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 autoCompressPictures="0">
  <p:sldMasterIdLst>
    <p:sldMasterId id="2147483672" r:id="rId1"/>
  </p:sldMasterIdLst>
  <p:notesMasterIdLst>
    <p:notesMasterId r:id="rId18"/>
  </p:notesMasterIdLst>
  <p:handoutMasterIdLst>
    <p:handoutMasterId r:id="rId19"/>
  </p:handoutMasterIdLst>
  <p:sldIdLst>
    <p:sldId id="256" r:id="rId2"/>
    <p:sldId id="259" r:id="rId3"/>
    <p:sldId id="1082" r:id="rId4"/>
    <p:sldId id="947" r:id="rId5"/>
    <p:sldId id="352" r:id="rId6"/>
    <p:sldId id="987" r:id="rId7"/>
    <p:sldId id="1186" r:id="rId8"/>
    <p:sldId id="1185" r:id="rId9"/>
    <p:sldId id="489" r:id="rId10"/>
    <p:sldId id="488" r:id="rId11"/>
    <p:sldId id="491" r:id="rId12"/>
    <p:sldId id="492" r:id="rId13"/>
    <p:sldId id="493" r:id="rId14"/>
    <p:sldId id="494" r:id="rId15"/>
    <p:sldId id="866" r:id="rId16"/>
    <p:sldId id="296" r:id="rId17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>
          <p15:clr>
            <a:srgbClr val="A4A3A4"/>
          </p15:clr>
        </p15:guide>
        <p15:guide id="8" orient="horz" pos="3566" userDrawn="1">
          <p15:clr>
            <a:srgbClr val="A4A3A4"/>
          </p15:clr>
        </p15:guide>
        <p15:guide id="10" pos="1164" userDrawn="1">
          <p15:clr>
            <a:srgbClr val="A4A3A4"/>
          </p15:clr>
        </p15:guide>
        <p15:guide id="11" orient="horz" pos="406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ars Schuett" initials="LS" lastIdx="1" clrIdx="0"/>
  <p:cmAuthor id="2" name="Manuel Etzel" initials="ME" lastIdx="6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8E9E9"/>
    <a:srgbClr val="9FBCCC"/>
    <a:srgbClr val="0A849B"/>
    <a:srgbClr val="92B4C4"/>
    <a:srgbClr val="98A800"/>
    <a:srgbClr val="A6A6A6"/>
    <a:srgbClr val="006DB5"/>
    <a:srgbClr val="00A999"/>
    <a:srgbClr val="20282F"/>
    <a:srgbClr val="21282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Mittlere Formatvorlage 2 - Akz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D7AC3CCA-C797-4891-BE02-D94E43425B78}" styleName="Mittlere Formatvorlag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DF18680-E054-41AD-8BC1-D1AEF772440D}" styleName="Mittlere Formatvorlage 2 - Akz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ittlere Formatvorlage 2 - Akz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7804" autoAdjust="0"/>
    <p:restoredTop sz="95840" autoAdjust="0"/>
  </p:normalViewPr>
  <p:slideViewPr>
    <p:cSldViewPr snapToGrid="0">
      <p:cViewPr varScale="1">
        <p:scale>
          <a:sx n="179" d="100"/>
          <a:sy n="179" d="100"/>
        </p:scale>
        <p:origin x="216" y="1024"/>
      </p:cViewPr>
      <p:guideLst>
        <p:guide pos="3840"/>
        <p:guide orient="horz" pos="3566"/>
        <p:guide pos="1164"/>
        <p:guide orient="horz" pos="406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50" d="100"/>
        <a:sy n="15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howGuides="1">
      <p:cViewPr varScale="1">
        <p:scale>
          <a:sx n="78" d="100"/>
          <a:sy n="78" d="100"/>
        </p:scale>
        <p:origin x="204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25CFC52-6693-4F43-80FB-B281998DC68B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793670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7B59A5-903B-43C7-B419-94D118F94E57}" type="datetimeFigureOut">
              <a:rPr lang="de-DE" smtClean="0"/>
              <a:t>17.06.19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dirty="0"/>
              <a:t>Formatvorlagen des Textmasters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A014AE5-348B-4BC5-BE89-2B3E4357F762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83393157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171450" indent="-171450" algn="l" defTabSz="914400" rtl="0" eaLnBrk="1" latinLnBrk="0" hangingPunct="1"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28650" indent="-171450" algn="l" defTabSz="914400" rtl="0" eaLnBrk="1" latinLnBrk="0" hangingPunct="1"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085850" indent="-171450" algn="l" defTabSz="914400" rtl="0" eaLnBrk="1" latinLnBrk="0" hangingPunct="1"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543050" indent="-171450" algn="l" defTabSz="914400" rtl="0" eaLnBrk="1" latinLnBrk="0" hangingPunct="1"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000250" indent="-171450" algn="l" defTabSz="914400" rtl="0" eaLnBrk="1" latinLnBrk="0" hangingPunct="1">
      <a:buFont typeface="Arial" panose="020B0604020202020204" pitchFamily="34" charset="0"/>
      <a:buChar char="•"/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014AE5-348B-4BC5-BE89-2B3E4357F762}" type="slidenum">
              <a:rPr lang="de-DE" smtClean="0"/>
              <a:t>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812253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014AE5-348B-4BC5-BE89-2B3E4357F762}" type="slidenum">
              <a:rPr lang="de-DE" smtClean="0"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539889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014AE5-348B-4BC5-BE89-2B3E4357F762}" type="slidenum">
              <a:rPr lang="de-DE" smtClean="0"/>
              <a:t>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756068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Arial" charset="0"/>
              <a:buChar char="•"/>
            </a:pPr>
            <a:endParaRPr lang="en-US" sz="1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F6C1005-B323-4A04-B0D1-DB577C3C2ECA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0044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014AE5-348B-4BC5-BE89-2B3E4357F762}" type="slidenum">
              <a:rPr lang="de-DE" smtClean="0"/>
              <a:pPr/>
              <a:t>14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330543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2">
            <a:extLst>
              <a:ext uri="{FF2B5EF4-FFF2-40B4-BE49-F238E27FC236}">
                <a16:creationId xmlns:a16="http://schemas.microsoft.com/office/drawing/2014/main" id="{6A05841A-C438-4A5F-8945-E0944D11A161}"/>
              </a:ext>
            </a:extLst>
          </p:cNvPr>
          <p:cNvSpPr/>
          <p:nvPr userDrawn="1"/>
        </p:nvSpPr>
        <p:spPr>
          <a:xfrm>
            <a:off x="428" y="1"/>
            <a:ext cx="12191144" cy="6857519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4456" y="881010"/>
            <a:ext cx="11522582" cy="57234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>
              <a:buNone/>
              <a:defRPr lang="en-US" sz="3600" b="0" i="0" baseline="0" dirty="0">
                <a:solidFill>
                  <a:schemeClr val="accent1"/>
                </a:solidFill>
                <a:latin typeface="Calibri Light"/>
                <a:ea typeface="+mj-ea"/>
                <a:cs typeface="Calibri Light"/>
              </a:defRPr>
            </a:lvl1pPr>
          </a:lstStyle>
          <a:p>
            <a:r>
              <a:rPr lang="en-US" dirty="0"/>
              <a:t>Add presentation </a:t>
            </a:r>
            <a:r>
              <a:rPr lang="en-US" dirty="0" err="1"/>
              <a:t>subheadline</a:t>
            </a:r>
            <a:r>
              <a:rPr lang="en-US" dirty="0"/>
              <a:t> here. </a:t>
            </a:r>
          </a:p>
        </p:txBody>
      </p:sp>
      <p:sp>
        <p:nvSpPr>
          <p:cNvPr id="6" name="object 4">
            <a:extLst>
              <a:ext uri="{FF2B5EF4-FFF2-40B4-BE49-F238E27FC236}">
                <a16:creationId xmlns:a16="http://schemas.microsoft.com/office/drawing/2014/main" id="{E5ADF50E-D730-4210-AE99-FE1492540221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DC0BD9E9-51A9-4C50-A693-4026AA639E27}"/>
              </a:ext>
            </a:extLst>
          </p:cNvPr>
          <p:cNvSpPr/>
          <p:nvPr userDrawn="1"/>
        </p:nvSpPr>
        <p:spPr>
          <a:xfrm>
            <a:off x="9681256" y="5942464"/>
            <a:ext cx="2170907" cy="572341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0A0137D8-996F-4A53-B6A0-3BF715A5656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3" y="1433687"/>
            <a:ext cx="11522075" cy="61763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6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de-DE" dirty="0" err="1"/>
              <a:t>Presentation</a:t>
            </a:r>
            <a:r>
              <a:rPr lang="de-DE" dirty="0"/>
              <a:t> Headline </a:t>
            </a:r>
          </a:p>
        </p:txBody>
      </p:sp>
      <p:sp>
        <p:nvSpPr>
          <p:cNvPr id="18" name="Datumsplatzhalter 17">
            <a:extLst>
              <a:ext uri="{FF2B5EF4-FFF2-40B4-BE49-F238E27FC236}">
                <a16:creationId xmlns:a16="http://schemas.microsoft.com/office/drawing/2014/main" id="{8939F8F6-D39E-452C-BEC8-34442F484E4D}"/>
              </a:ext>
            </a:extLst>
          </p:cNvPr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9" name="Fußzeilenplatzhalter 18">
            <a:extLst>
              <a:ext uri="{FF2B5EF4-FFF2-40B4-BE49-F238E27FC236}">
                <a16:creationId xmlns:a16="http://schemas.microsoft.com/office/drawing/2014/main" id="{4787E80E-8250-4BB4-BECF-EE4B9A858EA6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38866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211" userDrawn="1">
          <p15:clr>
            <a:srgbClr val="FBAE40"/>
          </p15:clr>
        </p15:guide>
        <p15:guide id="4" pos="7469" userDrawn="1">
          <p15:clr>
            <a:srgbClr val="FBAE40"/>
          </p15:clr>
        </p15:guide>
        <p15:guide id="5" orient="horz" pos="572" userDrawn="1">
          <p15:clr>
            <a:srgbClr val="FBAE40"/>
          </p15:clr>
        </p15:guide>
        <p15:guide id="6" orient="horz" pos="1298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6CEBF206-5993-4C79-B119-3A9F93D4355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6C13EAF0-A094-48FF-83DF-1A327DF697F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17816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9E30B3F8-5337-424E-98D8-DBE7BDEE5AA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DEF488F4-4091-4CB2-8DA4-683A16A5414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81229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rple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DA6D0FC0-D632-4DE0-A4BE-FA409F3481D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C8D2C8BB-B30D-404B-99D3-28138C0A39A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73797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Grey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E2E6D3DB-42C1-40CF-8ACD-3DD3B5D33E1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84F6ECC7-FA69-46D6-A6CB-6BF4DDC098C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40310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L + Text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11522074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/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8" name="Textplatzhalter 2">
            <a:extLst>
              <a:ext uri="{FF2B5EF4-FFF2-40B4-BE49-F238E27FC236}">
                <a16:creationId xmlns:a16="http://schemas.microsoft.com/office/drawing/2014/main" id="{34E963A6-AD05-4D95-83B9-B20E0CC463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9" name="Textplatzhalter 2">
            <a:extLst>
              <a:ext uri="{FF2B5EF4-FFF2-40B4-BE49-F238E27FC236}">
                <a16:creationId xmlns:a16="http://schemas.microsoft.com/office/drawing/2014/main" id="{0795D725-E5EE-4AF3-8E05-FAC83EF07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32318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3704" userDrawn="1">
          <p15:clr>
            <a:srgbClr val="FBAE40"/>
          </p15:clr>
        </p15:guide>
        <p15:guide id="3" pos="3976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L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11522074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/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D5068983-E2A7-43E0-AD95-4F1239691616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311900" y="1628775"/>
            <a:ext cx="5545138" cy="4464050"/>
          </a:xfrm>
          <a:prstGeom prst="rect">
            <a:avLst/>
          </a:prstGeom>
          <a:solidFill>
            <a:schemeClr val="bg2"/>
          </a:solidFill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pPr lvl="0"/>
            <a:r>
              <a:rPr lang="de-DE" dirty="0"/>
              <a:t>Content</a:t>
            </a:r>
          </a:p>
        </p:txBody>
      </p:sp>
      <p:sp>
        <p:nvSpPr>
          <p:cNvPr id="8" name="Textplatzhalter 2">
            <a:extLst>
              <a:ext uri="{FF2B5EF4-FFF2-40B4-BE49-F238E27FC236}">
                <a16:creationId xmlns:a16="http://schemas.microsoft.com/office/drawing/2014/main" id="{1FF5B522-08E5-41C7-ADB5-A61812A8C0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99453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_HL + Text (1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2">
            <a:extLst>
              <a:ext uri="{FF2B5EF4-FFF2-40B4-BE49-F238E27FC236}">
                <a16:creationId xmlns:a16="http://schemas.microsoft.com/office/drawing/2014/main" id="{70D1C45B-358C-4C0F-831E-8DAF92B77872}"/>
              </a:ext>
            </a:extLst>
          </p:cNvPr>
          <p:cNvSpPr/>
          <p:nvPr userDrawn="1"/>
        </p:nvSpPr>
        <p:spPr>
          <a:xfrm>
            <a:off x="428" y="2"/>
            <a:ext cx="12191144" cy="68576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11308555"/>
                </a:moveTo>
                <a:lnTo>
                  <a:pt x="20104099" y="11308555"/>
                </a:lnTo>
                <a:lnTo>
                  <a:pt x="20104099" y="0"/>
                </a:lnTo>
                <a:lnTo>
                  <a:pt x="0" y="0"/>
                </a:lnTo>
                <a:lnTo>
                  <a:pt x="0" y="11308555"/>
                </a:lnTo>
                <a:close/>
              </a:path>
            </a:pathLst>
          </a:custGeom>
          <a:solidFill>
            <a:srgbClr val="21282C"/>
          </a:solid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B742B842-8923-469A-84AC-105E1E973F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4800" y="1628775"/>
            <a:ext cx="11515725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de-DE" dirty="0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11522074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F4438725-9CFD-46D6-8085-9BE44C98C894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</p:spTree>
    <p:extLst>
      <p:ext uri="{BB962C8B-B14F-4D97-AF65-F5344CB8AC3E}">
        <p14:creationId xmlns:p14="http://schemas.microsoft.com/office/powerpoint/2010/main" val="1611845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2">
            <a:extLst>
              <a:ext uri="{FF2B5EF4-FFF2-40B4-BE49-F238E27FC236}">
                <a16:creationId xmlns:a16="http://schemas.microsoft.com/office/drawing/2014/main" id="{70D1C45B-358C-4C0F-831E-8DAF92B77872}"/>
              </a:ext>
            </a:extLst>
          </p:cNvPr>
          <p:cNvSpPr/>
          <p:nvPr userDrawn="1"/>
        </p:nvSpPr>
        <p:spPr>
          <a:xfrm>
            <a:off x="428" y="2"/>
            <a:ext cx="12191144" cy="68576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11308555"/>
                </a:moveTo>
                <a:lnTo>
                  <a:pt x="20104099" y="11308555"/>
                </a:lnTo>
                <a:lnTo>
                  <a:pt x="20104099" y="0"/>
                </a:lnTo>
                <a:lnTo>
                  <a:pt x="0" y="0"/>
                </a:lnTo>
                <a:lnTo>
                  <a:pt x="0" y="11308555"/>
                </a:lnTo>
                <a:close/>
              </a:path>
            </a:pathLst>
          </a:custGeom>
          <a:solidFill>
            <a:srgbClr val="21282C"/>
          </a:solid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9" name="Textplatzhalter 2">
            <a:extLst>
              <a:ext uri="{FF2B5EF4-FFF2-40B4-BE49-F238E27FC236}">
                <a16:creationId xmlns:a16="http://schemas.microsoft.com/office/drawing/2014/main" id="{5E37807D-DE9F-46F4-A8D6-21B772DE12A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4962" y="4091225"/>
            <a:ext cx="11522076" cy="199099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34D8DC5-C43A-4748-8F4D-FB8D3DC8A57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3447808"/>
          </a:xfrm>
          <a:prstGeom prst="rect">
            <a:avLst/>
          </a:prstGeom>
          <a:solidFill>
            <a:schemeClr val="bg2"/>
          </a:solidFill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endParaRPr lang="de-DE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F4438725-9CFD-46D6-8085-9BE44C98C894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</p:spTree>
    <p:extLst>
      <p:ext uri="{BB962C8B-B14F-4D97-AF65-F5344CB8AC3E}">
        <p14:creationId xmlns:p14="http://schemas.microsoft.com/office/powerpoint/2010/main" val="2256734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L + Text (1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9646DD2-6A43-4A75-8641-6529AA05B4C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41313" y="1628775"/>
            <a:ext cx="11522074" cy="446405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de-DE" dirty="0"/>
              <a:t>Click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edit</a:t>
            </a:r>
            <a:r>
              <a:rPr lang="de-DE" dirty="0"/>
              <a:t> </a:t>
            </a:r>
            <a:r>
              <a:rPr lang="de-DE" dirty="0" err="1"/>
              <a:t>text</a:t>
            </a:r>
            <a:endParaRPr lang="de-DE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11522074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/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79020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HL + Text (1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11522074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/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8" name="Textplatzhalter 2">
            <a:extLst>
              <a:ext uri="{FF2B5EF4-FFF2-40B4-BE49-F238E27FC236}">
                <a16:creationId xmlns:a16="http://schemas.microsoft.com/office/drawing/2014/main" id="{34E963A6-AD05-4D95-83B9-B20E0CC463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11522074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 marL="273050" indent="-273050">
              <a:defRPr lang="en-US" sz="2200" kern="1200" dirty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marL="273050" marR="0" lvl="1" indent="-2730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Calibri Light" panose="020F0302020204030204" pitchFamily="34" charset="0"/>
              <a:buChar char="●"/>
              <a:tabLst/>
            </a:pPr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73442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Chapter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Bildplatzhalter 18">
            <a:extLst>
              <a:ext uri="{FF2B5EF4-FFF2-40B4-BE49-F238E27FC236}">
                <a16:creationId xmlns:a16="http://schemas.microsoft.com/office/drawing/2014/main" id="{ED6063CE-B707-4638-97EE-8D7BCF4E457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2190413" cy="4125097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de-DE" dirty="0"/>
          </a:p>
        </p:txBody>
      </p:sp>
      <p:sp>
        <p:nvSpPr>
          <p:cNvPr id="7" name="object 3">
            <a:extLst>
              <a:ext uri="{FF2B5EF4-FFF2-40B4-BE49-F238E27FC236}">
                <a16:creationId xmlns:a16="http://schemas.microsoft.com/office/drawing/2014/main" id="{619C001F-770A-4B6B-B8B1-DBDDE7F575CF}"/>
              </a:ext>
            </a:extLst>
          </p:cNvPr>
          <p:cNvSpPr/>
          <p:nvPr userDrawn="1"/>
        </p:nvSpPr>
        <p:spPr>
          <a:xfrm>
            <a:off x="428" y="4129751"/>
            <a:ext cx="12191144" cy="2727797"/>
          </a:xfrm>
          <a:custGeom>
            <a:avLst/>
            <a:gdLst/>
            <a:ahLst/>
            <a:cxnLst/>
            <a:rect l="l" t="t" r="r" b="b"/>
            <a:pathLst>
              <a:path w="20104100" h="4498340">
                <a:moveTo>
                  <a:pt x="0" y="4498292"/>
                </a:moveTo>
                <a:lnTo>
                  <a:pt x="20104099" y="4498292"/>
                </a:lnTo>
                <a:lnTo>
                  <a:pt x="20104099" y="0"/>
                </a:lnTo>
                <a:lnTo>
                  <a:pt x="0" y="0"/>
                </a:lnTo>
                <a:lnTo>
                  <a:pt x="0" y="4498292"/>
                </a:lnTo>
                <a:close/>
              </a:path>
            </a:pathLst>
          </a:custGeom>
          <a:solidFill>
            <a:srgbClr val="21282C"/>
          </a:solid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1" name="object 9">
            <a:extLst>
              <a:ext uri="{FF2B5EF4-FFF2-40B4-BE49-F238E27FC236}">
                <a16:creationId xmlns:a16="http://schemas.microsoft.com/office/drawing/2014/main" id="{5310DFF3-59C9-4298-8590-1B4367C81D5D}"/>
              </a:ext>
            </a:extLst>
          </p:cNvPr>
          <p:cNvSpPr/>
          <p:nvPr userDrawn="1"/>
        </p:nvSpPr>
        <p:spPr>
          <a:xfrm>
            <a:off x="9681256" y="5675310"/>
            <a:ext cx="2170907" cy="572341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3" name="object 8">
            <a:extLst>
              <a:ext uri="{FF2B5EF4-FFF2-40B4-BE49-F238E27FC236}">
                <a16:creationId xmlns:a16="http://schemas.microsoft.com/office/drawing/2014/main" id="{51BFA483-0F68-4200-AAB2-1906999B413B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AC03FBB-2BCC-4A9E-8AB0-E7086F9248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73039" y="4963155"/>
            <a:ext cx="5703281" cy="1284496"/>
          </a:xfrm>
        </p:spPr>
        <p:txBody>
          <a:bodyPr anchor="b" anchorCtr="0"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de-DE" sz="4700" b="0" i="0" kern="1200" baseline="0" dirty="0">
                <a:solidFill>
                  <a:schemeClr val="bg1"/>
                </a:solidFill>
                <a:latin typeface="Calibri" panose="020F0502020204030204" pitchFamily="34" charset="0"/>
                <a:ea typeface="+mj-ea"/>
                <a:cs typeface="Calibri" panose="020F0502020204030204" pitchFamily="34" charset="0"/>
              </a:defRPr>
            </a:lvl1pPr>
          </a:lstStyle>
          <a:p>
            <a:r>
              <a:rPr lang="de-DE" dirty="0"/>
              <a:t>Click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edit</a:t>
            </a:r>
            <a:br>
              <a:rPr lang="de-DE" dirty="0"/>
            </a:br>
            <a:r>
              <a:rPr lang="de-DE" dirty="0"/>
              <a:t>Headline </a:t>
            </a:r>
            <a:r>
              <a:rPr lang="de-DE" dirty="0" err="1"/>
              <a:t>text</a:t>
            </a:r>
            <a:r>
              <a:rPr lang="de-DE" dirty="0"/>
              <a:t> </a:t>
            </a:r>
          </a:p>
        </p:txBody>
      </p:sp>
      <p:sp>
        <p:nvSpPr>
          <p:cNvPr id="10" name="Textplatzhalter 16">
            <a:extLst>
              <a:ext uri="{FF2B5EF4-FFF2-40B4-BE49-F238E27FC236}">
                <a16:creationId xmlns:a16="http://schemas.microsoft.com/office/drawing/2014/main" id="{B16FE0E6-8FD0-4428-BE85-7E227E78DBA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8665" y="4143579"/>
            <a:ext cx="2654965" cy="25823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de-DE" sz="18500" b="0" i="0" kern="1200" spc="-600" baseline="0" dirty="0">
                <a:ln w="38100">
                  <a:solidFill>
                    <a:schemeClr val="bg1"/>
                  </a:solidFill>
                </a:ln>
                <a:solidFill>
                  <a:srgbClr val="21282C"/>
                </a:solidFill>
                <a:latin typeface="+mj-lt"/>
                <a:ea typeface="+mj-ea"/>
                <a:cs typeface="Calibri Light" panose="020F0302020204030204" pitchFamily="34" charset="0"/>
              </a:defRPr>
            </a:lvl1pPr>
            <a:lvl2pPr marL="266700" indent="0">
              <a:buNone/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de-DE" dirty="0"/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2919772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616401" y="1602317"/>
            <a:ext cx="11036459" cy="4519083"/>
          </a:xfrm>
          <a:prstGeom prst="rect">
            <a:avLst/>
          </a:prstGeom>
        </p:spPr>
        <p:txBody>
          <a:bodyPr lIns="91420" tIns="45710" rIns="91420" bIns="45710">
            <a:noAutofit/>
          </a:bodyPr>
          <a:lstStyle>
            <a:lvl1pPr marL="304792" indent="-228594">
              <a:lnSpc>
                <a:spcPct val="95000"/>
              </a:lnSpc>
              <a:spcBef>
                <a:spcPts val="1480"/>
              </a:spcBef>
              <a:buClr>
                <a:schemeClr val="tx1"/>
              </a:buClr>
              <a:buSzPct val="80000"/>
              <a:buFont typeface="Arial"/>
              <a:buChar char="•"/>
              <a:defRPr sz="2667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1pPr>
            <a:lvl2pPr marL="609585" indent="-220128">
              <a:lnSpc>
                <a:spcPct val="95000"/>
              </a:lnSpc>
              <a:spcBef>
                <a:spcPts val="600"/>
              </a:spcBef>
              <a:buClr>
                <a:schemeClr val="tx1"/>
              </a:buClr>
              <a:buSzPct val="80000"/>
              <a:buFont typeface="Arial"/>
              <a:buChar char="•"/>
              <a:defRPr sz="2400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2pPr>
            <a:lvl3pPr marL="914377" indent="-146047">
              <a:buClr>
                <a:schemeClr val="tx1"/>
              </a:buClr>
              <a:buSzPct val="80000"/>
              <a:buFont typeface="Arial"/>
              <a:buChar char="•"/>
              <a:defRPr sz="2133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3pPr>
            <a:lvl4pPr marL="1214683" indent="-228548">
              <a:buClr>
                <a:schemeClr val="tx1"/>
              </a:buClr>
              <a:buSzPct val="80000"/>
              <a:buFont typeface="Arial"/>
              <a:buChar char="•"/>
              <a:defRPr sz="1867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4pPr>
            <a:lvl5pPr marL="1443231" indent="-224314">
              <a:buClr>
                <a:schemeClr val="tx1"/>
              </a:buClr>
              <a:buSzPct val="80000"/>
              <a:buFont typeface="Arial"/>
              <a:buChar char="•"/>
              <a:defRPr sz="1600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5pPr>
          </a:lstStyle>
          <a:p>
            <a:pPr lvl="0"/>
            <a:r>
              <a:rPr lang="en-GB" dirty="0"/>
              <a:t>First level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>
              <a:defRPr sz="3733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251213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_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Bildplatzhalter 18">
            <a:extLst>
              <a:ext uri="{FF2B5EF4-FFF2-40B4-BE49-F238E27FC236}">
                <a16:creationId xmlns:a16="http://schemas.microsoft.com/office/drawing/2014/main" id="{ED6063CE-B707-4638-97EE-8D7BCF4E457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2190413" cy="4125097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de-DE"/>
          </a:p>
        </p:txBody>
      </p:sp>
      <p:sp>
        <p:nvSpPr>
          <p:cNvPr id="7" name="object 3">
            <a:extLst>
              <a:ext uri="{FF2B5EF4-FFF2-40B4-BE49-F238E27FC236}">
                <a16:creationId xmlns:a16="http://schemas.microsoft.com/office/drawing/2014/main" id="{619C001F-770A-4B6B-B8B1-DBDDE7F575CF}"/>
              </a:ext>
            </a:extLst>
          </p:cNvPr>
          <p:cNvSpPr/>
          <p:nvPr userDrawn="1"/>
        </p:nvSpPr>
        <p:spPr>
          <a:xfrm>
            <a:off x="428" y="4129751"/>
            <a:ext cx="12191144" cy="2727797"/>
          </a:xfrm>
          <a:custGeom>
            <a:avLst/>
            <a:gdLst/>
            <a:ahLst/>
            <a:cxnLst/>
            <a:rect l="l" t="t" r="r" b="b"/>
            <a:pathLst>
              <a:path w="20104100" h="4498340">
                <a:moveTo>
                  <a:pt x="0" y="4498292"/>
                </a:moveTo>
                <a:lnTo>
                  <a:pt x="20104099" y="4498292"/>
                </a:lnTo>
                <a:lnTo>
                  <a:pt x="20104099" y="0"/>
                </a:lnTo>
                <a:lnTo>
                  <a:pt x="0" y="0"/>
                </a:lnTo>
                <a:lnTo>
                  <a:pt x="0" y="4498292"/>
                </a:lnTo>
                <a:close/>
              </a:path>
            </a:pathLst>
          </a:custGeom>
          <a:solidFill>
            <a:srgbClr val="21282C"/>
          </a:solid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1" name="object 9">
            <a:extLst>
              <a:ext uri="{FF2B5EF4-FFF2-40B4-BE49-F238E27FC236}">
                <a16:creationId xmlns:a16="http://schemas.microsoft.com/office/drawing/2014/main" id="{5310DFF3-59C9-4298-8590-1B4367C81D5D}"/>
              </a:ext>
            </a:extLst>
          </p:cNvPr>
          <p:cNvSpPr/>
          <p:nvPr userDrawn="1"/>
        </p:nvSpPr>
        <p:spPr>
          <a:xfrm>
            <a:off x="9681256" y="5675310"/>
            <a:ext cx="2170907" cy="572341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3" name="object 8">
            <a:extLst>
              <a:ext uri="{FF2B5EF4-FFF2-40B4-BE49-F238E27FC236}">
                <a16:creationId xmlns:a16="http://schemas.microsoft.com/office/drawing/2014/main" id="{51BFA483-0F68-4200-AAB2-1906999B413B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AC03FBB-2BCC-4A9E-8AB0-E7086F9248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5961" y="4963155"/>
            <a:ext cx="9035886" cy="1284496"/>
          </a:xfrm>
        </p:spPr>
        <p:txBody>
          <a:bodyPr anchor="b" anchorCtr="0"/>
          <a:lstStyle>
            <a:lvl1pPr>
              <a:lnSpc>
                <a:spcPct val="80000"/>
              </a:lnSpc>
              <a:defRPr sz="47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Presentation title </a:t>
            </a:r>
            <a:br>
              <a:rPr lang="en-US" dirty="0"/>
            </a:br>
            <a:r>
              <a:rPr lang="en-US" dirty="0"/>
              <a:t>two-lines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7522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Chapter Slide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ildplatzhalter 18">
            <a:extLst>
              <a:ext uri="{FF2B5EF4-FFF2-40B4-BE49-F238E27FC236}">
                <a16:creationId xmlns:a16="http://schemas.microsoft.com/office/drawing/2014/main" id="{7BAE7412-81E4-49DF-8C37-EB2D7CEDB1C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1"/>
            <a:ext cx="12190413" cy="4125097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de-DE"/>
          </a:p>
        </p:txBody>
      </p:sp>
      <p:sp>
        <p:nvSpPr>
          <p:cNvPr id="7" name="object 3">
            <a:extLst>
              <a:ext uri="{FF2B5EF4-FFF2-40B4-BE49-F238E27FC236}">
                <a16:creationId xmlns:a16="http://schemas.microsoft.com/office/drawing/2014/main" id="{619C001F-770A-4B6B-B8B1-DBDDE7F575CF}"/>
              </a:ext>
            </a:extLst>
          </p:cNvPr>
          <p:cNvSpPr/>
          <p:nvPr userDrawn="1"/>
        </p:nvSpPr>
        <p:spPr>
          <a:xfrm>
            <a:off x="428" y="4129751"/>
            <a:ext cx="12191144" cy="2727797"/>
          </a:xfrm>
          <a:custGeom>
            <a:avLst/>
            <a:gdLst/>
            <a:ahLst/>
            <a:cxnLst/>
            <a:rect l="l" t="t" r="r" b="b"/>
            <a:pathLst>
              <a:path w="20104100" h="4498340">
                <a:moveTo>
                  <a:pt x="0" y="4498292"/>
                </a:moveTo>
                <a:lnTo>
                  <a:pt x="20104099" y="4498292"/>
                </a:lnTo>
                <a:lnTo>
                  <a:pt x="20104099" y="0"/>
                </a:lnTo>
                <a:lnTo>
                  <a:pt x="0" y="0"/>
                </a:lnTo>
                <a:lnTo>
                  <a:pt x="0" y="4498292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39D6F805-4882-413B-A2E4-93F27EEDC1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78665" y="4143579"/>
            <a:ext cx="2654965" cy="2582395"/>
          </a:xfrm>
          <a:prstGeom prst="rect">
            <a:avLst/>
          </a:prstGeom>
        </p:spPr>
        <p:txBody>
          <a:bodyPr anchor="b" anchorCtr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de-DE" sz="18500" b="0" i="0" kern="1200" spc="-600" baseline="0" dirty="0" smtClean="0">
                <a:ln w="38100">
                  <a:solidFill>
                    <a:schemeClr val="tx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Calibri Light" panose="020F0302020204030204" pitchFamily="34" charset="0"/>
              </a:defRPr>
            </a:lvl1pPr>
            <a:lvl2pPr marL="266700" indent="0">
              <a:buNone/>
              <a:defRPr/>
            </a:lvl2pPr>
          </a:lstStyle>
          <a:p>
            <a:pPr lvl="0"/>
            <a:r>
              <a:rPr lang="de-DE" dirty="0"/>
              <a:t>01</a:t>
            </a:r>
          </a:p>
        </p:txBody>
      </p:sp>
      <p:sp>
        <p:nvSpPr>
          <p:cNvPr id="13" name="object 8">
            <a:extLst>
              <a:ext uri="{FF2B5EF4-FFF2-40B4-BE49-F238E27FC236}">
                <a16:creationId xmlns:a16="http://schemas.microsoft.com/office/drawing/2014/main" id="{51BFA483-0F68-4200-AAB2-1906999B413B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9B64CA7-1B00-4A65-A106-6585827C0645}"/>
              </a:ext>
            </a:extLst>
          </p:cNvPr>
          <p:cNvGrpSpPr/>
          <p:nvPr userDrawn="1"/>
        </p:nvGrpSpPr>
        <p:grpSpPr>
          <a:xfrm>
            <a:off x="9681256" y="5675310"/>
            <a:ext cx="2170907" cy="572400"/>
            <a:chOff x="9681256" y="5688958"/>
            <a:chExt cx="2170907" cy="572400"/>
          </a:xfrm>
        </p:grpSpPr>
        <p:sp>
          <p:nvSpPr>
            <p:cNvPr id="11" name="object 9">
              <a:extLst>
                <a:ext uri="{FF2B5EF4-FFF2-40B4-BE49-F238E27FC236}">
                  <a16:creationId xmlns:a16="http://schemas.microsoft.com/office/drawing/2014/main" id="{5310DFF3-59C9-4298-8590-1B4367C81D5D}"/>
                </a:ext>
              </a:extLst>
            </p:cNvPr>
            <p:cNvSpPr/>
            <p:nvPr userDrawn="1"/>
          </p:nvSpPr>
          <p:spPr>
            <a:xfrm>
              <a:off x="9681256" y="5688958"/>
              <a:ext cx="2170907" cy="572341"/>
            </a:xfrm>
            <a:prstGeom prst="rect">
              <a:avLst/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496"/>
            </a:p>
          </p:txBody>
        </p:sp>
        <p:grpSp>
          <p:nvGrpSpPr>
            <p:cNvPr id="3" name="Gruppieren 2">
              <a:extLst>
                <a:ext uri="{FF2B5EF4-FFF2-40B4-BE49-F238E27FC236}">
                  <a16:creationId xmlns:a16="http://schemas.microsoft.com/office/drawing/2014/main" id="{BDB38A15-7F97-40AE-863F-602F5784A13F}"/>
                </a:ext>
              </a:extLst>
            </p:cNvPr>
            <p:cNvGrpSpPr/>
            <p:nvPr userDrawn="1"/>
          </p:nvGrpSpPr>
          <p:grpSpPr>
            <a:xfrm>
              <a:off x="9681363" y="5688958"/>
              <a:ext cx="2170800" cy="572400"/>
              <a:chOff x="9681363" y="5688958"/>
              <a:chExt cx="2170800" cy="572400"/>
            </a:xfrm>
          </p:grpSpPr>
          <p:sp>
            <p:nvSpPr>
              <p:cNvPr id="9" name="object 8">
                <a:extLst>
                  <a:ext uri="{FF2B5EF4-FFF2-40B4-BE49-F238E27FC236}">
                    <a16:creationId xmlns:a16="http://schemas.microsoft.com/office/drawing/2014/main" id="{67ED0BBD-91E0-46FF-BC13-9D70007CCAC2}"/>
                  </a:ext>
                </a:extLst>
              </p:cNvPr>
              <p:cNvSpPr/>
              <p:nvPr userDrawn="1"/>
            </p:nvSpPr>
            <p:spPr>
              <a:xfrm>
                <a:off x="9681363" y="5688958"/>
                <a:ext cx="2170800" cy="572400"/>
              </a:xfrm>
              <a:prstGeom prst="rect">
                <a:avLst/>
              </a:prstGeom>
              <a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15" name="object 7">
                <a:extLst>
                  <a:ext uri="{FF2B5EF4-FFF2-40B4-BE49-F238E27FC236}">
                    <a16:creationId xmlns:a16="http://schemas.microsoft.com/office/drawing/2014/main" id="{8743D4D9-A2B6-4D46-8740-0403EC5D0B12}"/>
                  </a:ext>
                </a:extLst>
              </p:cNvPr>
              <p:cNvSpPr/>
              <p:nvPr userDrawn="1"/>
            </p:nvSpPr>
            <p:spPr>
              <a:xfrm>
                <a:off x="10598677" y="6149401"/>
                <a:ext cx="1252708" cy="95888"/>
              </a:xfrm>
              <a:custGeom>
                <a:avLst/>
                <a:gdLst/>
                <a:ahLst/>
                <a:cxnLst/>
                <a:rect l="l" t="t" r="r" b="b"/>
                <a:pathLst>
                  <a:path w="2065655" h="158115">
                    <a:moveTo>
                      <a:pt x="1985644" y="2274"/>
                    </a:moveTo>
                    <a:lnTo>
                      <a:pt x="1965087" y="2274"/>
                    </a:lnTo>
                    <a:lnTo>
                      <a:pt x="1965087" y="154600"/>
                    </a:lnTo>
                    <a:lnTo>
                      <a:pt x="1985644" y="154600"/>
                    </a:lnTo>
                    <a:lnTo>
                      <a:pt x="1985644" y="124004"/>
                    </a:lnTo>
                    <a:lnTo>
                      <a:pt x="2002318" y="107104"/>
                    </a:lnTo>
                    <a:lnTo>
                      <a:pt x="2027333" y="107104"/>
                    </a:lnTo>
                    <a:lnTo>
                      <a:pt x="2021885" y="100256"/>
                    </a:lnTo>
                    <a:lnTo>
                      <a:pt x="1985644" y="100256"/>
                    </a:lnTo>
                    <a:lnTo>
                      <a:pt x="1985644" y="2274"/>
                    </a:lnTo>
                    <a:close/>
                  </a:path>
                  <a:path w="2065655" h="158115">
                    <a:moveTo>
                      <a:pt x="2027333" y="107104"/>
                    </a:moveTo>
                    <a:lnTo>
                      <a:pt x="2002318" y="107104"/>
                    </a:lnTo>
                    <a:lnTo>
                      <a:pt x="2039070" y="154600"/>
                    </a:lnTo>
                    <a:lnTo>
                      <a:pt x="2065118" y="154600"/>
                    </a:lnTo>
                    <a:lnTo>
                      <a:pt x="2027333" y="107104"/>
                    </a:lnTo>
                    <a:close/>
                  </a:path>
                  <a:path w="2065655" h="158115">
                    <a:moveTo>
                      <a:pt x="2064665" y="44304"/>
                    </a:moveTo>
                    <a:lnTo>
                      <a:pt x="2038844" y="44304"/>
                    </a:lnTo>
                    <a:lnTo>
                      <a:pt x="1985644" y="100256"/>
                    </a:lnTo>
                    <a:lnTo>
                      <a:pt x="2021885" y="100256"/>
                    </a:lnTo>
                    <a:lnTo>
                      <a:pt x="2017157" y="94313"/>
                    </a:lnTo>
                    <a:lnTo>
                      <a:pt x="2064665" y="44304"/>
                    </a:lnTo>
                    <a:close/>
                  </a:path>
                  <a:path w="2065655" h="158115">
                    <a:moveTo>
                      <a:pt x="1909550" y="44304"/>
                    </a:moveTo>
                    <a:lnTo>
                      <a:pt x="1888993" y="44304"/>
                    </a:lnTo>
                    <a:lnTo>
                      <a:pt x="1888993" y="154600"/>
                    </a:lnTo>
                    <a:lnTo>
                      <a:pt x="1909550" y="154600"/>
                    </a:lnTo>
                    <a:lnTo>
                      <a:pt x="1909550" y="77878"/>
                    </a:lnTo>
                    <a:lnTo>
                      <a:pt x="1914662" y="71912"/>
                    </a:lnTo>
                    <a:lnTo>
                      <a:pt x="1922002" y="66799"/>
                    </a:lnTo>
                    <a:lnTo>
                      <a:pt x="1930368" y="63226"/>
                    </a:lnTo>
                    <a:lnTo>
                      <a:pt x="1938562" y="61882"/>
                    </a:lnTo>
                    <a:lnTo>
                      <a:pt x="1945637" y="61882"/>
                    </a:lnTo>
                    <a:lnTo>
                      <a:pt x="1945637" y="61204"/>
                    </a:lnTo>
                    <a:lnTo>
                      <a:pt x="1909550" y="61204"/>
                    </a:lnTo>
                    <a:lnTo>
                      <a:pt x="1909550" y="44304"/>
                    </a:lnTo>
                    <a:close/>
                  </a:path>
                  <a:path w="2065655" h="158115">
                    <a:moveTo>
                      <a:pt x="1945637" y="61882"/>
                    </a:moveTo>
                    <a:lnTo>
                      <a:pt x="1941289" y="61882"/>
                    </a:lnTo>
                    <a:lnTo>
                      <a:pt x="1943576" y="62109"/>
                    </a:lnTo>
                    <a:lnTo>
                      <a:pt x="1945637" y="62574"/>
                    </a:lnTo>
                    <a:lnTo>
                      <a:pt x="1945637" y="61882"/>
                    </a:lnTo>
                    <a:close/>
                  </a:path>
                  <a:path w="2065655" h="158115">
                    <a:moveTo>
                      <a:pt x="1945637" y="41791"/>
                    </a:moveTo>
                    <a:lnTo>
                      <a:pt x="1935017" y="43282"/>
                    </a:lnTo>
                    <a:lnTo>
                      <a:pt x="1925280" y="47384"/>
                    </a:lnTo>
                    <a:lnTo>
                      <a:pt x="1916699" y="53543"/>
                    </a:lnTo>
                    <a:lnTo>
                      <a:pt x="1909550" y="61204"/>
                    </a:lnTo>
                    <a:lnTo>
                      <a:pt x="1945637" y="61204"/>
                    </a:lnTo>
                    <a:lnTo>
                      <a:pt x="1945637" y="41791"/>
                    </a:lnTo>
                    <a:close/>
                  </a:path>
                  <a:path w="2065655" h="158115">
                    <a:moveTo>
                      <a:pt x="1810663" y="41565"/>
                    </a:moveTo>
                    <a:lnTo>
                      <a:pt x="1787509" y="46129"/>
                    </a:lnTo>
                    <a:lnTo>
                      <a:pt x="1769968" y="58550"/>
                    </a:lnTo>
                    <a:lnTo>
                      <a:pt x="1758848" y="76922"/>
                    </a:lnTo>
                    <a:lnTo>
                      <a:pt x="1754962" y="99339"/>
                    </a:lnTo>
                    <a:lnTo>
                      <a:pt x="1758848" y="121894"/>
                    </a:lnTo>
                    <a:lnTo>
                      <a:pt x="1769968" y="140337"/>
                    </a:lnTo>
                    <a:lnTo>
                      <a:pt x="1787509" y="152784"/>
                    </a:lnTo>
                    <a:lnTo>
                      <a:pt x="1810663" y="157352"/>
                    </a:lnTo>
                    <a:lnTo>
                      <a:pt x="1833921" y="152784"/>
                    </a:lnTo>
                    <a:lnTo>
                      <a:pt x="1851460" y="140337"/>
                    </a:lnTo>
                    <a:lnTo>
                      <a:pt x="1852221" y="139070"/>
                    </a:lnTo>
                    <a:lnTo>
                      <a:pt x="1810663" y="139070"/>
                    </a:lnTo>
                    <a:lnTo>
                      <a:pt x="1796066" y="135816"/>
                    </a:lnTo>
                    <a:lnTo>
                      <a:pt x="1785319" y="127083"/>
                    </a:lnTo>
                    <a:lnTo>
                      <a:pt x="1778681" y="114410"/>
                    </a:lnTo>
                    <a:lnTo>
                      <a:pt x="1776410" y="99339"/>
                    </a:lnTo>
                    <a:lnTo>
                      <a:pt x="1778681" y="84397"/>
                    </a:lnTo>
                    <a:lnTo>
                      <a:pt x="1785319" y="71787"/>
                    </a:lnTo>
                    <a:lnTo>
                      <a:pt x="1796066" y="63074"/>
                    </a:lnTo>
                    <a:lnTo>
                      <a:pt x="1810663" y="59822"/>
                    </a:lnTo>
                    <a:lnTo>
                      <a:pt x="1852227" y="59822"/>
                    </a:lnTo>
                    <a:lnTo>
                      <a:pt x="1851460" y="58550"/>
                    </a:lnTo>
                    <a:lnTo>
                      <a:pt x="1833921" y="46129"/>
                    </a:lnTo>
                    <a:lnTo>
                      <a:pt x="1810663" y="41565"/>
                    </a:lnTo>
                    <a:close/>
                  </a:path>
                  <a:path w="2065655" h="158115">
                    <a:moveTo>
                      <a:pt x="1852227" y="59822"/>
                    </a:moveTo>
                    <a:lnTo>
                      <a:pt x="1810663" y="59822"/>
                    </a:lnTo>
                    <a:lnTo>
                      <a:pt x="1825367" y="63074"/>
                    </a:lnTo>
                    <a:lnTo>
                      <a:pt x="1836107" y="71787"/>
                    </a:lnTo>
                    <a:lnTo>
                      <a:pt x="1842691" y="84397"/>
                    </a:lnTo>
                    <a:lnTo>
                      <a:pt x="1844928" y="99339"/>
                    </a:lnTo>
                    <a:lnTo>
                      <a:pt x="1842691" y="114410"/>
                    </a:lnTo>
                    <a:lnTo>
                      <a:pt x="1836107" y="127083"/>
                    </a:lnTo>
                    <a:lnTo>
                      <a:pt x="1825367" y="135816"/>
                    </a:lnTo>
                    <a:lnTo>
                      <a:pt x="1810663" y="139070"/>
                    </a:lnTo>
                    <a:lnTo>
                      <a:pt x="1852221" y="139070"/>
                    </a:lnTo>
                    <a:lnTo>
                      <a:pt x="1862532" y="121894"/>
                    </a:lnTo>
                    <a:lnTo>
                      <a:pt x="1866389" y="99339"/>
                    </a:lnTo>
                    <a:lnTo>
                      <a:pt x="1862532" y="76922"/>
                    </a:lnTo>
                    <a:lnTo>
                      <a:pt x="1852227" y="59822"/>
                    </a:lnTo>
                    <a:close/>
                  </a:path>
                  <a:path w="2065655" h="158115">
                    <a:moveTo>
                      <a:pt x="1600927" y="44304"/>
                    </a:moveTo>
                    <a:lnTo>
                      <a:pt x="1579466" y="44304"/>
                    </a:lnTo>
                    <a:lnTo>
                      <a:pt x="1614158" y="154600"/>
                    </a:lnTo>
                    <a:lnTo>
                      <a:pt x="1635418" y="154600"/>
                    </a:lnTo>
                    <a:lnTo>
                      <a:pt x="1643842" y="128339"/>
                    </a:lnTo>
                    <a:lnTo>
                      <a:pt x="1626044" y="128339"/>
                    </a:lnTo>
                    <a:lnTo>
                      <a:pt x="1600927" y="44304"/>
                    </a:lnTo>
                    <a:close/>
                  </a:path>
                  <a:path w="2065655" h="158115">
                    <a:moveTo>
                      <a:pt x="1679899" y="69874"/>
                    </a:moveTo>
                    <a:lnTo>
                      <a:pt x="1662596" y="69874"/>
                    </a:lnTo>
                    <a:lnTo>
                      <a:pt x="1689774" y="154600"/>
                    </a:lnTo>
                    <a:lnTo>
                      <a:pt x="1711009" y="154600"/>
                    </a:lnTo>
                    <a:lnTo>
                      <a:pt x="1719275" y="128339"/>
                    </a:lnTo>
                    <a:lnTo>
                      <a:pt x="1699123" y="128339"/>
                    </a:lnTo>
                    <a:lnTo>
                      <a:pt x="1679899" y="69874"/>
                    </a:lnTo>
                    <a:close/>
                  </a:path>
                  <a:path w="2065655" h="158115">
                    <a:moveTo>
                      <a:pt x="1671492" y="44304"/>
                    </a:moveTo>
                    <a:lnTo>
                      <a:pt x="1653675" y="44304"/>
                    </a:lnTo>
                    <a:lnTo>
                      <a:pt x="1626044" y="128339"/>
                    </a:lnTo>
                    <a:lnTo>
                      <a:pt x="1643842" y="128339"/>
                    </a:lnTo>
                    <a:lnTo>
                      <a:pt x="1662596" y="69874"/>
                    </a:lnTo>
                    <a:lnTo>
                      <a:pt x="1679899" y="69874"/>
                    </a:lnTo>
                    <a:lnTo>
                      <a:pt x="1671492" y="44304"/>
                    </a:lnTo>
                    <a:close/>
                  </a:path>
                  <a:path w="2065655" h="158115">
                    <a:moveTo>
                      <a:pt x="1745726" y="44304"/>
                    </a:moveTo>
                    <a:lnTo>
                      <a:pt x="1724240" y="44304"/>
                    </a:lnTo>
                    <a:lnTo>
                      <a:pt x="1699123" y="128339"/>
                    </a:lnTo>
                    <a:lnTo>
                      <a:pt x="1719275" y="128339"/>
                    </a:lnTo>
                    <a:lnTo>
                      <a:pt x="1745726" y="44304"/>
                    </a:lnTo>
                    <a:close/>
                  </a:path>
                  <a:path w="2065655" h="158115">
                    <a:moveTo>
                      <a:pt x="1539823" y="62347"/>
                    </a:moveTo>
                    <a:lnTo>
                      <a:pt x="1519266" y="62347"/>
                    </a:lnTo>
                    <a:lnTo>
                      <a:pt x="1519266" y="130174"/>
                    </a:lnTo>
                    <a:lnTo>
                      <a:pt x="1520929" y="141741"/>
                    </a:lnTo>
                    <a:lnTo>
                      <a:pt x="1525888" y="150270"/>
                    </a:lnTo>
                    <a:lnTo>
                      <a:pt x="1534098" y="155545"/>
                    </a:lnTo>
                    <a:lnTo>
                      <a:pt x="1545515" y="157352"/>
                    </a:lnTo>
                    <a:lnTo>
                      <a:pt x="1556270" y="157352"/>
                    </a:lnTo>
                    <a:lnTo>
                      <a:pt x="1562666" y="154374"/>
                    </a:lnTo>
                    <a:lnTo>
                      <a:pt x="1567001" y="150265"/>
                    </a:lnTo>
                    <a:lnTo>
                      <a:pt x="1563206" y="139070"/>
                    </a:lnTo>
                    <a:lnTo>
                      <a:pt x="1543467" y="139070"/>
                    </a:lnTo>
                    <a:lnTo>
                      <a:pt x="1539823" y="133365"/>
                    </a:lnTo>
                    <a:lnTo>
                      <a:pt x="1539823" y="62347"/>
                    </a:lnTo>
                    <a:close/>
                  </a:path>
                  <a:path w="2065655" h="158115">
                    <a:moveTo>
                      <a:pt x="1561736" y="134735"/>
                    </a:moveTo>
                    <a:lnTo>
                      <a:pt x="1559688" y="137022"/>
                    </a:lnTo>
                    <a:lnTo>
                      <a:pt x="1555353" y="139070"/>
                    </a:lnTo>
                    <a:lnTo>
                      <a:pt x="1563206" y="139070"/>
                    </a:lnTo>
                    <a:lnTo>
                      <a:pt x="1561736" y="134735"/>
                    </a:lnTo>
                    <a:close/>
                  </a:path>
                  <a:path w="2065655" h="158115">
                    <a:moveTo>
                      <a:pt x="1562189" y="44304"/>
                    </a:moveTo>
                    <a:lnTo>
                      <a:pt x="1500997" y="44304"/>
                    </a:lnTo>
                    <a:lnTo>
                      <a:pt x="1500997" y="62347"/>
                    </a:lnTo>
                    <a:lnTo>
                      <a:pt x="1562189" y="62347"/>
                    </a:lnTo>
                    <a:lnTo>
                      <a:pt x="1562189" y="44304"/>
                    </a:lnTo>
                    <a:close/>
                  </a:path>
                  <a:path w="2065655" h="158115">
                    <a:moveTo>
                      <a:pt x="1539823" y="14148"/>
                    </a:moveTo>
                    <a:lnTo>
                      <a:pt x="1519266" y="14148"/>
                    </a:lnTo>
                    <a:lnTo>
                      <a:pt x="1519266" y="44304"/>
                    </a:lnTo>
                    <a:lnTo>
                      <a:pt x="1539823" y="44304"/>
                    </a:lnTo>
                    <a:lnTo>
                      <a:pt x="1539823" y="14148"/>
                    </a:lnTo>
                    <a:close/>
                  </a:path>
                  <a:path w="2065655" h="158115">
                    <a:moveTo>
                      <a:pt x="1436111" y="41565"/>
                    </a:moveTo>
                    <a:lnTo>
                      <a:pt x="1413895" y="46095"/>
                    </a:lnTo>
                    <a:lnTo>
                      <a:pt x="1396405" y="58465"/>
                    </a:lnTo>
                    <a:lnTo>
                      <a:pt x="1384957" y="76821"/>
                    </a:lnTo>
                    <a:lnTo>
                      <a:pt x="1380850" y="99339"/>
                    </a:lnTo>
                    <a:lnTo>
                      <a:pt x="1385145" y="123044"/>
                    </a:lnTo>
                    <a:lnTo>
                      <a:pt x="1397060" y="141360"/>
                    </a:lnTo>
                    <a:lnTo>
                      <a:pt x="1415141" y="153168"/>
                    </a:lnTo>
                    <a:lnTo>
                      <a:pt x="1437933" y="157352"/>
                    </a:lnTo>
                    <a:lnTo>
                      <a:pt x="1450826" y="156291"/>
                    </a:lnTo>
                    <a:lnTo>
                      <a:pt x="1462653" y="153152"/>
                    </a:lnTo>
                    <a:lnTo>
                      <a:pt x="1473196" y="148001"/>
                    </a:lnTo>
                    <a:lnTo>
                      <a:pt x="1482237" y="140904"/>
                    </a:lnTo>
                    <a:lnTo>
                      <a:pt x="1481907" y="140439"/>
                    </a:lnTo>
                    <a:lnTo>
                      <a:pt x="1439993" y="140439"/>
                    </a:lnTo>
                    <a:lnTo>
                      <a:pt x="1425021" y="137722"/>
                    </a:lnTo>
                    <a:lnTo>
                      <a:pt x="1413561" y="130340"/>
                    </a:lnTo>
                    <a:lnTo>
                      <a:pt x="1405953" y="119448"/>
                    </a:lnTo>
                    <a:lnTo>
                      <a:pt x="1402537" y="106199"/>
                    </a:lnTo>
                    <a:lnTo>
                      <a:pt x="1489789" y="106199"/>
                    </a:lnTo>
                    <a:lnTo>
                      <a:pt x="1489789" y="101161"/>
                    </a:lnTo>
                    <a:lnTo>
                      <a:pt x="1488236" y="91348"/>
                    </a:lnTo>
                    <a:lnTo>
                      <a:pt x="1402323" y="91348"/>
                    </a:lnTo>
                    <a:lnTo>
                      <a:pt x="1404957" y="79849"/>
                    </a:lnTo>
                    <a:lnTo>
                      <a:pt x="1411325" y="69252"/>
                    </a:lnTo>
                    <a:lnTo>
                      <a:pt x="1421638" y="61482"/>
                    </a:lnTo>
                    <a:lnTo>
                      <a:pt x="1436111" y="58465"/>
                    </a:lnTo>
                    <a:lnTo>
                      <a:pt x="1475070" y="58465"/>
                    </a:lnTo>
                    <a:lnTo>
                      <a:pt x="1458471" y="46123"/>
                    </a:lnTo>
                    <a:lnTo>
                      <a:pt x="1436111" y="41565"/>
                    </a:lnTo>
                    <a:close/>
                  </a:path>
                  <a:path w="2065655" h="158115">
                    <a:moveTo>
                      <a:pt x="1472662" y="127422"/>
                    </a:moveTo>
                    <a:lnTo>
                      <a:pt x="1465726" y="133023"/>
                    </a:lnTo>
                    <a:lnTo>
                      <a:pt x="1457614" y="137102"/>
                    </a:lnTo>
                    <a:lnTo>
                      <a:pt x="1448860" y="139594"/>
                    </a:lnTo>
                    <a:lnTo>
                      <a:pt x="1439993" y="140439"/>
                    </a:lnTo>
                    <a:lnTo>
                      <a:pt x="1481907" y="140439"/>
                    </a:lnTo>
                    <a:lnTo>
                      <a:pt x="1472662" y="127422"/>
                    </a:lnTo>
                    <a:close/>
                  </a:path>
                  <a:path w="2065655" h="158115">
                    <a:moveTo>
                      <a:pt x="1475070" y="58465"/>
                    </a:moveTo>
                    <a:lnTo>
                      <a:pt x="1436111" y="58465"/>
                    </a:lnTo>
                    <a:lnTo>
                      <a:pt x="1451115" y="61546"/>
                    </a:lnTo>
                    <a:lnTo>
                      <a:pt x="1461458" y="69421"/>
                    </a:lnTo>
                    <a:lnTo>
                      <a:pt x="1467517" y="80039"/>
                    </a:lnTo>
                    <a:lnTo>
                      <a:pt x="1469672" y="91348"/>
                    </a:lnTo>
                    <a:lnTo>
                      <a:pt x="1488236" y="91348"/>
                    </a:lnTo>
                    <a:lnTo>
                      <a:pt x="1486059" y="77590"/>
                    </a:lnTo>
                    <a:lnTo>
                      <a:pt x="1475370" y="58688"/>
                    </a:lnTo>
                    <a:lnTo>
                      <a:pt x="1475070" y="58465"/>
                    </a:lnTo>
                    <a:close/>
                  </a:path>
                  <a:path w="2065655" h="158115">
                    <a:moveTo>
                      <a:pt x="1250789" y="2274"/>
                    </a:moveTo>
                    <a:lnTo>
                      <a:pt x="1229541" y="2274"/>
                    </a:lnTo>
                    <a:lnTo>
                      <a:pt x="1229541" y="154600"/>
                    </a:lnTo>
                    <a:lnTo>
                      <a:pt x="1250123" y="154600"/>
                    </a:lnTo>
                    <a:lnTo>
                      <a:pt x="1250123" y="37682"/>
                    </a:lnTo>
                    <a:lnTo>
                      <a:pt x="1276496" y="37682"/>
                    </a:lnTo>
                    <a:lnTo>
                      <a:pt x="1250789" y="2274"/>
                    </a:lnTo>
                    <a:close/>
                  </a:path>
                  <a:path w="2065655" h="158115">
                    <a:moveTo>
                      <a:pt x="1276496" y="37682"/>
                    </a:moveTo>
                    <a:lnTo>
                      <a:pt x="1250123" y="37682"/>
                    </a:lnTo>
                    <a:lnTo>
                      <a:pt x="1334384" y="154600"/>
                    </a:lnTo>
                    <a:lnTo>
                      <a:pt x="1354287" y="154600"/>
                    </a:lnTo>
                    <a:lnTo>
                      <a:pt x="1354287" y="116465"/>
                    </a:lnTo>
                    <a:lnTo>
                      <a:pt x="1333693" y="116465"/>
                    </a:lnTo>
                    <a:lnTo>
                      <a:pt x="1276496" y="37682"/>
                    </a:lnTo>
                    <a:close/>
                  </a:path>
                  <a:path w="2065655" h="158115">
                    <a:moveTo>
                      <a:pt x="1354287" y="2274"/>
                    </a:moveTo>
                    <a:lnTo>
                      <a:pt x="1333693" y="2274"/>
                    </a:lnTo>
                    <a:lnTo>
                      <a:pt x="1333693" y="116465"/>
                    </a:lnTo>
                    <a:lnTo>
                      <a:pt x="1354287" y="116465"/>
                    </a:lnTo>
                    <a:lnTo>
                      <a:pt x="1354287" y="2274"/>
                    </a:lnTo>
                    <a:close/>
                  </a:path>
                  <a:path w="2065655" h="158115">
                    <a:moveTo>
                      <a:pt x="1077843" y="41565"/>
                    </a:moveTo>
                    <a:lnTo>
                      <a:pt x="1058000" y="45650"/>
                    </a:lnTo>
                    <a:lnTo>
                      <a:pt x="1042400" y="57291"/>
                    </a:lnTo>
                    <a:lnTo>
                      <a:pt x="1032195" y="75570"/>
                    </a:lnTo>
                    <a:lnTo>
                      <a:pt x="1028538" y="99565"/>
                    </a:lnTo>
                    <a:lnTo>
                      <a:pt x="1032195" y="123818"/>
                    </a:lnTo>
                    <a:lnTo>
                      <a:pt x="1042400" y="141991"/>
                    </a:lnTo>
                    <a:lnTo>
                      <a:pt x="1058000" y="153397"/>
                    </a:lnTo>
                    <a:lnTo>
                      <a:pt x="1077843" y="157352"/>
                    </a:lnTo>
                    <a:lnTo>
                      <a:pt x="1088498" y="156001"/>
                    </a:lnTo>
                    <a:lnTo>
                      <a:pt x="1098294" y="152206"/>
                    </a:lnTo>
                    <a:lnTo>
                      <a:pt x="1106887" y="146358"/>
                    </a:lnTo>
                    <a:lnTo>
                      <a:pt x="1113718" y="139070"/>
                    </a:lnTo>
                    <a:lnTo>
                      <a:pt x="1083334" y="139070"/>
                    </a:lnTo>
                    <a:lnTo>
                      <a:pt x="1069453" y="136109"/>
                    </a:lnTo>
                    <a:lnTo>
                      <a:pt x="1058958" y="127884"/>
                    </a:lnTo>
                    <a:lnTo>
                      <a:pt x="1052317" y="115375"/>
                    </a:lnTo>
                    <a:lnTo>
                      <a:pt x="1049999" y="99565"/>
                    </a:lnTo>
                    <a:lnTo>
                      <a:pt x="1052317" y="83623"/>
                    </a:lnTo>
                    <a:lnTo>
                      <a:pt x="1058958" y="71042"/>
                    </a:lnTo>
                    <a:lnTo>
                      <a:pt x="1069453" y="62788"/>
                    </a:lnTo>
                    <a:lnTo>
                      <a:pt x="1083334" y="59822"/>
                    </a:lnTo>
                    <a:lnTo>
                      <a:pt x="1113496" y="59822"/>
                    </a:lnTo>
                    <a:lnTo>
                      <a:pt x="1106526" y="52352"/>
                    </a:lnTo>
                    <a:lnTo>
                      <a:pt x="1097861" y="46473"/>
                    </a:lnTo>
                    <a:lnTo>
                      <a:pt x="1088208" y="42820"/>
                    </a:lnTo>
                    <a:lnTo>
                      <a:pt x="1077843" y="41565"/>
                    </a:lnTo>
                    <a:close/>
                  </a:path>
                  <a:path w="2065655" h="158115">
                    <a:moveTo>
                      <a:pt x="1134486" y="138843"/>
                    </a:moveTo>
                    <a:lnTo>
                      <a:pt x="1113930" y="138843"/>
                    </a:lnTo>
                    <a:lnTo>
                      <a:pt x="1113930" y="154600"/>
                    </a:lnTo>
                    <a:lnTo>
                      <a:pt x="1134486" y="154600"/>
                    </a:lnTo>
                    <a:lnTo>
                      <a:pt x="1134486" y="138843"/>
                    </a:lnTo>
                    <a:close/>
                  </a:path>
                  <a:path w="2065655" h="158115">
                    <a:moveTo>
                      <a:pt x="1113496" y="59822"/>
                    </a:moveTo>
                    <a:lnTo>
                      <a:pt x="1083334" y="59822"/>
                    </a:lnTo>
                    <a:lnTo>
                      <a:pt x="1092615" y="61104"/>
                    </a:lnTo>
                    <a:lnTo>
                      <a:pt x="1101209" y="64592"/>
                    </a:lnTo>
                    <a:lnTo>
                      <a:pt x="1108515" y="69750"/>
                    </a:lnTo>
                    <a:lnTo>
                      <a:pt x="1113930" y="76043"/>
                    </a:lnTo>
                    <a:lnTo>
                      <a:pt x="1113930" y="123087"/>
                    </a:lnTo>
                    <a:lnTo>
                      <a:pt x="1108515" y="129342"/>
                    </a:lnTo>
                    <a:lnTo>
                      <a:pt x="1101209" y="134419"/>
                    </a:lnTo>
                    <a:lnTo>
                      <a:pt x="1092615" y="137825"/>
                    </a:lnTo>
                    <a:lnTo>
                      <a:pt x="1083334" y="139070"/>
                    </a:lnTo>
                    <a:lnTo>
                      <a:pt x="1113718" y="139070"/>
                    </a:lnTo>
                    <a:lnTo>
                      <a:pt x="1113930" y="138843"/>
                    </a:lnTo>
                    <a:lnTo>
                      <a:pt x="1134486" y="138843"/>
                    </a:lnTo>
                    <a:lnTo>
                      <a:pt x="1134486" y="60287"/>
                    </a:lnTo>
                    <a:lnTo>
                      <a:pt x="1113930" y="60287"/>
                    </a:lnTo>
                    <a:lnTo>
                      <a:pt x="1113496" y="59822"/>
                    </a:lnTo>
                    <a:close/>
                  </a:path>
                  <a:path w="2065655" h="158115">
                    <a:moveTo>
                      <a:pt x="1134486" y="2274"/>
                    </a:moveTo>
                    <a:lnTo>
                      <a:pt x="1113930" y="2274"/>
                    </a:lnTo>
                    <a:lnTo>
                      <a:pt x="1113930" y="60287"/>
                    </a:lnTo>
                    <a:lnTo>
                      <a:pt x="1134486" y="60287"/>
                    </a:lnTo>
                    <a:lnTo>
                      <a:pt x="1134486" y="2274"/>
                    </a:lnTo>
                    <a:close/>
                  </a:path>
                  <a:path w="2065655" h="158115">
                    <a:moveTo>
                      <a:pt x="954668" y="41741"/>
                    </a:moveTo>
                    <a:lnTo>
                      <a:pt x="932456" y="46271"/>
                    </a:lnTo>
                    <a:lnTo>
                      <a:pt x="914961" y="58641"/>
                    </a:lnTo>
                    <a:lnTo>
                      <a:pt x="903505" y="76997"/>
                    </a:lnTo>
                    <a:lnTo>
                      <a:pt x="899394" y="99515"/>
                    </a:lnTo>
                    <a:lnTo>
                      <a:pt x="903691" y="123220"/>
                    </a:lnTo>
                    <a:lnTo>
                      <a:pt x="915612" y="141536"/>
                    </a:lnTo>
                    <a:lnTo>
                      <a:pt x="933701" y="153344"/>
                    </a:lnTo>
                    <a:lnTo>
                      <a:pt x="956502" y="157528"/>
                    </a:lnTo>
                    <a:lnTo>
                      <a:pt x="969395" y="156467"/>
                    </a:lnTo>
                    <a:lnTo>
                      <a:pt x="981222" y="153328"/>
                    </a:lnTo>
                    <a:lnTo>
                      <a:pt x="991766" y="148177"/>
                    </a:lnTo>
                    <a:lnTo>
                      <a:pt x="1000807" y="141080"/>
                    </a:lnTo>
                    <a:lnTo>
                      <a:pt x="1000476" y="140615"/>
                    </a:lnTo>
                    <a:lnTo>
                      <a:pt x="958563" y="140615"/>
                    </a:lnTo>
                    <a:lnTo>
                      <a:pt x="943586" y="137898"/>
                    </a:lnTo>
                    <a:lnTo>
                      <a:pt x="932126" y="130516"/>
                    </a:lnTo>
                    <a:lnTo>
                      <a:pt x="924521" y="119624"/>
                    </a:lnTo>
                    <a:lnTo>
                      <a:pt x="921107" y="106375"/>
                    </a:lnTo>
                    <a:lnTo>
                      <a:pt x="1008346" y="106375"/>
                    </a:lnTo>
                    <a:lnTo>
                      <a:pt x="1008346" y="101349"/>
                    </a:lnTo>
                    <a:lnTo>
                      <a:pt x="1006792" y="91523"/>
                    </a:lnTo>
                    <a:lnTo>
                      <a:pt x="920880" y="91523"/>
                    </a:lnTo>
                    <a:lnTo>
                      <a:pt x="923522" y="80030"/>
                    </a:lnTo>
                    <a:lnTo>
                      <a:pt x="929891" y="69432"/>
                    </a:lnTo>
                    <a:lnTo>
                      <a:pt x="940202" y="61660"/>
                    </a:lnTo>
                    <a:lnTo>
                      <a:pt x="954668" y="58641"/>
                    </a:lnTo>
                    <a:lnTo>
                      <a:pt x="993625" y="58641"/>
                    </a:lnTo>
                    <a:lnTo>
                      <a:pt x="977028" y="46300"/>
                    </a:lnTo>
                    <a:lnTo>
                      <a:pt x="954668" y="41741"/>
                    </a:lnTo>
                    <a:close/>
                  </a:path>
                  <a:path w="2065655" h="158115">
                    <a:moveTo>
                      <a:pt x="991220" y="127610"/>
                    </a:moveTo>
                    <a:lnTo>
                      <a:pt x="984288" y="133204"/>
                    </a:lnTo>
                    <a:lnTo>
                      <a:pt x="976178" y="137279"/>
                    </a:lnTo>
                    <a:lnTo>
                      <a:pt x="967424" y="139771"/>
                    </a:lnTo>
                    <a:lnTo>
                      <a:pt x="958563" y="140615"/>
                    </a:lnTo>
                    <a:lnTo>
                      <a:pt x="1000476" y="140615"/>
                    </a:lnTo>
                    <a:lnTo>
                      <a:pt x="991220" y="127610"/>
                    </a:lnTo>
                    <a:close/>
                  </a:path>
                  <a:path w="2065655" h="158115">
                    <a:moveTo>
                      <a:pt x="993625" y="58641"/>
                    </a:moveTo>
                    <a:lnTo>
                      <a:pt x="954668" y="58641"/>
                    </a:lnTo>
                    <a:lnTo>
                      <a:pt x="969678" y="61724"/>
                    </a:lnTo>
                    <a:lnTo>
                      <a:pt x="980021" y="69602"/>
                    </a:lnTo>
                    <a:lnTo>
                      <a:pt x="986081" y="80221"/>
                    </a:lnTo>
                    <a:lnTo>
                      <a:pt x="988242" y="91523"/>
                    </a:lnTo>
                    <a:lnTo>
                      <a:pt x="1006792" y="91523"/>
                    </a:lnTo>
                    <a:lnTo>
                      <a:pt x="1004616" y="77771"/>
                    </a:lnTo>
                    <a:lnTo>
                      <a:pt x="993927" y="58865"/>
                    </a:lnTo>
                    <a:lnTo>
                      <a:pt x="993625" y="58641"/>
                    </a:lnTo>
                    <a:close/>
                  </a:path>
                  <a:path w="2065655" h="158115">
                    <a:moveTo>
                      <a:pt x="853230" y="44304"/>
                    </a:moveTo>
                    <a:lnTo>
                      <a:pt x="832674" y="44304"/>
                    </a:lnTo>
                    <a:lnTo>
                      <a:pt x="832674" y="154600"/>
                    </a:lnTo>
                    <a:lnTo>
                      <a:pt x="853230" y="154600"/>
                    </a:lnTo>
                    <a:lnTo>
                      <a:pt x="853230" y="77878"/>
                    </a:lnTo>
                    <a:lnTo>
                      <a:pt x="858336" y="71912"/>
                    </a:lnTo>
                    <a:lnTo>
                      <a:pt x="865671" y="66799"/>
                    </a:lnTo>
                    <a:lnTo>
                      <a:pt x="874036" y="63226"/>
                    </a:lnTo>
                    <a:lnTo>
                      <a:pt x="882230" y="61882"/>
                    </a:lnTo>
                    <a:lnTo>
                      <a:pt x="889304" y="61882"/>
                    </a:lnTo>
                    <a:lnTo>
                      <a:pt x="889304" y="61204"/>
                    </a:lnTo>
                    <a:lnTo>
                      <a:pt x="853230" y="61204"/>
                    </a:lnTo>
                    <a:lnTo>
                      <a:pt x="853230" y="44304"/>
                    </a:lnTo>
                    <a:close/>
                  </a:path>
                  <a:path w="2065655" h="158115">
                    <a:moveTo>
                      <a:pt x="889304" y="61882"/>
                    </a:moveTo>
                    <a:lnTo>
                      <a:pt x="884969" y="61882"/>
                    </a:lnTo>
                    <a:lnTo>
                      <a:pt x="887244" y="62109"/>
                    </a:lnTo>
                    <a:lnTo>
                      <a:pt x="889304" y="62574"/>
                    </a:lnTo>
                    <a:lnTo>
                      <a:pt x="889304" y="61882"/>
                    </a:lnTo>
                    <a:close/>
                  </a:path>
                  <a:path w="2065655" h="158115">
                    <a:moveTo>
                      <a:pt x="889304" y="41791"/>
                    </a:moveTo>
                    <a:lnTo>
                      <a:pt x="878690" y="43282"/>
                    </a:lnTo>
                    <a:lnTo>
                      <a:pt x="868954" y="47384"/>
                    </a:lnTo>
                    <a:lnTo>
                      <a:pt x="860374" y="53543"/>
                    </a:lnTo>
                    <a:lnTo>
                      <a:pt x="853230" y="61204"/>
                    </a:lnTo>
                    <a:lnTo>
                      <a:pt x="889304" y="61204"/>
                    </a:lnTo>
                    <a:lnTo>
                      <a:pt x="889304" y="41791"/>
                    </a:lnTo>
                    <a:close/>
                  </a:path>
                  <a:path w="2065655" h="158115">
                    <a:moveTo>
                      <a:pt x="747131" y="84726"/>
                    </a:moveTo>
                    <a:lnTo>
                      <a:pt x="733329" y="86830"/>
                    </a:lnTo>
                    <a:lnTo>
                      <a:pt x="721009" y="93345"/>
                    </a:lnTo>
                    <a:lnTo>
                      <a:pt x="712161" y="104572"/>
                    </a:lnTo>
                    <a:lnTo>
                      <a:pt x="708770" y="120813"/>
                    </a:lnTo>
                    <a:lnTo>
                      <a:pt x="712193" y="136731"/>
                    </a:lnTo>
                    <a:lnTo>
                      <a:pt x="721094" y="148157"/>
                    </a:lnTo>
                    <a:lnTo>
                      <a:pt x="733424" y="155046"/>
                    </a:lnTo>
                    <a:lnTo>
                      <a:pt x="747131" y="157352"/>
                    </a:lnTo>
                    <a:lnTo>
                      <a:pt x="757807" y="156381"/>
                    </a:lnTo>
                    <a:lnTo>
                      <a:pt x="767477" y="153526"/>
                    </a:lnTo>
                    <a:lnTo>
                      <a:pt x="775992" y="148870"/>
                    </a:lnTo>
                    <a:lnTo>
                      <a:pt x="782693" y="142952"/>
                    </a:lnTo>
                    <a:lnTo>
                      <a:pt x="754896" y="142952"/>
                    </a:lnTo>
                    <a:lnTo>
                      <a:pt x="744676" y="141357"/>
                    </a:lnTo>
                    <a:lnTo>
                      <a:pt x="736659" y="136872"/>
                    </a:lnTo>
                    <a:lnTo>
                      <a:pt x="731425" y="129949"/>
                    </a:lnTo>
                    <a:lnTo>
                      <a:pt x="729552" y="121039"/>
                    </a:lnTo>
                    <a:lnTo>
                      <a:pt x="731425" y="112116"/>
                    </a:lnTo>
                    <a:lnTo>
                      <a:pt x="736659" y="105189"/>
                    </a:lnTo>
                    <a:lnTo>
                      <a:pt x="744676" y="100706"/>
                    </a:lnTo>
                    <a:lnTo>
                      <a:pt x="754896" y="99113"/>
                    </a:lnTo>
                    <a:lnTo>
                      <a:pt x="782954" y="99113"/>
                    </a:lnTo>
                    <a:lnTo>
                      <a:pt x="776088" y="92916"/>
                    </a:lnTo>
                    <a:lnTo>
                      <a:pt x="767561" y="88352"/>
                    </a:lnTo>
                    <a:lnTo>
                      <a:pt x="757838" y="85629"/>
                    </a:lnTo>
                    <a:lnTo>
                      <a:pt x="747131" y="84726"/>
                    </a:lnTo>
                    <a:close/>
                  </a:path>
                  <a:path w="2065655" h="158115">
                    <a:moveTo>
                      <a:pt x="803761" y="142500"/>
                    </a:moveTo>
                    <a:lnTo>
                      <a:pt x="783205" y="142500"/>
                    </a:lnTo>
                    <a:lnTo>
                      <a:pt x="783205" y="154600"/>
                    </a:lnTo>
                    <a:lnTo>
                      <a:pt x="803761" y="154600"/>
                    </a:lnTo>
                    <a:lnTo>
                      <a:pt x="803761" y="142500"/>
                    </a:lnTo>
                    <a:close/>
                  </a:path>
                  <a:path w="2065655" h="158115">
                    <a:moveTo>
                      <a:pt x="782954" y="99113"/>
                    </a:moveTo>
                    <a:lnTo>
                      <a:pt x="754896" y="99113"/>
                    </a:lnTo>
                    <a:lnTo>
                      <a:pt x="763265" y="99919"/>
                    </a:lnTo>
                    <a:lnTo>
                      <a:pt x="771015" y="102309"/>
                    </a:lnTo>
                    <a:lnTo>
                      <a:pt x="777783" y="106242"/>
                    </a:lnTo>
                    <a:lnTo>
                      <a:pt x="783205" y="111678"/>
                    </a:lnTo>
                    <a:lnTo>
                      <a:pt x="783205" y="130400"/>
                    </a:lnTo>
                    <a:lnTo>
                      <a:pt x="777783" y="135828"/>
                    </a:lnTo>
                    <a:lnTo>
                      <a:pt x="771015" y="139758"/>
                    </a:lnTo>
                    <a:lnTo>
                      <a:pt x="763265" y="142146"/>
                    </a:lnTo>
                    <a:lnTo>
                      <a:pt x="754896" y="142952"/>
                    </a:lnTo>
                    <a:lnTo>
                      <a:pt x="782693" y="142952"/>
                    </a:lnTo>
                    <a:lnTo>
                      <a:pt x="783205" y="142500"/>
                    </a:lnTo>
                    <a:lnTo>
                      <a:pt x="803761" y="142500"/>
                    </a:lnTo>
                    <a:lnTo>
                      <a:pt x="803761" y="99339"/>
                    </a:lnTo>
                    <a:lnTo>
                      <a:pt x="783205" y="99339"/>
                    </a:lnTo>
                    <a:lnTo>
                      <a:pt x="782954" y="99113"/>
                    </a:lnTo>
                    <a:close/>
                  </a:path>
                  <a:path w="2065655" h="158115">
                    <a:moveTo>
                      <a:pt x="797697" y="59156"/>
                    </a:moveTo>
                    <a:lnTo>
                      <a:pt x="756253" y="59156"/>
                    </a:lnTo>
                    <a:lnTo>
                      <a:pt x="767117" y="60652"/>
                    </a:lnTo>
                    <a:lnTo>
                      <a:pt x="775642" y="64972"/>
                    </a:lnTo>
                    <a:lnTo>
                      <a:pt x="781211" y="71862"/>
                    </a:lnTo>
                    <a:lnTo>
                      <a:pt x="783205" y="81069"/>
                    </a:lnTo>
                    <a:lnTo>
                      <a:pt x="783205" y="99339"/>
                    </a:lnTo>
                    <a:lnTo>
                      <a:pt x="803761" y="99339"/>
                    </a:lnTo>
                    <a:lnTo>
                      <a:pt x="803761" y="80165"/>
                    </a:lnTo>
                    <a:lnTo>
                      <a:pt x="800210" y="62281"/>
                    </a:lnTo>
                    <a:lnTo>
                      <a:pt x="797697" y="59156"/>
                    </a:lnTo>
                    <a:close/>
                  </a:path>
                  <a:path w="2065655" h="158115">
                    <a:moveTo>
                      <a:pt x="759457" y="41565"/>
                    </a:moveTo>
                    <a:lnTo>
                      <a:pt x="746610" y="42681"/>
                    </a:lnTo>
                    <a:lnTo>
                      <a:pt x="734792" y="46044"/>
                    </a:lnTo>
                    <a:lnTo>
                      <a:pt x="724001" y="51679"/>
                    </a:lnTo>
                    <a:lnTo>
                      <a:pt x="714235" y="59608"/>
                    </a:lnTo>
                    <a:lnTo>
                      <a:pt x="723144" y="73769"/>
                    </a:lnTo>
                    <a:lnTo>
                      <a:pt x="730690" y="67340"/>
                    </a:lnTo>
                    <a:lnTo>
                      <a:pt x="738667" y="62778"/>
                    </a:lnTo>
                    <a:lnTo>
                      <a:pt x="747159" y="60057"/>
                    </a:lnTo>
                    <a:lnTo>
                      <a:pt x="756253" y="59156"/>
                    </a:lnTo>
                    <a:lnTo>
                      <a:pt x="797697" y="59156"/>
                    </a:lnTo>
                    <a:lnTo>
                      <a:pt x="790599" y="50329"/>
                    </a:lnTo>
                    <a:lnTo>
                      <a:pt x="776494" y="43645"/>
                    </a:lnTo>
                    <a:lnTo>
                      <a:pt x="759457" y="41565"/>
                    </a:lnTo>
                    <a:close/>
                  </a:path>
                  <a:path w="2065655" h="158115">
                    <a:moveTo>
                      <a:pt x="610536" y="2274"/>
                    </a:moveTo>
                    <a:lnTo>
                      <a:pt x="589979" y="2274"/>
                    </a:lnTo>
                    <a:lnTo>
                      <a:pt x="589979" y="154600"/>
                    </a:lnTo>
                    <a:lnTo>
                      <a:pt x="610536" y="154600"/>
                    </a:lnTo>
                    <a:lnTo>
                      <a:pt x="610536" y="75817"/>
                    </a:lnTo>
                    <a:lnTo>
                      <a:pt x="615990" y="69851"/>
                    </a:lnTo>
                    <a:lnTo>
                      <a:pt x="623154" y="64738"/>
                    </a:lnTo>
                    <a:lnTo>
                      <a:pt x="631605" y="61165"/>
                    </a:lnTo>
                    <a:lnTo>
                      <a:pt x="640918" y="59822"/>
                    </a:lnTo>
                    <a:lnTo>
                      <a:pt x="610536" y="59822"/>
                    </a:lnTo>
                    <a:lnTo>
                      <a:pt x="610536" y="2274"/>
                    </a:lnTo>
                    <a:close/>
                  </a:path>
                  <a:path w="2065655" h="158115">
                    <a:moveTo>
                      <a:pt x="649588" y="41565"/>
                    </a:moveTo>
                    <a:lnTo>
                      <a:pt x="637383" y="43166"/>
                    </a:lnTo>
                    <a:lnTo>
                      <a:pt x="626462" y="47357"/>
                    </a:lnTo>
                    <a:lnTo>
                      <a:pt x="617341" y="53216"/>
                    </a:lnTo>
                    <a:lnTo>
                      <a:pt x="610536" y="59822"/>
                    </a:lnTo>
                    <a:lnTo>
                      <a:pt x="640918" y="59822"/>
                    </a:lnTo>
                    <a:lnTo>
                      <a:pt x="650555" y="60963"/>
                    </a:lnTo>
                    <a:lnTo>
                      <a:pt x="657974" y="64846"/>
                    </a:lnTo>
                    <a:lnTo>
                      <a:pt x="662742" y="72157"/>
                    </a:lnTo>
                    <a:lnTo>
                      <a:pt x="664427" y="83582"/>
                    </a:lnTo>
                    <a:lnTo>
                      <a:pt x="664427" y="154600"/>
                    </a:lnTo>
                    <a:lnTo>
                      <a:pt x="684984" y="154600"/>
                    </a:lnTo>
                    <a:lnTo>
                      <a:pt x="684984" y="76722"/>
                    </a:lnTo>
                    <a:lnTo>
                      <a:pt x="682759" y="61406"/>
                    </a:lnTo>
                    <a:lnTo>
                      <a:pt x="676102" y="50412"/>
                    </a:lnTo>
                    <a:lnTo>
                      <a:pt x="665037" y="43784"/>
                    </a:lnTo>
                    <a:lnTo>
                      <a:pt x="649588" y="41565"/>
                    </a:lnTo>
                    <a:close/>
                  </a:path>
                  <a:path w="2065655" h="158115">
                    <a:moveTo>
                      <a:pt x="460258" y="115560"/>
                    </a:moveTo>
                    <a:lnTo>
                      <a:pt x="447253" y="133139"/>
                    </a:lnTo>
                    <a:lnTo>
                      <a:pt x="458302" y="142992"/>
                    </a:lnTo>
                    <a:lnTo>
                      <a:pt x="471968" y="150640"/>
                    </a:lnTo>
                    <a:lnTo>
                      <a:pt x="488292" y="155592"/>
                    </a:lnTo>
                    <a:lnTo>
                      <a:pt x="507314" y="157352"/>
                    </a:lnTo>
                    <a:lnTo>
                      <a:pt x="533638" y="153518"/>
                    </a:lnTo>
                    <a:lnTo>
                      <a:pt x="551490" y="143302"/>
                    </a:lnTo>
                    <a:lnTo>
                      <a:pt x="555836" y="137022"/>
                    </a:lnTo>
                    <a:lnTo>
                      <a:pt x="508219" y="137022"/>
                    </a:lnTo>
                    <a:lnTo>
                      <a:pt x="493212" y="135273"/>
                    </a:lnTo>
                    <a:lnTo>
                      <a:pt x="480129" y="130569"/>
                    </a:lnTo>
                    <a:lnTo>
                      <a:pt x="469102" y="123727"/>
                    </a:lnTo>
                    <a:lnTo>
                      <a:pt x="460258" y="115560"/>
                    </a:lnTo>
                    <a:close/>
                  </a:path>
                  <a:path w="2065655" h="158115">
                    <a:moveTo>
                      <a:pt x="505932" y="0"/>
                    </a:moveTo>
                    <a:lnTo>
                      <a:pt x="484126" y="3247"/>
                    </a:lnTo>
                    <a:lnTo>
                      <a:pt x="467088" y="12274"/>
                    </a:lnTo>
                    <a:lnTo>
                      <a:pt x="455999" y="26011"/>
                    </a:lnTo>
                    <a:lnTo>
                      <a:pt x="452040" y="43387"/>
                    </a:lnTo>
                    <a:lnTo>
                      <a:pt x="456847" y="62549"/>
                    </a:lnTo>
                    <a:lnTo>
                      <a:pt x="469254" y="74901"/>
                    </a:lnTo>
                    <a:lnTo>
                      <a:pt x="486241" y="82629"/>
                    </a:lnTo>
                    <a:lnTo>
                      <a:pt x="518728" y="91786"/>
                    </a:lnTo>
                    <a:lnTo>
                      <a:pt x="530456" y="96595"/>
                    </a:lnTo>
                    <a:lnTo>
                      <a:pt x="538541" y="103461"/>
                    </a:lnTo>
                    <a:lnTo>
                      <a:pt x="541554" y="113500"/>
                    </a:lnTo>
                    <a:lnTo>
                      <a:pt x="539814" y="121797"/>
                    </a:lnTo>
                    <a:lnTo>
                      <a:pt x="534136" y="129369"/>
                    </a:lnTo>
                    <a:lnTo>
                      <a:pt x="523833" y="134887"/>
                    </a:lnTo>
                    <a:lnTo>
                      <a:pt x="508219" y="137022"/>
                    </a:lnTo>
                    <a:lnTo>
                      <a:pt x="555836" y="137022"/>
                    </a:lnTo>
                    <a:lnTo>
                      <a:pt x="561637" y="128637"/>
                    </a:lnTo>
                    <a:lnTo>
                      <a:pt x="564849" y="111452"/>
                    </a:lnTo>
                    <a:lnTo>
                      <a:pt x="559929" y="91384"/>
                    </a:lnTo>
                    <a:lnTo>
                      <a:pt x="547238" y="78360"/>
                    </a:lnTo>
                    <a:lnTo>
                      <a:pt x="529879" y="70177"/>
                    </a:lnTo>
                    <a:lnTo>
                      <a:pt x="510958" y="64634"/>
                    </a:lnTo>
                    <a:lnTo>
                      <a:pt x="497428" y="60961"/>
                    </a:lnTo>
                    <a:lnTo>
                      <a:pt x="486150" y="56544"/>
                    </a:lnTo>
                    <a:lnTo>
                      <a:pt x="478426" y="50461"/>
                    </a:lnTo>
                    <a:lnTo>
                      <a:pt x="475562" y="41791"/>
                    </a:lnTo>
                    <a:lnTo>
                      <a:pt x="477646" y="33039"/>
                    </a:lnTo>
                    <a:lnTo>
                      <a:pt x="483498" y="26257"/>
                    </a:lnTo>
                    <a:lnTo>
                      <a:pt x="492520" y="21874"/>
                    </a:lnTo>
                    <a:lnTo>
                      <a:pt x="504110" y="20317"/>
                    </a:lnTo>
                    <a:lnTo>
                      <a:pt x="560329" y="20317"/>
                    </a:lnTo>
                    <a:lnTo>
                      <a:pt x="550385" y="12139"/>
                    </a:lnTo>
                    <a:lnTo>
                      <a:pt x="537448" y="5481"/>
                    </a:lnTo>
                    <a:lnTo>
                      <a:pt x="522631" y="1391"/>
                    </a:lnTo>
                    <a:lnTo>
                      <a:pt x="505932" y="0"/>
                    </a:lnTo>
                    <a:close/>
                  </a:path>
                  <a:path w="2065655" h="158115">
                    <a:moveTo>
                      <a:pt x="560329" y="20317"/>
                    </a:moveTo>
                    <a:lnTo>
                      <a:pt x="504110" y="20317"/>
                    </a:lnTo>
                    <a:lnTo>
                      <a:pt x="516298" y="21368"/>
                    </a:lnTo>
                    <a:lnTo>
                      <a:pt x="527947" y="24603"/>
                    </a:lnTo>
                    <a:lnTo>
                      <a:pt x="538695" y="30150"/>
                    </a:lnTo>
                    <a:lnTo>
                      <a:pt x="548175" y="38134"/>
                    </a:lnTo>
                    <a:lnTo>
                      <a:pt x="561444" y="21234"/>
                    </a:lnTo>
                    <a:lnTo>
                      <a:pt x="560329" y="20317"/>
                    </a:lnTo>
                    <a:close/>
                  </a:path>
                  <a:path w="2065655" h="158115">
                    <a:moveTo>
                      <a:pt x="314189" y="41565"/>
                    </a:moveTo>
                    <a:lnTo>
                      <a:pt x="291966" y="46095"/>
                    </a:lnTo>
                    <a:lnTo>
                      <a:pt x="274472" y="58465"/>
                    </a:lnTo>
                    <a:lnTo>
                      <a:pt x="263023" y="76821"/>
                    </a:lnTo>
                    <a:lnTo>
                      <a:pt x="258915" y="99339"/>
                    </a:lnTo>
                    <a:lnTo>
                      <a:pt x="263212" y="123044"/>
                    </a:lnTo>
                    <a:lnTo>
                      <a:pt x="275134" y="141360"/>
                    </a:lnTo>
                    <a:lnTo>
                      <a:pt x="293223" y="153168"/>
                    </a:lnTo>
                    <a:lnTo>
                      <a:pt x="316023" y="157352"/>
                    </a:lnTo>
                    <a:lnTo>
                      <a:pt x="328909" y="156291"/>
                    </a:lnTo>
                    <a:lnTo>
                      <a:pt x="340733" y="153152"/>
                    </a:lnTo>
                    <a:lnTo>
                      <a:pt x="351274" y="148001"/>
                    </a:lnTo>
                    <a:lnTo>
                      <a:pt x="360315" y="140904"/>
                    </a:lnTo>
                    <a:lnTo>
                      <a:pt x="359984" y="140439"/>
                    </a:lnTo>
                    <a:lnTo>
                      <a:pt x="318071" y="140439"/>
                    </a:lnTo>
                    <a:lnTo>
                      <a:pt x="303100" y="137722"/>
                    </a:lnTo>
                    <a:lnTo>
                      <a:pt x="291641" y="130340"/>
                    </a:lnTo>
                    <a:lnTo>
                      <a:pt x="284036" y="119448"/>
                    </a:lnTo>
                    <a:lnTo>
                      <a:pt x="280628" y="106199"/>
                    </a:lnTo>
                    <a:lnTo>
                      <a:pt x="367867" y="106199"/>
                    </a:lnTo>
                    <a:lnTo>
                      <a:pt x="367867" y="101161"/>
                    </a:lnTo>
                    <a:lnTo>
                      <a:pt x="366314" y="91348"/>
                    </a:lnTo>
                    <a:lnTo>
                      <a:pt x="280389" y="91348"/>
                    </a:lnTo>
                    <a:lnTo>
                      <a:pt x="283037" y="79849"/>
                    </a:lnTo>
                    <a:lnTo>
                      <a:pt x="289411" y="69252"/>
                    </a:lnTo>
                    <a:lnTo>
                      <a:pt x="299723" y="61482"/>
                    </a:lnTo>
                    <a:lnTo>
                      <a:pt x="314189" y="58465"/>
                    </a:lnTo>
                    <a:lnTo>
                      <a:pt x="353148" y="58465"/>
                    </a:lnTo>
                    <a:lnTo>
                      <a:pt x="336549" y="46123"/>
                    </a:lnTo>
                    <a:lnTo>
                      <a:pt x="314189" y="41565"/>
                    </a:lnTo>
                    <a:close/>
                  </a:path>
                  <a:path w="2065655" h="158115">
                    <a:moveTo>
                      <a:pt x="350716" y="127422"/>
                    </a:moveTo>
                    <a:lnTo>
                      <a:pt x="343784" y="133023"/>
                    </a:lnTo>
                    <a:lnTo>
                      <a:pt x="335675" y="137102"/>
                    </a:lnTo>
                    <a:lnTo>
                      <a:pt x="326925" y="139594"/>
                    </a:lnTo>
                    <a:lnTo>
                      <a:pt x="318071" y="140439"/>
                    </a:lnTo>
                    <a:lnTo>
                      <a:pt x="359984" y="140439"/>
                    </a:lnTo>
                    <a:lnTo>
                      <a:pt x="350716" y="127422"/>
                    </a:lnTo>
                    <a:close/>
                  </a:path>
                  <a:path w="2065655" h="158115">
                    <a:moveTo>
                      <a:pt x="353148" y="58465"/>
                    </a:moveTo>
                    <a:lnTo>
                      <a:pt x="314189" y="58465"/>
                    </a:lnTo>
                    <a:lnTo>
                      <a:pt x="329199" y="61546"/>
                    </a:lnTo>
                    <a:lnTo>
                      <a:pt x="339542" y="69421"/>
                    </a:lnTo>
                    <a:lnTo>
                      <a:pt x="345602" y="80039"/>
                    </a:lnTo>
                    <a:lnTo>
                      <a:pt x="347763" y="91348"/>
                    </a:lnTo>
                    <a:lnTo>
                      <a:pt x="366314" y="91348"/>
                    </a:lnTo>
                    <a:lnTo>
                      <a:pt x="364137" y="77590"/>
                    </a:lnTo>
                    <a:lnTo>
                      <a:pt x="353448" y="58688"/>
                    </a:lnTo>
                    <a:lnTo>
                      <a:pt x="353148" y="58465"/>
                    </a:lnTo>
                    <a:close/>
                  </a:path>
                  <a:path w="2065655" h="158115">
                    <a:moveTo>
                      <a:pt x="160254" y="2274"/>
                    </a:moveTo>
                    <a:lnTo>
                      <a:pt x="139698" y="2274"/>
                    </a:lnTo>
                    <a:lnTo>
                      <a:pt x="139698" y="154600"/>
                    </a:lnTo>
                    <a:lnTo>
                      <a:pt x="160254" y="154600"/>
                    </a:lnTo>
                    <a:lnTo>
                      <a:pt x="160254" y="75817"/>
                    </a:lnTo>
                    <a:lnTo>
                      <a:pt x="165708" y="69851"/>
                    </a:lnTo>
                    <a:lnTo>
                      <a:pt x="172873" y="64738"/>
                    </a:lnTo>
                    <a:lnTo>
                      <a:pt x="181324" y="61165"/>
                    </a:lnTo>
                    <a:lnTo>
                      <a:pt x="190637" y="59822"/>
                    </a:lnTo>
                    <a:lnTo>
                      <a:pt x="160254" y="59822"/>
                    </a:lnTo>
                    <a:lnTo>
                      <a:pt x="160254" y="2274"/>
                    </a:lnTo>
                    <a:close/>
                  </a:path>
                  <a:path w="2065655" h="158115">
                    <a:moveTo>
                      <a:pt x="199307" y="41565"/>
                    </a:moveTo>
                    <a:lnTo>
                      <a:pt x="187107" y="43166"/>
                    </a:lnTo>
                    <a:lnTo>
                      <a:pt x="176185" y="47357"/>
                    </a:lnTo>
                    <a:lnTo>
                      <a:pt x="167061" y="53216"/>
                    </a:lnTo>
                    <a:lnTo>
                      <a:pt x="160254" y="59822"/>
                    </a:lnTo>
                    <a:lnTo>
                      <a:pt x="190637" y="59822"/>
                    </a:lnTo>
                    <a:lnTo>
                      <a:pt x="200279" y="60963"/>
                    </a:lnTo>
                    <a:lnTo>
                      <a:pt x="207697" y="64846"/>
                    </a:lnTo>
                    <a:lnTo>
                      <a:pt x="212462" y="72157"/>
                    </a:lnTo>
                    <a:lnTo>
                      <a:pt x="214146" y="83582"/>
                    </a:lnTo>
                    <a:lnTo>
                      <a:pt x="214146" y="154600"/>
                    </a:lnTo>
                    <a:lnTo>
                      <a:pt x="234715" y="154600"/>
                    </a:lnTo>
                    <a:lnTo>
                      <a:pt x="234715" y="76722"/>
                    </a:lnTo>
                    <a:lnTo>
                      <a:pt x="232490" y="61406"/>
                    </a:lnTo>
                    <a:lnTo>
                      <a:pt x="225831" y="50412"/>
                    </a:lnTo>
                    <a:lnTo>
                      <a:pt x="214762" y="43784"/>
                    </a:lnTo>
                    <a:lnTo>
                      <a:pt x="199307" y="41565"/>
                    </a:lnTo>
                    <a:close/>
                  </a:path>
                  <a:path w="2065655" h="158115">
                    <a:moveTo>
                      <a:pt x="69032" y="22378"/>
                    </a:moveTo>
                    <a:lnTo>
                      <a:pt x="48513" y="22378"/>
                    </a:lnTo>
                    <a:lnTo>
                      <a:pt x="48513" y="154600"/>
                    </a:lnTo>
                    <a:lnTo>
                      <a:pt x="69032" y="154600"/>
                    </a:lnTo>
                    <a:lnTo>
                      <a:pt x="69032" y="22378"/>
                    </a:lnTo>
                    <a:close/>
                  </a:path>
                  <a:path w="2065655" h="158115">
                    <a:moveTo>
                      <a:pt x="117144" y="2274"/>
                    </a:moveTo>
                    <a:lnTo>
                      <a:pt x="0" y="2274"/>
                    </a:lnTo>
                    <a:lnTo>
                      <a:pt x="0" y="22378"/>
                    </a:lnTo>
                    <a:lnTo>
                      <a:pt x="117144" y="22378"/>
                    </a:lnTo>
                    <a:lnTo>
                      <a:pt x="117144" y="2274"/>
                    </a:lnTo>
                    <a:close/>
                  </a:path>
                </a:pathLst>
              </a:custGeom>
              <a:solidFill>
                <a:srgbClr val="21282C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CAC03FBB-2BCC-4A9E-8AB0-E7086F9248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73039" y="4963155"/>
            <a:ext cx="5703281" cy="1284496"/>
          </a:xfrm>
        </p:spPr>
        <p:txBody>
          <a:bodyPr anchor="b" anchorCtr="0"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de-DE" sz="4700" b="0" i="0" kern="1200" baseline="0" dirty="0">
                <a:solidFill>
                  <a:schemeClr val="tx1"/>
                </a:solidFill>
                <a:latin typeface="Calibri" panose="020F0502020204030204" pitchFamily="34" charset="0"/>
                <a:ea typeface="+mj-ea"/>
                <a:cs typeface="Calibri" panose="020F0502020204030204" pitchFamily="34" charset="0"/>
              </a:defRPr>
            </a:lvl1pPr>
          </a:lstStyle>
          <a:p>
            <a:r>
              <a:rPr lang="de-DE" dirty="0"/>
              <a:t>Click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edit</a:t>
            </a:r>
            <a:br>
              <a:rPr lang="de-DE" dirty="0"/>
            </a:br>
            <a:r>
              <a:rPr lang="de-DE" dirty="0"/>
              <a:t>Headline </a:t>
            </a:r>
            <a:r>
              <a:rPr lang="de-DE" dirty="0" err="1"/>
              <a:t>text</a:t>
            </a:r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36447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Bildplatzhalter 18">
            <a:extLst>
              <a:ext uri="{FF2B5EF4-FFF2-40B4-BE49-F238E27FC236}">
                <a16:creationId xmlns:a16="http://schemas.microsoft.com/office/drawing/2014/main" id="{ED6063CE-B707-4638-97EE-8D7BCF4E457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12190413" cy="4125097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de-DE"/>
          </a:p>
        </p:txBody>
      </p:sp>
      <p:sp>
        <p:nvSpPr>
          <p:cNvPr id="7" name="object 3">
            <a:extLst>
              <a:ext uri="{FF2B5EF4-FFF2-40B4-BE49-F238E27FC236}">
                <a16:creationId xmlns:a16="http://schemas.microsoft.com/office/drawing/2014/main" id="{619C001F-770A-4B6B-B8B1-DBDDE7F575CF}"/>
              </a:ext>
            </a:extLst>
          </p:cNvPr>
          <p:cNvSpPr/>
          <p:nvPr userDrawn="1"/>
        </p:nvSpPr>
        <p:spPr>
          <a:xfrm>
            <a:off x="428" y="4129751"/>
            <a:ext cx="12191144" cy="2727797"/>
          </a:xfrm>
          <a:custGeom>
            <a:avLst/>
            <a:gdLst/>
            <a:ahLst/>
            <a:cxnLst/>
            <a:rect l="l" t="t" r="r" b="b"/>
            <a:pathLst>
              <a:path w="20104100" h="4498340">
                <a:moveTo>
                  <a:pt x="0" y="4498292"/>
                </a:moveTo>
                <a:lnTo>
                  <a:pt x="20104099" y="4498292"/>
                </a:lnTo>
                <a:lnTo>
                  <a:pt x="20104099" y="0"/>
                </a:lnTo>
                <a:lnTo>
                  <a:pt x="0" y="0"/>
                </a:lnTo>
                <a:lnTo>
                  <a:pt x="0" y="4498292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3" name="object 8">
            <a:extLst>
              <a:ext uri="{FF2B5EF4-FFF2-40B4-BE49-F238E27FC236}">
                <a16:creationId xmlns:a16="http://schemas.microsoft.com/office/drawing/2014/main" id="{51BFA483-0F68-4200-AAB2-1906999B413B}"/>
              </a:ext>
            </a:extLst>
          </p:cNvPr>
          <p:cNvSpPr/>
          <p:nvPr userDrawn="1"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AC03FBB-2BCC-4A9E-8AB0-E7086F9248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5961" y="4963155"/>
            <a:ext cx="9035886" cy="1284496"/>
          </a:xfrm>
        </p:spPr>
        <p:txBody>
          <a:bodyPr anchor="b" anchorCtr="0"/>
          <a:lstStyle>
            <a:lvl1pPr>
              <a:lnSpc>
                <a:spcPct val="80000"/>
              </a:lnSpc>
              <a:defRPr sz="470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Presentation title </a:t>
            </a:r>
            <a:br>
              <a:rPr lang="en-US" dirty="0"/>
            </a:br>
            <a:r>
              <a:rPr lang="en-US" dirty="0"/>
              <a:t>two-lines</a:t>
            </a:r>
            <a:endParaRPr lang="de-DE" dirty="0"/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435F17C6-D960-4DD9-A559-4F6F243D0D0B}"/>
              </a:ext>
            </a:extLst>
          </p:cNvPr>
          <p:cNvGrpSpPr/>
          <p:nvPr userDrawn="1"/>
        </p:nvGrpSpPr>
        <p:grpSpPr>
          <a:xfrm>
            <a:off x="9681256" y="5675310"/>
            <a:ext cx="2170907" cy="572400"/>
            <a:chOff x="9681256" y="5688958"/>
            <a:chExt cx="2170907" cy="572400"/>
          </a:xfrm>
        </p:grpSpPr>
        <p:sp>
          <p:nvSpPr>
            <p:cNvPr id="9" name="object 9">
              <a:extLst>
                <a:ext uri="{FF2B5EF4-FFF2-40B4-BE49-F238E27FC236}">
                  <a16:creationId xmlns:a16="http://schemas.microsoft.com/office/drawing/2014/main" id="{6D0E71C3-C1F4-49EF-872C-F7E536C47604}"/>
                </a:ext>
              </a:extLst>
            </p:cNvPr>
            <p:cNvSpPr/>
            <p:nvPr userDrawn="1"/>
          </p:nvSpPr>
          <p:spPr>
            <a:xfrm>
              <a:off x="9681256" y="5688958"/>
              <a:ext cx="2170907" cy="572341"/>
            </a:xfrm>
            <a:prstGeom prst="rect">
              <a:avLst/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496"/>
            </a:p>
          </p:txBody>
        </p:sp>
        <p:grpSp>
          <p:nvGrpSpPr>
            <p:cNvPr id="10" name="Gruppieren 9">
              <a:extLst>
                <a:ext uri="{FF2B5EF4-FFF2-40B4-BE49-F238E27FC236}">
                  <a16:creationId xmlns:a16="http://schemas.microsoft.com/office/drawing/2014/main" id="{9695374C-B3BC-414D-ADB5-A0AFEEEA0207}"/>
                </a:ext>
              </a:extLst>
            </p:cNvPr>
            <p:cNvGrpSpPr/>
            <p:nvPr userDrawn="1"/>
          </p:nvGrpSpPr>
          <p:grpSpPr>
            <a:xfrm>
              <a:off x="9681363" y="5688958"/>
              <a:ext cx="2170800" cy="572400"/>
              <a:chOff x="9681363" y="5688958"/>
              <a:chExt cx="2170800" cy="572400"/>
            </a:xfrm>
          </p:grpSpPr>
          <p:sp>
            <p:nvSpPr>
              <p:cNvPr id="12" name="object 8">
                <a:extLst>
                  <a:ext uri="{FF2B5EF4-FFF2-40B4-BE49-F238E27FC236}">
                    <a16:creationId xmlns:a16="http://schemas.microsoft.com/office/drawing/2014/main" id="{DB7C6B8D-64E5-43AF-AF40-CD6D1D63D1DA}"/>
                  </a:ext>
                </a:extLst>
              </p:cNvPr>
              <p:cNvSpPr/>
              <p:nvPr userDrawn="1"/>
            </p:nvSpPr>
            <p:spPr>
              <a:xfrm>
                <a:off x="9681363" y="5688958"/>
                <a:ext cx="2170800" cy="572400"/>
              </a:xfrm>
              <a:prstGeom prst="rect">
                <a:avLst/>
              </a:prstGeom>
              <a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14" name="object 7">
                <a:extLst>
                  <a:ext uri="{FF2B5EF4-FFF2-40B4-BE49-F238E27FC236}">
                    <a16:creationId xmlns:a16="http://schemas.microsoft.com/office/drawing/2014/main" id="{6F1FCF83-6AC1-46E3-AFE8-E4C8B0022C29}"/>
                  </a:ext>
                </a:extLst>
              </p:cNvPr>
              <p:cNvSpPr/>
              <p:nvPr userDrawn="1"/>
            </p:nvSpPr>
            <p:spPr>
              <a:xfrm>
                <a:off x="10598677" y="6149401"/>
                <a:ext cx="1252708" cy="95888"/>
              </a:xfrm>
              <a:custGeom>
                <a:avLst/>
                <a:gdLst/>
                <a:ahLst/>
                <a:cxnLst/>
                <a:rect l="l" t="t" r="r" b="b"/>
                <a:pathLst>
                  <a:path w="2065655" h="158115">
                    <a:moveTo>
                      <a:pt x="1985644" y="2274"/>
                    </a:moveTo>
                    <a:lnTo>
                      <a:pt x="1965087" y="2274"/>
                    </a:lnTo>
                    <a:lnTo>
                      <a:pt x="1965087" y="154600"/>
                    </a:lnTo>
                    <a:lnTo>
                      <a:pt x="1985644" y="154600"/>
                    </a:lnTo>
                    <a:lnTo>
                      <a:pt x="1985644" y="124004"/>
                    </a:lnTo>
                    <a:lnTo>
                      <a:pt x="2002318" y="107104"/>
                    </a:lnTo>
                    <a:lnTo>
                      <a:pt x="2027333" y="107104"/>
                    </a:lnTo>
                    <a:lnTo>
                      <a:pt x="2021885" y="100256"/>
                    </a:lnTo>
                    <a:lnTo>
                      <a:pt x="1985644" y="100256"/>
                    </a:lnTo>
                    <a:lnTo>
                      <a:pt x="1985644" y="2274"/>
                    </a:lnTo>
                    <a:close/>
                  </a:path>
                  <a:path w="2065655" h="158115">
                    <a:moveTo>
                      <a:pt x="2027333" y="107104"/>
                    </a:moveTo>
                    <a:lnTo>
                      <a:pt x="2002318" y="107104"/>
                    </a:lnTo>
                    <a:lnTo>
                      <a:pt x="2039070" y="154600"/>
                    </a:lnTo>
                    <a:lnTo>
                      <a:pt x="2065118" y="154600"/>
                    </a:lnTo>
                    <a:lnTo>
                      <a:pt x="2027333" y="107104"/>
                    </a:lnTo>
                    <a:close/>
                  </a:path>
                  <a:path w="2065655" h="158115">
                    <a:moveTo>
                      <a:pt x="2064665" y="44304"/>
                    </a:moveTo>
                    <a:lnTo>
                      <a:pt x="2038844" y="44304"/>
                    </a:lnTo>
                    <a:lnTo>
                      <a:pt x="1985644" y="100256"/>
                    </a:lnTo>
                    <a:lnTo>
                      <a:pt x="2021885" y="100256"/>
                    </a:lnTo>
                    <a:lnTo>
                      <a:pt x="2017157" y="94313"/>
                    </a:lnTo>
                    <a:lnTo>
                      <a:pt x="2064665" y="44304"/>
                    </a:lnTo>
                    <a:close/>
                  </a:path>
                  <a:path w="2065655" h="158115">
                    <a:moveTo>
                      <a:pt x="1909550" y="44304"/>
                    </a:moveTo>
                    <a:lnTo>
                      <a:pt x="1888993" y="44304"/>
                    </a:lnTo>
                    <a:lnTo>
                      <a:pt x="1888993" y="154600"/>
                    </a:lnTo>
                    <a:lnTo>
                      <a:pt x="1909550" y="154600"/>
                    </a:lnTo>
                    <a:lnTo>
                      <a:pt x="1909550" y="77878"/>
                    </a:lnTo>
                    <a:lnTo>
                      <a:pt x="1914662" y="71912"/>
                    </a:lnTo>
                    <a:lnTo>
                      <a:pt x="1922002" y="66799"/>
                    </a:lnTo>
                    <a:lnTo>
                      <a:pt x="1930368" y="63226"/>
                    </a:lnTo>
                    <a:lnTo>
                      <a:pt x="1938562" y="61882"/>
                    </a:lnTo>
                    <a:lnTo>
                      <a:pt x="1945637" y="61882"/>
                    </a:lnTo>
                    <a:lnTo>
                      <a:pt x="1945637" y="61204"/>
                    </a:lnTo>
                    <a:lnTo>
                      <a:pt x="1909550" y="61204"/>
                    </a:lnTo>
                    <a:lnTo>
                      <a:pt x="1909550" y="44304"/>
                    </a:lnTo>
                    <a:close/>
                  </a:path>
                  <a:path w="2065655" h="158115">
                    <a:moveTo>
                      <a:pt x="1945637" y="61882"/>
                    </a:moveTo>
                    <a:lnTo>
                      <a:pt x="1941289" y="61882"/>
                    </a:lnTo>
                    <a:lnTo>
                      <a:pt x="1943576" y="62109"/>
                    </a:lnTo>
                    <a:lnTo>
                      <a:pt x="1945637" y="62574"/>
                    </a:lnTo>
                    <a:lnTo>
                      <a:pt x="1945637" y="61882"/>
                    </a:lnTo>
                    <a:close/>
                  </a:path>
                  <a:path w="2065655" h="158115">
                    <a:moveTo>
                      <a:pt x="1945637" y="41791"/>
                    </a:moveTo>
                    <a:lnTo>
                      <a:pt x="1935017" y="43282"/>
                    </a:lnTo>
                    <a:lnTo>
                      <a:pt x="1925280" y="47384"/>
                    </a:lnTo>
                    <a:lnTo>
                      <a:pt x="1916699" y="53543"/>
                    </a:lnTo>
                    <a:lnTo>
                      <a:pt x="1909550" y="61204"/>
                    </a:lnTo>
                    <a:lnTo>
                      <a:pt x="1945637" y="61204"/>
                    </a:lnTo>
                    <a:lnTo>
                      <a:pt x="1945637" y="41791"/>
                    </a:lnTo>
                    <a:close/>
                  </a:path>
                  <a:path w="2065655" h="158115">
                    <a:moveTo>
                      <a:pt x="1810663" y="41565"/>
                    </a:moveTo>
                    <a:lnTo>
                      <a:pt x="1787509" y="46129"/>
                    </a:lnTo>
                    <a:lnTo>
                      <a:pt x="1769968" y="58550"/>
                    </a:lnTo>
                    <a:lnTo>
                      <a:pt x="1758848" y="76922"/>
                    </a:lnTo>
                    <a:lnTo>
                      <a:pt x="1754962" y="99339"/>
                    </a:lnTo>
                    <a:lnTo>
                      <a:pt x="1758848" y="121894"/>
                    </a:lnTo>
                    <a:lnTo>
                      <a:pt x="1769968" y="140337"/>
                    </a:lnTo>
                    <a:lnTo>
                      <a:pt x="1787509" y="152784"/>
                    </a:lnTo>
                    <a:lnTo>
                      <a:pt x="1810663" y="157352"/>
                    </a:lnTo>
                    <a:lnTo>
                      <a:pt x="1833921" y="152784"/>
                    </a:lnTo>
                    <a:lnTo>
                      <a:pt x="1851460" y="140337"/>
                    </a:lnTo>
                    <a:lnTo>
                      <a:pt x="1852221" y="139070"/>
                    </a:lnTo>
                    <a:lnTo>
                      <a:pt x="1810663" y="139070"/>
                    </a:lnTo>
                    <a:lnTo>
                      <a:pt x="1796066" y="135816"/>
                    </a:lnTo>
                    <a:lnTo>
                      <a:pt x="1785319" y="127083"/>
                    </a:lnTo>
                    <a:lnTo>
                      <a:pt x="1778681" y="114410"/>
                    </a:lnTo>
                    <a:lnTo>
                      <a:pt x="1776410" y="99339"/>
                    </a:lnTo>
                    <a:lnTo>
                      <a:pt x="1778681" y="84397"/>
                    </a:lnTo>
                    <a:lnTo>
                      <a:pt x="1785319" y="71787"/>
                    </a:lnTo>
                    <a:lnTo>
                      <a:pt x="1796066" y="63074"/>
                    </a:lnTo>
                    <a:lnTo>
                      <a:pt x="1810663" y="59822"/>
                    </a:lnTo>
                    <a:lnTo>
                      <a:pt x="1852227" y="59822"/>
                    </a:lnTo>
                    <a:lnTo>
                      <a:pt x="1851460" y="58550"/>
                    </a:lnTo>
                    <a:lnTo>
                      <a:pt x="1833921" y="46129"/>
                    </a:lnTo>
                    <a:lnTo>
                      <a:pt x="1810663" y="41565"/>
                    </a:lnTo>
                    <a:close/>
                  </a:path>
                  <a:path w="2065655" h="158115">
                    <a:moveTo>
                      <a:pt x="1852227" y="59822"/>
                    </a:moveTo>
                    <a:lnTo>
                      <a:pt x="1810663" y="59822"/>
                    </a:lnTo>
                    <a:lnTo>
                      <a:pt x="1825367" y="63074"/>
                    </a:lnTo>
                    <a:lnTo>
                      <a:pt x="1836107" y="71787"/>
                    </a:lnTo>
                    <a:lnTo>
                      <a:pt x="1842691" y="84397"/>
                    </a:lnTo>
                    <a:lnTo>
                      <a:pt x="1844928" y="99339"/>
                    </a:lnTo>
                    <a:lnTo>
                      <a:pt x="1842691" y="114410"/>
                    </a:lnTo>
                    <a:lnTo>
                      <a:pt x="1836107" y="127083"/>
                    </a:lnTo>
                    <a:lnTo>
                      <a:pt x="1825367" y="135816"/>
                    </a:lnTo>
                    <a:lnTo>
                      <a:pt x="1810663" y="139070"/>
                    </a:lnTo>
                    <a:lnTo>
                      <a:pt x="1852221" y="139070"/>
                    </a:lnTo>
                    <a:lnTo>
                      <a:pt x="1862532" y="121894"/>
                    </a:lnTo>
                    <a:lnTo>
                      <a:pt x="1866389" y="99339"/>
                    </a:lnTo>
                    <a:lnTo>
                      <a:pt x="1862532" y="76922"/>
                    </a:lnTo>
                    <a:lnTo>
                      <a:pt x="1852227" y="59822"/>
                    </a:lnTo>
                    <a:close/>
                  </a:path>
                  <a:path w="2065655" h="158115">
                    <a:moveTo>
                      <a:pt x="1600927" y="44304"/>
                    </a:moveTo>
                    <a:lnTo>
                      <a:pt x="1579466" y="44304"/>
                    </a:lnTo>
                    <a:lnTo>
                      <a:pt x="1614158" y="154600"/>
                    </a:lnTo>
                    <a:lnTo>
                      <a:pt x="1635418" y="154600"/>
                    </a:lnTo>
                    <a:lnTo>
                      <a:pt x="1643842" y="128339"/>
                    </a:lnTo>
                    <a:lnTo>
                      <a:pt x="1626044" y="128339"/>
                    </a:lnTo>
                    <a:lnTo>
                      <a:pt x="1600927" y="44304"/>
                    </a:lnTo>
                    <a:close/>
                  </a:path>
                  <a:path w="2065655" h="158115">
                    <a:moveTo>
                      <a:pt x="1679899" y="69874"/>
                    </a:moveTo>
                    <a:lnTo>
                      <a:pt x="1662596" y="69874"/>
                    </a:lnTo>
                    <a:lnTo>
                      <a:pt x="1689774" y="154600"/>
                    </a:lnTo>
                    <a:lnTo>
                      <a:pt x="1711009" y="154600"/>
                    </a:lnTo>
                    <a:lnTo>
                      <a:pt x="1719275" y="128339"/>
                    </a:lnTo>
                    <a:lnTo>
                      <a:pt x="1699123" y="128339"/>
                    </a:lnTo>
                    <a:lnTo>
                      <a:pt x="1679899" y="69874"/>
                    </a:lnTo>
                    <a:close/>
                  </a:path>
                  <a:path w="2065655" h="158115">
                    <a:moveTo>
                      <a:pt x="1671492" y="44304"/>
                    </a:moveTo>
                    <a:lnTo>
                      <a:pt x="1653675" y="44304"/>
                    </a:lnTo>
                    <a:lnTo>
                      <a:pt x="1626044" y="128339"/>
                    </a:lnTo>
                    <a:lnTo>
                      <a:pt x="1643842" y="128339"/>
                    </a:lnTo>
                    <a:lnTo>
                      <a:pt x="1662596" y="69874"/>
                    </a:lnTo>
                    <a:lnTo>
                      <a:pt x="1679899" y="69874"/>
                    </a:lnTo>
                    <a:lnTo>
                      <a:pt x="1671492" y="44304"/>
                    </a:lnTo>
                    <a:close/>
                  </a:path>
                  <a:path w="2065655" h="158115">
                    <a:moveTo>
                      <a:pt x="1745726" y="44304"/>
                    </a:moveTo>
                    <a:lnTo>
                      <a:pt x="1724240" y="44304"/>
                    </a:lnTo>
                    <a:lnTo>
                      <a:pt x="1699123" y="128339"/>
                    </a:lnTo>
                    <a:lnTo>
                      <a:pt x="1719275" y="128339"/>
                    </a:lnTo>
                    <a:lnTo>
                      <a:pt x="1745726" y="44304"/>
                    </a:lnTo>
                    <a:close/>
                  </a:path>
                  <a:path w="2065655" h="158115">
                    <a:moveTo>
                      <a:pt x="1539823" y="62347"/>
                    </a:moveTo>
                    <a:lnTo>
                      <a:pt x="1519266" y="62347"/>
                    </a:lnTo>
                    <a:lnTo>
                      <a:pt x="1519266" y="130174"/>
                    </a:lnTo>
                    <a:lnTo>
                      <a:pt x="1520929" y="141741"/>
                    </a:lnTo>
                    <a:lnTo>
                      <a:pt x="1525888" y="150270"/>
                    </a:lnTo>
                    <a:lnTo>
                      <a:pt x="1534098" y="155545"/>
                    </a:lnTo>
                    <a:lnTo>
                      <a:pt x="1545515" y="157352"/>
                    </a:lnTo>
                    <a:lnTo>
                      <a:pt x="1556270" y="157352"/>
                    </a:lnTo>
                    <a:lnTo>
                      <a:pt x="1562666" y="154374"/>
                    </a:lnTo>
                    <a:lnTo>
                      <a:pt x="1567001" y="150265"/>
                    </a:lnTo>
                    <a:lnTo>
                      <a:pt x="1563206" y="139070"/>
                    </a:lnTo>
                    <a:lnTo>
                      <a:pt x="1543467" y="139070"/>
                    </a:lnTo>
                    <a:lnTo>
                      <a:pt x="1539823" y="133365"/>
                    </a:lnTo>
                    <a:lnTo>
                      <a:pt x="1539823" y="62347"/>
                    </a:lnTo>
                    <a:close/>
                  </a:path>
                  <a:path w="2065655" h="158115">
                    <a:moveTo>
                      <a:pt x="1561736" y="134735"/>
                    </a:moveTo>
                    <a:lnTo>
                      <a:pt x="1559688" y="137022"/>
                    </a:lnTo>
                    <a:lnTo>
                      <a:pt x="1555353" y="139070"/>
                    </a:lnTo>
                    <a:lnTo>
                      <a:pt x="1563206" y="139070"/>
                    </a:lnTo>
                    <a:lnTo>
                      <a:pt x="1561736" y="134735"/>
                    </a:lnTo>
                    <a:close/>
                  </a:path>
                  <a:path w="2065655" h="158115">
                    <a:moveTo>
                      <a:pt x="1562189" y="44304"/>
                    </a:moveTo>
                    <a:lnTo>
                      <a:pt x="1500997" y="44304"/>
                    </a:lnTo>
                    <a:lnTo>
                      <a:pt x="1500997" y="62347"/>
                    </a:lnTo>
                    <a:lnTo>
                      <a:pt x="1562189" y="62347"/>
                    </a:lnTo>
                    <a:lnTo>
                      <a:pt x="1562189" y="44304"/>
                    </a:lnTo>
                    <a:close/>
                  </a:path>
                  <a:path w="2065655" h="158115">
                    <a:moveTo>
                      <a:pt x="1539823" y="14148"/>
                    </a:moveTo>
                    <a:lnTo>
                      <a:pt x="1519266" y="14148"/>
                    </a:lnTo>
                    <a:lnTo>
                      <a:pt x="1519266" y="44304"/>
                    </a:lnTo>
                    <a:lnTo>
                      <a:pt x="1539823" y="44304"/>
                    </a:lnTo>
                    <a:lnTo>
                      <a:pt x="1539823" y="14148"/>
                    </a:lnTo>
                    <a:close/>
                  </a:path>
                  <a:path w="2065655" h="158115">
                    <a:moveTo>
                      <a:pt x="1436111" y="41565"/>
                    </a:moveTo>
                    <a:lnTo>
                      <a:pt x="1413895" y="46095"/>
                    </a:lnTo>
                    <a:lnTo>
                      <a:pt x="1396405" y="58465"/>
                    </a:lnTo>
                    <a:lnTo>
                      <a:pt x="1384957" y="76821"/>
                    </a:lnTo>
                    <a:lnTo>
                      <a:pt x="1380850" y="99339"/>
                    </a:lnTo>
                    <a:lnTo>
                      <a:pt x="1385145" y="123044"/>
                    </a:lnTo>
                    <a:lnTo>
                      <a:pt x="1397060" y="141360"/>
                    </a:lnTo>
                    <a:lnTo>
                      <a:pt x="1415141" y="153168"/>
                    </a:lnTo>
                    <a:lnTo>
                      <a:pt x="1437933" y="157352"/>
                    </a:lnTo>
                    <a:lnTo>
                      <a:pt x="1450826" y="156291"/>
                    </a:lnTo>
                    <a:lnTo>
                      <a:pt x="1462653" y="153152"/>
                    </a:lnTo>
                    <a:lnTo>
                      <a:pt x="1473196" y="148001"/>
                    </a:lnTo>
                    <a:lnTo>
                      <a:pt x="1482237" y="140904"/>
                    </a:lnTo>
                    <a:lnTo>
                      <a:pt x="1481907" y="140439"/>
                    </a:lnTo>
                    <a:lnTo>
                      <a:pt x="1439993" y="140439"/>
                    </a:lnTo>
                    <a:lnTo>
                      <a:pt x="1425021" y="137722"/>
                    </a:lnTo>
                    <a:lnTo>
                      <a:pt x="1413561" y="130340"/>
                    </a:lnTo>
                    <a:lnTo>
                      <a:pt x="1405953" y="119448"/>
                    </a:lnTo>
                    <a:lnTo>
                      <a:pt x="1402537" y="106199"/>
                    </a:lnTo>
                    <a:lnTo>
                      <a:pt x="1489789" y="106199"/>
                    </a:lnTo>
                    <a:lnTo>
                      <a:pt x="1489789" y="101161"/>
                    </a:lnTo>
                    <a:lnTo>
                      <a:pt x="1488236" y="91348"/>
                    </a:lnTo>
                    <a:lnTo>
                      <a:pt x="1402323" y="91348"/>
                    </a:lnTo>
                    <a:lnTo>
                      <a:pt x="1404957" y="79849"/>
                    </a:lnTo>
                    <a:lnTo>
                      <a:pt x="1411325" y="69252"/>
                    </a:lnTo>
                    <a:lnTo>
                      <a:pt x="1421638" y="61482"/>
                    </a:lnTo>
                    <a:lnTo>
                      <a:pt x="1436111" y="58465"/>
                    </a:lnTo>
                    <a:lnTo>
                      <a:pt x="1475070" y="58465"/>
                    </a:lnTo>
                    <a:lnTo>
                      <a:pt x="1458471" y="46123"/>
                    </a:lnTo>
                    <a:lnTo>
                      <a:pt x="1436111" y="41565"/>
                    </a:lnTo>
                    <a:close/>
                  </a:path>
                  <a:path w="2065655" h="158115">
                    <a:moveTo>
                      <a:pt x="1472662" y="127422"/>
                    </a:moveTo>
                    <a:lnTo>
                      <a:pt x="1465726" y="133023"/>
                    </a:lnTo>
                    <a:lnTo>
                      <a:pt x="1457614" y="137102"/>
                    </a:lnTo>
                    <a:lnTo>
                      <a:pt x="1448860" y="139594"/>
                    </a:lnTo>
                    <a:lnTo>
                      <a:pt x="1439993" y="140439"/>
                    </a:lnTo>
                    <a:lnTo>
                      <a:pt x="1481907" y="140439"/>
                    </a:lnTo>
                    <a:lnTo>
                      <a:pt x="1472662" y="127422"/>
                    </a:lnTo>
                    <a:close/>
                  </a:path>
                  <a:path w="2065655" h="158115">
                    <a:moveTo>
                      <a:pt x="1475070" y="58465"/>
                    </a:moveTo>
                    <a:lnTo>
                      <a:pt x="1436111" y="58465"/>
                    </a:lnTo>
                    <a:lnTo>
                      <a:pt x="1451115" y="61546"/>
                    </a:lnTo>
                    <a:lnTo>
                      <a:pt x="1461458" y="69421"/>
                    </a:lnTo>
                    <a:lnTo>
                      <a:pt x="1467517" y="80039"/>
                    </a:lnTo>
                    <a:lnTo>
                      <a:pt x="1469672" y="91348"/>
                    </a:lnTo>
                    <a:lnTo>
                      <a:pt x="1488236" y="91348"/>
                    </a:lnTo>
                    <a:lnTo>
                      <a:pt x="1486059" y="77590"/>
                    </a:lnTo>
                    <a:lnTo>
                      <a:pt x="1475370" y="58688"/>
                    </a:lnTo>
                    <a:lnTo>
                      <a:pt x="1475070" y="58465"/>
                    </a:lnTo>
                    <a:close/>
                  </a:path>
                  <a:path w="2065655" h="158115">
                    <a:moveTo>
                      <a:pt x="1250789" y="2274"/>
                    </a:moveTo>
                    <a:lnTo>
                      <a:pt x="1229541" y="2274"/>
                    </a:lnTo>
                    <a:lnTo>
                      <a:pt x="1229541" y="154600"/>
                    </a:lnTo>
                    <a:lnTo>
                      <a:pt x="1250123" y="154600"/>
                    </a:lnTo>
                    <a:lnTo>
                      <a:pt x="1250123" y="37682"/>
                    </a:lnTo>
                    <a:lnTo>
                      <a:pt x="1276496" y="37682"/>
                    </a:lnTo>
                    <a:lnTo>
                      <a:pt x="1250789" y="2274"/>
                    </a:lnTo>
                    <a:close/>
                  </a:path>
                  <a:path w="2065655" h="158115">
                    <a:moveTo>
                      <a:pt x="1276496" y="37682"/>
                    </a:moveTo>
                    <a:lnTo>
                      <a:pt x="1250123" y="37682"/>
                    </a:lnTo>
                    <a:lnTo>
                      <a:pt x="1334384" y="154600"/>
                    </a:lnTo>
                    <a:lnTo>
                      <a:pt x="1354287" y="154600"/>
                    </a:lnTo>
                    <a:lnTo>
                      <a:pt x="1354287" y="116465"/>
                    </a:lnTo>
                    <a:lnTo>
                      <a:pt x="1333693" y="116465"/>
                    </a:lnTo>
                    <a:lnTo>
                      <a:pt x="1276496" y="37682"/>
                    </a:lnTo>
                    <a:close/>
                  </a:path>
                  <a:path w="2065655" h="158115">
                    <a:moveTo>
                      <a:pt x="1354287" y="2274"/>
                    </a:moveTo>
                    <a:lnTo>
                      <a:pt x="1333693" y="2274"/>
                    </a:lnTo>
                    <a:lnTo>
                      <a:pt x="1333693" y="116465"/>
                    </a:lnTo>
                    <a:lnTo>
                      <a:pt x="1354287" y="116465"/>
                    </a:lnTo>
                    <a:lnTo>
                      <a:pt x="1354287" y="2274"/>
                    </a:lnTo>
                    <a:close/>
                  </a:path>
                  <a:path w="2065655" h="158115">
                    <a:moveTo>
                      <a:pt x="1077843" y="41565"/>
                    </a:moveTo>
                    <a:lnTo>
                      <a:pt x="1058000" y="45650"/>
                    </a:lnTo>
                    <a:lnTo>
                      <a:pt x="1042400" y="57291"/>
                    </a:lnTo>
                    <a:lnTo>
                      <a:pt x="1032195" y="75570"/>
                    </a:lnTo>
                    <a:lnTo>
                      <a:pt x="1028538" y="99565"/>
                    </a:lnTo>
                    <a:lnTo>
                      <a:pt x="1032195" y="123818"/>
                    </a:lnTo>
                    <a:lnTo>
                      <a:pt x="1042400" y="141991"/>
                    </a:lnTo>
                    <a:lnTo>
                      <a:pt x="1058000" y="153397"/>
                    </a:lnTo>
                    <a:lnTo>
                      <a:pt x="1077843" y="157352"/>
                    </a:lnTo>
                    <a:lnTo>
                      <a:pt x="1088498" y="156001"/>
                    </a:lnTo>
                    <a:lnTo>
                      <a:pt x="1098294" y="152206"/>
                    </a:lnTo>
                    <a:lnTo>
                      <a:pt x="1106887" y="146358"/>
                    </a:lnTo>
                    <a:lnTo>
                      <a:pt x="1113718" y="139070"/>
                    </a:lnTo>
                    <a:lnTo>
                      <a:pt x="1083334" y="139070"/>
                    </a:lnTo>
                    <a:lnTo>
                      <a:pt x="1069453" y="136109"/>
                    </a:lnTo>
                    <a:lnTo>
                      <a:pt x="1058958" y="127884"/>
                    </a:lnTo>
                    <a:lnTo>
                      <a:pt x="1052317" y="115375"/>
                    </a:lnTo>
                    <a:lnTo>
                      <a:pt x="1049999" y="99565"/>
                    </a:lnTo>
                    <a:lnTo>
                      <a:pt x="1052317" y="83623"/>
                    </a:lnTo>
                    <a:lnTo>
                      <a:pt x="1058958" y="71042"/>
                    </a:lnTo>
                    <a:lnTo>
                      <a:pt x="1069453" y="62788"/>
                    </a:lnTo>
                    <a:lnTo>
                      <a:pt x="1083334" y="59822"/>
                    </a:lnTo>
                    <a:lnTo>
                      <a:pt x="1113496" y="59822"/>
                    </a:lnTo>
                    <a:lnTo>
                      <a:pt x="1106526" y="52352"/>
                    </a:lnTo>
                    <a:lnTo>
                      <a:pt x="1097861" y="46473"/>
                    </a:lnTo>
                    <a:lnTo>
                      <a:pt x="1088208" y="42820"/>
                    </a:lnTo>
                    <a:lnTo>
                      <a:pt x="1077843" y="41565"/>
                    </a:lnTo>
                    <a:close/>
                  </a:path>
                  <a:path w="2065655" h="158115">
                    <a:moveTo>
                      <a:pt x="1134486" y="138843"/>
                    </a:moveTo>
                    <a:lnTo>
                      <a:pt x="1113930" y="138843"/>
                    </a:lnTo>
                    <a:lnTo>
                      <a:pt x="1113930" y="154600"/>
                    </a:lnTo>
                    <a:lnTo>
                      <a:pt x="1134486" y="154600"/>
                    </a:lnTo>
                    <a:lnTo>
                      <a:pt x="1134486" y="138843"/>
                    </a:lnTo>
                    <a:close/>
                  </a:path>
                  <a:path w="2065655" h="158115">
                    <a:moveTo>
                      <a:pt x="1113496" y="59822"/>
                    </a:moveTo>
                    <a:lnTo>
                      <a:pt x="1083334" y="59822"/>
                    </a:lnTo>
                    <a:lnTo>
                      <a:pt x="1092615" y="61104"/>
                    </a:lnTo>
                    <a:lnTo>
                      <a:pt x="1101209" y="64592"/>
                    </a:lnTo>
                    <a:lnTo>
                      <a:pt x="1108515" y="69750"/>
                    </a:lnTo>
                    <a:lnTo>
                      <a:pt x="1113930" y="76043"/>
                    </a:lnTo>
                    <a:lnTo>
                      <a:pt x="1113930" y="123087"/>
                    </a:lnTo>
                    <a:lnTo>
                      <a:pt x="1108515" y="129342"/>
                    </a:lnTo>
                    <a:lnTo>
                      <a:pt x="1101209" y="134419"/>
                    </a:lnTo>
                    <a:lnTo>
                      <a:pt x="1092615" y="137825"/>
                    </a:lnTo>
                    <a:lnTo>
                      <a:pt x="1083334" y="139070"/>
                    </a:lnTo>
                    <a:lnTo>
                      <a:pt x="1113718" y="139070"/>
                    </a:lnTo>
                    <a:lnTo>
                      <a:pt x="1113930" y="138843"/>
                    </a:lnTo>
                    <a:lnTo>
                      <a:pt x="1134486" y="138843"/>
                    </a:lnTo>
                    <a:lnTo>
                      <a:pt x="1134486" y="60287"/>
                    </a:lnTo>
                    <a:lnTo>
                      <a:pt x="1113930" y="60287"/>
                    </a:lnTo>
                    <a:lnTo>
                      <a:pt x="1113496" y="59822"/>
                    </a:lnTo>
                    <a:close/>
                  </a:path>
                  <a:path w="2065655" h="158115">
                    <a:moveTo>
                      <a:pt x="1134486" y="2274"/>
                    </a:moveTo>
                    <a:lnTo>
                      <a:pt x="1113930" y="2274"/>
                    </a:lnTo>
                    <a:lnTo>
                      <a:pt x="1113930" y="60287"/>
                    </a:lnTo>
                    <a:lnTo>
                      <a:pt x="1134486" y="60287"/>
                    </a:lnTo>
                    <a:lnTo>
                      <a:pt x="1134486" y="2274"/>
                    </a:lnTo>
                    <a:close/>
                  </a:path>
                  <a:path w="2065655" h="158115">
                    <a:moveTo>
                      <a:pt x="954668" y="41741"/>
                    </a:moveTo>
                    <a:lnTo>
                      <a:pt x="932456" y="46271"/>
                    </a:lnTo>
                    <a:lnTo>
                      <a:pt x="914961" y="58641"/>
                    </a:lnTo>
                    <a:lnTo>
                      <a:pt x="903505" y="76997"/>
                    </a:lnTo>
                    <a:lnTo>
                      <a:pt x="899394" y="99515"/>
                    </a:lnTo>
                    <a:lnTo>
                      <a:pt x="903691" y="123220"/>
                    </a:lnTo>
                    <a:lnTo>
                      <a:pt x="915612" y="141536"/>
                    </a:lnTo>
                    <a:lnTo>
                      <a:pt x="933701" y="153344"/>
                    </a:lnTo>
                    <a:lnTo>
                      <a:pt x="956502" y="157528"/>
                    </a:lnTo>
                    <a:lnTo>
                      <a:pt x="969395" y="156467"/>
                    </a:lnTo>
                    <a:lnTo>
                      <a:pt x="981222" y="153328"/>
                    </a:lnTo>
                    <a:lnTo>
                      <a:pt x="991766" y="148177"/>
                    </a:lnTo>
                    <a:lnTo>
                      <a:pt x="1000807" y="141080"/>
                    </a:lnTo>
                    <a:lnTo>
                      <a:pt x="1000476" y="140615"/>
                    </a:lnTo>
                    <a:lnTo>
                      <a:pt x="958563" y="140615"/>
                    </a:lnTo>
                    <a:lnTo>
                      <a:pt x="943586" y="137898"/>
                    </a:lnTo>
                    <a:lnTo>
                      <a:pt x="932126" y="130516"/>
                    </a:lnTo>
                    <a:lnTo>
                      <a:pt x="924521" y="119624"/>
                    </a:lnTo>
                    <a:lnTo>
                      <a:pt x="921107" y="106375"/>
                    </a:lnTo>
                    <a:lnTo>
                      <a:pt x="1008346" y="106375"/>
                    </a:lnTo>
                    <a:lnTo>
                      <a:pt x="1008346" y="101349"/>
                    </a:lnTo>
                    <a:lnTo>
                      <a:pt x="1006792" y="91523"/>
                    </a:lnTo>
                    <a:lnTo>
                      <a:pt x="920880" y="91523"/>
                    </a:lnTo>
                    <a:lnTo>
                      <a:pt x="923522" y="80030"/>
                    </a:lnTo>
                    <a:lnTo>
                      <a:pt x="929891" y="69432"/>
                    </a:lnTo>
                    <a:lnTo>
                      <a:pt x="940202" y="61660"/>
                    </a:lnTo>
                    <a:lnTo>
                      <a:pt x="954668" y="58641"/>
                    </a:lnTo>
                    <a:lnTo>
                      <a:pt x="993625" y="58641"/>
                    </a:lnTo>
                    <a:lnTo>
                      <a:pt x="977028" y="46300"/>
                    </a:lnTo>
                    <a:lnTo>
                      <a:pt x="954668" y="41741"/>
                    </a:lnTo>
                    <a:close/>
                  </a:path>
                  <a:path w="2065655" h="158115">
                    <a:moveTo>
                      <a:pt x="991220" y="127610"/>
                    </a:moveTo>
                    <a:lnTo>
                      <a:pt x="984288" y="133204"/>
                    </a:lnTo>
                    <a:lnTo>
                      <a:pt x="976178" y="137279"/>
                    </a:lnTo>
                    <a:lnTo>
                      <a:pt x="967424" y="139771"/>
                    </a:lnTo>
                    <a:lnTo>
                      <a:pt x="958563" y="140615"/>
                    </a:lnTo>
                    <a:lnTo>
                      <a:pt x="1000476" y="140615"/>
                    </a:lnTo>
                    <a:lnTo>
                      <a:pt x="991220" y="127610"/>
                    </a:lnTo>
                    <a:close/>
                  </a:path>
                  <a:path w="2065655" h="158115">
                    <a:moveTo>
                      <a:pt x="993625" y="58641"/>
                    </a:moveTo>
                    <a:lnTo>
                      <a:pt x="954668" y="58641"/>
                    </a:lnTo>
                    <a:lnTo>
                      <a:pt x="969678" y="61724"/>
                    </a:lnTo>
                    <a:lnTo>
                      <a:pt x="980021" y="69602"/>
                    </a:lnTo>
                    <a:lnTo>
                      <a:pt x="986081" y="80221"/>
                    </a:lnTo>
                    <a:lnTo>
                      <a:pt x="988242" y="91523"/>
                    </a:lnTo>
                    <a:lnTo>
                      <a:pt x="1006792" y="91523"/>
                    </a:lnTo>
                    <a:lnTo>
                      <a:pt x="1004616" y="77771"/>
                    </a:lnTo>
                    <a:lnTo>
                      <a:pt x="993927" y="58865"/>
                    </a:lnTo>
                    <a:lnTo>
                      <a:pt x="993625" y="58641"/>
                    </a:lnTo>
                    <a:close/>
                  </a:path>
                  <a:path w="2065655" h="158115">
                    <a:moveTo>
                      <a:pt x="853230" y="44304"/>
                    </a:moveTo>
                    <a:lnTo>
                      <a:pt x="832674" y="44304"/>
                    </a:lnTo>
                    <a:lnTo>
                      <a:pt x="832674" y="154600"/>
                    </a:lnTo>
                    <a:lnTo>
                      <a:pt x="853230" y="154600"/>
                    </a:lnTo>
                    <a:lnTo>
                      <a:pt x="853230" y="77878"/>
                    </a:lnTo>
                    <a:lnTo>
                      <a:pt x="858336" y="71912"/>
                    </a:lnTo>
                    <a:lnTo>
                      <a:pt x="865671" y="66799"/>
                    </a:lnTo>
                    <a:lnTo>
                      <a:pt x="874036" y="63226"/>
                    </a:lnTo>
                    <a:lnTo>
                      <a:pt x="882230" y="61882"/>
                    </a:lnTo>
                    <a:lnTo>
                      <a:pt x="889304" y="61882"/>
                    </a:lnTo>
                    <a:lnTo>
                      <a:pt x="889304" y="61204"/>
                    </a:lnTo>
                    <a:lnTo>
                      <a:pt x="853230" y="61204"/>
                    </a:lnTo>
                    <a:lnTo>
                      <a:pt x="853230" y="44304"/>
                    </a:lnTo>
                    <a:close/>
                  </a:path>
                  <a:path w="2065655" h="158115">
                    <a:moveTo>
                      <a:pt x="889304" y="61882"/>
                    </a:moveTo>
                    <a:lnTo>
                      <a:pt x="884969" y="61882"/>
                    </a:lnTo>
                    <a:lnTo>
                      <a:pt x="887244" y="62109"/>
                    </a:lnTo>
                    <a:lnTo>
                      <a:pt x="889304" y="62574"/>
                    </a:lnTo>
                    <a:lnTo>
                      <a:pt x="889304" y="61882"/>
                    </a:lnTo>
                    <a:close/>
                  </a:path>
                  <a:path w="2065655" h="158115">
                    <a:moveTo>
                      <a:pt x="889304" y="41791"/>
                    </a:moveTo>
                    <a:lnTo>
                      <a:pt x="878690" y="43282"/>
                    </a:lnTo>
                    <a:lnTo>
                      <a:pt x="868954" y="47384"/>
                    </a:lnTo>
                    <a:lnTo>
                      <a:pt x="860374" y="53543"/>
                    </a:lnTo>
                    <a:lnTo>
                      <a:pt x="853230" y="61204"/>
                    </a:lnTo>
                    <a:lnTo>
                      <a:pt x="889304" y="61204"/>
                    </a:lnTo>
                    <a:lnTo>
                      <a:pt x="889304" y="41791"/>
                    </a:lnTo>
                    <a:close/>
                  </a:path>
                  <a:path w="2065655" h="158115">
                    <a:moveTo>
                      <a:pt x="747131" y="84726"/>
                    </a:moveTo>
                    <a:lnTo>
                      <a:pt x="733329" y="86830"/>
                    </a:lnTo>
                    <a:lnTo>
                      <a:pt x="721009" y="93345"/>
                    </a:lnTo>
                    <a:lnTo>
                      <a:pt x="712161" y="104572"/>
                    </a:lnTo>
                    <a:lnTo>
                      <a:pt x="708770" y="120813"/>
                    </a:lnTo>
                    <a:lnTo>
                      <a:pt x="712193" y="136731"/>
                    </a:lnTo>
                    <a:lnTo>
                      <a:pt x="721094" y="148157"/>
                    </a:lnTo>
                    <a:lnTo>
                      <a:pt x="733424" y="155046"/>
                    </a:lnTo>
                    <a:lnTo>
                      <a:pt x="747131" y="157352"/>
                    </a:lnTo>
                    <a:lnTo>
                      <a:pt x="757807" y="156381"/>
                    </a:lnTo>
                    <a:lnTo>
                      <a:pt x="767477" y="153526"/>
                    </a:lnTo>
                    <a:lnTo>
                      <a:pt x="775992" y="148870"/>
                    </a:lnTo>
                    <a:lnTo>
                      <a:pt x="782693" y="142952"/>
                    </a:lnTo>
                    <a:lnTo>
                      <a:pt x="754896" y="142952"/>
                    </a:lnTo>
                    <a:lnTo>
                      <a:pt x="744676" y="141357"/>
                    </a:lnTo>
                    <a:lnTo>
                      <a:pt x="736659" y="136872"/>
                    </a:lnTo>
                    <a:lnTo>
                      <a:pt x="731425" y="129949"/>
                    </a:lnTo>
                    <a:lnTo>
                      <a:pt x="729552" y="121039"/>
                    </a:lnTo>
                    <a:lnTo>
                      <a:pt x="731425" y="112116"/>
                    </a:lnTo>
                    <a:lnTo>
                      <a:pt x="736659" y="105189"/>
                    </a:lnTo>
                    <a:lnTo>
                      <a:pt x="744676" y="100706"/>
                    </a:lnTo>
                    <a:lnTo>
                      <a:pt x="754896" y="99113"/>
                    </a:lnTo>
                    <a:lnTo>
                      <a:pt x="782954" y="99113"/>
                    </a:lnTo>
                    <a:lnTo>
                      <a:pt x="776088" y="92916"/>
                    </a:lnTo>
                    <a:lnTo>
                      <a:pt x="767561" y="88352"/>
                    </a:lnTo>
                    <a:lnTo>
                      <a:pt x="757838" y="85629"/>
                    </a:lnTo>
                    <a:lnTo>
                      <a:pt x="747131" y="84726"/>
                    </a:lnTo>
                    <a:close/>
                  </a:path>
                  <a:path w="2065655" h="158115">
                    <a:moveTo>
                      <a:pt x="803761" y="142500"/>
                    </a:moveTo>
                    <a:lnTo>
                      <a:pt x="783205" y="142500"/>
                    </a:lnTo>
                    <a:lnTo>
                      <a:pt x="783205" y="154600"/>
                    </a:lnTo>
                    <a:lnTo>
                      <a:pt x="803761" y="154600"/>
                    </a:lnTo>
                    <a:lnTo>
                      <a:pt x="803761" y="142500"/>
                    </a:lnTo>
                    <a:close/>
                  </a:path>
                  <a:path w="2065655" h="158115">
                    <a:moveTo>
                      <a:pt x="782954" y="99113"/>
                    </a:moveTo>
                    <a:lnTo>
                      <a:pt x="754896" y="99113"/>
                    </a:lnTo>
                    <a:lnTo>
                      <a:pt x="763265" y="99919"/>
                    </a:lnTo>
                    <a:lnTo>
                      <a:pt x="771015" y="102309"/>
                    </a:lnTo>
                    <a:lnTo>
                      <a:pt x="777783" y="106242"/>
                    </a:lnTo>
                    <a:lnTo>
                      <a:pt x="783205" y="111678"/>
                    </a:lnTo>
                    <a:lnTo>
                      <a:pt x="783205" y="130400"/>
                    </a:lnTo>
                    <a:lnTo>
                      <a:pt x="777783" y="135828"/>
                    </a:lnTo>
                    <a:lnTo>
                      <a:pt x="771015" y="139758"/>
                    </a:lnTo>
                    <a:lnTo>
                      <a:pt x="763265" y="142146"/>
                    </a:lnTo>
                    <a:lnTo>
                      <a:pt x="754896" y="142952"/>
                    </a:lnTo>
                    <a:lnTo>
                      <a:pt x="782693" y="142952"/>
                    </a:lnTo>
                    <a:lnTo>
                      <a:pt x="783205" y="142500"/>
                    </a:lnTo>
                    <a:lnTo>
                      <a:pt x="803761" y="142500"/>
                    </a:lnTo>
                    <a:lnTo>
                      <a:pt x="803761" y="99339"/>
                    </a:lnTo>
                    <a:lnTo>
                      <a:pt x="783205" y="99339"/>
                    </a:lnTo>
                    <a:lnTo>
                      <a:pt x="782954" y="99113"/>
                    </a:lnTo>
                    <a:close/>
                  </a:path>
                  <a:path w="2065655" h="158115">
                    <a:moveTo>
                      <a:pt x="797697" y="59156"/>
                    </a:moveTo>
                    <a:lnTo>
                      <a:pt x="756253" y="59156"/>
                    </a:lnTo>
                    <a:lnTo>
                      <a:pt x="767117" y="60652"/>
                    </a:lnTo>
                    <a:lnTo>
                      <a:pt x="775642" y="64972"/>
                    </a:lnTo>
                    <a:lnTo>
                      <a:pt x="781211" y="71862"/>
                    </a:lnTo>
                    <a:lnTo>
                      <a:pt x="783205" y="81069"/>
                    </a:lnTo>
                    <a:lnTo>
                      <a:pt x="783205" y="99339"/>
                    </a:lnTo>
                    <a:lnTo>
                      <a:pt x="803761" y="99339"/>
                    </a:lnTo>
                    <a:lnTo>
                      <a:pt x="803761" y="80165"/>
                    </a:lnTo>
                    <a:lnTo>
                      <a:pt x="800210" y="62281"/>
                    </a:lnTo>
                    <a:lnTo>
                      <a:pt x="797697" y="59156"/>
                    </a:lnTo>
                    <a:close/>
                  </a:path>
                  <a:path w="2065655" h="158115">
                    <a:moveTo>
                      <a:pt x="759457" y="41565"/>
                    </a:moveTo>
                    <a:lnTo>
                      <a:pt x="746610" y="42681"/>
                    </a:lnTo>
                    <a:lnTo>
                      <a:pt x="734792" y="46044"/>
                    </a:lnTo>
                    <a:lnTo>
                      <a:pt x="724001" y="51679"/>
                    </a:lnTo>
                    <a:lnTo>
                      <a:pt x="714235" y="59608"/>
                    </a:lnTo>
                    <a:lnTo>
                      <a:pt x="723144" y="73769"/>
                    </a:lnTo>
                    <a:lnTo>
                      <a:pt x="730690" y="67340"/>
                    </a:lnTo>
                    <a:lnTo>
                      <a:pt x="738667" y="62778"/>
                    </a:lnTo>
                    <a:lnTo>
                      <a:pt x="747159" y="60057"/>
                    </a:lnTo>
                    <a:lnTo>
                      <a:pt x="756253" y="59156"/>
                    </a:lnTo>
                    <a:lnTo>
                      <a:pt x="797697" y="59156"/>
                    </a:lnTo>
                    <a:lnTo>
                      <a:pt x="790599" y="50329"/>
                    </a:lnTo>
                    <a:lnTo>
                      <a:pt x="776494" y="43645"/>
                    </a:lnTo>
                    <a:lnTo>
                      <a:pt x="759457" y="41565"/>
                    </a:lnTo>
                    <a:close/>
                  </a:path>
                  <a:path w="2065655" h="158115">
                    <a:moveTo>
                      <a:pt x="610536" y="2274"/>
                    </a:moveTo>
                    <a:lnTo>
                      <a:pt x="589979" y="2274"/>
                    </a:lnTo>
                    <a:lnTo>
                      <a:pt x="589979" y="154600"/>
                    </a:lnTo>
                    <a:lnTo>
                      <a:pt x="610536" y="154600"/>
                    </a:lnTo>
                    <a:lnTo>
                      <a:pt x="610536" y="75817"/>
                    </a:lnTo>
                    <a:lnTo>
                      <a:pt x="615990" y="69851"/>
                    </a:lnTo>
                    <a:lnTo>
                      <a:pt x="623154" y="64738"/>
                    </a:lnTo>
                    <a:lnTo>
                      <a:pt x="631605" y="61165"/>
                    </a:lnTo>
                    <a:lnTo>
                      <a:pt x="640918" y="59822"/>
                    </a:lnTo>
                    <a:lnTo>
                      <a:pt x="610536" y="59822"/>
                    </a:lnTo>
                    <a:lnTo>
                      <a:pt x="610536" y="2274"/>
                    </a:lnTo>
                    <a:close/>
                  </a:path>
                  <a:path w="2065655" h="158115">
                    <a:moveTo>
                      <a:pt x="649588" y="41565"/>
                    </a:moveTo>
                    <a:lnTo>
                      <a:pt x="637383" y="43166"/>
                    </a:lnTo>
                    <a:lnTo>
                      <a:pt x="626462" y="47357"/>
                    </a:lnTo>
                    <a:lnTo>
                      <a:pt x="617341" y="53216"/>
                    </a:lnTo>
                    <a:lnTo>
                      <a:pt x="610536" y="59822"/>
                    </a:lnTo>
                    <a:lnTo>
                      <a:pt x="640918" y="59822"/>
                    </a:lnTo>
                    <a:lnTo>
                      <a:pt x="650555" y="60963"/>
                    </a:lnTo>
                    <a:lnTo>
                      <a:pt x="657974" y="64846"/>
                    </a:lnTo>
                    <a:lnTo>
                      <a:pt x="662742" y="72157"/>
                    </a:lnTo>
                    <a:lnTo>
                      <a:pt x="664427" y="83582"/>
                    </a:lnTo>
                    <a:lnTo>
                      <a:pt x="664427" y="154600"/>
                    </a:lnTo>
                    <a:lnTo>
                      <a:pt x="684984" y="154600"/>
                    </a:lnTo>
                    <a:lnTo>
                      <a:pt x="684984" y="76722"/>
                    </a:lnTo>
                    <a:lnTo>
                      <a:pt x="682759" y="61406"/>
                    </a:lnTo>
                    <a:lnTo>
                      <a:pt x="676102" y="50412"/>
                    </a:lnTo>
                    <a:lnTo>
                      <a:pt x="665037" y="43784"/>
                    </a:lnTo>
                    <a:lnTo>
                      <a:pt x="649588" y="41565"/>
                    </a:lnTo>
                    <a:close/>
                  </a:path>
                  <a:path w="2065655" h="158115">
                    <a:moveTo>
                      <a:pt x="460258" y="115560"/>
                    </a:moveTo>
                    <a:lnTo>
                      <a:pt x="447253" y="133139"/>
                    </a:lnTo>
                    <a:lnTo>
                      <a:pt x="458302" y="142992"/>
                    </a:lnTo>
                    <a:lnTo>
                      <a:pt x="471968" y="150640"/>
                    </a:lnTo>
                    <a:lnTo>
                      <a:pt x="488292" y="155592"/>
                    </a:lnTo>
                    <a:lnTo>
                      <a:pt x="507314" y="157352"/>
                    </a:lnTo>
                    <a:lnTo>
                      <a:pt x="533638" y="153518"/>
                    </a:lnTo>
                    <a:lnTo>
                      <a:pt x="551490" y="143302"/>
                    </a:lnTo>
                    <a:lnTo>
                      <a:pt x="555836" y="137022"/>
                    </a:lnTo>
                    <a:lnTo>
                      <a:pt x="508219" y="137022"/>
                    </a:lnTo>
                    <a:lnTo>
                      <a:pt x="493212" y="135273"/>
                    </a:lnTo>
                    <a:lnTo>
                      <a:pt x="480129" y="130569"/>
                    </a:lnTo>
                    <a:lnTo>
                      <a:pt x="469102" y="123727"/>
                    </a:lnTo>
                    <a:lnTo>
                      <a:pt x="460258" y="115560"/>
                    </a:lnTo>
                    <a:close/>
                  </a:path>
                  <a:path w="2065655" h="158115">
                    <a:moveTo>
                      <a:pt x="505932" y="0"/>
                    </a:moveTo>
                    <a:lnTo>
                      <a:pt x="484126" y="3247"/>
                    </a:lnTo>
                    <a:lnTo>
                      <a:pt x="467088" y="12274"/>
                    </a:lnTo>
                    <a:lnTo>
                      <a:pt x="455999" y="26011"/>
                    </a:lnTo>
                    <a:lnTo>
                      <a:pt x="452040" y="43387"/>
                    </a:lnTo>
                    <a:lnTo>
                      <a:pt x="456847" y="62549"/>
                    </a:lnTo>
                    <a:lnTo>
                      <a:pt x="469254" y="74901"/>
                    </a:lnTo>
                    <a:lnTo>
                      <a:pt x="486241" y="82629"/>
                    </a:lnTo>
                    <a:lnTo>
                      <a:pt x="518728" y="91786"/>
                    </a:lnTo>
                    <a:lnTo>
                      <a:pt x="530456" y="96595"/>
                    </a:lnTo>
                    <a:lnTo>
                      <a:pt x="538541" y="103461"/>
                    </a:lnTo>
                    <a:lnTo>
                      <a:pt x="541554" y="113500"/>
                    </a:lnTo>
                    <a:lnTo>
                      <a:pt x="539814" y="121797"/>
                    </a:lnTo>
                    <a:lnTo>
                      <a:pt x="534136" y="129369"/>
                    </a:lnTo>
                    <a:lnTo>
                      <a:pt x="523833" y="134887"/>
                    </a:lnTo>
                    <a:lnTo>
                      <a:pt x="508219" y="137022"/>
                    </a:lnTo>
                    <a:lnTo>
                      <a:pt x="555836" y="137022"/>
                    </a:lnTo>
                    <a:lnTo>
                      <a:pt x="561637" y="128637"/>
                    </a:lnTo>
                    <a:lnTo>
                      <a:pt x="564849" y="111452"/>
                    </a:lnTo>
                    <a:lnTo>
                      <a:pt x="559929" y="91384"/>
                    </a:lnTo>
                    <a:lnTo>
                      <a:pt x="547238" y="78360"/>
                    </a:lnTo>
                    <a:lnTo>
                      <a:pt x="529879" y="70177"/>
                    </a:lnTo>
                    <a:lnTo>
                      <a:pt x="510958" y="64634"/>
                    </a:lnTo>
                    <a:lnTo>
                      <a:pt x="497428" y="60961"/>
                    </a:lnTo>
                    <a:lnTo>
                      <a:pt x="486150" y="56544"/>
                    </a:lnTo>
                    <a:lnTo>
                      <a:pt x="478426" y="50461"/>
                    </a:lnTo>
                    <a:lnTo>
                      <a:pt x="475562" y="41791"/>
                    </a:lnTo>
                    <a:lnTo>
                      <a:pt x="477646" y="33039"/>
                    </a:lnTo>
                    <a:lnTo>
                      <a:pt x="483498" y="26257"/>
                    </a:lnTo>
                    <a:lnTo>
                      <a:pt x="492520" y="21874"/>
                    </a:lnTo>
                    <a:lnTo>
                      <a:pt x="504110" y="20317"/>
                    </a:lnTo>
                    <a:lnTo>
                      <a:pt x="560329" y="20317"/>
                    </a:lnTo>
                    <a:lnTo>
                      <a:pt x="550385" y="12139"/>
                    </a:lnTo>
                    <a:lnTo>
                      <a:pt x="537448" y="5481"/>
                    </a:lnTo>
                    <a:lnTo>
                      <a:pt x="522631" y="1391"/>
                    </a:lnTo>
                    <a:lnTo>
                      <a:pt x="505932" y="0"/>
                    </a:lnTo>
                    <a:close/>
                  </a:path>
                  <a:path w="2065655" h="158115">
                    <a:moveTo>
                      <a:pt x="560329" y="20317"/>
                    </a:moveTo>
                    <a:lnTo>
                      <a:pt x="504110" y="20317"/>
                    </a:lnTo>
                    <a:lnTo>
                      <a:pt x="516298" y="21368"/>
                    </a:lnTo>
                    <a:lnTo>
                      <a:pt x="527947" y="24603"/>
                    </a:lnTo>
                    <a:lnTo>
                      <a:pt x="538695" y="30150"/>
                    </a:lnTo>
                    <a:lnTo>
                      <a:pt x="548175" y="38134"/>
                    </a:lnTo>
                    <a:lnTo>
                      <a:pt x="561444" y="21234"/>
                    </a:lnTo>
                    <a:lnTo>
                      <a:pt x="560329" y="20317"/>
                    </a:lnTo>
                    <a:close/>
                  </a:path>
                  <a:path w="2065655" h="158115">
                    <a:moveTo>
                      <a:pt x="314189" y="41565"/>
                    </a:moveTo>
                    <a:lnTo>
                      <a:pt x="291966" y="46095"/>
                    </a:lnTo>
                    <a:lnTo>
                      <a:pt x="274472" y="58465"/>
                    </a:lnTo>
                    <a:lnTo>
                      <a:pt x="263023" y="76821"/>
                    </a:lnTo>
                    <a:lnTo>
                      <a:pt x="258915" y="99339"/>
                    </a:lnTo>
                    <a:lnTo>
                      <a:pt x="263212" y="123044"/>
                    </a:lnTo>
                    <a:lnTo>
                      <a:pt x="275134" y="141360"/>
                    </a:lnTo>
                    <a:lnTo>
                      <a:pt x="293223" y="153168"/>
                    </a:lnTo>
                    <a:lnTo>
                      <a:pt x="316023" y="157352"/>
                    </a:lnTo>
                    <a:lnTo>
                      <a:pt x="328909" y="156291"/>
                    </a:lnTo>
                    <a:lnTo>
                      <a:pt x="340733" y="153152"/>
                    </a:lnTo>
                    <a:lnTo>
                      <a:pt x="351274" y="148001"/>
                    </a:lnTo>
                    <a:lnTo>
                      <a:pt x="360315" y="140904"/>
                    </a:lnTo>
                    <a:lnTo>
                      <a:pt x="359984" y="140439"/>
                    </a:lnTo>
                    <a:lnTo>
                      <a:pt x="318071" y="140439"/>
                    </a:lnTo>
                    <a:lnTo>
                      <a:pt x="303100" y="137722"/>
                    </a:lnTo>
                    <a:lnTo>
                      <a:pt x="291641" y="130340"/>
                    </a:lnTo>
                    <a:lnTo>
                      <a:pt x="284036" y="119448"/>
                    </a:lnTo>
                    <a:lnTo>
                      <a:pt x="280628" y="106199"/>
                    </a:lnTo>
                    <a:lnTo>
                      <a:pt x="367867" y="106199"/>
                    </a:lnTo>
                    <a:lnTo>
                      <a:pt x="367867" y="101161"/>
                    </a:lnTo>
                    <a:lnTo>
                      <a:pt x="366314" y="91348"/>
                    </a:lnTo>
                    <a:lnTo>
                      <a:pt x="280389" y="91348"/>
                    </a:lnTo>
                    <a:lnTo>
                      <a:pt x="283037" y="79849"/>
                    </a:lnTo>
                    <a:lnTo>
                      <a:pt x="289411" y="69252"/>
                    </a:lnTo>
                    <a:lnTo>
                      <a:pt x="299723" y="61482"/>
                    </a:lnTo>
                    <a:lnTo>
                      <a:pt x="314189" y="58465"/>
                    </a:lnTo>
                    <a:lnTo>
                      <a:pt x="353148" y="58465"/>
                    </a:lnTo>
                    <a:lnTo>
                      <a:pt x="336549" y="46123"/>
                    </a:lnTo>
                    <a:lnTo>
                      <a:pt x="314189" y="41565"/>
                    </a:lnTo>
                    <a:close/>
                  </a:path>
                  <a:path w="2065655" h="158115">
                    <a:moveTo>
                      <a:pt x="350716" y="127422"/>
                    </a:moveTo>
                    <a:lnTo>
                      <a:pt x="343784" y="133023"/>
                    </a:lnTo>
                    <a:lnTo>
                      <a:pt x="335675" y="137102"/>
                    </a:lnTo>
                    <a:lnTo>
                      <a:pt x="326925" y="139594"/>
                    </a:lnTo>
                    <a:lnTo>
                      <a:pt x="318071" y="140439"/>
                    </a:lnTo>
                    <a:lnTo>
                      <a:pt x="359984" y="140439"/>
                    </a:lnTo>
                    <a:lnTo>
                      <a:pt x="350716" y="127422"/>
                    </a:lnTo>
                    <a:close/>
                  </a:path>
                  <a:path w="2065655" h="158115">
                    <a:moveTo>
                      <a:pt x="353148" y="58465"/>
                    </a:moveTo>
                    <a:lnTo>
                      <a:pt x="314189" y="58465"/>
                    </a:lnTo>
                    <a:lnTo>
                      <a:pt x="329199" y="61546"/>
                    </a:lnTo>
                    <a:lnTo>
                      <a:pt x="339542" y="69421"/>
                    </a:lnTo>
                    <a:lnTo>
                      <a:pt x="345602" y="80039"/>
                    </a:lnTo>
                    <a:lnTo>
                      <a:pt x="347763" y="91348"/>
                    </a:lnTo>
                    <a:lnTo>
                      <a:pt x="366314" y="91348"/>
                    </a:lnTo>
                    <a:lnTo>
                      <a:pt x="364137" y="77590"/>
                    </a:lnTo>
                    <a:lnTo>
                      <a:pt x="353448" y="58688"/>
                    </a:lnTo>
                    <a:lnTo>
                      <a:pt x="353148" y="58465"/>
                    </a:lnTo>
                    <a:close/>
                  </a:path>
                  <a:path w="2065655" h="158115">
                    <a:moveTo>
                      <a:pt x="160254" y="2274"/>
                    </a:moveTo>
                    <a:lnTo>
                      <a:pt x="139698" y="2274"/>
                    </a:lnTo>
                    <a:lnTo>
                      <a:pt x="139698" y="154600"/>
                    </a:lnTo>
                    <a:lnTo>
                      <a:pt x="160254" y="154600"/>
                    </a:lnTo>
                    <a:lnTo>
                      <a:pt x="160254" y="75817"/>
                    </a:lnTo>
                    <a:lnTo>
                      <a:pt x="165708" y="69851"/>
                    </a:lnTo>
                    <a:lnTo>
                      <a:pt x="172873" y="64738"/>
                    </a:lnTo>
                    <a:lnTo>
                      <a:pt x="181324" y="61165"/>
                    </a:lnTo>
                    <a:lnTo>
                      <a:pt x="190637" y="59822"/>
                    </a:lnTo>
                    <a:lnTo>
                      <a:pt x="160254" y="59822"/>
                    </a:lnTo>
                    <a:lnTo>
                      <a:pt x="160254" y="2274"/>
                    </a:lnTo>
                    <a:close/>
                  </a:path>
                  <a:path w="2065655" h="158115">
                    <a:moveTo>
                      <a:pt x="199307" y="41565"/>
                    </a:moveTo>
                    <a:lnTo>
                      <a:pt x="187107" y="43166"/>
                    </a:lnTo>
                    <a:lnTo>
                      <a:pt x="176185" y="47357"/>
                    </a:lnTo>
                    <a:lnTo>
                      <a:pt x="167061" y="53216"/>
                    </a:lnTo>
                    <a:lnTo>
                      <a:pt x="160254" y="59822"/>
                    </a:lnTo>
                    <a:lnTo>
                      <a:pt x="190637" y="59822"/>
                    </a:lnTo>
                    <a:lnTo>
                      <a:pt x="200279" y="60963"/>
                    </a:lnTo>
                    <a:lnTo>
                      <a:pt x="207697" y="64846"/>
                    </a:lnTo>
                    <a:lnTo>
                      <a:pt x="212462" y="72157"/>
                    </a:lnTo>
                    <a:lnTo>
                      <a:pt x="214146" y="83582"/>
                    </a:lnTo>
                    <a:lnTo>
                      <a:pt x="214146" y="154600"/>
                    </a:lnTo>
                    <a:lnTo>
                      <a:pt x="234715" y="154600"/>
                    </a:lnTo>
                    <a:lnTo>
                      <a:pt x="234715" y="76722"/>
                    </a:lnTo>
                    <a:lnTo>
                      <a:pt x="232490" y="61406"/>
                    </a:lnTo>
                    <a:lnTo>
                      <a:pt x="225831" y="50412"/>
                    </a:lnTo>
                    <a:lnTo>
                      <a:pt x="214762" y="43784"/>
                    </a:lnTo>
                    <a:lnTo>
                      <a:pt x="199307" y="41565"/>
                    </a:lnTo>
                    <a:close/>
                  </a:path>
                  <a:path w="2065655" h="158115">
                    <a:moveTo>
                      <a:pt x="69032" y="22378"/>
                    </a:moveTo>
                    <a:lnTo>
                      <a:pt x="48513" y="22378"/>
                    </a:lnTo>
                    <a:lnTo>
                      <a:pt x="48513" y="154600"/>
                    </a:lnTo>
                    <a:lnTo>
                      <a:pt x="69032" y="154600"/>
                    </a:lnTo>
                    <a:lnTo>
                      <a:pt x="69032" y="22378"/>
                    </a:lnTo>
                    <a:close/>
                  </a:path>
                  <a:path w="2065655" h="158115">
                    <a:moveTo>
                      <a:pt x="117144" y="2274"/>
                    </a:moveTo>
                    <a:lnTo>
                      <a:pt x="0" y="2274"/>
                    </a:lnTo>
                    <a:lnTo>
                      <a:pt x="0" y="22378"/>
                    </a:lnTo>
                    <a:lnTo>
                      <a:pt x="117144" y="22378"/>
                    </a:lnTo>
                    <a:lnTo>
                      <a:pt x="117144" y="2274"/>
                    </a:lnTo>
                    <a:close/>
                  </a:path>
                </a:pathLst>
              </a:custGeom>
              <a:solidFill>
                <a:srgbClr val="21282C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893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Blue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C22D635-A137-40EE-896E-14F6A5B1A3F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1pPr>
            <a:lvl2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3pPr>
            <a:lvl4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4pPr>
            <a:lvl5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84A1FECA-C3B0-4FBA-8029-0014B556F2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1pPr>
            <a:lvl2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3pPr>
            <a:lvl4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4pPr>
            <a:lvl5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0188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D3394147-6FEA-4FA0-86C9-47D4C0BC436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1pPr>
            <a:lvl2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3pPr>
            <a:lvl4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4pPr>
            <a:lvl5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B4C5E7E8-67AF-478D-B001-A1A999B166B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1pPr>
            <a:lvl2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2pPr>
            <a:lvl3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3pPr>
            <a:lvl4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4pPr>
            <a:lvl5pPr marR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 lang="en-US" sz="2200" kern="1200" dirty="0" smtClean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13796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etrol light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D22D3A8B-EECE-45BF-8ED7-D63E1DAFA3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B1D253A0-2498-42CD-BE95-1C0381E4811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9885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(2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9402568E-A174-4329-86A1-34FCE6BC5E39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AB638330-495C-4942-BBC1-F4AF317A325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396000"/>
            <a:ext cx="5545137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86B23F-84B7-45C8-97F3-C9F938396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347047-1D80-4882-8521-CE200B114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635215-B892-41BE-AE72-967E73453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2339D560-3CDC-479D-A2AD-915A6C7DD7E8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0" name="Textplatzhalter 2">
            <a:extLst>
              <a:ext uri="{FF2B5EF4-FFF2-40B4-BE49-F238E27FC236}">
                <a16:creationId xmlns:a16="http://schemas.microsoft.com/office/drawing/2014/main" id="{B5D128BC-65D8-4E70-92B0-39FE918A1A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4962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  <p:sp>
        <p:nvSpPr>
          <p:cNvPr id="13" name="Textplatzhalter 2">
            <a:extLst>
              <a:ext uri="{FF2B5EF4-FFF2-40B4-BE49-F238E27FC236}">
                <a16:creationId xmlns:a16="http://schemas.microsoft.com/office/drawing/2014/main" id="{E1E17FE6-338D-4AF1-969C-001E5439FD8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1901" y="1628775"/>
            <a:ext cx="5545137" cy="44640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4"/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18921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704">
          <p15:clr>
            <a:srgbClr val="FBAE40"/>
          </p15:clr>
        </p15:guide>
        <p15:guide id="3" pos="3976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27378" y="6341070"/>
            <a:ext cx="373278" cy="301303"/>
          </a:xfrm>
          <a:prstGeom prst="rect">
            <a:avLst/>
          </a:prstGeom>
        </p:spPr>
        <p:txBody>
          <a:bodyPr vert="horz" wrap="none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r>
              <a:rPr lang="de-DE" b="1" dirty="0"/>
              <a:t>Slide</a:t>
            </a:r>
            <a:br>
              <a:rPr lang="de-DE" dirty="0"/>
            </a:br>
            <a:fld id="{E8B2BC37-DD0E-4996-A727-FA57C15C470C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34963" y="396000"/>
            <a:ext cx="11522074" cy="828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dirty="0"/>
              <a:t>Headline (Calibri 32 </a:t>
            </a:r>
            <a:r>
              <a:rPr lang="de-DE" dirty="0" err="1"/>
              <a:t>pt</a:t>
            </a:r>
            <a:r>
              <a:rPr lang="de-DE" dirty="0"/>
              <a:t>)</a:t>
            </a:r>
            <a:br>
              <a:rPr lang="de-DE" dirty="0"/>
            </a:b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41710" y="6441924"/>
            <a:ext cx="1466850" cy="165590"/>
          </a:xfrm>
          <a:prstGeom prst="rect">
            <a:avLst/>
          </a:prstGeom>
        </p:spPr>
        <p:txBody>
          <a:bodyPr vert="horz" wrap="none" lIns="0" tIns="0" rIns="0" bIns="0" rtlCol="0" anchor="ctr" anchorCtr="0">
            <a:noAutofit/>
          </a:bodyPr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4963" y="6341070"/>
            <a:ext cx="1872605" cy="143305"/>
          </a:xfrm>
          <a:prstGeom prst="rect">
            <a:avLst/>
          </a:prstGeom>
        </p:spPr>
        <p:txBody>
          <a:bodyPr vert="horz" wrap="none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7" name="object 4">
            <a:extLst>
              <a:ext uri="{FF2B5EF4-FFF2-40B4-BE49-F238E27FC236}">
                <a16:creationId xmlns:a16="http://schemas.microsoft.com/office/drawing/2014/main" id="{3550E2D1-954B-49AD-9BB5-843F6944DEC1}"/>
              </a:ext>
            </a:extLst>
          </p:cNvPr>
          <p:cNvSpPr/>
          <p:nvPr userDrawn="1"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36FAA4D2-CD2D-4803-93FC-A1CCFB2D083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34962" y="1628775"/>
            <a:ext cx="11522075" cy="4452962"/>
          </a:xfrm>
          <a:prstGeom prst="rect">
            <a:avLst/>
          </a:prstGeom>
        </p:spPr>
        <p:txBody>
          <a:bodyPr vert="horz" lIns="0" tIns="45720" rIns="91440" bIns="45720" rtlCol="0">
            <a:normAutofit/>
          </a:bodyPr>
          <a:lstStyle/>
          <a:p>
            <a:pPr lvl="0"/>
            <a:r>
              <a:rPr lang="de-DE" dirty="0"/>
              <a:t>Click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edit</a:t>
            </a:r>
            <a:r>
              <a:rPr lang="de-DE" dirty="0"/>
              <a:t> </a:t>
            </a:r>
            <a:r>
              <a:rPr lang="de-DE" dirty="0" err="1"/>
              <a:t>text</a:t>
            </a:r>
            <a:endParaRPr lang="de-DE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66291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4476" r:id="rId2"/>
    <p:sldLayoutId id="2147484490" r:id="rId3"/>
    <p:sldLayoutId id="2147484481" r:id="rId4"/>
    <p:sldLayoutId id="2147484491" r:id="rId5"/>
    <p:sldLayoutId id="2147484488" r:id="rId6"/>
    <p:sldLayoutId id="2147484486" r:id="rId7"/>
    <p:sldLayoutId id="2147484487" r:id="rId8"/>
    <p:sldLayoutId id="2147484483" r:id="rId9"/>
    <p:sldLayoutId id="2147484482" r:id="rId10"/>
    <p:sldLayoutId id="2147484484" r:id="rId11"/>
    <p:sldLayoutId id="2147484485" r:id="rId12"/>
    <p:sldLayoutId id="2147484489" r:id="rId13"/>
    <p:sldLayoutId id="2147484479" r:id="rId14"/>
    <p:sldLayoutId id="2147484480" r:id="rId15"/>
    <p:sldLayoutId id="2147484477" r:id="rId16"/>
    <p:sldLayoutId id="2147484478" r:id="rId17"/>
    <p:sldLayoutId id="2147484492" r:id="rId18"/>
    <p:sldLayoutId id="2147484493" r:id="rId19"/>
    <p:sldLayoutId id="2147484495" r:id="rId2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baseline="0">
          <a:solidFill>
            <a:schemeClr val="tx1"/>
          </a:solidFill>
          <a:latin typeface="+mj-lt"/>
          <a:ea typeface="+mj-ea"/>
          <a:cs typeface="Calibri Light"/>
        </a:defRPr>
      </a:lvl1pPr>
    </p:titleStyle>
    <p:bodyStyle>
      <a:lvl1pPr marL="0" marR="0" indent="0" algn="l" defTabSz="914400" rtl="0" eaLnBrk="1" fontAlgn="auto" latinLnBrk="0" hangingPunct="1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1pPr>
      <a:lvl2pPr marL="273050" marR="0" indent="-273050" algn="l" defTabSz="914400" rtl="0" eaLnBrk="1" fontAlgn="auto" latinLnBrk="0" hangingPunct="1">
        <a:lnSpc>
          <a:spcPct val="9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2pPr>
      <a:lvl3pPr marL="531813" marR="0" indent="-258763" algn="l" defTabSz="914400" rtl="0" eaLnBrk="1" fontAlgn="auto" latinLnBrk="0" hangingPunct="1">
        <a:lnSpc>
          <a:spcPct val="9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3pPr>
      <a:lvl4pPr marL="804863" marR="0" indent="-273050" algn="l" defTabSz="914400" rtl="0" eaLnBrk="1" fontAlgn="auto" latinLnBrk="0" hangingPunct="1">
        <a:lnSpc>
          <a:spcPct val="9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4pPr>
      <a:lvl5pPr marL="1077913" marR="0" indent="-273050" algn="l" defTabSz="914400" rtl="0" eaLnBrk="1" fontAlgn="auto" latinLnBrk="0" hangingPunct="1">
        <a:lnSpc>
          <a:spcPct val="9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orient="horz" pos="572" userDrawn="1">
          <p15:clr>
            <a:srgbClr val="F26B43"/>
          </p15:clr>
        </p15:guide>
        <p15:guide id="3" orient="horz" pos="3838" userDrawn="1">
          <p15:clr>
            <a:srgbClr val="F26B43"/>
          </p15:clr>
        </p15:guide>
        <p15:guide id="4" pos="211" userDrawn="1">
          <p15:clr>
            <a:srgbClr val="F26B43"/>
          </p15:clr>
        </p15:guide>
        <p15:guide id="5" pos="7469" userDrawn="1">
          <p15:clr>
            <a:srgbClr val="F26B43"/>
          </p15:clr>
        </p15:guide>
        <p15:guide id="6" orient="horz" pos="102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48.jpe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7.png"/><Relationship Id="rId5" Type="http://schemas.openxmlformats.org/officeDocument/2006/relationships/image" Target="../media/image46.wmf"/><Relationship Id="rId4" Type="http://schemas.openxmlformats.org/officeDocument/2006/relationships/image" Target="../media/image4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emf"/><Relationship Id="rId3" Type="http://schemas.microsoft.com/office/2007/relationships/hdphoto" Target="../media/hdphoto1.wdp"/><Relationship Id="rId7" Type="http://schemas.openxmlformats.org/officeDocument/2006/relationships/image" Target="../media/image48.jpe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7.png"/><Relationship Id="rId5" Type="http://schemas.openxmlformats.org/officeDocument/2006/relationships/image" Target="../media/image46.wmf"/><Relationship Id="rId4" Type="http://schemas.openxmlformats.org/officeDocument/2006/relationships/image" Target="../media/image4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eg"/><Relationship Id="rId3" Type="http://schemas.microsoft.com/office/2007/relationships/hdphoto" Target="../media/hdphoto1.wdp"/><Relationship Id="rId7" Type="http://schemas.openxmlformats.org/officeDocument/2006/relationships/image" Target="../media/image48.jpe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7.png"/><Relationship Id="rId5" Type="http://schemas.openxmlformats.org/officeDocument/2006/relationships/image" Target="../media/image46.wmf"/><Relationship Id="rId4" Type="http://schemas.openxmlformats.org/officeDocument/2006/relationships/image" Target="../media/image45.png"/><Relationship Id="rId9" Type="http://schemas.openxmlformats.org/officeDocument/2006/relationships/image" Target="../media/image4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eg"/><Relationship Id="rId3" Type="http://schemas.microsoft.com/office/2007/relationships/hdphoto" Target="../media/hdphoto1.wdp"/><Relationship Id="rId7" Type="http://schemas.openxmlformats.org/officeDocument/2006/relationships/image" Target="../media/image48.jpe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7.png"/><Relationship Id="rId5" Type="http://schemas.openxmlformats.org/officeDocument/2006/relationships/image" Target="../media/image46.wmf"/><Relationship Id="rId4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34.png"/><Relationship Id="rId3" Type="http://schemas.openxmlformats.org/officeDocument/2006/relationships/image" Target="../media/image11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29" Type="http://schemas.openxmlformats.org/officeDocument/2006/relationships/image" Target="../media/image37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28" Type="http://schemas.openxmlformats.org/officeDocument/2006/relationships/image" Target="../media/image36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12.emf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Relationship Id="rId27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tiff"/><Relationship Id="rId2" Type="http://schemas.openxmlformats.org/officeDocument/2006/relationships/image" Target="../media/image38.tiff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2">
            <a:extLst>
              <a:ext uri="{FF2B5EF4-FFF2-40B4-BE49-F238E27FC236}">
                <a16:creationId xmlns:a16="http://schemas.microsoft.com/office/drawing/2014/main" id="{DC1AC66F-54A0-4CC6-B003-631E04249E20}"/>
              </a:ext>
            </a:extLst>
          </p:cNvPr>
          <p:cNvSpPr/>
          <p:nvPr/>
        </p:nvSpPr>
        <p:spPr>
          <a:xfrm>
            <a:off x="428" y="27666"/>
            <a:ext cx="12191144" cy="6857519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r>
              <a:rPr lang="en-GB" sz="496" dirty="0"/>
              <a:t>P</a:t>
            </a: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08F65E10-34CE-45D2-8C03-5952A3193EE3}"/>
              </a:ext>
            </a:extLst>
          </p:cNvPr>
          <p:cNvSpPr/>
          <p:nvPr/>
        </p:nvSpPr>
        <p:spPr>
          <a:xfrm>
            <a:off x="0" y="3456426"/>
            <a:ext cx="8472264" cy="1628758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Untertitel 11">
            <a:extLst>
              <a:ext uri="{FF2B5EF4-FFF2-40B4-BE49-F238E27FC236}">
                <a16:creationId xmlns:a16="http://schemas.microsoft.com/office/drawing/2014/main" id="{2092EBA7-03BA-4EC0-995F-C8D00BADD0B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02869" y="3823754"/>
            <a:ext cx="11522582" cy="894101"/>
          </a:xfrm>
        </p:spPr>
        <p:txBody>
          <a:bodyPr/>
          <a:lstStyle/>
          <a:p>
            <a:r>
              <a:rPr lang="en-GB" spc="-64" dirty="0">
                <a:solidFill>
                  <a:schemeClr val="bg1"/>
                </a:solidFill>
                <a:effectLst>
                  <a:outerShdw blurRad="63500" sx="102000" sy="102000" algn="ctr" rotWithShape="0">
                    <a:schemeClr val="accent4">
                      <a:lumMod val="50000"/>
                      <a:alpha val="40000"/>
                    </a:schemeClr>
                  </a:outerShdw>
                </a:effectLst>
                <a:latin typeface="+mj-lt"/>
                <a:ea typeface="Segoe UI Symbol" panose="020B0502040204020203" pitchFamily="34" charset="0"/>
              </a:rPr>
              <a:t>SD-WAN as a Service @ ngena</a:t>
            </a:r>
          </a:p>
          <a:p>
            <a:r>
              <a:rPr lang="en-GB" sz="2400" spc="-64" dirty="0">
                <a:solidFill>
                  <a:schemeClr val="bg1"/>
                </a:solidFill>
                <a:effectLst>
                  <a:outerShdw blurRad="63500" sx="102000" sy="102000" algn="ctr" rotWithShape="0">
                    <a:schemeClr val="accent4">
                      <a:lumMod val="50000"/>
                      <a:alpha val="40000"/>
                    </a:schemeClr>
                  </a:outerShdw>
                </a:effectLst>
                <a:latin typeface="+mj-lt"/>
                <a:ea typeface="Segoe UI Symbol" panose="020B0502040204020203" pitchFamily="34" charset="0"/>
              </a:rPr>
              <a:t>NSO Developer Days 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938BBFE-4E70-4413-B2CB-512860FCA9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869" y="868298"/>
            <a:ext cx="11522075" cy="617636"/>
          </a:xfrm>
        </p:spPr>
        <p:txBody>
          <a:bodyPr>
            <a:noAutofit/>
          </a:bodyPr>
          <a:lstStyle/>
          <a:p>
            <a:r>
              <a:rPr lang="en-GB" sz="3800" spc="-109" dirty="0">
                <a:latin typeface="Calibri" panose="020F0502020204030204" pitchFamily="34" charset="0"/>
                <a:cs typeface="Calibri" panose="020F0502020204030204" pitchFamily="34" charset="0"/>
              </a:rPr>
              <a:t>A new way of managing global</a:t>
            </a:r>
            <a:br>
              <a:rPr lang="en-GB" sz="3800" spc="-109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GB" sz="3800" spc="-109" dirty="0">
                <a:latin typeface="Calibri" panose="020F0502020204030204" pitchFamily="34" charset="0"/>
                <a:cs typeface="Calibri" panose="020F0502020204030204" pitchFamily="34" charset="0"/>
              </a:rPr>
              <a:t>enterprise networks</a:t>
            </a:r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6047B306-E77B-4556-98CF-28B7B1142EF7}"/>
              </a:ext>
            </a:extLst>
          </p:cNvPr>
          <p:cNvSpPr/>
          <p:nvPr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lang="en-GB" sz="496" dirty="0"/>
          </a:p>
        </p:txBody>
      </p:sp>
      <p:sp>
        <p:nvSpPr>
          <p:cNvPr id="16" name="object 9">
            <a:extLst>
              <a:ext uri="{FF2B5EF4-FFF2-40B4-BE49-F238E27FC236}">
                <a16:creationId xmlns:a16="http://schemas.microsoft.com/office/drawing/2014/main" id="{A82845B7-B2D8-49AE-A2C1-3E912A2D4D00}"/>
              </a:ext>
            </a:extLst>
          </p:cNvPr>
          <p:cNvSpPr/>
          <p:nvPr/>
        </p:nvSpPr>
        <p:spPr>
          <a:xfrm>
            <a:off x="9681256" y="908720"/>
            <a:ext cx="2170907" cy="572341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lang="en-GB" sz="496" dirty="0"/>
          </a:p>
        </p:txBody>
      </p:sp>
      <p:sp>
        <p:nvSpPr>
          <p:cNvPr id="2" name="TextBox 1"/>
          <p:cNvSpPr txBox="1"/>
          <p:nvPr/>
        </p:nvSpPr>
        <p:spPr>
          <a:xfrm>
            <a:off x="202869" y="5877272"/>
            <a:ext cx="24424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>
                <a:solidFill>
                  <a:schemeClr val="bg1"/>
                </a:solidFill>
              </a:rPr>
              <a:t>Marcus </a:t>
            </a:r>
            <a:r>
              <a:rPr lang="en-GB" sz="1400" dirty="0" err="1">
                <a:solidFill>
                  <a:schemeClr val="bg1"/>
                </a:solidFill>
              </a:rPr>
              <a:t>Hacke</a:t>
            </a:r>
            <a:r>
              <a:rPr lang="en-GB" sz="1400" dirty="0">
                <a:solidFill>
                  <a:schemeClr val="bg1"/>
                </a:solidFill>
              </a:rPr>
              <a:t>, Founder &amp; CEO</a:t>
            </a:r>
          </a:p>
          <a:p>
            <a:r>
              <a:rPr lang="en-GB" sz="1400" dirty="0">
                <a:solidFill>
                  <a:schemeClr val="bg1"/>
                </a:solidFill>
              </a:rPr>
              <a:t>Stockholm, June 18, 2019</a:t>
            </a:r>
          </a:p>
        </p:txBody>
      </p:sp>
    </p:spTree>
    <p:extLst>
      <p:ext uri="{BB962C8B-B14F-4D97-AF65-F5344CB8AC3E}">
        <p14:creationId xmlns:p14="http://schemas.microsoft.com/office/powerpoint/2010/main" val="1679422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ounded Rectangle 49"/>
          <p:cNvSpPr/>
          <p:nvPr/>
        </p:nvSpPr>
        <p:spPr>
          <a:xfrm>
            <a:off x="304800" y="1593203"/>
            <a:ext cx="11576310" cy="104770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402"/>
            <a:endParaRPr lang="en-US" sz="2400" dirty="0">
              <a:solidFill>
                <a:srgbClr val="FFFFFF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34963" y="224550"/>
            <a:ext cx="11522074" cy="828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ngena architectural flow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3404521" y="1691642"/>
            <a:ext cx="4495800" cy="795567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402"/>
            <a:r>
              <a:rPr lang="en-US" sz="1400" dirty="0">
                <a:solidFill>
                  <a:srgbClr val="FFFFFF"/>
                </a:solidFill>
              </a:rPr>
              <a:t>Central NSO : </a:t>
            </a:r>
          </a:p>
          <a:p>
            <a:pPr algn="ctr" defTabSz="609402"/>
            <a:r>
              <a:rPr lang="en-US" sz="1400" dirty="0">
                <a:solidFill>
                  <a:srgbClr val="FFFFFF"/>
                </a:solidFill>
              </a:rPr>
              <a:t>customer facing services &amp; orchestrating multiple NSO</a:t>
            </a:r>
          </a:p>
        </p:txBody>
      </p:sp>
      <p:cxnSp>
        <p:nvCxnSpPr>
          <p:cNvPr id="13" name="Straight Arrow Connector 12"/>
          <p:cNvCxnSpPr>
            <a:cxnSpLocks/>
            <a:stCxn id="4" idx="2"/>
            <a:endCxn id="5" idx="0"/>
          </p:cNvCxnSpPr>
          <p:nvPr/>
        </p:nvCxnSpPr>
        <p:spPr>
          <a:xfrm>
            <a:off x="5652421" y="2487209"/>
            <a:ext cx="8726" cy="393312"/>
          </a:xfrm>
          <a:prstGeom prst="straightConnector1">
            <a:avLst/>
          </a:prstGeom>
          <a:ln w="19050"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Rounded Rectangle 28"/>
          <p:cNvSpPr/>
          <p:nvPr/>
        </p:nvSpPr>
        <p:spPr>
          <a:xfrm>
            <a:off x="869946" y="732324"/>
            <a:ext cx="9552769" cy="576583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402"/>
            <a:r>
              <a:rPr lang="en-US" sz="1400" dirty="0" err="1">
                <a:solidFill>
                  <a:srgbClr val="FFFFFF"/>
                </a:solidFill>
              </a:rPr>
              <a:t>Comarch</a:t>
            </a:r>
            <a:r>
              <a:rPr lang="en-US" sz="1400" dirty="0">
                <a:solidFill>
                  <a:srgbClr val="FFFFFF"/>
                </a:solidFill>
              </a:rPr>
              <a:t> OSS/BSS</a:t>
            </a:r>
          </a:p>
        </p:txBody>
      </p:sp>
      <p:cxnSp>
        <p:nvCxnSpPr>
          <p:cNvPr id="30" name="Straight Arrow Connector 29"/>
          <p:cNvCxnSpPr>
            <a:stCxn id="29" idx="2"/>
            <a:endCxn id="4" idx="0"/>
          </p:cNvCxnSpPr>
          <p:nvPr/>
        </p:nvCxnSpPr>
        <p:spPr>
          <a:xfrm>
            <a:off x="5646331" y="1308907"/>
            <a:ext cx="6090" cy="382735"/>
          </a:xfrm>
          <a:prstGeom prst="straightConnector1">
            <a:avLst/>
          </a:prstGeom>
          <a:ln w="19050"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7018153" y="1668709"/>
            <a:ext cx="983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402"/>
            <a:r>
              <a:rPr lang="en-US" sz="1000" dirty="0">
                <a:solidFill>
                  <a:schemeClr val="accent4"/>
                </a:solidFill>
                <a:latin typeface="CiscoSansTT Light"/>
                <a:ea typeface=""/>
                <a:cs typeface=""/>
              </a:rPr>
              <a:t>Multi-tenant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062120" y="873271"/>
            <a:ext cx="112840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402"/>
            <a:r>
              <a:rPr lang="en-US" sz="1000" dirty="0">
                <a:solidFill>
                  <a:schemeClr val="accent4"/>
                </a:solidFill>
                <a:latin typeface="CiscoSansTT Light"/>
                <a:ea typeface=""/>
                <a:cs typeface=""/>
              </a:rPr>
              <a:t>Multi-tenant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C6F9730-19ED-D440-90FB-19ACCBFA418F}"/>
              </a:ext>
            </a:extLst>
          </p:cNvPr>
          <p:cNvGrpSpPr/>
          <p:nvPr/>
        </p:nvGrpSpPr>
        <p:grpSpPr>
          <a:xfrm>
            <a:off x="304800" y="2813368"/>
            <a:ext cx="11582400" cy="3400743"/>
            <a:chOff x="304800" y="2813368"/>
            <a:chExt cx="11582400" cy="3400743"/>
          </a:xfrm>
        </p:grpSpPr>
        <p:sp>
          <p:nvSpPr>
            <p:cNvPr id="46" name="Rounded Rectangle 45"/>
            <p:cNvSpPr/>
            <p:nvPr/>
          </p:nvSpPr>
          <p:spPr>
            <a:xfrm>
              <a:off x="304800" y="2813368"/>
              <a:ext cx="11582400" cy="3400743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2872608" y="2880521"/>
              <a:ext cx="5577077" cy="1196212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endParaRPr lang="en-US" sz="1000" dirty="0">
                <a:solidFill>
                  <a:srgbClr val="FFFFFF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4776120" y="4597779"/>
              <a:ext cx="1740421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ESC</a:t>
              </a: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6755079" y="4595689"/>
              <a:ext cx="1740421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Service Chain VNFs</a:t>
              </a:r>
            </a:p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vEdge, ASAv, </a:t>
              </a:r>
              <a:r>
                <a:rPr lang="en-US" sz="1200" dirty="0" err="1">
                  <a:solidFill>
                    <a:srgbClr val="FFFFFF"/>
                  </a:solidFill>
                </a:rPr>
                <a:t>WSAv</a:t>
              </a:r>
              <a:endParaRPr lang="en-US" sz="1200" dirty="0">
                <a:solidFill>
                  <a:srgbClr val="FFFFFF"/>
                </a:solidFill>
              </a:endParaRP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(single-tenant)</a:t>
              </a: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8650548" y="4595689"/>
              <a:ext cx="1740421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Control plane VNF</a:t>
              </a:r>
            </a:p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vSmart, vBond</a:t>
              </a: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(single-tenant)</a:t>
              </a: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10560038" y="4595689"/>
              <a:ext cx="1081884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CPE</a:t>
              </a:r>
            </a:p>
            <a:p>
              <a:pPr algn="ctr" defTabSz="609402"/>
              <a:r>
                <a:rPr lang="en-US" sz="800" dirty="0" err="1">
                  <a:solidFill>
                    <a:srgbClr val="FFFFFF"/>
                  </a:solidFill>
                </a:rPr>
                <a:t>vEdge</a:t>
              </a:r>
              <a:endParaRPr lang="en-US" sz="800" dirty="0">
                <a:solidFill>
                  <a:srgbClr val="FFFFFF"/>
                </a:solidFill>
              </a:endParaRP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(single-tenant)</a:t>
              </a:r>
            </a:p>
            <a:p>
              <a:pPr algn="ctr" defTabSz="609402"/>
              <a:endParaRPr lang="en-US" sz="800" dirty="0">
                <a:solidFill>
                  <a:srgbClr val="FFFFFF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2187035" y="4595689"/>
              <a:ext cx="1409156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NGENA GW </a:t>
              </a: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(ASR9K)</a:t>
              </a: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Access Gateway</a:t>
              </a: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4776120" y="5478464"/>
              <a:ext cx="1740421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 err="1">
                  <a:solidFill>
                    <a:srgbClr val="FFFFFF"/>
                  </a:solidFill>
                </a:rPr>
                <a:t>OpenStack</a:t>
              </a:r>
              <a:endParaRPr lang="en-US" sz="1200" dirty="0">
                <a:solidFill>
                  <a:srgbClr val="FFFFFF"/>
                </a:solidFill>
              </a:endParaRPr>
            </a:p>
          </p:txBody>
        </p:sp>
        <p:cxnSp>
          <p:nvCxnSpPr>
            <p:cNvPr id="14" name="Straight Arrow Connector 13"/>
            <p:cNvCxnSpPr/>
            <p:nvPr/>
          </p:nvCxnSpPr>
          <p:spPr>
            <a:xfrm flipH="1">
              <a:off x="5646332" y="4066634"/>
              <a:ext cx="1" cy="521011"/>
            </a:xfrm>
            <a:prstGeom prst="straightConnector1">
              <a:avLst/>
            </a:prstGeom>
            <a:ln w="19050">
              <a:headEnd type="arrow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>
              <a:off x="7007350" y="4090416"/>
              <a:ext cx="1" cy="491591"/>
            </a:xfrm>
            <a:prstGeom prst="straightConnector1">
              <a:avLst/>
            </a:prstGeom>
            <a:ln w="19050"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>
              <a:endCxn id="8" idx="0"/>
            </p:cNvCxnSpPr>
            <p:nvPr/>
          </p:nvCxnSpPr>
          <p:spPr>
            <a:xfrm>
              <a:off x="9520760" y="4243692"/>
              <a:ext cx="1" cy="351999"/>
            </a:xfrm>
            <a:prstGeom prst="straightConnector1">
              <a:avLst/>
            </a:prstGeom>
            <a:ln w="19050"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>
              <a:endCxn id="11" idx="0"/>
            </p:cNvCxnSpPr>
            <p:nvPr/>
          </p:nvCxnSpPr>
          <p:spPr>
            <a:xfrm>
              <a:off x="5646332" y="5164226"/>
              <a:ext cx="1" cy="314237"/>
            </a:xfrm>
            <a:prstGeom prst="straightConnector1">
              <a:avLst/>
            </a:prstGeom>
            <a:ln w="19050"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/>
            <p:cNvCxnSpPr/>
            <p:nvPr/>
          </p:nvCxnSpPr>
          <p:spPr>
            <a:xfrm flipH="1">
              <a:off x="3069775" y="4097709"/>
              <a:ext cx="19295" cy="497981"/>
            </a:xfrm>
            <a:prstGeom prst="straightConnector1">
              <a:avLst/>
            </a:prstGeom>
            <a:ln w="19050"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/>
            <p:cNvCxnSpPr>
              <a:endCxn id="9" idx="0"/>
            </p:cNvCxnSpPr>
            <p:nvPr/>
          </p:nvCxnSpPr>
          <p:spPr>
            <a:xfrm>
              <a:off x="11100979" y="4243692"/>
              <a:ext cx="0" cy="351999"/>
            </a:xfrm>
            <a:prstGeom prst="straightConnector1">
              <a:avLst/>
            </a:prstGeom>
            <a:ln w="19050">
              <a:headEnd type="arrow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ounded Rectangle 65"/>
            <p:cNvSpPr/>
            <p:nvPr/>
          </p:nvSpPr>
          <p:spPr>
            <a:xfrm>
              <a:off x="776863" y="4550732"/>
              <a:ext cx="1239108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000" dirty="0">
                  <a:solidFill>
                    <a:srgbClr val="FFFFFF"/>
                  </a:solidFill>
                </a:rPr>
                <a:t>Service Monitoring Node</a:t>
              </a:r>
            </a:p>
            <a:p>
              <a:pPr algn="ctr" defTabSz="609402"/>
              <a:r>
                <a:rPr lang="en-US" sz="1000" dirty="0">
                  <a:solidFill>
                    <a:srgbClr val="FFFFFF"/>
                  </a:solidFill>
                </a:rPr>
                <a:t>(collector)</a:t>
              </a:r>
            </a:p>
          </p:txBody>
        </p:sp>
        <p:cxnSp>
          <p:nvCxnSpPr>
            <p:cNvPr id="21" name="Straight Arrow Connector 20"/>
            <p:cNvCxnSpPr/>
            <p:nvPr/>
          </p:nvCxnSpPr>
          <p:spPr>
            <a:xfrm>
              <a:off x="4109054" y="4097707"/>
              <a:ext cx="10861" cy="484299"/>
            </a:xfrm>
            <a:prstGeom prst="straightConnector1">
              <a:avLst/>
            </a:prstGeom>
            <a:ln w="19050"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Rounded Rectangle 1"/>
            <p:cNvSpPr/>
            <p:nvPr/>
          </p:nvSpPr>
          <p:spPr>
            <a:xfrm>
              <a:off x="4159361" y="3703241"/>
              <a:ext cx="3502800" cy="305360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NSO Engine</a:t>
              </a:r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515755" y="2988260"/>
              <a:ext cx="2669243" cy="594404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800" dirty="0" err="1">
                  <a:solidFill>
                    <a:srgbClr val="FFFFFF"/>
                  </a:solidFill>
                </a:rPr>
                <a:t>Ngena</a:t>
              </a:r>
              <a:r>
                <a:rPr lang="en-US" sz="800" dirty="0">
                  <a:solidFill>
                    <a:srgbClr val="FFFFFF"/>
                  </a:solidFill>
                </a:rPr>
                <a:t> </a:t>
              </a:r>
              <a:r>
                <a:rPr lang="en-US" sz="800" dirty="0" err="1">
                  <a:solidFill>
                    <a:srgbClr val="FFFFFF"/>
                  </a:solidFill>
                </a:rPr>
                <a:t>FuntionPack</a:t>
              </a:r>
              <a:endParaRPr lang="en-US" sz="800" dirty="0">
                <a:solidFill>
                  <a:srgbClr val="FFFFFF"/>
                </a:solidFill>
              </a:endParaRP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SD-WAN, Service Chain VNFs, CPE LAN, CPE </a:t>
              </a:r>
              <a:r>
                <a:rPr lang="en-US" sz="800" dirty="0" err="1">
                  <a:solidFill>
                    <a:srgbClr val="FFFFFF"/>
                  </a:solidFill>
                </a:rPr>
                <a:t>QoS</a:t>
              </a:r>
              <a:r>
                <a:rPr lang="en-US" sz="800" dirty="0">
                  <a:solidFill>
                    <a:srgbClr val="FFFFFF"/>
                  </a:solidFill>
                </a:rPr>
                <a:t>, </a:t>
              </a:r>
              <a:r>
                <a:rPr lang="en-US" sz="800" dirty="0" err="1">
                  <a:solidFill>
                    <a:srgbClr val="FFFFFF"/>
                  </a:solidFill>
                </a:rPr>
                <a:t>ngena</a:t>
              </a:r>
              <a:r>
                <a:rPr lang="en-US" sz="800" dirty="0">
                  <a:solidFill>
                    <a:srgbClr val="FFFFFF"/>
                  </a:solidFill>
                </a:rPr>
                <a:t> access types, </a:t>
              </a:r>
              <a:r>
                <a:rPr lang="en-US" sz="800" dirty="0" err="1">
                  <a:solidFill>
                    <a:srgbClr val="FFFFFF"/>
                  </a:solidFill>
                </a:rPr>
                <a:t>ngena</a:t>
              </a:r>
              <a:r>
                <a:rPr lang="en-US" sz="800" dirty="0">
                  <a:solidFill>
                    <a:srgbClr val="FFFFFF"/>
                  </a:solidFill>
                </a:rPr>
                <a:t> use-cases of inter &amp; intra region,  PnP, Service Assurance, Access Gateway, </a:t>
              </a:r>
              <a:r>
                <a:rPr lang="en-US" sz="800" dirty="0" err="1">
                  <a:solidFill>
                    <a:srgbClr val="FFFFFF"/>
                  </a:solidFill>
                </a:rPr>
                <a:t>Mgmt</a:t>
              </a:r>
              <a:r>
                <a:rPr lang="en-US" sz="800" dirty="0">
                  <a:solidFill>
                    <a:srgbClr val="FFFFFF"/>
                  </a:solidFill>
                </a:rPr>
                <a:t> VPN</a:t>
              </a:r>
            </a:p>
            <a:p>
              <a:pPr algn="ctr" defTabSz="609402"/>
              <a:endParaRPr lang="en-US" sz="800" dirty="0">
                <a:solidFill>
                  <a:srgbClr val="FFFFFF"/>
                </a:solidFill>
              </a:endParaRPr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8978234" y="3672888"/>
              <a:ext cx="2427519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1200" dirty="0">
                  <a:solidFill>
                    <a:srgbClr val="FFFFFF"/>
                  </a:solidFill>
                </a:rPr>
                <a:t>vManage w/o UI</a:t>
              </a: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(single-tenant)</a:t>
              </a:r>
            </a:p>
          </p:txBody>
        </p:sp>
        <p:cxnSp>
          <p:nvCxnSpPr>
            <p:cNvPr id="25" name="Elbow Connector 24"/>
            <p:cNvCxnSpPr>
              <a:endCxn id="33" idx="0"/>
            </p:cNvCxnSpPr>
            <p:nvPr/>
          </p:nvCxnSpPr>
          <p:spPr>
            <a:xfrm>
              <a:off x="8437292" y="3355388"/>
              <a:ext cx="1754701" cy="317501"/>
            </a:xfrm>
            <a:prstGeom prst="bentConnector2">
              <a:avLst/>
            </a:prstGeom>
            <a:ln w="19050"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8495499" y="3344100"/>
              <a:ext cx="118333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09402"/>
              <a:r>
                <a:rPr lang="en-US" sz="1000" dirty="0">
                  <a:solidFill>
                    <a:srgbClr val="000000"/>
                  </a:solidFill>
                  <a:latin typeface="CiscoSansTT Light"/>
                  <a:ea typeface=""/>
                  <a:cs typeface=""/>
                </a:rPr>
                <a:t>Using vManage API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393244" y="2881398"/>
              <a:ext cx="98776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402"/>
              <a:r>
                <a:rPr lang="en-US" sz="1000" dirty="0">
                  <a:solidFill>
                    <a:schemeClr val="accent4"/>
                  </a:solidFill>
                  <a:latin typeface="CiscoSansTT Light"/>
                  <a:ea typeface=""/>
                  <a:cs typeface=""/>
                </a:rPr>
                <a:t>Multi-tenant</a:t>
              </a:r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3340349" y="3213843"/>
              <a:ext cx="858203" cy="353492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endParaRPr lang="en-US" sz="800" b="1" dirty="0">
                <a:solidFill>
                  <a:srgbClr val="FFFFFF"/>
                </a:solidFill>
              </a:endParaRPr>
            </a:p>
            <a:p>
              <a:pPr algn="ctr" defTabSz="609402"/>
              <a:r>
                <a:rPr lang="en-US" sz="800" b="1" dirty="0" err="1">
                  <a:solidFill>
                    <a:srgbClr val="FFFFFF"/>
                  </a:solidFill>
                </a:rPr>
                <a:t>vBranch</a:t>
              </a:r>
              <a:r>
                <a:rPr lang="en-US" sz="800" b="1" dirty="0">
                  <a:solidFill>
                    <a:srgbClr val="FFFFFF"/>
                  </a:solidFill>
                </a:rPr>
                <a:t> Core FP</a:t>
              </a:r>
            </a:p>
            <a:p>
              <a:pPr algn="ctr" defTabSz="609402"/>
              <a:endParaRPr lang="en-US" sz="800" dirty="0">
                <a:solidFill>
                  <a:srgbClr val="FFFFFF"/>
                </a:solidFill>
              </a:endParaRPr>
            </a:p>
          </p:txBody>
        </p:sp>
        <p:cxnSp>
          <p:nvCxnSpPr>
            <p:cNvPr id="36" name="Elbow Connector 35"/>
            <p:cNvCxnSpPr>
              <a:stCxn id="5" idx="1"/>
              <a:endCxn id="66" idx="0"/>
            </p:cNvCxnSpPr>
            <p:nvPr/>
          </p:nvCxnSpPr>
          <p:spPr>
            <a:xfrm rot="10800000" flipV="1">
              <a:off x="1396418" y="3478627"/>
              <a:ext cx="1476191" cy="1072105"/>
            </a:xfrm>
            <a:prstGeom prst="bentConnector2">
              <a:avLst/>
            </a:prstGeom>
            <a:ln w="19050"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ounded Rectangle 43"/>
            <p:cNvSpPr/>
            <p:nvPr/>
          </p:nvSpPr>
          <p:spPr>
            <a:xfrm>
              <a:off x="3651867" y="4580061"/>
              <a:ext cx="969205" cy="57658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ENCS</a:t>
              </a:r>
            </a:p>
            <a:p>
              <a:pPr algn="ctr" defTabSz="609402"/>
              <a:r>
                <a:rPr lang="en-US" sz="800" dirty="0">
                  <a:solidFill>
                    <a:srgbClr val="FFFFFF"/>
                  </a:solidFill>
                </a:rPr>
                <a:t>(</a:t>
              </a:r>
              <a:r>
                <a:rPr lang="en-US" sz="800" dirty="0" err="1">
                  <a:solidFill>
                    <a:srgbClr val="FFFFFF"/>
                  </a:solidFill>
                </a:rPr>
                <a:t>vBranch</a:t>
              </a:r>
              <a:r>
                <a:rPr lang="en-US" sz="800" dirty="0">
                  <a:solidFill>
                    <a:srgbClr val="FFFFFF"/>
                  </a:solidFill>
                </a:rPr>
                <a:t>)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9843599" y="2840956"/>
              <a:ext cx="15563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09402"/>
              <a:r>
                <a:rPr lang="en-US" sz="1200">
                  <a:solidFill>
                    <a:srgbClr val="000000"/>
                  </a:solidFill>
                  <a:latin typeface="CiscoSansTT Light"/>
                  <a:ea typeface=""/>
                  <a:cs typeface=""/>
                </a:rPr>
                <a:t>Regional Data Centers</a:t>
              </a:r>
              <a:endParaRPr lang="en-US" sz="1200" dirty="0">
                <a:solidFill>
                  <a:srgbClr val="000000"/>
                </a:solidFill>
                <a:latin typeface="CiscoSansTT Light"/>
                <a:ea typeface=""/>
                <a:cs typeface=""/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9919799" y="1620791"/>
            <a:ext cx="14096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402"/>
            <a:r>
              <a:rPr lang="en-US" sz="1200" dirty="0">
                <a:solidFill>
                  <a:srgbClr val="000000"/>
                </a:solidFill>
                <a:latin typeface="CiscoSansTT Light"/>
                <a:ea typeface=""/>
                <a:cs typeface=""/>
              </a:rPr>
              <a:t>Central Data Center</a:t>
            </a:r>
          </a:p>
        </p:txBody>
      </p:sp>
      <p:sp>
        <p:nvSpPr>
          <p:cNvPr id="52" name="Rounded Rectangle 51"/>
          <p:cNvSpPr/>
          <p:nvPr/>
        </p:nvSpPr>
        <p:spPr>
          <a:xfrm>
            <a:off x="776863" y="1801133"/>
            <a:ext cx="1239108" cy="576583"/>
          </a:xfrm>
          <a:prstGeom prst="roundRect">
            <a:avLst/>
          </a:prstGeom>
          <a:solidFill>
            <a:schemeClr val="accent6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402"/>
            <a:r>
              <a:rPr lang="en-US" sz="1000" dirty="0">
                <a:solidFill>
                  <a:srgbClr val="FFFFFF"/>
                </a:solidFill>
              </a:rPr>
              <a:t>Service Assurance Platform</a:t>
            </a:r>
          </a:p>
        </p:txBody>
      </p:sp>
      <p:cxnSp>
        <p:nvCxnSpPr>
          <p:cNvPr id="54" name="Straight Arrow Connector 53"/>
          <p:cNvCxnSpPr>
            <a:stCxn id="4" idx="1"/>
            <a:endCxn id="52" idx="3"/>
          </p:cNvCxnSpPr>
          <p:nvPr/>
        </p:nvCxnSpPr>
        <p:spPr>
          <a:xfrm flipH="1" flipV="1">
            <a:off x="2015971" y="2089425"/>
            <a:ext cx="1388551" cy="1"/>
          </a:xfrm>
          <a:prstGeom prst="straightConnector1">
            <a:avLst/>
          </a:prstGeom>
          <a:ln w="19050">
            <a:headEnd type="none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/>
          <p:nvPr/>
        </p:nvCxnSpPr>
        <p:spPr>
          <a:xfrm flipV="1">
            <a:off x="1031765" y="2480585"/>
            <a:ext cx="23396" cy="2094131"/>
          </a:xfrm>
          <a:prstGeom prst="straightConnector1">
            <a:avLst/>
          </a:prstGeom>
          <a:ln w="19050"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>
            <a:stCxn id="52" idx="0"/>
          </p:cNvCxnSpPr>
          <p:nvPr/>
        </p:nvCxnSpPr>
        <p:spPr>
          <a:xfrm flipH="1" flipV="1">
            <a:off x="1393769" y="1199125"/>
            <a:ext cx="2649" cy="602009"/>
          </a:xfrm>
          <a:prstGeom prst="straightConnector1">
            <a:avLst/>
          </a:prstGeom>
          <a:ln w="19050"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Date Placeholder 21">
            <a:extLst>
              <a:ext uri="{FF2B5EF4-FFF2-40B4-BE49-F238E27FC236}">
                <a16:creationId xmlns:a16="http://schemas.microsoft.com/office/drawing/2014/main" id="{2FCFEFE4-5F4C-0D49-A3FD-1A6983FE35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23" name="Footer Placeholder 22">
            <a:extLst>
              <a:ext uri="{FF2B5EF4-FFF2-40B4-BE49-F238E27FC236}">
                <a16:creationId xmlns:a16="http://schemas.microsoft.com/office/drawing/2014/main" id="{20CE03B2-F32F-AA4A-ADDE-B3645CC91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274B1664-EADB-8041-BC83-28981DD5BB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1802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ectangle 120"/>
          <p:cNvSpPr/>
          <p:nvPr/>
        </p:nvSpPr>
        <p:spPr bwMode="auto">
          <a:xfrm rot="16200000">
            <a:off x="9220768" y="789233"/>
            <a:ext cx="1311837" cy="320817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57" name="Rectangle 56"/>
          <p:cNvSpPr/>
          <p:nvPr/>
        </p:nvSpPr>
        <p:spPr bwMode="auto">
          <a:xfrm>
            <a:off x="8195725" y="4100025"/>
            <a:ext cx="2812203" cy="207936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2" name="Rectangle 121"/>
          <p:cNvSpPr/>
          <p:nvPr/>
        </p:nvSpPr>
        <p:spPr bwMode="auto">
          <a:xfrm>
            <a:off x="5213501" y="4176284"/>
            <a:ext cx="2463832" cy="18423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8" name="Rectangle 127"/>
          <p:cNvSpPr/>
          <p:nvPr/>
        </p:nvSpPr>
        <p:spPr bwMode="auto">
          <a:xfrm>
            <a:off x="10368725" y="3386247"/>
            <a:ext cx="1235083" cy="453860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lIns="82124" tIns="41061" rIns="82124" bIns="41061" anchor="ctr"/>
          <a:lstStyle/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Regional </a:t>
            </a:r>
            <a:endParaRPr lang="en-US" sz="1080" dirty="0">
              <a:solidFill>
                <a:srgbClr val="676767"/>
              </a:solidFill>
              <a:latin typeface="Verdana" charset="0"/>
              <a:ea typeface="Verdana" charset="0"/>
              <a:cs typeface="Verdana" charset="0"/>
            </a:endParaRPr>
          </a:p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hub</a:t>
            </a:r>
          </a:p>
        </p:txBody>
      </p:sp>
      <p:sp>
        <p:nvSpPr>
          <p:cNvPr id="132" name="Left-Up Arrow 131"/>
          <p:cNvSpPr/>
          <p:nvPr/>
        </p:nvSpPr>
        <p:spPr>
          <a:xfrm rot="18528017">
            <a:off x="9369239" y="3166931"/>
            <a:ext cx="1122004" cy="1025292"/>
          </a:xfrm>
          <a:prstGeom prst="leftUpArrow">
            <a:avLst>
              <a:gd name="adj1" fmla="val 5936"/>
              <a:gd name="adj2" fmla="val 20691"/>
              <a:gd name="adj3" fmla="val 12221"/>
            </a:avLst>
          </a:prstGeom>
          <a:solidFill>
            <a:schemeClr val="tx1">
              <a:lumMod val="40000"/>
              <a:lumOff val="60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58" name="Trapezoid 157"/>
          <p:cNvSpPr/>
          <p:nvPr/>
        </p:nvSpPr>
        <p:spPr>
          <a:xfrm rot="18024843">
            <a:off x="4403740" y="647353"/>
            <a:ext cx="5602921" cy="3835353"/>
          </a:xfrm>
          <a:prstGeom prst="trapezoid">
            <a:avLst>
              <a:gd name="adj" fmla="val 56321"/>
            </a:avLst>
          </a:pr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  <a:alpha val="0"/>
                </a:schemeClr>
              </a:gs>
              <a:gs pos="100000">
                <a:schemeClr val="accent4">
                  <a:lumMod val="75000"/>
                  <a:alpha val="18000"/>
                </a:scheme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/>
          <a:lstStyle/>
          <a:p>
            <a:pPr defTabSz="457189" eaLnBrk="0" hangingPunct="0"/>
            <a:endParaRPr lang="en-US" sz="24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/>
              <a:ea typeface="ＭＳ Ｐゴシック" pitchFamily="34" charset="-128"/>
              <a:cs typeface="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8281597" y="1841274"/>
            <a:ext cx="2372947" cy="1227087"/>
            <a:chOff x="2642811" y="2676882"/>
            <a:chExt cx="875615" cy="584490"/>
          </a:xfrm>
        </p:grpSpPr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New customer VPN request </a:t>
            </a:r>
            <a:br>
              <a:rPr lang="en-US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055F5813-D0FA-2B41-BE76-5CA665341A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62128B4C-8288-BA4F-A156-77610B30F7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90F0C958-8ADF-D34E-92D0-9C0392D7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10</a:t>
            </a:fld>
            <a:endParaRPr lang="de-DE" dirty="0"/>
          </a:p>
        </p:txBody>
      </p:sp>
      <p:grpSp>
        <p:nvGrpSpPr>
          <p:cNvPr id="3" name="Group 2"/>
          <p:cNvGrpSpPr/>
          <p:nvPr/>
        </p:nvGrpSpPr>
        <p:grpSpPr>
          <a:xfrm>
            <a:off x="5332756" y="4148667"/>
            <a:ext cx="2335072" cy="1255103"/>
            <a:chOff x="2642811" y="2676882"/>
            <a:chExt cx="875615" cy="584490"/>
          </a:xfrm>
        </p:grpSpPr>
        <p:sp>
          <p:nvSpPr>
            <p:cNvPr id="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95153" y="4090822"/>
            <a:ext cx="2335072" cy="1255103"/>
            <a:chOff x="2642811" y="2676882"/>
            <a:chExt cx="875615" cy="584490"/>
          </a:xfrm>
        </p:grpSpPr>
        <p:sp>
          <p:nvSpPr>
            <p:cNvPr id="7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9" name="Group 77"/>
          <p:cNvGrpSpPr/>
          <p:nvPr/>
        </p:nvGrpSpPr>
        <p:grpSpPr>
          <a:xfrm>
            <a:off x="8666397" y="2431449"/>
            <a:ext cx="628207" cy="370404"/>
            <a:chOff x="403039" y="2244285"/>
            <a:chExt cx="919758" cy="493006"/>
          </a:xfrm>
        </p:grpSpPr>
        <p:sp>
          <p:nvSpPr>
            <p:cNvPr id="40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59" name="Rectangle 58"/>
          <p:cNvSpPr/>
          <p:nvPr/>
        </p:nvSpPr>
        <p:spPr>
          <a:xfrm>
            <a:off x="8127244" y="3402802"/>
            <a:ext cx="1003801" cy="5025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 </a:t>
            </a:r>
          </a:p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backbone</a:t>
            </a:r>
          </a:p>
        </p:txBody>
      </p:sp>
      <p:sp>
        <p:nvSpPr>
          <p:cNvPr id="64" name="Line 11"/>
          <p:cNvSpPr>
            <a:spLocks noChangeShapeType="1"/>
          </p:cNvSpPr>
          <p:nvPr/>
        </p:nvSpPr>
        <p:spPr bwMode="auto">
          <a:xfrm rot="688427" flipV="1">
            <a:off x="7365680" y="4013741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 rot="688427" flipH="1" flipV="1">
            <a:off x="8847979" y="3201762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6" name="Line 11"/>
          <p:cNvSpPr>
            <a:spLocks noChangeShapeType="1"/>
          </p:cNvSpPr>
          <p:nvPr/>
        </p:nvSpPr>
        <p:spPr bwMode="auto">
          <a:xfrm rot="688427" flipH="1" flipV="1">
            <a:off x="8879843" y="3194005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8" name="Line 11"/>
          <p:cNvSpPr>
            <a:spLocks noChangeShapeType="1"/>
          </p:cNvSpPr>
          <p:nvPr/>
        </p:nvSpPr>
        <p:spPr bwMode="auto">
          <a:xfrm rot="688427" flipV="1">
            <a:off x="7412548" y="4034446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0" name="Rechteck 360"/>
          <p:cNvSpPr/>
          <p:nvPr/>
        </p:nvSpPr>
        <p:spPr>
          <a:xfrm>
            <a:off x="6900149" y="435517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1" name="Rechteck 360"/>
          <p:cNvSpPr/>
          <p:nvPr/>
        </p:nvSpPr>
        <p:spPr>
          <a:xfrm>
            <a:off x="8980751" y="397469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3" name="Rechteck 360"/>
          <p:cNvSpPr/>
          <p:nvPr/>
        </p:nvSpPr>
        <p:spPr>
          <a:xfrm>
            <a:off x="8661833" y="2948191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8778" y="5618924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70" name="TextBox 69"/>
          <p:cNvSpPr txBox="1"/>
          <p:nvPr/>
        </p:nvSpPr>
        <p:spPr>
          <a:xfrm>
            <a:off x="9375728" y="4358868"/>
            <a:ext cx="378630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HK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972152" y="2072673"/>
            <a:ext cx="460382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USA</a:t>
            </a: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459508" y="5485917"/>
            <a:ext cx="343073" cy="519553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893349" y="5800570"/>
            <a:ext cx="451457" cy="499527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17475" y="2297364"/>
            <a:ext cx="374527" cy="51955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665251" y="2612904"/>
            <a:ext cx="473572" cy="571509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6655935" y="4890391"/>
            <a:ext cx="792205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Germany</a:t>
            </a:r>
          </a:p>
        </p:txBody>
      </p:sp>
      <p:pic>
        <p:nvPicPr>
          <p:cNvPr id="78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81127" y="585344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963907" y="2659435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08563" y="554418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Cloud 82"/>
          <p:cNvSpPr/>
          <p:nvPr/>
        </p:nvSpPr>
        <p:spPr>
          <a:xfrm>
            <a:off x="6046193" y="5398014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84" name="Cloud 83"/>
          <p:cNvSpPr/>
          <p:nvPr/>
        </p:nvSpPr>
        <p:spPr>
          <a:xfrm>
            <a:off x="10570496" y="2171441"/>
            <a:ext cx="1037171" cy="500929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800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pic>
        <p:nvPicPr>
          <p:cNvPr id="85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551401" y="2428509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" name="Group 77"/>
          <p:cNvGrpSpPr/>
          <p:nvPr/>
        </p:nvGrpSpPr>
        <p:grpSpPr>
          <a:xfrm>
            <a:off x="6156694" y="4354387"/>
            <a:ext cx="628207" cy="370404"/>
            <a:chOff x="403039" y="2244285"/>
            <a:chExt cx="919758" cy="493006"/>
          </a:xfrm>
        </p:grpSpPr>
        <p:sp>
          <p:nvSpPr>
            <p:cNvPr id="92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grpSp>
        <p:nvGrpSpPr>
          <p:cNvPr id="94" name="Group 77"/>
          <p:cNvGrpSpPr/>
          <p:nvPr/>
        </p:nvGrpSpPr>
        <p:grpSpPr>
          <a:xfrm>
            <a:off x="8689341" y="4478621"/>
            <a:ext cx="628207" cy="370404"/>
            <a:chOff x="403039" y="2244285"/>
            <a:chExt cx="919758" cy="493006"/>
          </a:xfrm>
        </p:grpSpPr>
        <p:sp>
          <p:nvSpPr>
            <p:cNvPr id="95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8908781" y="489635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9034553" y="502343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8774844" y="5009582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800386" y="4845904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683749" y="4736317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570197" y="4864705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pic>
        <p:nvPicPr>
          <p:cNvPr id="123" name="Picture 12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40049" y="5529473"/>
            <a:ext cx="374527" cy="519553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067500" y="5531527"/>
            <a:ext cx="451457" cy="499527"/>
          </a:xfrm>
          <a:prstGeom prst="rect">
            <a:avLst/>
          </a:prstGeom>
        </p:spPr>
      </p:pic>
      <p:pic>
        <p:nvPicPr>
          <p:cNvPr id="126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6656" y="5608168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49252" y="5619863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" name="Cloud 128"/>
          <p:cNvSpPr/>
          <p:nvPr/>
        </p:nvSpPr>
        <p:spPr>
          <a:xfrm>
            <a:off x="9401924" y="5297315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5748893" y="475717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5837210" y="488344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5575100" y="486701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9975561" y="255714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0128754" y="271057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9841174" y="269399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89980" y="2428511"/>
            <a:ext cx="1642481" cy="235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Enterprise Customers</a:t>
            </a:r>
          </a:p>
        </p:txBody>
      </p:sp>
      <p:grpSp>
        <p:nvGrpSpPr>
          <p:cNvPr id="89" name="Group 88"/>
          <p:cNvGrpSpPr/>
          <p:nvPr/>
        </p:nvGrpSpPr>
        <p:grpSpPr>
          <a:xfrm>
            <a:off x="711011" y="2065540"/>
            <a:ext cx="645296" cy="434872"/>
            <a:chOff x="6165375" y="3167714"/>
            <a:chExt cx="423673" cy="285518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6464709" y="3222976"/>
              <a:ext cx="124339" cy="174995"/>
            </a:xfrm>
            <a:custGeom>
              <a:avLst/>
              <a:gdLst>
                <a:gd name="T0" fmla="*/ 227 w 238"/>
                <a:gd name="T1" fmla="*/ 271 h 333"/>
                <a:gd name="T2" fmla="*/ 222 w 238"/>
                <a:gd name="T3" fmla="*/ 262 h 333"/>
                <a:gd name="T4" fmla="*/ 126 w 238"/>
                <a:gd name="T5" fmla="*/ 207 h 333"/>
                <a:gd name="T6" fmla="*/ 119 w 238"/>
                <a:gd name="T7" fmla="*/ 199 h 333"/>
                <a:gd name="T8" fmla="*/ 107 w 238"/>
                <a:gd name="T9" fmla="*/ 173 h 333"/>
                <a:gd name="T10" fmla="*/ 134 w 238"/>
                <a:gd name="T11" fmla="*/ 104 h 333"/>
                <a:gd name="T12" fmla="*/ 134 w 238"/>
                <a:gd name="T13" fmla="*/ 63 h 333"/>
                <a:gd name="T14" fmla="*/ 71 w 238"/>
                <a:gd name="T15" fmla="*/ 0 h 333"/>
                <a:gd name="T16" fmla="*/ 9 w 238"/>
                <a:gd name="T17" fmla="*/ 63 h 333"/>
                <a:gd name="T18" fmla="*/ 9 w 238"/>
                <a:gd name="T19" fmla="*/ 104 h 333"/>
                <a:gd name="T20" fmla="*/ 35 w 238"/>
                <a:gd name="T21" fmla="*/ 173 h 333"/>
                <a:gd name="T22" fmla="*/ 23 w 238"/>
                <a:gd name="T23" fmla="*/ 199 h 333"/>
                <a:gd name="T24" fmla="*/ 16 w 238"/>
                <a:gd name="T25" fmla="*/ 207 h 333"/>
                <a:gd name="T26" fmla="*/ 0 w 238"/>
                <a:gd name="T27" fmla="*/ 216 h 333"/>
                <a:gd name="T28" fmla="*/ 104 w 238"/>
                <a:gd name="T29" fmla="*/ 277 h 333"/>
                <a:gd name="T30" fmla="*/ 137 w 238"/>
                <a:gd name="T31" fmla="*/ 325 h 333"/>
                <a:gd name="T32" fmla="*/ 139 w 238"/>
                <a:gd name="T33" fmla="*/ 333 h 333"/>
                <a:gd name="T34" fmla="*/ 238 w 238"/>
                <a:gd name="T35" fmla="*/ 333 h 333"/>
                <a:gd name="T36" fmla="*/ 227 w 238"/>
                <a:gd name="T37" fmla="*/ 27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333">
                  <a:moveTo>
                    <a:pt x="227" y="271"/>
                  </a:moveTo>
                  <a:cubicBezTo>
                    <a:pt x="227" y="268"/>
                    <a:pt x="224" y="264"/>
                    <a:pt x="222" y="262"/>
                  </a:cubicBezTo>
                  <a:lnTo>
                    <a:pt x="126" y="207"/>
                  </a:lnTo>
                  <a:cubicBezTo>
                    <a:pt x="123" y="205"/>
                    <a:pt x="120" y="202"/>
                    <a:pt x="119" y="199"/>
                  </a:cubicBezTo>
                  <a:lnTo>
                    <a:pt x="107" y="173"/>
                  </a:lnTo>
                  <a:cubicBezTo>
                    <a:pt x="123" y="161"/>
                    <a:pt x="134" y="125"/>
                    <a:pt x="134" y="104"/>
                  </a:cubicBezTo>
                  <a:lnTo>
                    <a:pt x="134" y="63"/>
                  </a:lnTo>
                  <a:cubicBezTo>
                    <a:pt x="134" y="28"/>
                    <a:pt x="105" y="0"/>
                    <a:pt x="71" y="0"/>
                  </a:cubicBezTo>
                  <a:cubicBezTo>
                    <a:pt x="37" y="0"/>
                    <a:pt x="9" y="28"/>
                    <a:pt x="9" y="63"/>
                  </a:cubicBezTo>
                  <a:lnTo>
                    <a:pt x="9" y="104"/>
                  </a:lnTo>
                  <a:cubicBezTo>
                    <a:pt x="9" y="125"/>
                    <a:pt x="19" y="162"/>
                    <a:pt x="35" y="173"/>
                  </a:cubicBezTo>
                  <a:lnTo>
                    <a:pt x="23" y="199"/>
                  </a:lnTo>
                  <a:cubicBezTo>
                    <a:pt x="22" y="202"/>
                    <a:pt x="19" y="205"/>
                    <a:pt x="16" y="207"/>
                  </a:cubicBezTo>
                  <a:lnTo>
                    <a:pt x="0" y="216"/>
                  </a:lnTo>
                  <a:lnTo>
                    <a:pt x="104" y="277"/>
                  </a:lnTo>
                  <a:cubicBezTo>
                    <a:pt x="121" y="287"/>
                    <a:pt x="134" y="305"/>
                    <a:pt x="137" y="325"/>
                  </a:cubicBezTo>
                  <a:lnTo>
                    <a:pt x="139" y="333"/>
                  </a:lnTo>
                  <a:lnTo>
                    <a:pt x="238" y="333"/>
                  </a:lnTo>
                  <a:lnTo>
                    <a:pt x="227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6165375" y="3222976"/>
              <a:ext cx="124339" cy="174995"/>
            </a:xfrm>
            <a:custGeom>
              <a:avLst/>
              <a:gdLst>
                <a:gd name="T0" fmla="*/ 237 w 237"/>
                <a:gd name="T1" fmla="*/ 216 h 333"/>
                <a:gd name="T2" fmla="*/ 221 w 237"/>
                <a:gd name="T3" fmla="*/ 207 h 333"/>
                <a:gd name="T4" fmla="*/ 214 w 237"/>
                <a:gd name="T5" fmla="*/ 199 h 333"/>
                <a:gd name="T6" fmla="*/ 203 w 237"/>
                <a:gd name="T7" fmla="*/ 173 h 333"/>
                <a:gd name="T8" fmla="*/ 229 w 237"/>
                <a:gd name="T9" fmla="*/ 104 h 333"/>
                <a:gd name="T10" fmla="*/ 229 w 237"/>
                <a:gd name="T11" fmla="*/ 63 h 333"/>
                <a:gd name="T12" fmla="*/ 166 w 237"/>
                <a:gd name="T13" fmla="*/ 0 h 333"/>
                <a:gd name="T14" fmla="*/ 104 w 237"/>
                <a:gd name="T15" fmla="*/ 63 h 333"/>
                <a:gd name="T16" fmla="*/ 104 w 237"/>
                <a:gd name="T17" fmla="*/ 104 h 333"/>
                <a:gd name="T18" fmla="*/ 130 w 237"/>
                <a:gd name="T19" fmla="*/ 173 h 333"/>
                <a:gd name="T20" fmla="*/ 119 w 237"/>
                <a:gd name="T21" fmla="*/ 199 h 333"/>
                <a:gd name="T22" fmla="*/ 112 w 237"/>
                <a:gd name="T23" fmla="*/ 207 h 333"/>
                <a:gd name="T24" fmla="*/ 16 w 237"/>
                <a:gd name="T25" fmla="*/ 262 h 333"/>
                <a:gd name="T26" fmla="*/ 10 w 237"/>
                <a:gd name="T27" fmla="*/ 271 h 333"/>
                <a:gd name="T28" fmla="*/ 0 w 237"/>
                <a:gd name="T29" fmla="*/ 333 h 333"/>
                <a:gd name="T30" fmla="*/ 99 w 237"/>
                <a:gd name="T31" fmla="*/ 333 h 333"/>
                <a:gd name="T32" fmla="*/ 100 w 237"/>
                <a:gd name="T33" fmla="*/ 325 h 333"/>
                <a:gd name="T34" fmla="*/ 133 w 237"/>
                <a:gd name="T35" fmla="*/ 277 h 333"/>
                <a:gd name="T36" fmla="*/ 237 w 237"/>
                <a:gd name="T37" fmla="*/ 21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7" h="333">
                  <a:moveTo>
                    <a:pt x="237" y="216"/>
                  </a:moveTo>
                  <a:lnTo>
                    <a:pt x="221" y="207"/>
                  </a:lnTo>
                  <a:cubicBezTo>
                    <a:pt x="218" y="205"/>
                    <a:pt x="215" y="202"/>
                    <a:pt x="214" y="199"/>
                  </a:cubicBezTo>
                  <a:lnTo>
                    <a:pt x="203" y="173"/>
                  </a:lnTo>
                  <a:cubicBezTo>
                    <a:pt x="218" y="161"/>
                    <a:pt x="229" y="125"/>
                    <a:pt x="229" y="104"/>
                  </a:cubicBezTo>
                  <a:lnTo>
                    <a:pt x="229" y="63"/>
                  </a:lnTo>
                  <a:cubicBezTo>
                    <a:pt x="229" y="28"/>
                    <a:pt x="201" y="0"/>
                    <a:pt x="166" y="0"/>
                  </a:cubicBezTo>
                  <a:cubicBezTo>
                    <a:pt x="132" y="0"/>
                    <a:pt x="104" y="28"/>
                    <a:pt x="104" y="63"/>
                  </a:cubicBezTo>
                  <a:lnTo>
                    <a:pt x="104" y="104"/>
                  </a:lnTo>
                  <a:cubicBezTo>
                    <a:pt x="104" y="125"/>
                    <a:pt x="114" y="162"/>
                    <a:pt x="130" y="173"/>
                  </a:cubicBezTo>
                  <a:lnTo>
                    <a:pt x="119" y="199"/>
                  </a:lnTo>
                  <a:cubicBezTo>
                    <a:pt x="117" y="202"/>
                    <a:pt x="114" y="205"/>
                    <a:pt x="112" y="207"/>
                  </a:cubicBezTo>
                  <a:lnTo>
                    <a:pt x="16" y="262"/>
                  </a:lnTo>
                  <a:cubicBezTo>
                    <a:pt x="13" y="264"/>
                    <a:pt x="10" y="268"/>
                    <a:pt x="10" y="271"/>
                  </a:cubicBezTo>
                  <a:lnTo>
                    <a:pt x="0" y="333"/>
                  </a:lnTo>
                  <a:lnTo>
                    <a:pt x="99" y="333"/>
                  </a:lnTo>
                  <a:lnTo>
                    <a:pt x="100" y="325"/>
                  </a:lnTo>
                  <a:cubicBezTo>
                    <a:pt x="103" y="305"/>
                    <a:pt x="116" y="287"/>
                    <a:pt x="133" y="277"/>
                  </a:cubicBezTo>
                  <a:lnTo>
                    <a:pt x="237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6234452" y="3167714"/>
              <a:ext cx="285518" cy="285518"/>
            </a:xfrm>
            <a:custGeom>
              <a:avLst/>
              <a:gdLst>
                <a:gd name="T0" fmla="*/ 517 w 533"/>
                <a:gd name="T1" fmla="*/ 433 h 533"/>
                <a:gd name="T2" fmla="*/ 508 w 533"/>
                <a:gd name="T3" fmla="*/ 420 h 533"/>
                <a:gd name="T4" fmla="*/ 354 w 533"/>
                <a:gd name="T5" fmla="*/ 331 h 533"/>
                <a:gd name="T6" fmla="*/ 343 w 533"/>
                <a:gd name="T7" fmla="*/ 318 h 533"/>
                <a:gd name="T8" fmla="*/ 324 w 533"/>
                <a:gd name="T9" fmla="*/ 276 h 533"/>
                <a:gd name="T10" fmla="*/ 355 w 533"/>
                <a:gd name="T11" fmla="*/ 227 h 533"/>
                <a:gd name="T12" fmla="*/ 367 w 533"/>
                <a:gd name="T13" fmla="*/ 167 h 533"/>
                <a:gd name="T14" fmla="*/ 367 w 533"/>
                <a:gd name="T15" fmla="*/ 100 h 533"/>
                <a:gd name="T16" fmla="*/ 267 w 533"/>
                <a:gd name="T17" fmla="*/ 0 h 533"/>
                <a:gd name="T18" fmla="*/ 167 w 533"/>
                <a:gd name="T19" fmla="*/ 100 h 533"/>
                <a:gd name="T20" fmla="*/ 167 w 533"/>
                <a:gd name="T21" fmla="*/ 167 h 533"/>
                <a:gd name="T22" fmla="*/ 208 w 533"/>
                <a:gd name="T23" fmla="*/ 277 h 533"/>
                <a:gd name="T24" fmla="*/ 190 w 533"/>
                <a:gd name="T25" fmla="*/ 318 h 533"/>
                <a:gd name="T26" fmla="*/ 179 w 533"/>
                <a:gd name="T27" fmla="*/ 331 h 533"/>
                <a:gd name="T28" fmla="*/ 25 w 533"/>
                <a:gd name="T29" fmla="*/ 420 h 533"/>
                <a:gd name="T30" fmla="*/ 16 w 533"/>
                <a:gd name="T31" fmla="*/ 433 h 533"/>
                <a:gd name="T32" fmla="*/ 16 w 533"/>
                <a:gd name="T33" fmla="*/ 433 h 533"/>
                <a:gd name="T34" fmla="*/ 0 w 533"/>
                <a:gd name="T35" fmla="*/ 533 h 533"/>
                <a:gd name="T36" fmla="*/ 533 w 533"/>
                <a:gd name="T37" fmla="*/ 533 h 533"/>
                <a:gd name="T38" fmla="*/ 517 w 533"/>
                <a:gd name="T39" fmla="*/ 433 h 533"/>
                <a:gd name="T40" fmla="*/ 517 w 533"/>
                <a:gd name="T41" fmla="*/ 4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3" h="533">
                  <a:moveTo>
                    <a:pt x="517" y="433"/>
                  </a:moveTo>
                  <a:cubicBezTo>
                    <a:pt x="516" y="428"/>
                    <a:pt x="512" y="422"/>
                    <a:pt x="508" y="420"/>
                  </a:cubicBezTo>
                  <a:lnTo>
                    <a:pt x="354" y="331"/>
                  </a:lnTo>
                  <a:cubicBezTo>
                    <a:pt x="350" y="328"/>
                    <a:pt x="345" y="322"/>
                    <a:pt x="343" y="318"/>
                  </a:cubicBezTo>
                  <a:lnTo>
                    <a:pt x="324" y="276"/>
                  </a:lnTo>
                  <a:cubicBezTo>
                    <a:pt x="337" y="267"/>
                    <a:pt x="347" y="248"/>
                    <a:pt x="355" y="227"/>
                  </a:cubicBezTo>
                  <a:cubicBezTo>
                    <a:pt x="362" y="206"/>
                    <a:pt x="367" y="183"/>
                    <a:pt x="367" y="167"/>
                  </a:cubicBezTo>
                  <a:lnTo>
                    <a:pt x="367" y="100"/>
                  </a:lnTo>
                  <a:cubicBezTo>
                    <a:pt x="367" y="45"/>
                    <a:pt x="322" y="0"/>
                    <a:pt x="267" y="0"/>
                  </a:cubicBezTo>
                  <a:cubicBezTo>
                    <a:pt x="212" y="0"/>
                    <a:pt x="167" y="45"/>
                    <a:pt x="167" y="100"/>
                  </a:cubicBezTo>
                  <a:lnTo>
                    <a:pt x="167" y="167"/>
                  </a:lnTo>
                  <a:cubicBezTo>
                    <a:pt x="167" y="200"/>
                    <a:pt x="183" y="259"/>
                    <a:pt x="208" y="277"/>
                  </a:cubicBezTo>
                  <a:lnTo>
                    <a:pt x="190" y="318"/>
                  </a:lnTo>
                  <a:cubicBezTo>
                    <a:pt x="188" y="322"/>
                    <a:pt x="183" y="328"/>
                    <a:pt x="179" y="331"/>
                  </a:cubicBezTo>
                  <a:lnTo>
                    <a:pt x="25" y="420"/>
                  </a:lnTo>
                  <a:cubicBezTo>
                    <a:pt x="21" y="422"/>
                    <a:pt x="17" y="428"/>
                    <a:pt x="16" y="433"/>
                  </a:cubicBezTo>
                  <a:lnTo>
                    <a:pt x="16" y="433"/>
                  </a:lnTo>
                  <a:lnTo>
                    <a:pt x="0" y="533"/>
                  </a:lnTo>
                  <a:lnTo>
                    <a:pt x="533" y="533"/>
                  </a:lnTo>
                  <a:lnTo>
                    <a:pt x="517" y="433"/>
                  </a:lnTo>
                  <a:lnTo>
                    <a:pt x="517" y="4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2611725" y="2634209"/>
            <a:ext cx="1155425" cy="3794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Alliance </a:t>
            </a:r>
          </a:p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Partners</a:t>
            </a:r>
          </a:p>
        </p:txBody>
      </p:sp>
      <p:cxnSp>
        <p:nvCxnSpPr>
          <p:cNvPr id="114" name="Straight Arrow Connector 113"/>
          <p:cNvCxnSpPr/>
          <p:nvPr/>
        </p:nvCxnSpPr>
        <p:spPr>
          <a:xfrm>
            <a:off x="1618752" y="2297225"/>
            <a:ext cx="1124448" cy="0"/>
          </a:xfrm>
          <a:prstGeom prst="straightConnector1">
            <a:avLst/>
          </a:prstGeom>
          <a:ln w="12700">
            <a:solidFill>
              <a:srgbClr val="FFA55B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0" name="Picture 1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63317" y="3507049"/>
            <a:ext cx="682607" cy="203995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58201" y="3599297"/>
            <a:ext cx="682607" cy="203995"/>
          </a:xfrm>
          <a:prstGeom prst="rect">
            <a:avLst/>
          </a:prstGeom>
        </p:spPr>
      </p:pic>
      <p:grpSp>
        <p:nvGrpSpPr>
          <p:cNvPr id="143" name="Group 142"/>
          <p:cNvGrpSpPr/>
          <p:nvPr/>
        </p:nvGrpSpPr>
        <p:grpSpPr>
          <a:xfrm>
            <a:off x="4495802" y="1146236"/>
            <a:ext cx="2465711" cy="1734125"/>
            <a:chOff x="3611564" y="421892"/>
            <a:chExt cx="1849283" cy="1300594"/>
          </a:xfrm>
        </p:grpSpPr>
        <p:grpSp>
          <p:nvGrpSpPr>
            <p:cNvPr id="144" name="Group 59"/>
            <p:cNvGrpSpPr/>
            <p:nvPr/>
          </p:nvGrpSpPr>
          <p:grpSpPr>
            <a:xfrm>
              <a:off x="3611564" y="421892"/>
              <a:ext cx="1849283" cy="1300594"/>
              <a:chOff x="334963" y="3020243"/>
              <a:chExt cx="2803891" cy="1828801"/>
            </a:xfrm>
          </p:grpSpPr>
          <p:sp>
            <p:nvSpPr>
              <p:cNvPr id="147" name="Rectangle 146"/>
              <p:cNvSpPr/>
              <p:nvPr/>
            </p:nvSpPr>
            <p:spPr bwMode="auto">
              <a:xfrm>
                <a:off x="334963" y="3092803"/>
                <a:ext cx="2803891" cy="1717505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shade val="30000"/>
                      <a:satMod val="115000"/>
                    </a:schemeClr>
                  </a:gs>
                  <a:gs pos="50000">
                    <a:schemeClr val="tx2">
                      <a:shade val="67500"/>
                      <a:satMod val="115000"/>
                    </a:schemeClr>
                  </a:gs>
                  <a:gs pos="100000">
                    <a:schemeClr val="tx2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1016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lIns="82124" tIns="41061" rIns="82124" bIns="41061" anchor="ctr"/>
              <a:lstStyle/>
              <a:p>
                <a:pPr marL="122233" indent="-7938" algn="ctr" defTabSz="814348">
                  <a:lnSpc>
                    <a:spcPct val="95000"/>
                  </a:lnSpc>
                  <a:spcAft>
                    <a:spcPct val="30000"/>
                  </a:spcAft>
                </a:pPr>
                <a:endParaRPr lang="en-US" sz="1080" dirty="0">
                  <a:solidFill>
                    <a:srgbClr val="FFFFFF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8" name="Rounded Rectangle 147"/>
              <p:cNvSpPr>
                <a:spLocks noChangeAspect="1"/>
              </p:cNvSpPr>
              <p:nvPr/>
            </p:nvSpPr>
            <p:spPr bwMode="auto">
              <a:xfrm>
                <a:off x="805855" y="3125666"/>
                <a:ext cx="2145353" cy="30968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9" name="Rounded Rectangle 6"/>
              <p:cNvSpPr>
                <a:spLocks noChangeAspect="1"/>
              </p:cNvSpPr>
              <p:nvPr/>
            </p:nvSpPr>
            <p:spPr bwMode="auto">
              <a:xfrm>
                <a:off x="804460" y="4144751"/>
                <a:ext cx="2145353" cy="444702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0" name="Rounded Rectangle 149"/>
              <p:cNvSpPr>
                <a:spLocks noChangeAspect="1"/>
              </p:cNvSpPr>
              <p:nvPr/>
            </p:nvSpPr>
            <p:spPr bwMode="auto">
              <a:xfrm rot="16200000">
                <a:off x="-229063" y="3820502"/>
                <a:ext cx="1615659" cy="255940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rgbClr val="515151"/>
                  </a:gs>
                  <a:gs pos="100000">
                    <a:schemeClr val="bg2">
                      <a:lumMod val="6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964131" y="3128108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BOSS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71975" y="4122160"/>
                <a:ext cx="2011680" cy="5399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Cisco Service Assurance &amp; Analytics</a:t>
                </a: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964131" y="4225942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endParaRPr lang="en-US" sz="1080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 rot="16200000">
                <a:off x="-335632" y="3782244"/>
                <a:ext cx="1828801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Central Functions</a:t>
                </a:r>
              </a:p>
            </p:txBody>
          </p:sp>
        </p:grpSp>
        <p:sp>
          <p:nvSpPr>
            <p:cNvPr id="145" name="Rounded Rectangle 6"/>
            <p:cNvSpPr>
              <a:spLocks noChangeAspect="1"/>
            </p:cNvSpPr>
            <p:nvPr/>
          </p:nvSpPr>
          <p:spPr bwMode="auto">
            <a:xfrm>
              <a:off x="3947647" y="818413"/>
              <a:ext cx="1335696" cy="290438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Cisco NSO</a:t>
              </a:r>
            </a:p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(Central </a:t>
              </a:r>
              <a:r>
                <a:rPr lang="en-US" sz="1080" dirty="0" err="1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Orch</a:t>
              </a:r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) </a:t>
              </a:r>
            </a:p>
          </p:txBody>
        </p:sp>
        <p:pic>
          <p:nvPicPr>
            <p:cNvPr id="146" name="Picture 14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963255" y="544313"/>
              <a:ext cx="465414" cy="139087"/>
            </a:xfrm>
            <a:prstGeom prst="rect">
              <a:avLst/>
            </a:prstGeom>
          </p:spPr>
        </p:pic>
      </p:grpSp>
      <p:sp>
        <p:nvSpPr>
          <p:cNvPr id="155" name="TextBox 154"/>
          <p:cNvSpPr txBox="1"/>
          <p:nvPr/>
        </p:nvSpPr>
        <p:spPr>
          <a:xfrm>
            <a:off x="958665" y="4200144"/>
            <a:ext cx="3320972" cy="99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US" sz="1467" dirty="0" err="1">
                <a:solidFill>
                  <a:srgbClr val="676767"/>
                </a:solidFill>
                <a:latin typeface="+mj-lt"/>
                <a:ea typeface="Arial Hebrew" charset="-79"/>
                <a:cs typeface="Arial Hebrew" charset="-79"/>
              </a:rPr>
              <a:t>ngena</a:t>
            </a:r>
            <a:r>
              <a:rPr lang="en-US" sz="1467" dirty="0">
                <a:solidFill>
                  <a:srgbClr val="676767"/>
                </a:solidFill>
                <a:latin typeface="+mj-lt"/>
                <a:ea typeface="Arial Hebrew" charset="-79"/>
                <a:cs typeface="Arial Hebrew" charset="-79"/>
              </a:rPr>
              <a:t> BOSS processes multi-regional service request, orders CPE’s, access links, and create new service provisioning request with Central NSO</a:t>
            </a:r>
          </a:p>
        </p:txBody>
      </p:sp>
      <p:sp>
        <p:nvSpPr>
          <p:cNvPr id="156" name="Oval 155"/>
          <p:cNvSpPr/>
          <p:nvPr/>
        </p:nvSpPr>
        <p:spPr>
          <a:xfrm>
            <a:off x="424065" y="4200144"/>
            <a:ext cx="487680" cy="487680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2</a:t>
            </a:r>
          </a:p>
        </p:txBody>
      </p:sp>
      <p:sp>
        <p:nvSpPr>
          <p:cNvPr id="159" name="Oval 158"/>
          <p:cNvSpPr/>
          <p:nvPr/>
        </p:nvSpPr>
        <p:spPr>
          <a:xfrm>
            <a:off x="424065" y="3279319"/>
            <a:ext cx="487680" cy="487680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1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958665" y="3279319"/>
            <a:ext cx="3086539" cy="76963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457189"/>
            <a:r>
              <a:rPr lang="en-US" sz="1467" dirty="0">
                <a:solidFill>
                  <a:srgbClr val="676767"/>
                </a:solidFill>
                <a:latin typeface="+mj-lt"/>
                <a:ea typeface="Arial" charset="0"/>
                <a:cs typeface="Arial" charset="0"/>
              </a:rPr>
              <a:t>Enterprise customer requests</a:t>
            </a:r>
            <a:br>
              <a:rPr lang="en-US" sz="1467" dirty="0">
                <a:solidFill>
                  <a:srgbClr val="676767"/>
                </a:solidFill>
                <a:latin typeface="+mj-lt"/>
                <a:ea typeface="Arial" charset="0"/>
                <a:cs typeface="Arial" charset="0"/>
              </a:rPr>
            </a:br>
            <a:r>
              <a:rPr lang="en-US" sz="1467" dirty="0">
                <a:solidFill>
                  <a:srgbClr val="676767"/>
                </a:solidFill>
                <a:latin typeface="+mj-lt"/>
                <a:ea typeface="Arial" charset="0"/>
                <a:cs typeface="Arial" charset="0"/>
              </a:rPr>
              <a:t>Service for new CA and FRA sites with local Alliance Partner  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6344804" y="1356361"/>
            <a:ext cx="0" cy="391995"/>
          </a:xfrm>
          <a:prstGeom prst="line">
            <a:avLst/>
          </a:prstGeom>
          <a:ln w="57150">
            <a:solidFill>
              <a:srgbClr val="FFC000"/>
            </a:solidFill>
            <a:headEnd type="diamond" w="med" len="med"/>
            <a:tailEnd type="diamond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6377581" y="2133368"/>
            <a:ext cx="0" cy="137392"/>
          </a:xfrm>
          <a:prstGeom prst="line">
            <a:avLst/>
          </a:prstGeom>
          <a:ln w="381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Oval 162"/>
          <p:cNvSpPr/>
          <p:nvPr/>
        </p:nvSpPr>
        <p:spPr>
          <a:xfrm>
            <a:off x="6523359" y="1382509"/>
            <a:ext cx="487680" cy="487680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2</a:t>
            </a:r>
          </a:p>
        </p:txBody>
      </p:sp>
      <p:sp>
        <p:nvSpPr>
          <p:cNvPr id="164" name="Oval 163"/>
          <p:cNvSpPr/>
          <p:nvPr/>
        </p:nvSpPr>
        <p:spPr>
          <a:xfrm>
            <a:off x="2056563" y="1752048"/>
            <a:ext cx="487680" cy="487680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1</a:t>
            </a:r>
          </a:p>
        </p:txBody>
      </p:sp>
      <p:sp>
        <p:nvSpPr>
          <p:cNvPr id="14" name="Bent Arrow 13"/>
          <p:cNvSpPr/>
          <p:nvPr/>
        </p:nvSpPr>
        <p:spPr>
          <a:xfrm>
            <a:off x="3131532" y="1282523"/>
            <a:ext cx="1793917" cy="479404"/>
          </a:xfrm>
          <a:prstGeom prst="bentArrow">
            <a:avLst>
              <a:gd name="adj1" fmla="val 0"/>
              <a:gd name="adj2" fmla="val 13840"/>
              <a:gd name="adj3" fmla="val 20536"/>
              <a:gd name="adj4" fmla="val 50446"/>
            </a:avLst>
          </a:prstGeom>
          <a:solidFill>
            <a:schemeClr val="bg1">
              <a:lumMod val="95000"/>
            </a:schemeClr>
          </a:solidFill>
          <a:ln w="28575">
            <a:solidFill>
              <a:srgbClr val="FAAC7C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pic>
        <p:nvPicPr>
          <p:cNvPr id="139" name="Picture 13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7286" y="1688415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162" name="Line 11"/>
          <p:cNvSpPr>
            <a:spLocks noChangeShapeType="1"/>
          </p:cNvSpPr>
          <p:nvPr/>
        </p:nvSpPr>
        <p:spPr bwMode="auto">
          <a:xfrm rot="688427" flipV="1">
            <a:off x="6820673" y="2881147"/>
            <a:ext cx="1991945" cy="118228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7" name="Line 11"/>
          <p:cNvSpPr>
            <a:spLocks noChangeShapeType="1"/>
          </p:cNvSpPr>
          <p:nvPr/>
        </p:nvSpPr>
        <p:spPr bwMode="auto">
          <a:xfrm rot="688427">
            <a:off x="6646122" y="2893487"/>
            <a:ext cx="674913" cy="1484204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8" name="Rechteck 360"/>
          <p:cNvSpPr/>
          <p:nvPr/>
        </p:nvSpPr>
        <p:spPr>
          <a:xfrm>
            <a:off x="6692547" y="2723465"/>
            <a:ext cx="185060" cy="14563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endParaRPr lang="de-DE" sz="700" b="1" dirty="0">
              <a:solidFill>
                <a:srgbClr val="FFFFFF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pic>
        <p:nvPicPr>
          <p:cNvPr id="112" name="Picture 2" descr="http://www.ngena.net/files/18-11-21-partnerlogos-22-partners-v025-1a-1024x602.jpg">
            <a:extLst>
              <a:ext uri="{FF2B5EF4-FFF2-40B4-BE49-F238E27FC236}">
                <a16:creationId xmlns:a16="http://schemas.microsoft.com/office/drawing/2014/main" id="{98C7B5E8-0F51-AB41-9E95-E5B8C41C6A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73870" y="1843373"/>
            <a:ext cx="1172988" cy="6896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AE58E9BF-9143-5A49-9DD9-ACD2CD427084}"/>
              </a:ext>
            </a:extLst>
          </p:cNvPr>
          <p:cNvSpPr txBox="1"/>
          <p:nvPr/>
        </p:nvSpPr>
        <p:spPr>
          <a:xfrm>
            <a:off x="958665" y="5397600"/>
            <a:ext cx="4387787" cy="769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rgbClr val="676767"/>
                </a:solidFill>
                <a:latin typeface="+mj-lt"/>
                <a:ea typeface="Arial" charset="0"/>
                <a:cs typeface="Arial Hebrew" pitchFamily="2" charset="-79"/>
              </a:rPr>
              <a:t>Global Orchestration - NSO decomposes service into regions; and orchestrates service with regional NSO to provision service in each, Germany and US hub </a:t>
            </a: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2DE57F1B-4D7A-3848-82C3-FDAE690A9750}"/>
              </a:ext>
            </a:extLst>
          </p:cNvPr>
          <p:cNvSpPr/>
          <p:nvPr/>
        </p:nvSpPr>
        <p:spPr>
          <a:xfrm>
            <a:off x="424065" y="5397600"/>
            <a:ext cx="488535" cy="488535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3</a:t>
            </a: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84F99FFF-108F-C041-A28E-E550331C04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2452" y="2334564"/>
            <a:ext cx="71011" cy="2372917"/>
          </a:xfrm>
          <a:prstGeom prst="line">
            <a:avLst/>
          </a:prstGeom>
          <a:ln w="88900">
            <a:solidFill>
              <a:srgbClr val="FFB077">
                <a:alpha val="74902"/>
              </a:srgbClr>
            </a:solidFill>
            <a:headEnd type="none"/>
            <a:tailEnd type="stealth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34377" tIns="67189" rIns="134377" bIns="67189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08" name="Line 44">
            <a:extLst>
              <a:ext uri="{FF2B5EF4-FFF2-40B4-BE49-F238E27FC236}">
                <a16:creationId xmlns:a16="http://schemas.microsoft.com/office/drawing/2014/main" id="{0107BD7B-9C3E-D84F-8A9F-497061D71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95579" y="2135860"/>
            <a:ext cx="1974164" cy="468717"/>
          </a:xfrm>
          <a:prstGeom prst="line">
            <a:avLst/>
          </a:prstGeom>
          <a:ln w="88900">
            <a:solidFill>
              <a:srgbClr val="FFB077">
                <a:alpha val="74902"/>
              </a:srgbClr>
            </a:solidFill>
            <a:headEnd type="none"/>
            <a:tailEnd type="stealth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34377" tIns="67189" rIns="134377" bIns="67189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1C19E873-35EE-9F4B-9DF5-00800C77672F}"/>
              </a:ext>
            </a:extLst>
          </p:cNvPr>
          <p:cNvSpPr/>
          <p:nvPr/>
        </p:nvSpPr>
        <p:spPr>
          <a:xfrm>
            <a:off x="6553563" y="1881947"/>
            <a:ext cx="487680" cy="487680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753748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56" grpId="0" animBg="1"/>
      <p:bldP spid="163" grpId="0" animBg="1"/>
      <p:bldP spid="14" grpId="0" animBg="1"/>
      <p:bldP spid="102" grpId="0"/>
      <p:bldP spid="106" grpId="0" animBg="1"/>
      <p:bldP spid="107" grpId="0" animBg="1"/>
      <p:bldP spid="108" grpId="0" animBg="1"/>
      <p:bldP spid="11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ectangle 120"/>
          <p:cNvSpPr/>
          <p:nvPr/>
        </p:nvSpPr>
        <p:spPr bwMode="auto">
          <a:xfrm rot="16200000">
            <a:off x="9220768" y="446333"/>
            <a:ext cx="1311837" cy="320817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57" name="Rectangle 56"/>
          <p:cNvSpPr/>
          <p:nvPr/>
        </p:nvSpPr>
        <p:spPr bwMode="auto">
          <a:xfrm>
            <a:off x="8195725" y="3757125"/>
            <a:ext cx="2812203" cy="207936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2" name="Rectangle 121"/>
          <p:cNvSpPr/>
          <p:nvPr/>
        </p:nvSpPr>
        <p:spPr bwMode="auto">
          <a:xfrm>
            <a:off x="5213501" y="3833384"/>
            <a:ext cx="2463832" cy="18423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8" name="Rectangle 127"/>
          <p:cNvSpPr/>
          <p:nvPr/>
        </p:nvSpPr>
        <p:spPr bwMode="auto">
          <a:xfrm>
            <a:off x="10368725" y="3043347"/>
            <a:ext cx="1235083" cy="453860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lIns="82124" tIns="41061" rIns="82124" bIns="41061" anchor="ctr"/>
          <a:lstStyle/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Regional </a:t>
            </a:r>
            <a:endParaRPr lang="en-US" sz="1080" dirty="0">
              <a:solidFill>
                <a:srgbClr val="676767"/>
              </a:solidFill>
              <a:latin typeface="Verdana" charset="0"/>
              <a:ea typeface="Verdana" charset="0"/>
              <a:cs typeface="Verdana" charset="0"/>
            </a:endParaRPr>
          </a:p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hub</a:t>
            </a:r>
          </a:p>
        </p:txBody>
      </p:sp>
      <p:sp>
        <p:nvSpPr>
          <p:cNvPr id="132" name="Left-Up Arrow 131"/>
          <p:cNvSpPr/>
          <p:nvPr/>
        </p:nvSpPr>
        <p:spPr>
          <a:xfrm rot="18528017">
            <a:off x="9369239" y="2824031"/>
            <a:ext cx="1122004" cy="1025292"/>
          </a:xfrm>
          <a:prstGeom prst="leftUpArrow">
            <a:avLst>
              <a:gd name="adj1" fmla="val 5936"/>
              <a:gd name="adj2" fmla="val 20691"/>
              <a:gd name="adj3" fmla="val 12221"/>
            </a:avLst>
          </a:prstGeom>
          <a:solidFill>
            <a:schemeClr val="tx1">
              <a:lumMod val="40000"/>
              <a:lumOff val="60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58" name="Trapezoid 157"/>
          <p:cNvSpPr/>
          <p:nvPr/>
        </p:nvSpPr>
        <p:spPr>
          <a:xfrm rot="18024843">
            <a:off x="4403740" y="647353"/>
            <a:ext cx="5602921" cy="3835353"/>
          </a:xfrm>
          <a:prstGeom prst="trapezoid">
            <a:avLst>
              <a:gd name="adj" fmla="val 56321"/>
            </a:avLst>
          </a:pr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  <a:alpha val="0"/>
                </a:schemeClr>
              </a:gs>
              <a:gs pos="100000">
                <a:schemeClr val="accent4">
                  <a:lumMod val="75000"/>
                  <a:alpha val="18000"/>
                </a:scheme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/>
          <a:lstStyle/>
          <a:p>
            <a:pPr defTabSz="457189" eaLnBrk="0" hangingPunct="0"/>
            <a:endParaRPr lang="en-US" sz="24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/>
              <a:ea typeface="ＭＳ Ｐゴシック" pitchFamily="34" charset="-128"/>
              <a:cs typeface="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8281597" y="1498374"/>
            <a:ext cx="2372947" cy="1227087"/>
            <a:chOff x="2642811" y="2676882"/>
            <a:chExt cx="875615" cy="584490"/>
          </a:xfrm>
        </p:grpSpPr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4963" y="235980"/>
            <a:ext cx="11522074" cy="828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Multi region service  provisioning (1/3)</a:t>
            </a:r>
            <a:br>
              <a:rPr lang="en-US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332756" y="3805767"/>
            <a:ext cx="2335072" cy="1255103"/>
            <a:chOff x="2642811" y="2676882"/>
            <a:chExt cx="875615" cy="584490"/>
          </a:xfrm>
        </p:grpSpPr>
        <p:sp>
          <p:nvSpPr>
            <p:cNvPr id="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95153" y="3747922"/>
            <a:ext cx="2335072" cy="1255103"/>
            <a:chOff x="2642811" y="2676882"/>
            <a:chExt cx="875615" cy="584490"/>
          </a:xfrm>
        </p:grpSpPr>
        <p:sp>
          <p:nvSpPr>
            <p:cNvPr id="7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9" name="Group 77"/>
          <p:cNvGrpSpPr/>
          <p:nvPr/>
        </p:nvGrpSpPr>
        <p:grpSpPr>
          <a:xfrm>
            <a:off x="8666397" y="2088549"/>
            <a:ext cx="628207" cy="370404"/>
            <a:chOff x="403039" y="2244285"/>
            <a:chExt cx="919758" cy="493006"/>
          </a:xfrm>
        </p:grpSpPr>
        <p:sp>
          <p:nvSpPr>
            <p:cNvPr id="40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59" name="Rectangle 58"/>
          <p:cNvSpPr/>
          <p:nvPr/>
        </p:nvSpPr>
        <p:spPr>
          <a:xfrm>
            <a:off x="8127244" y="3059902"/>
            <a:ext cx="1003801" cy="5025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 </a:t>
            </a:r>
          </a:p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backbone</a:t>
            </a:r>
          </a:p>
        </p:txBody>
      </p:sp>
      <p:sp>
        <p:nvSpPr>
          <p:cNvPr id="64" name="Line 11"/>
          <p:cNvSpPr>
            <a:spLocks noChangeShapeType="1"/>
          </p:cNvSpPr>
          <p:nvPr/>
        </p:nvSpPr>
        <p:spPr bwMode="auto">
          <a:xfrm rot="688427" flipV="1">
            <a:off x="7365680" y="3670841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 rot="688427" flipH="1" flipV="1">
            <a:off x="8847979" y="2858862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6" name="Line 11"/>
          <p:cNvSpPr>
            <a:spLocks noChangeShapeType="1"/>
          </p:cNvSpPr>
          <p:nvPr/>
        </p:nvSpPr>
        <p:spPr bwMode="auto">
          <a:xfrm rot="688427" flipH="1" flipV="1">
            <a:off x="8879843" y="2851105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8" name="Line 11"/>
          <p:cNvSpPr>
            <a:spLocks noChangeShapeType="1"/>
          </p:cNvSpPr>
          <p:nvPr/>
        </p:nvSpPr>
        <p:spPr bwMode="auto">
          <a:xfrm rot="688427" flipV="1">
            <a:off x="7412548" y="3691546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0" name="Rechteck 360"/>
          <p:cNvSpPr/>
          <p:nvPr/>
        </p:nvSpPr>
        <p:spPr>
          <a:xfrm>
            <a:off x="6900149" y="401227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1" name="Rechteck 360"/>
          <p:cNvSpPr/>
          <p:nvPr/>
        </p:nvSpPr>
        <p:spPr>
          <a:xfrm>
            <a:off x="8980751" y="363179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3" name="Rechteck 360"/>
          <p:cNvSpPr/>
          <p:nvPr/>
        </p:nvSpPr>
        <p:spPr>
          <a:xfrm>
            <a:off x="8661833" y="2605291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8778" y="5276024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70" name="TextBox 69"/>
          <p:cNvSpPr txBox="1"/>
          <p:nvPr/>
        </p:nvSpPr>
        <p:spPr>
          <a:xfrm>
            <a:off x="9375728" y="4015968"/>
            <a:ext cx="378630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HK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850707" y="1736917"/>
            <a:ext cx="460382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USA</a:t>
            </a: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459508" y="5143017"/>
            <a:ext cx="343073" cy="519553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893349" y="5457670"/>
            <a:ext cx="451457" cy="499527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17475" y="1954464"/>
            <a:ext cx="374527" cy="51955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665251" y="2270004"/>
            <a:ext cx="473572" cy="571509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6891680" y="4433188"/>
            <a:ext cx="792205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Germany</a:t>
            </a:r>
          </a:p>
        </p:txBody>
      </p:sp>
      <p:pic>
        <p:nvPicPr>
          <p:cNvPr id="78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81127" y="551054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963907" y="2316535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08563" y="520128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Cloud 82"/>
          <p:cNvSpPr/>
          <p:nvPr/>
        </p:nvSpPr>
        <p:spPr>
          <a:xfrm>
            <a:off x="6046193" y="5055114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84" name="Cloud 83"/>
          <p:cNvSpPr/>
          <p:nvPr/>
        </p:nvSpPr>
        <p:spPr>
          <a:xfrm>
            <a:off x="10570496" y="1828541"/>
            <a:ext cx="1037171" cy="500929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800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pic>
        <p:nvPicPr>
          <p:cNvPr id="85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551401" y="2085609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" name="Group 77"/>
          <p:cNvGrpSpPr/>
          <p:nvPr/>
        </p:nvGrpSpPr>
        <p:grpSpPr>
          <a:xfrm>
            <a:off x="6156694" y="4011487"/>
            <a:ext cx="628207" cy="370404"/>
            <a:chOff x="403039" y="2244285"/>
            <a:chExt cx="919758" cy="493006"/>
          </a:xfrm>
        </p:grpSpPr>
        <p:sp>
          <p:nvSpPr>
            <p:cNvPr id="92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grpSp>
        <p:nvGrpSpPr>
          <p:cNvPr id="94" name="Group 77"/>
          <p:cNvGrpSpPr/>
          <p:nvPr/>
        </p:nvGrpSpPr>
        <p:grpSpPr>
          <a:xfrm>
            <a:off x="8689341" y="4135721"/>
            <a:ext cx="628207" cy="370404"/>
            <a:chOff x="403039" y="2244285"/>
            <a:chExt cx="919758" cy="493006"/>
          </a:xfrm>
        </p:grpSpPr>
        <p:sp>
          <p:nvSpPr>
            <p:cNvPr id="95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8908781" y="455345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9034553" y="468053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8774844" y="4666682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800386" y="4503004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683749" y="4393417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570197" y="4521805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pic>
        <p:nvPicPr>
          <p:cNvPr id="123" name="Picture 12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40049" y="5186573"/>
            <a:ext cx="374527" cy="519553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067500" y="5188627"/>
            <a:ext cx="451457" cy="499527"/>
          </a:xfrm>
          <a:prstGeom prst="rect">
            <a:avLst/>
          </a:prstGeom>
        </p:spPr>
      </p:pic>
      <p:pic>
        <p:nvPicPr>
          <p:cNvPr id="126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6656" y="5265268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49252" y="5276963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" name="Cloud 128"/>
          <p:cNvSpPr/>
          <p:nvPr/>
        </p:nvSpPr>
        <p:spPr>
          <a:xfrm>
            <a:off x="9401924" y="4954415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5748893" y="441427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5837210" y="454054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5575100" y="452411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9975561" y="221424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0128754" y="236767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9841174" y="235109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89980" y="2085611"/>
            <a:ext cx="1642481" cy="235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Enterprise Customers</a:t>
            </a:r>
          </a:p>
        </p:txBody>
      </p:sp>
      <p:grpSp>
        <p:nvGrpSpPr>
          <p:cNvPr id="89" name="Group 88"/>
          <p:cNvGrpSpPr/>
          <p:nvPr/>
        </p:nvGrpSpPr>
        <p:grpSpPr>
          <a:xfrm>
            <a:off x="711011" y="1722640"/>
            <a:ext cx="645296" cy="434872"/>
            <a:chOff x="6165375" y="3167714"/>
            <a:chExt cx="423673" cy="285518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6464709" y="3222976"/>
              <a:ext cx="124339" cy="174995"/>
            </a:xfrm>
            <a:custGeom>
              <a:avLst/>
              <a:gdLst>
                <a:gd name="T0" fmla="*/ 227 w 238"/>
                <a:gd name="T1" fmla="*/ 271 h 333"/>
                <a:gd name="T2" fmla="*/ 222 w 238"/>
                <a:gd name="T3" fmla="*/ 262 h 333"/>
                <a:gd name="T4" fmla="*/ 126 w 238"/>
                <a:gd name="T5" fmla="*/ 207 h 333"/>
                <a:gd name="T6" fmla="*/ 119 w 238"/>
                <a:gd name="T7" fmla="*/ 199 h 333"/>
                <a:gd name="T8" fmla="*/ 107 w 238"/>
                <a:gd name="T9" fmla="*/ 173 h 333"/>
                <a:gd name="T10" fmla="*/ 134 w 238"/>
                <a:gd name="T11" fmla="*/ 104 h 333"/>
                <a:gd name="T12" fmla="*/ 134 w 238"/>
                <a:gd name="T13" fmla="*/ 63 h 333"/>
                <a:gd name="T14" fmla="*/ 71 w 238"/>
                <a:gd name="T15" fmla="*/ 0 h 333"/>
                <a:gd name="T16" fmla="*/ 9 w 238"/>
                <a:gd name="T17" fmla="*/ 63 h 333"/>
                <a:gd name="T18" fmla="*/ 9 w 238"/>
                <a:gd name="T19" fmla="*/ 104 h 333"/>
                <a:gd name="T20" fmla="*/ 35 w 238"/>
                <a:gd name="T21" fmla="*/ 173 h 333"/>
                <a:gd name="T22" fmla="*/ 23 w 238"/>
                <a:gd name="T23" fmla="*/ 199 h 333"/>
                <a:gd name="T24" fmla="*/ 16 w 238"/>
                <a:gd name="T25" fmla="*/ 207 h 333"/>
                <a:gd name="T26" fmla="*/ 0 w 238"/>
                <a:gd name="T27" fmla="*/ 216 h 333"/>
                <a:gd name="T28" fmla="*/ 104 w 238"/>
                <a:gd name="T29" fmla="*/ 277 h 333"/>
                <a:gd name="T30" fmla="*/ 137 w 238"/>
                <a:gd name="T31" fmla="*/ 325 h 333"/>
                <a:gd name="T32" fmla="*/ 139 w 238"/>
                <a:gd name="T33" fmla="*/ 333 h 333"/>
                <a:gd name="T34" fmla="*/ 238 w 238"/>
                <a:gd name="T35" fmla="*/ 333 h 333"/>
                <a:gd name="T36" fmla="*/ 227 w 238"/>
                <a:gd name="T37" fmla="*/ 27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333">
                  <a:moveTo>
                    <a:pt x="227" y="271"/>
                  </a:moveTo>
                  <a:cubicBezTo>
                    <a:pt x="227" y="268"/>
                    <a:pt x="224" y="264"/>
                    <a:pt x="222" y="262"/>
                  </a:cubicBezTo>
                  <a:lnTo>
                    <a:pt x="126" y="207"/>
                  </a:lnTo>
                  <a:cubicBezTo>
                    <a:pt x="123" y="205"/>
                    <a:pt x="120" y="202"/>
                    <a:pt x="119" y="199"/>
                  </a:cubicBezTo>
                  <a:lnTo>
                    <a:pt x="107" y="173"/>
                  </a:lnTo>
                  <a:cubicBezTo>
                    <a:pt x="123" y="161"/>
                    <a:pt x="134" y="125"/>
                    <a:pt x="134" y="104"/>
                  </a:cubicBezTo>
                  <a:lnTo>
                    <a:pt x="134" y="63"/>
                  </a:lnTo>
                  <a:cubicBezTo>
                    <a:pt x="134" y="28"/>
                    <a:pt x="105" y="0"/>
                    <a:pt x="71" y="0"/>
                  </a:cubicBezTo>
                  <a:cubicBezTo>
                    <a:pt x="37" y="0"/>
                    <a:pt x="9" y="28"/>
                    <a:pt x="9" y="63"/>
                  </a:cubicBezTo>
                  <a:lnTo>
                    <a:pt x="9" y="104"/>
                  </a:lnTo>
                  <a:cubicBezTo>
                    <a:pt x="9" y="125"/>
                    <a:pt x="19" y="162"/>
                    <a:pt x="35" y="173"/>
                  </a:cubicBezTo>
                  <a:lnTo>
                    <a:pt x="23" y="199"/>
                  </a:lnTo>
                  <a:cubicBezTo>
                    <a:pt x="22" y="202"/>
                    <a:pt x="19" y="205"/>
                    <a:pt x="16" y="207"/>
                  </a:cubicBezTo>
                  <a:lnTo>
                    <a:pt x="0" y="216"/>
                  </a:lnTo>
                  <a:lnTo>
                    <a:pt x="104" y="277"/>
                  </a:lnTo>
                  <a:cubicBezTo>
                    <a:pt x="121" y="287"/>
                    <a:pt x="134" y="305"/>
                    <a:pt x="137" y="325"/>
                  </a:cubicBezTo>
                  <a:lnTo>
                    <a:pt x="139" y="333"/>
                  </a:lnTo>
                  <a:lnTo>
                    <a:pt x="238" y="333"/>
                  </a:lnTo>
                  <a:lnTo>
                    <a:pt x="227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6165375" y="3222976"/>
              <a:ext cx="124339" cy="174995"/>
            </a:xfrm>
            <a:custGeom>
              <a:avLst/>
              <a:gdLst>
                <a:gd name="T0" fmla="*/ 237 w 237"/>
                <a:gd name="T1" fmla="*/ 216 h 333"/>
                <a:gd name="T2" fmla="*/ 221 w 237"/>
                <a:gd name="T3" fmla="*/ 207 h 333"/>
                <a:gd name="T4" fmla="*/ 214 w 237"/>
                <a:gd name="T5" fmla="*/ 199 h 333"/>
                <a:gd name="T6" fmla="*/ 203 w 237"/>
                <a:gd name="T7" fmla="*/ 173 h 333"/>
                <a:gd name="T8" fmla="*/ 229 w 237"/>
                <a:gd name="T9" fmla="*/ 104 h 333"/>
                <a:gd name="T10" fmla="*/ 229 w 237"/>
                <a:gd name="T11" fmla="*/ 63 h 333"/>
                <a:gd name="T12" fmla="*/ 166 w 237"/>
                <a:gd name="T13" fmla="*/ 0 h 333"/>
                <a:gd name="T14" fmla="*/ 104 w 237"/>
                <a:gd name="T15" fmla="*/ 63 h 333"/>
                <a:gd name="T16" fmla="*/ 104 w 237"/>
                <a:gd name="T17" fmla="*/ 104 h 333"/>
                <a:gd name="T18" fmla="*/ 130 w 237"/>
                <a:gd name="T19" fmla="*/ 173 h 333"/>
                <a:gd name="T20" fmla="*/ 119 w 237"/>
                <a:gd name="T21" fmla="*/ 199 h 333"/>
                <a:gd name="T22" fmla="*/ 112 w 237"/>
                <a:gd name="T23" fmla="*/ 207 h 333"/>
                <a:gd name="T24" fmla="*/ 16 w 237"/>
                <a:gd name="T25" fmla="*/ 262 h 333"/>
                <a:gd name="T26" fmla="*/ 10 w 237"/>
                <a:gd name="T27" fmla="*/ 271 h 333"/>
                <a:gd name="T28" fmla="*/ 0 w 237"/>
                <a:gd name="T29" fmla="*/ 333 h 333"/>
                <a:gd name="T30" fmla="*/ 99 w 237"/>
                <a:gd name="T31" fmla="*/ 333 h 333"/>
                <a:gd name="T32" fmla="*/ 100 w 237"/>
                <a:gd name="T33" fmla="*/ 325 h 333"/>
                <a:gd name="T34" fmla="*/ 133 w 237"/>
                <a:gd name="T35" fmla="*/ 277 h 333"/>
                <a:gd name="T36" fmla="*/ 237 w 237"/>
                <a:gd name="T37" fmla="*/ 21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7" h="333">
                  <a:moveTo>
                    <a:pt x="237" y="216"/>
                  </a:moveTo>
                  <a:lnTo>
                    <a:pt x="221" y="207"/>
                  </a:lnTo>
                  <a:cubicBezTo>
                    <a:pt x="218" y="205"/>
                    <a:pt x="215" y="202"/>
                    <a:pt x="214" y="199"/>
                  </a:cubicBezTo>
                  <a:lnTo>
                    <a:pt x="203" y="173"/>
                  </a:lnTo>
                  <a:cubicBezTo>
                    <a:pt x="218" y="161"/>
                    <a:pt x="229" y="125"/>
                    <a:pt x="229" y="104"/>
                  </a:cubicBezTo>
                  <a:lnTo>
                    <a:pt x="229" y="63"/>
                  </a:lnTo>
                  <a:cubicBezTo>
                    <a:pt x="229" y="28"/>
                    <a:pt x="201" y="0"/>
                    <a:pt x="166" y="0"/>
                  </a:cubicBezTo>
                  <a:cubicBezTo>
                    <a:pt x="132" y="0"/>
                    <a:pt x="104" y="28"/>
                    <a:pt x="104" y="63"/>
                  </a:cubicBezTo>
                  <a:lnTo>
                    <a:pt x="104" y="104"/>
                  </a:lnTo>
                  <a:cubicBezTo>
                    <a:pt x="104" y="125"/>
                    <a:pt x="114" y="162"/>
                    <a:pt x="130" y="173"/>
                  </a:cubicBezTo>
                  <a:lnTo>
                    <a:pt x="119" y="199"/>
                  </a:lnTo>
                  <a:cubicBezTo>
                    <a:pt x="117" y="202"/>
                    <a:pt x="114" y="205"/>
                    <a:pt x="112" y="207"/>
                  </a:cubicBezTo>
                  <a:lnTo>
                    <a:pt x="16" y="262"/>
                  </a:lnTo>
                  <a:cubicBezTo>
                    <a:pt x="13" y="264"/>
                    <a:pt x="10" y="268"/>
                    <a:pt x="10" y="271"/>
                  </a:cubicBezTo>
                  <a:lnTo>
                    <a:pt x="0" y="333"/>
                  </a:lnTo>
                  <a:lnTo>
                    <a:pt x="99" y="333"/>
                  </a:lnTo>
                  <a:lnTo>
                    <a:pt x="100" y="325"/>
                  </a:lnTo>
                  <a:cubicBezTo>
                    <a:pt x="103" y="305"/>
                    <a:pt x="116" y="287"/>
                    <a:pt x="133" y="277"/>
                  </a:cubicBezTo>
                  <a:lnTo>
                    <a:pt x="237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6234452" y="3167714"/>
              <a:ext cx="285518" cy="285518"/>
            </a:xfrm>
            <a:custGeom>
              <a:avLst/>
              <a:gdLst>
                <a:gd name="T0" fmla="*/ 517 w 533"/>
                <a:gd name="T1" fmla="*/ 433 h 533"/>
                <a:gd name="T2" fmla="*/ 508 w 533"/>
                <a:gd name="T3" fmla="*/ 420 h 533"/>
                <a:gd name="T4" fmla="*/ 354 w 533"/>
                <a:gd name="T5" fmla="*/ 331 h 533"/>
                <a:gd name="T6" fmla="*/ 343 w 533"/>
                <a:gd name="T7" fmla="*/ 318 h 533"/>
                <a:gd name="T8" fmla="*/ 324 w 533"/>
                <a:gd name="T9" fmla="*/ 276 h 533"/>
                <a:gd name="T10" fmla="*/ 355 w 533"/>
                <a:gd name="T11" fmla="*/ 227 h 533"/>
                <a:gd name="T12" fmla="*/ 367 w 533"/>
                <a:gd name="T13" fmla="*/ 167 h 533"/>
                <a:gd name="T14" fmla="*/ 367 w 533"/>
                <a:gd name="T15" fmla="*/ 100 h 533"/>
                <a:gd name="T16" fmla="*/ 267 w 533"/>
                <a:gd name="T17" fmla="*/ 0 h 533"/>
                <a:gd name="T18" fmla="*/ 167 w 533"/>
                <a:gd name="T19" fmla="*/ 100 h 533"/>
                <a:gd name="T20" fmla="*/ 167 w 533"/>
                <a:gd name="T21" fmla="*/ 167 h 533"/>
                <a:gd name="T22" fmla="*/ 208 w 533"/>
                <a:gd name="T23" fmla="*/ 277 h 533"/>
                <a:gd name="T24" fmla="*/ 190 w 533"/>
                <a:gd name="T25" fmla="*/ 318 h 533"/>
                <a:gd name="T26" fmla="*/ 179 w 533"/>
                <a:gd name="T27" fmla="*/ 331 h 533"/>
                <a:gd name="T28" fmla="*/ 25 w 533"/>
                <a:gd name="T29" fmla="*/ 420 h 533"/>
                <a:gd name="T30" fmla="*/ 16 w 533"/>
                <a:gd name="T31" fmla="*/ 433 h 533"/>
                <a:gd name="T32" fmla="*/ 16 w 533"/>
                <a:gd name="T33" fmla="*/ 433 h 533"/>
                <a:gd name="T34" fmla="*/ 0 w 533"/>
                <a:gd name="T35" fmla="*/ 533 h 533"/>
                <a:gd name="T36" fmla="*/ 533 w 533"/>
                <a:gd name="T37" fmla="*/ 533 h 533"/>
                <a:gd name="T38" fmla="*/ 517 w 533"/>
                <a:gd name="T39" fmla="*/ 433 h 533"/>
                <a:gd name="T40" fmla="*/ 517 w 533"/>
                <a:gd name="T41" fmla="*/ 4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3" h="533">
                  <a:moveTo>
                    <a:pt x="517" y="433"/>
                  </a:moveTo>
                  <a:cubicBezTo>
                    <a:pt x="516" y="428"/>
                    <a:pt x="512" y="422"/>
                    <a:pt x="508" y="420"/>
                  </a:cubicBezTo>
                  <a:lnTo>
                    <a:pt x="354" y="331"/>
                  </a:lnTo>
                  <a:cubicBezTo>
                    <a:pt x="350" y="328"/>
                    <a:pt x="345" y="322"/>
                    <a:pt x="343" y="318"/>
                  </a:cubicBezTo>
                  <a:lnTo>
                    <a:pt x="324" y="276"/>
                  </a:lnTo>
                  <a:cubicBezTo>
                    <a:pt x="337" y="267"/>
                    <a:pt x="347" y="248"/>
                    <a:pt x="355" y="227"/>
                  </a:cubicBezTo>
                  <a:cubicBezTo>
                    <a:pt x="362" y="206"/>
                    <a:pt x="367" y="183"/>
                    <a:pt x="367" y="167"/>
                  </a:cubicBezTo>
                  <a:lnTo>
                    <a:pt x="367" y="100"/>
                  </a:lnTo>
                  <a:cubicBezTo>
                    <a:pt x="367" y="45"/>
                    <a:pt x="322" y="0"/>
                    <a:pt x="267" y="0"/>
                  </a:cubicBezTo>
                  <a:cubicBezTo>
                    <a:pt x="212" y="0"/>
                    <a:pt x="167" y="45"/>
                    <a:pt x="167" y="100"/>
                  </a:cubicBezTo>
                  <a:lnTo>
                    <a:pt x="167" y="167"/>
                  </a:lnTo>
                  <a:cubicBezTo>
                    <a:pt x="167" y="200"/>
                    <a:pt x="183" y="259"/>
                    <a:pt x="208" y="277"/>
                  </a:cubicBezTo>
                  <a:lnTo>
                    <a:pt x="190" y="318"/>
                  </a:lnTo>
                  <a:cubicBezTo>
                    <a:pt x="188" y="322"/>
                    <a:pt x="183" y="328"/>
                    <a:pt x="179" y="331"/>
                  </a:cubicBezTo>
                  <a:lnTo>
                    <a:pt x="25" y="420"/>
                  </a:lnTo>
                  <a:cubicBezTo>
                    <a:pt x="21" y="422"/>
                    <a:pt x="17" y="428"/>
                    <a:pt x="16" y="433"/>
                  </a:cubicBezTo>
                  <a:lnTo>
                    <a:pt x="16" y="433"/>
                  </a:lnTo>
                  <a:lnTo>
                    <a:pt x="0" y="533"/>
                  </a:lnTo>
                  <a:lnTo>
                    <a:pt x="533" y="533"/>
                  </a:lnTo>
                  <a:lnTo>
                    <a:pt x="517" y="433"/>
                  </a:lnTo>
                  <a:lnTo>
                    <a:pt x="517" y="4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2611725" y="2291309"/>
            <a:ext cx="1155425" cy="3794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Alliance </a:t>
            </a:r>
          </a:p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Partners</a:t>
            </a:r>
          </a:p>
        </p:txBody>
      </p:sp>
      <p:cxnSp>
        <p:nvCxnSpPr>
          <p:cNvPr id="114" name="Straight Arrow Connector 113"/>
          <p:cNvCxnSpPr/>
          <p:nvPr/>
        </p:nvCxnSpPr>
        <p:spPr>
          <a:xfrm>
            <a:off x="1618752" y="1954325"/>
            <a:ext cx="1124448" cy="0"/>
          </a:xfrm>
          <a:prstGeom prst="straightConnector1">
            <a:avLst/>
          </a:prstGeom>
          <a:ln w="12700">
            <a:solidFill>
              <a:srgbClr val="FFA55B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0" name="Picture 1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63317" y="3164149"/>
            <a:ext cx="682607" cy="203995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58201" y="3256397"/>
            <a:ext cx="682607" cy="203995"/>
          </a:xfrm>
          <a:prstGeom prst="rect">
            <a:avLst/>
          </a:prstGeom>
        </p:spPr>
      </p:pic>
      <p:grpSp>
        <p:nvGrpSpPr>
          <p:cNvPr id="143" name="Group 142"/>
          <p:cNvGrpSpPr/>
          <p:nvPr/>
        </p:nvGrpSpPr>
        <p:grpSpPr>
          <a:xfrm>
            <a:off x="4495802" y="803336"/>
            <a:ext cx="2465711" cy="1734125"/>
            <a:chOff x="3611564" y="421892"/>
            <a:chExt cx="1849283" cy="1300594"/>
          </a:xfrm>
        </p:grpSpPr>
        <p:grpSp>
          <p:nvGrpSpPr>
            <p:cNvPr id="144" name="Group 59"/>
            <p:cNvGrpSpPr/>
            <p:nvPr/>
          </p:nvGrpSpPr>
          <p:grpSpPr>
            <a:xfrm>
              <a:off x="3611564" y="421892"/>
              <a:ext cx="1849283" cy="1300594"/>
              <a:chOff x="334963" y="3020243"/>
              <a:chExt cx="2803891" cy="1828801"/>
            </a:xfrm>
          </p:grpSpPr>
          <p:sp>
            <p:nvSpPr>
              <p:cNvPr id="147" name="Rectangle 146"/>
              <p:cNvSpPr/>
              <p:nvPr/>
            </p:nvSpPr>
            <p:spPr bwMode="auto">
              <a:xfrm>
                <a:off x="334963" y="3092803"/>
                <a:ext cx="2803891" cy="1717505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shade val="30000"/>
                      <a:satMod val="115000"/>
                    </a:schemeClr>
                  </a:gs>
                  <a:gs pos="50000">
                    <a:schemeClr val="tx2">
                      <a:shade val="67500"/>
                      <a:satMod val="115000"/>
                    </a:schemeClr>
                  </a:gs>
                  <a:gs pos="100000">
                    <a:schemeClr val="tx2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1016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lIns="82124" tIns="41061" rIns="82124" bIns="41061" anchor="ctr"/>
              <a:lstStyle/>
              <a:p>
                <a:pPr marL="122233" indent="-7938" algn="ctr" defTabSz="814348">
                  <a:lnSpc>
                    <a:spcPct val="95000"/>
                  </a:lnSpc>
                  <a:spcAft>
                    <a:spcPct val="30000"/>
                  </a:spcAft>
                </a:pPr>
                <a:endParaRPr lang="en-US" sz="1080" dirty="0">
                  <a:solidFill>
                    <a:srgbClr val="FFFFFF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8" name="Rounded Rectangle 147"/>
              <p:cNvSpPr>
                <a:spLocks noChangeAspect="1"/>
              </p:cNvSpPr>
              <p:nvPr/>
            </p:nvSpPr>
            <p:spPr bwMode="auto">
              <a:xfrm>
                <a:off x="805855" y="3125666"/>
                <a:ext cx="2145353" cy="30968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9" name="Rounded Rectangle 6"/>
              <p:cNvSpPr>
                <a:spLocks noChangeAspect="1"/>
              </p:cNvSpPr>
              <p:nvPr/>
            </p:nvSpPr>
            <p:spPr bwMode="auto">
              <a:xfrm>
                <a:off x="804460" y="4144751"/>
                <a:ext cx="2145353" cy="444702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0" name="Rounded Rectangle 149"/>
              <p:cNvSpPr>
                <a:spLocks noChangeAspect="1"/>
              </p:cNvSpPr>
              <p:nvPr/>
            </p:nvSpPr>
            <p:spPr bwMode="auto">
              <a:xfrm rot="16200000">
                <a:off x="-229063" y="3820502"/>
                <a:ext cx="1615659" cy="255940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rgbClr val="515151"/>
                  </a:gs>
                  <a:gs pos="100000">
                    <a:schemeClr val="bg2">
                      <a:lumMod val="6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964131" y="3128108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BOSS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71975" y="4122160"/>
                <a:ext cx="2011680" cy="5399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Cisco Service Assurance &amp; Analytics</a:t>
                </a: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964131" y="4225942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endParaRPr lang="en-US" sz="1080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 rot="16200000">
                <a:off x="-335632" y="3782244"/>
                <a:ext cx="1828801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Central Functions</a:t>
                </a:r>
              </a:p>
            </p:txBody>
          </p:sp>
        </p:grpSp>
        <p:sp>
          <p:nvSpPr>
            <p:cNvPr id="145" name="Rounded Rectangle 6"/>
            <p:cNvSpPr>
              <a:spLocks noChangeAspect="1"/>
            </p:cNvSpPr>
            <p:nvPr/>
          </p:nvSpPr>
          <p:spPr bwMode="auto">
            <a:xfrm>
              <a:off x="3947647" y="818413"/>
              <a:ext cx="1335696" cy="290438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Cisco NSO</a:t>
              </a:r>
            </a:p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(Central </a:t>
              </a:r>
              <a:r>
                <a:rPr lang="en-US" sz="1080" dirty="0" err="1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Orch</a:t>
              </a:r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) </a:t>
              </a:r>
            </a:p>
          </p:txBody>
        </p:sp>
        <p:pic>
          <p:nvPicPr>
            <p:cNvPr id="146" name="Picture 14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963255" y="544313"/>
              <a:ext cx="465414" cy="139087"/>
            </a:xfrm>
            <a:prstGeom prst="rect">
              <a:avLst/>
            </a:prstGeom>
          </p:spPr>
        </p:pic>
      </p:grpSp>
      <p:cxnSp>
        <p:nvCxnSpPr>
          <p:cNvPr id="12" name="Straight Connector 11"/>
          <p:cNvCxnSpPr/>
          <p:nvPr/>
        </p:nvCxnSpPr>
        <p:spPr>
          <a:xfrm>
            <a:off x="6344804" y="1013461"/>
            <a:ext cx="0" cy="391995"/>
          </a:xfrm>
          <a:prstGeom prst="line">
            <a:avLst/>
          </a:prstGeom>
          <a:ln w="57150">
            <a:solidFill>
              <a:srgbClr val="FFC000"/>
            </a:solidFill>
            <a:headEnd type="diamond" w="med" len="med"/>
            <a:tailEnd type="diamond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6377581" y="1790468"/>
            <a:ext cx="0" cy="137392"/>
          </a:xfrm>
          <a:prstGeom prst="line">
            <a:avLst/>
          </a:prstGeom>
          <a:ln w="381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Bent Arrow 13"/>
          <p:cNvSpPr/>
          <p:nvPr/>
        </p:nvSpPr>
        <p:spPr>
          <a:xfrm>
            <a:off x="3131532" y="939623"/>
            <a:ext cx="1793917" cy="479404"/>
          </a:xfrm>
          <a:prstGeom prst="bentArrow">
            <a:avLst>
              <a:gd name="adj1" fmla="val 0"/>
              <a:gd name="adj2" fmla="val 13840"/>
              <a:gd name="adj3" fmla="val 20536"/>
              <a:gd name="adj4" fmla="val 50446"/>
            </a:avLst>
          </a:prstGeom>
          <a:solidFill>
            <a:schemeClr val="bg1">
              <a:lumMod val="95000"/>
            </a:schemeClr>
          </a:solidFill>
          <a:ln w="28575">
            <a:solidFill>
              <a:srgbClr val="FAAC7C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pic>
        <p:nvPicPr>
          <p:cNvPr id="139" name="Picture 13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7286" y="1345515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162" name="Line 11"/>
          <p:cNvSpPr>
            <a:spLocks noChangeShapeType="1"/>
          </p:cNvSpPr>
          <p:nvPr/>
        </p:nvSpPr>
        <p:spPr bwMode="auto">
          <a:xfrm rot="688427" flipV="1">
            <a:off x="6820673" y="2538247"/>
            <a:ext cx="1991945" cy="118228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7" name="Line 11"/>
          <p:cNvSpPr>
            <a:spLocks noChangeShapeType="1"/>
          </p:cNvSpPr>
          <p:nvPr/>
        </p:nvSpPr>
        <p:spPr bwMode="auto">
          <a:xfrm rot="688427">
            <a:off x="6646122" y="2550587"/>
            <a:ext cx="674913" cy="1484204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8" name="Rechteck 360"/>
          <p:cNvSpPr/>
          <p:nvPr/>
        </p:nvSpPr>
        <p:spPr>
          <a:xfrm>
            <a:off x="6692547" y="2380565"/>
            <a:ext cx="185060" cy="14563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endParaRPr lang="de-DE" sz="700" b="1" dirty="0">
              <a:solidFill>
                <a:srgbClr val="FFFFFF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pic>
        <p:nvPicPr>
          <p:cNvPr id="112" name="Picture 2" descr="http://www.ngena.net/files/18-11-21-partnerlogos-22-partners-v025-1a-1024x602.jpg">
            <a:extLst>
              <a:ext uri="{FF2B5EF4-FFF2-40B4-BE49-F238E27FC236}">
                <a16:creationId xmlns:a16="http://schemas.microsoft.com/office/drawing/2014/main" id="{98C7B5E8-0F51-AB41-9E95-E5B8C41C6A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73870" y="1500473"/>
            <a:ext cx="1172988" cy="6896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Line 44">
            <a:extLst>
              <a:ext uri="{FF2B5EF4-FFF2-40B4-BE49-F238E27FC236}">
                <a16:creationId xmlns:a16="http://schemas.microsoft.com/office/drawing/2014/main" id="{84F99FFF-108F-C041-A28E-E550331C04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42363" y="1696563"/>
            <a:ext cx="71011" cy="2372917"/>
          </a:xfrm>
          <a:prstGeom prst="line">
            <a:avLst/>
          </a:prstGeom>
          <a:ln w="88900">
            <a:solidFill>
              <a:srgbClr val="FFBA7F">
                <a:alpha val="74902"/>
              </a:srgbClr>
            </a:solidFill>
            <a:headEnd type="none"/>
            <a:tailEnd type="stealth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34377" tIns="67189" rIns="134377" bIns="67189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08" name="Line 44">
            <a:extLst>
              <a:ext uri="{FF2B5EF4-FFF2-40B4-BE49-F238E27FC236}">
                <a16:creationId xmlns:a16="http://schemas.microsoft.com/office/drawing/2014/main" id="{0107BD7B-9C3E-D84F-8A9F-497061D71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5991" y="1730746"/>
            <a:ext cx="1974164" cy="468717"/>
          </a:xfrm>
          <a:prstGeom prst="line">
            <a:avLst/>
          </a:prstGeom>
          <a:ln w="88900">
            <a:solidFill>
              <a:srgbClr val="FFBA7F">
                <a:alpha val="74902"/>
              </a:srgbClr>
            </a:solidFill>
            <a:headEnd type="none"/>
            <a:tailEnd type="stealth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34377" tIns="67189" rIns="134377" bIns="67189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C96D3DCF-2EFE-D54F-AAA5-557F023F02B8}"/>
              </a:ext>
            </a:extLst>
          </p:cNvPr>
          <p:cNvSpPr/>
          <p:nvPr/>
        </p:nvSpPr>
        <p:spPr>
          <a:xfrm>
            <a:off x="514223" y="2966039"/>
            <a:ext cx="650240" cy="650240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4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1F829F66-E838-F542-94C0-0F77D25B7A60}"/>
              </a:ext>
            </a:extLst>
          </p:cNvPr>
          <p:cNvSpPr txBox="1"/>
          <p:nvPr/>
        </p:nvSpPr>
        <p:spPr>
          <a:xfrm>
            <a:off x="1110920" y="3034476"/>
            <a:ext cx="3917717" cy="769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rgbClr val="676767"/>
                </a:solidFill>
                <a:latin typeface="+mj-lt"/>
                <a:ea typeface="Arial" charset="0"/>
                <a:cs typeface="Arial Hebrew" pitchFamily="2" charset="-79"/>
              </a:rPr>
              <a:t>NSO in each domain deploys and provision tenant SDWAN control and data plane, and Security services in the hub </a:t>
            </a: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072643F-6415-FB4C-8A0E-B2F3D17DB01E}"/>
              </a:ext>
            </a:extLst>
          </p:cNvPr>
          <p:cNvSpPr/>
          <p:nvPr/>
        </p:nvSpPr>
        <p:spPr>
          <a:xfrm>
            <a:off x="6315793" y="4302531"/>
            <a:ext cx="403748" cy="403748"/>
          </a:xfrm>
          <a:prstGeom prst="ellips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rgbClr val="FFA55B"/>
                </a:solidFill>
                <a:latin typeface="Verdana" charset="0"/>
                <a:ea typeface="Verdana" charset="0"/>
                <a:cs typeface="Verdana" charset="0"/>
              </a:rPr>
              <a:t>4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392BFC6F-3C80-554B-8BBB-07962CAC77A0}"/>
              </a:ext>
            </a:extLst>
          </p:cNvPr>
          <p:cNvSpPr/>
          <p:nvPr/>
        </p:nvSpPr>
        <p:spPr>
          <a:xfrm>
            <a:off x="6545801" y="4612834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5FE49C83-55BA-1D42-B24F-56251D2FCD4E}"/>
              </a:ext>
            </a:extLst>
          </p:cNvPr>
          <p:cNvSpPr/>
          <p:nvPr/>
        </p:nvSpPr>
        <p:spPr>
          <a:xfrm>
            <a:off x="6663557" y="4781182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BE959155-1372-4B4F-9B09-3860DC54CC79}"/>
              </a:ext>
            </a:extLst>
          </p:cNvPr>
          <p:cNvSpPr/>
          <p:nvPr/>
        </p:nvSpPr>
        <p:spPr>
          <a:xfrm>
            <a:off x="9673962" y="1997748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70373B07-7D65-1147-8640-FE480833D159}"/>
              </a:ext>
            </a:extLst>
          </p:cNvPr>
          <p:cNvSpPr/>
          <p:nvPr/>
        </p:nvSpPr>
        <p:spPr>
          <a:xfrm>
            <a:off x="9324481" y="1975844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57" name="Oval 156">
            <a:extLst>
              <a:ext uri="{FF2B5EF4-FFF2-40B4-BE49-F238E27FC236}">
                <a16:creationId xmlns:a16="http://schemas.microsoft.com/office/drawing/2014/main" id="{21CD31A5-1DA1-6A4C-A5DD-1954CCE09284}"/>
              </a:ext>
            </a:extLst>
          </p:cNvPr>
          <p:cNvSpPr/>
          <p:nvPr/>
        </p:nvSpPr>
        <p:spPr>
          <a:xfrm>
            <a:off x="9589075" y="1701678"/>
            <a:ext cx="367044" cy="303341"/>
          </a:xfrm>
          <a:prstGeom prst="ellips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rgbClr val="FFA55B"/>
                </a:solidFill>
                <a:latin typeface="Verdana" charset="0"/>
                <a:ea typeface="Verdana" charset="0"/>
                <a:cs typeface="Verdana" charset="0"/>
              </a:rPr>
              <a:t>4</a:t>
            </a:r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F35D055D-9AD3-174F-930A-0660538E302F}"/>
              </a:ext>
            </a:extLst>
          </p:cNvPr>
          <p:cNvSpPr/>
          <p:nvPr/>
        </p:nvSpPr>
        <p:spPr>
          <a:xfrm rot="7393715">
            <a:off x="1276457" y="2066173"/>
            <a:ext cx="4021039" cy="5299520"/>
          </a:xfrm>
          <a:custGeom>
            <a:avLst/>
            <a:gdLst>
              <a:gd name="connsiteX0" fmla="*/ 495300 w 4267200"/>
              <a:gd name="connsiteY0" fmla="*/ 0 h 3162300"/>
              <a:gd name="connsiteX1" fmla="*/ 4267200 w 4267200"/>
              <a:gd name="connsiteY1" fmla="*/ 990600 h 3162300"/>
              <a:gd name="connsiteX2" fmla="*/ 4267200 w 4267200"/>
              <a:gd name="connsiteY2" fmla="*/ 3162300 h 3162300"/>
              <a:gd name="connsiteX3" fmla="*/ 0 w 4267200"/>
              <a:gd name="connsiteY3" fmla="*/ 368300 h 3162300"/>
              <a:gd name="connsiteX4" fmla="*/ 495300 w 4267200"/>
              <a:gd name="connsiteY4" fmla="*/ 368300 h 3162300"/>
              <a:gd name="connsiteX5" fmla="*/ 495300 w 4267200"/>
              <a:gd name="connsiteY5" fmla="*/ 0 h 316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7200" h="3162300">
                <a:moveTo>
                  <a:pt x="495300" y="0"/>
                </a:moveTo>
                <a:lnTo>
                  <a:pt x="4267200" y="990600"/>
                </a:lnTo>
                <a:lnTo>
                  <a:pt x="4267200" y="3162300"/>
                </a:lnTo>
                <a:lnTo>
                  <a:pt x="0" y="368300"/>
                </a:lnTo>
                <a:lnTo>
                  <a:pt x="495300" y="368300"/>
                </a:lnTo>
                <a:lnTo>
                  <a:pt x="495300" y="0"/>
                </a:lnTo>
                <a:close/>
              </a:path>
            </a:pathLst>
          </a:custGeom>
          <a:solidFill>
            <a:srgbClr val="7E939F">
              <a:alpha val="2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69" name="Rectangle 168">
            <a:extLst>
              <a:ext uri="{FF2B5EF4-FFF2-40B4-BE49-F238E27FC236}">
                <a16:creationId xmlns:a16="http://schemas.microsoft.com/office/drawing/2014/main" id="{A9A0B282-0C27-8647-B83A-F9C4B1359B64}"/>
              </a:ext>
            </a:extLst>
          </p:cNvPr>
          <p:cNvSpPr/>
          <p:nvPr/>
        </p:nvSpPr>
        <p:spPr>
          <a:xfrm>
            <a:off x="6375000" y="4748673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FA7E84FF-BE09-AC44-8DEF-11F62BE124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1DE333F6-4BF5-0440-A126-154EE24CD5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CD35A291-96BD-344C-8056-01A0DB1EBF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11</a:t>
            </a:fld>
            <a:endParaRPr lang="de-DE"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9B2AD69D-7E34-7448-A258-ADB07AABED7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2089" y="4781182"/>
            <a:ext cx="4736830" cy="14302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406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ectangle 120"/>
          <p:cNvSpPr/>
          <p:nvPr/>
        </p:nvSpPr>
        <p:spPr bwMode="auto">
          <a:xfrm rot="16200000">
            <a:off x="9220768" y="377753"/>
            <a:ext cx="1311837" cy="320817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57" name="Rectangle 56"/>
          <p:cNvSpPr/>
          <p:nvPr/>
        </p:nvSpPr>
        <p:spPr bwMode="auto">
          <a:xfrm>
            <a:off x="8195725" y="3688545"/>
            <a:ext cx="2812203" cy="207936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2" name="Rectangle 121"/>
          <p:cNvSpPr/>
          <p:nvPr/>
        </p:nvSpPr>
        <p:spPr bwMode="auto">
          <a:xfrm>
            <a:off x="5213501" y="3764804"/>
            <a:ext cx="2463832" cy="18423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8" name="Rectangle 127"/>
          <p:cNvSpPr/>
          <p:nvPr/>
        </p:nvSpPr>
        <p:spPr bwMode="auto">
          <a:xfrm>
            <a:off x="10368725" y="2974767"/>
            <a:ext cx="1235083" cy="453860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lIns="82124" tIns="41061" rIns="82124" bIns="41061" anchor="ctr"/>
          <a:lstStyle/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Regional </a:t>
            </a:r>
            <a:endParaRPr lang="en-US" sz="1080" dirty="0">
              <a:solidFill>
                <a:srgbClr val="676767"/>
              </a:solidFill>
              <a:latin typeface="Verdana" charset="0"/>
              <a:ea typeface="Verdana" charset="0"/>
              <a:cs typeface="Verdana" charset="0"/>
            </a:endParaRPr>
          </a:p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hub</a:t>
            </a:r>
          </a:p>
        </p:txBody>
      </p:sp>
      <p:sp>
        <p:nvSpPr>
          <p:cNvPr id="132" name="Left-Up Arrow 131"/>
          <p:cNvSpPr/>
          <p:nvPr/>
        </p:nvSpPr>
        <p:spPr>
          <a:xfrm rot="18528017">
            <a:off x="9369239" y="2755451"/>
            <a:ext cx="1122004" cy="1025292"/>
          </a:xfrm>
          <a:prstGeom prst="leftUpArrow">
            <a:avLst>
              <a:gd name="adj1" fmla="val 5936"/>
              <a:gd name="adj2" fmla="val 20691"/>
              <a:gd name="adj3" fmla="val 12221"/>
            </a:avLst>
          </a:prstGeom>
          <a:solidFill>
            <a:schemeClr val="tx1">
              <a:lumMod val="40000"/>
              <a:lumOff val="60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58" name="Trapezoid 157"/>
          <p:cNvSpPr/>
          <p:nvPr/>
        </p:nvSpPr>
        <p:spPr>
          <a:xfrm rot="18024843">
            <a:off x="4403740" y="647353"/>
            <a:ext cx="5602921" cy="3835353"/>
          </a:xfrm>
          <a:prstGeom prst="trapezoid">
            <a:avLst>
              <a:gd name="adj" fmla="val 56321"/>
            </a:avLst>
          </a:pr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  <a:alpha val="0"/>
                </a:schemeClr>
              </a:gs>
              <a:gs pos="100000">
                <a:schemeClr val="accent4">
                  <a:lumMod val="75000"/>
                  <a:alpha val="18000"/>
                </a:scheme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/>
          <a:lstStyle/>
          <a:p>
            <a:pPr defTabSz="457189" eaLnBrk="0" hangingPunct="0"/>
            <a:endParaRPr lang="en-US" sz="24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/>
              <a:ea typeface="ＭＳ Ｐゴシック" pitchFamily="34" charset="-128"/>
              <a:cs typeface="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8281597" y="1429794"/>
            <a:ext cx="2372947" cy="1227087"/>
            <a:chOff x="2642811" y="2676882"/>
            <a:chExt cx="875615" cy="584490"/>
          </a:xfrm>
        </p:grpSpPr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4963" y="213120"/>
            <a:ext cx="11522074" cy="828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Multi region service provisioning (2/3)</a:t>
            </a:r>
            <a:br>
              <a:rPr lang="en-US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332756" y="3737187"/>
            <a:ext cx="2335072" cy="1255103"/>
            <a:chOff x="2642811" y="2676882"/>
            <a:chExt cx="875615" cy="584490"/>
          </a:xfrm>
        </p:grpSpPr>
        <p:sp>
          <p:nvSpPr>
            <p:cNvPr id="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95153" y="3679342"/>
            <a:ext cx="2335072" cy="1255103"/>
            <a:chOff x="2642811" y="2676882"/>
            <a:chExt cx="875615" cy="584490"/>
          </a:xfrm>
        </p:grpSpPr>
        <p:sp>
          <p:nvSpPr>
            <p:cNvPr id="7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9" name="Group 77"/>
          <p:cNvGrpSpPr/>
          <p:nvPr/>
        </p:nvGrpSpPr>
        <p:grpSpPr>
          <a:xfrm>
            <a:off x="8666397" y="2019969"/>
            <a:ext cx="628207" cy="370404"/>
            <a:chOff x="403039" y="2244285"/>
            <a:chExt cx="919758" cy="493006"/>
          </a:xfrm>
        </p:grpSpPr>
        <p:sp>
          <p:nvSpPr>
            <p:cNvPr id="40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59" name="Rectangle 58"/>
          <p:cNvSpPr/>
          <p:nvPr/>
        </p:nvSpPr>
        <p:spPr>
          <a:xfrm>
            <a:off x="8127244" y="2991322"/>
            <a:ext cx="1003801" cy="5025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 </a:t>
            </a:r>
          </a:p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backbone</a:t>
            </a:r>
          </a:p>
        </p:txBody>
      </p:sp>
      <p:sp>
        <p:nvSpPr>
          <p:cNvPr id="64" name="Line 11"/>
          <p:cNvSpPr>
            <a:spLocks noChangeShapeType="1"/>
          </p:cNvSpPr>
          <p:nvPr/>
        </p:nvSpPr>
        <p:spPr bwMode="auto">
          <a:xfrm rot="688427" flipV="1">
            <a:off x="7365680" y="3602261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 rot="688427" flipH="1" flipV="1">
            <a:off x="8847979" y="2790282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6" name="Line 11"/>
          <p:cNvSpPr>
            <a:spLocks noChangeShapeType="1"/>
          </p:cNvSpPr>
          <p:nvPr/>
        </p:nvSpPr>
        <p:spPr bwMode="auto">
          <a:xfrm rot="688427" flipH="1" flipV="1">
            <a:off x="8879843" y="2782525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8" name="Line 11"/>
          <p:cNvSpPr>
            <a:spLocks noChangeShapeType="1"/>
          </p:cNvSpPr>
          <p:nvPr/>
        </p:nvSpPr>
        <p:spPr bwMode="auto">
          <a:xfrm rot="688427" flipV="1">
            <a:off x="7412548" y="3622966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0" name="Rechteck 360"/>
          <p:cNvSpPr/>
          <p:nvPr/>
        </p:nvSpPr>
        <p:spPr>
          <a:xfrm>
            <a:off x="6900149" y="394369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1" name="Rechteck 360"/>
          <p:cNvSpPr/>
          <p:nvPr/>
        </p:nvSpPr>
        <p:spPr>
          <a:xfrm>
            <a:off x="8980751" y="356321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3" name="Rechteck 360"/>
          <p:cNvSpPr/>
          <p:nvPr/>
        </p:nvSpPr>
        <p:spPr>
          <a:xfrm>
            <a:off x="8661833" y="2536711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8778" y="5207444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70" name="TextBox 69"/>
          <p:cNvSpPr txBox="1"/>
          <p:nvPr/>
        </p:nvSpPr>
        <p:spPr>
          <a:xfrm>
            <a:off x="9375728" y="3947388"/>
            <a:ext cx="378630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HK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772125" y="1711201"/>
            <a:ext cx="460382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USA</a:t>
            </a: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459508" y="5074437"/>
            <a:ext cx="343073" cy="519553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893349" y="5389090"/>
            <a:ext cx="451457" cy="499527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17475" y="1885884"/>
            <a:ext cx="374527" cy="51955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665251" y="2201424"/>
            <a:ext cx="473572" cy="571509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6891680" y="4364608"/>
            <a:ext cx="792205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Germany</a:t>
            </a:r>
          </a:p>
        </p:txBody>
      </p:sp>
      <p:pic>
        <p:nvPicPr>
          <p:cNvPr id="78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81127" y="544196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963907" y="2247955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08563" y="513270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Cloud 82"/>
          <p:cNvSpPr/>
          <p:nvPr/>
        </p:nvSpPr>
        <p:spPr>
          <a:xfrm>
            <a:off x="6046193" y="4986534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84" name="Cloud 83"/>
          <p:cNvSpPr/>
          <p:nvPr/>
        </p:nvSpPr>
        <p:spPr>
          <a:xfrm>
            <a:off x="10570496" y="1759961"/>
            <a:ext cx="1037171" cy="500929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800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pic>
        <p:nvPicPr>
          <p:cNvPr id="85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551401" y="2017029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" name="Group 77"/>
          <p:cNvGrpSpPr/>
          <p:nvPr/>
        </p:nvGrpSpPr>
        <p:grpSpPr>
          <a:xfrm>
            <a:off x="6156694" y="3942907"/>
            <a:ext cx="628207" cy="370404"/>
            <a:chOff x="403039" y="2244285"/>
            <a:chExt cx="919758" cy="493006"/>
          </a:xfrm>
        </p:grpSpPr>
        <p:sp>
          <p:nvSpPr>
            <p:cNvPr id="92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grpSp>
        <p:nvGrpSpPr>
          <p:cNvPr id="94" name="Group 77"/>
          <p:cNvGrpSpPr/>
          <p:nvPr/>
        </p:nvGrpSpPr>
        <p:grpSpPr>
          <a:xfrm>
            <a:off x="8689341" y="4067141"/>
            <a:ext cx="628207" cy="370404"/>
            <a:chOff x="403039" y="2244285"/>
            <a:chExt cx="919758" cy="493006"/>
          </a:xfrm>
        </p:grpSpPr>
        <p:sp>
          <p:nvSpPr>
            <p:cNvPr id="95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8908781" y="448487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9034553" y="461195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8774844" y="4598102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800386" y="4434424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683749" y="4324837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570197" y="4453225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pic>
        <p:nvPicPr>
          <p:cNvPr id="123" name="Picture 12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40049" y="5117993"/>
            <a:ext cx="374527" cy="519553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067500" y="5120047"/>
            <a:ext cx="451457" cy="499527"/>
          </a:xfrm>
          <a:prstGeom prst="rect">
            <a:avLst/>
          </a:prstGeom>
        </p:spPr>
      </p:pic>
      <p:pic>
        <p:nvPicPr>
          <p:cNvPr id="126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6656" y="5196688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49252" y="5208383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" name="Cloud 128"/>
          <p:cNvSpPr/>
          <p:nvPr/>
        </p:nvSpPr>
        <p:spPr>
          <a:xfrm>
            <a:off x="9401924" y="4885835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5748893" y="434569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5837210" y="447196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5575100" y="445553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9975561" y="214566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0128754" y="229909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9841174" y="228251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89980" y="2017031"/>
            <a:ext cx="1642481" cy="235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Enterprise Customers</a:t>
            </a:r>
          </a:p>
        </p:txBody>
      </p:sp>
      <p:grpSp>
        <p:nvGrpSpPr>
          <p:cNvPr id="89" name="Group 88"/>
          <p:cNvGrpSpPr/>
          <p:nvPr/>
        </p:nvGrpSpPr>
        <p:grpSpPr>
          <a:xfrm>
            <a:off x="711011" y="1654060"/>
            <a:ext cx="645296" cy="434872"/>
            <a:chOff x="6165375" y="3167714"/>
            <a:chExt cx="423673" cy="285518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6464709" y="3222976"/>
              <a:ext cx="124339" cy="174995"/>
            </a:xfrm>
            <a:custGeom>
              <a:avLst/>
              <a:gdLst>
                <a:gd name="T0" fmla="*/ 227 w 238"/>
                <a:gd name="T1" fmla="*/ 271 h 333"/>
                <a:gd name="T2" fmla="*/ 222 w 238"/>
                <a:gd name="T3" fmla="*/ 262 h 333"/>
                <a:gd name="T4" fmla="*/ 126 w 238"/>
                <a:gd name="T5" fmla="*/ 207 h 333"/>
                <a:gd name="T6" fmla="*/ 119 w 238"/>
                <a:gd name="T7" fmla="*/ 199 h 333"/>
                <a:gd name="T8" fmla="*/ 107 w 238"/>
                <a:gd name="T9" fmla="*/ 173 h 333"/>
                <a:gd name="T10" fmla="*/ 134 w 238"/>
                <a:gd name="T11" fmla="*/ 104 h 333"/>
                <a:gd name="T12" fmla="*/ 134 w 238"/>
                <a:gd name="T13" fmla="*/ 63 h 333"/>
                <a:gd name="T14" fmla="*/ 71 w 238"/>
                <a:gd name="T15" fmla="*/ 0 h 333"/>
                <a:gd name="T16" fmla="*/ 9 w 238"/>
                <a:gd name="T17" fmla="*/ 63 h 333"/>
                <a:gd name="T18" fmla="*/ 9 w 238"/>
                <a:gd name="T19" fmla="*/ 104 h 333"/>
                <a:gd name="T20" fmla="*/ 35 w 238"/>
                <a:gd name="T21" fmla="*/ 173 h 333"/>
                <a:gd name="T22" fmla="*/ 23 w 238"/>
                <a:gd name="T23" fmla="*/ 199 h 333"/>
                <a:gd name="T24" fmla="*/ 16 w 238"/>
                <a:gd name="T25" fmla="*/ 207 h 333"/>
                <a:gd name="T26" fmla="*/ 0 w 238"/>
                <a:gd name="T27" fmla="*/ 216 h 333"/>
                <a:gd name="T28" fmla="*/ 104 w 238"/>
                <a:gd name="T29" fmla="*/ 277 h 333"/>
                <a:gd name="T30" fmla="*/ 137 w 238"/>
                <a:gd name="T31" fmla="*/ 325 h 333"/>
                <a:gd name="T32" fmla="*/ 139 w 238"/>
                <a:gd name="T33" fmla="*/ 333 h 333"/>
                <a:gd name="T34" fmla="*/ 238 w 238"/>
                <a:gd name="T35" fmla="*/ 333 h 333"/>
                <a:gd name="T36" fmla="*/ 227 w 238"/>
                <a:gd name="T37" fmla="*/ 27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333">
                  <a:moveTo>
                    <a:pt x="227" y="271"/>
                  </a:moveTo>
                  <a:cubicBezTo>
                    <a:pt x="227" y="268"/>
                    <a:pt x="224" y="264"/>
                    <a:pt x="222" y="262"/>
                  </a:cubicBezTo>
                  <a:lnTo>
                    <a:pt x="126" y="207"/>
                  </a:lnTo>
                  <a:cubicBezTo>
                    <a:pt x="123" y="205"/>
                    <a:pt x="120" y="202"/>
                    <a:pt x="119" y="199"/>
                  </a:cubicBezTo>
                  <a:lnTo>
                    <a:pt x="107" y="173"/>
                  </a:lnTo>
                  <a:cubicBezTo>
                    <a:pt x="123" y="161"/>
                    <a:pt x="134" y="125"/>
                    <a:pt x="134" y="104"/>
                  </a:cubicBezTo>
                  <a:lnTo>
                    <a:pt x="134" y="63"/>
                  </a:lnTo>
                  <a:cubicBezTo>
                    <a:pt x="134" y="28"/>
                    <a:pt x="105" y="0"/>
                    <a:pt x="71" y="0"/>
                  </a:cubicBezTo>
                  <a:cubicBezTo>
                    <a:pt x="37" y="0"/>
                    <a:pt x="9" y="28"/>
                    <a:pt x="9" y="63"/>
                  </a:cubicBezTo>
                  <a:lnTo>
                    <a:pt x="9" y="104"/>
                  </a:lnTo>
                  <a:cubicBezTo>
                    <a:pt x="9" y="125"/>
                    <a:pt x="19" y="162"/>
                    <a:pt x="35" y="173"/>
                  </a:cubicBezTo>
                  <a:lnTo>
                    <a:pt x="23" y="199"/>
                  </a:lnTo>
                  <a:cubicBezTo>
                    <a:pt x="22" y="202"/>
                    <a:pt x="19" y="205"/>
                    <a:pt x="16" y="207"/>
                  </a:cubicBezTo>
                  <a:lnTo>
                    <a:pt x="0" y="216"/>
                  </a:lnTo>
                  <a:lnTo>
                    <a:pt x="104" y="277"/>
                  </a:lnTo>
                  <a:cubicBezTo>
                    <a:pt x="121" y="287"/>
                    <a:pt x="134" y="305"/>
                    <a:pt x="137" y="325"/>
                  </a:cubicBezTo>
                  <a:lnTo>
                    <a:pt x="139" y="333"/>
                  </a:lnTo>
                  <a:lnTo>
                    <a:pt x="238" y="333"/>
                  </a:lnTo>
                  <a:lnTo>
                    <a:pt x="227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6165375" y="3222976"/>
              <a:ext cx="124339" cy="174995"/>
            </a:xfrm>
            <a:custGeom>
              <a:avLst/>
              <a:gdLst>
                <a:gd name="T0" fmla="*/ 237 w 237"/>
                <a:gd name="T1" fmla="*/ 216 h 333"/>
                <a:gd name="T2" fmla="*/ 221 w 237"/>
                <a:gd name="T3" fmla="*/ 207 h 333"/>
                <a:gd name="T4" fmla="*/ 214 w 237"/>
                <a:gd name="T5" fmla="*/ 199 h 333"/>
                <a:gd name="T6" fmla="*/ 203 w 237"/>
                <a:gd name="T7" fmla="*/ 173 h 333"/>
                <a:gd name="T8" fmla="*/ 229 w 237"/>
                <a:gd name="T9" fmla="*/ 104 h 333"/>
                <a:gd name="T10" fmla="*/ 229 w 237"/>
                <a:gd name="T11" fmla="*/ 63 h 333"/>
                <a:gd name="T12" fmla="*/ 166 w 237"/>
                <a:gd name="T13" fmla="*/ 0 h 333"/>
                <a:gd name="T14" fmla="*/ 104 w 237"/>
                <a:gd name="T15" fmla="*/ 63 h 333"/>
                <a:gd name="T16" fmla="*/ 104 w 237"/>
                <a:gd name="T17" fmla="*/ 104 h 333"/>
                <a:gd name="T18" fmla="*/ 130 w 237"/>
                <a:gd name="T19" fmla="*/ 173 h 333"/>
                <a:gd name="T20" fmla="*/ 119 w 237"/>
                <a:gd name="T21" fmla="*/ 199 h 333"/>
                <a:gd name="T22" fmla="*/ 112 w 237"/>
                <a:gd name="T23" fmla="*/ 207 h 333"/>
                <a:gd name="T24" fmla="*/ 16 w 237"/>
                <a:gd name="T25" fmla="*/ 262 h 333"/>
                <a:gd name="T26" fmla="*/ 10 w 237"/>
                <a:gd name="T27" fmla="*/ 271 h 333"/>
                <a:gd name="T28" fmla="*/ 0 w 237"/>
                <a:gd name="T29" fmla="*/ 333 h 333"/>
                <a:gd name="T30" fmla="*/ 99 w 237"/>
                <a:gd name="T31" fmla="*/ 333 h 333"/>
                <a:gd name="T32" fmla="*/ 100 w 237"/>
                <a:gd name="T33" fmla="*/ 325 h 333"/>
                <a:gd name="T34" fmla="*/ 133 w 237"/>
                <a:gd name="T35" fmla="*/ 277 h 333"/>
                <a:gd name="T36" fmla="*/ 237 w 237"/>
                <a:gd name="T37" fmla="*/ 21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7" h="333">
                  <a:moveTo>
                    <a:pt x="237" y="216"/>
                  </a:moveTo>
                  <a:lnTo>
                    <a:pt x="221" y="207"/>
                  </a:lnTo>
                  <a:cubicBezTo>
                    <a:pt x="218" y="205"/>
                    <a:pt x="215" y="202"/>
                    <a:pt x="214" y="199"/>
                  </a:cubicBezTo>
                  <a:lnTo>
                    <a:pt x="203" y="173"/>
                  </a:lnTo>
                  <a:cubicBezTo>
                    <a:pt x="218" y="161"/>
                    <a:pt x="229" y="125"/>
                    <a:pt x="229" y="104"/>
                  </a:cubicBezTo>
                  <a:lnTo>
                    <a:pt x="229" y="63"/>
                  </a:lnTo>
                  <a:cubicBezTo>
                    <a:pt x="229" y="28"/>
                    <a:pt x="201" y="0"/>
                    <a:pt x="166" y="0"/>
                  </a:cubicBezTo>
                  <a:cubicBezTo>
                    <a:pt x="132" y="0"/>
                    <a:pt x="104" y="28"/>
                    <a:pt x="104" y="63"/>
                  </a:cubicBezTo>
                  <a:lnTo>
                    <a:pt x="104" y="104"/>
                  </a:lnTo>
                  <a:cubicBezTo>
                    <a:pt x="104" y="125"/>
                    <a:pt x="114" y="162"/>
                    <a:pt x="130" y="173"/>
                  </a:cubicBezTo>
                  <a:lnTo>
                    <a:pt x="119" y="199"/>
                  </a:lnTo>
                  <a:cubicBezTo>
                    <a:pt x="117" y="202"/>
                    <a:pt x="114" y="205"/>
                    <a:pt x="112" y="207"/>
                  </a:cubicBezTo>
                  <a:lnTo>
                    <a:pt x="16" y="262"/>
                  </a:lnTo>
                  <a:cubicBezTo>
                    <a:pt x="13" y="264"/>
                    <a:pt x="10" y="268"/>
                    <a:pt x="10" y="271"/>
                  </a:cubicBezTo>
                  <a:lnTo>
                    <a:pt x="0" y="333"/>
                  </a:lnTo>
                  <a:lnTo>
                    <a:pt x="99" y="333"/>
                  </a:lnTo>
                  <a:lnTo>
                    <a:pt x="100" y="325"/>
                  </a:lnTo>
                  <a:cubicBezTo>
                    <a:pt x="103" y="305"/>
                    <a:pt x="116" y="287"/>
                    <a:pt x="133" y="277"/>
                  </a:cubicBezTo>
                  <a:lnTo>
                    <a:pt x="237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6234452" y="3167714"/>
              <a:ext cx="285518" cy="285518"/>
            </a:xfrm>
            <a:custGeom>
              <a:avLst/>
              <a:gdLst>
                <a:gd name="T0" fmla="*/ 517 w 533"/>
                <a:gd name="T1" fmla="*/ 433 h 533"/>
                <a:gd name="T2" fmla="*/ 508 w 533"/>
                <a:gd name="T3" fmla="*/ 420 h 533"/>
                <a:gd name="T4" fmla="*/ 354 w 533"/>
                <a:gd name="T5" fmla="*/ 331 h 533"/>
                <a:gd name="T6" fmla="*/ 343 w 533"/>
                <a:gd name="T7" fmla="*/ 318 h 533"/>
                <a:gd name="T8" fmla="*/ 324 w 533"/>
                <a:gd name="T9" fmla="*/ 276 h 533"/>
                <a:gd name="T10" fmla="*/ 355 w 533"/>
                <a:gd name="T11" fmla="*/ 227 h 533"/>
                <a:gd name="T12" fmla="*/ 367 w 533"/>
                <a:gd name="T13" fmla="*/ 167 h 533"/>
                <a:gd name="T14" fmla="*/ 367 w 533"/>
                <a:gd name="T15" fmla="*/ 100 h 533"/>
                <a:gd name="T16" fmla="*/ 267 w 533"/>
                <a:gd name="T17" fmla="*/ 0 h 533"/>
                <a:gd name="T18" fmla="*/ 167 w 533"/>
                <a:gd name="T19" fmla="*/ 100 h 533"/>
                <a:gd name="T20" fmla="*/ 167 w 533"/>
                <a:gd name="T21" fmla="*/ 167 h 533"/>
                <a:gd name="T22" fmla="*/ 208 w 533"/>
                <a:gd name="T23" fmla="*/ 277 h 533"/>
                <a:gd name="T24" fmla="*/ 190 w 533"/>
                <a:gd name="T25" fmla="*/ 318 h 533"/>
                <a:gd name="T26" fmla="*/ 179 w 533"/>
                <a:gd name="T27" fmla="*/ 331 h 533"/>
                <a:gd name="T28" fmla="*/ 25 w 533"/>
                <a:gd name="T29" fmla="*/ 420 h 533"/>
                <a:gd name="T30" fmla="*/ 16 w 533"/>
                <a:gd name="T31" fmla="*/ 433 h 533"/>
                <a:gd name="T32" fmla="*/ 16 w 533"/>
                <a:gd name="T33" fmla="*/ 433 h 533"/>
                <a:gd name="T34" fmla="*/ 0 w 533"/>
                <a:gd name="T35" fmla="*/ 533 h 533"/>
                <a:gd name="T36" fmla="*/ 533 w 533"/>
                <a:gd name="T37" fmla="*/ 533 h 533"/>
                <a:gd name="T38" fmla="*/ 517 w 533"/>
                <a:gd name="T39" fmla="*/ 433 h 533"/>
                <a:gd name="T40" fmla="*/ 517 w 533"/>
                <a:gd name="T41" fmla="*/ 4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3" h="533">
                  <a:moveTo>
                    <a:pt x="517" y="433"/>
                  </a:moveTo>
                  <a:cubicBezTo>
                    <a:pt x="516" y="428"/>
                    <a:pt x="512" y="422"/>
                    <a:pt x="508" y="420"/>
                  </a:cubicBezTo>
                  <a:lnTo>
                    <a:pt x="354" y="331"/>
                  </a:lnTo>
                  <a:cubicBezTo>
                    <a:pt x="350" y="328"/>
                    <a:pt x="345" y="322"/>
                    <a:pt x="343" y="318"/>
                  </a:cubicBezTo>
                  <a:lnTo>
                    <a:pt x="324" y="276"/>
                  </a:lnTo>
                  <a:cubicBezTo>
                    <a:pt x="337" y="267"/>
                    <a:pt x="347" y="248"/>
                    <a:pt x="355" y="227"/>
                  </a:cubicBezTo>
                  <a:cubicBezTo>
                    <a:pt x="362" y="206"/>
                    <a:pt x="367" y="183"/>
                    <a:pt x="367" y="167"/>
                  </a:cubicBezTo>
                  <a:lnTo>
                    <a:pt x="367" y="100"/>
                  </a:lnTo>
                  <a:cubicBezTo>
                    <a:pt x="367" y="45"/>
                    <a:pt x="322" y="0"/>
                    <a:pt x="267" y="0"/>
                  </a:cubicBezTo>
                  <a:cubicBezTo>
                    <a:pt x="212" y="0"/>
                    <a:pt x="167" y="45"/>
                    <a:pt x="167" y="100"/>
                  </a:cubicBezTo>
                  <a:lnTo>
                    <a:pt x="167" y="167"/>
                  </a:lnTo>
                  <a:cubicBezTo>
                    <a:pt x="167" y="200"/>
                    <a:pt x="183" y="259"/>
                    <a:pt x="208" y="277"/>
                  </a:cubicBezTo>
                  <a:lnTo>
                    <a:pt x="190" y="318"/>
                  </a:lnTo>
                  <a:cubicBezTo>
                    <a:pt x="188" y="322"/>
                    <a:pt x="183" y="328"/>
                    <a:pt x="179" y="331"/>
                  </a:cubicBezTo>
                  <a:lnTo>
                    <a:pt x="25" y="420"/>
                  </a:lnTo>
                  <a:cubicBezTo>
                    <a:pt x="21" y="422"/>
                    <a:pt x="17" y="428"/>
                    <a:pt x="16" y="433"/>
                  </a:cubicBezTo>
                  <a:lnTo>
                    <a:pt x="16" y="433"/>
                  </a:lnTo>
                  <a:lnTo>
                    <a:pt x="0" y="533"/>
                  </a:lnTo>
                  <a:lnTo>
                    <a:pt x="533" y="533"/>
                  </a:lnTo>
                  <a:lnTo>
                    <a:pt x="517" y="433"/>
                  </a:lnTo>
                  <a:lnTo>
                    <a:pt x="517" y="4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2611725" y="2222729"/>
            <a:ext cx="1155425" cy="3794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Alliance </a:t>
            </a:r>
          </a:p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Partners</a:t>
            </a:r>
          </a:p>
        </p:txBody>
      </p:sp>
      <p:cxnSp>
        <p:nvCxnSpPr>
          <p:cNvPr id="114" name="Straight Arrow Connector 113"/>
          <p:cNvCxnSpPr/>
          <p:nvPr/>
        </p:nvCxnSpPr>
        <p:spPr>
          <a:xfrm>
            <a:off x="1618752" y="1885745"/>
            <a:ext cx="1124448" cy="0"/>
          </a:xfrm>
          <a:prstGeom prst="straightConnector1">
            <a:avLst/>
          </a:prstGeom>
          <a:ln w="12700">
            <a:solidFill>
              <a:srgbClr val="FFA55B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0" name="Picture 1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63317" y="3095569"/>
            <a:ext cx="682607" cy="203995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58201" y="3187817"/>
            <a:ext cx="682607" cy="203995"/>
          </a:xfrm>
          <a:prstGeom prst="rect">
            <a:avLst/>
          </a:prstGeom>
        </p:spPr>
      </p:pic>
      <p:grpSp>
        <p:nvGrpSpPr>
          <p:cNvPr id="143" name="Group 142"/>
          <p:cNvGrpSpPr/>
          <p:nvPr/>
        </p:nvGrpSpPr>
        <p:grpSpPr>
          <a:xfrm>
            <a:off x="4495802" y="734756"/>
            <a:ext cx="2465711" cy="1734125"/>
            <a:chOff x="3611564" y="421892"/>
            <a:chExt cx="1849283" cy="1300594"/>
          </a:xfrm>
        </p:grpSpPr>
        <p:grpSp>
          <p:nvGrpSpPr>
            <p:cNvPr id="144" name="Group 59"/>
            <p:cNvGrpSpPr/>
            <p:nvPr/>
          </p:nvGrpSpPr>
          <p:grpSpPr>
            <a:xfrm>
              <a:off x="3611564" y="421892"/>
              <a:ext cx="1849283" cy="1300594"/>
              <a:chOff x="334963" y="3020243"/>
              <a:chExt cx="2803891" cy="1828801"/>
            </a:xfrm>
          </p:grpSpPr>
          <p:sp>
            <p:nvSpPr>
              <p:cNvPr id="147" name="Rectangle 146"/>
              <p:cNvSpPr/>
              <p:nvPr/>
            </p:nvSpPr>
            <p:spPr bwMode="auto">
              <a:xfrm>
                <a:off x="334963" y="3092803"/>
                <a:ext cx="2803891" cy="1717505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shade val="30000"/>
                      <a:satMod val="115000"/>
                    </a:schemeClr>
                  </a:gs>
                  <a:gs pos="50000">
                    <a:schemeClr val="tx2">
                      <a:shade val="67500"/>
                      <a:satMod val="115000"/>
                    </a:schemeClr>
                  </a:gs>
                  <a:gs pos="100000">
                    <a:schemeClr val="tx2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1016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lIns="82124" tIns="41061" rIns="82124" bIns="41061" anchor="ctr"/>
              <a:lstStyle/>
              <a:p>
                <a:pPr marL="122233" indent="-7938" algn="ctr" defTabSz="814348">
                  <a:lnSpc>
                    <a:spcPct val="95000"/>
                  </a:lnSpc>
                  <a:spcAft>
                    <a:spcPct val="30000"/>
                  </a:spcAft>
                </a:pPr>
                <a:endParaRPr lang="en-US" sz="1080" dirty="0">
                  <a:solidFill>
                    <a:srgbClr val="FFFFFF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8" name="Rounded Rectangle 147"/>
              <p:cNvSpPr>
                <a:spLocks noChangeAspect="1"/>
              </p:cNvSpPr>
              <p:nvPr/>
            </p:nvSpPr>
            <p:spPr bwMode="auto">
              <a:xfrm>
                <a:off x="805855" y="3125666"/>
                <a:ext cx="2145353" cy="30968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9" name="Rounded Rectangle 6"/>
              <p:cNvSpPr>
                <a:spLocks noChangeAspect="1"/>
              </p:cNvSpPr>
              <p:nvPr/>
            </p:nvSpPr>
            <p:spPr bwMode="auto">
              <a:xfrm>
                <a:off x="804460" y="4144751"/>
                <a:ext cx="2145353" cy="444702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0" name="Rounded Rectangle 149"/>
              <p:cNvSpPr>
                <a:spLocks noChangeAspect="1"/>
              </p:cNvSpPr>
              <p:nvPr/>
            </p:nvSpPr>
            <p:spPr bwMode="auto">
              <a:xfrm rot="16200000">
                <a:off x="-229063" y="3820502"/>
                <a:ext cx="1615659" cy="255940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rgbClr val="515151"/>
                  </a:gs>
                  <a:gs pos="100000">
                    <a:schemeClr val="bg2">
                      <a:lumMod val="6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964131" y="3128108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BOSS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71975" y="4122160"/>
                <a:ext cx="2011680" cy="5399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Cisco Service Assurance &amp; Analytics</a:t>
                </a: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964131" y="4225942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endParaRPr lang="en-US" sz="1080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 rot="16200000">
                <a:off x="-335632" y="3782244"/>
                <a:ext cx="1828801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Central Functions</a:t>
                </a:r>
              </a:p>
            </p:txBody>
          </p:sp>
        </p:grpSp>
        <p:sp>
          <p:nvSpPr>
            <p:cNvPr id="145" name="Rounded Rectangle 6"/>
            <p:cNvSpPr>
              <a:spLocks noChangeAspect="1"/>
            </p:cNvSpPr>
            <p:nvPr/>
          </p:nvSpPr>
          <p:spPr bwMode="auto">
            <a:xfrm>
              <a:off x="3947647" y="818413"/>
              <a:ext cx="1335696" cy="290438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Cisco NSO</a:t>
              </a:r>
            </a:p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(Central </a:t>
              </a:r>
              <a:r>
                <a:rPr lang="en-US" sz="1080" dirty="0" err="1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Orch</a:t>
              </a:r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) </a:t>
              </a:r>
            </a:p>
          </p:txBody>
        </p:sp>
        <p:pic>
          <p:nvPicPr>
            <p:cNvPr id="146" name="Picture 14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963255" y="544313"/>
              <a:ext cx="465414" cy="139087"/>
            </a:xfrm>
            <a:prstGeom prst="rect">
              <a:avLst/>
            </a:prstGeom>
          </p:spPr>
        </p:pic>
      </p:grpSp>
      <p:cxnSp>
        <p:nvCxnSpPr>
          <p:cNvPr id="161" name="Straight Connector 160"/>
          <p:cNvCxnSpPr/>
          <p:nvPr/>
        </p:nvCxnSpPr>
        <p:spPr>
          <a:xfrm>
            <a:off x="6377581" y="1721888"/>
            <a:ext cx="0" cy="137392"/>
          </a:xfrm>
          <a:prstGeom prst="line">
            <a:avLst/>
          </a:prstGeom>
          <a:ln w="381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Bent Arrow 13"/>
          <p:cNvSpPr/>
          <p:nvPr/>
        </p:nvSpPr>
        <p:spPr>
          <a:xfrm>
            <a:off x="3131532" y="871043"/>
            <a:ext cx="1793917" cy="479404"/>
          </a:xfrm>
          <a:prstGeom prst="bentArrow">
            <a:avLst>
              <a:gd name="adj1" fmla="val 0"/>
              <a:gd name="adj2" fmla="val 13840"/>
              <a:gd name="adj3" fmla="val 20536"/>
              <a:gd name="adj4" fmla="val 50446"/>
            </a:avLst>
          </a:prstGeom>
          <a:solidFill>
            <a:schemeClr val="bg1">
              <a:lumMod val="95000"/>
            </a:schemeClr>
          </a:solidFill>
          <a:ln w="28575">
            <a:solidFill>
              <a:srgbClr val="FAAC7C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pic>
        <p:nvPicPr>
          <p:cNvPr id="139" name="Picture 13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7286" y="1276935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162" name="Line 11"/>
          <p:cNvSpPr>
            <a:spLocks noChangeShapeType="1"/>
          </p:cNvSpPr>
          <p:nvPr/>
        </p:nvSpPr>
        <p:spPr bwMode="auto">
          <a:xfrm rot="688427" flipV="1">
            <a:off x="6820673" y="2469667"/>
            <a:ext cx="1991945" cy="118228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7" name="Line 11"/>
          <p:cNvSpPr>
            <a:spLocks noChangeShapeType="1"/>
          </p:cNvSpPr>
          <p:nvPr/>
        </p:nvSpPr>
        <p:spPr bwMode="auto">
          <a:xfrm rot="688427">
            <a:off x="6646122" y="2482007"/>
            <a:ext cx="674913" cy="1484204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8" name="Rechteck 360"/>
          <p:cNvSpPr/>
          <p:nvPr/>
        </p:nvSpPr>
        <p:spPr>
          <a:xfrm>
            <a:off x="6692547" y="2311985"/>
            <a:ext cx="185060" cy="14563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endParaRPr lang="de-DE" sz="700" b="1" dirty="0">
              <a:solidFill>
                <a:srgbClr val="FFFFFF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pic>
        <p:nvPicPr>
          <p:cNvPr id="112" name="Picture 2" descr="http://www.ngena.net/files/18-11-21-partnerlogos-22-partners-v025-1a-1024x602.jpg">
            <a:extLst>
              <a:ext uri="{FF2B5EF4-FFF2-40B4-BE49-F238E27FC236}">
                <a16:creationId xmlns:a16="http://schemas.microsoft.com/office/drawing/2014/main" id="{98C7B5E8-0F51-AB41-9E95-E5B8C41C6A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73870" y="1431893"/>
            <a:ext cx="1172988" cy="6896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" name="Rectangle 123">
            <a:extLst>
              <a:ext uri="{FF2B5EF4-FFF2-40B4-BE49-F238E27FC236}">
                <a16:creationId xmlns:a16="http://schemas.microsoft.com/office/drawing/2014/main" id="{392BFC6F-3C80-554B-8BBB-07962CAC77A0}"/>
              </a:ext>
            </a:extLst>
          </p:cNvPr>
          <p:cNvSpPr/>
          <p:nvPr/>
        </p:nvSpPr>
        <p:spPr>
          <a:xfrm>
            <a:off x="6545801" y="4544254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5FE49C83-55BA-1D42-B24F-56251D2FCD4E}"/>
              </a:ext>
            </a:extLst>
          </p:cNvPr>
          <p:cNvSpPr/>
          <p:nvPr/>
        </p:nvSpPr>
        <p:spPr>
          <a:xfrm>
            <a:off x="6663557" y="4712602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BE959155-1372-4B4F-9B09-3860DC54CC79}"/>
              </a:ext>
            </a:extLst>
          </p:cNvPr>
          <p:cNvSpPr/>
          <p:nvPr/>
        </p:nvSpPr>
        <p:spPr>
          <a:xfrm>
            <a:off x="9673962" y="1929168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70373B07-7D65-1147-8640-FE480833D159}"/>
              </a:ext>
            </a:extLst>
          </p:cNvPr>
          <p:cNvSpPr/>
          <p:nvPr/>
        </p:nvSpPr>
        <p:spPr>
          <a:xfrm>
            <a:off x="9324481" y="1907264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69" name="Rectangle 168">
            <a:extLst>
              <a:ext uri="{FF2B5EF4-FFF2-40B4-BE49-F238E27FC236}">
                <a16:creationId xmlns:a16="http://schemas.microsoft.com/office/drawing/2014/main" id="{A9A0B282-0C27-8647-B83A-F9C4B1359B64}"/>
              </a:ext>
            </a:extLst>
          </p:cNvPr>
          <p:cNvSpPr/>
          <p:nvPr/>
        </p:nvSpPr>
        <p:spPr>
          <a:xfrm>
            <a:off x="6375000" y="4680093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pic>
        <p:nvPicPr>
          <p:cNvPr id="155" name="Picture 154">
            <a:extLst>
              <a:ext uri="{FF2B5EF4-FFF2-40B4-BE49-F238E27FC236}">
                <a16:creationId xmlns:a16="http://schemas.microsoft.com/office/drawing/2014/main" id="{C234CDD1-5D19-EC4A-9E05-229561525E2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6601375" y="5454434"/>
            <a:ext cx="1274672" cy="304073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156" name="Oval 155">
            <a:extLst>
              <a:ext uri="{FF2B5EF4-FFF2-40B4-BE49-F238E27FC236}">
                <a16:creationId xmlns:a16="http://schemas.microsoft.com/office/drawing/2014/main" id="{8AC5FD31-0DE7-BD46-BABE-E5C6A9047838}"/>
              </a:ext>
            </a:extLst>
          </p:cNvPr>
          <p:cNvSpPr/>
          <p:nvPr/>
        </p:nvSpPr>
        <p:spPr>
          <a:xfrm>
            <a:off x="668525" y="2955459"/>
            <a:ext cx="446990" cy="442624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F5F00E4A-88E8-FC45-BB2D-364D299F62C8}"/>
              </a:ext>
            </a:extLst>
          </p:cNvPr>
          <p:cNvSpPr/>
          <p:nvPr/>
        </p:nvSpPr>
        <p:spPr>
          <a:xfrm>
            <a:off x="1133780" y="2786140"/>
            <a:ext cx="4162177" cy="7696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>
                <a:solidFill>
                  <a:srgbClr val="676767"/>
                </a:solidFill>
                <a:latin typeface="+mj-lt"/>
                <a:ea typeface="Arial" charset="0"/>
                <a:cs typeface="Arial Hebrew" pitchFamily="2" charset="-79"/>
              </a:rPr>
              <a:t>CPE arrived at customer premise, and registered with Cisco cloud plug n play server for automated provisioning</a:t>
            </a:r>
          </a:p>
        </p:txBody>
      </p:sp>
      <p:pic>
        <p:nvPicPr>
          <p:cNvPr id="160" name="Picture 159">
            <a:extLst>
              <a:ext uri="{FF2B5EF4-FFF2-40B4-BE49-F238E27FC236}">
                <a16:creationId xmlns:a16="http://schemas.microsoft.com/office/drawing/2014/main" id="{7F7A1531-1666-A24E-8830-D29004CE63B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2136534" y="3874497"/>
            <a:ext cx="1274672" cy="304073"/>
          </a:xfrm>
          <a:prstGeom prst="rect">
            <a:avLst/>
          </a:prstGeom>
          <a:effectLst/>
        </p:spPr>
      </p:pic>
      <p:grpSp>
        <p:nvGrpSpPr>
          <p:cNvPr id="163" name="Group 162">
            <a:extLst>
              <a:ext uri="{FF2B5EF4-FFF2-40B4-BE49-F238E27FC236}">
                <a16:creationId xmlns:a16="http://schemas.microsoft.com/office/drawing/2014/main" id="{8AF58068-AC29-D84A-B599-9671A56F20D2}"/>
              </a:ext>
            </a:extLst>
          </p:cNvPr>
          <p:cNvGrpSpPr/>
          <p:nvPr/>
        </p:nvGrpSpPr>
        <p:grpSpPr>
          <a:xfrm>
            <a:off x="591682" y="4692658"/>
            <a:ext cx="4148577" cy="1621005"/>
            <a:chOff x="205467" y="3163028"/>
            <a:chExt cx="2823625" cy="1468488"/>
          </a:xfrm>
        </p:grpSpPr>
        <p:sp>
          <p:nvSpPr>
            <p:cNvPr id="164" name="Trapezoid 163">
              <a:extLst>
                <a:ext uri="{FF2B5EF4-FFF2-40B4-BE49-F238E27FC236}">
                  <a16:creationId xmlns:a16="http://schemas.microsoft.com/office/drawing/2014/main" id="{D462256E-62B3-8B4D-8EBF-F8108B1A2D16}"/>
                </a:ext>
              </a:extLst>
            </p:cNvPr>
            <p:cNvSpPr/>
            <p:nvPr/>
          </p:nvSpPr>
          <p:spPr>
            <a:xfrm>
              <a:off x="359470" y="3163028"/>
              <a:ext cx="2574950" cy="1110190"/>
            </a:xfrm>
            <a:prstGeom prst="trapezoid">
              <a:avLst>
                <a:gd name="adj" fmla="val 20413"/>
              </a:avLst>
            </a:prstGeom>
            <a:gradFill flip="none" rotWithShape="1">
              <a:gsLst>
                <a:gs pos="0">
                  <a:schemeClr val="tx2">
                    <a:lumMod val="20000"/>
                    <a:lumOff val="80000"/>
                    <a:shade val="30000"/>
                    <a:satMod val="115000"/>
                    <a:alpha val="0"/>
                  </a:schemeClr>
                </a:gs>
                <a:gs pos="100000">
                  <a:schemeClr val="accent4">
                    <a:lumMod val="75000"/>
                    <a:alpha val="18000"/>
                  </a:schemeClr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9499" tIns="54748" rIns="109499" bIns="54748"/>
            <a:lstStyle/>
            <a:p>
              <a:pPr eaLnBrk="0" hangingPunct="0"/>
              <a:endParaRPr lang="en-US" sz="32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ea typeface="ＭＳ Ｐゴシック" pitchFamily="34" charset="-128"/>
              </a:endParaRPr>
            </a:p>
          </p:txBody>
        </p: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DAE558D8-277A-E64C-9FC1-478E3DE7ACDD}"/>
                </a:ext>
              </a:extLst>
            </p:cNvPr>
            <p:cNvCxnSpPr>
              <a:endCxn id="182" idx="0"/>
            </p:cNvCxnSpPr>
            <p:nvPr/>
          </p:nvCxnSpPr>
          <p:spPr>
            <a:xfrm>
              <a:off x="1575619" y="3567965"/>
              <a:ext cx="12976" cy="445034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</p:cxn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AB6F621F-A91B-A241-9D31-4C744E2560A6}"/>
                </a:ext>
              </a:extLst>
            </p:cNvPr>
            <p:cNvGrpSpPr/>
            <p:nvPr/>
          </p:nvGrpSpPr>
          <p:grpSpPr>
            <a:xfrm>
              <a:off x="205467" y="3741802"/>
              <a:ext cx="2823625" cy="889714"/>
              <a:chOff x="3886759" y="3357336"/>
              <a:chExt cx="3758246" cy="1302631"/>
            </a:xfrm>
          </p:grpSpPr>
          <p:sp>
            <p:nvSpPr>
              <p:cNvPr id="178" name="Line 11">
                <a:extLst>
                  <a:ext uri="{FF2B5EF4-FFF2-40B4-BE49-F238E27FC236}">
                    <a16:creationId xmlns:a16="http://schemas.microsoft.com/office/drawing/2014/main" id="{3424C4C9-97A2-844D-ACF0-BFDA9E239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6453751" y="3357336"/>
                <a:ext cx="548741" cy="566203"/>
              </a:xfrm>
              <a:prstGeom prst="line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wrap="square" lIns="109499" tIns="54748" rIns="109499" bIns="54748" anchor="ctr">
                <a:spAutoFit/>
              </a:bodyPr>
              <a:lstStyle/>
              <a:p>
                <a:endParaRPr lang="en-US" sz="3200" dirty="0">
                  <a:solidFill>
                    <a:srgbClr val="676767"/>
                  </a:solidFill>
                </a:endParaRPr>
              </a:p>
            </p:txBody>
          </p:sp>
          <p:sp>
            <p:nvSpPr>
              <p:cNvPr id="179" name="Line 11">
                <a:extLst>
                  <a:ext uri="{FF2B5EF4-FFF2-40B4-BE49-F238E27FC236}">
                    <a16:creationId xmlns:a16="http://schemas.microsoft.com/office/drawing/2014/main" id="{CD80CFFF-E665-2047-820B-804EBD40F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37327" y="3378903"/>
                <a:ext cx="548741" cy="566203"/>
              </a:xfrm>
              <a:prstGeom prst="line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wrap="square" lIns="109499" tIns="54748" rIns="109499" bIns="54748" anchor="ctr">
                <a:spAutoFit/>
              </a:bodyPr>
              <a:lstStyle/>
              <a:p>
                <a:endParaRPr lang="en-US" sz="3200" dirty="0">
                  <a:solidFill>
                    <a:srgbClr val="676767"/>
                  </a:solidFill>
                </a:endParaRPr>
              </a:p>
            </p:txBody>
          </p:sp>
          <p:sp>
            <p:nvSpPr>
              <p:cNvPr id="180" name="Rounded Rectangle 179">
                <a:extLst>
                  <a:ext uri="{FF2B5EF4-FFF2-40B4-BE49-F238E27FC236}">
                    <a16:creationId xmlns:a16="http://schemas.microsoft.com/office/drawing/2014/main" id="{A75BA5BA-EAEA-4D4B-960C-1B0C9FF41A54}"/>
                  </a:ext>
                </a:extLst>
              </p:cNvPr>
              <p:cNvSpPr/>
              <p:nvPr/>
            </p:nvSpPr>
            <p:spPr bwMode="auto">
              <a:xfrm>
                <a:off x="5166904" y="3754398"/>
                <a:ext cx="1121597" cy="728003"/>
              </a:xfrm>
              <a:prstGeom prst="roundRect">
                <a:avLst>
                  <a:gd name="adj" fmla="val 7528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109499" tIns="54748" rIns="109499" bIns="121920" anchor="b"/>
              <a:lstStyle/>
              <a:p>
                <a:pPr algn="ctr"/>
                <a:r>
                  <a:rPr lang="en-US" sz="1244" b="1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              </a:t>
                </a:r>
              </a:p>
            </p:txBody>
          </p:sp>
          <p:sp>
            <p:nvSpPr>
              <p:cNvPr id="181" name="Rounded Rectangle 180">
                <a:extLst>
                  <a:ext uri="{FF2B5EF4-FFF2-40B4-BE49-F238E27FC236}">
                    <a16:creationId xmlns:a16="http://schemas.microsoft.com/office/drawing/2014/main" id="{F949E42F-DE00-314A-9A56-16FF2EB33CB0}"/>
                  </a:ext>
                </a:extLst>
              </p:cNvPr>
              <p:cNvSpPr/>
              <p:nvPr/>
            </p:nvSpPr>
            <p:spPr bwMode="auto">
              <a:xfrm>
                <a:off x="6523408" y="3754398"/>
                <a:ext cx="1121597" cy="728003"/>
              </a:xfrm>
              <a:prstGeom prst="roundRect">
                <a:avLst>
                  <a:gd name="adj" fmla="val 7528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109499" tIns="54748" rIns="109499" bIns="121920" anchor="b"/>
              <a:lstStyle/>
              <a:p>
                <a:pPr algn="ctr"/>
                <a:r>
                  <a:rPr lang="en-US" sz="1244" b="1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              </a:t>
                </a:r>
              </a:p>
            </p:txBody>
          </p:sp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78A4FC08-6A27-FA4E-94BD-79901B41A49C}"/>
                  </a:ext>
                </a:extLst>
              </p:cNvPr>
              <p:cNvSpPr/>
              <p:nvPr/>
            </p:nvSpPr>
            <p:spPr bwMode="auto">
              <a:xfrm>
                <a:off x="3886759" y="3754398"/>
                <a:ext cx="1121597" cy="728003"/>
              </a:xfrm>
              <a:prstGeom prst="roundRect">
                <a:avLst>
                  <a:gd name="adj" fmla="val 7528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109499" tIns="54748" rIns="109499" bIns="121920" anchor="b"/>
              <a:lstStyle/>
              <a:p>
                <a:pPr algn="ctr"/>
                <a:r>
                  <a:rPr lang="en-US" sz="1244" b="1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              </a:t>
                </a: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AE829894-7C4A-E743-8E31-6FBC392774C1}"/>
                  </a:ext>
                </a:extLst>
              </p:cNvPr>
              <p:cNvSpPr txBox="1"/>
              <p:nvPr/>
            </p:nvSpPr>
            <p:spPr>
              <a:xfrm>
                <a:off x="4084318" y="4283555"/>
                <a:ext cx="799803" cy="3764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44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Region 1</a:t>
                </a:r>
              </a:p>
            </p:txBody>
          </p:sp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66369A05-563B-064F-8FBF-91E0B9CAC84F}"/>
                  </a:ext>
                </a:extLst>
              </p:cNvPr>
              <p:cNvSpPr txBox="1"/>
              <p:nvPr/>
            </p:nvSpPr>
            <p:spPr>
              <a:xfrm>
                <a:off x="5450358" y="4279570"/>
                <a:ext cx="799803" cy="3764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44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Region 2</a:t>
                </a:r>
              </a:p>
            </p:txBody>
          </p:sp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76CD217-7182-1A46-8784-E0A96A41C123}"/>
                  </a:ext>
                </a:extLst>
              </p:cNvPr>
              <p:cNvSpPr txBox="1"/>
              <p:nvPr/>
            </p:nvSpPr>
            <p:spPr>
              <a:xfrm>
                <a:off x="6801995" y="4233876"/>
                <a:ext cx="799803" cy="3764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44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Region </a:t>
                </a:r>
                <a:r>
                  <a:rPr lang="en-US" sz="1244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3</a:t>
                </a:r>
              </a:p>
            </p:txBody>
          </p: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56094D22-BB67-8241-83E0-7065B1D1B3D2}"/>
                  </a:ext>
                </a:extLst>
              </p:cNvPr>
              <p:cNvGrpSpPr/>
              <p:nvPr/>
            </p:nvGrpSpPr>
            <p:grpSpPr>
              <a:xfrm>
                <a:off x="3980605" y="3896951"/>
                <a:ext cx="689819" cy="463190"/>
                <a:chOff x="3980605" y="3896951"/>
                <a:chExt cx="689819" cy="463190"/>
              </a:xfrm>
            </p:grpSpPr>
            <p:sp>
              <p:nvSpPr>
                <p:cNvPr id="211" name="Rounded Rectangle 6">
                  <a:extLst>
                    <a:ext uri="{FF2B5EF4-FFF2-40B4-BE49-F238E27FC236}">
                      <a16:creationId xmlns:a16="http://schemas.microsoft.com/office/drawing/2014/main" id="{59CB33AC-FC15-3545-8246-40C4A39711C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980605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12" name="TextBox 211">
                  <a:extLst>
                    <a:ext uri="{FF2B5EF4-FFF2-40B4-BE49-F238E27FC236}">
                      <a16:creationId xmlns:a16="http://schemas.microsoft.com/office/drawing/2014/main" id="{8DE34A21-B4E7-4E47-9430-F6E0608162C2}"/>
                    </a:ext>
                  </a:extLst>
                </p:cNvPr>
                <p:cNvSpPr txBox="1"/>
                <p:nvPr/>
              </p:nvSpPr>
              <p:spPr>
                <a:xfrm>
                  <a:off x="4124058" y="3983729"/>
                  <a:ext cx="446110" cy="37641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7A9031B9-4B39-FF40-A744-275A8985FF7E}"/>
                  </a:ext>
                </a:extLst>
              </p:cNvPr>
              <p:cNvGrpSpPr/>
              <p:nvPr/>
            </p:nvGrpSpPr>
            <p:grpSpPr>
              <a:xfrm>
                <a:off x="4078394" y="3820601"/>
                <a:ext cx="689819" cy="463190"/>
                <a:chOff x="4010101" y="3896951"/>
                <a:chExt cx="689819" cy="463190"/>
              </a:xfrm>
            </p:grpSpPr>
            <p:sp>
              <p:nvSpPr>
                <p:cNvPr id="209" name="Rounded Rectangle 6">
                  <a:extLst>
                    <a:ext uri="{FF2B5EF4-FFF2-40B4-BE49-F238E27FC236}">
                      <a16:creationId xmlns:a16="http://schemas.microsoft.com/office/drawing/2014/main" id="{4F0B0802-8D70-074C-863C-FD6DDF83F5E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10101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10" name="TextBox 209">
                  <a:extLst>
                    <a:ext uri="{FF2B5EF4-FFF2-40B4-BE49-F238E27FC236}">
                      <a16:creationId xmlns:a16="http://schemas.microsoft.com/office/drawing/2014/main" id="{3F104E60-A0A0-5543-9558-C78F4D254755}"/>
                    </a:ext>
                  </a:extLst>
                </p:cNvPr>
                <p:cNvSpPr txBox="1"/>
                <p:nvPr/>
              </p:nvSpPr>
              <p:spPr>
                <a:xfrm>
                  <a:off x="4124059" y="3983729"/>
                  <a:ext cx="446110" cy="37641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BF22237-AEFC-A447-9862-09FAD053CE69}"/>
                  </a:ext>
                </a:extLst>
              </p:cNvPr>
              <p:cNvGrpSpPr/>
              <p:nvPr/>
            </p:nvGrpSpPr>
            <p:grpSpPr>
              <a:xfrm>
                <a:off x="4199022" y="3806841"/>
                <a:ext cx="689819" cy="380979"/>
                <a:chOff x="4010101" y="3885727"/>
                <a:chExt cx="689819" cy="380979"/>
              </a:xfrm>
            </p:grpSpPr>
            <p:sp>
              <p:nvSpPr>
                <p:cNvPr id="207" name="Rounded Rectangle 6">
                  <a:extLst>
                    <a:ext uri="{FF2B5EF4-FFF2-40B4-BE49-F238E27FC236}">
                      <a16:creationId xmlns:a16="http://schemas.microsoft.com/office/drawing/2014/main" id="{70B9C988-148A-7B4D-B5D4-FD8BED55D69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10101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08" name="TextBox 207">
                  <a:extLst>
                    <a:ext uri="{FF2B5EF4-FFF2-40B4-BE49-F238E27FC236}">
                      <a16:creationId xmlns:a16="http://schemas.microsoft.com/office/drawing/2014/main" id="{DCD23E47-C5BE-424F-9D2A-D543622D3EB5}"/>
                    </a:ext>
                  </a:extLst>
                </p:cNvPr>
                <p:cNvSpPr txBox="1"/>
                <p:nvPr/>
              </p:nvSpPr>
              <p:spPr>
                <a:xfrm>
                  <a:off x="4112903" y="3885727"/>
                  <a:ext cx="446110" cy="37641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A34F1759-F714-AB4A-9030-9A57A326866E}"/>
                  </a:ext>
                </a:extLst>
              </p:cNvPr>
              <p:cNvGrpSpPr/>
              <p:nvPr/>
            </p:nvGrpSpPr>
            <p:grpSpPr>
              <a:xfrm>
                <a:off x="5292342" y="3932302"/>
                <a:ext cx="689819" cy="463190"/>
                <a:chOff x="3980605" y="3896951"/>
                <a:chExt cx="689819" cy="463190"/>
              </a:xfrm>
            </p:grpSpPr>
            <p:sp>
              <p:nvSpPr>
                <p:cNvPr id="205" name="Rounded Rectangle 6">
                  <a:extLst>
                    <a:ext uri="{FF2B5EF4-FFF2-40B4-BE49-F238E27FC236}">
                      <a16:creationId xmlns:a16="http://schemas.microsoft.com/office/drawing/2014/main" id="{A861775A-904F-3D49-B45E-2402361CA42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980605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06" name="TextBox 205">
                  <a:extLst>
                    <a:ext uri="{FF2B5EF4-FFF2-40B4-BE49-F238E27FC236}">
                      <a16:creationId xmlns:a16="http://schemas.microsoft.com/office/drawing/2014/main" id="{40958D49-DC9E-744E-A2F0-92C6DAB279F9}"/>
                    </a:ext>
                  </a:extLst>
                </p:cNvPr>
                <p:cNvSpPr txBox="1"/>
                <p:nvPr/>
              </p:nvSpPr>
              <p:spPr>
                <a:xfrm>
                  <a:off x="4124058" y="3983729"/>
                  <a:ext cx="446110" cy="37641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90" name="Group 189">
                <a:extLst>
                  <a:ext uri="{FF2B5EF4-FFF2-40B4-BE49-F238E27FC236}">
                    <a16:creationId xmlns:a16="http://schemas.microsoft.com/office/drawing/2014/main" id="{B23F9A2E-04F2-F146-A895-021BA3FFFBD1}"/>
                  </a:ext>
                </a:extLst>
              </p:cNvPr>
              <p:cNvGrpSpPr/>
              <p:nvPr/>
            </p:nvGrpSpPr>
            <p:grpSpPr>
              <a:xfrm>
                <a:off x="5390131" y="3855952"/>
                <a:ext cx="689819" cy="463190"/>
                <a:chOff x="4010101" y="3896951"/>
                <a:chExt cx="689819" cy="463190"/>
              </a:xfrm>
            </p:grpSpPr>
            <p:sp>
              <p:nvSpPr>
                <p:cNvPr id="203" name="Rounded Rectangle 6">
                  <a:extLst>
                    <a:ext uri="{FF2B5EF4-FFF2-40B4-BE49-F238E27FC236}">
                      <a16:creationId xmlns:a16="http://schemas.microsoft.com/office/drawing/2014/main" id="{35F70EE4-CC90-2E48-B810-BC5E8C9FA97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10101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63E37586-EE76-9644-A035-F0AAE3361D61}"/>
                    </a:ext>
                  </a:extLst>
                </p:cNvPr>
                <p:cNvSpPr txBox="1"/>
                <p:nvPr/>
              </p:nvSpPr>
              <p:spPr>
                <a:xfrm>
                  <a:off x="4124059" y="3983729"/>
                  <a:ext cx="446110" cy="37641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681CBDDB-30C6-FC41-9EA2-BE5911783DE9}"/>
                  </a:ext>
                </a:extLst>
              </p:cNvPr>
              <p:cNvGrpSpPr/>
              <p:nvPr/>
            </p:nvGrpSpPr>
            <p:grpSpPr>
              <a:xfrm>
                <a:off x="5510759" y="3842192"/>
                <a:ext cx="689819" cy="380979"/>
                <a:chOff x="4010101" y="3885727"/>
                <a:chExt cx="689819" cy="380979"/>
              </a:xfrm>
            </p:grpSpPr>
            <p:sp>
              <p:nvSpPr>
                <p:cNvPr id="201" name="Rounded Rectangle 6">
                  <a:extLst>
                    <a:ext uri="{FF2B5EF4-FFF2-40B4-BE49-F238E27FC236}">
                      <a16:creationId xmlns:a16="http://schemas.microsoft.com/office/drawing/2014/main" id="{68149256-D64B-534E-82C8-49033E6303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10101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36F154E7-91E0-4140-9064-3D2F0D62E409}"/>
                    </a:ext>
                  </a:extLst>
                </p:cNvPr>
                <p:cNvSpPr txBox="1"/>
                <p:nvPr/>
              </p:nvSpPr>
              <p:spPr>
                <a:xfrm>
                  <a:off x="4112903" y="3885727"/>
                  <a:ext cx="446110" cy="37641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92" name="Group 191">
                <a:extLst>
                  <a:ext uri="{FF2B5EF4-FFF2-40B4-BE49-F238E27FC236}">
                    <a16:creationId xmlns:a16="http://schemas.microsoft.com/office/drawing/2014/main" id="{F57A4A2E-35EC-AF40-972E-D89DCF3E5E3B}"/>
                  </a:ext>
                </a:extLst>
              </p:cNvPr>
              <p:cNvGrpSpPr/>
              <p:nvPr/>
            </p:nvGrpSpPr>
            <p:grpSpPr>
              <a:xfrm>
                <a:off x="6611164" y="3898932"/>
                <a:ext cx="689819" cy="463190"/>
                <a:chOff x="3980605" y="3896951"/>
                <a:chExt cx="689819" cy="463190"/>
              </a:xfrm>
            </p:grpSpPr>
            <p:sp>
              <p:nvSpPr>
                <p:cNvPr id="199" name="Rounded Rectangle 6">
                  <a:extLst>
                    <a:ext uri="{FF2B5EF4-FFF2-40B4-BE49-F238E27FC236}">
                      <a16:creationId xmlns:a16="http://schemas.microsoft.com/office/drawing/2014/main" id="{79565B99-2368-FD47-9F3E-6CC44F5803B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980605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200" name="TextBox 199">
                  <a:extLst>
                    <a:ext uri="{FF2B5EF4-FFF2-40B4-BE49-F238E27FC236}">
                      <a16:creationId xmlns:a16="http://schemas.microsoft.com/office/drawing/2014/main" id="{91F083EA-A786-7C43-86E1-34244020E422}"/>
                    </a:ext>
                  </a:extLst>
                </p:cNvPr>
                <p:cNvSpPr txBox="1"/>
                <p:nvPr/>
              </p:nvSpPr>
              <p:spPr>
                <a:xfrm>
                  <a:off x="4124058" y="3983729"/>
                  <a:ext cx="446110" cy="37641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93" name="Group 192">
                <a:extLst>
                  <a:ext uri="{FF2B5EF4-FFF2-40B4-BE49-F238E27FC236}">
                    <a16:creationId xmlns:a16="http://schemas.microsoft.com/office/drawing/2014/main" id="{6587E3F5-E45D-604F-815E-99687E8836CC}"/>
                  </a:ext>
                </a:extLst>
              </p:cNvPr>
              <p:cNvGrpSpPr/>
              <p:nvPr/>
            </p:nvGrpSpPr>
            <p:grpSpPr>
              <a:xfrm>
                <a:off x="6708953" y="3822582"/>
                <a:ext cx="689819" cy="463190"/>
                <a:chOff x="4010101" y="3896951"/>
                <a:chExt cx="689819" cy="463190"/>
              </a:xfrm>
            </p:grpSpPr>
            <p:sp>
              <p:nvSpPr>
                <p:cNvPr id="197" name="Rounded Rectangle 6">
                  <a:extLst>
                    <a:ext uri="{FF2B5EF4-FFF2-40B4-BE49-F238E27FC236}">
                      <a16:creationId xmlns:a16="http://schemas.microsoft.com/office/drawing/2014/main" id="{8D26AC68-486E-FF4A-A1C6-8C46D747CA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10101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7B1973AC-3961-8C4D-A46A-330340FE6B0A}"/>
                    </a:ext>
                  </a:extLst>
                </p:cNvPr>
                <p:cNvSpPr txBox="1"/>
                <p:nvPr/>
              </p:nvSpPr>
              <p:spPr>
                <a:xfrm>
                  <a:off x="4124059" y="3983729"/>
                  <a:ext cx="446110" cy="37641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77B0BA93-A124-FB46-B9CB-7D23178E478C}"/>
                  </a:ext>
                </a:extLst>
              </p:cNvPr>
              <p:cNvGrpSpPr/>
              <p:nvPr/>
            </p:nvGrpSpPr>
            <p:grpSpPr>
              <a:xfrm>
                <a:off x="6829581" y="3808822"/>
                <a:ext cx="689819" cy="380979"/>
                <a:chOff x="4010101" y="3885727"/>
                <a:chExt cx="689819" cy="380979"/>
              </a:xfrm>
            </p:grpSpPr>
            <p:sp>
              <p:nvSpPr>
                <p:cNvPr id="195" name="Rounded Rectangle 6">
                  <a:extLst>
                    <a:ext uri="{FF2B5EF4-FFF2-40B4-BE49-F238E27FC236}">
                      <a16:creationId xmlns:a16="http://schemas.microsoft.com/office/drawing/2014/main" id="{E374C1E7-11AC-2842-B115-331535BBF4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10101" y="3896951"/>
                  <a:ext cx="689819" cy="369755"/>
                </a:xfrm>
                <a:prstGeom prst="roundRect">
                  <a:avLst>
                    <a:gd name="adj" fmla="val 7841"/>
                  </a:avLst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9525" cap="flat" cmpd="sng" algn="ctr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lIns="109499" tIns="54748" rIns="109499" bIns="54748" anchor="ctr"/>
                <a:lstStyle/>
                <a:p>
                  <a:pPr algn="ctr"/>
                  <a:endParaRPr lang="en-US" sz="1244" dirty="0">
                    <a:solidFill>
                      <a:srgbClr val="002060"/>
                    </a:solidFill>
                    <a:latin typeface="Verdana" charset="0"/>
                    <a:ea typeface="Verdana" charset="0"/>
                    <a:cs typeface="Verdana" charset="0"/>
                  </a:endParaRPr>
                </a:p>
              </p:txBody>
            </p:sp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73CF5F45-4E16-E84B-899E-5DA50E63F2BA}"/>
                    </a:ext>
                  </a:extLst>
                </p:cNvPr>
                <p:cNvSpPr txBox="1"/>
                <p:nvPr/>
              </p:nvSpPr>
              <p:spPr>
                <a:xfrm>
                  <a:off x="4112903" y="3885727"/>
                  <a:ext cx="446110" cy="37641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44" dirty="0">
                      <a:solidFill>
                        <a:srgbClr val="002060"/>
                      </a:solidFill>
                      <a:latin typeface="Verdana" charset="0"/>
                      <a:ea typeface="Verdana" charset="0"/>
                      <a:cs typeface="Verdana" charset="0"/>
                    </a:rPr>
                    <a:t>CPE</a:t>
                  </a:r>
                </a:p>
              </p:txBody>
            </p:sp>
          </p:grpSp>
        </p:grpSp>
        <p:pic>
          <p:nvPicPr>
            <p:cNvPr id="173" name="Picture 27" descr="ICON_Cloud_Q308">
              <a:extLst>
                <a:ext uri="{FF2B5EF4-FFF2-40B4-BE49-F238E27FC236}">
                  <a16:creationId xmlns:a16="http://schemas.microsoft.com/office/drawing/2014/main" id="{42869F6E-91F6-1C44-8B14-5DCADE9041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screen"/>
            <a:srcRect/>
            <a:stretch>
              <a:fillRect/>
            </a:stretch>
          </p:blipFill>
          <p:spPr bwMode="auto">
            <a:xfrm>
              <a:off x="803058" y="3177563"/>
              <a:ext cx="1582745" cy="7929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4" name="Rounded Rectangle 6">
              <a:extLst>
                <a:ext uri="{FF2B5EF4-FFF2-40B4-BE49-F238E27FC236}">
                  <a16:creationId xmlns:a16="http://schemas.microsoft.com/office/drawing/2014/main" id="{FA86BA62-33FC-6E48-AE58-06393AC299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9358" y="3519601"/>
              <a:ext cx="1556445" cy="200218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109499" tIns="54748" rIns="109499" bIns="54748" anchor="ctr"/>
            <a:lstStyle/>
            <a:p>
              <a:pPr algn="ctr"/>
              <a:r>
                <a:rPr lang="en-US" sz="1244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Cisco Cloud Plug n Play </a:t>
              </a:r>
            </a:p>
          </p:txBody>
        </p: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B4286852-7CF4-8147-B9BB-ED45167108B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598" r="7078"/>
            <a:stretch/>
          </p:blipFill>
          <p:spPr>
            <a:xfrm>
              <a:off x="268240" y="4277315"/>
              <a:ext cx="717003" cy="171041"/>
            </a:xfrm>
            <a:prstGeom prst="rect">
              <a:avLst/>
            </a:prstGeom>
            <a:effectLst/>
          </p:spPr>
        </p:pic>
        <p:pic>
          <p:nvPicPr>
            <p:cNvPr id="176" name="Picture 175">
              <a:extLst>
                <a:ext uri="{FF2B5EF4-FFF2-40B4-BE49-F238E27FC236}">
                  <a16:creationId xmlns:a16="http://schemas.microsoft.com/office/drawing/2014/main" id="{A4B6759A-8D8D-4240-BFA6-72734DFF26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598" r="7078"/>
            <a:stretch/>
          </p:blipFill>
          <p:spPr>
            <a:xfrm>
              <a:off x="1291640" y="4284444"/>
              <a:ext cx="717003" cy="171041"/>
            </a:xfrm>
            <a:prstGeom prst="rect">
              <a:avLst/>
            </a:prstGeom>
            <a:effectLst/>
          </p:spPr>
        </p:pic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7CFC364A-B1E6-5C40-AD34-42A4C18EC7C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598" r="7078"/>
            <a:stretch/>
          </p:blipFill>
          <p:spPr>
            <a:xfrm>
              <a:off x="2254682" y="4266718"/>
              <a:ext cx="717003" cy="171041"/>
            </a:xfrm>
            <a:prstGeom prst="rect">
              <a:avLst/>
            </a:prstGeom>
            <a:effectLst/>
          </p:spPr>
        </p:pic>
      </p:grpSp>
      <p:sp>
        <p:nvSpPr>
          <p:cNvPr id="213" name="Oval 212">
            <a:extLst>
              <a:ext uri="{FF2B5EF4-FFF2-40B4-BE49-F238E27FC236}">
                <a16:creationId xmlns:a16="http://schemas.microsoft.com/office/drawing/2014/main" id="{400D546E-B5AC-C44F-8D29-B53714DCC499}"/>
              </a:ext>
            </a:extLst>
          </p:cNvPr>
          <p:cNvSpPr/>
          <p:nvPr/>
        </p:nvSpPr>
        <p:spPr>
          <a:xfrm>
            <a:off x="7463871" y="5231927"/>
            <a:ext cx="403748" cy="27576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14" name="Picture 213">
            <a:extLst>
              <a:ext uri="{FF2B5EF4-FFF2-40B4-BE49-F238E27FC236}">
                <a16:creationId xmlns:a16="http://schemas.microsoft.com/office/drawing/2014/main" id="{0E30F661-6E16-7A43-BC87-821DC726EC53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4152256" y="1791994"/>
            <a:ext cx="1346617" cy="263972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15" name="Oval 214">
            <a:extLst>
              <a:ext uri="{FF2B5EF4-FFF2-40B4-BE49-F238E27FC236}">
                <a16:creationId xmlns:a16="http://schemas.microsoft.com/office/drawing/2014/main" id="{6DA21605-79DF-514A-833B-D7553F2562E8}"/>
              </a:ext>
            </a:extLst>
          </p:cNvPr>
          <p:cNvSpPr/>
          <p:nvPr/>
        </p:nvSpPr>
        <p:spPr>
          <a:xfrm>
            <a:off x="14747680" y="1340266"/>
            <a:ext cx="537388" cy="48853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16" name="Picture 215">
            <a:extLst>
              <a:ext uri="{FF2B5EF4-FFF2-40B4-BE49-F238E27FC236}">
                <a16:creationId xmlns:a16="http://schemas.microsoft.com/office/drawing/2014/main" id="{E880B3B3-B30E-3546-997D-7BF7493DFB7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4355456" y="1995194"/>
            <a:ext cx="1346617" cy="263972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17" name="Oval 216">
            <a:extLst>
              <a:ext uri="{FF2B5EF4-FFF2-40B4-BE49-F238E27FC236}">
                <a16:creationId xmlns:a16="http://schemas.microsoft.com/office/drawing/2014/main" id="{E7263DA5-AA6D-3044-A357-BE632C074B7F}"/>
              </a:ext>
            </a:extLst>
          </p:cNvPr>
          <p:cNvSpPr/>
          <p:nvPr/>
        </p:nvSpPr>
        <p:spPr>
          <a:xfrm>
            <a:off x="14950880" y="1543466"/>
            <a:ext cx="537388" cy="48853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18" name="Picture 217">
            <a:extLst>
              <a:ext uri="{FF2B5EF4-FFF2-40B4-BE49-F238E27FC236}">
                <a16:creationId xmlns:a16="http://schemas.microsoft.com/office/drawing/2014/main" id="{ECEEBFC0-7294-B842-A685-AC3638DB517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4558656" y="2198394"/>
            <a:ext cx="1346617" cy="263972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19" name="Oval 218">
            <a:extLst>
              <a:ext uri="{FF2B5EF4-FFF2-40B4-BE49-F238E27FC236}">
                <a16:creationId xmlns:a16="http://schemas.microsoft.com/office/drawing/2014/main" id="{9B51DFD2-E82F-9043-A990-AD5635F227D0}"/>
              </a:ext>
            </a:extLst>
          </p:cNvPr>
          <p:cNvSpPr/>
          <p:nvPr/>
        </p:nvSpPr>
        <p:spPr>
          <a:xfrm>
            <a:off x="15154080" y="1746666"/>
            <a:ext cx="537388" cy="48853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20" name="Picture 219">
            <a:extLst>
              <a:ext uri="{FF2B5EF4-FFF2-40B4-BE49-F238E27FC236}">
                <a16:creationId xmlns:a16="http://schemas.microsoft.com/office/drawing/2014/main" id="{D4BAD5F8-260F-464B-83EC-9E34AEDFFF9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0346063" y="1363726"/>
            <a:ext cx="1274672" cy="304073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21" name="Oval 220">
            <a:extLst>
              <a:ext uri="{FF2B5EF4-FFF2-40B4-BE49-F238E27FC236}">
                <a16:creationId xmlns:a16="http://schemas.microsoft.com/office/drawing/2014/main" id="{E175259E-CA7A-BE4C-9B7B-0059C7BF418D}"/>
              </a:ext>
            </a:extLst>
          </p:cNvPr>
          <p:cNvSpPr/>
          <p:nvPr/>
        </p:nvSpPr>
        <p:spPr>
          <a:xfrm>
            <a:off x="10972941" y="1021528"/>
            <a:ext cx="403748" cy="303341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BD252ED5-2E2B-9B46-8B12-CD08EA7D9A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1F8EF132-6B1E-284C-8098-611FF040D4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D9149114-E89E-0846-853D-9444D5A918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12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54929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ectangle 120"/>
          <p:cNvSpPr/>
          <p:nvPr/>
        </p:nvSpPr>
        <p:spPr bwMode="auto">
          <a:xfrm rot="16200000">
            <a:off x="8946448" y="983543"/>
            <a:ext cx="1311837" cy="320817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57" name="Rectangle 56"/>
          <p:cNvSpPr/>
          <p:nvPr/>
        </p:nvSpPr>
        <p:spPr bwMode="auto">
          <a:xfrm>
            <a:off x="7921405" y="4294335"/>
            <a:ext cx="2812203" cy="207936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2" name="Rectangle 121"/>
          <p:cNvSpPr/>
          <p:nvPr/>
        </p:nvSpPr>
        <p:spPr bwMode="auto">
          <a:xfrm>
            <a:off x="4939181" y="4370594"/>
            <a:ext cx="2463832" cy="18423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  <a:alpha val="0"/>
                </a:schemeClr>
              </a:gs>
              <a:gs pos="100000">
                <a:srgbClr val="000000">
                  <a:alpha val="10000"/>
                </a:srgb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 anchor="ctr"/>
          <a:lstStyle/>
          <a:p>
            <a:pPr marL="122233" indent="-7938" algn="ctr" defTabSz="814348">
              <a:spcAft>
                <a:spcPct val="30000"/>
              </a:spcAft>
              <a:defRPr/>
            </a:pPr>
            <a:endParaRPr lang="en-US" sz="2400" dirty="0">
              <a:solidFill>
                <a:srgbClr val="FFFFFF"/>
              </a:solidFill>
              <a:latin typeface="Arial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28" name="Rectangle 127"/>
          <p:cNvSpPr/>
          <p:nvPr/>
        </p:nvSpPr>
        <p:spPr bwMode="auto">
          <a:xfrm>
            <a:off x="10094405" y="3580557"/>
            <a:ext cx="1235083" cy="453860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lIns="82124" tIns="41061" rIns="82124" bIns="41061" anchor="ctr"/>
          <a:lstStyle/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Regional </a:t>
            </a:r>
            <a:endParaRPr lang="en-US" sz="1080" dirty="0">
              <a:solidFill>
                <a:srgbClr val="676767"/>
              </a:solidFill>
              <a:latin typeface="Verdana" charset="0"/>
              <a:ea typeface="Verdana" charset="0"/>
              <a:cs typeface="Verdana" charset="0"/>
            </a:endParaRPr>
          </a:p>
          <a:p>
            <a:pPr marL="122233" indent="-7938" algn="r" defTabSz="814348">
              <a:lnSpc>
                <a:spcPct val="95000"/>
              </a:lnSpc>
              <a:spcAft>
                <a:spcPct val="30000"/>
              </a:spcAft>
              <a:defRPr/>
            </a:pPr>
            <a:r>
              <a:rPr lang="en-US" sz="1080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    hub</a:t>
            </a:r>
          </a:p>
        </p:txBody>
      </p:sp>
      <p:sp>
        <p:nvSpPr>
          <p:cNvPr id="132" name="Left-Up Arrow 131"/>
          <p:cNvSpPr/>
          <p:nvPr/>
        </p:nvSpPr>
        <p:spPr>
          <a:xfrm rot="18528017">
            <a:off x="9094919" y="3361241"/>
            <a:ext cx="1122004" cy="1025292"/>
          </a:xfrm>
          <a:prstGeom prst="leftUpArrow">
            <a:avLst>
              <a:gd name="adj1" fmla="val 5936"/>
              <a:gd name="adj2" fmla="val 20691"/>
              <a:gd name="adj3" fmla="val 12221"/>
            </a:avLst>
          </a:prstGeom>
          <a:solidFill>
            <a:schemeClr val="tx1">
              <a:lumMod val="40000"/>
              <a:lumOff val="60000"/>
            </a:schemeClr>
          </a:solidFill>
          <a:ln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sp>
        <p:nvSpPr>
          <p:cNvPr id="158" name="Trapezoid 157"/>
          <p:cNvSpPr/>
          <p:nvPr/>
        </p:nvSpPr>
        <p:spPr>
          <a:xfrm rot="18024843">
            <a:off x="4403740" y="647353"/>
            <a:ext cx="5602921" cy="3835353"/>
          </a:xfrm>
          <a:prstGeom prst="trapezoid">
            <a:avLst>
              <a:gd name="adj" fmla="val 56321"/>
            </a:avLst>
          </a:pr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  <a:alpha val="0"/>
                </a:schemeClr>
              </a:gs>
              <a:gs pos="100000">
                <a:schemeClr val="accent4">
                  <a:lumMod val="75000"/>
                  <a:alpha val="18000"/>
                </a:schemeClr>
              </a:gs>
            </a:gsLst>
            <a:lin ang="162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124" tIns="41061" rIns="82124" bIns="41061"/>
          <a:lstStyle/>
          <a:p>
            <a:pPr defTabSz="457189" eaLnBrk="0" hangingPunct="0"/>
            <a:endParaRPr lang="en-US" sz="2400" b="1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/>
              <a:ea typeface="ＭＳ Ｐゴシック" pitchFamily="34" charset="-128"/>
              <a:cs typeface="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8007277" y="2035584"/>
            <a:ext cx="2372947" cy="1227087"/>
            <a:chOff x="2642811" y="2676882"/>
            <a:chExt cx="875615" cy="584490"/>
          </a:xfrm>
        </p:grpSpPr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Multi region CPE provisioning (3/3)</a:t>
            </a:r>
            <a:br>
              <a:rPr lang="en-US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BAD3A819-04E6-2C49-9AD6-546B1AEFA2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53590401-5F1F-4F45-9ECD-865301FB0D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284A5114-62AB-0443-B1F1-C1ABDEAB1E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13</a:t>
            </a:fld>
            <a:endParaRPr lang="de-DE" dirty="0"/>
          </a:p>
        </p:txBody>
      </p:sp>
      <p:grpSp>
        <p:nvGrpSpPr>
          <p:cNvPr id="3" name="Group 2"/>
          <p:cNvGrpSpPr/>
          <p:nvPr/>
        </p:nvGrpSpPr>
        <p:grpSpPr>
          <a:xfrm>
            <a:off x="5058436" y="4342977"/>
            <a:ext cx="2335072" cy="1255103"/>
            <a:chOff x="2642811" y="2676882"/>
            <a:chExt cx="875615" cy="584490"/>
          </a:xfrm>
        </p:grpSpPr>
        <p:sp>
          <p:nvSpPr>
            <p:cNvPr id="4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920833" y="4285132"/>
            <a:ext cx="2335072" cy="1255103"/>
            <a:chOff x="2642811" y="2676882"/>
            <a:chExt cx="875615" cy="584490"/>
          </a:xfrm>
        </p:grpSpPr>
        <p:sp>
          <p:nvSpPr>
            <p:cNvPr id="7" name="Freeform 44"/>
            <p:cNvSpPr>
              <a:spLocks noEditPoints="1"/>
            </p:cNvSpPr>
            <p:nvPr/>
          </p:nvSpPr>
          <p:spPr bwMode="auto">
            <a:xfrm>
              <a:off x="2642811" y="2676882"/>
              <a:ext cx="875615" cy="584490"/>
            </a:xfrm>
            <a:custGeom>
              <a:avLst/>
              <a:gdLst>
                <a:gd name="T0" fmla="*/ 453 w 640"/>
                <a:gd name="T1" fmla="*/ 252 h 427"/>
                <a:gd name="T2" fmla="*/ 453 w 640"/>
                <a:gd name="T3" fmla="*/ 252 h 427"/>
                <a:gd name="T4" fmla="*/ 398 w 640"/>
                <a:gd name="T5" fmla="*/ 270 h 427"/>
                <a:gd name="T6" fmla="*/ 396 w 640"/>
                <a:gd name="T7" fmla="*/ 275 h 427"/>
                <a:gd name="T8" fmla="*/ 422 w 640"/>
                <a:gd name="T9" fmla="*/ 327 h 427"/>
                <a:gd name="T10" fmla="*/ 406 w 640"/>
                <a:gd name="T11" fmla="*/ 342 h 427"/>
                <a:gd name="T12" fmla="*/ 354 w 640"/>
                <a:gd name="T13" fmla="*/ 316 h 427"/>
                <a:gd name="T14" fmla="*/ 349 w 640"/>
                <a:gd name="T15" fmla="*/ 318 h 427"/>
                <a:gd name="T16" fmla="*/ 331 w 640"/>
                <a:gd name="T17" fmla="*/ 374 h 427"/>
                <a:gd name="T18" fmla="*/ 309 w 640"/>
                <a:gd name="T19" fmla="*/ 374 h 427"/>
                <a:gd name="T20" fmla="*/ 290 w 640"/>
                <a:gd name="T21" fmla="*/ 318 h 427"/>
                <a:gd name="T22" fmla="*/ 286 w 640"/>
                <a:gd name="T23" fmla="*/ 316 h 427"/>
                <a:gd name="T24" fmla="*/ 234 w 640"/>
                <a:gd name="T25" fmla="*/ 343 h 427"/>
                <a:gd name="T26" fmla="*/ 218 w 640"/>
                <a:gd name="T27" fmla="*/ 327 h 427"/>
                <a:gd name="T28" fmla="*/ 244 w 640"/>
                <a:gd name="T29" fmla="*/ 275 h 427"/>
                <a:gd name="T30" fmla="*/ 242 w 640"/>
                <a:gd name="T31" fmla="*/ 270 h 427"/>
                <a:gd name="T32" fmla="*/ 187 w 640"/>
                <a:gd name="T33" fmla="*/ 252 h 427"/>
                <a:gd name="T34" fmla="*/ 187 w 640"/>
                <a:gd name="T35" fmla="*/ 229 h 427"/>
                <a:gd name="T36" fmla="*/ 242 w 640"/>
                <a:gd name="T37" fmla="*/ 211 h 427"/>
                <a:gd name="T38" fmla="*/ 244 w 640"/>
                <a:gd name="T39" fmla="*/ 206 h 427"/>
                <a:gd name="T40" fmla="*/ 218 w 640"/>
                <a:gd name="T41" fmla="*/ 154 h 427"/>
                <a:gd name="T42" fmla="*/ 234 w 640"/>
                <a:gd name="T43" fmla="*/ 138 h 427"/>
                <a:gd name="T44" fmla="*/ 286 w 640"/>
                <a:gd name="T45" fmla="*/ 165 h 427"/>
                <a:gd name="T46" fmla="*/ 290 w 640"/>
                <a:gd name="T47" fmla="*/ 163 h 427"/>
                <a:gd name="T48" fmla="*/ 309 w 640"/>
                <a:gd name="T49" fmla="*/ 107 h 427"/>
                <a:gd name="T50" fmla="*/ 331 w 640"/>
                <a:gd name="T51" fmla="*/ 107 h 427"/>
                <a:gd name="T52" fmla="*/ 350 w 640"/>
                <a:gd name="T53" fmla="*/ 163 h 427"/>
                <a:gd name="T54" fmla="*/ 354 w 640"/>
                <a:gd name="T55" fmla="*/ 165 h 427"/>
                <a:gd name="T56" fmla="*/ 406 w 640"/>
                <a:gd name="T57" fmla="*/ 138 h 427"/>
                <a:gd name="T58" fmla="*/ 422 w 640"/>
                <a:gd name="T59" fmla="*/ 154 h 427"/>
                <a:gd name="T60" fmla="*/ 396 w 640"/>
                <a:gd name="T61" fmla="*/ 206 h 427"/>
                <a:gd name="T62" fmla="*/ 398 w 640"/>
                <a:gd name="T63" fmla="*/ 211 h 427"/>
                <a:gd name="T64" fmla="*/ 453 w 640"/>
                <a:gd name="T65" fmla="*/ 229 h 427"/>
                <a:gd name="T66" fmla="*/ 453 w 640"/>
                <a:gd name="T67" fmla="*/ 252 h 427"/>
                <a:gd name="T68" fmla="*/ 453 w 640"/>
                <a:gd name="T69" fmla="*/ 252 h 427"/>
                <a:gd name="T70" fmla="*/ 487 w 640"/>
                <a:gd name="T71" fmla="*/ 120 h 427"/>
                <a:gd name="T72" fmla="*/ 487 w 640"/>
                <a:gd name="T73" fmla="*/ 120 h 427"/>
                <a:gd name="T74" fmla="*/ 470 w 640"/>
                <a:gd name="T75" fmla="*/ 121 h 427"/>
                <a:gd name="T76" fmla="*/ 300 w 640"/>
                <a:gd name="T77" fmla="*/ 0 h 427"/>
                <a:gd name="T78" fmla="*/ 121 w 640"/>
                <a:gd name="T79" fmla="*/ 161 h 427"/>
                <a:gd name="T80" fmla="*/ 0 w 640"/>
                <a:gd name="T81" fmla="*/ 293 h 427"/>
                <a:gd name="T82" fmla="*/ 133 w 640"/>
                <a:gd name="T83" fmla="*/ 427 h 427"/>
                <a:gd name="T84" fmla="*/ 493 w 640"/>
                <a:gd name="T85" fmla="*/ 427 h 427"/>
                <a:gd name="T86" fmla="*/ 493 w 640"/>
                <a:gd name="T87" fmla="*/ 426 h 427"/>
                <a:gd name="T88" fmla="*/ 640 w 640"/>
                <a:gd name="T89" fmla="*/ 273 h 427"/>
                <a:gd name="T90" fmla="*/ 487 w 640"/>
                <a:gd name="T91" fmla="*/ 1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0" h="427">
                  <a:moveTo>
                    <a:pt x="453" y="252"/>
                  </a:moveTo>
                  <a:lnTo>
                    <a:pt x="453" y="252"/>
                  </a:lnTo>
                  <a:lnTo>
                    <a:pt x="398" y="270"/>
                  </a:lnTo>
                  <a:cubicBezTo>
                    <a:pt x="397" y="272"/>
                    <a:pt x="396" y="273"/>
                    <a:pt x="396" y="275"/>
                  </a:cubicBezTo>
                  <a:lnTo>
                    <a:pt x="422" y="327"/>
                  </a:lnTo>
                  <a:lnTo>
                    <a:pt x="406" y="342"/>
                  </a:lnTo>
                  <a:lnTo>
                    <a:pt x="354" y="316"/>
                  </a:lnTo>
                  <a:cubicBezTo>
                    <a:pt x="353" y="317"/>
                    <a:pt x="351" y="318"/>
                    <a:pt x="349" y="318"/>
                  </a:cubicBezTo>
                  <a:lnTo>
                    <a:pt x="331" y="374"/>
                  </a:lnTo>
                  <a:lnTo>
                    <a:pt x="309" y="374"/>
                  </a:lnTo>
                  <a:lnTo>
                    <a:pt x="290" y="318"/>
                  </a:lnTo>
                  <a:cubicBezTo>
                    <a:pt x="289" y="318"/>
                    <a:pt x="287" y="317"/>
                    <a:pt x="286" y="316"/>
                  </a:cubicBezTo>
                  <a:lnTo>
                    <a:pt x="234" y="343"/>
                  </a:lnTo>
                  <a:lnTo>
                    <a:pt x="218" y="327"/>
                  </a:lnTo>
                  <a:lnTo>
                    <a:pt x="244" y="275"/>
                  </a:lnTo>
                  <a:cubicBezTo>
                    <a:pt x="243" y="273"/>
                    <a:pt x="243" y="272"/>
                    <a:pt x="242" y="270"/>
                  </a:cubicBezTo>
                  <a:lnTo>
                    <a:pt x="187" y="252"/>
                  </a:lnTo>
                  <a:lnTo>
                    <a:pt x="187" y="229"/>
                  </a:lnTo>
                  <a:lnTo>
                    <a:pt x="242" y="211"/>
                  </a:lnTo>
                  <a:cubicBezTo>
                    <a:pt x="243" y="209"/>
                    <a:pt x="243" y="208"/>
                    <a:pt x="244" y="206"/>
                  </a:cubicBezTo>
                  <a:lnTo>
                    <a:pt x="218" y="154"/>
                  </a:lnTo>
                  <a:lnTo>
                    <a:pt x="234" y="138"/>
                  </a:lnTo>
                  <a:lnTo>
                    <a:pt x="286" y="165"/>
                  </a:lnTo>
                  <a:cubicBezTo>
                    <a:pt x="287" y="164"/>
                    <a:pt x="289" y="163"/>
                    <a:pt x="290" y="163"/>
                  </a:cubicBezTo>
                  <a:lnTo>
                    <a:pt x="309" y="107"/>
                  </a:lnTo>
                  <a:lnTo>
                    <a:pt x="331" y="107"/>
                  </a:lnTo>
                  <a:lnTo>
                    <a:pt x="350" y="163"/>
                  </a:lnTo>
                  <a:cubicBezTo>
                    <a:pt x="351" y="163"/>
                    <a:pt x="352" y="164"/>
                    <a:pt x="354" y="165"/>
                  </a:cubicBezTo>
                  <a:lnTo>
                    <a:pt x="406" y="138"/>
                  </a:lnTo>
                  <a:lnTo>
                    <a:pt x="422" y="154"/>
                  </a:lnTo>
                  <a:lnTo>
                    <a:pt x="396" y="206"/>
                  </a:lnTo>
                  <a:cubicBezTo>
                    <a:pt x="396" y="208"/>
                    <a:pt x="397" y="209"/>
                    <a:pt x="398" y="211"/>
                  </a:cubicBezTo>
                  <a:lnTo>
                    <a:pt x="453" y="229"/>
                  </a:lnTo>
                  <a:lnTo>
                    <a:pt x="453" y="252"/>
                  </a:lnTo>
                  <a:lnTo>
                    <a:pt x="453" y="252"/>
                  </a:lnTo>
                  <a:close/>
                  <a:moveTo>
                    <a:pt x="487" y="120"/>
                  </a:moveTo>
                  <a:lnTo>
                    <a:pt x="487" y="120"/>
                  </a:lnTo>
                  <a:cubicBezTo>
                    <a:pt x="481" y="120"/>
                    <a:pt x="475" y="121"/>
                    <a:pt x="470" y="121"/>
                  </a:cubicBezTo>
                  <a:cubicBezTo>
                    <a:pt x="445" y="51"/>
                    <a:pt x="379" y="0"/>
                    <a:pt x="300" y="0"/>
                  </a:cubicBezTo>
                  <a:cubicBezTo>
                    <a:pt x="207" y="0"/>
                    <a:pt x="131" y="70"/>
                    <a:pt x="121" y="161"/>
                  </a:cubicBezTo>
                  <a:cubicBezTo>
                    <a:pt x="53" y="167"/>
                    <a:pt x="0" y="224"/>
                    <a:pt x="0" y="293"/>
                  </a:cubicBezTo>
                  <a:cubicBezTo>
                    <a:pt x="0" y="367"/>
                    <a:pt x="60" y="427"/>
                    <a:pt x="133" y="427"/>
                  </a:cubicBezTo>
                  <a:lnTo>
                    <a:pt x="493" y="427"/>
                  </a:lnTo>
                  <a:lnTo>
                    <a:pt x="493" y="426"/>
                  </a:lnTo>
                  <a:cubicBezTo>
                    <a:pt x="575" y="423"/>
                    <a:pt x="640" y="356"/>
                    <a:pt x="640" y="273"/>
                  </a:cubicBezTo>
                  <a:cubicBezTo>
                    <a:pt x="640" y="189"/>
                    <a:pt x="571" y="120"/>
                    <a:pt x="487" y="12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58595B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90685" y="2782529"/>
              <a:ext cx="412954" cy="45228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189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9" name="Group 77"/>
          <p:cNvGrpSpPr/>
          <p:nvPr/>
        </p:nvGrpSpPr>
        <p:grpSpPr>
          <a:xfrm>
            <a:off x="8392077" y="2625759"/>
            <a:ext cx="628207" cy="370404"/>
            <a:chOff x="403039" y="2244285"/>
            <a:chExt cx="919758" cy="493006"/>
          </a:xfrm>
        </p:grpSpPr>
        <p:sp>
          <p:nvSpPr>
            <p:cNvPr id="40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59" name="Rectangle 58"/>
          <p:cNvSpPr/>
          <p:nvPr/>
        </p:nvSpPr>
        <p:spPr>
          <a:xfrm>
            <a:off x="7852924" y="3597112"/>
            <a:ext cx="1003801" cy="5025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 </a:t>
            </a:r>
          </a:p>
          <a:p>
            <a:pPr algn="ctr" defTabSz="457189"/>
            <a:r>
              <a:rPr lang="en-US" sz="1333" dirty="0">
                <a:solidFill>
                  <a:srgbClr val="515151"/>
                </a:solidFill>
                <a:latin typeface="Verdana" charset="0"/>
                <a:ea typeface="Verdana" charset="0"/>
                <a:cs typeface="Verdana" charset="0"/>
              </a:rPr>
              <a:t>backbone</a:t>
            </a:r>
          </a:p>
        </p:txBody>
      </p:sp>
      <p:sp>
        <p:nvSpPr>
          <p:cNvPr id="64" name="Line 11"/>
          <p:cNvSpPr>
            <a:spLocks noChangeShapeType="1"/>
          </p:cNvSpPr>
          <p:nvPr/>
        </p:nvSpPr>
        <p:spPr bwMode="auto">
          <a:xfrm rot="688427" flipV="1">
            <a:off x="7091360" y="4208051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 rot="688427" flipH="1" flipV="1">
            <a:off x="8573659" y="3396072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6" name="Line 11"/>
          <p:cNvSpPr>
            <a:spLocks noChangeShapeType="1"/>
          </p:cNvSpPr>
          <p:nvPr/>
        </p:nvSpPr>
        <p:spPr bwMode="auto">
          <a:xfrm rot="688427" flipH="1" flipV="1">
            <a:off x="8605523" y="3388315"/>
            <a:ext cx="553092" cy="859601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8" name="Line 11"/>
          <p:cNvSpPr>
            <a:spLocks noChangeShapeType="1"/>
          </p:cNvSpPr>
          <p:nvPr/>
        </p:nvSpPr>
        <p:spPr bwMode="auto">
          <a:xfrm rot="688427" flipV="1">
            <a:off x="7138228" y="4228756"/>
            <a:ext cx="1701533" cy="590007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60" name="Rechteck 360"/>
          <p:cNvSpPr/>
          <p:nvPr/>
        </p:nvSpPr>
        <p:spPr>
          <a:xfrm>
            <a:off x="6625829" y="454948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1" name="Rechteck 360"/>
          <p:cNvSpPr/>
          <p:nvPr/>
        </p:nvSpPr>
        <p:spPr>
          <a:xfrm>
            <a:off x="8706431" y="4169005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sp>
        <p:nvSpPr>
          <p:cNvPr id="63" name="Rechteck 360"/>
          <p:cNvSpPr/>
          <p:nvPr/>
        </p:nvSpPr>
        <p:spPr>
          <a:xfrm>
            <a:off x="8387513" y="3142501"/>
            <a:ext cx="480000" cy="23454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r>
              <a:rPr lang="de-DE" sz="700" b="1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NH</a:t>
            </a: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4458" y="5813234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70" name="TextBox 69"/>
          <p:cNvSpPr txBox="1"/>
          <p:nvPr/>
        </p:nvSpPr>
        <p:spPr>
          <a:xfrm>
            <a:off x="9101408" y="4553178"/>
            <a:ext cx="378630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HK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650525" y="2144494"/>
            <a:ext cx="460382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USA</a:t>
            </a: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185188" y="5680227"/>
            <a:ext cx="343073" cy="519553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619029" y="5994880"/>
            <a:ext cx="451457" cy="499527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543155" y="2491674"/>
            <a:ext cx="374527" cy="51955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390931" y="2807214"/>
            <a:ext cx="473572" cy="571509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6617360" y="4970398"/>
            <a:ext cx="792205" cy="235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676767"/>
                </a:solidFill>
                <a:latin typeface="Verdana" charset="0"/>
                <a:ea typeface="Verdana" charset="0"/>
                <a:cs typeface="Verdana" charset="0"/>
              </a:rPr>
              <a:t>Germany</a:t>
            </a:r>
          </a:p>
        </p:txBody>
      </p:sp>
      <p:pic>
        <p:nvPicPr>
          <p:cNvPr id="78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06807" y="604775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89587" y="2853745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34243" y="5738494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Cloud 82"/>
          <p:cNvSpPr/>
          <p:nvPr/>
        </p:nvSpPr>
        <p:spPr>
          <a:xfrm>
            <a:off x="5771873" y="5592324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84" name="Cloud 83"/>
          <p:cNvSpPr/>
          <p:nvPr/>
        </p:nvSpPr>
        <p:spPr>
          <a:xfrm>
            <a:off x="10296176" y="2365751"/>
            <a:ext cx="1037171" cy="500929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800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pic>
        <p:nvPicPr>
          <p:cNvPr id="85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277081" y="2622819"/>
            <a:ext cx="378768" cy="19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" name="Group 77"/>
          <p:cNvGrpSpPr/>
          <p:nvPr/>
        </p:nvGrpSpPr>
        <p:grpSpPr>
          <a:xfrm>
            <a:off x="5882374" y="4548697"/>
            <a:ext cx="628207" cy="370404"/>
            <a:chOff x="403039" y="2244285"/>
            <a:chExt cx="919758" cy="493006"/>
          </a:xfrm>
        </p:grpSpPr>
        <p:sp>
          <p:nvSpPr>
            <p:cNvPr id="92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grpSp>
        <p:nvGrpSpPr>
          <p:cNvPr id="94" name="Group 77"/>
          <p:cNvGrpSpPr/>
          <p:nvPr/>
        </p:nvGrpSpPr>
        <p:grpSpPr>
          <a:xfrm>
            <a:off x="8415021" y="4672931"/>
            <a:ext cx="628207" cy="370404"/>
            <a:chOff x="403039" y="2244285"/>
            <a:chExt cx="919758" cy="493006"/>
          </a:xfrm>
        </p:grpSpPr>
        <p:sp>
          <p:nvSpPr>
            <p:cNvPr id="95" name="Rounded Rectangle 6"/>
            <p:cNvSpPr>
              <a:spLocks noChangeAspect="1"/>
            </p:cNvSpPr>
            <p:nvPr/>
          </p:nvSpPr>
          <p:spPr bwMode="auto">
            <a:xfrm>
              <a:off x="403039" y="2244285"/>
              <a:ext cx="919758" cy="493006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endParaRPr lang="en-US" sz="1100" dirty="0">
                <a:solidFill>
                  <a:srgbClr val="002060"/>
                </a:solidFill>
                <a:latin typeface="Arial"/>
                <a:ea typeface="MS PGothic" pitchFamily="34" charset="-128"/>
                <a:cs typeface="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497399" y="2325087"/>
              <a:ext cx="718639" cy="3482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189"/>
              <a:r>
                <a:rPr lang="en-US" sz="1100" dirty="0">
                  <a:solidFill>
                    <a:srgbClr val="002060"/>
                  </a:solidFill>
                  <a:latin typeface="Arial"/>
                  <a:ea typeface=""/>
                  <a:cs typeface=""/>
                </a:rPr>
                <a:t>NSO</a:t>
              </a: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8634461" y="509066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8760233" y="5217749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8500524" y="5203892"/>
            <a:ext cx="306385" cy="175783"/>
          </a:xfrm>
          <a:prstGeom prst="rect">
            <a:avLst/>
          </a:pr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9526066" y="5040214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9409429" y="4930627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9295877" y="5059015"/>
            <a:ext cx="306385" cy="15980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pic>
        <p:nvPicPr>
          <p:cNvPr id="123" name="Picture 122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65729" y="5723783"/>
            <a:ext cx="374527" cy="519553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793180" y="5725837"/>
            <a:ext cx="451457" cy="499527"/>
          </a:xfrm>
          <a:prstGeom prst="rect">
            <a:avLst/>
          </a:prstGeom>
        </p:spPr>
      </p:pic>
      <p:pic>
        <p:nvPicPr>
          <p:cNvPr id="126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132336" y="5802478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" name="Picture 3"/>
          <p:cNvPicPr>
            <a:picLocks noChangeArrowheads="1"/>
          </p:cNvPicPr>
          <p:nvPr/>
        </p:nvPicPr>
        <p:blipFill>
          <a:blip r:embed="rId5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74932" y="5814173"/>
            <a:ext cx="416645" cy="209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" name="Cloud 128"/>
          <p:cNvSpPr/>
          <p:nvPr/>
        </p:nvSpPr>
        <p:spPr>
          <a:xfrm>
            <a:off x="9127604" y="5491625"/>
            <a:ext cx="1139025" cy="455391"/>
          </a:xfrm>
          <a:prstGeom prst="cloud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121909" tIns="60955" rIns="121909" bIns="60955" rtlCol="0" anchor="ctr"/>
          <a:lstStyle/>
          <a:p>
            <a:pPr algn="ctr" defTabSz="457189"/>
            <a:r>
              <a:rPr lang="en-US" sz="933" dirty="0">
                <a:solidFill>
                  <a:srgbClr val="676767">
                    <a:lumMod val="75000"/>
                  </a:srgbClr>
                </a:solidFill>
                <a:latin typeface="Verdana" charset="0"/>
                <a:ea typeface="Verdana" charset="0"/>
                <a:cs typeface="Verdana" charset="0"/>
              </a:rPr>
              <a:t>WAN  EPL/ IPL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5474573" y="495148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5562890" y="507775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5" name="Rectangle 134"/>
          <p:cNvSpPr/>
          <p:nvPr/>
        </p:nvSpPr>
        <p:spPr>
          <a:xfrm>
            <a:off x="5300780" y="506132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9701241" y="2751451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9854434" y="2904889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9566854" y="2888303"/>
            <a:ext cx="306385" cy="1757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267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315660" y="2622821"/>
            <a:ext cx="1642481" cy="235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Enterprise Customers</a:t>
            </a:r>
          </a:p>
        </p:txBody>
      </p:sp>
      <p:grpSp>
        <p:nvGrpSpPr>
          <p:cNvPr id="89" name="Group 88"/>
          <p:cNvGrpSpPr/>
          <p:nvPr/>
        </p:nvGrpSpPr>
        <p:grpSpPr>
          <a:xfrm>
            <a:off x="436691" y="2259850"/>
            <a:ext cx="645296" cy="434872"/>
            <a:chOff x="6165375" y="3167714"/>
            <a:chExt cx="423673" cy="285518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6464709" y="3222976"/>
              <a:ext cx="124339" cy="174995"/>
            </a:xfrm>
            <a:custGeom>
              <a:avLst/>
              <a:gdLst>
                <a:gd name="T0" fmla="*/ 227 w 238"/>
                <a:gd name="T1" fmla="*/ 271 h 333"/>
                <a:gd name="T2" fmla="*/ 222 w 238"/>
                <a:gd name="T3" fmla="*/ 262 h 333"/>
                <a:gd name="T4" fmla="*/ 126 w 238"/>
                <a:gd name="T5" fmla="*/ 207 h 333"/>
                <a:gd name="T6" fmla="*/ 119 w 238"/>
                <a:gd name="T7" fmla="*/ 199 h 333"/>
                <a:gd name="T8" fmla="*/ 107 w 238"/>
                <a:gd name="T9" fmla="*/ 173 h 333"/>
                <a:gd name="T10" fmla="*/ 134 w 238"/>
                <a:gd name="T11" fmla="*/ 104 h 333"/>
                <a:gd name="T12" fmla="*/ 134 w 238"/>
                <a:gd name="T13" fmla="*/ 63 h 333"/>
                <a:gd name="T14" fmla="*/ 71 w 238"/>
                <a:gd name="T15" fmla="*/ 0 h 333"/>
                <a:gd name="T16" fmla="*/ 9 w 238"/>
                <a:gd name="T17" fmla="*/ 63 h 333"/>
                <a:gd name="T18" fmla="*/ 9 w 238"/>
                <a:gd name="T19" fmla="*/ 104 h 333"/>
                <a:gd name="T20" fmla="*/ 35 w 238"/>
                <a:gd name="T21" fmla="*/ 173 h 333"/>
                <a:gd name="T22" fmla="*/ 23 w 238"/>
                <a:gd name="T23" fmla="*/ 199 h 333"/>
                <a:gd name="T24" fmla="*/ 16 w 238"/>
                <a:gd name="T25" fmla="*/ 207 h 333"/>
                <a:gd name="T26" fmla="*/ 0 w 238"/>
                <a:gd name="T27" fmla="*/ 216 h 333"/>
                <a:gd name="T28" fmla="*/ 104 w 238"/>
                <a:gd name="T29" fmla="*/ 277 h 333"/>
                <a:gd name="T30" fmla="*/ 137 w 238"/>
                <a:gd name="T31" fmla="*/ 325 h 333"/>
                <a:gd name="T32" fmla="*/ 139 w 238"/>
                <a:gd name="T33" fmla="*/ 333 h 333"/>
                <a:gd name="T34" fmla="*/ 238 w 238"/>
                <a:gd name="T35" fmla="*/ 333 h 333"/>
                <a:gd name="T36" fmla="*/ 227 w 238"/>
                <a:gd name="T37" fmla="*/ 27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333">
                  <a:moveTo>
                    <a:pt x="227" y="271"/>
                  </a:moveTo>
                  <a:cubicBezTo>
                    <a:pt x="227" y="268"/>
                    <a:pt x="224" y="264"/>
                    <a:pt x="222" y="262"/>
                  </a:cubicBezTo>
                  <a:lnTo>
                    <a:pt x="126" y="207"/>
                  </a:lnTo>
                  <a:cubicBezTo>
                    <a:pt x="123" y="205"/>
                    <a:pt x="120" y="202"/>
                    <a:pt x="119" y="199"/>
                  </a:cubicBezTo>
                  <a:lnTo>
                    <a:pt x="107" y="173"/>
                  </a:lnTo>
                  <a:cubicBezTo>
                    <a:pt x="123" y="161"/>
                    <a:pt x="134" y="125"/>
                    <a:pt x="134" y="104"/>
                  </a:cubicBezTo>
                  <a:lnTo>
                    <a:pt x="134" y="63"/>
                  </a:lnTo>
                  <a:cubicBezTo>
                    <a:pt x="134" y="28"/>
                    <a:pt x="105" y="0"/>
                    <a:pt x="71" y="0"/>
                  </a:cubicBezTo>
                  <a:cubicBezTo>
                    <a:pt x="37" y="0"/>
                    <a:pt x="9" y="28"/>
                    <a:pt x="9" y="63"/>
                  </a:cubicBezTo>
                  <a:lnTo>
                    <a:pt x="9" y="104"/>
                  </a:lnTo>
                  <a:cubicBezTo>
                    <a:pt x="9" y="125"/>
                    <a:pt x="19" y="162"/>
                    <a:pt x="35" y="173"/>
                  </a:cubicBezTo>
                  <a:lnTo>
                    <a:pt x="23" y="199"/>
                  </a:lnTo>
                  <a:cubicBezTo>
                    <a:pt x="22" y="202"/>
                    <a:pt x="19" y="205"/>
                    <a:pt x="16" y="207"/>
                  </a:cubicBezTo>
                  <a:lnTo>
                    <a:pt x="0" y="216"/>
                  </a:lnTo>
                  <a:lnTo>
                    <a:pt x="104" y="277"/>
                  </a:lnTo>
                  <a:cubicBezTo>
                    <a:pt x="121" y="287"/>
                    <a:pt x="134" y="305"/>
                    <a:pt x="137" y="325"/>
                  </a:cubicBezTo>
                  <a:lnTo>
                    <a:pt x="139" y="333"/>
                  </a:lnTo>
                  <a:lnTo>
                    <a:pt x="238" y="333"/>
                  </a:lnTo>
                  <a:lnTo>
                    <a:pt x="227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6165375" y="3222976"/>
              <a:ext cx="124339" cy="174995"/>
            </a:xfrm>
            <a:custGeom>
              <a:avLst/>
              <a:gdLst>
                <a:gd name="T0" fmla="*/ 237 w 237"/>
                <a:gd name="T1" fmla="*/ 216 h 333"/>
                <a:gd name="T2" fmla="*/ 221 w 237"/>
                <a:gd name="T3" fmla="*/ 207 h 333"/>
                <a:gd name="T4" fmla="*/ 214 w 237"/>
                <a:gd name="T5" fmla="*/ 199 h 333"/>
                <a:gd name="T6" fmla="*/ 203 w 237"/>
                <a:gd name="T7" fmla="*/ 173 h 333"/>
                <a:gd name="T8" fmla="*/ 229 w 237"/>
                <a:gd name="T9" fmla="*/ 104 h 333"/>
                <a:gd name="T10" fmla="*/ 229 w 237"/>
                <a:gd name="T11" fmla="*/ 63 h 333"/>
                <a:gd name="T12" fmla="*/ 166 w 237"/>
                <a:gd name="T13" fmla="*/ 0 h 333"/>
                <a:gd name="T14" fmla="*/ 104 w 237"/>
                <a:gd name="T15" fmla="*/ 63 h 333"/>
                <a:gd name="T16" fmla="*/ 104 w 237"/>
                <a:gd name="T17" fmla="*/ 104 h 333"/>
                <a:gd name="T18" fmla="*/ 130 w 237"/>
                <a:gd name="T19" fmla="*/ 173 h 333"/>
                <a:gd name="T20" fmla="*/ 119 w 237"/>
                <a:gd name="T21" fmla="*/ 199 h 333"/>
                <a:gd name="T22" fmla="*/ 112 w 237"/>
                <a:gd name="T23" fmla="*/ 207 h 333"/>
                <a:gd name="T24" fmla="*/ 16 w 237"/>
                <a:gd name="T25" fmla="*/ 262 h 333"/>
                <a:gd name="T26" fmla="*/ 10 w 237"/>
                <a:gd name="T27" fmla="*/ 271 h 333"/>
                <a:gd name="T28" fmla="*/ 0 w 237"/>
                <a:gd name="T29" fmla="*/ 333 h 333"/>
                <a:gd name="T30" fmla="*/ 99 w 237"/>
                <a:gd name="T31" fmla="*/ 333 h 333"/>
                <a:gd name="T32" fmla="*/ 100 w 237"/>
                <a:gd name="T33" fmla="*/ 325 h 333"/>
                <a:gd name="T34" fmla="*/ 133 w 237"/>
                <a:gd name="T35" fmla="*/ 277 h 333"/>
                <a:gd name="T36" fmla="*/ 237 w 237"/>
                <a:gd name="T37" fmla="*/ 21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7" h="333">
                  <a:moveTo>
                    <a:pt x="237" y="216"/>
                  </a:moveTo>
                  <a:lnTo>
                    <a:pt x="221" y="207"/>
                  </a:lnTo>
                  <a:cubicBezTo>
                    <a:pt x="218" y="205"/>
                    <a:pt x="215" y="202"/>
                    <a:pt x="214" y="199"/>
                  </a:cubicBezTo>
                  <a:lnTo>
                    <a:pt x="203" y="173"/>
                  </a:lnTo>
                  <a:cubicBezTo>
                    <a:pt x="218" y="161"/>
                    <a:pt x="229" y="125"/>
                    <a:pt x="229" y="104"/>
                  </a:cubicBezTo>
                  <a:lnTo>
                    <a:pt x="229" y="63"/>
                  </a:lnTo>
                  <a:cubicBezTo>
                    <a:pt x="229" y="28"/>
                    <a:pt x="201" y="0"/>
                    <a:pt x="166" y="0"/>
                  </a:cubicBezTo>
                  <a:cubicBezTo>
                    <a:pt x="132" y="0"/>
                    <a:pt x="104" y="28"/>
                    <a:pt x="104" y="63"/>
                  </a:cubicBezTo>
                  <a:lnTo>
                    <a:pt x="104" y="104"/>
                  </a:lnTo>
                  <a:cubicBezTo>
                    <a:pt x="104" y="125"/>
                    <a:pt x="114" y="162"/>
                    <a:pt x="130" y="173"/>
                  </a:cubicBezTo>
                  <a:lnTo>
                    <a:pt x="119" y="199"/>
                  </a:lnTo>
                  <a:cubicBezTo>
                    <a:pt x="117" y="202"/>
                    <a:pt x="114" y="205"/>
                    <a:pt x="112" y="207"/>
                  </a:cubicBezTo>
                  <a:lnTo>
                    <a:pt x="16" y="262"/>
                  </a:lnTo>
                  <a:cubicBezTo>
                    <a:pt x="13" y="264"/>
                    <a:pt x="10" y="268"/>
                    <a:pt x="10" y="271"/>
                  </a:cubicBezTo>
                  <a:lnTo>
                    <a:pt x="0" y="333"/>
                  </a:lnTo>
                  <a:lnTo>
                    <a:pt x="99" y="333"/>
                  </a:lnTo>
                  <a:lnTo>
                    <a:pt x="100" y="325"/>
                  </a:lnTo>
                  <a:cubicBezTo>
                    <a:pt x="103" y="305"/>
                    <a:pt x="116" y="287"/>
                    <a:pt x="133" y="277"/>
                  </a:cubicBezTo>
                  <a:lnTo>
                    <a:pt x="237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6234452" y="3167714"/>
              <a:ext cx="285518" cy="285518"/>
            </a:xfrm>
            <a:custGeom>
              <a:avLst/>
              <a:gdLst>
                <a:gd name="T0" fmla="*/ 517 w 533"/>
                <a:gd name="T1" fmla="*/ 433 h 533"/>
                <a:gd name="T2" fmla="*/ 508 w 533"/>
                <a:gd name="T3" fmla="*/ 420 h 533"/>
                <a:gd name="T4" fmla="*/ 354 w 533"/>
                <a:gd name="T5" fmla="*/ 331 h 533"/>
                <a:gd name="T6" fmla="*/ 343 w 533"/>
                <a:gd name="T7" fmla="*/ 318 h 533"/>
                <a:gd name="T8" fmla="*/ 324 w 533"/>
                <a:gd name="T9" fmla="*/ 276 h 533"/>
                <a:gd name="T10" fmla="*/ 355 w 533"/>
                <a:gd name="T11" fmla="*/ 227 h 533"/>
                <a:gd name="T12" fmla="*/ 367 w 533"/>
                <a:gd name="T13" fmla="*/ 167 h 533"/>
                <a:gd name="T14" fmla="*/ 367 w 533"/>
                <a:gd name="T15" fmla="*/ 100 h 533"/>
                <a:gd name="T16" fmla="*/ 267 w 533"/>
                <a:gd name="T17" fmla="*/ 0 h 533"/>
                <a:gd name="T18" fmla="*/ 167 w 533"/>
                <a:gd name="T19" fmla="*/ 100 h 533"/>
                <a:gd name="T20" fmla="*/ 167 w 533"/>
                <a:gd name="T21" fmla="*/ 167 h 533"/>
                <a:gd name="T22" fmla="*/ 208 w 533"/>
                <a:gd name="T23" fmla="*/ 277 h 533"/>
                <a:gd name="T24" fmla="*/ 190 w 533"/>
                <a:gd name="T25" fmla="*/ 318 h 533"/>
                <a:gd name="T26" fmla="*/ 179 w 533"/>
                <a:gd name="T27" fmla="*/ 331 h 533"/>
                <a:gd name="T28" fmla="*/ 25 w 533"/>
                <a:gd name="T29" fmla="*/ 420 h 533"/>
                <a:gd name="T30" fmla="*/ 16 w 533"/>
                <a:gd name="T31" fmla="*/ 433 h 533"/>
                <a:gd name="T32" fmla="*/ 16 w 533"/>
                <a:gd name="T33" fmla="*/ 433 h 533"/>
                <a:gd name="T34" fmla="*/ 0 w 533"/>
                <a:gd name="T35" fmla="*/ 533 h 533"/>
                <a:gd name="T36" fmla="*/ 533 w 533"/>
                <a:gd name="T37" fmla="*/ 533 h 533"/>
                <a:gd name="T38" fmla="*/ 517 w 533"/>
                <a:gd name="T39" fmla="*/ 433 h 533"/>
                <a:gd name="T40" fmla="*/ 517 w 533"/>
                <a:gd name="T41" fmla="*/ 4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3" h="533">
                  <a:moveTo>
                    <a:pt x="517" y="433"/>
                  </a:moveTo>
                  <a:cubicBezTo>
                    <a:pt x="516" y="428"/>
                    <a:pt x="512" y="422"/>
                    <a:pt x="508" y="420"/>
                  </a:cubicBezTo>
                  <a:lnTo>
                    <a:pt x="354" y="331"/>
                  </a:lnTo>
                  <a:cubicBezTo>
                    <a:pt x="350" y="328"/>
                    <a:pt x="345" y="322"/>
                    <a:pt x="343" y="318"/>
                  </a:cubicBezTo>
                  <a:lnTo>
                    <a:pt x="324" y="276"/>
                  </a:lnTo>
                  <a:cubicBezTo>
                    <a:pt x="337" y="267"/>
                    <a:pt x="347" y="248"/>
                    <a:pt x="355" y="227"/>
                  </a:cubicBezTo>
                  <a:cubicBezTo>
                    <a:pt x="362" y="206"/>
                    <a:pt x="367" y="183"/>
                    <a:pt x="367" y="167"/>
                  </a:cubicBezTo>
                  <a:lnTo>
                    <a:pt x="367" y="100"/>
                  </a:lnTo>
                  <a:cubicBezTo>
                    <a:pt x="367" y="45"/>
                    <a:pt x="322" y="0"/>
                    <a:pt x="267" y="0"/>
                  </a:cubicBezTo>
                  <a:cubicBezTo>
                    <a:pt x="212" y="0"/>
                    <a:pt x="167" y="45"/>
                    <a:pt x="167" y="100"/>
                  </a:cubicBezTo>
                  <a:lnTo>
                    <a:pt x="167" y="167"/>
                  </a:lnTo>
                  <a:cubicBezTo>
                    <a:pt x="167" y="200"/>
                    <a:pt x="183" y="259"/>
                    <a:pt x="208" y="277"/>
                  </a:cubicBezTo>
                  <a:lnTo>
                    <a:pt x="190" y="318"/>
                  </a:lnTo>
                  <a:cubicBezTo>
                    <a:pt x="188" y="322"/>
                    <a:pt x="183" y="328"/>
                    <a:pt x="179" y="331"/>
                  </a:cubicBezTo>
                  <a:lnTo>
                    <a:pt x="25" y="420"/>
                  </a:lnTo>
                  <a:cubicBezTo>
                    <a:pt x="21" y="422"/>
                    <a:pt x="17" y="428"/>
                    <a:pt x="16" y="433"/>
                  </a:cubicBezTo>
                  <a:lnTo>
                    <a:pt x="16" y="433"/>
                  </a:lnTo>
                  <a:lnTo>
                    <a:pt x="0" y="533"/>
                  </a:lnTo>
                  <a:lnTo>
                    <a:pt x="533" y="533"/>
                  </a:lnTo>
                  <a:lnTo>
                    <a:pt x="517" y="433"/>
                  </a:lnTo>
                  <a:lnTo>
                    <a:pt x="517" y="4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457189"/>
              <a:endParaRPr lang="en-US" sz="2400">
                <a:solidFill>
                  <a:srgbClr val="676767"/>
                </a:solidFill>
                <a:latin typeface="Arial"/>
                <a:ea typeface=""/>
                <a:cs typeface=""/>
              </a:endParaRPr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2337405" y="2828519"/>
            <a:ext cx="1155425" cy="3794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Alliance </a:t>
            </a:r>
          </a:p>
          <a:p>
            <a:pPr algn="ctr" defTabSz="457189"/>
            <a:r>
              <a:rPr lang="en-US" sz="933" b="1" dirty="0">
                <a:solidFill>
                  <a:srgbClr val="2968AF"/>
                </a:solidFill>
                <a:latin typeface="Verdana" charset="0"/>
                <a:ea typeface="Verdana" charset="0"/>
                <a:cs typeface="Verdana" charset="0"/>
              </a:rPr>
              <a:t>Partners</a:t>
            </a:r>
          </a:p>
        </p:txBody>
      </p:sp>
      <p:cxnSp>
        <p:nvCxnSpPr>
          <p:cNvPr id="114" name="Straight Arrow Connector 113"/>
          <p:cNvCxnSpPr/>
          <p:nvPr/>
        </p:nvCxnSpPr>
        <p:spPr>
          <a:xfrm>
            <a:off x="1344432" y="2491535"/>
            <a:ext cx="1124448" cy="0"/>
          </a:xfrm>
          <a:prstGeom prst="straightConnector1">
            <a:avLst/>
          </a:prstGeom>
          <a:ln w="12700">
            <a:solidFill>
              <a:srgbClr val="FFA55B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0" name="Picture 1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88997" y="3701359"/>
            <a:ext cx="682607" cy="203995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83881" y="3793607"/>
            <a:ext cx="682607" cy="203995"/>
          </a:xfrm>
          <a:prstGeom prst="rect">
            <a:avLst/>
          </a:prstGeom>
        </p:spPr>
      </p:pic>
      <p:grpSp>
        <p:nvGrpSpPr>
          <p:cNvPr id="143" name="Group 142"/>
          <p:cNvGrpSpPr/>
          <p:nvPr/>
        </p:nvGrpSpPr>
        <p:grpSpPr>
          <a:xfrm>
            <a:off x="4221482" y="1340546"/>
            <a:ext cx="2465711" cy="1734125"/>
            <a:chOff x="3611564" y="421892"/>
            <a:chExt cx="1849283" cy="1300594"/>
          </a:xfrm>
        </p:grpSpPr>
        <p:grpSp>
          <p:nvGrpSpPr>
            <p:cNvPr id="144" name="Group 59"/>
            <p:cNvGrpSpPr/>
            <p:nvPr/>
          </p:nvGrpSpPr>
          <p:grpSpPr>
            <a:xfrm>
              <a:off x="3611564" y="421892"/>
              <a:ext cx="1849283" cy="1300594"/>
              <a:chOff x="334963" y="3020243"/>
              <a:chExt cx="2803891" cy="1828801"/>
            </a:xfrm>
          </p:grpSpPr>
          <p:sp>
            <p:nvSpPr>
              <p:cNvPr id="147" name="Rectangle 146"/>
              <p:cNvSpPr/>
              <p:nvPr/>
            </p:nvSpPr>
            <p:spPr bwMode="auto">
              <a:xfrm>
                <a:off x="334963" y="3092803"/>
                <a:ext cx="2803891" cy="1717505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shade val="30000"/>
                      <a:satMod val="115000"/>
                    </a:schemeClr>
                  </a:gs>
                  <a:gs pos="50000">
                    <a:schemeClr val="tx2">
                      <a:shade val="67500"/>
                      <a:satMod val="115000"/>
                    </a:schemeClr>
                  </a:gs>
                  <a:gs pos="100000">
                    <a:schemeClr val="tx2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1016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lIns="82124" tIns="41061" rIns="82124" bIns="41061" anchor="ctr"/>
              <a:lstStyle/>
              <a:p>
                <a:pPr marL="122233" indent="-7938" algn="ctr" defTabSz="814348">
                  <a:lnSpc>
                    <a:spcPct val="95000"/>
                  </a:lnSpc>
                  <a:spcAft>
                    <a:spcPct val="30000"/>
                  </a:spcAft>
                </a:pPr>
                <a:endParaRPr lang="en-US" sz="1080" dirty="0">
                  <a:solidFill>
                    <a:srgbClr val="FFFFFF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8" name="Rounded Rectangle 147"/>
              <p:cNvSpPr>
                <a:spLocks noChangeAspect="1"/>
              </p:cNvSpPr>
              <p:nvPr/>
            </p:nvSpPr>
            <p:spPr bwMode="auto">
              <a:xfrm>
                <a:off x="805855" y="3125666"/>
                <a:ext cx="2145353" cy="30968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49" name="Rounded Rectangle 6"/>
              <p:cNvSpPr>
                <a:spLocks noChangeAspect="1"/>
              </p:cNvSpPr>
              <p:nvPr/>
            </p:nvSpPr>
            <p:spPr bwMode="auto">
              <a:xfrm>
                <a:off x="804460" y="4144751"/>
                <a:ext cx="2145353" cy="444702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0" name="Rounded Rectangle 149"/>
              <p:cNvSpPr>
                <a:spLocks noChangeAspect="1"/>
              </p:cNvSpPr>
              <p:nvPr/>
            </p:nvSpPr>
            <p:spPr bwMode="auto">
              <a:xfrm rot="16200000">
                <a:off x="-229063" y="3820502"/>
                <a:ext cx="1615659" cy="255940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rgbClr val="515151"/>
                  </a:gs>
                  <a:gs pos="100000">
                    <a:schemeClr val="bg2">
                      <a:lumMod val="65000"/>
                    </a:schemeClr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ctr"/>
              <a:lstStyle/>
              <a:p>
                <a:pPr algn="ctr" defTabSz="457189"/>
                <a:endPara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964131" y="3128108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BOSS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71975" y="4122160"/>
                <a:ext cx="2011680" cy="5399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515151"/>
                    </a:solidFill>
                    <a:latin typeface="Verdana" charset="0"/>
                    <a:ea typeface="Verdana" charset="0"/>
                    <a:cs typeface="Verdana" charset="0"/>
                  </a:rPr>
                  <a:t>  Cisco Service Assurance &amp; Analytics</a:t>
                </a: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964131" y="4225942"/>
                <a:ext cx="1828800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endParaRPr lang="en-US" sz="1080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 rot="16200000">
                <a:off x="-335632" y="3782244"/>
                <a:ext cx="1828801" cy="3048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457189"/>
                <a:r>
                  <a:rPr lang="en-US" sz="1080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Central Functions</a:t>
                </a:r>
              </a:p>
            </p:txBody>
          </p:sp>
        </p:grpSp>
        <p:sp>
          <p:nvSpPr>
            <p:cNvPr id="145" name="Rounded Rectangle 6"/>
            <p:cNvSpPr>
              <a:spLocks noChangeAspect="1"/>
            </p:cNvSpPr>
            <p:nvPr/>
          </p:nvSpPr>
          <p:spPr bwMode="auto">
            <a:xfrm>
              <a:off x="3947647" y="818413"/>
              <a:ext cx="1335696" cy="290438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Cisco NSO</a:t>
              </a:r>
            </a:p>
            <a:p>
              <a:pPr algn="ctr" defTabSz="457189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(Central </a:t>
              </a:r>
              <a:r>
                <a:rPr lang="en-US" sz="1080" dirty="0" err="1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Orch</a:t>
              </a:r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) </a:t>
              </a:r>
            </a:p>
          </p:txBody>
        </p:sp>
        <p:pic>
          <p:nvPicPr>
            <p:cNvPr id="146" name="Picture 14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963255" y="544313"/>
              <a:ext cx="465414" cy="139087"/>
            </a:xfrm>
            <a:prstGeom prst="rect">
              <a:avLst/>
            </a:prstGeom>
          </p:spPr>
        </p:pic>
      </p:grpSp>
      <p:cxnSp>
        <p:nvCxnSpPr>
          <p:cNvPr id="161" name="Straight Connector 160"/>
          <p:cNvCxnSpPr/>
          <p:nvPr/>
        </p:nvCxnSpPr>
        <p:spPr>
          <a:xfrm>
            <a:off x="6103261" y="2327678"/>
            <a:ext cx="0" cy="137392"/>
          </a:xfrm>
          <a:prstGeom prst="line">
            <a:avLst/>
          </a:prstGeom>
          <a:ln w="381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Bent Arrow 13"/>
          <p:cNvSpPr/>
          <p:nvPr/>
        </p:nvSpPr>
        <p:spPr>
          <a:xfrm>
            <a:off x="2857212" y="1476833"/>
            <a:ext cx="1793917" cy="479404"/>
          </a:xfrm>
          <a:prstGeom prst="bentArrow">
            <a:avLst>
              <a:gd name="adj1" fmla="val 0"/>
              <a:gd name="adj2" fmla="val 13840"/>
              <a:gd name="adj3" fmla="val 20536"/>
              <a:gd name="adj4" fmla="val 50446"/>
            </a:avLst>
          </a:prstGeom>
          <a:solidFill>
            <a:schemeClr val="bg1">
              <a:lumMod val="95000"/>
            </a:schemeClr>
          </a:solidFill>
          <a:ln w="28575">
            <a:solidFill>
              <a:srgbClr val="FAAC7C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/>
            <a:endParaRPr lang="en-US" sz="2400" dirty="0">
              <a:solidFill>
                <a:srgbClr val="676767"/>
              </a:solidFill>
            </a:endParaRPr>
          </a:p>
        </p:txBody>
      </p:sp>
      <p:pic>
        <p:nvPicPr>
          <p:cNvPr id="139" name="Picture 138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961" b="100000" l="0" r="100000"/>
                    </a14:imgEffect>
                    <a14:imgEffect>
                      <a14:colorTemperature colorTemp="585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22966" y="1882725"/>
            <a:ext cx="411980" cy="571509"/>
          </a:xfrm>
          <a:prstGeom prst="rect">
            <a:avLst/>
          </a:prstGeom>
          <a:ln>
            <a:solidFill>
              <a:srgbClr val="FAD5BC"/>
            </a:solidFill>
          </a:ln>
        </p:spPr>
      </p:pic>
      <p:sp>
        <p:nvSpPr>
          <p:cNvPr id="162" name="Line 11"/>
          <p:cNvSpPr>
            <a:spLocks noChangeShapeType="1"/>
          </p:cNvSpPr>
          <p:nvPr/>
        </p:nvSpPr>
        <p:spPr bwMode="auto">
          <a:xfrm rot="688427" flipV="1">
            <a:off x="6546353" y="3075457"/>
            <a:ext cx="1991945" cy="118228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7" name="Line 11"/>
          <p:cNvSpPr>
            <a:spLocks noChangeShapeType="1"/>
          </p:cNvSpPr>
          <p:nvPr/>
        </p:nvSpPr>
        <p:spPr bwMode="auto">
          <a:xfrm rot="688427">
            <a:off x="6371802" y="3087797"/>
            <a:ext cx="674913" cy="1484204"/>
          </a:xfrm>
          <a:prstGeom prst="line">
            <a:avLst/>
          </a:prstGeom>
          <a:noFill/>
          <a:ln w="19050">
            <a:solidFill>
              <a:schemeClr val="accent3"/>
            </a:solidFill>
            <a:round/>
            <a:headEnd/>
            <a:tailEnd/>
          </a:ln>
        </p:spPr>
        <p:txBody>
          <a:bodyPr wrap="square" lIns="82124" tIns="41061" rIns="82124" bIns="41061" anchor="ctr">
            <a:spAutoFit/>
          </a:bodyPr>
          <a:lstStyle/>
          <a:p>
            <a:pPr defTabSz="457189"/>
            <a:endParaRPr lang="en-US" sz="2400" dirty="0">
              <a:solidFill>
                <a:srgbClr val="676767"/>
              </a:solidFill>
              <a:latin typeface="Arial"/>
              <a:ea typeface=""/>
              <a:cs typeface=""/>
            </a:endParaRPr>
          </a:p>
        </p:txBody>
      </p:sp>
      <p:sp>
        <p:nvSpPr>
          <p:cNvPr id="168" name="Rechteck 360"/>
          <p:cNvSpPr/>
          <p:nvPr/>
        </p:nvSpPr>
        <p:spPr>
          <a:xfrm>
            <a:off x="6418227" y="2917775"/>
            <a:ext cx="185060" cy="14563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28575">
            <a:solidFill>
              <a:srgbClr val="427BA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67"/>
            <a:endParaRPr lang="de-DE" sz="700" b="1" dirty="0">
              <a:solidFill>
                <a:srgbClr val="FFFFFF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pic>
        <p:nvPicPr>
          <p:cNvPr id="112" name="Picture 2" descr="http://www.ngena.net/files/18-11-21-partnerlogos-22-partners-v025-1a-1024x602.jpg">
            <a:extLst>
              <a:ext uri="{FF2B5EF4-FFF2-40B4-BE49-F238E27FC236}">
                <a16:creationId xmlns:a16="http://schemas.microsoft.com/office/drawing/2014/main" id="{98C7B5E8-0F51-AB41-9E95-E5B8C41C6A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99550" y="2037683"/>
            <a:ext cx="1172988" cy="6896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" name="Rectangle 123">
            <a:extLst>
              <a:ext uri="{FF2B5EF4-FFF2-40B4-BE49-F238E27FC236}">
                <a16:creationId xmlns:a16="http://schemas.microsoft.com/office/drawing/2014/main" id="{392BFC6F-3C80-554B-8BBB-07962CAC77A0}"/>
              </a:ext>
            </a:extLst>
          </p:cNvPr>
          <p:cNvSpPr/>
          <p:nvPr/>
        </p:nvSpPr>
        <p:spPr>
          <a:xfrm>
            <a:off x="6271481" y="5150044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5FE49C83-55BA-1D42-B24F-56251D2FCD4E}"/>
              </a:ext>
            </a:extLst>
          </p:cNvPr>
          <p:cNvSpPr/>
          <p:nvPr/>
        </p:nvSpPr>
        <p:spPr>
          <a:xfrm>
            <a:off x="6389237" y="5318392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BE959155-1372-4B4F-9B09-3860DC54CC79}"/>
              </a:ext>
            </a:extLst>
          </p:cNvPr>
          <p:cNvSpPr/>
          <p:nvPr/>
        </p:nvSpPr>
        <p:spPr>
          <a:xfrm>
            <a:off x="9399642" y="2534958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70373B07-7D65-1147-8640-FE480833D159}"/>
              </a:ext>
            </a:extLst>
          </p:cNvPr>
          <p:cNvSpPr/>
          <p:nvPr/>
        </p:nvSpPr>
        <p:spPr>
          <a:xfrm>
            <a:off x="9050161" y="2513054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sp>
        <p:nvSpPr>
          <p:cNvPr id="169" name="Rectangle 168">
            <a:extLst>
              <a:ext uri="{FF2B5EF4-FFF2-40B4-BE49-F238E27FC236}">
                <a16:creationId xmlns:a16="http://schemas.microsoft.com/office/drawing/2014/main" id="{A9A0B282-0C27-8647-B83A-F9C4B1359B64}"/>
              </a:ext>
            </a:extLst>
          </p:cNvPr>
          <p:cNvSpPr/>
          <p:nvPr/>
        </p:nvSpPr>
        <p:spPr>
          <a:xfrm>
            <a:off x="6100680" y="5285883"/>
            <a:ext cx="408513" cy="234377"/>
          </a:xfrm>
          <a:prstGeom prst="rect">
            <a:avLst/>
          </a:prstGeom>
          <a:solidFill>
            <a:srgbClr val="FAD5BC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56" dirty="0">
                <a:solidFill>
                  <a:srgbClr val="FFFFFF"/>
                </a:solidFill>
                <a:latin typeface="Calibri" charset="0"/>
                <a:ea typeface="Calibri" charset="0"/>
                <a:cs typeface="Calibri" charset="0"/>
              </a:rPr>
              <a:t>VNF</a:t>
            </a:r>
          </a:p>
        </p:txBody>
      </p:sp>
      <p:pic>
        <p:nvPicPr>
          <p:cNvPr id="155" name="Picture 154">
            <a:extLst>
              <a:ext uri="{FF2B5EF4-FFF2-40B4-BE49-F238E27FC236}">
                <a16:creationId xmlns:a16="http://schemas.microsoft.com/office/drawing/2014/main" id="{C234CDD1-5D19-EC4A-9E05-229561525E2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6327055" y="6060224"/>
            <a:ext cx="1274672" cy="304073"/>
          </a:xfrm>
          <a:prstGeom prst="rect">
            <a:avLst/>
          </a:prstGeom>
          <a:solidFill>
            <a:srgbClr val="FAAC7C"/>
          </a:solidFill>
          <a:effectLst/>
        </p:spPr>
      </p:pic>
      <p:pic>
        <p:nvPicPr>
          <p:cNvPr id="214" name="Picture 213">
            <a:extLst>
              <a:ext uri="{FF2B5EF4-FFF2-40B4-BE49-F238E27FC236}">
                <a16:creationId xmlns:a16="http://schemas.microsoft.com/office/drawing/2014/main" id="{0E30F661-6E16-7A43-BC87-821DC726EC53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4152256" y="1791994"/>
            <a:ext cx="1346617" cy="263972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15" name="Oval 214">
            <a:extLst>
              <a:ext uri="{FF2B5EF4-FFF2-40B4-BE49-F238E27FC236}">
                <a16:creationId xmlns:a16="http://schemas.microsoft.com/office/drawing/2014/main" id="{6DA21605-79DF-514A-833B-D7553F2562E8}"/>
              </a:ext>
            </a:extLst>
          </p:cNvPr>
          <p:cNvSpPr/>
          <p:nvPr/>
        </p:nvSpPr>
        <p:spPr>
          <a:xfrm>
            <a:off x="14747680" y="1340266"/>
            <a:ext cx="537388" cy="48853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16" name="Picture 215">
            <a:extLst>
              <a:ext uri="{FF2B5EF4-FFF2-40B4-BE49-F238E27FC236}">
                <a16:creationId xmlns:a16="http://schemas.microsoft.com/office/drawing/2014/main" id="{E880B3B3-B30E-3546-997D-7BF7493DFB7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4355456" y="1995194"/>
            <a:ext cx="1346617" cy="263972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17" name="Oval 216">
            <a:extLst>
              <a:ext uri="{FF2B5EF4-FFF2-40B4-BE49-F238E27FC236}">
                <a16:creationId xmlns:a16="http://schemas.microsoft.com/office/drawing/2014/main" id="{E7263DA5-AA6D-3044-A357-BE632C074B7F}"/>
              </a:ext>
            </a:extLst>
          </p:cNvPr>
          <p:cNvSpPr/>
          <p:nvPr/>
        </p:nvSpPr>
        <p:spPr>
          <a:xfrm>
            <a:off x="14950880" y="1543466"/>
            <a:ext cx="537388" cy="48853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18" name="Picture 217">
            <a:extLst>
              <a:ext uri="{FF2B5EF4-FFF2-40B4-BE49-F238E27FC236}">
                <a16:creationId xmlns:a16="http://schemas.microsoft.com/office/drawing/2014/main" id="{ECEEBFC0-7294-B842-A685-AC3638DB517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4558656" y="2198394"/>
            <a:ext cx="1346617" cy="263972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19" name="Oval 218">
            <a:extLst>
              <a:ext uri="{FF2B5EF4-FFF2-40B4-BE49-F238E27FC236}">
                <a16:creationId xmlns:a16="http://schemas.microsoft.com/office/drawing/2014/main" id="{9B51DFD2-E82F-9043-A990-AD5635F227D0}"/>
              </a:ext>
            </a:extLst>
          </p:cNvPr>
          <p:cNvSpPr/>
          <p:nvPr/>
        </p:nvSpPr>
        <p:spPr>
          <a:xfrm>
            <a:off x="15154080" y="1746666"/>
            <a:ext cx="537388" cy="488535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5</a:t>
            </a:r>
          </a:p>
        </p:txBody>
      </p:sp>
      <p:pic>
        <p:nvPicPr>
          <p:cNvPr id="220" name="Picture 219">
            <a:extLst>
              <a:ext uri="{FF2B5EF4-FFF2-40B4-BE49-F238E27FC236}">
                <a16:creationId xmlns:a16="http://schemas.microsoft.com/office/drawing/2014/main" id="{D4BAD5F8-260F-464B-83EC-9E34AEDFFF9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98" r="7078"/>
          <a:stretch/>
        </p:blipFill>
        <p:spPr>
          <a:xfrm>
            <a:off x="10071743" y="1969516"/>
            <a:ext cx="1274672" cy="304073"/>
          </a:xfrm>
          <a:prstGeom prst="rect">
            <a:avLst/>
          </a:prstGeom>
          <a:solidFill>
            <a:srgbClr val="FAAC7C"/>
          </a:solidFill>
          <a:effectLst/>
        </p:spPr>
      </p:pic>
      <p:sp>
        <p:nvSpPr>
          <p:cNvPr id="221" name="Oval 220">
            <a:extLst>
              <a:ext uri="{FF2B5EF4-FFF2-40B4-BE49-F238E27FC236}">
                <a16:creationId xmlns:a16="http://schemas.microsoft.com/office/drawing/2014/main" id="{E175259E-CA7A-BE4C-9B7B-0059C7BF418D}"/>
              </a:ext>
            </a:extLst>
          </p:cNvPr>
          <p:cNvSpPr/>
          <p:nvPr/>
        </p:nvSpPr>
        <p:spPr>
          <a:xfrm>
            <a:off x="10698621" y="1627318"/>
            <a:ext cx="403748" cy="303341"/>
          </a:xfrm>
          <a:prstGeom prst="ellips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6</a:t>
            </a: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8961DEFA-7B79-E149-8C35-3BC90468332C}"/>
              </a:ext>
            </a:extLst>
          </p:cNvPr>
          <p:cNvSpPr/>
          <p:nvPr/>
        </p:nvSpPr>
        <p:spPr>
          <a:xfrm>
            <a:off x="962140" y="3562815"/>
            <a:ext cx="378165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+mj-lt"/>
                <a:ea typeface="Arial" charset="0"/>
                <a:cs typeface="Arial Hebrew" pitchFamily="2" charset="-79"/>
              </a:rPr>
              <a:t>NSO provisions secure SD WAN service and securely connects sites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FC5D7E62-36C3-E144-8737-DE32BD412A45}"/>
              </a:ext>
            </a:extLst>
          </p:cNvPr>
          <p:cNvSpPr/>
          <p:nvPr/>
        </p:nvSpPr>
        <p:spPr>
          <a:xfrm>
            <a:off x="-2091365" y="4620179"/>
            <a:ext cx="650240" cy="650240"/>
          </a:xfrm>
          <a:prstGeom prst="ellipse">
            <a:avLst/>
          </a:prstGeom>
          <a:ln w="19050"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364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6</a:t>
            </a:r>
          </a:p>
        </p:txBody>
      </p:sp>
      <p:pic>
        <p:nvPicPr>
          <p:cNvPr id="222" name="Picture 3">
            <a:extLst>
              <a:ext uri="{FF2B5EF4-FFF2-40B4-BE49-F238E27FC236}">
                <a16:creationId xmlns:a16="http://schemas.microsoft.com/office/drawing/2014/main" id="{9879B52D-35C4-214F-BC40-FE6ADC8FC3BF}"/>
              </a:ext>
            </a:extLst>
          </p:cNvPr>
          <p:cNvPicPr>
            <a:picLocks noChangeArrowheads="1"/>
          </p:cNvPicPr>
          <p:nvPr/>
        </p:nvPicPr>
        <p:blipFill>
          <a:blip r:embed="rId5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01378" y="5973762"/>
            <a:ext cx="555527" cy="279441"/>
          </a:xfrm>
          <a:prstGeom prst="rect">
            <a:avLst/>
          </a:prstGeom>
          <a:solidFill>
            <a:srgbClr val="EC9E89"/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3" name="Picture 3">
            <a:extLst>
              <a:ext uri="{FF2B5EF4-FFF2-40B4-BE49-F238E27FC236}">
                <a16:creationId xmlns:a16="http://schemas.microsoft.com/office/drawing/2014/main" id="{2429EBAA-3793-594D-8EB8-6C1A092D3410}"/>
              </a:ext>
            </a:extLst>
          </p:cNvPr>
          <p:cNvPicPr>
            <a:picLocks noChangeArrowheads="1"/>
          </p:cNvPicPr>
          <p:nvPr/>
        </p:nvPicPr>
        <p:blipFill>
          <a:blip r:embed="rId5" cstate="email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25312" y="1897255"/>
            <a:ext cx="505025" cy="230943"/>
          </a:xfrm>
          <a:prstGeom prst="rect">
            <a:avLst/>
          </a:prstGeom>
          <a:solidFill>
            <a:srgbClr val="EC9E89"/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4" name="Straight Arrow Connector 223">
            <a:extLst>
              <a:ext uri="{FF2B5EF4-FFF2-40B4-BE49-F238E27FC236}">
                <a16:creationId xmlns:a16="http://schemas.microsoft.com/office/drawing/2014/main" id="{6FFD7EAA-B165-644C-B280-CCD22EF0233F}"/>
              </a:ext>
            </a:extLst>
          </p:cNvPr>
          <p:cNvCxnSpPr/>
          <p:nvPr/>
        </p:nvCxnSpPr>
        <p:spPr>
          <a:xfrm>
            <a:off x="6064314" y="4665106"/>
            <a:ext cx="1087717" cy="1279113"/>
          </a:xfrm>
          <a:prstGeom prst="straightConnector1">
            <a:avLst/>
          </a:prstGeom>
          <a:ln w="19050">
            <a:solidFill>
              <a:srgbClr val="EC9E89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1F6AA40C-8D9C-314E-B109-59B6D7459F6E}"/>
              </a:ext>
            </a:extLst>
          </p:cNvPr>
          <p:cNvCxnSpPr>
            <a:cxnSpLocks/>
            <a:stCxn id="41" idx="2"/>
            <a:endCxn id="223" idx="1"/>
          </p:cNvCxnSpPr>
          <p:nvPr/>
        </p:nvCxnSpPr>
        <p:spPr>
          <a:xfrm flipV="1">
            <a:off x="8701946" y="2012727"/>
            <a:ext cx="1923366" cy="935350"/>
          </a:xfrm>
          <a:prstGeom prst="straightConnector1">
            <a:avLst/>
          </a:prstGeom>
          <a:ln w="19050">
            <a:solidFill>
              <a:srgbClr val="EC9E89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Oval 225">
            <a:extLst>
              <a:ext uri="{FF2B5EF4-FFF2-40B4-BE49-F238E27FC236}">
                <a16:creationId xmlns:a16="http://schemas.microsoft.com/office/drawing/2014/main" id="{D020BA45-1C98-2B4C-A5DD-BD14CCD81F0A}"/>
              </a:ext>
            </a:extLst>
          </p:cNvPr>
          <p:cNvSpPr/>
          <p:nvPr/>
        </p:nvSpPr>
        <p:spPr>
          <a:xfrm>
            <a:off x="7125008" y="5605435"/>
            <a:ext cx="444123" cy="403748"/>
          </a:xfrm>
          <a:prstGeom prst="ellipse">
            <a:avLst/>
          </a:prstGeom>
          <a:ln w="19050">
            <a:solidFill>
              <a:srgbClr val="EC9E89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6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A5109A7E-5427-614C-A109-9169F5D80A13}"/>
              </a:ext>
            </a:extLst>
          </p:cNvPr>
          <p:cNvSpPr/>
          <p:nvPr/>
        </p:nvSpPr>
        <p:spPr>
          <a:xfrm>
            <a:off x="445901" y="3631888"/>
            <a:ext cx="433773" cy="446628"/>
          </a:xfrm>
          <a:prstGeom prst="ellips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r>
              <a:rPr lang="en-US" sz="1773" dirty="0">
                <a:solidFill>
                  <a:srgbClr val="32B2DF"/>
                </a:solidFill>
                <a:latin typeface="Verdana" charset="0"/>
                <a:ea typeface="Verdana" charset="0"/>
                <a:cs typeface="Verdana" charset="0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95874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26B11ACA-C01F-46E0-A99F-F24FABD4D92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0"/>
            <a:ext cx="6095999" cy="6858000"/>
          </a:xfrm>
          <a:prstGeom prst="rect">
            <a:avLst/>
          </a:prstGeom>
        </p:spPr>
      </p:pic>
      <p:sp>
        <p:nvSpPr>
          <p:cNvPr id="11" name="Rechteck 10">
            <a:extLst>
              <a:ext uri="{FF2B5EF4-FFF2-40B4-BE49-F238E27FC236}">
                <a16:creationId xmlns:a16="http://schemas.microsoft.com/office/drawing/2014/main" id="{71171FDB-6BFC-4AB0-8CC5-315B1E7BE117}"/>
              </a:ext>
            </a:extLst>
          </p:cNvPr>
          <p:cNvSpPr/>
          <p:nvPr/>
        </p:nvSpPr>
        <p:spPr>
          <a:xfrm>
            <a:off x="0" y="0"/>
            <a:ext cx="6096000" cy="67413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90D5620E-B3B6-4F17-8245-0731BA86EF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ngena SD-WAN as a Service:</a:t>
            </a:r>
            <a:br>
              <a:rPr lang="en-US" dirty="0"/>
            </a:br>
            <a:r>
              <a:rPr lang="en-US" dirty="0"/>
              <a:t>Explained in 60 seconds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4ACB195-3502-464C-ADFA-90740CFC22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June 18, 2019</a:t>
            </a:r>
            <a:endParaRPr lang="en-US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2DB6E710-3EB9-43D0-8A9D-A8F58DF171B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34962" y="1628775"/>
            <a:ext cx="5545138" cy="4464050"/>
          </a:xfrm>
        </p:spPr>
        <p:txBody>
          <a:bodyPr>
            <a:normAutofit fontScale="92500" lnSpcReduction="10000"/>
          </a:bodyPr>
          <a:lstStyle/>
          <a:p>
            <a:pPr marL="0" indent="0">
              <a:spcAft>
                <a:spcPts val="900"/>
              </a:spcAft>
              <a:buNone/>
            </a:pPr>
            <a:r>
              <a:rPr lang="en-US" b="1" dirty="0"/>
              <a:t>ngena managed SD-WAN++ delivers…</a:t>
            </a:r>
          </a:p>
          <a:p>
            <a:pPr marL="342900" indent="-342900"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dirty="0"/>
              <a:t>A global, hybrid VPN based on</a:t>
            </a:r>
            <a:br>
              <a:rPr lang="en-US" dirty="0"/>
            </a:br>
            <a:r>
              <a:rPr lang="en-US" dirty="0"/>
              <a:t>SDN technologies</a:t>
            </a:r>
          </a:p>
          <a:p>
            <a:pPr marL="342900" indent="-342900"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dirty="0"/>
              <a:t>Diverse access designs and value-added services with a high degree of standardization in terms of technologies, processes and</a:t>
            </a:r>
            <a:br>
              <a:rPr lang="en-US" dirty="0"/>
            </a:br>
            <a:r>
              <a:rPr lang="en-US" dirty="0"/>
              <a:t>service levels</a:t>
            </a:r>
          </a:p>
          <a:p>
            <a:pPr marL="0" indent="0">
              <a:spcAft>
                <a:spcPts val="900"/>
              </a:spcAft>
              <a:buNone/>
            </a:pPr>
            <a:r>
              <a:rPr lang="en-US" b="1" dirty="0"/>
              <a:t>ngena managed SD-WAN++ means…</a:t>
            </a:r>
          </a:p>
          <a:p>
            <a:pPr marL="342900" indent="-342900"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dirty="0"/>
              <a:t>Strong regional partners in an</a:t>
            </a:r>
            <a:br>
              <a:rPr lang="en-US" dirty="0"/>
            </a:br>
            <a:r>
              <a:rPr lang="en-US" dirty="0"/>
              <a:t>international alliance</a:t>
            </a:r>
          </a:p>
          <a:p>
            <a:pPr marL="342900" indent="-342900"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dirty="0"/>
              <a:t>Centrally managed as a result of a new</a:t>
            </a:r>
            <a:br>
              <a:rPr lang="en-US" dirty="0"/>
            </a:br>
            <a:r>
              <a:rPr lang="en-US" dirty="0"/>
              <a:t>form of service provisioning</a:t>
            </a:r>
          </a:p>
          <a:p>
            <a:pPr marL="342900" indent="-342900"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dirty="0"/>
              <a:t>New and innovative VPN technologies</a:t>
            </a:r>
            <a:br>
              <a:rPr lang="en-US" dirty="0"/>
            </a:br>
            <a:r>
              <a:rPr lang="en-US" dirty="0"/>
              <a:t>support digitalization efforts</a:t>
            </a:r>
          </a:p>
        </p:txBody>
      </p:sp>
      <p:sp>
        <p:nvSpPr>
          <p:cNvPr id="12" name="object 4">
            <a:extLst>
              <a:ext uri="{FF2B5EF4-FFF2-40B4-BE49-F238E27FC236}">
                <a16:creationId xmlns:a16="http://schemas.microsoft.com/office/drawing/2014/main" id="{FFDC7D90-8A2B-46D0-89AA-72EFC506BDDF}"/>
              </a:ext>
            </a:extLst>
          </p:cNvPr>
          <p:cNvSpPr/>
          <p:nvPr/>
        </p:nvSpPr>
        <p:spPr>
          <a:xfrm>
            <a:off x="428" y="6743708"/>
            <a:ext cx="12191572" cy="114292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lang="en-US" sz="496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2C091A9-C52F-A941-92F5-862A0A0C50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14</a:t>
            </a:fld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745CCC-28E9-014F-8584-2BD0F85F57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0520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2">
            <a:extLst>
              <a:ext uri="{FF2B5EF4-FFF2-40B4-BE49-F238E27FC236}">
                <a16:creationId xmlns:a16="http://schemas.microsoft.com/office/drawing/2014/main" id="{4C2B44EB-DF98-4EC7-B25C-DA3C4EDEA703}"/>
              </a:ext>
            </a:extLst>
          </p:cNvPr>
          <p:cNvSpPr/>
          <p:nvPr/>
        </p:nvSpPr>
        <p:spPr>
          <a:xfrm>
            <a:off x="428" y="1"/>
            <a:ext cx="12191144" cy="6857519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08F65E10-34CE-45D2-8C03-5952A3193EE3}"/>
              </a:ext>
            </a:extLst>
          </p:cNvPr>
          <p:cNvSpPr/>
          <p:nvPr/>
        </p:nvSpPr>
        <p:spPr>
          <a:xfrm>
            <a:off x="0" y="3456426"/>
            <a:ext cx="4439816" cy="1628758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Untertitel 11">
            <a:extLst>
              <a:ext uri="{FF2B5EF4-FFF2-40B4-BE49-F238E27FC236}">
                <a16:creationId xmlns:a16="http://schemas.microsoft.com/office/drawing/2014/main" id="{2092EBA7-03BA-4EC0-995F-C8D00BADD0B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34456" y="3707223"/>
            <a:ext cx="11522582" cy="572341"/>
          </a:xfrm>
        </p:spPr>
        <p:txBody>
          <a:bodyPr/>
          <a:lstStyle/>
          <a:p>
            <a:r>
              <a:rPr lang="de-DE" sz="3200" dirty="0">
                <a:solidFill>
                  <a:schemeClr val="bg1"/>
                </a:solidFill>
                <a:effectLst>
                  <a:outerShdw blurRad="63500" sx="102000" sy="102000" algn="ctr" rotWithShape="0">
                    <a:schemeClr val="accent4">
                      <a:lumMod val="50000"/>
                      <a:alpha val="40000"/>
                    </a:schemeClr>
                  </a:outerShdw>
                </a:effectLst>
                <a:latin typeface="+mj-lt"/>
                <a:ea typeface="Segoe UI Symbol" panose="020B0502040204020203" pitchFamily="34" charset="0"/>
              </a:rPr>
              <a:t>www.ngena.net</a:t>
            </a:r>
          </a:p>
          <a:p>
            <a:endParaRPr lang="de-DE" sz="3200" dirty="0">
              <a:solidFill>
                <a:schemeClr val="bg1"/>
              </a:solidFill>
              <a:effectLst>
                <a:outerShdw blurRad="63500" sx="102000" sy="102000" algn="ctr" rotWithShape="0">
                  <a:schemeClr val="accent4">
                    <a:lumMod val="50000"/>
                    <a:alpha val="40000"/>
                  </a:schemeClr>
                </a:outerShdw>
              </a:effectLst>
              <a:latin typeface="+mj-lt"/>
              <a:ea typeface="Segoe UI Symbol" panose="020B0502040204020203" pitchFamily="34" charset="0"/>
            </a:endParaRP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938BBFE-4E70-4413-B2CB-512860FCA9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34963" y="4164650"/>
            <a:ext cx="11522075" cy="617636"/>
          </a:xfrm>
        </p:spPr>
        <p:txBody>
          <a:bodyPr>
            <a:normAutofit fontScale="70000" lnSpcReduction="20000"/>
          </a:bodyPr>
          <a:lstStyle/>
          <a:p>
            <a:r>
              <a:rPr lang="de-DE" spc="-109" dirty="0" err="1">
                <a:latin typeface="Calibri" panose="020F0502020204030204" pitchFamily="34" charset="0"/>
                <a:cs typeface="Calibri" panose="020F0502020204030204" pitchFamily="34" charset="0"/>
              </a:rPr>
              <a:t>Thank</a:t>
            </a:r>
            <a:r>
              <a:rPr lang="de-DE" spc="-109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pc="-109" dirty="0" err="1">
                <a:latin typeface="Calibri" panose="020F0502020204030204" pitchFamily="34" charset="0"/>
                <a:cs typeface="Calibri" panose="020F0502020204030204" pitchFamily="34" charset="0"/>
              </a:rPr>
              <a:t>you</a:t>
            </a:r>
            <a:r>
              <a:rPr lang="de-DE" spc="-109" dirty="0"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  <a:endParaRPr lang="de-DE" dirty="0"/>
          </a:p>
        </p:txBody>
      </p:sp>
      <p:sp>
        <p:nvSpPr>
          <p:cNvPr id="11" name="object 4">
            <a:extLst>
              <a:ext uri="{FF2B5EF4-FFF2-40B4-BE49-F238E27FC236}">
                <a16:creationId xmlns:a16="http://schemas.microsoft.com/office/drawing/2014/main" id="{6047B306-E77B-4556-98CF-28B7B1142EF7}"/>
              </a:ext>
            </a:extLst>
          </p:cNvPr>
          <p:cNvSpPr/>
          <p:nvPr/>
        </p:nvSpPr>
        <p:spPr>
          <a:xfrm>
            <a:off x="428" y="6743227"/>
            <a:ext cx="12191144" cy="114292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  <p:sp>
        <p:nvSpPr>
          <p:cNvPr id="16" name="object 9">
            <a:extLst>
              <a:ext uri="{FF2B5EF4-FFF2-40B4-BE49-F238E27FC236}">
                <a16:creationId xmlns:a16="http://schemas.microsoft.com/office/drawing/2014/main" id="{A82845B7-B2D8-49AE-A2C1-3E912A2D4D00}"/>
              </a:ext>
            </a:extLst>
          </p:cNvPr>
          <p:cNvSpPr/>
          <p:nvPr/>
        </p:nvSpPr>
        <p:spPr>
          <a:xfrm>
            <a:off x="9681256" y="908720"/>
            <a:ext cx="2170907" cy="572341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496"/>
          </a:p>
        </p:txBody>
      </p:sp>
    </p:spTree>
    <p:extLst>
      <p:ext uri="{BB962C8B-B14F-4D97-AF65-F5344CB8AC3E}">
        <p14:creationId xmlns:p14="http://schemas.microsoft.com/office/powerpoint/2010/main" val="1500005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500" fill="hold"/>
                                        <p:tgtEl>
                                          <p:spTgt spid="1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build="p" animBg="1"/>
      <p:bldP spid="12" grpId="0" build="p"/>
      <p:bldP spid="13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3" name="Grafik 922">
            <a:extLst>
              <a:ext uri="{FF2B5EF4-FFF2-40B4-BE49-F238E27FC236}">
                <a16:creationId xmlns:a16="http://schemas.microsoft.com/office/drawing/2014/main" id="{B4A2AB6E-F730-4F4C-8F50-7494783CF62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9160" y="1529588"/>
            <a:ext cx="6254181" cy="4418579"/>
          </a:xfrm>
          <a:prstGeom prst="rect">
            <a:avLst/>
          </a:prstGeom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1ED1ADE0-FD9C-43A5-8695-C9C784BB5B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962" y="396000"/>
            <a:ext cx="5545137" cy="828000"/>
          </a:xfrm>
        </p:spPr>
        <p:txBody>
          <a:bodyPr/>
          <a:lstStyle/>
          <a:p>
            <a:r>
              <a:rPr lang="en-US" dirty="0"/>
              <a:t>SD-WAN as a Service @ ngena</a:t>
            </a:r>
            <a:br>
              <a:rPr lang="en-US" dirty="0"/>
            </a:br>
            <a:r>
              <a:rPr lang="en-US" dirty="0"/>
              <a:t>at a glance</a:t>
            </a:r>
            <a:br>
              <a:rPr lang="de-DE" dirty="0"/>
            </a:br>
            <a:endParaRPr lang="de-DE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A0DB162-3B44-4A06-8F79-F34C72B45D0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34962" y="1645921"/>
            <a:ext cx="5761038" cy="4640580"/>
          </a:xfrm>
        </p:spPr>
        <p:txBody>
          <a:bodyPr>
            <a:normAutofit/>
          </a:bodyPr>
          <a:lstStyle/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sz="2000" dirty="0"/>
              <a:t>ngena stands for “next generation enterprise network alliance” – an </a:t>
            </a:r>
            <a:r>
              <a:rPr lang="en-US" sz="2000" b="1" dirty="0"/>
              <a:t>alliance of service providers </a:t>
            </a:r>
            <a:r>
              <a:rPr lang="en-US" sz="2000" dirty="0"/>
              <a:t>from all over world (“sharing economy model”)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sz="2000" dirty="0"/>
              <a:t>Alliance partners offer high </a:t>
            </a:r>
            <a:r>
              <a:rPr lang="en-US" sz="2000" b="1" dirty="0"/>
              <a:t>quality and standardized global VPN services </a:t>
            </a:r>
            <a:r>
              <a:rPr lang="en-US" sz="2000" dirty="0"/>
              <a:t>to their business customers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sz="2000" dirty="0"/>
              <a:t>Newly founded start-up company providing</a:t>
            </a:r>
            <a:br>
              <a:rPr lang="en-US" sz="2000" b="1" dirty="0"/>
            </a:br>
            <a:r>
              <a:rPr lang="en-US" sz="2000" b="1" dirty="0"/>
              <a:t>network services </a:t>
            </a:r>
            <a:r>
              <a:rPr lang="en-US" sz="2000" dirty="0"/>
              <a:t>to alliance partners </a:t>
            </a:r>
            <a:r>
              <a:rPr lang="en-US" sz="2000" b="1" dirty="0"/>
              <a:t>globally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sz="2000" dirty="0"/>
              <a:t>Service delivery platform based on</a:t>
            </a:r>
            <a:br>
              <a:rPr lang="en-US" sz="2000" dirty="0"/>
            </a:br>
            <a:r>
              <a:rPr lang="en-US" sz="2000" b="1" dirty="0"/>
              <a:t>Network Function Virtualization (NFV),</a:t>
            </a:r>
            <a:br>
              <a:rPr lang="en-US" sz="2000" b="1" dirty="0"/>
            </a:br>
            <a:r>
              <a:rPr lang="en-US" sz="2000" b="1" dirty="0"/>
              <a:t>service orchestration</a:t>
            </a:r>
            <a:r>
              <a:rPr lang="en-US" sz="2000" dirty="0"/>
              <a:t> and end-to-end</a:t>
            </a:r>
            <a:br>
              <a:rPr lang="en-US" sz="2000" dirty="0"/>
            </a:br>
            <a:r>
              <a:rPr lang="en-US" sz="2000" b="1" dirty="0"/>
              <a:t>process automation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sz="2000" dirty="0"/>
              <a:t>Turns the networks of alliance partners into</a:t>
            </a:r>
            <a:br>
              <a:rPr lang="en-US" sz="2000" dirty="0"/>
            </a:br>
            <a:r>
              <a:rPr lang="en-US" sz="2000" b="1" dirty="0"/>
              <a:t>one Software Defined Network (SDN)</a:t>
            </a:r>
          </a:p>
        </p:txBody>
      </p:sp>
      <p:grpSp>
        <p:nvGrpSpPr>
          <p:cNvPr id="935" name="Gruppieren 934">
            <a:extLst>
              <a:ext uri="{FF2B5EF4-FFF2-40B4-BE49-F238E27FC236}">
                <a16:creationId xmlns:a16="http://schemas.microsoft.com/office/drawing/2014/main" id="{C3FEFFDB-3690-48CB-801C-7072AF3F6717}"/>
              </a:ext>
            </a:extLst>
          </p:cNvPr>
          <p:cNvGrpSpPr/>
          <p:nvPr/>
        </p:nvGrpSpPr>
        <p:grpSpPr>
          <a:xfrm>
            <a:off x="8307429" y="1628800"/>
            <a:ext cx="1691052" cy="445877"/>
            <a:chOff x="9681256" y="5688958"/>
            <a:chExt cx="2170907" cy="572400"/>
          </a:xfrm>
        </p:grpSpPr>
        <p:sp>
          <p:nvSpPr>
            <p:cNvPr id="936" name="object 9">
              <a:extLst>
                <a:ext uri="{FF2B5EF4-FFF2-40B4-BE49-F238E27FC236}">
                  <a16:creationId xmlns:a16="http://schemas.microsoft.com/office/drawing/2014/main" id="{5A9C6D30-6265-4D62-9404-94449E0BD9D6}"/>
                </a:ext>
              </a:extLst>
            </p:cNvPr>
            <p:cNvSpPr/>
            <p:nvPr userDrawn="1"/>
          </p:nvSpPr>
          <p:spPr>
            <a:xfrm>
              <a:off x="9681256" y="5688958"/>
              <a:ext cx="2170907" cy="572341"/>
            </a:xfrm>
            <a:prstGeom prst="rect">
              <a:avLst/>
            </a:prstGeom>
            <a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496"/>
            </a:p>
          </p:txBody>
        </p:sp>
        <p:sp>
          <p:nvSpPr>
            <p:cNvPr id="938" name="object 8">
              <a:extLst>
                <a:ext uri="{FF2B5EF4-FFF2-40B4-BE49-F238E27FC236}">
                  <a16:creationId xmlns:a16="http://schemas.microsoft.com/office/drawing/2014/main" id="{F4CDBCAD-51D4-467B-8C67-00F8536264A2}"/>
                </a:ext>
              </a:extLst>
            </p:cNvPr>
            <p:cNvSpPr/>
            <p:nvPr userDrawn="1"/>
          </p:nvSpPr>
          <p:spPr>
            <a:xfrm>
              <a:off x="9681363" y="5688958"/>
              <a:ext cx="2170800" cy="572400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1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6459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258F8347-6F65-4EE2-BBE1-D0F293E0372B}"/>
              </a:ext>
            </a:extLst>
          </p:cNvPr>
          <p:cNvGrpSpPr/>
          <p:nvPr/>
        </p:nvGrpSpPr>
        <p:grpSpPr>
          <a:xfrm>
            <a:off x="2977663" y="1421156"/>
            <a:ext cx="6141308" cy="3604626"/>
            <a:chOff x="2977663" y="1421156"/>
            <a:chExt cx="6141308" cy="3604626"/>
          </a:xfrm>
        </p:grpSpPr>
        <p:pic>
          <p:nvPicPr>
            <p:cNvPr id="27" name="Grafik 26">
              <a:extLst>
                <a:ext uri="{FF2B5EF4-FFF2-40B4-BE49-F238E27FC236}">
                  <a16:creationId xmlns:a16="http://schemas.microsoft.com/office/drawing/2014/main" id="{AC1BBA19-4116-4F0E-8128-C9BF63FEA9E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7663" y="1421156"/>
              <a:ext cx="6141308" cy="3604626"/>
            </a:xfrm>
            <a:prstGeom prst="rect">
              <a:avLst/>
            </a:prstGeom>
          </p:spPr>
        </p:pic>
        <p:pic>
          <p:nvPicPr>
            <p:cNvPr id="28" name="Grafik 27">
              <a:extLst>
                <a:ext uri="{FF2B5EF4-FFF2-40B4-BE49-F238E27FC236}">
                  <a16:creationId xmlns:a16="http://schemas.microsoft.com/office/drawing/2014/main" id="{2803AD18-0DE1-4E43-90D1-B8451469026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74307" y="2953801"/>
              <a:ext cx="3000966" cy="792000"/>
            </a:xfrm>
            <a:prstGeom prst="rect">
              <a:avLst/>
            </a:prstGeom>
          </p:spPr>
        </p:pic>
      </p:grpSp>
      <p:sp>
        <p:nvSpPr>
          <p:cNvPr id="3" name="Titel 2">
            <a:extLst>
              <a:ext uri="{FF2B5EF4-FFF2-40B4-BE49-F238E27FC236}">
                <a16:creationId xmlns:a16="http://schemas.microsoft.com/office/drawing/2014/main" id="{6CD7CFA8-3594-449C-B3FF-1865990FE7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71" y="396000"/>
            <a:ext cx="11522074" cy="828000"/>
          </a:xfrm>
        </p:spPr>
        <p:txBody>
          <a:bodyPr/>
          <a:lstStyle/>
          <a:p>
            <a:r>
              <a:rPr lang="en-US"/>
              <a:t>An ecosystem</a:t>
            </a:r>
            <a:br>
              <a:rPr lang="en-US"/>
            </a:br>
            <a:r>
              <a:rPr lang="en-US"/>
              <a:t>of strong partners!</a:t>
            </a:r>
            <a:br>
              <a:rPr lang="en-US"/>
            </a:br>
            <a:endParaRPr lang="en-US"/>
          </a:p>
        </p:txBody>
      </p:sp>
      <p:pic>
        <p:nvPicPr>
          <p:cNvPr id="2772" name="Grafik 2771">
            <a:extLst>
              <a:ext uri="{FF2B5EF4-FFF2-40B4-BE49-F238E27FC236}">
                <a16:creationId xmlns:a16="http://schemas.microsoft.com/office/drawing/2014/main" id="{4D4538DF-5C1E-4FA1-A87B-ACC1A557D90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73236" y="6181214"/>
            <a:ext cx="868695" cy="418914"/>
          </a:xfrm>
          <a:prstGeom prst="rect">
            <a:avLst/>
          </a:prstGeom>
        </p:spPr>
      </p:pic>
      <p:pic>
        <p:nvPicPr>
          <p:cNvPr id="2774" name="Grafik 2773">
            <a:extLst>
              <a:ext uri="{FF2B5EF4-FFF2-40B4-BE49-F238E27FC236}">
                <a16:creationId xmlns:a16="http://schemas.microsoft.com/office/drawing/2014/main" id="{7FAD50A9-0645-4856-8768-7108947910C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89060" y="6413099"/>
            <a:ext cx="1150867" cy="171365"/>
          </a:xfrm>
          <a:prstGeom prst="rect">
            <a:avLst/>
          </a:prstGeom>
        </p:spPr>
      </p:pic>
      <p:pic>
        <p:nvPicPr>
          <p:cNvPr id="2776" name="Grafik 2775">
            <a:extLst>
              <a:ext uri="{FF2B5EF4-FFF2-40B4-BE49-F238E27FC236}">
                <a16:creationId xmlns:a16="http://schemas.microsoft.com/office/drawing/2014/main" id="{460007C6-16FE-4E3D-832C-A45BD14EFD4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66554" y="6187871"/>
            <a:ext cx="761131" cy="401206"/>
          </a:xfrm>
          <a:prstGeom prst="rect">
            <a:avLst/>
          </a:prstGeom>
        </p:spPr>
      </p:pic>
      <p:pic>
        <p:nvPicPr>
          <p:cNvPr id="2766" name="Grafik 2765">
            <a:extLst>
              <a:ext uri="{FF2B5EF4-FFF2-40B4-BE49-F238E27FC236}">
                <a16:creationId xmlns:a16="http://schemas.microsoft.com/office/drawing/2014/main" id="{2F48BDA3-0575-4CB8-BFC6-695A1068ED1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41723" y="4880494"/>
            <a:ext cx="1401149" cy="258419"/>
          </a:xfrm>
          <a:prstGeom prst="rect">
            <a:avLst/>
          </a:prstGeom>
        </p:spPr>
      </p:pic>
      <p:pic>
        <p:nvPicPr>
          <p:cNvPr id="2768" name="Grafik 2767">
            <a:extLst>
              <a:ext uri="{FF2B5EF4-FFF2-40B4-BE49-F238E27FC236}">
                <a16:creationId xmlns:a16="http://schemas.microsoft.com/office/drawing/2014/main" id="{2A2D5C4F-7D6E-460C-ABB7-E169E8B4EEF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12147" y="1795717"/>
            <a:ext cx="631352" cy="310868"/>
          </a:xfrm>
          <a:prstGeom prst="rect">
            <a:avLst/>
          </a:prstGeom>
        </p:spPr>
      </p:pic>
      <p:pic>
        <p:nvPicPr>
          <p:cNvPr id="2770" name="Grafik 2769">
            <a:extLst>
              <a:ext uri="{FF2B5EF4-FFF2-40B4-BE49-F238E27FC236}">
                <a16:creationId xmlns:a16="http://schemas.microsoft.com/office/drawing/2014/main" id="{577C671C-5DF8-4661-B310-5A124B8BE4C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293097" y="3941374"/>
            <a:ext cx="1684566" cy="421854"/>
          </a:xfrm>
          <a:prstGeom prst="rect">
            <a:avLst/>
          </a:prstGeom>
        </p:spPr>
      </p:pic>
      <p:pic>
        <p:nvPicPr>
          <p:cNvPr id="2778" name="Grafik 2777">
            <a:extLst>
              <a:ext uri="{FF2B5EF4-FFF2-40B4-BE49-F238E27FC236}">
                <a16:creationId xmlns:a16="http://schemas.microsoft.com/office/drawing/2014/main" id="{50039D7D-1C94-482C-8278-C4DFA1C3A4C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621356" y="5232448"/>
            <a:ext cx="532263" cy="532263"/>
          </a:xfrm>
          <a:prstGeom prst="rect">
            <a:avLst/>
          </a:prstGeom>
        </p:spPr>
      </p:pic>
      <p:pic>
        <p:nvPicPr>
          <p:cNvPr id="2780" name="Grafik 2779">
            <a:extLst>
              <a:ext uri="{FF2B5EF4-FFF2-40B4-BE49-F238E27FC236}">
                <a16:creationId xmlns:a16="http://schemas.microsoft.com/office/drawing/2014/main" id="{2CD65B4A-D104-43A1-BC74-BF5A26EB9E3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312303" y="5155584"/>
            <a:ext cx="1647842" cy="181234"/>
          </a:xfrm>
          <a:prstGeom prst="rect">
            <a:avLst/>
          </a:prstGeom>
        </p:spPr>
      </p:pic>
      <p:pic>
        <p:nvPicPr>
          <p:cNvPr id="2782" name="Grafik 2781">
            <a:extLst>
              <a:ext uri="{FF2B5EF4-FFF2-40B4-BE49-F238E27FC236}">
                <a16:creationId xmlns:a16="http://schemas.microsoft.com/office/drawing/2014/main" id="{F6B4791E-B0FC-41D0-B70E-A6C0CDF462E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09866" y="3546108"/>
            <a:ext cx="1409074" cy="302796"/>
          </a:xfrm>
          <a:prstGeom prst="rect">
            <a:avLst/>
          </a:prstGeom>
        </p:spPr>
      </p:pic>
      <p:pic>
        <p:nvPicPr>
          <p:cNvPr id="1089" name="Grafik 1088">
            <a:extLst>
              <a:ext uri="{FF2B5EF4-FFF2-40B4-BE49-F238E27FC236}">
                <a16:creationId xmlns:a16="http://schemas.microsoft.com/office/drawing/2014/main" id="{402DABE2-9495-441B-BF75-A6AE1ACC985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176967" y="2321600"/>
            <a:ext cx="1196617" cy="384699"/>
          </a:xfrm>
          <a:prstGeom prst="rect">
            <a:avLst/>
          </a:prstGeom>
        </p:spPr>
      </p:pic>
      <p:pic>
        <p:nvPicPr>
          <p:cNvPr id="1093" name="Grafik 1092">
            <a:extLst>
              <a:ext uri="{FF2B5EF4-FFF2-40B4-BE49-F238E27FC236}">
                <a16:creationId xmlns:a16="http://schemas.microsoft.com/office/drawing/2014/main" id="{2289E4A4-ECC7-4A05-83EB-D6EA4E15AB0C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732748" y="5364494"/>
            <a:ext cx="574835" cy="575807"/>
          </a:xfrm>
          <a:prstGeom prst="rect">
            <a:avLst/>
          </a:prstGeom>
        </p:spPr>
      </p:pic>
      <p:pic>
        <p:nvPicPr>
          <p:cNvPr id="1095" name="Grafik 1094">
            <a:extLst>
              <a:ext uri="{FF2B5EF4-FFF2-40B4-BE49-F238E27FC236}">
                <a16:creationId xmlns:a16="http://schemas.microsoft.com/office/drawing/2014/main" id="{F6A4E56A-4CD8-4214-98A2-EA3033D238E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831674" y="5238582"/>
            <a:ext cx="1616253" cy="385711"/>
          </a:xfrm>
          <a:prstGeom prst="rect">
            <a:avLst/>
          </a:prstGeom>
        </p:spPr>
      </p:pic>
      <p:pic>
        <p:nvPicPr>
          <p:cNvPr id="1097" name="Grafik 1096">
            <a:extLst>
              <a:ext uri="{FF2B5EF4-FFF2-40B4-BE49-F238E27FC236}">
                <a16:creationId xmlns:a16="http://schemas.microsoft.com/office/drawing/2014/main" id="{085A5F17-7B19-4790-9BC6-DDD909F54631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742017" y="2618638"/>
            <a:ext cx="1048563" cy="571944"/>
          </a:xfrm>
          <a:prstGeom prst="rect">
            <a:avLst/>
          </a:prstGeom>
        </p:spPr>
      </p:pic>
      <p:pic>
        <p:nvPicPr>
          <p:cNvPr id="1099" name="Grafik 1098">
            <a:extLst>
              <a:ext uri="{FF2B5EF4-FFF2-40B4-BE49-F238E27FC236}">
                <a16:creationId xmlns:a16="http://schemas.microsoft.com/office/drawing/2014/main" id="{FD5C9786-22FF-4BC0-BC41-F42D5829B395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722725" y="1432630"/>
            <a:ext cx="768063" cy="369086"/>
          </a:xfrm>
          <a:prstGeom prst="rect">
            <a:avLst/>
          </a:prstGeom>
        </p:spPr>
      </p:pic>
      <p:pic>
        <p:nvPicPr>
          <p:cNvPr id="1101" name="Grafik 1100">
            <a:extLst>
              <a:ext uri="{FF2B5EF4-FFF2-40B4-BE49-F238E27FC236}">
                <a16:creationId xmlns:a16="http://schemas.microsoft.com/office/drawing/2014/main" id="{B72AE2EB-3DD8-4205-A3C2-5B66643105A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976550" y="3320008"/>
            <a:ext cx="694774" cy="453845"/>
          </a:xfrm>
          <a:prstGeom prst="rect">
            <a:avLst/>
          </a:prstGeom>
        </p:spPr>
      </p:pic>
      <p:pic>
        <p:nvPicPr>
          <p:cNvPr id="1103" name="Grafik 1102">
            <a:extLst>
              <a:ext uri="{FF2B5EF4-FFF2-40B4-BE49-F238E27FC236}">
                <a16:creationId xmlns:a16="http://schemas.microsoft.com/office/drawing/2014/main" id="{BB36E06B-1238-4947-AFE6-122A44846F6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766205" y="1821425"/>
            <a:ext cx="474040" cy="552645"/>
          </a:xfrm>
          <a:prstGeom prst="rect">
            <a:avLst/>
          </a:prstGeom>
        </p:spPr>
      </p:pic>
      <p:pic>
        <p:nvPicPr>
          <p:cNvPr id="1105" name="Grafik 1104">
            <a:extLst>
              <a:ext uri="{FF2B5EF4-FFF2-40B4-BE49-F238E27FC236}">
                <a16:creationId xmlns:a16="http://schemas.microsoft.com/office/drawing/2014/main" id="{7FC68BBC-142D-47EC-A3A2-40E996BF960C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673016" y="4434777"/>
            <a:ext cx="1715697" cy="346048"/>
          </a:xfrm>
          <a:prstGeom prst="rect">
            <a:avLst/>
          </a:prstGeom>
        </p:spPr>
      </p:pic>
      <p:sp>
        <p:nvSpPr>
          <p:cNvPr id="1112" name="Titel 2">
            <a:extLst>
              <a:ext uri="{FF2B5EF4-FFF2-40B4-BE49-F238E27FC236}">
                <a16:creationId xmlns:a16="http://schemas.microsoft.com/office/drawing/2014/main" id="{AEFE5ECC-F2EE-4FDA-B8C5-5F24B9147F8C}"/>
              </a:ext>
            </a:extLst>
          </p:cNvPr>
          <p:cNvSpPr txBox="1">
            <a:spLocks/>
          </p:cNvSpPr>
          <p:nvPr/>
        </p:nvSpPr>
        <p:spPr>
          <a:xfrm>
            <a:off x="3442298" y="6298904"/>
            <a:ext cx="1007389" cy="3532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0" i="0" kern="1200" baseline="0">
                <a:solidFill>
                  <a:schemeClr val="bg1"/>
                </a:solidFill>
                <a:latin typeface="+mj-lt"/>
                <a:ea typeface="+mj-ea"/>
                <a:cs typeface="Calibri Light"/>
              </a:defRPr>
            </a:lvl1pPr>
          </a:lstStyle>
          <a:p>
            <a:r>
              <a:rPr lang="en-US" sz="1200" dirty="0"/>
              <a:t>Technology</a:t>
            </a:r>
            <a:br>
              <a:rPr lang="en-US" sz="1200" dirty="0"/>
            </a:br>
            <a:r>
              <a:rPr lang="en-US" sz="1200" dirty="0"/>
              <a:t>Partners:</a:t>
            </a:r>
          </a:p>
        </p:txBody>
      </p:sp>
      <p:sp>
        <p:nvSpPr>
          <p:cNvPr id="1113" name="object 4">
            <a:extLst>
              <a:ext uri="{FF2B5EF4-FFF2-40B4-BE49-F238E27FC236}">
                <a16:creationId xmlns:a16="http://schemas.microsoft.com/office/drawing/2014/main" id="{3C87A1B2-C7A0-4F62-958C-52FB5BA5D27D}"/>
              </a:ext>
            </a:extLst>
          </p:cNvPr>
          <p:cNvSpPr/>
          <p:nvPr/>
        </p:nvSpPr>
        <p:spPr>
          <a:xfrm>
            <a:off x="0" y="6743227"/>
            <a:ext cx="12216680" cy="12904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lang="en-US" sz="496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418E420-7EF6-F84A-B2A8-C28BDF46F6E8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9480376" y="2896174"/>
            <a:ext cx="869797" cy="47720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69E4168-97C3-6343-92C5-34694B54FEFC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823001" y="1183717"/>
            <a:ext cx="836277" cy="18338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567A8EC-B9E5-1740-97BF-8DC60AA3F7E7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536122" y="4483930"/>
            <a:ext cx="732010" cy="53757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408E2D2-14C9-D143-8DF5-8EF352CB525F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2242582" y="2257505"/>
            <a:ext cx="833569" cy="393088"/>
          </a:xfrm>
          <a:prstGeom prst="rect">
            <a:avLst/>
          </a:prstGeom>
        </p:spPr>
      </p:pic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315238B9-12C2-A349-BB47-7E41373B17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C885284E-D161-8B4B-8214-24141492A4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9E75C7EC-025A-5F45-A806-305D4831BB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93EABDD-7A36-E841-93DA-BDE07843C727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9054761" y="3996650"/>
            <a:ext cx="1129207" cy="47022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71686D1-A8FD-8B40-AD26-C98EB6784325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5922053" y="1097414"/>
            <a:ext cx="1560368" cy="35598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74B1B99-2C88-3C49-AFC2-1B5018F74FE4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7547937" y="1261919"/>
            <a:ext cx="2216845" cy="655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918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6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6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3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6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00"/>
                                        <p:tgtEl>
                                          <p:spTgt spid="2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200"/>
                                        <p:tgtEl>
                                          <p:spTgt spid="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00"/>
                                        <p:tgtEl>
                                          <p:spTgt spid="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1453">
            <a:extLst>
              <a:ext uri="{FF2B5EF4-FFF2-40B4-BE49-F238E27FC236}">
                <a16:creationId xmlns:a16="http://schemas.microsoft.com/office/drawing/2014/main" id="{1AF645A7-E8F4-44D4-A5BC-613AD193581E}"/>
              </a:ext>
            </a:extLst>
          </p:cNvPr>
          <p:cNvSpPr>
            <a:spLocks/>
          </p:cNvSpPr>
          <p:nvPr/>
        </p:nvSpPr>
        <p:spPr bwMode="auto">
          <a:xfrm>
            <a:off x="6505001" y="1279210"/>
            <a:ext cx="3541395" cy="1880759"/>
          </a:xfrm>
          <a:custGeom>
            <a:avLst/>
            <a:gdLst>
              <a:gd name="T0" fmla="*/ 1139 w 1162"/>
              <a:gd name="T1" fmla="*/ 30 h 620"/>
              <a:gd name="T2" fmla="*/ 1102 w 1162"/>
              <a:gd name="T3" fmla="*/ 31 h 620"/>
              <a:gd name="T4" fmla="*/ 1016 w 1162"/>
              <a:gd name="T5" fmla="*/ 19 h 620"/>
              <a:gd name="T6" fmla="*/ 961 w 1162"/>
              <a:gd name="T7" fmla="*/ 43 h 620"/>
              <a:gd name="T8" fmla="*/ 871 w 1162"/>
              <a:gd name="T9" fmla="*/ 39 h 620"/>
              <a:gd name="T10" fmla="*/ 773 w 1162"/>
              <a:gd name="T11" fmla="*/ 57 h 620"/>
              <a:gd name="T12" fmla="*/ 733 w 1162"/>
              <a:gd name="T13" fmla="*/ 63 h 620"/>
              <a:gd name="T14" fmla="*/ 693 w 1162"/>
              <a:gd name="T15" fmla="*/ 107 h 620"/>
              <a:gd name="T16" fmla="*/ 646 w 1162"/>
              <a:gd name="T17" fmla="*/ 62 h 620"/>
              <a:gd name="T18" fmla="*/ 604 w 1162"/>
              <a:gd name="T19" fmla="*/ 79 h 620"/>
              <a:gd name="T20" fmla="*/ 520 w 1162"/>
              <a:gd name="T21" fmla="*/ 82 h 620"/>
              <a:gd name="T22" fmla="*/ 510 w 1162"/>
              <a:gd name="T23" fmla="*/ 61 h 620"/>
              <a:gd name="T24" fmla="*/ 479 w 1162"/>
              <a:gd name="T25" fmla="*/ 14 h 620"/>
              <a:gd name="T26" fmla="*/ 432 w 1162"/>
              <a:gd name="T27" fmla="*/ 2 h 620"/>
              <a:gd name="T28" fmla="*/ 410 w 1162"/>
              <a:gd name="T29" fmla="*/ 53 h 620"/>
              <a:gd name="T30" fmla="*/ 358 w 1162"/>
              <a:gd name="T31" fmla="*/ 88 h 620"/>
              <a:gd name="T32" fmla="*/ 355 w 1162"/>
              <a:gd name="T33" fmla="*/ 123 h 620"/>
              <a:gd name="T34" fmla="*/ 396 w 1162"/>
              <a:gd name="T35" fmla="*/ 208 h 620"/>
              <a:gd name="T36" fmla="*/ 315 w 1162"/>
              <a:gd name="T37" fmla="*/ 171 h 620"/>
              <a:gd name="T38" fmla="*/ 306 w 1162"/>
              <a:gd name="T39" fmla="*/ 198 h 620"/>
              <a:gd name="T40" fmla="*/ 334 w 1162"/>
              <a:gd name="T41" fmla="*/ 229 h 620"/>
              <a:gd name="T42" fmla="*/ 318 w 1162"/>
              <a:gd name="T43" fmla="*/ 250 h 620"/>
              <a:gd name="T44" fmla="*/ 260 w 1162"/>
              <a:gd name="T45" fmla="*/ 175 h 620"/>
              <a:gd name="T46" fmla="*/ 260 w 1162"/>
              <a:gd name="T47" fmla="*/ 237 h 620"/>
              <a:gd name="T48" fmla="*/ 197 w 1162"/>
              <a:gd name="T49" fmla="*/ 255 h 620"/>
              <a:gd name="T50" fmla="*/ 158 w 1162"/>
              <a:gd name="T51" fmla="*/ 263 h 620"/>
              <a:gd name="T52" fmla="*/ 118 w 1162"/>
              <a:gd name="T53" fmla="*/ 289 h 620"/>
              <a:gd name="T54" fmla="*/ 80 w 1162"/>
              <a:gd name="T55" fmla="*/ 337 h 620"/>
              <a:gd name="T56" fmla="*/ 40 w 1162"/>
              <a:gd name="T57" fmla="*/ 299 h 620"/>
              <a:gd name="T58" fmla="*/ 69 w 1162"/>
              <a:gd name="T59" fmla="*/ 268 h 620"/>
              <a:gd name="T60" fmla="*/ 20 w 1162"/>
              <a:gd name="T61" fmla="*/ 250 h 620"/>
              <a:gd name="T62" fmla="*/ 22 w 1162"/>
              <a:gd name="T63" fmla="*/ 386 h 620"/>
              <a:gd name="T64" fmla="*/ 38 w 1162"/>
              <a:gd name="T65" fmla="*/ 455 h 620"/>
              <a:gd name="T66" fmla="*/ 127 w 1162"/>
              <a:gd name="T67" fmla="*/ 534 h 620"/>
              <a:gd name="T68" fmla="*/ 139 w 1162"/>
              <a:gd name="T69" fmla="*/ 601 h 620"/>
              <a:gd name="T70" fmla="*/ 200 w 1162"/>
              <a:gd name="T71" fmla="*/ 570 h 620"/>
              <a:gd name="T72" fmla="*/ 212 w 1162"/>
              <a:gd name="T73" fmla="*/ 500 h 620"/>
              <a:gd name="T74" fmla="*/ 297 w 1162"/>
              <a:gd name="T75" fmla="*/ 508 h 620"/>
              <a:gd name="T76" fmla="*/ 324 w 1162"/>
              <a:gd name="T77" fmla="*/ 456 h 620"/>
              <a:gd name="T78" fmla="*/ 390 w 1162"/>
              <a:gd name="T79" fmla="*/ 465 h 620"/>
              <a:gd name="T80" fmla="*/ 500 w 1162"/>
              <a:gd name="T81" fmla="*/ 508 h 620"/>
              <a:gd name="T82" fmla="*/ 593 w 1162"/>
              <a:gd name="T83" fmla="*/ 497 h 620"/>
              <a:gd name="T84" fmla="*/ 666 w 1162"/>
              <a:gd name="T85" fmla="*/ 484 h 620"/>
              <a:gd name="T86" fmla="*/ 774 w 1162"/>
              <a:gd name="T87" fmla="*/ 471 h 620"/>
              <a:gd name="T88" fmla="*/ 806 w 1162"/>
              <a:gd name="T89" fmla="*/ 424 h 620"/>
              <a:gd name="T90" fmla="*/ 855 w 1162"/>
              <a:gd name="T91" fmla="*/ 471 h 620"/>
              <a:gd name="T92" fmla="*/ 903 w 1162"/>
              <a:gd name="T93" fmla="*/ 486 h 620"/>
              <a:gd name="T94" fmla="*/ 897 w 1162"/>
              <a:gd name="T95" fmla="*/ 535 h 620"/>
              <a:gd name="T96" fmla="*/ 942 w 1162"/>
              <a:gd name="T97" fmla="*/ 530 h 620"/>
              <a:gd name="T98" fmla="*/ 942 w 1162"/>
              <a:gd name="T99" fmla="*/ 413 h 620"/>
              <a:gd name="T100" fmla="*/ 883 w 1162"/>
              <a:gd name="T101" fmla="*/ 390 h 620"/>
              <a:gd name="T102" fmla="*/ 931 w 1162"/>
              <a:gd name="T103" fmla="*/ 293 h 620"/>
              <a:gd name="T104" fmla="*/ 987 w 1162"/>
              <a:gd name="T105" fmla="*/ 284 h 620"/>
              <a:gd name="T106" fmla="*/ 1010 w 1162"/>
              <a:gd name="T107" fmla="*/ 228 h 620"/>
              <a:gd name="T108" fmla="*/ 1029 w 1162"/>
              <a:gd name="T109" fmla="*/ 205 h 620"/>
              <a:gd name="T110" fmla="*/ 1039 w 1162"/>
              <a:gd name="T111" fmla="*/ 272 h 620"/>
              <a:gd name="T112" fmla="*/ 1085 w 1162"/>
              <a:gd name="T113" fmla="*/ 397 h 620"/>
              <a:gd name="T114" fmla="*/ 1092 w 1162"/>
              <a:gd name="T115" fmla="*/ 318 h 620"/>
              <a:gd name="T116" fmla="*/ 1061 w 1162"/>
              <a:gd name="T117" fmla="*/ 251 h 620"/>
              <a:gd name="T118" fmla="*/ 1113 w 1162"/>
              <a:gd name="T119" fmla="*/ 207 h 620"/>
              <a:gd name="T120" fmla="*/ 1129 w 1162"/>
              <a:gd name="T121" fmla="*/ 147 h 620"/>
              <a:gd name="T122" fmla="*/ 1118 w 1162"/>
              <a:gd name="T123" fmla="*/ 105 h 620"/>
              <a:gd name="T124" fmla="*/ 1144 w 1162"/>
              <a:gd name="T125" fmla="*/ 8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2" h="620">
                <a:moveTo>
                  <a:pt x="1161" y="79"/>
                </a:moveTo>
                <a:cubicBezTo>
                  <a:pt x="1159" y="80"/>
                  <a:pt x="1159" y="80"/>
                  <a:pt x="1159" y="80"/>
                </a:cubicBezTo>
                <a:cubicBezTo>
                  <a:pt x="1157" y="79"/>
                  <a:pt x="1157" y="79"/>
                  <a:pt x="1157" y="79"/>
                </a:cubicBezTo>
                <a:cubicBezTo>
                  <a:pt x="1158" y="77"/>
                  <a:pt x="1158" y="77"/>
                  <a:pt x="1158" y="77"/>
                </a:cubicBezTo>
                <a:cubicBezTo>
                  <a:pt x="1160" y="78"/>
                  <a:pt x="1160" y="78"/>
                  <a:pt x="1160" y="78"/>
                </a:cubicBezTo>
                <a:cubicBezTo>
                  <a:pt x="1161" y="77"/>
                  <a:pt x="1161" y="77"/>
                  <a:pt x="1161" y="77"/>
                </a:cubicBezTo>
                <a:cubicBezTo>
                  <a:pt x="1161" y="75"/>
                  <a:pt x="1161" y="75"/>
                  <a:pt x="1161" y="75"/>
                </a:cubicBezTo>
                <a:cubicBezTo>
                  <a:pt x="1160" y="75"/>
                  <a:pt x="1160" y="75"/>
                  <a:pt x="1160" y="75"/>
                </a:cubicBezTo>
                <a:cubicBezTo>
                  <a:pt x="1158" y="74"/>
                  <a:pt x="1158" y="74"/>
                  <a:pt x="1158" y="74"/>
                </a:cubicBezTo>
                <a:cubicBezTo>
                  <a:pt x="1157" y="75"/>
                  <a:pt x="1157" y="75"/>
                  <a:pt x="1157" y="75"/>
                </a:cubicBezTo>
                <a:cubicBezTo>
                  <a:pt x="1157" y="77"/>
                  <a:pt x="1157" y="77"/>
                  <a:pt x="1157" y="77"/>
                </a:cubicBezTo>
                <a:cubicBezTo>
                  <a:pt x="1156" y="75"/>
                  <a:pt x="1156" y="75"/>
                  <a:pt x="1156" y="75"/>
                </a:cubicBezTo>
                <a:cubicBezTo>
                  <a:pt x="1154" y="76"/>
                  <a:pt x="1154" y="76"/>
                  <a:pt x="1154" y="76"/>
                </a:cubicBezTo>
                <a:cubicBezTo>
                  <a:pt x="1155" y="74"/>
                  <a:pt x="1155" y="74"/>
                  <a:pt x="1155" y="74"/>
                </a:cubicBezTo>
                <a:cubicBezTo>
                  <a:pt x="1154" y="72"/>
                  <a:pt x="1154" y="72"/>
                  <a:pt x="1154" y="72"/>
                </a:cubicBezTo>
                <a:cubicBezTo>
                  <a:pt x="1152" y="73"/>
                  <a:pt x="1152" y="73"/>
                  <a:pt x="1152" y="73"/>
                </a:cubicBezTo>
                <a:cubicBezTo>
                  <a:pt x="1152" y="74"/>
                  <a:pt x="1152" y="74"/>
                  <a:pt x="1152" y="74"/>
                </a:cubicBezTo>
                <a:cubicBezTo>
                  <a:pt x="1151" y="73"/>
                  <a:pt x="1151" y="73"/>
                  <a:pt x="1151" y="73"/>
                </a:cubicBezTo>
                <a:cubicBezTo>
                  <a:pt x="1151" y="72"/>
                  <a:pt x="1151" y="72"/>
                  <a:pt x="1151" y="72"/>
                </a:cubicBezTo>
                <a:cubicBezTo>
                  <a:pt x="1153" y="71"/>
                  <a:pt x="1153" y="71"/>
                  <a:pt x="1153" y="71"/>
                </a:cubicBezTo>
                <a:cubicBezTo>
                  <a:pt x="1153" y="68"/>
                  <a:pt x="1153" y="68"/>
                  <a:pt x="1153" y="68"/>
                </a:cubicBezTo>
                <a:cubicBezTo>
                  <a:pt x="1152" y="68"/>
                  <a:pt x="1152" y="68"/>
                  <a:pt x="1152" y="68"/>
                </a:cubicBezTo>
                <a:cubicBezTo>
                  <a:pt x="1154" y="66"/>
                  <a:pt x="1154" y="66"/>
                  <a:pt x="1154" y="66"/>
                </a:cubicBezTo>
                <a:cubicBezTo>
                  <a:pt x="1153" y="64"/>
                  <a:pt x="1153" y="64"/>
                  <a:pt x="1153" y="64"/>
                </a:cubicBezTo>
                <a:cubicBezTo>
                  <a:pt x="1153" y="63"/>
                  <a:pt x="1153" y="63"/>
                  <a:pt x="1153" y="63"/>
                </a:cubicBezTo>
                <a:cubicBezTo>
                  <a:pt x="1150" y="61"/>
                  <a:pt x="1150" y="61"/>
                  <a:pt x="1150" y="61"/>
                </a:cubicBezTo>
                <a:cubicBezTo>
                  <a:pt x="1148" y="61"/>
                  <a:pt x="1148" y="61"/>
                  <a:pt x="1148" y="61"/>
                </a:cubicBezTo>
                <a:cubicBezTo>
                  <a:pt x="1146" y="63"/>
                  <a:pt x="1146" y="63"/>
                  <a:pt x="1146" y="63"/>
                </a:cubicBezTo>
                <a:cubicBezTo>
                  <a:pt x="1147" y="60"/>
                  <a:pt x="1147" y="60"/>
                  <a:pt x="1147" y="60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6" y="57"/>
                  <a:pt x="1146" y="57"/>
                  <a:pt x="1146" y="57"/>
                </a:cubicBezTo>
                <a:cubicBezTo>
                  <a:pt x="1146" y="56"/>
                  <a:pt x="1146" y="56"/>
                  <a:pt x="1146" y="56"/>
                </a:cubicBezTo>
                <a:cubicBezTo>
                  <a:pt x="1145" y="56"/>
                  <a:pt x="1145" y="56"/>
                  <a:pt x="1145" y="56"/>
                </a:cubicBezTo>
                <a:cubicBezTo>
                  <a:pt x="1144" y="57"/>
                  <a:pt x="1144" y="57"/>
                  <a:pt x="1144" y="57"/>
                </a:cubicBezTo>
                <a:cubicBezTo>
                  <a:pt x="1143" y="56"/>
                  <a:pt x="1143" y="56"/>
                  <a:pt x="1143" y="56"/>
                </a:cubicBezTo>
                <a:cubicBezTo>
                  <a:pt x="1142" y="55"/>
                  <a:pt x="1142" y="55"/>
                  <a:pt x="1142" y="55"/>
                </a:cubicBezTo>
                <a:cubicBezTo>
                  <a:pt x="1139" y="55"/>
                  <a:pt x="1139" y="55"/>
                  <a:pt x="1139" y="55"/>
                </a:cubicBezTo>
                <a:cubicBezTo>
                  <a:pt x="1141" y="54"/>
                  <a:pt x="1141" y="54"/>
                  <a:pt x="1141" y="54"/>
                </a:cubicBezTo>
                <a:cubicBezTo>
                  <a:pt x="1144" y="54"/>
                  <a:pt x="1144" y="54"/>
                  <a:pt x="1144" y="54"/>
                </a:cubicBezTo>
                <a:cubicBezTo>
                  <a:pt x="1146" y="52"/>
                  <a:pt x="1146" y="52"/>
                  <a:pt x="1146" y="52"/>
                </a:cubicBezTo>
                <a:cubicBezTo>
                  <a:pt x="1146" y="53"/>
                  <a:pt x="1146" y="53"/>
                  <a:pt x="1146" y="53"/>
                </a:cubicBezTo>
                <a:cubicBezTo>
                  <a:pt x="1148" y="50"/>
                  <a:pt x="1148" y="50"/>
                  <a:pt x="1148" y="50"/>
                </a:cubicBezTo>
                <a:cubicBezTo>
                  <a:pt x="1150" y="50"/>
                  <a:pt x="1150" y="50"/>
                  <a:pt x="1150" y="50"/>
                </a:cubicBezTo>
                <a:cubicBezTo>
                  <a:pt x="1150" y="48"/>
                  <a:pt x="1150" y="48"/>
                  <a:pt x="1150" y="48"/>
                </a:cubicBezTo>
                <a:cubicBezTo>
                  <a:pt x="1149" y="47"/>
                  <a:pt x="1149" y="47"/>
                  <a:pt x="1149" y="47"/>
                </a:cubicBezTo>
                <a:cubicBezTo>
                  <a:pt x="1145" y="46"/>
                  <a:pt x="1145" y="46"/>
                  <a:pt x="1145" y="46"/>
                </a:cubicBezTo>
                <a:cubicBezTo>
                  <a:pt x="1148" y="45"/>
                  <a:pt x="1148" y="45"/>
                  <a:pt x="1148" y="45"/>
                </a:cubicBezTo>
                <a:cubicBezTo>
                  <a:pt x="1151" y="45"/>
                  <a:pt x="1151" y="45"/>
                  <a:pt x="1151" y="45"/>
                </a:cubicBezTo>
                <a:cubicBezTo>
                  <a:pt x="1152" y="44"/>
                  <a:pt x="1152" y="44"/>
                  <a:pt x="1152" y="44"/>
                </a:cubicBezTo>
                <a:cubicBezTo>
                  <a:pt x="1151" y="42"/>
                  <a:pt x="1151" y="42"/>
                  <a:pt x="1151" y="42"/>
                </a:cubicBezTo>
                <a:cubicBezTo>
                  <a:pt x="1149" y="41"/>
                  <a:pt x="1149" y="41"/>
                  <a:pt x="1149" y="41"/>
                </a:cubicBezTo>
                <a:cubicBezTo>
                  <a:pt x="1148" y="40"/>
                  <a:pt x="1148" y="40"/>
                  <a:pt x="1148" y="40"/>
                </a:cubicBezTo>
                <a:cubicBezTo>
                  <a:pt x="1147" y="40"/>
                  <a:pt x="1147" y="40"/>
                  <a:pt x="1147" y="40"/>
                </a:cubicBezTo>
                <a:cubicBezTo>
                  <a:pt x="1146" y="39"/>
                  <a:pt x="1146" y="39"/>
                  <a:pt x="1146" y="39"/>
                </a:cubicBezTo>
                <a:cubicBezTo>
                  <a:pt x="1147" y="37"/>
                  <a:pt x="1147" y="37"/>
                  <a:pt x="1147" y="37"/>
                </a:cubicBezTo>
                <a:cubicBezTo>
                  <a:pt x="1146" y="32"/>
                  <a:pt x="1146" y="32"/>
                  <a:pt x="1146" y="32"/>
                </a:cubicBezTo>
                <a:cubicBezTo>
                  <a:pt x="1146" y="31"/>
                  <a:pt x="1146" y="31"/>
                  <a:pt x="1146" y="31"/>
                </a:cubicBezTo>
                <a:cubicBezTo>
                  <a:pt x="1147" y="30"/>
                  <a:pt x="1147" y="30"/>
                  <a:pt x="1147" y="30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45" y="28"/>
                  <a:pt x="1145" y="28"/>
                  <a:pt x="1145" y="28"/>
                </a:cubicBezTo>
                <a:cubicBezTo>
                  <a:pt x="1144" y="30"/>
                  <a:pt x="1144" y="30"/>
                  <a:pt x="1144" y="30"/>
                </a:cubicBezTo>
                <a:cubicBezTo>
                  <a:pt x="1142" y="31"/>
                  <a:pt x="1142" y="31"/>
                  <a:pt x="1142" y="31"/>
                </a:cubicBezTo>
                <a:cubicBezTo>
                  <a:pt x="1142" y="28"/>
                  <a:pt x="1142" y="28"/>
                  <a:pt x="1142" y="28"/>
                </a:cubicBezTo>
                <a:cubicBezTo>
                  <a:pt x="1141" y="28"/>
                  <a:pt x="1141" y="28"/>
                  <a:pt x="1141" y="28"/>
                </a:cubicBezTo>
                <a:cubicBezTo>
                  <a:pt x="1140" y="30"/>
                  <a:pt x="1140" y="30"/>
                  <a:pt x="1140" y="30"/>
                </a:cubicBezTo>
                <a:cubicBezTo>
                  <a:pt x="1139" y="30"/>
                  <a:pt x="1139" y="30"/>
                  <a:pt x="1139" y="30"/>
                </a:cubicBezTo>
                <a:cubicBezTo>
                  <a:pt x="1139" y="29"/>
                  <a:pt x="1139" y="29"/>
                  <a:pt x="1139" y="29"/>
                </a:cubicBezTo>
                <a:cubicBezTo>
                  <a:pt x="1139" y="27"/>
                  <a:pt x="1139" y="27"/>
                  <a:pt x="1139" y="27"/>
                </a:cubicBezTo>
                <a:cubicBezTo>
                  <a:pt x="1134" y="26"/>
                  <a:pt x="1134" y="26"/>
                  <a:pt x="1134" y="26"/>
                </a:cubicBezTo>
                <a:cubicBezTo>
                  <a:pt x="1133" y="27"/>
                  <a:pt x="1133" y="27"/>
                  <a:pt x="1133" y="27"/>
                </a:cubicBezTo>
                <a:cubicBezTo>
                  <a:pt x="1130" y="26"/>
                  <a:pt x="1130" y="26"/>
                  <a:pt x="1130" y="26"/>
                </a:cubicBezTo>
                <a:cubicBezTo>
                  <a:pt x="1129" y="25"/>
                  <a:pt x="1129" y="25"/>
                  <a:pt x="1129" y="25"/>
                </a:cubicBezTo>
                <a:cubicBezTo>
                  <a:pt x="1128" y="24"/>
                  <a:pt x="1128" y="24"/>
                  <a:pt x="1128" y="24"/>
                </a:cubicBezTo>
                <a:cubicBezTo>
                  <a:pt x="1127" y="24"/>
                  <a:pt x="1127" y="24"/>
                  <a:pt x="1127" y="24"/>
                </a:cubicBezTo>
                <a:cubicBezTo>
                  <a:pt x="1126" y="24"/>
                  <a:pt x="1126" y="24"/>
                  <a:pt x="1126" y="24"/>
                </a:cubicBezTo>
                <a:cubicBezTo>
                  <a:pt x="1125" y="23"/>
                  <a:pt x="1125" y="23"/>
                  <a:pt x="1125" y="23"/>
                </a:cubicBezTo>
                <a:cubicBezTo>
                  <a:pt x="1124" y="23"/>
                  <a:pt x="1124" y="23"/>
                  <a:pt x="1124" y="23"/>
                </a:cubicBezTo>
                <a:cubicBezTo>
                  <a:pt x="1122" y="25"/>
                  <a:pt x="1122" y="25"/>
                  <a:pt x="1122" y="25"/>
                </a:cubicBezTo>
                <a:cubicBezTo>
                  <a:pt x="1120" y="26"/>
                  <a:pt x="1120" y="26"/>
                  <a:pt x="1120" y="26"/>
                </a:cubicBezTo>
                <a:cubicBezTo>
                  <a:pt x="1120" y="26"/>
                  <a:pt x="1120" y="26"/>
                  <a:pt x="1120" y="26"/>
                </a:cubicBezTo>
                <a:cubicBezTo>
                  <a:pt x="1119" y="27"/>
                  <a:pt x="1119" y="27"/>
                  <a:pt x="1119" y="27"/>
                </a:cubicBezTo>
                <a:cubicBezTo>
                  <a:pt x="1121" y="27"/>
                  <a:pt x="1121" y="27"/>
                  <a:pt x="1121" y="27"/>
                </a:cubicBezTo>
                <a:cubicBezTo>
                  <a:pt x="1120" y="28"/>
                  <a:pt x="1120" y="28"/>
                  <a:pt x="1120" y="28"/>
                </a:cubicBezTo>
                <a:cubicBezTo>
                  <a:pt x="1118" y="30"/>
                  <a:pt x="1118" y="30"/>
                  <a:pt x="1118" y="30"/>
                </a:cubicBezTo>
                <a:cubicBezTo>
                  <a:pt x="1117" y="30"/>
                  <a:pt x="1117" y="30"/>
                  <a:pt x="1117" y="30"/>
                </a:cubicBezTo>
                <a:cubicBezTo>
                  <a:pt x="1118" y="31"/>
                  <a:pt x="1118" y="31"/>
                  <a:pt x="1118" y="31"/>
                </a:cubicBezTo>
                <a:cubicBezTo>
                  <a:pt x="1119" y="33"/>
                  <a:pt x="1119" y="33"/>
                  <a:pt x="1119" y="33"/>
                </a:cubicBezTo>
                <a:cubicBezTo>
                  <a:pt x="1119" y="33"/>
                  <a:pt x="1119" y="33"/>
                  <a:pt x="1119" y="33"/>
                </a:cubicBezTo>
                <a:cubicBezTo>
                  <a:pt x="1117" y="33"/>
                  <a:pt x="1117" y="33"/>
                  <a:pt x="1117" y="33"/>
                </a:cubicBezTo>
                <a:cubicBezTo>
                  <a:pt x="1116" y="30"/>
                  <a:pt x="1116" y="30"/>
                  <a:pt x="1116" y="30"/>
                </a:cubicBezTo>
                <a:cubicBezTo>
                  <a:pt x="1116" y="29"/>
                  <a:pt x="1116" y="29"/>
                  <a:pt x="1116" y="29"/>
                </a:cubicBezTo>
                <a:cubicBezTo>
                  <a:pt x="1115" y="29"/>
                  <a:pt x="1115" y="29"/>
                  <a:pt x="1115" y="29"/>
                </a:cubicBezTo>
                <a:cubicBezTo>
                  <a:pt x="1113" y="32"/>
                  <a:pt x="1113" y="32"/>
                  <a:pt x="1113" y="32"/>
                </a:cubicBezTo>
                <a:cubicBezTo>
                  <a:pt x="1111" y="35"/>
                  <a:pt x="1111" y="35"/>
                  <a:pt x="1111" y="35"/>
                </a:cubicBezTo>
                <a:cubicBezTo>
                  <a:pt x="1110" y="36"/>
                  <a:pt x="1110" y="36"/>
                  <a:pt x="1110" y="36"/>
                </a:cubicBezTo>
                <a:cubicBezTo>
                  <a:pt x="1110" y="37"/>
                  <a:pt x="1110" y="37"/>
                  <a:pt x="1110" y="37"/>
                </a:cubicBezTo>
                <a:cubicBezTo>
                  <a:pt x="1112" y="35"/>
                  <a:pt x="1112" y="35"/>
                  <a:pt x="1112" y="35"/>
                </a:cubicBezTo>
                <a:cubicBezTo>
                  <a:pt x="1113" y="35"/>
                  <a:pt x="1113" y="35"/>
                  <a:pt x="1113" y="35"/>
                </a:cubicBezTo>
                <a:cubicBezTo>
                  <a:pt x="1114" y="37"/>
                  <a:pt x="1114" y="37"/>
                  <a:pt x="1114" y="37"/>
                </a:cubicBezTo>
                <a:cubicBezTo>
                  <a:pt x="1116" y="39"/>
                  <a:pt x="1116" y="39"/>
                  <a:pt x="1116" y="39"/>
                </a:cubicBezTo>
                <a:cubicBezTo>
                  <a:pt x="1119" y="41"/>
                  <a:pt x="1119" y="41"/>
                  <a:pt x="1119" y="41"/>
                </a:cubicBezTo>
                <a:cubicBezTo>
                  <a:pt x="1119" y="43"/>
                  <a:pt x="1119" y="43"/>
                  <a:pt x="1119" y="43"/>
                </a:cubicBezTo>
                <a:cubicBezTo>
                  <a:pt x="1118" y="44"/>
                  <a:pt x="1118" y="44"/>
                  <a:pt x="1118" y="44"/>
                </a:cubicBezTo>
                <a:cubicBezTo>
                  <a:pt x="1119" y="46"/>
                  <a:pt x="1119" y="46"/>
                  <a:pt x="1119" y="46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23" y="44"/>
                  <a:pt x="1123" y="44"/>
                  <a:pt x="1123" y="44"/>
                </a:cubicBezTo>
                <a:cubicBezTo>
                  <a:pt x="1124" y="45"/>
                  <a:pt x="1124" y="45"/>
                  <a:pt x="1124" y="45"/>
                </a:cubicBezTo>
                <a:cubicBezTo>
                  <a:pt x="1125" y="47"/>
                  <a:pt x="1125" y="47"/>
                  <a:pt x="1125" y="47"/>
                </a:cubicBezTo>
                <a:cubicBezTo>
                  <a:pt x="1126" y="50"/>
                  <a:pt x="1126" y="50"/>
                  <a:pt x="1126" y="50"/>
                </a:cubicBezTo>
                <a:cubicBezTo>
                  <a:pt x="1126" y="51"/>
                  <a:pt x="1126" y="51"/>
                  <a:pt x="1126" y="51"/>
                </a:cubicBezTo>
                <a:cubicBezTo>
                  <a:pt x="1124" y="49"/>
                  <a:pt x="1124" y="49"/>
                  <a:pt x="1124" y="49"/>
                </a:cubicBezTo>
                <a:cubicBezTo>
                  <a:pt x="1123" y="47"/>
                  <a:pt x="1123" y="47"/>
                  <a:pt x="1123" y="47"/>
                </a:cubicBezTo>
                <a:cubicBezTo>
                  <a:pt x="1122" y="46"/>
                  <a:pt x="1122" y="46"/>
                  <a:pt x="1122" y="46"/>
                </a:cubicBezTo>
                <a:cubicBezTo>
                  <a:pt x="1121" y="48"/>
                  <a:pt x="1121" y="48"/>
                  <a:pt x="1121" y="48"/>
                </a:cubicBezTo>
                <a:cubicBezTo>
                  <a:pt x="1122" y="49"/>
                  <a:pt x="1122" y="49"/>
                  <a:pt x="1122" y="49"/>
                </a:cubicBezTo>
                <a:cubicBezTo>
                  <a:pt x="1122" y="50"/>
                  <a:pt x="1122" y="50"/>
                  <a:pt x="1122" y="50"/>
                </a:cubicBezTo>
                <a:cubicBezTo>
                  <a:pt x="1122" y="51"/>
                  <a:pt x="1122" y="51"/>
                  <a:pt x="1122" y="51"/>
                </a:cubicBezTo>
                <a:cubicBezTo>
                  <a:pt x="1121" y="50"/>
                  <a:pt x="1121" y="50"/>
                  <a:pt x="1121" y="50"/>
                </a:cubicBezTo>
                <a:cubicBezTo>
                  <a:pt x="1119" y="48"/>
                  <a:pt x="1119" y="48"/>
                  <a:pt x="1119" y="48"/>
                </a:cubicBezTo>
                <a:cubicBezTo>
                  <a:pt x="1117" y="47"/>
                  <a:pt x="1117" y="47"/>
                  <a:pt x="1117" y="47"/>
                </a:cubicBezTo>
                <a:cubicBezTo>
                  <a:pt x="1115" y="49"/>
                  <a:pt x="1115" y="49"/>
                  <a:pt x="1115" y="49"/>
                </a:cubicBezTo>
                <a:cubicBezTo>
                  <a:pt x="1114" y="48"/>
                  <a:pt x="1114" y="48"/>
                  <a:pt x="1114" y="48"/>
                </a:cubicBezTo>
                <a:cubicBezTo>
                  <a:pt x="1113" y="46"/>
                  <a:pt x="1113" y="46"/>
                  <a:pt x="1113" y="46"/>
                </a:cubicBezTo>
                <a:cubicBezTo>
                  <a:pt x="1114" y="46"/>
                  <a:pt x="1114" y="46"/>
                  <a:pt x="1114" y="46"/>
                </a:cubicBezTo>
                <a:cubicBezTo>
                  <a:pt x="1113" y="44"/>
                  <a:pt x="1113" y="44"/>
                  <a:pt x="1113" y="44"/>
                </a:cubicBezTo>
                <a:cubicBezTo>
                  <a:pt x="1111" y="42"/>
                  <a:pt x="1111" y="42"/>
                  <a:pt x="1111" y="42"/>
                </a:cubicBezTo>
                <a:cubicBezTo>
                  <a:pt x="1111" y="40"/>
                  <a:pt x="1111" y="40"/>
                  <a:pt x="1111" y="40"/>
                </a:cubicBezTo>
                <a:cubicBezTo>
                  <a:pt x="1108" y="39"/>
                  <a:pt x="1108" y="39"/>
                  <a:pt x="1108" y="39"/>
                </a:cubicBezTo>
                <a:cubicBezTo>
                  <a:pt x="1105" y="34"/>
                  <a:pt x="1105" y="34"/>
                  <a:pt x="1105" y="34"/>
                </a:cubicBezTo>
                <a:cubicBezTo>
                  <a:pt x="1103" y="32"/>
                  <a:pt x="1103" y="32"/>
                  <a:pt x="1103" y="32"/>
                </a:cubicBezTo>
                <a:cubicBezTo>
                  <a:pt x="1103" y="32"/>
                  <a:pt x="1103" y="32"/>
                  <a:pt x="1103" y="32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1" y="30"/>
                  <a:pt x="1101" y="30"/>
                  <a:pt x="1101" y="30"/>
                </a:cubicBezTo>
                <a:cubicBezTo>
                  <a:pt x="1101" y="31"/>
                  <a:pt x="1101" y="31"/>
                  <a:pt x="1101" y="31"/>
                </a:cubicBezTo>
                <a:cubicBezTo>
                  <a:pt x="1101" y="32"/>
                  <a:pt x="1101" y="32"/>
                  <a:pt x="1101" y="32"/>
                </a:cubicBezTo>
                <a:cubicBezTo>
                  <a:pt x="1100" y="32"/>
                  <a:pt x="1100" y="32"/>
                  <a:pt x="1100" y="32"/>
                </a:cubicBezTo>
                <a:cubicBezTo>
                  <a:pt x="1099" y="30"/>
                  <a:pt x="1099" y="30"/>
                  <a:pt x="1099" y="30"/>
                </a:cubicBezTo>
                <a:cubicBezTo>
                  <a:pt x="1096" y="28"/>
                  <a:pt x="1096" y="28"/>
                  <a:pt x="1096" y="28"/>
                </a:cubicBezTo>
                <a:cubicBezTo>
                  <a:pt x="1094" y="28"/>
                  <a:pt x="1094" y="28"/>
                  <a:pt x="1094" y="28"/>
                </a:cubicBezTo>
                <a:cubicBezTo>
                  <a:pt x="1092" y="28"/>
                  <a:pt x="1092" y="28"/>
                  <a:pt x="1092" y="28"/>
                </a:cubicBezTo>
                <a:cubicBezTo>
                  <a:pt x="1092" y="29"/>
                  <a:pt x="1092" y="29"/>
                  <a:pt x="1092" y="29"/>
                </a:cubicBezTo>
                <a:cubicBezTo>
                  <a:pt x="1094" y="30"/>
                  <a:pt x="1094" y="30"/>
                  <a:pt x="1094" y="30"/>
                </a:cubicBezTo>
                <a:cubicBezTo>
                  <a:pt x="1097" y="31"/>
                  <a:pt x="1097" y="31"/>
                  <a:pt x="1097" y="31"/>
                </a:cubicBezTo>
                <a:cubicBezTo>
                  <a:pt x="1095" y="32"/>
                  <a:pt x="1095" y="32"/>
                  <a:pt x="1095" y="32"/>
                </a:cubicBezTo>
                <a:cubicBezTo>
                  <a:pt x="1092" y="31"/>
                  <a:pt x="1092" y="31"/>
                  <a:pt x="1092" y="31"/>
                </a:cubicBezTo>
                <a:cubicBezTo>
                  <a:pt x="1090" y="29"/>
                  <a:pt x="1090" y="29"/>
                  <a:pt x="1090" y="29"/>
                </a:cubicBezTo>
                <a:cubicBezTo>
                  <a:pt x="1091" y="28"/>
                  <a:pt x="1091" y="28"/>
                  <a:pt x="1091" y="28"/>
                </a:cubicBezTo>
                <a:cubicBezTo>
                  <a:pt x="1090" y="28"/>
                  <a:pt x="1090" y="28"/>
                  <a:pt x="1090" y="28"/>
                </a:cubicBezTo>
                <a:cubicBezTo>
                  <a:pt x="1087" y="27"/>
                  <a:pt x="1087" y="27"/>
                  <a:pt x="1087" y="27"/>
                </a:cubicBezTo>
                <a:cubicBezTo>
                  <a:pt x="1088" y="28"/>
                  <a:pt x="1088" y="28"/>
                  <a:pt x="1088" y="28"/>
                </a:cubicBezTo>
                <a:cubicBezTo>
                  <a:pt x="1088" y="29"/>
                  <a:pt x="1088" y="29"/>
                  <a:pt x="1088" y="29"/>
                </a:cubicBezTo>
                <a:cubicBezTo>
                  <a:pt x="1085" y="30"/>
                  <a:pt x="1085" y="30"/>
                  <a:pt x="1085" y="30"/>
                </a:cubicBezTo>
                <a:cubicBezTo>
                  <a:pt x="1084" y="28"/>
                  <a:pt x="1084" y="28"/>
                  <a:pt x="1084" y="28"/>
                </a:cubicBezTo>
                <a:cubicBezTo>
                  <a:pt x="1084" y="27"/>
                  <a:pt x="1084" y="27"/>
                  <a:pt x="1084" y="27"/>
                </a:cubicBezTo>
                <a:cubicBezTo>
                  <a:pt x="1082" y="27"/>
                  <a:pt x="1082" y="27"/>
                  <a:pt x="1082" y="27"/>
                </a:cubicBezTo>
                <a:cubicBezTo>
                  <a:pt x="1081" y="27"/>
                  <a:pt x="1081" y="27"/>
                  <a:pt x="1081" y="27"/>
                </a:cubicBezTo>
                <a:cubicBezTo>
                  <a:pt x="1081" y="28"/>
                  <a:pt x="1081" y="28"/>
                  <a:pt x="1081" y="28"/>
                </a:cubicBezTo>
                <a:cubicBezTo>
                  <a:pt x="1080" y="28"/>
                  <a:pt x="1080" y="28"/>
                  <a:pt x="1080" y="28"/>
                </a:cubicBezTo>
                <a:cubicBezTo>
                  <a:pt x="1079" y="26"/>
                  <a:pt x="1079" y="26"/>
                  <a:pt x="1079" y="26"/>
                </a:cubicBezTo>
                <a:cubicBezTo>
                  <a:pt x="1077" y="27"/>
                  <a:pt x="1077" y="27"/>
                  <a:pt x="1077" y="27"/>
                </a:cubicBezTo>
                <a:cubicBezTo>
                  <a:pt x="1077" y="28"/>
                  <a:pt x="1077" y="28"/>
                  <a:pt x="1077" y="28"/>
                </a:cubicBezTo>
                <a:cubicBezTo>
                  <a:pt x="1070" y="26"/>
                  <a:pt x="1070" y="26"/>
                  <a:pt x="1070" y="26"/>
                </a:cubicBezTo>
                <a:cubicBezTo>
                  <a:pt x="1068" y="27"/>
                  <a:pt x="1068" y="27"/>
                  <a:pt x="1068" y="27"/>
                </a:cubicBezTo>
                <a:cubicBezTo>
                  <a:pt x="1065" y="26"/>
                  <a:pt x="1065" y="26"/>
                  <a:pt x="1065" y="26"/>
                </a:cubicBezTo>
                <a:cubicBezTo>
                  <a:pt x="1065" y="25"/>
                  <a:pt x="1065" y="25"/>
                  <a:pt x="1065" y="25"/>
                </a:cubicBezTo>
                <a:cubicBezTo>
                  <a:pt x="1062" y="24"/>
                  <a:pt x="1062" y="24"/>
                  <a:pt x="1062" y="24"/>
                </a:cubicBezTo>
                <a:cubicBezTo>
                  <a:pt x="1062" y="25"/>
                  <a:pt x="1062" y="25"/>
                  <a:pt x="1062" y="25"/>
                </a:cubicBezTo>
                <a:cubicBezTo>
                  <a:pt x="1062" y="26"/>
                  <a:pt x="1062" y="26"/>
                  <a:pt x="1062" y="26"/>
                </a:cubicBezTo>
                <a:cubicBezTo>
                  <a:pt x="1061" y="25"/>
                  <a:pt x="1061" y="25"/>
                  <a:pt x="1061" y="25"/>
                </a:cubicBezTo>
                <a:cubicBezTo>
                  <a:pt x="1059" y="25"/>
                  <a:pt x="1059" y="25"/>
                  <a:pt x="1059" y="25"/>
                </a:cubicBezTo>
                <a:cubicBezTo>
                  <a:pt x="1058" y="23"/>
                  <a:pt x="1058" y="23"/>
                  <a:pt x="1058" y="23"/>
                </a:cubicBezTo>
                <a:cubicBezTo>
                  <a:pt x="1057" y="24"/>
                  <a:pt x="1057" y="24"/>
                  <a:pt x="1057" y="24"/>
                </a:cubicBezTo>
                <a:cubicBezTo>
                  <a:pt x="1057" y="25"/>
                  <a:pt x="1057" y="25"/>
                  <a:pt x="1057" y="25"/>
                </a:cubicBezTo>
                <a:cubicBezTo>
                  <a:pt x="1055" y="25"/>
                  <a:pt x="1055" y="25"/>
                  <a:pt x="1055" y="25"/>
                </a:cubicBezTo>
                <a:cubicBezTo>
                  <a:pt x="1052" y="26"/>
                  <a:pt x="1052" y="26"/>
                  <a:pt x="1052" y="26"/>
                </a:cubicBezTo>
                <a:cubicBezTo>
                  <a:pt x="1052" y="27"/>
                  <a:pt x="1052" y="27"/>
                  <a:pt x="1052" y="27"/>
                </a:cubicBezTo>
                <a:cubicBezTo>
                  <a:pt x="1049" y="27"/>
                  <a:pt x="1049" y="27"/>
                  <a:pt x="1049" y="27"/>
                </a:cubicBezTo>
                <a:cubicBezTo>
                  <a:pt x="1044" y="25"/>
                  <a:pt x="1044" y="25"/>
                  <a:pt x="1044" y="25"/>
                </a:cubicBezTo>
                <a:cubicBezTo>
                  <a:pt x="1044" y="24"/>
                  <a:pt x="1044" y="24"/>
                  <a:pt x="1044" y="24"/>
                </a:cubicBezTo>
                <a:cubicBezTo>
                  <a:pt x="1047" y="25"/>
                  <a:pt x="1047" y="25"/>
                  <a:pt x="1047" y="25"/>
                </a:cubicBezTo>
                <a:cubicBezTo>
                  <a:pt x="1049" y="26"/>
                  <a:pt x="1049" y="26"/>
                  <a:pt x="1049" y="26"/>
                </a:cubicBezTo>
                <a:cubicBezTo>
                  <a:pt x="1049" y="25"/>
                  <a:pt x="1049" y="25"/>
                  <a:pt x="1049" y="25"/>
                </a:cubicBezTo>
                <a:cubicBezTo>
                  <a:pt x="1044" y="22"/>
                  <a:pt x="1044" y="22"/>
                  <a:pt x="1044" y="22"/>
                </a:cubicBezTo>
                <a:cubicBezTo>
                  <a:pt x="1038" y="21"/>
                  <a:pt x="1038" y="21"/>
                  <a:pt x="1038" y="21"/>
                </a:cubicBezTo>
                <a:cubicBezTo>
                  <a:pt x="1035" y="22"/>
                  <a:pt x="1035" y="22"/>
                  <a:pt x="1035" y="22"/>
                </a:cubicBezTo>
                <a:cubicBezTo>
                  <a:pt x="1034" y="21"/>
                  <a:pt x="1034" y="21"/>
                  <a:pt x="1034" y="21"/>
                </a:cubicBezTo>
                <a:cubicBezTo>
                  <a:pt x="1035" y="20"/>
                  <a:pt x="1035" y="20"/>
                  <a:pt x="1035" y="20"/>
                </a:cubicBezTo>
                <a:cubicBezTo>
                  <a:pt x="1034" y="19"/>
                  <a:pt x="1034" y="19"/>
                  <a:pt x="1034" y="19"/>
                </a:cubicBezTo>
                <a:cubicBezTo>
                  <a:pt x="1032" y="20"/>
                  <a:pt x="1032" y="20"/>
                  <a:pt x="1032" y="20"/>
                </a:cubicBezTo>
                <a:cubicBezTo>
                  <a:pt x="1033" y="20"/>
                  <a:pt x="1033" y="20"/>
                  <a:pt x="1033" y="20"/>
                </a:cubicBezTo>
                <a:cubicBezTo>
                  <a:pt x="1031" y="21"/>
                  <a:pt x="1031" y="21"/>
                  <a:pt x="1031" y="21"/>
                </a:cubicBezTo>
                <a:cubicBezTo>
                  <a:pt x="1029" y="20"/>
                  <a:pt x="1029" y="20"/>
                  <a:pt x="1029" y="20"/>
                </a:cubicBezTo>
                <a:cubicBezTo>
                  <a:pt x="1024" y="18"/>
                  <a:pt x="1024" y="18"/>
                  <a:pt x="1024" y="18"/>
                </a:cubicBezTo>
                <a:cubicBezTo>
                  <a:pt x="1021" y="18"/>
                  <a:pt x="1021" y="18"/>
                  <a:pt x="1021" y="18"/>
                </a:cubicBezTo>
                <a:cubicBezTo>
                  <a:pt x="1020" y="20"/>
                  <a:pt x="1020" y="20"/>
                  <a:pt x="1020" y="20"/>
                </a:cubicBezTo>
                <a:cubicBezTo>
                  <a:pt x="1019" y="19"/>
                  <a:pt x="1019" y="19"/>
                  <a:pt x="1019" y="19"/>
                </a:cubicBezTo>
                <a:cubicBezTo>
                  <a:pt x="1018" y="18"/>
                  <a:pt x="1018" y="18"/>
                  <a:pt x="1018" y="18"/>
                </a:cubicBezTo>
                <a:cubicBezTo>
                  <a:pt x="1016" y="19"/>
                  <a:pt x="1016" y="19"/>
                  <a:pt x="1016" y="19"/>
                </a:cubicBezTo>
                <a:cubicBezTo>
                  <a:pt x="1013" y="19"/>
                  <a:pt x="1013" y="19"/>
                  <a:pt x="1013" y="19"/>
                </a:cubicBezTo>
                <a:cubicBezTo>
                  <a:pt x="1011" y="17"/>
                  <a:pt x="1011" y="17"/>
                  <a:pt x="1011" y="17"/>
                </a:cubicBezTo>
                <a:cubicBezTo>
                  <a:pt x="1010" y="18"/>
                  <a:pt x="1010" y="18"/>
                  <a:pt x="1010" y="18"/>
                </a:cubicBezTo>
                <a:cubicBezTo>
                  <a:pt x="1008" y="18"/>
                  <a:pt x="1008" y="18"/>
                  <a:pt x="1008" y="18"/>
                </a:cubicBezTo>
                <a:cubicBezTo>
                  <a:pt x="1007" y="17"/>
                  <a:pt x="1007" y="17"/>
                  <a:pt x="1007" y="17"/>
                </a:cubicBezTo>
                <a:cubicBezTo>
                  <a:pt x="1006" y="19"/>
                  <a:pt x="1006" y="19"/>
                  <a:pt x="1006" y="19"/>
                </a:cubicBezTo>
                <a:cubicBezTo>
                  <a:pt x="1005" y="20"/>
                  <a:pt x="1005" y="20"/>
                  <a:pt x="1005" y="20"/>
                </a:cubicBezTo>
                <a:cubicBezTo>
                  <a:pt x="1005" y="19"/>
                  <a:pt x="1005" y="19"/>
                  <a:pt x="1005" y="19"/>
                </a:cubicBezTo>
                <a:cubicBezTo>
                  <a:pt x="998" y="21"/>
                  <a:pt x="998" y="21"/>
                  <a:pt x="998" y="21"/>
                </a:cubicBezTo>
                <a:cubicBezTo>
                  <a:pt x="997" y="22"/>
                  <a:pt x="997" y="22"/>
                  <a:pt x="997" y="22"/>
                </a:cubicBezTo>
                <a:cubicBezTo>
                  <a:pt x="996" y="22"/>
                  <a:pt x="996" y="22"/>
                  <a:pt x="996" y="22"/>
                </a:cubicBezTo>
                <a:cubicBezTo>
                  <a:pt x="995" y="24"/>
                  <a:pt x="995" y="24"/>
                  <a:pt x="995" y="24"/>
                </a:cubicBezTo>
                <a:cubicBezTo>
                  <a:pt x="994" y="24"/>
                  <a:pt x="994" y="24"/>
                  <a:pt x="994" y="24"/>
                </a:cubicBezTo>
                <a:cubicBezTo>
                  <a:pt x="993" y="23"/>
                  <a:pt x="993" y="23"/>
                  <a:pt x="993" y="23"/>
                </a:cubicBezTo>
                <a:cubicBezTo>
                  <a:pt x="991" y="23"/>
                  <a:pt x="991" y="23"/>
                  <a:pt x="991" y="23"/>
                </a:cubicBezTo>
                <a:cubicBezTo>
                  <a:pt x="991" y="24"/>
                  <a:pt x="991" y="24"/>
                  <a:pt x="991" y="24"/>
                </a:cubicBezTo>
                <a:cubicBezTo>
                  <a:pt x="990" y="24"/>
                  <a:pt x="990" y="24"/>
                  <a:pt x="990" y="24"/>
                </a:cubicBezTo>
                <a:cubicBezTo>
                  <a:pt x="988" y="25"/>
                  <a:pt x="988" y="25"/>
                  <a:pt x="988" y="25"/>
                </a:cubicBezTo>
                <a:cubicBezTo>
                  <a:pt x="986" y="23"/>
                  <a:pt x="986" y="23"/>
                  <a:pt x="986" y="23"/>
                </a:cubicBezTo>
                <a:cubicBezTo>
                  <a:pt x="984" y="24"/>
                  <a:pt x="984" y="24"/>
                  <a:pt x="984" y="24"/>
                </a:cubicBezTo>
                <a:cubicBezTo>
                  <a:pt x="984" y="25"/>
                  <a:pt x="984" y="25"/>
                  <a:pt x="984" y="25"/>
                </a:cubicBezTo>
                <a:cubicBezTo>
                  <a:pt x="980" y="25"/>
                  <a:pt x="980" y="25"/>
                  <a:pt x="980" y="25"/>
                </a:cubicBezTo>
                <a:cubicBezTo>
                  <a:pt x="975" y="26"/>
                  <a:pt x="975" y="26"/>
                  <a:pt x="975" y="26"/>
                </a:cubicBezTo>
                <a:cubicBezTo>
                  <a:pt x="974" y="25"/>
                  <a:pt x="974" y="25"/>
                  <a:pt x="974" y="25"/>
                </a:cubicBezTo>
                <a:cubicBezTo>
                  <a:pt x="970" y="26"/>
                  <a:pt x="970" y="26"/>
                  <a:pt x="970" y="26"/>
                </a:cubicBezTo>
                <a:cubicBezTo>
                  <a:pt x="969" y="26"/>
                  <a:pt x="969" y="26"/>
                  <a:pt x="969" y="26"/>
                </a:cubicBezTo>
                <a:cubicBezTo>
                  <a:pt x="972" y="28"/>
                  <a:pt x="972" y="28"/>
                  <a:pt x="972" y="28"/>
                </a:cubicBezTo>
                <a:cubicBezTo>
                  <a:pt x="973" y="31"/>
                  <a:pt x="973" y="31"/>
                  <a:pt x="973" y="31"/>
                </a:cubicBezTo>
                <a:cubicBezTo>
                  <a:pt x="974" y="32"/>
                  <a:pt x="974" y="32"/>
                  <a:pt x="974" y="32"/>
                </a:cubicBezTo>
                <a:cubicBezTo>
                  <a:pt x="975" y="34"/>
                  <a:pt x="975" y="34"/>
                  <a:pt x="975" y="34"/>
                </a:cubicBezTo>
                <a:cubicBezTo>
                  <a:pt x="976" y="36"/>
                  <a:pt x="976" y="36"/>
                  <a:pt x="976" y="36"/>
                </a:cubicBezTo>
                <a:cubicBezTo>
                  <a:pt x="975" y="37"/>
                  <a:pt x="975" y="37"/>
                  <a:pt x="975" y="37"/>
                </a:cubicBezTo>
                <a:cubicBezTo>
                  <a:pt x="975" y="40"/>
                  <a:pt x="975" y="40"/>
                  <a:pt x="975" y="40"/>
                </a:cubicBezTo>
                <a:cubicBezTo>
                  <a:pt x="976" y="40"/>
                  <a:pt x="976" y="40"/>
                  <a:pt x="976" y="40"/>
                </a:cubicBezTo>
                <a:cubicBezTo>
                  <a:pt x="978" y="38"/>
                  <a:pt x="978" y="38"/>
                  <a:pt x="978" y="38"/>
                </a:cubicBezTo>
                <a:cubicBezTo>
                  <a:pt x="981" y="40"/>
                  <a:pt x="981" y="40"/>
                  <a:pt x="981" y="40"/>
                </a:cubicBezTo>
                <a:cubicBezTo>
                  <a:pt x="982" y="41"/>
                  <a:pt x="982" y="41"/>
                  <a:pt x="982" y="41"/>
                </a:cubicBezTo>
                <a:cubicBezTo>
                  <a:pt x="983" y="41"/>
                  <a:pt x="983" y="41"/>
                  <a:pt x="983" y="41"/>
                </a:cubicBezTo>
                <a:cubicBezTo>
                  <a:pt x="986" y="44"/>
                  <a:pt x="986" y="44"/>
                  <a:pt x="986" y="44"/>
                </a:cubicBezTo>
                <a:cubicBezTo>
                  <a:pt x="987" y="47"/>
                  <a:pt x="987" y="47"/>
                  <a:pt x="987" y="47"/>
                </a:cubicBezTo>
                <a:cubicBezTo>
                  <a:pt x="989" y="48"/>
                  <a:pt x="989" y="48"/>
                  <a:pt x="989" y="48"/>
                </a:cubicBezTo>
                <a:cubicBezTo>
                  <a:pt x="991" y="50"/>
                  <a:pt x="991" y="50"/>
                  <a:pt x="991" y="50"/>
                </a:cubicBezTo>
                <a:cubicBezTo>
                  <a:pt x="991" y="52"/>
                  <a:pt x="991" y="52"/>
                  <a:pt x="991" y="52"/>
                </a:cubicBezTo>
                <a:cubicBezTo>
                  <a:pt x="992" y="53"/>
                  <a:pt x="992" y="53"/>
                  <a:pt x="992" y="53"/>
                </a:cubicBezTo>
                <a:cubicBezTo>
                  <a:pt x="991" y="53"/>
                  <a:pt x="991" y="53"/>
                  <a:pt x="991" y="53"/>
                </a:cubicBezTo>
                <a:cubicBezTo>
                  <a:pt x="992" y="55"/>
                  <a:pt x="992" y="55"/>
                  <a:pt x="992" y="55"/>
                </a:cubicBezTo>
                <a:cubicBezTo>
                  <a:pt x="991" y="56"/>
                  <a:pt x="991" y="56"/>
                  <a:pt x="991" y="56"/>
                </a:cubicBezTo>
                <a:cubicBezTo>
                  <a:pt x="990" y="55"/>
                  <a:pt x="990" y="55"/>
                  <a:pt x="990" y="55"/>
                </a:cubicBezTo>
                <a:cubicBezTo>
                  <a:pt x="988" y="57"/>
                  <a:pt x="988" y="57"/>
                  <a:pt x="988" y="57"/>
                </a:cubicBezTo>
                <a:cubicBezTo>
                  <a:pt x="988" y="58"/>
                  <a:pt x="988" y="58"/>
                  <a:pt x="988" y="58"/>
                </a:cubicBezTo>
                <a:cubicBezTo>
                  <a:pt x="986" y="58"/>
                  <a:pt x="986" y="58"/>
                  <a:pt x="986" y="58"/>
                </a:cubicBezTo>
                <a:cubicBezTo>
                  <a:pt x="985" y="59"/>
                  <a:pt x="985" y="59"/>
                  <a:pt x="985" y="59"/>
                </a:cubicBezTo>
                <a:cubicBezTo>
                  <a:pt x="982" y="59"/>
                  <a:pt x="982" y="59"/>
                  <a:pt x="982" y="59"/>
                </a:cubicBezTo>
                <a:cubicBezTo>
                  <a:pt x="981" y="58"/>
                  <a:pt x="981" y="58"/>
                  <a:pt x="981" y="58"/>
                </a:cubicBezTo>
                <a:cubicBezTo>
                  <a:pt x="981" y="56"/>
                  <a:pt x="981" y="56"/>
                  <a:pt x="981" y="56"/>
                </a:cubicBezTo>
                <a:cubicBezTo>
                  <a:pt x="978" y="52"/>
                  <a:pt x="978" y="52"/>
                  <a:pt x="978" y="52"/>
                </a:cubicBezTo>
                <a:cubicBezTo>
                  <a:pt x="976" y="52"/>
                  <a:pt x="976" y="52"/>
                  <a:pt x="976" y="52"/>
                </a:cubicBezTo>
                <a:cubicBezTo>
                  <a:pt x="976" y="52"/>
                  <a:pt x="976" y="52"/>
                  <a:pt x="976" y="52"/>
                </a:cubicBezTo>
                <a:cubicBezTo>
                  <a:pt x="972" y="51"/>
                  <a:pt x="972" y="51"/>
                  <a:pt x="972" y="51"/>
                </a:cubicBezTo>
                <a:cubicBezTo>
                  <a:pt x="969" y="52"/>
                  <a:pt x="969" y="52"/>
                  <a:pt x="969" y="52"/>
                </a:cubicBezTo>
                <a:cubicBezTo>
                  <a:pt x="968" y="51"/>
                  <a:pt x="968" y="51"/>
                  <a:pt x="968" y="51"/>
                </a:cubicBezTo>
                <a:cubicBezTo>
                  <a:pt x="965" y="48"/>
                  <a:pt x="965" y="48"/>
                  <a:pt x="965" y="48"/>
                </a:cubicBezTo>
                <a:cubicBezTo>
                  <a:pt x="965" y="46"/>
                  <a:pt x="965" y="46"/>
                  <a:pt x="965" y="46"/>
                </a:cubicBezTo>
                <a:cubicBezTo>
                  <a:pt x="964" y="45"/>
                  <a:pt x="964" y="45"/>
                  <a:pt x="964" y="45"/>
                </a:cubicBezTo>
                <a:cubicBezTo>
                  <a:pt x="961" y="44"/>
                  <a:pt x="961" y="44"/>
                  <a:pt x="961" y="44"/>
                </a:cubicBezTo>
                <a:cubicBezTo>
                  <a:pt x="961" y="43"/>
                  <a:pt x="961" y="43"/>
                  <a:pt x="961" y="43"/>
                </a:cubicBezTo>
                <a:cubicBezTo>
                  <a:pt x="960" y="41"/>
                  <a:pt x="960" y="41"/>
                  <a:pt x="960" y="41"/>
                </a:cubicBezTo>
                <a:cubicBezTo>
                  <a:pt x="957" y="41"/>
                  <a:pt x="957" y="41"/>
                  <a:pt x="957" y="41"/>
                </a:cubicBezTo>
                <a:cubicBezTo>
                  <a:pt x="956" y="41"/>
                  <a:pt x="956" y="41"/>
                  <a:pt x="956" y="41"/>
                </a:cubicBezTo>
                <a:cubicBezTo>
                  <a:pt x="956" y="43"/>
                  <a:pt x="956" y="43"/>
                  <a:pt x="956" y="43"/>
                </a:cubicBezTo>
                <a:cubicBezTo>
                  <a:pt x="956" y="46"/>
                  <a:pt x="956" y="46"/>
                  <a:pt x="956" y="46"/>
                </a:cubicBezTo>
                <a:cubicBezTo>
                  <a:pt x="956" y="47"/>
                  <a:pt x="956" y="47"/>
                  <a:pt x="956" y="47"/>
                </a:cubicBezTo>
                <a:cubicBezTo>
                  <a:pt x="954" y="50"/>
                  <a:pt x="954" y="50"/>
                  <a:pt x="954" y="50"/>
                </a:cubicBezTo>
                <a:cubicBezTo>
                  <a:pt x="954" y="52"/>
                  <a:pt x="954" y="52"/>
                  <a:pt x="954" y="52"/>
                </a:cubicBezTo>
                <a:cubicBezTo>
                  <a:pt x="952" y="51"/>
                  <a:pt x="952" y="51"/>
                  <a:pt x="952" y="51"/>
                </a:cubicBezTo>
                <a:cubicBezTo>
                  <a:pt x="952" y="50"/>
                  <a:pt x="952" y="50"/>
                  <a:pt x="952" y="50"/>
                </a:cubicBezTo>
                <a:cubicBezTo>
                  <a:pt x="951" y="50"/>
                  <a:pt x="951" y="50"/>
                  <a:pt x="951" y="50"/>
                </a:cubicBezTo>
                <a:cubicBezTo>
                  <a:pt x="950" y="51"/>
                  <a:pt x="950" y="51"/>
                  <a:pt x="950" y="51"/>
                </a:cubicBezTo>
                <a:cubicBezTo>
                  <a:pt x="946" y="50"/>
                  <a:pt x="946" y="50"/>
                  <a:pt x="946" y="50"/>
                </a:cubicBezTo>
                <a:cubicBezTo>
                  <a:pt x="943" y="52"/>
                  <a:pt x="943" y="52"/>
                  <a:pt x="943" y="52"/>
                </a:cubicBezTo>
                <a:cubicBezTo>
                  <a:pt x="942" y="51"/>
                  <a:pt x="942" y="51"/>
                  <a:pt x="942" y="51"/>
                </a:cubicBezTo>
                <a:cubicBezTo>
                  <a:pt x="939" y="53"/>
                  <a:pt x="939" y="53"/>
                  <a:pt x="939" y="53"/>
                </a:cubicBezTo>
                <a:cubicBezTo>
                  <a:pt x="937" y="54"/>
                  <a:pt x="937" y="54"/>
                  <a:pt x="937" y="54"/>
                </a:cubicBezTo>
                <a:cubicBezTo>
                  <a:pt x="935" y="53"/>
                  <a:pt x="935" y="53"/>
                  <a:pt x="935" y="53"/>
                </a:cubicBezTo>
                <a:cubicBezTo>
                  <a:pt x="933" y="51"/>
                  <a:pt x="933" y="51"/>
                  <a:pt x="933" y="51"/>
                </a:cubicBezTo>
                <a:cubicBezTo>
                  <a:pt x="932" y="51"/>
                  <a:pt x="932" y="51"/>
                  <a:pt x="932" y="51"/>
                </a:cubicBezTo>
                <a:cubicBezTo>
                  <a:pt x="932" y="52"/>
                  <a:pt x="932" y="52"/>
                  <a:pt x="932" y="52"/>
                </a:cubicBezTo>
                <a:cubicBezTo>
                  <a:pt x="932" y="53"/>
                  <a:pt x="932" y="53"/>
                  <a:pt x="932" y="53"/>
                </a:cubicBezTo>
                <a:cubicBezTo>
                  <a:pt x="929" y="55"/>
                  <a:pt x="929" y="55"/>
                  <a:pt x="929" y="55"/>
                </a:cubicBezTo>
                <a:cubicBezTo>
                  <a:pt x="927" y="56"/>
                  <a:pt x="927" y="56"/>
                  <a:pt x="927" y="56"/>
                </a:cubicBezTo>
                <a:cubicBezTo>
                  <a:pt x="924" y="56"/>
                  <a:pt x="924" y="56"/>
                  <a:pt x="924" y="56"/>
                </a:cubicBezTo>
                <a:cubicBezTo>
                  <a:pt x="921" y="59"/>
                  <a:pt x="921" y="59"/>
                  <a:pt x="921" y="59"/>
                </a:cubicBezTo>
                <a:cubicBezTo>
                  <a:pt x="922" y="62"/>
                  <a:pt x="922" y="62"/>
                  <a:pt x="922" y="62"/>
                </a:cubicBezTo>
                <a:cubicBezTo>
                  <a:pt x="921" y="66"/>
                  <a:pt x="921" y="66"/>
                  <a:pt x="921" y="66"/>
                </a:cubicBezTo>
                <a:cubicBezTo>
                  <a:pt x="925" y="71"/>
                  <a:pt x="925" y="71"/>
                  <a:pt x="925" y="71"/>
                </a:cubicBezTo>
                <a:cubicBezTo>
                  <a:pt x="925" y="73"/>
                  <a:pt x="925" y="73"/>
                  <a:pt x="925" y="73"/>
                </a:cubicBezTo>
                <a:cubicBezTo>
                  <a:pt x="923" y="70"/>
                  <a:pt x="923" y="70"/>
                  <a:pt x="923" y="70"/>
                </a:cubicBezTo>
                <a:cubicBezTo>
                  <a:pt x="921" y="68"/>
                  <a:pt x="921" y="68"/>
                  <a:pt x="921" y="68"/>
                </a:cubicBezTo>
                <a:cubicBezTo>
                  <a:pt x="919" y="69"/>
                  <a:pt x="919" y="69"/>
                  <a:pt x="919" y="69"/>
                </a:cubicBezTo>
                <a:cubicBezTo>
                  <a:pt x="918" y="67"/>
                  <a:pt x="918" y="67"/>
                  <a:pt x="918" y="67"/>
                </a:cubicBezTo>
                <a:cubicBezTo>
                  <a:pt x="918" y="69"/>
                  <a:pt x="918" y="69"/>
                  <a:pt x="918" y="69"/>
                </a:cubicBezTo>
                <a:cubicBezTo>
                  <a:pt x="920" y="70"/>
                  <a:pt x="920" y="70"/>
                  <a:pt x="920" y="70"/>
                </a:cubicBezTo>
                <a:cubicBezTo>
                  <a:pt x="921" y="73"/>
                  <a:pt x="921" y="73"/>
                  <a:pt x="921" y="73"/>
                </a:cubicBezTo>
                <a:cubicBezTo>
                  <a:pt x="921" y="74"/>
                  <a:pt x="921" y="74"/>
                  <a:pt x="921" y="74"/>
                </a:cubicBezTo>
                <a:cubicBezTo>
                  <a:pt x="918" y="70"/>
                  <a:pt x="918" y="70"/>
                  <a:pt x="918" y="70"/>
                </a:cubicBezTo>
                <a:cubicBezTo>
                  <a:pt x="916" y="70"/>
                  <a:pt x="916" y="70"/>
                  <a:pt x="916" y="70"/>
                </a:cubicBezTo>
                <a:cubicBezTo>
                  <a:pt x="916" y="67"/>
                  <a:pt x="916" y="67"/>
                  <a:pt x="916" y="67"/>
                </a:cubicBezTo>
                <a:cubicBezTo>
                  <a:pt x="913" y="64"/>
                  <a:pt x="913" y="64"/>
                  <a:pt x="913" y="64"/>
                </a:cubicBezTo>
                <a:cubicBezTo>
                  <a:pt x="912" y="62"/>
                  <a:pt x="912" y="62"/>
                  <a:pt x="912" y="62"/>
                </a:cubicBezTo>
                <a:cubicBezTo>
                  <a:pt x="910" y="62"/>
                  <a:pt x="910" y="62"/>
                  <a:pt x="910" y="62"/>
                </a:cubicBezTo>
                <a:cubicBezTo>
                  <a:pt x="911" y="65"/>
                  <a:pt x="911" y="65"/>
                  <a:pt x="911" y="65"/>
                </a:cubicBezTo>
                <a:cubicBezTo>
                  <a:pt x="910" y="67"/>
                  <a:pt x="910" y="67"/>
                  <a:pt x="910" y="67"/>
                </a:cubicBezTo>
                <a:cubicBezTo>
                  <a:pt x="910" y="65"/>
                  <a:pt x="910" y="65"/>
                  <a:pt x="910" y="65"/>
                </a:cubicBezTo>
                <a:cubicBezTo>
                  <a:pt x="908" y="63"/>
                  <a:pt x="908" y="63"/>
                  <a:pt x="908" y="63"/>
                </a:cubicBezTo>
                <a:cubicBezTo>
                  <a:pt x="905" y="64"/>
                  <a:pt x="905" y="64"/>
                  <a:pt x="905" y="64"/>
                </a:cubicBezTo>
                <a:cubicBezTo>
                  <a:pt x="905" y="65"/>
                  <a:pt x="905" y="65"/>
                  <a:pt x="905" y="65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02" y="64"/>
                  <a:pt x="902" y="64"/>
                  <a:pt x="902" y="64"/>
                </a:cubicBezTo>
                <a:cubicBezTo>
                  <a:pt x="899" y="66"/>
                  <a:pt x="899" y="66"/>
                  <a:pt x="899" y="66"/>
                </a:cubicBezTo>
                <a:cubicBezTo>
                  <a:pt x="898" y="67"/>
                  <a:pt x="898" y="67"/>
                  <a:pt x="898" y="67"/>
                </a:cubicBezTo>
                <a:cubicBezTo>
                  <a:pt x="899" y="65"/>
                  <a:pt x="899" y="65"/>
                  <a:pt x="899" y="65"/>
                </a:cubicBezTo>
                <a:cubicBezTo>
                  <a:pt x="899" y="63"/>
                  <a:pt x="899" y="63"/>
                  <a:pt x="899" y="63"/>
                </a:cubicBezTo>
                <a:cubicBezTo>
                  <a:pt x="897" y="60"/>
                  <a:pt x="897" y="60"/>
                  <a:pt x="897" y="60"/>
                </a:cubicBezTo>
                <a:cubicBezTo>
                  <a:pt x="897" y="57"/>
                  <a:pt x="897" y="57"/>
                  <a:pt x="897" y="57"/>
                </a:cubicBezTo>
                <a:cubicBezTo>
                  <a:pt x="896" y="56"/>
                  <a:pt x="896" y="56"/>
                  <a:pt x="896" y="56"/>
                </a:cubicBezTo>
                <a:cubicBezTo>
                  <a:pt x="896" y="55"/>
                  <a:pt x="896" y="55"/>
                  <a:pt x="896" y="55"/>
                </a:cubicBezTo>
                <a:cubicBezTo>
                  <a:pt x="894" y="52"/>
                  <a:pt x="894" y="52"/>
                  <a:pt x="894" y="52"/>
                </a:cubicBezTo>
                <a:cubicBezTo>
                  <a:pt x="891" y="48"/>
                  <a:pt x="891" y="48"/>
                  <a:pt x="891" y="48"/>
                </a:cubicBezTo>
                <a:cubicBezTo>
                  <a:pt x="887" y="46"/>
                  <a:pt x="887" y="46"/>
                  <a:pt x="887" y="46"/>
                </a:cubicBezTo>
                <a:cubicBezTo>
                  <a:pt x="884" y="42"/>
                  <a:pt x="884" y="42"/>
                  <a:pt x="884" y="42"/>
                </a:cubicBezTo>
                <a:cubicBezTo>
                  <a:pt x="875" y="39"/>
                  <a:pt x="875" y="39"/>
                  <a:pt x="875" y="39"/>
                </a:cubicBezTo>
                <a:cubicBezTo>
                  <a:pt x="871" y="39"/>
                  <a:pt x="871" y="39"/>
                  <a:pt x="871" y="39"/>
                </a:cubicBezTo>
                <a:cubicBezTo>
                  <a:pt x="868" y="40"/>
                  <a:pt x="868" y="40"/>
                  <a:pt x="868" y="40"/>
                </a:cubicBezTo>
                <a:cubicBezTo>
                  <a:pt x="865" y="42"/>
                  <a:pt x="865" y="42"/>
                  <a:pt x="865" y="42"/>
                </a:cubicBezTo>
                <a:cubicBezTo>
                  <a:pt x="865" y="43"/>
                  <a:pt x="865" y="43"/>
                  <a:pt x="865" y="43"/>
                </a:cubicBezTo>
                <a:cubicBezTo>
                  <a:pt x="863" y="42"/>
                  <a:pt x="863" y="42"/>
                  <a:pt x="863" y="42"/>
                </a:cubicBezTo>
                <a:cubicBezTo>
                  <a:pt x="859" y="43"/>
                  <a:pt x="859" y="43"/>
                  <a:pt x="859" y="43"/>
                </a:cubicBezTo>
                <a:cubicBezTo>
                  <a:pt x="853" y="47"/>
                  <a:pt x="853" y="47"/>
                  <a:pt x="853" y="47"/>
                </a:cubicBezTo>
                <a:cubicBezTo>
                  <a:pt x="850" y="47"/>
                  <a:pt x="850" y="47"/>
                  <a:pt x="850" y="47"/>
                </a:cubicBezTo>
                <a:cubicBezTo>
                  <a:pt x="847" y="50"/>
                  <a:pt x="847" y="50"/>
                  <a:pt x="847" y="50"/>
                </a:cubicBezTo>
                <a:cubicBezTo>
                  <a:pt x="846" y="51"/>
                  <a:pt x="846" y="51"/>
                  <a:pt x="846" y="51"/>
                </a:cubicBezTo>
                <a:cubicBezTo>
                  <a:pt x="842" y="54"/>
                  <a:pt x="842" y="54"/>
                  <a:pt x="842" y="54"/>
                </a:cubicBezTo>
                <a:cubicBezTo>
                  <a:pt x="840" y="55"/>
                  <a:pt x="840" y="55"/>
                  <a:pt x="840" y="55"/>
                </a:cubicBezTo>
                <a:cubicBezTo>
                  <a:pt x="838" y="57"/>
                  <a:pt x="838" y="57"/>
                  <a:pt x="838" y="57"/>
                </a:cubicBezTo>
                <a:cubicBezTo>
                  <a:pt x="835" y="57"/>
                  <a:pt x="835" y="57"/>
                  <a:pt x="835" y="57"/>
                </a:cubicBezTo>
                <a:cubicBezTo>
                  <a:pt x="833" y="57"/>
                  <a:pt x="833" y="57"/>
                  <a:pt x="833" y="57"/>
                </a:cubicBezTo>
                <a:cubicBezTo>
                  <a:pt x="829" y="57"/>
                  <a:pt x="829" y="57"/>
                  <a:pt x="829" y="57"/>
                </a:cubicBezTo>
                <a:cubicBezTo>
                  <a:pt x="826" y="59"/>
                  <a:pt x="826" y="59"/>
                  <a:pt x="826" y="59"/>
                </a:cubicBezTo>
                <a:cubicBezTo>
                  <a:pt x="828" y="57"/>
                  <a:pt x="828" y="57"/>
                  <a:pt x="828" y="57"/>
                </a:cubicBezTo>
                <a:cubicBezTo>
                  <a:pt x="831" y="55"/>
                  <a:pt x="831" y="55"/>
                  <a:pt x="831" y="55"/>
                </a:cubicBezTo>
                <a:cubicBezTo>
                  <a:pt x="832" y="53"/>
                  <a:pt x="832" y="53"/>
                  <a:pt x="832" y="53"/>
                </a:cubicBezTo>
                <a:cubicBezTo>
                  <a:pt x="829" y="50"/>
                  <a:pt x="829" y="50"/>
                  <a:pt x="829" y="50"/>
                </a:cubicBezTo>
                <a:cubicBezTo>
                  <a:pt x="825" y="49"/>
                  <a:pt x="825" y="49"/>
                  <a:pt x="825" y="49"/>
                </a:cubicBezTo>
                <a:cubicBezTo>
                  <a:pt x="820" y="47"/>
                  <a:pt x="820" y="47"/>
                  <a:pt x="820" y="47"/>
                </a:cubicBezTo>
                <a:cubicBezTo>
                  <a:pt x="819" y="46"/>
                  <a:pt x="819" y="46"/>
                  <a:pt x="819" y="46"/>
                </a:cubicBezTo>
                <a:cubicBezTo>
                  <a:pt x="818" y="47"/>
                  <a:pt x="818" y="47"/>
                  <a:pt x="818" y="47"/>
                </a:cubicBezTo>
                <a:cubicBezTo>
                  <a:pt x="817" y="50"/>
                  <a:pt x="817" y="50"/>
                  <a:pt x="817" y="50"/>
                </a:cubicBezTo>
                <a:cubicBezTo>
                  <a:pt x="817" y="52"/>
                  <a:pt x="817" y="52"/>
                  <a:pt x="817" y="52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5" y="51"/>
                  <a:pt x="815" y="51"/>
                  <a:pt x="815" y="51"/>
                </a:cubicBezTo>
                <a:cubicBezTo>
                  <a:pt x="814" y="53"/>
                  <a:pt x="814" y="53"/>
                  <a:pt x="814" y="53"/>
                </a:cubicBezTo>
                <a:cubicBezTo>
                  <a:pt x="813" y="54"/>
                  <a:pt x="813" y="54"/>
                  <a:pt x="813" y="54"/>
                </a:cubicBezTo>
                <a:cubicBezTo>
                  <a:pt x="812" y="53"/>
                  <a:pt x="812" y="53"/>
                  <a:pt x="812" y="53"/>
                </a:cubicBezTo>
                <a:cubicBezTo>
                  <a:pt x="813" y="51"/>
                  <a:pt x="813" y="51"/>
                  <a:pt x="813" y="51"/>
                </a:cubicBezTo>
                <a:cubicBezTo>
                  <a:pt x="814" y="50"/>
                  <a:pt x="814" y="50"/>
                  <a:pt x="814" y="50"/>
                </a:cubicBezTo>
                <a:cubicBezTo>
                  <a:pt x="813" y="47"/>
                  <a:pt x="813" y="47"/>
                  <a:pt x="813" y="47"/>
                </a:cubicBezTo>
                <a:cubicBezTo>
                  <a:pt x="811" y="46"/>
                  <a:pt x="811" y="46"/>
                  <a:pt x="811" y="46"/>
                </a:cubicBezTo>
                <a:cubicBezTo>
                  <a:pt x="809" y="48"/>
                  <a:pt x="809" y="48"/>
                  <a:pt x="809" y="48"/>
                </a:cubicBezTo>
                <a:cubicBezTo>
                  <a:pt x="809" y="49"/>
                  <a:pt x="809" y="49"/>
                  <a:pt x="809" y="49"/>
                </a:cubicBezTo>
                <a:cubicBezTo>
                  <a:pt x="808" y="51"/>
                  <a:pt x="808" y="51"/>
                  <a:pt x="808" y="51"/>
                </a:cubicBezTo>
                <a:cubicBezTo>
                  <a:pt x="807" y="50"/>
                  <a:pt x="807" y="50"/>
                  <a:pt x="807" y="50"/>
                </a:cubicBezTo>
                <a:cubicBezTo>
                  <a:pt x="807" y="48"/>
                  <a:pt x="807" y="48"/>
                  <a:pt x="807" y="48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5" y="44"/>
                  <a:pt x="805" y="44"/>
                  <a:pt x="805" y="44"/>
                </a:cubicBezTo>
                <a:cubicBezTo>
                  <a:pt x="803" y="45"/>
                  <a:pt x="803" y="45"/>
                  <a:pt x="803" y="45"/>
                </a:cubicBezTo>
                <a:cubicBezTo>
                  <a:pt x="800" y="46"/>
                  <a:pt x="800" y="46"/>
                  <a:pt x="800" y="46"/>
                </a:cubicBezTo>
                <a:cubicBezTo>
                  <a:pt x="798" y="47"/>
                  <a:pt x="798" y="47"/>
                  <a:pt x="798" y="47"/>
                </a:cubicBezTo>
                <a:cubicBezTo>
                  <a:pt x="797" y="46"/>
                  <a:pt x="797" y="46"/>
                  <a:pt x="797" y="46"/>
                </a:cubicBezTo>
                <a:cubicBezTo>
                  <a:pt x="798" y="45"/>
                  <a:pt x="798" y="45"/>
                  <a:pt x="798" y="45"/>
                </a:cubicBezTo>
                <a:cubicBezTo>
                  <a:pt x="798" y="43"/>
                  <a:pt x="798" y="43"/>
                  <a:pt x="798" y="43"/>
                </a:cubicBezTo>
                <a:cubicBezTo>
                  <a:pt x="798" y="42"/>
                  <a:pt x="798" y="42"/>
                  <a:pt x="798" y="42"/>
                </a:cubicBezTo>
                <a:cubicBezTo>
                  <a:pt x="797" y="40"/>
                  <a:pt x="797" y="40"/>
                  <a:pt x="797" y="40"/>
                </a:cubicBezTo>
                <a:cubicBezTo>
                  <a:pt x="798" y="39"/>
                  <a:pt x="798" y="39"/>
                  <a:pt x="798" y="39"/>
                </a:cubicBezTo>
                <a:cubicBezTo>
                  <a:pt x="801" y="42"/>
                  <a:pt x="801" y="42"/>
                  <a:pt x="801" y="42"/>
                </a:cubicBezTo>
                <a:cubicBezTo>
                  <a:pt x="802" y="41"/>
                  <a:pt x="802" y="41"/>
                  <a:pt x="802" y="41"/>
                </a:cubicBezTo>
                <a:cubicBezTo>
                  <a:pt x="803" y="39"/>
                  <a:pt x="803" y="39"/>
                  <a:pt x="803" y="39"/>
                </a:cubicBezTo>
                <a:cubicBezTo>
                  <a:pt x="800" y="35"/>
                  <a:pt x="800" y="35"/>
                  <a:pt x="800" y="35"/>
                </a:cubicBezTo>
                <a:cubicBezTo>
                  <a:pt x="794" y="33"/>
                  <a:pt x="794" y="33"/>
                  <a:pt x="794" y="33"/>
                </a:cubicBezTo>
                <a:cubicBezTo>
                  <a:pt x="789" y="32"/>
                  <a:pt x="789" y="32"/>
                  <a:pt x="789" y="32"/>
                </a:cubicBezTo>
                <a:cubicBezTo>
                  <a:pt x="784" y="33"/>
                  <a:pt x="784" y="33"/>
                  <a:pt x="784" y="33"/>
                </a:cubicBezTo>
                <a:cubicBezTo>
                  <a:pt x="779" y="34"/>
                  <a:pt x="779" y="34"/>
                  <a:pt x="779" y="34"/>
                </a:cubicBezTo>
                <a:cubicBezTo>
                  <a:pt x="776" y="37"/>
                  <a:pt x="776" y="37"/>
                  <a:pt x="776" y="37"/>
                </a:cubicBezTo>
                <a:cubicBezTo>
                  <a:pt x="777" y="46"/>
                  <a:pt x="777" y="46"/>
                  <a:pt x="777" y="46"/>
                </a:cubicBezTo>
                <a:cubicBezTo>
                  <a:pt x="777" y="48"/>
                  <a:pt x="777" y="48"/>
                  <a:pt x="777" y="48"/>
                </a:cubicBezTo>
                <a:cubicBezTo>
                  <a:pt x="777" y="50"/>
                  <a:pt x="777" y="50"/>
                  <a:pt x="777" y="50"/>
                </a:cubicBezTo>
                <a:cubicBezTo>
                  <a:pt x="776" y="53"/>
                  <a:pt x="776" y="53"/>
                  <a:pt x="776" y="53"/>
                </a:cubicBezTo>
                <a:cubicBezTo>
                  <a:pt x="776" y="55"/>
                  <a:pt x="776" y="55"/>
                  <a:pt x="776" y="55"/>
                </a:cubicBezTo>
                <a:cubicBezTo>
                  <a:pt x="773" y="57"/>
                  <a:pt x="773" y="57"/>
                  <a:pt x="773" y="57"/>
                </a:cubicBezTo>
                <a:cubicBezTo>
                  <a:pt x="772" y="57"/>
                  <a:pt x="772" y="57"/>
                  <a:pt x="772" y="57"/>
                </a:cubicBezTo>
                <a:cubicBezTo>
                  <a:pt x="771" y="56"/>
                  <a:pt x="771" y="56"/>
                  <a:pt x="771" y="56"/>
                </a:cubicBezTo>
                <a:cubicBezTo>
                  <a:pt x="771" y="55"/>
                  <a:pt x="771" y="55"/>
                  <a:pt x="771" y="55"/>
                </a:cubicBezTo>
                <a:cubicBezTo>
                  <a:pt x="769" y="53"/>
                  <a:pt x="769" y="53"/>
                  <a:pt x="769" y="53"/>
                </a:cubicBezTo>
                <a:cubicBezTo>
                  <a:pt x="771" y="52"/>
                  <a:pt x="771" y="52"/>
                  <a:pt x="771" y="52"/>
                </a:cubicBezTo>
                <a:cubicBezTo>
                  <a:pt x="772" y="53"/>
                  <a:pt x="772" y="53"/>
                  <a:pt x="772" y="53"/>
                </a:cubicBezTo>
                <a:cubicBezTo>
                  <a:pt x="773" y="50"/>
                  <a:pt x="773" y="50"/>
                  <a:pt x="773" y="50"/>
                </a:cubicBezTo>
                <a:cubicBezTo>
                  <a:pt x="772" y="46"/>
                  <a:pt x="772" y="46"/>
                  <a:pt x="772" y="46"/>
                </a:cubicBezTo>
                <a:cubicBezTo>
                  <a:pt x="771" y="46"/>
                  <a:pt x="771" y="46"/>
                  <a:pt x="771" y="46"/>
                </a:cubicBezTo>
                <a:cubicBezTo>
                  <a:pt x="769" y="42"/>
                  <a:pt x="769" y="42"/>
                  <a:pt x="769" y="42"/>
                </a:cubicBezTo>
                <a:cubicBezTo>
                  <a:pt x="771" y="43"/>
                  <a:pt x="771" y="43"/>
                  <a:pt x="771" y="43"/>
                </a:cubicBezTo>
                <a:cubicBezTo>
                  <a:pt x="772" y="41"/>
                  <a:pt x="772" y="41"/>
                  <a:pt x="772" y="41"/>
                </a:cubicBezTo>
                <a:cubicBezTo>
                  <a:pt x="772" y="43"/>
                  <a:pt x="772" y="43"/>
                  <a:pt x="772" y="43"/>
                </a:cubicBezTo>
                <a:cubicBezTo>
                  <a:pt x="774" y="45"/>
                  <a:pt x="774" y="45"/>
                  <a:pt x="774" y="45"/>
                </a:cubicBezTo>
                <a:cubicBezTo>
                  <a:pt x="775" y="48"/>
                  <a:pt x="775" y="48"/>
                  <a:pt x="775" y="48"/>
                </a:cubicBezTo>
                <a:cubicBezTo>
                  <a:pt x="776" y="47"/>
                  <a:pt x="776" y="47"/>
                  <a:pt x="776" y="47"/>
                </a:cubicBezTo>
                <a:cubicBezTo>
                  <a:pt x="776" y="42"/>
                  <a:pt x="776" y="42"/>
                  <a:pt x="776" y="42"/>
                </a:cubicBezTo>
                <a:cubicBezTo>
                  <a:pt x="775" y="39"/>
                  <a:pt x="775" y="39"/>
                  <a:pt x="775" y="39"/>
                </a:cubicBezTo>
                <a:cubicBezTo>
                  <a:pt x="769" y="41"/>
                  <a:pt x="769" y="41"/>
                  <a:pt x="769" y="41"/>
                </a:cubicBezTo>
                <a:cubicBezTo>
                  <a:pt x="764" y="44"/>
                  <a:pt x="764" y="44"/>
                  <a:pt x="764" y="44"/>
                </a:cubicBezTo>
                <a:cubicBezTo>
                  <a:pt x="764" y="46"/>
                  <a:pt x="764" y="46"/>
                  <a:pt x="764" y="46"/>
                </a:cubicBezTo>
                <a:cubicBezTo>
                  <a:pt x="761" y="48"/>
                  <a:pt x="761" y="48"/>
                  <a:pt x="761" y="48"/>
                </a:cubicBezTo>
                <a:cubicBezTo>
                  <a:pt x="760" y="47"/>
                  <a:pt x="760" y="47"/>
                  <a:pt x="760" y="47"/>
                </a:cubicBezTo>
                <a:cubicBezTo>
                  <a:pt x="760" y="46"/>
                  <a:pt x="760" y="46"/>
                  <a:pt x="760" y="46"/>
                </a:cubicBezTo>
                <a:cubicBezTo>
                  <a:pt x="762" y="45"/>
                  <a:pt x="762" y="45"/>
                  <a:pt x="762" y="45"/>
                </a:cubicBezTo>
                <a:cubicBezTo>
                  <a:pt x="760" y="43"/>
                  <a:pt x="760" y="43"/>
                  <a:pt x="760" y="43"/>
                </a:cubicBezTo>
                <a:cubicBezTo>
                  <a:pt x="761" y="39"/>
                  <a:pt x="761" y="39"/>
                  <a:pt x="761" y="39"/>
                </a:cubicBezTo>
                <a:cubicBezTo>
                  <a:pt x="763" y="40"/>
                  <a:pt x="763" y="40"/>
                  <a:pt x="763" y="40"/>
                </a:cubicBezTo>
                <a:cubicBezTo>
                  <a:pt x="764" y="40"/>
                  <a:pt x="764" y="40"/>
                  <a:pt x="764" y="40"/>
                </a:cubicBezTo>
                <a:cubicBezTo>
                  <a:pt x="766" y="41"/>
                  <a:pt x="766" y="41"/>
                  <a:pt x="766" y="41"/>
                </a:cubicBezTo>
                <a:cubicBezTo>
                  <a:pt x="771" y="38"/>
                  <a:pt x="771" y="38"/>
                  <a:pt x="771" y="38"/>
                </a:cubicBezTo>
                <a:cubicBezTo>
                  <a:pt x="774" y="38"/>
                  <a:pt x="774" y="38"/>
                  <a:pt x="774" y="38"/>
                </a:cubicBezTo>
                <a:cubicBezTo>
                  <a:pt x="769" y="37"/>
                  <a:pt x="769" y="37"/>
                  <a:pt x="769" y="37"/>
                </a:cubicBezTo>
                <a:cubicBezTo>
                  <a:pt x="767" y="38"/>
                  <a:pt x="767" y="38"/>
                  <a:pt x="767" y="38"/>
                </a:cubicBezTo>
                <a:cubicBezTo>
                  <a:pt x="764" y="37"/>
                  <a:pt x="764" y="37"/>
                  <a:pt x="764" y="37"/>
                </a:cubicBezTo>
                <a:cubicBezTo>
                  <a:pt x="756" y="38"/>
                  <a:pt x="756" y="38"/>
                  <a:pt x="756" y="38"/>
                </a:cubicBezTo>
                <a:cubicBezTo>
                  <a:pt x="754" y="39"/>
                  <a:pt x="754" y="39"/>
                  <a:pt x="754" y="39"/>
                </a:cubicBezTo>
                <a:cubicBezTo>
                  <a:pt x="744" y="39"/>
                  <a:pt x="744" y="39"/>
                  <a:pt x="744" y="39"/>
                </a:cubicBezTo>
                <a:cubicBezTo>
                  <a:pt x="738" y="39"/>
                  <a:pt x="738" y="39"/>
                  <a:pt x="738" y="39"/>
                </a:cubicBezTo>
                <a:cubicBezTo>
                  <a:pt x="735" y="40"/>
                  <a:pt x="735" y="40"/>
                  <a:pt x="735" y="40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7" y="39"/>
                  <a:pt x="727" y="39"/>
                  <a:pt x="727" y="39"/>
                </a:cubicBezTo>
                <a:cubicBezTo>
                  <a:pt x="725" y="40"/>
                  <a:pt x="725" y="40"/>
                  <a:pt x="725" y="40"/>
                </a:cubicBezTo>
                <a:cubicBezTo>
                  <a:pt x="727" y="42"/>
                  <a:pt x="727" y="42"/>
                  <a:pt x="727" y="42"/>
                </a:cubicBezTo>
                <a:cubicBezTo>
                  <a:pt x="730" y="42"/>
                  <a:pt x="730" y="42"/>
                  <a:pt x="730" y="42"/>
                </a:cubicBezTo>
                <a:cubicBezTo>
                  <a:pt x="731" y="43"/>
                  <a:pt x="731" y="43"/>
                  <a:pt x="731" y="43"/>
                </a:cubicBezTo>
                <a:cubicBezTo>
                  <a:pt x="733" y="43"/>
                  <a:pt x="733" y="43"/>
                  <a:pt x="733" y="43"/>
                </a:cubicBezTo>
                <a:cubicBezTo>
                  <a:pt x="735" y="45"/>
                  <a:pt x="735" y="45"/>
                  <a:pt x="735" y="45"/>
                </a:cubicBezTo>
                <a:cubicBezTo>
                  <a:pt x="734" y="46"/>
                  <a:pt x="734" y="46"/>
                  <a:pt x="734" y="46"/>
                </a:cubicBezTo>
                <a:cubicBezTo>
                  <a:pt x="731" y="49"/>
                  <a:pt x="731" y="49"/>
                  <a:pt x="731" y="49"/>
                </a:cubicBezTo>
                <a:cubicBezTo>
                  <a:pt x="730" y="49"/>
                  <a:pt x="730" y="49"/>
                  <a:pt x="730" y="49"/>
                </a:cubicBezTo>
                <a:cubicBezTo>
                  <a:pt x="727" y="50"/>
                  <a:pt x="727" y="50"/>
                  <a:pt x="727" y="50"/>
                </a:cubicBezTo>
                <a:cubicBezTo>
                  <a:pt x="726" y="52"/>
                  <a:pt x="726" y="52"/>
                  <a:pt x="726" y="52"/>
                </a:cubicBezTo>
                <a:cubicBezTo>
                  <a:pt x="725" y="54"/>
                  <a:pt x="725" y="54"/>
                  <a:pt x="725" y="54"/>
                </a:cubicBezTo>
                <a:cubicBezTo>
                  <a:pt x="727" y="57"/>
                  <a:pt x="727" y="57"/>
                  <a:pt x="727" y="57"/>
                </a:cubicBezTo>
                <a:cubicBezTo>
                  <a:pt x="730" y="58"/>
                  <a:pt x="730" y="58"/>
                  <a:pt x="730" y="58"/>
                </a:cubicBezTo>
                <a:cubicBezTo>
                  <a:pt x="731" y="56"/>
                  <a:pt x="731" y="56"/>
                  <a:pt x="731" y="56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6" y="53"/>
                  <a:pt x="736" y="53"/>
                  <a:pt x="736" y="53"/>
                </a:cubicBezTo>
                <a:cubicBezTo>
                  <a:pt x="735" y="57"/>
                  <a:pt x="735" y="57"/>
                  <a:pt x="735" y="57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34" y="61"/>
                  <a:pt x="734" y="61"/>
                  <a:pt x="734" y="61"/>
                </a:cubicBezTo>
                <a:cubicBezTo>
                  <a:pt x="732" y="62"/>
                  <a:pt x="732" y="62"/>
                  <a:pt x="732" y="62"/>
                </a:cubicBezTo>
                <a:cubicBezTo>
                  <a:pt x="733" y="63"/>
                  <a:pt x="733" y="63"/>
                  <a:pt x="733" y="63"/>
                </a:cubicBezTo>
                <a:cubicBezTo>
                  <a:pt x="735" y="62"/>
                  <a:pt x="735" y="62"/>
                  <a:pt x="735" y="62"/>
                </a:cubicBezTo>
                <a:cubicBezTo>
                  <a:pt x="736" y="63"/>
                  <a:pt x="736" y="63"/>
                  <a:pt x="736" y="63"/>
                </a:cubicBezTo>
                <a:cubicBezTo>
                  <a:pt x="736" y="65"/>
                  <a:pt x="736" y="65"/>
                  <a:pt x="736" y="65"/>
                </a:cubicBezTo>
                <a:cubicBezTo>
                  <a:pt x="738" y="67"/>
                  <a:pt x="738" y="67"/>
                  <a:pt x="738" y="67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43" y="71"/>
                  <a:pt x="743" y="71"/>
                  <a:pt x="743" y="71"/>
                </a:cubicBezTo>
                <a:cubicBezTo>
                  <a:pt x="742" y="72"/>
                  <a:pt x="742" y="72"/>
                  <a:pt x="742" y="72"/>
                </a:cubicBezTo>
                <a:cubicBezTo>
                  <a:pt x="741" y="71"/>
                  <a:pt x="741" y="71"/>
                  <a:pt x="741" y="71"/>
                </a:cubicBezTo>
                <a:cubicBezTo>
                  <a:pt x="739" y="72"/>
                  <a:pt x="739" y="72"/>
                  <a:pt x="739" y="72"/>
                </a:cubicBezTo>
                <a:cubicBezTo>
                  <a:pt x="740" y="74"/>
                  <a:pt x="740" y="74"/>
                  <a:pt x="740" y="74"/>
                </a:cubicBezTo>
                <a:cubicBezTo>
                  <a:pt x="739" y="75"/>
                  <a:pt x="739" y="75"/>
                  <a:pt x="739" y="75"/>
                </a:cubicBezTo>
                <a:cubicBezTo>
                  <a:pt x="738" y="74"/>
                  <a:pt x="738" y="74"/>
                  <a:pt x="738" y="74"/>
                </a:cubicBezTo>
                <a:cubicBezTo>
                  <a:pt x="737" y="74"/>
                  <a:pt x="737" y="74"/>
                  <a:pt x="737" y="74"/>
                </a:cubicBezTo>
                <a:cubicBezTo>
                  <a:pt x="736" y="72"/>
                  <a:pt x="736" y="72"/>
                  <a:pt x="736" y="72"/>
                </a:cubicBezTo>
                <a:cubicBezTo>
                  <a:pt x="733" y="70"/>
                  <a:pt x="733" y="70"/>
                  <a:pt x="733" y="70"/>
                </a:cubicBezTo>
                <a:cubicBezTo>
                  <a:pt x="732" y="71"/>
                  <a:pt x="732" y="71"/>
                  <a:pt x="732" y="71"/>
                </a:cubicBezTo>
                <a:cubicBezTo>
                  <a:pt x="733" y="72"/>
                  <a:pt x="733" y="72"/>
                  <a:pt x="733" y="72"/>
                </a:cubicBezTo>
                <a:cubicBezTo>
                  <a:pt x="731" y="73"/>
                  <a:pt x="731" y="73"/>
                  <a:pt x="731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5"/>
                  <a:pt x="730" y="75"/>
                  <a:pt x="730" y="75"/>
                </a:cubicBezTo>
                <a:cubicBezTo>
                  <a:pt x="730" y="78"/>
                  <a:pt x="730" y="78"/>
                  <a:pt x="730" y="78"/>
                </a:cubicBezTo>
                <a:cubicBezTo>
                  <a:pt x="732" y="79"/>
                  <a:pt x="732" y="79"/>
                  <a:pt x="732" y="79"/>
                </a:cubicBezTo>
                <a:cubicBezTo>
                  <a:pt x="734" y="77"/>
                  <a:pt x="734" y="77"/>
                  <a:pt x="734" y="77"/>
                </a:cubicBezTo>
                <a:cubicBezTo>
                  <a:pt x="736" y="79"/>
                  <a:pt x="736" y="79"/>
                  <a:pt x="736" y="79"/>
                </a:cubicBezTo>
                <a:cubicBezTo>
                  <a:pt x="735" y="80"/>
                  <a:pt x="735" y="80"/>
                  <a:pt x="735" y="80"/>
                </a:cubicBezTo>
                <a:cubicBezTo>
                  <a:pt x="736" y="81"/>
                  <a:pt x="736" y="81"/>
                  <a:pt x="736" y="81"/>
                </a:cubicBezTo>
                <a:cubicBezTo>
                  <a:pt x="735" y="82"/>
                  <a:pt x="735" y="82"/>
                  <a:pt x="735" y="82"/>
                </a:cubicBezTo>
                <a:cubicBezTo>
                  <a:pt x="732" y="82"/>
                  <a:pt x="732" y="82"/>
                  <a:pt x="732" y="82"/>
                </a:cubicBezTo>
                <a:cubicBezTo>
                  <a:pt x="733" y="83"/>
                  <a:pt x="733" y="83"/>
                  <a:pt x="733" y="83"/>
                </a:cubicBezTo>
                <a:cubicBezTo>
                  <a:pt x="735" y="84"/>
                  <a:pt x="735" y="84"/>
                  <a:pt x="735" y="84"/>
                </a:cubicBezTo>
                <a:cubicBezTo>
                  <a:pt x="731" y="84"/>
                  <a:pt x="731" y="84"/>
                  <a:pt x="731" y="84"/>
                </a:cubicBezTo>
                <a:cubicBezTo>
                  <a:pt x="730" y="82"/>
                  <a:pt x="730" y="82"/>
                  <a:pt x="730" y="82"/>
                </a:cubicBezTo>
                <a:cubicBezTo>
                  <a:pt x="727" y="82"/>
                  <a:pt x="727" y="82"/>
                  <a:pt x="727" y="82"/>
                </a:cubicBezTo>
                <a:cubicBezTo>
                  <a:pt x="726" y="80"/>
                  <a:pt x="726" y="80"/>
                  <a:pt x="726" y="80"/>
                </a:cubicBezTo>
                <a:cubicBezTo>
                  <a:pt x="724" y="80"/>
                  <a:pt x="724" y="80"/>
                  <a:pt x="724" y="80"/>
                </a:cubicBezTo>
                <a:cubicBezTo>
                  <a:pt x="722" y="78"/>
                  <a:pt x="722" y="78"/>
                  <a:pt x="722" y="78"/>
                </a:cubicBezTo>
                <a:cubicBezTo>
                  <a:pt x="719" y="78"/>
                  <a:pt x="719" y="78"/>
                  <a:pt x="719" y="78"/>
                </a:cubicBezTo>
                <a:cubicBezTo>
                  <a:pt x="717" y="77"/>
                  <a:pt x="717" y="77"/>
                  <a:pt x="717" y="77"/>
                </a:cubicBezTo>
                <a:cubicBezTo>
                  <a:pt x="716" y="77"/>
                  <a:pt x="716" y="77"/>
                  <a:pt x="716" y="77"/>
                </a:cubicBezTo>
                <a:cubicBezTo>
                  <a:pt x="715" y="76"/>
                  <a:pt x="715" y="76"/>
                  <a:pt x="715" y="76"/>
                </a:cubicBezTo>
                <a:cubicBezTo>
                  <a:pt x="709" y="79"/>
                  <a:pt x="709" y="79"/>
                  <a:pt x="709" y="79"/>
                </a:cubicBezTo>
                <a:cubicBezTo>
                  <a:pt x="709" y="81"/>
                  <a:pt x="709" y="81"/>
                  <a:pt x="709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09" y="83"/>
                  <a:pt x="709" y="83"/>
                  <a:pt x="709" y="83"/>
                </a:cubicBezTo>
                <a:cubicBezTo>
                  <a:pt x="709" y="84"/>
                  <a:pt x="709" y="84"/>
                  <a:pt x="709" y="84"/>
                </a:cubicBezTo>
                <a:cubicBezTo>
                  <a:pt x="710" y="86"/>
                  <a:pt x="710" y="86"/>
                  <a:pt x="710" y="86"/>
                </a:cubicBezTo>
                <a:cubicBezTo>
                  <a:pt x="710" y="86"/>
                  <a:pt x="710" y="86"/>
                  <a:pt x="710" y="86"/>
                </a:cubicBezTo>
                <a:cubicBezTo>
                  <a:pt x="708" y="85"/>
                  <a:pt x="708" y="85"/>
                  <a:pt x="708" y="85"/>
                </a:cubicBezTo>
                <a:cubicBezTo>
                  <a:pt x="707" y="85"/>
                  <a:pt x="707" y="85"/>
                  <a:pt x="707" y="85"/>
                </a:cubicBezTo>
                <a:cubicBezTo>
                  <a:pt x="705" y="85"/>
                  <a:pt x="705" y="85"/>
                  <a:pt x="705" y="85"/>
                </a:cubicBezTo>
                <a:cubicBezTo>
                  <a:pt x="698" y="86"/>
                  <a:pt x="698" y="86"/>
                  <a:pt x="698" y="86"/>
                </a:cubicBezTo>
                <a:cubicBezTo>
                  <a:pt x="695" y="85"/>
                  <a:pt x="695" y="85"/>
                  <a:pt x="695" y="85"/>
                </a:cubicBezTo>
                <a:cubicBezTo>
                  <a:pt x="693" y="83"/>
                  <a:pt x="693" y="83"/>
                  <a:pt x="693" y="83"/>
                </a:cubicBezTo>
                <a:cubicBezTo>
                  <a:pt x="691" y="83"/>
                  <a:pt x="691" y="83"/>
                  <a:pt x="691" y="83"/>
                </a:cubicBezTo>
                <a:cubicBezTo>
                  <a:pt x="689" y="81"/>
                  <a:pt x="689" y="81"/>
                  <a:pt x="689" y="81"/>
                </a:cubicBezTo>
                <a:cubicBezTo>
                  <a:pt x="688" y="78"/>
                  <a:pt x="688" y="78"/>
                  <a:pt x="688" y="78"/>
                </a:cubicBezTo>
                <a:cubicBezTo>
                  <a:pt x="687" y="78"/>
                  <a:pt x="687" y="78"/>
                  <a:pt x="687" y="78"/>
                </a:cubicBezTo>
                <a:cubicBezTo>
                  <a:pt x="687" y="79"/>
                  <a:pt x="687" y="79"/>
                  <a:pt x="687" y="79"/>
                </a:cubicBezTo>
                <a:cubicBezTo>
                  <a:pt x="688" y="82"/>
                  <a:pt x="688" y="82"/>
                  <a:pt x="688" y="82"/>
                </a:cubicBezTo>
                <a:cubicBezTo>
                  <a:pt x="689" y="87"/>
                  <a:pt x="689" y="87"/>
                  <a:pt x="689" y="87"/>
                </a:cubicBezTo>
                <a:cubicBezTo>
                  <a:pt x="691" y="92"/>
                  <a:pt x="691" y="92"/>
                  <a:pt x="691" y="92"/>
                </a:cubicBezTo>
                <a:cubicBezTo>
                  <a:pt x="693" y="96"/>
                  <a:pt x="693" y="96"/>
                  <a:pt x="693" y="96"/>
                </a:cubicBezTo>
                <a:cubicBezTo>
                  <a:pt x="695" y="105"/>
                  <a:pt x="695" y="105"/>
                  <a:pt x="695" y="105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3" y="107"/>
                  <a:pt x="693" y="107"/>
                  <a:pt x="693" y="107"/>
                </a:cubicBezTo>
                <a:cubicBezTo>
                  <a:pt x="692" y="106"/>
                  <a:pt x="692" y="106"/>
                  <a:pt x="692" y="106"/>
                </a:cubicBezTo>
                <a:cubicBezTo>
                  <a:pt x="692" y="104"/>
                  <a:pt x="692" y="104"/>
                  <a:pt x="692" y="104"/>
                </a:cubicBezTo>
                <a:cubicBezTo>
                  <a:pt x="690" y="103"/>
                  <a:pt x="690" y="103"/>
                  <a:pt x="690" y="103"/>
                </a:cubicBezTo>
                <a:cubicBezTo>
                  <a:pt x="689" y="103"/>
                  <a:pt x="689" y="103"/>
                  <a:pt x="689" y="103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89" y="106"/>
                  <a:pt x="689" y="106"/>
                  <a:pt x="689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4" y="102"/>
                  <a:pt x="684" y="102"/>
                  <a:pt x="684" y="102"/>
                </a:cubicBezTo>
                <a:cubicBezTo>
                  <a:pt x="680" y="102"/>
                  <a:pt x="680" y="102"/>
                  <a:pt x="680" y="102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1" y="94"/>
                  <a:pt x="671" y="94"/>
                  <a:pt x="671" y="94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69" y="95"/>
                  <a:pt x="669" y="95"/>
                  <a:pt x="669" y="95"/>
                </a:cubicBezTo>
                <a:cubicBezTo>
                  <a:pt x="667" y="94"/>
                  <a:pt x="667" y="94"/>
                  <a:pt x="667" y="94"/>
                </a:cubicBezTo>
                <a:cubicBezTo>
                  <a:pt x="666" y="93"/>
                  <a:pt x="666" y="93"/>
                  <a:pt x="666" y="93"/>
                </a:cubicBezTo>
                <a:cubicBezTo>
                  <a:pt x="670" y="90"/>
                  <a:pt x="670" y="90"/>
                  <a:pt x="670" y="90"/>
                </a:cubicBezTo>
                <a:cubicBezTo>
                  <a:pt x="671" y="90"/>
                  <a:pt x="671" y="90"/>
                  <a:pt x="671" y="90"/>
                </a:cubicBezTo>
                <a:cubicBezTo>
                  <a:pt x="670" y="89"/>
                  <a:pt x="670" y="89"/>
                  <a:pt x="670" y="89"/>
                </a:cubicBezTo>
                <a:cubicBezTo>
                  <a:pt x="668" y="88"/>
                  <a:pt x="668" y="88"/>
                  <a:pt x="668" y="88"/>
                </a:cubicBezTo>
                <a:cubicBezTo>
                  <a:pt x="666" y="86"/>
                  <a:pt x="666" y="86"/>
                  <a:pt x="666" y="86"/>
                </a:cubicBezTo>
                <a:cubicBezTo>
                  <a:pt x="666" y="86"/>
                  <a:pt x="666" y="86"/>
                  <a:pt x="666" y="86"/>
                </a:cubicBezTo>
                <a:cubicBezTo>
                  <a:pt x="666" y="87"/>
                  <a:pt x="666" y="87"/>
                  <a:pt x="666" y="87"/>
                </a:cubicBezTo>
                <a:cubicBezTo>
                  <a:pt x="668" y="89"/>
                  <a:pt x="668" y="89"/>
                  <a:pt x="668" y="89"/>
                </a:cubicBezTo>
                <a:cubicBezTo>
                  <a:pt x="668" y="91"/>
                  <a:pt x="668" y="91"/>
                  <a:pt x="668" y="91"/>
                </a:cubicBezTo>
                <a:cubicBezTo>
                  <a:pt x="666" y="92"/>
                  <a:pt x="666" y="92"/>
                  <a:pt x="666" y="92"/>
                </a:cubicBezTo>
                <a:cubicBezTo>
                  <a:pt x="662" y="91"/>
                  <a:pt x="662" y="91"/>
                  <a:pt x="662" y="91"/>
                </a:cubicBezTo>
                <a:cubicBezTo>
                  <a:pt x="659" y="89"/>
                  <a:pt x="659" y="89"/>
                  <a:pt x="659" y="89"/>
                </a:cubicBezTo>
                <a:cubicBezTo>
                  <a:pt x="658" y="88"/>
                  <a:pt x="658" y="88"/>
                  <a:pt x="658" y="88"/>
                </a:cubicBezTo>
                <a:cubicBezTo>
                  <a:pt x="655" y="87"/>
                  <a:pt x="655" y="87"/>
                  <a:pt x="655" y="87"/>
                </a:cubicBezTo>
                <a:cubicBezTo>
                  <a:pt x="654" y="85"/>
                  <a:pt x="654" y="85"/>
                  <a:pt x="654" y="85"/>
                </a:cubicBezTo>
                <a:cubicBezTo>
                  <a:pt x="653" y="84"/>
                  <a:pt x="653" y="84"/>
                  <a:pt x="653" y="84"/>
                </a:cubicBezTo>
                <a:cubicBezTo>
                  <a:pt x="657" y="84"/>
                  <a:pt x="657" y="84"/>
                  <a:pt x="657" y="84"/>
                </a:cubicBezTo>
                <a:cubicBezTo>
                  <a:pt x="660" y="85"/>
                  <a:pt x="660" y="85"/>
                  <a:pt x="660" y="85"/>
                </a:cubicBezTo>
                <a:cubicBezTo>
                  <a:pt x="662" y="86"/>
                  <a:pt x="662" y="86"/>
                  <a:pt x="662" y="86"/>
                </a:cubicBezTo>
                <a:cubicBezTo>
                  <a:pt x="664" y="86"/>
                  <a:pt x="664" y="86"/>
                  <a:pt x="664" y="86"/>
                </a:cubicBezTo>
                <a:cubicBezTo>
                  <a:pt x="665" y="83"/>
                  <a:pt x="665" y="83"/>
                  <a:pt x="665" y="83"/>
                </a:cubicBezTo>
                <a:cubicBezTo>
                  <a:pt x="665" y="82"/>
                  <a:pt x="665" y="82"/>
                  <a:pt x="665" y="82"/>
                </a:cubicBezTo>
                <a:cubicBezTo>
                  <a:pt x="664" y="82"/>
                  <a:pt x="664" y="82"/>
                  <a:pt x="664" y="82"/>
                </a:cubicBezTo>
                <a:cubicBezTo>
                  <a:pt x="663" y="81"/>
                  <a:pt x="663" y="81"/>
                  <a:pt x="663" y="81"/>
                </a:cubicBezTo>
                <a:cubicBezTo>
                  <a:pt x="662" y="81"/>
                  <a:pt x="662" y="81"/>
                  <a:pt x="662" y="81"/>
                </a:cubicBezTo>
                <a:cubicBezTo>
                  <a:pt x="662" y="78"/>
                  <a:pt x="662" y="78"/>
                  <a:pt x="662" y="78"/>
                </a:cubicBezTo>
                <a:cubicBezTo>
                  <a:pt x="660" y="76"/>
                  <a:pt x="660" y="76"/>
                  <a:pt x="660" y="76"/>
                </a:cubicBezTo>
                <a:cubicBezTo>
                  <a:pt x="659" y="77"/>
                  <a:pt x="659" y="77"/>
                  <a:pt x="659" y="77"/>
                </a:cubicBezTo>
                <a:cubicBezTo>
                  <a:pt x="659" y="76"/>
                  <a:pt x="659" y="76"/>
                  <a:pt x="659" y="76"/>
                </a:cubicBezTo>
                <a:cubicBezTo>
                  <a:pt x="658" y="75"/>
                  <a:pt x="658" y="75"/>
                  <a:pt x="658" y="75"/>
                </a:cubicBezTo>
                <a:cubicBezTo>
                  <a:pt x="656" y="76"/>
                  <a:pt x="656" y="76"/>
                  <a:pt x="656" y="76"/>
                </a:cubicBezTo>
                <a:cubicBezTo>
                  <a:pt x="656" y="77"/>
                  <a:pt x="656" y="77"/>
                  <a:pt x="656" y="77"/>
                </a:cubicBezTo>
                <a:cubicBezTo>
                  <a:pt x="653" y="76"/>
                  <a:pt x="653" y="76"/>
                  <a:pt x="653" y="76"/>
                </a:cubicBezTo>
                <a:cubicBezTo>
                  <a:pt x="653" y="74"/>
                  <a:pt x="653" y="74"/>
                  <a:pt x="653" y="74"/>
                </a:cubicBezTo>
                <a:cubicBezTo>
                  <a:pt x="656" y="71"/>
                  <a:pt x="656" y="71"/>
                  <a:pt x="656" y="71"/>
                </a:cubicBezTo>
                <a:cubicBezTo>
                  <a:pt x="656" y="70"/>
                  <a:pt x="656" y="70"/>
                  <a:pt x="656" y="70"/>
                </a:cubicBezTo>
                <a:cubicBezTo>
                  <a:pt x="654" y="70"/>
                  <a:pt x="654" y="70"/>
                  <a:pt x="654" y="70"/>
                </a:cubicBezTo>
                <a:cubicBezTo>
                  <a:pt x="652" y="72"/>
                  <a:pt x="652" y="72"/>
                  <a:pt x="652" y="72"/>
                </a:cubicBezTo>
                <a:cubicBezTo>
                  <a:pt x="652" y="70"/>
                  <a:pt x="652" y="70"/>
                  <a:pt x="652" y="70"/>
                </a:cubicBezTo>
                <a:cubicBezTo>
                  <a:pt x="653" y="68"/>
                  <a:pt x="653" y="68"/>
                  <a:pt x="653" y="68"/>
                </a:cubicBezTo>
                <a:cubicBezTo>
                  <a:pt x="652" y="66"/>
                  <a:pt x="652" y="66"/>
                  <a:pt x="652" y="66"/>
                </a:cubicBezTo>
                <a:cubicBezTo>
                  <a:pt x="652" y="67"/>
                  <a:pt x="652" y="67"/>
                  <a:pt x="652" y="67"/>
                </a:cubicBezTo>
                <a:cubicBezTo>
                  <a:pt x="651" y="67"/>
                  <a:pt x="651" y="67"/>
                  <a:pt x="651" y="67"/>
                </a:cubicBezTo>
                <a:cubicBezTo>
                  <a:pt x="650" y="66"/>
                  <a:pt x="650" y="66"/>
                  <a:pt x="650" y="66"/>
                </a:cubicBezTo>
                <a:cubicBezTo>
                  <a:pt x="649" y="66"/>
                  <a:pt x="649" y="66"/>
                  <a:pt x="649" y="66"/>
                </a:cubicBezTo>
                <a:cubicBezTo>
                  <a:pt x="648" y="65"/>
                  <a:pt x="648" y="65"/>
                  <a:pt x="648" y="65"/>
                </a:cubicBezTo>
                <a:cubicBezTo>
                  <a:pt x="647" y="64"/>
                  <a:pt x="647" y="64"/>
                  <a:pt x="647" y="64"/>
                </a:cubicBezTo>
                <a:cubicBezTo>
                  <a:pt x="648" y="62"/>
                  <a:pt x="648" y="62"/>
                  <a:pt x="648" y="62"/>
                </a:cubicBezTo>
                <a:cubicBezTo>
                  <a:pt x="647" y="61"/>
                  <a:pt x="647" y="61"/>
                  <a:pt x="647" y="61"/>
                </a:cubicBezTo>
                <a:cubicBezTo>
                  <a:pt x="646" y="62"/>
                  <a:pt x="646" y="62"/>
                  <a:pt x="646" y="62"/>
                </a:cubicBezTo>
                <a:cubicBezTo>
                  <a:pt x="645" y="64"/>
                  <a:pt x="645" y="64"/>
                  <a:pt x="645" y="64"/>
                </a:cubicBezTo>
                <a:cubicBezTo>
                  <a:pt x="644" y="60"/>
                  <a:pt x="644" y="60"/>
                  <a:pt x="644" y="60"/>
                </a:cubicBezTo>
                <a:cubicBezTo>
                  <a:pt x="643" y="59"/>
                  <a:pt x="643" y="59"/>
                  <a:pt x="643" y="59"/>
                </a:cubicBezTo>
                <a:cubicBezTo>
                  <a:pt x="641" y="60"/>
                  <a:pt x="641" y="60"/>
                  <a:pt x="641" y="60"/>
                </a:cubicBezTo>
                <a:cubicBezTo>
                  <a:pt x="640" y="60"/>
                  <a:pt x="640" y="60"/>
                  <a:pt x="640" y="60"/>
                </a:cubicBezTo>
                <a:cubicBezTo>
                  <a:pt x="639" y="58"/>
                  <a:pt x="639" y="58"/>
                  <a:pt x="639" y="58"/>
                </a:cubicBezTo>
                <a:cubicBezTo>
                  <a:pt x="638" y="59"/>
                  <a:pt x="638" y="59"/>
                  <a:pt x="638" y="59"/>
                </a:cubicBezTo>
                <a:cubicBezTo>
                  <a:pt x="637" y="59"/>
                  <a:pt x="637" y="59"/>
                  <a:pt x="637" y="59"/>
                </a:cubicBezTo>
                <a:cubicBezTo>
                  <a:pt x="636" y="60"/>
                  <a:pt x="636" y="60"/>
                  <a:pt x="636" y="60"/>
                </a:cubicBezTo>
                <a:cubicBezTo>
                  <a:pt x="636" y="58"/>
                  <a:pt x="636" y="58"/>
                  <a:pt x="636" y="58"/>
                </a:cubicBezTo>
                <a:cubicBezTo>
                  <a:pt x="636" y="57"/>
                  <a:pt x="636" y="57"/>
                  <a:pt x="636" y="57"/>
                </a:cubicBezTo>
                <a:cubicBezTo>
                  <a:pt x="633" y="57"/>
                  <a:pt x="633" y="57"/>
                  <a:pt x="633" y="57"/>
                </a:cubicBezTo>
                <a:cubicBezTo>
                  <a:pt x="632" y="57"/>
                  <a:pt x="632" y="57"/>
                  <a:pt x="632" y="57"/>
                </a:cubicBezTo>
                <a:cubicBezTo>
                  <a:pt x="632" y="57"/>
                  <a:pt x="632" y="57"/>
                  <a:pt x="632" y="57"/>
                </a:cubicBezTo>
                <a:cubicBezTo>
                  <a:pt x="629" y="57"/>
                  <a:pt x="629" y="57"/>
                  <a:pt x="629" y="57"/>
                </a:cubicBezTo>
                <a:cubicBezTo>
                  <a:pt x="627" y="57"/>
                  <a:pt x="627" y="57"/>
                  <a:pt x="627" y="57"/>
                </a:cubicBezTo>
                <a:cubicBezTo>
                  <a:pt x="627" y="58"/>
                  <a:pt x="627" y="58"/>
                  <a:pt x="627" y="58"/>
                </a:cubicBezTo>
                <a:cubicBezTo>
                  <a:pt x="628" y="59"/>
                  <a:pt x="628" y="59"/>
                  <a:pt x="628" y="59"/>
                </a:cubicBezTo>
                <a:cubicBezTo>
                  <a:pt x="629" y="61"/>
                  <a:pt x="629" y="61"/>
                  <a:pt x="629" y="61"/>
                </a:cubicBezTo>
                <a:cubicBezTo>
                  <a:pt x="627" y="60"/>
                  <a:pt x="627" y="60"/>
                  <a:pt x="627" y="60"/>
                </a:cubicBezTo>
                <a:cubicBezTo>
                  <a:pt x="627" y="61"/>
                  <a:pt x="627" y="61"/>
                  <a:pt x="627" y="61"/>
                </a:cubicBezTo>
                <a:cubicBezTo>
                  <a:pt x="627" y="62"/>
                  <a:pt x="627" y="62"/>
                  <a:pt x="627" y="62"/>
                </a:cubicBezTo>
                <a:cubicBezTo>
                  <a:pt x="626" y="62"/>
                  <a:pt x="626" y="62"/>
                  <a:pt x="626" y="62"/>
                </a:cubicBezTo>
                <a:cubicBezTo>
                  <a:pt x="624" y="62"/>
                  <a:pt x="624" y="62"/>
                  <a:pt x="624" y="62"/>
                </a:cubicBezTo>
                <a:cubicBezTo>
                  <a:pt x="623" y="62"/>
                  <a:pt x="623" y="62"/>
                  <a:pt x="623" y="62"/>
                </a:cubicBezTo>
                <a:cubicBezTo>
                  <a:pt x="624" y="60"/>
                  <a:pt x="624" y="60"/>
                  <a:pt x="624" y="60"/>
                </a:cubicBezTo>
                <a:cubicBezTo>
                  <a:pt x="625" y="59"/>
                  <a:pt x="625" y="59"/>
                  <a:pt x="625" y="59"/>
                </a:cubicBezTo>
                <a:cubicBezTo>
                  <a:pt x="624" y="58"/>
                  <a:pt x="624" y="58"/>
                  <a:pt x="624" y="58"/>
                </a:cubicBezTo>
                <a:cubicBezTo>
                  <a:pt x="623" y="57"/>
                  <a:pt x="623" y="57"/>
                  <a:pt x="623" y="57"/>
                </a:cubicBezTo>
                <a:cubicBezTo>
                  <a:pt x="623" y="59"/>
                  <a:pt x="623" y="59"/>
                  <a:pt x="623" y="59"/>
                </a:cubicBezTo>
                <a:cubicBezTo>
                  <a:pt x="622" y="60"/>
                  <a:pt x="622" y="60"/>
                  <a:pt x="622" y="60"/>
                </a:cubicBezTo>
                <a:cubicBezTo>
                  <a:pt x="621" y="58"/>
                  <a:pt x="621" y="58"/>
                  <a:pt x="621" y="58"/>
                </a:cubicBezTo>
                <a:cubicBezTo>
                  <a:pt x="619" y="58"/>
                  <a:pt x="619" y="58"/>
                  <a:pt x="619" y="58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7" y="57"/>
                  <a:pt x="617" y="57"/>
                  <a:pt x="617" y="57"/>
                </a:cubicBezTo>
                <a:cubicBezTo>
                  <a:pt x="616" y="58"/>
                  <a:pt x="616" y="58"/>
                  <a:pt x="616" y="58"/>
                </a:cubicBezTo>
                <a:cubicBezTo>
                  <a:pt x="613" y="58"/>
                  <a:pt x="613" y="58"/>
                  <a:pt x="613" y="58"/>
                </a:cubicBezTo>
                <a:cubicBezTo>
                  <a:pt x="613" y="57"/>
                  <a:pt x="613" y="57"/>
                  <a:pt x="613" y="57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9"/>
                  <a:pt x="611" y="59"/>
                  <a:pt x="611" y="59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7"/>
                  <a:pt x="608" y="57"/>
                  <a:pt x="608" y="57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9" y="60"/>
                  <a:pt x="609" y="60"/>
                  <a:pt x="609" y="60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6" y="60"/>
                  <a:pt x="606" y="60"/>
                  <a:pt x="606" y="60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5" y="64"/>
                  <a:pt x="605" y="64"/>
                  <a:pt x="605" y="64"/>
                </a:cubicBezTo>
                <a:cubicBezTo>
                  <a:pt x="606" y="65"/>
                  <a:pt x="606" y="65"/>
                  <a:pt x="606" y="65"/>
                </a:cubicBezTo>
                <a:cubicBezTo>
                  <a:pt x="606" y="67"/>
                  <a:pt x="606" y="67"/>
                  <a:pt x="606" y="67"/>
                </a:cubicBezTo>
                <a:cubicBezTo>
                  <a:pt x="607" y="67"/>
                  <a:pt x="607" y="67"/>
                  <a:pt x="607" y="67"/>
                </a:cubicBezTo>
                <a:cubicBezTo>
                  <a:pt x="608" y="69"/>
                  <a:pt x="608" y="69"/>
                  <a:pt x="608" y="69"/>
                </a:cubicBezTo>
                <a:cubicBezTo>
                  <a:pt x="610" y="70"/>
                  <a:pt x="610" y="70"/>
                  <a:pt x="610" y="70"/>
                </a:cubicBezTo>
                <a:cubicBezTo>
                  <a:pt x="611" y="71"/>
                  <a:pt x="611" y="71"/>
                  <a:pt x="611" y="71"/>
                </a:cubicBezTo>
                <a:cubicBezTo>
                  <a:pt x="610" y="73"/>
                  <a:pt x="610" y="73"/>
                  <a:pt x="610" y="73"/>
                </a:cubicBezTo>
                <a:cubicBezTo>
                  <a:pt x="612" y="74"/>
                  <a:pt x="612" y="74"/>
                  <a:pt x="612" y="74"/>
                </a:cubicBezTo>
                <a:cubicBezTo>
                  <a:pt x="612" y="76"/>
                  <a:pt x="612" y="76"/>
                  <a:pt x="612" y="76"/>
                </a:cubicBezTo>
                <a:cubicBezTo>
                  <a:pt x="611" y="77"/>
                  <a:pt x="611" y="77"/>
                  <a:pt x="611" y="77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0" y="76"/>
                  <a:pt x="610" y="76"/>
                  <a:pt x="610" y="76"/>
                </a:cubicBezTo>
                <a:cubicBezTo>
                  <a:pt x="607" y="76"/>
                  <a:pt x="607" y="76"/>
                  <a:pt x="607" y="76"/>
                </a:cubicBezTo>
                <a:cubicBezTo>
                  <a:pt x="606" y="76"/>
                  <a:pt x="606" y="76"/>
                  <a:pt x="606" y="76"/>
                </a:cubicBezTo>
                <a:cubicBezTo>
                  <a:pt x="604" y="76"/>
                  <a:pt x="604" y="76"/>
                  <a:pt x="604" y="76"/>
                </a:cubicBezTo>
                <a:cubicBezTo>
                  <a:pt x="605" y="77"/>
                  <a:pt x="605" y="77"/>
                  <a:pt x="605" y="77"/>
                </a:cubicBezTo>
                <a:cubicBezTo>
                  <a:pt x="604" y="79"/>
                  <a:pt x="604" y="79"/>
                  <a:pt x="604" y="79"/>
                </a:cubicBezTo>
                <a:cubicBezTo>
                  <a:pt x="602" y="79"/>
                  <a:pt x="602" y="79"/>
                  <a:pt x="602" y="79"/>
                </a:cubicBezTo>
                <a:cubicBezTo>
                  <a:pt x="601" y="79"/>
                  <a:pt x="601" y="79"/>
                  <a:pt x="601" y="79"/>
                </a:cubicBezTo>
                <a:cubicBezTo>
                  <a:pt x="597" y="81"/>
                  <a:pt x="597" y="81"/>
                  <a:pt x="597" y="81"/>
                </a:cubicBezTo>
                <a:cubicBezTo>
                  <a:pt x="591" y="82"/>
                  <a:pt x="591" y="82"/>
                  <a:pt x="591" y="82"/>
                </a:cubicBezTo>
                <a:cubicBezTo>
                  <a:pt x="589" y="81"/>
                  <a:pt x="589" y="81"/>
                  <a:pt x="589" y="81"/>
                </a:cubicBezTo>
                <a:cubicBezTo>
                  <a:pt x="586" y="81"/>
                  <a:pt x="586" y="81"/>
                  <a:pt x="586" y="81"/>
                </a:cubicBezTo>
                <a:cubicBezTo>
                  <a:pt x="586" y="81"/>
                  <a:pt x="586" y="81"/>
                  <a:pt x="586" y="81"/>
                </a:cubicBezTo>
                <a:cubicBezTo>
                  <a:pt x="584" y="81"/>
                  <a:pt x="584" y="81"/>
                  <a:pt x="584" y="81"/>
                </a:cubicBezTo>
                <a:cubicBezTo>
                  <a:pt x="576" y="81"/>
                  <a:pt x="576" y="81"/>
                  <a:pt x="576" y="81"/>
                </a:cubicBezTo>
                <a:cubicBezTo>
                  <a:pt x="574" y="79"/>
                  <a:pt x="574" y="79"/>
                  <a:pt x="574" y="79"/>
                </a:cubicBezTo>
                <a:cubicBezTo>
                  <a:pt x="573" y="75"/>
                  <a:pt x="573" y="75"/>
                  <a:pt x="573" y="75"/>
                </a:cubicBezTo>
                <a:cubicBezTo>
                  <a:pt x="574" y="73"/>
                  <a:pt x="574" y="73"/>
                  <a:pt x="574" y="73"/>
                </a:cubicBezTo>
                <a:cubicBezTo>
                  <a:pt x="575" y="73"/>
                  <a:pt x="575" y="73"/>
                  <a:pt x="575" y="73"/>
                </a:cubicBezTo>
                <a:cubicBezTo>
                  <a:pt x="575" y="72"/>
                  <a:pt x="575" y="72"/>
                  <a:pt x="575" y="72"/>
                </a:cubicBezTo>
                <a:cubicBezTo>
                  <a:pt x="573" y="71"/>
                  <a:pt x="573" y="71"/>
                  <a:pt x="573" y="71"/>
                </a:cubicBezTo>
                <a:cubicBezTo>
                  <a:pt x="570" y="71"/>
                  <a:pt x="570" y="71"/>
                  <a:pt x="570" y="71"/>
                </a:cubicBezTo>
                <a:cubicBezTo>
                  <a:pt x="565" y="73"/>
                  <a:pt x="565" y="73"/>
                  <a:pt x="565" y="73"/>
                </a:cubicBezTo>
                <a:cubicBezTo>
                  <a:pt x="558" y="73"/>
                  <a:pt x="558" y="73"/>
                  <a:pt x="558" y="73"/>
                </a:cubicBezTo>
                <a:cubicBezTo>
                  <a:pt x="552" y="75"/>
                  <a:pt x="552" y="75"/>
                  <a:pt x="552" y="75"/>
                </a:cubicBezTo>
                <a:cubicBezTo>
                  <a:pt x="548" y="76"/>
                  <a:pt x="548" y="76"/>
                  <a:pt x="548" y="76"/>
                </a:cubicBezTo>
                <a:cubicBezTo>
                  <a:pt x="547" y="77"/>
                  <a:pt x="547" y="77"/>
                  <a:pt x="547" y="77"/>
                </a:cubicBezTo>
                <a:cubicBezTo>
                  <a:pt x="546" y="77"/>
                  <a:pt x="546" y="77"/>
                  <a:pt x="546" y="77"/>
                </a:cubicBezTo>
                <a:cubicBezTo>
                  <a:pt x="545" y="78"/>
                  <a:pt x="545" y="78"/>
                  <a:pt x="545" y="78"/>
                </a:cubicBezTo>
                <a:cubicBezTo>
                  <a:pt x="543" y="79"/>
                  <a:pt x="543" y="79"/>
                  <a:pt x="543" y="79"/>
                </a:cubicBezTo>
                <a:cubicBezTo>
                  <a:pt x="541" y="81"/>
                  <a:pt x="541" y="81"/>
                  <a:pt x="541" y="81"/>
                </a:cubicBezTo>
                <a:cubicBezTo>
                  <a:pt x="542" y="84"/>
                  <a:pt x="542" y="84"/>
                  <a:pt x="542" y="84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45" y="83"/>
                  <a:pt x="545" y="83"/>
                  <a:pt x="545" y="83"/>
                </a:cubicBezTo>
                <a:cubicBezTo>
                  <a:pt x="546" y="84"/>
                  <a:pt x="546" y="84"/>
                  <a:pt x="546" y="84"/>
                </a:cubicBezTo>
                <a:cubicBezTo>
                  <a:pt x="545" y="85"/>
                  <a:pt x="545" y="85"/>
                  <a:pt x="545" y="85"/>
                </a:cubicBezTo>
                <a:cubicBezTo>
                  <a:pt x="544" y="85"/>
                  <a:pt x="544" y="85"/>
                  <a:pt x="544" y="85"/>
                </a:cubicBezTo>
                <a:cubicBezTo>
                  <a:pt x="542" y="87"/>
                  <a:pt x="542" y="87"/>
                  <a:pt x="542" y="87"/>
                </a:cubicBezTo>
                <a:cubicBezTo>
                  <a:pt x="542" y="88"/>
                  <a:pt x="542" y="88"/>
                  <a:pt x="542" y="88"/>
                </a:cubicBezTo>
                <a:cubicBezTo>
                  <a:pt x="542" y="87"/>
                  <a:pt x="542" y="87"/>
                  <a:pt x="542" y="87"/>
                </a:cubicBezTo>
                <a:cubicBezTo>
                  <a:pt x="541" y="84"/>
                  <a:pt x="541" y="84"/>
                  <a:pt x="541" y="84"/>
                </a:cubicBezTo>
                <a:cubicBezTo>
                  <a:pt x="539" y="82"/>
                  <a:pt x="539" y="82"/>
                  <a:pt x="539" y="82"/>
                </a:cubicBezTo>
                <a:cubicBezTo>
                  <a:pt x="539" y="81"/>
                  <a:pt x="539" y="81"/>
                  <a:pt x="539" y="81"/>
                </a:cubicBezTo>
                <a:cubicBezTo>
                  <a:pt x="539" y="80"/>
                  <a:pt x="539" y="80"/>
                  <a:pt x="539" y="80"/>
                </a:cubicBezTo>
                <a:cubicBezTo>
                  <a:pt x="537" y="78"/>
                  <a:pt x="537" y="78"/>
                  <a:pt x="537" y="78"/>
                </a:cubicBezTo>
                <a:cubicBezTo>
                  <a:pt x="536" y="78"/>
                  <a:pt x="536" y="78"/>
                  <a:pt x="536" y="78"/>
                </a:cubicBezTo>
                <a:cubicBezTo>
                  <a:pt x="533" y="74"/>
                  <a:pt x="533" y="74"/>
                  <a:pt x="533" y="74"/>
                </a:cubicBezTo>
                <a:cubicBezTo>
                  <a:pt x="532" y="74"/>
                  <a:pt x="532" y="74"/>
                  <a:pt x="532" y="74"/>
                </a:cubicBezTo>
                <a:cubicBezTo>
                  <a:pt x="532" y="75"/>
                  <a:pt x="532" y="75"/>
                  <a:pt x="532" y="75"/>
                </a:cubicBezTo>
                <a:cubicBezTo>
                  <a:pt x="535" y="78"/>
                  <a:pt x="535" y="78"/>
                  <a:pt x="535" y="78"/>
                </a:cubicBezTo>
                <a:cubicBezTo>
                  <a:pt x="535" y="80"/>
                  <a:pt x="535" y="80"/>
                  <a:pt x="535" y="80"/>
                </a:cubicBezTo>
                <a:cubicBezTo>
                  <a:pt x="533" y="82"/>
                  <a:pt x="533" y="82"/>
                  <a:pt x="533" y="82"/>
                </a:cubicBezTo>
                <a:cubicBezTo>
                  <a:pt x="530" y="82"/>
                  <a:pt x="530" y="82"/>
                  <a:pt x="530" y="82"/>
                </a:cubicBezTo>
                <a:cubicBezTo>
                  <a:pt x="529" y="83"/>
                  <a:pt x="529" y="83"/>
                  <a:pt x="529" y="83"/>
                </a:cubicBezTo>
                <a:cubicBezTo>
                  <a:pt x="526" y="83"/>
                  <a:pt x="526" y="83"/>
                  <a:pt x="526" y="83"/>
                </a:cubicBezTo>
                <a:cubicBezTo>
                  <a:pt x="522" y="79"/>
                  <a:pt x="522" y="79"/>
                  <a:pt x="522" y="79"/>
                </a:cubicBezTo>
                <a:cubicBezTo>
                  <a:pt x="522" y="77"/>
                  <a:pt x="522" y="77"/>
                  <a:pt x="522" y="77"/>
                </a:cubicBezTo>
                <a:cubicBezTo>
                  <a:pt x="523" y="76"/>
                  <a:pt x="523" y="76"/>
                  <a:pt x="523" y="76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0" y="76"/>
                  <a:pt x="520" y="76"/>
                  <a:pt x="520" y="76"/>
                </a:cubicBezTo>
                <a:cubicBezTo>
                  <a:pt x="520" y="78"/>
                  <a:pt x="520" y="78"/>
                  <a:pt x="520" y="78"/>
                </a:cubicBezTo>
                <a:cubicBezTo>
                  <a:pt x="519" y="79"/>
                  <a:pt x="519" y="79"/>
                  <a:pt x="519" y="79"/>
                </a:cubicBezTo>
                <a:cubicBezTo>
                  <a:pt x="516" y="77"/>
                  <a:pt x="516" y="77"/>
                  <a:pt x="516" y="77"/>
                </a:cubicBezTo>
                <a:cubicBezTo>
                  <a:pt x="513" y="77"/>
                  <a:pt x="513" y="77"/>
                  <a:pt x="513" y="77"/>
                </a:cubicBezTo>
                <a:cubicBezTo>
                  <a:pt x="512" y="79"/>
                  <a:pt x="512" y="79"/>
                  <a:pt x="512" y="79"/>
                </a:cubicBezTo>
                <a:cubicBezTo>
                  <a:pt x="512" y="82"/>
                  <a:pt x="512" y="82"/>
                  <a:pt x="512" y="82"/>
                </a:cubicBezTo>
                <a:cubicBezTo>
                  <a:pt x="511" y="84"/>
                  <a:pt x="511" y="84"/>
                  <a:pt x="511" y="84"/>
                </a:cubicBezTo>
                <a:cubicBezTo>
                  <a:pt x="512" y="86"/>
                  <a:pt x="512" y="86"/>
                  <a:pt x="512" y="86"/>
                </a:cubicBezTo>
                <a:cubicBezTo>
                  <a:pt x="514" y="87"/>
                  <a:pt x="514" y="87"/>
                  <a:pt x="514" y="87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20" y="82"/>
                  <a:pt x="520" y="82"/>
                  <a:pt x="520" y="82"/>
                </a:cubicBezTo>
                <a:cubicBezTo>
                  <a:pt x="521" y="83"/>
                  <a:pt x="521" y="83"/>
                  <a:pt x="521" y="83"/>
                </a:cubicBezTo>
                <a:cubicBezTo>
                  <a:pt x="520" y="85"/>
                  <a:pt x="520" y="85"/>
                  <a:pt x="520" y="85"/>
                </a:cubicBezTo>
                <a:cubicBezTo>
                  <a:pt x="517" y="88"/>
                  <a:pt x="517" y="88"/>
                  <a:pt x="517" y="88"/>
                </a:cubicBezTo>
                <a:cubicBezTo>
                  <a:pt x="518" y="89"/>
                  <a:pt x="518" y="89"/>
                  <a:pt x="518" y="89"/>
                </a:cubicBezTo>
                <a:cubicBezTo>
                  <a:pt x="517" y="91"/>
                  <a:pt x="517" y="91"/>
                  <a:pt x="517" y="91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3" y="91"/>
                  <a:pt x="513" y="91"/>
                  <a:pt x="513" y="91"/>
                </a:cubicBezTo>
                <a:cubicBezTo>
                  <a:pt x="513" y="91"/>
                  <a:pt x="513" y="91"/>
                  <a:pt x="513" y="91"/>
                </a:cubicBezTo>
                <a:cubicBezTo>
                  <a:pt x="514" y="93"/>
                  <a:pt x="514" y="93"/>
                  <a:pt x="514" y="93"/>
                </a:cubicBezTo>
                <a:cubicBezTo>
                  <a:pt x="513" y="95"/>
                  <a:pt x="513" y="95"/>
                  <a:pt x="513" y="95"/>
                </a:cubicBezTo>
                <a:cubicBezTo>
                  <a:pt x="510" y="97"/>
                  <a:pt x="510" y="97"/>
                  <a:pt x="510" y="97"/>
                </a:cubicBezTo>
                <a:cubicBezTo>
                  <a:pt x="511" y="99"/>
                  <a:pt x="511" y="99"/>
                  <a:pt x="511" y="99"/>
                </a:cubicBezTo>
                <a:cubicBezTo>
                  <a:pt x="510" y="100"/>
                  <a:pt x="510" y="100"/>
                  <a:pt x="510" y="100"/>
                </a:cubicBezTo>
                <a:cubicBezTo>
                  <a:pt x="509" y="100"/>
                  <a:pt x="509" y="100"/>
                  <a:pt x="509" y="100"/>
                </a:cubicBezTo>
                <a:cubicBezTo>
                  <a:pt x="506" y="102"/>
                  <a:pt x="506" y="102"/>
                  <a:pt x="506" y="102"/>
                </a:cubicBezTo>
                <a:cubicBezTo>
                  <a:pt x="503" y="102"/>
                  <a:pt x="503" y="102"/>
                  <a:pt x="503" y="102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499" y="105"/>
                  <a:pt x="499" y="105"/>
                  <a:pt x="499" y="105"/>
                </a:cubicBezTo>
                <a:cubicBezTo>
                  <a:pt x="500" y="107"/>
                  <a:pt x="500" y="107"/>
                  <a:pt x="500" y="107"/>
                </a:cubicBezTo>
                <a:cubicBezTo>
                  <a:pt x="503" y="110"/>
                  <a:pt x="503" y="110"/>
                  <a:pt x="503" y="110"/>
                </a:cubicBezTo>
                <a:cubicBezTo>
                  <a:pt x="504" y="110"/>
                  <a:pt x="504" y="110"/>
                  <a:pt x="504" y="110"/>
                </a:cubicBezTo>
                <a:cubicBezTo>
                  <a:pt x="503" y="111"/>
                  <a:pt x="503" y="111"/>
                  <a:pt x="503" y="111"/>
                </a:cubicBezTo>
                <a:cubicBezTo>
                  <a:pt x="501" y="111"/>
                  <a:pt x="501" y="111"/>
                  <a:pt x="501" y="111"/>
                </a:cubicBezTo>
                <a:cubicBezTo>
                  <a:pt x="500" y="112"/>
                  <a:pt x="500" y="112"/>
                  <a:pt x="500" y="112"/>
                </a:cubicBezTo>
                <a:cubicBezTo>
                  <a:pt x="500" y="113"/>
                  <a:pt x="500" y="113"/>
                  <a:pt x="500" y="113"/>
                </a:cubicBezTo>
                <a:cubicBezTo>
                  <a:pt x="500" y="114"/>
                  <a:pt x="500" y="114"/>
                  <a:pt x="500" y="114"/>
                </a:cubicBezTo>
                <a:cubicBezTo>
                  <a:pt x="498" y="116"/>
                  <a:pt x="498" y="116"/>
                  <a:pt x="498" y="116"/>
                </a:cubicBezTo>
                <a:cubicBezTo>
                  <a:pt x="496" y="116"/>
                  <a:pt x="496" y="116"/>
                  <a:pt x="496" y="116"/>
                </a:cubicBezTo>
                <a:cubicBezTo>
                  <a:pt x="496" y="117"/>
                  <a:pt x="496" y="117"/>
                  <a:pt x="496" y="117"/>
                </a:cubicBezTo>
                <a:cubicBezTo>
                  <a:pt x="496" y="116"/>
                  <a:pt x="496" y="116"/>
                  <a:pt x="496" y="116"/>
                </a:cubicBezTo>
                <a:cubicBezTo>
                  <a:pt x="497" y="114"/>
                  <a:pt x="497" y="114"/>
                  <a:pt x="497" y="114"/>
                </a:cubicBezTo>
                <a:cubicBezTo>
                  <a:pt x="499" y="110"/>
                  <a:pt x="499" y="110"/>
                  <a:pt x="499" y="110"/>
                </a:cubicBezTo>
                <a:cubicBezTo>
                  <a:pt x="497" y="109"/>
                  <a:pt x="497" y="109"/>
                  <a:pt x="497" y="109"/>
                </a:cubicBezTo>
                <a:cubicBezTo>
                  <a:pt x="497" y="108"/>
                  <a:pt x="497" y="108"/>
                  <a:pt x="497" y="108"/>
                </a:cubicBezTo>
                <a:cubicBezTo>
                  <a:pt x="498" y="107"/>
                  <a:pt x="498" y="107"/>
                  <a:pt x="498" y="107"/>
                </a:cubicBezTo>
                <a:cubicBezTo>
                  <a:pt x="498" y="105"/>
                  <a:pt x="498" y="105"/>
                  <a:pt x="498" y="105"/>
                </a:cubicBezTo>
                <a:cubicBezTo>
                  <a:pt x="497" y="102"/>
                  <a:pt x="497" y="102"/>
                  <a:pt x="497" y="102"/>
                </a:cubicBezTo>
                <a:cubicBezTo>
                  <a:pt x="498" y="100"/>
                  <a:pt x="498" y="100"/>
                  <a:pt x="498" y="100"/>
                </a:cubicBezTo>
                <a:cubicBezTo>
                  <a:pt x="500" y="99"/>
                  <a:pt x="500" y="99"/>
                  <a:pt x="500" y="99"/>
                </a:cubicBezTo>
                <a:cubicBezTo>
                  <a:pt x="500" y="97"/>
                  <a:pt x="500" y="97"/>
                  <a:pt x="500" y="97"/>
                </a:cubicBezTo>
                <a:cubicBezTo>
                  <a:pt x="499" y="94"/>
                  <a:pt x="499" y="94"/>
                  <a:pt x="499" y="94"/>
                </a:cubicBezTo>
                <a:cubicBezTo>
                  <a:pt x="499" y="93"/>
                  <a:pt x="499" y="93"/>
                  <a:pt x="499" y="93"/>
                </a:cubicBezTo>
                <a:cubicBezTo>
                  <a:pt x="499" y="91"/>
                  <a:pt x="499" y="91"/>
                  <a:pt x="499" y="91"/>
                </a:cubicBezTo>
                <a:cubicBezTo>
                  <a:pt x="500" y="91"/>
                  <a:pt x="500" y="91"/>
                  <a:pt x="500" y="91"/>
                </a:cubicBezTo>
                <a:cubicBezTo>
                  <a:pt x="501" y="92"/>
                  <a:pt x="501" y="92"/>
                  <a:pt x="501" y="92"/>
                </a:cubicBezTo>
                <a:cubicBezTo>
                  <a:pt x="504" y="91"/>
                  <a:pt x="504" y="91"/>
                  <a:pt x="504" y="91"/>
                </a:cubicBezTo>
                <a:cubicBezTo>
                  <a:pt x="505" y="87"/>
                  <a:pt x="505" y="87"/>
                  <a:pt x="505" y="87"/>
                </a:cubicBezTo>
                <a:cubicBezTo>
                  <a:pt x="505" y="85"/>
                  <a:pt x="505" y="85"/>
                  <a:pt x="505" y="85"/>
                </a:cubicBezTo>
                <a:cubicBezTo>
                  <a:pt x="504" y="84"/>
                  <a:pt x="504" y="84"/>
                  <a:pt x="504" y="84"/>
                </a:cubicBezTo>
                <a:cubicBezTo>
                  <a:pt x="505" y="79"/>
                  <a:pt x="505" y="79"/>
                  <a:pt x="505" y="79"/>
                </a:cubicBezTo>
                <a:cubicBezTo>
                  <a:pt x="506" y="77"/>
                  <a:pt x="506" y="77"/>
                  <a:pt x="506" y="77"/>
                </a:cubicBezTo>
                <a:cubicBezTo>
                  <a:pt x="508" y="74"/>
                  <a:pt x="508" y="74"/>
                  <a:pt x="508" y="74"/>
                </a:cubicBezTo>
                <a:cubicBezTo>
                  <a:pt x="507" y="72"/>
                  <a:pt x="507" y="72"/>
                  <a:pt x="507" y="72"/>
                </a:cubicBezTo>
                <a:cubicBezTo>
                  <a:pt x="506" y="72"/>
                  <a:pt x="506" y="72"/>
                  <a:pt x="506" y="72"/>
                </a:cubicBezTo>
                <a:cubicBezTo>
                  <a:pt x="505" y="73"/>
                  <a:pt x="505" y="73"/>
                  <a:pt x="505" y="73"/>
                </a:cubicBezTo>
                <a:cubicBezTo>
                  <a:pt x="504" y="73"/>
                  <a:pt x="504" y="73"/>
                  <a:pt x="504" y="73"/>
                </a:cubicBezTo>
                <a:cubicBezTo>
                  <a:pt x="502" y="73"/>
                  <a:pt x="502" y="73"/>
                  <a:pt x="502" y="73"/>
                </a:cubicBezTo>
                <a:cubicBezTo>
                  <a:pt x="504" y="73"/>
                  <a:pt x="504" y="73"/>
                  <a:pt x="504" y="73"/>
                </a:cubicBezTo>
                <a:cubicBezTo>
                  <a:pt x="506" y="71"/>
                  <a:pt x="506" y="71"/>
                  <a:pt x="506" y="71"/>
                </a:cubicBezTo>
                <a:cubicBezTo>
                  <a:pt x="507" y="70"/>
                  <a:pt x="507" y="70"/>
                  <a:pt x="507" y="70"/>
                </a:cubicBezTo>
                <a:cubicBezTo>
                  <a:pt x="508" y="68"/>
                  <a:pt x="508" y="68"/>
                  <a:pt x="508" y="68"/>
                </a:cubicBezTo>
                <a:cubicBezTo>
                  <a:pt x="508" y="67"/>
                  <a:pt x="508" y="67"/>
                  <a:pt x="508" y="67"/>
                </a:cubicBezTo>
                <a:cubicBezTo>
                  <a:pt x="509" y="66"/>
                  <a:pt x="509" y="66"/>
                  <a:pt x="509" y="66"/>
                </a:cubicBezTo>
                <a:cubicBezTo>
                  <a:pt x="510" y="63"/>
                  <a:pt x="510" y="63"/>
                  <a:pt x="510" y="63"/>
                </a:cubicBezTo>
                <a:cubicBezTo>
                  <a:pt x="510" y="62"/>
                  <a:pt x="510" y="62"/>
                  <a:pt x="510" y="62"/>
                </a:cubicBezTo>
                <a:cubicBezTo>
                  <a:pt x="510" y="61"/>
                  <a:pt x="510" y="61"/>
                  <a:pt x="510" y="61"/>
                </a:cubicBezTo>
                <a:cubicBezTo>
                  <a:pt x="513" y="60"/>
                  <a:pt x="513" y="60"/>
                  <a:pt x="513" y="60"/>
                </a:cubicBezTo>
                <a:cubicBezTo>
                  <a:pt x="512" y="58"/>
                  <a:pt x="512" y="58"/>
                  <a:pt x="512" y="58"/>
                </a:cubicBezTo>
                <a:cubicBezTo>
                  <a:pt x="511" y="57"/>
                  <a:pt x="511" y="57"/>
                  <a:pt x="511" y="57"/>
                </a:cubicBezTo>
                <a:cubicBezTo>
                  <a:pt x="511" y="56"/>
                  <a:pt x="511" y="56"/>
                  <a:pt x="511" y="56"/>
                </a:cubicBezTo>
                <a:cubicBezTo>
                  <a:pt x="513" y="54"/>
                  <a:pt x="513" y="54"/>
                  <a:pt x="513" y="54"/>
                </a:cubicBezTo>
                <a:cubicBezTo>
                  <a:pt x="512" y="52"/>
                  <a:pt x="512" y="52"/>
                  <a:pt x="512" y="52"/>
                </a:cubicBezTo>
                <a:cubicBezTo>
                  <a:pt x="513" y="51"/>
                  <a:pt x="513" y="51"/>
                  <a:pt x="513" y="51"/>
                </a:cubicBezTo>
                <a:cubicBezTo>
                  <a:pt x="514" y="51"/>
                  <a:pt x="514" y="51"/>
                  <a:pt x="514" y="51"/>
                </a:cubicBezTo>
                <a:cubicBezTo>
                  <a:pt x="515" y="48"/>
                  <a:pt x="515" y="48"/>
                  <a:pt x="515" y="48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3" y="39"/>
                  <a:pt x="513" y="39"/>
                  <a:pt x="513" y="39"/>
                </a:cubicBezTo>
                <a:cubicBezTo>
                  <a:pt x="513" y="38"/>
                  <a:pt x="513" y="38"/>
                  <a:pt x="513" y="38"/>
                </a:cubicBezTo>
                <a:cubicBezTo>
                  <a:pt x="513" y="36"/>
                  <a:pt x="513" y="36"/>
                  <a:pt x="513" y="36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1" y="37"/>
                  <a:pt x="511" y="37"/>
                  <a:pt x="511" y="37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09" y="35"/>
                  <a:pt x="509" y="35"/>
                  <a:pt x="509" y="35"/>
                </a:cubicBezTo>
                <a:cubicBezTo>
                  <a:pt x="508" y="35"/>
                  <a:pt x="508" y="35"/>
                  <a:pt x="508" y="35"/>
                </a:cubicBezTo>
                <a:cubicBezTo>
                  <a:pt x="507" y="37"/>
                  <a:pt x="507" y="37"/>
                  <a:pt x="507" y="37"/>
                </a:cubicBezTo>
                <a:cubicBezTo>
                  <a:pt x="507" y="37"/>
                  <a:pt x="507" y="37"/>
                  <a:pt x="507" y="37"/>
                </a:cubicBezTo>
                <a:cubicBezTo>
                  <a:pt x="506" y="36"/>
                  <a:pt x="506" y="36"/>
                  <a:pt x="506" y="36"/>
                </a:cubicBezTo>
                <a:cubicBezTo>
                  <a:pt x="505" y="34"/>
                  <a:pt x="505" y="34"/>
                  <a:pt x="505" y="34"/>
                </a:cubicBezTo>
                <a:cubicBezTo>
                  <a:pt x="505" y="34"/>
                  <a:pt x="505" y="34"/>
                  <a:pt x="505" y="34"/>
                </a:cubicBezTo>
                <a:cubicBezTo>
                  <a:pt x="504" y="33"/>
                  <a:pt x="504" y="33"/>
                  <a:pt x="504" y="33"/>
                </a:cubicBezTo>
                <a:cubicBezTo>
                  <a:pt x="502" y="33"/>
                  <a:pt x="502" y="33"/>
                  <a:pt x="502" y="33"/>
                </a:cubicBezTo>
                <a:cubicBezTo>
                  <a:pt x="501" y="31"/>
                  <a:pt x="501" y="31"/>
                  <a:pt x="501" y="31"/>
                </a:cubicBezTo>
                <a:cubicBezTo>
                  <a:pt x="501" y="31"/>
                  <a:pt x="501" y="31"/>
                  <a:pt x="501" y="31"/>
                </a:cubicBezTo>
                <a:cubicBezTo>
                  <a:pt x="503" y="31"/>
                  <a:pt x="503" y="31"/>
                  <a:pt x="503" y="31"/>
                </a:cubicBezTo>
                <a:cubicBezTo>
                  <a:pt x="506" y="32"/>
                  <a:pt x="506" y="32"/>
                  <a:pt x="506" y="32"/>
                </a:cubicBezTo>
                <a:cubicBezTo>
                  <a:pt x="508" y="33"/>
                  <a:pt x="508" y="33"/>
                  <a:pt x="508" y="33"/>
                </a:cubicBezTo>
                <a:cubicBezTo>
                  <a:pt x="509" y="32"/>
                  <a:pt x="509" y="32"/>
                  <a:pt x="509" y="32"/>
                </a:cubicBezTo>
                <a:cubicBezTo>
                  <a:pt x="509" y="32"/>
                  <a:pt x="509" y="32"/>
                  <a:pt x="509" y="32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10" y="34"/>
                  <a:pt x="510" y="34"/>
                  <a:pt x="510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3"/>
                  <a:pt x="511" y="33"/>
                  <a:pt x="511" y="33"/>
                </a:cubicBezTo>
                <a:cubicBezTo>
                  <a:pt x="510" y="31"/>
                  <a:pt x="510" y="31"/>
                  <a:pt x="510" y="31"/>
                </a:cubicBezTo>
                <a:cubicBezTo>
                  <a:pt x="509" y="30"/>
                  <a:pt x="509" y="30"/>
                  <a:pt x="509" y="30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6" y="27"/>
                  <a:pt x="506" y="27"/>
                  <a:pt x="506" y="27"/>
                </a:cubicBezTo>
                <a:cubicBezTo>
                  <a:pt x="505" y="28"/>
                  <a:pt x="505" y="28"/>
                  <a:pt x="505" y="28"/>
                </a:cubicBezTo>
                <a:cubicBezTo>
                  <a:pt x="504" y="27"/>
                  <a:pt x="504" y="27"/>
                  <a:pt x="504" y="27"/>
                </a:cubicBezTo>
                <a:cubicBezTo>
                  <a:pt x="504" y="25"/>
                  <a:pt x="504" y="25"/>
                  <a:pt x="504" y="25"/>
                </a:cubicBezTo>
                <a:cubicBezTo>
                  <a:pt x="501" y="23"/>
                  <a:pt x="501" y="23"/>
                  <a:pt x="501" y="23"/>
                </a:cubicBezTo>
                <a:cubicBezTo>
                  <a:pt x="501" y="22"/>
                  <a:pt x="501" y="22"/>
                  <a:pt x="501" y="22"/>
                </a:cubicBezTo>
                <a:cubicBezTo>
                  <a:pt x="500" y="20"/>
                  <a:pt x="500" y="20"/>
                  <a:pt x="500" y="20"/>
                </a:cubicBezTo>
                <a:cubicBezTo>
                  <a:pt x="499" y="19"/>
                  <a:pt x="499" y="19"/>
                  <a:pt x="499" y="19"/>
                </a:cubicBezTo>
                <a:cubicBezTo>
                  <a:pt x="498" y="19"/>
                  <a:pt x="498" y="19"/>
                  <a:pt x="498" y="19"/>
                </a:cubicBezTo>
                <a:cubicBezTo>
                  <a:pt x="497" y="20"/>
                  <a:pt x="497" y="20"/>
                  <a:pt x="497" y="20"/>
                </a:cubicBezTo>
                <a:cubicBezTo>
                  <a:pt x="497" y="22"/>
                  <a:pt x="497" y="22"/>
                  <a:pt x="497" y="22"/>
                </a:cubicBezTo>
                <a:cubicBezTo>
                  <a:pt x="498" y="22"/>
                  <a:pt x="498" y="22"/>
                  <a:pt x="498" y="22"/>
                </a:cubicBezTo>
                <a:cubicBezTo>
                  <a:pt x="499" y="23"/>
                  <a:pt x="499" y="23"/>
                  <a:pt x="499" y="23"/>
                </a:cubicBezTo>
                <a:cubicBezTo>
                  <a:pt x="499" y="23"/>
                  <a:pt x="499" y="23"/>
                  <a:pt x="499" y="23"/>
                </a:cubicBezTo>
                <a:cubicBezTo>
                  <a:pt x="498" y="24"/>
                  <a:pt x="498" y="24"/>
                  <a:pt x="498" y="24"/>
                </a:cubicBezTo>
                <a:cubicBezTo>
                  <a:pt x="498" y="25"/>
                  <a:pt x="498" y="25"/>
                  <a:pt x="498" y="25"/>
                </a:cubicBezTo>
                <a:cubicBezTo>
                  <a:pt x="497" y="26"/>
                  <a:pt x="497" y="26"/>
                  <a:pt x="497" y="26"/>
                </a:cubicBezTo>
                <a:cubicBezTo>
                  <a:pt x="494" y="22"/>
                  <a:pt x="494" y="22"/>
                  <a:pt x="494" y="22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3" y="19"/>
                  <a:pt x="493" y="19"/>
                  <a:pt x="493" y="19"/>
                </a:cubicBezTo>
                <a:cubicBezTo>
                  <a:pt x="492" y="19"/>
                  <a:pt x="492" y="19"/>
                  <a:pt x="492" y="19"/>
                </a:cubicBezTo>
                <a:cubicBezTo>
                  <a:pt x="485" y="15"/>
                  <a:pt x="485" y="15"/>
                  <a:pt x="485" y="15"/>
                </a:cubicBezTo>
                <a:cubicBezTo>
                  <a:pt x="483" y="14"/>
                  <a:pt x="483" y="14"/>
                  <a:pt x="483" y="14"/>
                </a:cubicBezTo>
                <a:cubicBezTo>
                  <a:pt x="483" y="14"/>
                  <a:pt x="483" y="14"/>
                  <a:pt x="483" y="14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79" y="13"/>
                  <a:pt x="479" y="13"/>
                  <a:pt x="479" y="13"/>
                </a:cubicBezTo>
                <a:cubicBezTo>
                  <a:pt x="479" y="12"/>
                  <a:pt x="479" y="12"/>
                  <a:pt x="479" y="12"/>
                </a:cubicBezTo>
                <a:cubicBezTo>
                  <a:pt x="479" y="11"/>
                  <a:pt x="479" y="11"/>
                  <a:pt x="479" y="11"/>
                </a:cubicBezTo>
                <a:cubicBezTo>
                  <a:pt x="477" y="11"/>
                  <a:pt x="477" y="11"/>
                  <a:pt x="477" y="11"/>
                </a:cubicBezTo>
                <a:cubicBezTo>
                  <a:pt x="476" y="10"/>
                  <a:pt x="476" y="10"/>
                  <a:pt x="476" y="10"/>
                </a:cubicBezTo>
                <a:cubicBezTo>
                  <a:pt x="475" y="11"/>
                  <a:pt x="475" y="11"/>
                  <a:pt x="475" y="11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3" y="12"/>
                  <a:pt x="473" y="12"/>
                  <a:pt x="473" y="12"/>
                </a:cubicBezTo>
                <a:cubicBezTo>
                  <a:pt x="471" y="13"/>
                  <a:pt x="471" y="13"/>
                  <a:pt x="471" y="13"/>
                </a:cubicBezTo>
                <a:cubicBezTo>
                  <a:pt x="470" y="15"/>
                  <a:pt x="470" y="15"/>
                  <a:pt x="470" y="15"/>
                </a:cubicBezTo>
                <a:cubicBezTo>
                  <a:pt x="468" y="15"/>
                  <a:pt x="468" y="15"/>
                  <a:pt x="468" y="15"/>
                </a:cubicBezTo>
                <a:cubicBezTo>
                  <a:pt x="467" y="15"/>
                  <a:pt x="467" y="15"/>
                  <a:pt x="467" y="15"/>
                </a:cubicBezTo>
                <a:cubicBezTo>
                  <a:pt x="465" y="17"/>
                  <a:pt x="465" y="17"/>
                  <a:pt x="465" y="17"/>
                </a:cubicBezTo>
                <a:cubicBezTo>
                  <a:pt x="462" y="18"/>
                  <a:pt x="462" y="18"/>
                  <a:pt x="462" y="18"/>
                </a:cubicBezTo>
                <a:cubicBezTo>
                  <a:pt x="460" y="18"/>
                  <a:pt x="460" y="18"/>
                  <a:pt x="460" y="18"/>
                </a:cubicBezTo>
                <a:cubicBezTo>
                  <a:pt x="460" y="18"/>
                  <a:pt x="460" y="18"/>
                  <a:pt x="460" y="18"/>
                </a:cubicBezTo>
                <a:cubicBezTo>
                  <a:pt x="458" y="18"/>
                  <a:pt x="458" y="18"/>
                  <a:pt x="458" y="18"/>
                </a:cubicBezTo>
                <a:cubicBezTo>
                  <a:pt x="457" y="18"/>
                  <a:pt x="457" y="18"/>
                  <a:pt x="457" y="18"/>
                </a:cubicBezTo>
                <a:cubicBezTo>
                  <a:pt x="458" y="20"/>
                  <a:pt x="458" y="20"/>
                  <a:pt x="458" y="20"/>
                </a:cubicBezTo>
                <a:cubicBezTo>
                  <a:pt x="459" y="20"/>
                  <a:pt x="459" y="20"/>
                  <a:pt x="459" y="20"/>
                </a:cubicBezTo>
                <a:cubicBezTo>
                  <a:pt x="460" y="20"/>
                  <a:pt x="460" y="20"/>
                  <a:pt x="460" y="20"/>
                </a:cubicBezTo>
                <a:cubicBezTo>
                  <a:pt x="461" y="23"/>
                  <a:pt x="461" y="23"/>
                  <a:pt x="461" y="23"/>
                </a:cubicBezTo>
                <a:cubicBezTo>
                  <a:pt x="461" y="26"/>
                  <a:pt x="461" y="26"/>
                  <a:pt x="461" y="26"/>
                </a:cubicBezTo>
                <a:cubicBezTo>
                  <a:pt x="460" y="28"/>
                  <a:pt x="460" y="28"/>
                  <a:pt x="460" y="28"/>
                </a:cubicBezTo>
                <a:cubicBezTo>
                  <a:pt x="457" y="28"/>
                  <a:pt x="457" y="28"/>
                  <a:pt x="457" y="28"/>
                </a:cubicBezTo>
                <a:cubicBezTo>
                  <a:pt x="455" y="31"/>
                  <a:pt x="455" y="31"/>
                  <a:pt x="455" y="31"/>
                </a:cubicBezTo>
                <a:cubicBezTo>
                  <a:pt x="452" y="31"/>
                  <a:pt x="452" y="31"/>
                  <a:pt x="452" y="31"/>
                </a:cubicBezTo>
                <a:cubicBezTo>
                  <a:pt x="450" y="31"/>
                  <a:pt x="450" y="31"/>
                  <a:pt x="450" y="31"/>
                </a:cubicBezTo>
                <a:cubicBezTo>
                  <a:pt x="452" y="30"/>
                  <a:pt x="452" y="30"/>
                  <a:pt x="452" y="30"/>
                </a:cubicBezTo>
                <a:cubicBezTo>
                  <a:pt x="453" y="29"/>
                  <a:pt x="453" y="29"/>
                  <a:pt x="453" y="29"/>
                </a:cubicBezTo>
                <a:cubicBezTo>
                  <a:pt x="454" y="27"/>
                  <a:pt x="454" y="27"/>
                  <a:pt x="454" y="27"/>
                </a:cubicBezTo>
                <a:cubicBezTo>
                  <a:pt x="451" y="24"/>
                  <a:pt x="451" y="24"/>
                  <a:pt x="451" y="24"/>
                </a:cubicBezTo>
                <a:cubicBezTo>
                  <a:pt x="453" y="21"/>
                  <a:pt x="453" y="21"/>
                  <a:pt x="453" y="21"/>
                </a:cubicBezTo>
                <a:cubicBezTo>
                  <a:pt x="453" y="20"/>
                  <a:pt x="453" y="20"/>
                  <a:pt x="453" y="20"/>
                </a:cubicBezTo>
                <a:cubicBezTo>
                  <a:pt x="453" y="19"/>
                  <a:pt x="453" y="19"/>
                  <a:pt x="453" y="19"/>
                </a:cubicBezTo>
                <a:cubicBezTo>
                  <a:pt x="452" y="16"/>
                  <a:pt x="452" y="16"/>
                  <a:pt x="452" y="16"/>
                </a:cubicBezTo>
                <a:cubicBezTo>
                  <a:pt x="452" y="14"/>
                  <a:pt x="452" y="14"/>
                  <a:pt x="452" y="14"/>
                </a:cubicBezTo>
                <a:cubicBezTo>
                  <a:pt x="450" y="12"/>
                  <a:pt x="450" y="12"/>
                  <a:pt x="450" y="12"/>
                </a:cubicBezTo>
                <a:cubicBezTo>
                  <a:pt x="449" y="13"/>
                  <a:pt x="449" y="13"/>
                  <a:pt x="449" y="13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46" y="12"/>
                  <a:pt x="446" y="12"/>
                  <a:pt x="446" y="12"/>
                </a:cubicBezTo>
                <a:cubicBezTo>
                  <a:pt x="446" y="14"/>
                  <a:pt x="446" y="14"/>
                  <a:pt x="446" y="14"/>
                </a:cubicBezTo>
                <a:cubicBezTo>
                  <a:pt x="444" y="14"/>
                  <a:pt x="444" y="14"/>
                  <a:pt x="444" y="14"/>
                </a:cubicBezTo>
                <a:cubicBezTo>
                  <a:pt x="443" y="13"/>
                  <a:pt x="443" y="13"/>
                  <a:pt x="443" y="13"/>
                </a:cubicBezTo>
                <a:cubicBezTo>
                  <a:pt x="441" y="14"/>
                  <a:pt x="441" y="14"/>
                  <a:pt x="441" y="14"/>
                </a:cubicBezTo>
                <a:cubicBezTo>
                  <a:pt x="440" y="17"/>
                  <a:pt x="440" y="17"/>
                  <a:pt x="440" y="17"/>
                </a:cubicBezTo>
                <a:cubicBezTo>
                  <a:pt x="438" y="17"/>
                  <a:pt x="438" y="17"/>
                  <a:pt x="438" y="17"/>
                </a:cubicBezTo>
                <a:cubicBezTo>
                  <a:pt x="438" y="15"/>
                  <a:pt x="438" y="15"/>
                  <a:pt x="438" y="15"/>
                </a:cubicBezTo>
                <a:cubicBezTo>
                  <a:pt x="439" y="14"/>
                  <a:pt x="439" y="14"/>
                  <a:pt x="439" y="14"/>
                </a:cubicBezTo>
                <a:cubicBezTo>
                  <a:pt x="439" y="12"/>
                  <a:pt x="439" y="12"/>
                  <a:pt x="439" y="12"/>
                </a:cubicBezTo>
                <a:cubicBezTo>
                  <a:pt x="438" y="12"/>
                  <a:pt x="438" y="12"/>
                  <a:pt x="438" y="12"/>
                </a:cubicBezTo>
                <a:cubicBezTo>
                  <a:pt x="435" y="16"/>
                  <a:pt x="435" y="16"/>
                  <a:pt x="435" y="16"/>
                </a:cubicBezTo>
                <a:cubicBezTo>
                  <a:pt x="431" y="18"/>
                  <a:pt x="431" y="18"/>
                  <a:pt x="431" y="18"/>
                </a:cubicBezTo>
                <a:cubicBezTo>
                  <a:pt x="429" y="17"/>
                  <a:pt x="429" y="17"/>
                  <a:pt x="429" y="17"/>
                </a:cubicBezTo>
                <a:cubicBezTo>
                  <a:pt x="431" y="15"/>
                  <a:pt x="431" y="15"/>
                  <a:pt x="431" y="15"/>
                </a:cubicBezTo>
                <a:cubicBezTo>
                  <a:pt x="433" y="15"/>
                  <a:pt x="433" y="15"/>
                  <a:pt x="433" y="15"/>
                </a:cubicBezTo>
                <a:cubicBezTo>
                  <a:pt x="435" y="12"/>
                  <a:pt x="435" y="12"/>
                  <a:pt x="435" y="12"/>
                </a:cubicBezTo>
                <a:cubicBezTo>
                  <a:pt x="434" y="10"/>
                  <a:pt x="434" y="10"/>
                  <a:pt x="434" y="10"/>
                </a:cubicBezTo>
                <a:cubicBezTo>
                  <a:pt x="435" y="8"/>
                  <a:pt x="435" y="8"/>
                  <a:pt x="435" y="8"/>
                </a:cubicBezTo>
                <a:cubicBezTo>
                  <a:pt x="435" y="8"/>
                  <a:pt x="435" y="8"/>
                  <a:pt x="435" y="8"/>
                </a:cubicBezTo>
                <a:cubicBezTo>
                  <a:pt x="437" y="7"/>
                  <a:pt x="437" y="7"/>
                  <a:pt x="437" y="7"/>
                </a:cubicBezTo>
                <a:cubicBezTo>
                  <a:pt x="437" y="6"/>
                  <a:pt x="437" y="6"/>
                  <a:pt x="437" y="6"/>
                </a:cubicBezTo>
                <a:cubicBezTo>
                  <a:pt x="434" y="5"/>
                  <a:pt x="434" y="5"/>
                  <a:pt x="434" y="5"/>
                </a:cubicBezTo>
                <a:cubicBezTo>
                  <a:pt x="433" y="4"/>
                  <a:pt x="433" y="4"/>
                  <a:pt x="433" y="4"/>
                </a:cubicBezTo>
                <a:cubicBezTo>
                  <a:pt x="433" y="2"/>
                  <a:pt x="433" y="2"/>
                  <a:pt x="433" y="2"/>
                </a:cubicBezTo>
                <a:cubicBezTo>
                  <a:pt x="432" y="2"/>
                  <a:pt x="432" y="2"/>
                  <a:pt x="432" y="2"/>
                </a:cubicBezTo>
                <a:cubicBezTo>
                  <a:pt x="430" y="4"/>
                  <a:pt x="430" y="4"/>
                  <a:pt x="430" y="4"/>
                </a:cubicBezTo>
                <a:cubicBezTo>
                  <a:pt x="427" y="3"/>
                  <a:pt x="427" y="3"/>
                  <a:pt x="427" y="3"/>
                </a:cubicBezTo>
                <a:cubicBezTo>
                  <a:pt x="427" y="1"/>
                  <a:pt x="427" y="1"/>
                  <a:pt x="427" y="1"/>
                </a:cubicBezTo>
                <a:cubicBezTo>
                  <a:pt x="425" y="1"/>
                  <a:pt x="425" y="1"/>
                  <a:pt x="425" y="1"/>
                </a:cubicBezTo>
                <a:cubicBezTo>
                  <a:pt x="423" y="2"/>
                  <a:pt x="423" y="2"/>
                  <a:pt x="423" y="2"/>
                </a:cubicBezTo>
                <a:cubicBezTo>
                  <a:pt x="421" y="0"/>
                  <a:pt x="421" y="0"/>
                  <a:pt x="421" y="0"/>
                </a:cubicBezTo>
                <a:cubicBezTo>
                  <a:pt x="420" y="0"/>
                  <a:pt x="420" y="0"/>
                  <a:pt x="420" y="0"/>
                </a:cubicBezTo>
                <a:cubicBezTo>
                  <a:pt x="418" y="2"/>
                  <a:pt x="418" y="2"/>
                  <a:pt x="418" y="2"/>
                </a:cubicBezTo>
                <a:cubicBezTo>
                  <a:pt x="417" y="3"/>
                  <a:pt x="417" y="3"/>
                  <a:pt x="417" y="3"/>
                </a:cubicBezTo>
                <a:cubicBezTo>
                  <a:pt x="416" y="4"/>
                  <a:pt x="416" y="4"/>
                  <a:pt x="416" y="4"/>
                </a:cubicBezTo>
                <a:cubicBezTo>
                  <a:pt x="417" y="6"/>
                  <a:pt x="417" y="6"/>
                  <a:pt x="417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5" y="10"/>
                  <a:pt x="415" y="10"/>
                  <a:pt x="415" y="10"/>
                </a:cubicBezTo>
                <a:cubicBezTo>
                  <a:pt x="415" y="12"/>
                  <a:pt x="415" y="12"/>
                  <a:pt x="415" y="12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3" y="23"/>
                  <a:pt x="413" y="23"/>
                  <a:pt x="413" y="23"/>
                </a:cubicBezTo>
                <a:cubicBezTo>
                  <a:pt x="415" y="25"/>
                  <a:pt x="415" y="25"/>
                  <a:pt x="415" y="25"/>
                </a:cubicBezTo>
                <a:cubicBezTo>
                  <a:pt x="415" y="27"/>
                  <a:pt x="415" y="27"/>
                  <a:pt x="415" y="27"/>
                </a:cubicBezTo>
                <a:cubicBezTo>
                  <a:pt x="414" y="27"/>
                  <a:pt x="414" y="27"/>
                  <a:pt x="414" y="27"/>
                </a:cubicBezTo>
                <a:cubicBezTo>
                  <a:pt x="414" y="29"/>
                  <a:pt x="414" y="29"/>
                  <a:pt x="414" y="29"/>
                </a:cubicBezTo>
                <a:cubicBezTo>
                  <a:pt x="416" y="31"/>
                  <a:pt x="416" y="31"/>
                  <a:pt x="416" y="31"/>
                </a:cubicBezTo>
                <a:cubicBezTo>
                  <a:pt x="417" y="31"/>
                  <a:pt x="417" y="31"/>
                  <a:pt x="417" y="31"/>
                </a:cubicBezTo>
                <a:cubicBezTo>
                  <a:pt x="419" y="34"/>
                  <a:pt x="419" y="34"/>
                  <a:pt x="419" y="34"/>
                </a:cubicBezTo>
                <a:cubicBezTo>
                  <a:pt x="422" y="34"/>
                  <a:pt x="422" y="34"/>
                  <a:pt x="422" y="34"/>
                </a:cubicBezTo>
                <a:cubicBezTo>
                  <a:pt x="419" y="36"/>
                  <a:pt x="419" y="36"/>
                  <a:pt x="419" y="36"/>
                </a:cubicBezTo>
                <a:cubicBezTo>
                  <a:pt x="420" y="38"/>
                  <a:pt x="420" y="38"/>
                  <a:pt x="420" y="38"/>
                </a:cubicBezTo>
                <a:cubicBezTo>
                  <a:pt x="420" y="39"/>
                  <a:pt x="420" y="39"/>
                  <a:pt x="420" y="39"/>
                </a:cubicBezTo>
                <a:cubicBezTo>
                  <a:pt x="423" y="39"/>
                  <a:pt x="423" y="39"/>
                  <a:pt x="423" y="39"/>
                </a:cubicBezTo>
                <a:cubicBezTo>
                  <a:pt x="425" y="39"/>
                  <a:pt x="425" y="39"/>
                  <a:pt x="425" y="39"/>
                </a:cubicBezTo>
                <a:cubicBezTo>
                  <a:pt x="428" y="40"/>
                  <a:pt x="428" y="40"/>
                  <a:pt x="428" y="40"/>
                </a:cubicBezTo>
                <a:cubicBezTo>
                  <a:pt x="431" y="40"/>
                  <a:pt x="431" y="40"/>
                  <a:pt x="431" y="40"/>
                </a:cubicBezTo>
                <a:cubicBezTo>
                  <a:pt x="432" y="41"/>
                  <a:pt x="432" y="41"/>
                  <a:pt x="432" y="41"/>
                </a:cubicBezTo>
                <a:cubicBezTo>
                  <a:pt x="430" y="42"/>
                  <a:pt x="430" y="42"/>
                  <a:pt x="430" y="42"/>
                </a:cubicBezTo>
                <a:cubicBezTo>
                  <a:pt x="429" y="42"/>
                  <a:pt x="429" y="42"/>
                  <a:pt x="429" y="42"/>
                </a:cubicBezTo>
                <a:cubicBezTo>
                  <a:pt x="427" y="42"/>
                  <a:pt x="427" y="42"/>
                  <a:pt x="427" y="42"/>
                </a:cubicBezTo>
                <a:cubicBezTo>
                  <a:pt x="425" y="41"/>
                  <a:pt x="425" y="41"/>
                  <a:pt x="425" y="41"/>
                </a:cubicBezTo>
                <a:cubicBezTo>
                  <a:pt x="421" y="43"/>
                  <a:pt x="421" y="43"/>
                  <a:pt x="421" y="43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6" y="42"/>
                  <a:pt x="416" y="42"/>
                  <a:pt x="416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4" y="43"/>
                  <a:pt x="414" y="43"/>
                  <a:pt x="414" y="43"/>
                </a:cubicBezTo>
                <a:cubicBezTo>
                  <a:pt x="410" y="43"/>
                  <a:pt x="410" y="43"/>
                  <a:pt x="410" y="43"/>
                </a:cubicBezTo>
                <a:cubicBezTo>
                  <a:pt x="409" y="45"/>
                  <a:pt x="409" y="45"/>
                  <a:pt x="409" y="45"/>
                </a:cubicBezTo>
                <a:cubicBezTo>
                  <a:pt x="409" y="45"/>
                  <a:pt x="409" y="45"/>
                  <a:pt x="409" y="45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3" y="47"/>
                  <a:pt x="413" y="47"/>
                  <a:pt x="413" y="47"/>
                </a:cubicBezTo>
                <a:cubicBezTo>
                  <a:pt x="414" y="48"/>
                  <a:pt x="414" y="48"/>
                  <a:pt x="414" y="48"/>
                </a:cubicBezTo>
                <a:cubicBezTo>
                  <a:pt x="416" y="47"/>
                  <a:pt x="416" y="47"/>
                  <a:pt x="416" y="47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20" y="50"/>
                  <a:pt x="420" y="50"/>
                  <a:pt x="420" y="50"/>
                </a:cubicBezTo>
                <a:cubicBezTo>
                  <a:pt x="422" y="54"/>
                  <a:pt x="422" y="54"/>
                  <a:pt x="422" y="54"/>
                </a:cubicBezTo>
                <a:cubicBezTo>
                  <a:pt x="421" y="58"/>
                  <a:pt x="421" y="58"/>
                  <a:pt x="421" y="58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0" y="55"/>
                  <a:pt x="420" y="55"/>
                  <a:pt x="420" y="55"/>
                </a:cubicBezTo>
                <a:cubicBezTo>
                  <a:pt x="419" y="54"/>
                  <a:pt x="419" y="54"/>
                  <a:pt x="419" y="54"/>
                </a:cubicBezTo>
                <a:cubicBezTo>
                  <a:pt x="419" y="51"/>
                  <a:pt x="419" y="51"/>
                  <a:pt x="419" y="51"/>
                </a:cubicBezTo>
                <a:cubicBezTo>
                  <a:pt x="416" y="51"/>
                  <a:pt x="416" y="51"/>
                  <a:pt x="416" y="51"/>
                </a:cubicBezTo>
                <a:cubicBezTo>
                  <a:pt x="415" y="51"/>
                  <a:pt x="415" y="51"/>
                  <a:pt x="415" y="51"/>
                </a:cubicBezTo>
                <a:cubicBezTo>
                  <a:pt x="415" y="49"/>
                  <a:pt x="415" y="49"/>
                  <a:pt x="415" y="49"/>
                </a:cubicBezTo>
                <a:cubicBezTo>
                  <a:pt x="414" y="49"/>
                  <a:pt x="414" y="49"/>
                  <a:pt x="414" y="49"/>
                </a:cubicBezTo>
                <a:cubicBezTo>
                  <a:pt x="412" y="50"/>
                  <a:pt x="412" y="50"/>
                  <a:pt x="412" y="50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08" y="52"/>
                  <a:pt x="408" y="52"/>
                  <a:pt x="408" y="52"/>
                </a:cubicBezTo>
                <a:cubicBezTo>
                  <a:pt x="410" y="53"/>
                  <a:pt x="410" y="53"/>
                  <a:pt x="410" y="53"/>
                </a:cubicBezTo>
                <a:cubicBezTo>
                  <a:pt x="409" y="54"/>
                  <a:pt x="409" y="54"/>
                  <a:pt x="409" y="54"/>
                </a:cubicBezTo>
                <a:cubicBezTo>
                  <a:pt x="407" y="54"/>
                  <a:pt x="407" y="54"/>
                  <a:pt x="407" y="54"/>
                </a:cubicBezTo>
                <a:cubicBezTo>
                  <a:pt x="408" y="55"/>
                  <a:pt x="408" y="55"/>
                  <a:pt x="408" y="55"/>
                </a:cubicBezTo>
                <a:cubicBezTo>
                  <a:pt x="408" y="56"/>
                  <a:pt x="408" y="56"/>
                  <a:pt x="408" y="56"/>
                </a:cubicBezTo>
                <a:cubicBezTo>
                  <a:pt x="405" y="58"/>
                  <a:pt x="405" y="58"/>
                  <a:pt x="405" y="58"/>
                </a:cubicBezTo>
                <a:cubicBezTo>
                  <a:pt x="405" y="56"/>
                  <a:pt x="405" y="56"/>
                  <a:pt x="405" y="56"/>
                </a:cubicBezTo>
                <a:cubicBezTo>
                  <a:pt x="404" y="56"/>
                  <a:pt x="404" y="56"/>
                  <a:pt x="404" y="56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404" y="59"/>
                  <a:pt x="404" y="59"/>
                  <a:pt x="404" y="59"/>
                </a:cubicBezTo>
                <a:cubicBezTo>
                  <a:pt x="403" y="61"/>
                  <a:pt x="403" y="61"/>
                  <a:pt x="403" y="61"/>
                </a:cubicBezTo>
                <a:cubicBezTo>
                  <a:pt x="402" y="61"/>
                  <a:pt x="402" y="61"/>
                  <a:pt x="402" y="61"/>
                </a:cubicBezTo>
                <a:cubicBezTo>
                  <a:pt x="401" y="58"/>
                  <a:pt x="401" y="58"/>
                  <a:pt x="401" y="58"/>
                </a:cubicBezTo>
                <a:cubicBezTo>
                  <a:pt x="400" y="57"/>
                  <a:pt x="400" y="57"/>
                  <a:pt x="400" y="57"/>
                </a:cubicBezTo>
                <a:cubicBezTo>
                  <a:pt x="399" y="57"/>
                  <a:pt x="399" y="57"/>
                  <a:pt x="399" y="57"/>
                </a:cubicBezTo>
                <a:cubicBezTo>
                  <a:pt x="400" y="59"/>
                  <a:pt x="400" y="59"/>
                  <a:pt x="400" y="59"/>
                </a:cubicBezTo>
                <a:cubicBezTo>
                  <a:pt x="398" y="62"/>
                  <a:pt x="398" y="62"/>
                  <a:pt x="398" y="62"/>
                </a:cubicBezTo>
                <a:cubicBezTo>
                  <a:pt x="398" y="64"/>
                  <a:pt x="398" y="64"/>
                  <a:pt x="398" y="64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2"/>
                  <a:pt x="396" y="62"/>
                  <a:pt x="396" y="62"/>
                </a:cubicBezTo>
                <a:cubicBezTo>
                  <a:pt x="397" y="58"/>
                  <a:pt x="397" y="58"/>
                  <a:pt x="397" y="58"/>
                </a:cubicBezTo>
                <a:cubicBezTo>
                  <a:pt x="397" y="56"/>
                  <a:pt x="397" y="56"/>
                  <a:pt x="397" y="56"/>
                </a:cubicBezTo>
                <a:cubicBezTo>
                  <a:pt x="395" y="56"/>
                  <a:pt x="395" y="56"/>
                  <a:pt x="395" y="5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4" y="58"/>
                  <a:pt x="384" y="58"/>
                  <a:pt x="384" y="58"/>
                </a:cubicBezTo>
                <a:cubicBezTo>
                  <a:pt x="383" y="57"/>
                  <a:pt x="383" y="57"/>
                  <a:pt x="383" y="57"/>
                </a:cubicBezTo>
                <a:cubicBezTo>
                  <a:pt x="381" y="58"/>
                  <a:pt x="381" y="58"/>
                  <a:pt x="381" y="58"/>
                </a:cubicBezTo>
                <a:cubicBezTo>
                  <a:pt x="383" y="60"/>
                  <a:pt x="383" y="60"/>
                  <a:pt x="383" y="60"/>
                </a:cubicBezTo>
                <a:cubicBezTo>
                  <a:pt x="381" y="61"/>
                  <a:pt x="381" y="61"/>
                  <a:pt x="381" y="61"/>
                </a:cubicBezTo>
                <a:cubicBezTo>
                  <a:pt x="381" y="61"/>
                  <a:pt x="381" y="61"/>
                  <a:pt x="381" y="61"/>
                </a:cubicBezTo>
                <a:cubicBezTo>
                  <a:pt x="380" y="60"/>
                  <a:pt x="380" y="60"/>
                  <a:pt x="380" y="60"/>
                </a:cubicBezTo>
                <a:cubicBezTo>
                  <a:pt x="380" y="60"/>
                  <a:pt x="380" y="60"/>
                  <a:pt x="380" y="60"/>
                </a:cubicBezTo>
                <a:cubicBezTo>
                  <a:pt x="379" y="61"/>
                  <a:pt x="379" y="61"/>
                  <a:pt x="379" y="61"/>
                </a:cubicBezTo>
                <a:cubicBezTo>
                  <a:pt x="378" y="62"/>
                  <a:pt x="378" y="62"/>
                  <a:pt x="378" y="62"/>
                </a:cubicBezTo>
                <a:cubicBezTo>
                  <a:pt x="378" y="66"/>
                  <a:pt x="378" y="66"/>
                  <a:pt x="378" y="66"/>
                </a:cubicBezTo>
                <a:cubicBezTo>
                  <a:pt x="379" y="67"/>
                  <a:pt x="379" y="67"/>
                  <a:pt x="379" y="67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2" y="66"/>
                  <a:pt x="382" y="66"/>
                  <a:pt x="382" y="66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6" y="64"/>
                  <a:pt x="386" y="64"/>
                  <a:pt x="386" y="64"/>
                </a:cubicBezTo>
                <a:cubicBezTo>
                  <a:pt x="386" y="66"/>
                  <a:pt x="386" y="66"/>
                  <a:pt x="386" y="66"/>
                </a:cubicBezTo>
                <a:cubicBezTo>
                  <a:pt x="381" y="68"/>
                  <a:pt x="381" y="68"/>
                  <a:pt x="381" y="68"/>
                </a:cubicBezTo>
                <a:cubicBezTo>
                  <a:pt x="380" y="70"/>
                  <a:pt x="380" y="70"/>
                  <a:pt x="380" y="70"/>
                </a:cubicBezTo>
                <a:cubicBezTo>
                  <a:pt x="378" y="71"/>
                  <a:pt x="378" y="71"/>
                  <a:pt x="378" y="71"/>
                </a:cubicBezTo>
                <a:cubicBezTo>
                  <a:pt x="374" y="72"/>
                  <a:pt x="374" y="72"/>
                  <a:pt x="374" y="72"/>
                </a:cubicBezTo>
                <a:cubicBezTo>
                  <a:pt x="374" y="73"/>
                  <a:pt x="374" y="73"/>
                  <a:pt x="374" y="73"/>
                </a:cubicBezTo>
                <a:cubicBezTo>
                  <a:pt x="374" y="74"/>
                  <a:pt x="374" y="74"/>
                  <a:pt x="374" y="74"/>
                </a:cubicBezTo>
                <a:cubicBezTo>
                  <a:pt x="371" y="75"/>
                  <a:pt x="371" y="75"/>
                  <a:pt x="371" y="75"/>
                </a:cubicBezTo>
                <a:cubicBezTo>
                  <a:pt x="370" y="74"/>
                  <a:pt x="370" y="74"/>
                  <a:pt x="370" y="74"/>
                </a:cubicBezTo>
                <a:cubicBezTo>
                  <a:pt x="369" y="74"/>
                  <a:pt x="369" y="74"/>
                  <a:pt x="369" y="74"/>
                </a:cubicBezTo>
                <a:cubicBezTo>
                  <a:pt x="368" y="76"/>
                  <a:pt x="368" y="76"/>
                  <a:pt x="368" y="76"/>
                </a:cubicBezTo>
                <a:cubicBezTo>
                  <a:pt x="367" y="76"/>
                  <a:pt x="367" y="76"/>
                  <a:pt x="367" y="76"/>
                </a:cubicBezTo>
                <a:cubicBezTo>
                  <a:pt x="365" y="77"/>
                  <a:pt x="365" y="77"/>
                  <a:pt x="365" y="77"/>
                </a:cubicBezTo>
                <a:cubicBezTo>
                  <a:pt x="364" y="78"/>
                  <a:pt x="364" y="78"/>
                  <a:pt x="364" y="78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4" y="81"/>
                  <a:pt x="364" y="81"/>
                  <a:pt x="364" y="81"/>
                </a:cubicBezTo>
                <a:cubicBezTo>
                  <a:pt x="363" y="82"/>
                  <a:pt x="363" y="82"/>
                  <a:pt x="363" y="82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0" y="83"/>
                  <a:pt x="360" y="83"/>
                  <a:pt x="360" y="83"/>
                </a:cubicBezTo>
                <a:cubicBezTo>
                  <a:pt x="360" y="84"/>
                  <a:pt x="360" y="84"/>
                  <a:pt x="360" y="84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86"/>
                  <a:pt x="360" y="86"/>
                  <a:pt x="360" y="86"/>
                </a:cubicBezTo>
                <a:cubicBezTo>
                  <a:pt x="358" y="88"/>
                  <a:pt x="358" y="88"/>
                  <a:pt x="358" y="88"/>
                </a:cubicBezTo>
                <a:cubicBezTo>
                  <a:pt x="358" y="90"/>
                  <a:pt x="358" y="90"/>
                  <a:pt x="358" y="90"/>
                </a:cubicBezTo>
                <a:cubicBezTo>
                  <a:pt x="356" y="90"/>
                  <a:pt x="356" y="90"/>
                  <a:pt x="356" y="90"/>
                </a:cubicBezTo>
                <a:cubicBezTo>
                  <a:pt x="353" y="91"/>
                  <a:pt x="353" y="91"/>
                  <a:pt x="353" y="91"/>
                </a:cubicBezTo>
                <a:cubicBezTo>
                  <a:pt x="351" y="92"/>
                  <a:pt x="351" y="92"/>
                  <a:pt x="351" y="92"/>
                </a:cubicBezTo>
                <a:cubicBezTo>
                  <a:pt x="351" y="94"/>
                  <a:pt x="351" y="94"/>
                  <a:pt x="351" y="94"/>
                </a:cubicBezTo>
                <a:cubicBezTo>
                  <a:pt x="353" y="94"/>
                  <a:pt x="353" y="94"/>
                  <a:pt x="353" y="94"/>
                </a:cubicBezTo>
                <a:cubicBezTo>
                  <a:pt x="353" y="93"/>
                  <a:pt x="353" y="93"/>
                  <a:pt x="353" y="93"/>
                </a:cubicBezTo>
                <a:cubicBezTo>
                  <a:pt x="358" y="94"/>
                  <a:pt x="358" y="94"/>
                  <a:pt x="358" y="94"/>
                </a:cubicBezTo>
                <a:cubicBezTo>
                  <a:pt x="357" y="95"/>
                  <a:pt x="357" y="95"/>
                  <a:pt x="357" y="95"/>
                </a:cubicBezTo>
                <a:cubicBezTo>
                  <a:pt x="355" y="95"/>
                  <a:pt x="355" y="95"/>
                  <a:pt x="355" y="95"/>
                </a:cubicBezTo>
                <a:cubicBezTo>
                  <a:pt x="354" y="95"/>
                  <a:pt x="354" y="95"/>
                  <a:pt x="354" y="95"/>
                </a:cubicBezTo>
                <a:cubicBezTo>
                  <a:pt x="356" y="96"/>
                  <a:pt x="356" y="96"/>
                  <a:pt x="356" y="96"/>
                </a:cubicBezTo>
                <a:cubicBezTo>
                  <a:pt x="355" y="100"/>
                  <a:pt x="355" y="100"/>
                  <a:pt x="355" y="100"/>
                </a:cubicBezTo>
                <a:cubicBezTo>
                  <a:pt x="354" y="101"/>
                  <a:pt x="354" y="101"/>
                  <a:pt x="354" y="101"/>
                </a:cubicBezTo>
                <a:cubicBezTo>
                  <a:pt x="354" y="102"/>
                  <a:pt x="354" y="102"/>
                  <a:pt x="354" y="102"/>
                </a:cubicBezTo>
                <a:cubicBezTo>
                  <a:pt x="354" y="104"/>
                  <a:pt x="354" y="104"/>
                  <a:pt x="354" y="104"/>
                </a:cubicBezTo>
                <a:cubicBezTo>
                  <a:pt x="352" y="101"/>
                  <a:pt x="352" y="101"/>
                  <a:pt x="352" y="101"/>
                </a:cubicBezTo>
                <a:cubicBezTo>
                  <a:pt x="350" y="102"/>
                  <a:pt x="350" y="102"/>
                  <a:pt x="350" y="102"/>
                </a:cubicBezTo>
                <a:cubicBezTo>
                  <a:pt x="349" y="99"/>
                  <a:pt x="349" y="99"/>
                  <a:pt x="349" y="99"/>
                </a:cubicBezTo>
                <a:cubicBezTo>
                  <a:pt x="347" y="99"/>
                  <a:pt x="347" y="99"/>
                  <a:pt x="347" y="99"/>
                </a:cubicBezTo>
                <a:cubicBezTo>
                  <a:pt x="347" y="99"/>
                  <a:pt x="347" y="99"/>
                  <a:pt x="347" y="99"/>
                </a:cubicBezTo>
                <a:cubicBezTo>
                  <a:pt x="348" y="101"/>
                  <a:pt x="348" y="101"/>
                  <a:pt x="348" y="101"/>
                </a:cubicBezTo>
                <a:cubicBezTo>
                  <a:pt x="348" y="102"/>
                  <a:pt x="348" y="102"/>
                  <a:pt x="348" y="102"/>
                </a:cubicBezTo>
                <a:cubicBezTo>
                  <a:pt x="347" y="103"/>
                  <a:pt x="347" y="103"/>
                  <a:pt x="347" y="103"/>
                </a:cubicBezTo>
                <a:cubicBezTo>
                  <a:pt x="348" y="105"/>
                  <a:pt x="348" y="105"/>
                  <a:pt x="348" y="105"/>
                </a:cubicBezTo>
                <a:cubicBezTo>
                  <a:pt x="350" y="104"/>
                  <a:pt x="350" y="104"/>
                  <a:pt x="350" y="104"/>
                </a:cubicBezTo>
                <a:cubicBezTo>
                  <a:pt x="353" y="105"/>
                  <a:pt x="353" y="105"/>
                  <a:pt x="353" y="105"/>
                </a:cubicBezTo>
                <a:cubicBezTo>
                  <a:pt x="355" y="105"/>
                  <a:pt x="355" y="105"/>
                  <a:pt x="355" y="105"/>
                </a:cubicBezTo>
                <a:cubicBezTo>
                  <a:pt x="355" y="107"/>
                  <a:pt x="355" y="107"/>
                  <a:pt x="355" y="107"/>
                </a:cubicBezTo>
                <a:cubicBezTo>
                  <a:pt x="357" y="108"/>
                  <a:pt x="357" y="108"/>
                  <a:pt x="357" y="108"/>
                </a:cubicBezTo>
                <a:cubicBezTo>
                  <a:pt x="359" y="108"/>
                  <a:pt x="359" y="108"/>
                  <a:pt x="359" y="108"/>
                </a:cubicBezTo>
                <a:cubicBezTo>
                  <a:pt x="359" y="107"/>
                  <a:pt x="359" y="107"/>
                  <a:pt x="359" y="107"/>
                </a:cubicBezTo>
                <a:cubicBezTo>
                  <a:pt x="360" y="109"/>
                  <a:pt x="360" y="109"/>
                  <a:pt x="360" y="109"/>
                </a:cubicBezTo>
                <a:cubicBezTo>
                  <a:pt x="358" y="109"/>
                  <a:pt x="358" y="109"/>
                  <a:pt x="358" y="109"/>
                </a:cubicBezTo>
                <a:cubicBezTo>
                  <a:pt x="356" y="110"/>
                  <a:pt x="356" y="110"/>
                  <a:pt x="356" y="110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4" y="109"/>
                  <a:pt x="354" y="109"/>
                  <a:pt x="354" y="109"/>
                </a:cubicBezTo>
                <a:cubicBezTo>
                  <a:pt x="353" y="110"/>
                  <a:pt x="353" y="110"/>
                  <a:pt x="353" y="110"/>
                </a:cubicBezTo>
                <a:cubicBezTo>
                  <a:pt x="352" y="111"/>
                  <a:pt x="352" y="111"/>
                  <a:pt x="352" y="111"/>
                </a:cubicBezTo>
                <a:cubicBezTo>
                  <a:pt x="354" y="113"/>
                  <a:pt x="354" y="113"/>
                  <a:pt x="354" y="113"/>
                </a:cubicBezTo>
                <a:cubicBezTo>
                  <a:pt x="356" y="112"/>
                  <a:pt x="356" y="112"/>
                  <a:pt x="356" y="112"/>
                </a:cubicBezTo>
                <a:cubicBezTo>
                  <a:pt x="359" y="112"/>
                  <a:pt x="359" y="112"/>
                  <a:pt x="359" y="112"/>
                </a:cubicBezTo>
                <a:cubicBezTo>
                  <a:pt x="360" y="115"/>
                  <a:pt x="360" y="115"/>
                  <a:pt x="360" y="115"/>
                </a:cubicBezTo>
                <a:cubicBezTo>
                  <a:pt x="361" y="116"/>
                  <a:pt x="361" y="116"/>
                  <a:pt x="361" y="116"/>
                </a:cubicBezTo>
                <a:cubicBezTo>
                  <a:pt x="362" y="114"/>
                  <a:pt x="362" y="114"/>
                  <a:pt x="362" y="114"/>
                </a:cubicBezTo>
                <a:cubicBezTo>
                  <a:pt x="364" y="115"/>
                  <a:pt x="364" y="115"/>
                  <a:pt x="364" y="115"/>
                </a:cubicBezTo>
                <a:cubicBezTo>
                  <a:pt x="364" y="116"/>
                  <a:pt x="364" y="116"/>
                  <a:pt x="364" y="116"/>
                </a:cubicBezTo>
                <a:cubicBezTo>
                  <a:pt x="366" y="118"/>
                  <a:pt x="366" y="118"/>
                  <a:pt x="366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70" y="120"/>
                  <a:pt x="370" y="120"/>
                  <a:pt x="370" y="120"/>
                </a:cubicBezTo>
                <a:cubicBezTo>
                  <a:pt x="368" y="124"/>
                  <a:pt x="368" y="124"/>
                  <a:pt x="368" y="124"/>
                </a:cubicBezTo>
                <a:cubicBezTo>
                  <a:pt x="365" y="126"/>
                  <a:pt x="365" y="126"/>
                  <a:pt x="365" y="126"/>
                </a:cubicBezTo>
                <a:cubicBezTo>
                  <a:pt x="364" y="128"/>
                  <a:pt x="364" y="128"/>
                  <a:pt x="364" y="128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67" y="132"/>
                  <a:pt x="367" y="132"/>
                  <a:pt x="367" y="132"/>
                </a:cubicBezTo>
                <a:cubicBezTo>
                  <a:pt x="369" y="133"/>
                  <a:pt x="369" y="133"/>
                  <a:pt x="369" y="133"/>
                </a:cubicBezTo>
                <a:cubicBezTo>
                  <a:pt x="365" y="133"/>
                  <a:pt x="365" y="133"/>
                  <a:pt x="365" y="133"/>
                </a:cubicBezTo>
                <a:cubicBezTo>
                  <a:pt x="362" y="130"/>
                  <a:pt x="362" y="130"/>
                  <a:pt x="362" y="130"/>
                </a:cubicBezTo>
                <a:cubicBezTo>
                  <a:pt x="362" y="128"/>
                  <a:pt x="362" y="128"/>
                  <a:pt x="362" y="128"/>
                </a:cubicBezTo>
                <a:cubicBezTo>
                  <a:pt x="363" y="124"/>
                  <a:pt x="363" y="124"/>
                  <a:pt x="363" y="124"/>
                </a:cubicBezTo>
                <a:cubicBezTo>
                  <a:pt x="365" y="123"/>
                  <a:pt x="365" y="123"/>
                  <a:pt x="365" y="123"/>
                </a:cubicBezTo>
                <a:cubicBezTo>
                  <a:pt x="364" y="122"/>
                  <a:pt x="364" y="122"/>
                  <a:pt x="364" y="122"/>
                </a:cubicBezTo>
                <a:cubicBezTo>
                  <a:pt x="365" y="120"/>
                  <a:pt x="365" y="120"/>
                  <a:pt x="365" y="120"/>
                </a:cubicBezTo>
                <a:cubicBezTo>
                  <a:pt x="365" y="120"/>
                  <a:pt x="365" y="120"/>
                  <a:pt x="365" y="120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5" y="125"/>
                  <a:pt x="355" y="125"/>
                  <a:pt x="355" y="125"/>
                </a:cubicBezTo>
                <a:cubicBezTo>
                  <a:pt x="352" y="126"/>
                  <a:pt x="352" y="126"/>
                  <a:pt x="352" y="126"/>
                </a:cubicBezTo>
                <a:cubicBezTo>
                  <a:pt x="351" y="126"/>
                  <a:pt x="351" y="126"/>
                  <a:pt x="351" y="126"/>
                </a:cubicBezTo>
                <a:cubicBezTo>
                  <a:pt x="349" y="126"/>
                  <a:pt x="349" y="126"/>
                  <a:pt x="349" y="126"/>
                </a:cubicBezTo>
                <a:cubicBezTo>
                  <a:pt x="346" y="128"/>
                  <a:pt x="346" y="128"/>
                  <a:pt x="346" y="128"/>
                </a:cubicBezTo>
                <a:cubicBezTo>
                  <a:pt x="339" y="131"/>
                  <a:pt x="339" y="131"/>
                  <a:pt x="339" y="131"/>
                </a:cubicBezTo>
                <a:cubicBezTo>
                  <a:pt x="334" y="132"/>
                  <a:pt x="334" y="132"/>
                  <a:pt x="334" y="132"/>
                </a:cubicBezTo>
                <a:cubicBezTo>
                  <a:pt x="332" y="132"/>
                  <a:pt x="332" y="132"/>
                  <a:pt x="332" y="132"/>
                </a:cubicBezTo>
                <a:cubicBezTo>
                  <a:pt x="330" y="134"/>
                  <a:pt x="330" y="134"/>
                  <a:pt x="330" y="134"/>
                </a:cubicBezTo>
                <a:cubicBezTo>
                  <a:pt x="328" y="134"/>
                  <a:pt x="328" y="134"/>
                  <a:pt x="328" y="134"/>
                </a:cubicBezTo>
                <a:cubicBezTo>
                  <a:pt x="326" y="135"/>
                  <a:pt x="326" y="135"/>
                  <a:pt x="326" y="135"/>
                </a:cubicBezTo>
                <a:cubicBezTo>
                  <a:pt x="328" y="137"/>
                  <a:pt x="328" y="137"/>
                  <a:pt x="328" y="137"/>
                </a:cubicBezTo>
                <a:cubicBezTo>
                  <a:pt x="328" y="139"/>
                  <a:pt x="328" y="139"/>
                  <a:pt x="328" y="139"/>
                </a:cubicBezTo>
                <a:cubicBezTo>
                  <a:pt x="328" y="141"/>
                  <a:pt x="328" y="141"/>
                  <a:pt x="328" y="141"/>
                </a:cubicBezTo>
                <a:cubicBezTo>
                  <a:pt x="329" y="142"/>
                  <a:pt x="329" y="142"/>
                  <a:pt x="329" y="142"/>
                </a:cubicBezTo>
                <a:cubicBezTo>
                  <a:pt x="330" y="142"/>
                  <a:pt x="330" y="142"/>
                  <a:pt x="330" y="142"/>
                </a:cubicBezTo>
                <a:cubicBezTo>
                  <a:pt x="331" y="143"/>
                  <a:pt x="331" y="143"/>
                  <a:pt x="331" y="143"/>
                </a:cubicBezTo>
                <a:cubicBezTo>
                  <a:pt x="330" y="144"/>
                  <a:pt x="330" y="144"/>
                  <a:pt x="330" y="144"/>
                </a:cubicBezTo>
                <a:cubicBezTo>
                  <a:pt x="333" y="146"/>
                  <a:pt x="333" y="146"/>
                  <a:pt x="333" y="146"/>
                </a:cubicBezTo>
                <a:cubicBezTo>
                  <a:pt x="335" y="150"/>
                  <a:pt x="335" y="150"/>
                  <a:pt x="335" y="150"/>
                </a:cubicBezTo>
                <a:cubicBezTo>
                  <a:pt x="335" y="153"/>
                  <a:pt x="335" y="153"/>
                  <a:pt x="335" y="153"/>
                </a:cubicBezTo>
                <a:cubicBezTo>
                  <a:pt x="336" y="155"/>
                  <a:pt x="336" y="155"/>
                  <a:pt x="336" y="155"/>
                </a:cubicBezTo>
                <a:cubicBezTo>
                  <a:pt x="337" y="155"/>
                  <a:pt x="337" y="155"/>
                  <a:pt x="337" y="155"/>
                </a:cubicBezTo>
                <a:cubicBezTo>
                  <a:pt x="337" y="157"/>
                  <a:pt x="337" y="157"/>
                  <a:pt x="337" y="157"/>
                </a:cubicBezTo>
                <a:cubicBezTo>
                  <a:pt x="340" y="159"/>
                  <a:pt x="340" y="159"/>
                  <a:pt x="340" y="159"/>
                </a:cubicBezTo>
                <a:cubicBezTo>
                  <a:pt x="342" y="158"/>
                  <a:pt x="342" y="158"/>
                  <a:pt x="342" y="158"/>
                </a:cubicBezTo>
                <a:cubicBezTo>
                  <a:pt x="348" y="159"/>
                  <a:pt x="348" y="159"/>
                  <a:pt x="348" y="159"/>
                </a:cubicBezTo>
                <a:cubicBezTo>
                  <a:pt x="350" y="157"/>
                  <a:pt x="350" y="157"/>
                  <a:pt x="350" y="157"/>
                </a:cubicBezTo>
                <a:cubicBezTo>
                  <a:pt x="350" y="159"/>
                  <a:pt x="350" y="159"/>
                  <a:pt x="350" y="159"/>
                </a:cubicBezTo>
                <a:cubicBezTo>
                  <a:pt x="351" y="160"/>
                  <a:pt x="351" y="160"/>
                  <a:pt x="351" y="160"/>
                </a:cubicBezTo>
                <a:cubicBezTo>
                  <a:pt x="351" y="162"/>
                  <a:pt x="351" y="162"/>
                  <a:pt x="351" y="162"/>
                </a:cubicBezTo>
                <a:cubicBezTo>
                  <a:pt x="353" y="164"/>
                  <a:pt x="353" y="164"/>
                  <a:pt x="353" y="164"/>
                </a:cubicBezTo>
                <a:cubicBezTo>
                  <a:pt x="355" y="166"/>
                  <a:pt x="355" y="166"/>
                  <a:pt x="355" y="166"/>
                </a:cubicBezTo>
                <a:cubicBezTo>
                  <a:pt x="359" y="166"/>
                  <a:pt x="359" y="166"/>
                  <a:pt x="359" y="166"/>
                </a:cubicBezTo>
                <a:cubicBezTo>
                  <a:pt x="362" y="168"/>
                  <a:pt x="362" y="168"/>
                  <a:pt x="362" y="168"/>
                </a:cubicBezTo>
                <a:cubicBezTo>
                  <a:pt x="364" y="168"/>
                  <a:pt x="364" y="168"/>
                  <a:pt x="364" y="168"/>
                </a:cubicBezTo>
                <a:cubicBezTo>
                  <a:pt x="365" y="171"/>
                  <a:pt x="365" y="171"/>
                  <a:pt x="365" y="171"/>
                </a:cubicBezTo>
                <a:cubicBezTo>
                  <a:pt x="366" y="175"/>
                  <a:pt x="366" y="175"/>
                  <a:pt x="366" y="175"/>
                </a:cubicBezTo>
                <a:cubicBezTo>
                  <a:pt x="366" y="177"/>
                  <a:pt x="366" y="177"/>
                  <a:pt x="366" y="177"/>
                </a:cubicBezTo>
                <a:cubicBezTo>
                  <a:pt x="366" y="179"/>
                  <a:pt x="366" y="179"/>
                  <a:pt x="366" y="179"/>
                </a:cubicBezTo>
                <a:cubicBezTo>
                  <a:pt x="368" y="181"/>
                  <a:pt x="368" y="181"/>
                  <a:pt x="368" y="181"/>
                </a:cubicBezTo>
                <a:cubicBezTo>
                  <a:pt x="370" y="183"/>
                  <a:pt x="370" y="183"/>
                  <a:pt x="370" y="183"/>
                </a:cubicBezTo>
                <a:cubicBezTo>
                  <a:pt x="372" y="187"/>
                  <a:pt x="372" y="187"/>
                  <a:pt x="372" y="187"/>
                </a:cubicBezTo>
                <a:cubicBezTo>
                  <a:pt x="373" y="191"/>
                  <a:pt x="373" y="191"/>
                  <a:pt x="373" y="191"/>
                </a:cubicBezTo>
                <a:cubicBezTo>
                  <a:pt x="376" y="193"/>
                  <a:pt x="376" y="193"/>
                  <a:pt x="376" y="193"/>
                </a:cubicBezTo>
                <a:cubicBezTo>
                  <a:pt x="377" y="195"/>
                  <a:pt x="377" y="195"/>
                  <a:pt x="377" y="195"/>
                </a:cubicBezTo>
                <a:cubicBezTo>
                  <a:pt x="375" y="198"/>
                  <a:pt x="375" y="198"/>
                  <a:pt x="375" y="198"/>
                </a:cubicBezTo>
                <a:cubicBezTo>
                  <a:pt x="373" y="199"/>
                  <a:pt x="373" y="199"/>
                  <a:pt x="373" y="199"/>
                </a:cubicBezTo>
                <a:cubicBezTo>
                  <a:pt x="372" y="198"/>
                  <a:pt x="372" y="198"/>
                  <a:pt x="372" y="198"/>
                </a:cubicBezTo>
                <a:cubicBezTo>
                  <a:pt x="374" y="201"/>
                  <a:pt x="374" y="201"/>
                  <a:pt x="374" y="201"/>
                </a:cubicBezTo>
                <a:cubicBezTo>
                  <a:pt x="377" y="201"/>
                  <a:pt x="377" y="201"/>
                  <a:pt x="377" y="201"/>
                </a:cubicBezTo>
                <a:cubicBezTo>
                  <a:pt x="378" y="202"/>
                  <a:pt x="378" y="202"/>
                  <a:pt x="378" y="202"/>
                </a:cubicBezTo>
                <a:cubicBezTo>
                  <a:pt x="382" y="206"/>
                  <a:pt x="382" y="206"/>
                  <a:pt x="382" y="206"/>
                </a:cubicBezTo>
                <a:cubicBezTo>
                  <a:pt x="385" y="207"/>
                  <a:pt x="385" y="207"/>
                  <a:pt x="385" y="207"/>
                </a:cubicBezTo>
                <a:cubicBezTo>
                  <a:pt x="385" y="207"/>
                  <a:pt x="385" y="207"/>
                  <a:pt x="385" y="207"/>
                </a:cubicBezTo>
                <a:cubicBezTo>
                  <a:pt x="386" y="207"/>
                  <a:pt x="386" y="207"/>
                  <a:pt x="386" y="207"/>
                </a:cubicBezTo>
                <a:cubicBezTo>
                  <a:pt x="389" y="205"/>
                  <a:pt x="389" y="205"/>
                  <a:pt x="389" y="205"/>
                </a:cubicBezTo>
                <a:cubicBezTo>
                  <a:pt x="392" y="204"/>
                  <a:pt x="392" y="204"/>
                  <a:pt x="392" y="204"/>
                </a:cubicBezTo>
                <a:cubicBezTo>
                  <a:pt x="396" y="207"/>
                  <a:pt x="396" y="207"/>
                  <a:pt x="396" y="207"/>
                </a:cubicBezTo>
                <a:cubicBezTo>
                  <a:pt x="398" y="207"/>
                  <a:pt x="398" y="207"/>
                  <a:pt x="398" y="207"/>
                </a:cubicBezTo>
                <a:cubicBezTo>
                  <a:pt x="400" y="208"/>
                  <a:pt x="400" y="208"/>
                  <a:pt x="400" y="208"/>
                </a:cubicBezTo>
                <a:cubicBezTo>
                  <a:pt x="401" y="210"/>
                  <a:pt x="401" y="210"/>
                  <a:pt x="401" y="210"/>
                </a:cubicBezTo>
                <a:cubicBezTo>
                  <a:pt x="401" y="213"/>
                  <a:pt x="401" y="213"/>
                  <a:pt x="401" y="213"/>
                </a:cubicBezTo>
                <a:cubicBezTo>
                  <a:pt x="400" y="210"/>
                  <a:pt x="400" y="210"/>
                  <a:pt x="400" y="210"/>
                </a:cubicBezTo>
                <a:cubicBezTo>
                  <a:pt x="399" y="208"/>
                  <a:pt x="399" y="208"/>
                  <a:pt x="399" y="208"/>
                </a:cubicBezTo>
                <a:cubicBezTo>
                  <a:pt x="396" y="208"/>
                  <a:pt x="396" y="208"/>
                  <a:pt x="396" y="208"/>
                </a:cubicBezTo>
                <a:cubicBezTo>
                  <a:pt x="392" y="205"/>
                  <a:pt x="392" y="205"/>
                  <a:pt x="392" y="205"/>
                </a:cubicBezTo>
                <a:cubicBezTo>
                  <a:pt x="390" y="205"/>
                  <a:pt x="390" y="205"/>
                  <a:pt x="390" y="205"/>
                </a:cubicBezTo>
                <a:cubicBezTo>
                  <a:pt x="388" y="208"/>
                  <a:pt x="388" y="208"/>
                  <a:pt x="388" y="208"/>
                </a:cubicBezTo>
                <a:cubicBezTo>
                  <a:pt x="388" y="211"/>
                  <a:pt x="388" y="211"/>
                  <a:pt x="388" y="211"/>
                </a:cubicBezTo>
                <a:cubicBezTo>
                  <a:pt x="388" y="212"/>
                  <a:pt x="388" y="212"/>
                  <a:pt x="388" y="212"/>
                </a:cubicBezTo>
                <a:cubicBezTo>
                  <a:pt x="384" y="208"/>
                  <a:pt x="384" y="208"/>
                  <a:pt x="384" y="208"/>
                </a:cubicBezTo>
                <a:cubicBezTo>
                  <a:pt x="381" y="208"/>
                  <a:pt x="381" y="208"/>
                  <a:pt x="381" y="208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5"/>
                  <a:pt x="379" y="205"/>
                  <a:pt x="379" y="205"/>
                </a:cubicBezTo>
                <a:cubicBezTo>
                  <a:pt x="377" y="203"/>
                  <a:pt x="377" y="203"/>
                  <a:pt x="377" y="203"/>
                </a:cubicBezTo>
                <a:cubicBezTo>
                  <a:pt x="375" y="202"/>
                  <a:pt x="375" y="202"/>
                  <a:pt x="375" y="202"/>
                </a:cubicBezTo>
                <a:cubicBezTo>
                  <a:pt x="372" y="202"/>
                  <a:pt x="372" y="202"/>
                  <a:pt x="372" y="202"/>
                </a:cubicBezTo>
                <a:cubicBezTo>
                  <a:pt x="369" y="200"/>
                  <a:pt x="369" y="200"/>
                  <a:pt x="369" y="200"/>
                </a:cubicBezTo>
                <a:cubicBezTo>
                  <a:pt x="369" y="199"/>
                  <a:pt x="369" y="199"/>
                  <a:pt x="369" y="199"/>
                </a:cubicBezTo>
                <a:cubicBezTo>
                  <a:pt x="369" y="197"/>
                  <a:pt x="369" y="197"/>
                  <a:pt x="369" y="197"/>
                </a:cubicBezTo>
                <a:cubicBezTo>
                  <a:pt x="371" y="196"/>
                  <a:pt x="371" y="196"/>
                  <a:pt x="371" y="196"/>
                </a:cubicBezTo>
                <a:cubicBezTo>
                  <a:pt x="370" y="195"/>
                  <a:pt x="370" y="195"/>
                  <a:pt x="370" y="195"/>
                </a:cubicBezTo>
                <a:cubicBezTo>
                  <a:pt x="370" y="191"/>
                  <a:pt x="370" y="191"/>
                  <a:pt x="370" y="191"/>
                </a:cubicBezTo>
                <a:cubicBezTo>
                  <a:pt x="369" y="188"/>
                  <a:pt x="369" y="188"/>
                  <a:pt x="369" y="188"/>
                </a:cubicBezTo>
                <a:cubicBezTo>
                  <a:pt x="367" y="187"/>
                  <a:pt x="367" y="187"/>
                  <a:pt x="367" y="187"/>
                </a:cubicBezTo>
                <a:cubicBezTo>
                  <a:pt x="366" y="190"/>
                  <a:pt x="366" y="190"/>
                  <a:pt x="366" y="190"/>
                </a:cubicBezTo>
                <a:cubicBezTo>
                  <a:pt x="365" y="190"/>
                  <a:pt x="365" y="190"/>
                  <a:pt x="365" y="190"/>
                </a:cubicBezTo>
                <a:cubicBezTo>
                  <a:pt x="365" y="192"/>
                  <a:pt x="365" y="192"/>
                  <a:pt x="365" y="192"/>
                </a:cubicBezTo>
                <a:cubicBezTo>
                  <a:pt x="364" y="194"/>
                  <a:pt x="364" y="194"/>
                  <a:pt x="364" y="194"/>
                </a:cubicBezTo>
                <a:cubicBezTo>
                  <a:pt x="365" y="195"/>
                  <a:pt x="365" y="195"/>
                  <a:pt x="365" y="195"/>
                </a:cubicBezTo>
                <a:cubicBezTo>
                  <a:pt x="364" y="197"/>
                  <a:pt x="364" y="197"/>
                  <a:pt x="364" y="197"/>
                </a:cubicBezTo>
                <a:cubicBezTo>
                  <a:pt x="363" y="197"/>
                  <a:pt x="363" y="197"/>
                  <a:pt x="363" y="197"/>
                </a:cubicBezTo>
                <a:cubicBezTo>
                  <a:pt x="362" y="191"/>
                  <a:pt x="362" y="191"/>
                  <a:pt x="362" y="191"/>
                </a:cubicBezTo>
                <a:cubicBezTo>
                  <a:pt x="364" y="190"/>
                  <a:pt x="364" y="190"/>
                  <a:pt x="364" y="190"/>
                </a:cubicBezTo>
                <a:cubicBezTo>
                  <a:pt x="363" y="188"/>
                  <a:pt x="363" y="188"/>
                  <a:pt x="363" y="188"/>
                </a:cubicBezTo>
                <a:cubicBezTo>
                  <a:pt x="360" y="186"/>
                  <a:pt x="360" y="186"/>
                  <a:pt x="360" y="186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78"/>
                  <a:pt x="359" y="178"/>
                  <a:pt x="359" y="178"/>
                </a:cubicBezTo>
                <a:cubicBezTo>
                  <a:pt x="362" y="177"/>
                  <a:pt x="362" y="177"/>
                  <a:pt x="362" y="177"/>
                </a:cubicBezTo>
                <a:cubicBezTo>
                  <a:pt x="362" y="175"/>
                  <a:pt x="362" y="175"/>
                  <a:pt x="362" y="175"/>
                </a:cubicBezTo>
                <a:cubicBezTo>
                  <a:pt x="362" y="174"/>
                  <a:pt x="362" y="174"/>
                  <a:pt x="362" y="174"/>
                </a:cubicBezTo>
                <a:cubicBezTo>
                  <a:pt x="362" y="171"/>
                  <a:pt x="362" y="171"/>
                  <a:pt x="362" y="171"/>
                </a:cubicBezTo>
                <a:cubicBezTo>
                  <a:pt x="360" y="170"/>
                  <a:pt x="360" y="170"/>
                  <a:pt x="360" y="170"/>
                </a:cubicBezTo>
                <a:cubicBezTo>
                  <a:pt x="359" y="171"/>
                  <a:pt x="359" y="171"/>
                  <a:pt x="359" y="171"/>
                </a:cubicBezTo>
                <a:cubicBezTo>
                  <a:pt x="358" y="169"/>
                  <a:pt x="358" y="169"/>
                  <a:pt x="358" y="169"/>
                </a:cubicBezTo>
                <a:cubicBezTo>
                  <a:pt x="354" y="171"/>
                  <a:pt x="354" y="171"/>
                  <a:pt x="354" y="171"/>
                </a:cubicBezTo>
                <a:cubicBezTo>
                  <a:pt x="350" y="172"/>
                  <a:pt x="350" y="172"/>
                  <a:pt x="350" y="172"/>
                </a:cubicBezTo>
                <a:cubicBezTo>
                  <a:pt x="347" y="172"/>
                  <a:pt x="347" y="172"/>
                  <a:pt x="347" y="172"/>
                </a:cubicBezTo>
                <a:cubicBezTo>
                  <a:pt x="343" y="168"/>
                  <a:pt x="343" y="168"/>
                  <a:pt x="343" y="168"/>
                </a:cubicBezTo>
                <a:cubicBezTo>
                  <a:pt x="341" y="167"/>
                  <a:pt x="341" y="167"/>
                  <a:pt x="341" y="167"/>
                </a:cubicBezTo>
                <a:cubicBezTo>
                  <a:pt x="341" y="165"/>
                  <a:pt x="341" y="165"/>
                  <a:pt x="341" y="165"/>
                </a:cubicBezTo>
                <a:cubicBezTo>
                  <a:pt x="336" y="165"/>
                  <a:pt x="336" y="165"/>
                  <a:pt x="336" y="165"/>
                </a:cubicBezTo>
                <a:cubicBezTo>
                  <a:pt x="334" y="163"/>
                  <a:pt x="334" y="163"/>
                  <a:pt x="334" y="163"/>
                </a:cubicBezTo>
                <a:cubicBezTo>
                  <a:pt x="332" y="161"/>
                  <a:pt x="332" y="161"/>
                  <a:pt x="332" y="161"/>
                </a:cubicBezTo>
                <a:cubicBezTo>
                  <a:pt x="325" y="161"/>
                  <a:pt x="325" y="161"/>
                  <a:pt x="325" y="161"/>
                </a:cubicBezTo>
                <a:cubicBezTo>
                  <a:pt x="324" y="160"/>
                  <a:pt x="324" y="160"/>
                  <a:pt x="324" y="160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0" y="165"/>
                  <a:pt x="320" y="165"/>
                  <a:pt x="320" y="165"/>
                </a:cubicBezTo>
                <a:cubicBezTo>
                  <a:pt x="319" y="167"/>
                  <a:pt x="319" y="167"/>
                  <a:pt x="319" y="167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21" y="168"/>
                  <a:pt x="321" y="168"/>
                  <a:pt x="321" y="168"/>
                </a:cubicBezTo>
                <a:cubicBezTo>
                  <a:pt x="324" y="168"/>
                  <a:pt x="324" y="168"/>
                  <a:pt x="324" y="168"/>
                </a:cubicBezTo>
                <a:cubicBezTo>
                  <a:pt x="326" y="172"/>
                  <a:pt x="326" y="172"/>
                  <a:pt x="326" y="172"/>
                </a:cubicBezTo>
                <a:cubicBezTo>
                  <a:pt x="324" y="175"/>
                  <a:pt x="324" y="175"/>
                  <a:pt x="324" y="175"/>
                </a:cubicBezTo>
                <a:cubicBezTo>
                  <a:pt x="322" y="176"/>
                  <a:pt x="322" y="176"/>
                  <a:pt x="322" y="176"/>
                </a:cubicBezTo>
                <a:cubicBezTo>
                  <a:pt x="318" y="174"/>
                  <a:pt x="318" y="174"/>
                  <a:pt x="318" y="174"/>
                </a:cubicBezTo>
                <a:cubicBezTo>
                  <a:pt x="315" y="171"/>
                  <a:pt x="315" y="171"/>
                  <a:pt x="315" y="171"/>
                </a:cubicBezTo>
                <a:cubicBezTo>
                  <a:pt x="314" y="171"/>
                  <a:pt x="314" y="171"/>
                  <a:pt x="314" y="171"/>
                </a:cubicBezTo>
                <a:cubicBezTo>
                  <a:pt x="311" y="173"/>
                  <a:pt x="311" y="173"/>
                  <a:pt x="311" y="173"/>
                </a:cubicBezTo>
                <a:cubicBezTo>
                  <a:pt x="311" y="174"/>
                  <a:pt x="311" y="174"/>
                  <a:pt x="311" y="174"/>
                </a:cubicBezTo>
                <a:cubicBezTo>
                  <a:pt x="309" y="174"/>
                  <a:pt x="309" y="174"/>
                  <a:pt x="309" y="174"/>
                </a:cubicBezTo>
                <a:cubicBezTo>
                  <a:pt x="312" y="178"/>
                  <a:pt x="312" y="178"/>
                  <a:pt x="312" y="178"/>
                </a:cubicBezTo>
                <a:cubicBezTo>
                  <a:pt x="313" y="179"/>
                  <a:pt x="313" y="179"/>
                  <a:pt x="313" y="179"/>
                </a:cubicBezTo>
                <a:cubicBezTo>
                  <a:pt x="314" y="181"/>
                  <a:pt x="314" y="181"/>
                  <a:pt x="314" y="181"/>
                </a:cubicBezTo>
                <a:cubicBezTo>
                  <a:pt x="317" y="183"/>
                  <a:pt x="317" y="183"/>
                  <a:pt x="317" y="183"/>
                </a:cubicBezTo>
                <a:cubicBezTo>
                  <a:pt x="320" y="184"/>
                  <a:pt x="320" y="184"/>
                  <a:pt x="320" y="184"/>
                </a:cubicBezTo>
                <a:cubicBezTo>
                  <a:pt x="321" y="185"/>
                  <a:pt x="321" y="185"/>
                  <a:pt x="321" y="185"/>
                </a:cubicBezTo>
                <a:cubicBezTo>
                  <a:pt x="326" y="185"/>
                  <a:pt x="326" y="185"/>
                  <a:pt x="326" y="185"/>
                </a:cubicBezTo>
                <a:cubicBezTo>
                  <a:pt x="327" y="184"/>
                  <a:pt x="327" y="184"/>
                  <a:pt x="327" y="184"/>
                </a:cubicBezTo>
                <a:cubicBezTo>
                  <a:pt x="328" y="184"/>
                  <a:pt x="328" y="184"/>
                  <a:pt x="328" y="184"/>
                </a:cubicBezTo>
                <a:cubicBezTo>
                  <a:pt x="328" y="186"/>
                  <a:pt x="328" y="186"/>
                  <a:pt x="328" y="186"/>
                </a:cubicBezTo>
                <a:cubicBezTo>
                  <a:pt x="331" y="186"/>
                  <a:pt x="331" y="186"/>
                  <a:pt x="331" y="186"/>
                </a:cubicBezTo>
                <a:cubicBezTo>
                  <a:pt x="332" y="188"/>
                  <a:pt x="332" y="188"/>
                  <a:pt x="332" y="188"/>
                </a:cubicBezTo>
                <a:cubicBezTo>
                  <a:pt x="333" y="189"/>
                  <a:pt x="333" y="189"/>
                  <a:pt x="333" y="189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39" y="190"/>
                  <a:pt x="339" y="190"/>
                  <a:pt x="339" y="190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34" y="192"/>
                  <a:pt x="334" y="192"/>
                  <a:pt x="334" y="192"/>
                </a:cubicBezTo>
                <a:cubicBezTo>
                  <a:pt x="331" y="191"/>
                  <a:pt x="331" y="191"/>
                  <a:pt x="331" y="191"/>
                </a:cubicBezTo>
                <a:cubicBezTo>
                  <a:pt x="330" y="190"/>
                  <a:pt x="330" y="190"/>
                  <a:pt x="330" y="190"/>
                </a:cubicBezTo>
                <a:cubicBezTo>
                  <a:pt x="327" y="188"/>
                  <a:pt x="327" y="188"/>
                  <a:pt x="327" y="188"/>
                </a:cubicBezTo>
                <a:cubicBezTo>
                  <a:pt x="326" y="187"/>
                  <a:pt x="326" y="187"/>
                  <a:pt x="326" y="187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2" y="188"/>
                  <a:pt x="322" y="188"/>
                  <a:pt x="322" y="188"/>
                </a:cubicBezTo>
                <a:cubicBezTo>
                  <a:pt x="320" y="190"/>
                  <a:pt x="320" y="190"/>
                  <a:pt x="320" y="190"/>
                </a:cubicBezTo>
                <a:cubicBezTo>
                  <a:pt x="320" y="189"/>
                  <a:pt x="320" y="189"/>
                  <a:pt x="320" y="189"/>
                </a:cubicBezTo>
                <a:cubicBezTo>
                  <a:pt x="318" y="188"/>
                  <a:pt x="318" y="188"/>
                  <a:pt x="318" y="188"/>
                </a:cubicBezTo>
                <a:cubicBezTo>
                  <a:pt x="317" y="188"/>
                  <a:pt x="317" y="188"/>
                  <a:pt x="317" y="188"/>
                </a:cubicBezTo>
                <a:cubicBezTo>
                  <a:pt x="313" y="188"/>
                  <a:pt x="313" y="188"/>
                  <a:pt x="313" y="188"/>
                </a:cubicBezTo>
                <a:cubicBezTo>
                  <a:pt x="311" y="187"/>
                  <a:pt x="311" y="187"/>
                  <a:pt x="311" y="187"/>
                </a:cubicBezTo>
                <a:cubicBezTo>
                  <a:pt x="309" y="187"/>
                  <a:pt x="309" y="187"/>
                  <a:pt x="309" y="187"/>
                </a:cubicBezTo>
                <a:cubicBezTo>
                  <a:pt x="308" y="186"/>
                  <a:pt x="308" y="186"/>
                  <a:pt x="308" y="186"/>
                </a:cubicBezTo>
                <a:cubicBezTo>
                  <a:pt x="310" y="185"/>
                  <a:pt x="310" y="185"/>
                  <a:pt x="310" y="185"/>
                </a:cubicBezTo>
                <a:cubicBezTo>
                  <a:pt x="310" y="184"/>
                  <a:pt x="310" y="184"/>
                  <a:pt x="310" y="184"/>
                </a:cubicBezTo>
                <a:cubicBezTo>
                  <a:pt x="308" y="182"/>
                  <a:pt x="308" y="182"/>
                  <a:pt x="308" y="182"/>
                </a:cubicBezTo>
                <a:cubicBezTo>
                  <a:pt x="308" y="181"/>
                  <a:pt x="308" y="181"/>
                  <a:pt x="308" y="181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4" y="177"/>
                  <a:pt x="304" y="177"/>
                  <a:pt x="304" y="177"/>
                </a:cubicBezTo>
                <a:cubicBezTo>
                  <a:pt x="305" y="174"/>
                  <a:pt x="305" y="174"/>
                  <a:pt x="305" y="174"/>
                </a:cubicBezTo>
                <a:cubicBezTo>
                  <a:pt x="304" y="172"/>
                  <a:pt x="304" y="172"/>
                  <a:pt x="304" y="172"/>
                </a:cubicBezTo>
                <a:cubicBezTo>
                  <a:pt x="304" y="168"/>
                  <a:pt x="304" y="168"/>
                  <a:pt x="304" y="168"/>
                </a:cubicBezTo>
                <a:cubicBezTo>
                  <a:pt x="302" y="166"/>
                  <a:pt x="302" y="166"/>
                  <a:pt x="302" y="166"/>
                </a:cubicBezTo>
                <a:cubicBezTo>
                  <a:pt x="302" y="163"/>
                  <a:pt x="302" y="163"/>
                  <a:pt x="302" y="163"/>
                </a:cubicBezTo>
                <a:cubicBezTo>
                  <a:pt x="301" y="163"/>
                  <a:pt x="301" y="163"/>
                  <a:pt x="301" y="163"/>
                </a:cubicBezTo>
                <a:cubicBezTo>
                  <a:pt x="300" y="162"/>
                  <a:pt x="300" y="162"/>
                  <a:pt x="300" y="16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296" y="159"/>
                  <a:pt x="296" y="159"/>
                  <a:pt x="296" y="159"/>
                </a:cubicBezTo>
                <a:cubicBezTo>
                  <a:pt x="299" y="166"/>
                  <a:pt x="299" y="166"/>
                  <a:pt x="299" y="166"/>
                </a:cubicBezTo>
                <a:cubicBezTo>
                  <a:pt x="301" y="171"/>
                  <a:pt x="301" y="171"/>
                  <a:pt x="301" y="171"/>
                </a:cubicBezTo>
                <a:cubicBezTo>
                  <a:pt x="300" y="174"/>
                  <a:pt x="300" y="174"/>
                  <a:pt x="300" y="174"/>
                </a:cubicBezTo>
                <a:cubicBezTo>
                  <a:pt x="297" y="178"/>
                  <a:pt x="297" y="178"/>
                  <a:pt x="297" y="178"/>
                </a:cubicBezTo>
                <a:cubicBezTo>
                  <a:pt x="295" y="180"/>
                  <a:pt x="295" y="180"/>
                  <a:pt x="295" y="180"/>
                </a:cubicBezTo>
                <a:cubicBezTo>
                  <a:pt x="295" y="181"/>
                  <a:pt x="295" y="181"/>
                  <a:pt x="295" y="181"/>
                </a:cubicBezTo>
                <a:cubicBezTo>
                  <a:pt x="296" y="182"/>
                  <a:pt x="296" y="182"/>
                  <a:pt x="296" y="182"/>
                </a:cubicBezTo>
                <a:cubicBezTo>
                  <a:pt x="297" y="185"/>
                  <a:pt x="297" y="185"/>
                  <a:pt x="297" y="185"/>
                </a:cubicBezTo>
                <a:cubicBezTo>
                  <a:pt x="296" y="188"/>
                  <a:pt x="296" y="188"/>
                  <a:pt x="296" y="188"/>
                </a:cubicBezTo>
                <a:cubicBezTo>
                  <a:pt x="296" y="190"/>
                  <a:pt x="296" y="190"/>
                  <a:pt x="296" y="190"/>
                </a:cubicBezTo>
                <a:cubicBezTo>
                  <a:pt x="299" y="192"/>
                  <a:pt x="299" y="192"/>
                  <a:pt x="299" y="192"/>
                </a:cubicBezTo>
                <a:cubicBezTo>
                  <a:pt x="303" y="196"/>
                  <a:pt x="303" y="196"/>
                  <a:pt x="303" y="196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06" y="198"/>
                  <a:pt x="306" y="198"/>
                  <a:pt x="306" y="198"/>
                </a:cubicBezTo>
                <a:cubicBezTo>
                  <a:pt x="308" y="200"/>
                  <a:pt x="308" y="200"/>
                  <a:pt x="308" y="200"/>
                </a:cubicBezTo>
                <a:cubicBezTo>
                  <a:pt x="310" y="204"/>
                  <a:pt x="310" y="204"/>
                  <a:pt x="310" y="204"/>
                </a:cubicBezTo>
                <a:cubicBezTo>
                  <a:pt x="309" y="210"/>
                  <a:pt x="309" y="210"/>
                  <a:pt x="309" y="210"/>
                </a:cubicBezTo>
                <a:cubicBezTo>
                  <a:pt x="309" y="212"/>
                  <a:pt x="309" y="212"/>
                  <a:pt x="309" y="212"/>
                </a:cubicBezTo>
                <a:cubicBezTo>
                  <a:pt x="311" y="215"/>
                  <a:pt x="311" y="215"/>
                  <a:pt x="311" y="215"/>
                </a:cubicBezTo>
                <a:cubicBezTo>
                  <a:pt x="310" y="219"/>
                  <a:pt x="310" y="219"/>
                  <a:pt x="310" y="219"/>
                </a:cubicBezTo>
                <a:cubicBezTo>
                  <a:pt x="311" y="221"/>
                  <a:pt x="311" y="221"/>
                  <a:pt x="311" y="221"/>
                </a:cubicBezTo>
                <a:cubicBezTo>
                  <a:pt x="315" y="224"/>
                  <a:pt x="315" y="224"/>
                  <a:pt x="315" y="224"/>
                </a:cubicBezTo>
                <a:cubicBezTo>
                  <a:pt x="315" y="226"/>
                  <a:pt x="315" y="226"/>
                  <a:pt x="315" y="226"/>
                </a:cubicBezTo>
                <a:cubicBezTo>
                  <a:pt x="315" y="228"/>
                  <a:pt x="315" y="228"/>
                  <a:pt x="315" y="228"/>
                </a:cubicBezTo>
                <a:cubicBezTo>
                  <a:pt x="316" y="230"/>
                  <a:pt x="316" y="230"/>
                  <a:pt x="316" y="230"/>
                </a:cubicBezTo>
                <a:cubicBezTo>
                  <a:pt x="318" y="230"/>
                  <a:pt x="318" y="230"/>
                  <a:pt x="318" y="230"/>
                </a:cubicBezTo>
                <a:cubicBezTo>
                  <a:pt x="321" y="229"/>
                  <a:pt x="321" y="229"/>
                  <a:pt x="321" y="229"/>
                </a:cubicBezTo>
                <a:cubicBezTo>
                  <a:pt x="324" y="230"/>
                  <a:pt x="324" y="230"/>
                  <a:pt x="324" y="230"/>
                </a:cubicBezTo>
                <a:cubicBezTo>
                  <a:pt x="325" y="229"/>
                  <a:pt x="325" y="229"/>
                  <a:pt x="325" y="229"/>
                </a:cubicBezTo>
                <a:cubicBezTo>
                  <a:pt x="326" y="226"/>
                  <a:pt x="326" y="226"/>
                  <a:pt x="326" y="226"/>
                </a:cubicBezTo>
                <a:cubicBezTo>
                  <a:pt x="328" y="224"/>
                  <a:pt x="328" y="224"/>
                  <a:pt x="328" y="224"/>
                </a:cubicBezTo>
                <a:cubicBezTo>
                  <a:pt x="330" y="225"/>
                  <a:pt x="330" y="225"/>
                  <a:pt x="330" y="225"/>
                </a:cubicBezTo>
                <a:cubicBezTo>
                  <a:pt x="332" y="224"/>
                  <a:pt x="332" y="224"/>
                  <a:pt x="332" y="224"/>
                </a:cubicBezTo>
                <a:cubicBezTo>
                  <a:pt x="335" y="226"/>
                  <a:pt x="335" y="226"/>
                  <a:pt x="335" y="226"/>
                </a:cubicBezTo>
                <a:cubicBezTo>
                  <a:pt x="337" y="226"/>
                  <a:pt x="337" y="226"/>
                  <a:pt x="337" y="226"/>
                </a:cubicBezTo>
                <a:cubicBezTo>
                  <a:pt x="338" y="228"/>
                  <a:pt x="338" y="228"/>
                  <a:pt x="338" y="228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5" y="229"/>
                  <a:pt x="345" y="229"/>
                  <a:pt x="345" y="229"/>
                </a:cubicBezTo>
                <a:cubicBezTo>
                  <a:pt x="347" y="232"/>
                  <a:pt x="347" y="232"/>
                  <a:pt x="347" y="232"/>
                </a:cubicBezTo>
                <a:cubicBezTo>
                  <a:pt x="347" y="233"/>
                  <a:pt x="347" y="233"/>
                  <a:pt x="347" y="233"/>
                </a:cubicBezTo>
                <a:cubicBezTo>
                  <a:pt x="350" y="235"/>
                  <a:pt x="350" y="235"/>
                  <a:pt x="350" y="235"/>
                </a:cubicBezTo>
                <a:cubicBezTo>
                  <a:pt x="350" y="236"/>
                  <a:pt x="350" y="236"/>
                  <a:pt x="350" y="236"/>
                </a:cubicBezTo>
                <a:cubicBezTo>
                  <a:pt x="351" y="237"/>
                  <a:pt x="351" y="237"/>
                  <a:pt x="351" y="237"/>
                </a:cubicBezTo>
                <a:cubicBezTo>
                  <a:pt x="351" y="238"/>
                  <a:pt x="351" y="238"/>
                  <a:pt x="351" y="238"/>
                </a:cubicBezTo>
                <a:cubicBezTo>
                  <a:pt x="353" y="239"/>
                  <a:pt x="353" y="239"/>
                  <a:pt x="353" y="239"/>
                </a:cubicBezTo>
                <a:cubicBezTo>
                  <a:pt x="351" y="240"/>
                  <a:pt x="351" y="240"/>
                  <a:pt x="351" y="240"/>
                </a:cubicBezTo>
                <a:cubicBezTo>
                  <a:pt x="349" y="241"/>
                  <a:pt x="349" y="241"/>
                  <a:pt x="349" y="241"/>
                </a:cubicBezTo>
                <a:cubicBezTo>
                  <a:pt x="349" y="244"/>
                  <a:pt x="349" y="244"/>
                  <a:pt x="349" y="244"/>
                </a:cubicBezTo>
                <a:cubicBezTo>
                  <a:pt x="350" y="246"/>
                  <a:pt x="350" y="246"/>
                  <a:pt x="350" y="246"/>
                </a:cubicBezTo>
                <a:cubicBezTo>
                  <a:pt x="352" y="247"/>
                  <a:pt x="352" y="247"/>
                  <a:pt x="352" y="247"/>
                </a:cubicBezTo>
                <a:cubicBezTo>
                  <a:pt x="351" y="248"/>
                  <a:pt x="351" y="248"/>
                  <a:pt x="351" y="248"/>
                </a:cubicBezTo>
                <a:cubicBezTo>
                  <a:pt x="352" y="250"/>
                  <a:pt x="352" y="250"/>
                  <a:pt x="352" y="250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5" y="251"/>
                  <a:pt x="355" y="251"/>
                  <a:pt x="355" y="251"/>
                </a:cubicBezTo>
                <a:cubicBezTo>
                  <a:pt x="358" y="251"/>
                  <a:pt x="358" y="251"/>
                  <a:pt x="358" y="251"/>
                </a:cubicBezTo>
                <a:cubicBezTo>
                  <a:pt x="359" y="249"/>
                  <a:pt x="359" y="249"/>
                  <a:pt x="359" y="249"/>
                </a:cubicBezTo>
                <a:cubicBezTo>
                  <a:pt x="360" y="250"/>
                  <a:pt x="360" y="250"/>
                  <a:pt x="360" y="250"/>
                </a:cubicBezTo>
                <a:cubicBezTo>
                  <a:pt x="361" y="250"/>
                  <a:pt x="361" y="250"/>
                  <a:pt x="361" y="250"/>
                </a:cubicBezTo>
                <a:cubicBezTo>
                  <a:pt x="363" y="250"/>
                  <a:pt x="363" y="250"/>
                  <a:pt x="363" y="250"/>
                </a:cubicBezTo>
                <a:cubicBezTo>
                  <a:pt x="362" y="251"/>
                  <a:pt x="362" y="251"/>
                  <a:pt x="362" y="251"/>
                </a:cubicBezTo>
                <a:cubicBezTo>
                  <a:pt x="361" y="252"/>
                  <a:pt x="361" y="252"/>
                  <a:pt x="361" y="252"/>
                </a:cubicBezTo>
                <a:cubicBezTo>
                  <a:pt x="358" y="252"/>
                  <a:pt x="358" y="252"/>
                  <a:pt x="358" y="252"/>
                </a:cubicBezTo>
                <a:cubicBezTo>
                  <a:pt x="357" y="253"/>
                  <a:pt x="357" y="253"/>
                  <a:pt x="357" y="253"/>
                </a:cubicBezTo>
                <a:cubicBezTo>
                  <a:pt x="354" y="253"/>
                  <a:pt x="354" y="253"/>
                  <a:pt x="354" y="253"/>
                </a:cubicBezTo>
                <a:cubicBezTo>
                  <a:pt x="352" y="252"/>
                  <a:pt x="352" y="252"/>
                  <a:pt x="352" y="252"/>
                </a:cubicBezTo>
                <a:cubicBezTo>
                  <a:pt x="350" y="251"/>
                  <a:pt x="350" y="251"/>
                  <a:pt x="350" y="251"/>
                </a:cubicBezTo>
                <a:cubicBezTo>
                  <a:pt x="349" y="249"/>
                  <a:pt x="349" y="249"/>
                  <a:pt x="349" y="249"/>
                </a:cubicBezTo>
                <a:cubicBezTo>
                  <a:pt x="349" y="249"/>
                  <a:pt x="349" y="249"/>
                  <a:pt x="349" y="249"/>
                </a:cubicBezTo>
                <a:cubicBezTo>
                  <a:pt x="349" y="246"/>
                  <a:pt x="349" y="246"/>
                  <a:pt x="349" y="246"/>
                </a:cubicBezTo>
                <a:cubicBezTo>
                  <a:pt x="347" y="244"/>
                  <a:pt x="347" y="244"/>
                  <a:pt x="347" y="244"/>
                </a:cubicBezTo>
                <a:cubicBezTo>
                  <a:pt x="347" y="242"/>
                  <a:pt x="347" y="242"/>
                  <a:pt x="347" y="242"/>
                </a:cubicBezTo>
                <a:cubicBezTo>
                  <a:pt x="345" y="241"/>
                  <a:pt x="345" y="241"/>
                  <a:pt x="345" y="241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4" y="237"/>
                  <a:pt x="344" y="237"/>
                  <a:pt x="344" y="237"/>
                </a:cubicBezTo>
                <a:cubicBezTo>
                  <a:pt x="343" y="237"/>
                  <a:pt x="343" y="237"/>
                  <a:pt x="343" y="237"/>
                </a:cubicBezTo>
                <a:cubicBezTo>
                  <a:pt x="342" y="235"/>
                  <a:pt x="342" y="235"/>
                  <a:pt x="342" y="235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31"/>
                  <a:pt x="339" y="231"/>
                  <a:pt x="339" y="231"/>
                </a:cubicBezTo>
                <a:cubicBezTo>
                  <a:pt x="336" y="229"/>
                  <a:pt x="336" y="229"/>
                  <a:pt x="336" y="229"/>
                </a:cubicBezTo>
                <a:cubicBezTo>
                  <a:pt x="334" y="229"/>
                  <a:pt x="334" y="229"/>
                  <a:pt x="334" y="229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28" y="233"/>
                  <a:pt x="328" y="233"/>
                  <a:pt x="328" y="233"/>
                </a:cubicBezTo>
                <a:cubicBezTo>
                  <a:pt x="327" y="235"/>
                  <a:pt x="327" y="235"/>
                  <a:pt x="327" y="235"/>
                </a:cubicBezTo>
                <a:cubicBezTo>
                  <a:pt x="324" y="237"/>
                  <a:pt x="324" y="237"/>
                  <a:pt x="324" y="237"/>
                </a:cubicBezTo>
                <a:cubicBezTo>
                  <a:pt x="324" y="242"/>
                  <a:pt x="324" y="242"/>
                  <a:pt x="324" y="242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9" y="246"/>
                  <a:pt x="329" y="246"/>
                  <a:pt x="329" y="246"/>
                </a:cubicBezTo>
                <a:cubicBezTo>
                  <a:pt x="332" y="252"/>
                  <a:pt x="332" y="252"/>
                  <a:pt x="332" y="252"/>
                </a:cubicBezTo>
                <a:cubicBezTo>
                  <a:pt x="331" y="254"/>
                  <a:pt x="331" y="254"/>
                  <a:pt x="331" y="254"/>
                </a:cubicBezTo>
                <a:cubicBezTo>
                  <a:pt x="329" y="258"/>
                  <a:pt x="329" y="258"/>
                  <a:pt x="329" y="258"/>
                </a:cubicBezTo>
                <a:cubicBezTo>
                  <a:pt x="328" y="261"/>
                  <a:pt x="328" y="261"/>
                  <a:pt x="328" y="261"/>
                </a:cubicBezTo>
                <a:cubicBezTo>
                  <a:pt x="330" y="264"/>
                  <a:pt x="330" y="264"/>
                  <a:pt x="330" y="264"/>
                </a:cubicBezTo>
                <a:cubicBezTo>
                  <a:pt x="328" y="268"/>
                  <a:pt x="328" y="268"/>
                  <a:pt x="328" y="268"/>
                </a:cubicBezTo>
                <a:cubicBezTo>
                  <a:pt x="328" y="270"/>
                  <a:pt x="328" y="270"/>
                  <a:pt x="328" y="270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5" y="273"/>
                  <a:pt x="325" y="273"/>
                  <a:pt x="325" y="273"/>
                </a:cubicBezTo>
                <a:cubicBezTo>
                  <a:pt x="324" y="274"/>
                  <a:pt x="324" y="274"/>
                  <a:pt x="324" y="274"/>
                </a:cubicBezTo>
                <a:cubicBezTo>
                  <a:pt x="323" y="276"/>
                  <a:pt x="323" y="276"/>
                  <a:pt x="323" y="276"/>
                </a:cubicBezTo>
                <a:cubicBezTo>
                  <a:pt x="323" y="278"/>
                  <a:pt x="323" y="278"/>
                  <a:pt x="323" y="278"/>
                </a:cubicBezTo>
                <a:cubicBezTo>
                  <a:pt x="324" y="279"/>
                  <a:pt x="324" y="279"/>
                  <a:pt x="324" y="279"/>
                </a:cubicBezTo>
                <a:cubicBezTo>
                  <a:pt x="324" y="281"/>
                  <a:pt x="324" y="281"/>
                  <a:pt x="324" y="281"/>
                </a:cubicBezTo>
                <a:cubicBezTo>
                  <a:pt x="321" y="282"/>
                  <a:pt x="321" y="282"/>
                  <a:pt x="321" y="282"/>
                </a:cubicBezTo>
                <a:cubicBezTo>
                  <a:pt x="318" y="282"/>
                  <a:pt x="318" y="282"/>
                  <a:pt x="318" y="282"/>
                </a:cubicBezTo>
                <a:cubicBezTo>
                  <a:pt x="317" y="281"/>
                  <a:pt x="317" y="281"/>
                  <a:pt x="317" y="281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1" y="281"/>
                  <a:pt x="311" y="281"/>
                  <a:pt x="311" y="281"/>
                </a:cubicBezTo>
                <a:cubicBezTo>
                  <a:pt x="308" y="281"/>
                  <a:pt x="308" y="281"/>
                  <a:pt x="308" y="281"/>
                </a:cubicBezTo>
                <a:cubicBezTo>
                  <a:pt x="301" y="280"/>
                  <a:pt x="301" y="280"/>
                  <a:pt x="301" y="280"/>
                </a:cubicBezTo>
                <a:cubicBezTo>
                  <a:pt x="299" y="277"/>
                  <a:pt x="299" y="277"/>
                  <a:pt x="299" y="27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295" y="276"/>
                  <a:pt x="295" y="276"/>
                  <a:pt x="295" y="276"/>
                </a:cubicBezTo>
                <a:cubicBezTo>
                  <a:pt x="294" y="278"/>
                  <a:pt x="294" y="278"/>
                  <a:pt x="294" y="278"/>
                </a:cubicBezTo>
                <a:cubicBezTo>
                  <a:pt x="294" y="277"/>
                  <a:pt x="294" y="277"/>
                  <a:pt x="294" y="277"/>
                </a:cubicBezTo>
                <a:cubicBezTo>
                  <a:pt x="293" y="277"/>
                  <a:pt x="293" y="277"/>
                  <a:pt x="293" y="277"/>
                </a:cubicBezTo>
                <a:cubicBezTo>
                  <a:pt x="294" y="275"/>
                  <a:pt x="294" y="275"/>
                  <a:pt x="294" y="275"/>
                </a:cubicBezTo>
                <a:cubicBezTo>
                  <a:pt x="297" y="274"/>
                  <a:pt x="297" y="274"/>
                  <a:pt x="297" y="274"/>
                </a:cubicBezTo>
                <a:cubicBezTo>
                  <a:pt x="302" y="274"/>
                  <a:pt x="302" y="274"/>
                  <a:pt x="302" y="274"/>
                </a:cubicBezTo>
                <a:cubicBezTo>
                  <a:pt x="302" y="273"/>
                  <a:pt x="302" y="273"/>
                  <a:pt x="302" y="273"/>
                </a:cubicBezTo>
                <a:cubicBezTo>
                  <a:pt x="306" y="275"/>
                  <a:pt x="306" y="275"/>
                  <a:pt x="306" y="275"/>
                </a:cubicBezTo>
                <a:cubicBezTo>
                  <a:pt x="308" y="275"/>
                  <a:pt x="308" y="275"/>
                  <a:pt x="308" y="275"/>
                </a:cubicBezTo>
                <a:cubicBezTo>
                  <a:pt x="308" y="274"/>
                  <a:pt x="308" y="274"/>
                  <a:pt x="308" y="274"/>
                </a:cubicBezTo>
                <a:cubicBezTo>
                  <a:pt x="310" y="274"/>
                  <a:pt x="310" y="274"/>
                  <a:pt x="310" y="274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307" y="276"/>
                  <a:pt x="307" y="276"/>
                  <a:pt x="307" y="276"/>
                </a:cubicBezTo>
                <a:cubicBezTo>
                  <a:pt x="309" y="278"/>
                  <a:pt x="309" y="278"/>
                  <a:pt x="309" y="278"/>
                </a:cubicBezTo>
                <a:cubicBezTo>
                  <a:pt x="312" y="278"/>
                  <a:pt x="312" y="278"/>
                  <a:pt x="312" y="278"/>
                </a:cubicBezTo>
                <a:cubicBezTo>
                  <a:pt x="314" y="276"/>
                  <a:pt x="314" y="276"/>
                  <a:pt x="314" y="276"/>
                </a:cubicBezTo>
                <a:cubicBezTo>
                  <a:pt x="315" y="275"/>
                  <a:pt x="315" y="275"/>
                  <a:pt x="315" y="275"/>
                </a:cubicBezTo>
                <a:cubicBezTo>
                  <a:pt x="315" y="274"/>
                  <a:pt x="315" y="274"/>
                  <a:pt x="315" y="274"/>
                </a:cubicBezTo>
                <a:cubicBezTo>
                  <a:pt x="313" y="272"/>
                  <a:pt x="313" y="272"/>
                  <a:pt x="313" y="272"/>
                </a:cubicBezTo>
                <a:cubicBezTo>
                  <a:pt x="313" y="270"/>
                  <a:pt x="313" y="270"/>
                  <a:pt x="313" y="270"/>
                </a:cubicBezTo>
                <a:cubicBezTo>
                  <a:pt x="316" y="272"/>
                  <a:pt x="316" y="272"/>
                  <a:pt x="316" y="272"/>
                </a:cubicBezTo>
                <a:cubicBezTo>
                  <a:pt x="316" y="270"/>
                  <a:pt x="316" y="270"/>
                  <a:pt x="316" y="270"/>
                </a:cubicBezTo>
                <a:cubicBezTo>
                  <a:pt x="317" y="267"/>
                  <a:pt x="317" y="267"/>
                  <a:pt x="317" y="267"/>
                </a:cubicBezTo>
                <a:cubicBezTo>
                  <a:pt x="319" y="266"/>
                  <a:pt x="319" y="266"/>
                  <a:pt x="319" y="266"/>
                </a:cubicBezTo>
                <a:cubicBezTo>
                  <a:pt x="318" y="265"/>
                  <a:pt x="318" y="265"/>
                  <a:pt x="318" y="265"/>
                </a:cubicBezTo>
                <a:cubicBezTo>
                  <a:pt x="317" y="265"/>
                  <a:pt x="317" y="265"/>
                  <a:pt x="317" y="265"/>
                </a:cubicBezTo>
                <a:cubicBezTo>
                  <a:pt x="317" y="264"/>
                  <a:pt x="317" y="264"/>
                  <a:pt x="317" y="264"/>
                </a:cubicBezTo>
                <a:cubicBezTo>
                  <a:pt x="319" y="263"/>
                  <a:pt x="319" y="263"/>
                  <a:pt x="319" y="263"/>
                </a:cubicBezTo>
                <a:cubicBezTo>
                  <a:pt x="319" y="259"/>
                  <a:pt x="319" y="259"/>
                  <a:pt x="319" y="259"/>
                </a:cubicBezTo>
                <a:cubicBezTo>
                  <a:pt x="318" y="258"/>
                  <a:pt x="318" y="258"/>
                  <a:pt x="318" y="258"/>
                </a:cubicBezTo>
                <a:cubicBezTo>
                  <a:pt x="319" y="257"/>
                  <a:pt x="319" y="257"/>
                  <a:pt x="319" y="257"/>
                </a:cubicBezTo>
                <a:cubicBezTo>
                  <a:pt x="319" y="256"/>
                  <a:pt x="319" y="256"/>
                  <a:pt x="319" y="256"/>
                </a:cubicBezTo>
                <a:cubicBezTo>
                  <a:pt x="321" y="255"/>
                  <a:pt x="321" y="255"/>
                  <a:pt x="321" y="255"/>
                </a:cubicBezTo>
                <a:cubicBezTo>
                  <a:pt x="320" y="252"/>
                  <a:pt x="320" y="252"/>
                  <a:pt x="320" y="252"/>
                </a:cubicBezTo>
                <a:cubicBezTo>
                  <a:pt x="318" y="250"/>
                  <a:pt x="318" y="250"/>
                  <a:pt x="318" y="250"/>
                </a:cubicBezTo>
                <a:cubicBezTo>
                  <a:pt x="317" y="247"/>
                  <a:pt x="317" y="247"/>
                  <a:pt x="317" y="247"/>
                </a:cubicBezTo>
                <a:cubicBezTo>
                  <a:pt x="318" y="244"/>
                  <a:pt x="318" y="244"/>
                  <a:pt x="318" y="244"/>
                </a:cubicBezTo>
                <a:cubicBezTo>
                  <a:pt x="318" y="242"/>
                  <a:pt x="318" y="242"/>
                  <a:pt x="318" y="242"/>
                </a:cubicBezTo>
                <a:cubicBezTo>
                  <a:pt x="319" y="243"/>
                  <a:pt x="319" y="243"/>
                  <a:pt x="319" y="243"/>
                </a:cubicBezTo>
                <a:cubicBezTo>
                  <a:pt x="319" y="241"/>
                  <a:pt x="319" y="241"/>
                  <a:pt x="319" y="241"/>
                </a:cubicBezTo>
                <a:cubicBezTo>
                  <a:pt x="316" y="239"/>
                  <a:pt x="316" y="239"/>
                  <a:pt x="316" y="239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3" y="237"/>
                  <a:pt x="313" y="237"/>
                  <a:pt x="313" y="237"/>
                </a:cubicBezTo>
                <a:cubicBezTo>
                  <a:pt x="311" y="236"/>
                  <a:pt x="311" y="236"/>
                  <a:pt x="311" y="236"/>
                </a:cubicBezTo>
                <a:cubicBezTo>
                  <a:pt x="307" y="231"/>
                  <a:pt x="307" y="231"/>
                  <a:pt x="307" y="231"/>
                </a:cubicBezTo>
                <a:cubicBezTo>
                  <a:pt x="306" y="228"/>
                  <a:pt x="306" y="228"/>
                  <a:pt x="306" y="228"/>
                </a:cubicBezTo>
                <a:cubicBezTo>
                  <a:pt x="305" y="227"/>
                  <a:pt x="305" y="227"/>
                  <a:pt x="305" y="227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4" y="224"/>
                  <a:pt x="304" y="224"/>
                  <a:pt x="304" y="224"/>
                </a:cubicBezTo>
                <a:cubicBezTo>
                  <a:pt x="303" y="222"/>
                  <a:pt x="303" y="222"/>
                  <a:pt x="303" y="222"/>
                </a:cubicBezTo>
                <a:cubicBezTo>
                  <a:pt x="304" y="220"/>
                  <a:pt x="304" y="220"/>
                  <a:pt x="304" y="220"/>
                </a:cubicBezTo>
                <a:cubicBezTo>
                  <a:pt x="301" y="216"/>
                  <a:pt x="301" y="216"/>
                  <a:pt x="301" y="216"/>
                </a:cubicBezTo>
                <a:cubicBezTo>
                  <a:pt x="301" y="213"/>
                  <a:pt x="301" y="213"/>
                  <a:pt x="301" y="213"/>
                </a:cubicBezTo>
                <a:cubicBezTo>
                  <a:pt x="299" y="211"/>
                  <a:pt x="299" y="211"/>
                  <a:pt x="299" y="211"/>
                </a:cubicBezTo>
                <a:cubicBezTo>
                  <a:pt x="300" y="210"/>
                  <a:pt x="300" y="210"/>
                  <a:pt x="300" y="210"/>
                </a:cubicBezTo>
                <a:cubicBezTo>
                  <a:pt x="300" y="209"/>
                  <a:pt x="300" y="209"/>
                  <a:pt x="300" y="209"/>
                </a:cubicBezTo>
                <a:cubicBezTo>
                  <a:pt x="299" y="207"/>
                  <a:pt x="299" y="207"/>
                  <a:pt x="299" y="207"/>
                </a:cubicBezTo>
                <a:cubicBezTo>
                  <a:pt x="298" y="202"/>
                  <a:pt x="298" y="202"/>
                  <a:pt x="298" y="202"/>
                </a:cubicBezTo>
                <a:cubicBezTo>
                  <a:pt x="297" y="200"/>
                  <a:pt x="297" y="200"/>
                  <a:pt x="297" y="200"/>
                </a:cubicBezTo>
                <a:cubicBezTo>
                  <a:pt x="295" y="198"/>
                  <a:pt x="295" y="198"/>
                  <a:pt x="295" y="198"/>
                </a:cubicBezTo>
                <a:cubicBezTo>
                  <a:pt x="294" y="195"/>
                  <a:pt x="294" y="195"/>
                  <a:pt x="294" y="195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194"/>
                  <a:pt x="292" y="194"/>
                  <a:pt x="292" y="194"/>
                </a:cubicBezTo>
                <a:cubicBezTo>
                  <a:pt x="290" y="194"/>
                  <a:pt x="290" y="194"/>
                  <a:pt x="290" y="194"/>
                </a:cubicBezTo>
                <a:cubicBezTo>
                  <a:pt x="288" y="191"/>
                  <a:pt x="288" y="191"/>
                  <a:pt x="288" y="191"/>
                </a:cubicBezTo>
                <a:cubicBezTo>
                  <a:pt x="286" y="190"/>
                  <a:pt x="286" y="190"/>
                  <a:pt x="286" y="190"/>
                </a:cubicBezTo>
                <a:cubicBezTo>
                  <a:pt x="286" y="188"/>
                  <a:pt x="286" y="188"/>
                  <a:pt x="286" y="188"/>
                </a:cubicBezTo>
                <a:cubicBezTo>
                  <a:pt x="287" y="187"/>
                  <a:pt x="287" y="187"/>
                  <a:pt x="287" y="187"/>
                </a:cubicBezTo>
                <a:cubicBezTo>
                  <a:pt x="287" y="185"/>
                  <a:pt x="287" y="185"/>
                  <a:pt x="287" y="185"/>
                </a:cubicBezTo>
                <a:cubicBezTo>
                  <a:pt x="287" y="184"/>
                  <a:pt x="287" y="184"/>
                  <a:pt x="287" y="184"/>
                </a:cubicBezTo>
                <a:cubicBezTo>
                  <a:pt x="287" y="183"/>
                  <a:pt x="287" y="183"/>
                  <a:pt x="287" y="183"/>
                </a:cubicBezTo>
                <a:cubicBezTo>
                  <a:pt x="286" y="181"/>
                  <a:pt x="286" y="181"/>
                  <a:pt x="286" y="181"/>
                </a:cubicBezTo>
                <a:cubicBezTo>
                  <a:pt x="287" y="177"/>
                  <a:pt x="287" y="177"/>
                  <a:pt x="287" y="177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86" y="171"/>
                  <a:pt x="286" y="171"/>
                  <a:pt x="286" y="171"/>
                </a:cubicBezTo>
                <a:cubicBezTo>
                  <a:pt x="285" y="170"/>
                  <a:pt x="285" y="170"/>
                  <a:pt x="285" y="170"/>
                </a:cubicBezTo>
                <a:cubicBezTo>
                  <a:pt x="285" y="168"/>
                  <a:pt x="285" y="168"/>
                  <a:pt x="285" y="168"/>
                </a:cubicBezTo>
                <a:cubicBezTo>
                  <a:pt x="284" y="166"/>
                  <a:pt x="284" y="166"/>
                  <a:pt x="284" y="166"/>
                </a:cubicBezTo>
                <a:cubicBezTo>
                  <a:pt x="285" y="165"/>
                  <a:pt x="285" y="165"/>
                  <a:pt x="285" y="165"/>
                </a:cubicBezTo>
                <a:cubicBezTo>
                  <a:pt x="284" y="163"/>
                  <a:pt x="284" y="163"/>
                  <a:pt x="284" y="163"/>
                </a:cubicBezTo>
                <a:cubicBezTo>
                  <a:pt x="282" y="163"/>
                  <a:pt x="282" y="163"/>
                  <a:pt x="282" y="163"/>
                </a:cubicBezTo>
                <a:cubicBezTo>
                  <a:pt x="280" y="163"/>
                  <a:pt x="280" y="163"/>
                  <a:pt x="280" y="163"/>
                </a:cubicBezTo>
                <a:cubicBezTo>
                  <a:pt x="275" y="161"/>
                  <a:pt x="275" y="161"/>
                  <a:pt x="275" y="161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2" y="162"/>
                  <a:pt x="272" y="162"/>
                  <a:pt x="272" y="162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69" y="161"/>
                  <a:pt x="269" y="161"/>
                  <a:pt x="269" y="161"/>
                </a:cubicBezTo>
                <a:cubicBezTo>
                  <a:pt x="266" y="162"/>
                  <a:pt x="266" y="162"/>
                  <a:pt x="266" y="162"/>
                </a:cubicBezTo>
                <a:cubicBezTo>
                  <a:pt x="264" y="162"/>
                  <a:pt x="264" y="162"/>
                  <a:pt x="264" y="162"/>
                </a:cubicBezTo>
                <a:cubicBezTo>
                  <a:pt x="262" y="163"/>
                  <a:pt x="262" y="163"/>
                  <a:pt x="262" y="163"/>
                </a:cubicBezTo>
                <a:cubicBezTo>
                  <a:pt x="261" y="162"/>
                  <a:pt x="261" y="162"/>
                  <a:pt x="261" y="162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9" y="165"/>
                  <a:pt x="259" y="165"/>
                  <a:pt x="259" y="165"/>
                </a:cubicBezTo>
                <a:cubicBezTo>
                  <a:pt x="259" y="168"/>
                  <a:pt x="259" y="168"/>
                  <a:pt x="259" y="168"/>
                </a:cubicBezTo>
                <a:cubicBezTo>
                  <a:pt x="260" y="170"/>
                  <a:pt x="260" y="170"/>
                  <a:pt x="260" y="170"/>
                </a:cubicBezTo>
                <a:cubicBezTo>
                  <a:pt x="260" y="170"/>
                  <a:pt x="260" y="170"/>
                  <a:pt x="260" y="170"/>
                </a:cubicBezTo>
                <a:cubicBezTo>
                  <a:pt x="259" y="174"/>
                  <a:pt x="259" y="174"/>
                  <a:pt x="259" y="174"/>
                </a:cubicBezTo>
                <a:cubicBezTo>
                  <a:pt x="260" y="175"/>
                  <a:pt x="260" y="175"/>
                  <a:pt x="260" y="175"/>
                </a:cubicBezTo>
                <a:cubicBezTo>
                  <a:pt x="260" y="177"/>
                  <a:pt x="260" y="177"/>
                  <a:pt x="260" y="177"/>
                </a:cubicBezTo>
                <a:cubicBezTo>
                  <a:pt x="260" y="178"/>
                  <a:pt x="260" y="178"/>
                  <a:pt x="260" y="178"/>
                </a:cubicBezTo>
                <a:cubicBezTo>
                  <a:pt x="260" y="179"/>
                  <a:pt x="260" y="179"/>
                  <a:pt x="260" y="179"/>
                </a:cubicBezTo>
                <a:cubicBezTo>
                  <a:pt x="260" y="182"/>
                  <a:pt x="260" y="182"/>
                  <a:pt x="260" y="182"/>
                </a:cubicBezTo>
                <a:cubicBezTo>
                  <a:pt x="261" y="184"/>
                  <a:pt x="261" y="184"/>
                  <a:pt x="261" y="184"/>
                </a:cubicBezTo>
                <a:cubicBezTo>
                  <a:pt x="260" y="186"/>
                  <a:pt x="260" y="186"/>
                  <a:pt x="260" y="186"/>
                </a:cubicBezTo>
                <a:cubicBezTo>
                  <a:pt x="260" y="188"/>
                  <a:pt x="260" y="188"/>
                  <a:pt x="260" y="188"/>
                </a:cubicBezTo>
                <a:cubicBezTo>
                  <a:pt x="261" y="190"/>
                  <a:pt x="261" y="190"/>
                  <a:pt x="261" y="190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259" y="193"/>
                  <a:pt x="259" y="193"/>
                  <a:pt x="259" y="193"/>
                </a:cubicBezTo>
                <a:cubicBezTo>
                  <a:pt x="256" y="197"/>
                  <a:pt x="256" y="197"/>
                  <a:pt x="256" y="19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55" y="200"/>
                  <a:pt x="255" y="200"/>
                  <a:pt x="255" y="200"/>
                </a:cubicBezTo>
                <a:cubicBezTo>
                  <a:pt x="256" y="201"/>
                  <a:pt x="256" y="201"/>
                  <a:pt x="256" y="201"/>
                </a:cubicBezTo>
                <a:cubicBezTo>
                  <a:pt x="255" y="203"/>
                  <a:pt x="255" y="203"/>
                  <a:pt x="255" y="203"/>
                </a:cubicBezTo>
                <a:cubicBezTo>
                  <a:pt x="255" y="206"/>
                  <a:pt x="255" y="206"/>
                  <a:pt x="255" y="206"/>
                </a:cubicBezTo>
                <a:cubicBezTo>
                  <a:pt x="257" y="208"/>
                  <a:pt x="257" y="208"/>
                  <a:pt x="257" y="208"/>
                </a:cubicBezTo>
                <a:cubicBezTo>
                  <a:pt x="258" y="207"/>
                  <a:pt x="258" y="207"/>
                  <a:pt x="258" y="207"/>
                </a:cubicBezTo>
                <a:cubicBezTo>
                  <a:pt x="259" y="208"/>
                  <a:pt x="259" y="208"/>
                  <a:pt x="259" y="208"/>
                </a:cubicBezTo>
                <a:cubicBezTo>
                  <a:pt x="260" y="211"/>
                  <a:pt x="260" y="211"/>
                  <a:pt x="260" y="211"/>
                </a:cubicBezTo>
                <a:cubicBezTo>
                  <a:pt x="262" y="212"/>
                  <a:pt x="262" y="212"/>
                  <a:pt x="262" y="212"/>
                </a:cubicBezTo>
                <a:cubicBezTo>
                  <a:pt x="264" y="213"/>
                  <a:pt x="264" y="213"/>
                  <a:pt x="264" y="213"/>
                </a:cubicBezTo>
                <a:cubicBezTo>
                  <a:pt x="263" y="213"/>
                  <a:pt x="263" y="213"/>
                  <a:pt x="263" y="213"/>
                </a:cubicBezTo>
                <a:cubicBezTo>
                  <a:pt x="261" y="214"/>
                  <a:pt x="261" y="214"/>
                  <a:pt x="261" y="214"/>
                </a:cubicBezTo>
                <a:cubicBezTo>
                  <a:pt x="262" y="217"/>
                  <a:pt x="262" y="217"/>
                  <a:pt x="262" y="217"/>
                </a:cubicBezTo>
                <a:cubicBezTo>
                  <a:pt x="264" y="219"/>
                  <a:pt x="264" y="219"/>
                  <a:pt x="264" y="219"/>
                </a:cubicBezTo>
                <a:cubicBezTo>
                  <a:pt x="264" y="221"/>
                  <a:pt x="264" y="221"/>
                  <a:pt x="264" y="221"/>
                </a:cubicBezTo>
                <a:cubicBezTo>
                  <a:pt x="263" y="222"/>
                  <a:pt x="263" y="222"/>
                  <a:pt x="263" y="222"/>
                </a:cubicBezTo>
                <a:cubicBezTo>
                  <a:pt x="262" y="221"/>
                  <a:pt x="262" y="221"/>
                  <a:pt x="262" y="221"/>
                </a:cubicBezTo>
                <a:cubicBezTo>
                  <a:pt x="262" y="222"/>
                  <a:pt x="262" y="222"/>
                  <a:pt x="262" y="222"/>
                </a:cubicBezTo>
                <a:cubicBezTo>
                  <a:pt x="263" y="226"/>
                  <a:pt x="263" y="226"/>
                  <a:pt x="263" y="226"/>
                </a:cubicBezTo>
                <a:cubicBezTo>
                  <a:pt x="264" y="227"/>
                  <a:pt x="264" y="227"/>
                  <a:pt x="264" y="227"/>
                </a:cubicBezTo>
                <a:cubicBezTo>
                  <a:pt x="265" y="230"/>
                  <a:pt x="265" y="230"/>
                  <a:pt x="265" y="230"/>
                </a:cubicBezTo>
                <a:cubicBezTo>
                  <a:pt x="266" y="229"/>
                  <a:pt x="266" y="229"/>
                  <a:pt x="266" y="229"/>
                </a:cubicBezTo>
                <a:cubicBezTo>
                  <a:pt x="268" y="230"/>
                  <a:pt x="268" y="230"/>
                  <a:pt x="268" y="230"/>
                </a:cubicBezTo>
                <a:cubicBezTo>
                  <a:pt x="270" y="230"/>
                  <a:pt x="270" y="230"/>
                  <a:pt x="270" y="230"/>
                </a:cubicBezTo>
                <a:cubicBezTo>
                  <a:pt x="271" y="231"/>
                  <a:pt x="271" y="231"/>
                  <a:pt x="271" y="231"/>
                </a:cubicBezTo>
                <a:cubicBezTo>
                  <a:pt x="273" y="229"/>
                  <a:pt x="273" y="229"/>
                  <a:pt x="273" y="229"/>
                </a:cubicBezTo>
                <a:cubicBezTo>
                  <a:pt x="274" y="230"/>
                  <a:pt x="274" y="230"/>
                  <a:pt x="274" y="230"/>
                </a:cubicBezTo>
                <a:cubicBezTo>
                  <a:pt x="274" y="233"/>
                  <a:pt x="274" y="233"/>
                  <a:pt x="274" y="233"/>
                </a:cubicBezTo>
                <a:cubicBezTo>
                  <a:pt x="275" y="235"/>
                  <a:pt x="275" y="235"/>
                  <a:pt x="275" y="235"/>
                </a:cubicBezTo>
                <a:cubicBezTo>
                  <a:pt x="276" y="235"/>
                  <a:pt x="276" y="235"/>
                  <a:pt x="276" y="235"/>
                </a:cubicBezTo>
                <a:cubicBezTo>
                  <a:pt x="280" y="239"/>
                  <a:pt x="280" y="239"/>
                  <a:pt x="280" y="239"/>
                </a:cubicBezTo>
                <a:cubicBezTo>
                  <a:pt x="282" y="240"/>
                  <a:pt x="282" y="240"/>
                  <a:pt x="282" y="240"/>
                </a:cubicBezTo>
                <a:cubicBezTo>
                  <a:pt x="283" y="239"/>
                  <a:pt x="283" y="239"/>
                  <a:pt x="283" y="239"/>
                </a:cubicBezTo>
                <a:cubicBezTo>
                  <a:pt x="285" y="239"/>
                  <a:pt x="285" y="239"/>
                  <a:pt x="285" y="239"/>
                </a:cubicBezTo>
                <a:cubicBezTo>
                  <a:pt x="285" y="239"/>
                  <a:pt x="285" y="239"/>
                  <a:pt x="285" y="239"/>
                </a:cubicBezTo>
                <a:cubicBezTo>
                  <a:pt x="287" y="239"/>
                  <a:pt x="287" y="239"/>
                  <a:pt x="287" y="239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5"/>
                  <a:pt x="285" y="245"/>
                  <a:pt x="285" y="245"/>
                </a:cubicBezTo>
                <a:cubicBezTo>
                  <a:pt x="285" y="246"/>
                  <a:pt x="285" y="246"/>
                  <a:pt x="285" y="246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5" y="249"/>
                  <a:pt x="285" y="249"/>
                  <a:pt x="285" y="249"/>
                </a:cubicBezTo>
                <a:cubicBezTo>
                  <a:pt x="284" y="249"/>
                  <a:pt x="284" y="249"/>
                  <a:pt x="284" y="249"/>
                </a:cubicBezTo>
                <a:cubicBezTo>
                  <a:pt x="285" y="252"/>
                  <a:pt x="285" y="252"/>
                  <a:pt x="285" y="252"/>
                </a:cubicBezTo>
                <a:cubicBezTo>
                  <a:pt x="285" y="253"/>
                  <a:pt x="285" y="253"/>
                  <a:pt x="285" y="253"/>
                </a:cubicBezTo>
                <a:cubicBezTo>
                  <a:pt x="283" y="253"/>
                  <a:pt x="283" y="253"/>
                  <a:pt x="283" y="253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278" y="247"/>
                  <a:pt x="278" y="247"/>
                  <a:pt x="278" y="247"/>
                </a:cubicBezTo>
                <a:cubicBezTo>
                  <a:pt x="276" y="246"/>
                  <a:pt x="276" y="246"/>
                  <a:pt x="276" y="246"/>
                </a:cubicBezTo>
                <a:cubicBezTo>
                  <a:pt x="274" y="244"/>
                  <a:pt x="274" y="244"/>
                  <a:pt x="274" y="244"/>
                </a:cubicBezTo>
                <a:cubicBezTo>
                  <a:pt x="273" y="242"/>
                  <a:pt x="273" y="242"/>
                  <a:pt x="273" y="242"/>
                </a:cubicBezTo>
                <a:cubicBezTo>
                  <a:pt x="268" y="242"/>
                  <a:pt x="268" y="242"/>
                  <a:pt x="268" y="242"/>
                </a:cubicBezTo>
                <a:cubicBezTo>
                  <a:pt x="263" y="239"/>
                  <a:pt x="263" y="239"/>
                  <a:pt x="263" y="239"/>
                </a:cubicBezTo>
                <a:cubicBezTo>
                  <a:pt x="260" y="239"/>
                  <a:pt x="260" y="239"/>
                  <a:pt x="260" y="239"/>
                </a:cubicBezTo>
                <a:cubicBezTo>
                  <a:pt x="260" y="237"/>
                  <a:pt x="260" y="237"/>
                  <a:pt x="260" y="237"/>
                </a:cubicBezTo>
                <a:cubicBezTo>
                  <a:pt x="258" y="237"/>
                  <a:pt x="258" y="237"/>
                  <a:pt x="258" y="237"/>
                </a:cubicBezTo>
                <a:cubicBezTo>
                  <a:pt x="257" y="236"/>
                  <a:pt x="257" y="236"/>
                  <a:pt x="257" y="236"/>
                </a:cubicBezTo>
                <a:cubicBezTo>
                  <a:pt x="254" y="236"/>
                  <a:pt x="254" y="236"/>
                  <a:pt x="254" y="236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2" y="236"/>
                  <a:pt x="252" y="236"/>
                  <a:pt x="252" y="236"/>
                </a:cubicBezTo>
                <a:cubicBezTo>
                  <a:pt x="253" y="235"/>
                  <a:pt x="253" y="235"/>
                  <a:pt x="253" y="235"/>
                </a:cubicBezTo>
                <a:cubicBezTo>
                  <a:pt x="252" y="234"/>
                  <a:pt x="252" y="234"/>
                  <a:pt x="252" y="234"/>
                </a:cubicBezTo>
                <a:cubicBezTo>
                  <a:pt x="246" y="232"/>
                  <a:pt x="246" y="232"/>
                  <a:pt x="246" y="232"/>
                </a:cubicBezTo>
                <a:cubicBezTo>
                  <a:pt x="244" y="230"/>
                  <a:pt x="244" y="230"/>
                  <a:pt x="244" y="230"/>
                </a:cubicBezTo>
                <a:cubicBezTo>
                  <a:pt x="235" y="230"/>
                  <a:pt x="235" y="230"/>
                  <a:pt x="235" y="230"/>
                </a:cubicBezTo>
                <a:cubicBezTo>
                  <a:pt x="229" y="231"/>
                  <a:pt x="229" y="231"/>
                  <a:pt x="229" y="231"/>
                </a:cubicBezTo>
                <a:cubicBezTo>
                  <a:pt x="227" y="230"/>
                  <a:pt x="227" y="230"/>
                  <a:pt x="227" y="230"/>
                </a:cubicBezTo>
                <a:cubicBezTo>
                  <a:pt x="225" y="230"/>
                  <a:pt x="225" y="230"/>
                  <a:pt x="225" y="230"/>
                </a:cubicBezTo>
                <a:cubicBezTo>
                  <a:pt x="224" y="229"/>
                  <a:pt x="224" y="229"/>
                  <a:pt x="224" y="229"/>
                </a:cubicBezTo>
                <a:cubicBezTo>
                  <a:pt x="223" y="230"/>
                  <a:pt x="223" y="230"/>
                  <a:pt x="223" y="230"/>
                </a:cubicBezTo>
                <a:cubicBezTo>
                  <a:pt x="222" y="229"/>
                  <a:pt x="222" y="229"/>
                  <a:pt x="222" y="229"/>
                </a:cubicBezTo>
                <a:cubicBezTo>
                  <a:pt x="221" y="230"/>
                  <a:pt x="221" y="230"/>
                  <a:pt x="221" y="230"/>
                </a:cubicBezTo>
                <a:cubicBezTo>
                  <a:pt x="222" y="232"/>
                  <a:pt x="222" y="232"/>
                  <a:pt x="222" y="232"/>
                </a:cubicBezTo>
                <a:cubicBezTo>
                  <a:pt x="222" y="234"/>
                  <a:pt x="222" y="234"/>
                  <a:pt x="222" y="234"/>
                </a:cubicBezTo>
                <a:cubicBezTo>
                  <a:pt x="220" y="234"/>
                  <a:pt x="220" y="234"/>
                  <a:pt x="220" y="234"/>
                </a:cubicBezTo>
                <a:cubicBezTo>
                  <a:pt x="220" y="235"/>
                  <a:pt x="220" y="235"/>
                  <a:pt x="220" y="235"/>
                </a:cubicBezTo>
                <a:cubicBezTo>
                  <a:pt x="221" y="237"/>
                  <a:pt x="221" y="237"/>
                  <a:pt x="221" y="237"/>
                </a:cubicBezTo>
                <a:cubicBezTo>
                  <a:pt x="222" y="238"/>
                  <a:pt x="222" y="238"/>
                  <a:pt x="222" y="238"/>
                </a:cubicBezTo>
                <a:cubicBezTo>
                  <a:pt x="223" y="241"/>
                  <a:pt x="223" y="241"/>
                  <a:pt x="223" y="241"/>
                </a:cubicBezTo>
                <a:cubicBezTo>
                  <a:pt x="224" y="242"/>
                  <a:pt x="224" y="242"/>
                  <a:pt x="224" y="242"/>
                </a:cubicBezTo>
                <a:cubicBezTo>
                  <a:pt x="224" y="241"/>
                  <a:pt x="224" y="241"/>
                  <a:pt x="224" y="241"/>
                </a:cubicBezTo>
                <a:cubicBezTo>
                  <a:pt x="225" y="241"/>
                  <a:pt x="225" y="241"/>
                  <a:pt x="225" y="241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31" y="249"/>
                  <a:pt x="231" y="249"/>
                  <a:pt x="231" y="249"/>
                </a:cubicBezTo>
                <a:cubicBezTo>
                  <a:pt x="229" y="248"/>
                  <a:pt x="229" y="248"/>
                  <a:pt x="229" y="248"/>
                </a:cubicBezTo>
                <a:cubicBezTo>
                  <a:pt x="228" y="247"/>
                  <a:pt x="228" y="247"/>
                  <a:pt x="228" y="247"/>
                </a:cubicBezTo>
                <a:cubicBezTo>
                  <a:pt x="227" y="248"/>
                  <a:pt x="227" y="248"/>
                  <a:pt x="227" y="248"/>
                </a:cubicBezTo>
                <a:cubicBezTo>
                  <a:pt x="226" y="251"/>
                  <a:pt x="226" y="251"/>
                  <a:pt x="226" y="251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2" y="251"/>
                  <a:pt x="222" y="251"/>
                  <a:pt x="222" y="251"/>
                </a:cubicBezTo>
                <a:cubicBezTo>
                  <a:pt x="221" y="252"/>
                  <a:pt x="221" y="252"/>
                  <a:pt x="221" y="252"/>
                </a:cubicBezTo>
                <a:cubicBezTo>
                  <a:pt x="221" y="253"/>
                  <a:pt x="221" y="253"/>
                  <a:pt x="221" y="253"/>
                </a:cubicBezTo>
                <a:cubicBezTo>
                  <a:pt x="223" y="255"/>
                  <a:pt x="223" y="255"/>
                  <a:pt x="223" y="255"/>
                </a:cubicBezTo>
                <a:cubicBezTo>
                  <a:pt x="223" y="255"/>
                  <a:pt x="223" y="255"/>
                  <a:pt x="223" y="255"/>
                </a:cubicBezTo>
                <a:cubicBezTo>
                  <a:pt x="223" y="256"/>
                  <a:pt x="223" y="256"/>
                  <a:pt x="223" y="256"/>
                </a:cubicBezTo>
                <a:cubicBezTo>
                  <a:pt x="222" y="258"/>
                  <a:pt x="222" y="258"/>
                  <a:pt x="222" y="258"/>
                </a:cubicBezTo>
                <a:cubicBezTo>
                  <a:pt x="218" y="257"/>
                  <a:pt x="218" y="257"/>
                  <a:pt x="218" y="257"/>
                </a:cubicBezTo>
                <a:cubicBezTo>
                  <a:pt x="217" y="256"/>
                  <a:pt x="217" y="256"/>
                  <a:pt x="217" y="256"/>
                </a:cubicBezTo>
                <a:cubicBezTo>
                  <a:pt x="217" y="255"/>
                  <a:pt x="217" y="255"/>
                  <a:pt x="217" y="255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218" y="251"/>
                  <a:pt x="218" y="251"/>
                  <a:pt x="218" y="251"/>
                </a:cubicBezTo>
                <a:cubicBezTo>
                  <a:pt x="216" y="249"/>
                  <a:pt x="216" y="249"/>
                  <a:pt x="216" y="249"/>
                </a:cubicBezTo>
                <a:cubicBezTo>
                  <a:pt x="215" y="248"/>
                  <a:pt x="215" y="248"/>
                  <a:pt x="215" y="248"/>
                </a:cubicBezTo>
                <a:cubicBezTo>
                  <a:pt x="216" y="247"/>
                  <a:pt x="216" y="247"/>
                  <a:pt x="216" y="247"/>
                </a:cubicBezTo>
                <a:cubicBezTo>
                  <a:pt x="216" y="246"/>
                  <a:pt x="216" y="246"/>
                  <a:pt x="216" y="246"/>
                </a:cubicBezTo>
                <a:cubicBezTo>
                  <a:pt x="214" y="247"/>
                  <a:pt x="214" y="247"/>
                  <a:pt x="214" y="247"/>
                </a:cubicBezTo>
                <a:cubicBezTo>
                  <a:pt x="213" y="247"/>
                  <a:pt x="213" y="247"/>
                  <a:pt x="213" y="247"/>
                </a:cubicBezTo>
                <a:cubicBezTo>
                  <a:pt x="211" y="249"/>
                  <a:pt x="211" y="249"/>
                  <a:pt x="211" y="249"/>
                </a:cubicBezTo>
                <a:cubicBezTo>
                  <a:pt x="210" y="250"/>
                  <a:pt x="210" y="250"/>
                  <a:pt x="210" y="250"/>
                </a:cubicBezTo>
                <a:cubicBezTo>
                  <a:pt x="208" y="251"/>
                  <a:pt x="208" y="251"/>
                  <a:pt x="208" y="251"/>
                </a:cubicBezTo>
                <a:cubicBezTo>
                  <a:pt x="208" y="252"/>
                  <a:pt x="208" y="252"/>
                  <a:pt x="208" y="252"/>
                </a:cubicBezTo>
                <a:cubicBezTo>
                  <a:pt x="206" y="252"/>
                  <a:pt x="206" y="252"/>
                  <a:pt x="206" y="252"/>
                </a:cubicBezTo>
                <a:cubicBezTo>
                  <a:pt x="205" y="253"/>
                  <a:pt x="205" y="253"/>
                  <a:pt x="205" y="253"/>
                </a:cubicBezTo>
                <a:cubicBezTo>
                  <a:pt x="205" y="254"/>
                  <a:pt x="205" y="254"/>
                  <a:pt x="205" y="254"/>
                </a:cubicBezTo>
                <a:cubicBezTo>
                  <a:pt x="203" y="255"/>
                  <a:pt x="203" y="255"/>
                  <a:pt x="203" y="255"/>
                </a:cubicBezTo>
                <a:cubicBezTo>
                  <a:pt x="200" y="255"/>
                  <a:pt x="200" y="255"/>
                  <a:pt x="200" y="255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97" y="255"/>
                  <a:pt x="197" y="255"/>
                  <a:pt x="197" y="255"/>
                </a:cubicBezTo>
                <a:cubicBezTo>
                  <a:pt x="196" y="255"/>
                  <a:pt x="196" y="255"/>
                  <a:pt x="196" y="255"/>
                </a:cubicBezTo>
                <a:cubicBezTo>
                  <a:pt x="195" y="254"/>
                  <a:pt x="195" y="254"/>
                  <a:pt x="195" y="254"/>
                </a:cubicBezTo>
                <a:cubicBezTo>
                  <a:pt x="193" y="256"/>
                  <a:pt x="193" y="256"/>
                  <a:pt x="193" y="256"/>
                </a:cubicBezTo>
                <a:cubicBezTo>
                  <a:pt x="192" y="257"/>
                  <a:pt x="192" y="257"/>
                  <a:pt x="192" y="257"/>
                </a:cubicBezTo>
                <a:cubicBezTo>
                  <a:pt x="191" y="257"/>
                  <a:pt x="191" y="257"/>
                  <a:pt x="191" y="257"/>
                </a:cubicBezTo>
                <a:cubicBezTo>
                  <a:pt x="189" y="259"/>
                  <a:pt x="189" y="259"/>
                  <a:pt x="189" y="259"/>
                </a:cubicBezTo>
                <a:cubicBezTo>
                  <a:pt x="189" y="259"/>
                  <a:pt x="189" y="259"/>
                  <a:pt x="189" y="259"/>
                </a:cubicBezTo>
                <a:cubicBezTo>
                  <a:pt x="191" y="260"/>
                  <a:pt x="191" y="260"/>
                  <a:pt x="191" y="260"/>
                </a:cubicBezTo>
                <a:cubicBezTo>
                  <a:pt x="190" y="262"/>
                  <a:pt x="190" y="262"/>
                  <a:pt x="190" y="262"/>
                </a:cubicBezTo>
                <a:cubicBezTo>
                  <a:pt x="190" y="263"/>
                  <a:pt x="190" y="263"/>
                  <a:pt x="190" y="263"/>
                </a:cubicBezTo>
                <a:cubicBezTo>
                  <a:pt x="190" y="263"/>
                  <a:pt x="190" y="263"/>
                  <a:pt x="190" y="263"/>
                </a:cubicBezTo>
                <a:cubicBezTo>
                  <a:pt x="188" y="262"/>
                  <a:pt x="188" y="262"/>
                  <a:pt x="188" y="262"/>
                </a:cubicBezTo>
                <a:cubicBezTo>
                  <a:pt x="188" y="261"/>
                  <a:pt x="188" y="261"/>
                  <a:pt x="188" y="261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85" y="263"/>
                  <a:pt x="185" y="263"/>
                  <a:pt x="185" y="263"/>
                </a:cubicBezTo>
                <a:cubicBezTo>
                  <a:pt x="184" y="265"/>
                  <a:pt x="184" y="265"/>
                  <a:pt x="184" y="265"/>
                </a:cubicBezTo>
                <a:cubicBezTo>
                  <a:pt x="184" y="263"/>
                  <a:pt x="184" y="263"/>
                  <a:pt x="184" y="263"/>
                </a:cubicBezTo>
                <a:cubicBezTo>
                  <a:pt x="182" y="263"/>
                  <a:pt x="182" y="263"/>
                  <a:pt x="182" y="263"/>
                </a:cubicBezTo>
                <a:cubicBezTo>
                  <a:pt x="181" y="263"/>
                  <a:pt x="181" y="263"/>
                  <a:pt x="181" y="263"/>
                </a:cubicBezTo>
                <a:cubicBezTo>
                  <a:pt x="180" y="263"/>
                  <a:pt x="180" y="263"/>
                  <a:pt x="180" y="263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77" y="263"/>
                  <a:pt x="177" y="263"/>
                  <a:pt x="177" y="263"/>
                </a:cubicBezTo>
                <a:cubicBezTo>
                  <a:pt x="177" y="262"/>
                  <a:pt x="177" y="262"/>
                  <a:pt x="177" y="262"/>
                </a:cubicBezTo>
                <a:cubicBezTo>
                  <a:pt x="179" y="260"/>
                  <a:pt x="179" y="260"/>
                  <a:pt x="179" y="260"/>
                </a:cubicBezTo>
                <a:cubicBezTo>
                  <a:pt x="180" y="260"/>
                  <a:pt x="180" y="260"/>
                  <a:pt x="180" y="260"/>
                </a:cubicBezTo>
                <a:cubicBezTo>
                  <a:pt x="181" y="259"/>
                  <a:pt x="181" y="259"/>
                  <a:pt x="181" y="259"/>
                </a:cubicBezTo>
                <a:cubicBezTo>
                  <a:pt x="180" y="257"/>
                  <a:pt x="180" y="257"/>
                  <a:pt x="180" y="257"/>
                </a:cubicBezTo>
                <a:cubicBezTo>
                  <a:pt x="180" y="256"/>
                  <a:pt x="180" y="256"/>
                  <a:pt x="180" y="256"/>
                </a:cubicBezTo>
                <a:cubicBezTo>
                  <a:pt x="182" y="256"/>
                  <a:pt x="182" y="256"/>
                  <a:pt x="182" y="256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79" y="254"/>
                  <a:pt x="179" y="254"/>
                  <a:pt x="179" y="254"/>
                </a:cubicBezTo>
                <a:cubicBezTo>
                  <a:pt x="177" y="254"/>
                  <a:pt x="177" y="254"/>
                  <a:pt x="177" y="254"/>
                </a:cubicBezTo>
                <a:cubicBezTo>
                  <a:pt x="177" y="253"/>
                  <a:pt x="177" y="253"/>
                  <a:pt x="177" y="253"/>
                </a:cubicBezTo>
                <a:cubicBezTo>
                  <a:pt x="180" y="252"/>
                  <a:pt x="180" y="252"/>
                  <a:pt x="180" y="252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80" y="251"/>
                  <a:pt x="180" y="251"/>
                  <a:pt x="180" y="251"/>
                </a:cubicBezTo>
                <a:cubicBezTo>
                  <a:pt x="175" y="253"/>
                  <a:pt x="175" y="253"/>
                  <a:pt x="175" y="253"/>
                </a:cubicBezTo>
                <a:cubicBezTo>
                  <a:pt x="174" y="254"/>
                  <a:pt x="174" y="254"/>
                  <a:pt x="174" y="254"/>
                </a:cubicBezTo>
                <a:cubicBezTo>
                  <a:pt x="174" y="254"/>
                  <a:pt x="174" y="254"/>
                  <a:pt x="174" y="254"/>
                </a:cubicBezTo>
                <a:cubicBezTo>
                  <a:pt x="175" y="256"/>
                  <a:pt x="175" y="256"/>
                  <a:pt x="175" y="256"/>
                </a:cubicBezTo>
                <a:cubicBezTo>
                  <a:pt x="175" y="257"/>
                  <a:pt x="175" y="257"/>
                  <a:pt x="175" y="257"/>
                </a:cubicBezTo>
                <a:cubicBezTo>
                  <a:pt x="174" y="258"/>
                  <a:pt x="174" y="258"/>
                  <a:pt x="174" y="258"/>
                </a:cubicBezTo>
                <a:cubicBezTo>
                  <a:pt x="173" y="259"/>
                  <a:pt x="173" y="259"/>
                  <a:pt x="173" y="259"/>
                </a:cubicBezTo>
                <a:cubicBezTo>
                  <a:pt x="172" y="257"/>
                  <a:pt x="172" y="257"/>
                  <a:pt x="172" y="257"/>
                </a:cubicBezTo>
                <a:cubicBezTo>
                  <a:pt x="172" y="256"/>
                  <a:pt x="172" y="256"/>
                  <a:pt x="172" y="256"/>
                </a:cubicBezTo>
                <a:cubicBezTo>
                  <a:pt x="173" y="256"/>
                  <a:pt x="173" y="256"/>
                  <a:pt x="173" y="256"/>
                </a:cubicBezTo>
                <a:cubicBezTo>
                  <a:pt x="173" y="255"/>
                  <a:pt x="173" y="255"/>
                  <a:pt x="173" y="255"/>
                </a:cubicBezTo>
                <a:cubicBezTo>
                  <a:pt x="172" y="255"/>
                  <a:pt x="172" y="255"/>
                  <a:pt x="172" y="255"/>
                </a:cubicBezTo>
                <a:cubicBezTo>
                  <a:pt x="169" y="258"/>
                  <a:pt x="169" y="258"/>
                  <a:pt x="169" y="258"/>
                </a:cubicBezTo>
                <a:cubicBezTo>
                  <a:pt x="169" y="259"/>
                  <a:pt x="169" y="259"/>
                  <a:pt x="169" y="259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1" y="261"/>
                  <a:pt x="171" y="261"/>
                  <a:pt x="171" y="261"/>
                </a:cubicBezTo>
                <a:cubicBezTo>
                  <a:pt x="171" y="262"/>
                  <a:pt x="171" y="262"/>
                  <a:pt x="171" y="262"/>
                </a:cubicBezTo>
                <a:cubicBezTo>
                  <a:pt x="169" y="264"/>
                  <a:pt x="169" y="264"/>
                  <a:pt x="169" y="264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69" y="262"/>
                  <a:pt x="169" y="262"/>
                  <a:pt x="169" y="262"/>
                </a:cubicBezTo>
                <a:cubicBezTo>
                  <a:pt x="168" y="261"/>
                  <a:pt x="168" y="261"/>
                  <a:pt x="168" y="261"/>
                </a:cubicBezTo>
                <a:cubicBezTo>
                  <a:pt x="168" y="261"/>
                  <a:pt x="168" y="261"/>
                  <a:pt x="168" y="261"/>
                </a:cubicBezTo>
                <a:cubicBezTo>
                  <a:pt x="168" y="259"/>
                  <a:pt x="168" y="259"/>
                  <a:pt x="168" y="259"/>
                </a:cubicBezTo>
                <a:cubicBezTo>
                  <a:pt x="164" y="260"/>
                  <a:pt x="164" y="260"/>
                  <a:pt x="164" y="260"/>
                </a:cubicBezTo>
                <a:cubicBezTo>
                  <a:pt x="164" y="262"/>
                  <a:pt x="164" y="262"/>
                  <a:pt x="164" y="262"/>
                </a:cubicBezTo>
                <a:cubicBezTo>
                  <a:pt x="161" y="263"/>
                  <a:pt x="161" y="263"/>
                  <a:pt x="161" y="263"/>
                </a:cubicBezTo>
                <a:cubicBezTo>
                  <a:pt x="159" y="262"/>
                  <a:pt x="159" y="262"/>
                  <a:pt x="159" y="262"/>
                </a:cubicBezTo>
                <a:cubicBezTo>
                  <a:pt x="158" y="263"/>
                  <a:pt x="158" y="263"/>
                  <a:pt x="158" y="263"/>
                </a:cubicBezTo>
                <a:cubicBezTo>
                  <a:pt x="158" y="264"/>
                  <a:pt x="158" y="264"/>
                  <a:pt x="158" y="264"/>
                </a:cubicBezTo>
                <a:cubicBezTo>
                  <a:pt x="155" y="268"/>
                  <a:pt x="155" y="268"/>
                  <a:pt x="155" y="268"/>
                </a:cubicBezTo>
                <a:cubicBezTo>
                  <a:pt x="154" y="269"/>
                  <a:pt x="154" y="269"/>
                  <a:pt x="154" y="269"/>
                </a:cubicBezTo>
                <a:cubicBezTo>
                  <a:pt x="150" y="273"/>
                  <a:pt x="150" y="273"/>
                  <a:pt x="150" y="273"/>
                </a:cubicBezTo>
                <a:cubicBezTo>
                  <a:pt x="149" y="273"/>
                  <a:pt x="149" y="273"/>
                  <a:pt x="149" y="273"/>
                </a:cubicBezTo>
                <a:cubicBezTo>
                  <a:pt x="148" y="272"/>
                  <a:pt x="148" y="272"/>
                  <a:pt x="148" y="272"/>
                </a:cubicBezTo>
                <a:cubicBezTo>
                  <a:pt x="147" y="272"/>
                  <a:pt x="147" y="272"/>
                  <a:pt x="147" y="272"/>
                </a:cubicBezTo>
                <a:cubicBezTo>
                  <a:pt x="147" y="274"/>
                  <a:pt x="147" y="274"/>
                  <a:pt x="147" y="274"/>
                </a:cubicBezTo>
                <a:cubicBezTo>
                  <a:pt x="150" y="276"/>
                  <a:pt x="150" y="276"/>
                  <a:pt x="150" y="276"/>
                </a:cubicBezTo>
                <a:cubicBezTo>
                  <a:pt x="150" y="277"/>
                  <a:pt x="150" y="277"/>
                  <a:pt x="150" y="277"/>
                </a:cubicBezTo>
                <a:cubicBezTo>
                  <a:pt x="147" y="276"/>
                  <a:pt x="147" y="276"/>
                  <a:pt x="147" y="276"/>
                </a:cubicBezTo>
                <a:cubicBezTo>
                  <a:pt x="147" y="277"/>
                  <a:pt x="147" y="277"/>
                  <a:pt x="147" y="277"/>
                </a:cubicBezTo>
                <a:cubicBezTo>
                  <a:pt x="142" y="277"/>
                  <a:pt x="142" y="277"/>
                  <a:pt x="142" y="277"/>
                </a:cubicBezTo>
                <a:cubicBezTo>
                  <a:pt x="141" y="278"/>
                  <a:pt x="141" y="278"/>
                  <a:pt x="141" y="278"/>
                </a:cubicBezTo>
                <a:cubicBezTo>
                  <a:pt x="142" y="280"/>
                  <a:pt x="142" y="280"/>
                  <a:pt x="142" y="280"/>
                </a:cubicBezTo>
                <a:cubicBezTo>
                  <a:pt x="142" y="281"/>
                  <a:pt x="142" y="281"/>
                  <a:pt x="142" y="281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142" y="286"/>
                  <a:pt x="142" y="286"/>
                  <a:pt x="142" y="286"/>
                </a:cubicBezTo>
                <a:cubicBezTo>
                  <a:pt x="141" y="288"/>
                  <a:pt x="141" y="288"/>
                  <a:pt x="141" y="288"/>
                </a:cubicBezTo>
                <a:cubicBezTo>
                  <a:pt x="138" y="289"/>
                  <a:pt x="138" y="289"/>
                  <a:pt x="138" y="289"/>
                </a:cubicBezTo>
                <a:cubicBezTo>
                  <a:pt x="138" y="290"/>
                  <a:pt x="138" y="290"/>
                  <a:pt x="138" y="290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5" y="291"/>
                  <a:pt x="135" y="291"/>
                  <a:pt x="135" y="291"/>
                </a:cubicBezTo>
                <a:cubicBezTo>
                  <a:pt x="134" y="289"/>
                  <a:pt x="134" y="289"/>
                  <a:pt x="134" y="289"/>
                </a:cubicBezTo>
                <a:cubicBezTo>
                  <a:pt x="132" y="291"/>
                  <a:pt x="132" y="291"/>
                  <a:pt x="132" y="291"/>
                </a:cubicBezTo>
                <a:cubicBezTo>
                  <a:pt x="130" y="291"/>
                  <a:pt x="130" y="291"/>
                  <a:pt x="130" y="291"/>
                </a:cubicBezTo>
                <a:cubicBezTo>
                  <a:pt x="127" y="286"/>
                  <a:pt x="127" y="286"/>
                  <a:pt x="127" y="286"/>
                </a:cubicBezTo>
                <a:cubicBezTo>
                  <a:pt x="123" y="283"/>
                  <a:pt x="123" y="283"/>
                  <a:pt x="123" y="283"/>
                </a:cubicBezTo>
                <a:cubicBezTo>
                  <a:pt x="122" y="283"/>
                  <a:pt x="122" y="283"/>
                  <a:pt x="122" y="283"/>
                </a:cubicBezTo>
                <a:cubicBezTo>
                  <a:pt x="122" y="280"/>
                  <a:pt x="122" y="280"/>
                  <a:pt x="122" y="280"/>
                </a:cubicBezTo>
                <a:cubicBezTo>
                  <a:pt x="122" y="279"/>
                  <a:pt x="122" y="279"/>
                  <a:pt x="122" y="279"/>
                </a:cubicBezTo>
                <a:cubicBezTo>
                  <a:pt x="123" y="280"/>
                  <a:pt x="123" y="280"/>
                  <a:pt x="123" y="280"/>
                </a:cubicBezTo>
                <a:cubicBezTo>
                  <a:pt x="124" y="278"/>
                  <a:pt x="124" y="278"/>
                  <a:pt x="124" y="278"/>
                </a:cubicBezTo>
                <a:cubicBezTo>
                  <a:pt x="124" y="277"/>
                  <a:pt x="124" y="277"/>
                  <a:pt x="124" y="277"/>
                </a:cubicBezTo>
                <a:cubicBezTo>
                  <a:pt x="125" y="276"/>
                  <a:pt x="125" y="276"/>
                  <a:pt x="125" y="276"/>
                </a:cubicBezTo>
                <a:cubicBezTo>
                  <a:pt x="127" y="276"/>
                  <a:pt x="127" y="276"/>
                  <a:pt x="127" y="276"/>
                </a:cubicBezTo>
                <a:cubicBezTo>
                  <a:pt x="128" y="275"/>
                  <a:pt x="128" y="275"/>
                  <a:pt x="128" y="275"/>
                </a:cubicBezTo>
                <a:cubicBezTo>
                  <a:pt x="131" y="275"/>
                  <a:pt x="131" y="275"/>
                  <a:pt x="131" y="275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29" y="271"/>
                  <a:pt x="129" y="271"/>
                  <a:pt x="129" y="271"/>
                </a:cubicBezTo>
                <a:cubicBezTo>
                  <a:pt x="129" y="269"/>
                  <a:pt x="129" y="269"/>
                  <a:pt x="129" y="269"/>
                </a:cubicBezTo>
                <a:cubicBezTo>
                  <a:pt x="127" y="269"/>
                  <a:pt x="127" y="269"/>
                  <a:pt x="127" y="269"/>
                </a:cubicBezTo>
                <a:cubicBezTo>
                  <a:pt x="125" y="267"/>
                  <a:pt x="125" y="267"/>
                  <a:pt x="125" y="267"/>
                </a:cubicBezTo>
                <a:cubicBezTo>
                  <a:pt x="125" y="265"/>
                  <a:pt x="125" y="265"/>
                  <a:pt x="125" y="265"/>
                </a:cubicBezTo>
                <a:cubicBezTo>
                  <a:pt x="123" y="264"/>
                  <a:pt x="123" y="264"/>
                  <a:pt x="123" y="264"/>
                </a:cubicBezTo>
                <a:cubicBezTo>
                  <a:pt x="118" y="263"/>
                  <a:pt x="118" y="263"/>
                  <a:pt x="118" y="263"/>
                </a:cubicBezTo>
                <a:cubicBezTo>
                  <a:pt x="115" y="264"/>
                  <a:pt x="115" y="264"/>
                  <a:pt x="115" y="264"/>
                </a:cubicBezTo>
                <a:cubicBezTo>
                  <a:pt x="113" y="264"/>
                  <a:pt x="113" y="264"/>
                  <a:pt x="113" y="264"/>
                </a:cubicBezTo>
                <a:cubicBezTo>
                  <a:pt x="111" y="264"/>
                  <a:pt x="111" y="264"/>
                  <a:pt x="111" y="264"/>
                </a:cubicBezTo>
                <a:cubicBezTo>
                  <a:pt x="108" y="262"/>
                  <a:pt x="108" y="262"/>
                  <a:pt x="108" y="262"/>
                </a:cubicBezTo>
                <a:cubicBezTo>
                  <a:pt x="106" y="262"/>
                  <a:pt x="106" y="262"/>
                  <a:pt x="106" y="262"/>
                </a:cubicBezTo>
                <a:cubicBezTo>
                  <a:pt x="106" y="263"/>
                  <a:pt x="106" y="263"/>
                  <a:pt x="106" y="263"/>
                </a:cubicBezTo>
                <a:cubicBezTo>
                  <a:pt x="110" y="267"/>
                  <a:pt x="110" y="267"/>
                  <a:pt x="110" y="267"/>
                </a:cubicBezTo>
                <a:cubicBezTo>
                  <a:pt x="113" y="268"/>
                  <a:pt x="113" y="268"/>
                  <a:pt x="113" y="268"/>
                </a:cubicBezTo>
                <a:cubicBezTo>
                  <a:pt x="114" y="272"/>
                  <a:pt x="114" y="272"/>
                  <a:pt x="114" y="272"/>
                </a:cubicBezTo>
                <a:cubicBezTo>
                  <a:pt x="114" y="274"/>
                  <a:pt x="114" y="274"/>
                  <a:pt x="114" y="274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4" y="276"/>
                  <a:pt x="114" y="276"/>
                  <a:pt x="114" y="276"/>
                </a:cubicBezTo>
                <a:cubicBezTo>
                  <a:pt x="114" y="278"/>
                  <a:pt x="114" y="278"/>
                  <a:pt x="114" y="278"/>
                </a:cubicBezTo>
                <a:cubicBezTo>
                  <a:pt x="114" y="279"/>
                  <a:pt x="114" y="279"/>
                  <a:pt x="114" y="279"/>
                </a:cubicBezTo>
                <a:cubicBezTo>
                  <a:pt x="114" y="279"/>
                  <a:pt x="114" y="279"/>
                  <a:pt x="114" y="279"/>
                </a:cubicBezTo>
                <a:cubicBezTo>
                  <a:pt x="114" y="283"/>
                  <a:pt x="114" y="283"/>
                  <a:pt x="114" y="283"/>
                </a:cubicBezTo>
                <a:cubicBezTo>
                  <a:pt x="113" y="286"/>
                  <a:pt x="113" y="286"/>
                  <a:pt x="113" y="286"/>
                </a:cubicBezTo>
                <a:cubicBezTo>
                  <a:pt x="114" y="288"/>
                  <a:pt x="114" y="288"/>
                  <a:pt x="114" y="288"/>
                </a:cubicBezTo>
                <a:cubicBezTo>
                  <a:pt x="116" y="288"/>
                  <a:pt x="116" y="288"/>
                  <a:pt x="116" y="288"/>
                </a:cubicBezTo>
                <a:cubicBezTo>
                  <a:pt x="118" y="289"/>
                  <a:pt x="118" y="289"/>
                  <a:pt x="118" y="289"/>
                </a:cubicBezTo>
                <a:cubicBezTo>
                  <a:pt x="120" y="290"/>
                  <a:pt x="120" y="290"/>
                  <a:pt x="120" y="290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20" y="292"/>
                  <a:pt x="120" y="292"/>
                  <a:pt x="120" y="292"/>
                </a:cubicBezTo>
                <a:cubicBezTo>
                  <a:pt x="119" y="293"/>
                  <a:pt x="119" y="293"/>
                  <a:pt x="119" y="293"/>
                </a:cubicBezTo>
                <a:cubicBezTo>
                  <a:pt x="119" y="294"/>
                  <a:pt x="119" y="294"/>
                  <a:pt x="119" y="294"/>
                </a:cubicBezTo>
                <a:cubicBezTo>
                  <a:pt x="120" y="295"/>
                  <a:pt x="120" y="295"/>
                  <a:pt x="120" y="295"/>
                </a:cubicBezTo>
                <a:cubicBezTo>
                  <a:pt x="120" y="296"/>
                  <a:pt x="120" y="296"/>
                  <a:pt x="120" y="296"/>
                </a:cubicBezTo>
                <a:cubicBezTo>
                  <a:pt x="120" y="300"/>
                  <a:pt x="120" y="300"/>
                  <a:pt x="120" y="300"/>
                </a:cubicBezTo>
                <a:cubicBezTo>
                  <a:pt x="119" y="301"/>
                  <a:pt x="119" y="301"/>
                  <a:pt x="119" y="301"/>
                </a:cubicBezTo>
                <a:cubicBezTo>
                  <a:pt x="120" y="303"/>
                  <a:pt x="120" y="303"/>
                  <a:pt x="120" y="303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19" y="306"/>
                  <a:pt x="119" y="306"/>
                  <a:pt x="119" y="306"/>
                </a:cubicBezTo>
                <a:cubicBezTo>
                  <a:pt x="119" y="303"/>
                  <a:pt x="119" y="303"/>
                  <a:pt x="119" y="303"/>
                </a:cubicBezTo>
                <a:cubicBezTo>
                  <a:pt x="116" y="302"/>
                  <a:pt x="116" y="302"/>
                  <a:pt x="116" y="302"/>
                </a:cubicBezTo>
                <a:cubicBezTo>
                  <a:pt x="114" y="304"/>
                  <a:pt x="114" y="304"/>
                  <a:pt x="114" y="304"/>
                </a:cubicBezTo>
                <a:cubicBezTo>
                  <a:pt x="114" y="302"/>
                  <a:pt x="114" y="302"/>
                  <a:pt x="114" y="302"/>
                </a:cubicBezTo>
                <a:cubicBezTo>
                  <a:pt x="114" y="301"/>
                  <a:pt x="114" y="301"/>
                  <a:pt x="114" y="301"/>
                </a:cubicBezTo>
                <a:cubicBezTo>
                  <a:pt x="111" y="300"/>
                  <a:pt x="111" y="300"/>
                  <a:pt x="111" y="300"/>
                </a:cubicBezTo>
                <a:cubicBezTo>
                  <a:pt x="108" y="301"/>
                  <a:pt x="108" y="301"/>
                  <a:pt x="108" y="301"/>
                </a:cubicBezTo>
                <a:cubicBezTo>
                  <a:pt x="107" y="299"/>
                  <a:pt x="107" y="299"/>
                  <a:pt x="107" y="299"/>
                </a:cubicBezTo>
                <a:cubicBezTo>
                  <a:pt x="104" y="299"/>
                  <a:pt x="104" y="299"/>
                  <a:pt x="104" y="299"/>
                </a:cubicBezTo>
                <a:cubicBezTo>
                  <a:pt x="103" y="300"/>
                  <a:pt x="103" y="300"/>
                  <a:pt x="103" y="300"/>
                </a:cubicBezTo>
                <a:cubicBezTo>
                  <a:pt x="101" y="304"/>
                  <a:pt x="101" y="304"/>
                  <a:pt x="101" y="304"/>
                </a:cubicBezTo>
                <a:cubicBezTo>
                  <a:pt x="98" y="306"/>
                  <a:pt x="98" y="306"/>
                  <a:pt x="98" y="306"/>
                </a:cubicBezTo>
                <a:cubicBezTo>
                  <a:pt x="96" y="307"/>
                  <a:pt x="96" y="307"/>
                  <a:pt x="96" y="307"/>
                </a:cubicBezTo>
                <a:cubicBezTo>
                  <a:pt x="95" y="308"/>
                  <a:pt x="95" y="308"/>
                  <a:pt x="95" y="308"/>
                </a:cubicBezTo>
                <a:cubicBezTo>
                  <a:pt x="94" y="311"/>
                  <a:pt x="94" y="311"/>
                  <a:pt x="94" y="311"/>
                </a:cubicBezTo>
                <a:cubicBezTo>
                  <a:pt x="92" y="313"/>
                  <a:pt x="92" y="313"/>
                  <a:pt x="92" y="313"/>
                </a:cubicBezTo>
                <a:cubicBezTo>
                  <a:pt x="90" y="315"/>
                  <a:pt x="90" y="315"/>
                  <a:pt x="90" y="315"/>
                </a:cubicBezTo>
                <a:cubicBezTo>
                  <a:pt x="90" y="317"/>
                  <a:pt x="90" y="317"/>
                  <a:pt x="90" y="317"/>
                </a:cubicBezTo>
                <a:cubicBezTo>
                  <a:pt x="91" y="319"/>
                  <a:pt x="91" y="319"/>
                  <a:pt x="91" y="319"/>
                </a:cubicBezTo>
                <a:cubicBezTo>
                  <a:pt x="94" y="323"/>
                  <a:pt x="94" y="323"/>
                  <a:pt x="94" y="323"/>
                </a:cubicBezTo>
                <a:cubicBezTo>
                  <a:pt x="97" y="327"/>
                  <a:pt x="97" y="327"/>
                  <a:pt x="97" y="327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94" y="328"/>
                  <a:pt x="94" y="328"/>
                  <a:pt x="94" y="328"/>
                </a:cubicBezTo>
                <a:cubicBezTo>
                  <a:pt x="94" y="330"/>
                  <a:pt x="94" y="330"/>
                  <a:pt x="94" y="330"/>
                </a:cubicBezTo>
                <a:cubicBezTo>
                  <a:pt x="93" y="331"/>
                  <a:pt x="93" y="331"/>
                  <a:pt x="93" y="331"/>
                </a:cubicBezTo>
                <a:cubicBezTo>
                  <a:pt x="92" y="333"/>
                  <a:pt x="92" y="333"/>
                  <a:pt x="92" y="333"/>
                </a:cubicBezTo>
                <a:cubicBezTo>
                  <a:pt x="89" y="331"/>
                  <a:pt x="89" y="331"/>
                  <a:pt x="89" y="331"/>
                </a:cubicBezTo>
                <a:cubicBezTo>
                  <a:pt x="84" y="328"/>
                  <a:pt x="84" y="328"/>
                  <a:pt x="84" y="328"/>
                </a:cubicBezTo>
                <a:cubicBezTo>
                  <a:pt x="82" y="328"/>
                  <a:pt x="82" y="328"/>
                  <a:pt x="82" y="328"/>
                </a:cubicBezTo>
                <a:cubicBezTo>
                  <a:pt x="81" y="327"/>
                  <a:pt x="81" y="327"/>
                  <a:pt x="81" y="327"/>
                </a:cubicBezTo>
                <a:cubicBezTo>
                  <a:pt x="78" y="326"/>
                  <a:pt x="78" y="326"/>
                  <a:pt x="78" y="326"/>
                </a:cubicBezTo>
                <a:cubicBezTo>
                  <a:pt x="77" y="325"/>
                  <a:pt x="77" y="325"/>
                  <a:pt x="77" y="325"/>
                </a:cubicBezTo>
                <a:cubicBezTo>
                  <a:pt x="75" y="323"/>
                  <a:pt x="75" y="323"/>
                  <a:pt x="75" y="323"/>
                </a:cubicBezTo>
                <a:cubicBezTo>
                  <a:pt x="73" y="323"/>
                  <a:pt x="73" y="323"/>
                  <a:pt x="73" y="323"/>
                </a:cubicBezTo>
                <a:cubicBezTo>
                  <a:pt x="71" y="321"/>
                  <a:pt x="71" y="321"/>
                  <a:pt x="71" y="321"/>
                </a:cubicBezTo>
                <a:cubicBezTo>
                  <a:pt x="69" y="322"/>
                  <a:pt x="69" y="322"/>
                  <a:pt x="69" y="322"/>
                </a:cubicBezTo>
                <a:cubicBezTo>
                  <a:pt x="69" y="323"/>
                  <a:pt x="69" y="323"/>
                  <a:pt x="69" y="323"/>
                </a:cubicBezTo>
                <a:cubicBezTo>
                  <a:pt x="69" y="324"/>
                  <a:pt x="69" y="324"/>
                  <a:pt x="69" y="324"/>
                </a:cubicBezTo>
                <a:cubicBezTo>
                  <a:pt x="69" y="325"/>
                  <a:pt x="69" y="325"/>
                  <a:pt x="69" y="325"/>
                </a:cubicBezTo>
                <a:cubicBezTo>
                  <a:pt x="69" y="326"/>
                  <a:pt x="69" y="326"/>
                  <a:pt x="69" y="326"/>
                </a:cubicBezTo>
                <a:cubicBezTo>
                  <a:pt x="68" y="327"/>
                  <a:pt x="68" y="327"/>
                  <a:pt x="68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68" y="329"/>
                  <a:pt x="68" y="329"/>
                  <a:pt x="68" y="329"/>
                </a:cubicBezTo>
                <a:cubicBezTo>
                  <a:pt x="68" y="331"/>
                  <a:pt x="68" y="331"/>
                  <a:pt x="68" y="331"/>
                </a:cubicBezTo>
                <a:cubicBezTo>
                  <a:pt x="71" y="332"/>
                  <a:pt x="71" y="332"/>
                  <a:pt x="71" y="332"/>
                </a:cubicBezTo>
                <a:cubicBezTo>
                  <a:pt x="72" y="334"/>
                  <a:pt x="72" y="334"/>
                  <a:pt x="72" y="334"/>
                </a:cubicBezTo>
                <a:cubicBezTo>
                  <a:pt x="74" y="335"/>
                  <a:pt x="74" y="335"/>
                  <a:pt x="74" y="335"/>
                </a:cubicBezTo>
                <a:cubicBezTo>
                  <a:pt x="76" y="335"/>
                  <a:pt x="76" y="335"/>
                  <a:pt x="76" y="335"/>
                </a:cubicBezTo>
                <a:cubicBezTo>
                  <a:pt x="77" y="335"/>
                  <a:pt x="77" y="335"/>
                  <a:pt x="77" y="335"/>
                </a:cubicBezTo>
                <a:cubicBezTo>
                  <a:pt x="78" y="334"/>
                  <a:pt x="78" y="334"/>
                  <a:pt x="78" y="334"/>
                </a:cubicBezTo>
                <a:cubicBezTo>
                  <a:pt x="78" y="335"/>
                  <a:pt x="78" y="335"/>
                  <a:pt x="78" y="335"/>
                </a:cubicBezTo>
                <a:cubicBezTo>
                  <a:pt x="80" y="336"/>
                  <a:pt x="80" y="336"/>
                  <a:pt x="80" y="336"/>
                </a:cubicBezTo>
                <a:cubicBezTo>
                  <a:pt x="81" y="336"/>
                  <a:pt x="81" y="336"/>
                  <a:pt x="81" y="336"/>
                </a:cubicBezTo>
                <a:cubicBezTo>
                  <a:pt x="80" y="337"/>
                  <a:pt x="80" y="337"/>
                  <a:pt x="80" y="337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1" y="341"/>
                  <a:pt x="81" y="341"/>
                  <a:pt x="81" y="341"/>
                </a:cubicBezTo>
                <a:cubicBezTo>
                  <a:pt x="80" y="342"/>
                  <a:pt x="80" y="342"/>
                  <a:pt x="80" y="342"/>
                </a:cubicBezTo>
                <a:cubicBezTo>
                  <a:pt x="79" y="342"/>
                  <a:pt x="79" y="342"/>
                  <a:pt x="79" y="342"/>
                </a:cubicBezTo>
                <a:cubicBezTo>
                  <a:pt x="77" y="344"/>
                  <a:pt x="77" y="344"/>
                  <a:pt x="77" y="344"/>
                </a:cubicBezTo>
                <a:cubicBezTo>
                  <a:pt x="76" y="344"/>
                  <a:pt x="76" y="344"/>
                  <a:pt x="76" y="344"/>
                </a:cubicBezTo>
                <a:cubicBezTo>
                  <a:pt x="74" y="342"/>
                  <a:pt x="74" y="342"/>
                  <a:pt x="74" y="342"/>
                </a:cubicBezTo>
                <a:cubicBezTo>
                  <a:pt x="72" y="342"/>
                  <a:pt x="72" y="342"/>
                  <a:pt x="72" y="342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68" y="341"/>
                  <a:pt x="68" y="341"/>
                  <a:pt x="68" y="341"/>
                </a:cubicBezTo>
                <a:cubicBezTo>
                  <a:pt x="67" y="341"/>
                  <a:pt x="67" y="341"/>
                  <a:pt x="67" y="341"/>
                </a:cubicBezTo>
                <a:cubicBezTo>
                  <a:pt x="67" y="339"/>
                  <a:pt x="67" y="339"/>
                  <a:pt x="67" y="339"/>
                </a:cubicBezTo>
                <a:cubicBezTo>
                  <a:pt x="65" y="338"/>
                  <a:pt x="65" y="338"/>
                  <a:pt x="65" y="338"/>
                </a:cubicBezTo>
                <a:cubicBezTo>
                  <a:pt x="64" y="336"/>
                  <a:pt x="64" y="336"/>
                  <a:pt x="64" y="336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62" y="337"/>
                  <a:pt x="62" y="337"/>
                  <a:pt x="62" y="337"/>
                </a:cubicBezTo>
                <a:cubicBezTo>
                  <a:pt x="58" y="336"/>
                  <a:pt x="58" y="336"/>
                  <a:pt x="58" y="336"/>
                </a:cubicBezTo>
                <a:cubicBezTo>
                  <a:pt x="57" y="334"/>
                  <a:pt x="57" y="334"/>
                  <a:pt x="57" y="334"/>
                </a:cubicBezTo>
                <a:cubicBezTo>
                  <a:pt x="57" y="334"/>
                  <a:pt x="57" y="334"/>
                  <a:pt x="57" y="334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57" y="330"/>
                  <a:pt x="57" y="330"/>
                  <a:pt x="57" y="330"/>
                </a:cubicBezTo>
                <a:cubicBezTo>
                  <a:pt x="57" y="328"/>
                  <a:pt x="57" y="328"/>
                  <a:pt x="57" y="328"/>
                </a:cubicBezTo>
                <a:cubicBezTo>
                  <a:pt x="55" y="327"/>
                  <a:pt x="55" y="327"/>
                  <a:pt x="55" y="327"/>
                </a:cubicBezTo>
                <a:cubicBezTo>
                  <a:pt x="55" y="326"/>
                  <a:pt x="55" y="326"/>
                  <a:pt x="55" y="326"/>
                </a:cubicBezTo>
                <a:cubicBezTo>
                  <a:pt x="53" y="323"/>
                  <a:pt x="53" y="323"/>
                  <a:pt x="53" y="323"/>
                </a:cubicBezTo>
                <a:cubicBezTo>
                  <a:pt x="53" y="321"/>
                  <a:pt x="53" y="321"/>
                  <a:pt x="53" y="321"/>
                </a:cubicBezTo>
                <a:cubicBezTo>
                  <a:pt x="51" y="321"/>
                  <a:pt x="51" y="321"/>
                  <a:pt x="51" y="321"/>
                </a:cubicBezTo>
                <a:cubicBezTo>
                  <a:pt x="52" y="319"/>
                  <a:pt x="52" y="319"/>
                  <a:pt x="52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53" y="316"/>
                  <a:pt x="53" y="316"/>
                  <a:pt x="53" y="316"/>
                </a:cubicBezTo>
                <a:cubicBezTo>
                  <a:pt x="53" y="314"/>
                  <a:pt x="53" y="314"/>
                  <a:pt x="53" y="314"/>
                </a:cubicBezTo>
                <a:cubicBezTo>
                  <a:pt x="53" y="314"/>
                  <a:pt x="53" y="314"/>
                  <a:pt x="53" y="314"/>
                </a:cubicBezTo>
                <a:cubicBezTo>
                  <a:pt x="53" y="313"/>
                  <a:pt x="53" y="313"/>
                  <a:pt x="53" y="313"/>
                </a:cubicBezTo>
                <a:cubicBezTo>
                  <a:pt x="53" y="312"/>
                  <a:pt x="53" y="312"/>
                  <a:pt x="53" y="312"/>
                </a:cubicBezTo>
                <a:cubicBezTo>
                  <a:pt x="52" y="312"/>
                  <a:pt x="52" y="312"/>
                  <a:pt x="52" y="312"/>
                </a:cubicBezTo>
                <a:cubicBezTo>
                  <a:pt x="50" y="309"/>
                  <a:pt x="50" y="309"/>
                  <a:pt x="50" y="309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5" y="308"/>
                  <a:pt x="45" y="308"/>
                  <a:pt x="45" y="308"/>
                </a:cubicBezTo>
                <a:cubicBezTo>
                  <a:pt x="44" y="307"/>
                  <a:pt x="44" y="307"/>
                  <a:pt x="44" y="307"/>
                </a:cubicBezTo>
                <a:cubicBezTo>
                  <a:pt x="43" y="307"/>
                  <a:pt x="43" y="307"/>
                  <a:pt x="43" y="307"/>
                </a:cubicBezTo>
                <a:cubicBezTo>
                  <a:pt x="42" y="308"/>
                  <a:pt x="42" y="308"/>
                  <a:pt x="42" y="308"/>
                </a:cubicBezTo>
                <a:cubicBezTo>
                  <a:pt x="40" y="308"/>
                  <a:pt x="40" y="308"/>
                  <a:pt x="40" y="308"/>
                </a:cubicBezTo>
                <a:cubicBezTo>
                  <a:pt x="41" y="307"/>
                  <a:pt x="41" y="307"/>
                  <a:pt x="41" y="307"/>
                </a:cubicBezTo>
                <a:cubicBezTo>
                  <a:pt x="43" y="306"/>
                  <a:pt x="43" y="306"/>
                  <a:pt x="43" y="306"/>
                </a:cubicBezTo>
                <a:cubicBezTo>
                  <a:pt x="43" y="305"/>
                  <a:pt x="43" y="305"/>
                  <a:pt x="43" y="305"/>
                </a:cubicBezTo>
                <a:cubicBezTo>
                  <a:pt x="41" y="305"/>
                  <a:pt x="41" y="305"/>
                  <a:pt x="41" y="305"/>
                </a:cubicBezTo>
                <a:cubicBezTo>
                  <a:pt x="41" y="304"/>
                  <a:pt x="41" y="304"/>
                  <a:pt x="41" y="304"/>
                </a:cubicBezTo>
                <a:cubicBezTo>
                  <a:pt x="43" y="304"/>
                  <a:pt x="43" y="304"/>
                  <a:pt x="43" y="304"/>
                </a:cubicBezTo>
                <a:cubicBezTo>
                  <a:pt x="41" y="303"/>
                  <a:pt x="41" y="303"/>
                  <a:pt x="41" y="303"/>
                </a:cubicBezTo>
                <a:cubicBezTo>
                  <a:pt x="40" y="304"/>
                  <a:pt x="40" y="304"/>
                  <a:pt x="40" y="304"/>
                </a:cubicBezTo>
                <a:cubicBezTo>
                  <a:pt x="37" y="304"/>
                  <a:pt x="37" y="304"/>
                  <a:pt x="37" y="304"/>
                </a:cubicBezTo>
                <a:cubicBezTo>
                  <a:pt x="37" y="304"/>
                  <a:pt x="37" y="304"/>
                  <a:pt x="37" y="304"/>
                </a:cubicBezTo>
                <a:cubicBezTo>
                  <a:pt x="38" y="303"/>
                  <a:pt x="38" y="303"/>
                  <a:pt x="38" y="303"/>
                </a:cubicBezTo>
                <a:cubicBezTo>
                  <a:pt x="39" y="302"/>
                  <a:pt x="39" y="302"/>
                  <a:pt x="39" y="302"/>
                </a:cubicBezTo>
                <a:cubicBezTo>
                  <a:pt x="39" y="301"/>
                  <a:pt x="39" y="301"/>
                  <a:pt x="39" y="301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36" y="299"/>
                  <a:pt x="36" y="299"/>
                  <a:pt x="36" y="299"/>
                </a:cubicBezTo>
                <a:cubicBezTo>
                  <a:pt x="34" y="298"/>
                  <a:pt x="34" y="298"/>
                  <a:pt x="34" y="298"/>
                </a:cubicBezTo>
                <a:cubicBezTo>
                  <a:pt x="33" y="296"/>
                  <a:pt x="33" y="296"/>
                  <a:pt x="33" y="296"/>
                </a:cubicBezTo>
                <a:cubicBezTo>
                  <a:pt x="31" y="294"/>
                  <a:pt x="31" y="294"/>
                  <a:pt x="31" y="294"/>
                </a:cubicBezTo>
                <a:cubicBezTo>
                  <a:pt x="32" y="294"/>
                  <a:pt x="32" y="294"/>
                  <a:pt x="32" y="294"/>
                </a:cubicBezTo>
                <a:cubicBezTo>
                  <a:pt x="33" y="294"/>
                  <a:pt x="33" y="294"/>
                  <a:pt x="33" y="294"/>
                </a:cubicBezTo>
                <a:cubicBezTo>
                  <a:pt x="34" y="294"/>
                  <a:pt x="34" y="294"/>
                  <a:pt x="34" y="294"/>
                </a:cubicBezTo>
                <a:cubicBezTo>
                  <a:pt x="36" y="294"/>
                  <a:pt x="36" y="294"/>
                  <a:pt x="36" y="294"/>
                </a:cubicBezTo>
                <a:cubicBezTo>
                  <a:pt x="37" y="296"/>
                  <a:pt x="37" y="296"/>
                  <a:pt x="37" y="296"/>
                </a:cubicBezTo>
                <a:cubicBezTo>
                  <a:pt x="40" y="299"/>
                  <a:pt x="40" y="299"/>
                  <a:pt x="40" y="299"/>
                </a:cubicBezTo>
                <a:cubicBezTo>
                  <a:pt x="42" y="299"/>
                  <a:pt x="42" y="299"/>
                  <a:pt x="42" y="299"/>
                </a:cubicBezTo>
                <a:cubicBezTo>
                  <a:pt x="42" y="299"/>
                  <a:pt x="42" y="299"/>
                  <a:pt x="42" y="299"/>
                </a:cubicBezTo>
                <a:cubicBezTo>
                  <a:pt x="44" y="300"/>
                  <a:pt x="44" y="300"/>
                  <a:pt x="44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299"/>
                  <a:pt x="47" y="299"/>
                  <a:pt x="47" y="299"/>
                </a:cubicBezTo>
                <a:cubicBezTo>
                  <a:pt x="48" y="301"/>
                  <a:pt x="48" y="301"/>
                  <a:pt x="48" y="301"/>
                </a:cubicBezTo>
                <a:cubicBezTo>
                  <a:pt x="47" y="301"/>
                  <a:pt x="47" y="301"/>
                  <a:pt x="47" y="301"/>
                </a:cubicBezTo>
                <a:cubicBezTo>
                  <a:pt x="48" y="302"/>
                  <a:pt x="48" y="302"/>
                  <a:pt x="48" y="302"/>
                </a:cubicBezTo>
                <a:cubicBezTo>
                  <a:pt x="48" y="303"/>
                  <a:pt x="48" y="303"/>
                  <a:pt x="48" y="303"/>
                </a:cubicBezTo>
                <a:cubicBezTo>
                  <a:pt x="49" y="303"/>
                  <a:pt x="49" y="303"/>
                  <a:pt x="49" y="303"/>
                </a:cubicBezTo>
                <a:cubicBezTo>
                  <a:pt x="50" y="302"/>
                  <a:pt x="50" y="302"/>
                  <a:pt x="50" y="302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2" y="302"/>
                  <a:pt x="52" y="302"/>
                  <a:pt x="52" y="302"/>
                </a:cubicBezTo>
                <a:cubicBezTo>
                  <a:pt x="54" y="303"/>
                  <a:pt x="54" y="303"/>
                  <a:pt x="54" y="303"/>
                </a:cubicBezTo>
                <a:cubicBezTo>
                  <a:pt x="55" y="302"/>
                  <a:pt x="55" y="302"/>
                  <a:pt x="55" y="302"/>
                </a:cubicBezTo>
                <a:cubicBezTo>
                  <a:pt x="55" y="303"/>
                  <a:pt x="55" y="303"/>
                  <a:pt x="55" y="303"/>
                </a:cubicBezTo>
                <a:cubicBezTo>
                  <a:pt x="58" y="306"/>
                  <a:pt x="58" y="306"/>
                  <a:pt x="58" y="306"/>
                </a:cubicBezTo>
                <a:cubicBezTo>
                  <a:pt x="59" y="305"/>
                  <a:pt x="59" y="305"/>
                  <a:pt x="59" y="305"/>
                </a:cubicBezTo>
                <a:cubicBezTo>
                  <a:pt x="60" y="305"/>
                  <a:pt x="60" y="305"/>
                  <a:pt x="60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3" y="306"/>
                  <a:pt x="63" y="306"/>
                  <a:pt x="63" y="306"/>
                </a:cubicBezTo>
                <a:cubicBezTo>
                  <a:pt x="65" y="306"/>
                  <a:pt x="65" y="306"/>
                  <a:pt x="65" y="306"/>
                </a:cubicBezTo>
                <a:cubicBezTo>
                  <a:pt x="66" y="306"/>
                  <a:pt x="66" y="306"/>
                  <a:pt x="66" y="306"/>
                </a:cubicBezTo>
                <a:cubicBezTo>
                  <a:pt x="68" y="307"/>
                  <a:pt x="68" y="307"/>
                  <a:pt x="68" y="307"/>
                </a:cubicBezTo>
                <a:cubicBezTo>
                  <a:pt x="71" y="308"/>
                  <a:pt x="71" y="308"/>
                  <a:pt x="71" y="308"/>
                </a:cubicBezTo>
                <a:cubicBezTo>
                  <a:pt x="76" y="308"/>
                  <a:pt x="76" y="308"/>
                  <a:pt x="76" y="308"/>
                </a:cubicBezTo>
                <a:cubicBezTo>
                  <a:pt x="80" y="308"/>
                  <a:pt x="80" y="308"/>
                  <a:pt x="80" y="308"/>
                </a:cubicBezTo>
                <a:cubicBezTo>
                  <a:pt x="81" y="307"/>
                  <a:pt x="81" y="307"/>
                  <a:pt x="81" y="307"/>
                </a:cubicBezTo>
                <a:cubicBezTo>
                  <a:pt x="83" y="307"/>
                  <a:pt x="83" y="307"/>
                  <a:pt x="83" y="307"/>
                </a:cubicBezTo>
                <a:cubicBezTo>
                  <a:pt x="84" y="306"/>
                  <a:pt x="84" y="306"/>
                  <a:pt x="84" y="306"/>
                </a:cubicBezTo>
                <a:cubicBezTo>
                  <a:pt x="87" y="305"/>
                  <a:pt x="87" y="305"/>
                  <a:pt x="87" y="305"/>
                </a:cubicBezTo>
                <a:cubicBezTo>
                  <a:pt x="90" y="304"/>
                  <a:pt x="90" y="304"/>
                  <a:pt x="90" y="304"/>
                </a:cubicBezTo>
                <a:cubicBezTo>
                  <a:pt x="93" y="300"/>
                  <a:pt x="93" y="300"/>
                  <a:pt x="93" y="300"/>
                </a:cubicBezTo>
                <a:cubicBezTo>
                  <a:pt x="93" y="298"/>
                  <a:pt x="93" y="298"/>
                  <a:pt x="93" y="298"/>
                </a:cubicBezTo>
                <a:cubicBezTo>
                  <a:pt x="95" y="296"/>
                  <a:pt x="95" y="296"/>
                  <a:pt x="95" y="296"/>
                </a:cubicBezTo>
                <a:cubicBezTo>
                  <a:pt x="95" y="295"/>
                  <a:pt x="95" y="295"/>
                  <a:pt x="95" y="295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96" y="291"/>
                  <a:pt x="96" y="291"/>
                  <a:pt x="96" y="291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96" y="287"/>
                  <a:pt x="96" y="287"/>
                  <a:pt x="96" y="287"/>
                </a:cubicBezTo>
                <a:cubicBezTo>
                  <a:pt x="95" y="286"/>
                  <a:pt x="95" y="286"/>
                  <a:pt x="95" y="286"/>
                </a:cubicBezTo>
                <a:cubicBezTo>
                  <a:pt x="95" y="286"/>
                  <a:pt x="95" y="286"/>
                  <a:pt x="95" y="286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1"/>
                  <a:pt x="92" y="281"/>
                  <a:pt x="92" y="281"/>
                </a:cubicBezTo>
                <a:cubicBezTo>
                  <a:pt x="90" y="279"/>
                  <a:pt x="90" y="279"/>
                  <a:pt x="90" y="279"/>
                </a:cubicBezTo>
                <a:cubicBezTo>
                  <a:pt x="88" y="279"/>
                  <a:pt x="88" y="279"/>
                  <a:pt x="88" y="279"/>
                </a:cubicBezTo>
                <a:cubicBezTo>
                  <a:pt x="88" y="280"/>
                  <a:pt x="88" y="280"/>
                  <a:pt x="88" y="280"/>
                </a:cubicBezTo>
                <a:cubicBezTo>
                  <a:pt x="86" y="279"/>
                  <a:pt x="86" y="279"/>
                  <a:pt x="86" y="279"/>
                </a:cubicBezTo>
                <a:cubicBezTo>
                  <a:pt x="86" y="277"/>
                  <a:pt x="86" y="277"/>
                  <a:pt x="86" y="277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83" y="273"/>
                  <a:pt x="83" y="273"/>
                  <a:pt x="83" y="273"/>
                </a:cubicBezTo>
                <a:cubicBezTo>
                  <a:pt x="81" y="271"/>
                  <a:pt x="81" y="271"/>
                  <a:pt x="81" y="271"/>
                </a:cubicBezTo>
                <a:cubicBezTo>
                  <a:pt x="80" y="271"/>
                  <a:pt x="80" y="271"/>
                  <a:pt x="80" y="271"/>
                </a:cubicBezTo>
                <a:cubicBezTo>
                  <a:pt x="80" y="272"/>
                  <a:pt x="80" y="272"/>
                  <a:pt x="80" y="272"/>
                </a:cubicBezTo>
                <a:cubicBezTo>
                  <a:pt x="82" y="274"/>
                  <a:pt x="82" y="274"/>
                  <a:pt x="82" y="274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78" y="273"/>
                  <a:pt x="78" y="273"/>
                  <a:pt x="78" y="273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74" y="270"/>
                  <a:pt x="74" y="270"/>
                  <a:pt x="74" y="270"/>
                </a:cubicBezTo>
                <a:cubicBezTo>
                  <a:pt x="73" y="270"/>
                  <a:pt x="73" y="270"/>
                  <a:pt x="73" y="270"/>
                </a:cubicBezTo>
                <a:cubicBezTo>
                  <a:pt x="73" y="271"/>
                  <a:pt x="73" y="271"/>
                  <a:pt x="73" y="271"/>
                </a:cubicBezTo>
                <a:cubicBezTo>
                  <a:pt x="74" y="272"/>
                  <a:pt x="74" y="272"/>
                  <a:pt x="74" y="272"/>
                </a:cubicBezTo>
                <a:cubicBezTo>
                  <a:pt x="72" y="272"/>
                  <a:pt x="72" y="272"/>
                  <a:pt x="72" y="272"/>
                </a:cubicBezTo>
                <a:cubicBezTo>
                  <a:pt x="70" y="269"/>
                  <a:pt x="70" y="269"/>
                  <a:pt x="70" y="269"/>
                </a:cubicBezTo>
                <a:cubicBezTo>
                  <a:pt x="69" y="268"/>
                  <a:pt x="69" y="268"/>
                  <a:pt x="69" y="268"/>
                </a:cubicBezTo>
                <a:cubicBezTo>
                  <a:pt x="67" y="267"/>
                  <a:pt x="67" y="267"/>
                  <a:pt x="67" y="267"/>
                </a:cubicBezTo>
                <a:cubicBezTo>
                  <a:pt x="61" y="263"/>
                  <a:pt x="61" y="263"/>
                  <a:pt x="61" y="263"/>
                </a:cubicBezTo>
                <a:cubicBezTo>
                  <a:pt x="52" y="258"/>
                  <a:pt x="52" y="258"/>
                  <a:pt x="52" y="258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50" y="258"/>
                  <a:pt x="50" y="258"/>
                  <a:pt x="50" y="258"/>
                </a:cubicBezTo>
                <a:cubicBezTo>
                  <a:pt x="48" y="257"/>
                  <a:pt x="48" y="257"/>
                  <a:pt x="48" y="257"/>
                </a:cubicBezTo>
                <a:cubicBezTo>
                  <a:pt x="46" y="256"/>
                  <a:pt x="46" y="256"/>
                  <a:pt x="46" y="256"/>
                </a:cubicBezTo>
                <a:cubicBezTo>
                  <a:pt x="46" y="257"/>
                  <a:pt x="46" y="257"/>
                  <a:pt x="46" y="257"/>
                </a:cubicBezTo>
                <a:cubicBezTo>
                  <a:pt x="45" y="258"/>
                  <a:pt x="45" y="258"/>
                  <a:pt x="45" y="258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1" y="257"/>
                  <a:pt x="41" y="257"/>
                  <a:pt x="41" y="257"/>
                </a:cubicBezTo>
                <a:cubicBezTo>
                  <a:pt x="40" y="256"/>
                  <a:pt x="40" y="256"/>
                  <a:pt x="40" y="256"/>
                </a:cubicBezTo>
                <a:cubicBezTo>
                  <a:pt x="38" y="255"/>
                  <a:pt x="38" y="255"/>
                  <a:pt x="38" y="255"/>
                </a:cubicBezTo>
                <a:cubicBezTo>
                  <a:pt x="38" y="255"/>
                  <a:pt x="38" y="255"/>
                  <a:pt x="38" y="255"/>
                </a:cubicBezTo>
                <a:cubicBezTo>
                  <a:pt x="39" y="257"/>
                  <a:pt x="39" y="257"/>
                  <a:pt x="39" y="257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37" y="256"/>
                  <a:pt x="37" y="256"/>
                  <a:pt x="37" y="256"/>
                </a:cubicBezTo>
                <a:cubicBezTo>
                  <a:pt x="35" y="257"/>
                  <a:pt x="35" y="257"/>
                  <a:pt x="35" y="257"/>
                </a:cubicBezTo>
                <a:cubicBezTo>
                  <a:pt x="35" y="257"/>
                  <a:pt x="35" y="257"/>
                  <a:pt x="35" y="257"/>
                </a:cubicBezTo>
                <a:cubicBezTo>
                  <a:pt x="35" y="258"/>
                  <a:pt x="35" y="258"/>
                  <a:pt x="35" y="258"/>
                </a:cubicBezTo>
                <a:cubicBezTo>
                  <a:pt x="34" y="261"/>
                  <a:pt x="34" y="261"/>
                  <a:pt x="34" y="261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3" y="259"/>
                  <a:pt x="33" y="259"/>
                  <a:pt x="33" y="259"/>
                </a:cubicBezTo>
                <a:cubicBezTo>
                  <a:pt x="34" y="258"/>
                  <a:pt x="34" y="258"/>
                  <a:pt x="34" y="258"/>
                </a:cubicBezTo>
                <a:cubicBezTo>
                  <a:pt x="34" y="258"/>
                  <a:pt x="34" y="258"/>
                  <a:pt x="34" y="258"/>
                </a:cubicBezTo>
                <a:cubicBezTo>
                  <a:pt x="32" y="258"/>
                  <a:pt x="32" y="258"/>
                  <a:pt x="32" y="258"/>
                </a:cubicBezTo>
                <a:cubicBezTo>
                  <a:pt x="33" y="257"/>
                  <a:pt x="33" y="257"/>
                  <a:pt x="33" y="257"/>
                </a:cubicBezTo>
                <a:cubicBezTo>
                  <a:pt x="33" y="256"/>
                  <a:pt x="33" y="256"/>
                  <a:pt x="33" y="256"/>
                </a:cubicBezTo>
                <a:cubicBezTo>
                  <a:pt x="32" y="256"/>
                  <a:pt x="32" y="256"/>
                  <a:pt x="32" y="256"/>
                </a:cubicBezTo>
                <a:cubicBezTo>
                  <a:pt x="32" y="256"/>
                  <a:pt x="32" y="256"/>
                  <a:pt x="32" y="256"/>
                </a:cubicBezTo>
                <a:cubicBezTo>
                  <a:pt x="30" y="258"/>
                  <a:pt x="30" y="258"/>
                  <a:pt x="30" y="258"/>
                </a:cubicBezTo>
                <a:cubicBezTo>
                  <a:pt x="30" y="257"/>
                  <a:pt x="30" y="257"/>
                  <a:pt x="30" y="257"/>
                </a:cubicBezTo>
                <a:cubicBezTo>
                  <a:pt x="30" y="257"/>
                  <a:pt x="30" y="257"/>
                  <a:pt x="30" y="257"/>
                </a:cubicBezTo>
                <a:cubicBezTo>
                  <a:pt x="30" y="256"/>
                  <a:pt x="30" y="256"/>
                  <a:pt x="30" y="256"/>
                </a:cubicBezTo>
                <a:cubicBezTo>
                  <a:pt x="29" y="257"/>
                  <a:pt x="29" y="257"/>
                  <a:pt x="29" y="257"/>
                </a:cubicBezTo>
                <a:cubicBezTo>
                  <a:pt x="29" y="257"/>
                  <a:pt x="29" y="257"/>
                  <a:pt x="29" y="257"/>
                </a:cubicBezTo>
                <a:cubicBezTo>
                  <a:pt x="28" y="256"/>
                  <a:pt x="28" y="256"/>
                  <a:pt x="28" y="256"/>
                </a:cubicBezTo>
                <a:cubicBezTo>
                  <a:pt x="27" y="255"/>
                  <a:pt x="27" y="255"/>
                  <a:pt x="27" y="255"/>
                </a:cubicBezTo>
                <a:cubicBezTo>
                  <a:pt x="26" y="257"/>
                  <a:pt x="26" y="257"/>
                  <a:pt x="26" y="257"/>
                </a:cubicBezTo>
                <a:cubicBezTo>
                  <a:pt x="25" y="255"/>
                  <a:pt x="25" y="255"/>
                  <a:pt x="25" y="255"/>
                </a:cubicBezTo>
                <a:cubicBezTo>
                  <a:pt x="24" y="255"/>
                  <a:pt x="24" y="255"/>
                  <a:pt x="24" y="255"/>
                </a:cubicBezTo>
                <a:cubicBezTo>
                  <a:pt x="23" y="256"/>
                  <a:pt x="23" y="256"/>
                  <a:pt x="23" y="256"/>
                </a:cubicBezTo>
                <a:cubicBezTo>
                  <a:pt x="23" y="254"/>
                  <a:pt x="23" y="254"/>
                  <a:pt x="23" y="254"/>
                </a:cubicBezTo>
                <a:cubicBezTo>
                  <a:pt x="23" y="252"/>
                  <a:pt x="23" y="252"/>
                  <a:pt x="23" y="252"/>
                </a:cubicBezTo>
                <a:cubicBezTo>
                  <a:pt x="24" y="251"/>
                  <a:pt x="24" y="251"/>
                  <a:pt x="24" y="251"/>
                </a:cubicBezTo>
                <a:cubicBezTo>
                  <a:pt x="24" y="252"/>
                  <a:pt x="24" y="252"/>
                  <a:pt x="24" y="252"/>
                </a:cubicBezTo>
                <a:cubicBezTo>
                  <a:pt x="25" y="253"/>
                  <a:pt x="25" y="253"/>
                  <a:pt x="25" y="253"/>
                </a:cubicBezTo>
                <a:cubicBezTo>
                  <a:pt x="27" y="253"/>
                  <a:pt x="27" y="253"/>
                  <a:pt x="27" y="253"/>
                </a:cubicBezTo>
                <a:cubicBezTo>
                  <a:pt x="29" y="254"/>
                  <a:pt x="29" y="254"/>
                  <a:pt x="29" y="254"/>
                </a:cubicBezTo>
                <a:cubicBezTo>
                  <a:pt x="30" y="253"/>
                  <a:pt x="30" y="253"/>
                  <a:pt x="30" y="253"/>
                </a:cubicBezTo>
                <a:cubicBezTo>
                  <a:pt x="30" y="252"/>
                  <a:pt x="30" y="252"/>
                  <a:pt x="30" y="252"/>
                </a:cubicBezTo>
                <a:cubicBezTo>
                  <a:pt x="29" y="251"/>
                  <a:pt x="29" y="251"/>
                  <a:pt x="29" y="251"/>
                </a:cubicBezTo>
                <a:cubicBezTo>
                  <a:pt x="28" y="250"/>
                  <a:pt x="28" y="250"/>
                  <a:pt x="28" y="250"/>
                </a:cubicBezTo>
                <a:cubicBezTo>
                  <a:pt x="27" y="250"/>
                  <a:pt x="27" y="250"/>
                  <a:pt x="27" y="250"/>
                </a:cubicBezTo>
                <a:cubicBezTo>
                  <a:pt x="26" y="250"/>
                  <a:pt x="26" y="250"/>
                  <a:pt x="26" y="250"/>
                </a:cubicBezTo>
                <a:cubicBezTo>
                  <a:pt x="26" y="250"/>
                  <a:pt x="26" y="250"/>
                  <a:pt x="26" y="250"/>
                </a:cubicBezTo>
                <a:cubicBezTo>
                  <a:pt x="25" y="248"/>
                  <a:pt x="25" y="248"/>
                  <a:pt x="25" y="248"/>
                </a:cubicBezTo>
                <a:cubicBezTo>
                  <a:pt x="23" y="248"/>
                  <a:pt x="23" y="248"/>
                  <a:pt x="23" y="248"/>
                </a:cubicBezTo>
                <a:cubicBezTo>
                  <a:pt x="21" y="247"/>
                  <a:pt x="21" y="247"/>
                  <a:pt x="21" y="247"/>
                </a:cubicBezTo>
                <a:cubicBezTo>
                  <a:pt x="21" y="248"/>
                  <a:pt x="21" y="248"/>
                  <a:pt x="21" y="248"/>
                </a:cubicBezTo>
                <a:cubicBezTo>
                  <a:pt x="21" y="249"/>
                  <a:pt x="21" y="249"/>
                  <a:pt x="21" y="249"/>
                </a:cubicBezTo>
                <a:cubicBezTo>
                  <a:pt x="22" y="249"/>
                  <a:pt x="22" y="249"/>
                  <a:pt x="22" y="249"/>
                </a:cubicBezTo>
                <a:cubicBezTo>
                  <a:pt x="22" y="250"/>
                  <a:pt x="22" y="250"/>
                  <a:pt x="22" y="250"/>
                </a:cubicBezTo>
                <a:cubicBezTo>
                  <a:pt x="21" y="250"/>
                  <a:pt x="21" y="250"/>
                  <a:pt x="21" y="250"/>
                </a:cubicBezTo>
                <a:cubicBezTo>
                  <a:pt x="20" y="250"/>
                  <a:pt x="20" y="250"/>
                  <a:pt x="20" y="250"/>
                </a:cubicBezTo>
                <a:cubicBezTo>
                  <a:pt x="20" y="250"/>
                  <a:pt x="20" y="250"/>
                  <a:pt x="20" y="250"/>
                </a:cubicBezTo>
                <a:cubicBezTo>
                  <a:pt x="21" y="251"/>
                  <a:pt x="21" y="251"/>
                  <a:pt x="21" y="251"/>
                </a:cubicBezTo>
                <a:cubicBezTo>
                  <a:pt x="21" y="252"/>
                  <a:pt x="21" y="252"/>
                  <a:pt x="21" y="252"/>
                </a:cubicBezTo>
                <a:cubicBezTo>
                  <a:pt x="19" y="252"/>
                  <a:pt x="19" y="252"/>
                  <a:pt x="19" y="252"/>
                </a:cubicBezTo>
                <a:cubicBezTo>
                  <a:pt x="19" y="253"/>
                  <a:pt x="19" y="253"/>
                  <a:pt x="19" y="253"/>
                </a:cubicBezTo>
                <a:cubicBezTo>
                  <a:pt x="18" y="255"/>
                  <a:pt x="18" y="255"/>
                  <a:pt x="18" y="255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2"/>
                  <a:pt x="18" y="252"/>
                  <a:pt x="18" y="252"/>
                </a:cubicBezTo>
                <a:cubicBezTo>
                  <a:pt x="17" y="252"/>
                  <a:pt x="17" y="252"/>
                  <a:pt x="17" y="252"/>
                </a:cubicBezTo>
                <a:cubicBezTo>
                  <a:pt x="15" y="251"/>
                  <a:pt x="15" y="251"/>
                  <a:pt x="15" y="251"/>
                </a:cubicBezTo>
                <a:cubicBezTo>
                  <a:pt x="15" y="251"/>
                  <a:pt x="15" y="251"/>
                  <a:pt x="15" y="251"/>
                </a:cubicBezTo>
                <a:cubicBezTo>
                  <a:pt x="15" y="253"/>
                  <a:pt x="15" y="253"/>
                  <a:pt x="15" y="253"/>
                </a:cubicBezTo>
                <a:cubicBezTo>
                  <a:pt x="14" y="255"/>
                  <a:pt x="14" y="255"/>
                  <a:pt x="14" y="255"/>
                </a:cubicBezTo>
                <a:cubicBezTo>
                  <a:pt x="12" y="254"/>
                  <a:pt x="12" y="254"/>
                  <a:pt x="12" y="254"/>
                </a:cubicBezTo>
                <a:cubicBezTo>
                  <a:pt x="11" y="254"/>
                  <a:pt x="11" y="254"/>
                  <a:pt x="11" y="254"/>
                </a:cubicBezTo>
                <a:cubicBezTo>
                  <a:pt x="11" y="257"/>
                  <a:pt x="11" y="257"/>
                  <a:pt x="11" y="257"/>
                </a:cubicBezTo>
                <a:cubicBezTo>
                  <a:pt x="10" y="258"/>
                  <a:pt x="10" y="258"/>
                  <a:pt x="10" y="258"/>
                </a:cubicBezTo>
                <a:cubicBezTo>
                  <a:pt x="8" y="259"/>
                  <a:pt x="8" y="259"/>
                  <a:pt x="8" y="259"/>
                </a:cubicBezTo>
                <a:cubicBezTo>
                  <a:pt x="5" y="261"/>
                  <a:pt x="5" y="261"/>
                  <a:pt x="5" y="261"/>
                </a:cubicBezTo>
                <a:cubicBezTo>
                  <a:pt x="5" y="264"/>
                  <a:pt x="5" y="264"/>
                  <a:pt x="5" y="264"/>
                </a:cubicBezTo>
                <a:cubicBezTo>
                  <a:pt x="4" y="264"/>
                  <a:pt x="4" y="264"/>
                  <a:pt x="4" y="264"/>
                </a:cubicBezTo>
                <a:cubicBezTo>
                  <a:pt x="4" y="264"/>
                  <a:pt x="4" y="264"/>
                  <a:pt x="4" y="264"/>
                </a:cubicBezTo>
                <a:cubicBezTo>
                  <a:pt x="2" y="265"/>
                  <a:pt x="2" y="265"/>
                  <a:pt x="2" y="265"/>
                </a:cubicBezTo>
                <a:cubicBezTo>
                  <a:pt x="0" y="266"/>
                  <a:pt x="0" y="266"/>
                  <a:pt x="0" y="266"/>
                </a:cubicBezTo>
                <a:cubicBezTo>
                  <a:pt x="2" y="267"/>
                  <a:pt x="2" y="267"/>
                  <a:pt x="2" y="267"/>
                </a:cubicBezTo>
                <a:cubicBezTo>
                  <a:pt x="1" y="269"/>
                  <a:pt x="1" y="269"/>
                  <a:pt x="1" y="269"/>
                </a:cubicBezTo>
                <a:cubicBezTo>
                  <a:pt x="1" y="272"/>
                  <a:pt x="1" y="272"/>
                  <a:pt x="1" y="272"/>
                </a:cubicBezTo>
                <a:cubicBezTo>
                  <a:pt x="2" y="273"/>
                  <a:pt x="2" y="273"/>
                  <a:pt x="2" y="273"/>
                </a:cubicBezTo>
                <a:cubicBezTo>
                  <a:pt x="3" y="277"/>
                  <a:pt x="3" y="277"/>
                  <a:pt x="3" y="277"/>
                </a:cubicBezTo>
                <a:cubicBezTo>
                  <a:pt x="5" y="278"/>
                  <a:pt x="5" y="278"/>
                  <a:pt x="5" y="278"/>
                </a:cubicBezTo>
                <a:cubicBezTo>
                  <a:pt x="7" y="279"/>
                  <a:pt x="7" y="279"/>
                  <a:pt x="7" y="279"/>
                </a:cubicBezTo>
                <a:cubicBezTo>
                  <a:pt x="8" y="281"/>
                  <a:pt x="8" y="281"/>
                  <a:pt x="8" y="281"/>
                </a:cubicBezTo>
                <a:cubicBezTo>
                  <a:pt x="9" y="283"/>
                  <a:pt x="9" y="283"/>
                  <a:pt x="9" y="283"/>
                </a:cubicBezTo>
                <a:cubicBezTo>
                  <a:pt x="13" y="285"/>
                  <a:pt x="13" y="285"/>
                  <a:pt x="13" y="285"/>
                </a:cubicBezTo>
                <a:cubicBezTo>
                  <a:pt x="14" y="286"/>
                  <a:pt x="14" y="286"/>
                  <a:pt x="14" y="286"/>
                </a:cubicBezTo>
                <a:cubicBezTo>
                  <a:pt x="13" y="289"/>
                  <a:pt x="13" y="289"/>
                  <a:pt x="13" y="289"/>
                </a:cubicBezTo>
                <a:cubicBezTo>
                  <a:pt x="12" y="292"/>
                  <a:pt x="12" y="292"/>
                  <a:pt x="12" y="292"/>
                </a:cubicBezTo>
                <a:cubicBezTo>
                  <a:pt x="10" y="296"/>
                  <a:pt x="10" y="296"/>
                  <a:pt x="10" y="296"/>
                </a:cubicBezTo>
                <a:cubicBezTo>
                  <a:pt x="12" y="298"/>
                  <a:pt x="12" y="298"/>
                  <a:pt x="12" y="298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7" y="307"/>
                  <a:pt x="17" y="307"/>
                  <a:pt x="17" y="307"/>
                </a:cubicBezTo>
                <a:cubicBezTo>
                  <a:pt x="20" y="316"/>
                  <a:pt x="20" y="316"/>
                  <a:pt x="20" y="316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19" y="323"/>
                  <a:pt x="19" y="323"/>
                  <a:pt x="19" y="323"/>
                </a:cubicBezTo>
                <a:cubicBezTo>
                  <a:pt x="19" y="324"/>
                  <a:pt x="19" y="324"/>
                  <a:pt x="19" y="324"/>
                </a:cubicBezTo>
                <a:cubicBezTo>
                  <a:pt x="20" y="325"/>
                  <a:pt x="20" y="325"/>
                  <a:pt x="20" y="325"/>
                </a:cubicBezTo>
                <a:cubicBezTo>
                  <a:pt x="19" y="326"/>
                  <a:pt x="19" y="326"/>
                  <a:pt x="19" y="326"/>
                </a:cubicBezTo>
                <a:cubicBezTo>
                  <a:pt x="19" y="329"/>
                  <a:pt x="19" y="329"/>
                  <a:pt x="19" y="329"/>
                </a:cubicBezTo>
                <a:cubicBezTo>
                  <a:pt x="20" y="330"/>
                  <a:pt x="20" y="330"/>
                  <a:pt x="20" y="330"/>
                </a:cubicBezTo>
                <a:cubicBezTo>
                  <a:pt x="22" y="331"/>
                  <a:pt x="22" y="331"/>
                  <a:pt x="22" y="331"/>
                </a:cubicBezTo>
                <a:cubicBezTo>
                  <a:pt x="23" y="333"/>
                  <a:pt x="23" y="333"/>
                  <a:pt x="23" y="333"/>
                </a:cubicBezTo>
                <a:cubicBezTo>
                  <a:pt x="22" y="333"/>
                  <a:pt x="22" y="333"/>
                  <a:pt x="22" y="333"/>
                </a:cubicBezTo>
                <a:cubicBezTo>
                  <a:pt x="23" y="337"/>
                  <a:pt x="23" y="337"/>
                  <a:pt x="23" y="337"/>
                </a:cubicBezTo>
                <a:cubicBezTo>
                  <a:pt x="24" y="339"/>
                  <a:pt x="24" y="339"/>
                  <a:pt x="24" y="339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6" y="343"/>
                  <a:pt x="26" y="343"/>
                  <a:pt x="26" y="343"/>
                </a:cubicBezTo>
                <a:cubicBezTo>
                  <a:pt x="25" y="345"/>
                  <a:pt x="25" y="345"/>
                  <a:pt x="25" y="345"/>
                </a:cubicBezTo>
                <a:cubicBezTo>
                  <a:pt x="24" y="348"/>
                  <a:pt x="24" y="348"/>
                  <a:pt x="24" y="348"/>
                </a:cubicBezTo>
                <a:cubicBezTo>
                  <a:pt x="28" y="354"/>
                  <a:pt x="28" y="354"/>
                  <a:pt x="28" y="354"/>
                </a:cubicBezTo>
                <a:cubicBezTo>
                  <a:pt x="30" y="354"/>
                  <a:pt x="30" y="354"/>
                  <a:pt x="30" y="354"/>
                </a:cubicBezTo>
                <a:cubicBezTo>
                  <a:pt x="34" y="359"/>
                  <a:pt x="34" y="359"/>
                  <a:pt x="34" y="359"/>
                </a:cubicBezTo>
                <a:cubicBezTo>
                  <a:pt x="35" y="361"/>
                  <a:pt x="35" y="361"/>
                  <a:pt x="35" y="361"/>
                </a:cubicBezTo>
                <a:cubicBezTo>
                  <a:pt x="32" y="368"/>
                  <a:pt x="32" y="368"/>
                  <a:pt x="32" y="368"/>
                </a:cubicBezTo>
                <a:cubicBezTo>
                  <a:pt x="29" y="374"/>
                  <a:pt x="29" y="374"/>
                  <a:pt x="29" y="374"/>
                </a:cubicBezTo>
                <a:cubicBezTo>
                  <a:pt x="27" y="378"/>
                  <a:pt x="27" y="378"/>
                  <a:pt x="27" y="378"/>
                </a:cubicBezTo>
                <a:cubicBezTo>
                  <a:pt x="24" y="382"/>
                  <a:pt x="24" y="382"/>
                  <a:pt x="24" y="382"/>
                </a:cubicBezTo>
                <a:cubicBezTo>
                  <a:pt x="22" y="386"/>
                  <a:pt x="22" y="386"/>
                  <a:pt x="22" y="386"/>
                </a:cubicBezTo>
                <a:cubicBezTo>
                  <a:pt x="20" y="387"/>
                  <a:pt x="20" y="387"/>
                  <a:pt x="20" y="387"/>
                </a:cubicBezTo>
                <a:cubicBezTo>
                  <a:pt x="16" y="391"/>
                  <a:pt x="16" y="391"/>
                  <a:pt x="16" y="391"/>
                </a:cubicBezTo>
                <a:cubicBezTo>
                  <a:pt x="16" y="393"/>
                  <a:pt x="16" y="393"/>
                  <a:pt x="16" y="393"/>
                </a:cubicBezTo>
                <a:cubicBezTo>
                  <a:pt x="16" y="393"/>
                  <a:pt x="16" y="393"/>
                  <a:pt x="16" y="393"/>
                </a:cubicBezTo>
                <a:cubicBezTo>
                  <a:pt x="17" y="393"/>
                  <a:pt x="17" y="393"/>
                  <a:pt x="17" y="393"/>
                </a:cubicBezTo>
                <a:cubicBezTo>
                  <a:pt x="17" y="393"/>
                  <a:pt x="19" y="392"/>
                  <a:pt x="19" y="392"/>
                </a:cubicBezTo>
                <a:cubicBezTo>
                  <a:pt x="21" y="391"/>
                  <a:pt x="21" y="391"/>
                  <a:pt x="21" y="391"/>
                </a:cubicBezTo>
                <a:cubicBezTo>
                  <a:pt x="20" y="392"/>
                  <a:pt x="20" y="392"/>
                  <a:pt x="20" y="392"/>
                </a:cubicBezTo>
                <a:cubicBezTo>
                  <a:pt x="20" y="393"/>
                  <a:pt x="20" y="393"/>
                  <a:pt x="20" y="393"/>
                </a:cubicBezTo>
                <a:cubicBezTo>
                  <a:pt x="20" y="395"/>
                  <a:pt x="20" y="395"/>
                  <a:pt x="20" y="395"/>
                </a:cubicBezTo>
                <a:cubicBezTo>
                  <a:pt x="18" y="393"/>
                  <a:pt x="18" y="393"/>
                  <a:pt x="18" y="393"/>
                </a:cubicBezTo>
                <a:cubicBezTo>
                  <a:pt x="18" y="395"/>
                  <a:pt x="18" y="395"/>
                  <a:pt x="18" y="395"/>
                </a:cubicBezTo>
                <a:cubicBezTo>
                  <a:pt x="20" y="397"/>
                  <a:pt x="20" y="397"/>
                  <a:pt x="20" y="397"/>
                </a:cubicBezTo>
                <a:cubicBezTo>
                  <a:pt x="22" y="397"/>
                  <a:pt x="22" y="397"/>
                  <a:pt x="22" y="397"/>
                </a:cubicBezTo>
                <a:cubicBezTo>
                  <a:pt x="23" y="399"/>
                  <a:pt x="23" y="399"/>
                  <a:pt x="23" y="399"/>
                </a:cubicBezTo>
                <a:cubicBezTo>
                  <a:pt x="25" y="399"/>
                  <a:pt x="25" y="399"/>
                  <a:pt x="25" y="399"/>
                </a:cubicBezTo>
                <a:cubicBezTo>
                  <a:pt x="26" y="398"/>
                  <a:pt x="26" y="398"/>
                  <a:pt x="26" y="398"/>
                </a:cubicBezTo>
                <a:cubicBezTo>
                  <a:pt x="28" y="398"/>
                  <a:pt x="28" y="398"/>
                  <a:pt x="28" y="398"/>
                </a:cubicBezTo>
                <a:cubicBezTo>
                  <a:pt x="29" y="400"/>
                  <a:pt x="29" y="400"/>
                  <a:pt x="29" y="400"/>
                </a:cubicBezTo>
                <a:cubicBezTo>
                  <a:pt x="28" y="402"/>
                  <a:pt x="28" y="402"/>
                  <a:pt x="28" y="402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4" y="401"/>
                  <a:pt x="24" y="401"/>
                  <a:pt x="24" y="401"/>
                </a:cubicBezTo>
                <a:cubicBezTo>
                  <a:pt x="24" y="403"/>
                  <a:pt x="24" y="403"/>
                  <a:pt x="24" y="403"/>
                </a:cubicBezTo>
                <a:cubicBezTo>
                  <a:pt x="22" y="404"/>
                  <a:pt x="22" y="404"/>
                  <a:pt x="22" y="404"/>
                </a:cubicBezTo>
                <a:cubicBezTo>
                  <a:pt x="20" y="403"/>
                  <a:pt x="20" y="403"/>
                  <a:pt x="20" y="403"/>
                </a:cubicBezTo>
                <a:cubicBezTo>
                  <a:pt x="19" y="404"/>
                  <a:pt x="19" y="404"/>
                  <a:pt x="19" y="404"/>
                </a:cubicBezTo>
                <a:cubicBezTo>
                  <a:pt x="19" y="406"/>
                  <a:pt x="19" y="406"/>
                  <a:pt x="19" y="406"/>
                </a:cubicBezTo>
                <a:cubicBezTo>
                  <a:pt x="18" y="406"/>
                  <a:pt x="18" y="406"/>
                  <a:pt x="18" y="406"/>
                </a:cubicBezTo>
                <a:cubicBezTo>
                  <a:pt x="17" y="405"/>
                  <a:pt x="17" y="405"/>
                  <a:pt x="17" y="405"/>
                </a:cubicBezTo>
                <a:cubicBezTo>
                  <a:pt x="16" y="405"/>
                  <a:pt x="16" y="405"/>
                  <a:pt x="16" y="405"/>
                </a:cubicBezTo>
                <a:cubicBezTo>
                  <a:pt x="16" y="406"/>
                  <a:pt x="16" y="406"/>
                  <a:pt x="16" y="406"/>
                </a:cubicBezTo>
                <a:cubicBezTo>
                  <a:pt x="17" y="408"/>
                  <a:pt x="17" y="408"/>
                  <a:pt x="17" y="408"/>
                </a:cubicBezTo>
                <a:cubicBezTo>
                  <a:pt x="16" y="410"/>
                  <a:pt x="16" y="410"/>
                  <a:pt x="16" y="410"/>
                </a:cubicBezTo>
                <a:cubicBezTo>
                  <a:pt x="16" y="410"/>
                  <a:pt x="16" y="410"/>
                  <a:pt x="16" y="410"/>
                </a:cubicBezTo>
                <a:cubicBezTo>
                  <a:pt x="17" y="411"/>
                  <a:pt x="17" y="411"/>
                  <a:pt x="17" y="411"/>
                </a:cubicBezTo>
                <a:cubicBezTo>
                  <a:pt x="17" y="411"/>
                  <a:pt x="17" y="411"/>
                  <a:pt x="17" y="411"/>
                </a:cubicBezTo>
                <a:cubicBezTo>
                  <a:pt x="17" y="412"/>
                  <a:pt x="17" y="412"/>
                  <a:pt x="17" y="412"/>
                </a:cubicBezTo>
                <a:cubicBezTo>
                  <a:pt x="16" y="414"/>
                  <a:pt x="16" y="414"/>
                  <a:pt x="16" y="414"/>
                </a:cubicBezTo>
                <a:cubicBezTo>
                  <a:pt x="15" y="416"/>
                  <a:pt x="15" y="416"/>
                  <a:pt x="15" y="416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13" y="423"/>
                  <a:pt x="13" y="423"/>
                  <a:pt x="13" y="423"/>
                </a:cubicBezTo>
                <a:cubicBezTo>
                  <a:pt x="17" y="431"/>
                  <a:pt x="17" y="431"/>
                  <a:pt x="17" y="431"/>
                </a:cubicBezTo>
                <a:cubicBezTo>
                  <a:pt x="17" y="433"/>
                  <a:pt x="17" y="433"/>
                  <a:pt x="17" y="433"/>
                </a:cubicBezTo>
                <a:cubicBezTo>
                  <a:pt x="16" y="434"/>
                  <a:pt x="16" y="434"/>
                  <a:pt x="16" y="434"/>
                </a:cubicBezTo>
                <a:cubicBezTo>
                  <a:pt x="16" y="435"/>
                  <a:pt x="16" y="435"/>
                  <a:pt x="16" y="435"/>
                </a:cubicBezTo>
                <a:cubicBezTo>
                  <a:pt x="15" y="437"/>
                  <a:pt x="15" y="437"/>
                  <a:pt x="15" y="437"/>
                </a:cubicBezTo>
                <a:cubicBezTo>
                  <a:pt x="17" y="438"/>
                  <a:pt x="17" y="438"/>
                  <a:pt x="17" y="438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17" y="440"/>
                  <a:pt x="17" y="440"/>
                  <a:pt x="17" y="440"/>
                </a:cubicBezTo>
                <a:cubicBezTo>
                  <a:pt x="17" y="441"/>
                  <a:pt x="17" y="441"/>
                  <a:pt x="17" y="441"/>
                </a:cubicBezTo>
                <a:cubicBezTo>
                  <a:pt x="18" y="442"/>
                  <a:pt x="18" y="442"/>
                  <a:pt x="18" y="442"/>
                </a:cubicBezTo>
                <a:cubicBezTo>
                  <a:pt x="18" y="443"/>
                  <a:pt x="18" y="443"/>
                  <a:pt x="18" y="443"/>
                </a:cubicBezTo>
                <a:cubicBezTo>
                  <a:pt x="19" y="446"/>
                  <a:pt x="19" y="446"/>
                  <a:pt x="19" y="446"/>
                </a:cubicBezTo>
                <a:cubicBezTo>
                  <a:pt x="19" y="446"/>
                  <a:pt x="19" y="446"/>
                  <a:pt x="19" y="446"/>
                </a:cubicBezTo>
                <a:cubicBezTo>
                  <a:pt x="20" y="449"/>
                  <a:pt x="20" y="449"/>
                  <a:pt x="20" y="449"/>
                </a:cubicBezTo>
                <a:cubicBezTo>
                  <a:pt x="21" y="451"/>
                  <a:pt x="21" y="451"/>
                  <a:pt x="21" y="451"/>
                </a:cubicBezTo>
                <a:cubicBezTo>
                  <a:pt x="22" y="453"/>
                  <a:pt x="22" y="453"/>
                  <a:pt x="22" y="453"/>
                </a:cubicBezTo>
                <a:cubicBezTo>
                  <a:pt x="22" y="453"/>
                  <a:pt x="22" y="453"/>
                  <a:pt x="22" y="453"/>
                </a:cubicBezTo>
                <a:cubicBezTo>
                  <a:pt x="24" y="454"/>
                  <a:pt x="24" y="454"/>
                  <a:pt x="24" y="454"/>
                </a:cubicBezTo>
                <a:cubicBezTo>
                  <a:pt x="26" y="453"/>
                  <a:pt x="26" y="453"/>
                  <a:pt x="26" y="453"/>
                </a:cubicBezTo>
                <a:cubicBezTo>
                  <a:pt x="28" y="456"/>
                  <a:pt x="28" y="456"/>
                  <a:pt x="28" y="456"/>
                </a:cubicBezTo>
                <a:cubicBezTo>
                  <a:pt x="30" y="455"/>
                  <a:pt x="30" y="455"/>
                  <a:pt x="30" y="455"/>
                </a:cubicBezTo>
                <a:cubicBezTo>
                  <a:pt x="32" y="455"/>
                  <a:pt x="32" y="455"/>
                  <a:pt x="32" y="455"/>
                </a:cubicBezTo>
                <a:cubicBezTo>
                  <a:pt x="33" y="458"/>
                  <a:pt x="33" y="458"/>
                  <a:pt x="33" y="458"/>
                </a:cubicBezTo>
                <a:cubicBezTo>
                  <a:pt x="36" y="456"/>
                  <a:pt x="36" y="456"/>
                  <a:pt x="36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6"/>
                  <a:pt x="39" y="456"/>
                  <a:pt x="39" y="456"/>
                </a:cubicBezTo>
                <a:cubicBezTo>
                  <a:pt x="41" y="456"/>
                  <a:pt x="41" y="456"/>
                  <a:pt x="41" y="456"/>
                </a:cubicBezTo>
                <a:cubicBezTo>
                  <a:pt x="44" y="458"/>
                  <a:pt x="44" y="458"/>
                  <a:pt x="44" y="458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44" y="462"/>
                  <a:pt x="44" y="462"/>
                  <a:pt x="44" y="462"/>
                </a:cubicBezTo>
                <a:cubicBezTo>
                  <a:pt x="46" y="464"/>
                  <a:pt x="46" y="464"/>
                  <a:pt x="46" y="464"/>
                </a:cubicBezTo>
                <a:cubicBezTo>
                  <a:pt x="46" y="467"/>
                  <a:pt x="46" y="467"/>
                  <a:pt x="46" y="467"/>
                </a:cubicBezTo>
                <a:cubicBezTo>
                  <a:pt x="48" y="469"/>
                  <a:pt x="48" y="469"/>
                  <a:pt x="48" y="469"/>
                </a:cubicBezTo>
                <a:cubicBezTo>
                  <a:pt x="49" y="471"/>
                  <a:pt x="49" y="471"/>
                  <a:pt x="49" y="471"/>
                </a:cubicBezTo>
                <a:cubicBezTo>
                  <a:pt x="51" y="474"/>
                  <a:pt x="51" y="474"/>
                  <a:pt x="51" y="474"/>
                </a:cubicBezTo>
                <a:cubicBezTo>
                  <a:pt x="53" y="476"/>
                  <a:pt x="53" y="476"/>
                  <a:pt x="53" y="476"/>
                </a:cubicBezTo>
                <a:cubicBezTo>
                  <a:pt x="54" y="479"/>
                  <a:pt x="54" y="479"/>
                  <a:pt x="54" y="479"/>
                </a:cubicBezTo>
                <a:cubicBezTo>
                  <a:pt x="57" y="479"/>
                  <a:pt x="57" y="479"/>
                  <a:pt x="57" y="479"/>
                </a:cubicBezTo>
                <a:cubicBezTo>
                  <a:pt x="60" y="482"/>
                  <a:pt x="60" y="482"/>
                  <a:pt x="60" y="482"/>
                </a:cubicBezTo>
                <a:cubicBezTo>
                  <a:pt x="60" y="484"/>
                  <a:pt x="60" y="484"/>
                  <a:pt x="60" y="484"/>
                </a:cubicBezTo>
                <a:cubicBezTo>
                  <a:pt x="62" y="485"/>
                  <a:pt x="62" y="485"/>
                  <a:pt x="62" y="485"/>
                </a:cubicBezTo>
                <a:cubicBezTo>
                  <a:pt x="61" y="486"/>
                  <a:pt x="61" y="486"/>
                  <a:pt x="61" y="486"/>
                </a:cubicBezTo>
                <a:cubicBezTo>
                  <a:pt x="60" y="489"/>
                  <a:pt x="60" y="489"/>
                  <a:pt x="60" y="489"/>
                </a:cubicBezTo>
                <a:cubicBezTo>
                  <a:pt x="55" y="490"/>
                  <a:pt x="55" y="490"/>
                  <a:pt x="55" y="490"/>
                </a:cubicBezTo>
                <a:cubicBezTo>
                  <a:pt x="53" y="488"/>
                  <a:pt x="53" y="488"/>
                  <a:pt x="53" y="488"/>
                </a:cubicBezTo>
                <a:cubicBezTo>
                  <a:pt x="52" y="489"/>
                  <a:pt x="52" y="489"/>
                  <a:pt x="52" y="489"/>
                </a:cubicBezTo>
                <a:cubicBezTo>
                  <a:pt x="52" y="492"/>
                  <a:pt x="52" y="492"/>
                  <a:pt x="52" y="492"/>
                </a:cubicBezTo>
                <a:cubicBezTo>
                  <a:pt x="54" y="494"/>
                  <a:pt x="54" y="494"/>
                  <a:pt x="54" y="494"/>
                </a:cubicBezTo>
                <a:cubicBezTo>
                  <a:pt x="54" y="497"/>
                  <a:pt x="54" y="497"/>
                  <a:pt x="54" y="497"/>
                </a:cubicBezTo>
                <a:cubicBezTo>
                  <a:pt x="56" y="499"/>
                  <a:pt x="56" y="499"/>
                  <a:pt x="56" y="499"/>
                </a:cubicBezTo>
                <a:cubicBezTo>
                  <a:pt x="56" y="501"/>
                  <a:pt x="56" y="501"/>
                  <a:pt x="56" y="501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59" y="501"/>
                  <a:pt x="59" y="501"/>
                  <a:pt x="59" y="501"/>
                </a:cubicBezTo>
                <a:cubicBezTo>
                  <a:pt x="59" y="499"/>
                  <a:pt x="59" y="499"/>
                  <a:pt x="59" y="499"/>
                </a:cubicBezTo>
                <a:cubicBezTo>
                  <a:pt x="61" y="498"/>
                  <a:pt x="61" y="498"/>
                  <a:pt x="61" y="498"/>
                </a:cubicBezTo>
                <a:cubicBezTo>
                  <a:pt x="65" y="500"/>
                  <a:pt x="65" y="500"/>
                  <a:pt x="65" y="500"/>
                </a:cubicBezTo>
                <a:cubicBezTo>
                  <a:pt x="70" y="500"/>
                  <a:pt x="70" y="500"/>
                  <a:pt x="70" y="500"/>
                </a:cubicBezTo>
                <a:cubicBezTo>
                  <a:pt x="72" y="498"/>
                  <a:pt x="72" y="498"/>
                  <a:pt x="72" y="498"/>
                </a:cubicBezTo>
                <a:cubicBezTo>
                  <a:pt x="74" y="499"/>
                  <a:pt x="74" y="499"/>
                  <a:pt x="74" y="499"/>
                </a:cubicBezTo>
                <a:cubicBezTo>
                  <a:pt x="75" y="503"/>
                  <a:pt x="75" y="503"/>
                  <a:pt x="75" y="503"/>
                </a:cubicBezTo>
                <a:cubicBezTo>
                  <a:pt x="77" y="504"/>
                  <a:pt x="77" y="504"/>
                  <a:pt x="77" y="504"/>
                </a:cubicBezTo>
                <a:cubicBezTo>
                  <a:pt x="76" y="506"/>
                  <a:pt x="76" y="506"/>
                  <a:pt x="76" y="506"/>
                </a:cubicBezTo>
                <a:cubicBezTo>
                  <a:pt x="78" y="509"/>
                  <a:pt x="78" y="509"/>
                  <a:pt x="78" y="509"/>
                </a:cubicBezTo>
                <a:cubicBezTo>
                  <a:pt x="83" y="509"/>
                  <a:pt x="83" y="509"/>
                  <a:pt x="83" y="509"/>
                </a:cubicBezTo>
                <a:cubicBezTo>
                  <a:pt x="85" y="510"/>
                  <a:pt x="85" y="510"/>
                  <a:pt x="85" y="510"/>
                </a:cubicBezTo>
                <a:cubicBezTo>
                  <a:pt x="85" y="512"/>
                  <a:pt x="85" y="512"/>
                  <a:pt x="85" y="512"/>
                </a:cubicBezTo>
                <a:cubicBezTo>
                  <a:pt x="87" y="512"/>
                  <a:pt x="87" y="512"/>
                  <a:pt x="87" y="512"/>
                </a:cubicBezTo>
                <a:cubicBezTo>
                  <a:pt x="87" y="515"/>
                  <a:pt x="87" y="515"/>
                  <a:pt x="87" y="515"/>
                </a:cubicBezTo>
                <a:cubicBezTo>
                  <a:pt x="88" y="518"/>
                  <a:pt x="88" y="518"/>
                  <a:pt x="88" y="518"/>
                </a:cubicBezTo>
                <a:cubicBezTo>
                  <a:pt x="92" y="521"/>
                  <a:pt x="92" y="521"/>
                  <a:pt x="92" y="521"/>
                </a:cubicBezTo>
                <a:cubicBezTo>
                  <a:pt x="93" y="520"/>
                  <a:pt x="93" y="520"/>
                  <a:pt x="93" y="520"/>
                </a:cubicBezTo>
                <a:cubicBezTo>
                  <a:pt x="96" y="521"/>
                  <a:pt x="96" y="521"/>
                  <a:pt x="96" y="521"/>
                </a:cubicBezTo>
                <a:cubicBezTo>
                  <a:pt x="98" y="520"/>
                  <a:pt x="98" y="520"/>
                  <a:pt x="98" y="520"/>
                </a:cubicBezTo>
                <a:cubicBezTo>
                  <a:pt x="100" y="521"/>
                  <a:pt x="100" y="521"/>
                  <a:pt x="100" y="521"/>
                </a:cubicBezTo>
                <a:cubicBezTo>
                  <a:pt x="103" y="518"/>
                  <a:pt x="103" y="518"/>
                  <a:pt x="103" y="518"/>
                </a:cubicBezTo>
                <a:cubicBezTo>
                  <a:pt x="104" y="518"/>
                  <a:pt x="104" y="518"/>
                  <a:pt x="104" y="518"/>
                </a:cubicBezTo>
                <a:cubicBezTo>
                  <a:pt x="106" y="523"/>
                  <a:pt x="106" y="523"/>
                  <a:pt x="106" y="523"/>
                </a:cubicBezTo>
                <a:cubicBezTo>
                  <a:pt x="109" y="524"/>
                  <a:pt x="109" y="524"/>
                  <a:pt x="109" y="524"/>
                </a:cubicBezTo>
                <a:cubicBezTo>
                  <a:pt x="110" y="526"/>
                  <a:pt x="110" y="526"/>
                  <a:pt x="110" y="526"/>
                </a:cubicBezTo>
                <a:cubicBezTo>
                  <a:pt x="111" y="525"/>
                  <a:pt x="111" y="525"/>
                  <a:pt x="111" y="525"/>
                </a:cubicBezTo>
                <a:cubicBezTo>
                  <a:pt x="114" y="526"/>
                  <a:pt x="114" y="526"/>
                  <a:pt x="114" y="526"/>
                </a:cubicBezTo>
                <a:cubicBezTo>
                  <a:pt x="117" y="526"/>
                  <a:pt x="117" y="526"/>
                  <a:pt x="117" y="526"/>
                </a:cubicBezTo>
                <a:cubicBezTo>
                  <a:pt x="118" y="527"/>
                  <a:pt x="118" y="527"/>
                  <a:pt x="118" y="527"/>
                </a:cubicBezTo>
                <a:cubicBezTo>
                  <a:pt x="120" y="526"/>
                  <a:pt x="120" y="526"/>
                  <a:pt x="120" y="526"/>
                </a:cubicBezTo>
                <a:cubicBezTo>
                  <a:pt x="122" y="528"/>
                  <a:pt x="122" y="528"/>
                  <a:pt x="122" y="528"/>
                </a:cubicBezTo>
                <a:cubicBezTo>
                  <a:pt x="125" y="528"/>
                  <a:pt x="125" y="528"/>
                  <a:pt x="125" y="528"/>
                </a:cubicBezTo>
                <a:cubicBezTo>
                  <a:pt x="126" y="527"/>
                  <a:pt x="126" y="527"/>
                  <a:pt x="126" y="527"/>
                </a:cubicBezTo>
                <a:cubicBezTo>
                  <a:pt x="127" y="529"/>
                  <a:pt x="127" y="529"/>
                  <a:pt x="127" y="529"/>
                </a:cubicBezTo>
                <a:cubicBezTo>
                  <a:pt x="128" y="530"/>
                  <a:pt x="128" y="530"/>
                  <a:pt x="128" y="530"/>
                </a:cubicBezTo>
                <a:cubicBezTo>
                  <a:pt x="128" y="532"/>
                  <a:pt x="128" y="532"/>
                  <a:pt x="128" y="532"/>
                </a:cubicBezTo>
                <a:cubicBezTo>
                  <a:pt x="127" y="534"/>
                  <a:pt x="127" y="534"/>
                  <a:pt x="127" y="534"/>
                </a:cubicBezTo>
                <a:cubicBezTo>
                  <a:pt x="125" y="534"/>
                  <a:pt x="125" y="534"/>
                  <a:pt x="125" y="534"/>
                </a:cubicBezTo>
                <a:cubicBezTo>
                  <a:pt x="125" y="538"/>
                  <a:pt x="125" y="538"/>
                  <a:pt x="125" y="538"/>
                </a:cubicBezTo>
                <a:cubicBezTo>
                  <a:pt x="127" y="540"/>
                  <a:pt x="127" y="540"/>
                  <a:pt x="127" y="540"/>
                </a:cubicBezTo>
                <a:cubicBezTo>
                  <a:pt x="127" y="542"/>
                  <a:pt x="127" y="542"/>
                  <a:pt x="127" y="542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7" y="548"/>
                  <a:pt x="127" y="548"/>
                  <a:pt x="127" y="548"/>
                </a:cubicBezTo>
                <a:cubicBezTo>
                  <a:pt x="125" y="549"/>
                  <a:pt x="125" y="549"/>
                  <a:pt x="125" y="549"/>
                </a:cubicBezTo>
                <a:cubicBezTo>
                  <a:pt x="121" y="549"/>
                  <a:pt x="121" y="549"/>
                  <a:pt x="121" y="549"/>
                </a:cubicBezTo>
                <a:cubicBezTo>
                  <a:pt x="119" y="552"/>
                  <a:pt x="119" y="552"/>
                  <a:pt x="119" y="552"/>
                </a:cubicBezTo>
                <a:cubicBezTo>
                  <a:pt x="118" y="553"/>
                  <a:pt x="118" y="553"/>
                  <a:pt x="118" y="553"/>
                </a:cubicBezTo>
                <a:cubicBezTo>
                  <a:pt x="117" y="557"/>
                  <a:pt x="117" y="557"/>
                  <a:pt x="117" y="557"/>
                </a:cubicBezTo>
                <a:cubicBezTo>
                  <a:pt x="117" y="557"/>
                  <a:pt x="117" y="557"/>
                  <a:pt x="117" y="557"/>
                </a:cubicBezTo>
                <a:cubicBezTo>
                  <a:pt x="118" y="557"/>
                  <a:pt x="118" y="557"/>
                  <a:pt x="118" y="557"/>
                </a:cubicBezTo>
                <a:cubicBezTo>
                  <a:pt x="119" y="557"/>
                  <a:pt x="119" y="557"/>
                  <a:pt x="119" y="557"/>
                </a:cubicBezTo>
                <a:cubicBezTo>
                  <a:pt x="121" y="556"/>
                  <a:pt x="121" y="556"/>
                  <a:pt x="121" y="556"/>
                </a:cubicBezTo>
                <a:cubicBezTo>
                  <a:pt x="124" y="556"/>
                  <a:pt x="124" y="556"/>
                  <a:pt x="124" y="556"/>
                </a:cubicBezTo>
                <a:cubicBezTo>
                  <a:pt x="124" y="556"/>
                  <a:pt x="124" y="556"/>
                  <a:pt x="124" y="556"/>
                </a:cubicBezTo>
                <a:cubicBezTo>
                  <a:pt x="124" y="558"/>
                  <a:pt x="124" y="558"/>
                  <a:pt x="124" y="558"/>
                </a:cubicBezTo>
                <a:cubicBezTo>
                  <a:pt x="119" y="560"/>
                  <a:pt x="119" y="560"/>
                  <a:pt x="119" y="560"/>
                </a:cubicBezTo>
                <a:cubicBezTo>
                  <a:pt x="117" y="562"/>
                  <a:pt x="117" y="562"/>
                  <a:pt x="117" y="562"/>
                </a:cubicBezTo>
                <a:cubicBezTo>
                  <a:pt x="118" y="562"/>
                  <a:pt x="118" y="562"/>
                  <a:pt x="118" y="562"/>
                </a:cubicBezTo>
                <a:cubicBezTo>
                  <a:pt x="119" y="562"/>
                  <a:pt x="119" y="562"/>
                  <a:pt x="119" y="562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6" y="563"/>
                  <a:pt x="116" y="563"/>
                  <a:pt x="116" y="563"/>
                </a:cubicBezTo>
                <a:cubicBezTo>
                  <a:pt x="113" y="564"/>
                  <a:pt x="113" y="564"/>
                  <a:pt x="113" y="564"/>
                </a:cubicBezTo>
                <a:cubicBezTo>
                  <a:pt x="114" y="566"/>
                  <a:pt x="114" y="566"/>
                  <a:pt x="114" y="566"/>
                </a:cubicBezTo>
                <a:cubicBezTo>
                  <a:pt x="115" y="568"/>
                  <a:pt x="115" y="568"/>
                  <a:pt x="115" y="568"/>
                </a:cubicBezTo>
                <a:cubicBezTo>
                  <a:pt x="116" y="567"/>
                  <a:pt x="116" y="567"/>
                  <a:pt x="116" y="567"/>
                </a:cubicBezTo>
                <a:cubicBezTo>
                  <a:pt x="117" y="568"/>
                  <a:pt x="117" y="568"/>
                  <a:pt x="117" y="568"/>
                </a:cubicBezTo>
                <a:cubicBezTo>
                  <a:pt x="119" y="568"/>
                  <a:pt x="119" y="568"/>
                  <a:pt x="119" y="568"/>
                </a:cubicBezTo>
                <a:cubicBezTo>
                  <a:pt x="119" y="569"/>
                  <a:pt x="119" y="569"/>
                  <a:pt x="119" y="569"/>
                </a:cubicBezTo>
                <a:cubicBezTo>
                  <a:pt x="118" y="569"/>
                  <a:pt x="118" y="569"/>
                  <a:pt x="118" y="569"/>
                </a:cubicBezTo>
                <a:cubicBezTo>
                  <a:pt x="117" y="570"/>
                  <a:pt x="117" y="570"/>
                  <a:pt x="117" y="570"/>
                </a:cubicBezTo>
                <a:cubicBezTo>
                  <a:pt x="116" y="570"/>
                  <a:pt x="116" y="570"/>
                  <a:pt x="116" y="570"/>
                </a:cubicBezTo>
                <a:cubicBezTo>
                  <a:pt x="115" y="571"/>
                  <a:pt x="115" y="571"/>
                  <a:pt x="115" y="571"/>
                </a:cubicBezTo>
                <a:cubicBezTo>
                  <a:pt x="115" y="571"/>
                  <a:pt x="115" y="571"/>
                  <a:pt x="115" y="571"/>
                </a:cubicBezTo>
                <a:cubicBezTo>
                  <a:pt x="113" y="573"/>
                  <a:pt x="113" y="573"/>
                  <a:pt x="113" y="573"/>
                </a:cubicBezTo>
                <a:cubicBezTo>
                  <a:pt x="113" y="575"/>
                  <a:pt x="113" y="575"/>
                  <a:pt x="113" y="575"/>
                </a:cubicBezTo>
                <a:cubicBezTo>
                  <a:pt x="114" y="576"/>
                  <a:pt x="114" y="576"/>
                  <a:pt x="114" y="576"/>
                </a:cubicBezTo>
                <a:cubicBezTo>
                  <a:pt x="113" y="578"/>
                  <a:pt x="113" y="578"/>
                  <a:pt x="113" y="578"/>
                </a:cubicBezTo>
                <a:cubicBezTo>
                  <a:pt x="112" y="578"/>
                  <a:pt x="112" y="578"/>
                  <a:pt x="112" y="578"/>
                </a:cubicBezTo>
                <a:cubicBezTo>
                  <a:pt x="111" y="578"/>
                  <a:pt x="111" y="578"/>
                  <a:pt x="111" y="578"/>
                </a:cubicBezTo>
                <a:cubicBezTo>
                  <a:pt x="110" y="577"/>
                  <a:pt x="110" y="577"/>
                  <a:pt x="110" y="577"/>
                </a:cubicBezTo>
                <a:cubicBezTo>
                  <a:pt x="108" y="577"/>
                  <a:pt x="108" y="577"/>
                  <a:pt x="108" y="577"/>
                </a:cubicBezTo>
                <a:cubicBezTo>
                  <a:pt x="108" y="578"/>
                  <a:pt x="108" y="578"/>
                  <a:pt x="108" y="578"/>
                </a:cubicBezTo>
                <a:cubicBezTo>
                  <a:pt x="109" y="579"/>
                  <a:pt x="109" y="579"/>
                  <a:pt x="109" y="579"/>
                </a:cubicBezTo>
                <a:cubicBezTo>
                  <a:pt x="107" y="579"/>
                  <a:pt x="107" y="579"/>
                  <a:pt x="107" y="579"/>
                </a:cubicBezTo>
                <a:cubicBezTo>
                  <a:pt x="106" y="580"/>
                  <a:pt x="106" y="580"/>
                  <a:pt x="106" y="580"/>
                </a:cubicBezTo>
                <a:cubicBezTo>
                  <a:pt x="108" y="581"/>
                  <a:pt x="108" y="581"/>
                  <a:pt x="108" y="581"/>
                </a:cubicBezTo>
                <a:cubicBezTo>
                  <a:pt x="109" y="581"/>
                  <a:pt x="109" y="581"/>
                  <a:pt x="109" y="581"/>
                </a:cubicBezTo>
                <a:cubicBezTo>
                  <a:pt x="112" y="583"/>
                  <a:pt x="112" y="583"/>
                  <a:pt x="112" y="583"/>
                </a:cubicBezTo>
                <a:cubicBezTo>
                  <a:pt x="112" y="584"/>
                  <a:pt x="112" y="584"/>
                  <a:pt x="112" y="584"/>
                </a:cubicBezTo>
                <a:cubicBezTo>
                  <a:pt x="114" y="586"/>
                  <a:pt x="114" y="586"/>
                  <a:pt x="114" y="586"/>
                </a:cubicBezTo>
                <a:cubicBezTo>
                  <a:pt x="117" y="586"/>
                  <a:pt x="117" y="586"/>
                  <a:pt x="117" y="586"/>
                </a:cubicBezTo>
                <a:cubicBezTo>
                  <a:pt x="120" y="588"/>
                  <a:pt x="120" y="588"/>
                  <a:pt x="120" y="588"/>
                </a:cubicBezTo>
                <a:cubicBezTo>
                  <a:pt x="123" y="588"/>
                  <a:pt x="123" y="588"/>
                  <a:pt x="123" y="588"/>
                </a:cubicBezTo>
                <a:cubicBezTo>
                  <a:pt x="128" y="592"/>
                  <a:pt x="128" y="592"/>
                  <a:pt x="128" y="592"/>
                </a:cubicBezTo>
                <a:cubicBezTo>
                  <a:pt x="129" y="595"/>
                  <a:pt x="129" y="595"/>
                  <a:pt x="129" y="595"/>
                </a:cubicBezTo>
                <a:cubicBezTo>
                  <a:pt x="131" y="595"/>
                  <a:pt x="131" y="595"/>
                  <a:pt x="131" y="595"/>
                </a:cubicBezTo>
                <a:cubicBezTo>
                  <a:pt x="132" y="596"/>
                  <a:pt x="132" y="596"/>
                  <a:pt x="132" y="596"/>
                </a:cubicBezTo>
                <a:cubicBezTo>
                  <a:pt x="133" y="597"/>
                  <a:pt x="133" y="597"/>
                  <a:pt x="133" y="597"/>
                </a:cubicBezTo>
                <a:cubicBezTo>
                  <a:pt x="134" y="597"/>
                  <a:pt x="134" y="597"/>
                  <a:pt x="134" y="597"/>
                </a:cubicBezTo>
                <a:cubicBezTo>
                  <a:pt x="135" y="599"/>
                  <a:pt x="135" y="599"/>
                  <a:pt x="135" y="599"/>
                </a:cubicBezTo>
                <a:cubicBezTo>
                  <a:pt x="137" y="599"/>
                  <a:pt x="137" y="599"/>
                  <a:pt x="137" y="599"/>
                </a:cubicBezTo>
                <a:cubicBezTo>
                  <a:pt x="137" y="599"/>
                  <a:pt x="137" y="599"/>
                  <a:pt x="137" y="599"/>
                </a:cubicBezTo>
                <a:cubicBezTo>
                  <a:pt x="139" y="601"/>
                  <a:pt x="139" y="601"/>
                  <a:pt x="139" y="601"/>
                </a:cubicBezTo>
                <a:cubicBezTo>
                  <a:pt x="141" y="602"/>
                  <a:pt x="141" y="602"/>
                  <a:pt x="141" y="602"/>
                </a:cubicBezTo>
                <a:cubicBezTo>
                  <a:pt x="141" y="602"/>
                  <a:pt x="141" y="602"/>
                  <a:pt x="141" y="602"/>
                </a:cubicBezTo>
                <a:cubicBezTo>
                  <a:pt x="142" y="602"/>
                  <a:pt x="142" y="602"/>
                  <a:pt x="142" y="602"/>
                </a:cubicBezTo>
                <a:cubicBezTo>
                  <a:pt x="145" y="603"/>
                  <a:pt x="145" y="603"/>
                  <a:pt x="145" y="603"/>
                </a:cubicBezTo>
                <a:cubicBezTo>
                  <a:pt x="145" y="605"/>
                  <a:pt x="145" y="605"/>
                  <a:pt x="145" y="605"/>
                </a:cubicBezTo>
                <a:cubicBezTo>
                  <a:pt x="147" y="605"/>
                  <a:pt x="147" y="605"/>
                  <a:pt x="147" y="605"/>
                </a:cubicBezTo>
                <a:cubicBezTo>
                  <a:pt x="149" y="608"/>
                  <a:pt x="149" y="608"/>
                  <a:pt x="149" y="608"/>
                </a:cubicBezTo>
                <a:cubicBezTo>
                  <a:pt x="150" y="609"/>
                  <a:pt x="150" y="609"/>
                  <a:pt x="150" y="609"/>
                </a:cubicBezTo>
                <a:cubicBezTo>
                  <a:pt x="150" y="613"/>
                  <a:pt x="150" y="613"/>
                  <a:pt x="150" y="613"/>
                </a:cubicBezTo>
                <a:cubicBezTo>
                  <a:pt x="152" y="616"/>
                  <a:pt x="152" y="616"/>
                  <a:pt x="152" y="616"/>
                </a:cubicBezTo>
                <a:cubicBezTo>
                  <a:pt x="151" y="617"/>
                  <a:pt x="151" y="617"/>
                  <a:pt x="151" y="617"/>
                </a:cubicBezTo>
                <a:cubicBezTo>
                  <a:pt x="152" y="618"/>
                  <a:pt x="152" y="618"/>
                  <a:pt x="152" y="618"/>
                </a:cubicBezTo>
                <a:cubicBezTo>
                  <a:pt x="155" y="618"/>
                  <a:pt x="163" y="618"/>
                  <a:pt x="163" y="616"/>
                </a:cubicBezTo>
                <a:cubicBezTo>
                  <a:pt x="163" y="614"/>
                  <a:pt x="163" y="614"/>
                  <a:pt x="163" y="614"/>
                </a:cubicBezTo>
                <a:cubicBezTo>
                  <a:pt x="173" y="613"/>
                  <a:pt x="173" y="613"/>
                  <a:pt x="173" y="613"/>
                </a:cubicBezTo>
                <a:cubicBezTo>
                  <a:pt x="173" y="613"/>
                  <a:pt x="174" y="615"/>
                  <a:pt x="176" y="615"/>
                </a:cubicBezTo>
                <a:cubicBezTo>
                  <a:pt x="178" y="615"/>
                  <a:pt x="186" y="612"/>
                  <a:pt x="186" y="612"/>
                </a:cubicBezTo>
                <a:cubicBezTo>
                  <a:pt x="186" y="612"/>
                  <a:pt x="188" y="612"/>
                  <a:pt x="189" y="614"/>
                </a:cubicBezTo>
                <a:cubicBezTo>
                  <a:pt x="190" y="615"/>
                  <a:pt x="192" y="615"/>
                  <a:pt x="192" y="615"/>
                </a:cubicBezTo>
                <a:cubicBezTo>
                  <a:pt x="192" y="614"/>
                  <a:pt x="192" y="614"/>
                  <a:pt x="192" y="614"/>
                </a:cubicBezTo>
                <a:cubicBezTo>
                  <a:pt x="195" y="614"/>
                  <a:pt x="195" y="614"/>
                  <a:pt x="195" y="614"/>
                </a:cubicBezTo>
                <a:cubicBezTo>
                  <a:pt x="199" y="618"/>
                  <a:pt x="199" y="618"/>
                  <a:pt x="199" y="618"/>
                </a:cubicBezTo>
                <a:cubicBezTo>
                  <a:pt x="200" y="620"/>
                  <a:pt x="200" y="620"/>
                  <a:pt x="200" y="620"/>
                </a:cubicBezTo>
                <a:cubicBezTo>
                  <a:pt x="204" y="620"/>
                  <a:pt x="204" y="620"/>
                  <a:pt x="204" y="620"/>
                </a:cubicBezTo>
                <a:cubicBezTo>
                  <a:pt x="205" y="619"/>
                  <a:pt x="205" y="619"/>
                  <a:pt x="205" y="619"/>
                </a:cubicBezTo>
                <a:cubicBezTo>
                  <a:pt x="207" y="617"/>
                  <a:pt x="207" y="617"/>
                  <a:pt x="207" y="617"/>
                </a:cubicBezTo>
                <a:cubicBezTo>
                  <a:pt x="210" y="614"/>
                  <a:pt x="210" y="614"/>
                  <a:pt x="210" y="614"/>
                </a:cubicBezTo>
                <a:cubicBezTo>
                  <a:pt x="210" y="614"/>
                  <a:pt x="210" y="614"/>
                  <a:pt x="210" y="614"/>
                </a:cubicBezTo>
                <a:cubicBezTo>
                  <a:pt x="210" y="613"/>
                  <a:pt x="210" y="613"/>
                  <a:pt x="210" y="613"/>
                </a:cubicBezTo>
                <a:cubicBezTo>
                  <a:pt x="205" y="609"/>
                  <a:pt x="205" y="609"/>
                  <a:pt x="205" y="609"/>
                </a:cubicBezTo>
                <a:cubicBezTo>
                  <a:pt x="202" y="605"/>
                  <a:pt x="202" y="605"/>
                  <a:pt x="202" y="605"/>
                </a:cubicBezTo>
                <a:cubicBezTo>
                  <a:pt x="201" y="603"/>
                  <a:pt x="201" y="603"/>
                  <a:pt x="201" y="603"/>
                </a:cubicBezTo>
                <a:cubicBezTo>
                  <a:pt x="200" y="601"/>
                  <a:pt x="200" y="601"/>
                  <a:pt x="200" y="601"/>
                </a:cubicBezTo>
                <a:cubicBezTo>
                  <a:pt x="200" y="599"/>
                  <a:pt x="200" y="599"/>
                  <a:pt x="200" y="599"/>
                </a:cubicBezTo>
                <a:cubicBezTo>
                  <a:pt x="199" y="597"/>
                  <a:pt x="199" y="597"/>
                  <a:pt x="199" y="597"/>
                </a:cubicBezTo>
                <a:cubicBezTo>
                  <a:pt x="199" y="596"/>
                  <a:pt x="199" y="596"/>
                  <a:pt x="199" y="596"/>
                </a:cubicBezTo>
                <a:cubicBezTo>
                  <a:pt x="198" y="596"/>
                  <a:pt x="198" y="596"/>
                  <a:pt x="198" y="596"/>
                </a:cubicBezTo>
                <a:cubicBezTo>
                  <a:pt x="198" y="595"/>
                  <a:pt x="198" y="595"/>
                  <a:pt x="198" y="595"/>
                </a:cubicBezTo>
                <a:cubicBezTo>
                  <a:pt x="199" y="595"/>
                  <a:pt x="199" y="595"/>
                  <a:pt x="199" y="595"/>
                </a:cubicBezTo>
                <a:cubicBezTo>
                  <a:pt x="199" y="594"/>
                  <a:pt x="199" y="594"/>
                  <a:pt x="199" y="594"/>
                </a:cubicBezTo>
                <a:cubicBezTo>
                  <a:pt x="200" y="592"/>
                  <a:pt x="200" y="592"/>
                  <a:pt x="200" y="592"/>
                </a:cubicBezTo>
                <a:cubicBezTo>
                  <a:pt x="199" y="592"/>
                  <a:pt x="199" y="592"/>
                  <a:pt x="199" y="592"/>
                </a:cubicBezTo>
                <a:cubicBezTo>
                  <a:pt x="198" y="593"/>
                  <a:pt x="198" y="593"/>
                  <a:pt x="198" y="593"/>
                </a:cubicBezTo>
                <a:cubicBezTo>
                  <a:pt x="196" y="592"/>
                  <a:pt x="196" y="592"/>
                  <a:pt x="196" y="592"/>
                </a:cubicBezTo>
                <a:cubicBezTo>
                  <a:pt x="196" y="589"/>
                  <a:pt x="196" y="589"/>
                  <a:pt x="196" y="589"/>
                </a:cubicBezTo>
                <a:cubicBezTo>
                  <a:pt x="194" y="588"/>
                  <a:pt x="194" y="588"/>
                  <a:pt x="194" y="588"/>
                </a:cubicBezTo>
                <a:cubicBezTo>
                  <a:pt x="193" y="587"/>
                  <a:pt x="193" y="587"/>
                  <a:pt x="193" y="587"/>
                </a:cubicBezTo>
                <a:cubicBezTo>
                  <a:pt x="192" y="587"/>
                  <a:pt x="192" y="587"/>
                  <a:pt x="192" y="587"/>
                </a:cubicBezTo>
                <a:cubicBezTo>
                  <a:pt x="191" y="587"/>
                  <a:pt x="191" y="587"/>
                  <a:pt x="191" y="587"/>
                </a:cubicBezTo>
                <a:cubicBezTo>
                  <a:pt x="190" y="584"/>
                  <a:pt x="190" y="584"/>
                  <a:pt x="190" y="584"/>
                </a:cubicBezTo>
                <a:cubicBezTo>
                  <a:pt x="190" y="582"/>
                  <a:pt x="190" y="582"/>
                  <a:pt x="190" y="582"/>
                </a:cubicBezTo>
                <a:cubicBezTo>
                  <a:pt x="191" y="582"/>
                  <a:pt x="191" y="582"/>
                  <a:pt x="191" y="582"/>
                </a:cubicBezTo>
                <a:cubicBezTo>
                  <a:pt x="191" y="578"/>
                  <a:pt x="191" y="578"/>
                  <a:pt x="191" y="578"/>
                </a:cubicBezTo>
                <a:cubicBezTo>
                  <a:pt x="192" y="577"/>
                  <a:pt x="192" y="577"/>
                  <a:pt x="192" y="577"/>
                </a:cubicBezTo>
                <a:cubicBezTo>
                  <a:pt x="193" y="575"/>
                  <a:pt x="193" y="575"/>
                  <a:pt x="193" y="575"/>
                </a:cubicBezTo>
                <a:cubicBezTo>
                  <a:pt x="193" y="575"/>
                  <a:pt x="193" y="575"/>
                  <a:pt x="193" y="575"/>
                </a:cubicBezTo>
                <a:cubicBezTo>
                  <a:pt x="194" y="573"/>
                  <a:pt x="194" y="573"/>
                  <a:pt x="194" y="573"/>
                </a:cubicBezTo>
                <a:cubicBezTo>
                  <a:pt x="195" y="571"/>
                  <a:pt x="195" y="571"/>
                  <a:pt x="195" y="571"/>
                </a:cubicBezTo>
                <a:cubicBezTo>
                  <a:pt x="195" y="570"/>
                  <a:pt x="195" y="570"/>
                  <a:pt x="195" y="570"/>
                </a:cubicBezTo>
                <a:cubicBezTo>
                  <a:pt x="196" y="570"/>
                  <a:pt x="196" y="570"/>
                  <a:pt x="196" y="570"/>
                </a:cubicBezTo>
                <a:cubicBezTo>
                  <a:pt x="196" y="571"/>
                  <a:pt x="196" y="571"/>
                  <a:pt x="196" y="571"/>
                </a:cubicBezTo>
                <a:cubicBezTo>
                  <a:pt x="197" y="571"/>
                  <a:pt x="197" y="571"/>
                  <a:pt x="197" y="571"/>
                </a:cubicBezTo>
                <a:cubicBezTo>
                  <a:pt x="198" y="570"/>
                  <a:pt x="198" y="570"/>
                  <a:pt x="198" y="570"/>
                </a:cubicBezTo>
                <a:cubicBezTo>
                  <a:pt x="198" y="570"/>
                  <a:pt x="198" y="570"/>
                  <a:pt x="198" y="570"/>
                </a:cubicBezTo>
                <a:cubicBezTo>
                  <a:pt x="199" y="570"/>
                  <a:pt x="199" y="570"/>
                  <a:pt x="199" y="570"/>
                </a:cubicBezTo>
                <a:cubicBezTo>
                  <a:pt x="200" y="570"/>
                  <a:pt x="200" y="570"/>
                  <a:pt x="200" y="570"/>
                </a:cubicBezTo>
                <a:cubicBezTo>
                  <a:pt x="202" y="569"/>
                  <a:pt x="202" y="569"/>
                  <a:pt x="202" y="569"/>
                </a:cubicBezTo>
                <a:cubicBezTo>
                  <a:pt x="201" y="568"/>
                  <a:pt x="201" y="568"/>
                  <a:pt x="201" y="568"/>
                </a:cubicBezTo>
                <a:cubicBezTo>
                  <a:pt x="200" y="568"/>
                  <a:pt x="200" y="568"/>
                  <a:pt x="200" y="568"/>
                </a:cubicBezTo>
                <a:cubicBezTo>
                  <a:pt x="201" y="568"/>
                  <a:pt x="201" y="568"/>
                  <a:pt x="201" y="568"/>
                </a:cubicBezTo>
                <a:cubicBezTo>
                  <a:pt x="202" y="568"/>
                  <a:pt x="202" y="568"/>
                  <a:pt x="202" y="568"/>
                </a:cubicBezTo>
                <a:cubicBezTo>
                  <a:pt x="203" y="568"/>
                  <a:pt x="203" y="568"/>
                  <a:pt x="203" y="568"/>
                </a:cubicBezTo>
                <a:cubicBezTo>
                  <a:pt x="204" y="568"/>
                  <a:pt x="204" y="568"/>
                  <a:pt x="204" y="568"/>
                </a:cubicBezTo>
                <a:cubicBezTo>
                  <a:pt x="204" y="568"/>
                  <a:pt x="204" y="568"/>
                  <a:pt x="204" y="568"/>
                </a:cubicBezTo>
                <a:cubicBezTo>
                  <a:pt x="204" y="567"/>
                  <a:pt x="204" y="567"/>
                  <a:pt x="204" y="567"/>
                </a:cubicBezTo>
                <a:cubicBezTo>
                  <a:pt x="202" y="565"/>
                  <a:pt x="202" y="565"/>
                  <a:pt x="202" y="565"/>
                </a:cubicBezTo>
                <a:cubicBezTo>
                  <a:pt x="203" y="565"/>
                  <a:pt x="203" y="565"/>
                  <a:pt x="203" y="565"/>
                </a:cubicBezTo>
                <a:cubicBezTo>
                  <a:pt x="204" y="566"/>
                  <a:pt x="204" y="566"/>
                  <a:pt x="204" y="566"/>
                </a:cubicBezTo>
                <a:cubicBezTo>
                  <a:pt x="205" y="565"/>
                  <a:pt x="205" y="565"/>
                  <a:pt x="205" y="565"/>
                </a:cubicBezTo>
                <a:cubicBezTo>
                  <a:pt x="206" y="566"/>
                  <a:pt x="206" y="566"/>
                  <a:pt x="206" y="566"/>
                </a:cubicBezTo>
                <a:cubicBezTo>
                  <a:pt x="206" y="565"/>
                  <a:pt x="206" y="565"/>
                  <a:pt x="206" y="565"/>
                </a:cubicBezTo>
                <a:cubicBezTo>
                  <a:pt x="206" y="564"/>
                  <a:pt x="206" y="564"/>
                  <a:pt x="206" y="564"/>
                </a:cubicBezTo>
                <a:cubicBezTo>
                  <a:pt x="206" y="564"/>
                  <a:pt x="206" y="564"/>
                  <a:pt x="206" y="564"/>
                </a:cubicBezTo>
                <a:cubicBezTo>
                  <a:pt x="206" y="563"/>
                  <a:pt x="206" y="563"/>
                  <a:pt x="206" y="563"/>
                </a:cubicBezTo>
                <a:cubicBezTo>
                  <a:pt x="206" y="562"/>
                  <a:pt x="206" y="562"/>
                  <a:pt x="206" y="562"/>
                </a:cubicBezTo>
                <a:cubicBezTo>
                  <a:pt x="207" y="562"/>
                  <a:pt x="207" y="562"/>
                  <a:pt x="207" y="562"/>
                </a:cubicBezTo>
                <a:cubicBezTo>
                  <a:pt x="207" y="561"/>
                  <a:pt x="207" y="561"/>
                  <a:pt x="207" y="561"/>
                </a:cubicBezTo>
                <a:cubicBezTo>
                  <a:pt x="207" y="561"/>
                  <a:pt x="207" y="561"/>
                  <a:pt x="207" y="561"/>
                </a:cubicBezTo>
                <a:cubicBezTo>
                  <a:pt x="207" y="561"/>
                  <a:pt x="207" y="561"/>
                  <a:pt x="207" y="561"/>
                </a:cubicBezTo>
                <a:cubicBezTo>
                  <a:pt x="207" y="561"/>
                  <a:pt x="207" y="561"/>
                  <a:pt x="207" y="561"/>
                </a:cubicBezTo>
                <a:cubicBezTo>
                  <a:pt x="205" y="559"/>
                  <a:pt x="205" y="559"/>
                  <a:pt x="205" y="559"/>
                </a:cubicBezTo>
                <a:cubicBezTo>
                  <a:pt x="203" y="560"/>
                  <a:pt x="203" y="560"/>
                  <a:pt x="203" y="560"/>
                </a:cubicBezTo>
                <a:cubicBezTo>
                  <a:pt x="200" y="558"/>
                  <a:pt x="200" y="558"/>
                  <a:pt x="200" y="558"/>
                </a:cubicBezTo>
                <a:cubicBezTo>
                  <a:pt x="200" y="556"/>
                  <a:pt x="200" y="556"/>
                  <a:pt x="200" y="556"/>
                </a:cubicBezTo>
                <a:cubicBezTo>
                  <a:pt x="203" y="556"/>
                  <a:pt x="203" y="556"/>
                  <a:pt x="203" y="556"/>
                </a:cubicBezTo>
                <a:cubicBezTo>
                  <a:pt x="200" y="550"/>
                  <a:pt x="200" y="550"/>
                  <a:pt x="200" y="550"/>
                </a:cubicBezTo>
                <a:cubicBezTo>
                  <a:pt x="196" y="546"/>
                  <a:pt x="196" y="546"/>
                  <a:pt x="196" y="546"/>
                </a:cubicBezTo>
                <a:cubicBezTo>
                  <a:pt x="190" y="545"/>
                  <a:pt x="190" y="545"/>
                  <a:pt x="190" y="545"/>
                </a:cubicBezTo>
                <a:cubicBezTo>
                  <a:pt x="189" y="546"/>
                  <a:pt x="189" y="546"/>
                  <a:pt x="189" y="546"/>
                </a:cubicBezTo>
                <a:cubicBezTo>
                  <a:pt x="186" y="544"/>
                  <a:pt x="186" y="544"/>
                  <a:pt x="186" y="544"/>
                </a:cubicBezTo>
                <a:cubicBezTo>
                  <a:pt x="187" y="542"/>
                  <a:pt x="187" y="542"/>
                  <a:pt x="187" y="542"/>
                </a:cubicBezTo>
                <a:cubicBezTo>
                  <a:pt x="185" y="540"/>
                  <a:pt x="185" y="540"/>
                  <a:pt x="185" y="540"/>
                </a:cubicBezTo>
                <a:cubicBezTo>
                  <a:pt x="182" y="539"/>
                  <a:pt x="182" y="539"/>
                  <a:pt x="182" y="539"/>
                </a:cubicBezTo>
                <a:cubicBezTo>
                  <a:pt x="183" y="536"/>
                  <a:pt x="183" y="536"/>
                  <a:pt x="183" y="536"/>
                </a:cubicBezTo>
                <a:cubicBezTo>
                  <a:pt x="184" y="530"/>
                  <a:pt x="184" y="530"/>
                  <a:pt x="184" y="530"/>
                </a:cubicBezTo>
                <a:cubicBezTo>
                  <a:pt x="182" y="529"/>
                  <a:pt x="182" y="529"/>
                  <a:pt x="182" y="529"/>
                </a:cubicBezTo>
                <a:cubicBezTo>
                  <a:pt x="182" y="524"/>
                  <a:pt x="182" y="524"/>
                  <a:pt x="182" y="524"/>
                </a:cubicBezTo>
                <a:cubicBezTo>
                  <a:pt x="184" y="524"/>
                  <a:pt x="184" y="524"/>
                  <a:pt x="184" y="524"/>
                </a:cubicBezTo>
                <a:cubicBezTo>
                  <a:pt x="186" y="521"/>
                  <a:pt x="186" y="521"/>
                  <a:pt x="186" y="521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7" y="517"/>
                  <a:pt x="187" y="517"/>
                  <a:pt x="187" y="517"/>
                </a:cubicBezTo>
                <a:cubicBezTo>
                  <a:pt x="192" y="521"/>
                  <a:pt x="192" y="521"/>
                  <a:pt x="192" y="521"/>
                </a:cubicBezTo>
                <a:cubicBezTo>
                  <a:pt x="193" y="523"/>
                  <a:pt x="193" y="523"/>
                  <a:pt x="193" y="523"/>
                </a:cubicBezTo>
                <a:cubicBezTo>
                  <a:pt x="195" y="524"/>
                  <a:pt x="195" y="524"/>
                  <a:pt x="195" y="524"/>
                </a:cubicBezTo>
                <a:cubicBezTo>
                  <a:pt x="198" y="524"/>
                  <a:pt x="198" y="524"/>
                  <a:pt x="198" y="524"/>
                </a:cubicBezTo>
                <a:cubicBezTo>
                  <a:pt x="198" y="521"/>
                  <a:pt x="198" y="521"/>
                  <a:pt x="198" y="521"/>
                </a:cubicBezTo>
                <a:cubicBezTo>
                  <a:pt x="199" y="521"/>
                  <a:pt x="199" y="521"/>
                  <a:pt x="199" y="521"/>
                </a:cubicBezTo>
                <a:cubicBezTo>
                  <a:pt x="197" y="513"/>
                  <a:pt x="197" y="513"/>
                  <a:pt x="197" y="513"/>
                </a:cubicBezTo>
                <a:cubicBezTo>
                  <a:pt x="199" y="513"/>
                  <a:pt x="199" y="513"/>
                  <a:pt x="199" y="513"/>
                </a:cubicBezTo>
                <a:cubicBezTo>
                  <a:pt x="202" y="513"/>
                  <a:pt x="202" y="513"/>
                  <a:pt x="202" y="513"/>
                </a:cubicBezTo>
                <a:cubicBezTo>
                  <a:pt x="202" y="511"/>
                  <a:pt x="202" y="511"/>
                  <a:pt x="202" y="511"/>
                </a:cubicBezTo>
                <a:cubicBezTo>
                  <a:pt x="201" y="509"/>
                  <a:pt x="201" y="509"/>
                  <a:pt x="201" y="509"/>
                </a:cubicBezTo>
                <a:cubicBezTo>
                  <a:pt x="202" y="507"/>
                  <a:pt x="202" y="507"/>
                  <a:pt x="202" y="507"/>
                </a:cubicBezTo>
                <a:cubicBezTo>
                  <a:pt x="204" y="506"/>
                  <a:pt x="204" y="506"/>
                  <a:pt x="204" y="506"/>
                </a:cubicBezTo>
                <a:cubicBezTo>
                  <a:pt x="205" y="506"/>
                  <a:pt x="205" y="506"/>
                  <a:pt x="205" y="506"/>
                </a:cubicBezTo>
                <a:cubicBezTo>
                  <a:pt x="206" y="503"/>
                  <a:pt x="206" y="503"/>
                  <a:pt x="206" y="503"/>
                </a:cubicBezTo>
                <a:cubicBezTo>
                  <a:pt x="208" y="502"/>
                  <a:pt x="208" y="502"/>
                  <a:pt x="208" y="502"/>
                </a:cubicBezTo>
                <a:cubicBezTo>
                  <a:pt x="209" y="503"/>
                  <a:pt x="209" y="503"/>
                  <a:pt x="209" y="503"/>
                </a:cubicBezTo>
                <a:cubicBezTo>
                  <a:pt x="210" y="501"/>
                  <a:pt x="210" y="501"/>
                  <a:pt x="210" y="501"/>
                </a:cubicBezTo>
                <a:cubicBezTo>
                  <a:pt x="209" y="500"/>
                  <a:pt x="209" y="500"/>
                  <a:pt x="209" y="500"/>
                </a:cubicBezTo>
                <a:cubicBezTo>
                  <a:pt x="210" y="499"/>
                  <a:pt x="210" y="499"/>
                  <a:pt x="210" y="499"/>
                </a:cubicBezTo>
                <a:cubicBezTo>
                  <a:pt x="212" y="500"/>
                  <a:pt x="212" y="500"/>
                  <a:pt x="212" y="500"/>
                </a:cubicBezTo>
                <a:cubicBezTo>
                  <a:pt x="214" y="501"/>
                  <a:pt x="214" y="501"/>
                  <a:pt x="214" y="501"/>
                </a:cubicBezTo>
                <a:cubicBezTo>
                  <a:pt x="214" y="502"/>
                  <a:pt x="214" y="502"/>
                  <a:pt x="214" y="502"/>
                </a:cubicBezTo>
                <a:cubicBezTo>
                  <a:pt x="213" y="504"/>
                  <a:pt x="213" y="504"/>
                  <a:pt x="213" y="504"/>
                </a:cubicBezTo>
                <a:cubicBezTo>
                  <a:pt x="214" y="504"/>
                  <a:pt x="214" y="504"/>
                  <a:pt x="214" y="504"/>
                </a:cubicBezTo>
                <a:cubicBezTo>
                  <a:pt x="215" y="504"/>
                  <a:pt x="215" y="504"/>
                  <a:pt x="215" y="504"/>
                </a:cubicBezTo>
                <a:cubicBezTo>
                  <a:pt x="216" y="502"/>
                  <a:pt x="216" y="502"/>
                  <a:pt x="216" y="502"/>
                </a:cubicBezTo>
                <a:cubicBezTo>
                  <a:pt x="217" y="501"/>
                  <a:pt x="217" y="501"/>
                  <a:pt x="217" y="501"/>
                </a:cubicBezTo>
                <a:cubicBezTo>
                  <a:pt x="217" y="503"/>
                  <a:pt x="217" y="503"/>
                  <a:pt x="217" y="503"/>
                </a:cubicBezTo>
                <a:cubicBezTo>
                  <a:pt x="218" y="502"/>
                  <a:pt x="218" y="502"/>
                  <a:pt x="218" y="502"/>
                </a:cubicBezTo>
                <a:cubicBezTo>
                  <a:pt x="219" y="501"/>
                  <a:pt x="219" y="501"/>
                  <a:pt x="219" y="501"/>
                </a:cubicBezTo>
                <a:cubicBezTo>
                  <a:pt x="220" y="500"/>
                  <a:pt x="220" y="500"/>
                  <a:pt x="220" y="500"/>
                </a:cubicBezTo>
                <a:cubicBezTo>
                  <a:pt x="222" y="499"/>
                  <a:pt x="222" y="499"/>
                  <a:pt x="222" y="499"/>
                </a:cubicBezTo>
                <a:cubicBezTo>
                  <a:pt x="224" y="499"/>
                  <a:pt x="224" y="499"/>
                  <a:pt x="224" y="499"/>
                </a:cubicBezTo>
                <a:cubicBezTo>
                  <a:pt x="225" y="501"/>
                  <a:pt x="225" y="501"/>
                  <a:pt x="225" y="501"/>
                </a:cubicBezTo>
                <a:cubicBezTo>
                  <a:pt x="227" y="503"/>
                  <a:pt x="227" y="503"/>
                  <a:pt x="227" y="503"/>
                </a:cubicBezTo>
                <a:cubicBezTo>
                  <a:pt x="230" y="502"/>
                  <a:pt x="230" y="502"/>
                  <a:pt x="230" y="502"/>
                </a:cubicBezTo>
                <a:cubicBezTo>
                  <a:pt x="231" y="502"/>
                  <a:pt x="231" y="502"/>
                  <a:pt x="231" y="502"/>
                </a:cubicBezTo>
                <a:cubicBezTo>
                  <a:pt x="232" y="503"/>
                  <a:pt x="232" y="503"/>
                  <a:pt x="232" y="503"/>
                </a:cubicBezTo>
                <a:cubicBezTo>
                  <a:pt x="233" y="503"/>
                  <a:pt x="233" y="503"/>
                  <a:pt x="233" y="503"/>
                </a:cubicBezTo>
                <a:cubicBezTo>
                  <a:pt x="235" y="506"/>
                  <a:pt x="235" y="506"/>
                  <a:pt x="235" y="506"/>
                </a:cubicBezTo>
                <a:cubicBezTo>
                  <a:pt x="237" y="506"/>
                  <a:pt x="237" y="506"/>
                  <a:pt x="237" y="506"/>
                </a:cubicBezTo>
                <a:cubicBezTo>
                  <a:pt x="238" y="507"/>
                  <a:pt x="238" y="507"/>
                  <a:pt x="238" y="507"/>
                </a:cubicBezTo>
                <a:cubicBezTo>
                  <a:pt x="241" y="509"/>
                  <a:pt x="241" y="509"/>
                  <a:pt x="241" y="509"/>
                </a:cubicBezTo>
                <a:cubicBezTo>
                  <a:pt x="242" y="509"/>
                  <a:pt x="242" y="509"/>
                  <a:pt x="242" y="509"/>
                </a:cubicBezTo>
                <a:cubicBezTo>
                  <a:pt x="243" y="511"/>
                  <a:pt x="243" y="511"/>
                  <a:pt x="243" y="511"/>
                </a:cubicBezTo>
                <a:cubicBezTo>
                  <a:pt x="243" y="513"/>
                  <a:pt x="243" y="513"/>
                  <a:pt x="243" y="513"/>
                </a:cubicBezTo>
                <a:cubicBezTo>
                  <a:pt x="244" y="513"/>
                  <a:pt x="244" y="513"/>
                  <a:pt x="244" y="513"/>
                </a:cubicBezTo>
                <a:cubicBezTo>
                  <a:pt x="245" y="511"/>
                  <a:pt x="245" y="511"/>
                  <a:pt x="245" y="511"/>
                </a:cubicBezTo>
                <a:cubicBezTo>
                  <a:pt x="245" y="509"/>
                  <a:pt x="245" y="509"/>
                  <a:pt x="245" y="509"/>
                </a:cubicBezTo>
                <a:cubicBezTo>
                  <a:pt x="247" y="508"/>
                  <a:pt x="247" y="508"/>
                  <a:pt x="247" y="508"/>
                </a:cubicBezTo>
                <a:cubicBezTo>
                  <a:pt x="248" y="510"/>
                  <a:pt x="248" y="510"/>
                  <a:pt x="248" y="510"/>
                </a:cubicBezTo>
                <a:cubicBezTo>
                  <a:pt x="251" y="510"/>
                  <a:pt x="251" y="510"/>
                  <a:pt x="251" y="510"/>
                </a:cubicBezTo>
                <a:cubicBezTo>
                  <a:pt x="252" y="512"/>
                  <a:pt x="252" y="512"/>
                  <a:pt x="252" y="512"/>
                </a:cubicBezTo>
                <a:cubicBezTo>
                  <a:pt x="254" y="512"/>
                  <a:pt x="254" y="512"/>
                  <a:pt x="254" y="512"/>
                </a:cubicBezTo>
                <a:cubicBezTo>
                  <a:pt x="256" y="511"/>
                  <a:pt x="256" y="511"/>
                  <a:pt x="256" y="511"/>
                </a:cubicBezTo>
                <a:cubicBezTo>
                  <a:pt x="256" y="507"/>
                  <a:pt x="256" y="507"/>
                  <a:pt x="256" y="507"/>
                </a:cubicBezTo>
                <a:cubicBezTo>
                  <a:pt x="258" y="507"/>
                  <a:pt x="258" y="507"/>
                  <a:pt x="258" y="507"/>
                </a:cubicBezTo>
                <a:cubicBezTo>
                  <a:pt x="258" y="506"/>
                  <a:pt x="258" y="506"/>
                  <a:pt x="258" y="506"/>
                </a:cubicBezTo>
                <a:cubicBezTo>
                  <a:pt x="259" y="505"/>
                  <a:pt x="259" y="505"/>
                  <a:pt x="259" y="505"/>
                </a:cubicBezTo>
                <a:cubicBezTo>
                  <a:pt x="260" y="506"/>
                  <a:pt x="260" y="506"/>
                  <a:pt x="260" y="506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63" y="505"/>
                  <a:pt x="263" y="505"/>
                  <a:pt x="263" y="505"/>
                </a:cubicBezTo>
                <a:cubicBezTo>
                  <a:pt x="266" y="507"/>
                  <a:pt x="266" y="507"/>
                  <a:pt x="266" y="507"/>
                </a:cubicBezTo>
                <a:cubicBezTo>
                  <a:pt x="266" y="508"/>
                  <a:pt x="266" y="508"/>
                  <a:pt x="266" y="508"/>
                </a:cubicBezTo>
                <a:cubicBezTo>
                  <a:pt x="269" y="508"/>
                  <a:pt x="269" y="508"/>
                  <a:pt x="269" y="508"/>
                </a:cubicBezTo>
                <a:cubicBezTo>
                  <a:pt x="268" y="506"/>
                  <a:pt x="268" y="506"/>
                  <a:pt x="268" y="506"/>
                </a:cubicBezTo>
                <a:cubicBezTo>
                  <a:pt x="270" y="505"/>
                  <a:pt x="270" y="505"/>
                  <a:pt x="270" y="505"/>
                </a:cubicBezTo>
                <a:cubicBezTo>
                  <a:pt x="272" y="505"/>
                  <a:pt x="272" y="505"/>
                  <a:pt x="272" y="505"/>
                </a:cubicBezTo>
                <a:cubicBezTo>
                  <a:pt x="273" y="504"/>
                  <a:pt x="273" y="504"/>
                  <a:pt x="273" y="504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6" y="506"/>
                  <a:pt x="276" y="506"/>
                  <a:pt x="276" y="506"/>
                </a:cubicBezTo>
                <a:cubicBezTo>
                  <a:pt x="275" y="507"/>
                  <a:pt x="275" y="507"/>
                  <a:pt x="275" y="507"/>
                </a:cubicBezTo>
                <a:cubicBezTo>
                  <a:pt x="274" y="508"/>
                  <a:pt x="274" y="508"/>
                  <a:pt x="274" y="508"/>
                </a:cubicBezTo>
                <a:cubicBezTo>
                  <a:pt x="276" y="510"/>
                  <a:pt x="276" y="510"/>
                  <a:pt x="276" y="510"/>
                </a:cubicBezTo>
                <a:cubicBezTo>
                  <a:pt x="277" y="510"/>
                  <a:pt x="277" y="510"/>
                  <a:pt x="277" y="510"/>
                </a:cubicBezTo>
                <a:cubicBezTo>
                  <a:pt x="278" y="510"/>
                  <a:pt x="278" y="510"/>
                  <a:pt x="278" y="510"/>
                </a:cubicBezTo>
                <a:cubicBezTo>
                  <a:pt x="279" y="511"/>
                  <a:pt x="279" y="511"/>
                  <a:pt x="279" y="511"/>
                </a:cubicBezTo>
                <a:cubicBezTo>
                  <a:pt x="282" y="510"/>
                  <a:pt x="282" y="510"/>
                  <a:pt x="282" y="510"/>
                </a:cubicBezTo>
                <a:cubicBezTo>
                  <a:pt x="285" y="512"/>
                  <a:pt x="285" y="512"/>
                  <a:pt x="285" y="512"/>
                </a:cubicBezTo>
                <a:cubicBezTo>
                  <a:pt x="287" y="512"/>
                  <a:pt x="287" y="512"/>
                  <a:pt x="287" y="512"/>
                </a:cubicBezTo>
                <a:cubicBezTo>
                  <a:pt x="288" y="510"/>
                  <a:pt x="288" y="510"/>
                  <a:pt x="288" y="510"/>
                </a:cubicBezTo>
                <a:cubicBezTo>
                  <a:pt x="288" y="508"/>
                  <a:pt x="288" y="508"/>
                  <a:pt x="288" y="508"/>
                </a:cubicBezTo>
                <a:cubicBezTo>
                  <a:pt x="289" y="507"/>
                  <a:pt x="289" y="507"/>
                  <a:pt x="289" y="507"/>
                </a:cubicBezTo>
                <a:cubicBezTo>
                  <a:pt x="292" y="509"/>
                  <a:pt x="292" y="509"/>
                  <a:pt x="292" y="509"/>
                </a:cubicBezTo>
                <a:cubicBezTo>
                  <a:pt x="294" y="509"/>
                  <a:pt x="294" y="509"/>
                  <a:pt x="294" y="509"/>
                </a:cubicBezTo>
                <a:cubicBezTo>
                  <a:pt x="297" y="508"/>
                  <a:pt x="297" y="508"/>
                  <a:pt x="297" y="508"/>
                </a:cubicBezTo>
                <a:cubicBezTo>
                  <a:pt x="298" y="507"/>
                  <a:pt x="298" y="507"/>
                  <a:pt x="298" y="507"/>
                </a:cubicBezTo>
                <a:cubicBezTo>
                  <a:pt x="298" y="500"/>
                  <a:pt x="298" y="500"/>
                  <a:pt x="298" y="500"/>
                </a:cubicBezTo>
                <a:cubicBezTo>
                  <a:pt x="297" y="499"/>
                  <a:pt x="297" y="499"/>
                  <a:pt x="297" y="499"/>
                </a:cubicBezTo>
                <a:cubicBezTo>
                  <a:pt x="294" y="499"/>
                  <a:pt x="294" y="499"/>
                  <a:pt x="294" y="499"/>
                </a:cubicBezTo>
                <a:cubicBezTo>
                  <a:pt x="293" y="498"/>
                  <a:pt x="293" y="498"/>
                  <a:pt x="293" y="498"/>
                </a:cubicBezTo>
                <a:cubicBezTo>
                  <a:pt x="292" y="497"/>
                  <a:pt x="292" y="497"/>
                  <a:pt x="292" y="497"/>
                </a:cubicBezTo>
                <a:cubicBezTo>
                  <a:pt x="290" y="496"/>
                  <a:pt x="290" y="496"/>
                  <a:pt x="290" y="496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87" y="495"/>
                  <a:pt x="287" y="495"/>
                  <a:pt x="287" y="495"/>
                </a:cubicBezTo>
                <a:cubicBezTo>
                  <a:pt x="287" y="494"/>
                  <a:pt x="287" y="494"/>
                  <a:pt x="287" y="494"/>
                </a:cubicBezTo>
                <a:cubicBezTo>
                  <a:pt x="286" y="493"/>
                  <a:pt x="286" y="493"/>
                  <a:pt x="286" y="493"/>
                </a:cubicBezTo>
                <a:cubicBezTo>
                  <a:pt x="287" y="492"/>
                  <a:pt x="287" y="492"/>
                  <a:pt x="287" y="492"/>
                </a:cubicBezTo>
                <a:cubicBezTo>
                  <a:pt x="288" y="492"/>
                  <a:pt x="288" y="492"/>
                  <a:pt x="288" y="492"/>
                </a:cubicBezTo>
                <a:cubicBezTo>
                  <a:pt x="288" y="490"/>
                  <a:pt x="288" y="490"/>
                  <a:pt x="288" y="490"/>
                </a:cubicBezTo>
                <a:cubicBezTo>
                  <a:pt x="290" y="489"/>
                  <a:pt x="290" y="489"/>
                  <a:pt x="290" y="489"/>
                </a:cubicBezTo>
                <a:cubicBezTo>
                  <a:pt x="289" y="487"/>
                  <a:pt x="289" y="487"/>
                  <a:pt x="289" y="487"/>
                </a:cubicBezTo>
                <a:cubicBezTo>
                  <a:pt x="288" y="486"/>
                  <a:pt x="288" y="486"/>
                  <a:pt x="288" y="486"/>
                </a:cubicBezTo>
                <a:cubicBezTo>
                  <a:pt x="288" y="484"/>
                  <a:pt x="288" y="484"/>
                  <a:pt x="288" y="484"/>
                </a:cubicBezTo>
                <a:cubicBezTo>
                  <a:pt x="290" y="482"/>
                  <a:pt x="290" y="482"/>
                  <a:pt x="290" y="482"/>
                </a:cubicBezTo>
                <a:cubicBezTo>
                  <a:pt x="292" y="480"/>
                  <a:pt x="292" y="480"/>
                  <a:pt x="292" y="480"/>
                </a:cubicBezTo>
                <a:cubicBezTo>
                  <a:pt x="296" y="479"/>
                  <a:pt x="296" y="479"/>
                  <a:pt x="296" y="479"/>
                </a:cubicBezTo>
                <a:cubicBezTo>
                  <a:pt x="297" y="480"/>
                  <a:pt x="297" y="480"/>
                  <a:pt x="297" y="480"/>
                </a:cubicBezTo>
                <a:cubicBezTo>
                  <a:pt x="298" y="479"/>
                  <a:pt x="298" y="479"/>
                  <a:pt x="298" y="479"/>
                </a:cubicBezTo>
                <a:cubicBezTo>
                  <a:pt x="298" y="477"/>
                  <a:pt x="298" y="477"/>
                  <a:pt x="298" y="477"/>
                </a:cubicBezTo>
                <a:cubicBezTo>
                  <a:pt x="296" y="477"/>
                  <a:pt x="296" y="477"/>
                  <a:pt x="296" y="477"/>
                </a:cubicBezTo>
                <a:cubicBezTo>
                  <a:pt x="295" y="475"/>
                  <a:pt x="295" y="475"/>
                  <a:pt x="295" y="475"/>
                </a:cubicBezTo>
                <a:cubicBezTo>
                  <a:pt x="294" y="476"/>
                  <a:pt x="294" y="476"/>
                  <a:pt x="294" y="476"/>
                </a:cubicBezTo>
                <a:cubicBezTo>
                  <a:pt x="293" y="476"/>
                  <a:pt x="293" y="476"/>
                  <a:pt x="293" y="476"/>
                </a:cubicBezTo>
                <a:cubicBezTo>
                  <a:pt x="291" y="476"/>
                  <a:pt x="291" y="476"/>
                  <a:pt x="291" y="476"/>
                </a:cubicBezTo>
                <a:cubicBezTo>
                  <a:pt x="289" y="476"/>
                  <a:pt x="289" y="476"/>
                  <a:pt x="289" y="476"/>
                </a:cubicBezTo>
                <a:cubicBezTo>
                  <a:pt x="288" y="474"/>
                  <a:pt x="288" y="474"/>
                  <a:pt x="288" y="474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91" y="474"/>
                  <a:pt x="291" y="474"/>
                  <a:pt x="291" y="474"/>
                </a:cubicBezTo>
                <a:cubicBezTo>
                  <a:pt x="291" y="472"/>
                  <a:pt x="291" y="472"/>
                  <a:pt x="291" y="472"/>
                </a:cubicBezTo>
                <a:cubicBezTo>
                  <a:pt x="289" y="472"/>
                  <a:pt x="289" y="472"/>
                  <a:pt x="289" y="472"/>
                </a:cubicBezTo>
                <a:cubicBezTo>
                  <a:pt x="287" y="472"/>
                  <a:pt x="287" y="472"/>
                  <a:pt x="287" y="472"/>
                </a:cubicBezTo>
                <a:cubicBezTo>
                  <a:pt x="288" y="471"/>
                  <a:pt x="288" y="471"/>
                  <a:pt x="288" y="471"/>
                </a:cubicBezTo>
                <a:cubicBezTo>
                  <a:pt x="287" y="469"/>
                  <a:pt x="287" y="469"/>
                  <a:pt x="287" y="469"/>
                </a:cubicBezTo>
                <a:cubicBezTo>
                  <a:pt x="287" y="468"/>
                  <a:pt x="287" y="468"/>
                  <a:pt x="287" y="468"/>
                </a:cubicBezTo>
                <a:cubicBezTo>
                  <a:pt x="289" y="468"/>
                  <a:pt x="289" y="468"/>
                  <a:pt x="289" y="468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291" y="467"/>
                  <a:pt x="291" y="467"/>
                  <a:pt x="291" y="467"/>
                </a:cubicBezTo>
                <a:cubicBezTo>
                  <a:pt x="292" y="468"/>
                  <a:pt x="292" y="468"/>
                  <a:pt x="292" y="468"/>
                </a:cubicBezTo>
                <a:cubicBezTo>
                  <a:pt x="294" y="468"/>
                  <a:pt x="294" y="468"/>
                  <a:pt x="294" y="468"/>
                </a:cubicBezTo>
                <a:cubicBezTo>
                  <a:pt x="296" y="469"/>
                  <a:pt x="296" y="469"/>
                  <a:pt x="296" y="469"/>
                </a:cubicBezTo>
                <a:cubicBezTo>
                  <a:pt x="296" y="468"/>
                  <a:pt x="296" y="468"/>
                  <a:pt x="296" y="468"/>
                </a:cubicBezTo>
                <a:cubicBezTo>
                  <a:pt x="296" y="467"/>
                  <a:pt x="296" y="467"/>
                  <a:pt x="296" y="467"/>
                </a:cubicBezTo>
                <a:cubicBezTo>
                  <a:pt x="298" y="466"/>
                  <a:pt x="298" y="466"/>
                  <a:pt x="298" y="466"/>
                </a:cubicBezTo>
                <a:cubicBezTo>
                  <a:pt x="299" y="466"/>
                  <a:pt x="299" y="466"/>
                  <a:pt x="299" y="466"/>
                </a:cubicBezTo>
                <a:cubicBezTo>
                  <a:pt x="301" y="467"/>
                  <a:pt x="301" y="467"/>
                  <a:pt x="301" y="467"/>
                </a:cubicBezTo>
                <a:cubicBezTo>
                  <a:pt x="301" y="466"/>
                  <a:pt x="301" y="466"/>
                  <a:pt x="301" y="466"/>
                </a:cubicBezTo>
                <a:cubicBezTo>
                  <a:pt x="302" y="465"/>
                  <a:pt x="302" y="465"/>
                  <a:pt x="302" y="465"/>
                </a:cubicBezTo>
                <a:cubicBezTo>
                  <a:pt x="305" y="464"/>
                  <a:pt x="305" y="464"/>
                  <a:pt x="305" y="464"/>
                </a:cubicBezTo>
                <a:cubicBezTo>
                  <a:pt x="307" y="464"/>
                  <a:pt x="307" y="464"/>
                  <a:pt x="307" y="464"/>
                </a:cubicBezTo>
                <a:cubicBezTo>
                  <a:pt x="309" y="463"/>
                  <a:pt x="309" y="463"/>
                  <a:pt x="309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2" y="462"/>
                  <a:pt x="312" y="462"/>
                  <a:pt x="312" y="462"/>
                </a:cubicBezTo>
                <a:cubicBezTo>
                  <a:pt x="314" y="460"/>
                  <a:pt x="314" y="460"/>
                  <a:pt x="314" y="460"/>
                </a:cubicBezTo>
                <a:cubicBezTo>
                  <a:pt x="316" y="460"/>
                  <a:pt x="316" y="460"/>
                  <a:pt x="316" y="460"/>
                </a:cubicBezTo>
                <a:cubicBezTo>
                  <a:pt x="318" y="459"/>
                  <a:pt x="318" y="459"/>
                  <a:pt x="318" y="459"/>
                </a:cubicBezTo>
                <a:cubicBezTo>
                  <a:pt x="319" y="459"/>
                  <a:pt x="319" y="459"/>
                  <a:pt x="319" y="459"/>
                </a:cubicBezTo>
                <a:cubicBezTo>
                  <a:pt x="320" y="460"/>
                  <a:pt x="320" y="460"/>
                  <a:pt x="320" y="460"/>
                </a:cubicBezTo>
                <a:cubicBezTo>
                  <a:pt x="321" y="459"/>
                  <a:pt x="321" y="459"/>
                  <a:pt x="321" y="459"/>
                </a:cubicBezTo>
                <a:cubicBezTo>
                  <a:pt x="321" y="457"/>
                  <a:pt x="321" y="457"/>
                  <a:pt x="321" y="457"/>
                </a:cubicBezTo>
                <a:cubicBezTo>
                  <a:pt x="322" y="456"/>
                  <a:pt x="322" y="456"/>
                  <a:pt x="322" y="456"/>
                </a:cubicBezTo>
                <a:cubicBezTo>
                  <a:pt x="324" y="456"/>
                  <a:pt x="324" y="456"/>
                  <a:pt x="324" y="456"/>
                </a:cubicBezTo>
                <a:cubicBezTo>
                  <a:pt x="324" y="455"/>
                  <a:pt x="324" y="455"/>
                  <a:pt x="324" y="455"/>
                </a:cubicBezTo>
                <a:cubicBezTo>
                  <a:pt x="325" y="454"/>
                  <a:pt x="325" y="454"/>
                  <a:pt x="325" y="454"/>
                </a:cubicBezTo>
                <a:cubicBezTo>
                  <a:pt x="326" y="455"/>
                  <a:pt x="326" y="455"/>
                  <a:pt x="326" y="455"/>
                </a:cubicBezTo>
                <a:cubicBezTo>
                  <a:pt x="327" y="455"/>
                  <a:pt x="327" y="455"/>
                  <a:pt x="327" y="455"/>
                </a:cubicBezTo>
                <a:cubicBezTo>
                  <a:pt x="329" y="455"/>
                  <a:pt x="329" y="455"/>
                  <a:pt x="329" y="455"/>
                </a:cubicBezTo>
                <a:cubicBezTo>
                  <a:pt x="331" y="454"/>
                  <a:pt x="331" y="454"/>
                  <a:pt x="331" y="454"/>
                </a:cubicBezTo>
                <a:cubicBezTo>
                  <a:pt x="335" y="451"/>
                  <a:pt x="335" y="451"/>
                  <a:pt x="335" y="451"/>
                </a:cubicBezTo>
                <a:cubicBezTo>
                  <a:pt x="335" y="451"/>
                  <a:pt x="335" y="451"/>
                  <a:pt x="335" y="451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8" y="450"/>
                  <a:pt x="338" y="450"/>
                  <a:pt x="338" y="450"/>
                </a:cubicBezTo>
                <a:cubicBezTo>
                  <a:pt x="340" y="449"/>
                  <a:pt x="340" y="449"/>
                  <a:pt x="340" y="449"/>
                </a:cubicBezTo>
                <a:cubicBezTo>
                  <a:pt x="341" y="449"/>
                  <a:pt x="341" y="449"/>
                  <a:pt x="341" y="449"/>
                </a:cubicBezTo>
                <a:cubicBezTo>
                  <a:pt x="343" y="449"/>
                  <a:pt x="343" y="449"/>
                  <a:pt x="343" y="449"/>
                </a:cubicBezTo>
                <a:cubicBezTo>
                  <a:pt x="343" y="447"/>
                  <a:pt x="343" y="447"/>
                  <a:pt x="343" y="447"/>
                </a:cubicBezTo>
                <a:cubicBezTo>
                  <a:pt x="342" y="446"/>
                  <a:pt x="342" y="446"/>
                  <a:pt x="342" y="446"/>
                </a:cubicBezTo>
                <a:cubicBezTo>
                  <a:pt x="343" y="446"/>
                  <a:pt x="343" y="446"/>
                  <a:pt x="343" y="446"/>
                </a:cubicBezTo>
                <a:cubicBezTo>
                  <a:pt x="345" y="445"/>
                  <a:pt x="345" y="445"/>
                  <a:pt x="345" y="445"/>
                </a:cubicBezTo>
                <a:cubicBezTo>
                  <a:pt x="346" y="444"/>
                  <a:pt x="346" y="444"/>
                  <a:pt x="346" y="444"/>
                </a:cubicBezTo>
                <a:cubicBezTo>
                  <a:pt x="348" y="443"/>
                  <a:pt x="348" y="443"/>
                  <a:pt x="348" y="443"/>
                </a:cubicBezTo>
                <a:cubicBezTo>
                  <a:pt x="349" y="443"/>
                  <a:pt x="349" y="443"/>
                  <a:pt x="349" y="443"/>
                </a:cubicBezTo>
                <a:cubicBezTo>
                  <a:pt x="350" y="443"/>
                  <a:pt x="350" y="443"/>
                  <a:pt x="350" y="443"/>
                </a:cubicBezTo>
                <a:cubicBezTo>
                  <a:pt x="352" y="443"/>
                  <a:pt x="352" y="443"/>
                  <a:pt x="352" y="443"/>
                </a:cubicBezTo>
                <a:cubicBezTo>
                  <a:pt x="354" y="443"/>
                  <a:pt x="354" y="443"/>
                  <a:pt x="354" y="443"/>
                </a:cubicBezTo>
                <a:cubicBezTo>
                  <a:pt x="357" y="445"/>
                  <a:pt x="357" y="445"/>
                  <a:pt x="357" y="445"/>
                </a:cubicBezTo>
                <a:cubicBezTo>
                  <a:pt x="359" y="445"/>
                  <a:pt x="359" y="445"/>
                  <a:pt x="359" y="445"/>
                </a:cubicBezTo>
                <a:cubicBezTo>
                  <a:pt x="361" y="444"/>
                  <a:pt x="361" y="444"/>
                  <a:pt x="361" y="444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3" y="446"/>
                  <a:pt x="363" y="446"/>
                  <a:pt x="363" y="446"/>
                </a:cubicBezTo>
                <a:cubicBezTo>
                  <a:pt x="364" y="447"/>
                  <a:pt x="364" y="447"/>
                  <a:pt x="364" y="447"/>
                </a:cubicBezTo>
                <a:cubicBezTo>
                  <a:pt x="365" y="448"/>
                  <a:pt x="365" y="448"/>
                  <a:pt x="365" y="448"/>
                </a:cubicBezTo>
                <a:cubicBezTo>
                  <a:pt x="366" y="450"/>
                  <a:pt x="366" y="450"/>
                  <a:pt x="366" y="450"/>
                </a:cubicBezTo>
                <a:cubicBezTo>
                  <a:pt x="367" y="451"/>
                  <a:pt x="367" y="451"/>
                  <a:pt x="367" y="451"/>
                </a:cubicBezTo>
                <a:cubicBezTo>
                  <a:pt x="367" y="452"/>
                  <a:pt x="367" y="452"/>
                  <a:pt x="367" y="452"/>
                </a:cubicBezTo>
                <a:cubicBezTo>
                  <a:pt x="367" y="453"/>
                  <a:pt x="367" y="453"/>
                  <a:pt x="367" y="453"/>
                </a:cubicBezTo>
                <a:cubicBezTo>
                  <a:pt x="367" y="455"/>
                  <a:pt x="367" y="455"/>
                  <a:pt x="367" y="455"/>
                </a:cubicBezTo>
                <a:cubicBezTo>
                  <a:pt x="367" y="455"/>
                  <a:pt x="367" y="455"/>
                  <a:pt x="367" y="455"/>
                </a:cubicBezTo>
                <a:cubicBezTo>
                  <a:pt x="366" y="456"/>
                  <a:pt x="366" y="456"/>
                  <a:pt x="366" y="456"/>
                </a:cubicBezTo>
                <a:cubicBezTo>
                  <a:pt x="366" y="457"/>
                  <a:pt x="366" y="457"/>
                  <a:pt x="366" y="457"/>
                </a:cubicBezTo>
                <a:cubicBezTo>
                  <a:pt x="367" y="458"/>
                  <a:pt x="367" y="458"/>
                  <a:pt x="367" y="458"/>
                </a:cubicBezTo>
                <a:cubicBezTo>
                  <a:pt x="369" y="457"/>
                  <a:pt x="369" y="457"/>
                  <a:pt x="369" y="457"/>
                </a:cubicBezTo>
                <a:cubicBezTo>
                  <a:pt x="371" y="458"/>
                  <a:pt x="371" y="458"/>
                  <a:pt x="371" y="458"/>
                </a:cubicBezTo>
                <a:cubicBezTo>
                  <a:pt x="372" y="458"/>
                  <a:pt x="372" y="458"/>
                  <a:pt x="372" y="458"/>
                </a:cubicBezTo>
                <a:cubicBezTo>
                  <a:pt x="372" y="456"/>
                  <a:pt x="372" y="456"/>
                  <a:pt x="372" y="456"/>
                </a:cubicBezTo>
                <a:cubicBezTo>
                  <a:pt x="373" y="456"/>
                  <a:pt x="373" y="456"/>
                  <a:pt x="373" y="456"/>
                </a:cubicBezTo>
                <a:cubicBezTo>
                  <a:pt x="374" y="457"/>
                  <a:pt x="374" y="457"/>
                  <a:pt x="374" y="457"/>
                </a:cubicBezTo>
                <a:cubicBezTo>
                  <a:pt x="375" y="457"/>
                  <a:pt x="375" y="457"/>
                  <a:pt x="375" y="457"/>
                </a:cubicBezTo>
                <a:cubicBezTo>
                  <a:pt x="375" y="456"/>
                  <a:pt x="375" y="456"/>
                  <a:pt x="375" y="456"/>
                </a:cubicBezTo>
                <a:cubicBezTo>
                  <a:pt x="374" y="454"/>
                  <a:pt x="374" y="454"/>
                  <a:pt x="374" y="454"/>
                </a:cubicBezTo>
                <a:cubicBezTo>
                  <a:pt x="375" y="454"/>
                  <a:pt x="375" y="454"/>
                  <a:pt x="375" y="454"/>
                </a:cubicBezTo>
                <a:cubicBezTo>
                  <a:pt x="378" y="456"/>
                  <a:pt x="378" y="456"/>
                  <a:pt x="378" y="456"/>
                </a:cubicBezTo>
                <a:cubicBezTo>
                  <a:pt x="378" y="459"/>
                  <a:pt x="378" y="459"/>
                  <a:pt x="378" y="459"/>
                </a:cubicBezTo>
                <a:cubicBezTo>
                  <a:pt x="379" y="461"/>
                  <a:pt x="379" y="461"/>
                  <a:pt x="379" y="461"/>
                </a:cubicBezTo>
                <a:cubicBezTo>
                  <a:pt x="380" y="461"/>
                  <a:pt x="380" y="461"/>
                  <a:pt x="380" y="461"/>
                </a:cubicBezTo>
                <a:cubicBezTo>
                  <a:pt x="382" y="460"/>
                  <a:pt x="382" y="460"/>
                  <a:pt x="382" y="460"/>
                </a:cubicBezTo>
                <a:cubicBezTo>
                  <a:pt x="381" y="459"/>
                  <a:pt x="381" y="459"/>
                  <a:pt x="381" y="459"/>
                </a:cubicBezTo>
                <a:cubicBezTo>
                  <a:pt x="380" y="458"/>
                  <a:pt x="380" y="458"/>
                  <a:pt x="380" y="458"/>
                </a:cubicBezTo>
                <a:cubicBezTo>
                  <a:pt x="382" y="458"/>
                  <a:pt x="382" y="458"/>
                  <a:pt x="382" y="458"/>
                </a:cubicBezTo>
                <a:cubicBezTo>
                  <a:pt x="386" y="459"/>
                  <a:pt x="386" y="459"/>
                  <a:pt x="386" y="459"/>
                </a:cubicBezTo>
                <a:cubicBezTo>
                  <a:pt x="387" y="459"/>
                  <a:pt x="387" y="459"/>
                  <a:pt x="387" y="459"/>
                </a:cubicBezTo>
                <a:cubicBezTo>
                  <a:pt x="388" y="458"/>
                  <a:pt x="388" y="458"/>
                  <a:pt x="388" y="458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8" y="461"/>
                  <a:pt x="388" y="461"/>
                  <a:pt x="388" y="461"/>
                </a:cubicBezTo>
                <a:cubicBezTo>
                  <a:pt x="387" y="462"/>
                  <a:pt x="387" y="462"/>
                  <a:pt x="387" y="462"/>
                </a:cubicBezTo>
                <a:cubicBezTo>
                  <a:pt x="387" y="464"/>
                  <a:pt x="387" y="464"/>
                  <a:pt x="387" y="464"/>
                </a:cubicBezTo>
                <a:cubicBezTo>
                  <a:pt x="388" y="465"/>
                  <a:pt x="388" y="465"/>
                  <a:pt x="388" y="465"/>
                </a:cubicBezTo>
                <a:cubicBezTo>
                  <a:pt x="390" y="465"/>
                  <a:pt x="390" y="465"/>
                  <a:pt x="390" y="465"/>
                </a:cubicBezTo>
                <a:cubicBezTo>
                  <a:pt x="391" y="464"/>
                  <a:pt x="391" y="464"/>
                  <a:pt x="391" y="464"/>
                </a:cubicBezTo>
                <a:cubicBezTo>
                  <a:pt x="393" y="464"/>
                  <a:pt x="393" y="464"/>
                  <a:pt x="393" y="464"/>
                </a:cubicBezTo>
                <a:cubicBezTo>
                  <a:pt x="396" y="464"/>
                  <a:pt x="396" y="464"/>
                  <a:pt x="396" y="464"/>
                </a:cubicBezTo>
                <a:cubicBezTo>
                  <a:pt x="397" y="465"/>
                  <a:pt x="397" y="465"/>
                  <a:pt x="397" y="465"/>
                </a:cubicBezTo>
                <a:cubicBezTo>
                  <a:pt x="398" y="464"/>
                  <a:pt x="398" y="464"/>
                  <a:pt x="398" y="464"/>
                </a:cubicBezTo>
                <a:cubicBezTo>
                  <a:pt x="398" y="462"/>
                  <a:pt x="398" y="462"/>
                  <a:pt x="398" y="462"/>
                </a:cubicBezTo>
                <a:cubicBezTo>
                  <a:pt x="399" y="462"/>
                  <a:pt x="399" y="462"/>
                  <a:pt x="399" y="462"/>
                </a:cubicBezTo>
                <a:cubicBezTo>
                  <a:pt x="402" y="461"/>
                  <a:pt x="402" y="461"/>
                  <a:pt x="402" y="461"/>
                </a:cubicBezTo>
                <a:cubicBezTo>
                  <a:pt x="404" y="460"/>
                  <a:pt x="404" y="460"/>
                  <a:pt x="404" y="460"/>
                </a:cubicBezTo>
                <a:cubicBezTo>
                  <a:pt x="404" y="459"/>
                  <a:pt x="404" y="459"/>
                  <a:pt x="404" y="459"/>
                </a:cubicBezTo>
                <a:cubicBezTo>
                  <a:pt x="406" y="457"/>
                  <a:pt x="406" y="457"/>
                  <a:pt x="406" y="457"/>
                </a:cubicBezTo>
                <a:cubicBezTo>
                  <a:pt x="406" y="456"/>
                  <a:pt x="406" y="456"/>
                  <a:pt x="406" y="456"/>
                </a:cubicBezTo>
                <a:cubicBezTo>
                  <a:pt x="408" y="454"/>
                  <a:pt x="408" y="454"/>
                  <a:pt x="408" y="454"/>
                </a:cubicBezTo>
                <a:cubicBezTo>
                  <a:pt x="409" y="454"/>
                  <a:pt x="409" y="454"/>
                  <a:pt x="409" y="454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12" y="452"/>
                  <a:pt x="412" y="452"/>
                  <a:pt x="412" y="452"/>
                </a:cubicBezTo>
                <a:cubicBezTo>
                  <a:pt x="415" y="451"/>
                  <a:pt x="415" y="451"/>
                  <a:pt x="415" y="451"/>
                </a:cubicBezTo>
                <a:cubicBezTo>
                  <a:pt x="416" y="452"/>
                  <a:pt x="416" y="452"/>
                  <a:pt x="416" y="452"/>
                </a:cubicBezTo>
                <a:cubicBezTo>
                  <a:pt x="416" y="453"/>
                  <a:pt x="416" y="453"/>
                  <a:pt x="416" y="453"/>
                </a:cubicBezTo>
                <a:cubicBezTo>
                  <a:pt x="414" y="455"/>
                  <a:pt x="414" y="455"/>
                  <a:pt x="414" y="455"/>
                </a:cubicBezTo>
                <a:cubicBezTo>
                  <a:pt x="413" y="455"/>
                  <a:pt x="413" y="455"/>
                  <a:pt x="413" y="455"/>
                </a:cubicBezTo>
                <a:cubicBezTo>
                  <a:pt x="413" y="457"/>
                  <a:pt x="413" y="457"/>
                  <a:pt x="413" y="457"/>
                </a:cubicBezTo>
                <a:cubicBezTo>
                  <a:pt x="429" y="469"/>
                  <a:pt x="429" y="469"/>
                  <a:pt x="429" y="469"/>
                </a:cubicBezTo>
                <a:cubicBezTo>
                  <a:pt x="451" y="496"/>
                  <a:pt x="451" y="496"/>
                  <a:pt x="451" y="496"/>
                </a:cubicBezTo>
                <a:cubicBezTo>
                  <a:pt x="453" y="495"/>
                  <a:pt x="453" y="495"/>
                  <a:pt x="453" y="495"/>
                </a:cubicBezTo>
                <a:cubicBezTo>
                  <a:pt x="454" y="494"/>
                  <a:pt x="454" y="494"/>
                  <a:pt x="454" y="494"/>
                </a:cubicBezTo>
                <a:cubicBezTo>
                  <a:pt x="455" y="493"/>
                  <a:pt x="455" y="493"/>
                  <a:pt x="455" y="493"/>
                </a:cubicBezTo>
                <a:cubicBezTo>
                  <a:pt x="454" y="493"/>
                  <a:pt x="454" y="493"/>
                  <a:pt x="454" y="493"/>
                </a:cubicBezTo>
                <a:cubicBezTo>
                  <a:pt x="454" y="491"/>
                  <a:pt x="454" y="491"/>
                  <a:pt x="454" y="491"/>
                </a:cubicBezTo>
                <a:cubicBezTo>
                  <a:pt x="456" y="490"/>
                  <a:pt x="456" y="490"/>
                  <a:pt x="456" y="490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3"/>
                  <a:pt x="458" y="493"/>
                  <a:pt x="458" y="493"/>
                </a:cubicBezTo>
                <a:cubicBezTo>
                  <a:pt x="458" y="494"/>
                  <a:pt x="458" y="494"/>
                  <a:pt x="458" y="494"/>
                </a:cubicBezTo>
                <a:cubicBezTo>
                  <a:pt x="460" y="494"/>
                  <a:pt x="460" y="494"/>
                  <a:pt x="460" y="494"/>
                </a:cubicBezTo>
                <a:cubicBezTo>
                  <a:pt x="461" y="496"/>
                  <a:pt x="461" y="496"/>
                  <a:pt x="461" y="496"/>
                </a:cubicBezTo>
                <a:cubicBezTo>
                  <a:pt x="463" y="496"/>
                  <a:pt x="463" y="496"/>
                  <a:pt x="463" y="496"/>
                </a:cubicBezTo>
                <a:cubicBezTo>
                  <a:pt x="464" y="495"/>
                  <a:pt x="464" y="495"/>
                  <a:pt x="464" y="495"/>
                </a:cubicBezTo>
                <a:cubicBezTo>
                  <a:pt x="466" y="495"/>
                  <a:pt x="466" y="495"/>
                  <a:pt x="466" y="495"/>
                </a:cubicBezTo>
                <a:cubicBezTo>
                  <a:pt x="468" y="496"/>
                  <a:pt x="468" y="496"/>
                  <a:pt x="468" y="496"/>
                </a:cubicBezTo>
                <a:cubicBezTo>
                  <a:pt x="470" y="495"/>
                  <a:pt x="470" y="495"/>
                  <a:pt x="470" y="495"/>
                </a:cubicBezTo>
                <a:cubicBezTo>
                  <a:pt x="471" y="495"/>
                  <a:pt x="471" y="495"/>
                  <a:pt x="471" y="495"/>
                </a:cubicBezTo>
                <a:cubicBezTo>
                  <a:pt x="473" y="495"/>
                  <a:pt x="473" y="495"/>
                  <a:pt x="473" y="495"/>
                </a:cubicBezTo>
                <a:cubicBezTo>
                  <a:pt x="473" y="494"/>
                  <a:pt x="473" y="494"/>
                  <a:pt x="473" y="494"/>
                </a:cubicBezTo>
                <a:cubicBezTo>
                  <a:pt x="473" y="493"/>
                  <a:pt x="473" y="493"/>
                  <a:pt x="473" y="493"/>
                </a:cubicBezTo>
                <a:cubicBezTo>
                  <a:pt x="473" y="492"/>
                  <a:pt x="473" y="492"/>
                  <a:pt x="473" y="492"/>
                </a:cubicBezTo>
                <a:cubicBezTo>
                  <a:pt x="476" y="492"/>
                  <a:pt x="476" y="492"/>
                  <a:pt x="476" y="492"/>
                </a:cubicBezTo>
                <a:cubicBezTo>
                  <a:pt x="479" y="492"/>
                  <a:pt x="479" y="492"/>
                  <a:pt x="479" y="492"/>
                </a:cubicBezTo>
                <a:cubicBezTo>
                  <a:pt x="482" y="492"/>
                  <a:pt x="482" y="492"/>
                  <a:pt x="482" y="492"/>
                </a:cubicBezTo>
                <a:cubicBezTo>
                  <a:pt x="485" y="494"/>
                  <a:pt x="485" y="494"/>
                  <a:pt x="485" y="494"/>
                </a:cubicBezTo>
                <a:cubicBezTo>
                  <a:pt x="486" y="497"/>
                  <a:pt x="486" y="497"/>
                  <a:pt x="486" y="497"/>
                </a:cubicBezTo>
                <a:cubicBezTo>
                  <a:pt x="487" y="499"/>
                  <a:pt x="487" y="499"/>
                  <a:pt x="487" y="499"/>
                </a:cubicBezTo>
                <a:cubicBezTo>
                  <a:pt x="488" y="499"/>
                  <a:pt x="488" y="499"/>
                  <a:pt x="488" y="499"/>
                </a:cubicBezTo>
                <a:cubicBezTo>
                  <a:pt x="490" y="499"/>
                  <a:pt x="490" y="499"/>
                  <a:pt x="490" y="499"/>
                </a:cubicBezTo>
                <a:cubicBezTo>
                  <a:pt x="492" y="501"/>
                  <a:pt x="492" y="501"/>
                  <a:pt x="492" y="501"/>
                </a:cubicBezTo>
                <a:cubicBezTo>
                  <a:pt x="492" y="501"/>
                  <a:pt x="492" y="501"/>
                  <a:pt x="492" y="501"/>
                </a:cubicBezTo>
                <a:cubicBezTo>
                  <a:pt x="494" y="501"/>
                  <a:pt x="494" y="501"/>
                  <a:pt x="494" y="501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3" y="503"/>
                  <a:pt x="493" y="503"/>
                  <a:pt x="493" y="503"/>
                </a:cubicBezTo>
                <a:cubicBezTo>
                  <a:pt x="493" y="505"/>
                  <a:pt x="493" y="505"/>
                  <a:pt x="493" y="505"/>
                </a:cubicBezTo>
                <a:cubicBezTo>
                  <a:pt x="494" y="506"/>
                  <a:pt x="494" y="506"/>
                  <a:pt x="494" y="506"/>
                </a:cubicBezTo>
                <a:cubicBezTo>
                  <a:pt x="495" y="507"/>
                  <a:pt x="495" y="507"/>
                  <a:pt x="495" y="507"/>
                </a:cubicBezTo>
                <a:cubicBezTo>
                  <a:pt x="495" y="507"/>
                  <a:pt x="495" y="507"/>
                  <a:pt x="495" y="507"/>
                </a:cubicBezTo>
                <a:cubicBezTo>
                  <a:pt x="496" y="507"/>
                  <a:pt x="496" y="507"/>
                  <a:pt x="496" y="507"/>
                </a:cubicBezTo>
                <a:cubicBezTo>
                  <a:pt x="498" y="508"/>
                  <a:pt x="498" y="508"/>
                  <a:pt x="498" y="508"/>
                </a:cubicBezTo>
                <a:cubicBezTo>
                  <a:pt x="499" y="508"/>
                  <a:pt x="499" y="508"/>
                  <a:pt x="499" y="508"/>
                </a:cubicBezTo>
                <a:cubicBezTo>
                  <a:pt x="500" y="508"/>
                  <a:pt x="500" y="508"/>
                  <a:pt x="500" y="508"/>
                </a:cubicBezTo>
                <a:cubicBezTo>
                  <a:pt x="501" y="507"/>
                  <a:pt x="501" y="507"/>
                  <a:pt x="501" y="507"/>
                </a:cubicBezTo>
                <a:cubicBezTo>
                  <a:pt x="505" y="507"/>
                  <a:pt x="505" y="507"/>
                  <a:pt x="505" y="507"/>
                </a:cubicBezTo>
                <a:cubicBezTo>
                  <a:pt x="507" y="506"/>
                  <a:pt x="507" y="506"/>
                  <a:pt x="507" y="506"/>
                </a:cubicBezTo>
                <a:cubicBezTo>
                  <a:pt x="508" y="505"/>
                  <a:pt x="508" y="505"/>
                  <a:pt x="508" y="505"/>
                </a:cubicBezTo>
                <a:cubicBezTo>
                  <a:pt x="510" y="504"/>
                  <a:pt x="510" y="504"/>
                  <a:pt x="510" y="504"/>
                </a:cubicBezTo>
                <a:cubicBezTo>
                  <a:pt x="511" y="504"/>
                  <a:pt x="511" y="504"/>
                  <a:pt x="511" y="504"/>
                </a:cubicBezTo>
                <a:cubicBezTo>
                  <a:pt x="510" y="506"/>
                  <a:pt x="510" y="506"/>
                  <a:pt x="510" y="506"/>
                </a:cubicBezTo>
                <a:cubicBezTo>
                  <a:pt x="510" y="508"/>
                  <a:pt x="510" y="508"/>
                  <a:pt x="510" y="508"/>
                </a:cubicBezTo>
                <a:cubicBezTo>
                  <a:pt x="512" y="508"/>
                  <a:pt x="512" y="508"/>
                  <a:pt x="512" y="508"/>
                </a:cubicBezTo>
                <a:cubicBezTo>
                  <a:pt x="514" y="510"/>
                  <a:pt x="514" y="510"/>
                  <a:pt x="514" y="510"/>
                </a:cubicBezTo>
                <a:cubicBezTo>
                  <a:pt x="516" y="511"/>
                  <a:pt x="516" y="511"/>
                  <a:pt x="516" y="511"/>
                </a:cubicBezTo>
                <a:cubicBezTo>
                  <a:pt x="517" y="511"/>
                  <a:pt x="517" y="511"/>
                  <a:pt x="517" y="511"/>
                </a:cubicBezTo>
                <a:cubicBezTo>
                  <a:pt x="518" y="511"/>
                  <a:pt x="518" y="511"/>
                  <a:pt x="518" y="511"/>
                </a:cubicBezTo>
                <a:cubicBezTo>
                  <a:pt x="519" y="512"/>
                  <a:pt x="519" y="512"/>
                  <a:pt x="519" y="512"/>
                </a:cubicBezTo>
                <a:cubicBezTo>
                  <a:pt x="520" y="512"/>
                  <a:pt x="520" y="512"/>
                  <a:pt x="520" y="512"/>
                </a:cubicBezTo>
                <a:cubicBezTo>
                  <a:pt x="520" y="512"/>
                  <a:pt x="520" y="512"/>
                  <a:pt x="520" y="512"/>
                </a:cubicBezTo>
                <a:cubicBezTo>
                  <a:pt x="522" y="508"/>
                  <a:pt x="522" y="508"/>
                  <a:pt x="522" y="508"/>
                </a:cubicBezTo>
                <a:cubicBezTo>
                  <a:pt x="523" y="507"/>
                  <a:pt x="523" y="507"/>
                  <a:pt x="523" y="507"/>
                </a:cubicBezTo>
                <a:cubicBezTo>
                  <a:pt x="527" y="508"/>
                  <a:pt x="527" y="508"/>
                  <a:pt x="527" y="508"/>
                </a:cubicBezTo>
                <a:cubicBezTo>
                  <a:pt x="528" y="507"/>
                  <a:pt x="528" y="507"/>
                  <a:pt x="528" y="507"/>
                </a:cubicBezTo>
                <a:cubicBezTo>
                  <a:pt x="529" y="505"/>
                  <a:pt x="529" y="505"/>
                  <a:pt x="529" y="505"/>
                </a:cubicBezTo>
                <a:cubicBezTo>
                  <a:pt x="532" y="504"/>
                  <a:pt x="532" y="504"/>
                  <a:pt x="532" y="504"/>
                </a:cubicBezTo>
                <a:cubicBezTo>
                  <a:pt x="532" y="502"/>
                  <a:pt x="532" y="502"/>
                  <a:pt x="532" y="502"/>
                </a:cubicBezTo>
                <a:cubicBezTo>
                  <a:pt x="533" y="501"/>
                  <a:pt x="533" y="501"/>
                  <a:pt x="533" y="501"/>
                </a:cubicBezTo>
                <a:cubicBezTo>
                  <a:pt x="535" y="499"/>
                  <a:pt x="535" y="499"/>
                  <a:pt x="535" y="499"/>
                </a:cubicBezTo>
                <a:cubicBezTo>
                  <a:pt x="535" y="498"/>
                  <a:pt x="535" y="498"/>
                  <a:pt x="535" y="498"/>
                </a:cubicBezTo>
                <a:cubicBezTo>
                  <a:pt x="537" y="497"/>
                  <a:pt x="537" y="497"/>
                  <a:pt x="537" y="497"/>
                </a:cubicBezTo>
                <a:cubicBezTo>
                  <a:pt x="538" y="496"/>
                  <a:pt x="538" y="496"/>
                  <a:pt x="538" y="496"/>
                </a:cubicBezTo>
                <a:cubicBezTo>
                  <a:pt x="539" y="495"/>
                  <a:pt x="539" y="495"/>
                  <a:pt x="539" y="495"/>
                </a:cubicBezTo>
                <a:cubicBezTo>
                  <a:pt x="540" y="494"/>
                  <a:pt x="540" y="494"/>
                  <a:pt x="540" y="494"/>
                </a:cubicBezTo>
                <a:cubicBezTo>
                  <a:pt x="539" y="493"/>
                  <a:pt x="539" y="493"/>
                  <a:pt x="539" y="493"/>
                </a:cubicBezTo>
                <a:cubicBezTo>
                  <a:pt x="539" y="492"/>
                  <a:pt x="539" y="492"/>
                  <a:pt x="539" y="492"/>
                </a:cubicBezTo>
                <a:cubicBezTo>
                  <a:pt x="540" y="491"/>
                  <a:pt x="540" y="491"/>
                  <a:pt x="540" y="491"/>
                </a:cubicBezTo>
                <a:cubicBezTo>
                  <a:pt x="543" y="492"/>
                  <a:pt x="543" y="492"/>
                  <a:pt x="543" y="492"/>
                </a:cubicBezTo>
                <a:cubicBezTo>
                  <a:pt x="544" y="492"/>
                  <a:pt x="544" y="492"/>
                  <a:pt x="544" y="492"/>
                </a:cubicBezTo>
                <a:cubicBezTo>
                  <a:pt x="545" y="489"/>
                  <a:pt x="545" y="489"/>
                  <a:pt x="545" y="489"/>
                </a:cubicBezTo>
                <a:cubicBezTo>
                  <a:pt x="546" y="489"/>
                  <a:pt x="546" y="489"/>
                  <a:pt x="546" y="489"/>
                </a:cubicBezTo>
                <a:cubicBezTo>
                  <a:pt x="549" y="488"/>
                  <a:pt x="549" y="488"/>
                  <a:pt x="549" y="488"/>
                </a:cubicBezTo>
                <a:cubicBezTo>
                  <a:pt x="551" y="488"/>
                  <a:pt x="551" y="488"/>
                  <a:pt x="551" y="488"/>
                </a:cubicBezTo>
                <a:cubicBezTo>
                  <a:pt x="552" y="488"/>
                  <a:pt x="552" y="488"/>
                  <a:pt x="552" y="488"/>
                </a:cubicBezTo>
                <a:cubicBezTo>
                  <a:pt x="554" y="488"/>
                  <a:pt x="554" y="488"/>
                  <a:pt x="554" y="488"/>
                </a:cubicBezTo>
                <a:cubicBezTo>
                  <a:pt x="556" y="487"/>
                  <a:pt x="556" y="487"/>
                  <a:pt x="556" y="487"/>
                </a:cubicBezTo>
                <a:cubicBezTo>
                  <a:pt x="556" y="487"/>
                  <a:pt x="556" y="487"/>
                  <a:pt x="556" y="487"/>
                </a:cubicBezTo>
                <a:cubicBezTo>
                  <a:pt x="557" y="489"/>
                  <a:pt x="557" y="489"/>
                  <a:pt x="557" y="489"/>
                </a:cubicBezTo>
                <a:cubicBezTo>
                  <a:pt x="557" y="490"/>
                  <a:pt x="557" y="490"/>
                  <a:pt x="557" y="490"/>
                </a:cubicBezTo>
                <a:cubicBezTo>
                  <a:pt x="558" y="491"/>
                  <a:pt x="558" y="491"/>
                  <a:pt x="558" y="491"/>
                </a:cubicBezTo>
                <a:cubicBezTo>
                  <a:pt x="560" y="491"/>
                  <a:pt x="560" y="491"/>
                  <a:pt x="560" y="491"/>
                </a:cubicBezTo>
                <a:cubicBezTo>
                  <a:pt x="561" y="490"/>
                  <a:pt x="561" y="490"/>
                  <a:pt x="561" y="490"/>
                </a:cubicBezTo>
                <a:cubicBezTo>
                  <a:pt x="563" y="490"/>
                  <a:pt x="563" y="490"/>
                  <a:pt x="563" y="490"/>
                </a:cubicBezTo>
                <a:cubicBezTo>
                  <a:pt x="564" y="489"/>
                  <a:pt x="564" y="489"/>
                  <a:pt x="564" y="489"/>
                </a:cubicBezTo>
                <a:cubicBezTo>
                  <a:pt x="567" y="489"/>
                  <a:pt x="567" y="489"/>
                  <a:pt x="567" y="489"/>
                </a:cubicBezTo>
                <a:cubicBezTo>
                  <a:pt x="568" y="491"/>
                  <a:pt x="568" y="491"/>
                  <a:pt x="568" y="491"/>
                </a:cubicBezTo>
                <a:cubicBezTo>
                  <a:pt x="568" y="492"/>
                  <a:pt x="568" y="492"/>
                  <a:pt x="568" y="492"/>
                </a:cubicBezTo>
                <a:cubicBezTo>
                  <a:pt x="568" y="493"/>
                  <a:pt x="568" y="493"/>
                  <a:pt x="568" y="493"/>
                </a:cubicBezTo>
                <a:cubicBezTo>
                  <a:pt x="573" y="496"/>
                  <a:pt x="573" y="496"/>
                  <a:pt x="573" y="496"/>
                </a:cubicBezTo>
                <a:cubicBezTo>
                  <a:pt x="574" y="497"/>
                  <a:pt x="574" y="497"/>
                  <a:pt x="574" y="497"/>
                </a:cubicBezTo>
                <a:cubicBezTo>
                  <a:pt x="577" y="499"/>
                  <a:pt x="577" y="499"/>
                  <a:pt x="577" y="499"/>
                </a:cubicBezTo>
                <a:cubicBezTo>
                  <a:pt x="579" y="498"/>
                  <a:pt x="579" y="498"/>
                  <a:pt x="579" y="498"/>
                </a:cubicBezTo>
                <a:cubicBezTo>
                  <a:pt x="580" y="497"/>
                  <a:pt x="580" y="497"/>
                  <a:pt x="580" y="497"/>
                </a:cubicBezTo>
                <a:cubicBezTo>
                  <a:pt x="582" y="496"/>
                  <a:pt x="582" y="496"/>
                  <a:pt x="582" y="496"/>
                </a:cubicBezTo>
                <a:cubicBezTo>
                  <a:pt x="584" y="496"/>
                  <a:pt x="584" y="496"/>
                  <a:pt x="584" y="496"/>
                </a:cubicBezTo>
                <a:cubicBezTo>
                  <a:pt x="585" y="496"/>
                  <a:pt x="585" y="496"/>
                  <a:pt x="585" y="496"/>
                </a:cubicBezTo>
                <a:cubicBezTo>
                  <a:pt x="587" y="497"/>
                  <a:pt x="587" y="497"/>
                  <a:pt x="587" y="497"/>
                </a:cubicBezTo>
                <a:cubicBezTo>
                  <a:pt x="588" y="497"/>
                  <a:pt x="588" y="497"/>
                  <a:pt x="588" y="497"/>
                </a:cubicBezTo>
                <a:cubicBezTo>
                  <a:pt x="592" y="497"/>
                  <a:pt x="592" y="497"/>
                  <a:pt x="592" y="497"/>
                </a:cubicBezTo>
                <a:cubicBezTo>
                  <a:pt x="593" y="497"/>
                  <a:pt x="593" y="497"/>
                  <a:pt x="593" y="497"/>
                </a:cubicBezTo>
                <a:cubicBezTo>
                  <a:pt x="595" y="497"/>
                  <a:pt x="595" y="497"/>
                  <a:pt x="595" y="497"/>
                </a:cubicBezTo>
                <a:cubicBezTo>
                  <a:pt x="596" y="497"/>
                  <a:pt x="596" y="497"/>
                  <a:pt x="596" y="497"/>
                </a:cubicBezTo>
                <a:cubicBezTo>
                  <a:pt x="597" y="497"/>
                  <a:pt x="597" y="497"/>
                  <a:pt x="597" y="497"/>
                </a:cubicBezTo>
                <a:cubicBezTo>
                  <a:pt x="600" y="497"/>
                  <a:pt x="600" y="497"/>
                  <a:pt x="600" y="497"/>
                </a:cubicBezTo>
                <a:cubicBezTo>
                  <a:pt x="602" y="494"/>
                  <a:pt x="602" y="494"/>
                  <a:pt x="602" y="494"/>
                </a:cubicBezTo>
                <a:cubicBezTo>
                  <a:pt x="601" y="493"/>
                  <a:pt x="601" y="493"/>
                  <a:pt x="601" y="493"/>
                </a:cubicBezTo>
                <a:cubicBezTo>
                  <a:pt x="599" y="492"/>
                  <a:pt x="599" y="492"/>
                  <a:pt x="599" y="492"/>
                </a:cubicBezTo>
                <a:cubicBezTo>
                  <a:pt x="599" y="489"/>
                  <a:pt x="599" y="489"/>
                  <a:pt x="599" y="489"/>
                </a:cubicBezTo>
                <a:cubicBezTo>
                  <a:pt x="600" y="486"/>
                  <a:pt x="600" y="486"/>
                  <a:pt x="600" y="486"/>
                </a:cubicBezTo>
                <a:cubicBezTo>
                  <a:pt x="599" y="485"/>
                  <a:pt x="599" y="485"/>
                  <a:pt x="599" y="485"/>
                </a:cubicBezTo>
                <a:cubicBezTo>
                  <a:pt x="598" y="485"/>
                  <a:pt x="598" y="485"/>
                  <a:pt x="598" y="485"/>
                </a:cubicBezTo>
                <a:cubicBezTo>
                  <a:pt x="597" y="483"/>
                  <a:pt x="597" y="483"/>
                  <a:pt x="597" y="483"/>
                </a:cubicBezTo>
                <a:cubicBezTo>
                  <a:pt x="594" y="483"/>
                  <a:pt x="594" y="483"/>
                  <a:pt x="594" y="483"/>
                </a:cubicBezTo>
                <a:cubicBezTo>
                  <a:pt x="594" y="481"/>
                  <a:pt x="594" y="481"/>
                  <a:pt x="594" y="481"/>
                </a:cubicBezTo>
                <a:cubicBezTo>
                  <a:pt x="594" y="476"/>
                  <a:pt x="594" y="476"/>
                  <a:pt x="594" y="476"/>
                </a:cubicBezTo>
                <a:cubicBezTo>
                  <a:pt x="595" y="474"/>
                  <a:pt x="595" y="474"/>
                  <a:pt x="595" y="474"/>
                </a:cubicBezTo>
                <a:cubicBezTo>
                  <a:pt x="595" y="473"/>
                  <a:pt x="595" y="473"/>
                  <a:pt x="595" y="473"/>
                </a:cubicBezTo>
                <a:cubicBezTo>
                  <a:pt x="596" y="471"/>
                  <a:pt x="596" y="471"/>
                  <a:pt x="596" y="471"/>
                </a:cubicBezTo>
                <a:cubicBezTo>
                  <a:pt x="598" y="471"/>
                  <a:pt x="598" y="471"/>
                  <a:pt x="598" y="471"/>
                </a:cubicBezTo>
                <a:cubicBezTo>
                  <a:pt x="599" y="471"/>
                  <a:pt x="599" y="471"/>
                  <a:pt x="599" y="471"/>
                </a:cubicBezTo>
                <a:cubicBezTo>
                  <a:pt x="599" y="470"/>
                  <a:pt x="599" y="470"/>
                  <a:pt x="599" y="470"/>
                </a:cubicBezTo>
                <a:cubicBezTo>
                  <a:pt x="599" y="468"/>
                  <a:pt x="599" y="468"/>
                  <a:pt x="599" y="468"/>
                </a:cubicBezTo>
                <a:cubicBezTo>
                  <a:pt x="599" y="467"/>
                  <a:pt x="599" y="467"/>
                  <a:pt x="599" y="467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2" y="466"/>
                  <a:pt x="602" y="466"/>
                  <a:pt x="602" y="466"/>
                </a:cubicBezTo>
                <a:cubicBezTo>
                  <a:pt x="603" y="467"/>
                  <a:pt x="603" y="467"/>
                  <a:pt x="603" y="467"/>
                </a:cubicBezTo>
                <a:cubicBezTo>
                  <a:pt x="605" y="467"/>
                  <a:pt x="605" y="467"/>
                  <a:pt x="605" y="467"/>
                </a:cubicBezTo>
                <a:cubicBezTo>
                  <a:pt x="608" y="468"/>
                  <a:pt x="608" y="468"/>
                  <a:pt x="608" y="468"/>
                </a:cubicBezTo>
                <a:cubicBezTo>
                  <a:pt x="608" y="469"/>
                  <a:pt x="608" y="469"/>
                  <a:pt x="608" y="469"/>
                </a:cubicBezTo>
                <a:cubicBezTo>
                  <a:pt x="610" y="470"/>
                  <a:pt x="610" y="470"/>
                  <a:pt x="610" y="470"/>
                </a:cubicBezTo>
                <a:cubicBezTo>
                  <a:pt x="612" y="470"/>
                  <a:pt x="612" y="470"/>
                  <a:pt x="612" y="470"/>
                </a:cubicBezTo>
                <a:cubicBezTo>
                  <a:pt x="615" y="470"/>
                  <a:pt x="615" y="470"/>
                  <a:pt x="615" y="470"/>
                </a:cubicBezTo>
                <a:cubicBezTo>
                  <a:pt x="617" y="471"/>
                  <a:pt x="617" y="471"/>
                  <a:pt x="617" y="471"/>
                </a:cubicBezTo>
                <a:cubicBezTo>
                  <a:pt x="617" y="471"/>
                  <a:pt x="617" y="471"/>
                  <a:pt x="617" y="471"/>
                </a:cubicBezTo>
                <a:cubicBezTo>
                  <a:pt x="620" y="472"/>
                  <a:pt x="620" y="472"/>
                  <a:pt x="620" y="472"/>
                </a:cubicBezTo>
                <a:cubicBezTo>
                  <a:pt x="621" y="472"/>
                  <a:pt x="621" y="472"/>
                  <a:pt x="621" y="472"/>
                </a:cubicBezTo>
                <a:cubicBezTo>
                  <a:pt x="622" y="473"/>
                  <a:pt x="622" y="473"/>
                  <a:pt x="622" y="473"/>
                </a:cubicBezTo>
                <a:cubicBezTo>
                  <a:pt x="626" y="472"/>
                  <a:pt x="626" y="472"/>
                  <a:pt x="626" y="472"/>
                </a:cubicBezTo>
                <a:cubicBezTo>
                  <a:pt x="628" y="473"/>
                  <a:pt x="628" y="473"/>
                  <a:pt x="628" y="473"/>
                </a:cubicBezTo>
                <a:cubicBezTo>
                  <a:pt x="628" y="474"/>
                  <a:pt x="628" y="474"/>
                  <a:pt x="628" y="474"/>
                </a:cubicBezTo>
                <a:cubicBezTo>
                  <a:pt x="628" y="476"/>
                  <a:pt x="628" y="476"/>
                  <a:pt x="628" y="476"/>
                </a:cubicBezTo>
                <a:cubicBezTo>
                  <a:pt x="629" y="477"/>
                  <a:pt x="629" y="477"/>
                  <a:pt x="629" y="477"/>
                </a:cubicBezTo>
                <a:cubicBezTo>
                  <a:pt x="629" y="478"/>
                  <a:pt x="629" y="478"/>
                  <a:pt x="629" y="478"/>
                </a:cubicBezTo>
                <a:cubicBezTo>
                  <a:pt x="630" y="479"/>
                  <a:pt x="630" y="479"/>
                  <a:pt x="630" y="479"/>
                </a:cubicBezTo>
                <a:cubicBezTo>
                  <a:pt x="631" y="481"/>
                  <a:pt x="631" y="481"/>
                  <a:pt x="631" y="481"/>
                </a:cubicBezTo>
                <a:cubicBezTo>
                  <a:pt x="631" y="483"/>
                  <a:pt x="631" y="483"/>
                  <a:pt x="631" y="483"/>
                </a:cubicBezTo>
                <a:cubicBezTo>
                  <a:pt x="632" y="483"/>
                  <a:pt x="632" y="483"/>
                  <a:pt x="632" y="483"/>
                </a:cubicBezTo>
                <a:cubicBezTo>
                  <a:pt x="633" y="483"/>
                  <a:pt x="633" y="483"/>
                  <a:pt x="633" y="483"/>
                </a:cubicBezTo>
                <a:cubicBezTo>
                  <a:pt x="635" y="485"/>
                  <a:pt x="635" y="485"/>
                  <a:pt x="635" y="485"/>
                </a:cubicBezTo>
                <a:cubicBezTo>
                  <a:pt x="635" y="486"/>
                  <a:pt x="635" y="486"/>
                  <a:pt x="635" y="486"/>
                </a:cubicBezTo>
                <a:cubicBezTo>
                  <a:pt x="638" y="487"/>
                  <a:pt x="638" y="487"/>
                  <a:pt x="638" y="487"/>
                </a:cubicBezTo>
                <a:cubicBezTo>
                  <a:pt x="641" y="488"/>
                  <a:pt x="641" y="488"/>
                  <a:pt x="641" y="488"/>
                </a:cubicBezTo>
                <a:cubicBezTo>
                  <a:pt x="642" y="488"/>
                  <a:pt x="642" y="488"/>
                  <a:pt x="642" y="488"/>
                </a:cubicBezTo>
                <a:cubicBezTo>
                  <a:pt x="642" y="488"/>
                  <a:pt x="642" y="488"/>
                  <a:pt x="642" y="488"/>
                </a:cubicBezTo>
                <a:cubicBezTo>
                  <a:pt x="645" y="488"/>
                  <a:pt x="645" y="488"/>
                  <a:pt x="645" y="488"/>
                </a:cubicBezTo>
                <a:cubicBezTo>
                  <a:pt x="646" y="487"/>
                  <a:pt x="646" y="487"/>
                  <a:pt x="646" y="487"/>
                </a:cubicBezTo>
                <a:cubicBezTo>
                  <a:pt x="648" y="487"/>
                  <a:pt x="648" y="487"/>
                  <a:pt x="648" y="487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0" y="487"/>
                  <a:pt x="650" y="487"/>
                  <a:pt x="650" y="487"/>
                </a:cubicBezTo>
                <a:cubicBezTo>
                  <a:pt x="651" y="485"/>
                  <a:pt x="651" y="485"/>
                  <a:pt x="651" y="485"/>
                </a:cubicBezTo>
                <a:cubicBezTo>
                  <a:pt x="654" y="485"/>
                  <a:pt x="654" y="485"/>
                  <a:pt x="654" y="485"/>
                </a:cubicBezTo>
                <a:cubicBezTo>
                  <a:pt x="657" y="484"/>
                  <a:pt x="657" y="484"/>
                  <a:pt x="657" y="484"/>
                </a:cubicBezTo>
                <a:cubicBezTo>
                  <a:pt x="659" y="483"/>
                  <a:pt x="659" y="483"/>
                  <a:pt x="659" y="483"/>
                </a:cubicBezTo>
                <a:cubicBezTo>
                  <a:pt x="661" y="483"/>
                  <a:pt x="661" y="483"/>
                  <a:pt x="661" y="483"/>
                </a:cubicBezTo>
                <a:cubicBezTo>
                  <a:pt x="664" y="483"/>
                  <a:pt x="664" y="483"/>
                  <a:pt x="664" y="483"/>
                </a:cubicBezTo>
                <a:cubicBezTo>
                  <a:pt x="666" y="484"/>
                  <a:pt x="666" y="484"/>
                  <a:pt x="666" y="484"/>
                </a:cubicBezTo>
                <a:cubicBezTo>
                  <a:pt x="668" y="484"/>
                  <a:pt x="668" y="484"/>
                  <a:pt x="668" y="484"/>
                </a:cubicBezTo>
                <a:cubicBezTo>
                  <a:pt x="672" y="484"/>
                  <a:pt x="672" y="484"/>
                  <a:pt x="672" y="484"/>
                </a:cubicBezTo>
                <a:cubicBezTo>
                  <a:pt x="673" y="486"/>
                  <a:pt x="673" y="486"/>
                  <a:pt x="673" y="486"/>
                </a:cubicBezTo>
                <a:cubicBezTo>
                  <a:pt x="677" y="488"/>
                  <a:pt x="677" y="488"/>
                  <a:pt x="677" y="488"/>
                </a:cubicBezTo>
                <a:cubicBezTo>
                  <a:pt x="679" y="487"/>
                  <a:pt x="679" y="487"/>
                  <a:pt x="679" y="487"/>
                </a:cubicBezTo>
                <a:cubicBezTo>
                  <a:pt x="681" y="487"/>
                  <a:pt x="681" y="487"/>
                  <a:pt x="681" y="487"/>
                </a:cubicBezTo>
                <a:cubicBezTo>
                  <a:pt x="682" y="488"/>
                  <a:pt x="682" y="488"/>
                  <a:pt x="682" y="488"/>
                </a:cubicBezTo>
                <a:cubicBezTo>
                  <a:pt x="683" y="491"/>
                  <a:pt x="683" y="491"/>
                  <a:pt x="683" y="491"/>
                </a:cubicBezTo>
                <a:cubicBezTo>
                  <a:pt x="685" y="492"/>
                  <a:pt x="685" y="492"/>
                  <a:pt x="685" y="492"/>
                </a:cubicBezTo>
                <a:cubicBezTo>
                  <a:pt x="686" y="493"/>
                  <a:pt x="686" y="493"/>
                  <a:pt x="686" y="493"/>
                </a:cubicBezTo>
                <a:cubicBezTo>
                  <a:pt x="687" y="493"/>
                  <a:pt x="687" y="493"/>
                  <a:pt x="687" y="493"/>
                </a:cubicBezTo>
                <a:cubicBezTo>
                  <a:pt x="688" y="494"/>
                  <a:pt x="688" y="494"/>
                  <a:pt x="688" y="494"/>
                </a:cubicBezTo>
                <a:cubicBezTo>
                  <a:pt x="690" y="494"/>
                  <a:pt x="690" y="494"/>
                  <a:pt x="690" y="494"/>
                </a:cubicBezTo>
                <a:cubicBezTo>
                  <a:pt x="694" y="494"/>
                  <a:pt x="694" y="494"/>
                  <a:pt x="694" y="494"/>
                </a:cubicBezTo>
                <a:cubicBezTo>
                  <a:pt x="697" y="495"/>
                  <a:pt x="697" y="495"/>
                  <a:pt x="697" y="495"/>
                </a:cubicBezTo>
                <a:cubicBezTo>
                  <a:pt x="702" y="495"/>
                  <a:pt x="702" y="495"/>
                  <a:pt x="702" y="495"/>
                </a:cubicBezTo>
                <a:cubicBezTo>
                  <a:pt x="705" y="495"/>
                  <a:pt x="705" y="495"/>
                  <a:pt x="705" y="495"/>
                </a:cubicBezTo>
                <a:cubicBezTo>
                  <a:pt x="706" y="494"/>
                  <a:pt x="706" y="494"/>
                  <a:pt x="706" y="494"/>
                </a:cubicBezTo>
                <a:cubicBezTo>
                  <a:pt x="707" y="494"/>
                  <a:pt x="707" y="494"/>
                  <a:pt x="707" y="494"/>
                </a:cubicBezTo>
                <a:cubicBezTo>
                  <a:pt x="709" y="495"/>
                  <a:pt x="709" y="495"/>
                  <a:pt x="709" y="495"/>
                </a:cubicBezTo>
                <a:cubicBezTo>
                  <a:pt x="710" y="495"/>
                  <a:pt x="710" y="495"/>
                  <a:pt x="710" y="495"/>
                </a:cubicBezTo>
                <a:cubicBezTo>
                  <a:pt x="712" y="493"/>
                  <a:pt x="712" y="493"/>
                  <a:pt x="712" y="493"/>
                </a:cubicBezTo>
                <a:cubicBezTo>
                  <a:pt x="715" y="491"/>
                  <a:pt x="715" y="491"/>
                  <a:pt x="715" y="491"/>
                </a:cubicBezTo>
                <a:cubicBezTo>
                  <a:pt x="717" y="491"/>
                  <a:pt x="717" y="491"/>
                  <a:pt x="717" y="491"/>
                </a:cubicBezTo>
                <a:cubicBezTo>
                  <a:pt x="718" y="489"/>
                  <a:pt x="718" y="489"/>
                  <a:pt x="718" y="489"/>
                </a:cubicBezTo>
                <a:cubicBezTo>
                  <a:pt x="720" y="489"/>
                  <a:pt x="720" y="489"/>
                  <a:pt x="720" y="489"/>
                </a:cubicBezTo>
                <a:cubicBezTo>
                  <a:pt x="724" y="489"/>
                  <a:pt x="724" y="489"/>
                  <a:pt x="724" y="489"/>
                </a:cubicBezTo>
                <a:cubicBezTo>
                  <a:pt x="726" y="487"/>
                  <a:pt x="726" y="487"/>
                  <a:pt x="726" y="487"/>
                </a:cubicBezTo>
                <a:cubicBezTo>
                  <a:pt x="726" y="486"/>
                  <a:pt x="726" y="486"/>
                  <a:pt x="726" y="486"/>
                </a:cubicBezTo>
                <a:cubicBezTo>
                  <a:pt x="726" y="485"/>
                  <a:pt x="726" y="485"/>
                  <a:pt x="726" y="485"/>
                </a:cubicBezTo>
                <a:cubicBezTo>
                  <a:pt x="727" y="483"/>
                  <a:pt x="727" y="483"/>
                  <a:pt x="727" y="483"/>
                </a:cubicBezTo>
                <a:cubicBezTo>
                  <a:pt x="729" y="482"/>
                  <a:pt x="729" y="482"/>
                  <a:pt x="729" y="482"/>
                </a:cubicBezTo>
                <a:cubicBezTo>
                  <a:pt x="730" y="481"/>
                  <a:pt x="730" y="481"/>
                  <a:pt x="730" y="481"/>
                </a:cubicBezTo>
                <a:cubicBezTo>
                  <a:pt x="731" y="479"/>
                  <a:pt x="731" y="479"/>
                  <a:pt x="731" y="479"/>
                </a:cubicBezTo>
                <a:cubicBezTo>
                  <a:pt x="732" y="478"/>
                  <a:pt x="732" y="478"/>
                  <a:pt x="732" y="478"/>
                </a:cubicBezTo>
                <a:cubicBezTo>
                  <a:pt x="734" y="478"/>
                  <a:pt x="734" y="478"/>
                  <a:pt x="734" y="478"/>
                </a:cubicBezTo>
                <a:cubicBezTo>
                  <a:pt x="734" y="478"/>
                  <a:pt x="734" y="478"/>
                  <a:pt x="734" y="478"/>
                </a:cubicBezTo>
                <a:cubicBezTo>
                  <a:pt x="737" y="478"/>
                  <a:pt x="737" y="478"/>
                  <a:pt x="737" y="478"/>
                </a:cubicBezTo>
                <a:cubicBezTo>
                  <a:pt x="739" y="478"/>
                  <a:pt x="739" y="478"/>
                  <a:pt x="739" y="478"/>
                </a:cubicBezTo>
                <a:cubicBezTo>
                  <a:pt x="741" y="479"/>
                  <a:pt x="741" y="479"/>
                  <a:pt x="741" y="479"/>
                </a:cubicBezTo>
                <a:cubicBezTo>
                  <a:pt x="742" y="481"/>
                  <a:pt x="742" y="481"/>
                  <a:pt x="742" y="481"/>
                </a:cubicBezTo>
                <a:cubicBezTo>
                  <a:pt x="743" y="481"/>
                  <a:pt x="743" y="481"/>
                  <a:pt x="743" y="481"/>
                </a:cubicBezTo>
                <a:cubicBezTo>
                  <a:pt x="745" y="480"/>
                  <a:pt x="745" y="480"/>
                  <a:pt x="745" y="480"/>
                </a:cubicBezTo>
                <a:cubicBezTo>
                  <a:pt x="746" y="481"/>
                  <a:pt x="746" y="481"/>
                  <a:pt x="746" y="481"/>
                </a:cubicBezTo>
                <a:cubicBezTo>
                  <a:pt x="747" y="481"/>
                  <a:pt x="747" y="481"/>
                  <a:pt x="747" y="481"/>
                </a:cubicBezTo>
                <a:cubicBezTo>
                  <a:pt x="749" y="480"/>
                  <a:pt x="749" y="480"/>
                  <a:pt x="749" y="480"/>
                </a:cubicBezTo>
                <a:cubicBezTo>
                  <a:pt x="749" y="479"/>
                  <a:pt x="749" y="479"/>
                  <a:pt x="749" y="479"/>
                </a:cubicBezTo>
                <a:cubicBezTo>
                  <a:pt x="752" y="478"/>
                  <a:pt x="752" y="478"/>
                  <a:pt x="752" y="478"/>
                </a:cubicBezTo>
                <a:cubicBezTo>
                  <a:pt x="756" y="479"/>
                  <a:pt x="756" y="479"/>
                  <a:pt x="756" y="479"/>
                </a:cubicBezTo>
                <a:cubicBezTo>
                  <a:pt x="756" y="480"/>
                  <a:pt x="756" y="480"/>
                  <a:pt x="756" y="480"/>
                </a:cubicBezTo>
                <a:cubicBezTo>
                  <a:pt x="757" y="480"/>
                  <a:pt x="757" y="480"/>
                  <a:pt x="757" y="480"/>
                </a:cubicBezTo>
                <a:cubicBezTo>
                  <a:pt x="759" y="480"/>
                  <a:pt x="759" y="480"/>
                  <a:pt x="759" y="480"/>
                </a:cubicBezTo>
                <a:cubicBezTo>
                  <a:pt x="759" y="481"/>
                  <a:pt x="759" y="481"/>
                  <a:pt x="759" y="481"/>
                </a:cubicBezTo>
                <a:cubicBezTo>
                  <a:pt x="760" y="481"/>
                  <a:pt x="760" y="481"/>
                  <a:pt x="760" y="481"/>
                </a:cubicBezTo>
                <a:cubicBezTo>
                  <a:pt x="763" y="481"/>
                  <a:pt x="763" y="481"/>
                  <a:pt x="763" y="481"/>
                </a:cubicBezTo>
                <a:cubicBezTo>
                  <a:pt x="764" y="482"/>
                  <a:pt x="764" y="482"/>
                  <a:pt x="764" y="482"/>
                </a:cubicBezTo>
                <a:cubicBezTo>
                  <a:pt x="765" y="482"/>
                  <a:pt x="765" y="482"/>
                  <a:pt x="765" y="482"/>
                </a:cubicBezTo>
                <a:cubicBezTo>
                  <a:pt x="769" y="478"/>
                  <a:pt x="769" y="478"/>
                  <a:pt x="769" y="478"/>
                </a:cubicBezTo>
                <a:cubicBezTo>
                  <a:pt x="771" y="476"/>
                  <a:pt x="771" y="476"/>
                  <a:pt x="771" y="476"/>
                </a:cubicBezTo>
                <a:cubicBezTo>
                  <a:pt x="775" y="476"/>
                  <a:pt x="775" y="476"/>
                  <a:pt x="775" y="476"/>
                </a:cubicBezTo>
                <a:cubicBezTo>
                  <a:pt x="776" y="475"/>
                  <a:pt x="776" y="475"/>
                  <a:pt x="776" y="475"/>
                </a:cubicBezTo>
                <a:cubicBezTo>
                  <a:pt x="777" y="473"/>
                  <a:pt x="777" y="473"/>
                  <a:pt x="777" y="473"/>
                </a:cubicBezTo>
                <a:cubicBezTo>
                  <a:pt x="776" y="471"/>
                  <a:pt x="776" y="471"/>
                  <a:pt x="776" y="471"/>
                </a:cubicBezTo>
                <a:cubicBezTo>
                  <a:pt x="775" y="471"/>
                  <a:pt x="775" y="471"/>
                  <a:pt x="775" y="471"/>
                </a:cubicBezTo>
                <a:cubicBezTo>
                  <a:pt x="775" y="471"/>
                  <a:pt x="775" y="471"/>
                  <a:pt x="775" y="471"/>
                </a:cubicBezTo>
                <a:cubicBezTo>
                  <a:pt x="774" y="471"/>
                  <a:pt x="774" y="471"/>
                  <a:pt x="774" y="471"/>
                </a:cubicBezTo>
                <a:cubicBezTo>
                  <a:pt x="773" y="470"/>
                  <a:pt x="773" y="470"/>
                  <a:pt x="773" y="470"/>
                </a:cubicBezTo>
                <a:cubicBezTo>
                  <a:pt x="773" y="468"/>
                  <a:pt x="773" y="468"/>
                  <a:pt x="773" y="468"/>
                </a:cubicBezTo>
                <a:cubicBezTo>
                  <a:pt x="774" y="467"/>
                  <a:pt x="774" y="467"/>
                  <a:pt x="774" y="467"/>
                </a:cubicBezTo>
                <a:cubicBezTo>
                  <a:pt x="774" y="465"/>
                  <a:pt x="774" y="465"/>
                  <a:pt x="774" y="465"/>
                </a:cubicBezTo>
                <a:cubicBezTo>
                  <a:pt x="773" y="463"/>
                  <a:pt x="773" y="463"/>
                  <a:pt x="773" y="463"/>
                </a:cubicBezTo>
                <a:cubicBezTo>
                  <a:pt x="773" y="462"/>
                  <a:pt x="773" y="462"/>
                  <a:pt x="773" y="462"/>
                </a:cubicBezTo>
                <a:cubicBezTo>
                  <a:pt x="774" y="462"/>
                  <a:pt x="774" y="462"/>
                  <a:pt x="774" y="462"/>
                </a:cubicBezTo>
                <a:cubicBezTo>
                  <a:pt x="774" y="460"/>
                  <a:pt x="774" y="460"/>
                  <a:pt x="774" y="460"/>
                </a:cubicBezTo>
                <a:cubicBezTo>
                  <a:pt x="773" y="459"/>
                  <a:pt x="773" y="459"/>
                  <a:pt x="773" y="459"/>
                </a:cubicBezTo>
                <a:cubicBezTo>
                  <a:pt x="773" y="457"/>
                  <a:pt x="773" y="457"/>
                  <a:pt x="773" y="457"/>
                </a:cubicBezTo>
                <a:cubicBezTo>
                  <a:pt x="773" y="456"/>
                  <a:pt x="773" y="456"/>
                  <a:pt x="773" y="456"/>
                </a:cubicBezTo>
                <a:cubicBezTo>
                  <a:pt x="773" y="455"/>
                  <a:pt x="773" y="455"/>
                  <a:pt x="773" y="455"/>
                </a:cubicBezTo>
                <a:cubicBezTo>
                  <a:pt x="773" y="453"/>
                  <a:pt x="773" y="453"/>
                  <a:pt x="773" y="453"/>
                </a:cubicBezTo>
                <a:cubicBezTo>
                  <a:pt x="774" y="451"/>
                  <a:pt x="774" y="451"/>
                  <a:pt x="774" y="451"/>
                </a:cubicBezTo>
                <a:cubicBezTo>
                  <a:pt x="775" y="450"/>
                  <a:pt x="775" y="450"/>
                  <a:pt x="775" y="450"/>
                </a:cubicBezTo>
                <a:cubicBezTo>
                  <a:pt x="775" y="448"/>
                  <a:pt x="775" y="448"/>
                  <a:pt x="775" y="448"/>
                </a:cubicBezTo>
                <a:cubicBezTo>
                  <a:pt x="776" y="447"/>
                  <a:pt x="776" y="447"/>
                  <a:pt x="776" y="447"/>
                </a:cubicBezTo>
                <a:cubicBezTo>
                  <a:pt x="777" y="446"/>
                  <a:pt x="777" y="446"/>
                  <a:pt x="777" y="446"/>
                </a:cubicBezTo>
                <a:cubicBezTo>
                  <a:pt x="778" y="444"/>
                  <a:pt x="778" y="444"/>
                  <a:pt x="778" y="444"/>
                </a:cubicBezTo>
                <a:cubicBezTo>
                  <a:pt x="777" y="443"/>
                  <a:pt x="777" y="443"/>
                  <a:pt x="777" y="443"/>
                </a:cubicBezTo>
                <a:cubicBezTo>
                  <a:pt x="777" y="441"/>
                  <a:pt x="777" y="441"/>
                  <a:pt x="777" y="441"/>
                </a:cubicBezTo>
                <a:cubicBezTo>
                  <a:pt x="776" y="440"/>
                  <a:pt x="776" y="440"/>
                  <a:pt x="776" y="440"/>
                </a:cubicBezTo>
                <a:cubicBezTo>
                  <a:pt x="775" y="439"/>
                  <a:pt x="775" y="439"/>
                  <a:pt x="775" y="439"/>
                </a:cubicBezTo>
                <a:cubicBezTo>
                  <a:pt x="774" y="437"/>
                  <a:pt x="774" y="437"/>
                  <a:pt x="774" y="437"/>
                </a:cubicBezTo>
                <a:cubicBezTo>
                  <a:pt x="773" y="436"/>
                  <a:pt x="773" y="436"/>
                  <a:pt x="773" y="436"/>
                </a:cubicBezTo>
                <a:cubicBezTo>
                  <a:pt x="772" y="437"/>
                  <a:pt x="772" y="437"/>
                  <a:pt x="772" y="437"/>
                </a:cubicBezTo>
                <a:cubicBezTo>
                  <a:pt x="770" y="438"/>
                  <a:pt x="770" y="438"/>
                  <a:pt x="770" y="438"/>
                </a:cubicBezTo>
                <a:cubicBezTo>
                  <a:pt x="769" y="438"/>
                  <a:pt x="769" y="438"/>
                  <a:pt x="769" y="438"/>
                </a:cubicBezTo>
                <a:cubicBezTo>
                  <a:pt x="768" y="437"/>
                  <a:pt x="768" y="437"/>
                  <a:pt x="768" y="437"/>
                </a:cubicBezTo>
                <a:cubicBezTo>
                  <a:pt x="768" y="435"/>
                  <a:pt x="768" y="435"/>
                  <a:pt x="768" y="435"/>
                </a:cubicBezTo>
                <a:cubicBezTo>
                  <a:pt x="769" y="434"/>
                  <a:pt x="769" y="434"/>
                  <a:pt x="769" y="434"/>
                </a:cubicBezTo>
                <a:cubicBezTo>
                  <a:pt x="769" y="433"/>
                  <a:pt x="769" y="433"/>
                  <a:pt x="769" y="433"/>
                </a:cubicBezTo>
                <a:cubicBezTo>
                  <a:pt x="769" y="433"/>
                  <a:pt x="769" y="433"/>
                  <a:pt x="769" y="433"/>
                </a:cubicBezTo>
                <a:cubicBezTo>
                  <a:pt x="770" y="431"/>
                  <a:pt x="770" y="431"/>
                  <a:pt x="770" y="431"/>
                </a:cubicBezTo>
                <a:cubicBezTo>
                  <a:pt x="771" y="429"/>
                  <a:pt x="771" y="429"/>
                  <a:pt x="771" y="429"/>
                </a:cubicBezTo>
                <a:cubicBezTo>
                  <a:pt x="771" y="428"/>
                  <a:pt x="771" y="428"/>
                  <a:pt x="771" y="428"/>
                </a:cubicBezTo>
                <a:cubicBezTo>
                  <a:pt x="772" y="427"/>
                  <a:pt x="772" y="427"/>
                  <a:pt x="772" y="427"/>
                </a:cubicBezTo>
                <a:cubicBezTo>
                  <a:pt x="774" y="427"/>
                  <a:pt x="774" y="427"/>
                  <a:pt x="774" y="427"/>
                </a:cubicBezTo>
                <a:cubicBezTo>
                  <a:pt x="776" y="427"/>
                  <a:pt x="776" y="427"/>
                  <a:pt x="776" y="427"/>
                </a:cubicBezTo>
                <a:cubicBezTo>
                  <a:pt x="777" y="427"/>
                  <a:pt x="777" y="427"/>
                  <a:pt x="777" y="427"/>
                </a:cubicBezTo>
                <a:cubicBezTo>
                  <a:pt x="777" y="426"/>
                  <a:pt x="777" y="426"/>
                  <a:pt x="777" y="426"/>
                </a:cubicBezTo>
                <a:cubicBezTo>
                  <a:pt x="778" y="427"/>
                  <a:pt x="778" y="427"/>
                  <a:pt x="778" y="427"/>
                </a:cubicBezTo>
                <a:cubicBezTo>
                  <a:pt x="780" y="426"/>
                  <a:pt x="780" y="426"/>
                  <a:pt x="780" y="426"/>
                </a:cubicBezTo>
                <a:cubicBezTo>
                  <a:pt x="780" y="425"/>
                  <a:pt x="780" y="425"/>
                  <a:pt x="780" y="425"/>
                </a:cubicBezTo>
                <a:cubicBezTo>
                  <a:pt x="782" y="425"/>
                  <a:pt x="782" y="425"/>
                  <a:pt x="782" y="425"/>
                </a:cubicBezTo>
                <a:cubicBezTo>
                  <a:pt x="783" y="424"/>
                  <a:pt x="783" y="424"/>
                  <a:pt x="783" y="424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6" y="424"/>
                  <a:pt x="786" y="424"/>
                  <a:pt x="786" y="424"/>
                </a:cubicBezTo>
                <a:cubicBezTo>
                  <a:pt x="788" y="424"/>
                  <a:pt x="788" y="424"/>
                  <a:pt x="788" y="424"/>
                </a:cubicBezTo>
                <a:cubicBezTo>
                  <a:pt x="788" y="423"/>
                  <a:pt x="788" y="423"/>
                  <a:pt x="788" y="423"/>
                </a:cubicBezTo>
                <a:cubicBezTo>
                  <a:pt x="789" y="423"/>
                  <a:pt x="789" y="423"/>
                  <a:pt x="789" y="423"/>
                </a:cubicBezTo>
                <a:cubicBezTo>
                  <a:pt x="790" y="422"/>
                  <a:pt x="790" y="422"/>
                  <a:pt x="790" y="422"/>
                </a:cubicBezTo>
                <a:cubicBezTo>
                  <a:pt x="792" y="421"/>
                  <a:pt x="792" y="421"/>
                  <a:pt x="792" y="421"/>
                </a:cubicBezTo>
                <a:cubicBezTo>
                  <a:pt x="793" y="421"/>
                  <a:pt x="793" y="421"/>
                  <a:pt x="793" y="421"/>
                </a:cubicBezTo>
                <a:cubicBezTo>
                  <a:pt x="794" y="421"/>
                  <a:pt x="794" y="421"/>
                  <a:pt x="794" y="421"/>
                </a:cubicBezTo>
                <a:cubicBezTo>
                  <a:pt x="795" y="422"/>
                  <a:pt x="795" y="422"/>
                  <a:pt x="795" y="422"/>
                </a:cubicBezTo>
                <a:cubicBezTo>
                  <a:pt x="796" y="422"/>
                  <a:pt x="796" y="422"/>
                  <a:pt x="796" y="422"/>
                </a:cubicBezTo>
                <a:cubicBezTo>
                  <a:pt x="799" y="423"/>
                  <a:pt x="799" y="423"/>
                  <a:pt x="799" y="423"/>
                </a:cubicBezTo>
                <a:cubicBezTo>
                  <a:pt x="800" y="424"/>
                  <a:pt x="800" y="424"/>
                  <a:pt x="800" y="424"/>
                </a:cubicBezTo>
                <a:cubicBezTo>
                  <a:pt x="801" y="424"/>
                  <a:pt x="801" y="424"/>
                  <a:pt x="801" y="424"/>
                </a:cubicBezTo>
                <a:cubicBezTo>
                  <a:pt x="803" y="424"/>
                  <a:pt x="803" y="424"/>
                  <a:pt x="803" y="424"/>
                </a:cubicBezTo>
                <a:cubicBezTo>
                  <a:pt x="804" y="424"/>
                  <a:pt x="804" y="424"/>
                  <a:pt x="804" y="424"/>
                </a:cubicBezTo>
                <a:cubicBezTo>
                  <a:pt x="804" y="425"/>
                  <a:pt x="804" y="425"/>
                  <a:pt x="804" y="425"/>
                </a:cubicBezTo>
                <a:cubicBezTo>
                  <a:pt x="806" y="425"/>
                  <a:pt x="806" y="425"/>
                  <a:pt x="806" y="425"/>
                </a:cubicBezTo>
                <a:cubicBezTo>
                  <a:pt x="807" y="425"/>
                  <a:pt x="807" y="425"/>
                  <a:pt x="807" y="425"/>
                </a:cubicBezTo>
                <a:cubicBezTo>
                  <a:pt x="806" y="424"/>
                  <a:pt x="806" y="424"/>
                  <a:pt x="806" y="424"/>
                </a:cubicBezTo>
                <a:cubicBezTo>
                  <a:pt x="807" y="423"/>
                  <a:pt x="807" y="423"/>
                  <a:pt x="807" y="423"/>
                </a:cubicBezTo>
                <a:cubicBezTo>
                  <a:pt x="808" y="424"/>
                  <a:pt x="808" y="424"/>
                  <a:pt x="808" y="424"/>
                </a:cubicBezTo>
                <a:cubicBezTo>
                  <a:pt x="809" y="424"/>
                  <a:pt x="809" y="424"/>
                  <a:pt x="809" y="424"/>
                </a:cubicBezTo>
                <a:cubicBezTo>
                  <a:pt x="810" y="423"/>
                  <a:pt x="810" y="423"/>
                  <a:pt x="810" y="423"/>
                </a:cubicBezTo>
                <a:cubicBezTo>
                  <a:pt x="811" y="424"/>
                  <a:pt x="811" y="424"/>
                  <a:pt x="811" y="424"/>
                </a:cubicBezTo>
                <a:cubicBezTo>
                  <a:pt x="812" y="424"/>
                  <a:pt x="812" y="424"/>
                  <a:pt x="812" y="424"/>
                </a:cubicBezTo>
                <a:cubicBezTo>
                  <a:pt x="813" y="425"/>
                  <a:pt x="813" y="425"/>
                  <a:pt x="813" y="425"/>
                </a:cubicBezTo>
                <a:cubicBezTo>
                  <a:pt x="813" y="426"/>
                  <a:pt x="813" y="426"/>
                  <a:pt x="813" y="426"/>
                </a:cubicBezTo>
                <a:cubicBezTo>
                  <a:pt x="813" y="426"/>
                  <a:pt x="813" y="426"/>
                  <a:pt x="813" y="426"/>
                </a:cubicBezTo>
                <a:cubicBezTo>
                  <a:pt x="813" y="427"/>
                  <a:pt x="813" y="427"/>
                  <a:pt x="813" y="427"/>
                </a:cubicBezTo>
                <a:cubicBezTo>
                  <a:pt x="814" y="427"/>
                  <a:pt x="814" y="427"/>
                  <a:pt x="814" y="427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6" y="427"/>
                  <a:pt x="816" y="427"/>
                  <a:pt x="816" y="427"/>
                </a:cubicBezTo>
                <a:cubicBezTo>
                  <a:pt x="817" y="428"/>
                  <a:pt x="817" y="428"/>
                  <a:pt x="817" y="428"/>
                </a:cubicBezTo>
                <a:cubicBezTo>
                  <a:pt x="817" y="428"/>
                  <a:pt x="817" y="428"/>
                  <a:pt x="817" y="428"/>
                </a:cubicBezTo>
                <a:cubicBezTo>
                  <a:pt x="817" y="429"/>
                  <a:pt x="817" y="429"/>
                  <a:pt x="817" y="429"/>
                </a:cubicBezTo>
                <a:cubicBezTo>
                  <a:pt x="817" y="430"/>
                  <a:pt x="817" y="430"/>
                  <a:pt x="817" y="430"/>
                </a:cubicBezTo>
                <a:cubicBezTo>
                  <a:pt x="819" y="430"/>
                  <a:pt x="819" y="430"/>
                  <a:pt x="819" y="430"/>
                </a:cubicBezTo>
                <a:cubicBezTo>
                  <a:pt x="820" y="430"/>
                  <a:pt x="820" y="430"/>
                  <a:pt x="820" y="430"/>
                </a:cubicBezTo>
                <a:cubicBezTo>
                  <a:pt x="820" y="431"/>
                  <a:pt x="820" y="431"/>
                  <a:pt x="820" y="431"/>
                </a:cubicBezTo>
                <a:cubicBezTo>
                  <a:pt x="820" y="432"/>
                  <a:pt x="820" y="432"/>
                  <a:pt x="820" y="432"/>
                </a:cubicBezTo>
                <a:cubicBezTo>
                  <a:pt x="821" y="432"/>
                  <a:pt x="821" y="432"/>
                  <a:pt x="821" y="432"/>
                </a:cubicBezTo>
                <a:cubicBezTo>
                  <a:pt x="822" y="433"/>
                  <a:pt x="822" y="433"/>
                  <a:pt x="822" y="433"/>
                </a:cubicBezTo>
                <a:cubicBezTo>
                  <a:pt x="822" y="434"/>
                  <a:pt x="822" y="434"/>
                  <a:pt x="822" y="434"/>
                </a:cubicBezTo>
                <a:cubicBezTo>
                  <a:pt x="822" y="436"/>
                  <a:pt x="822" y="436"/>
                  <a:pt x="822" y="436"/>
                </a:cubicBezTo>
                <a:cubicBezTo>
                  <a:pt x="822" y="436"/>
                  <a:pt x="822" y="436"/>
                  <a:pt x="822" y="436"/>
                </a:cubicBezTo>
                <a:cubicBezTo>
                  <a:pt x="823" y="437"/>
                  <a:pt x="823" y="437"/>
                  <a:pt x="823" y="437"/>
                </a:cubicBezTo>
                <a:cubicBezTo>
                  <a:pt x="825" y="437"/>
                  <a:pt x="825" y="437"/>
                  <a:pt x="825" y="437"/>
                </a:cubicBezTo>
                <a:cubicBezTo>
                  <a:pt x="825" y="438"/>
                  <a:pt x="825" y="438"/>
                  <a:pt x="825" y="438"/>
                </a:cubicBezTo>
                <a:cubicBezTo>
                  <a:pt x="825" y="439"/>
                  <a:pt x="825" y="439"/>
                  <a:pt x="825" y="439"/>
                </a:cubicBezTo>
                <a:cubicBezTo>
                  <a:pt x="825" y="440"/>
                  <a:pt x="825" y="440"/>
                  <a:pt x="825" y="440"/>
                </a:cubicBezTo>
                <a:cubicBezTo>
                  <a:pt x="827" y="441"/>
                  <a:pt x="827" y="441"/>
                  <a:pt x="827" y="441"/>
                </a:cubicBezTo>
                <a:cubicBezTo>
                  <a:pt x="827" y="443"/>
                  <a:pt x="827" y="443"/>
                  <a:pt x="827" y="443"/>
                </a:cubicBezTo>
                <a:cubicBezTo>
                  <a:pt x="829" y="444"/>
                  <a:pt x="829" y="444"/>
                  <a:pt x="829" y="444"/>
                </a:cubicBezTo>
                <a:cubicBezTo>
                  <a:pt x="829" y="446"/>
                  <a:pt x="829" y="446"/>
                  <a:pt x="829" y="446"/>
                </a:cubicBezTo>
                <a:cubicBezTo>
                  <a:pt x="830" y="446"/>
                  <a:pt x="830" y="446"/>
                  <a:pt x="830" y="446"/>
                </a:cubicBezTo>
                <a:cubicBezTo>
                  <a:pt x="830" y="447"/>
                  <a:pt x="830" y="447"/>
                  <a:pt x="830" y="447"/>
                </a:cubicBezTo>
                <a:cubicBezTo>
                  <a:pt x="831" y="448"/>
                  <a:pt x="831" y="448"/>
                  <a:pt x="831" y="448"/>
                </a:cubicBezTo>
                <a:cubicBezTo>
                  <a:pt x="831" y="449"/>
                  <a:pt x="831" y="449"/>
                  <a:pt x="831" y="449"/>
                </a:cubicBezTo>
                <a:cubicBezTo>
                  <a:pt x="831" y="450"/>
                  <a:pt x="831" y="450"/>
                  <a:pt x="831" y="450"/>
                </a:cubicBezTo>
                <a:cubicBezTo>
                  <a:pt x="832" y="450"/>
                  <a:pt x="832" y="450"/>
                  <a:pt x="832" y="450"/>
                </a:cubicBezTo>
                <a:cubicBezTo>
                  <a:pt x="832" y="450"/>
                  <a:pt x="832" y="450"/>
                  <a:pt x="832" y="450"/>
                </a:cubicBezTo>
                <a:cubicBezTo>
                  <a:pt x="833" y="451"/>
                  <a:pt x="833" y="451"/>
                  <a:pt x="833" y="451"/>
                </a:cubicBezTo>
                <a:cubicBezTo>
                  <a:pt x="834" y="452"/>
                  <a:pt x="834" y="452"/>
                  <a:pt x="834" y="452"/>
                </a:cubicBezTo>
                <a:cubicBezTo>
                  <a:pt x="835" y="455"/>
                  <a:pt x="835" y="455"/>
                  <a:pt x="835" y="455"/>
                </a:cubicBezTo>
                <a:cubicBezTo>
                  <a:pt x="838" y="457"/>
                  <a:pt x="838" y="457"/>
                  <a:pt x="838" y="457"/>
                </a:cubicBezTo>
                <a:cubicBezTo>
                  <a:pt x="839" y="458"/>
                  <a:pt x="839" y="458"/>
                  <a:pt x="839" y="458"/>
                </a:cubicBezTo>
                <a:cubicBezTo>
                  <a:pt x="839" y="460"/>
                  <a:pt x="839" y="460"/>
                  <a:pt x="839" y="460"/>
                </a:cubicBezTo>
                <a:cubicBezTo>
                  <a:pt x="840" y="461"/>
                  <a:pt x="840" y="461"/>
                  <a:pt x="840" y="461"/>
                </a:cubicBezTo>
                <a:cubicBezTo>
                  <a:pt x="840" y="462"/>
                  <a:pt x="840" y="462"/>
                  <a:pt x="840" y="462"/>
                </a:cubicBezTo>
                <a:cubicBezTo>
                  <a:pt x="841" y="463"/>
                  <a:pt x="841" y="463"/>
                  <a:pt x="841" y="463"/>
                </a:cubicBezTo>
                <a:cubicBezTo>
                  <a:pt x="842" y="463"/>
                  <a:pt x="842" y="463"/>
                  <a:pt x="842" y="463"/>
                </a:cubicBezTo>
                <a:cubicBezTo>
                  <a:pt x="842" y="465"/>
                  <a:pt x="842" y="465"/>
                  <a:pt x="842" y="465"/>
                </a:cubicBezTo>
                <a:cubicBezTo>
                  <a:pt x="842" y="466"/>
                  <a:pt x="842" y="466"/>
                  <a:pt x="842" y="466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5" y="470"/>
                  <a:pt x="845" y="470"/>
                  <a:pt x="845" y="470"/>
                </a:cubicBezTo>
                <a:cubicBezTo>
                  <a:pt x="847" y="470"/>
                  <a:pt x="847" y="470"/>
                  <a:pt x="847" y="470"/>
                </a:cubicBezTo>
                <a:cubicBezTo>
                  <a:pt x="847" y="471"/>
                  <a:pt x="847" y="471"/>
                  <a:pt x="847" y="471"/>
                </a:cubicBezTo>
                <a:cubicBezTo>
                  <a:pt x="848" y="471"/>
                  <a:pt x="848" y="471"/>
                  <a:pt x="848" y="471"/>
                </a:cubicBezTo>
                <a:cubicBezTo>
                  <a:pt x="849" y="471"/>
                  <a:pt x="849" y="471"/>
                  <a:pt x="849" y="471"/>
                </a:cubicBezTo>
                <a:cubicBezTo>
                  <a:pt x="850" y="472"/>
                  <a:pt x="850" y="472"/>
                  <a:pt x="850" y="472"/>
                </a:cubicBezTo>
                <a:cubicBezTo>
                  <a:pt x="851" y="471"/>
                  <a:pt x="851" y="471"/>
                  <a:pt x="851" y="471"/>
                </a:cubicBezTo>
                <a:cubicBezTo>
                  <a:pt x="853" y="472"/>
                  <a:pt x="853" y="472"/>
                  <a:pt x="853" y="472"/>
                </a:cubicBezTo>
                <a:cubicBezTo>
                  <a:pt x="854" y="471"/>
                  <a:pt x="854" y="471"/>
                  <a:pt x="854" y="471"/>
                </a:cubicBezTo>
                <a:cubicBezTo>
                  <a:pt x="855" y="471"/>
                  <a:pt x="855" y="471"/>
                  <a:pt x="855" y="471"/>
                </a:cubicBezTo>
                <a:cubicBezTo>
                  <a:pt x="855" y="471"/>
                  <a:pt x="855" y="471"/>
                  <a:pt x="855" y="471"/>
                </a:cubicBezTo>
                <a:cubicBezTo>
                  <a:pt x="854" y="472"/>
                  <a:pt x="854" y="472"/>
                  <a:pt x="854" y="472"/>
                </a:cubicBezTo>
                <a:cubicBezTo>
                  <a:pt x="855" y="473"/>
                  <a:pt x="855" y="473"/>
                  <a:pt x="855" y="473"/>
                </a:cubicBezTo>
                <a:cubicBezTo>
                  <a:pt x="857" y="473"/>
                  <a:pt x="857" y="473"/>
                  <a:pt x="857" y="473"/>
                </a:cubicBezTo>
                <a:cubicBezTo>
                  <a:pt x="858" y="473"/>
                  <a:pt x="858" y="473"/>
                  <a:pt x="858" y="473"/>
                </a:cubicBezTo>
                <a:cubicBezTo>
                  <a:pt x="858" y="474"/>
                  <a:pt x="858" y="474"/>
                  <a:pt x="858" y="474"/>
                </a:cubicBezTo>
                <a:cubicBezTo>
                  <a:pt x="859" y="475"/>
                  <a:pt x="859" y="475"/>
                  <a:pt x="859" y="475"/>
                </a:cubicBezTo>
                <a:cubicBezTo>
                  <a:pt x="859" y="474"/>
                  <a:pt x="859" y="474"/>
                  <a:pt x="859" y="474"/>
                </a:cubicBezTo>
                <a:cubicBezTo>
                  <a:pt x="860" y="473"/>
                  <a:pt x="860" y="473"/>
                  <a:pt x="860" y="473"/>
                </a:cubicBezTo>
                <a:cubicBezTo>
                  <a:pt x="861" y="474"/>
                  <a:pt x="861" y="474"/>
                  <a:pt x="861" y="474"/>
                </a:cubicBezTo>
                <a:cubicBezTo>
                  <a:pt x="862" y="473"/>
                  <a:pt x="862" y="473"/>
                  <a:pt x="862" y="473"/>
                </a:cubicBezTo>
                <a:cubicBezTo>
                  <a:pt x="863" y="473"/>
                  <a:pt x="863" y="473"/>
                  <a:pt x="863" y="473"/>
                </a:cubicBezTo>
                <a:cubicBezTo>
                  <a:pt x="863" y="473"/>
                  <a:pt x="863" y="473"/>
                  <a:pt x="863" y="473"/>
                </a:cubicBezTo>
                <a:cubicBezTo>
                  <a:pt x="864" y="474"/>
                  <a:pt x="864" y="474"/>
                  <a:pt x="864" y="474"/>
                </a:cubicBezTo>
                <a:cubicBezTo>
                  <a:pt x="864" y="475"/>
                  <a:pt x="864" y="475"/>
                  <a:pt x="864" y="475"/>
                </a:cubicBezTo>
                <a:cubicBezTo>
                  <a:pt x="865" y="475"/>
                  <a:pt x="865" y="475"/>
                  <a:pt x="865" y="475"/>
                </a:cubicBezTo>
                <a:cubicBezTo>
                  <a:pt x="866" y="476"/>
                  <a:pt x="866" y="476"/>
                  <a:pt x="866" y="476"/>
                </a:cubicBezTo>
                <a:cubicBezTo>
                  <a:pt x="867" y="477"/>
                  <a:pt x="867" y="477"/>
                  <a:pt x="867" y="477"/>
                </a:cubicBezTo>
                <a:cubicBezTo>
                  <a:pt x="867" y="477"/>
                  <a:pt x="867" y="477"/>
                  <a:pt x="867" y="477"/>
                </a:cubicBezTo>
                <a:cubicBezTo>
                  <a:pt x="868" y="478"/>
                  <a:pt x="868" y="478"/>
                  <a:pt x="868" y="478"/>
                </a:cubicBezTo>
                <a:cubicBezTo>
                  <a:pt x="868" y="479"/>
                  <a:pt x="868" y="479"/>
                  <a:pt x="868" y="479"/>
                </a:cubicBezTo>
                <a:cubicBezTo>
                  <a:pt x="870" y="480"/>
                  <a:pt x="870" y="480"/>
                  <a:pt x="870" y="480"/>
                </a:cubicBezTo>
                <a:cubicBezTo>
                  <a:pt x="870" y="480"/>
                  <a:pt x="870" y="480"/>
                  <a:pt x="870" y="480"/>
                </a:cubicBezTo>
                <a:cubicBezTo>
                  <a:pt x="871" y="480"/>
                  <a:pt x="871" y="480"/>
                  <a:pt x="871" y="480"/>
                </a:cubicBezTo>
                <a:cubicBezTo>
                  <a:pt x="872" y="481"/>
                  <a:pt x="872" y="481"/>
                  <a:pt x="872" y="481"/>
                </a:cubicBezTo>
                <a:cubicBezTo>
                  <a:pt x="873" y="481"/>
                  <a:pt x="873" y="481"/>
                  <a:pt x="873" y="481"/>
                </a:cubicBezTo>
                <a:cubicBezTo>
                  <a:pt x="874" y="481"/>
                  <a:pt x="874" y="481"/>
                  <a:pt x="874" y="481"/>
                </a:cubicBezTo>
                <a:cubicBezTo>
                  <a:pt x="875" y="481"/>
                  <a:pt x="875" y="481"/>
                  <a:pt x="875" y="481"/>
                </a:cubicBezTo>
                <a:cubicBezTo>
                  <a:pt x="876" y="480"/>
                  <a:pt x="876" y="480"/>
                  <a:pt x="876" y="480"/>
                </a:cubicBezTo>
                <a:cubicBezTo>
                  <a:pt x="877" y="480"/>
                  <a:pt x="877" y="480"/>
                  <a:pt x="877" y="480"/>
                </a:cubicBezTo>
                <a:cubicBezTo>
                  <a:pt x="878" y="480"/>
                  <a:pt x="878" y="480"/>
                  <a:pt x="878" y="480"/>
                </a:cubicBezTo>
                <a:cubicBezTo>
                  <a:pt x="877" y="481"/>
                  <a:pt x="877" y="481"/>
                  <a:pt x="877" y="481"/>
                </a:cubicBezTo>
                <a:cubicBezTo>
                  <a:pt x="877" y="482"/>
                  <a:pt x="877" y="482"/>
                  <a:pt x="877" y="482"/>
                </a:cubicBezTo>
                <a:cubicBezTo>
                  <a:pt x="877" y="483"/>
                  <a:pt x="877" y="483"/>
                  <a:pt x="877" y="483"/>
                </a:cubicBezTo>
                <a:cubicBezTo>
                  <a:pt x="877" y="484"/>
                  <a:pt x="877" y="484"/>
                  <a:pt x="877" y="484"/>
                </a:cubicBezTo>
                <a:cubicBezTo>
                  <a:pt x="878" y="484"/>
                  <a:pt x="878" y="484"/>
                  <a:pt x="878" y="484"/>
                </a:cubicBezTo>
                <a:cubicBezTo>
                  <a:pt x="879" y="486"/>
                  <a:pt x="879" y="486"/>
                  <a:pt x="879" y="486"/>
                </a:cubicBezTo>
                <a:cubicBezTo>
                  <a:pt x="879" y="487"/>
                  <a:pt x="879" y="487"/>
                  <a:pt x="879" y="487"/>
                </a:cubicBezTo>
                <a:cubicBezTo>
                  <a:pt x="879" y="489"/>
                  <a:pt x="879" y="489"/>
                  <a:pt x="879" y="489"/>
                </a:cubicBezTo>
                <a:cubicBezTo>
                  <a:pt x="879" y="490"/>
                  <a:pt x="879" y="490"/>
                  <a:pt x="879" y="490"/>
                </a:cubicBezTo>
                <a:cubicBezTo>
                  <a:pt x="879" y="491"/>
                  <a:pt x="879" y="491"/>
                  <a:pt x="879" y="491"/>
                </a:cubicBezTo>
                <a:cubicBezTo>
                  <a:pt x="880" y="493"/>
                  <a:pt x="880" y="493"/>
                  <a:pt x="880" y="493"/>
                </a:cubicBezTo>
                <a:cubicBezTo>
                  <a:pt x="881" y="493"/>
                  <a:pt x="881" y="493"/>
                  <a:pt x="881" y="493"/>
                </a:cubicBezTo>
                <a:cubicBezTo>
                  <a:pt x="882" y="495"/>
                  <a:pt x="882" y="495"/>
                  <a:pt x="882" y="495"/>
                </a:cubicBezTo>
                <a:cubicBezTo>
                  <a:pt x="883" y="496"/>
                  <a:pt x="883" y="496"/>
                  <a:pt x="883" y="496"/>
                </a:cubicBezTo>
                <a:cubicBezTo>
                  <a:pt x="884" y="496"/>
                  <a:pt x="884" y="496"/>
                  <a:pt x="884" y="496"/>
                </a:cubicBezTo>
                <a:cubicBezTo>
                  <a:pt x="885" y="495"/>
                  <a:pt x="885" y="495"/>
                  <a:pt x="885" y="495"/>
                </a:cubicBezTo>
                <a:cubicBezTo>
                  <a:pt x="887" y="495"/>
                  <a:pt x="887" y="495"/>
                  <a:pt x="887" y="495"/>
                </a:cubicBezTo>
                <a:cubicBezTo>
                  <a:pt x="887" y="496"/>
                  <a:pt x="887" y="496"/>
                  <a:pt x="887" y="496"/>
                </a:cubicBezTo>
                <a:cubicBezTo>
                  <a:pt x="888" y="497"/>
                  <a:pt x="888" y="497"/>
                  <a:pt x="888" y="497"/>
                </a:cubicBezTo>
                <a:cubicBezTo>
                  <a:pt x="889" y="497"/>
                  <a:pt x="889" y="497"/>
                  <a:pt x="889" y="497"/>
                </a:cubicBezTo>
                <a:cubicBezTo>
                  <a:pt x="890" y="496"/>
                  <a:pt x="890" y="496"/>
                  <a:pt x="890" y="496"/>
                </a:cubicBezTo>
                <a:cubicBezTo>
                  <a:pt x="891" y="496"/>
                  <a:pt x="891" y="496"/>
                  <a:pt x="891" y="496"/>
                </a:cubicBezTo>
                <a:cubicBezTo>
                  <a:pt x="892" y="496"/>
                  <a:pt x="892" y="496"/>
                  <a:pt x="892" y="496"/>
                </a:cubicBezTo>
                <a:cubicBezTo>
                  <a:pt x="894" y="496"/>
                  <a:pt x="894" y="496"/>
                  <a:pt x="894" y="496"/>
                </a:cubicBezTo>
                <a:cubicBezTo>
                  <a:pt x="895" y="495"/>
                  <a:pt x="895" y="495"/>
                  <a:pt x="895" y="495"/>
                </a:cubicBezTo>
                <a:cubicBezTo>
                  <a:pt x="896" y="494"/>
                  <a:pt x="896" y="494"/>
                  <a:pt x="896" y="494"/>
                </a:cubicBezTo>
                <a:cubicBezTo>
                  <a:pt x="896" y="493"/>
                  <a:pt x="896" y="493"/>
                  <a:pt x="896" y="493"/>
                </a:cubicBezTo>
                <a:cubicBezTo>
                  <a:pt x="897" y="492"/>
                  <a:pt x="897" y="492"/>
                  <a:pt x="897" y="492"/>
                </a:cubicBezTo>
                <a:cubicBezTo>
                  <a:pt x="898" y="491"/>
                  <a:pt x="898" y="491"/>
                  <a:pt x="898" y="491"/>
                </a:cubicBezTo>
                <a:cubicBezTo>
                  <a:pt x="898" y="490"/>
                  <a:pt x="898" y="490"/>
                  <a:pt x="898" y="490"/>
                </a:cubicBezTo>
                <a:cubicBezTo>
                  <a:pt x="898" y="488"/>
                  <a:pt x="898" y="488"/>
                  <a:pt x="898" y="488"/>
                </a:cubicBezTo>
                <a:cubicBezTo>
                  <a:pt x="899" y="488"/>
                  <a:pt x="899" y="488"/>
                  <a:pt x="899" y="488"/>
                </a:cubicBezTo>
                <a:cubicBezTo>
                  <a:pt x="901" y="488"/>
                  <a:pt x="901" y="488"/>
                  <a:pt x="901" y="488"/>
                </a:cubicBezTo>
                <a:cubicBezTo>
                  <a:pt x="902" y="486"/>
                  <a:pt x="902" y="486"/>
                  <a:pt x="902" y="486"/>
                </a:cubicBezTo>
                <a:cubicBezTo>
                  <a:pt x="903" y="486"/>
                  <a:pt x="903" y="486"/>
                  <a:pt x="903" y="486"/>
                </a:cubicBezTo>
                <a:cubicBezTo>
                  <a:pt x="903" y="486"/>
                  <a:pt x="903" y="486"/>
                  <a:pt x="903" y="486"/>
                </a:cubicBezTo>
                <a:cubicBezTo>
                  <a:pt x="904" y="485"/>
                  <a:pt x="904" y="485"/>
                  <a:pt x="904" y="485"/>
                </a:cubicBezTo>
                <a:cubicBezTo>
                  <a:pt x="905" y="484"/>
                  <a:pt x="905" y="484"/>
                  <a:pt x="905" y="484"/>
                </a:cubicBezTo>
                <a:cubicBezTo>
                  <a:pt x="906" y="484"/>
                  <a:pt x="906" y="484"/>
                  <a:pt x="906" y="484"/>
                </a:cubicBezTo>
                <a:cubicBezTo>
                  <a:pt x="907" y="483"/>
                  <a:pt x="907" y="483"/>
                  <a:pt x="907" y="483"/>
                </a:cubicBezTo>
                <a:cubicBezTo>
                  <a:pt x="909" y="483"/>
                  <a:pt x="909" y="483"/>
                  <a:pt x="909" y="483"/>
                </a:cubicBezTo>
                <a:cubicBezTo>
                  <a:pt x="910" y="484"/>
                  <a:pt x="910" y="484"/>
                  <a:pt x="910" y="484"/>
                </a:cubicBezTo>
                <a:cubicBezTo>
                  <a:pt x="911" y="484"/>
                  <a:pt x="911" y="484"/>
                  <a:pt x="911" y="484"/>
                </a:cubicBezTo>
                <a:cubicBezTo>
                  <a:pt x="912" y="485"/>
                  <a:pt x="912" y="485"/>
                  <a:pt x="912" y="485"/>
                </a:cubicBezTo>
                <a:cubicBezTo>
                  <a:pt x="913" y="487"/>
                  <a:pt x="913" y="487"/>
                  <a:pt x="913" y="487"/>
                </a:cubicBezTo>
                <a:cubicBezTo>
                  <a:pt x="912" y="487"/>
                  <a:pt x="912" y="487"/>
                  <a:pt x="912" y="487"/>
                </a:cubicBezTo>
                <a:cubicBezTo>
                  <a:pt x="912" y="488"/>
                  <a:pt x="912" y="488"/>
                  <a:pt x="912" y="488"/>
                </a:cubicBezTo>
                <a:cubicBezTo>
                  <a:pt x="913" y="490"/>
                  <a:pt x="913" y="490"/>
                  <a:pt x="913" y="490"/>
                </a:cubicBezTo>
                <a:cubicBezTo>
                  <a:pt x="914" y="491"/>
                  <a:pt x="914" y="491"/>
                  <a:pt x="914" y="491"/>
                </a:cubicBezTo>
                <a:cubicBezTo>
                  <a:pt x="914" y="492"/>
                  <a:pt x="914" y="492"/>
                  <a:pt x="914" y="492"/>
                </a:cubicBezTo>
                <a:cubicBezTo>
                  <a:pt x="915" y="493"/>
                  <a:pt x="915" y="493"/>
                  <a:pt x="915" y="493"/>
                </a:cubicBezTo>
                <a:cubicBezTo>
                  <a:pt x="915" y="495"/>
                  <a:pt x="915" y="495"/>
                  <a:pt x="915" y="495"/>
                </a:cubicBezTo>
                <a:cubicBezTo>
                  <a:pt x="915" y="496"/>
                  <a:pt x="915" y="496"/>
                  <a:pt x="915" y="496"/>
                </a:cubicBezTo>
                <a:cubicBezTo>
                  <a:pt x="915" y="497"/>
                  <a:pt x="915" y="497"/>
                  <a:pt x="915" y="497"/>
                </a:cubicBezTo>
                <a:cubicBezTo>
                  <a:pt x="913" y="497"/>
                  <a:pt x="913" y="497"/>
                  <a:pt x="913" y="497"/>
                </a:cubicBezTo>
                <a:cubicBezTo>
                  <a:pt x="912" y="498"/>
                  <a:pt x="912" y="498"/>
                  <a:pt x="912" y="498"/>
                </a:cubicBezTo>
                <a:cubicBezTo>
                  <a:pt x="912" y="499"/>
                  <a:pt x="912" y="499"/>
                  <a:pt x="912" y="499"/>
                </a:cubicBezTo>
                <a:cubicBezTo>
                  <a:pt x="913" y="500"/>
                  <a:pt x="913" y="500"/>
                  <a:pt x="913" y="500"/>
                </a:cubicBezTo>
                <a:cubicBezTo>
                  <a:pt x="913" y="501"/>
                  <a:pt x="913" y="501"/>
                  <a:pt x="913" y="501"/>
                </a:cubicBezTo>
                <a:cubicBezTo>
                  <a:pt x="913" y="502"/>
                  <a:pt x="913" y="502"/>
                  <a:pt x="913" y="502"/>
                </a:cubicBezTo>
                <a:cubicBezTo>
                  <a:pt x="913" y="504"/>
                  <a:pt x="913" y="504"/>
                  <a:pt x="913" y="504"/>
                </a:cubicBezTo>
                <a:cubicBezTo>
                  <a:pt x="913" y="504"/>
                  <a:pt x="913" y="504"/>
                  <a:pt x="913" y="504"/>
                </a:cubicBezTo>
                <a:cubicBezTo>
                  <a:pt x="914" y="505"/>
                  <a:pt x="914" y="505"/>
                  <a:pt x="914" y="505"/>
                </a:cubicBezTo>
                <a:cubicBezTo>
                  <a:pt x="914" y="506"/>
                  <a:pt x="914" y="506"/>
                  <a:pt x="914" y="506"/>
                </a:cubicBezTo>
                <a:cubicBezTo>
                  <a:pt x="914" y="506"/>
                  <a:pt x="914" y="506"/>
                  <a:pt x="914" y="506"/>
                </a:cubicBezTo>
                <a:cubicBezTo>
                  <a:pt x="914" y="507"/>
                  <a:pt x="914" y="507"/>
                  <a:pt x="914" y="507"/>
                </a:cubicBezTo>
                <a:cubicBezTo>
                  <a:pt x="914" y="508"/>
                  <a:pt x="914" y="508"/>
                  <a:pt x="914" y="508"/>
                </a:cubicBezTo>
                <a:cubicBezTo>
                  <a:pt x="913" y="508"/>
                  <a:pt x="913" y="508"/>
                  <a:pt x="913" y="508"/>
                </a:cubicBezTo>
                <a:cubicBezTo>
                  <a:pt x="914" y="510"/>
                  <a:pt x="914" y="510"/>
                  <a:pt x="914" y="510"/>
                </a:cubicBezTo>
                <a:cubicBezTo>
                  <a:pt x="914" y="512"/>
                  <a:pt x="914" y="512"/>
                  <a:pt x="914" y="512"/>
                </a:cubicBezTo>
                <a:cubicBezTo>
                  <a:pt x="915" y="513"/>
                  <a:pt x="915" y="513"/>
                  <a:pt x="915" y="513"/>
                </a:cubicBezTo>
                <a:cubicBezTo>
                  <a:pt x="915" y="513"/>
                  <a:pt x="915" y="513"/>
                  <a:pt x="915" y="513"/>
                </a:cubicBezTo>
                <a:cubicBezTo>
                  <a:pt x="914" y="514"/>
                  <a:pt x="914" y="514"/>
                  <a:pt x="914" y="514"/>
                </a:cubicBezTo>
                <a:cubicBezTo>
                  <a:pt x="913" y="515"/>
                  <a:pt x="913" y="515"/>
                  <a:pt x="913" y="515"/>
                </a:cubicBezTo>
                <a:cubicBezTo>
                  <a:pt x="914" y="516"/>
                  <a:pt x="914" y="516"/>
                  <a:pt x="914" y="516"/>
                </a:cubicBezTo>
                <a:cubicBezTo>
                  <a:pt x="914" y="517"/>
                  <a:pt x="914" y="517"/>
                  <a:pt x="914" y="517"/>
                </a:cubicBezTo>
                <a:cubicBezTo>
                  <a:pt x="915" y="518"/>
                  <a:pt x="915" y="518"/>
                  <a:pt x="915" y="518"/>
                </a:cubicBezTo>
                <a:cubicBezTo>
                  <a:pt x="913" y="518"/>
                  <a:pt x="913" y="518"/>
                  <a:pt x="913" y="518"/>
                </a:cubicBezTo>
                <a:cubicBezTo>
                  <a:pt x="913" y="519"/>
                  <a:pt x="913" y="519"/>
                  <a:pt x="913" y="519"/>
                </a:cubicBezTo>
                <a:cubicBezTo>
                  <a:pt x="914" y="520"/>
                  <a:pt x="914" y="520"/>
                  <a:pt x="914" y="520"/>
                </a:cubicBezTo>
                <a:cubicBezTo>
                  <a:pt x="914" y="521"/>
                  <a:pt x="914" y="521"/>
                  <a:pt x="914" y="521"/>
                </a:cubicBezTo>
                <a:cubicBezTo>
                  <a:pt x="913" y="522"/>
                  <a:pt x="913" y="522"/>
                  <a:pt x="913" y="522"/>
                </a:cubicBezTo>
                <a:cubicBezTo>
                  <a:pt x="913" y="524"/>
                  <a:pt x="913" y="524"/>
                  <a:pt x="913" y="524"/>
                </a:cubicBezTo>
                <a:cubicBezTo>
                  <a:pt x="913" y="525"/>
                  <a:pt x="913" y="525"/>
                  <a:pt x="913" y="525"/>
                </a:cubicBezTo>
                <a:cubicBezTo>
                  <a:pt x="913" y="526"/>
                  <a:pt x="913" y="526"/>
                  <a:pt x="913" y="526"/>
                </a:cubicBezTo>
                <a:cubicBezTo>
                  <a:pt x="913" y="526"/>
                  <a:pt x="913" y="526"/>
                  <a:pt x="913" y="526"/>
                </a:cubicBezTo>
                <a:cubicBezTo>
                  <a:pt x="913" y="527"/>
                  <a:pt x="913" y="527"/>
                  <a:pt x="913" y="527"/>
                </a:cubicBezTo>
                <a:cubicBezTo>
                  <a:pt x="913" y="528"/>
                  <a:pt x="913" y="528"/>
                  <a:pt x="913" y="528"/>
                </a:cubicBezTo>
                <a:cubicBezTo>
                  <a:pt x="914" y="529"/>
                  <a:pt x="914" y="529"/>
                  <a:pt x="914" y="529"/>
                </a:cubicBezTo>
                <a:cubicBezTo>
                  <a:pt x="913" y="530"/>
                  <a:pt x="913" y="530"/>
                  <a:pt x="913" y="530"/>
                </a:cubicBezTo>
                <a:cubicBezTo>
                  <a:pt x="912" y="530"/>
                  <a:pt x="912" y="530"/>
                  <a:pt x="912" y="530"/>
                </a:cubicBezTo>
                <a:cubicBezTo>
                  <a:pt x="911" y="530"/>
                  <a:pt x="911" y="530"/>
                  <a:pt x="911" y="530"/>
                </a:cubicBezTo>
                <a:cubicBezTo>
                  <a:pt x="905" y="529"/>
                  <a:pt x="905" y="529"/>
                  <a:pt x="905" y="529"/>
                </a:cubicBezTo>
                <a:cubicBezTo>
                  <a:pt x="904" y="529"/>
                  <a:pt x="904" y="529"/>
                  <a:pt x="904" y="529"/>
                </a:cubicBezTo>
                <a:cubicBezTo>
                  <a:pt x="903" y="528"/>
                  <a:pt x="903" y="528"/>
                  <a:pt x="903" y="528"/>
                </a:cubicBezTo>
                <a:cubicBezTo>
                  <a:pt x="902" y="528"/>
                  <a:pt x="902" y="528"/>
                  <a:pt x="902" y="528"/>
                </a:cubicBezTo>
                <a:cubicBezTo>
                  <a:pt x="901" y="531"/>
                  <a:pt x="901" y="531"/>
                  <a:pt x="901" y="531"/>
                </a:cubicBezTo>
                <a:cubicBezTo>
                  <a:pt x="900" y="532"/>
                  <a:pt x="900" y="532"/>
                  <a:pt x="900" y="532"/>
                </a:cubicBezTo>
                <a:cubicBezTo>
                  <a:pt x="899" y="533"/>
                  <a:pt x="899" y="533"/>
                  <a:pt x="899" y="533"/>
                </a:cubicBezTo>
                <a:cubicBezTo>
                  <a:pt x="898" y="533"/>
                  <a:pt x="898" y="533"/>
                  <a:pt x="898" y="533"/>
                </a:cubicBezTo>
                <a:cubicBezTo>
                  <a:pt x="897" y="534"/>
                  <a:pt x="897" y="534"/>
                  <a:pt x="897" y="534"/>
                </a:cubicBezTo>
                <a:cubicBezTo>
                  <a:pt x="897" y="535"/>
                  <a:pt x="897" y="535"/>
                  <a:pt x="897" y="535"/>
                </a:cubicBezTo>
                <a:cubicBezTo>
                  <a:pt x="898" y="536"/>
                  <a:pt x="898" y="536"/>
                  <a:pt x="898" y="536"/>
                </a:cubicBezTo>
                <a:cubicBezTo>
                  <a:pt x="900" y="539"/>
                  <a:pt x="900" y="539"/>
                  <a:pt x="900" y="539"/>
                </a:cubicBezTo>
                <a:cubicBezTo>
                  <a:pt x="900" y="541"/>
                  <a:pt x="900" y="541"/>
                  <a:pt x="900" y="541"/>
                </a:cubicBezTo>
                <a:cubicBezTo>
                  <a:pt x="901" y="542"/>
                  <a:pt x="901" y="542"/>
                  <a:pt x="901" y="542"/>
                </a:cubicBezTo>
                <a:cubicBezTo>
                  <a:pt x="902" y="543"/>
                  <a:pt x="902" y="543"/>
                  <a:pt x="902" y="543"/>
                </a:cubicBezTo>
                <a:cubicBezTo>
                  <a:pt x="902" y="545"/>
                  <a:pt x="902" y="545"/>
                  <a:pt x="902" y="545"/>
                </a:cubicBezTo>
                <a:cubicBezTo>
                  <a:pt x="902" y="547"/>
                  <a:pt x="902" y="547"/>
                  <a:pt x="902" y="547"/>
                </a:cubicBezTo>
                <a:cubicBezTo>
                  <a:pt x="902" y="549"/>
                  <a:pt x="902" y="549"/>
                  <a:pt x="902" y="549"/>
                </a:cubicBezTo>
                <a:cubicBezTo>
                  <a:pt x="902" y="552"/>
                  <a:pt x="902" y="552"/>
                  <a:pt x="902" y="552"/>
                </a:cubicBezTo>
                <a:cubicBezTo>
                  <a:pt x="903" y="552"/>
                  <a:pt x="903" y="552"/>
                  <a:pt x="903" y="552"/>
                </a:cubicBezTo>
                <a:cubicBezTo>
                  <a:pt x="903" y="554"/>
                  <a:pt x="903" y="554"/>
                  <a:pt x="903" y="554"/>
                </a:cubicBezTo>
                <a:cubicBezTo>
                  <a:pt x="903" y="555"/>
                  <a:pt x="903" y="555"/>
                  <a:pt x="903" y="555"/>
                </a:cubicBezTo>
                <a:cubicBezTo>
                  <a:pt x="903" y="556"/>
                  <a:pt x="903" y="556"/>
                  <a:pt x="903" y="556"/>
                </a:cubicBezTo>
                <a:cubicBezTo>
                  <a:pt x="903" y="557"/>
                  <a:pt x="903" y="557"/>
                  <a:pt x="903" y="557"/>
                </a:cubicBezTo>
                <a:cubicBezTo>
                  <a:pt x="903" y="558"/>
                  <a:pt x="903" y="558"/>
                  <a:pt x="903" y="558"/>
                </a:cubicBezTo>
                <a:cubicBezTo>
                  <a:pt x="903" y="560"/>
                  <a:pt x="903" y="560"/>
                  <a:pt x="903" y="560"/>
                </a:cubicBezTo>
                <a:cubicBezTo>
                  <a:pt x="902" y="560"/>
                  <a:pt x="902" y="560"/>
                  <a:pt x="902" y="560"/>
                </a:cubicBezTo>
                <a:cubicBezTo>
                  <a:pt x="900" y="560"/>
                  <a:pt x="900" y="560"/>
                  <a:pt x="900" y="560"/>
                </a:cubicBezTo>
                <a:cubicBezTo>
                  <a:pt x="899" y="560"/>
                  <a:pt x="899" y="560"/>
                  <a:pt x="899" y="560"/>
                </a:cubicBezTo>
                <a:cubicBezTo>
                  <a:pt x="899" y="561"/>
                  <a:pt x="899" y="561"/>
                  <a:pt x="899" y="561"/>
                </a:cubicBezTo>
                <a:cubicBezTo>
                  <a:pt x="900" y="563"/>
                  <a:pt x="900" y="563"/>
                  <a:pt x="900" y="563"/>
                </a:cubicBezTo>
                <a:cubicBezTo>
                  <a:pt x="900" y="563"/>
                  <a:pt x="900" y="563"/>
                  <a:pt x="900" y="563"/>
                </a:cubicBezTo>
                <a:cubicBezTo>
                  <a:pt x="900" y="564"/>
                  <a:pt x="900" y="564"/>
                  <a:pt x="900" y="564"/>
                </a:cubicBezTo>
                <a:cubicBezTo>
                  <a:pt x="900" y="565"/>
                  <a:pt x="900" y="565"/>
                  <a:pt x="900" y="565"/>
                </a:cubicBezTo>
                <a:cubicBezTo>
                  <a:pt x="901" y="567"/>
                  <a:pt x="901" y="567"/>
                  <a:pt x="901" y="567"/>
                </a:cubicBezTo>
                <a:cubicBezTo>
                  <a:pt x="902" y="567"/>
                  <a:pt x="902" y="567"/>
                  <a:pt x="902" y="567"/>
                </a:cubicBezTo>
                <a:cubicBezTo>
                  <a:pt x="903" y="564"/>
                  <a:pt x="903" y="564"/>
                  <a:pt x="903" y="564"/>
                </a:cubicBezTo>
                <a:cubicBezTo>
                  <a:pt x="905" y="564"/>
                  <a:pt x="905" y="564"/>
                  <a:pt x="905" y="564"/>
                </a:cubicBezTo>
                <a:cubicBezTo>
                  <a:pt x="906" y="565"/>
                  <a:pt x="906" y="565"/>
                  <a:pt x="906" y="565"/>
                </a:cubicBezTo>
                <a:cubicBezTo>
                  <a:pt x="906" y="562"/>
                  <a:pt x="906" y="562"/>
                  <a:pt x="906" y="562"/>
                </a:cubicBezTo>
                <a:cubicBezTo>
                  <a:pt x="907" y="561"/>
                  <a:pt x="907" y="561"/>
                  <a:pt x="907" y="561"/>
                </a:cubicBezTo>
                <a:cubicBezTo>
                  <a:pt x="908" y="558"/>
                  <a:pt x="908" y="558"/>
                  <a:pt x="908" y="558"/>
                </a:cubicBezTo>
                <a:cubicBezTo>
                  <a:pt x="909" y="556"/>
                  <a:pt x="909" y="556"/>
                  <a:pt x="909" y="556"/>
                </a:cubicBezTo>
                <a:cubicBezTo>
                  <a:pt x="909" y="555"/>
                  <a:pt x="909" y="555"/>
                  <a:pt x="909" y="555"/>
                </a:cubicBezTo>
                <a:cubicBezTo>
                  <a:pt x="910" y="554"/>
                  <a:pt x="910" y="554"/>
                  <a:pt x="910" y="554"/>
                </a:cubicBezTo>
                <a:cubicBezTo>
                  <a:pt x="912" y="555"/>
                  <a:pt x="912" y="555"/>
                  <a:pt x="912" y="555"/>
                </a:cubicBezTo>
                <a:cubicBezTo>
                  <a:pt x="914" y="554"/>
                  <a:pt x="914" y="554"/>
                  <a:pt x="914" y="554"/>
                </a:cubicBezTo>
                <a:cubicBezTo>
                  <a:pt x="915" y="555"/>
                  <a:pt x="915" y="555"/>
                  <a:pt x="915" y="555"/>
                </a:cubicBezTo>
                <a:cubicBezTo>
                  <a:pt x="915" y="558"/>
                  <a:pt x="915" y="558"/>
                  <a:pt x="915" y="558"/>
                </a:cubicBezTo>
                <a:cubicBezTo>
                  <a:pt x="918" y="559"/>
                  <a:pt x="918" y="559"/>
                  <a:pt x="918" y="559"/>
                </a:cubicBezTo>
                <a:cubicBezTo>
                  <a:pt x="920" y="560"/>
                  <a:pt x="920" y="560"/>
                  <a:pt x="920" y="560"/>
                </a:cubicBezTo>
                <a:cubicBezTo>
                  <a:pt x="921" y="560"/>
                  <a:pt x="921" y="560"/>
                  <a:pt x="921" y="560"/>
                </a:cubicBezTo>
                <a:cubicBezTo>
                  <a:pt x="922" y="561"/>
                  <a:pt x="922" y="561"/>
                  <a:pt x="922" y="561"/>
                </a:cubicBezTo>
                <a:cubicBezTo>
                  <a:pt x="924" y="559"/>
                  <a:pt x="924" y="559"/>
                  <a:pt x="924" y="559"/>
                </a:cubicBezTo>
                <a:cubicBezTo>
                  <a:pt x="927" y="558"/>
                  <a:pt x="927" y="558"/>
                  <a:pt x="927" y="558"/>
                </a:cubicBezTo>
                <a:cubicBezTo>
                  <a:pt x="927" y="557"/>
                  <a:pt x="927" y="557"/>
                  <a:pt x="927" y="557"/>
                </a:cubicBezTo>
                <a:cubicBezTo>
                  <a:pt x="929" y="557"/>
                  <a:pt x="929" y="557"/>
                  <a:pt x="929" y="557"/>
                </a:cubicBezTo>
                <a:cubicBezTo>
                  <a:pt x="930" y="555"/>
                  <a:pt x="930" y="555"/>
                  <a:pt x="930" y="555"/>
                </a:cubicBezTo>
                <a:cubicBezTo>
                  <a:pt x="933" y="551"/>
                  <a:pt x="933" y="551"/>
                  <a:pt x="933" y="551"/>
                </a:cubicBezTo>
                <a:cubicBezTo>
                  <a:pt x="932" y="550"/>
                  <a:pt x="932" y="550"/>
                  <a:pt x="932" y="550"/>
                </a:cubicBezTo>
                <a:cubicBezTo>
                  <a:pt x="934" y="549"/>
                  <a:pt x="934" y="549"/>
                  <a:pt x="934" y="549"/>
                </a:cubicBezTo>
                <a:cubicBezTo>
                  <a:pt x="934" y="547"/>
                  <a:pt x="934" y="547"/>
                  <a:pt x="934" y="547"/>
                </a:cubicBezTo>
                <a:cubicBezTo>
                  <a:pt x="934" y="545"/>
                  <a:pt x="934" y="545"/>
                  <a:pt x="934" y="545"/>
                </a:cubicBezTo>
                <a:cubicBezTo>
                  <a:pt x="935" y="546"/>
                  <a:pt x="935" y="546"/>
                  <a:pt x="935" y="546"/>
                </a:cubicBezTo>
                <a:cubicBezTo>
                  <a:pt x="935" y="546"/>
                  <a:pt x="935" y="546"/>
                  <a:pt x="935" y="546"/>
                </a:cubicBezTo>
                <a:cubicBezTo>
                  <a:pt x="937" y="543"/>
                  <a:pt x="937" y="543"/>
                  <a:pt x="937" y="543"/>
                </a:cubicBezTo>
                <a:cubicBezTo>
                  <a:pt x="936" y="541"/>
                  <a:pt x="936" y="541"/>
                  <a:pt x="936" y="541"/>
                </a:cubicBezTo>
                <a:cubicBezTo>
                  <a:pt x="937" y="541"/>
                  <a:pt x="937" y="541"/>
                  <a:pt x="937" y="541"/>
                </a:cubicBezTo>
                <a:cubicBezTo>
                  <a:pt x="937" y="539"/>
                  <a:pt x="937" y="539"/>
                  <a:pt x="937" y="539"/>
                </a:cubicBezTo>
                <a:cubicBezTo>
                  <a:pt x="939" y="538"/>
                  <a:pt x="939" y="538"/>
                  <a:pt x="939" y="538"/>
                </a:cubicBezTo>
                <a:cubicBezTo>
                  <a:pt x="939" y="536"/>
                  <a:pt x="939" y="536"/>
                  <a:pt x="939" y="536"/>
                </a:cubicBezTo>
                <a:cubicBezTo>
                  <a:pt x="941" y="534"/>
                  <a:pt x="941" y="534"/>
                  <a:pt x="941" y="534"/>
                </a:cubicBezTo>
                <a:cubicBezTo>
                  <a:pt x="941" y="533"/>
                  <a:pt x="941" y="533"/>
                  <a:pt x="941" y="533"/>
                </a:cubicBezTo>
                <a:cubicBezTo>
                  <a:pt x="941" y="533"/>
                  <a:pt x="941" y="533"/>
                  <a:pt x="941" y="533"/>
                </a:cubicBezTo>
                <a:cubicBezTo>
                  <a:pt x="941" y="531"/>
                  <a:pt x="941" y="531"/>
                  <a:pt x="941" y="531"/>
                </a:cubicBezTo>
                <a:cubicBezTo>
                  <a:pt x="942" y="530"/>
                  <a:pt x="942" y="530"/>
                  <a:pt x="942" y="530"/>
                </a:cubicBezTo>
                <a:cubicBezTo>
                  <a:pt x="944" y="522"/>
                  <a:pt x="944" y="522"/>
                  <a:pt x="944" y="522"/>
                </a:cubicBezTo>
                <a:cubicBezTo>
                  <a:pt x="946" y="520"/>
                  <a:pt x="946" y="520"/>
                  <a:pt x="946" y="520"/>
                </a:cubicBezTo>
                <a:cubicBezTo>
                  <a:pt x="946" y="519"/>
                  <a:pt x="946" y="519"/>
                  <a:pt x="946" y="519"/>
                </a:cubicBezTo>
                <a:cubicBezTo>
                  <a:pt x="947" y="517"/>
                  <a:pt x="947" y="517"/>
                  <a:pt x="947" y="517"/>
                </a:cubicBezTo>
                <a:cubicBezTo>
                  <a:pt x="948" y="515"/>
                  <a:pt x="948" y="515"/>
                  <a:pt x="948" y="515"/>
                </a:cubicBezTo>
                <a:cubicBezTo>
                  <a:pt x="950" y="512"/>
                  <a:pt x="950" y="512"/>
                  <a:pt x="950" y="512"/>
                </a:cubicBezTo>
                <a:cubicBezTo>
                  <a:pt x="950" y="510"/>
                  <a:pt x="950" y="510"/>
                  <a:pt x="950" y="510"/>
                </a:cubicBezTo>
                <a:cubicBezTo>
                  <a:pt x="949" y="510"/>
                  <a:pt x="949" y="510"/>
                  <a:pt x="949" y="510"/>
                </a:cubicBezTo>
                <a:cubicBezTo>
                  <a:pt x="949" y="508"/>
                  <a:pt x="949" y="508"/>
                  <a:pt x="949" y="508"/>
                </a:cubicBezTo>
                <a:cubicBezTo>
                  <a:pt x="951" y="506"/>
                  <a:pt x="951" y="506"/>
                  <a:pt x="951" y="506"/>
                </a:cubicBezTo>
                <a:cubicBezTo>
                  <a:pt x="950" y="502"/>
                  <a:pt x="950" y="502"/>
                  <a:pt x="950" y="502"/>
                </a:cubicBezTo>
                <a:cubicBezTo>
                  <a:pt x="951" y="500"/>
                  <a:pt x="951" y="500"/>
                  <a:pt x="951" y="500"/>
                </a:cubicBezTo>
                <a:cubicBezTo>
                  <a:pt x="951" y="499"/>
                  <a:pt x="951" y="499"/>
                  <a:pt x="951" y="499"/>
                </a:cubicBezTo>
                <a:cubicBezTo>
                  <a:pt x="950" y="499"/>
                  <a:pt x="950" y="499"/>
                  <a:pt x="950" y="499"/>
                </a:cubicBezTo>
                <a:cubicBezTo>
                  <a:pt x="952" y="496"/>
                  <a:pt x="952" y="496"/>
                  <a:pt x="952" y="496"/>
                </a:cubicBezTo>
                <a:cubicBezTo>
                  <a:pt x="951" y="494"/>
                  <a:pt x="951" y="494"/>
                  <a:pt x="951" y="494"/>
                </a:cubicBezTo>
                <a:cubicBezTo>
                  <a:pt x="953" y="492"/>
                  <a:pt x="953" y="492"/>
                  <a:pt x="953" y="492"/>
                </a:cubicBezTo>
                <a:cubicBezTo>
                  <a:pt x="953" y="489"/>
                  <a:pt x="953" y="489"/>
                  <a:pt x="953" y="489"/>
                </a:cubicBezTo>
                <a:cubicBezTo>
                  <a:pt x="953" y="489"/>
                  <a:pt x="953" y="489"/>
                  <a:pt x="953" y="489"/>
                </a:cubicBezTo>
                <a:cubicBezTo>
                  <a:pt x="953" y="486"/>
                  <a:pt x="953" y="486"/>
                  <a:pt x="953" y="486"/>
                </a:cubicBezTo>
                <a:cubicBezTo>
                  <a:pt x="954" y="483"/>
                  <a:pt x="954" y="483"/>
                  <a:pt x="954" y="483"/>
                </a:cubicBezTo>
                <a:cubicBezTo>
                  <a:pt x="954" y="481"/>
                  <a:pt x="954" y="481"/>
                  <a:pt x="954" y="481"/>
                </a:cubicBezTo>
                <a:cubicBezTo>
                  <a:pt x="956" y="478"/>
                  <a:pt x="956" y="478"/>
                  <a:pt x="956" y="478"/>
                </a:cubicBezTo>
                <a:cubicBezTo>
                  <a:pt x="956" y="476"/>
                  <a:pt x="956" y="476"/>
                  <a:pt x="956" y="476"/>
                </a:cubicBezTo>
                <a:cubicBezTo>
                  <a:pt x="955" y="474"/>
                  <a:pt x="955" y="474"/>
                  <a:pt x="955" y="474"/>
                </a:cubicBezTo>
                <a:cubicBezTo>
                  <a:pt x="955" y="472"/>
                  <a:pt x="955" y="472"/>
                  <a:pt x="955" y="472"/>
                </a:cubicBezTo>
                <a:cubicBezTo>
                  <a:pt x="956" y="471"/>
                  <a:pt x="956" y="471"/>
                  <a:pt x="956" y="471"/>
                </a:cubicBezTo>
                <a:cubicBezTo>
                  <a:pt x="956" y="469"/>
                  <a:pt x="956" y="469"/>
                  <a:pt x="956" y="469"/>
                </a:cubicBezTo>
                <a:cubicBezTo>
                  <a:pt x="955" y="469"/>
                  <a:pt x="955" y="469"/>
                  <a:pt x="955" y="469"/>
                </a:cubicBezTo>
                <a:cubicBezTo>
                  <a:pt x="954" y="465"/>
                  <a:pt x="954" y="465"/>
                  <a:pt x="954" y="465"/>
                </a:cubicBezTo>
                <a:cubicBezTo>
                  <a:pt x="954" y="464"/>
                  <a:pt x="954" y="464"/>
                  <a:pt x="954" y="464"/>
                </a:cubicBezTo>
                <a:cubicBezTo>
                  <a:pt x="954" y="462"/>
                  <a:pt x="954" y="462"/>
                  <a:pt x="954" y="462"/>
                </a:cubicBezTo>
                <a:cubicBezTo>
                  <a:pt x="954" y="459"/>
                  <a:pt x="954" y="459"/>
                  <a:pt x="954" y="459"/>
                </a:cubicBezTo>
                <a:cubicBezTo>
                  <a:pt x="951" y="456"/>
                  <a:pt x="951" y="456"/>
                  <a:pt x="951" y="456"/>
                </a:cubicBezTo>
                <a:cubicBezTo>
                  <a:pt x="951" y="456"/>
                  <a:pt x="951" y="456"/>
                  <a:pt x="951" y="456"/>
                </a:cubicBezTo>
                <a:cubicBezTo>
                  <a:pt x="950" y="455"/>
                  <a:pt x="950" y="455"/>
                  <a:pt x="950" y="455"/>
                </a:cubicBezTo>
                <a:cubicBezTo>
                  <a:pt x="950" y="454"/>
                  <a:pt x="950" y="454"/>
                  <a:pt x="950" y="454"/>
                </a:cubicBezTo>
                <a:cubicBezTo>
                  <a:pt x="952" y="452"/>
                  <a:pt x="952" y="452"/>
                  <a:pt x="952" y="452"/>
                </a:cubicBezTo>
                <a:cubicBezTo>
                  <a:pt x="952" y="451"/>
                  <a:pt x="952" y="451"/>
                  <a:pt x="952" y="451"/>
                </a:cubicBezTo>
                <a:cubicBezTo>
                  <a:pt x="950" y="452"/>
                  <a:pt x="950" y="452"/>
                  <a:pt x="950" y="452"/>
                </a:cubicBezTo>
                <a:cubicBezTo>
                  <a:pt x="949" y="452"/>
                  <a:pt x="949" y="452"/>
                  <a:pt x="949" y="452"/>
                </a:cubicBezTo>
                <a:cubicBezTo>
                  <a:pt x="947" y="446"/>
                  <a:pt x="947" y="446"/>
                  <a:pt x="947" y="446"/>
                </a:cubicBezTo>
                <a:cubicBezTo>
                  <a:pt x="947" y="444"/>
                  <a:pt x="947" y="444"/>
                  <a:pt x="947" y="444"/>
                </a:cubicBezTo>
                <a:cubicBezTo>
                  <a:pt x="947" y="443"/>
                  <a:pt x="947" y="443"/>
                  <a:pt x="947" y="443"/>
                </a:cubicBezTo>
                <a:cubicBezTo>
                  <a:pt x="946" y="440"/>
                  <a:pt x="946" y="440"/>
                  <a:pt x="946" y="440"/>
                </a:cubicBezTo>
                <a:cubicBezTo>
                  <a:pt x="947" y="439"/>
                  <a:pt x="947" y="439"/>
                  <a:pt x="947" y="439"/>
                </a:cubicBezTo>
                <a:cubicBezTo>
                  <a:pt x="945" y="435"/>
                  <a:pt x="945" y="435"/>
                  <a:pt x="945" y="435"/>
                </a:cubicBezTo>
                <a:cubicBezTo>
                  <a:pt x="946" y="433"/>
                  <a:pt x="946" y="433"/>
                  <a:pt x="946" y="433"/>
                </a:cubicBezTo>
                <a:cubicBezTo>
                  <a:pt x="946" y="433"/>
                  <a:pt x="946" y="433"/>
                  <a:pt x="946" y="433"/>
                </a:cubicBezTo>
                <a:cubicBezTo>
                  <a:pt x="946" y="432"/>
                  <a:pt x="946" y="432"/>
                  <a:pt x="946" y="432"/>
                </a:cubicBezTo>
                <a:cubicBezTo>
                  <a:pt x="946" y="431"/>
                  <a:pt x="946" y="431"/>
                  <a:pt x="946" y="431"/>
                </a:cubicBezTo>
                <a:cubicBezTo>
                  <a:pt x="945" y="430"/>
                  <a:pt x="945" y="430"/>
                  <a:pt x="945" y="430"/>
                </a:cubicBezTo>
                <a:cubicBezTo>
                  <a:pt x="946" y="428"/>
                  <a:pt x="946" y="428"/>
                  <a:pt x="946" y="428"/>
                </a:cubicBezTo>
                <a:cubicBezTo>
                  <a:pt x="946" y="427"/>
                  <a:pt x="946" y="427"/>
                  <a:pt x="946" y="427"/>
                </a:cubicBezTo>
                <a:cubicBezTo>
                  <a:pt x="946" y="425"/>
                  <a:pt x="946" y="425"/>
                  <a:pt x="946" y="425"/>
                </a:cubicBezTo>
                <a:cubicBezTo>
                  <a:pt x="947" y="425"/>
                  <a:pt x="947" y="425"/>
                  <a:pt x="947" y="425"/>
                </a:cubicBezTo>
                <a:cubicBezTo>
                  <a:pt x="945" y="423"/>
                  <a:pt x="945" y="423"/>
                  <a:pt x="945" y="423"/>
                </a:cubicBezTo>
                <a:cubicBezTo>
                  <a:pt x="945" y="421"/>
                  <a:pt x="945" y="421"/>
                  <a:pt x="945" y="421"/>
                </a:cubicBezTo>
                <a:cubicBezTo>
                  <a:pt x="946" y="420"/>
                  <a:pt x="946" y="420"/>
                  <a:pt x="946" y="420"/>
                </a:cubicBezTo>
                <a:cubicBezTo>
                  <a:pt x="946" y="419"/>
                  <a:pt x="946" y="419"/>
                  <a:pt x="946" y="419"/>
                </a:cubicBezTo>
                <a:cubicBezTo>
                  <a:pt x="944" y="420"/>
                  <a:pt x="944" y="420"/>
                  <a:pt x="944" y="420"/>
                </a:cubicBezTo>
                <a:cubicBezTo>
                  <a:pt x="943" y="419"/>
                  <a:pt x="943" y="419"/>
                  <a:pt x="943" y="419"/>
                </a:cubicBezTo>
                <a:cubicBezTo>
                  <a:pt x="941" y="418"/>
                  <a:pt x="941" y="418"/>
                  <a:pt x="941" y="418"/>
                </a:cubicBezTo>
                <a:cubicBezTo>
                  <a:pt x="941" y="416"/>
                  <a:pt x="941" y="416"/>
                  <a:pt x="941" y="416"/>
                </a:cubicBezTo>
                <a:cubicBezTo>
                  <a:pt x="942" y="414"/>
                  <a:pt x="942" y="414"/>
                  <a:pt x="942" y="414"/>
                </a:cubicBezTo>
                <a:cubicBezTo>
                  <a:pt x="942" y="413"/>
                  <a:pt x="942" y="413"/>
                  <a:pt x="942" y="413"/>
                </a:cubicBezTo>
                <a:cubicBezTo>
                  <a:pt x="940" y="410"/>
                  <a:pt x="940" y="410"/>
                  <a:pt x="940" y="410"/>
                </a:cubicBezTo>
                <a:cubicBezTo>
                  <a:pt x="938" y="410"/>
                  <a:pt x="938" y="410"/>
                  <a:pt x="938" y="410"/>
                </a:cubicBezTo>
                <a:cubicBezTo>
                  <a:pt x="937" y="408"/>
                  <a:pt x="937" y="408"/>
                  <a:pt x="937" y="408"/>
                </a:cubicBezTo>
                <a:cubicBezTo>
                  <a:pt x="938" y="407"/>
                  <a:pt x="938" y="407"/>
                  <a:pt x="938" y="407"/>
                </a:cubicBezTo>
                <a:cubicBezTo>
                  <a:pt x="938" y="406"/>
                  <a:pt x="938" y="406"/>
                  <a:pt x="938" y="406"/>
                </a:cubicBezTo>
                <a:cubicBezTo>
                  <a:pt x="939" y="404"/>
                  <a:pt x="939" y="404"/>
                  <a:pt x="939" y="404"/>
                </a:cubicBezTo>
                <a:cubicBezTo>
                  <a:pt x="938" y="402"/>
                  <a:pt x="938" y="402"/>
                  <a:pt x="938" y="402"/>
                </a:cubicBezTo>
                <a:cubicBezTo>
                  <a:pt x="937" y="402"/>
                  <a:pt x="937" y="402"/>
                  <a:pt x="937" y="402"/>
                </a:cubicBezTo>
                <a:cubicBezTo>
                  <a:pt x="935" y="400"/>
                  <a:pt x="935" y="400"/>
                  <a:pt x="935" y="400"/>
                </a:cubicBezTo>
                <a:cubicBezTo>
                  <a:pt x="934" y="400"/>
                  <a:pt x="934" y="400"/>
                  <a:pt x="934" y="400"/>
                </a:cubicBezTo>
                <a:cubicBezTo>
                  <a:pt x="933" y="399"/>
                  <a:pt x="933" y="399"/>
                  <a:pt x="933" y="399"/>
                </a:cubicBezTo>
                <a:cubicBezTo>
                  <a:pt x="930" y="397"/>
                  <a:pt x="930" y="397"/>
                  <a:pt x="930" y="397"/>
                </a:cubicBezTo>
                <a:cubicBezTo>
                  <a:pt x="929" y="396"/>
                  <a:pt x="929" y="396"/>
                  <a:pt x="929" y="396"/>
                </a:cubicBezTo>
                <a:cubicBezTo>
                  <a:pt x="926" y="396"/>
                  <a:pt x="926" y="396"/>
                  <a:pt x="926" y="396"/>
                </a:cubicBezTo>
                <a:cubicBezTo>
                  <a:pt x="925" y="395"/>
                  <a:pt x="925" y="395"/>
                  <a:pt x="925" y="395"/>
                </a:cubicBezTo>
                <a:cubicBezTo>
                  <a:pt x="924" y="393"/>
                  <a:pt x="924" y="393"/>
                  <a:pt x="924" y="393"/>
                </a:cubicBezTo>
                <a:cubicBezTo>
                  <a:pt x="923" y="392"/>
                  <a:pt x="923" y="392"/>
                  <a:pt x="923" y="392"/>
                </a:cubicBezTo>
                <a:cubicBezTo>
                  <a:pt x="921" y="392"/>
                  <a:pt x="921" y="392"/>
                  <a:pt x="921" y="392"/>
                </a:cubicBezTo>
                <a:cubicBezTo>
                  <a:pt x="919" y="390"/>
                  <a:pt x="919" y="390"/>
                  <a:pt x="919" y="390"/>
                </a:cubicBezTo>
                <a:cubicBezTo>
                  <a:pt x="917" y="392"/>
                  <a:pt x="917" y="392"/>
                  <a:pt x="917" y="392"/>
                </a:cubicBezTo>
                <a:cubicBezTo>
                  <a:pt x="915" y="392"/>
                  <a:pt x="915" y="392"/>
                  <a:pt x="915" y="392"/>
                </a:cubicBezTo>
                <a:cubicBezTo>
                  <a:pt x="914" y="393"/>
                  <a:pt x="914" y="393"/>
                  <a:pt x="914" y="393"/>
                </a:cubicBezTo>
                <a:cubicBezTo>
                  <a:pt x="913" y="393"/>
                  <a:pt x="913" y="393"/>
                  <a:pt x="913" y="393"/>
                </a:cubicBezTo>
                <a:cubicBezTo>
                  <a:pt x="913" y="392"/>
                  <a:pt x="913" y="392"/>
                  <a:pt x="913" y="392"/>
                </a:cubicBezTo>
                <a:cubicBezTo>
                  <a:pt x="913" y="391"/>
                  <a:pt x="913" y="391"/>
                  <a:pt x="913" y="391"/>
                </a:cubicBezTo>
                <a:cubicBezTo>
                  <a:pt x="911" y="390"/>
                  <a:pt x="911" y="390"/>
                  <a:pt x="911" y="390"/>
                </a:cubicBezTo>
                <a:cubicBezTo>
                  <a:pt x="910" y="390"/>
                  <a:pt x="910" y="390"/>
                  <a:pt x="910" y="390"/>
                </a:cubicBezTo>
                <a:cubicBezTo>
                  <a:pt x="910" y="393"/>
                  <a:pt x="910" y="393"/>
                  <a:pt x="910" y="393"/>
                </a:cubicBezTo>
                <a:cubicBezTo>
                  <a:pt x="912" y="395"/>
                  <a:pt x="912" y="395"/>
                  <a:pt x="912" y="395"/>
                </a:cubicBezTo>
                <a:cubicBezTo>
                  <a:pt x="911" y="397"/>
                  <a:pt x="911" y="397"/>
                  <a:pt x="911" y="397"/>
                </a:cubicBezTo>
                <a:cubicBezTo>
                  <a:pt x="912" y="400"/>
                  <a:pt x="912" y="400"/>
                  <a:pt x="912" y="400"/>
                </a:cubicBezTo>
                <a:cubicBezTo>
                  <a:pt x="911" y="402"/>
                  <a:pt x="911" y="402"/>
                  <a:pt x="911" y="402"/>
                </a:cubicBezTo>
                <a:cubicBezTo>
                  <a:pt x="910" y="403"/>
                  <a:pt x="910" y="403"/>
                  <a:pt x="910" y="403"/>
                </a:cubicBezTo>
                <a:cubicBezTo>
                  <a:pt x="910" y="400"/>
                  <a:pt x="910" y="400"/>
                  <a:pt x="910" y="400"/>
                </a:cubicBezTo>
                <a:cubicBezTo>
                  <a:pt x="911" y="398"/>
                  <a:pt x="911" y="398"/>
                  <a:pt x="911" y="398"/>
                </a:cubicBezTo>
                <a:cubicBezTo>
                  <a:pt x="909" y="396"/>
                  <a:pt x="909" y="396"/>
                  <a:pt x="909" y="396"/>
                </a:cubicBezTo>
                <a:cubicBezTo>
                  <a:pt x="909" y="397"/>
                  <a:pt x="909" y="397"/>
                  <a:pt x="909" y="397"/>
                </a:cubicBezTo>
                <a:cubicBezTo>
                  <a:pt x="909" y="399"/>
                  <a:pt x="909" y="399"/>
                  <a:pt x="909" y="399"/>
                </a:cubicBezTo>
                <a:cubicBezTo>
                  <a:pt x="908" y="402"/>
                  <a:pt x="908" y="402"/>
                  <a:pt x="908" y="402"/>
                </a:cubicBezTo>
                <a:cubicBezTo>
                  <a:pt x="906" y="403"/>
                  <a:pt x="906" y="403"/>
                  <a:pt x="906" y="403"/>
                </a:cubicBezTo>
                <a:cubicBezTo>
                  <a:pt x="902" y="403"/>
                  <a:pt x="902" y="403"/>
                  <a:pt x="902" y="403"/>
                </a:cubicBezTo>
                <a:cubicBezTo>
                  <a:pt x="902" y="403"/>
                  <a:pt x="902" y="403"/>
                  <a:pt x="902" y="403"/>
                </a:cubicBezTo>
                <a:cubicBezTo>
                  <a:pt x="903" y="401"/>
                  <a:pt x="903" y="401"/>
                  <a:pt x="903" y="401"/>
                </a:cubicBezTo>
                <a:cubicBezTo>
                  <a:pt x="904" y="401"/>
                  <a:pt x="904" y="401"/>
                  <a:pt x="904" y="401"/>
                </a:cubicBezTo>
                <a:cubicBezTo>
                  <a:pt x="904" y="399"/>
                  <a:pt x="904" y="399"/>
                  <a:pt x="904" y="399"/>
                </a:cubicBezTo>
                <a:cubicBezTo>
                  <a:pt x="905" y="397"/>
                  <a:pt x="905" y="397"/>
                  <a:pt x="905" y="397"/>
                </a:cubicBezTo>
                <a:cubicBezTo>
                  <a:pt x="906" y="397"/>
                  <a:pt x="906" y="397"/>
                  <a:pt x="906" y="397"/>
                </a:cubicBezTo>
                <a:cubicBezTo>
                  <a:pt x="904" y="396"/>
                  <a:pt x="904" y="396"/>
                  <a:pt x="904" y="396"/>
                </a:cubicBezTo>
                <a:cubicBezTo>
                  <a:pt x="903" y="397"/>
                  <a:pt x="903" y="397"/>
                  <a:pt x="903" y="397"/>
                </a:cubicBezTo>
                <a:cubicBezTo>
                  <a:pt x="902" y="396"/>
                  <a:pt x="902" y="396"/>
                  <a:pt x="902" y="396"/>
                </a:cubicBezTo>
                <a:cubicBezTo>
                  <a:pt x="901" y="397"/>
                  <a:pt x="901" y="397"/>
                  <a:pt x="901" y="397"/>
                </a:cubicBezTo>
                <a:cubicBezTo>
                  <a:pt x="900" y="399"/>
                  <a:pt x="900" y="399"/>
                  <a:pt x="900" y="399"/>
                </a:cubicBezTo>
                <a:cubicBezTo>
                  <a:pt x="899" y="399"/>
                  <a:pt x="899" y="399"/>
                  <a:pt x="899" y="399"/>
                </a:cubicBezTo>
                <a:cubicBezTo>
                  <a:pt x="898" y="399"/>
                  <a:pt x="898" y="399"/>
                  <a:pt x="898" y="399"/>
                </a:cubicBezTo>
                <a:cubicBezTo>
                  <a:pt x="897" y="401"/>
                  <a:pt x="897" y="401"/>
                  <a:pt x="897" y="401"/>
                </a:cubicBezTo>
                <a:cubicBezTo>
                  <a:pt x="895" y="399"/>
                  <a:pt x="895" y="399"/>
                  <a:pt x="895" y="399"/>
                </a:cubicBezTo>
                <a:cubicBezTo>
                  <a:pt x="895" y="396"/>
                  <a:pt x="895" y="396"/>
                  <a:pt x="895" y="396"/>
                </a:cubicBezTo>
                <a:cubicBezTo>
                  <a:pt x="895" y="394"/>
                  <a:pt x="895" y="394"/>
                  <a:pt x="895" y="394"/>
                </a:cubicBezTo>
                <a:cubicBezTo>
                  <a:pt x="893" y="391"/>
                  <a:pt x="893" y="391"/>
                  <a:pt x="893" y="391"/>
                </a:cubicBezTo>
                <a:cubicBezTo>
                  <a:pt x="893" y="387"/>
                  <a:pt x="893" y="387"/>
                  <a:pt x="893" y="387"/>
                </a:cubicBezTo>
                <a:cubicBezTo>
                  <a:pt x="891" y="387"/>
                  <a:pt x="891" y="387"/>
                  <a:pt x="891" y="387"/>
                </a:cubicBezTo>
                <a:cubicBezTo>
                  <a:pt x="890" y="387"/>
                  <a:pt x="890" y="387"/>
                  <a:pt x="890" y="387"/>
                </a:cubicBezTo>
                <a:cubicBezTo>
                  <a:pt x="888" y="388"/>
                  <a:pt x="888" y="388"/>
                  <a:pt x="888" y="388"/>
                </a:cubicBezTo>
                <a:cubicBezTo>
                  <a:pt x="887" y="388"/>
                  <a:pt x="887" y="388"/>
                  <a:pt x="887" y="388"/>
                </a:cubicBezTo>
                <a:cubicBezTo>
                  <a:pt x="885" y="390"/>
                  <a:pt x="885" y="390"/>
                  <a:pt x="885" y="390"/>
                </a:cubicBezTo>
                <a:cubicBezTo>
                  <a:pt x="883" y="390"/>
                  <a:pt x="883" y="390"/>
                  <a:pt x="883" y="390"/>
                </a:cubicBezTo>
                <a:cubicBezTo>
                  <a:pt x="882" y="388"/>
                  <a:pt x="882" y="388"/>
                  <a:pt x="882" y="388"/>
                </a:cubicBezTo>
                <a:cubicBezTo>
                  <a:pt x="880" y="389"/>
                  <a:pt x="880" y="389"/>
                  <a:pt x="880" y="389"/>
                </a:cubicBezTo>
                <a:cubicBezTo>
                  <a:pt x="878" y="388"/>
                  <a:pt x="878" y="388"/>
                  <a:pt x="878" y="388"/>
                </a:cubicBezTo>
                <a:cubicBezTo>
                  <a:pt x="877" y="386"/>
                  <a:pt x="877" y="386"/>
                  <a:pt x="877" y="386"/>
                </a:cubicBezTo>
                <a:cubicBezTo>
                  <a:pt x="878" y="385"/>
                  <a:pt x="878" y="385"/>
                  <a:pt x="878" y="385"/>
                </a:cubicBezTo>
                <a:cubicBezTo>
                  <a:pt x="879" y="383"/>
                  <a:pt x="879" y="383"/>
                  <a:pt x="879" y="383"/>
                </a:cubicBezTo>
                <a:cubicBezTo>
                  <a:pt x="880" y="380"/>
                  <a:pt x="880" y="380"/>
                  <a:pt x="880" y="380"/>
                </a:cubicBezTo>
                <a:cubicBezTo>
                  <a:pt x="880" y="379"/>
                  <a:pt x="880" y="379"/>
                  <a:pt x="880" y="379"/>
                </a:cubicBezTo>
                <a:cubicBezTo>
                  <a:pt x="883" y="377"/>
                  <a:pt x="883" y="377"/>
                  <a:pt x="883" y="377"/>
                </a:cubicBezTo>
                <a:cubicBezTo>
                  <a:pt x="883" y="374"/>
                  <a:pt x="883" y="374"/>
                  <a:pt x="883" y="374"/>
                </a:cubicBezTo>
                <a:cubicBezTo>
                  <a:pt x="886" y="372"/>
                  <a:pt x="886" y="372"/>
                  <a:pt x="886" y="372"/>
                </a:cubicBezTo>
                <a:cubicBezTo>
                  <a:pt x="886" y="369"/>
                  <a:pt x="886" y="369"/>
                  <a:pt x="886" y="369"/>
                </a:cubicBezTo>
                <a:cubicBezTo>
                  <a:pt x="887" y="369"/>
                  <a:pt x="887" y="369"/>
                  <a:pt x="887" y="369"/>
                </a:cubicBezTo>
                <a:cubicBezTo>
                  <a:pt x="887" y="368"/>
                  <a:pt x="887" y="368"/>
                  <a:pt x="887" y="368"/>
                </a:cubicBezTo>
                <a:cubicBezTo>
                  <a:pt x="888" y="365"/>
                  <a:pt x="888" y="365"/>
                  <a:pt x="888" y="365"/>
                </a:cubicBezTo>
                <a:cubicBezTo>
                  <a:pt x="889" y="363"/>
                  <a:pt x="889" y="363"/>
                  <a:pt x="889" y="363"/>
                </a:cubicBezTo>
                <a:cubicBezTo>
                  <a:pt x="890" y="361"/>
                  <a:pt x="890" y="361"/>
                  <a:pt x="890" y="361"/>
                </a:cubicBezTo>
                <a:cubicBezTo>
                  <a:pt x="889" y="359"/>
                  <a:pt x="889" y="359"/>
                  <a:pt x="889" y="359"/>
                </a:cubicBezTo>
                <a:cubicBezTo>
                  <a:pt x="890" y="358"/>
                  <a:pt x="890" y="358"/>
                  <a:pt x="890" y="358"/>
                </a:cubicBezTo>
                <a:cubicBezTo>
                  <a:pt x="890" y="355"/>
                  <a:pt x="890" y="355"/>
                  <a:pt x="890" y="355"/>
                </a:cubicBezTo>
                <a:cubicBezTo>
                  <a:pt x="891" y="351"/>
                  <a:pt x="891" y="351"/>
                  <a:pt x="891" y="351"/>
                </a:cubicBezTo>
                <a:cubicBezTo>
                  <a:pt x="891" y="351"/>
                  <a:pt x="891" y="351"/>
                  <a:pt x="891" y="351"/>
                </a:cubicBezTo>
                <a:cubicBezTo>
                  <a:pt x="892" y="348"/>
                  <a:pt x="892" y="348"/>
                  <a:pt x="892" y="348"/>
                </a:cubicBezTo>
                <a:cubicBezTo>
                  <a:pt x="893" y="347"/>
                  <a:pt x="893" y="347"/>
                  <a:pt x="893" y="347"/>
                </a:cubicBezTo>
                <a:cubicBezTo>
                  <a:pt x="893" y="345"/>
                  <a:pt x="893" y="345"/>
                  <a:pt x="893" y="345"/>
                </a:cubicBezTo>
                <a:cubicBezTo>
                  <a:pt x="895" y="342"/>
                  <a:pt x="895" y="342"/>
                  <a:pt x="895" y="342"/>
                </a:cubicBezTo>
                <a:cubicBezTo>
                  <a:pt x="895" y="340"/>
                  <a:pt x="895" y="340"/>
                  <a:pt x="895" y="340"/>
                </a:cubicBezTo>
                <a:cubicBezTo>
                  <a:pt x="897" y="339"/>
                  <a:pt x="897" y="339"/>
                  <a:pt x="897" y="339"/>
                </a:cubicBezTo>
                <a:cubicBezTo>
                  <a:pt x="896" y="336"/>
                  <a:pt x="896" y="336"/>
                  <a:pt x="896" y="336"/>
                </a:cubicBezTo>
                <a:cubicBezTo>
                  <a:pt x="897" y="335"/>
                  <a:pt x="897" y="335"/>
                  <a:pt x="897" y="335"/>
                </a:cubicBezTo>
                <a:cubicBezTo>
                  <a:pt x="897" y="333"/>
                  <a:pt x="897" y="333"/>
                  <a:pt x="897" y="333"/>
                </a:cubicBezTo>
                <a:cubicBezTo>
                  <a:pt x="898" y="332"/>
                  <a:pt x="898" y="332"/>
                  <a:pt x="898" y="332"/>
                </a:cubicBezTo>
                <a:cubicBezTo>
                  <a:pt x="899" y="332"/>
                  <a:pt x="899" y="332"/>
                  <a:pt x="899" y="332"/>
                </a:cubicBezTo>
                <a:cubicBezTo>
                  <a:pt x="899" y="330"/>
                  <a:pt x="899" y="330"/>
                  <a:pt x="899" y="330"/>
                </a:cubicBezTo>
                <a:cubicBezTo>
                  <a:pt x="898" y="329"/>
                  <a:pt x="898" y="329"/>
                  <a:pt x="898" y="329"/>
                </a:cubicBezTo>
                <a:cubicBezTo>
                  <a:pt x="898" y="325"/>
                  <a:pt x="898" y="325"/>
                  <a:pt x="898" y="325"/>
                </a:cubicBezTo>
                <a:cubicBezTo>
                  <a:pt x="898" y="323"/>
                  <a:pt x="898" y="323"/>
                  <a:pt x="898" y="323"/>
                </a:cubicBezTo>
                <a:cubicBezTo>
                  <a:pt x="899" y="320"/>
                  <a:pt x="899" y="320"/>
                  <a:pt x="899" y="320"/>
                </a:cubicBezTo>
                <a:cubicBezTo>
                  <a:pt x="902" y="318"/>
                  <a:pt x="902" y="318"/>
                  <a:pt x="902" y="318"/>
                </a:cubicBezTo>
                <a:cubicBezTo>
                  <a:pt x="902" y="314"/>
                  <a:pt x="902" y="314"/>
                  <a:pt x="902" y="314"/>
                </a:cubicBezTo>
                <a:cubicBezTo>
                  <a:pt x="900" y="311"/>
                  <a:pt x="900" y="311"/>
                  <a:pt x="900" y="311"/>
                </a:cubicBezTo>
                <a:cubicBezTo>
                  <a:pt x="900" y="309"/>
                  <a:pt x="900" y="309"/>
                  <a:pt x="900" y="309"/>
                </a:cubicBezTo>
                <a:cubicBezTo>
                  <a:pt x="902" y="307"/>
                  <a:pt x="902" y="307"/>
                  <a:pt x="902" y="307"/>
                </a:cubicBezTo>
                <a:cubicBezTo>
                  <a:pt x="902" y="305"/>
                  <a:pt x="902" y="305"/>
                  <a:pt x="902" y="305"/>
                </a:cubicBezTo>
                <a:cubicBezTo>
                  <a:pt x="906" y="303"/>
                  <a:pt x="906" y="303"/>
                  <a:pt x="906" y="303"/>
                </a:cubicBezTo>
                <a:cubicBezTo>
                  <a:pt x="906" y="301"/>
                  <a:pt x="906" y="301"/>
                  <a:pt x="906" y="301"/>
                </a:cubicBezTo>
                <a:cubicBezTo>
                  <a:pt x="907" y="301"/>
                  <a:pt x="907" y="301"/>
                  <a:pt x="907" y="301"/>
                </a:cubicBezTo>
                <a:cubicBezTo>
                  <a:pt x="908" y="302"/>
                  <a:pt x="908" y="302"/>
                  <a:pt x="908" y="302"/>
                </a:cubicBezTo>
                <a:cubicBezTo>
                  <a:pt x="910" y="302"/>
                  <a:pt x="910" y="302"/>
                  <a:pt x="910" y="302"/>
                </a:cubicBezTo>
                <a:cubicBezTo>
                  <a:pt x="913" y="299"/>
                  <a:pt x="913" y="299"/>
                  <a:pt x="913" y="299"/>
                </a:cubicBezTo>
                <a:cubicBezTo>
                  <a:pt x="916" y="299"/>
                  <a:pt x="916" y="299"/>
                  <a:pt x="916" y="299"/>
                </a:cubicBezTo>
                <a:cubicBezTo>
                  <a:pt x="918" y="298"/>
                  <a:pt x="918" y="298"/>
                  <a:pt x="918" y="298"/>
                </a:cubicBezTo>
                <a:cubicBezTo>
                  <a:pt x="920" y="298"/>
                  <a:pt x="920" y="298"/>
                  <a:pt x="920" y="298"/>
                </a:cubicBezTo>
                <a:cubicBezTo>
                  <a:pt x="922" y="297"/>
                  <a:pt x="922" y="297"/>
                  <a:pt x="922" y="297"/>
                </a:cubicBezTo>
                <a:cubicBezTo>
                  <a:pt x="924" y="297"/>
                  <a:pt x="924" y="297"/>
                  <a:pt x="924" y="297"/>
                </a:cubicBezTo>
                <a:cubicBezTo>
                  <a:pt x="925" y="296"/>
                  <a:pt x="925" y="296"/>
                  <a:pt x="925" y="296"/>
                </a:cubicBezTo>
                <a:cubicBezTo>
                  <a:pt x="926" y="295"/>
                  <a:pt x="926" y="295"/>
                  <a:pt x="926" y="295"/>
                </a:cubicBezTo>
                <a:cubicBezTo>
                  <a:pt x="927" y="296"/>
                  <a:pt x="927" y="296"/>
                  <a:pt x="927" y="296"/>
                </a:cubicBezTo>
                <a:cubicBezTo>
                  <a:pt x="927" y="298"/>
                  <a:pt x="927" y="298"/>
                  <a:pt x="927" y="298"/>
                </a:cubicBezTo>
                <a:cubicBezTo>
                  <a:pt x="928" y="298"/>
                  <a:pt x="928" y="298"/>
                  <a:pt x="928" y="298"/>
                </a:cubicBezTo>
                <a:cubicBezTo>
                  <a:pt x="930" y="300"/>
                  <a:pt x="930" y="300"/>
                  <a:pt x="930" y="300"/>
                </a:cubicBezTo>
                <a:cubicBezTo>
                  <a:pt x="930" y="298"/>
                  <a:pt x="930" y="298"/>
                  <a:pt x="930" y="298"/>
                </a:cubicBezTo>
                <a:cubicBezTo>
                  <a:pt x="932" y="297"/>
                  <a:pt x="932" y="297"/>
                  <a:pt x="932" y="297"/>
                </a:cubicBezTo>
                <a:cubicBezTo>
                  <a:pt x="929" y="295"/>
                  <a:pt x="929" y="295"/>
                  <a:pt x="929" y="295"/>
                </a:cubicBezTo>
                <a:cubicBezTo>
                  <a:pt x="929" y="294"/>
                  <a:pt x="929" y="294"/>
                  <a:pt x="929" y="294"/>
                </a:cubicBezTo>
                <a:cubicBezTo>
                  <a:pt x="931" y="293"/>
                  <a:pt x="931" y="293"/>
                  <a:pt x="931" y="293"/>
                </a:cubicBezTo>
                <a:cubicBezTo>
                  <a:pt x="935" y="294"/>
                  <a:pt x="935" y="294"/>
                  <a:pt x="935" y="294"/>
                </a:cubicBezTo>
                <a:cubicBezTo>
                  <a:pt x="936" y="293"/>
                  <a:pt x="936" y="293"/>
                  <a:pt x="936" y="293"/>
                </a:cubicBezTo>
                <a:cubicBezTo>
                  <a:pt x="940" y="293"/>
                  <a:pt x="940" y="293"/>
                  <a:pt x="940" y="293"/>
                </a:cubicBezTo>
                <a:cubicBezTo>
                  <a:pt x="940" y="294"/>
                  <a:pt x="940" y="294"/>
                  <a:pt x="940" y="294"/>
                </a:cubicBezTo>
                <a:cubicBezTo>
                  <a:pt x="941" y="294"/>
                  <a:pt x="941" y="294"/>
                  <a:pt x="941" y="294"/>
                </a:cubicBezTo>
                <a:cubicBezTo>
                  <a:pt x="942" y="293"/>
                  <a:pt x="942" y="293"/>
                  <a:pt x="942" y="293"/>
                </a:cubicBezTo>
                <a:cubicBezTo>
                  <a:pt x="944" y="293"/>
                  <a:pt x="944" y="293"/>
                  <a:pt x="944" y="293"/>
                </a:cubicBezTo>
                <a:cubicBezTo>
                  <a:pt x="943" y="292"/>
                  <a:pt x="943" y="292"/>
                  <a:pt x="943" y="292"/>
                </a:cubicBezTo>
                <a:cubicBezTo>
                  <a:pt x="944" y="291"/>
                  <a:pt x="944" y="291"/>
                  <a:pt x="944" y="291"/>
                </a:cubicBezTo>
                <a:cubicBezTo>
                  <a:pt x="947" y="291"/>
                  <a:pt x="947" y="291"/>
                  <a:pt x="947" y="291"/>
                </a:cubicBezTo>
                <a:cubicBezTo>
                  <a:pt x="948" y="293"/>
                  <a:pt x="948" y="293"/>
                  <a:pt x="948" y="293"/>
                </a:cubicBezTo>
                <a:cubicBezTo>
                  <a:pt x="952" y="291"/>
                  <a:pt x="952" y="291"/>
                  <a:pt x="952" y="291"/>
                </a:cubicBezTo>
                <a:cubicBezTo>
                  <a:pt x="952" y="290"/>
                  <a:pt x="952" y="290"/>
                  <a:pt x="952" y="290"/>
                </a:cubicBezTo>
                <a:cubicBezTo>
                  <a:pt x="951" y="289"/>
                  <a:pt x="951" y="289"/>
                  <a:pt x="951" y="289"/>
                </a:cubicBezTo>
                <a:cubicBezTo>
                  <a:pt x="950" y="290"/>
                  <a:pt x="950" y="290"/>
                  <a:pt x="950" y="290"/>
                </a:cubicBezTo>
                <a:cubicBezTo>
                  <a:pt x="948" y="289"/>
                  <a:pt x="948" y="289"/>
                  <a:pt x="948" y="289"/>
                </a:cubicBezTo>
                <a:cubicBezTo>
                  <a:pt x="949" y="287"/>
                  <a:pt x="949" y="287"/>
                  <a:pt x="949" y="287"/>
                </a:cubicBezTo>
                <a:cubicBezTo>
                  <a:pt x="949" y="288"/>
                  <a:pt x="949" y="288"/>
                  <a:pt x="949" y="288"/>
                </a:cubicBezTo>
                <a:cubicBezTo>
                  <a:pt x="952" y="287"/>
                  <a:pt x="952" y="287"/>
                  <a:pt x="952" y="287"/>
                </a:cubicBezTo>
                <a:cubicBezTo>
                  <a:pt x="950" y="286"/>
                  <a:pt x="950" y="286"/>
                  <a:pt x="950" y="286"/>
                </a:cubicBezTo>
                <a:cubicBezTo>
                  <a:pt x="950" y="285"/>
                  <a:pt x="950" y="285"/>
                  <a:pt x="950" y="285"/>
                </a:cubicBezTo>
                <a:cubicBezTo>
                  <a:pt x="951" y="284"/>
                  <a:pt x="951" y="284"/>
                  <a:pt x="951" y="284"/>
                </a:cubicBezTo>
                <a:cubicBezTo>
                  <a:pt x="953" y="282"/>
                  <a:pt x="953" y="282"/>
                  <a:pt x="953" y="282"/>
                </a:cubicBezTo>
                <a:cubicBezTo>
                  <a:pt x="956" y="282"/>
                  <a:pt x="956" y="282"/>
                  <a:pt x="956" y="282"/>
                </a:cubicBezTo>
                <a:cubicBezTo>
                  <a:pt x="957" y="283"/>
                  <a:pt x="957" y="283"/>
                  <a:pt x="957" y="283"/>
                </a:cubicBezTo>
                <a:cubicBezTo>
                  <a:pt x="958" y="282"/>
                  <a:pt x="958" y="282"/>
                  <a:pt x="958" y="282"/>
                </a:cubicBezTo>
                <a:cubicBezTo>
                  <a:pt x="962" y="283"/>
                  <a:pt x="962" y="283"/>
                  <a:pt x="962" y="283"/>
                </a:cubicBezTo>
                <a:cubicBezTo>
                  <a:pt x="964" y="283"/>
                  <a:pt x="964" y="283"/>
                  <a:pt x="964" y="283"/>
                </a:cubicBezTo>
                <a:cubicBezTo>
                  <a:pt x="964" y="284"/>
                  <a:pt x="964" y="284"/>
                  <a:pt x="964" y="284"/>
                </a:cubicBezTo>
                <a:cubicBezTo>
                  <a:pt x="965" y="284"/>
                  <a:pt x="965" y="284"/>
                  <a:pt x="965" y="284"/>
                </a:cubicBezTo>
                <a:cubicBezTo>
                  <a:pt x="966" y="284"/>
                  <a:pt x="966" y="284"/>
                  <a:pt x="966" y="284"/>
                </a:cubicBezTo>
                <a:cubicBezTo>
                  <a:pt x="965" y="283"/>
                  <a:pt x="965" y="283"/>
                  <a:pt x="965" y="283"/>
                </a:cubicBezTo>
                <a:cubicBezTo>
                  <a:pt x="968" y="283"/>
                  <a:pt x="968" y="283"/>
                  <a:pt x="968" y="283"/>
                </a:cubicBezTo>
                <a:cubicBezTo>
                  <a:pt x="970" y="283"/>
                  <a:pt x="970" y="283"/>
                  <a:pt x="970" y="283"/>
                </a:cubicBezTo>
                <a:cubicBezTo>
                  <a:pt x="972" y="283"/>
                  <a:pt x="972" y="283"/>
                  <a:pt x="972" y="283"/>
                </a:cubicBezTo>
                <a:cubicBezTo>
                  <a:pt x="974" y="285"/>
                  <a:pt x="974" y="285"/>
                  <a:pt x="974" y="285"/>
                </a:cubicBezTo>
                <a:cubicBezTo>
                  <a:pt x="974" y="285"/>
                  <a:pt x="974" y="285"/>
                  <a:pt x="974" y="285"/>
                </a:cubicBezTo>
                <a:cubicBezTo>
                  <a:pt x="976" y="286"/>
                  <a:pt x="976" y="286"/>
                  <a:pt x="976" y="286"/>
                </a:cubicBezTo>
                <a:cubicBezTo>
                  <a:pt x="978" y="284"/>
                  <a:pt x="978" y="284"/>
                  <a:pt x="978" y="284"/>
                </a:cubicBezTo>
                <a:cubicBezTo>
                  <a:pt x="979" y="285"/>
                  <a:pt x="979" y="285"/>
                  <a:pt x="979" y="285"/>
                </a:cubicBezTo>
                <a:cubicBezTo>
                  <a:pt x="979" y="286"/>
                  <a:pt x="979" y="286"/>
                  <a:pt x="979" y="286"/>
                </a:cubicBezTo>
                <a:cubicBezTo>
                  <a:pt x="976" y="288"/>
                  <a:pt x="976" y="288"/>
                  <a:pt x="976" y="288"/>
                </a:cubicBezTo>
                <a:cubicBezTo>
                  <a:pt x="974" y="288"/>
                  <a:pt x="974" y="288"/>
                  <a:pt x="974" y="288"/>
                </a:cubicBezTo>
                <a:cubicBezTo>
                  <a:pt x="973" y="289"/>
                  <a:pt x="973" y="289"/>
                  <a:pt x="973" y="289"/>
                </a:cubicBezTo>
                <a:cubicBezTo>
                  <a:pt x="973" y="291"/>
                  <a:pt x="973" y="291"/>
                  <a:pt x="973" y="291"/>
                </a:cubicBezTo>
                <a:cubicBezTo>
                  <a:pt x="972" y="291"/>
                  <a:pt x="972" y="291"/>
                  <a:pt x="972" y="291"/>
                </a:cubicBezTo>
                <a:cubicBezTo>
                  <a:pt x="971" y="291"/>
                  <a:pt x="971" y="291"/>
                  <a:pt x="971" y="291"/>
                </a:cubicBezTo>
                <a:cubicBezTo>
                  <a:pt x="972" y="292"/>
                  <a:pt x="972" y="292"/>
                  <a:pt x="972" y="292"/>
                </a:cubicBezTo>
                <a:cubicBezTo>
                  <a:pt x="973" y="292"/>
                  <a:pt x="973" y="292"/>
                  <a:pt x="973" y="292"/>
                </a:cubicBezTo>
                <a:cubicBezTo>
                  <a:pt x="976" y="295"/>
                  <a:pt x="976" y="295"/>
                  <a:pt x="976" y="295"/>
                </a:cubicBezTo>
                <a:cubicBezTo>
                  <a:pt x="976" y="294"/>
                  <a:pt x="976" y="294"/>
                  <a:pt x="976" y="294"/>
                </a:cubicBezTo>
                <a:cubicBezTo>
                  <a:pt x="979" y="293"/>
                  <a:pt x="979" y="293"/>
                  <a:pt x="979" y="293"/>
                </a:cubicBezTo>
                <a:cubicBezTo>
                  <a:pt x="980" y="292"/>
                  <a:pt x="980" y="292"/>
                  <a:pt x="980" y="292"/>
                </a:cubicBezTo>
                <a:cubicBezTo>
                  <a:pt x="980" y="291"/>
                  <a:pt x="980" y="291"/>
                  <a:pt x="980" y="291"/>
                </a:cubicBezTo>
                <a:cubicBezTo>
                  <a:pt x="982" y="290"/>
                  <a:pt x="982" y="290"/>
                  <a:pt x="982" y="290"/>
                </a:cubicBezTo>
                <a:cubicBezTo>
                  <a:pt x="980" y="289"/>
                  <a:pt x="980" y="289"/>
                  <a:pt x="980" y="289"/>
                </a:cubicBezTo>
                <a:cubicBezTo>
                  <a:pt x="981" y="289"/>
                  <a:pt x="981" y="289"/>
                  <a:pt x="981" y="289"/>
                </a:cubicBezTo>
                <a:cubicBezTo>
                  <a:pt x="984" y="291"/>
                  <a:pt x="984" y="291"/>
                  <a:pt x="984" y="291"/>
                </a:cubicBezTo>
                <a:cubicBezTo>
                  <a:pt x="985" y="291"/>
                  <a:pt x="985" y="291"/>
                  <a:pt x="985" y="291"/>
                </a:cubicBezTo>
                <a:cubicBezTo>
                  <a:pt x="986" y="290"/>
                  <a:pt x="986" y="290"/>
                  <a:pt x="986" y="290"/>
                </a:cubicBezTo>
                <a:cubicBezTo>
                  <a:pt x="985" y="289"/>
                  <a:pt x="985" y="289"/>
                  <a:pt x="985" y="289"/>
                </a:cubicBezTo>
                <a:cubicBezTo>
                  <a:pt x="986" y="288"/>
                  <a:pt x="986" y="288"/>
                  <a:pt x="986" y="288"/>
                </a:cubicBezTo>
                <a:cubicBezTo>
                  <a:pt x="987" y="287"/>
                  <a:pt x="987" y="287"/>
                  <a:pt x="987" y="287"/>
                </a:cubicBezTo>
                <a:cubicBezTo>
                  <a:pt x="987" y="287"/>
                  <a:pt x="987" y="287"/>
                  <a:pt x="987" y="287"/>
                </a:cubicBezTo>
                <a:cubicBezTo>
                  <a:pt x="987" y="286"/>
                  <a:pt x="987" y="286"/>
                  <a:pt x="987" y="286"/>
                </a:cubicBezTo>
                <a:cubicBezTo>
                  <a:pt x="987" y="284"/>
                  <a:pt x="987" y="284"/>
                  <a:pt x="987" y="284"/>
                </a:cubicBezTo>
                <a:cubicBezTo>
                  <a:pt x="988" y="284"/>
                  <a:pt x="988" y="284"/>
                  <a:pt x="988" y="284"/>
                </a:cubicBezTo>
                <a:cubicBezTo>
                  <a:pt x="989" y="285"/>
                  <a:pt x="989" y="285"/>
                  <a:pt x="989" y="285"/>
                </a:cubicBezTo>
                <a:cubicBezTo>
                  <a:pt x="991" y="284"/>
                  <a:pt x="991" y="284"/>
                  <a:pt x="991" y="284"/>
                </a:cubicBezTo>
                <a:cubicBezTo>
                  <a:pt x="992" y="285"/>
                  <a:pt x="992" y="285"/>
                  <a:pt x="992" y="285"/>
                </a:cubicBezTo>
                <a:cubicBezTo>
                  <a:pt x="992" y="286"/>
                  <a:pt x="992" y="286"/>
                  <a:pt x="992" y="286"/>
                </a:cubicBezTo>
                <a:cubicBezTo>
                  <a:pt x="993" y="287"/>
                  <a:pt x="993" y="287"/>
                  <a:pt x="993" y="287"/>
                </a:cubicBezTo>
                <a:cubicBezTo>
                  <a:pt x="995" y="285"/>
                  <a:pt x="995" y="285"/>
                  <a:pt x="995" y="285"/>
                </a:cubicBezTo>
                <a:cubicBezTo>
                  <a:pt x="994" y="284"/>
                  <a:pt x="994" y="284"/>
                  <a:pt x="994" y="284"/>
                </a:cubicBezTo>
                <a:cubicBezTo>
                  <a:pt x="994" y="283"/>
                  <a:pt x="994" y="283"/>
                  <a:pt x="994" y="283"/>
                </a:cubicBezTo>
                <a:cubicBezTo>
                  <a:pt x="996" y="282"/>
                  <a:pt x="996" y="282"/>
                  <a:pt x="996" y="282"/>
                </a:cubicBezTo>
                <a:cubicBezTo>
                  <a:pt x="997" y="283"/>
                  <a:pt x="997" y="283"/>
                  <a:pt x="997" y="283"/>
                </a:cubicBezTo>
                <a:cubicBezTo>
                  <a:pt x="998" y="282"/>
                  <a:pt x="998" y="282"/>
                  <a:pt x="998" y="282"/>
                </a:cubicBezTo>
                <a:cubicBezTo>
                  <a:pt x="999" y="282"/>
                  <a:pt x="999" y="282"/>
                  <a:pt x="999" y="282"/>
                </a:cubicBezTo>
                <a:cubicBezTo>
                  <a:pt x="1000" y="281"/>
                  <a:pt x="1000" y="281"/>
                  <a:pt x="1000" y="281"/>
                </a:cubicBezTo>
                <a:cubicBezTo>
                  <a:pt x="998" y="280"/>
                  <a:pt x="998" y="280"/>
                  <a:pt x="998" y="280"/>
                </a:cubicBezTo>
                <a:cubicBezTo>
                  <a:pt x="998" y="279"/>
                  <a:pt x="998" y="279"/>
                  <a:pt x="998" y="279"/>
                </a:cubicBezTo>
                <a:cubicBezTo>
                  <a:pt x="998" y="278"/>
                  <a:pt x="998" y="278"/>
                  <a:pt x="998" y="278"/>
                </a:cubicBezTo>
                <a:cubicBezTo>
                  <a:pt x="996" y="277"/>
                  <a:pt x="996" y="277"/>
                  <a:pt x="996" y="277"/>
                </a:cubicBezTo>
                <a:cubicBezTo>
                  <a:pt x="995" y="277"/>
                  <a:pt x="995" y="277"/>
                  <a:pt x="995" y="277"/>
                </a:cubicBezTo>
                <a:cubicBezTo>
                  <a:pt x="995" y="277"/>
                  <a:pt x="995" y="277"/>
                  <a:pt x="995" y="277"/>
                </a:cubicBezTo>
                <a:cubicBezTo>
                  <a:pt x="995" y="278"/>
                  <a:pt x="995" y="278"/>
                  <a:pt x="995" y="278"/>
                </a:cubicBezTo>
                <a:cubicBezTo>
                  <a:pt x="994" y="278"/>
                  <a:pt x="994" y="278"/>
                  <a:pt x="994" y="278"/>
                </a:cubicBezTo>
                <a:cubicBezTo>
                  <a:pt x="993" y="277"/>
                  <a:pt x="993" y="277"/>
                  <a:pt x="993" y="277"/>
                </a:cubicBezTo>
                <a:cubicBezTo>
                  <a:pt x="992" y="277"/>
                  <a:pt x="992" y="277"/>
                  <a:pt x="992" y="277"/>
                </a:cubicBezTo>
                <a:cubicBezTo>
                  <a:pt x="993" y="278"/>
                  <a:pt x="993" y="278"/>
                  <a:pt x="993" y="278"/>
                </a:cubicBezTo>
                <a:cubicBezTo>
                  <a:pt x="991" y="278"/>
                  <a:pt x="991" y="278"/>
                  <a:pt x="991" y="278"/>
                </a:cubicBezTo>
                <a:cubicBezTo>
                  <a:pt x="990" y="279"/>
                  <a:pt x="990" y="279"/>
                  <a:pt x="990" y="279"/>
                </a:cubicBezTo>
                <a:cubicBezTo>
                  <a:pt x="989" y="278"/>
                  <a:pt x="989" y="278"/>
                  <a:pt x="989" y="278"/>
                </a:cubicBezTo>
                <a:cubicBezTo>
                  <a:pt x="989" y="276"/>
                  <a:pt x="989" y="276"/>
                  <a:pt x="989" y="276"/>
                </a:cubicBezTo>
                <a:cubicBezTo>
                  <a:pt x="990" y="276"/>
                  <a:pt x="990" y="276"/>
                  <a:pt x="990" y="276"/>
                </a:cubicBezTo>
                <a:cubicBezTo>
                  <a:pt x="988" y="273"/>
                  <a:pt x="988" y="273"/>
                  <a:pt x="988" y="273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8" y="269"/>
                  <a:pt x="988" y="269"/>
                  <a:pt x="988" y="269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88" y="264"/>
                  <a:pt x="988" y="264"/>
                  <a:pt x="988" y="264"/>
                </a:cubicBezTo>
                <a:cubicBezTo>
                  <a:pt x="990" y="263"/>
                  <a:pt x="990" y="263"/>
                  <a:pt x="990" y="263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2" y="258"/>
                  <a:pt x="992" y="258"/>
                  <a:pt x="992" y="258"/>
                </a:cubicBezTo>
                <a:cubicBezTo>
                  <a:pt x="992" y="256"/>
                  <a:pt x="992" y="256"/>
                  <a:pt x="992" y="256"/>
                </a:cubicBezTo>
                <a:cubicBezTo>
                  <a:pt x="991" y="256"/>
                  <a:pt x="991" y="256"/>
                  <a:pt x="991" y="256"/>
                </a:cubicBezTo>
                <a:cubicBezTo>
                  <a:pt x="993" y="255"/>
                  <a:pt x="993" y="255"/>
                  <a:pt x="993" y="255"/>
                </a:cubicBezTo>
                <a:cubicBezTo>
                  <a:pt x="991" y="253"/>
                  <a:pt x="991" y="253"/>
                  <a:pt x="991" y="253"/>
                </a:cubicBezTo>
                <a:cubicBezTo>
                  <a:pt x="992" y="247"/>
                  <a:pt x="992" y="247"/>
                  <a:pt x="992" y="247"/>
                </a:cubicBezTo>
                <a:cubicBezTo>
                  <a:pt x="993" y="245"/>
                  <a:pt x="993" y="245"/>
                  <a:pt x="993" y="245"/>
                </a:cubicBezTo>
                <a:cubicBezTo>
                  <a:pt x="991" y="243"/>
                  <a:pt x="991" y="243"/>
                  <a:pt x="991" y="243"/>
                </a:cubicBezTo>
                <a:cubicBezTo>
                  <a:pt x="991" y="241"/>
                  <a:pt x="991" y="241"/>
                  <a:pt x="991" y="241"/>
                </a:cubicBezTo>
                <a:cubicBezTo>
                  <a:pt x="990" y="240"/>
                  <a:pt x="990" y="240"/>
                  <a:pt x="990" y="240"/>
                </a:cubicBezTo>
                <a:cubicBezTo>
                  <a:pt x="990" y="239"/>
                  <a:pt x="990" y="239"/>
                  <a:pt x="990" y="239"/>
                </a:cubicBezTo>
                <a:cubicBezTo>
                  <a:pt x="991" y="238"/>
                  <a:pt x="991" y="238"/>
                  <a:pt x="991" y="238"/>
                </a:cubicBezTo>
                <a:cubicBezTo>
                  <a:pt x="991" y="235"/>
                  <a:pt x="991" y="235"/>
                  <a:pt x="991" y="235"/>
                </a:cubicBezTo>
                <a:cubicBezTo>
                  <a:pt x="992" y="235"/>
                  <a:pt x="992" y="235"/>
                  <a:pt x="992" y="235"/>
                </a:cubicBezTo>
                <a:cubicBezTo>
                  <a:pt x="994" y="232"/>
                  <a:pt x="994" y="232"/>
                  <a:pt x="994" y="232"/>
                </a:cubicBezTo>
                <a:cubicBezTo>
                  <a:pt x="996" y="232"/>
                  <a:pt x="996" y="232"/>
                  <a:pt x="996" y="232"/>
                </a:cubicBezTo>
                <a:cubicBezTo>
                  <a:pt x="997" y="231"/>
                  <a:pt x="997" y="231"/>
                  <a:pt x="997" y="231"/>
                </a:cubicBezTo>
                <a:cubicBezTo>
                  <a:pt x="998" y="232"/>
                  <a:pt x="998" y="232"/>
                  <a:pt x="998" y="232"/>
                </a:cubicBezTo>
                <a:cubicBezTo>
                  <a:pt x="999" y="230"/>
                  <a:pt x="999" y="230"/>
                  <a:pt x="999" y="230"/>
                </a:cubicBezTo>
                <a:cubicBezTo>
                  <a:pt x="1003" y="230"/>
                  <a:pt x="1003" y="230"/>
                  <a:pt x="1003" y="230"/>
                </a:cubicBezTo>
                <a:cubicBezTo>
                  <a:pt x="1003" y="229"/>
                  <a:pt x="1003" y="229"/>
                  <a:pt x="1003" y="229"/>
                </a:cubicBezTo>
                <a:cubicBezTo>
                  <a:pt x="1004" y="229"/>
                  <a:pt x="1004" y="229"/>
                  <a:pt x="1004" y="229"/>
                </a:cubicBezTo>
                <a:cubicBezTo>
                  <a:pt x="1005" y="227"/>
                  <a:pt x="1005" y="227"/>
                  <a:pt x="1005" y="227"/>
                </a:cubicBezTo>
                <a:cubicBezTo>
                  <a:pt x="1005" y="227"/>
                  <a:pt x="1005" y="227"/>
                  <a:pt x="1005" y="227"/>
                </a:cubicBezTo>
                <a:cubicBezTo>
                  <a:pt x="1006" y="227"/>
                  <a:pt x="1006" y="227"/>
                  <a:pt x="1006" y="227"/>
                </a:cubicBezTo>
                <a:cubicBezTo>
                  <a:pt x="1008" y="227"/>
                  <a:pt x="1008" y="227"/>
                  <a:pt x="1008" y="227"/>
                </a:cubicBezTo>
                <a:cubicBezTo>
                  <a:pt x="1008" y="228"/>
                  <a:pt x="1008" y="228"/>
                  <a:pt x="1008" y="228"/>
                </a:cubicBezTo>
                <a:cubicBezTo>
                  <a:pt x="1009" y="228"/>
                  <a:pt x="1009" y="228"/>
                  <a:pt x="1009" y="228"/>
                </a:cubicBezTo>
                <a:cubicBezTo>
                  <a:pt x="1010" y="228"/>
                  <a:pt x="1010" y="228"/>
                  <a:pt x="1010" y="228"/>
                </a:cubicBezTo>
                <a:cubicBezTo>
                  <a:pt x="1011" y="230"/>
                  <a:pt x="1011" y="230"/>
                  <a:pt x="1011" y="230"/>
                </a:cubicBezTo>
                <a:cubicBezTo>
                  <a:pt x="1012" y="230"/>
                  <a:pt x="1012" y="230"/>
                  <a:pt x="1012" y="230"/>
                </a:cubicBezTo>
                <a:cubicBezTo>
                  <a:pt x="1013" y="228"/>
                  <a:pt x="1013" y="228"/>
                  <a:pt x="1013" y="228"/>
                </a:cubicBezTo>
                <a:cubicBezTo>
                  <a:pt x="1013" y="226"/>
                  <a:pt x="1013" y="226"/>
                  <a:pt x="1013" y="226"/>
                </a:cubicBezTo>
                <a:cubicBezTo>
                  <a:pt x="1014" y="226"/>
                  <a:pt x="1014" y="226"/>
                  <a:pt x="1014" y="226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15" y="223"/>
                  <a:pt x="1015" y="223"/>
                  <a:pt x="1015" y="223"/>
                </a:cubicBezTo>
                <a:cubicBezTo>
                  <a:pt x="1016" y="225"/>
                  <a:pt x="1016" y="225"/>
                  <a:pt x="1016" y="225"/>
                </a:cubicBezTo>
                <a:cubicBezTo>
                  <a:pt x="1017" y="226"/>
                  <a:pt x="1017" y="226"/>
                  <a:pt x="1017" y="226"/>
                </a:cubicBezTo>
                <a:cubicBezTo>
                  <a:pt x="1018" y="228"/>
                  <a:pt x="1018" y="228"/>
                  <a:pt x="1018" y="228"/>
                </a:cubicBezTo>
                <a:cubicBezTo>
                  <a:pt x="1017" y="229"/>
                  <a:pt x="1017" y="229"/>
                  <a:pt x="1017" y="229"/>
                </a:cubicBezTo>
                <a:cubicBezTo>
                  <a:pt x="1018" y="230"/>
                  <a:pt x="1018" y="230"/>
                  <a:pt x="1018" y="230"/>
                </a:cubicBezTo>
                <a:cubicBezTo>
                  <a:pt x="1018" y="231"/>
                  <a:pt x="1018" y="231"/>
                  <a:pt x="1018" y="231"/>
                </a:cubicBezTo>
                <a:cubicBezTo>
                  <a:pt x="1017" y="233"/>
                  <a:pt x="1017" y="233"/>
                  <a:pt x="1017" y="233"/>
                </a:cubicBezTo>
                <a:cubicBezTo>
                  <a:pt x="1018" y="233"/>
                  <a:pt x="1018" y="233"/>
                  <a:pt x="1018" y="233"/>
                </a:cubicBezTo>
                <a:cubicBezTo>
                  <a:pt x="1019" y="235"/>
                  <a:pt x="1019" y="235"/>
                  <a:pt x="1019" y="235"/>
                </a:cubicBezTo>
                <a:cubicBezTo>
                  <a:pt x="1018" y="235"/>
                  <a:pt x="1018" y="235"/>
                  <a:pt x="1018" y="235"/>
                </a:cubicBezTo>
                <a:cubicBezTo>
                  <a:pt x="1018" y="237"/>
                  <a:pt x="1018" y="237"/>
                  <a:pt x="1018" y="237"/>
                </a:cubicBezTo>
                <a:cubicBezTo>
                  <a:pt x="1019" y="237"/>
                  <a:pt x="1019" y="237"/>
                  <a:pt x="1019" y="237"/>
                </a:cubicBezTo>
                <a:cubicBezTo>
                  <a:pt x="1018" y="238"/>
                  <a:pt x="1018" y="238"/>
                  <a:pt x="1018" y="238"/>
                </a:cubicBezTo>
                <a:cubicBezTo>
                  <a:pt x="1017" y="239"/>
                  <a:pt x="1017" y="239"/>
                  <a:pt x="1017" y="239"/>
                </a:cubicBezTo>
                <a:cubicBezTo>
                  <a:pt x="1018" y="240"/>
                  <a:pt x="1018" y="240"/>
                  <a:pt x="1018" y="240"/>
                </a:cubicBezTo>
                <a:cubicBezTo>
                  <a:pt x="1019" y="239"/>
                  <a:pt x="1019" y="239"/>
                  <a:pt x="1019" y="239"/>
                </a:cubicBezTo>
                <a:cubicBezTo>
                  <a:pt x="1020" y="240"/>
                  <a:pt x="1020" y="240"/>
                  <a:pt x="1020" y="240"/>
                </a:cubicBezTo>
                <a:cubicBezTo>
                  <a:pt x="1022" y="240"/>
                  <a:pt x="1022" y="240"/>
                  <a:pt x="1022" y="240"/>
                </a:cubicBezTo>
                <a:cubicBezTo>
                  <a:pt x="1022" y="243"/>
                  <a:pt x="1022" y="243"/>
                  <a:pt x="1022" y="243"/>
                </a:cubicBezTo>
                <a:cubicBezTo>
                  <a:pt x="1023" y="243"/>
                  <a:pt x="1023" y="243"/>
                  <a:pt x="1023" y="243"/>
                </a:cubicBezTo>
                <a:cubicBezTo>
                  <a:pt x="1023" y="241"/>
                  <a:pt x="1023" y="241"/>
                  <a:pt x="1023" y="241"/>
                </a:cubicBezTo>
                <a:cubicBezTo>
                  <a:pt x="1025" y="240"/>
                  <a:pt x="1025" y="240"/>
                  <a:pt x="1025" y="240"/>
                </a:cubicBezTo>
                <a:cubicBezTo>
                  <a:pt x="1026" y="240"/>
                  <a:pt x="1026" y="240"/>
                  <a:pt x="1026" y="240"/>
                </a:cubicBezTo>
                <a:cubicBezTo>
                  <a:pt x="1027" y="241"/>
                  <a:pt x="1027" y="241"/>
                  <a:pt x="1027" y="241"/>
                </a:cubicBezTo>
                <a:cubicBezTo>
                  <a:pt x="1025" y="244"/>
                  <a:pt x="1025" y="244"/>
                  <a:pt x="1025" y="244"/>
                </a:cubicBezTo>
                <a:cubicBezTo>
                  <a:pt x="1027" y="245"/>
                  <a:pt x="1027" y="245"/>
                  <a:pt x="1027" y="245"/>
                </a:cubicBezTo>
                <a:cubicBezTo>
                  <a:pt x="1027" y="247"/>
                  <a:pt x="1027" y="247"/>
                  <a:pt x="1027" y="247"/>
                </a:cubicBezTo>
                <a:cubicBezTo>
                  <a:pt x="1028" y="244"/>
                  <a:pt x="1028" y="244"/>
                  <a:pt x="1028" y="244"/>
                </a:cubicBezTo>
                <a:cubicBezTo>
                  <a:pt x="1030" y="244"/>
                  <a:pt x="1030" y="244"/>
                  <a:pt x="1030" y="244"/>
                </a:cubicBezTo>
                <a:cubicBezTo>
                  <a:pt x="1030" y="242"/>
                  <a:pt x="1030" y="242"/>
                  <a:pt x="1030" y="242"/>
                </a:cubicBezTo>
                <a:cubicBezTo>
                  <a:pt x="1030" y="241"/>
                  <a:pt x="1030" y="241"/>
                  <a:pt x="1030" y="241"/>
                </a:cubicBezTo>
                <a:cubicBezTo>
                  <a:pt x="1030" y="237"/>
                  <a:pt x="1030" y="237"/>
                  <a:pt x="1030" y="237"/>
                </a:cubicBezTo>
                <a:cubicBezTo>
                  <a:pt x="1031" y="236"/>
                  <a:pt x="1031" y="236"/>
                  <a:pt x="1031" y="236"/>
                </a:cubicBezTo>
                <a:cubicBezTo>
                  <a:pt x="1030" y="235"/>
                  <a:pt x="1030" y="235"/>
                  <a:pt x="1030" y="235"/>
                </a:cubicBezTo>
                <a:cubicBezTo>
                  <a:pt x="1032" y="233"/>
                  <a:pt x="1032" y="233"/>
                  <a:pt x="1032" y="233"/>
                </a:cubicBezTo>
                <a:cubicBezTo>
                  <a:pt x="1032" y="232"/>
                  <a:pt x="1032" y="232"/>
                  <a:pt x="1032" y="232"/>
                </a:cubicBezTo>
                <a:cubicBezTo>
                  <a:pt x="1031" y="231"/>
                  <a:pt x="1031" y="231"/>
                  <a:pt x="1031" y="231"/>
                </a:cubicBezTo>
                <a:cubicBezTo>
                  <a:pt x="1031" y="231"/>
                  <a:pt x="1031" y="231"/>
                  <a:pt x="1031" y="231"/>
                </a:cubicBezTo>
                <a:cubicBezTo>
                  <a:pt x="1032" y="230"/>
                  <a:pt x="1032" y="230"/>
                  <a:pt x="1032" y="230"/>
                </a:cubicBezTo>
                <a:cubicBezTo>
                  <a:pt x="1032" y="228"/>
                  <a:pt x="1032" y="228"/>
                  <a:pt x="1032" y="228"/>
                </a:cubicBezTo>
                <a:cubicBezTo>
                  <a:pt x="1031" y="227"/>
                  <a:pt x="1031" y="227"/>
                  <a:pt x="1031" y="227"/>
                </a:cubicBezTo>
                <a:cubicBezTo>
                  <a:pt x="1032" y="224"/>
                  <a:pt x="1032" y="224"/>
                  <a:pt x="1032" y="224"/>
                </a:cubicBezTo>
                <a:cubicBezTo>
                  <a:pt x="1034" y="223"/>
                  <a:pt x="1034" y="223"/>
                  <a:pt x="1034" y="223"/>
                </a:cubicBezTo>
                <a:cubicBezTo>
                  <a:pt x="1036" y="222"/>
                  <a:pt x="1036" y="222"/>
                  <a:pt x="1036" y="222"/>
                </a:cubicBezTo>
                <a:cubicBezTo>
                  <a:pt x="1037" y="224"/>
                  <a:pt x="1037" y="224"/>
                  <a:pt x="1037" y="224"/>
                </a:cubicBezTo>
                <a:cubicBezTo>
                  <a:pt x="1038" y="225"/>
                  <a:pt x="1038" y="225"/>
                  <a:pt x="1038" y="225"/>
                </a:cubicBezTo>
                <a:cubicBezTo>
                  <a:pt x="1039" y="224"/>
                  <a:pt x="1039" y="224"/>
                  <a:pt x="1039" y="224"/>
                </a:cubicBezTo>
                <a:cubicBezTo>
                  <a:pt x="1037" y="222"/>
                  <a:pt x="1037" y="222"/>
                  <a:pt x="1037" y="222"/>
                </a:cubicBezTo>
                <a:cubicBezTo>
                  <a:pt x="1038" y="221"/>
                  <a:pt x="1038" y="221"/>
                  <a:pt x="1038" y="221"/>
                </a:cubicBezTo>
                <a:cubicBezTo>
                  <a:pt x="1035" y="219"/>
                  <a:pt x="1035" y="219"/>
                  <a:pt x="1035" y="219"/>
                </a:cubicBezTo>
                <a:cubicBezTo>
                  <a:pt x="1034" y="216"/>
                  <a:pt x="1034" y="216"/>
                  <a:pt x="1034" y="216"/>
                </a:cubicBezTo>
                <a:cubicBezTo>
                  <a:pt x="1033" y="215"/>
                  <a:pt x="1033" y="215"/>
                  <a:pt x="1033" y="215"/>
                </a:cubicBezTo>
                <a:cubicBezTo>
                  <a:pt x="1033" y="214"/>
                  <a:pt x="1033" y="214"/>
                  <a:pt x="1033" y="214"/>
                </a:cubicBezTo>
                <a:cubicBezTo>
                  <a:pt x="1031" y="213"/>
                  <a:pt x="1031" y="213"/>
                  <a:pt x="1031" y="213"/>
                </a:cubicBezTo>
                <a:cubicBezTo>
                  <a:pt x="1031" y="210"/>
                  <a:pt x="1031" y="210"/>
                  <a:pt x="1031" y="210"/>
                </a:cubicBezTo>
                <a:cubicBezTo>
                  <a:pt x="1031" y="210"/>
                  <a:pt x="1031" y="210"/>
                  <a:pt x="1031" y="210"/>
                </a:cubicBezTo>
                <a:cubicBezTo>
                  <a:pt x="1031" y="208"/>
                  <a:pt x="1031" y="208"/>
                  <a:pt x="1031" y="208"/>
                </a:cubicBezTo>
                <a:cubicBezTo>
                  <a:pt x="1029" y="206"/>
                  <a:pt x="1029" y="206"/>
                  <a:pt x="1029" y="206"/>
                </a:cubicBezTo>
                <a:cubicBezTo>
                  <a:pt x="1029" y="205"/>
                  <a:pt x="1029" y="205"/>
                  <a:pt x="1029" y="205"/>
                </a:cubicBezTo>
                <a:cubicBezTo>
                  <a:pt x="1029" y="204"/>
                  <a:pt x="1029" y="204"/>
                  <a:pt x="1029" y="204"/>
                </a:cubicBezTo>
                <a:cubicBezTo>
                  <a:pt x="1031" y="202"/>
                  <a:pt x="1031" y="202"/>
                  <a:pt x="1031" y="202"/>
                </a:cubicBezTo>
                <a:cubicBezTo>
                  <a:pt x="1033" y="202"/>
                  <a:pt x="1033" y="202"/>
                  <a:pt x="1033" y="202"/>
                </a:cubicBezTo>
                <a:cubicBezTo>
                  <a:pt x="1034" y="200"/>
                  <a:pt x="1034" y="200"/>
                  <a:pt x="1034" y="200"/>
                </a:cubicBezTo>
                <a:cubicBezTo>
                  <a:pt x="1037" y="200"/>
                  <a:pt x="1037" y="200"/>
                  <a:pt x="1037" y="200"/>
                </a:cubicBezTo>
                <a:cubicBezTo>
                  <a:pt x="1037" y="199"/>
                  <a:pt x="1037" y="199"/>
                  <a:pt x="1037" y="199"/>
                </a:cubicBezTo>
                <a:cubicBezTo>
                  <a:pt x="1040" y="201"/>
                  <a:pt x="1040" y="201"/>
                  <a:pt x="1040" y="201"/>
                </a:cubicBezTo>
                <a:cubicBezTo>
                  <a:pt x="1042" y="201"/>
                  <a:pt x="1042" y="201"/>
                  <a:pt x="1042" y="201"/>
                </a:cubicBezTo>
                <a:cubicBezTo>
                  <a:pt x="1043" y="202"/>
                  <a:pt x="1043" y="202"/>
                  <a:pt x="1043" y="202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6" y="202"/>
                  <a:pt x="1046" y="202"/>
                  <a:pt x="1046" y="202"/>
                </a:cubicBezTo>
                <a:cubicBezTo>
                  <a:pt x="1044" y="203"/>
                  <a:pt x="1044" y="203"/>
                  <a:pt x="1044" y="203"/>
                </a:cubicBezTo>
                <a:cubicBezTo>
                  <a:pt x="1045" y="204"/>
                  <a:pt x="1045" y="204"/>
                  <a:pt x="1045" y="204"/>
                </a:cubicBezTo>
                <a:cubicBezTo>
                  <a:pt x="1043" y="204"/>
                  <a:pt x="1043" y="204"/>
                  <a:pt x="1043" y="204"/>
                </a:cubicBezTo>
                <a:cubicBezTo>
                  <a:pt x="1041" y="204"/>
                  <a:pt x="1041" y="204"/>
                  <a:pt x="1041" y="204"/>
                </a:cubicBezTo>
                <a:cubicBezTo>
                  <a:pt x="1039" y="206"/>
                  <a:pt x="1039" y="206"/>
                  <a:pt x="1039" y="206"/>
                </a:cubicBezTo>
                <a:cubicBezTo>
                  <a:pt x="1039" y="208"/>
                  <a:pt x="1039" y="208"/>
                  <a:pt x="1039" y="208"/>
                </a:cubicBezTo>
                <a:cubicBezTo>
                  <a:pt x="1040" y="210"/>
                  <a:pt x="1040" y="210"/>
                  <a:pt x="1040" y="210"/>
                </a:cubicBezTo>
                <a:cubicBezTo>
                  <a:pt x="1040" y="212"/>
                  <a:pt x="1040" y="212"/>
                  <a:pt x="1040" y="212"/>
                </a:cubicBezTo>
                <a:cubicBezTo>
                  <a:pt x="1041" y="213"/>
                  <a:pt x="1041" y="213"/>
                  <a:pt x="1041" y="213"/>
                </a:cubicBezTo>
                <a:cubicBezTo>
                  <a:pt x="1041" y="214"/>
                  <a:pt x="1041" y="214"/>
                  <a:pt x="1041" y="214"/>
                </a:cubicBezTo>
                <a:cubicBezTo>
                  <a:pt x="1043" y="216"/>
                  <a:pt x="1043" y="216"/>
                  <a:pt x="1043" y="216"/>
                </a:cubicBezTo>
                <a:cubicBezTo>
                  <a:pt x="1043" y="217"/>
                  <a:pt x="1043" y="217"/>
                  <a:pt x="1043" y="217"/>
                </a:cubicBezTo>
                <a:cubicBezTo>
                  <a:pt x="1043" y="217"/>
                  <a:pt x="1043" y="217"/>
                  <a:pt x="1043" y="217"/>
                </a:cubicBezTo>
                <a:cubicBezTo>
                  <a:pt x="1043" y="218"/>
                  <a:pt x="1043" y="218"/>
                  <a:pt x="1043" y="218"/>
                </a:cubicBezTo>
                <a:cubicBezTo>
                  <a:pt x="1045" y="219"/>
                  <a:pt x="1045" y="219"/>
                  <a:pt x="1045" y="219"/>
                </a:cubicBezTo>
                <a:cubicBezTo>
                  <a:pt x="1045" y="221"/>
                  <a:pt x="1045" y="221"/>
                  <a:pt x="1045" y="221"/>
                </a:cubicBezTo>
                <a:cubicBezTo>
                  <a:pt x="1045" y="222"/>
                  <a:pt x="1045" y="222"/>
                  <a:pt x="1045" y="222"/>
                </a:cubicBezTo>
                <a:cubicBezTo>
                  <a:pt x="1044" y="223"/>
                  <a:pt x="1044" y="223"/>
                  <a:pt x="1044" y="223"/>
                </a:cubicBezTo>
                <a:cubicBezTo>
                  <a:pt x="1045" y="227"/>
                  <a:pt x="1045" y="227"/>
                  <a:pt x="1045" y="227"/>
                </a:cubicBezTo>
                <a:cubicBezTo>
                  <a:pt x="1045" y="227"/>
                  <a:pt x="1045" y="227"/>
                  <a:pt x="1045" y="227"/>
                </a:cubicBezTo>
                <a:cubicBezTo>
                  <a:pt x="1046" y="226"/>
                  <a:pt x="1046" y="226"/>
                  <a:pt x="1046" y="226"/>
                </a:cubicBezTo>
                <a:cubicBezTo>
                  <a:pt x="1047" y="226"/>
                  <a:pt x="1047" y="226"/>
                  <a:pt x="1047" y="226"/>
                </a:cubicBezTo>
                <a:cubicBezTo>
                  <a:pt x="1048" y="228"/>
                  <a:pt x="1048" y="228"/>
                  <a:pt x="1048" y="228"/>
                </a:cubicBezTo>
                <a:cubicBezTo>
                  <a:pt x="1048" y="229"/>
                  <a:pt x="1048" y="229"/>
                  <a:pt x="1048" y="229"/>
                </a:cubicBezTo>
                <a:cubicBezTo>
                  <a:pt x="1047" y="232"/>
                  <a:pt x="1047" y="232"/>
                  <a:pt x="1047" y="232"/>
                </a:cubicBezTo>
                <a:cubicBezTo>
                  <a:pt x="1047" y="235"/>
                  <a:pt x="1047" y="235"/>
                  <a:pt x="1047" y="235"/>
                </a:cubicBezTo>
                <a:cubicBezTo>
                  <a:pt x="1049" y="236"/>
                  <a:pt x="1049" y="236"/>
                  <a:pt x="1049" y="236"/>
                </a:cubicBezTo>
                <a:cubicBezTo>
                  <a:pt x="1050" y="235"/>
                  <a:pt x="1050" y="235"/>
                  <a:pt x="1050" y="235"/>
                </a:cubicBezTo>
                <a:cubicBezTo>
                  <a:pt x="1051" y="236"/>
                  <a:pt x="1051" y="236"/>
                  <a:pt x="1051" y="236"/>
                </a:cubicBezTo>
                <a:cubicBezTo>
                  <a:pt x="1052" y="236"/>
                  <a:pt x="1052" y="236"/>
                  <a:pt x="1052" y="236"/>
                </a:cubicBezTo>
                <a:cubicBezTo>
                  <a:pt x="1052" y="238"/>
                  <a:pt x="1052" y="238"/>
                  <a:pt x="1052" y="238"/>
                </a:cubicBezTo>
                <a:cubicBezTo>
                  <a:pt x="1050" y="237"/>
                  <a:pt x="1050" y="237"/>
                  <a:pt x="1050" y="237"/>
                </a:cubicBezTo>
                <a:cubicBezTo>
                  <a:pt x="1049" y="239"/>
                  <a:pt x="1049" y="239"/>
                  <a:pt x="1049" y="239"/>
                </a:cubicBezTo>
                <a:cubicBezTo>
                  <a:pt x="1048" y="239"/>
                  <a:pt x="1048" y="239"/>
                  <a:pt x="1048" y="239"/>
                </a:cubicBezTo>
                <a:cubicBezTo>
                  <a:pt x="1046" y="241"/>
                  <a:pt x="1046" y="241"/>
                  <a:pt x="1046" y="241"/>
                </a:cubicBezTo>
                <a:cubicBezTo>
                  <a:pt x="1046" y="242"/>
                  <a:pt x="1046" y="242"/>
                  <a:pt x="1046" y="242"/>
                </a:cubicBezTo>
                <a:cubicBezTo>
                  <a:pt x="1044" y="244"/>
                  <a:pt x="1044" y="244"/>
                  <a:pt x="1044" y="244"/>
                </a:cubicBezTo>
                <a:cubicBezTo>
                  <a:pt x="1043" y="245"/>
                  <a:pt x="1043" y="245"/>
                  <a:pt x="1043" y="245"/>
                </a:cubicBezTo>
                <a:cubicBezTo>
                  <a:pt x="1042" y="245"/>
                  <a:pt x="1042" y="245"/>
                  <a:pt x="1042" y="245"/>
                </a:cubicBezTo>
                <a:cubicBezTo>
                  <a:pt x="1042" y="247"/>
                  <a:pt x="1042" y="247"/>
                  <a:pt x="1042" y="247"/>
                </a:cubicBezTo>
                <a:cubicBezTo>
                  <a:pt x="1041" y="248"/>
                  <a:pt x="1041" y="248"/>
                  <a:pt x="1041" y="248"/>
                </a:cubicBezTo>
                <a:cubicBezTo>
                  <a:pt x="1042" y="250"/>
                  <a:pt x="1042" y="250"/>
                  <a:pt x="1042" y="250"/>
                </a:cubicBezTo>
                <a:cubicBezTo>
                  <a:pt x="1043" y="250"/>
                  <a:pt x="1043" y="250"/>
                  <a:pt x="1043" y="250"/>
                </a:cubicBezTo>
                <a:cubicBezTo>
                  <a:pt x="1043" y="252"/>
                  <a:pt x="1043" y="252"/>
                  <a:pt x="1043" y="252"/>
                </a:cubicBezTo>
                <a:cubicBezTo>
                  <a:pt x="1041" y="255"/>
                  <a:pt x="1041" y="255"/>
                  <a:pt x="1041" y="255"/>
                </a:cubicBezTo>
                <a:cubicBezTo>
                  <a:pt x="1042" y="256"/>
                  <a:pt x="1042" y="256"/>
                  <a:pt x="1042" y="256"/>
                </a:cubicBezTo>
                <a:cubicBezTo>
                  <a:pt x="1043" y="257"/>
                  <a:pt x="1043" y="257"/>
                  <a:pt x="1043" y="257"/>
                </a:cubicBezTo>
                <a:cubicBezTo>
                  <a:pt x="1042" y="261"/>
                  <a:pt x="1042" y="261"/>
                  <a:pt x="1042" y="261"/>
                </a:cubicBezTo>
                <a:cubicBezTo>
                  <a:pt x="1043" y="263"/>
                  <a:pt x="1043" y="263"/>
                  <a:pt x="1043" y="263"/>
                </a:cubicBezTo>
                <a:cubicBezTo>
                  <a:pt x="1042" y="265"/>
                  <a:pt x="1042" y="265"/>
                  <a:pt x="1042" y="265"/>
                </a:cubicBezTo>
                <a:cubicBezTo>
                  <a:pt x="1040" y="265"/>
                  <a:pt x="1040" y="265"/>
                  <a:pt x="1040" y="265"/>
                </a:cubicBezTo>
                <a:cubicBezTo>
                  <a:pt x="1039" y="267"/>
                  <a:pt x="1039" y="267"/>
                  <a:pt x="1039" y="267"/>
                </a:cubicBezTo>
                <a:cubicBezTo>
                  <a:pt x="1040" y="268"/>
                  <a:pt x="1040" y="268"/>
                  <a:pt x="1040" y="268"/>
                </a:cubicBezTo>
                <a:cubicBezTo>
                  <a:pt x="1040" y="271"/>
                  <a:pt x="1040" y="271"/>
                  <a:pt x="1040" y="271"/>
                </a:cubicBezTo>
                <a:cubicBezTo>
                  <a:pt x="1039" y="272"/>
                  <a:pt x="1039" y="272"/>
                  <a:pt x="1039" y="272"/>
                </a:cubicBezTo>
                <a:cubicBezTo>
                  <a:pt x="1040" y="273"/>
                  <a:pt x="1040" y="273"/>
                  <a:pt x="1040" y="273"/>
                </a:cubicBezTo>
                <a:cubicBezTo>
                  <a:pt x="1041" y="275"/>
                  <a:pt x="1041" y="275"/>
                  <a:pt x="1041" y="275"/>
                </a:cubicBezTo>
                <a:cubicBezTo>
                  <a:pt x="1040" y="275"/>
                  <a:pt x="1040" y="275"/>
                  <a:pt x="1040" y="275"/>
                </a:cubicBezTo>
                <a:cubicBezTo>
                  <a:pt x="1039" y="278"/>
                  <a:pt x="1039" y="278"/>
                  <a:pt x="1039" y="278"/>
                </a:cubicBezTo>
                <a:cubicBezTo>
                  <a:pt x="1040" y="279"/>
                  <a:pt x="1040" y="279"/>
                  <a:pt x="1040" y="279"/>
                </a:cubicBezTo>
                <a:cubicBezTo>
                  <a:pt x="1040" y="281"/>
                  <a:pt x="1040" y="281"/>
                  <a:pt x="1040" y="281"/>
                </a:cubicBezTo>
                <a:cubicBezTo>
                  <a:pt x="1038" y="283"/>
                  <a:pt x="1038" y="283"/>
                  <a:pt x="1038" y="283"/>
                </a:cubicBezTo>
                <a:cubicBezTo>
                  <a:pt x="1039" y="285"/>
                  <a:pt x="1039" y="285"/>
                  <a:pt x="1039" y="285"/>
                </a:cubicBezTo>
                <a:cubicBezTo>
                  <a:pt x="1039" y="288"/>
                  <a:pt x="1039" y="288"/>
                  <a:pt x="1039" y="288"/>
                </a:cubicBezTo>
                <a:cubicBezTo>
                  <a:pt x="1040" y="291"/>
                  <a:pt x="1040" y="291"/>
                  <a:pt x="1040" y="291"/>
                </a:cubicBezTo>
                <a:cubicBezTo>
                  <a:pt x="1038" y="297"/>
                  <a:pt x="1038" y="297"/>
                  <a:pt x="1038" y="297"/>
                </a:cubicBezTo>
                <a:cubicBezTo>
                  <a:pt x="1039" y="299"/>
                  <a:pt x="1039" y="299"/>
                  <a:pt x="1039" y="299"/>
                </a:cubicBezTo>
                <a:cubicBezTo>
                  <a:pt x="1038" y="298"/>
                  <a:pt x="1038" y="298"/>
                  <a:pt x="1038" y="298"/>
                </a:cubicBezTo>
                <a:cubicBezTo>
                  <a:pt x="1035" y="299"/>
                  <a:pt x="1035" y="299"/>
                  <a:pt x="1035" y="299"/>
                </a:cubicBezTo>
                <a:cubicBezTo>
                  <a:pt x="1035" y="302"/>
                  <a:pt x="1035" y="302"/>
                  <a:pt x="1035" y="302"/>
                </a:cubicBezTo>
                <a:cubicBezTo>
                  <a:pt x="1035" y="303"/>
                  <a:pt x="1035" y="303"/>
                  <a:pt x="1035" y="303"/>
                </a:cubicBezTo>
                <a:cubicBezTo>
                  <a:pt x="1033" y="306"/>
                  <a:pt x="1033" y="306"/>
                  <a:pt x="1033" y="306"/>
                </a:cubicBezTo>
                <a:cubicBezTo>
                  <a:pt x="1030" y="304"/>
                  <a:pt x="1030" y="304"/>
                  <a:pt x="1030" y="304"/>
                </a:cubicBezTo>
                <a:cubicBezTo>
                  <a:pt x="1028" y="305"/>
                  <a:pt x="1028" y="305"/>
                  <a:pt x="1028" y="305"/>
                </a:cubicBezTo>
                <a:cubicBezTo>
                  <a:pt x="1028" y="307"/>
                  <a:pt x="1028" y="307"/>
                  <a:pt x="1028" y="307"/>
                </a:cubicBezTo>
                <a:cubicBezTo>
                  <a:pt x="1030" y="307"/>
                  <a:pt x="1030" y="307"/>
                  <a:pt x="1030" y="307"/>
                </a:cubicBezTo>
                <a:cubicBezTo>
                  <a:pt x="1034" y="311"/>
                  <a:pt x="1034" y="311"/>
                  <a:pt x="1034" y="311"/>
                </a:cubicBezTo>
                <a:cubicBezTo>
                  <a:pt x="1033" y="316"/>
                  <a:pt x="1033" y="316"/>
                  <a:pt x="1033" y="316"/>
                </a:cubicBezTo>
                <a:cubicBezTo>
                  <a:pt x="1033" y="317"/>
                  <a:pt x="1033" y="317"/>
                  <a:pt x="1033" y="317"/>
                </a:cubicBezTo>
                <a:cubicBezTo>
                  <a:pt x="1034" y="318"/>
                  <a:pt x="1034" y="318"/>
                  <a:pt x="1034" y="318"/>
                </a:cubicBezTo>
                <a:cubicBezTo>
                  <a:pt x="1032" y="318"/>
                  <a:pt x="1032" y="318"/>
                  <a:pt x="1032" y="318"/>
                </a:cubicBezTo>
                <a:cubicBezTo>
                  <a:pt x="1032" y="322"/>
                  <a:pt x="1032" y="322"/>
                  <a:pt x="1032" y="322"/>
                </a:cubicBezTo>
                <a:cubicBezTo>
                  <a:pt x="1030" y="324"/>
                  <a:pt x="1030" y="324"/>
                  <a:pt x="1030" y="324"/>
                </a:cubicBezTo>
                <a:cubicBezTo>
                  <a:pt x="1029" y="328"/>
                  <a:pt x="1029" y="328"/>
                  <a:pt x="1029" y="328"/>
                </a:cubicBezTo>
                <a:cubicBezTo>
                  <a:pt x="1031" y="331"/>
                  <a:pt x="1031" y="331"/>
                  <a:pt x="1031" y="331"/>
                </a:cubicBezTo>
                <a:cubicBezTo>
                  <a:pt x="1032" y="337"/>
                  <a:pt x="1032" y="337"/>
                  <a:pt x="1032" y="337"/>
                </a:cubicBezTo>
                <a:cubicBezTo>
                  <a:pt x="1034" y="341"/>
                  <a:pt x="1034" y="341"/>
                  <a:pt x="1034" y="341"/>
                </a:cubicBezTo>
                <a:cubicBezTo>
                  <a:pt x="1034" y="344"/>
                  <a:pt x="1034" y="344"/>
                  <a:pt x="1034" y="344"/>
                </a:cubicBezTo>
                <a:cubicBezTo>
                  <a:pt x="1038" y="352"/>
                  <a:pt x="1038" y="352"/>
                  <a:pt x="1038" y="352"/>
                </a:cubicBezTo>
                <a:cubicBezTo>
                  <a:pt x="1043" y="362"/>
                  <a:pt x="1043" y="362"/>
                  <a:pt x="1043" y="362"/>
                </a:cubicBezTo>
                <a:cubicBezTo>
                  <a:pt x="1048" y="369"/>
                  <a:pt x="1048" y="369"/>
                  <a:pt x="1048" y="369"/>
                </a:cubicBezTo>
                <a:cubicBezTo>
                  <a:pt x="1050" y="372"/>
                  <a:pt x="1050" y="372"/>
                  <a:pt x="1050" y="372"/>
                </a:cubicBezTo>
                <a:cubicBezTo>
                  <a:pt x="1050" y="375"/>
                  <a:pt x="1050" y="375"/>
                  <a:pt x="1050" y="375"/>
                </a:cubicBezTo>
                <a:cubicBezTo>
                  <a:pt x="1056" y="382"/>
                  <a:pt x="1056" y="382"/>
                  <a:pt x="1056" y="382"/>
                </a:cubicBezTo>
                <a:cubicBezTo>
                  <a:pt x="1063" y="394"/>
                  <a:pt x="1063" y="394"/>
                  <a:pt x="1063" y="394"/>
                </a:cubicBezTo>
                <a:cubicBezTo>
                  <a:pt x="1066" y="396"/>
                  <a:pt x="1066" y="396"/>
                  <a:pt x="1066" y="396"/>
                </a:cubicBezTo>
                <a:cubicBezTo>
                  <a:pt x="1068" y="396"/>
                  <a:pt x="1068" y="396"/>
                  <a:pt x="1068" y="396"/>
                </a:cubicBezTo>
                <a:cubicBezTo>
                  <a:pt x="1070" y="395"/>
                  <a:pt x="1070" y="395"/>
                  <a:pt x="1070" y="395"/>
                </a:cubicBezTo>
                <a:cubicBezTo>
                  <a:pt x="1069" y="397"/>
                  <a:pt x="1069" y="397"/>
                  <a:pt x="1069" y="397"/>
                </a:cubicBezTo>
                <a:cubicBezTo>
                  <a:pt x="1068" y="398"/>
                  <a:pt x="1068" y="398"/>
                  <a:pt x="1068" y="398"/>
                </a:cubicBezTo>
                <a:cubicBezTo>
                  <a:pt x="1066" y="397"/>
                  <a:pt x="1066" y="397"/>
                  <a:pt x="1066" y="397"/>
                </a:cubicBezTo>
                <a:cubicBezTo>
                  <a:pt x="1069" y="401"/>
                  <a:pt x="1069" y="401"/>
                  <a:pt x="1069" y="401"/>
                </a:cubicBezTo>
                <a:cubicBezTo>
                  <a:pt x="1072" y="409"/>
                  <a:pt x="1072" y="409"/>
                  <a:pt x="1072" y="409"/>
                </a:cubicBezTo>
                <a:cubicBezTo>
                  <a:pt x="1072" y="412"/>
                  <a:pt x="1072" y="412"/>
                  <a:pt x="1072" y="412"/>
                </a:cubicBezTo>
                <a:cubicBezTo>
                  <a:pt x="1074" y="414"/>
                  <a:pt x="1074" y="414"/>
                  <a:pt x="1074" y="414"/>
                </a:cubicBezTo>
                <a:cubicBezTo>
                  <a:pt x="1078" y="415"/>
                  <a:pt x="1078" y="415"/>
                  <a:pt x="1078" y="415"/>
                </a:cubicBezTo>
                <a:cubicBezTo>
                  <a:pt x="1078" y="416"/>
                  <a:pt x="1078" y="416"/>
                  <a:pt x="1078" y="416"/>
                </a:cubicBezTo>
                <a:cubicBezTo>
                  <a:pt x="1078" y="418"/>
                  <a:pt x="1078" y="418"/>
                  <a:pt x="1078" y="418"/>
                </a:cubicBezTo>
                <a:cubicBezTo>
                  <a:pt x="1079" y="419"/>
                  <a:pt x="1079" y="419"/>
                  <a:pt x="1079" y="419"/>
                </a:cubicBezTo>
                <a:cubicBezTo>
                  <a:pt x="1078" y="421"/>
                  <a:pt x="1078" y="421"/>
                  <a:pt x="1078" y="421"/>
                </a:cubicBezTo>
                <a:cubicBezTo>
                  <a:pt x="1080" y="417"/>
                  <a:pt x="1080" y="417"/>
                  <a:pt x="1080" y="417"/>
                </a:cubicBezTo>
                <a:cubicBezTo>
                  <a:pt x="1081" y="413"/>
                  <a:pt x="1081" y="413"/>
                  <a:pt x="1081" y="413"/>
                </a:cubicBezTo>
                <a:cubicBezTo>
                  <a:pt x="1082" y="413"/>
                  <a:pt x="1082" y="413"/>
                  <a:pt x="1082" y="413"/>
                </a:cubicBezTo>
                <a:cubicBezTo>
                  <a:pt x="1082" y="411"/>
                  <a:pt x="1082" y="411"/>
                  <a:pt x="1082" y="411"/>
                </a:cubicBezTo>
                <a:cubicBezTo>
                  <a:pt x="1084" y="409"/>
                  <a:pt x="1084" y="409"/>
                  <a:pt x="1084" y="409"/>
                </a:cubicBezTo>
                <a:cubicBezTo>
                  <a:pt x="1084" y="407"/>
                  <a:pt x="1084" y="407"/>
                  <a:pt x="1084" y="407"/>
                </a:cubicBezTo>
                <a:cubicBezTo>
                  <a:pt x="1084" y="407"/>
                  <a:pt x="1084" y="407"/>
                  <a:pt x="1084" y="407"/>
                </a:cubicBezTo>
                <a:cubicBezTo>
                  <a:pt x="1085" y="405"/>
                  <a:pt x="1085" y="405"/>
                  <a:pt x="1085" y="405"/>
                </a:cubicBezTo>
                <a:cubicBezTo>
                  <a:pt x="1085" y="401"/>
                  <a:pt x="1085" y="401"/>
                  <a:pt x="1085" y="401"/>
                </a:cubicBezTo>
                <a:cubicBezTo>
                  <a:pt x="1084" y="400"/>
                  <a:pt x="1084" y="400"/>
                  <a:pt x="1084" y="400"/>
                </a:cubicBezTo>
                <a:cubicBezTo>
                  <a:pt x="1085" y="397"/>
                  <a:pt x="1085" y="397"/>
                  <a:pt x="1085" y="397"/>
                </a:cubicBezTo>
                <a:cubicBezTo>
                  <a:pt x="1086" y="396"/>
                  <a:pt x="1086" y="396"/>
                  <a:pt x="1086" y="396"/>
                </a:cubicBezTo>
                <a:cubicBezTo>
                  <a:pt x="1084" y="394"/>
                  <a:pt x="1084" y="394"/>
                  <a:pt x="1084" y="394"/>
                </a:cubicBezTo>
                <a:cubicBezTo>
                  <a:pt x="1083" y="395"/>
                  <a:pt x="1083" y="395"/>
                  <a:pt x="1083" y="395"/>
                </a:cubicBezTo>
                <a:cubicBezTo>
                  <a:pt x="1082" y="394"/>
                  <a:pt x="1082" y="394"/>
                  <a:pt x="1082" y="394"/>
                </a:cubicBezTo>
                <a:cubicBezTo>
                  <a:pt x="1083" y="393"/>
                  <a:pt x="1083" y="393"/>
                  <a:pt x="1083" y="393"/>
                </a:cubicBezTo>
                <a:cubicBezTo>
                  <a:pt x="1082" y="391"/>
                  <a:pt x="1082" y="391"/>
                  <a:pt x="1082" y="391"/>
                </a:cubicBezTo>
                <a:cubicBezTo>
                  <a:pt x="1083" y="391"/>
                  <a:pt x="1083" y="391"/>
                  <a:pt x="1083" y="391"/>
                </a:cubicBezTo>
                <a:cubicBezTo>
                  <a:pt x="1083" y="390"/>
                  <a:pt x="1083" y="390"/>
                  <a:pt x="1083" y="390"/>
                </a:cubicBezTo>
                <a:cubicBezTo>
                  <a:pt x="1082" y="388"/>
                  <a:pt x="1082" y="388"/>
                  <a:pt x="1082" y="388"/>
                </a:cubicBezTo>
                <a:cubicBezTo>
                  <a:pt x="1082" y="387"/>
                  <a:pt x="1082" y="387"/>
                  <a:pt x="1082" y="387"/>
                </a:cubicBezTo>
                <a:cubicBezTo>
                  <a:pt x="1083" y="385"/>
                  <a:pt x="1083" y="385"/>
                  <a:pt x="1083" y="385"/>
                </a:cubicBezTo>
                <a:cubicBezTo>
                  <a:pt x="1081" y="385"/>
                  <a:pt x="1081" y="385"/>
                  <a:pt x="1081" y="385"/>
                </a:cubicBezTo>
                <a:cubicBezTo>
                  <a:pt x="1080" y="384"/>
                  <a:pt x="1080" y="384"/>
                  <a:pt x="1080" y="384"/>
                </a:cubicBezTo>
                <a:cubicBezTo>
                  <a:pt x="1081" y="383"/>
                  <a:pt x="1081" y="383"/>
                  <a:pt x="1081" y="383"/>
                </a:cubicBezTo>
                <a:cubicBezTo>
                  <a:pt x="1082" y="384"/>
                  <a:pt x="1082" y="384"/>
                  <a:pt x="1082" y="384"/>
                </a:cubicBezTo>
                <a:cubicBezTo>
                  <a:pt x="1085" y="382"/>
                  <a:pt x="1085" y="382"/>
                  <a:pt x="1085" y="382"/>
                </a:cubicBezTo>
                <a:cubicBezTo>
                  <a:pt x="1086" y="382"/>
                  <a:pt x="1086" y="382"/>
                  <a:pt x="1086" y="382"/>
                </a:cubicBezTo>
                <a:cubicBezTo>
                  <a:pt x="1088" y="381"/>
                  <a:pt x="1088" y="381"/>
                  <a:pt x="1088" y="381"/>
                </a:cubicBezTo>
                <a:cubicBezTo>
                  <a:pt x="1089" y="380"/>
                  <a:pt x="1089" y="380"/>
                  <a:pt x="1089" y="380"/>
                </a:cubicBezTo>
                <a:cubicBezTo>
                  <a:pt x="1090" y="380"/>
                  <a:pt x="1090" y="380"/>
                  <a:pt x="1090" y="380"/>
                </a:cubicBezTo>
                <a:cubicBezTo>
                  <a:pt x="1092" y="380"/>
                  <a:pt x="1092" y="380"/>
                  <a:pt x="1092" y="380"/>
                </a:cubicBezTo>
                <a:cubicBezTo>
                  <a:pt x="1091" y="379"/>
                  <a:pt x="1091" y="379"/>
                  <a:pt x="1091" y="379"/>
                </a:cubicBezTo>
                <a:cubicBezTo>
                  <a:pt x="1088" y="377"/>
                  <a:pt x="1088" y="377"/>
                  <a:pt x="1088" y="377"/>
                </a:cubicBezTo>
                <a:cubicBezTo>
                  <a:pt x="1088" y="375"/>
                  <a:pt x="1088" y="375"/>
                  <a:pt x="1088" y="375"/>
                </a:cubicBezTo>
                <a:cubicBezTo>
                  <a:pt x="1086" y="374"/>
                  <a:pt x="1086" y="374"/>
                  <a:pt x="1086" y="374"/>
                </a:cubicBezTo>
                <a:cubicBezTo>
                  <a:pt x="1084" y="369"/>
                  <a:pt x="1084" y="369"/>
                  <a:pt x="1084" y="369"/>
                </a:cubicBezTo>
                <a:cubicBezTo>
                  <a:pt x="1085" y="364"/>
                  <a:pt x="1085" y="364"/>
                  <a:pt x="1085" y="364"/>
                </a:cubicBezTo>
                <a:cubicBezTo>
                  <a:pt x="1084" y="363"/>
                  <a:pt x="1084" y="363"/>
                  <a:pt x="1084" y="363"/>
                </a:cubicBezTo>
                <a:cubicBezTo>
                  <a:pt x="1085" y="362"/>
                  <a:pt x="1085" y="362"/>
                  <a:pt x="1085" y="362"/>
                </a:cubicBezTo>
                <a:cubicBezTo>
                  <a:pt x="1085" y="359"/>
                  <a:pt x="1085" y="359"/>
                  <a:pt x="1085" y="359"/>
                </a:cubicBezTo>
                <a:cubicBezTo>
                  <a:pt x="1087" y="356"/>
                  <a:pt x="1087" y="356"/>
                  <a:pt x="1087" y="356"/>
                </a:cubicBezTo>
                <a:cubicBezTo>
                  <a:pt x="1086" y="355"/>
                  <a:pt x="1086" y="355"/>
                  <a:pt x="1086" y="355"/>
                </a:cubicBezTo>
                <a:cubicBezTo>
                  <a:pt x="1087" y="355"/>
                  <a:pt x="1087" y="355"/>
                  <a:pt x="1087" y="355"/>
                </a:cubicBezTo>
                <a:cubicBezTo>
                  <a:pt x="1090" y="354"/>
                  <a:pt x="1090" y="354"/>
                  <a:pt x="1090" y="354"/>
                </a:cubicBezTo>
                <a:cubicBezTo>
                  <a:pt x="1091" y="355"/>
                  <a:pt x="1091" y="355"/>
                  <a:pt x="1091" y="355"/>
                </a:cubicBezTo>
                <a:cubicBezTo>
                  <a:pt x="1096" y="353"/>
                  <a:pt x="1096" y="353"/>
                  <a:pt x="1096" y="353"/>
                </a:cubicBezTo>
                <a:cubicBezTo>
                  <a:pt x="1096" y="350"/>
                  <a:pt x="1096" y="350"/>
                  <a:pt x="1096" y="350"/>
                </a:cubicBezTo>
                <a:cubicBezTo>
                  <a:pt x="1097" y="349"/>
                  <a:pt x="1097" y="349"/>
                  <a:pt x="1097" y="349"/>
                </a:cubicBezTo>
                <a:cubicBezTo>
                  <a:pt x="1095" y="348"/>
                  <a:pt x="1095" y="348"/>
                  <a:pt x="1095" y="348"/>
                </a:cubicBezTo>
                <a:cubicBezTo>
                  <a:pt x="1092" y="344"/>
                  <a:pt x="1092" y="344"/>
                  <a:pt x="1092" y="344"/>
                </a:cubicBezTo>
                <a:cubicBezTo>
                  <a:pt x="1091" y="344"/>
                  <a:pt x="1091" y="344"/>
                  <a:pt x="1091" y="344"/>
                </a:cubicBezTo>
                <a:cubicBezTo>
                  <a:pt x="1086" y="337"/>
                  <a:pt x="1086" y="337"/>
                  <a:pt x="1086" y="337"/>
                </a:cubicBezTo>
                <a:cubicBezTo>
                  <a:pt x="1086" y="335"/>
                  <a:pt x="1086" y="335"/>
                  <a:pt x="1086" y="335"/>
                </a:cubicBezTo>
                <a:cubicBezTo>
                  <a:pt x="1085" y="334"/>
                  <a:pt x="1085" y="334"/>
                  <a:pt x="1085" y="334"/>
                </a:cubicBezTo>
                <a:cubicBezTo>
                  <a:pt x="1085" y="328"/>
                  <a:pt x="1085" y="328"/>
                  <a:pt x="1085" y="328"/>
                </a:cubicBezTo>
                <a:cubicBezTo>
                  <a:pt x="1085" y="327"/>
                  <a:pt x="1085" y="327"/>
                  <a:pt x="1085" y="327"/>
                </a:cubicBezTo>
                <a:cubicBezTo>
                  <a:pt x="1084" y="324"/>
                  <a:pt x="1084" y="324"/>
                  <a:pt x="1084" y="324"/>
                </a:cubicBezTo>
                <a:cubicBezTo>
                  <a:pt x="1086" y="322"/>
                  <a:pt x="1086" y="322"/>
                  <a:pt x="1086" y="322"/>
                </a:cubicBezTo>
                <a:cubicBezTo>
                  <a:pt x="1086" y="320"/>
                  <a:pt x="1086" y="320"/>
                  <a:pt x="1086" y="320"/>
                </a:cubicBezTo>
                <a:cubicBezTo>
                  <a:pt x="1084" y="321"/>
                  <a:pt x="1084" y="321"/>
                  <a:pt x="1084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5" y="317"/>
                  <a:pt x="1085" y="317"/>
                  <a:pt x="1085" y="317"/>
                </a:cubicBezTo>
                <a:cubicBezTo>
                  <a:pt x="1087" y="317"/>
                  <a:pt x="1087" y="317"/>
                  <a:pt x="1087" y="317"/>
                </a:cubicBezTo>
                <a:cubicBezTo>
                  <a:pt x="1087" y="316"/>
                  <a:pt x="1087" y="316"/>
                  <a:pt x="1087" y="316"/>
                </a:cubicBezTo>
                <a:cubicBezTo>
                  <a:pt x="1086" y="315"/>
                  <a:pt x="1086" y="315"/>
                  <a:pt x="1086" y="315"/>
                </a:cubicBezTo>
                <a:cubicBezTo>
                  <a:pt x="1087" y="314"/>
                  <a:pt x="1087" y="314"/>
                  <a:pt x="1087" y="314"/>
                </a:cubicBezTo>
                <a:cubicBezTo>
                  <a:pt x="1088" y="316"/>
                  <a:pt x="1088" y="316"/>
                  <a:pt x="1088" y="316"/>
                </a:cubicBezTo>
                <a:cubicBezTo>
                  <a:pt x="1087" y="318"/>
                  <a:pt x="1087" y="318"/>
                  <a:pt x="1087" y="318"/>
                </a:cubicBezTo>
                <a:cubicBezTo>
                  <a:pt x="1087" y="320"/>
                  <a:pt x="1087" y="320"/>
                  <a:pt x="1087" y="320"/>
                </a:cubicBezTo>
                <a:cubicBezTo>
                  <a:pt x="1087" y="322"/>
                  <a:pt x="1087" y="322"/>
                  <a:pt x="1087" y="322"/>
                </a:cubicBezTo>
                <a:cubicBezTo>
                  <a:pt x="1089" y="323"/>
                  <a:pt x="1089" y="323"/>
                  <a:pt x="1089" y="323"/>
                </a:cubicBezTo>
                <a:cubicBezTo>
                  <a:pt x="1092" y="325"/>
                  <a:pt x="1092" y="325"/>
                  <a:pt x="1092" y="325"/>
                </a:cubicBezTo>
                <a:cubicBezTo>
                  <a:pt x="1093" y="324"/>
                  <a:pt x="1093" y="324"/>
                  <a:pt x="1093" y="324"/>
                </a:cubicBezTo>
                <a:cubicBezTo>
                  <a:pt x="1093" y="322"/>
                  <a:pt x="1093" y="322"/>
                  <a:pt x="1093" y="322"/>
                </a:cubicBezTo>
                <a:cubicBezTo>
                  <a:pt x="1094" y="321"/>
                  <a:pt x="1094" y="321"/>
                  <a:pt x="1094" y="321"/>
                </a:cubicBezTo>
                <a:cubicBezTo>
                  <a:pt x="1092" y="318"/>
                  <a:pt x="1092" y="318"/>
                  <a:pt x="1092" y="318"/>
                </a:cubicBezTo>
                <a:cubicBezTo>
                  <a:pt x="1088" y="315"/>
                  <a:pt x="1088" y="315"/>
                  <a:pt x="1088" y="315"/>
                </a:cubicBezTo>
                <a:cubicBezTo>
                  <a:pt x="1089" y="311"/>
                  <a:pt x="1089" y="311"/>
                  <a:pt x="1089" y="311"/>
                </a:cubicBezTo>
                <a:cubicBezTo>
                  <a:pt x="1087" y="310"/>
                  <a:pt x="1087" y="310"/>
                  <a:pt x="1087" y="310"/>
                </a:cubicBezTo>
                <a:cubicBezTo>
                  <a:pt x="1086" y="309"/>
                  <a:pt x="1086" y="309"/>
                  <a:pt x="1086" y="309"/>
                </a:cubicBezTo>
                <a:cubicBezTo>
                  <a:pt x="1086" y="310"/>
                  <a:pt x="1086" y="310"/>
                  <a:pt x="1086" y="310"/>
                </a:cubicBezTo>
                <a:cubicBezTo>
                  <a:pt x="1084" y="311"/>
                  <a:pt x="1084" y="311"/>
                  <a:pt x="1084" y="311"/>
                </a:cubicBezTo>
                <a:cubicBezTo>
                  <a:pt x="1084" y="312"/>
                  <a:pt x="1084" y="312"/>
                  <a:pt x="1084" y="312"/>
                </a:cubicBezTo>
                <a:cubicBezTo>
                  <a:pt x="1083" y="313"/>
                  <a:pt x="1083" y="313"/>
                  <a:pt x="1083" y="313"/>
                </a:cubicBezTo>
                <a:cubicBezTo>
                  <a:pt x="1082" y="311"/>
                  <a:pt x="1082" y="311"/>
                  <a:pt x="1082" y="311"/>
                </a:cubicBezTo>
                <a:cubicBezTo>
                  <a:pt x="1082" y="308"/>
                  <a:pt x="1082" y="308"/>
                  <a:pt x="1082" y="308"/>
                </a:cubicBezTo>
                <a:cubicBezTo>
                  <a:pt x="1080" y="306"/>
                  <a:pt x="1080" y="306"/>
                  <a:pt x="1080" y="306"/>
                </a:cubicBezTo>
                <a:cubicBezTo>
                  <a:pt x="1079" y="303"/>
                  <a:pt x="1079" y="303"/>
                  <a:pt x="1079" y="303"/>
                </a:cubicBezTo>
                <a:cubicBezTo>
                  <a:pt x="1080" y="301"/>
                  <a:pt x="1080" y="301"/>
                  <a:pt x="1080" y="301"/>
                </a:cubicBezTo>
                <a:cubicBezTo>
                  <a:pt x="1081" y="301"/>
                  <a:pt x="1081" y="301"/>
                  <a:pt x="1081" y="301"/>
                </a:cubicBezTo>
                <a:cubicBezTo>
                  <a:pt x="1080" y="299"/>
                  <a:pt x="1080" y="299"/>
                  <a:pt x="1080" y="299"/>
                </a:cubicBezTo>
                <a:cubicBezTo>
                  <a:pt x="1081" y="298"/>
                  <a:pt x="1081" y="298"/>
                  <a:pt x="1081" y="298"/>
                </a:cubicBezTo>
                <a:cubicBezTo>
                  <a:pt x="1080" y="296"/>
                  <a:pt x="1080" y="296"/>
                  <a:pt x="1080" y="296"/>
                </a:cubicBezTo>
                <a:cubicBezTo>
                  <a:pt x="1081" y="295"/>
                  <a:pt x="1081" y="295"/>
                  <a:pt x="1081" y="295"/>
                </a:cubicBezTo>
                <a:cubicBezTo>
                  <a:pt x="1080" y="294"/>
                  <a:pt x="1080" y="294"/>
                  <a:pt x="1080" y="294"/>
                </a:cubicBezTo>
                <a:cubicBezTo>
                  <a:pt x="1079" y="293"/>
                  <a:pt x="1079" y="293"/>
                  <a:pt x="1079" y="293"/>
                </a:cubicBezTo>
                <a:cubicBezTo>
                  <a:pt x="1078" y="293"/>
                  <a:pt x="1078" y="293"/>
                  <a:pt x="1078" y="293"/>
                </a:cubicBezTo>
                <a:cubicBezTo>
                  <a:pt x="1075" y="291"/>
                  <a:pt x="1075" y="291"/>
                  <a:pt x="1075" y="291"/>
                </a:cubicBezTo>
                <a:cubicBezTo>
                  <a:pt x="1073" y="291"/>
                  <a:pt x="1073" y="291"/>
                  <a:pt x="1073" y="291"/>
                </a:cubicBezTo>
                <a:cubicBezTo>
                  <a:pt x="1072" y="292"/>
                  <a:pt x="1072" y="292"/>
                  <a:pt x="1072" y="292"/>
                </a:cubicBezTo>
                <a:cubicBezTo>
                  <a:pt x="1072" y="293"/>
                  <a:pt x="1072" y="293"/>
                  <a:pt x="1072" y="293"/>
                </a:cubicBezTo>
                <a:cubicBezTo>
                  <a:pt x="1074" y="296"/>
                  <a:pt x="1074" y="296"/>
                  <a:pt x="1074" y="296"/>
                </a:cubicBezTo>
                <a:cubicBezTo>
                  <a:pt x="1074" y="297"/>
                  <a:pt x="1074" y="297"/>
                  <a:pt x="1074" y="297"/>
                </a:cubicBezTo>
                <a:cubicBezTo>
                  <a:pt x="1073" y="298"/>
                  <a:pt x="1073" y="298"/>
                  <a:pt x="1073" y="298"/>
                </a:cubicBezTo>
                <a:cubicBezTo>
                  <a:pt x="1071" y="297"/>
                  <a:pt x="1071" y="297"/>
                  <a:pt x="1071" y="297"/>
                </a:cubicBezTo>
                <a:cubicBezTo>
                  <a:pt x="1069" y="294"/>
                  <a:pt x="1069" y="294"/>
                  <a:pt x="1069" y="294"/>
                </a:cubicBezTo>
                <a:cubicBezTo>
                  <a:pt x="1067" y="292"/>
                  <a:pt x="1067" y="292"/>
                  <a:pt x="1067" y="292"/>
                </a:cubicBezTo>
                <a:cubicBezTo>
                  <a:pt x="1066" y="291"/>
                  <a:pt x="1066" y="291"/>
                  <a:pt x="1066" y="291"/>
                </a:cubicBezTo>
                <a:cubicBezTo>
                  <a:pt x="1066" y="290"/>
                  <a:pt x="1066" y="290"/>
                  <a:pt x="1066" y="290"/>
                </a:cubicBezTo>
                <a:cubicBezTo>
                  <a:pt x="1065" y="287"/>
                  <a:pt x="1065" y="287"/>
                  <a:pt x="1065" y="287"/>
                </a:cubicBezTo>
                <a:cubicBezTo>
                  <a:pt x="1065" y="285"/>
                  <a:pt x="1065" y="285"/>
                  <a:pt x="1065" y="285"/>
                </a:cubicBezTo>
                <a:cubicBezTo>
                  <a:pt x="1065" y="284"/>
                  <a:pt x="1065" y="284"/>
                  <a:pt x="1065" y="284"/>
                </a:cubicBezTo>
                <a:cubicBezTo>
                  <a:pt x="1064" y="283"/>
                  <a:pt x="1064" y="283"/>
                  <a:pt x="1064" y="283"/>
                </a:cubicBezTo>
                <a:cubicBezTo>
                  <a:pt x="1065" y="281"/>
                  <a:pt x="1065" y="281"/>
                  <a:pt x="1065" y="281"/>
                </a:cubicBezTo>
                <a:cubicBezTo>
                  <a:pt x="1064" y="279"/>
                  <a:pt x="1064" y="279"/>
                  <a:pt x="1064" y="279"/>
                </a:cubicBezTo>
                <a:cubicBezTo>
                  <a:pt x="1065" y="277"/>
                  <a:pt x="1065" y="277"/>
                  <a:pt x="1065" y="277"/>
                </a:cubicBezTo>
                <a:cubicBezTo>
                  <a:pt x="1065" y="276"/>
                  <a:pt x="1065" y="276"/>
                  <a:pt x="1065" y="276"/>
                </a:cubicBezTo>
                <a:cubicBezTo>
                  <a:pt x="1065" y="274"/>
                  <a:pt x="1065" y="274"/>
                  <a:pt x="1065" y="274"/>
                </a:cubicBezTo>
                <a:cubicBezTo>
                  <a:pt x="1065" y="272"/>
                  <a:pt x="1065" y="272"/>
                  <a:pt x="1065" y="272"/>
                </a:cubicBezTo>
                <a:cubicBezTo>
                  <a:pt x="1064" y="272"/>
                  <a:pt x="1064" y="272"/>
                  <a:pt x="1064" y="272"/>
                </a:cubicBezTo>
                <a:cubicBezTo>
                  <a:pt x="1062" y="271"/>
                  <a:pt x="1062" y="271"/>
                  <a:pt x="1062" y="271"/>
                </a:cubicBezTo>
                <a:cubicBezTo>
                  <a:pt x="1063" y="270"/>
                  <a:pt x="1063" y="270"/>
                  <a:pt x="1063" y="270"/>
                </a:cubicBezTo>
                <a:cubicBezTo>
                  <a:pt x="1064" y="269"/>
                  <a:pt x="1064" y="269"/>
                  <a:pt x="1064" y="269"/>
                </a:cubicBezTo>
                <a:cubicBezTo>
                  <a:pt x="1066" y="271"/>
                  <a:pt x="1066" y="271"/>
                  <a:pt x="1066" y="271"/>
                </a:cubicBezTo>
                <a:cubicBezTo>
                  <a:pt x="1066" y="270"/>
                  <a:pt x="1066" y="270"/>
                  <a:pt x="1066" y="270"/>
                </a:cubicBezTo>
                <a:cubicBezTo>
                  <a:pt x="1064" y="269"/>
                  <a:pt x="1064" y="269"/>
                  <a:pt x="1064" y="269"/>
                </a:cubicBezTo>
                <a:cubicBezTo>
                  <a:pt x="1063" y="267"/>
                  <a:pt x="1063" y="267"/>
                  <a:pt x="1063" y="267"/>
                </a:cubicBezTo>
                <a:cubicBezTo>
                  <a:pt x="1064" y="266"/>
                  <a:pt x="1064" y="266"/>
                  <a:pt x="1064" y="266"/>
                </a:cubicBezTo>
                <a:cubicBezTo>
                  <a:pt x="1064" y="266"/>
                  <a:pt x="1064" y="266"/>
                  <a:pt x="1064" y="266"/>
                </a:cubicBezTo>
                <a:cubicBezTo>
                  <a:pt x="1064" y="265"/>
                  <a:pt x="1064" y="265"/>
                  <a:pt x="1064" y="265"/>
                </a:cubicBezTo>
                <a:cubicBezTo>
                  <a:pt x="1063" y="264"/>
                  <a:pt x="1063" y="264"/>
                  <a:pt x="1063" y="264"/>
                </a:cubicBezTo>
                <a:cubicBezTo>
                  <a:pt x="1061" y="263"/>
                  <a:pt x="1061" y="263"/>
                  <a:pt x="1061" y="263"/>
                </a:cubicBezTo>
                <a:cubicBezTo>
                  <a:pt x="1060" y="262"/>
                  <a:pt x="1060" y="262"/>
                  <a:pt x="1060" y="262"/>
                </a:cubicBezTo>
                <a:cubicBezTo>
                  <a:pt x="1061" y="262"/>
                  <a:pt x="1061" y="262"/>
                  <a:pt x="1061" y="262"/>
                </a:cubicBezTo>
                <a:cubicBezTo>
                  <a:pt x="1061" y="260"/>
                  <a:pt x="1061" y="260"/>
                  <a:pt x="1061" y="260"/>
                </a:cubicBezTo>
                <a:cubicBezTo>
                  <a:pt x="1059" y="258"/>
                  <a:pt x="1059" y="258"/>
                  <a:pt x="1059" y="258"/>
                </a:cubicBezTo>
                <a:cubicBezTo>
                  <a:pt x="1059" y="256"/>
                  <a:pt x="1059" y="256"/>
                  <a:pt x="1059" y="256"/>
                </a:cubicBezTo>
                <a:cubicBezTo>
                  <a:pt x="1060" y="255"/>
                  <a:pt x="1060" y="255"/>
                  <a:pt x="1060" y="255"/>
                </a:cubicBezTo>
                <a:cubicBezTo>
                  <a:pt x="1061" y="254"/>
                  <a:pt x="1061" y="254"/>
                  <a:pt x="1061" y="254"/>
                </a:cubicBezTo>
                <a:cubicBezTo>
                  <a:pt x="1060" y="252"/>
                  <a:pt x="1060" y="252"/>
                  <a:pt x="1060" y="252"/>
                </a:cubicBezTo>
                <a:cubicBezTo>
                  <a:pt x="1060" y="251"/>
                  <a:pt x="1060" y="251"/>
                  <a:pt x="1060" y="251"/>
                </a:cubicBezTo>
                <a:cubicBezTo>
                  <a:pt x="1061" y="251"/>
                  <a:pt x="1061" y="251"/>
                  <a:pt x="1061" y="251"/>
                </a:cubicBezTo>
                <a:cubicBezTo>
                  <a:pt x="1063" y="252"/>
                  <a:pt x="1063" y="252"/>
                  <a:pt x="1063" y="252"/>
                </a:cubicBezTo>
                <a:cubicBezTo>
                  <a:pt x="1064" y="252"/>
                  <a:pt x="1064" y="252"/>
                  <a:pt x="1064" y="252"/>
                </a:cubicBezTo>
                <a:cubicBezTo>
                  <a:pt x="1065" y="249"/>
                  <a:pt x="1065" y="249"/>
                  <a:pt x="1065" y="249"/>
                </a:cubicBezTo>
                <a:cubicBezTo>
                  <a:pt x="1066" y="249"/>
                  <a:pt x="1066" y="249"/>
                  <a:pt x="1066" y="249"/>
                </a:cubicBezTo>
                <a:cubicBezTo>
                  <a:pt x="1067" y="250"/>
                  <a:pt x="1067" y="250"/>
                  <a:pt x="1067" y="250"/>
                </a:cubicBezTo>
                <a:cubicBezTo>
                  <a:pt x="1068" y="250"/>
                  <a:pt x="1068" y="250"/>
                  <a:pt x="1068" y="250"/>
                </a:cubicBezTo>
                <a:cubicBezTo>
                  <a:pt x="1069" y="252"/>
                  <a:pt x="1069" y="252"/>
                  <a:pt x="1069" y="252"/>
                </a:cubicBezTo>
                <a:cubicBezTo>
                  <a:pt x="1071" y="248"/>
                  <a:pt x="1071" y="248"/>
                  <a:pt x="1071" y="248"/>
                </a:cubicBezTo>
                <a:cubicBezTo>
                  <a:pt x="1069" y="248"/>
                  <a:pt x="1069" y="248"/>
                  <a:pt x="1069" y="248"/>
                </a:cubicBezTo>
                <a:cubicBezTo>
                  <a:pt x="1069" y="246"/>
                  <a:pt x="1069" y="246"/>
                  <a:pt x="1069" y="246"/>
                </a:cubicBezTo>
                <a:cubicBezTo>
                  <a:pt x="1071" y="245"/>
                  <a:pt x="1071" y="245"/>
                  <a:pt x="1071" y="245"/>
                </a:cubicBezTo>
                <a:cubicBezTo>
                  <a:pt x="1073" y="241"/>
                  <a:pt x="1073" y="241"/>
                  <a:pt x="1073" y="241"/>
                </a:cubicBezTo>
                <a:cubicBezTo>
                  <a:pt x="1073" y="239"/>
                  <a:pt x="1073" y="239"/>
                  <a:pt x="1073" y="239"/>
                </a:cubicBezTo>
                <a:cubicBezTo>
                  <a:pt x="1074" y="241"/>
                  <a:pt x="1074" y="241"/>
                  <a:pt x="1074" y="241"/>
                </a:cubicBezTo>
                <a:cubicBezTo>
                  <a:pt x="1076" y="242"/>
                  <a:pt x="1076" y="242"/>
                  <a:pt x="1076" y="242"/>
                </a:cubicBezTo>
                <a:cubicBezTo>
                  <a:pt x="1076" y="244"/>
                  <a:pt x="1076" y="244"/>
                  <a:pt x="1076" y="244"/>
                </a:cubicBezTo>
                <a:cubicBezTo>
                  <a:pt x="1078" y="250"/>
                  <a:pt x="1078" y="250"/>
                  <a:pt x="1078" y="250"/>
                </a:cubicBezTo>
                <a:cubicBezTo>
                  <a:pt x="1079" y="251"/>
                  <a:pt x="1079" y="251"/>
                  <a:pt x="1079" y="251"/>
                </a:cubicBezTo>
                <a:cubicBezTo>
                  <a:pt x="1080" y="250"/>
                  <a:pt x="1080" y="250"/>
                  <a:pt x="1080" y="250"/>
                </a:cubicBezTo>
                <a:cubicBezTo>
                  <a:pt x="1081" y="246"/>
                  <a:pt x="1081" y="246"/>
                  <a:pt x="1081" y="246"/>
                </a:cubicBezTo>
                <a:cubicBezTo>
                  <a:pt x="1081" y="244"/>
                  <a:pt x="1081" y="244"/>
                  <a:pt x="1081" y="244"/>
                </a:cubicBezTo>
                <a:cubicBezTo>
                  <a:pt x="1081" y="242"/>
                  <a:pt x="1081" y="242"/>
                  <a:pt x="1081" y="242"/>
                </a:cubicBezTo>
                <a:cubicBezTo>
                  <a:pt x="1082" y="241"/>
                  <a:pt x="1082" y="241"/>
                  <a:pt x="1082" y="241"/>
                </a:cubicBezTo>
                <a:cubicBezTo>
                  <a:pt x="1081" y="238"/>
                  <a:pt x="1081" y="238"/>
                  <a:pt x="1081" y="238"/>
                </a:cubicBezTo>
                <a:cubicBezTo>
                  <a:pt x="1082" y="239"/>
                  <a:pt x="1082" y="239"/>
                  <a:pt x="1082" y="239"/>
                </a:cubicBezTo>
                <a:cubicBezTo>
                  <a:pt x="1084" y="238"/>
                  <a:pt x="1084" y="238"/>
                  <a:pt x="1084" y="238"/>
                </a:cubicBezTo>
                <a:cubicBezTo>
                  <a:pt x="1085" y="235"/>
                  <a:pt x="1085" y="235"/>
                  <a:pt x="1085" y="235"/>
                </a:cubicBezTo>
                <a:cubicBezTo>
                  <a:pt x="1086" y="235"/>
                  <a:pt x="1086" y="235"/>
                  <a:pt x="1086" y="235"/>
                </a:cubicBezTo>
                <a:cubicBezTo>
                  <a:pt x="1088" y="232"/>
                  <a:pt x="1088" y="232"/>
                  <a:pt x="1088" y="232"/>
                </a:cubicBezTo>
                <a:cubicBezTo>
                  <a:pt x="1090" y="232"/>
                  <a:pt x="1090" y="232"/>
                  <a:pt x="1090" y="232"/>
                </a:cubicBezTo>
                <a:cubicBezTo>
                  <a:pt x="1091" y="232"/>
                  <a:pt x="1091" y="232"/>
                  <a:pt x="1091" y="232"/>
                </a:cubicBezTo>
                <a:cubicBezTo>
                  <a:pt x="1094" y="231"/>
                  <a:pt x="1094" y="231"/>
                  <a:pt x="1094" y="231"/>
                </a:cubicBezTo>
                <a:cubicBezTo>
                  <a:pt x="1096" y="231"/>
                  <a:pt x="1096" y="231"/>
                  <a:pt x="1096" y="231"/>
                </a:cubicBezTo>
                <a:cubicBezTo>
                  <a:pt x="1101" y="234"/>
                  <a:pt x="1101" y="234"/>
                  <a:pt x="1101" y="234"/>
                </a:cubicBezTo>
                <a:cubicBezTo>
                  <a:pt x="1101" y="235"/>
                  <a:pt x="1101" y="235"/>
                  <a:pt x="1101" y="235"/>
                </a:cubicBezTo>
                <a:cubicBezTo>
                  <a:pt x="1103" y="235"/>
                  <a:pt x="1103" y="235"/>
                  <a:pt x="1103" y="235"/>
                </a:cubicBezTo>
                <a:cubicBezTo>
                  <a:pt x="1104" y="235"/>
                  <a:pt x="1104" y="235"/>
                  <a:pt x="1104" y="235"/>
                </a:cubicBezTo>
                <a:cubicBezTo>
                  <a:pt x="1105" y="236"/>
                  <a:pt x="1105" y="236"/>
                  <a:pt x="1105" y="236"/>
                </a:cubicBezTo>
                <a:cubicBezTo>
                  <a:pt x="1104" y="236"/>
                  <a:pt x="1104" y="236"/>
                  <a:pt x="1104" y="236"/>
                </a:cubicBezTo>
                <a:cubicBezTo>
                  <a:pt x="1107" y="239"/>
                  <a:pt x="1107" y="239"/>
                  <a:pt x="1107" y="239"/>
                </a:cubicBezTo>
                <a:cubicBezTo>
                  <a:pt x="1108" y="238"/>
                  <a:pt x="1108" y="238"/>
                  <a:pt x="1108" y="238"/>
                </a:cubicBezTo>
                <a:cubicBezTo>
                  <a:pt x="1109" y="240"/>
                  <a:pt x="1109" y="240"/>
                  <a:pt x="1109" y="240"/>
                </a:cubicBezTo>
                <a:cubicBezTo>
                  <a:pt x="1111" y="239"/>
                  <a:pt x="1111" y="239"/>
                  <a:pt x="1111" y="239"/>
                </a:cubicBezTo>
                <a:cubicBezTo>
                  <a:pt x="1113" y="240"/>
                  <a:pt x="1113" y="240"/>
                  <a:pt x="1113" y="240"/>
                </a:cubicBezTo>
                <a:cubicBezTo>
                  <a:pt x="1113" y="238"/>
                  <a:pt x="1113" y="238"/>
                  <a:pt x="1113" y="238"/>
                </a:cubicBezTo>
                <a:cubicBezTo>
                  <a:pt x="1110" y="235"/>
                  <a:pt x="1110" y="235"/>
                  <a:pt x="1110" y="235"/>
                </a:cubicBezTo>
                <a:cubicBezTo>
                  <a:pt x="1111" y="234"/>
                  <a:pt x="1111" y="234"/>
                  <a:pt x="1111" y="234"/>
                </a:cubicBezTo>
                <a:cubicBezTo>
                  <a:pt x="1110" y="233"/>
                  <a:pt x="1110" y="233"/>
                  <a:pt x="1110" y="233"/>
                </a:cubicBezTo>
                <a:cubicBezTo>
                  <a:pt x="1109" y="232"/>
                  <a:pt x="1109" y="232"/>
                  <a:pt x="1109" y="232"/>
                </a:cubicBezTo>
                <a:cubicBezTo>
                  <a:pt x="1109" y="231"/>
                  <a:pt x="1109" y="231"/>
                  <a:pt x="1109" y="231"/>
                </a:cubicBezTo>
                <a:cubicBezTo>
                  <a:pt x="1110" y="229"/>
                  <a:pt x="1110" y="229"/>
                  <a:pt x="1110" y="229"/>
                </a:cubicBezTo>
                <a:cubicBezTo>
                  <a:pt x="1111" y="225"/>
                  <a:pt x="1111" y="225"/>
                  <a:pt x="1111" y="225"/>
                </a:cubicBezTo>
                <a:cubicBezTo>
                  <a:pt x="1112" y="222"/>
                  <a:pt x="1112" y="222"/>
                  <a:pt x="1112" y="222"/>
                </a:cubicBezTo>
                <a:cubicBezTo>
                  <a:pt x="1112" y="221"/>
                  <a:pt x="1112" y="221"/>
                  <a:pt x="1112" y="221"/>
                </a:cubicBezTo>
                <a:cubicBezTo>
                  <a:pt x="1114" y="218"/>
                  <a:pt x="1114" y="218"/>
                  <a:pt x="1114" y="218"/>
                </a:cubicBezTo>
                <a:cubicBezTo>
                  <a:pt x="1113" y="217"/>
                  <a:pt x="1113" y="217"/>
                  <a:pt x="1113" y="217"/>
                </a:cubicBezTo>
                <a:cubicBezTo>
                  <a:pt x="1114" y="216"/>
                  <a:pt x="1114" y="216"/>
                  <a:pt x="1114" y="216"/>
                </a:cubicBezTo>
                <a:cubicBezTo>
                  <a:pt x="1113" y="213"/>
                  <a:pt x="1113" y="213"/>
                  <a:pt x="1113" y="213"/>
                </a:cubicBezTo>
                <a:cubicBezTo>
                  <a:pt x="1111" y="212"/>
                  <a:pt x="1111" y="212"/>
                  <a:pt x="1111" y="212"/>
                </a:cubicBezTo>
                <a:cubicBezTo>
                  <a:pt x="1111" y="212"/>
                  <a:pt x="1111" y="212"/>
                  <a:pt x="1111" y="212"/>
                </a:cubicBezTo>
                <a:cubicBezTo>
                  <a:pt x="1114" y="211"/>
                  <a:pt x="1114" y="211"/>
                  <a:pt x="1114" y="211"/>
                </a:cubicBezTo>
                <a:cubicBezTo>
                  <a:pt x="1115" y="209"/>
                  <a:pt x="1115" y="209"/>
                  <a:pt x="1115" y="209"/>
                </a:cubicBezTo>
                <a:cubicBezTo>
                  <a:pt x="1112" y="208"/>
                  <a:pt x="1112" y="208"/>
                  <a:pt x="1112" y="208"/>
                </a:cubicBezTo>
                <a:cubicBezTo>
                  <a:pt x="1111" y="207"/>
                  <a:pt x="1111" y="207"/>
                  <a:pt x="1111" y="207"/>
                </a:cubicBezTo>
                <a:cubicBezTo>
                  <a:pt x="1112" y="206"/>
                  <a:pt x="1112" y="206"/>
                  <a:pt x="1112" y="206"/>
                </a:cubicBezTo>
                <a:cubicBezTo>
                  <a:pt x="1113" y="207"/>
                  <a:pt x="1113" y="207"/>
                  <a:pt x="1113" y="207"/>
                </a:cubicBezTo>
                <a:cubicBezTo>
                  <a:pt x="1115" y="207"/>
                  <a:pt x="1115" y="207"/>
                  <a:pt x="1115" y="207"/>
                </a:cubicBezTo>
                <a:cubicBezTo>
                  <a:pt x="1115" y="206"/>
                  <a:pt x="1115" y="206"/>
                  <a:pt x="1115" y="206"/>
                </a:cubicBezTo>
                <a:cubicBezTo>
                  <a:pt x="1114" y="204"/>
                  <a:pt x="1114" y="204"/>
                  <a:pt x="1114" y="204"/>
                </a:cubicBezTo>
                <a:cubicBezTo>
                  <a:pt x="1116" y="203"/>
                  <a:pt x="1116" y="203"/>
                  <a:pt x="1116" y="203"/>
                </a:cubicBezTo>
                <a:cubicBezTo>
                  <a:pt x="1116" y="202"/>
                  <a:pt x="1116" y="202"/>
                  <a:pt x="1116" y="202"/>
                </a:cubicBezTo>
                <a:cubicBezTo>
                  <a:pt x="1115" y="200"/>
                  <a:pt x="1115" y="200"/>
                  <a:pt x="1115" y="200"/>
                </a:cubicBezTo>
                <a:cubicBezTo>
                  <a:pt x="1116" y="200"/>
                  <a:pt x="1116" y="200"/>
                  <a:pt x="1116" y="200"/>
                </a:cubicBezTo>
                <a:cubicBezTo>
                  <a:pt x="1117" y="200"/>
                  <a:pt x="1117" y="200"/>
                  <a:pt x="1117" y="200"/>
                </a:cubicBezTo>
                <a:cubicBezTo>
                  <a:pt x="1118" y="199"/>
                  <a:pt x="1118" y="199"/>
                  <a:pt x="1118" y="199"/>
                </a:cubicBezTo>
                <a:cubicBezTo>
                  <a:pt x="1118" y="198"/>
                  <a:pt x="1118" y="198"/>
                  <a:pt x="1118" y="198"/>
                </a:cubicBezTo>
                <a:cubicBezTo>
                  <a:pt x="1117" y="197"/>
                  <a:pt x="1117" y="197"/>
                  <a:pt x="1117" y="197"/>
                </a:cubicBezTo>
                <a:cubicBezTo>
                  <a:pt x="1119" y="196"/>
                  <a:pt x="1119" y="196"/>
                  <a:pt x="1119" y="196"/>
                </a:cubicBezTo>
                <a:cubicBezTo>
                  <a:pt x="1121" y="194"/>
                  <a:pt x="1121" y="194"/>
                  <a:pt x="1121" y="194"/>
                </a:cubicBezTo>
                <a:cubicBezTo>
                  <a:pt x="1120" y="193"/>
                  <a:pt x="1120" y="193"/>
                  <a:pt x="1120" y="193"/>
                </a:cubicBezTo>
                <a:cubicBezTo>
                  <a:pt x="1120" y="191"/>
                  <a:pt x="1120" y="191"/>
                  <a:pt x="1120" y="191"/>
                </a:cubicBezTo>
                <a:cubicBezTo>
                  <a:pt x="1121" y="192"/>
                  <a:pt x="1121" y="192"/>
                  <a:pt x="1121" y="192"/>
                </a:cubicBezTo>
                <a:cubicBezTo>
                  <a:pt x="1123" y="191"/>
                  <a:pt x="1123" y="191"/>
                  <a:pt x="1123" y="191"/>
                </a:cubicBezTo>
                <a:cubicBezTo>
                  <a:pt x="1122" y="188"/>
                  <a:pt x="1122" y="188"/>
                  <a:pt x="1122" y="188"/>
                </a:cubicBezTo>
                <a:cubicBezTo>
                  <a:pt x="1122" y="186"/>
                  <a:pt x="1122" y="186"/>
                  <a:pt x="1122" y="186"/>
                </a:cubicBezTo>
                <a:cubicBezTo>
                  <a:pt x="1123" y="186"/>
                  <a:pt x="1123" y="186"/>
                  <a:pt x="1123" y="186"/>
                </a:cubicBezTo>
                <a:cubicBezTo>
                  <a:pt x="1124" y="186"/>
                  <a:pt x="1124" y="186"/>
                  <a:pt x="1124" y="186"/>
                </a:cubicBezTo>
                <a:cubicBezTo>
                  <a:pt x="1125" y="185"/>
                  <a:pt x="1125" y="185"/>
                  <a:pt x="1125" y="185"/>
                </a:cubicBezTo>
                <a:cubicBezTo>
                  <a:pt x="1127" y="182"/>
                  <a:pt x="1127" y="182"/>
                  <a:pt x="1127" y="182"/>
                </a:cubicBezTo>
                <a:cubicBezTo>
                  <a:pt x="1126" y="181"/>
                  <a:pt x="1126" y="181"/>
                  <a:pt x="1126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8" y="180"/>
                  <a:pt x="1128" y="180"/>
                  <a:pt x="1128" y="180"/>
                </a:cubicBezTo>
                <a:cubicBezTo>
                  <a:pt x="1131" y="177"/>
                  <a:pt x="1131" y="177"/>
                  <a:pt x="1131" y="177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0" y="175"/>
                  <a:pt x="1130" y="175"/>
                  <a:pt x="1130" y="175"/>
                </a:cubicBezTo>
                <a:cubicBezTo>
                  <a:pt x="1132" y="175"/>
                  <a:pt x="1132" y="175"/>
                  <a:pt x="1132" y="175"/>
                </a:cubicBezTo>
                <a:cubicBezTo>
                  <a:pt x="1135" y="174"/>
                  <a:pt x="1135" y="174"/>
                  <a:pt x="1135" y="174"/>
                </a:cubicBezTo>
                <a:cubicBezTo>
                  <a:pt x="1134" y="172"/>
                  <a:pt x="1134" y="172"/>
                  <a:pt x="1134" y="172"/>
                </a:cubicBezTo>
                <a:cubicBezTo>
                  <a:pt x="1135" y="172"/>
                  <a:pt x="1135" y="172"/>
                  <a:pt x="1135" y="172"/>
                </a:cubicBezTo>
                <a:cubicBezTo>
                  <a:pt x="1136" y="172"/>
                  <a:pt x="1136" y="172"/>
                  <a:pt x="1136" y="172"/>
                </a:cubicBezTo>
                <a:cubicBezTo>
                  <a:pt x="1136" y="174"/>
                  <a:pt x="1136" y="174"/>
                  <a:pt x="1136" y="174"/>
                </a:cubicBezTo>
                <a:cubicBezTo>
                  <a:pt x="1138" y="174"/>
                  <a:pt x="1138" y="174"/>
                  <a:pt x="1138" y="174"/>
                </a:cubicBezTo>
                <a:cubicBezTo>
                  <a:pt x="1139" y="174"/>
                  <a:pt x="1139" y="174"/>
                  <a:pt x="1139" y="174"/>
                </a:cubicBezTo>
                <a:cubicBezTo>
                  <a:pt x="1141" y="175"/>
                  <a:pt x="1141" y="175"/>
                  <a:pt x="1141" y="175"/>
                </a:cubicBezTo>
                <a:cubicBezTo>
                  <a:pt x="1148" y="175"/>
                  <a:pt x="1148" y="175"/>
                  <a:pt x="1148" y="175"/>
                </a:cubicBezTo>
                <a:cubicBezTo>
                  <a:pt x="1149" y="176"/>
                  <a:pt x="1149" y="176"/>
                  <a:pt x="1149" y="176"/>
                </a:cubicBezTo>
                <a:cubicBezTo>
                  <a:pt x="1150" y="175"/>
                  <a:pt x="1150" y="175"/>
                  <a:pt x="1150" y="175"/>
                </a:cubicBezTo>
                <a:cubicBezTo>
                  <a:pt x="1149" y="173"/>
                  <a:pt x="1149" y="173"/>
                  <a:pt x="1149" y="173"/>
                </a:cubicBezTo>
                <a:cubicBezTo>
                  <a:pt x="1147" y="172"/>
                  <a:pt x="1147" y="172"/>
                  <a:pt x="1147" y="172"/>
                </a:cubicBezTo>
                <a:cubicBezTo>
                  <a:pt x="1147" y="171"/>
                  <a:pt x="1147" y="171"/>
                  <a:pt x="1147" y="171"/>
                </a:cubicBezTo>
                <a:cubicBezTo>
                  <a:pt x="1148" y="171"/>
                  <a:pt x="1148" y="171"/>
                  <a:pt x="1148" y="171"/>
                </a:cubicBezTo>
                <a:cubicBezTo>
                  <a:pt x="1148" y="166"/>
                  <a:pt x="1148" y="166"/>
                  <a:pt x="1148" y="166"/>
                </a:cubicBezTo>
                <a:cubicBezTo>
                  <a:pt x="1146" y="162"/>
                  <a:pt x="1146" y="162"/>
                  <a:pt x="1146" y="162"/>
                </a:cubicBezTo>
                <a:cubicBezTo>
                  <a:pt x="1144" y="161"/>
                  <a:pt x="1144" y="161"/>
                  <a:pt x="1144" y="161"/>
                </a:cubicBezTo>
                <a:cubicBezTo>
                  <a:pt x="1141" y="158"/>
                  <a:pt x="1141" y="158"/>
                  <a:pt x="1141" y="158"/>
                </a:cubicBezTo>
                <a:cubicBezTo>
                  <a:pt x="1143" y="157"/>
                  <a:pt x="1143" y="157"/>
                  <a:pt x="1143" y="157"/>
                </a:cubicBezTo>
                <a:cubicBezTo>
                  <a:pt x="1140" y="155"/>
                  <a:pt x="1140" y="155"/>
                  <a:pt x="1140" y="155"/>
                </a:cubicBezTo>
                <a:cubicBezTo>
                  <a:pt x="1136" y="154"/>
                  <a:pt x="1136" y="154"/>
                  <a:pt x="1136" y="154"/>
                </a:cubicBezTo>
                <a:cubicBezTo>
                  <a:pt x="1132" y="151"/>
                  <a:pt x="1132" y="151"/>
                  <a:pt x="1132" y="151"/>
                </a:cubicBezTo>
                <a:cubicBezTo>
                  <a:pt x="1131" y="149"/>
                  <a:pt x="1131" y="149"/>
                  <a:pt x="1131" y="149"/>
                </a:cubicBezTo>
                <a:cubicBezTo>
                  <a:pt x="1130" y="150"/>
                  <a:pt x="1130" y="150"/>
                  <a:pt x="1130" y="150"/>
                </a:cubicBezTo>
                <a:cubicBezTo>
                  <a:pt x="1129" y="150"/>
                  <a:pt x="1129" y="150"/>
                  <a:pt x="1129" y="150"/>
                </a:cubicBezTo>
                <a:cubicBezTo>
                  <a:pt x="1128" y="150"/>
                  <a:pt x="1128" y="150"/>
                  <a:pt x="1128" y="150"/>
                </a:cubicBezTo>
                <a:cubicBezTo>
                  <a:pt x="1128" y="152"/>
                  <a:pt x="1128" y="152"/>
                  <a:pt x="1128" y="152"/>
                </a:cubicBezTo>
                <a:cubicBezTo>
                  <a:pt x="1126" y="153"/>
                  <a:pt x="1126" y="153"/>
                  <a:pt x="1126" y="153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6" y="150"/>
                  <a:pt x="1126" y="150"/>
                  <a:pt x="1126" y="150"/>
                </a:cubicBezTo>
                <a:cubicBezTo>
                  <a:pt x="1128" y="149"/>
                  <a:pt x="1128" y="149"/>
                  <a:pt x="1128" y="149"/>
                </a:cubicBezTo>
                <a:cubicBezTo>
                  <a:pt x="1126" y="147"/>
                  <a:pt x="1126" y="147"/>
                  <a:pt x="1126" y="147"/>
                </a:cubicBezTo>
                <a:cubicBezTo>
                  <a:pt x="1127" y="146"/>
                  <a:pt x="1127" y="146"/>
                  <a:pt x="1127" y="146"/>
                </a:cubicBezTo>
                <a:cubicBezTo>
                  <a:pt x="1128" y="146"/>
                  <a:pt x="1128" y="146"/>
                  <a:pt x="1128" y="146"/>
                </a:cubicBezTo>
                <a:cubicBezTo>
                  <a:pt x="1129" y="147"/>
                  <a:pt x="1129" y="147"/>
                  <a:pt x="1129" y="147"/>
                </a:cubicBezTo>
                <a:cubicBezTo>
                  <a:pt x="1126" y="142"/>
                  <a:pt x="1126" y="142"/>
                  <a:pt x="1126" y="142"/>
                </a:cubicBezTo>
                <a:cubicBezTo>
                  <a:pt x="1123" y="140"/>
                  <a:pt x="1123" y="140"/>
                  <a:pt x="1123" y="140"/>
                </a:cubicBezTo>
                <a:cubicBezTo>
                  <a:pt x="1123" y="143"/>
                  <a:pt x="1123" y="143"/>
                  <a:pt x="1123" y="143"/>
                </a:cubicBezTo>
                <a:cubicBezTo>
                  <a:pt x="1123" y="143"/>
                  <a:pt x="1123" y="143"/>
                  <a:pt x="1123" y="143"/>
                </a:cubicBezTo>
                <a:cubicBezTo>
                  <a:pt x="1122" y="143"/>
                  <a:pt x="1122" y="143"/>
                  <a:pt x="1122" y="143"/>
                </a:cubicBezTo>
                <a:cubicBezTo>
                  <a:pt x="1119" y="140"/>
                  <a:pt x="1119" y="140"/>
                  <a:pt x="1119" y="140"/>
                </a:cubicBezTo>
                <a:cubicBezTo>
                  <a:pt x="1119" y="139"/>
                  <a:pt x="1119" y="139"/>
                  <a:pt x="1119" y="139"/>
                </a:cubicBezTo>
                <a:cubicBezTo>
                  <a:pt x="1121" y="139"/>
                  <a:pt x="1121" y="139"/>
                  <a:pt x="1121" y="139"/>
                </a:cubicBezTo>
                <a:cubicBezTo>
                  <a:pt x="1120" y="137"/>
                  <a:pt x="1120" y="137"/>
                  <a:pt x="1120" y="137"/>
                </a:cubicBezTo>
                <a:cubicBezTo>
                  <a:pt x="1115" y="134"/>
                  <a:pt x="1115" y="134"/>
                  <a:pt x="1115" y="134"/>
                </a:cubicBezTo>
                <a:cubicBezTo>
                  <a:pt x="1114" y="134"/>
                  <a:pt x="1114" y="134"/>
                  <a:pt x="1114" y="134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14" y="136"/>
                  <a:pt x="1114" y="136"/>
                  <a:pt x="1114" y="136"/>
                </a:cubicBezTo>
                <a:cubicBezTo>
                  <a:pt x="1112" y="137"/>
                  <a:pt x="1112" y="137"/>
                  <a:pt x="1112" y="137"/>
                </a:cubicBezTo>
                <a:cubicBezTo>
                  <a:pt x="1110" y="135"/>
                  <a:pt x="1110" y="135"/>
                  <a:pt x="1110" y="135"/>
                </a:cubicBezTo>
                <a:cubicBezTo>
                  <a:pt x="1107" y="134"/>
                  <a:pt x="1107" y="134"/>
                  <a:pt x="1107" y="134"/>
                </a:cubicBezTo>
                <a:cubicBezTo>
                  <a:pt x="1105" y="131"/>
                  <a:pt x="1105" y="131"/>
                  <a:pt x="1105" y="131"/>
                </a:cubicBezTo>
                <a:cubicBezTo>
                  <a:pt x="1105" y="129"/>
                  <a:pt x="1105" y="129"/>
                  <a:pt x="1105" y="129"/>
                </a:cubicBezTo>
                <a:cubicBezTo>
                  <a:pt x="1104" y="128"/>
                  <a:pt x="1104" y="128"/>
                  <a:pt x="1104" y="128"/>
                </a:cubicBezTo>
                <a:cubicBezTo>
                  <a:pt x="1103" y="129"/>
                  <a:pt x="1103" y="129"/>
                  <a:pt x="1103" y="129"/>
                </a:cubicBezTo>
                <a:cubicBezTo>
                  <a:pt x="1100" y="131"/>
                  <a:pt x="1100" y="131"/>
                  <a:pt x="1100" y="131"/>
                </a:cubicBezTo>
                <a:cubicBezTo>
                  <a:pt x="1100" y="132"/>
                  <a:pt x="1100" y="132"/>
                  <a:pt x="1100" y="132"/>
                </a:cubicBezTo>
                <a:cubicBezTo>
                  <a:pt x="1098" y="132"/>
                  <a:pt x="1098" y="132"/>
                  <a:pt x="1098" y="132"/>
                </a:cubicBezTo>
                <a:cubicBezTo>
                  <a:pt x="1097" y="133"/>
                  <a:pt x="1097" y="133"/>
                  <a:pt x="1097" y="133"/>
                </a:cubicBezTo>
                <a:cubicBezTo>
                  <a:pt x="1097" y="136"/>
                  <a:pt x="1097" y="136"/>
                  <a:pt x="1097" y="136"/>
                </a:cubicBezTo>
                <a:cubicBezTo>
                  <a:pt x="1098" y="137"/>
                  <a:pt x="1098" y="137"/>
                  <a:pt x="1098" y="137"/>
                </a:cubicBezTo>
                <a:cubicBezTo>
                  <a:pt x="1096" y="136"/>
                  <a:pt x="1096" y="136"/>
                  <a:pt x="1096" y="136"/>
                </a:cubicBezTo>
                <a:cubicBezTo>
                  <a:pt x="1095" y="133"/>
                  <a:pt x="1095" y="133"/>
                  <a:pt x="1095" y="133"/>
                </a:cubicBezTo>
                <a:cubicBezTo>
                  <a:pt x="1096" y="131"/>
                  <a:pt x="1096" y="131"/>
                  <a:pt x="1096" y="131"/>
                </a:cubicBezTo>
                <a:cubicBezTo>
                  <a:pt x="1093" y="129"/>
                  <a:pt x="1093" y="129"/>
                  <a:pt x="1093" y="129"/>
                </a:cubicBezTo>
                <a:cubicBezTo>
                  <a:pt x="1092" y="127"/>
                  <a:pt x="1092" y="127"/>
                  <a:pt x="1092" y="127"/>
                </a:cubicBezTo>
                <a:cubicBezTo>
                  <a:pt x="1091" y="127"/>
                  <a:pt x="1091" y="127"/>
                  <a:pt x="1091" y="127"/>
                </a:cubicBezTo>
                <a:cubicBezTo>
                  <a:pt x="1093" y="127"/>
                  <a:pt x="1093" y="127"/>
                  <a:pt x="1093" y="127"/>
                </a:cubicBezTo>
                <a:cubicBezTo>
                  <a:pt x="1095" y="129"/>
                  <a:pt x="1095" y="129"/>
                  <a:pt x="1095" y="129"/>
                </a:cubicBezTo>
                <a:cubicBezTo>
                  <a:pt x="1095" y="127"/>
                  <a:pt x="1095" y="127"/>
                  <a:pt x="1095" y="127"/>
                </a:cubicBezTo>
                <a:cubicBezTo>
                  <a:pt x="1097" y="127"/>
                  <a:pt x="1097" y="127"/>
                  <a:pt x="1097" y="127"/>
                </a:cubicBezTo>
                <a:cubicBezTo>
                  <a:pt x="1098" y="128"/>
                  <a:pt x="1098" y="128"/>
                  <a:pt x="1098" y="128"/>
                </a:cubicBezTo>
                <a:cubicBezTo>
                  <a:pt x="1101" y="126"/>
                  <a:pt x="1101" y="126"/>
                  <a:pt x="1101" y="126"/>
                </a:cubicBezTo>
                <a:cubicBezTo>
                  <a:pt x="1100" y="125"/>
                  <a:pt x="1100" y="125"/>
                  <a:pt x="1100" y="125"/>
                </a:cubicBezTo>
                <a:cubicBezTo>
                  <a:pt x="1095" y="123"/>
                  <a:pt x="1095" y="123"/>
                  <a:pt x="1095" y="123"/>
                </a:cubicBezTo>
                <a:cubicBezTo>
                  <a:pt x="1094" y="125"/>
                  <a:pt x="1094" y="125"/>
                  <a:pt x="1094" y="125"/>
                </a:cubicBezTo>
                <a:cubicBezTo>
                  <a:pt x="1092" y="124"/>
                  <a:pt x="1092" y="124"/>
                  <a:pt x="1092" y="124"/>
                </a:cubicBezTo>
                <a:cubicBezTo>
                  <a:pt x="1090" y="124"/>
                  <a:pt x="1090" y="124"/>
                  <a:pt x="1090" y="124"/>
                </a:cubicBezTo>
                <a:cubicBezTo>
                  <a:pt x="1092" y="124"/>
                  <a:pt x="1092" y="124"/>
                  <a:pt x="1092" y="124"/>
                </a:cubicBezTo>
                <a:cubicBezTo>
                  <a:pt x="1093" y="121"/>
                  <a:pt x="1093" y="121"/>
                  <a:pt x="1093" y="121"/>
                </a:cubicBezTo>
                <a:cubicBezTo>
                  <a:pt x="1095" y="121"/>
                  <a:pt x="1095" y="121"/>
                  <a:pt x="1095" y="121"/>
                </a:cubicBezTo>
                <a:cubicBezTo>
                  <a:pt x="1096" y="122"/>
                  <a:pt x="1096" y="122"/>
                  <a:pt x="1096" y="122"/>
                </a:cubicBezTo>
                <a:cubicBezTo>
                  <a:pt x="1098" y="122"/>
                  <a:pt x="1098" y="122"/>
                  <a:pt x="1098" y="122"/>
                </a:cubicBezTo>
                <a:cubicBezTo>
                  <a:pt x="1100" y="124"/>
                  <a:pt x="1100" y="124"/>
                  <a:pt x="1100" y="124"/>
                </a:cubicBezTo>
                <a:cubicBezTo>
                  <a:pt x="1103" y="126"/>
                  <a:pt x="1103" y="126"/>
                  <a:pt x="1103" y="126"/>
                </a:cubicBezTo>
                <a:cubicBezTo>
                  <a:pt x="1105" y="127"/>
                  <a:pt x="1105" y="127"/>
                  <a:pt x="1105" y="127"/>
                </a:cubicBezTo>
                <a:cubicBezTo>
                  <a:pt x="1106" y="128"/>
                  <a:pt x="1106" y="128"/>
                  <a:pt x="1106" y="128"/>
                </a:cubicBezTo>
                <a:cubicBezTo>
                  <a:pt x="1107" y="129"/>
                  <a:pt x="1107" y="129"/>
                  <a:pt x="1107" y="129"/>
                </a:cubicBezTo>
                <a:cubicBezTo>
                  <a:pt x="1109" y="127"/>
                  <a:pt x="1109" y="127"/>
                  <a:pt x="1109" y="127"/>
                </a:cubicBezTo>
                <a:cubicBezTo>
                  <a:pt x="1110" y="128"/>
                  <a:pt x="1110" y="128"/>
                  <a:pt x="1110" y="128"/>
                </a:cubicBezTo>
                <a:cubicBezTo>
                  <a:pt x="1114" y="125"/>
                  <a:pt x="1114" y="125"/>
                  <a:pt x="1114" y="125"/>
                </a:cubicBezTo>
                <a:cubicBezTo>
                  <a:pt x="1115" y="126"/>
                  <a:pt x="1115" y="126"/>
                  <a:pt x="1115" y="126"/>
                </a:cubicBezTo>
                <a:cubicBezTo>
                  <a:pt x="1114" y="128"/>
                  <a:pt x="1114" y="128"/>
                  <a:pt x="1114" y="128"/>
                </a:cubicBezTo>
                <a:cubicBezTo>
                  <a:pt x="1116" y="127"/>
                  <a:pt x="1116" y="127"/>
                  <a:pt x="1116" y="127"/>
                </a:cubicBezTo>
                <a:cubicBezTo>
                  <a:pt x="1116" y="124"/>
                  <a:pt x="1116" y="124"/>
                  <a:pt x="1116" y="124"/>
                </a:cubicBezTo>
                <a:cubicBezTo>
                  <a:pt x="1118" y="121"/>
                  <a:pt x="1118" y="121"/>
                  <a:pt x="1118" y="121"/>
                </a:cubicBezTo>
                <a:cubicBezTo>
                  <a:pt x="1117" y="120"/>
                  <a:pt x="1117" y="120"/>
                  <a:pt x="1117" y="120"/>
                </a:cubicBezTo>
                <a:cubicBezTo>
                  <a:pt x="1117" y="118"/>
                  <a:pt x="1117" y="118"/>
                  <a:pt x="1117" y="118"/>
                </a:cubicBezTo>
                <a:cubicBezTo>
                  <a:pt x="1116" y="114"/>
                  <a:pt x="1116" y="114"/>
                  <a:pt x="1116" y="114"/>
                </a:cubicBezTo>
                <a:cubicBezTo>
                  <a:pt x="1118" y="108"/>
                  <a:pt x="1118" y="108"/>
                  <a:pt x="1118" y="108"/>
                </a:cubicBezTo>
                <a:cubicBezTo>
                  <a:pt x="1118" y="105"/>
                  <a:pt x="1118" y="105"/>
                  <a:pt x="1118" y="105"/>
                </a:cubicBezTo>
                <a:cubicBezTo>
                  <a:pt x="1116" y="103"/>
                  <a:pt x="1116" y="103"/>
                  <a:pt x="1116" y="103"/>
                </a:cubicBezTo>
                <a:cubicBezTo>
                  <a:pt x="1115" y="101"/>
                  <a:pt x="1115" y="101"/>
                  <a:pt x="1115" y="101"/>
                </a:cubicBezTo>
                <a:cubicBezTo>
                  <a:pt x="1113" y="99"/>
                  <a:pt x="1113" y="99"/>
                  <a:pt x="1113" y="99"/>
                </a:cubicBezTo>
                <a:cubicBezTo>
                  <a:pt x="1112" y="96"/>
                  <a:pt x="1112" y="96"/>
                  <a:pt x="1112" y="96"/>
                </a:cubicBezTo>
                <a:cubicBezTo>
                  <a:pt x="1113" y="96"/>
                  <a:pt x="1113" y="96"/>
                  <a:pt x="1113" y="96"/>
                </a:cubicBezTo>
                <a:cubicBezTo>
                  <a:pt x="1114" y="98"/>
                  <a:pt x="1114" y="98"/>
                  <a:pt x="1114" y="98"/>
                </a:cubicBezTo>
                <a:cubicBezTo>
                  <a:pt x="1115" y="98"/>
                  <a:pt x="1115" y="98"/>
                  <a:pt x="1115" y="98"/>
                </a:cubicBezTo>
                <a:cubicBezTo>
                  <a:pt x="1114" y="96"/>
                  <a:pt x="1114" y="96"/>
                  <a:pt x="1114" y="96"/>
                </a:cubicBezTo>
                <a:cubicBezTo>
                  <a:pt x="1112" y="94"/>
                  <a:pt x="1112" y="94"/>
                  <a:pt x="1112" y="94"/>
                </a:cubicBezTo>
                <a:cubicBezTo>
                  <a:pt x="1110" y="95"/>
                  <a:pt x="1110" y="95"/>
                  <a:pt x="1110" y="95"/>
                </a:cubicBezTo>
                <a:cubicBezTo>
                  <a:pt x="1106" y="94"/>
                  <a:pt x="1106" y="94"/>
                  <a:pt x="1106" y="94"/>
                </a:cubicBezTo>
                <a:cubicBezTo>
                  <a:pt x="1101" y="89"/>
                  <a:pt x="1101" y="89"/>
                  <a:pt x="1101" y="89"/>
                </a:cubicBezTo>
                <a:cubicBezTo>
                  <a:pt x="1100" y="88"/>
                  <a:pt x="1100" y="88"/>
                  <a:pt x="1100" y="88"/>
                </a:cubicBezTo>
                <a:cubicBezTo>
                  <a:pt x="1100" y="87"/>
                  <a:pt x="1100" y="87"/>
                  <a:pt x="1100" y="87"/>
                </a:cubicBezTo>
                <a:cubicBezTo>
                  <a:pt x="1103" y="87"/>
                  <a:pt x="1103" y="87"/>
                  <a:pt x="1103" y="87"/>
                </a:cubicBezTo>
                <a:cubicBezTo>
                  <a:pt x="1104" y="85"/>
                  <a:pt x="1104" y="85"/>
                  <a:pt x="1104" y="85"/>
                </a:cubicBezTo>
                <a:cubicBezTo>
                  <a:pt x="1103" y="83"/>
                  <a:pt x="1103" y="83"/>
                  <a:pt x="1103" y="83"/>
                </a:cubicBezTo>
                <a:cubicBezTo>
                  <a:pt x="1100" y="83"/>
                  <a:pt x="1100" y="83"/>
                  <a:pt x="1100" y="83"/>
                </a:cubicBezTo>
                <a:cubicBezTo>
                  <a:pt x="1100" y="83"/>
                  <a:pt x="1100" y="83"/>
                  <a:pt x="1100" y="83"/>
                </a:cubicBezTo>
                <a:cubicBezTo>
                  <a:pt x="1101" y="82"/>
                  <a:pt x="1101" y="82"/>
                  <a:pt x="1101" y="82"/>
                </a:cubicBezTo>
                <a:cubicBezTo>
                  <a:pt x="1100" y="79"/>
                  <a:pt x="1100" y="79"/>
                  <a:pt x="1100" y="79"/>
                </a:cubicBezTo>
                <a:cubicBezTo>
                  <a:pt x="1100" y="79"/>
                  <a:pt x="1100" y="79"/>
                  <a:pt x="1100" y="79"/>
                </a:cubicBezTo>
                <a:cubicBezTo>
                  <a:pt x="1102" y="82"/>
                  <a:pt x="1102" y="82"/>
                  <a:pt x="1102" y="82"/>
                </a:cubicBezTo>
                <a:cubicBezTo>
                  <a:pt x="1105" y="83"/>
                  <a:pt x="1105" y="83"/>
                  <a:pt x="1105" y="83"/>
                </a:cubicBezTo>
                <a:cubicBezTo>
                  <a:pt x="1105" y="82"/>
                  <a:pt x="1105" y="82"/>
                  <a:pt x="1105" y="82"/>
                </a:cubicBezTo>
                <a:cubicBezTo>
                  <a:pt x="1104" y="81"/>
                  <a:pt x="1104" y="81"/>
                  <a:pt x="1104" y="81"/>
                </a:cubicBezTo>
                <a:cubicBezTo>
                  <a:pt x="1104" y="79"/>
                  <a:pt x="1104" y="79"/>
                  <a:pt x="1104" y="79"/>
                </a:cubicBezTo>
                <a:cubicBezTo>
                  <a:pt x="1104" y="78"/>
                  <a:pt x="1104" y="78"/>
                  <a:pt x="1104" y="78"/>
                </a:cubicBezTo>
                <a:cubicBezTo>
                  <a:pt x="1105" y="77"/>
                  <a:pt x="1105" y="77"/>
                  <a:pt x="1105" y="77"/>
                </a:cubicBezTo>
                <a:cubicBezTo>
                  <a:pt x="1106" y="78"/>
                  <a:pt x="1106" y="78"/>
                  <a:pt x="1106" y="78"/>
                </a:cubicBezTo>
                <a:cubicBezTo>
                  <a:pt x="1106" y="79"/>
                  <a:pt x="1106" y="79"/>
                  <a:pt x="1106" y="79"/>
                </a:cubicBezTo>
                <a:cubicBezTo>
                  <a:pt x="1108" y="80"/>
                  <a:pt x="1108" y="80"/>
                  <a:pt x="1108" y="80"/>
                </a:cubicBezTo>
                <a:cubicBezTo>
                  <a:pt x="1109" y="84"/>
                  <a:pt x="1109" y="84"/>
                  <a:pt x="1109" y="84"/>
                </a:cubicBezTo>
                <a:cubicBezTo>
                  <a:pt x="1108" y="86"/>
                  <a:pt x="1108" y="86"/>
                  <a:pt x="1108" y="86"/>
                </a:cubicBezTo>
                <a:cubicBezTo>
                  <a:pt x="1113" y="89"/>
                  <a:pt x="1113" y="89"/>
                  <a:pt x="1113" y="89"/>
                </a:cubicBezTo>
                <a:cubicBezTo>
                  <a:pt x="1114" y="88"/>
                  <a:pt x="1114" y="88"/>
                  <a:pt x="1114" y="88"/>
                </a:cubicBezTo>
                <a:cubicBezTo>
                  <a:pt x="1116" y="89"/>
                  <a:pt x="1116" y="89"/>
                  <a:pt x="1116" y="89"/>
                </a:cubicBezTo>
                <a:cubicBezTo>
                  <a:pt x="1116" y="92"/>
                  <a:pt x="1116" y="92"/>
                  <a:pt x="1116" y="92"/>
                </a:cubicBezTo>
                <a:cubicBezTo>
                  <a:pt x="1118" y="92"/>
                  <a:pt x="1118" y="92"/>
                  <a:pt x="1118" y="92"/>
                </a:cubicBezTo>
                <a:cubicBezTo>
                  <a:pt x="1121" y="87"/>
                  <a:pt x="1121" y="87"/>
                  <a:pt x="1121" y="87"/>
                </a:cubicBezTo>
                <a:cubicBezTo>
                  <a:pt x="1122" y="85"/>
                  <a:pt x="1122" y="85"/>
                  <a:pt x="1122" y="85"/>
                </a:cubicBezTo>
                <a:cubicBezTo>
                  <a:pt x="1121" y="83"/>
                  <a:pt x="1121" y="83"/>
                  <a:pt x="1121" y="83"/>
                </a:cubicBezTo>
                <a:cubicBezTo>
                  <a:pt x="1121" y="80"/>
                  <a:pt x="1121" y="80"/>
                  <a:pt x="1121" y="80"/>
                </a:cubicBezTo>
                <a:cubicBezTo>
                  <a:pt x="1121" y="78"/>
                  <a:pt x="1121" y="78"/>
                  <a:pt x="1121" y="78"/>
                </a:cubicBezTo>
                <a:cubicBezTo>
                  <a:pt x="1122" y="80"/>
                  <a:pt x="1122" y="80"/>
                  <a:pt x="1122" y="80"/>
                </a:cubicBezTo>
                <a:cubicBezTo>
                  <a:pt x="1122" y="82"/>
                  <a:pt x="1122" y="82"/>
                  <a:pt x="1122" y="82"/>
                </a:cubicBezTo>
                <a:cubicBezTo>
                  <a:pt x="1123" y="82"/>
                  <a:pt x="1123" y="82"/>
                  <a:pt x="1123" y="82"/>
                </a:cubicBezTo>
                <a:cubicBezTo>
                  <a:pt x="1124" y="80"/>
                  <a:pt x="1124" y="80"/>
                  <a:pt x="1124" y="80"/>
                </a:cubicBezTo>
                <a:cubicBezTo>
                  <a:pt x="1127" y="80"/>
                  <a:pt x="1127" y="80"/>
                  <a:pt x="1127" y="80"/>
                </a:cubicBezTo>
                <a:cubicBezTo>
                  <a:pt x="1128" y="78"/>
                  <a:pt x="1128" y="78"/>
                  <a:pt x="1128" y="78"/>
                </a:cubicBezTo>
                <a:cubicBezTo>
                  <a:pt x="1131" y="79"/>
                  <a:pt x="1131" y="79"/>
                  <a:pt x="1131" y="79"/>
                </a:cubicBezTo>
                <a:cubicBezTo>
                  <a:pt x="1130" y="79"/>
                  <a:pt x="1130" y="79"/>
                  <a:pt x="1130" y="79"/>
                </a:cubicBezTo>
                <a:cubicBezTo>
                  <a:pt x="1131" y="80"/>
                  <a:pt x="1131" y="80"/>
                  <a:pt x="1131" y="80"/>
                </a:cubicBezTo>
                <a:cubicBezTo>
                  <a:pt x="1135" y="83"/>
                  <a:pt x="1135" y="83"/>
                  <a:pt x="1135" y="83"/>
                </a:cubicBezTo>
                <a:cubicBezTo>
                  <a:pt x="1136" y="84"/>
                  <a:pt x="1136" y="84"/>
                  <a:pt x="1136" y="84"/>
                </a:cubicBezTo>
                <a:cubicBezTo>
                  <a:pt x="1137" y="86"/>
                  <a:pt x="1137" y="86"/>
                  <a:pt x="1137" y="86"/>
                </a:cubicBezTo>
                <a:cubicBezTo>
                  <a:pt x="1136" y="87"/>
                  <a:pt x="1136" y="87"/>
                  <a:pt x="1136" y="87"/>
                </a:cubicBezTo>
                <a:cubicBezTo>
                  <a:pt x="1137" y="87"/>
                  <a:pt x="1137" y="87"/>
                  <a:pt x="1137" y="87"/>
                </a:cubicBezTo>
                <a:cubicBezTo>
                  <a:pt x="1141" y="86"/>
                  <a:pt x="1141" y="86"/>
                  <a:pt x="1141" y="86"/>
                </a:cubicBezTo>
                <a:cubicBezTo>
                  <a:pt x="1142" y="87"/>
                  <a:pt x="1142" y="87"/>
                  <a:pt x="1142" y="87"/>
                </a:cubicBezTo>
                <a:cubicBezTo>
                  <a:pt x="1142" y="88"/>
                  <a:pt x="1142" y="88"/>
                  <a:pt x="1142" y="88"/>
                </a:cubicBezTo>
                <a:cubicBezTo>
                  <a:pt x="1142" y="88"/>
                  <a:pt x="1142" y="88"/>
                  <a:pt x="1142" y="88"/>
                </a:cubicBezTo>
                <a:cubicBezTo>
                  <a:pt x="1144" y="86"/>
                  <a:pt x="1144" y="86"/>
                  <a:pt x="1144" y="86"/>
                </a:cubicBezTo>
                <a:cubicBezTo>
                  <a:pt x="1143" y="85"/>
                  <a:pt x="1143" y="85"/>
                  <a:pt x="1143" y="85"/>
                </a:cubicBezTo>
                <a:cubicBezTo>
                  <a:pt x="1143" y="84"/>
                  <a:pt x="1143" y="84"/>
                  <a:pt x="1143" y="84"/>
                </a:cubicBezTo>
                <a:cubicBezTo>
                  <a:pt x="1144" y="84"/>
                  <a:pt x="1144" y="84"/>
                  <a:pt x="1144" y="84"/>
                </a:cubicBezTo>
                <a:cubicBezTo>
                  <a:pt x="1144" y="82"/>
                  <a:pt x="1144" y="82"/>
                  <a:pt x="1144" y="82"/>
                </a:cubicBezTo>
                <a:cubicBezTo>
                  <a:pt x="1145" y="82"/>
                  <a:pt x="1145" y="82"/>
                  <a:pt x="1145" y="82"/>
                </a:cubicBezTo>
                <a:cubicBezTo>
                  <a:pt x="1146" y="83"/>
                  <a:pt x="1146" y="83"/>
                  <a:pt x="1146" y="83"/>
                </a:cubicBezTo>
                <a:cubicBezTo>
                  <a:pt x="1145" y="85"/>
                  <a:pt x="1145" y="85"/>
                  <a:pt x="1145" y="85"/>
                </a:cubicBezTo>
                <a:cubicBezTo>
                  <a:pt x="1147" y="85"/>
                  <a:pt x="1147" y="85"/>
                  <a:pt x="1147" y="85"/>
                </a:cubicBezTo>
                <a:cubicBezTo>
                  <a:pt x="1149" y="84"/>
                  <a:pt x="1149" y="84"/>
                  <a:pt x="1149" y="84"/>
                </a:cubicBezTo>
                <a:cubicBezTo>
                  <a:pt x="1153" y="84"/>
                  <a:pt x="1153" y="84"/>
                  <a:pt x="1153" y="84"/>
                </a:cubicBezTo>
                <a:cubicBezTo>
                  <a:pt x="1154" y="85"/>
                  <a:pt x="1154" y="85"/>
                  <a:pt x="1154" y="85"/>
                </a:cubicBezTo>
                <a:cubicBezTo>
                  <a:pt x="1155" y="85"/>
                  <a:pt x="1155" y="85"/>
                  <a:pt x="1155" y="85"/>
                </a:cubicBezTo>
                <a:cubicBezTo>
                  <a:pt x="1156" y="85"/>
                  <a:pt x="1156" y="85"/>
                  <a:pt x="1156" y="85"/>
                </a:cubicBezTo>
                <a:cubicBezTo>
                  <a:pt x="1157" y="85"/>
                  <a:pt x="1157" y="85"/>
                  <a:pt x="1157" y="85"/>
                </a:cubicBezTo>
                <a:cubicBezTo>
                  <a:pt x="1158" y="84"/>
                  <a:pt x="1158" y="84"/>
                  <a:pt x="1158" y="84"/>
                </a:cubicBezTo>
                <a:cubicBezTo>
                  <a:pt x="1157" y="81"/>
                  <a:pt x="1157" y="81"/>
                  <a:pt x="1157" y="81"/>
                </a:cubicBezTo>
                <a:cubicBezTo>
                  <a:pt x="1158" y="81"/>
                  <a:pt x="1158" y="81"/>
                  <a:pt x="1158" y="81"/>
                </a:cubicBezTo>
                <a:cubicBezTo>
                  <a:pt x="1159" y="84"/>
                  <a:pt x="1159" y="84"/>
                  <a:pt x="1159" y="84"/>
                </a:cubicBezTo>
                <a:cubicBezTo>
                  <a:pt x="1162" y="83"/>
                  <a:pt x="1162" y="83"/>
                  <a:pt x="1162" y="83"/>
                </a:cubicBezTo>
                <a:cubicBezTo>
                  <a:pt x="1162" y="82"/>
                  <a:pt x="1162" y="82"/>
                  <a:pt x="1162" y="82"/>
                </a:cubicBezTo>
                <a:lnTo>
                  <a:pt x="1161" y="7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5A2963C-5AE9-4791-95EE-539F31719C18}"/>
              </a:ext>
            </a:extLst>
          </p:cNvPr>
          <p:cNvSpPr>
            <a:spLocks/>
          </p:cNvSpPr>
          <p:nvPr/>
        </p:nvSpPr>
        <p:spPr bwMode="auto">
          <a:xfrm>
            <a:off x="2450527" y="2132187"/>
            <a:ext cx="9711" cy="4856"/>
          </a:xfrm>
          <a:custGeom>
            <a:avLst/>
            <a:gdLst>
              <a:gd name="T0" fmla="*/ 6 w 6"/>
              <a:gd name="T1" fmla="*/ 2 h 3"/>
              <a:gd name="T2" fmla="*/ 4 w 6"/>
              <a:gd name="T3" fmla="*/ 0 h 3"/>
              <a:gd name="T4" fmla="*/ 0 w 6"/>
              <a:gd name="T5" fmla="*/ 2 h 3"/>
              <a:gd name="T6" fmla="*/ 2 w 6"/>
              <a:gd name="T7" fmla="*/ 3 h 3"/>
              <a:gd name="T8" fmla="*/ 6 w 6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6" y="2"/>
                </a:moveTo>
                <a:lnTo>
                  <a:pt x="4" y="0"/>
                </a:lnTo>
                <a:lnTo>
                  <a:pt x="0" y="2"/>
                </a:lnTo>
                <a:lnTo>
                  <a:pt x="2" y="3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1019018D-8A14-455B-A0EC-14C408A52A2F}"/>
              </a:ext>
            </a:extLst>
          </p:cNvPr>
          <p:cNvSpPr>
            <a:spLocks/>
          </p:cNvSpPr>
          <p:nvPr/>
        </p:nvSpPr>
        <p:spPr bwMode="auto">
          <a:xfrm>
            <a:off x="2463475" y="2107909"/>
            <a:ext cx="17805" cy="17805"/>
          </a:xfrm>
          <a:custGeom>
            <a:avLst/>
            <a:gdLst>
              <a:gd name="T0" fmla="*/ 0 w 11"/>
              <a:gd name="T1" fmla="*/ 9 h 11"/>
              <a:gd name="T2" fmla="*/ 1 w 11"/>
              <a:gd name="T3" fmla="*/ 11 h 11"/>
              <a:gd name="T4" fmla="*/ 3 w 11"/>
              <a:gd name="T5" fmla="*/ 11 h 11"/>
              <a:gd name="T6" fmla="*/ 3 w 11"/>
              <a:gd name="T7" fmla="*/ 9 h 11"/>
              <a:gd name="T8" fmla="*/ 7 w 11"/>
              <a:gd name="T9" fmla="*/ 7 h 11"/>
              <a:gd name="T10" fmla="*/ 9 w 11"/>
              <a:gd name="T11" fmla="*/ 5 h 11"/>
              <a:gd name="T12" fmla="*/ 11 w 11"/>
              <a:gd name="T13" fmla="*/ 2 h 11"/>
              <a:gd name="T14" fmla="*/ 9 w 11"/>
              <a:gd name="T15" fmla="*/ 2 h 11"/>
              <a:gd name="T16" fmla="*/ 7 w 11"/>
              <a:gd name="T17" fmla="*/ 0 h 11"/>
              <a:gd name="T18" fmla="*/ 5 w 11"/>
              <a:gd name="T19" fmla="*/ 3 h 11"/>
              <a:gd name="T20" fmla="*/ 5 w 11"/>
              <a:gd name="T21" fmla="*/ 5 h 11"/>
              <a:gd name="T22" fmla="*/ 0 w 11"/>
              <a:gd name="T23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">
                <a:moveTo>
                  <a:pt x="0" y="9"/>
                </a:moveTo>
                <a:lnTo>
                  <a:pt x="1" y="11"/>
                </a:lnTo>
                <a:lnTo>
                  <a:pt x="3" y="11"/>
                </a:lnTo>
                <a:lnTo>
                  <a:pt x="3" y="9"/>
                </a:lnTo>
                <a:lnTo>
                  <a:pt x="7" y="7"/>
                </a:lnTo>
                <a:lnTo>
                  <a:pt x="9" y="5"/>
                </a:lnTo>
                <a:lnTo>
                  <a:pt x="11" y="2"/>
                </a:lnTo>
                <a:lnTo>
                  <a:pt x="9" y="2"/>
                </a:lnTo>
                <a:lnTo>
                  <a:pt x="7" y="0"/>
                </a:lnTo>
                <a:lnTo>
                  <a:pt x="5" y="3"/>
                </a:lnTo>
                <a:lnTo>
                  <a:pt x="5" y="5"/>
                </a:lnTo>
                <a:lnTo>
                  <a:pt x="0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7D0324A6-5C31-4E9C-9B58-8F56612C8F0E}"/>
              </a:ext>
            </a:extLst>
          </p:cNvPr>
          <p:cNvSpPr>
            <a:spLocks/>
          </p:cNvSpPr>
          <p:nvPr/>
        </p:nvSpPr>
        <p:spPr bwMode="auto">
          <a:xfrm>
            <a:off x="2471567" y="2086868"/>
            <a:ext cx="6474" cy="8093"/>
          </a:xfrm>
          <a:custGeom>
            <a:avLst/>
            <a:gdLst>
              <a:gd name="T0" fmla="*/ 2 w 4"/>
              <a:gd name="T1" fmla="*/ 0 h 5"/>
              <a:gd name="T2" fmla="*/ 0 w 4"/>
              <a:gd name="T3" fmla="*/ 1 h 5"/>
              <a:gd name="T4" fmla="*/ 4 w 4"/>
              <a:gd name="T5" fmla="*/ 5 h 5"/>
              <a:gd name="T6" fmla="*/ 4 w 4"/>
              <a:gd name="T7" fmla="*/ 3 h 5"/>
              <a:gd name="T8" fmla="*/ 4 w 4"/>
              <a:gd name="T9" fmla="*/ 1 h 5"/>
              <a:gd name="T10" fmla="*/ 4 w 4"/>
              <a:gd name="T11" fmla="*/ 0 h 5"/>
              <a:gd name="T12" fmla="*/ 2 w 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2" y="0"/>
                </a:moveTo>
                <a:lnTo>
                  <a:pt x="0" y="1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D2EE5F3B-9165-4B57-AF49-A86814A5DC61}"/>
              </a:ext>
            </a:extLst>
          </p:cNvPr>
          <p:cNvSpPr>
            <a:spLocks/>
          </p:cNvSpPr>
          <p:nvPr/>
        </p:nvSpPr>
        <p:spPr bwMode="auto">
          <a:xfrm>
            <a:off x="2450527" y="2119240"/>
            <a:ext cx="37227" cy="30753"/>
          </a:xfrm>
          <a:custGeom>
            <a:avLst/>
            <a:gdLst>
              <a:gd name="T0" fmla="*/ 23 w 23"/>
              <a:gd name="T1" fmla="*/ 2 h 19"/>
              <a:gd name="T2" fmla="*/ 23 w 23"/>
              <a:gd name="T3" fmla="*/ 0 h 19"/>
              <a:gd name="T4" fmla="*/ 19 w 23"/>
              <a:gd name="T5" fmla="*/ 4 h 19"/>
              <a:gd name="T6" fmla="*/ 17 w 23"/>
              <a:gd name="T7" fmla="*/ 4 h 19"/>
              <a:gd name="T8" fmla="*/ 13 w 23"/>
              <a:gd name="T9" fmla="*/ 8 h 19"/>
              <a:gd name="T10" fmla="*/ 11 w 23"/>
              <a:gd name="T11" fmla="*/ 8 h 19"/>
              <a:gd name="T12" fmla="*/ 6 w 23"/>
              <a:gd name="T13" fmla="*/ 13 h 19"/>
              <a:gd name="T14" fmla="*/ 4 w 23"/>
              <a:gd name="T15" fmla="*/ 15 h 19"/>
              <a:gd name="T16" fmla="*/ 4 w 23"/>
              <a:gd name="T17" fmla="*/ 17 h 19"/>
              <a:gd name="T18" fmla="*/ 0 w 23"/>
              <a:gd name="T19" fmla="*/ 17 h 19"/>
              <a:gd name="T20" fmla="*/ 0 w 23"/>
              <a:gd name="T21" fmla="*/ 19 h 19"/>
              <a:gd name="T22" fmla="*/ 4 w 23"/>
              <a:gd name="T23" fmla="*/ 19 h 19"/>
              <a:gd name="T24" fmla="*/ 6 w 23"/>
              <a:gd name="T25" fmla="*/ 17 h 19"/>
              <a:gd name="T26" fmla="*/ 9 w 23"/>
              <a:gd name="T27" fmla="*/ 17 h 19"/>
              <a:gd name="T28" fmla="*/ 11 w 23"/>
              <a:gd name="T29" fmla="*/ 15 h 19"/>
              <a:gd name="T30" fmla="*/ 9 w 23"/>
              <a:gd name="T31" fmla="*/ 13 h 19"/>
              <a:gd name="T32" fmla="*/ 13 w 23"/>
              <a:gd name="T33" fmla="*/ 13 h 19"/>
              <a:gd name="T34" fmla="*/ 17 w 23"/>
              <a:gd name="T35" fmla="*/ 8 h 19"/>
              <a:gd name="T36" fmla="*/ 21 w 23"/>
              <a:gd name="T37" fmla="*/ 6 h 19"/>
              <a:gd name="T38" fmla="*/ 23 w 23"/>
              <a:gd name="T39" fmla="*/ 4 h 19"/>
              <a:gd name="T40" fmla="*/ 23 w 23"/>
              <a:gd name="T41" fmla="*/ 2 h 19"/>
              <a:gd name="T42" fmla="*/ 23 w 23"/>
              <a:gd name="T43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" h="19">
                <a:moveTo>
                  <a:pt x="23" y="2"/>
                </a:moveTo>
                <a:lnTo>
                  <a:pt x="23" y="0"/>
                </a:lnTo>
                <a:lnTo>
                  <a:pt x="19" y="4"/>
                </a:lnTo>
                <a:lnTo>
                  <a:pt x="17" y="4"/>
                </a:lnTo>
                <a:lnTo>
                  <a:pt x="13" y="8"/>
                </a:lnTo>
                <a:lnTo>
                  <a:pt x="11" y="8"/>
                </a:lnTo>
                <a:lnTo>
                  <a:pt x="6" y="13"/>
                </a:lnTo>
                <a:lnTo>
                  <a:pt x="4" y="15"/>
                </a:lnTo>
                <a:lnTo>
                  <a:pt x="4" y="17"/>
                </a:lnTo>
                <a:lnTo>
                  <a:pt x="0" y="17"/>
                </a:lnTo>
                <a:lnTo>
                  <a:pt x="0" y="19"/>
                </a:lnTo>
                <a:lnTo>
                  <a:pt x="4" y="19"/>
                </a:lnTo>
                <a:lnTo>
                  <a:pt x="6" y="17"/>
                </a:lnTo>
                <a:lnTo>
                  <a:pt x="9" y="17"/>
                </a:lnTo>
                <a:lnTo>
                  <a:pt x="11" y="15"/>
                </a:lnTo>
                <a:lnTo>
                  <a:pt x="9" y="13"/>
                </a:lnTo>
                <a:lnTo>
                  <a:pt x="13" y="13"/>
                </a:lnTo>
                <a:lnTo>
                  <a:pt x="17" y="8"/>
                </a:lnTo>
                <a:lnTo>
                  <a:pt x="21" y="6"/>
                </a:lnTo>
                <a:lnTo>
                  <a:pt x="23" y="4"/>
                </a:lnTo>
                <a:lnTo>
                  <a:pt x="23" y="2"/>
                </a:lnTo>
                <a:lnTo>
                  <a:pt x="2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9A697067-E249-4679-A9F0-4906C3684C5E}"/>
              </a:ext>
            </a:extLst>
          </p:cNvPr>
          <p:cNvSpPr>
            <a:spLocks/>
          </p:cNvSpPr>
          <p:nvPr/>
        </p:nvSpPr>
        <p:spPr bwMode="auto">
          <a:xfrm>
            <a:off x="2471567" y="2167796"/>
            <a:ext cx="9711" cy="3237"/>
          </a:xfrm>
          <a:custGeom>
            <a:avLst/>
            <a:gdLst>
              <a:gd name="T0" fmla="*/ 0 w 6"/>
              <a:gd name="T1" fmla="*/ 2 h 2"/>
              <a:gd name="T2" fmla="*/ 6 w 6"/>
              <a:gd name="T3" fmla="*/ 2 h 2"/>
              <a:gd name="T4" fmla="*/ 4 w 6"/>
              <a:gd name="T5" fmla="*/ 0 h 2"/>
              <a:gd name="T6" fmla="*/ 0 w 6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F4D36B26-BE0C-426D-A20B-92BF923E522E}"/>
              </a:ext>
            </a:extLst>
          </p:cNvPr>
          <p:cNvSpPr>
            <a:spLocks/>
          </p:cNvSpPr>
          <p:nvPr/>
        </p:nvSpPr>
        <p:spPr bwMode="auto">
          <a:xfrm>
            <a:off x="2057218" y="2326414"/>
            <a:ext cx="3237" cy="4856"/>
          </a:xfrm>
          <a:custGeom>
            <a:avLst/>
            <a:gdLst>
              <a:gd name="T0" fmla="*/ 2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2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id="{9DD479BB-D3F1-4E2E-AE4A-BD79A202110E}"/>
              </a:ext>
            </a:extLst>
          </p:cNvPr>
          <p:cNvSpPr>
            <a:spLocks/>
          </p:cNvSpPr>
          <p:nvPr/>
        </p:nvSpPr>
        <p:spPr bwMode="auto">
          <a:xfrm>
            <a:off x="2529835" y="2156466"/>
            <a:ext cx="12948" cy="4856"/>
          </a:xfrm>
          <a:custGeom>
            <a:avLst/>
            <a:gdLst>
              <a:gd name="T0" fmla="*/ 0 w 8"/>
              <a:gd name="T1" fmla="*/ 1 h 3"/>
              <a:gd name="T2" fmla="*/ 0 w 8"/>
              <a:gd name="T3" fmla="*/ 3 h 3"/>
              <a:gd name="T4" fmla="*/ 4 w 8"/>
              <a:gd name="T5" fmla="*/ 3 h 3"/>
              <a:gd name="T6" fmla="*/ 8 w 8"/>
              <a:gd name="T7" fmla="*/ 0 h 3"/>
              <a:gd name="T8" fmla="*/ 6 w 8"/>
              <a:gd name="T9" fmla="*/ 0 h 3"/>
              <a:gd name="T10" fmla="*/ 0 w 8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3">
                <a:moveTo>
                  <a:pt x="0" y="1"/>
                </a:moveTo>
                <a:lnTo>
                  <a:pt x="0" y="3"/>
                </a:lnTo>
                <a:lnTo>
                  <a:pt x="4" y="3"/>
                </a:lnTo>
                <a:lnTo>
                  <a:pt x="8" y="0"/>
                </a:lnTo>
                <a:lnTo>
                  <a:pt x="6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>
            <a:extLst>
              <a:ext uri="{FF2B5EF4-FFF2-40B4-BE49-F238E27FC236}">
                <a16:creationId xmlns:a16="http://schemas.microsoft.com/office/drawing/2014/main" id="{1F9A6D1A-04F3-4D53-83B0-BD81F24890AF}"/>
              </a:ext>
            </a:extLst>
          </p:cNvPr>
          <p:cNvSpPr>
            <a:spLocks/>
          </p:cNvSpPr>
          <p:nvPr/>
        </p:nvSpPr>
        <p:spPr bwMode="auto">
          <a:xfrm>
            <a:off x="2706259" y="2396011"/>
            <a:ext cx="27516" cy="77691"/>
          </a:xfrm>
          <a:custGeom>
            <a:avLst/>
            <a:gdLst>
              <a:gd name="T0" fmla="*/ 12 w 17"/>
              <a:gd name="T1" fmla="*/ 45 h 48"/>
              <a:gd name="T2" fmla="*/ 13 w 17"/>
              <a:gd name="T3" fmla="*/ 43 h 48"/>
              <a:gd name="T4" fmla="*/ 12 w 17"/>
              <a:gd name="T5" fmla="*/ 41 h 48"/>
              <a:gd name="T6" fmla="*/ 12 w 17"/>
              <a:gd name="T7" fmla="*/ 41 h 48"/>
              <a:gd name="T8" fmla="*/ 12 w 17"/>
              <a:gd name="T9" fmla="*/ 39 h 48"/>
              <a:gd name="T10" fmla="*/ 13 w 17"/>
              <a:gd name="T11" fmla="*/ 39 h 48"/>
              <a:gd name="T12" fmla="*/ 17 w 17"/>
              <a:gd name="T13" fmla="*/ 37 h 48"/>
              <a:gd name="T14" fmla="*/ 17 w 17"/>
              <a:gd name="T15" fmla="*/ 33 h 48"/>
              <a:gd name="T16" fmla="*/ 15 w 17"/>
              <a:gd name="T17" fmla="*/ 33 h 48"/>
              <a:gd name="T18" fmla="*/ 13 w 17"/>
              <a:gd name="T19" fmla="*/ 33 h 48"/>
              <a:gd name="T20" fmla="*/ 13 w 17"/>
              <a:gd name="T21" fmla="*/ 33 h 48"/>
              <a:gd name="T22" fmla="*/ 17 w 17"/>
              <a:gd name="T23" fmla="*/ 31 h 48"/>
              <a:gd name="T24" fmla="*/ 15 w 17"/>
              <a:gd name="T25" fmla="*/ 28 h 48"/>
              <a:gd name="T26" fmla="*/ 12 w 17"/>
              <a:gd name="T27" fmla="*/ 26 h 48"/>
              <a:gd name="T28" fmla="*/ 13 w 17"/>
              <a:gd name="T29" fmla="*/ 22 h 48"/>
              <a:gd name="T30" fmla="*/ 13 w 17"/>
              <a:gd name="T31" fmla="*/ 22 h 48"/>
              <a:gd name="T32" fmla="*/ 17 w 17"/>
              <a:gd name="T33" fmla="*/ 22 h 48"/>
              <a:gd name="T34" fmla="*/ 17 w 17"/>
              <a:gd name="T35" fmla="*/ 20 h 48"/>
              <a:gd name="T36" fmla="*/ 13 w 17"/>
              <a:gd name="T37" fmla="*/ 16 h 48"/>
              <a:gd name="T38" fmla="*/ 15 w 17"/>
              <a:gd name="T39" fmla="*/ 16 h 48"/>
              <a:gd name="T40" fmla="*/ 15 w 17"/>
              <a:gd name="T41" fmla="*/ 13 h 48"/>
              <a:gd name="T42" fmla="*/ 12 w 17"/>
              <a:gd name="T43" fmla="*/ 11 h 48"/>
              <a:gd name="T44" fmla="*/ 12 w 17"/>
              <a:gd name="T45" fmla="*/ 11 h 48"/>
              <a:gd name="T46" fmla="*/ 10 w 17"/>
              <a:gd name="T47" fmla="*/ 9 h 48"/>
              <a:gd name="T48" fmla="*/ 10 w 17"/>
              <a:gd name="T49" fmla="*/ 7 h 48"/>
              <a:gd name="T50" fmla="*/ 12 w 17"/>
              <a:gd name="T51" fmla="*/ 3 h 48"/>
              <a:gd name="T52" fmla="*/ 10 w 17"/>
              <a:gd name="T53" fmla="*/ 0 h 48"/>
              <a:gd name="T54" fmla="*/ 8 w 17"/>
              <a:gd name="T55" fmla="*/ 0 h 48"/>
              <a:gd name="T56" fmla="*/ 6 w 17"/>
              <a:gd name="T57" fmla="*/ 1 h 48"/>
              <a:gd name="T58" fmla="*/ 8 w 17"/>
              <a:gd name="T59" fmla="*/ 3 h 48"/>
              <a:gd name="T60" fmla="*/ 8 w 17"/>
              <a:gd name="T61" fmla="*/ 7 h 48"/>
              <a:gd name="T62" fmla="*/ 8 w 17"/>
              <a:gd name="T63" fmla="*/ 11 h 48"/>
              <a:gd name="T64" fmla="*/ 8 w 17"/>
              <a:gd name="T65" fmla="*/ 15 h 48"/>
              <a:gd name="T66" fmla="*/ 6 w 17"/>
              <a:gd name="T67" fmla="*/ 16 h 48"/>
              <a:gd name="T68" fmla="*/ 4 w 17"/>
              <a:gd name="T69" fmla="*/ 18 h 48"/>
              <a:gd name="T70" fmla="*/ 2 w 17"/>
              <a:gd name="T71" fmla="*/ 20 h 48"/>
              <a:gd name="T72" fmla="*/ 4 w 17"/>
              <a:gd name="T73" fmla="*/ 20 h 48"/>
              <a:gd name="T74" fmla="*/ 6 w 17"/>
              <a:gd name="T75" fmla="*/ 20 h 48"/>
              <a:gd name="T76" fmla="*/ 8 w 17"/>
              <a:gd name="T77" fmla="*/ 20 h 48"/>
              <a:gd name="T78" fmla="*/ 8 w 17"/>
              <a:gd name="T79" fmla="*/ 22 h 48"/>
              <a:gd name="T80" fmla="*/ 4 w 17"/>
              <a:gd name="T81" fmla="*/ 24 h 48"/>
              <a:gd name="T82" fmla="*/ 4 w 17"/>
              <a:gd name="T83" fmla="*/ 26 h 48"/>
              <a:gd name="T84" fmla="*/ 2 w 17"/>
              <a:gd name="T85" fmla="*/ 28 h 48"/>
              <a:gd name="T86" fmla="*/ 0 w 17"/>
              <a:gd name="T87" fmla="*/ 28 h 48"/>
              <a:gd name="T88" fmla="*/ 0 w 17"/>
              <a:gd name="T89" fmla="*/ 30 h 48"/>
              <a:gd name="T90" fmla="*/ 0 w 17"/>
              <a:gd name="T91" fmla="*/ 31 h 48"/>
              <a:gd name="T92" fmla="*/ 4 w 17"/>
              <a:gd name="T93" fmla="*/ 31 h 48"/>
              <a:gd name="T94" fmla="*/ 4 w 17"/>
              <a:gd name="T95" fmla="*/ 33 h 48"/>
              <a:gd name="T96" fmla="*/ 6 w 17"/>
              <a:gd name="T97" fmla="*/ 31 h 48"/>
              <a:gd name="T98" fmla="*/ 8 w 17"/>
              <a:gd name="T99" fmla="*/ 31 h 48"/>
              <a:gd name="T100" fmla="*/ 10 w 17"/>
              <a:gd name="T101" fmla="*/ 33 h 48"/>
              <a:gd name="T102" fmla="*/ 6 w 17"/>
              <a:gd name="T103" fmla="*/ 33 h 48"/>
              <a:gd name="T104" fmla="*/ 6 w 17"/>
              <a:gd name="T105" fmla="*/ 35 h 48"/>
              <a:gd name="T106" fmla="*/ 8 w 17"/>
              <a:gd name="T107" fmla="*/ 37 h 48"/>
              <a:gd name="T108" fmla="*/ 6 w 17"/>
              <a:gd name="T109" fmla="*/ 39 h 48"/>
              <a:gd name="T110" fmla="*/ 6 w 17"/>
              <a:gd name="T111" fmla="*/ 43 h 48"/>
              <a:gd name="T112" fmla="*/ 8 w 17"/>
              <a:gd name="T113" fmla="*/ 45 h 48"/>
              <a:gd name="T114" fmla="*/ 8 w 17"/>
              <a:gd name="T115" fmla="*/ 48 h 48"/>
              <a:gd name="T116" fmla="*/ 10 w 17"/>
              <a:gd name="T117" fmla="*/ 48 h 48"/>
              <a:gd name="T118" fmla="*/ 12 w 17"/>
              <a:gd name="T119" fmla="*/ 48 h 48"/>
              <a:gd name="T120" fmla="*/ 13 w 17"/>
              <a:gd name="T121" fmla="*/ 46 h 48"/>
              <a:gd name="T122" fmla="*/ 12 w 17"/>
              <a:gd name="T123" fmla="*/ 4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" h="48">
                <a:moveTo>
                  <a:pt x="12" y="45"/>
                </a:moveTo>
                <a:lnTo>
                  <a:pt x="13" y="43"/>
                </a:lnTo>
                <a:lnTo>
                  <a:pt x="12" y="41"/>
                </a:lnTo>
                <a:lnTo>
                  <a:pt x="12" y="41"/>
                </a:lnTo>
                <a:lnTo>
                  <a:pt x="12" y="39"/>
                </a:lnTo>
                <a:lnTo>
                  <a:pt x="13" y="39"/>
                </a:lnTo>
                <a:lnTo>
                  <a:pt x="17" y="37"/>
                </a:lnTo>
                <a:lnTo>
                  <a:pt x="17" y="33"/>
                </a:lnTo>
                <a:lnTo>
                  <a:pt x="15" y="33"/>
                </a:lnTo>
                <a:lnTo>
                  <a:pt x="13" y="33"/>
                </a:lnTo>
                <a:lnTo>
                  <a:pt x="13" y="33"/>
                </a:lnTo>
                <a:lnTo>
                  <a:pt x="17" y="31"/>
                </a:lnTo>
                <a:lnTo>
                  <a:pt x="15" y="28"/>
                </a:lnTo>
                <a:lnTo>
                  <a:pt x="12" y="26"/>
                </a:lnTo>
                <a:lnTo>
                  <a:pt x="13" y="22"/>
                </a:lnTo>
                <a:lnTo>
                  <a:pt x="13" y="22"/>
                </a:lnTo>
                <a:lnTo>
                  <a:pt x="17" y="22"/>
                </a:lnTo>
                <a:lnTo>
                  <a:pt x="17" y="20"/>
                </a:lnTo>
                <a:lnTo>
                  <a:pt x="13" y="16"/>
                </a:lnTo>
                <a:lnTo>
                  <a:pt x="15" y="16"/>
                </a:lnTo>
                <a:lnTo>
                  <a:pt x="15" y="13"/>
                </a:lnTo>
                <a:lnTo>
                  <a:pt x="12" y="11"/>
                </a:lnTo>
                <a:lnTo>
                  <a:pt x="12" y="11"/>
                </a:lnTo>
                <a:lnTo>
                  <a:pt x="10" y="9"/>
                </a:lnTo>
                <a:lnTo>
                  <a:pt x="10" y="7"/>
                </a:lnTo>
                <a:lnTo>
                  <a:pt x="12" y="3"/>
                </a:lnTo>
                <a:lnTo>
                  <a:pt x="10" y="0"/>
                </a:lnTo>
                <a:lnTo>
                  <a:pt x="8" y="0"/>
                </a:lnTo>
                <a:lnTo>
                  <a:pt x="6" y="1"/>
                </a:lnTo>
                <a:lnTo>
                  <a:pt x="8" y="3"/>
                </a:lnTo>
                <a:lnTo>
                  <a:pt x="8" y="7"/>
                </a:lnTo>
                <a:lnTo>
                  <a:pt x="8" y="11"/>
                </a:lnTo>
                <a:lnTo>
                  <a:pt x="8" y="15"/>
                </a:lnTo>
                <a:lnTo>
                  <a:pt x="6" y="16"/>
                </a:lnTo>
                <a:lnTo>
                  <a:pt x="4" y="18"/>
                </a:lnTo>
                <a:lnTo>
                  <a:pt x="2" y="20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8" y="22"/>
                </a:lnTo>
                <a:lnTo>
                  <a:pt x="4" y="24"/>
                </a:lnTo>
                <a:lnTo>
                  <a:pt x="4" y="26"/>
                </a:lnTo>
                <a:lnTo>
                  <a:pt x="2" y="28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4" y="31"/>
                </a:lnTo>
                <a:lnTo>
                  <a:pt x="4" y="33"/>
                </a:lnTo>
                <a:lnTo>
                  <a:pt x="6" y="31"/>
                </a:lnTo>
                <a:lnTo>
                  <a:pt x="8" y="31"/>
                </a:lnTo>
                <a:lnTo>
                  <a:pt x="10" y="33"/>
                </a:lnTo>
                <a:lnTo>
                  <a:pt x="6" y="33"/>
                </a:lnTo>
                <a:lnTo>
                  <a:pt x="6" y="35"/>
                </a:lnTo>
                <a:lnTo>
                  <a:pt x="8" y="37"/>
                </a:lnTo>
                <a:lnTo>
                  <a:pt x="6" y="39"/>
                </a:lnTo>
                <a:lnTo>
                  <a:pt x="6" y="43"/>
                </a:lnTo>
                <a:lnTo>
                  <a:pt x="8" y="45"/>
                </a:lnTo>
                <a:lnTo>
                  <a:pt x="8" y="48"/>
                </a:lnTo>
                <a:lnTo>
                  <a:pt x="10" y="48"/>
                </a:lnTo>
                <a:lnTo>
                  <a:pt x="12" y="48"/>
                </a:lnTo>
                <a:lnTo>
                  <a:pt x="13" y="46"/>
                </a:lnTo>
                <a:lnTo>
                  <a:pt x="12" y="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3">
            <a:extLst>
              <a:ext uri="{FF2B5EF4-FFF2-40B4-BE49-F238E27FC236}">
                <a16:creationId xmlns:a16="http://schemas.microsoft.com/office/drawing/2014/main" id="{DE2518A1-0488-4281-9C1B-01D29913568D}"/>
              </a:ext>
            </a:extLst>
          </p:cNvPr>
          <p:cNvSpPr>
            <a:spLocks/>
          </p:cNvSpPr>
          <p:nvPr/>
        </p:nvSpPr>
        <p:spPr bwMode="auto">
          <a:xfrm>
            <a:off x="2308094" y="2128950"/>
            <a:ext cx="8093" cy="3237"/>
          </a:xfrm>
          <a:custGeom>
            <a:avLst/>
            <a:gdLst>
              <a:gd name="T0" fmla="*/ 0 w 5"/>
              <a:gd name="T1" fmla="*/ 2 h 2"/>
              <a:gd name="T2" fmla="*/ 3 w 5"/>
              <a:gd name="T3" fmla="*/ 2 h 2"/>
              <a:gd name="T4" fmla="*/ 5 w 5"/>
              <a:gd name="T5" fmla="*/ 2 h 2"/>
              <a:gd name="T6" fmla="*/ 3 w 5"/>
              <a:gd name="T7" fmla="*/ 0 h 2"/>
              <a:gd name="T8" fmla="*/ 0 w 5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3" y="2"/>
                </a:ln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4">
            <a:extLst>
              <a:ext uri="{FF2B5EF4-FFF2-40B4-BE49-F238E27FC236}">
                <a16:creationId xmlns:a16="http://schemas.microsoft.com/office/drawing/2014/main" id="{B2E4F43C-9B4E-4A7E-A9E9-2F7DAB53B521}"/>
              </a:ext>
            </a:extLst>
          </p:cNvPr>
          <p:cNvSpPr>
            <a:spLocks/>
          </p:cNvSpPr>
          <p:nvPr/>
        </p:nvSpPr>
        <p:spPr bwMode="auto">
          <a:xfrm>
            <a:off x="2499084" y="2088487"/>
            <a:ext cx="6474" cy="3237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2 h 2"/>
              <a:gd name="T6" fmla="*/ 2 w 4"/>
              <a:gd name="T7" fmla="*/ 2 h 2"/>
              <a:gd name="T8" fmla="*/ 4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5">
            <a:extLst>
              <a:ext uri="{FF2B5EF4-FFF2-40B4-BE49-F238E27FC236}">
                <a16:creationId xmlns:a16="http://schemas.microsoft.com/office/drawing/2014/main" id="{E58FBD02-C413-4EDA-B694-C7C7926D380E}"/>
              </a:ext>
            </a:extLst>
          </p:cNvPr>
          <p:cNvSpPr>
            <a:spLocks/>
          </p:cNvSpPr>
          <p:nvPr/>
        </p:nvSpPr>
        <p:spPr bwMode="auto">
          <a:xfrm>
            <a:off x="2487752" y="2098198"/>
            <a:ext cx="4856" cy="6474"/>
          </a:xfrm>
          <a:custGeom>
            <a:avLst/>
            <a:gdLst>
              <a:gd name="T0" fmla="*/ 2 w 3"/>
              <a:gd name="T1" fmla="*/ 0 h 4"/>
              <a:gd name="T2" fmla="*/ 0 w 3"/>
              <a:gd name="T3" fmla="*/ 4 h 4"/>
              <a:gd name="T4" fmla="*/ 3 w 3"/>
              <a:gd name="T5" fmla="*/ 4 h 4"/>
              <a:gd name="T6" fmla="*/ 3 w 3"/>
              <a:gd name="T7" fmla="*/ 2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0" y="4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6">
            <a:extLst>
              <a:ext uri="{FF2B5EF4-FFF2-40B4-BE49-F238E27FC236}">
                <a16:creationId xmlns:a16="http://schemas.microsoft.com/office/drawing/2014/main" id="{2D602B1B-3FF4-473D-81BB-46E003283436}"/>
              </a:ext>
            </a:extLst>
          </p:cNvPr>
          <p:cNvSpPr>
            <a:spLocks/>
          </p:cNvSpPr>
          <p:nvPr/>
        </p:nvSpPr>
        <p:spPr bwMode="auto">
          <a:xfrm>
            <a:off x="2495847" y="2112765"/>
            <a:ext cx="12948" cy="12948"/>
          </a:xfrm>
          <a:custGeom>
            <a:avLst/>
            <a:gdLst>
              <a:gd name="T0" fmla="*/ 4 w 8"/>
              <a:gd name="T1" fmla="*/ 4 h 8"/>
              <a:gd name="T2" fmla="*/ 4 w 8"/>
              <a:gd name="T3" fmla="*/ 2 h 8"/>
              <a:gd name="T4" fmla="*/ 2 w 8"/>
              <a:gd name="T5" fmla="*/ 0 h 8"/>
              <a:gd name="T6" fmla="*/ 0 w 8"/>
              <a:gd name="T7" fmla="*/ 2 h 8"/>
              <a:gd name="T8" fmla="*/ 0 w 8"/>
              <a:gd name="T9" fmla="*/ 8 h 8"/>
              <a:gd name="T10" fmla="*/ 4 w 8"/>
              <a:gd name="T11" fmla="*/ 8 h 8"/>
              <a:gd name="T12" fmla="*/ 8 w 8"/>
              <a:gd name="T13" fmla="*/ 6 h 8"/>
              <a:gd name="T14" fmla="*/ 6 w 8"/>
              <a:gd name="T15" fmla="*/ 4 h 8"/>
              <a:gd name="T16" fmla="*/ 4 w 8"/>
              <a:gd name="T1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8">
                <a:moveTo>
                  <a:pt x="4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8"/>
                </a:lnTo>
                <a:lnTo>
                  <a:pt x="4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7">
            <a:extLst>
              <a:ext uri="{FF2B5EF4-FFF2-40B4-BE49-F238E27FC236}">
                <a16:creationId xmlns:a16="http://schemas.microsoft.com/office/drawing/2014/main" id="{37991FD1-3F67-4DAF-9203-461CFDED8AC4}"/>
              </a:ext>
            </a:extLst>
          </p:cNvPr>
          <p:cNvSpPr>
            <a:spLocks/>
          </p:cNvSpPr>
          <p:nvPr/>
        </p:nvSpPr>
        <p:spPr bwMode="auto">
          <a:xfrm>
            <a:off x="2225547" y="1831137"/>
            <a:ext cx="11330" cy="9711"/>
          </a:xfrm>
          <a:custGeom>
            <a:avLst/>
            <a:gdLst>
              <a:gd name="T0" fmla="*/ 5 w 7"/>
              <a:gd name="T1" fmla="*/ 6 h 6"/>
              <a:gd name="T2" fmla="*/ 7 w 7"/>
              <a:gd name="T3" fmla="*/ 4 h 6"/>
              <a:gd name="T4" fmla="*/ 5 w 7"/>
              <a:gd name="T5" fmla="*/ 0 h 6"/>
              <a:gd name="T6" fmla="*/ 0 w 7"/>
              <a:gd name="T7" fmla="*/ 0 h 6"/>
              <a:gd name="T8" fmla="*/ 0 w 7"/>
              <a:gd name="T9" fmla="*/ 2 h 6"/>
              <a:gd name="T10" fmla="*/ 3 w 7"/>
              <a:gd name="T11" fmla="*/ 6 h 6"/>
              <a:gd name="T12" fmla="*/ 5 w 7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5" y="6"/>
                </a:moveTo>
                <a:lnTo>
                  <a:pt x="7" y="4"/>
                </a:lnTo>
                <a:lnTo>
                  <a:pt x="5" y="0"/>
                </a:lnTo>
                <a:lnTo>
                  <a:pt x="0" y="0"/>
                </a:lnTo>
                <a:lnTo>
                  <a:pt x="0" y="2"/>
                </a:lnTo>
                <a:lnTo>
                  <a:pt x="3" y="6"/>
                </a:lnTo>
                <a:lnTo>
                  <a:pt x="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8">
            <a:extLst>
              <a:ext uri="{FF2B5EF4-FFF2-40B4-BE49-F238E27FC236}">
                <a16:creationId xmlns:a16="http://schemas.microsoft.com/office/drawing/2014/main" id="{F4636C9D-56AF-486C-916A-39B09665B307}"/>
              </a:ext>
            </a:extLst>
          </p:cNvPr>
          <p:cNvSpPr>
            <a:spLocks/>
          </p:cNvSpPr>
          <p:nvPr/>
        </p:nvSpPr>
        <p:spPr bwMode="auto">
          <a:xfrm>
            <a:off x="2115486" y="2122477"/>
            <a:ext cx="11330" cy="12948"/>
          </a:xfrm>
          <a:custGeom>
            <a:avLst/>
            <a:gdLst>
              <a:gd name="T0" fmla="*/ 4 w 7"/>
              <a:gd name="T1" fmla="*/ 6 h 8"/>
              <a:gd name="T2" fmla="*/ 7 w 7"/>
              <a:gd name="T3" fmla="*/ 2 h 8"/>
              <a:gd name="T4" fmla="*/ 7 w 7"/>
              <a:gd name="T5" fmla="*/ 0 h 8"/>
              <a:gd name="T6" fmla="*/ 4 w 7"/>
              <a:gd name="T7" fmla="*/ 2 h 8"/>
              <a:gd name="T8" fmla="*/ 0 w 7"/>
              <a:gd name="T9" fmla="*/ 4 h 8"/>
              <a:gd name="T10" fmla="*/ 0 w 7"/>
              <a:gd name="T11" fmla="*/ 8 h 8"/>
              <a:gd name="T12" fmla="*/ 2 w 7"/>
              <a:gd name="T13" fmla="*/ 8 h 8"/>
              <a:gd name="T14" fmla="*/ 4 w 7"/>
              <a:gd name="T1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8">
                <a:moveTo>
                  <a:pt x="4" y="6"/>
                </a:moveTo>
                <a:lnTo>
                  <a:pt x="7" y="2"/>
                </a:lnTo>
                <a:lnTo>
                  <a:pt x="7" y="0"/>
                </a:lnTo>
                <a:lnTo>
                  <a:pt x="4" y="2"/>
                </a:lnTo>
                <a:lnTo>
                  <a:pt x="0" y="4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9">
            <a:extLst>
              <a:ext uri="{FF2B5EF4-FFF2-40B4-BE49-F238E27FC236}">
                <a16:creationId xmlns:a16="http://schemas.microsoft.com/office/drawing/2014/main" id="{BD712FE7-2272-4341-839D-DC09CCEF1624}"/>
              </a:ext>
            </a:extLst>
          </p:cNvPr>
          <p:cNvSpPr>
            <a:spLocks/>
          </p:cNvSpPr>
          <p:nvPr/>
        </p:nvSpPr>
        <p:spPr bwMode="auto">
          <a:xfrm>
            <a:off x="2126816" y="2128950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0 h 2"/>
              <a:gd name="T4" fmla="*/ 2 w 4"/>
              <a:gd name="T5" fmla="*/ 2 h 2"/>
              <a:gd name="T6" fmla="*/ 2 w 4"/>
              <a:gd name="T7" fmla="*/ 2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0">
            <a:extLst>
              <a:ext uri="{FF2B5EF4-FFF2-40B4-BE49-F238E27FC236}">
                <a16:creationId xmlns:a16="http://schemas.microsoft.com/office/drawing/2014/main" id="{4245ACC5-AC4B-42B2-9405-50F3C614AF50}"/>
              </a:ext>
            </a:extLst>
          </p:cNvPr>
          <p:cNvSpPr>
            <a:spLocks/>
          </p:cNvSpPr>
          <p:nvPr/>
        </p:nvSpPr>
        <p:spPr bwMode="auto">
          <a:xfrm>
            <a:off x="2149476" y="2264908"/>
            <a:ext cx="8093" cy="6474"/>
          </a:xfrm>
          <a:custGeom>
            <a:avLst/>
            <a:gdLst>
              <a:gd name="T0" fmla="*/ 0 w 5"/>
              <a:gd name="T1" fmla="*/ 0 h 4"/>
              <a:gd name="T2" fmla="*/ 1 w 5"/>
              <a:gd name="T3" fmla="*/ 4 h 4"/>
              <a:gd name="T4" fmla="*/ 5 w 5"/>
              <a:gd name="T5" fmla="*/ 2 h 4"/>
              <a:gd name="T6" fmla="*/ 3 w 5"/>
              <a:gd name="T7" fmla="*/ 0 h 4"/>
              <a:gd name="T8" fmla="*/ 0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1" y="4"/>
                </a:lnTo>
                <a:lnTo>
                  <a:pt x="5" y="2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>
            <a:extLst>
              <a:ext uri="{FF2B5EF4-FFF2-40B4-BE49-F238E27FC236}">
                <a16:creationId xmlns:a16="http://schemas.microsoft.com/office/drawing/2014/main" id="{F31C556F-492D-4483-879A-7614B6F81051}"/>
              </a:ext>
            </a:extLst>
          </p:cNvPr>
          <p:cNvSpPr>
            <a:spLocks/>
          </p:cNvSpPr>
          <p:nvPr/>
        </p:nvSpPr>
        <p:spPr bwMode="auto">
          <a:xfrm>
            <a:off x="2364743" y="2083630"/>
            <a:ext cx="12948" cy="8093"/>
          </a:xfrm>
          <a:custGeom>
            <a:avLst/>
            <a:gdLst>
              <a:gd name="T0" fmla="*/ 8 w 8"/>
              <a:gd name="T1" fmla="*/ 0 h 5"/>
              <a:gd name="T2" fmla="*/ 4 w 8"/>
              <a:gd name="T3" fmla="*/ 0 h 5"/>
              <a:gd name="T4" fmla="*/ 0 w 8"/>
              <a:gd name="T5" fmla="*/ 5 h 5"/>
              <a:gd name="T6" fmla="*/ 2 w 8"/>
              <a:gd name="T7" fmla="*/ 5 h 5"/>
              <a:gd name="T8" fmla="*/ 8 w 8"/>
              <a:gd name="T9" fmla="*/ 3 h 5"/>
              <a:gd name="T10" fmla="*/ 8 w 8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">
                <a:moveTo>
                  <a:pt x="8" y="0"/>
                </a:moveTo>
                <a:lnTo>
                  <a:pt x="4" y="0"/>
                </a:lnTo>
                <a:lnTo>
                  <a:pt x="0" y="5"/>
                </a:lnTo>
                <a:lnTo>
                  <a:pt x="2" y="5"/>
                </a:lnTo>
                <a:lnTo>
                  <a:pt x="8" y="3"/>
                </a:lnTo>
                <a:lnTo>
                  <a:pt x="8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2">
            <a:extLst>
              <a:ext uri="{FF2B5EF4-FFF2-40B4-BE49-F238E27FC236}">
                <a16:creationId xmlns:a16="http://schemas.microsoft.com/office/drawing/2014/main" id="{78E68220-39D7-4206-B550-1EA5250AB0D1}"/>
              </a:ext>
            </a:extLst>
          </p:cNvPr>
          <p:cNvSpPr>
            <a:spLocks/>
          </p:cNvSpPr>
          <p:nvPr/>
        </p:nvSpPr>
        <p:spPr bwMode="auto">
          <a:xfrm>
            <a:off x="2222309" y="2206641"/>
            <a:ext cx="79310" cy="64742"/>
          </a:xfrm>
          <a:custGeom>
            <a:avLst/>
            <a:gdLst>
              <a:gd name="T0" fmla="*/ 43 w 49"/>
              <a:gd name="T1" fmla="*/ 4 h 40"/>
              <a:gd name="T2" fmla="*/ 37 w 49"/>
              <a:gd name="T3" fmla="*/ 8 h 40"/>
              <a:gd name="T4" fmla="*/ 39 w 49"/>
              <a:gd name="T5" fmla="*/ 6 h 40"/>
              <a:gd name="T6" fmla="*/ 36 w 49"/>
              <a:gd name="T7" fmla="*/ 0 h 40"/>
              <a:gd name="T8" fmla="*/ 36 w 49"/>
              <a:gd name="T9" fmla="*/ 4 h 40"/>
              <a:gd name="T10" fmla="*/ 34 w 49"/>
              <a:gd name="T11" fmla="*/ 6 h 40"/>
              <a:gd name="T12" fmla="*/ 30 w 49"/>
              <a:gd name="T13" fmla="*/ 10 h 40"/>
              <a:gd name="T14" fmla="*/ 28 w 49"/>
              <a:gd name="T15" fmla="*/ 8 h 40"/>
              <a:gd name="T16" fmla="*/ 30 w 49"/>
              <a:gd name="T17" fmla="*/ 2 h 40"/>
              <a:gd name="T18" fmla="*/ 26 w 49"/>
              <a:gd name="T19" fmla="*/ 2 h 40"/>
              <a:gd name="T20" fmla="*/ 24 w 49"/>
              <a:gd name="T21" fmla="*/ 6 h 40"/>
              <a:gd name="T22" fmla="*/ 26 w 49"/>
              <a:gd name="T23" fmla="*/ 12 h 40"/>
              <a:gd name="T24" fmla="*/ 22 w 49"/>
              <a:gd name="T25" fmla="*/ 10 h 40"/>
              <a:gd name="T26" fmla="*/ 21 w 49"/>
              <a:gd name="T27" fmla="*/ 17 h 40"/>
              <a:gd name="T28" fmla="*/ 19 w 49"/>
              <a:gd name="T29" fmla="*/ 10 h 40"/>
              <a:gd name="T30" fmla="*/ 13 w 49"/>
              <a:gd name="T31" fmla="*/ 10 h 40"/>
              <a:gd name="T32" fmla="*/ 2 w 49"/>
              <a:gd name="T33" fmla="*/ 15 h 40"/>
              <a:gd name="T34" fmla="*/ 2 w 49"/>
              <a:gd name="T35" fmla="*/ 19 h 40"/>
              <a:gd name="T36" fmla="*/ 2 w 49"/>
              <a:gd name="T37" fmla="*/ 27 h 40"/>
              <a:gd name="T38" fmla="*/ 0 w 49"/>
              <a:gd name="T39" fmla="*/ 32 h 40"/>
              <a:gd name="T40" fmla="*/ 5 w 49"/>
              <a:gd name="T41" fmla="*/ 32 h 40"/>
              <a:gd name="T42" fmla="*/ 5 w 49"/>
              <a:gd name="T43" fmla="*/ 30 h 40"/>
              <a:gd name="T44" fmla="*/ 5 w 49"/>
              <a:gd name="T45" fmla="*/ 29 h 40"/>
              <a:gd name="T46" fmla="*/ 7 w 49"/>
              <a:gd name="T47" fmla="*/ 30 h 40"/>
              <a:gd name="T48" fmla="*/ 11 w 49"/>
              <a:gd name="T49" fmla="*/ 29 h 40"/>
              <a:gd name="T50" fmla="*/ 11 w 49"/>
              <a:gd name="T51" fmla="*/ 32 h 40"/>
              <a:gd name="T52" fmla="*/ 4 w 49"/>
              <a:gd name="T53" fmla="*/ 38 h 40"/>
              <a:gd name="T54" fmla="*/ 7 w 49"/>
              <a:gd name="T55" fmla="*/ 40 h 40"/>
              <a:gd name="T56" fmla="*/ 11 w 49"/>
              <a:gd name="T57" fmla="*/ 38 h 40"/>
              <a:gd name="T58" fmla="*/ 15 w 49"/>
              <a:gd name="T59" fmla="*/ 32 h 40"/>
              <a:gd name="T60" fmla="*/ 15 w 49"/>
              <a:gd name="T61" fmla="*/ 30 h 40"/>
              <a:gd name="T62" fmla="*/ 19 w 49"/>
              <a:gd name="T63" fmla="*/ 27 h 40"/>
              <a:gd name="T64" fmla="*/ 24 w 49"/>
              <a:gd name="T65" fmla="*/ 27 h 40"/>
              <a:gd name="T66" fmla="*/ 28 w 49"/>
              <a:gd name="T67" fmla="*/ 25 h 40"/>
              <a:gd name="T68" fmla="*/ 24 w 49"/>
              <a:gd name="T69" fmla="*/ 21 h 40"/>
              <a:gd name="T70" fmla="*/ 30 w 49"/>
              <a:gd name="T71" fmla="*/ 21 h 40"/>
              <a:gd name="T72" fmla="*/ 36 w 49"/>
              <a:gd name="T73" fmla="*/ 25 h 40"/>
              <a:gd name="T74" fmla="*/ 36 w 49"/>
              <a:gd name="T75" fmla="*/ 17 h 40"/>
              <a:gd name="T76" fmla="*/ 34 w 49"/>
              <a:gd name="T77" fmla="*/ 15 h 40"/>
              <a:gd name="T78" fmla="*/ 37 w 49"/>
              <a:gd name="T79" fmla="*/ 17 h 40"/>
              <a:gd name="T80" fmla="*/ 41 w 49"/>
              <a:gd name="T81" fmla="*/ 17 h 40"/>
              <a:gd name="T82" fmla="*/ 45 w 49"/>
              <a:gd name="T83" fmla="*/ 14 h 40"/>
              <a:gd name="T84" fmla="*/ 43 w 49"/>
              <a:gd name="T85" fmla="*/ 12 h 40"/>
              <a:gd name="T86" fmla="*/ 47 w 49"/>
              <a:gd name="T87" fmla="*/ 10 h 40"/>
              <a:gd name="T88" fmla="*/ 49 w 49"/>
              <a:gd name="T89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" h="40">
                <a:moveTo>
                  <a:pt x="45" y="4"/>
                </a:moveTo>
                <a:lnTo>
                  <a:pt x="43" y="4"/>
                </a:lnTo>
                <a:lnTo>
                  <a:pt x="39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2"/>
                </a:lnTo>
                <a:lnTo>
                  <a:pt x="36" y="0"/>
                </a:lnTo>
                <a:lnTo>
                  <a:pt x="36" y="2"/>
                </a:lnTo>
                <a:lnTo>
                  <a:pt x="36" y="4"/>
                </a:lnTo>
                <a:lnTo>
                  <a:pt x="36" y="8"/>
                </a:lnTo>
                <a:lnTo>
                  <a:pt x="34" y="6"/>
                </a:lnTo>
                <a:lnTo>
                  <a:pt x="32" y="6"/>
                </a:lnTo>
                <a:lnTo>
                  <a:pt x="30" y="10"/>
                </a:lnTo>
                <a:lnTo>
                  <a:pt x="28" y="10"/>
                </a:lnTo>
                <a:lnTo>
                  <a:pt x="28" y="8"/>
                </a:lnTo>
                <a:lnTo>
                  <a:pt x="30" y="6"/>
                </a:lnTo>
                <a:lnTo>
                  <a:pt x="30" y="2"/>
                </a:lnTo>
                <a:lnTo>
                  <a:pt x="28" y="0"/>
                </a:lnTo>
                <a:lnTo>
                  <a:pt x="26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6" y="12"/>
                </a:lnTo>
                <a:lnTo>
                  <a:pt x="22" y="10"/>
                </a:lnTo>
                <a:lnTo>
                  <a:pt x="22" y="10"/>
                </a:lnTo>
                <a:lnTo>
                  <a:pt x="24" y="14"/>
                </a:lnTo>
                <a:lnTo>
                  <a:pt x="21" y="17"/>
                </a:lnTo>
                <a:lnTo>
                  <a:pt x="19" y="15"/>
                </a:lnTo>
                <a:lnTo>
                  <a:pt x="19" y="10"/>
                </a:lnTo>
                <a:lnTo>
                  <a:pt x="19" y="8"/>
                </a:lnTo>
                <a:lnTo>
                  <a:pt x="13" y="10"/>
                </a:lnTo>
                <a:lnTo>
                  <a:pt x="7" y="14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2" y="23"/>
                </a:lnTo>
                <a:lnTo>
                  <a:pt x="2" y="27"/>
                </a:lnTo>
                <a:lnTo>
                  <a:pt x="0" y="29"/>
                </a:lnTo>
                <a:lnTo>
                  <a:pt x="0" y="32"/>
                </a:lnTo>
                <a:lnTo>
                  <a:pt x="4" y="34"/>
                </a:lnTo>
                <a:lnTo>
                  <a:pt x="5" y="32"/>
                </a:lnTo>
                <a:lnTo>
                  <a:pt x="5" y="30"/>
                </a:lnTo>
                <a:lnTo>
                  <a:pt x="5" y="30"/>
                </a:lnTo>
                <a:lnTo>
                  <a:pt x="4" y="30"/>
                </a:lnTo>
                <a:lnTo>
                  <a:pt x="5" y="29"/>
                </a:lnTo>
                <a:lnTo>
                  <a:pt x="7" y="29"/>
                </a:lnTo>
                <a:lnTo>
                  <a:pt x="7" y="30"/>
                </a:lnTo>
                <a:lnTo>
                  <a:pt x="9" y="30"/>
                </a:lnTo>
                <a:lnTo>
                  <a:pt x="11" y="29"/>
                </a:lnTo>
                <a:lnTo>
                  <a:pt x="13" y="29"/>
                </a:lnTo>
                <a:lnTo>
                  <a:pt x="11" y="32"/>
                </a:lnTo>
                <a:lnTo>
                  <a:pt x="11" y="34"/>
                </a:lnTo>
                <a:lnTo>
                  <a:pt x="4" y="38"/>
                </a:lnTo>
                <a:lnTo>
                  <a:pt x="4" y="40"/>
                </a:lnTo>
                <a:lnTo>
                  <a:pt x="7" y="40"/>
                </a:lnTo>
                <a:lnTo>
                  <a:pt x="9" y="38"/>
                </a:lnTo>
                <a:lnTo>
                  <a:pt x="11" y="38"/>
                </a:lnTo>
                <a:lnTo>
                  <a:pt x="11" y="36"/>
                </a:lnTo>
                <a:lnTo>
                  <a:pt x="15" y="32"/>
                </a:lnTo>
                <a:lnTo>
                  <a:pt x="13" y="30"/>
                </a:lnTo>
                <a:lnTo>
                  <a:pt x="15" y="30"/>
                </a:lnTo>
                <a:lnTo>
                  <a:pt x="17" y="30"/>
                </a:lnTo>
                <a:lnTo>
                  <a:pt x="19" y="27"/>
                </a:lnTo>
                <a:lnTo>
                  <a:pt x="21" y="27"/>
                </a:lnTo>
                <a:lnTo>
                  <a:pt x="24" y="27"/>
                </a:lnTo>
                <a:lnTo>
                  <a:pt x="26" y="27"/>
                </a:lnTo>
                <a:lnTo>
                  <a:pt x="28" y="25"/>
                </a:lnTo>
                <a:lnTo>
                  <a:pt x="26" y="23"/>
                </a:lnTo>
                <a:lnTo>
                  <a:pt x="24" y="21"/>
                </a:lnTo>
                <a:lnTo>
                  <a:pt x="26" y="21"/>
                </a:lnTo>
                <a:lnTo>
                  <a:pt x="30" y="21"/>
                </a:lnTo>
                <a:lnTo>
                  <a:pt x="32" y="25"/>
                </a:lnTo>
                <a:lnTo>
                  <a:pt x="36" y="25"/>
                </a:lnTo>
                <a:lnTo>
                  <a:pt x="37" y="21"/>
                </a:lnTo>
                <a:lnTo>
                  <a:pt x="36" y="17"/>
                </a:lnTo>
                <a:lnTo>
                  <a:pt x="32" y="17"/>
                </a:lnTo>
                <a:lnTo>
                  <a:pt x="34" y="15"/>
                </a:lnTo>
                <a:lnTo>
                  <a:pt x="36" y="15"/>
                </a:lnTo>
                <a:lnTo>
                  <a:pt x="37" y="17"/>
                </a:lnTo>
                <a:lnTo>
                  <a:pt x="39" y="15"/>
                </a:lnTo>
                <a:lnTo>
                  <a:pt x="41" y="17"/>
                </a:lnTo>
                <a:lnTo>
                  <a:pt x="43" y="17"/>
                </a:lnTo>
                <a:lnTo>
                  <a:pt x="45" y="14"/>
                </a:lnTo>
                <a:lnTo>
                  <a:pt x="45" y="12"/>
                </a:lnTo>
                <a:lnTo>
                  <a:pt x="43" y="12"/>
                </a:lnTo>
                <a:lnTo>
                  <a:pt x="43" y="10"/>
                </a:lnTo>
                <a:lnTo>
                  <a:pt x="47" y="10"/>
                </a:lnTo>
                <a:lnTo>
                  <a:pt x="49" y="8"/>
                </a:lnTo>
                <a:lnTo>
                  <a:pt x="49" y="4"/>
                </a:lnTo>
                <a:lnTo>
                  <a:pt x="4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7E25D5F9-59AC-47C0-87F0-4215A084F06E}"/>
              </a:ext>
            </a:extLst>
          </p:cNvPr>
          <p:cNvSpPr>
            <a:spLocks/>
          </p:cNvSpPr>
          <p:nvPr/>
        </p:nvSpPr>
        <p:spPr bwMode="auto">
          <a:xfrm>
            <a:off x="2167279" y="2306992"/>
            <a:ext cx="6474" cy="6474"/>
          </a:xfrm>
          <a:custGeom>
            <a:avLst/>
            <a:gdLst>
              <a:gd name="T0" fmla="*/ 0 w 4"/>
              <a:gd name="T1" fmla="*/ 4 h 4"/>
              <a:gd name="T2" fmla="*/ 2 w 4"/>
              <a:gd name="T3" fmla="*/ 4 h 4"/>
              <a:gd name="T4" fmla="*/ 4 w 4"/>
              <a:gd name="T5" fmla="*/ 4 h 4"/>
              <a:gd name="T6" fmla="*/ 4 w 4"/>
              <a:gd name="T7" fmla="*/ 0 h 4"/>
              <a:gd name="T8" fmla="*/ 0 w 4"/>
              <a:gd name="T9" fmla="*/ 2 h 4"/>
              <a:gd name="T10" fmla="*/ 0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4">
            <a:extLst>
              <a:ext uri="{FF2B5EF4-FFF2-40B4-BE49-F238E27FC236}">
                <a16:creationId xmlns:a16="http://schemas.microsoft.com/office/drawing/2014/main" id="{28CAA230-D400-4EF0-8020-EA58C51730D4}"/>
              </a:ext>
            </a:extLst>
          </p:cNvPr>
          <p:cNvSpPr>
            <a:spLocks/>
          </p:cNvSpPr>
          <p:nvPr/>
        </p:nvSpPr>
        <p:spPr bwMode="auto">
          <a:xfrm>
            <a:off x="2285434" y="2185599"/>
            <a:ext cx="30753" cy="21042"/>
          </a:xfrm>
          <a:custGeom>
            <a:avLst/>
            <a:gdLst>
              <a:gd name="T0" fmla="*/ 15 w 19"/>
              <a:gd name="T1" fmla="*/ 8 h 13"/>
              <a:gd name="T2" fmla="*/ 17 w 19"/>
              <a:gd name="T3" fmla="*/ 6 h 13"/>
              <a:gd name="T4" fmla="*/ 19 w 19"/>
              <a:gd name="T5" fmla="*/ 4 h 13"/>
              <a:gd name="T6" fmla="*/ 17 w 19"/>
              <a:gd name="T7" fmla="*/ 2 h 13"/>
              <a:gd name="T8" fmla="*/ 15 w 19"/>
              <a:gd name="T9" fmla="*/ 2 h 13"/>
              <a:gd name="T10" fmla="*/ 15 w 19"/>
              <a:gd name="T11" fmla="*/ 4 h 13"/>
              <a:gd name="T12" fmla="*/ 14 w 19"/>
              <a:gd name="T13" fmla="*/ 4 h 13"/>
              <a:gd name="T14" fmla="*/ 14 w 19"/>
              <a:gd name="T15" fmla="*/ 0 h 13"/>
              <a:gd name="T16" fmla="*/ 12 w 19"/>
              <a:gd name="T17" fmla="*/ 0 h 13"/>
              <a:gd name="T18" fmla="*/ 10 w 19"/>
              <a:gd name="T19" fmla="*/ 0 h 13"/>
              <a:gd name="T20" fmla="*/ 8 w 19"/>
              <a:gd name="T21" fmla="*/ 2 h 13"/>
              <a:gd name="T22" fmla="*/ 10 w 19"/>
              <a:gd name="T23" fmla="*/ 4 h 13"/>
              <a:gd name="T24" fmla="*/ 8 w 19"/>
              <a:gd name="T25" fmla="*/ 8 h 13"/>
              <a:gd name="T26" fmla="*/ 6 w 19"/>
              <a:gd name="T27" fmla="*/ 6 h 13"/>
              <a:gd name="T28" fmla="*/ 4 w 19"/>
              <a:gd name="T29" fmla="*/ 8 h 13"/>
              <a:gd name="T30" fmla="*/ 2 w 19"/>
              <a:gd name="T31" fmla="*/ 6 h 13"/>
              <a:gd name="T32" fmla="*/ 0 w 19"/>
              <a:gd name="T33" fmla="*/ 8 h 13"/>
              <a:gd name="T34" fmla="*/ 0 w 19"/>
              <a:gd name="T35" fmla="*/ 10 h 13"/>
              <a:gd name="T36" fmla="*/ 4 w 19"/>
              <a:gd name="T37" fmla="*/ 13 h 13"/>
              <a:gd name="T38" fmla="*/ 8 w 19"/>
              <a:gd name="T39" fmla="*/ 13 h 13"/>
              <a:gd name="T40" fmla="*/ 10 w 19"/>
              <a:gd name="T41" fmla="*/ 12 h 13"/>
              <a:gd name="T42" fmla="*/ 12 w 19"/>
              <a:gd name="T43" fmla="*/ 13 h 13"/>
              <a:gd name="T44" fmla="*/ 12 w 19"/>
              <a:gd name="T45" fmla="*/ 13 h 13"/>
              <a:gd name="T46" fmla="*/ 15 w 19"/>
              <a:gd name="T47" fmla="*/ 10 h 13"/>
              <a:gd name="T48" fmla="*/ 17 w 19"/>
              <a:gd name="T49" fmla="*/ 12 h 13"/>
              <a:gd name="T50" fmla="*/ 19 w 19"/>
              <a:gd name="T51" fmla="*/ 12 h 13"/>
              <a:gd name="T52" fmla="*/ 19 w 19"/>
              <a:gd name="T53" fmla="*/ 10 h 13"/>
              <a:gd name="T54" fmla="*/ 15 w 19"/>
              <a:gd name="T55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13">
                <a:moveTo>
                  <a:pt x="15" y="8"/>
                </a:moveTo>
                <a:lnTo>
                  <a:pt x="17" y="6"/>
                </a:lnTo>
                <a:lnTo>
                  <a:pt x="19" y="4"/>
                </a:lnTo>
                <a:lnTo>
                  <a:pt x="17" y="2"/>
                </a:lnTo>
                <a:lnTo>
                  <a:pt x="15" y="2"/>
                </a:lnTo>
                <a:lnTo>
                  <a:pt x="15" y="4"/>
                </a:lnTo>
                <a:lnTo>
                  <a:pt x="14" y="4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10" y="4"/>
                </a:lnTo>
                <a:lnTo>
                  <a:pt x="8" y="8"/>
                </a:lnTo>
                <a:lnTo>
                  <a:pt x="6" y="6"/>
                </a:lnTo>
                <a:lnTo>
                  <a:pt x="4" y="8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4" y="13"/>
                </a:lnTo>
                <a:lnTo>
                  <a:pt x="8" y="13"/>
                </a:lnTo>
                <a:lnTo>
                  <a:pt x="10" y="12"/>
                </a:lnTo>
                <a:lnTo>
                  <a:pt x="12" y="13"/>
                </a:lnTo>
                <a:lnTo>
                  <a:pt x="12" y="13"/>
                </a:lnTo>
                <a:lnTo>
                  <a:pt x="15" y="10"/>
                </a:lnTo>
                <a:lnTo>
                  <a:pt x="17" y="12"/>
                </a:lnTo>
                <a:lnTo>
                  <a:pt x="19" y="12"/>
                </a:lnTo>
                <a:lnTo>
                  <a:pt x="19" y="10"/>
                </a:lnTo>
                <a:lnTo>
                  <a:pt x="15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E5F6E74E-4D66-4539-A887-7635972CAC89}"/>
              </a:ext>
            </a:extLst>
          </p:cNvPr>
          <p:cNvSpPr>
            <a:spLocks/>
          </p:cNvSpPr>
          <p:nvPr/>
        </p:nvSpPr>
        <p:spPr bwMode="auto">
          <a:xfrm>
            <a:off x="2308094" y="2174271"/>
            <a:ext cx="8093" cy="8093"/>
          </a:xfrm>
          <a:custGeom>
            <a:avLst/>
            <a:gdLst>
              <a:gd name="T0" fmla="*/ 3 w 5"/>
              <a:gd name="T1" fmla="*/ 4 h 5"/>
              <a:gd name="T2" fmla="*/ 5 w 5"/>
              <a:gd name="T3" fmla="*/ 0 h 5"/>
              <a:gd name="T4" fmla="*/ 1 w 5"/>
              <a:gd name="T5" fmla="*/ 0 h 5"/>
              <a:gd name="T6" fmla="*/ 0 w 5"/>
              <a:gd name="T7" fmla="*/ 2 h 5"/>
              <a:gd name="T8" fmla="*/ 0 w 5"/>
              <a:gd name="T9" fmla="*/ 4 h 5"/>
              <a:gd name="T10" fmla="*/ 1 w 5"/>
              <a:gd name="T11" fmla="*/ 5 h 5"/>
              <a:gd name="T12" fmla="*/ 3 w 5"/>
              <a:gd name="T13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3" y="4"/>
                </a:moveTo>
                <a:lnTo>
                  <a:pt x="5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1" y="5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6">
            <a:extLst>
              <a:ext uri="{FF2B5EF4-FFF2-40B4-BE49-F238E27FC236}">
                <a16:creationId xmlns:a16="http://schemas.microsoft.com/office/drawing/2014/main" id="{A589BE3F-259F-4FD4-BDF6-3AFBD7FAB3D1}"/>
              </a:ext>
            </a:extLst>
          </p:cNvPr>
          <p:cNvSpPr>
            <a:spLocks/>
          </p:cNvSpPr>
          <p:nvPr/>
        </p:nvSpPr>
        <p:spPr bwMode="auto">
          <a:xfrm>
            <a:off x="2204507" y="2274620"/>
            <a:ext cx="14567" cy="8093"/>
          </a:xfrm>
          <a:custGeom>
            <a:avLst/>
            <a:gdLst>
              <a:gd name="T0" fmla="*/ 0 w 9"/>
              <a:gd name="T1" fmla="*/ 5 h 5"/>
              <a:gd name="T2" fmla="*/ 3 w 9"/>
              <a:gd name="T3" fmla="*/ 5 h 5"/>
              <a:gd name="T4" fmla="*/ 9 w 9"/>
              <a:gd name="T5" fmla="*/ 0 h 5"/>
              <a:gd name="T6" fmla="*/ 3 w 9"/>
              <a:gd name="T7" fmla="*/ 2 h 5"/>
              <a:gd name="T8" fmla="*/ 0 w 9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0" y="5"/>
                </a:moveTo>
                <a:lnTo>
                  <a:pt x="3" y="5"/>
                </a:lnTo>
                <a:lnTo>
                  <a:pt x="9" y="0"/>
                </a:lnTo>
                <a:lnTo>
                  <a:pt x="3" y="2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0C4ED249-A799-43F0-B5A0-124CC6BE0D9B}"/>
              </a:ext>
            </a:extLst>
          </p:cNvPr>
          <p:cNvSpPr>
            <a:spLocks/>
          </p:cNvSpPr>
          <p:nvPr/>
        </p:nvSpPr>
        <p:spPr bwMode="auto">
          <a:xfrm>
            <a:off x="2219072" y="2277857"/>
            <a:ext cx="6474" cy="1619"/>
          </a:xfrm>
          <a:custGeom>
            <a:avLst/>
            <a:gdLst>
              <a:gd name="T0" fmla="*/ 2 w 4"/>
              <a:gd name="T1" fmla="*/ 1 h 1"/>
              <a:gd name="T2" fmla="*/ 4 w 4"/>
              <a:gd name="T3" fmla="*/ 0 h 1"/>
              <a:gd name="T4" fmla="*/ 0 w 4"/>
              <a:gd name="T5" fmla="*/ 0 h 1"/>
              <a:gd name="T6" fmla="*/ 2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2" y="1"/>
                </a:moveTo>
                <a:lnTo>
                  <a:pt x="4" y="0"/>
                </a:lnTo>
                <a:lnTo>
                  <a:pt x="0" y="0"/>
                </a:lnTo>
                <a:lnTo>
                  <a:pt x="2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8">
            <a:extLst>
              <a:ext uri="{FF2B5EF4-FFF2-40B4-BE49-F238E27FC236}">
                <a16:creationId xmlns:a16="http://schemas.microsoft.com/office/drawing/2014/main" id="{EB942D1E-B4E0-4E25-9219-1E727D934541}"/>
              </a:ext>
            </a:extLst>
          </p:cNvPr>
          <p:cNvSpPr>
            <a:spLocks/>
          </p:cNvSpPr>
          <p:nvPr/>
        </p:nvSpPr>
        <p:spPr bwMode="auto">
          <a:xfrm>
            <a:off x="2709496" y="2452661"/>
            <a:ext cx="3237" cy="6474"/>
          </a:xfrm>
          <a:custGeom>
            <a:avLst/>
            <a:gdLst>
              <a:gd name="T0" fmla="*/ 2 w 2"/>
              <a:gd name="T1" fmla="*/ 2 h 4"/>
              <a:gd name="T2" fmla="*/ 0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2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5BD47166-5363-4F10-B625-2B7641B6AB3B}"/>
              </a:ext>
            </a:extLst>
          </p:cNvPr>
          <p:cNvSpPr>
            <a:spLocks/>
          </p:cNvSpPr>
          <p:nvPr/>
        </p:nvSpPr>
        <p:spPr bwMode="auto">
          <a:xfrm>
            <a:off x="2740247" y="2465609"/>
            <a:ext cx="9711" cy="4856"/>
          </a:xfrm>
          <a:custGeom>
            <a:avLst/>
            <a:gdLst>
              <a:gd name="T0" fmla="*/ 0 w 6"/>
              <a:gd name="T1" fmla="*/ 2 h 3"/>
              <a:gd name="T2" fmla="*/ 4 w 6"/>
              <a:gd name="T3" fmla="*/ 3 h 3"/>
              <a:gd name="T4" fmla="*/ 6 w 6"/>
              <a:gd name="T5" fmla="*/ 2 h 3"/>
              <a:gd name="T6" fmla="*/ 2 w 6"/>
              <a:gd name="T7" fmla="*/ 0 h 3"/>
              <a:gd name="T8" fmla="*/ 0 w 6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0" y="2"/>
                </a:moveTo>
                <a:lnTo>
                  <a:pt x="4" y="3"/>
                </a:lnTo>
                <a:lnTo>
                  <a:pt x="6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E4BF77D1-23F0-4B9F-9693-E4AFFC5439F3}"/>
              </a:ext>
            </a:extLst>
          </p:cNvPr>
          <p:cNvSpPr>
            <a:spLocks/>
          </p:cNvSpPr>
          <p:nvPr/>
        </p:nvSpPr>
        <p:spPr bwMode="auto">
          <a:xfrm>
            <a:off x="2740247" y="2452661"/>
            <a:ext cx="9711" cy="9711"/>
          </a:xfrm>
          <a:custGeom>
            <a:avLst/>
            <a:gdLst>
              <a:gd name="T0" fmla="*/ 2 w 6"/>
              <a:gd name="T1" fmla="*/ 4 h 6"/>
              <a:gd name="T2" fmla="*/ 0 w 6"/>
              <a:gd name="T3" fmla="*/ 6 h 6"/>
              <a:gd name="T4" fmla="*/ 2 w 6"/>
              <a:gd name="T5" fmla="*/ 6 h 6"/>
              <a:gd name="T6" fmla="*/ 6 w 6"/>
              <a:gd name="T7" fmla="*/ 4 h 6"/>
              <a:gd name="T8" fmla="*/ 4 w 6"/>
              <a:gd name="T9" fmla="*/ 0 h 6"/>
              <a:gd name="T10" fmla="*/ 2 w 6"/>
              <a:gd name="T11" fmla="*/ 0 h 6"/>
              <a:gd name="T12" fmla="*/ 2 w 6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2" y="4"/>
                </a:moveTo>
                <a:lnTo>
                  <a:pt x="0" y="6"/>
                </a:lnTo>
                <a:lnTo>
                  <a:pt x="2" y="6"/>
                </a:lnTo>
                <a:lnTo>
                  <a:pt x="6" y="4"/>
                </a:lnTo>
                <a:lnTo>
                  <a:pt x="4" y="0"/>
                </a:lnTo>
                <a:lnTo>
                  <a:pt x="2" y="0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AEA2393E-41D6-41D2-BF62-37054FF00189}"/>
              </a:ext>
            </a:extLst>
          </p:cNvPr>
          <p:cNvSpPr>
            <a:spLocks/>
          </p:cNvSpPr>
          <p:nvPr/>
        </p:nvSpPr>
        <p:spPr bwMode="auto">
          <a:xfrm>
            <a:off x="2703021" y="2337743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496EE32C-6247-402C-A7BC-F8673D42F6CD}"/>
              </a:ext>
            </a:extLst>
          </p:cNvPr>
          <p:cNvSpPr>
            <a:spLocks/>
          </p:cNvSpPr>
          <p:nvPr/>
        </p:nvSpPr>
        <p:spPr bwMode="auto">
          <a:xfrm>
            <a:off x="2733772" y="2400867"/>
            <a:ext cx="12948" cy="9711"/>
          </a:xfrm>
          <a:custGeom>
            <a:avLst/>
            <a:gdLst>
              <a:gd name="T0" fmla="*/ 6 w 8"/>
              <a:gd name="T1" fmla="*/ 4 h 6"/>
              <a:gd name="T2" fmla="*/ 8 w 8"/>
              <a:gd name="T3" fmla="*/ 2 h 6"/>
              <a:gd name="T4" fmla="*/ 8 w 8"/>
              <a:gd name="T5" fmla="*/ 0 h 6"/>
              <a:gd name="T6" fmla="*/ 2 w 8"/>
              <a:gd name="T7" fmla="*/ 2 h 6"/>
              <a:gd name="T8" fmla="*/ 0 w 8"/>
              <a:gd name="T9" fmla="*/ 6 h 6"/>
              <a:gd name="T10" fmla="*/ 4 w 8"/>
              <a:gd name="T11" fmla="*/ 6 h 6"/>
              <a:gd name="T12" fmla="*/ 6 w 8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">
                <a:moveTo>
                  <a:pt x="6" y="4"/>
                </a:moveTo>
                <a:lnTo>
                  <a:pt x="8" y="2"/>
                </a:lnTo>
                <a:lnTo>
                  <a:pt x="8" y="0"/>
                </a:lnTo>
                <a:lnTo>
                  <a:pt x="2" y="2"/>
                </a:lnTo>
                <a:lnTo>
                  <a:pt x="0" y="6"/>
                </a:lnTo>
                <a:lnTo>
                  <a:pt x="4" y="6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E24BA08F-44DF-48D1-AB05-B5A7B7ED60BE}"/>
              </a:ext>
            </a:extLst>
          </p:cNvPr>
          <p:cNvSpPr>
            <a:spLocks/>
          </p:cNvSpPr>
          <p:nvPr/>
        </p:nvSpPr>
        <p:spPr bwMode="auto">
          <a:xfrm>
            <a:off x="2730535" y="2392774"/>
            <a:ext cx="12948" cy="11330"/>
          </a:xfrm>
          <a:custGeom>
            <a:avLst/>
            <a:gdLst>
              <a:gd name="T0" fmla="*/ 8 w 8"/>
              <a:gd name="T1" fmla="*/ 2 h 7"/>
              <a:gd name="T2" fmla="*/ 8 w 8"/>
              <a:gd name="T3" fmla="*/ 0 h 7"/>
              <a:gd name="T4" fmla="*/ 2 w 8"/>
              <a:gd name="T5" fmla="*/ 0 h 7"/>
              <a:gd name="T6" fmla="*/ 0 w 8"/>
              <a:gd name="T7" fmla="*/ 3 h 7"/>
              <a:gd name="T8" fmla="*/ 2 w 8"/>
              <a:gd name="T9" fmla="*/ 5 h 7"/>
              <a:gd name="T10" fmla="*/ 4 w 8"/>
              <a:gd name="T11" fmla="*/ 7 h 7"/>
              <a:gd name="T12" fmla="*/ 8 w 8"/>
              <a:gd name="T1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8" y="2"/>
                </a:moveTo>
                <a:lnTo>
                  <a:pt x="8" y="0"/>
                </a:lnTo>
                <a:lnTo>
                  <a:pt x="2" y="0"/>
                </a:lnTo>
                <a:lnTo>
                  <a:pt x="0" y="3"/>
                </a:lnTo>
                <a:lnTo>
                  <a:pt x="2" y="5"/>
                </a:lnTo>
                <a:lnTo>
                  <a:pt x="4" y="7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B721B147-9555-449B-BF53-7D720BA4E6D1}"/>
              </a:ext>
            </a:extLst>
          </p:cNvPr>
          <p:cNvSpPr>
            <a:spLocks/>
          </p:cNvSpPr>
          <p:nvPr/>
        </p:nvSpPr>
        <p:spPr bwMode="auto">
          <a:xfrm>
            <a:off x="2746721" y="2421909"/>
            <a:ext cx="21042" cy="33990"/>
          </a:xfrm>
          <a:custGeom>
            <a:avLst/>
            <a:gdLst>
              <a:gd name="T0" fmla="*/ 0 w 13"/>
              <a:gd name="T1" fmla="*/ 14 h 21"/>
              <a:gd name="T2" fmla="*/ 7 w 13"/>
              <a:gd name="T3" fmla="*/ 12 h 21"/>
              <a:gd name="T4" fmla="*/ 7 w 13"/>
              <a:gd name="T5" fmla="*/ 12 h 21"/>
              <a:gd name="T6" fmla="*/ 3 w 13"/>
              <a:gd name="T7" fmla="*/ 15 h 21"/>
              <a:gd name="T8" fmla="*/ 2 w 13"/>
              <a:gd name="T9" fmla="*/ 19 h 21"/>
              <a:gd name="T10" fmla="*/ 3 w 13"/>
              <a:gd name="T11" fmla="*/ 21 h 21"/>
              <a:gd name="T12" fmla="*/ 7 w 13"/>
              <a:gd name="T13" fmla="*/ 15 h 21"/>
              <a:gd name="T14" fmla="*/ 13 w 13"/>
              <a:gd name="T15" fmla="*/ 10 h 21"/>
              <a:gd name="T16" fmla="*/ 11 w 13"/>
              <a:gd name="T17" fmla="*/ 8 h 21"/>
              <a:gd name="T18" fmla="*/ 13 w 13"/>
              <a:gd name="T19" fmla="*/ 4 h 21"/>
              <a:gd name="T20" fmla="*/ 11 w 13"/>
              <a:gd name="T21" fmla="*/ 0 h 21"/>
              <a:gd name="T22" fmla="*/ 7 w 13"/>
              <a:gd name="T23" fmla="*/ 0 h 21"/>
              <a:gd name="T24" fmla="*/ 7 w 13"/>
              <a:gd name="T25" fmla="*/ 2 h 21"/>
              <a:gd name="T26" fmla="*/ 3 w 13"/>
              <a:gd name="T27" fmla="*/ 4 h 21"/>
              <a:gd name="T28" fmla="*/ 2 w 13"/>
              <a:gd name="T29" fmla="*/ 8 h 21"/>
              <a:gd name="T30" fmla="*/ 2 w 13"/>
              <a:gd name="T31" fmla="*/ 10 h 21"/>
              <a:gd name="T32" fmla="*/ 0 w 13"/>
              <a:gd name="T33" fmla="*/ 12 h 21"/>
              <a:gd name="T34" fmla="*/ 0 w 13"/>
              <a:gd name="T35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21">
                <a:moveTo>
                  <a:pt x="0" y="14"/>
                </a:moveTo>
                <a:lnTo>
                  <a:pt x="7" y="12"/>
                </a:lnTo>
                <a:lnTo>
                  <a:pt x="7" y="12"/>
                </a:lnTo>
                <a:lnTo>
                  <a:pt x="3" y="15"/>
                </a:lnTo>
                <a:lnTo>
                  <a:pt x="2" y="19"/>
                </a:lnTo>
                <a:lnTo>
                  <a:pt x="3" y="21"/>
                </a:lnTo>
                <a:lnTo>
                  <a:pt x="7" y="15"/>
                </a:lnTo>
                <a:lnTo>
                  <a:pt x="13" y="10"/>
                </a:lnTo>
                <a:lnTo>
                  <a:pt x="11" y="8"/>
                </a:lnTo>
                <a:lnTo>
                  <a:pt x="13" y="4"/>
                </a:lnTo>
                <a:lnTo>
                  <a:pt x="11" y="0"/>
                </a:lnTo>
                <a:lnTo>
                  <a:pt x="7" y="0"/>
                </a:lnTo>
                <a:lnTo>
                  <a:pt x="7" y="2"/>
                </a:lnTo>
                <a:lnTo>
                  <a:pt x="3" y="4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0" y="1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991BE782-318D-46F5-9858-2A7FE94557DE}"/>
              </a:ext>
            </a:extLst>
          </p:cNvPr>
          <p:cNvSpPr>
            <a:spLocks/>
          </p:cNvSpPr>
          <p:nvPr/>
        </p:nvSpPr>
        <p:spPr bwMode="auto">
          <a:xfrm>
            <a:off x="2746721" y="2397630"/>
            <a:ext cx="4856" cy="12948"/>
          </a:xfrm>
          <a:custGeom>
            <a:avLst/>
            <a:gdLst>
              <a:gd name="T0" fmla="*/ 2 w 3"/>
              <a:gd name="T1" fmla="*/ 8 h 8"/>
              <a:gd name="T2" fmla="*/ 3 w 3"/>
              <a:gd name="T3" fmla="*/ 4 h 8"/>
              <a:gd name="T4" fmla="*/ 3 w 3"/>
              <a:gd name="T5" fmla="*/ 2 h 8"/>
              <a:gd name="T6" fmla="*/ 3 w 3"/>
              <a:gd name="T7" fmla="*/ 0 h 8"/>
              <a:gd name="T8" fmla="*/ 2 w 3"/>
              <a:gd name="T9" fmla="*/ 2 h 8"/>
              <a:gd name="T10" fmla="*/ 0 w 3"/>
              <a:gd name="T11" fmla="*/ 4 h 8"/>
              <a:gd name="T12" fmla="*/ 2 w 3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8">
                <a:moveTo>
                  <a:pt x="2" y="8"/>
                </a:moveTo>
                <a:lnTo>
                  <a:pt x="3" y="4"/>
                </a:lnTo>
                <a:lnTo>
                  <a:pt x="3" y="2"/>
                </a:lnTo>
                <a:lnTo>
                  <a:pt x="3" y="0"/>
                </a:lnTo>
                <a:lnTo>
                  <a:pt x="2" y="2"/>
                </a:lnTo>
                <a:lnTo>
                  <a:pt x="0" y="4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380DC04C-6351-431E-BD2B-756A3FEF0BF9}"/>
              </a:ext>
            </a:extLst>
          </p:cNvPr>
          <p:cNvSpPr>
            <a:spLocks/>
          </p:cNvSpPr>
          <p:nvPr/>
        </p:nvSpPr>
        <p:spPr bwMode="auto">
          <a:xfrm>
            <a:off x="2694928" y="2279475"/>
            <a:ext cx="4856" cy="6474"/>
          </a:xfrm>
          <a:custGeom>
            <a:avLst/>
            <a:gdLst>
              <a:gd name="T0" fmla="*/ 2 w 3"/>
              <a:gd name="T1" fmla="*/ 0 h 4"/>
              <a:gd name="T2" fmla="*/ 0 w 3"/>
              <a:gd name="T3" fmla="*/ 4 h 4"/>
              <a:gd name="T4" fmla="*/ 2 w 3"/>
              <a:gd name="T5" fmla="*/ 4 h 4"/>
              <a:gd name="T6" fmla="*/ 3 w 3"/>
              <a:gd name="T7" fmla="*/ 2 h 4"/>
              <a:gd name="T8" fmla="*/ 2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0" y="4"/>
                </a:lnTo>
                <a:lnTo>
                  <a:pt x="2" y="4"/>
                </a:lnTo>
                <a:lnTo>
                  <a:pt x="3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E6FB750B-4A77-404F-8B3D-452E6CDAC966}"/>
              </a:ext>
            </a:extLst>
          </p:cNvPr>
          <p:cNvSpPr>
            <a:spLocks/>
          </p:cNvSpPr>
          <p:nvPr/>
        </p:nvSpPr>
        <p:spPr bwMode="auto">
          <a:xfrm>
            <a:off x="2678742" y="2289187"/>
            <a:ext cx="37227" cy="45320"/>
          </a:xfrm>
          <a:custGeom>
            <a:avLst/>
            <a:gdLst>
              <a:gd name="T0" fmla="*/ 2 w 23"/>
              <a:gd name="T1" fmla="*/ 9 h 28"/>
              <a:gd name="T2" fmla="*/ 0 w 23"/>
              <a:gd name="T3" fmla="*/ 13 h 28"/>
              <a:gd name="T4" fmla="*/ 2 w 23"/>
              <a:gd name="T5" fmla="*/ 17 h 28"/>
              <a:gd name="T6" fmla="*/ 2 w 23"/>
              <a:gd name="T7" fmla="*/ 21 h 28"/>
              <a:gd name="T8" fmla="*/ 4 w 23"/>
              <a:gd name="T9" fmla="*/ 21 h 28"/>
              <a:gd name="T10" fmla="*/ 2 w 23"/>
              <a:gd name="T11" fmla="*/ 24 h 28"/>
              <a:gd name="T12" fmla="*/ 4 w 23"/>
              <a:gd name="T13" fmla="*/ 28 h 28"/>
              <a:gd name="T14" fmla="*/ 8 w 23"/>
              <a:gd name="T15" fmla="*/ 28 h 28"/>
              <a:gd name="T16" fmla="*/ 10 w 23"/>
              <a:gd name="T17" fmla="*/ 24 h 28"/>
              <a:gd name="T18" fmla="*/ 10 w 23"/>
              <a:gd name="T19" fmla="*/ 23 h 28"/>
              <a:gd name="T20" fmla="*/ 8 w 23"/>
              <a:gd name="T21" fmla="*/ 17 h 28"/>
              <a:gd name="T22" fmla="*/ 8 w 23"/>
              <a:gd name="T23" fmla="*/ 13 h 28"/>
              <a:gd name="T24" fmla="*/ 12 w 23"/>
              <a:gd name="T25" fmla="*/ 21 h 28"/>
              <a:gd name="T26" fmla="*/ 13 w 23"/>
              <a:gd name="T27" fmla="*/ 24 h 28"/>
              <a:gd name="T28" fmla="*/ 15 w 23"/>
              <a:gd name="T29" fmla="*/ 28 h 28"/>
              <a:gd name="T30" fmla="*/ 17 w 23"/>
              <a:gd name="T31" fmla="*/ 28 h 28"/>
              <a:gd name="T32" fmla="*/ 17 w 23"/>
              <a:gd name="T33" fmla="*/ 23 h 28"/>
              <a:gd name="T34" fmla="*/ 19 w 23"/>
              <a:gd name="T35" fmla="*/ 21 h 28"/>
              <a:gd name="T36" fmla="*/ 17 w 23"/>
              <a:gd name="T37" fmla="*/ 19 h 28"/>
              <a:gd name="T38" fmla="*/ 15 w 23"/>
              <a:gd name="T39" fmla="*/ 17 h 28"/>
              <a:gd name="T40" fmla="*/ 15 w 23"/>
              <a:gd name="T41" fmla="*/ 15 h 28"/>
              <a:gd name="T42" fmla="*/ 10 w 23"/>
              <a:gd name="T43" fmla="*/ 9 h 28"/>
              <a:gd name="T44" fmla="*/ 10 w 23"/>
              <a:gd name="T45" fmla="*/ 8 h 28"/>
              <a:gd name="T46" fmla="*/ 15 w 23"/>
              <a:gd name="T47" fmla="*/ 11 h 28"/>
              <a:gd name="T48" fmla="*/ 17 w 23"/>
              <a:gd name="T49" fmla="*/ 15 h 28"/>
              <a:gd name="T50" fmla="*/ 19 w 23"/>
              <a:gd name="T51" fmla="*/ 15 h 28"/>
              <a:gd name="T52" fmla="*/ 21 w 23"/>
              <a:gd name="T53" fmla="*/ 13 h 28"/>
              <a:gd name="T54" fmla="*/ 21 w 23"/>
              <a:gd name="T55" fmla="*/ 11 h 28"/>
              <a:gd name="T56" fmla="*/ 23 w 23"/>
              <a:gd name="T57" fmla="*/ 11 h 28"/>
              <a:gd name="T58" fmla="*/ 23 w 23"/>
              <a:gd name="T59" fmla="*/ 9 h 28"/>
              <a:gd name="T60" fmla="*/ 19 w 23"/>
              <a:gd name="T61" fmla="*/ 6 h 28"/>
              <a:gd name="T62" fmla="*/ 17 w 23"/>
              <a:gd name="T63" fmla="*/ 8 h 28"/>
              <a:gd name="T64" fmla="*/ 15 w 23"/>
              <a:gd name="T65" fmla="*/ 9 h 28"/>
              <a:gd name="T66" fmla="*/ 15 w 23"/>
              <a:gd name="T67" fmla="*/ 8 h 28"/>
              <a:gd name="T68" fmla="*/ 15 w 23"/>
              <a:gd name="T69" fmla="*/ 4 h 28"/>
              <a:gd name="T70" fmla="*/ 15 w 23"/>
              <a:gd name="T71" fmla="*/ 2 h 28"/>
              <a:gd name="T72" fmla="*/ 13 w 23"/>
              <a:gd name="T73" fmla="*/ 0 h 28"/>
              <a:gd name="T74" fmla="*/ 8 w 23"/>
              <a:gd name="T75" fmla="*/ 2 h 28"/>
              <a:gd name="T76" fmla="*/ 8 w 23"/>
              <a:gd name="T77" fmla="*/ 2 h 28"/>
              <a:gd name="T78" fmla="*/ 6 w 23"/>
              <a:gd name="T79" fmla="*/ 4 h 28"/>
              <a:gd name="T80" fmla="*/ 4 w 23"/>
              <a:gd name="T81" fmla="*/ 0 h 28"/>
              <a:gd name="T82" fmla="*/ 2 w 23"/>
              <a:gd name="T83" fmla="*/ 4 h 28"/>
              <a:gd name="T84" fmla="*/ 4 w 23"/>
              <a:gd name="T85" fmla="*/ 8 h 28"/>
              <a:gd name="T86" fmla="*/ 6 w 23"/>
              <a:gd name="T87" fmla="*/ 9 h 28"/>
              <a:gd name="T88" fmla="*/ 4 w 23"/>
              <a:gd name="T89" fmla="*/ 11 h 28"/>
              <a:gd name="T90" fmla="*/ 2 w 23"/>
              <a:gd name="T91" fmla="*/ 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" h="28">
                <a:moveTo>
                  <a:pt x="2" y="9"/>
                </a:moveTo>
                <a:lnTo>
                  <a:pt x="0" y="13"/>
                </a:lnTo>
                <a:lnTo>
                  <a:pt x="2" y="17"/>
                </a:lnTo>
                <a:lnTo>
                  <a:pt x="2" y="21"/>
                </a:lnTo>
                <a:lnTo>
                  <a:pt x="4" y="21"/>
                </a:lnTo>
                <a:lnTo>
                  <a:pt x="2" y="24"/>
                </a:lnTo>
                <a:lnTo>
                  <a:pt x="4" y="28"/>
                </a:lnTo>
                <a:lnTo>
                  <a:pt x="8" y="28"/>
                </a:lnTo>
                <a:lnTo>
                  <a:pt x="10" y="24"/>
                </a:lnTo>
                <a:lnTo>
                  <a:pt x="10" y="23"/>
                </a:lnTo>
                <a:lnTo>
                  <a:pt x="8" y="17"/>
                </a:lnTo>
                <a:lnTo>
                  <a:pt x="8" y="13"/>
                </a:lnTo>
                <a:lnTo>
                  <a:pt x="12" y="21"/>
                </a:lnTo>
                <a:lnTo>
                  <a:pt x="13" y="24"/>
                </a:lnTo>
                <a:lnTo>
                  <a:pt x="15" y="28"/>
                </a:lnTo>
                <a:lnTo>
                  <a:pt x="17" y="28"/>
                </a:lnTo>
                <a:lnTo>
                  <a:pt x="17" y="23"/>
                </a:lnTo>
                <a:lnTo>
                  <a:pt x="19" y="21"/>
                </a:lnTo>
                <a:lnTo>
                  <a:pt x="17" y="19"/>
                </a:lnTo>
                <a:lnTo>
                  <a:pt x="15" y="17"/>
                </a:lnTo>
                <a:lnTo>
                  <a:pt x="15" y="15"/>
                </a:lnTo>
                <a:lnTo>
                  <a:pt x="10" y="9"/>
                </a:lnTo>
                <a:lnTo>
                  <a:pt x="10" y="8"/>
                </a:lnTo>
                <a:lnTo>
                  <a:pt x="15" y="11"/>
                </a:lnTo>
                <a:lnTo>
                  <a:pt x="17" y="15"/>
                </a:lnTo>
                <a:lnTo>
                  <a:pt x="19" y="15"/>
                </a:lnTo>
                <a:lnTo>
                  <a:pt x="21" y="13"/>
                </a:lnTo>
                <a:lnTo>
                  <a:pt x="21" y="11"/>
                </a:lnTo>
                <a:lnTo>
                  <a:pt x="23" y="11"/>
                </a:lnTo>
                <a:lnTo>
                  <a:pt x="23" y="9"/>
                </a:lnTo>
                <a:lnTo>
                  <a:pt x="19" y="6"/>
                </a:lnTo>
                <a:lnTo>
                  <a:pt x="17" y="8"/>
                </a:lnTo>
                <a:lnTo>
                  <a:pt x="15" y="9"/>
                </a:lnTo>
                <a:lnTo>
                  <a:pt x="15" y="8"/>
                </a:lnTo>
                <a:lnTo>
                  <a:pt x="15" y="4"/>
                </a:lnTo>
                <a:lnTo>
                  <a:pt x="15" y="2"/>
                </a:lnTo>
                <a:lnTo>
                  <a:pt x="13" y="0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0"/>
                </a:lnTo>
                <a:lnTo>
                  <a:pt x="2" y="4"/>
                </a:lnTo>
                <a:lnTo>
                  <a:pt x="4" y="8"/>
                </a:lnTo>
                <a:lnTo>
                  <a:pt x="6" y="9"/>
                </a:lnTo>
                <a:lnTo>
                  <a:pt x="4" y="11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38">
            <a:extLst>
              <a:ext uri="{FF2B5EF4-FFF2-40B4-BE49-F238E27FC236}">
                <a16:creationId xmlns:a16="http://schemas.microsoft.com/office/drawing/2014/main" id="{F5A2A30E-3359-4314-88FC-56B8B1420413}"/>
              </a:ext>
            </a:extLst>
          </p:cNvPr>
          <p:cNvSpPr>
            <a:spLocks/>
          </p:cNvSpPr>
          <p:nvPr/>
        </p:nvSpPr>
        <p:spPr bwMode="auto">
          <a:xfrm>
            <a:off x="2737010" y="2373352"/>
            <a:ext cx="12948" cy="16186"/>
          </a:xfrm>
          <a:custGeom>
            <a:avLst/>
            <a:gdLst>
              <a:gd name="T0" fmla="*/ 4 w 8"/>
              <a:gd name="T1" fmla="*/ 2 h 10"/>
              <a:gd name="T2" fmla="*/ 0 w 8"/>
              <a:gd name="T3" fmla="*/ 6 h 10"/>
              <a:gd name="T4" fmla="*/ 0 w 8"/>
              <a:gd name="T5" fmla="*/ 8 h 10"/>
              <a:gd name="T6" fmla="*/ 2 w 8"/>
              <a:gd name="T7" fmla="*/ 10 h 10"/>
              <a:gd name="T8" fmla="*/ 6 w 8"/>
              <a:gd name="T9" fmla="*/ 10 h 10"/>
              <a:gd name="T10" fmla="*/ 8 w 8"/>
              <a:gd name="T11" fmla="*/ 6 h 10"/>
              <a:gd name="T12" fmla="*/ 6 w 8"/>
              <a:gd name="T13" fmla="*/ 0 h 10"/>
              <a:gd name="T14" fmla="*/ 4 w 8"/>
              <a:gd name="T15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10">
                <a:moveTo>
                  <a:pt x="4" y="2"/>
                </a:move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6" y="10"/>
                </a:lnTo>
                <a:lnTo>
                  <a:pt x="8" y="6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39">
            <a:extLst>
              <a:ext uri="{FF2B5EF4-FFF2-40B4-BE49-F238E27FC236}">
                <a16:creationId xmlns:a16="http://schemas.microsoft.com/office/drawing/2014/main" id="{74EB7161-D4A6-4015-B84F-609E6DCDBD48}"/>
              </a:ext>
            </a:extLst>
          </p:cNvPr>
          <p:cNvSpPr>
            <a:spLocks/>
          </p:cNvSpPr>
          <p:nvPr/>
        </p:nvSpPr>
        <p:spPr bwMode="auto">
          <a:xfrm>
            <a:off x="2706259" y="2289187"/>
            <a:ext cx="33990" cy="66361"/>
          </a:xfrm>
          <a:custGeom>
            <a:avLst/>
            <a:gdLst>
              <a:gd name="T0" fmla="*/ 12 w 21"/>
              <a:gd name="T1" fmla="*/ 0 h 41"/>
              <a:gd name="T2" fmla="*/ 10 w 21"/>
              <a:gd name="T3" fmla="*/ 4 h 41"/>
              <a:gd name="T4" fmla="*/ 10 w 21"/>
              <a:gd name="T5" fmla="*/ 15 h 41"/>
              <a:gd name="T6" fmla="*/ 6 w 21"/>
              <a:gd name="T7" fmla="*/ 19 h 41"/>
              <a:gd name="T8" fmla="*/ 6 w 21"/>
              <a:gd name="T9" fmla="*/ 24 h 41"/>
              <a:gd name="T10" fmla="*/ 8 w 21"/>
              <a:gd name="T11" fmla="*/ 26 h 41"/>
              <a:gd name="T12" fmla="*/ 6 w 21"/>
              <a:gd name="T13" fmla="*/ 28 h 41"/>
              <a:gd name="T14" fmla="*/ 8 w 21"/>
              <a:gd name="T15" fmla="*/ 30 h 41"/>
              <a:gd name="T16" fmla="*/ 4 w 21"/>
              <a:gd name="T17" fmla="*/ 30 h 41"/>
              <a:gd name="T18" fmla="*/ 2 w 21"/>
              <a:gd name="T19" fmla="*/ 32 h 41"/>
              <a:gd name="T20" fmla="*/ 2 w 21"/>
              <a:gd name="T21" fmla="*/ 36 h 41"/>
              <a:gd name="T22" fmla="*/ 0 w 21"/>
              <a:gd name="T23" fmla="*/ 39 h 41"/>
              <a:gd name="T24" fmla="*/ 0 w 21"/>
              <a:gd name="T25" fmla="*/ 41 h 41"/>
              <a:gd name="T26" fmla="*/ 4 w 21"/>
              <a:gd name="T27" fmla="*/ 39 h 41"/>
              <a:gd name="T28" fmla="*/ 8 w 21"/>
              <a:gd name="T29" fmla="*/ 36 h 41"/>
              <a:gd name="T30" fmla="*/ 10 w 21"/>
              <a:gd name="T31" fmla="*/ 32 h 41"/>
              <a:gd name="T32" fmla="*/ 12 w 21"/>
              <a:gd name="T33" fmla="*/ 32 h 41"/>
              <a:gd name="T34" fmla="*/ 13 w 21"/>
              <a:gd name="T35" fmla="*/ 30 h 41"/>
              <a:gd name="T36" fmla="*/ 13 w 21"/>
              <a:gd name="T37" fmla="*/ 28 h 41"/>
              <a:gd name="T38" fmla="*/ 15 w 21"/>
              <a:gd name="T39" fmla="*/ 26 h 41"/>
              <a:gd name="T40" fmla="*/ 15 w 21"/>
              <a:gd name="T41" fmla="*/ 15 h 41"/>
              <a:gd name="T42" fmla="*/ 15 w 21"/>
              <a:gd name="T43" fmla="*/ 11 h 41"/>
              <a:gd name="T44" fmla="*/ 17 w 21"/>
              <a:gd name="T45" fmla="*/ 19 h 41"/>
              <a:gd name="T46" fmla="*/ 17 w 21"/>
              <a:gd name="T47" fmla="*/ 26 h 41"/>
              <a:gd name="T48" fmla="*/ 19 w 21"/>
              <a:gd name="T49" fmla="*/ 26 h 41"/>
              <a:gd name="T50" fmla="*/ 21 w 21"/>
              <a:gd name="T51" fmla="*/ 23 h 41"/>
              <a:gd name="T52" fmla="*/ 19 w 21"/>
              <a:gd name="T53" fmla="*/ 9 h 41"/>
              <a:gd name="T54" fmla="*/ 17 w 21"/>
              <a:gd name="T55" fmla="*/ 8 h 41"/>
              <a:gd name="T56" fmla="*/ 13 w 21"/>
              <a:gd name="T57" fmla="*/ 4 h 41"/>
              <a:gd name="T58" fmla="*/ 13 w 21"/>
              <a:gd name="T59" fmla="*/ 2 h 41"/>
              <a:gd name="T60" fmla="*/ 12 w 21"/>
              <a:gd name="T6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" h="41">
                <a:moveTo>
                  <a:pt x="12" y="0"/>
                </a:moveTo>
                <a:lnTo>
                  <a:pt x="10" y="4"/>
                </a:lnTo>
                <a:lnTo>
                  <a:pt x="10" y="15"/>
                </a:lnTo>
                <a:lnTo>
                  <a:pt x="6" y="19"/>
                </a:lnTo>
                <a:lnTo>
                  <a:pt x="6" y="24"/>
                </a:lnTo>
                <a:lnTo>
                  <a:pt x="8" y="26"/>
                </a:lnTo>
                <a:lnTo>
                  <a:pt x="6" y="28"/>
                </a:lnTo>
                <a:lnTo>
                  <a:pt x="8" y="30"/>
                </a:lnTo>
                <a:lnTo>
                  <a:pt x="4" y="30"/>
                </a:lnTo>
                <a:lnTo>
                  <a:pt x="2" y="32"/>
                </a:lnTo>
                <a:lnTo>
                  <a:pt x="2" y="36"/>
                </a:lnTo>
                <a:lnTo>
                  <a:pt x="0" y="39"/>
                </a:lnTo>
                <a:lnTo>
                  <a:pt x="0" y="41"/>
                </a:lnTo>
                <a:lnTo>
                  <a:pt x="4" y="39"/>
                </a:lnTo>
                <a:lnTo>
                  <a:pt x="8" y="36"/>
                </a:lnTo>
                <a:lnTo>
                  <a:pt x="10" y="32"/>
                </a:lnTo>
                <a:lnTo>
                  <a:pt x="12" y="32"/>
                </a:lnTo>
                <a:lnTo>
                  <a:pt x="13" y="30"/>
                </a:lnTo>
                <a:lnTo>
                  <a:pt x="13" y="28"/>
                </a:lnTo>
                <a:lnTo>
                  <a:pt x="15" y="26"/>
                </a:lnTo>
                <a:lnTo>
                  <a:pt x="15" y="15"/>
                </a:lnTo>
                <a:lnTo>
                  <a:pt x="15" y="11"/>
                </a:lnTo>
                <a:lnTo>
                  <a:pt x="17" y="19"/>
                </a:lnTo>
                <a:lnTo>
                  <a:pt x="17" y="26"/>
                </a:lnTo>
                <a:lnTo>
                  <a:pt x="19" y="26"/>
                </a:lnTo>
                <a:lnTo>
                  <a:pt x="21" y="23"/>
                </a:lnTo>
                <a:lnTo>
                  <a:pt x="19" y="9"/>
                </a:lnTo>
                <a:lnTo>
                  <a:pt x="17" y="8"/>
                </a:lnTo>
                <a:lnTo>
                  <a:pt x="13" y="4"/>
                </a:lnTo>
                <a:lnTo>
                  <a:pt x="13" y="2"/>
                </a:lnTo>
                <a:lnTo>
                  <a:pt x="1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0">
            <a:extLst>
              <a:ext uri="{FF2B5EF4-FFF2-40B4-BE49-F238E27FC236}">
                <a16:creationId xmlns:a16="http://schemas.microsoft.com/office/drawing/2014/main" id="{2B50D5FF-B384-4C86-A242-1AE742B075D8}"/>
              </a:ext>
            </a:extLst>
          </p:cNvPr>
          <p:cNvSpPr>
            <a:spLocks/>
          </p:cNvSpPr>
          <p:nvPr/>
        </p:nvSpPr>
        <p:spPr bwMode="auto">
          <a:xfrm>
            <a:off x="2737010" y="2444567"/>
            <a:ext cx="9711" cy="8093"/>
          </a:xfrm>
          <a:custGeom>
            <a:avLst/>
            <a:gdLst>
              <a:gd name="T0" fmla="*/ 0 w 6"/>
              <a:gd name="T1" fmla="*/ 0 h 5"/>
              <a:gd name="T2" fmla="*/ 2 w 6"/>
              <a:gd name="T3" fmla="*/ 1 h 5"/>
              <a:gd name="T4" fmla="*/ 2 w 6"/>
              <a:gd name="T5" fmla="*/ 5 h 5"/>
              <a:gd name="T6" fmla="*/ 6 w 6"/>
              <a:gd name="T7" fmla="*/ 1 h 5"/>
              <a:gd name="T8" fmla="*/ 2 w 6"/>
              <a:gd name="T9" fmla="*/ 0 h 5"/>
              <a:gd name="T10" fmla="*/ 0 w 6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0" y="0"/>
                </a:moveTo>
                <a:lnTo>
                  <a:pt x="2" y="1"/>
                </a:lnTo>
                <a:lnTo>
                  <a:pt x="2" y="5"/>
                </a:lnTo>
                <a:lnTo>
                  <a:pt x="6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1">
            <a:extLst>
              <a:ext uri="{FF2B5EF4-FFF2-40B4-BE49-F238E27FC236}">
                <a16:creationId xmlns:a16="http://schemas.microsoft.com/office/drawing/2014/main" id="{F9FFB152-CB10-4481-A1AD-78D1C2A61113}"/>
              </a:ext>
            </a:extLst>
          </p:cNvPr>
          <p:cNvSpPr>
            <a:spLocks/>
          </p:cNvSpPr>
          <p:nvPr/>
        </p:nvSpPr>
        <p:spPr bwMode="auto">
          <a:xfrm>
            <a:off x="2703021" y="2417054"/>
            <a:ext cx="6474" cy="4856"/>
          </a:xfrm>
          <a:custGeom>
            <a:avLst/>
            <a:gdLst>
              <a:gd name="T0" fmla="*/ 4 w 4"/>
              <a:gd name="T1" fmla="*/ 2 h 3"/>
              <a:gd name="T2" fmla="*/ 2 w 4"/>
              <a:gd name="T3" fmla="*/ 0 h 3"/>
              <a:gd name="T4" fmla="*/ 0 w 4"/>
              <a:gd name="T5" fmla="*/ 2 h 3"/>
              <a:gd name="T6" fmla="*/ 2 w 4"/>
              <a:gd name="T7" fmla="*/ 3 h 3"/>
              <a:gd name="T8" fmla="*/ 4 w 4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2"/>
                </a:move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D5A51592-1633-4E11-AFDF-CFFE6A4C729C}"/>
              </a:ext>
            </a:extLst>
          </p:cNvPr>
          <p:cNvSpPr>
            <a:spLocks/>
          </p:cNvSpPr>
          <p:nvPr/>
        </p:nvSpPr>
        <p:spPr bwMode="auto">
          <a:xfrm>
            <a:off x="2699784" y="2449424"/>
            <a:ext cx="6474" cy="6474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0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8EEF93A5-A6BF-42B5-9B12-AE056AB0924D}"/>
              </a:ext>
            </a:extLst>
          </p:cNvPr>
          <p:cNvSpPr>
            <a:spLocks/>
          </p:cNvSpPr>
          <p:nvPr/>
        </p:nvSpPr>
        <p:spPr bwMode="auto">
          <a:xfrm>
            <a:off x="2694928" y="2358786"/>
            <a:ext cx="27516" cy="45320"/>
          </a:xfrm>
          <a:custGeom>
            <a:avLst/>
            <a:gdLst>
              <a:gd name="T0" fmla="*/ 17 w 17"/>
              <a:gd name="T1" fmla="*/ 9 h 28"/>
              <a:gd name="T2" fmla="*/ 15 w 17"/>
              <a:gd name="T3" fmla="*/ 8 h 28"/>
              <a:gd name="T4" fmla="*/ 13 w 17"/>
              <a:gd name="T5" fmla="*/ 9 h 28"/>
              <a:gd name="T6" fmla="*/ 13 w 17"/>
              <a:gd name="T7" fmla="*/ 8 h 28"/>
              <a:gd name="T8" fmla="*/ 15 w 17"/>
              <a:gd name="T9" fmla="*/ 6 h 28"/>
              <a:gd name="T10" fmla="*/ 11 w 17"/>
              <a:gd name="T11" fmla="*/ 0 h 28"/>
              <a:gd name="T12" fmla="*/ 9 w 17"/>
              <a:gd name="T13" fmla="*/ 0 h 28"/>
              <a:gd name="T14" fmla="*/ 9 w 17"/>
              <a:gd name="T15" fmla="*/ 4 h 28"/>
              <a:gd name="T16" fmla="*/ 7 w 17"/>
              <a:gd name="T17" fmla="*/ 4 h 28"/>
              <a:gd name="T18" fmla="*/ 5 w 17"/>
              <a:gd name="T19" fmla="*/ 6 h 28"/>
              <a:gd name="T20" fmla="*/ 5 w 17"/>
              <a:gd name="T21" fmla="*/ 9 h 28"/>
              <a:gd name="T22" fmla="*/ 7 w 17"/>
              <a:gd name="T23" fmla="*/ 9 h 28"/>
              <a:gd name="T24" fmla="*/ 3 w 17"/>
              <a:gd name="T25" fmla="*/ 13 h 28"/>
              <a:gd name="T26" fmla="*/ 7 w 17"/>
              <a:gd name="T27" fmla="*/ 15 h 28"/>
              <a:gd name="T28" fmla="*/ 7 w 17"/>
              <a:gd name="T29" fmla="*/ 17 h 28"/>
              <a:gd name="T30" fmla="*/ 5 w 17"/>
              <a:gd name="T31" fmla="*/ 19 h 28"/>
              <a:gd name="T32" fmla="*/ 3 w 17"/>
              <a:gd name="T33" fmla="*/ 17 h 28"/>
              <a:gd name="T34" fmla="*/ 2 w 17"/>
              <a:gd name="T35" fmla="*/ 21 h 28"/>
              <a:gd name="T36" fmla="*/ 2 w 17"/>
              <a:gd name="T37" fmla="*/ 23 h 28"/>
              <a:gd name="T38" fmla="*/ 2 w 17"/>
              <a:gd name="T39" fmla="*/ 24 h 28"/>
              <a:gd name="T40" fmla="*/ 0 w 17"/>
              <a:gd name="T41" fmla="*/ 26 h 28"/>
              <a:gd name="T42" fmla="*/ 2 w 17"/>
              <a:gd name="T43" fmla="*/ 28 h 28"/>
              <a:gd name="T44" fmla="*/ 3 w 17"/>
              <a:gd name="T45" fmla="*/ 23 h 28"/>
              <a:gd name="T46" fmla="*/ 5 w 17"/>
              <a:gd name="T47" fmla="*/ 24 h 28"/>
              <a:gd name="T48" fmla="*/ 3 w 17"/>
              <a:gd name="T49" fmla="*/ 26 h 28"/>
              <a:gd name="T50" fmla="*/ 7 w 17"/>
              <a:gd name="T51" fmla="*/ 26 h 28"/>
              <a:gd name="T52" fmla="*/ 9 w 17"/>
              <a:gd name="T53" fmla="*/ 24 h 28"/>
              <a:gd name="T54" fmla="*/ 9 w 17"/>
              <a:gd name="T55" fmla="*/ 21 h 28"/>
              <a:gd name="T56" fmla="*/ 13 w 17"/>
              <a:gd name="T57" fmla="*/ 15 h 28"/>
              <a:gd name="T58" fmla="*/ 17 w 17"/>
              <a:gd name="T59" fmla="*/ 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8">
                <a:moveTo>
                  <a:pt x="17" y="9"/>
                </a:moveTo>
                <a:lnTo>
                  <a:pt x="15" y="8"/>
                </a:lnTo>
                <a:lnTo>
                  <a:pt x="13" y="9"/>
                </a:lnTo>
                <a:lnTo>
                  <a:pt x="13" y="8"/>
                </a:lnTo>
                <a:lnTo>
                  <a:pt x="15" y="6"/>
                </a:lnTo>
                <a:lnTo>
                  <a:pt x="11" y="0"/>
                </a:lnTo>
                <a:lnTo>
                  <a:pt x="9" y="0"/>
                </a:lnTo>
                <a:lnTo>
                  <a:pt x="9" y="4"/>
                </a:lnTo>
                <a:lnTo>
                  <a:pt x="7" y="4"/>
                </a:lnTo>
                <a:lnTo>
                  <a:pt x="5" y="6"/>
                </a:lnTo>
                <a:lnTo>
                  <a:pt x="5" y="9"/>
                </a:lnTo>
                <a:lnTo>
                  <a:pt x="7" y="9"/>
                </a:lnTo>
                <a:lnTo>
                  <a:pt x="3" y="13"/>
                </a:lnTo>
                <a:lnTo>
                  <a:pt x="7" y="15"/>
                </a:lnTo>
                <a:lnTo>
                  <a:pt x="7" y="17"/>
                </a:lnTo>
                <a:lnTo>
                  <a:pt x="5" y="19"/>
                </a:lnTo>
                <a:lnTo>
                  <a:pt x="3" y="17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0" y="26"/>
                </a:lnTo>
                <a:lnTo>
                  <a:pt x="2" y="28"/>
                </a:lnTo>
                <a:lnTo>
                  <a:pt x="3" y="23"/>
                </a:lnTo>
                <a:lnTo>
                  <a:pt x="5" y="24"/>
                </a:lnTo>
                <a:lnTo>
                  <a:pt x="3" y="26"/>
                </a:lnTo>
                <a:lnTo>
                  <a:pt x="7" y="26"/>
                </a:lnTo>
                <a:lnTo>
                  <a:pt x="9" y="24"/>
                </a:lnTo>
                <a:lnTo>
                  <a:pt x="9" y="21"/>
                </a:lnTo>
                <a:lnTo>
                  <a:pt x="13" y="15"/>
                </a:lnTo>
                <a:lnTo>
                  <a:pt x="17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FFA04D9C-962B-48C9-B422-F5EEA76B0597}"/>
              </a:ext>
            </a:extLst>
          </p:cNvPr>
          <p:cNvSpPr>
            <a:spLocks/>
          </p:cNvSpPr>
          <p:nvPr/>
        </p:nvSpPr>
        <p:spPr bwMode="auto">
          <a:xfrm>
            <a:off x="2698165" y="2459135"/>
            <a:ext cx="8093" cy="14567"/>
          </a:xfrm>
          <a:custGeom>
            <a:avLst/>
            <a:gdLst>
              <a:gd name="T0" fmla="*/ 1 w 5"/>
              <a:gd name="T1" fmla="*/ 9 h 9"/>
              <a:gd name="T2" fmla="*/ 3 w 5"/>
              <a:gd name="T3" fmla="*/ 9 h 9"/>
              <a:gd name="T4" fmla="*/ 5 w 5"/>
              <a:gd name="T5" fmla="*/ 6 h 9"/>
              <a:gd name="T6" fmla="*/ 3 w 5"/>
              <a:gd name="T7" fmla="*/ 2 h 9"/>
              <a:gd name="T8" fmla="*/ 3 w 5"/>
              <a:gd name="T9" fmla="*/ 0 h 9"/>
              <a:gd name="T10" fmla="*/ 1 w 5"/>
              <a:gd name="T11" fmla="*/ 0 h 9"/>
              <a:gd name="T12" fmla="*/ 0 w 5"/>
              <a:gd name="T13" fmla="*/ 0 h 9"/>
              <a:gd name="T14" fmla="*/ 0 w 5"/>
              <a:gd name="T15" fmla="*/ 2 h 9"/>
              <a:gd name="T16" fmla="*/ 1 w 5"/>
              <a:gd name="T17" fmla="*/ 6 h 9"/>
              <a:gd name="T18" fmla="*/ 1 w 5"/>
              <a:gd name="T1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9">
                <a:moveTo>
                  <a:pt x="1" y="9"/>
                </a:moveTo>
                <a:lnTo>
                  <a:pt x="3" y="9"/>
                </a:lnTo>
                <a:lnTo>
                  <a:pt x="5" y="6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1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5">
            <a:extLst>
              <a:ext uri="{FF2B5EF4-FFF2-40B4-BE49-F238E27FC236}">
                <a16:creationId xmlns:a16="http://schemas.microsoft.com/office/drawing/2014/main" id="{526A43CC-FC48-47AF-A140-FC62126A4245}"/>
              </a:ext>
            </a:extLst>
          </p:cNvPr>
          <p:cNvSpPr>
            <a:spLocks/>
          </p:cNvSpPr>
          <p:nvPr/>
        </p:nvSpPr>
        <p:spPr bwMode="auto">
          <a:xfrm>
            <a:off x="2706259" y="2404104"/>
            <a:ext cx="12948" cy="6474"/>
          </a:xfrm>
          <a:custGeom>
            <a:avLst/>
            <a:gdLst>
              <a:gd name="T0" fmla="*/ 6 w 8"/>
              <a:gd name="T1" fmla="*/ 4 h 4"/>
              <a:gd name="T2" fmla="*/ 8 w 8"/>
              <a:gd name="T3" fmla="*/ 0 h 4"/>
              <a:gd name="T4" fmla="*/ 4 w 8"/>
              <a:gd name="T5" fmla="*/ 0 h 4"/>
              <a:gd name="T6" fmla="*/ 2 w 8"/>
              <a:gd name="T7" fmla="*/ 0 h 4"/>
              <a:gd name="T8" fmla="*/ 0 w 8"/>
              <a:gd name="T9" fmla="*/ 4 h 4"/>
              <a:gd name="T10" fmla="*/ 0 w 8"/>
              <a:gd name="T11" fmla="*/ 4 h 4"/>
              <a:gd name="T12" fmla="*/ 4 w 8"/>
              <a:gd name="T13" fmla="*/ 4 h 4"/>
              <a:gd name="T14" fmla="*/ 6 w 8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6" y="4"/>
                </a:move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6">
            <a:extLst>
              <a:ext uri="{FF2B5EF4-FFF2-40B4-BE49-F238E27FC236}">
                <a16:creationId xmlns:a16="http://schemas.microsoft.com/office/drawing/2014/main" id="{A4D71788-E32F-4D25-8831-EA71BE2A028D}"/>
              </a:ext>
            </a:extLst>
          </p:cNvPr>
          <p:cNvSpPr>
            <a:spLocks/>
          </p:cNvSpPr>
          <p:nvPr/>
        </p:nvSpPr>
        <p:spPr bwMode="auto">
          <a:xfrm>
            <a:off x="2688454" y="2407341"/>
            <a:ext cx="6474" cy="6474"/>
          </a:xfrm>
          <a:custGeom>
            <a:avLst/>
            <a:gdLst>
              <a:gd name="T0" fmla="*/ 4 w 4"/>
              <a:gd name="T1" fmla="*/ 2 h 4"/>
              <a:gd name="T2" fmla="*/ 0 w 4"/>
              <a:gd name="T3" fmla="*/ 0 h 4"/>
              <a:gd name="T4" fmla="*/ 2 w 4"/>
              <a:gd name="T5" fmla="*/ 4 h 4"/>
              <a:gd name="T6" fmla="*/ 4 w 4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0" y="0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47">
            <a:extLst>
              <a:ext uri="{FF2B5EF4-FFF2-40B4-BE49-F238E27FC236}">
                <a16:creationId xmlns:a16="http://schemas.microsoft.com/office/drawing/2014/main" id="{5E16155B-3942-4596-9A67-1F0A90CB0A21}"/>
              </a:ext>
            </a:extLst>
          </p:cNvPr>
          <p:cNvSpPr>
            <a:spLocks/>
          </p:cNvSpPr>
          <p:nvPr/>
        </p:nvSpPr>
        <p:spPr bwMode="auto">
          <a:xfrm>
            <a:off x="2719206" y="2355549"/>
            <a:ext cx="21042" cy="37227"/>
          </a:xfrm>
          <a:custGeom>
            <a:avLst/>
            <a:gdLst>
              <a:gd name="T0" fmla="*/ 9 w 13"/>
              <a:gd name="T1" fmla="*/ 4 h 23"/>
              <a:gd name="T2" fmla="*/ 5 w 13"/>
              <a:gd name="T3" fmla="*/ 0 h 23"/>
              <a:gd name="T4" fmla="*/ 2 w 13"/>
              <a:gd name="T5" fmla="*/ 0 h 23"/>
              <a:gd name="T6" fmla="*/ 0 w 13"/>
              <a:gd name="T7" fmla="*/ 2 h 23"/>
              <a:gd name="T8" fmla="*/ 2 w 13"/>
              <a:gd name="T9" fmla="*/ 4 h 23"/>
              <a:gd name="T10" fmla="*/ 2 w 13"/>
              <a:gd name="T11" fmla="*/ 8 h 23"/>
              <a:gd name="T12" fmla="*/ 4 w 13"/>
              <a:gd name="T13" fmla="*/ 8 h 23"/>
              <a:gd name="T14" fmla="*/ 2 w 13"/>
              <a:gd name="T15" fmla="*/ 10 h 23"/>
              <a:gd name="T16" fmla="*/ 0 w 13"/>
              <a:gd name="T17" fmla="*/ 17 h 23"/>
              <a:gd name="T18" fmla="*/ 0 w 13"/>
              <a:gd name="T19" fmla="*/ 23 h 23"/>
              <a:gd name="T20" fmla="*/ 2 w 13"/>
              <a:gd name="T21" fmla="*/ 23 h 23"/>
              <a:gd name="T22" fmla="*/ 4 w 13"/>
              <a:gd name="T23" fmla="*/ 21 h 23"/>
              <a:gd name="T24" fmla="*/ 5 w 13"/>
              <a:gd name="T25" fmla="*/ 21 h 23"/>
              <a:gd name="T26" fmla="*/ 7 w 13"/>
              <a:gd name="T27" fmla="*/ 19 h 23"/>
              <a:gd name="T28" fmla="*/ 5 w 13"/>
              <a:gd name="T29" fmla="*/ 17 h 23"/>
              <a:gd name="T30" fmla="*/ 7 w 13"/>
              <a:gd name="T31" fmla="*/ 15 h 23"/>
              <a:gd name="T32" fmla="*/ 7 w 13"/>
              <a:gd name="T33" fmla="*/ 11 h 23"/>
              <a:gd name="T34" fmla="*/ 9 w 13"/>
              <a:gd name="T35" fmla="*/ 11 h 23"/>
              <a:gd name="T36" fmla="*/ 9 w 13"/>
              <a:gd name="T37" fmla="*/ 15 h 23"/>
              <a:gd name="T38" fmla="*/ 11 w 13"/>
              <a:gd name="T39" fmla="*/ 15 h 23"/>
              <a:gd name="T40" fmla="*/ 13 w 13"/>
              <a:gd name="T41" fmla="*/ 11 h 23"/>
              <a:gd name="T42" fmla="*/ 13 w 13"/>
              <a:gd name="T43" fmla="*/ 6 h 23"/>
              <a:gd name="T44" fmla="*/ 11 w 13"/>
              <a:gd name="T45" fmla="*/ 4 h 23"/>
              <a:gd name="T46" fmla="*/ 9 w 13"/>
              <a:gd name="T47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" h="23">
                <a:moveTo>
                  <a:pt x="9" y="4"/>
                </a:move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8"/>
                </a:lnTo>
                <a:lnTo>
                  <a:pt x="4" y="8"/>
                </a:lnTo>
                <a:lnTo>
                  <a:pt x="2" y="10"/>
                </a:lnTo>
                <a:lnTo>
                  <a:pt x="0" y="17"/>
                </a:lnTo>
                <a:lnTo>
                  <a:pt x="0" y="23"/>
                </a:lnTo>
                <a:lnTo>
                  <a:pt x="2" y="23"/>
                </a:lnTo>
                <a:lnTo>
                  <a:pt x="4" y="21"/>
                </a:lnTo>
                <a:lnTo>
                  <a:pt x="5" y="21"/>
                </a:lnTo>
                <a:lnTo>
                  <a:pt x="7" y="19"/>
                </a:lnTo>
                <a:lnTo>
                  <a:pt x="5" y="17"/>
                </a:lnTo>
                <a:lnTo>
                  <a:pt x="7" y="15"/>
                </a:lnTo>
                <a:lnTo>
                  <a:pt x="7" y="11"/>
                </a:lnTo>
                <a:lnTo>
                  <a:pt x="9" y="11"/>
                </a:lnTo>
                <a:lnTo>
                  <a:pt x="9" y="15"/>
                </a:lnTo>
                <a:lnTo>
                  <a:pt x="11" y="15"/>
                </a:lnTo>
                <a:lnTo>
                  <a:pt x="13" y="11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48">
            <a:extLst>
              <a:ext uri="{FF2B5EF4-FFF2-40B4-BE49-F238E27FC236}">
                <a16:creationId xmlns:a16="http://schemas.microsoft.com/office/drawing/2014/main" id="{E684FAAD-0F93-46AB-B7EC-B5B6E090BD5F}"/>
              </a:ext>
            </a:extLst>
          </p:cNvPr>
          <p:cNvSpPr>
            <a:spLocks/>
          </p:cNvSpPr>
          <p:nvPr/>
        </p:nvSpPr>
        <p:spPr bwMode="auto">
          <a:xfrm>
            <a:off x="2681979" y="2334506"/>
            <a:ext cx="21042" cy="58268"/>
          </a:xfrm>
          <a:custGeom>
            <a:avLst/>
            <a:gdLst>
              <a:gd name="T0" fmla="*/ 4 w 13"/>
              <a:gd name="T1" fmla="*/ 36 h 36"/>
              <a:gd name="T2" fmla="*/ 4 w 13"/>
              <a:gd name="T3" fmla="*/ 36 h 36"/>
              <a:gd name="T4" fmla="*/ 6 w 13"/>
              <a:gd name="T5" fmla="*/ 34 h 36"/>
              <a:gd name="T6" fmla="*/ 6 w 13"/>
              <a:gd name="T7" fmla="*/ 30 h 36"/>
              <a:gd name="T8" fmla="*/ 8 w 13"/>
              <a:gd name="T9" fmla="*/ 24 h 36"/>
              <a:gd name="T10" fmla="*/ 10 w 13"/>
              <a:gd name="T11" fmla="*/ 23 h 36"/>
              <a:gd name="T12" fmla="*/ 10 w 13"/>
              <a:gd name="T13" fmla="*/ 17 h 36"/>
              <a:gd name="T14" fmla="*/ 11 w 13"/>
              <a:gd name="T15" fmla="*/ 15 h 36"/>
              <a:gd name="T16" fmla="*/ 13 w 13"/>
              <a:gd name="T17" fmla="*/ 10 h 36"/>
              <a:gd name="T18" fmla="*/ 11 w 13"/>
              <a:gd name="T19" fmla="*/ 4 h 36"/>
              <a:gd name="T20" fmla="*/ 11 w 13"/>
              <a:gd name="T21" fmla="*/ 0 h 36"/>
              <a:gd name="T22" fmla="*/ 10 w 13"/>
              <a:gd name="T23" fmla="*/ 0 h 36"/>
              <a:gd name="T24" fmla="*/ 8 w 13"/>
              <a:gd name="T25" fmla="*/ 2 h 36"/>
              <a:gd name="T26" fmla="*/ 4 w 13"/>
              <a:gd name="T27" fmla="*/ 2 h 36"/>
              <a:gd name="T28" fmla="*/ 6 w 13"/>
              <a:gd name="T29" fmla="*/ 4 h 36"/>
              <a:gd name="T30" fmla="*/ 8 w 13"/>
              <a:gd name="T31" fmla="*/ 6 h 36"/>
              <a:gd name="T32" fmla="*/ 6 w 13"/>
              <a:gd name="T33" fmla="*/ 10 h 36"/>
              <a:gd name="T34" fmla="*/ 6 w 13"/>
              <a:gd name="T35" fmla="*/ 11 h 36"/>
              <a:gd name="T36" fmla="*/ 4 w 13"/>
              <a:gd name="T37" fmla="*/ 13 h 36"/>
              <a:gd name="T38" fmla="*/ 0 w 13"/>
              <a:gd name="T39" fmla="*/ 15 h 36"/>
              <a:gd name="T40" fmla="*/ 0 w 13"/>
              <a:gd name="T41" fmla="*/ 15 h 36"/>
              <a:gd name="T42" fmla="*/ 4 w 13"/>
              <a:gd name="T43" fmla="*/ 17 h 36"/>
              <a:gd name="T44" fmla="*/ 4 w 13"/>
              <a:gd name="T45" fmla="*/ 19 h 36"/>
              <a:gd name="T46" fmla="*/ 2 w 13"/>
              <a:gd name="T47" fmla="*/ 19 h 36"/>
              <a:gd name="T48" fmla="*/ 2 w 13"/>
              <a:gd name="T49" fmla="*/ 21 h 36"/>
              <a:gd name="T50" fmla="*/ 4 w 13"/>
              <a:gd name="T51" fmla="*/ 21 h 36"/>
              <a:gd name="T52" fmla="*/ 6 w 13"/>
              <a:gd name="T53" fmla="*/ 21 h 36"/>
              <a:gd name="T54" fmla="*/ 6 w 13"/>
              <a:gd name="T55" fmla="*/ 23 h 36"/>
              <a:gd name="T56" fmla="*/ 4 w 13"/>
              <a:gd name="T57" fmla="*/ 23 h 36"/>
              <a:gd name="T58" fmla="*/ 2 w 13"/>
              <a:gd name="T59" fmla="*/ 24 h 36"/>
              <a:gd name="T60" fmla="*/ 0 w 13"/>
              <a:gd name="T61" fmla="*/ 26 h 36"/>
              <a:gd name="T62" fmla="*/ 2 w 13"/>
              <a:gd name="T63" fmla="*/ 30 h 36"/>
              <a:gd name="T64" fmla="*/ 4 w 13"/>
              <a:gd name="T65" fmla="*/ 32 h 36"/>
              <a:gd name="T66" fmla="*/ 4 w 13"/>
              <a:gd name="T67" fmla="*/ 34 h 36"/>
              <a:gd name="T68" fmla="*/ 4 w 13"/>
              <a:gd name="T6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" h="36">
                <a:moveTo>
                  <a:pt x="4" y="36"/>
                </a:moveTo>
                <a:lnTo>
                  <a:pt x="4" y="36"/>
                </a:lnTo>
                <a:lnTo>
                  <a:pt x="6" y="34"/>
                </a:lnTo>
                <a:lnTo>
                  <a:pt x="6" y="30"/>
                </a:lnTo>
                <a:lnTo>
                  <a:pt x="8" y="24"/>
                </a:lnTo>
                <a:lnTo>
                  <a:pt x="10" y="23"/>
                </a:lnTo>
                <a:lnTo>
                  <a:pt x="10" y="17"/>
                </a:lnTo>
                <a:lnTo>
                  <a:pt x="11" y="15"/>
                </a:lnTo>
                <a:lnTo>
                  <a:pt x="13" y="10"/>
                </a:lnTo>
                <a:lnTo>
                  <a:pt x="11" y="4"/>
                </a:lnTo>
                <a:lnTo>
                  <a:pt x="11" y="0"/>
                </a:lnTo>
                <a:lnTo>
                  <a:pt x="10" y="0"/>
                </a:lnTo>
                <a:lnTo>
                  <a:pt x="8" y="2"/>
                </a:lnTo>
                <a:lnTo>
                  <a:pt x="4" y="2"/>
                </a:lnTo>
                <a:lnTo>
                  <a:pt x="6" y="4"/>
                </a:lnTo>
                <a:lnTo>
                  <a:pt x="8" y="6"/>
                </a:lnTo>
                <a:lnTo>
                  <a:pt x="6" y="10"/>
                </a:lnTo>
                <a:lnTo>
                  <a:pt x="6" y="11"/>
                </a:lnTo>
                <a:lnTo>
                  <a:pt x="4" y="13"/>
                </a:lnTo>
                <a:lnTo>
                  <a:pt x="0" y="15"/>
                </a:lnTo>
                <a:lnTo>
                  <a:pt x="0" y="15"/>
                </a:lnTo>
                <a:lnTo>
                  <a:pt x="4" y="17"/>
                </a:lnTo>
                <a:lnTo>
                  <a:pt x="4" y="19"/>
                </a:lnTo>
                <a:lnTo>
                  <a:pt x="2" y="19"/>
                </a:lnTo>
                <a:lnTo>
                  <a:pt x="2" y="21"/>
                </a:lnTo>
                <a:lnTo>
                  <a:pt x="4" y="21"/>
                </a:lnTo>
                <a:lnTo>
                  <a:pt x="6" y="21"/>
                </a:lnTo>
                <a:lnTo>
                  <a:pt x="6" y="23"/>
                </a:lnTo>
                <a:lnTo>
                  <a:pt x="4" y="23"/>
                </a:lnTo>
                <a:lnTo>
                  <a:pt x="2" y="24"/>
                </a:lnTo>
                <a:lnTo>
                  <a:pt x="0" y="26"/>
                </a:lnTo>
                <a:lnTo>
                  <a:pt x="2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49">
            <a:extLst>
              <a:ext uri="{FF2B5EF4-FFF2-40B4-BE49-F238E27FC236}">
                <a16:creationId xmlns:a16="http://schemas.microsoft.com/office/drawing/2014/main" id="{6AB48B10-7872-42E7-8EBF-5502CE9D1875}"/>
              </a:ext>
            </a:extLst>
          </p:cNvPr>
          <p:cNvSpPr>
            <a:spLocks/>
          </p:cNvSpPr>
          <p:nvPr/>
        </p:nvSpPr>
        <p:spPr bwMode="auto">
          <a:xfrm>
            <a:off x="2698165" y="2441330"/>
            <a:ext cx="1619" cy="4856"/>
          </a:xfrm>
          <a:custGeom>
            <a:avLst/>
            <a:gdLst>
              <a:gd name="T0" fmla="*/ 1 w 1"/>
              <a:gd name="T1" fmla="*/ 0 h 3"/>
              <a:gd name="T2" fmla="*/ 0 w 1"/>
              <a:gd name="T3" fmla="*/ 2 h 3"/>
              <a:gd name="T4" fmla="*/ 1 w 1"/>
              <a:gd name="T5" fmla="*/ 3 h 3"/>
              <a:gd name="T6" fmla="*/ 1 w 1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0" y="2"/>
                </a:lnTo>
                <a:lnTo>
                  <a:pt x="1" y="3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0">
            <a:extLst>
              <a:ext uri="{FF2B5EF4-FFF2-40B4-BE49-F238E27FC236}">
                <a16:creationId xmlns:a16="http://schemas.microsoft.com/office/drawing/2014/main" id="{698BFF99-5EE5-457D-89F7-BDE3D41B7037}"/>
              </a:ext>
            </a:extLst>
          </p:cNvPr>
          <p:cNvSpPr>
            <a:spLocks/>
          </p:cNvSpPr>
          <p:nvPr/>
        </p:nvSpPr>
        <p:spPr bwMode="auto">
          <a:xfrm>
            <a:off x="2740247" y="2407341"/>
            <a:ext cx="6474" cy="9711"/>
          </a:xfrm>
          <a:custGeom>
            <a:avLst/>
            <a:gdLst>
              <a:gd name="T0" fmla="*/ 4 w 4"/>
              <a:gd name="T1" fmla="*/ 4 h 6"/>
              <a:gd name="T2" fmla="*/ 4 w 4"/>
              <a:gd name="T3" fmla="*/ 0 h 6"/>
              <a:gd name="T4" fmla="*/ 2 w 4"/>
              <a:gd name="T5" fmla="*/ 0 h 6"/>
              <a:gd name="T6" fmla="*/ 0 w 4"/>
              <a:gd name="T7" fmla="*/ 6 h 6"/>
              <a:gd name="T8" fmla="*/ 2 w 4"/>
              <a:gd name="T9" fmla="*/ 6 h 6"/>
              <a:gd name="T10" fmla="*/ 4 w 4"/>
              <a:gd name="T1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4" y="0"/>
                </a:lnTo>
                <a:lnTo>
                  <a:pt x="2" y="0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1">
            <a:extLst>
              <a:ext uri="{FF2B5EF4-FFF2-40B4-BE49-F238E27FC236}">
                <a16:creationId xmlns:a16="http://schemas.microsoft.com/office/drawing/2014/main" id="{02C0EA75-1645-4CCE-9029-7EB86DAC3C80}"/>
              </a:ext>
            </a:extLst>
          </p:cNvPr>
          <p:cNvSpPr>
            <a:spLocks/>
          </p:cNvSpPr>
          <p:nvPr/>
        </p:nvSpPr>
        <p:spPr bwMode="auto">
          <a:xfrm>
            <a:off x="2691691" y="2438094"/>
            <a:ext cx="6474" cy="6474"/>
          </a:xfrm>
          <a:custGeom>
            <a:avLst/>
            <a:gdLst>
              <a:gd name="T0" fmla="*/ 2 w 4"/>
              <a:gd name="T1" fmla="*/ 0 h 4"/>
              <a:gd name="T2" fmla="*/ 0 w 4"/>
              <a:gd name="T3" fmla="*/ 4 h 4"/>
              <a:gd name="T4" fmla="*/ 4 w 4"/>
              <a:gd name="T5" fmla="*/ 0 h 4"/>
              <a:gd name="T6" fmla="*/ 2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0" y="4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2">
            <a:extLst>
              <a:ext uri="{FF2B5EF4-FFF2-40B4-BE49-F238E27FC236}">
                <a16:creationId xmlns:a16="http://schemas.microsoft.com/office/drawing/2014/main" id="{E116501E-AE2F-4CE3-90DA-372B8BC1E691}"/>
              </a:ext>
            </a:extLst>
          </p:cNvPr>
          <p:cNvSpPr>
            <a:spLocks/>
          </p:cNvSpPr>
          <p:nvPr/>
        </p:nvSpPr>
        <p:spPr bwMode="auto">
          <a:xfrm>
            <a:off x="2036176" y="2326414"/>
            <a:ext cx="14567" cy="14567"/>
          </a:xfrm>
          <a:custGeom>
            <a:avLst/>
            <a:gdLst>
              <a:gd name="T0" fmla="*/ 6 w 9"/>
              <a:gd name="T1" fmla="*/ 1 h 9"/>
              <a:gd name="T2" fmla="*/ 2 w 9"/>
              <a:gd name="T3" fmla="*/ 3 h 9"/>
              <a:gd name="T4" fmla="*/ 0 w 9"/>
              <a:gd name="T5" fmla="*/ 9 h 9"/>
              <a:gd name="T6" fmla="*/ 2 w 9"/>
              <a:gd name="T7" fmla="*/ 5 h 9"/>
              <a:gd name="T8" fmla="*/ 6 w 9"/>
              <a:gd name="T9" fmla="*/ 3 h 9"/>
              <a:gd name="T10" fmla="*/ 7 w 9"/>
              <a:gd name="T11" fmla="*/ 1 h 9"/>
              <a:gd name="T12" fmla="*/ 9 w 9"/>
              <a:gd name="T13" fmla="*/ 0 h 9"/>
              <a:gd name="T14" fmla="*/ 6 w 9"/>
              <a:gd name="T15" fmla="*/ 0 h 9"/>
              <a:gd name="T16" fmla="*/ 6 w 9"/>
              <a:gd name="T1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9">
                <a:moveTo>
                  <a:pt x="6" y="1"/>
                </a:moveTo>
                <a:lnTo>
                  <a:pt x="2" y="3"/>
                </a:lnTo>
                <a:lnTo>
                  <a:pt x="0" y="9"/>
                </a:lnTo>
                <a:lnTo>
                  <a:pt x="2" y="5"/>
                </a:lnTo>
                <a:lnTo>
                  <a:pt x="6" y="3"/>
                </a:lnTo>
                <a:lnTo>
                  <a:pt x="7" y="1"/>
                </a:lnTo>
                <a:lnTo>
                  <a:pt x="9" y="0"/>
                </a:lnTo>
                <a:lnTo>
                  <a:pt x="6" y="0"/>
                </a:lnTo>
                <a:lnTo>
                  <a:pt x="6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3">
            <a:extLst>
              <a:ext uri="{FF2B5EF4-FFF2-40B4-BE49-F238E27FC236}">
                <a16:creationId xmlns:a16="http://schemas.microsoft.com/office/drawing/2014/main" id="{C07586C1-C3F8-403D-97DC-9335F3E072FE}"/>
              </a:ext>
            </a:extLst>
          </p:cNvPr>
          <p:cNvSpPr>
            <a:spLocks/>
          </p:cNvSpPr>
          <p:nvPr/>
        </p:nvSpPr>
        <p:spPr bwMode="auto">
          <a:xfrm>
            <a:off x="1743219" y="2396011"/>
            <a:ext cx="6474" cy="1619"/>
          </a:xfrm>
          <a:custGeom>
            <a:avLst/>
            <a:gdLst>
              <a:gd name="T0" fmla="*/ 0 w 4"/>
              <a:gd name="T1" fmla="*/ 1 h 1"/>
              <a:gd name="T2" fmla="*/ 4 w 4"/>
              <a:gd name="T3" fmla="*/ 1 h 1"/>
              <a:gd name="T4" fmla="*/ 4 w 4"/>
              <a:gd name="T5" fmla="*/ 0 h 1"/>
              <a:gd name="T6" fmla="*/ 0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4" y="1"/>
                </a:ln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4">
            <a:extLst>
              <a:ext uri="{FF2B5EF4-FFF2-40B4-BE49-F238E27FC236}">
                <a16:creationId xmlns:a16="http://schemas.microsoft.com/office/drawing/2014/main" id="{E076B253-DC43-4CBA-A82C-675CF52C596F}"/>
              </a:ext>
            </a:extLst>
          </p:cNvPr>
          <p:cNvSpPr>
            <a:spLocks/>
          </p:cNvSpPr>
          <p:nvPr/>
        </p:nvSpPr>
        <p:spPr bwMode="auto">
          <a:xfrm>
            <a:off x="1749693" y="2397630"/>
            <a:ext cx="9711" cy="6474"/>
          </a:xfrm>
          <a:custGeom>
            <a:avLst/>
            <a:gdLst>
              <a:gd name="T0" fmla="*/ 0 w 6"/>
              <a:gd name="T1" fmla="*/ 2 h 4"/>
              <a:gd name="T2" fmla="*/ 4 w 6"/>
              <a:gd name="T3" fmla="*/ 4 h 4"/>
              <a:gd name="T4" fmla="*/ 6 w 6"/>
              <a:gd name="T5" fmla="*/ 2 h 4"/>
              <a:gd name="T6" fmla="*/ 4 w 6"/>
              <a:gd name="T7" fmla="*/ 0 h 4"/>
              <a:gd name="T8" fmla="*/ 0 w 6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5">
            <a:extLst>
              <a:ext uri="{FF2B5EF4-FFF2-40B4-BE49-F238E27FC236}">
                <a16:creationId xmlns:a16="http://schemas.microsoft.com/office/drawing/2014/main" id="{A1C3AF50-E72F-439C-9323-4400B71619CF}"/>
              </a:ext>
            </a:extLst>
          </p:cNvPr>
          <p:cNvSpPr>
            <a:spLocks/>
          </p:cNvSpPr>
          <p:nvPr/>
        </p:nvSpPr>
        <p:spPr bwMode="auto">
          <a:xfrm>
            <a:off x="1770734" y="2373352"/>
            <a:ext cx="45320" cy="30753"/>
          </a:xfrm>
          <a:custGeom>
            <a:avLst/>
            <a:gdLst>
              <a:gd name="T0" fmla="*/ 26 w 28"/>
              <a:gd name="T1" fmla="*/ 2 h 19"/>
              <a:gd name="T2" fmla="*/ 26 w 28"/>
              <a:gd name="T3" fmla="*/ 0 h 19"/>
              <a:gd name="T4" fmla="*/ 23 w 28"/>
              <a:gd name="T5" fmla="*/ 0 h 19"/>
              <a:gd name="T6" fmla="*/ 17 w 28"/>
              <a:gd name="T7" fmla="*/ 2 h 19"/>
              <a:gd name="T8" fmla="*/ 19 w 28"/>
              <a:gd name="T9" fmla="*/ 4 h 19"/>
              <a:gd name="T10" fmla="*/ 17 w 28"/>
              <a:gd name="T11" fmla="*/ 6 h 19"/>
              <a:gd name="T12" fmla="*/ 13 w 28"/>
              <a:gd name="T13" fmla="*/ 8 h 19"/>
              <a:gd name="T14" fmla="*/ 10 w 28"/>
              <a:gd name="T15" fmla="*/ 10 h 19"/>
              <a:gd name="T16" fmla="*/ 10 w 28"/>
              <a:gd name="T17" fmla="*/ 12 h 19"/>
              <a:gd name="T18" fmla="*/ 8 w 28"/>
              <a:gd name="T19" fmla="*/ 14 h 19"/>
              <a:gd name="T20" fmla="*/ 6 w 28"/>
              <a:gd name="T21" fmla="*/ 17 h 19"/>
              <a:gd name="T22" fmla="*/ 4 w 28"/>
              <a:gd name="T23" fmla="*/ 17 h 19"/>
              <a:gd name="T24" fmla="*/ 0 w 28"/>
              <a:gd name="T25" fmla="*/ 19 h 19"/>
              <a:gd name="T26" fmla="*/ 6 w 28"/>
              <a:gd name="T27" fmla="*/ 19 h 19"/>
              <a:gd name="T28" fmla="*/ 10 w 28"/>
              <a:gd name="T29" fmla="*/ 15 h 19"/>
              <a:gd name="T30" fmla="*/ 15 w 28"/>
              <a:gd name="T31" fmla="*/ 15 h 19"/>
              <a:gd name="T32" fmla="*/ 21 w 28"/>
              <a:gd name="T33" fmla="*/ 10 h 19"/>
              <a:gd name="T34" fmla="*/ 25 w 28"/>
              <a:gd name="T35" fmla="*/ 8 h 19"/>
              <a:gd name="T36" fmla="*/ 26 w 28"/>
              <a:gd name="T37" fmla="*/ 4 h 19"/>
              <a:gd name="T38" fmla="*/ 28 w 28"/>
              <a:gd name="T39" fmla="*/ 4 h 19"/>
              <a:gd name="T40" fmla="*/ 26 w 28"/>
              <a:gd name="T41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" h="19">
                <a:moveTo>
                  <a:pt x="26" y="2"/>
                </a:moveTo>
                <a:lnTo>
                  <a:pt x="26" y="0"/>
                </a:lnTo>
                <a:lnTo>
                  <a:pt x="23" y="0"/>
                </a:lnTo>
                <a:lnTo>
                  <a:pt x="17" y="2"/>
                </a:lnTo>
                <a:lnTo>
                  <a:pt x="19" y="4"/>
                </a:lnTo>
                <a:lnTo>
                  <a:pt x="17" y="6"/>
                </a:lnTo>
                <a:lnTo>
                  <a:pt x="13" y="8"/>
                </a:lnTo>
                <a:lnTo>
                  <a:pt x="10" y="10"/>
                </a:lnTo>
                <a:lnTo>
                  <a:pt x="10" y="12"/>
                </a:lnTo>
                <a:lnTo>
                  <a:pt x="8" y="14"/>
                </a:lnTo>
                <a:lnTo>
                  <a:pt x="6" y="17"/>
                </a:lnTo>
                <a:lnTo>
                  <a:pt x="4" y="17"/>
                </a:lnTo>
                <a:lnTo>
                  <a:pt x="0" y="19"/>
                </a:lnTo>
                <a:lnTo>
                  <a:pt x="6" y="19"/>
                </a:lnTo>
                <a:lnTo>
                  <a:pt x="10" y="15"/>
                </a:lnTo>
                <a:lnTo>
                  <a:pt x="15" y="15"/>
                </a:lnTo>
                <a:lnTo>
                  <a:pt x="21" y="10"/>
                </a:lnTo>
                <a:lnTo>
                  <a:pt x="25" y="8"/>
                </a:lnTo>
                <a:lnTo>
                  <a:pt x="26" y="4"/>
                </a:lnTo>
                <a:lnTo>
                  <a:pt x="28" y="4"/>
                </a:lnTo>
                <a:lnTo>
                  <a:pt x="2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6">
            <a:extLst>
              <a:ext uri="{FF2B5EF4-FFF2-40B4-BE49-F238E27FC236}">
                <a16:creationId xmlns:a16="http://schemas.microsoft.com/office/drawing/2014/main" id="{DC7EA53C-84C8-42CB-AD2A-6C53ECB3C4B9}"/>
              </a:ext>
            </a:extLst>
          </p:cNvPr>
          <p:cNvSpPr>
            <a:spLocks/>
          </p:cNvSpPr>
          <p:nvPr/>
        </p:nvSpPr>
        <p:spPr bwMode="auto">
          <a:xfrm>
            <a:off x="1816054" y="2355549"/>
            <a:ext cx="51794" cy="33990"/>
          </a:xfrm>
          <a:custGeom>
            <a:avLst/>
            <a:gdLst>
              <a:gd name="T0" fmla="*/ 30 w 32"/>
              <a:gd name="T1" fmla="*/ 2 h 21"/>
              <a:gd name="T2" fmla="*/ 27 w 32"/>
              <a:gd name="T3" fmla="*/ 2 h 21"/>
              <a:gd name="T4" fmla="*/ 27 w 32"/>
              <a:gd name="T5" fmla="*/ 0 h 21"/>
              <a:gd name="T6" fmla="*/ 23 w 32"/>
              <a:gd name="T7" fmla="*/ 0 h 21"/>
              <a:gd name="T8" fmla="*/ 19 w 32"/>
              <a:gd name="T9" fmla="*/ 2 h 21"/>
              <a:gd name="T10" fmla="*/ 19 w 32"/>
              <a:gd name="T11" fmla="*/ 6 h 21"/>
              <a:gd name="T12" fmla="*/ 23 w 32"/>
              <a:gd name="T13" fmla="*/ 8 h 21"/>
              <a:gd name="T14" fmla="*/ 21 w 32"/>
              <a:gd name="T15" fmla="*/ 10 h 21"/>
              <a:gd name="T16" fmla="*/ 17 w 32"/>
              <a:gd name="T17" fmla="*/ 8 h 21"/>
              <a:gd name="T18" fmla="*/ 15 w 32"/>
              <a:gd name="T19" fmla="*/ 10 h 21"/>
              <a:gd name="T20" fmla="*/ 15 w 32"/>
              <a:gd name="T21" fmla="*/ 11 h 21"/>
              <a:gd name="T22" fmla="*/ 14 w 32"/>
              <a:gd name="T23" fmla="*/ 11 h 21"/>
              <a:gd name="T24" fmla="*/ 10 w 32"/>
              <a:gd name="T25" fmla="*/ 15 h 21"/>
              <a:gd name="T26" fmla="*/ 8 w 32"/>
              <a:gd name="T27" fmla="*/ 15 h 21"/>
              <a:gd name="T28" fmla="*/ 4 w 32"/>
              <a:gd name="T29" fmla="*/ 19 h 21"/>
              <a:gd name="T30" fmla="*/ 2 w 32"/>
              <a:gd name="T31" fmla="*/ 19 h 21"/>
              <a:gd name="T32" fmla="*/ 0 w 32"/>
              <a:gd name="T33" fmla="*/ 19 h 21"/>
              <a:gd name="T34" fmla="*/ 2 w 32"/>
              <a:gd name="T35" fmla="*/ 21 h 21"/>
              <a:gd name="T36" fmla="*/ 8 w 32"/>
              <a:gd name="T37" fmla="*/ 21 h 21"/>
              <a:gd name="T38" fmla="*/ 12 w 32"/>
              <a:gd name="T39" fmla="*/ 19 h 21"/>
              <a:gd name="T40" fmla="*/ 15 w 32"/>
              <a:gd name="T41" fmla="*/ 15 h 21"/>
              <a:gd name="T42" fmla="*/ 15 w 32"/>
              <a:gd name="T43" fmla="*/ 19 h 21"/>
              <a:gd name="T44" fmla="*/ 17 w 32"/>
              <a:gd name="T45" fmla="*/ 19 h 21"/>
              <a:gd name="T46" fmla="*/ 19 w 32"/>
              <a:gd name="T47" fmla="*/ 15 h 21"/>
              <a:gd name="T48" fmla="*/ 19 w 32"/>
              <a:gd name="T49" fmla="*/ 13 h 21"/>
              <a:gd name="T50" fmla="*/ 21 w 32"/>
              <a:gd name="T51" fmla="*/ 13 h 21"/>
              <a:gd name="T52" fmla="*/ 23 w 32"/>
              <a:gd name="T53" fmla="*/ 15 h 21"/>
              <a:gd name="T54" fmla="*/ 25 w 32"/>
              <a:gd name="T55" fmla="*/ 15 h 21"/>
              <a:gd name="T56" fmla="*/ 27 w 32"/>
              <a:gd name="T57" fmla="*/ 11 h 21"/>
              <a:gd name="T58" fmla="*/ 30 w 32"/>
              <a:gd name="T59" fmla="*/ 10 h 21"/>
              <a:gd name="T60" fmla="*/ 30 w 32"/>
              <a:gd name="T61" fmla="*/ 10 h 21"/>
              <a:gd name="T62" fmla="*/ 29 w 32"/>
              <a:gd name="T63" fmla="*/ 8 h 21"/>
              <a:gd name="T64" fmla="*/ 32 w 32"/>
              <a:gd name="T65" fmla="*/ 6 h 21"/>
              <a:gd name="T66" fmla="*/ 30 w 32"/>
              <a:gd name="T67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" h="21">
                <a:moveTo>
                  <a:pt x="30" y="2"/>
                </a:moveTo>
                <a:lnTo>
                  <a:pt x="27" y="2"/>
                </a:lnTo>
                <a:lnTo>
                  <a:pt x="27" y="0"/>
                </a:lnTo>
                <a:lnTo>
                  <a:pt x="23" y="0"/>
                </a:lnTo>
                <a:lnTo>
                  <a:pt x="19" y="2"/>
                </a:lnTo>
                <a:lnTo>
                  <a:pt x="19" y="6"/>
                </a:lnTo>
                <a:lnTo>
                  <a:pt x="23" y="8"/>
                </a:lnTo>
                <a:lnTo>
                  <a:pt x="21" y="10"/>
                </a:lnTo>
                <a:lnTo>
                  <a:pt x="17" y="8"/>
                </a:lnTo>
                <a:lnTo>
                  <a:pt x="15" y="10"/>
                </a:lnTo>
                <a:lnTo>
                  <a:pt x="15" y="11"/>
                </a:lnTo>
                <a:lnTo>
                  <a:pt x="14" y="11"/>
                </a:lnTo>
                <a:lnTo>
                  <a:pt x="10" y="15"/>
                </a:lnTo>
                <a:lnTo>
                  <a:pt x="8" y="15"/>
                </a:lnTo>
                <a:lnTo>
                  <a:pt x="4" y="19"/>
                </a:lnTo>
                <a:lnTo>
                  <a:pt x="2" y="19"/>
                </a:lnTo>
                <a:lnTo>
                  <a:pt x="0" y="19"/>
                </a:lnTo>
                <a:lnTo>
                  <a:pt x="2" y="21"/>
                </a:lnTo>
                <a:lnTo>
                  <a:pt x="8" y="21"/>
                </a:lnTo>
                <a:lnTo>
                  <a:pt x="12" y="19"/>
                </a:lnTo>
                <a:lnTo>
                  <a:pt x="15" y="15"/>
                </a:lnTo>
                <a:lnTo>
                  <a:pt x="15" y="19"/>
                </a:lnTo>
                <a:lnTo>
                  <a:pt x="17" y="19"/>
                </a:lnTo>
                <a:lnTo>
                  <a:pt x="19" y="15"/>
                </a:lnTo>
                <a:lnTo>
                  <a:pt x="19" y="13"/>
                </a:lnTo>
                <a:lnTo>
                  <a:pt x="21" y="13"/>
                </a:lnTo>
                <a:lnTo>
                  <a:pt x="23" y="15"/>
                </a:lnTo>
                <a:lnTo>
                  <a:pt x="25" y="15"/>
                </a:lnTo>
                <a:lnTo>
                  <a:pt x="27" y="11"/>
                </a:lnTo>
                <a:lnTo>
                  <a:pt x="30" y="10"/>
                </a:lnTo>
                <a:lnTo>
                  <a:pt x="30" y="10"/>
                </a:lnTo>
                <a:lnTo>
                  <a:pt x="29" y="8"/>
                </a:lnTo>
                <a:lnTo>
                  <a:pt x="32" y="6"/>
                </a:lnTo>
                <a:lnTo>
                  <a:pt x="3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57">
            <a:extLst>
              <a:ext uri="{FF2B5EF4-FFF2-40B4-BE49-F238E27FC236}">
                <a16:creationId xmlns:a16="http://schemas.microsoft.com/office/drawing/2014/main" id="{6A02024E-2D79-4313-973E-F8F44B10EB66}"/>
              </a:ext>
            </a:extLst>
          </p:cNvPr>
          <p:cNvSpPr>
            <a:spLocks/>
          </p:cNvSpPr>
          <p:nvPr/>
        </p:nvSpPr>
        <p:spPr bwMode="auto">
          <a:xfrm>
            <a:off x="1739981" y="2404104"/>
            <a:ext cx="6474" cy="3237"/>
          </a:xfrm>
          <a:custGeom>
            <a:avLst/>
            <a:gdLst>
              <a:gd name="T0" fmla="*/ 0 w 4"/>
              <a:gd name="T1" fmla="*/ 2 h 2"/>
              <a:gd name="T2" fmla="*/ 2 w 4"/>
              <a:gd name="T3" fmla="*/ 2 h 2"/>
              <a:gd name="T4" fmla="*/ 4 w 4"/>
              <a:gd name="T5" fmla="*/ 2 h 2"/>
              <a:gd name="T6" fmla="*/ 2 w 4"/>
              <a:gd name="T7" fmla="*/ 0 h 2"/>
              <a:gd name="T8" fmla="*/ 0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8">
            <a:extLst>
              <a:ext uri="{FF2B5EF4-FFF2-40B4-BE49-F238E27FC236}">
                <a16:creationId xmlns:a16="http://schemas.microsoft.com/office/drawing/2014/main" id="{8F774F77-B60F-4B0B-9160-8CA74CD7284C}"/>
              </a:ext>
            </a:extLst>
          </p:cNvPr>
          <p:cNvSpPr>
            <a:spLocks/>
          </p:cNvSpPr>
          <p:nvPr/>
        </p:nvSpPr>
        <p:spPr bwMode="auto">
          <a:xfrm>
            <a:off x="1709228" y="2410578"/>
            <a:ext cx="3237" cy="6474"/>
          </a:xfrm>
          <a:custGeom>
            <a:avLst/>
            <a:gdLst>
              <a:gd name="T0" fmla="*/ 0 w 2"/>
              <a:gd name="T1" fmla="*/ 2 h 4"/>
              <a:gd name="T2" fmla="*/ 2 w 2"/>
              <a:gd name="T3" fmla="*/ 4 h 4"/>
              <a:gd name="T4" fmla="*/ 2 w 2"/>
              <a:gd name="T5" fmla="*/ 0 h 4"/>
              <a:gd name="T6" fmla="*/ 0 w 2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59">
            <a:extLst>
              <a:ext uri="{FF2B5EF4-FFF2-40B4-BE49-F238E27FC236}">
                <a16:creationId xmlns:a16="http://schemas.microsoft.com/office/drawing/2014/main" id="{2FEC8031-3CFD-4228-B8F5-8689A3D14833}"/>
              </a:ext>
            </a:extLst>
          </p:cNvPr>
          <p:cNvSpPr>
            <a:spLocks/>
          </p:cNvSpPr>
          <p:nvPr/>
        </p:nvSpPr>
        <p:spPr bwMode="auto">
          <a:xfrm>
            <a:off x="1670384" y="2413816"/>
            <a:ext cx="14567" cy="6474"/>
          </a:xfrm>
          <a:custGeom>
            <a:avLst/>
            <a:gdLst>
              <a:gd name="T0" fmla="*/ 2 w 9"/>
              <a:gd name="T1" fmla="*/ 2 h 4"/>
              <a:gd name="T2" fmla="*/ 0 w 9"/>
              <a:gd name="T3" fmla="*/ 4 h 4"/>
              <a:gd name="T4" fmla="*/ 6 w 9"/>
              <a:gd name="T5" fmla="*/ 4 h 4"/>
              <a:gd name="T6" fmla="*/ 9 w 9"/>
              <a:gd name="T7" fmla="*/ 2 h 4"/>
              <a:gd name="T8" fmla="*/ 6 w 9"/>
              <a:gd name="T9" fmla="*/ 0 h 4"/>
              <a:gd name="T10" fmla="*/ 2 w 9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4">
                <a:moveTo>
                  <a:pt x="2" y="2"/>
                </a:moveTo>
                <a:lnTo>
                  <a:pt x="0" y="4"/>
                </a:lnTo>
                <a:lnTo>
                  <a:pt x="6" y="4"/>
                </a:lnTo>
                <a:lnTo>
                  <a:pt x="9" y="2"/>
                </a:lnTo>
                <a:lnTo>
                  <a:pt x="6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0">
            <a:extLst>
              <a:ext uri="{FF2B5EF4-FFF2-40B4-BE49-F238E27FC236}">
                <a16:creationId xmlns:a16="http://schemas.microsoft.com/office/drawing/2014/main" id="{178E9C72-CA8F-4390-88E1-B694AEEB3E65}"/>
              </a:ext>
            </a:extLst>
          </p:cNvPr>
          <p:cNvSpPr>
            <a:spLocks/>
          </p:cNvSpPr>
          <p:nvPr/>
        </p:nvSpPr>
        <p:spPr bwMode="auto">
          <a:xfrm>
            <a:off x="1725415" y="2400867"/>
            <a:ext cx="8093" cy="9711"/>
          </a:xfrm>
          <a:custGeom>
            <a:avLst/>
            <a:gdLst>
              <a:gd name="T0" fmla="*/ 0 w 5"/>
              <a:gd name="T1" fmla="*/ 4 h 6"/>
              <a:gd name="T2" fmla="*/ 0 w 5"/>
              <a:gd name="T3" fmla="*/ 6 h 6"/>
              <a:gd name="T4" fmla="*/ 4 w 5"/>
              <a:gd name="T5" fmla="*/ 4 h 6"/>
              <a:gd name="T6" fmla="*/ 5 w 5"/>
              <a:gd name="T7" fmla="*/ 4 h 6"/>
              <a:gd name="T8" fmla="*/ 2 w 5"/>
              <a:gd name="T9" fmla="*/ 0 h 6"/>
              <a:gd name="T10" fmla="*/ 0 w 5"/>
              <a:gd name="T1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0" y="4"/>
                </a:moveTo>
                <a:lnTo>
                  <a:pt x="0" y="6"/>
                </a:lnTo>
                <a:lnTo>
                  <a:pt x="4" y="4"/>
                </a:lnTo>
                <a:lnTo>
                  <a:pt x="5" y="4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1">
            <a:extLst>
              <a:ext uri="{FF2B5EF4-FFF2-40B4-BE49-F238E27FC236}">
                <a16:creationId xmlns:a16="http://schemas.microsoft.com/office/drawing/2014/main" id="{54CFC77E-FC07-4111-8BD0-72DBE891C140}"/>
              </a:ext>
            </a:extLst>
          </p:cNvPr>
          <p:cNvSpPr>
            <a:spLocks/>
          </p:cNvSpPr>
          <p:nvPr/>
        </p:nvSpPr>
        <p:spPr bwMode="auto">
          <a:xfrm>
            <a:off x="1901836" y="2355549"/>
            <a:ext cx="6474" cy="3237"/>
          </a:xfrm>
          <a:custGeom>
            <a:avLst/>
            <a:gdLst>
              <a:gd name="T0" fmla="*/ 0 w 4"/>
              <a:gd name="T1" fmla="*/ 0 h 2"/>
              <a:gd name="T2" fmla="*/ 0 w 4"/>
              <a:gd name="T3" fmla="*/ 2 h 2"/>
              <a:gd name="T4" fmla="*/ 0 w 4"/>
              <a:gd name="T5" fmla="*/ 2 h 2"/>
              <a:gd name="T6" fmla="*/ 4 w 4"/>
              <a:gd name="T7" fmla="*/ 2 h 2"/>
              <a:gd name="T8" fmla="*/ 2 w 4"/>
              <a:gd name="T9" fmla="*/ 0 h 2"/>
              <a:gd name="T10" fmla="*/ 0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2">
            <a:extLst>
              <a:ext uri="{FF2B5EF4-FFF2-40B4-BE49-F238E27FC236}">
                <a16:creationId xmlns:a16="http://schemas.microsoft.com/office/drawing/2014/main" id="{2F74CB9A-27D0-4F12-8C30-91A79B40CB38}"/>
              </a:ext>
            </a:extLst>
          </p:cNvPr>
          <p:cNvSpPr>
            <a:spLocks/>
          </p:cNvSpPr>
          <p:nvPr/>
        </p:nvSpPr>
        <p:spPr bwMode="auto">
          <a:xfrm>
            <a:off x="1914785" y="2316702"/>
            <a:ext cx="51794" cy="27516"/>
          </a:xfrm>
          <a:custGeom>
            <a:avLst/>
            <a:gdLst>
              <a:gd name="T0" fmla="*/ 32 w 32"/>
              <a:gd name="T1" fmla="*/ 9 h 17"/>
              <a:gd name="T2" fmla="*/ 26 w 32"/>
              <a:gd name="T3" fmla="*/ 6 h 17"/>
              <a:gd name="T4" fmla="*/ 28 w 32"/>
              <a:gd name="T5" fmla="*/ 4 h 17"/>
              <a:gd name="T6" fmla="*/ 26 w 32"/>
              <a:gd name="T7" fmla="*/ 0 h 17"/>
              <a:gd name="T8" fmla="*/ 22 w 32"/>
              <a:gd name="T9" fmla="*/ 0 h 17"/>
              <a:gd name="T10" fmla="*/ 20 w 32"/>
              <a:gd name="T11" fmla="*/ 2 h 17"/>
              <a:gd name="T12" fmla="*/ 18 w 32"/>
              <a:gd name="T13" fmla="*/ 2 h 17"/>
              <a:gd name="T14" fmla="*/ 15 w 32"/>
              <a:gd name="T15" fmla="*/ 2 h 17"/>
              <a:gd name="T16" fmla="*/ 13 w 32"/>
              <a:gd name="T17" fmla="*/ 4 h 17"/>
              <a:gd name="T18" fmla="*/ 11 w 32"/>
              <a:gd name="T19" fmla="*/ 0 h 17"/>
              <a:gd name="T20" fmla="*/ 9 w 32"/>
              <a:gd name="T21" fmla="*/ 0 h 17"/>
              <a:gd name="T22" fmla="*/ 7 w 32"/>
              <a:gd name="T23" fmla="*/ 6 h 17"/>
              <a:gd name="T24" fmla="*/ 5 w 32"/>
              <a:gd name="T25" fmla="*/ 7 h 17"/>
              <a:gd name="T26" fmla="*/ 3 w 32"/>
              <a:gd name="T27" fmla="*/ 9 h 17"/>
              <a:gd name="T28" fmla="*/ 1 w 32"/>
              <a:gd name="T29" fmla="*/ 7 h 17"/>
              <a:gd name="T30" fmla="*/ 0 w 32"/>
              <a:gd name="T31" fmla="*/ 9 h 17"/>
              <a:gd name="T32" fmla="*/ 0 w 32"/>
              <a:gd name="T33" fmla="*/ 13 h 17"/>
              <a:gd name="T34" fmla="*/ 0 w 32"/>
              <a:gd name="T35" fmla="*/ 15 h 17"/>
              <a:gd name="T36" fmla="*/ 3 w 32"/>
              <a:gd name="T37" fmla="*/ 17 h 17"/>
              <a:gd name="T38" fmla="*/ 5 w 32"/>
              <a:gd name="T39" fmla="*/ 17 h 17"/>
              <a:gd name="T40" fmla="*/ 7 w 32"/>
              <a:gd name="T41" fmla="*/ 17 h 17"/>
              <a:gd name="T42" fmla="*/ 9 w 32"/>
              <a:gd name="T43" fmla="*/ 13 h 17"/>
              <a:gd name="T44" fmla="*/ 17 w 32"/>
              <a:gd name="T45" fmla="*/ 13 h 17"/>
              <a:gd name="T46" fmla="*/ 20 w 32"/>
              <a:gd name="T47" fmla="*/ 13 h 17"/>
              <a:gd name="T48" fmla="*/ 24 w 32"/>
              <a:gd name="T49" fmla="*/ 13 h 17"/>
              <a:gd name="T50" fmla="*/ 26 w 32"/>
              <a:gd name="T51" fmla="*/ 11 h 17"/>
              <a:gd name="T52" fmla="*/ 32 w 32"/>
              <a:gd name="T53" fmla="*/ 11 h 17"/>
              <a:gd name="T54" fmla="*/ 32 w 32"/>
              <a:gd name="T55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" h="17">
                <a:moveTo>
                  <a:pt x="32" y="9"/>
                </a:moveTo>
                <a:lnTo>
                  <a:pt x="26" y="6"/>
                </a:lnTo>
                <a:lnTo>
                  <a:pt x="28" y="4"/>
                </a:lnTo>
                <a:lnTo>
                  <a:pt x="26" y="0"/>
                </a:lnTo>
                <a:lnTo>
                  <a:pt x="22" y="0"/>
                </a:lnTo>
                <a:lnTo>
                  <a:pt x="20" y="2"/>
                </a:lnTo>
                <a:lnTo>
                  <a:pt x="18" y="2"/>
                </a:lnTo>
                <a:lnTo>
                  <a:pt x="15" y="2"/>
                </a:lnTo>
                <a:lnTo>
                  <a:pt x="13" y="4"/>
                </a:lnTo>
                <a:lnTo>
                  <a:pt x="11" y="0"/>
                </a:lnTo>
                <a:lnTo>
                  <a:pt x="9" y="0"/>
                </a:lnTo>
                <a:lnTo>
                  <a:pt x="7" y="6"/>
                </a:lnTo>
                <a:lnTo>
                  <a:pt x="5" y="7"/>
                </a:lnTo>
                <a:lnTo>
                  <a:pt x="3" y="9"/>
                </a:lnTo>
                <a:lnTo>
                  <a:pt x="1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3" y="17"/>
                </a:lnTo>
                <a:lnTo>
                  <a:pt x="5" y="17"/>
                </a:lnTo>
                <a:lnTo>
                  <a:pt x="7" y="17"/>
                </a:lnTo>
                <a:lnTo>
                  <a:pt x="9" y="13"/>
                </a:lnTo>
                <a:lnTo>
                  <a:pt x="17" y="13"/>
                </a:lnTo>
                <a:lnTo>
                  <a:pt x="20" y="13"/>
                </a:lnTo>
                <a:lnTo>
                  <a:pt x="24" y="13"/>
                </a:lnTo>
                <a:lnTo>
                  <a:pt x="26" y="11"/>
                </a:lnTo>
                <a:lnTo>
                  <a:pt x="32" y="11"/>
                </a:lnTo>
                <a:lnTo>
                  <a:pt x="3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3">
            <a:extLst>
              <a:ext uri="{FF2B5EF4-FFF2-40B4-BE49-F238E27FC236}">
                <a16:creationId xmlns:a16="http://schemas.microsoft.com/office/drawing/2014/main" id="{35C5D91E-800F-4E8E-92DF-55938AD7D8F7}"/>
              </a:ext>
            </a:extLst>
          </p:cNvPr>
          <p:cNvSpPr>
            <a:spLocks/>
          </p:cNvSpPr>
          <p:nvPr/>
        </p:nvSpPr>
        <p:spPr bwMode="auto">
          <a:xfrm>
            <a:off x="1963341" y="2347455"/>
            <a:ext cx="4856" cy="4856"/>
          </a:xfrm>
          <a:custGeom>
            <a:avLst/>
            <a:gdLst>
              <a:gd name="T0" fmla="*/ 0 w 3"/>
              <a:gd name="T1" fmla="*/ 2 h 3"/>
              <a:gd name="T2" fmla="*/ 2 w 3"/>
              <a:gd name="T3" fmla="*/ 3 h 3"/>
              <a:gd name="T4" fmla="*/ 3 w 3"/>
              <a:gd name="T5" fmla="*/ 2 h 3"/>
              <a:gd name="T6" fmla="*/ 2 w 3"/>
              <a:gd name="T7" fmla="*/ 0 h 3"/>
              <a:gd name="T8" fmla="*/ 0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lnTo>
                  <a:pt x="2" y="3"/>
                </a:ln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4">
            <a:extLst>
              <a:ext uri="{FF2B5EF4-FFF2-40B4-BE49-F238E27FC236}">
                <a16:creationId xmlns:a16="http://schemas.microsoft.com/office/drawing/2014/main" id="{A4A510A0-A5EA-4EC7-9780-F94A1C87F7F8}"/>
              </a:ext>
            </a:extLst>
          </p:cNvPr>
          <p:cNvSpPr>
            <a:spLocks/>
          </p:cNvSpPr>
          <p:nvPr/>
        </p:nvSpPr>
        <p:spPr bwMode="auto">
          <a:xfrm>
            <a:off x="1874322" y="2350692"/>
            <a:ext cx="12948" cy="8093"/>
          </a:xfrm>
          <a:custGeom>
            <a:avLst/>
            <a:gdLst>
              <a:gd name="T0" fmla="*/ 4 w 8"/>
              <a:gd name="T1" fmla="*/ 0 h 5"/>
              <a:gd name="T2" fmla="*/ 0 w 8"/>
              <a:gd name="T3" fmla="*/ 0 h 5"/>
              <a:gd name="T4" fmla="*/ 0 w 8"/>
              <a:gd name="T5" fmla="*/ 3 h 5"/>
              <a:gd name="T6" fmla="*/ 4 w 8"/>
              <a:gd name="T7" fmla="*/ 5 h 5"/>
              <a:gd name="T8" fmla="*/ 6 w 8"/>
              <a:gd name="T9" fmla="*/ 3 h 5"/>
              <a:gd name="T10" fmla="*/ 8 w 8"/>
              <a:gd name="T11" fmla="*/ 1 h 5"/>
              <a:gd name="T12" fmla="*/ 6 w 8"/>
              <a:gd name="T13" fmla="*/ 1 h 5"/>
              <a:gd name="T14" fmla="*/ 4 w 8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5">
                <a:moveTo>
                  <a:pt x="4" y="0"/>
                </a:moveTo>
                <a:lnTo>
                  <a:pt x="0" y="0"/>
                </a:lnTo>
                <a:lnTo>
                  <a:pt x="0" y="3"/>
                </a:lnTo>
                <a:lnTo>
                  <a:pt x="4" y="5"/>
                </a:lnTo>
                <a:lnTo>
                  <a:pt x="6" y="3"/>
                </a:lnTo>
                <a:lnTo>
                  <a:pt x="8" y="1"/>
                </a:lnTo>
                <a:lnTo>
                  <a:pt x="6" y="1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5">
            <a:extLst>
              <a:ext uri="{FF2B5EF4-FFF2-40B4-BE49-F238E27FC236}">
                <a16:creationId xmlns:a16="http://schemas.microsoft.com/office/drawing/2014/main" id="{CEB1C9E1-9D4F-42F1-8353-13F9C827075E}"/>
              </a:ext>
            </a:extLst>
          </p:cNvPr>
          <p:cNvSpPr>
            <a:spLocks/>
          </p:cNvSpPr>
          <p:nvPr/>
        </p:nvSpPr>
        <p:spPr bwMode="auto">
          <a:xfrm>
            <a:off x="1887270" y="1959002"/>
            <a:ext cx="11330" cy="17805"/>
          </a:xfrm>
          <a:custGeom>
            <a:avLst/>
            <a:gdLst>
              <a:gd name="T0" fmla="*/ 3 w 7"/>
              <a:gd name="T1" fmla="*/ 2 h 11"/>
              <a:gd name="T2" fmla="*/ 2 w 7"/>
              <a:gd name="T3" fmla="*/ 0 h 11"/>
              <a:gd name="T4" fmla="*/ 0 w 7"/>
              <a:gd name="T5" fmla="*/ 2 h 11"/>
              <a:gd name="T6" fmla="*/ 0 w 7"/>
              <a:gd name="T7" fmla="*/ 4 h 11"/>
              <a:gd name="T8" fmla="*/ 2 w 7"/>
              <a:gd name="T9" fmla="*/ 7 h 11"/>
              <a:gd name="T10" fmla="*/ 7 w 7"/>
              <a:gd name="T11" fmla="*/ 11 h 11"/>
              <a:gd name="T12" fmla="*/ 7 w 7"/>
              <a:gd name="T13" fmla="*/ 9 h 11"/>
              <a:gd name="T14" fmla="*/ 3 w 7"/>
              <a:gd name="T15" fmla="*/ 4 h 11"/>
              <a:gd name="T16" fmla="*/ 3 w 7"/>
              <a:gd name="T17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1">
                <a:moveTo>
                  <a:pt x="3" y="2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7"/>
                </a:lnTo>
                <a:lnTo>
                  <a:pt x="7" y="11"/>
                </a:lnTo>
                <a:lnTo>
                  <a:pt x="7" y="9"/>
                </a:lnTo>
                <a:lnTo>
                  <a:pt x="3" y="4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6">
            <a:extLst>
              <a:ext uri="{FF2B5EF4-FFF2-40B4-BE49-F238E27FC236}">
                <a16:creationId xmlns:a16="http://schemas.microsoft.com/office/drawing/2014/main" id="{D55B8E4F-F613-41DB-9A58-884E10C1F173}"/>
              </a:ext>
            </a:extLst>
          </p:cNvPr>
          <p:cNvSpPr>
            <a:spLocks/>
          </p:cNvSpPr>
          <p:nvPr/>
        </p:nvSpPr>
        <p:spPr bwMode="auto">
          <a:xfrm>
            <a:off x="1890507" y="2347455"/>
            <a:ext cx="1619" cy="4856"/>
          </a:xfrm>
          <a:custGeom>
            <a:avLst/>
            <a:gdLst>
              <a:gd name="T0" fmla="*/ 1 w 1"/>
              <a:gd name="T1" fmla="*/ 3 h 3"/>
              <a:gd name="T2" fmla="*/ 1 w 1"/>
              <a:gd name="T3" fmla="*/ 0 h 3"/>
              <a:gd name="T4" fmla="*/ 0 w 1"/>
              <a:gd name="T5" fmla="*/ 0 h 3"/>
              <a:gd name="T6" fmla="*/ 0 w 1"/>
              <a:gd name="T7" fmla="*/ 2 h 3"/>
              <a:gd name="T8" fmla="*/ 0 w 1"/>
              <a:gd name="T9" fmla="*/ 3 h 3"/>
              <a:gd name="T10" fmla="*/ 1 w 1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3">
                <a:moveTo>
                  <a:pt x="1" y="3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67">
            <a:extLst>
              <a:ext uri="{FF2B5EF4-FFF2-40B4-BE49-F238E27FC236}">
                <a16:creationId xmlns:a16="http://schemas.microsoft.com/office/drawing/2014/main" id="{7558BE0F-6C26-4449-A938-353221FA6E0B}"/>
              </a:ext>
            </a:extLst>
          </p:cNvPr>
          <p:cNvSpPr>
            <a:spLocks/>
          </p:cNvSpPr>
          <p:nvPr/>
        </p:nvSpPr>
        <p:spPr bwMode="auto">
          <a:xfrm>
            <a:off x="1892125" y="2355549"/>
            <a:ext cx="6474" cy="3237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68">
            <a:extLst>
              <a:ext uri="{FF2B5EF4-FFF2-40B4-BE49-F238E27FC236}">
                <a16:creationId xmlns:a16="http://schemas.microsoft.com/office/drawing/2014/main" id="{002BD3D1-F101-4736-BFE6-381276864462}"/>
              </a:ext>
            </a:extLst>
          </p:cNvPr>
          <p:cNvSpPr>
            <a:spLocks/>
          </p:cNvSpPr>
          <p:nvPr/>
        </p:nvSpPr>
        <p:spPr bwMode="auto">
          <a:xfrm>
            <a:off x="1890507" y="1949290"/>
            <a:ext cx="1619" cy="6474"/>
          </a:xfrm>
          <a:custGeom>
            <a:avLst/>
            <a:gdLst>
              <a:gd name="T0" fmla="*/ 1 w 1"/>
              <a:gd name="T1" fmla="*/ 4 h 4"/>
              <a:gd name="T2" fmla="*/ 0 w 1"/>
              <a:gd name="T3" fmla="*/ 0 h 4"/>
              <a:gd name="T4" fmla="*/ 0 w 1"/>
              <a:gd name="T5" fmla="*/ 2 h 4"/>
              <a:gd name="T6" fmla="*/ 0 w 1"/>
              <a:gd name="T7" fmla="*/ 4 h 4"/>
              <a:gd name="T8" fmla="*/ 1 w 1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1" y="4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69">
            <a:extLst>
              <a:ext uri="{FF2B5EF4-FFF2-40B4-BE49-F238E27FC236}">
                <a16:creationId xmlns:a16="http://schemas.microsoft.com/office/drawing/2014/main" id="{A2C33E9C-3DFC-4865-A381-120C9F425CC3}"/>
              </a:ext>
            </a:extLst>
          </p:cNvPr>
          <p:cNvSpPr>
            <a:spLocks/>
          </p:cNvSpPr>
          <p:nvPr/>
        </p:nvSpPr>
        <p:spPr bwMode="auto">
          <a:xfrm>
            <a:off x="2015136" y="1761538"/>
            <a:ext cx="63124" cy="69598"/>
          </a:xfrm>
          <a:custGeom>
            <a:avLst/>
            <a:gdLst>
              <a:gd name="T0" fmla="*/ 5 w 39"/>
              <a:gd name="T1" fmla="*/ 23 h 43"/>
              <a:gd name="T2" fmla="*/ 7 w 39"/>
              <a:gd name="T3" fmla="*/ 19 h 43"/>
              <a:gd name="T4" fmla="*/ 13 w 39"/>
              <a:gd name="T5" fmla="*/ 19 h 43"/>
              <a:gd name="T6" fmla="*/ 17 w 39"/>
              <a:gd name="T7" fmla="*/ 23 h 43"/>
              <a:gd name="T8" fmla="*/ 17 w 39"/>
              <a:gd name="T9" fmla="*/ 28 h 43"/>
              <a:gd name="T10" fmla="*/ 17 w 39"/>
              <a:gd name="T11" fmla="*/ 32 h 43"/>
              <a:gd name="T12" fmla="*/ 20 w 39"/>
              <a:gd name="T13" fmla="*/ 34 h 43"/>
              <a:gd name="T14" fmla="*/ 20 w 39"/>
              <a:gd name="T15" fmla="*/ 38 h 43"/>
              <a:gd name="T16" fmla="*/ 19 w 39"/>
              <a:gd name="T17" fmla="*/ 41 h 43"/>
              <a:gd name="T18" fmla="*/ 20 w 39"/>
              <a:gd name="T19" fmla="*/ 43 h 43"/>
              <a:gd name="T20" fmla="*/ 26 w 39"/>
              <a:gd name="T21" fmla="*/ 39 h 43"/>
              <a:gd name="T22" fmla="*/ 28 w 39"/>
              <a:gd name="T23" fmla="*/ 39 h 43"/>
              <a:gd name="T24" fmla="*/ 30 w 39"/>
              <a:gd name="T25" fmla="*/ 38 h 43"/>
              <a:gd name="T26" fmla="*/ 32 w 39"/>
              <a:gd name="T27" fmla="*/ 38 h 43"/>
              <a:gd name="T28" fmla="*/ 36 w 39"/>
              <a:gd name="T29" fmla="*/ 39 h 43"/>
              <a:gd name="T30" fmla="*/ 39 w 39"/>
              <a:gd name="T31" fmla="*/ 38 h 43"/>
              <a:gd name="T32" fmla="*/ 37 w 39"/>
              <a:gd name="T33" fmla="*/ 34 h 43"/>
              <a:gd name="T34" fmla="*/ 32 w 39"/>
              <a:gd name="T35" fmla="*/ 28 h 43"/>
              <a:gd name="T36" fmla="*/ 32 w 39"/>
              <a:gd name="T37" fmla="*/ 24 h 43"/>
              <a:gd name="T38" fmla="*/ 28 w 39"/>
              <a:gd name="T39" fmla="*/ 23 h 43"/>
              <a:gd name="T40" fmla="*/ 26 w 39"/>
              <a:gd name="T41" fmla="*/ 19 h 43"/>
              <a:gd name="T42" fmla="*/ 28 w 39"/>
              <a:gd name="T43" fmla="*/ 17 h 43"/>
              <a:gd name="T44" fmla="*/ 30 w 39"/>
              <a:gd name="T45" fmla="*/ 15 h 43"/>
              <a:gd name="T46" fmla="*/ 26 w 39"/>
              <a:gd name="T47" fmla="*/ 11 h 43"/>
              <a:gd name="T48" fmla="*/ 20 w 39"/>
              <a:gd name="T49" fmla="*/ 11 h 43"/>
              <a:gd name="T50" fmla="*/ 19 w 39"/>
              <a:gd name="T51" fmla="*/ 13 h 43"/>
              <a:gd name="T52" fmla="*/ 15 w 39"/>
              <a:gd name="T53" fmla="*/ 13 h 43"/>
              <a:gd name="T54" fmla="*/ 15 w 39"/>
              <a:gd name="T55" fmla="*/ 9 h 43"/>
              <a:gd name="T56" fmla="*/ 9 w 39"/>
              <a:gd name="T57" fmla="*/ 9 h 43"/>
              <a:gd name="T58" fmla="*/ 11 w 39"/>
              <a:gd name="T59" fmla="*/ 6 h 43"/>
              <a:gd name="T60" fmla="*/ 11 w 39"/>
              <a:gd name="T61" fmla="*/ 0 h 43"/>
              <a:gd name="T62" fmla="*/ 9 w 39"/>
              <a:gd name="T63" fmla="*/ 0 h 43"/>
              <a:gd name="T64" fmla="*/ 7 w 39"/>
              <a:gd name="T65" fmla="*/ 8 h 43"/>
              <a:gd name="T66" fmla="*/ 0 w 39"/>
              <a:gd name="T67" fmla="*/ 13 h 43"/>
              <a:gd name="T68" fmla="*/ 0 w 39"/>
              <a:gd name="T69" fmla="*/ 17 h 43"/>
              <a:gd name="T70" fmla="*/ 2 w 39"/>
              <a:gd name="T71" fmla="*/ 23 h 43"/>
              <a:gd name="T72" fmla="*/ 5 w 39"/>
              <a:gd name="T73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" h="43">
                <a:moveTo>
                  <a:pt x="5" y="23"/>
                </a:moveTo>
                <a:lnTo>
                  <a:pt x="7" y="19"/>
                </a:lnTo>
                <a:lnTo>
                  <a:pt x="13" y="19"/>
                </a:lnTo>
                <a:lnTo>
                  <a:pt x="17" y="23"/>
                </a:lnTo>
                <a:lnTo>
                  <a:pt x="17" y="28"/>
                </a:lnTo>
                <a:lnTo>
                  <a:pt x="17" y="32"/>
                </a:lnTo>
                <a:lnTo>
                  <a:pt x="20" y="34"/>
                </a:lnTo>
                <a:lnTo>
                  <a:pt x="20" y="38"/>
                </a:lnTo>
                <a:lnTo>
                  <a:pt x="19" y="41"/>
                </a:lnTo>
                <a:lnTo>
                  <a:pt x="20" y="43"/>
                </a:lnTo>
                <a:lnTo>
                  <a:pt x="26" y="39"/>
                </a:lnTo>
                <a:lnTo>
                  <a:pt x="28" y="39"/>
                </a:lnTo>
                <a:lnTo>
                  <a:pt x="30" y="38"/>
                </a:lnTo>
                <a:lnTo>
                  <a:pt x="32" y="38"/>
                </a:lnTo>
                <a:lnTo>
                  <a:pt x="36" y="39"/>
                </a:lnTo>
                <a:lnTo>
                  <a:pt x="39" y="38"/>
                </a:lnTo>
                <a:lnTo>
                  <a:pt x="37" y="34"/>
                </a:lnTo>
                <a:lnTo>
                  <a:pt x="32" y="28"/>
                </a:lnTo>
                <a:lnTo>
                  <a:pt x="32" y="24"/>
                </a:lnTo>
                <a:lnTo>
                  <a:pt x="28" y="23"/>
                </a:lnTo>
                <a:lnTo>
                  <a:pt x="26" y="19"/>
                </a:lnTo>
                <a:lnTo>
                  <a:pt x="28" y="17"/>
                </a:lnTo>
                <a:lnTo>
                  <a:pt x="30" y="15"/>
                </a:lnTo>
                <a:lnTo>
                  <a:pt x="26" y="11"/>
                </a:lnTo>
                <a:lnTo>
                  <a:pt x="20" y="11"/>
                </a:lnTo>
                <a:lnTo>
                  <a:pt x="19" y="13"/>
                </a:lnTo>
                <a:lnTo>
                  <a:pt x="15" y="13"/>
                </a:lnTo>
                <a:lnTo>
                  <a:pt x="15" y="9"/>
                </a:lnTo>
                <a:lnTo>
                  <a:pt x="9" y="9"/>
                </a:lnTo>
                <a:lnTo>
                  <a:pt x="11" y="6"/>
                </a:lnTo>
                <a:lnTo>
                  <a:pt x="11" y="0"/>
                </a:lnTo>
                <a:lnTo>
                  <a:pt x="9" y="0"/>
                </a:lnTo>
                <a:lnTo>
                  <a:pt x="7" y="8"/>
                </a:lnTo>
                <a:lnTo>
                  <a:pt x="0" y="13"/>
                </a:lnTo>
                <a:lnTo>
                  <a:pt x="0" y="17"/>
                </a:lnTo>
                <a:lnTo>
                  <a:pt x="2" y="23"/>
                </a:lnTo>
                <a:lnTo>
                  <a:pt x="5" y="2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0">
            <a:extLst>
              <a:ext uri="{FF2B5EF4-FFF2-40B4-BE49-F238E27FC236}">
                <a16:creationId xmlns:a16="http://schemas.microsoft.com/office/drawing/2014/main" id="{61BE81A5-7864-40CD-A41C-35F4676BFDA9}"/>
              </a:ext>
            </a:extLst>
          </p:cNvPr>
          <p:cNvSpPr>
            <a:spLocks/>
          </p:cNvSpPr>
          <p:nvPr/>
        </p:nvSpPr>
        <p:spPr bwMode="auto">
          <a:xfrm>
            <a:off x="2008661" y="2007558"/>
            <a:ext cx="42082" cy="27516"/>
          </a:xfrm>
          <a:custGeom>
            <a:avLst/>
            <a:gdLst>
              <a:gd name="T0" fmla="*/ 6 w 26"/>
              <a:gd name="T1" fmla="*/ 13 h 17"/>
              <a:gd name="T2" fmla="*/ 8 w 26"/>
              <a:gd name="T3" fmla="*/ 15 h 17"/>
              <a:gd name="T4" fmla="*/ 11 w 26"/>
              <a:gd name="T5" fmla="*/ 17 h 17"/>
              <a:gd name="T6" fmla="*/ 13 w 26"/>
              <a:gd name="T7" fmla="*/ 15 h 17"/>
              <a:gd name="T8" fmla="*/ 17 w 26"/>
              <a:gd name="T9" fmla="*/ 15 h 17"/>
              <a:gd name="T10" fmla="*/ 21 w 26"/>
              <a:gd name="T11" fmla="*/ 15 h 17"/>
              <a:gd name="T12" fmla="*/ 23 w 26"/>
              <a:gd name="T13" fmla="*/ 11 h 17"/>
              <a:gd name="T14" fmla="*/ 26 w 26"/>
              <a:gd name="T15" fmla="*/ 7 h 17"/>
              <a:gd name="T16" fmla="*/ 26 w 26"/>
              <a:gd name="T17" fmla="*/ 4 h 17"/>
              <a:gd name="T18" fmla="*/ 23 w 26"/>
              <a:gd name="T19" fmla="*/ 2 h 17"/>
              <a:gd name="T20" fmla="*/ 23 w 26"/>
              <a:gd name="T21" fmla="*/ 0 h 17"/>
              <a:gd name="T22" fmla="*/ 17 w 26"/>
              <a:gd name="T23" fmla="*/ 0 h 17"/>
              <a:gd name="T24" fmla="*/ 13 w 26"/>
              <a:gd name="T25" fmla="*/ 4 h 17"/>
              <a:gd name="T26" fmla="*/ 11 w 26"/>
              <a:gd name="T27" fmla="*/ 2 h 17"/>
              <a:gd name="T28" fmla="*/ 8 w 26"/>
              <a:gd name="T29" fmla="*/ 4 h 17"/>
              <a:gd name="T30" fmla="*/ 4 w 26"/>
              <a:gd name="T31" fmla="*/ 2 h 17"/>
              <a:gd name="T32" fmla="*/ 0 w 26"/>
              <a:gd name="T33" fmla="*/ 2 h 17"/>
              <a:gd name="T34" fmla="*/ 2 w 26"/>
              <a:gd name="T35" fmla="*/ 7 h 17"/>
              <a:gd name="T36" fmla="*/ 6 w 26"/>
              <a:gd name="T37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" h="17">
                <a:moveTo>
                  <a:pt x="6" y="13"/>
                </a:moveTo>
                <a:lnTo>
                  <a:pt x="8" y="15"/>
                </a:lnTo>
                <a:lnTo>
                  <a:pt x="11" y="17"/>
                </a:lnTo>
                <a:lnTo>
                  <a:pt x="13" y="15"/>
                </a:lnTo>
                <a:lnTo>
                  <a:pt x="17" y="15"/>
                </a:lnTo>
                <a:lnTo>
                  <a:pt x="21" y="15"/>
                </a:lnTo>
                <a:lnTo>
                  <a:pt x="23" y="11"/>
                </a:lnTo>
                <a:lnTo>
                  <a:pt x="26" y="7"/>
                </a:lnTo>
                <a:lnTo>
                  <a:pt x="26" y="4"/>
                </a:lnTo>
                <a:lnTo>
                  <a:pt x="23" y="2"/>
                </a:lnTo>
                <a:lnTo>
                  <a:pt x="23" y="0"/>
                </a:lnTo>
                <a:lnTo>
                  <a:pt x="17" y="0"/>
                </a:lnTo>
                <a:lnTo>
                  <a:pt x="13" y="4"/>
                </a:lnTo>
                <a:lnTo>
                  <a:pt x="11" y="2"/>
                </a:lnTo>
                <a:lnTo>
                  <a:pt x="8" y="4"/>
                </a:lnTo>
                <a:lnTo>
                  <a:pt x="4" y="2"/>
                </a:lnTo>
                <a:lnTo>
                  <a:pt x="0" y="2"/>
                </a:lnTo>
                <a:lnTo>
                  <a:pt x="2" y="7"/>
                </a:lnTo>
                <a:lnTo>
                  <a:pt x="6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1">
            <a:extLst>
              <a:ext uri="{FF2B5EF4-FFF2-40B4-BE49-F238E27FC236}">
                <a16:creationId xmlns:a16="http://schemas.microsoft.com/office/drawing/2014/main" id="{5B2CD64A-8494-4032-A896-528C9BBB14EE}"/>
              </a:ext>
            </a:extLst>
          </p:cNvPr>
          <p:cNvSpPr>
            <a:spLocks/>
          </p:cNvSpPr>
          <p:nvPr/>
        </p:nvSpPr>
        <p:spPr bwMode="auto">
          <a:xfrm>
            <a:off x="1981146" y="2326414"/>
            <a:ext cx="6474" cy="8093"/>
          </a:xfrm>
          <a:custGeom>
            <a:avLst/>
            <a:gdLst>
              <a:gd name="T0" fmla="*/ 0 w 4"/>
              <a:gd name="T1" fmla="*/ 1 h 5"/>
              <a:gd name="T2" fmla="*/ 2 w 4"/>
              <a:gd name="T3" fmla="*/ 5 h 5"/>
              <a:gd name="T4" fmla="*/ 4 w 4"/>
              <a:gd name="T5" fmla="*/ 1 h 5"/>
              <a:gd name="T6" fmla="*/ 4 w 4"/>
              <a:gd name="T7" fmla="*/ 0 h 5"/>
              <a:gd name="T8" fmla="*/ 0 w 4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0" y="1"/>
                </a:moveTo>
                <a:lnTo>
                  <a:pt x="2" y="5"/>
                </a:lnTo>
                <a:lnTo>
                  <a:pt x="4" y="1"/>
                </a:ln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2">
            <a:extLst>
              <a:ext uri="{FF2B5EF4-FFF2-40B4-BE49-F238E27FC236}">
                <a16:creationId xmlns:a16="http://schemas.microsoft.com/office/drawing/2014/main" id="{DB65FB10-2310-477A-907D-7E7CEFF47292}"/>
              </a:ext>
            </a:extLst>
          </p:cNvPr>
          <p:cNvSpPr>
            <a:spLocks/>
          </p:cNvSpPr>
          <p:nvPr/>
        </p:nvSpPr>
        <p:spPr bwMode="auto">
          <a:xfrm>
            <a:off x="1487487" y="2438094"/>
            <a:ext cx="6474" cy="6474"/>
          </a:xfrm>
          <a:custGeom>
            <a:avLst/>
            <a:gdLst>
              <a:gd name="T0" fmla="*/ 0 w 4"/>
              <a:gd name="T1" fmla="*/ 4 h 4"/>
              <a:gd name="T2" fmla="*/ 4 w 4"/>
              <a:gd name="T3" fmla="*/ 2 h 4"/>
              <a:gd name="T4" fmla="*/ 2 w 4"/>
              <a:gd name="T5" fmla="*/ 0 h 4"/>
              <a:gd name="T6" fmla="*/ 0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4" y="2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3">
            <a:extLst>
              <a:ext uri="{FF2B5EF4-FFF2-40B4-BE49-F238E27FC236}">
                <a16:creationId xmlns:a16="http://schemas.microsoft.com/office/drawing/2014/main" id="{70DE7214-C675-4136-87C6-67AE9C945B63}"/>
              </a:ext>
            </a:extLst>
          </p:cNvPr>
          <p:cNvSpPr>
            <a:spLocks/>
          </p:cNvSpPr>
          <p:nvPr/>
        </p:nvSpPr>
        <p:spPr bwMode="auto">
          <a:xfrm>
            <a:off x="2167279" y="1847323"/>
            <a:ext cx="24279" cy="24279"/>
          </a:xfrm>
          <a:custGeom>
            <a:avLst/>
            <a:gdLst>
              <a:gd name="T0" fmla="*/ 4 w 15"/>
              <a:gd name="T1" fmla="*/ 7 h 15"/>
              <a:gd name="T2" fmla="*/ 6 w 15"/>
              <a:gd name="T3" fmla="*/ 9 h 15"/>
              <a:gd name="T4" fmla="*/ 6 w 15"/>
              <a:gd name="T5" fmla="*/ 11 h 15"/>
              <a:gd name="T6" fmla="*/ 4 w 15"/>
              <a:gd name="T7" fmla="*/ 13 h 15"/>
              <a:gd name="T8" fmla="*/ 6 w 15"/>
              <a:gd name="T9" fmla="*/ 15 h 15"/>
              <a:gd name="T10" fmla="*/ 11 w 15"/>
              <a:gd name="T11" fmla="*/ 7 h 15"/>
              <a:gd name="T12" fmla="*/ 15 w 15"/>
              <a:gd name="T13" fmla="*/ 7 h 15"/>
              <a:gd name="T14" fmla="*/ 15 w 15"/>
              <a:gd name="T15" fmla="*/ 3 h 15"/>
              <a:gd name="T16" fmla="*/ 9 w 15"/>
              <a:gd name="T17" fmla="*/ 0 h 15"/>
              <a:gd name="T18" fmla="*/ 4 w 15"/>
              <a:gd name="T19" fmla="*/ 1 h 15"/>
              <a:gd name="T20" fmla="*/ 0 w 15"/>
              <a:gd name="T21" fmla="*/ 1 h 15"/>
              <a:gd name="T22" fmla="*/ 4 w 15"/>
              <a:gd name="T23" fmla="*/ 5 h 15"/>
              <a:gd name="T24" fmla="*/ 4 w 15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15">
                <a:moveTo>
                  <a:pt x="4" y="7"/>
                </a:moveTo>
                <a:lnTo>
                  <a:pt x="6" y="9"/>
                </a:lnTo>
                <a:lnTo>
                  <a:pt x="6" y="11"/>
                </a:lnTo>
                <a:lnTo>
                  <a:pt x="4" y="13"/>
                </a:lnTo>
                <a:lnTo>
                  <a:pt x="6" y="15"/>
                </a:lnTo>
                <a:lnTo>
                  <a:pt x="11" y="7"/>
                </a:lnTo>
                <a:lnTo>
                  <a:pt x="15" y="7"/>
                </a:lnTo>
                <a:lnTo>
                  <a:pt x="15" y="3"/>
                </a:lnTo>
                <a:lnTo>
                  <a:pt x="9" y="0"/>
                </a:lnTo>
                <a:lnTo>
                  <a:pt x="4" y="1"/>
                </a:lnTo>
                <a:lnTo>
                  <a:pt x="0" y="1"/>
                </a:lnTo>
                <a:lnTo>
                  <a:pt x="4" y="5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4">
            <a:extLst>
              <a:ext uri="{FF2B5EF4-FFF2-40B4-BE49-F238E27FC236}">
                <a16:creationId xmlns:a16="http://schemas.microsoft.com/office/drawing/2014/main" id="{510972A8-35C1-4C37-B613-59E6D2E28CEC}"/>
              </a:ext>
            </a:extLst>
          </p:cNvPr>
          <p:cNvSpPr>
            <a:spLocks/>
          </p:cNvSpPr>
          <p:nvPr/>
        </p:nvSpPr>
        <p:spPr bwMode="auto">
          <a:xfrm>
            <a:off x="1633157" y="2425146"/>
            <a:ext cx="27516" cy="6474"/>
          </a:xfrm>
          <a:custGeom>
            <a:avLst/>
            <a:gdLst>
              <a:gd name="T0" fmla="*/ 12 w 17"/>
              <a:gd name="T1" fmla="*/ 0 h 4"/>
              <a:gd name="T2" fmla="*/ 4 w 17"/>
              <a:gd name="T3" fmla="*/ 0 h 4"/>
              <a:gd name="T4" fmla="*/ 0 w 17"/>
              <a:gd name="T5" fmla="*/ 0 h 4"/>
              <a:gd name="T6" fmla="*/ 2 w 17"/>
              <a:gd name="T7" fmla="*/ 2 h 4"/>
              <a:gd name="T8" fmla="*/ 6 w 17"/>
              <a:gd name="T9" fmla="*/ 2 h 4"/>
              <a:gd name="T10" fmla="*/ 14 w 17"/>
              <a:gd name="T11" fmla="*/ 4 h 4"/>
              <a:gd name="T12" fmla="*/ 17 w 17"/>
              <a:gd name="T13" fmla="*/ 2 h 4"/>
              <a:gd name="T14" fmla="*/ 15 w 17"/>
              <a:gd name="T15" fmla="*/ 0 h 4"/>
              <a:gd name="T16" fmla="*/ 12 w 17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4">
                <a:moveTo>
                  <a:pt x="12" y="0"/>
                </a:move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6" y="2"/>
                </a:lnTo>
                <a:lnTo>
                  <a:pt x="14" y="4"/>
                </a:lnTo>
                <a:lnTo>
                  <a:pt x="17" y="2"/>
                </a:lnTo>
                <a:lnTo>
                  <a:pt x="15" y="0"/>
                </a:lnTo>
                <a:lnTo>
                  <a:pt x="1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5">
            <a:extLst>
              <a:ext uri="{FF2B5EF4-FFF2-40B4-BE49-F238E27FC236}">
                <a16:creationId xmlns:a16="http://schemas.microsoft.com/office/drawing/2014/main" id="{1453B963-6F05-4BA9-A599-8492EB00A124}"/>
              </a:ext>
            </a:extLst>
          </p:cNvPr>
          <p:cNvSpPr>
            <a:spLocks/>
          </p:cNvSpPr>
          <p:nvPr/>
        </p:nvSpPr>
        <p:spPr bwMode="auto">
          <a:xfrm>
            <a:off x="2149476" y="1716219"/>
            <a:ext cx="4856" cy="6474"/>
          </a:xfrm>
          <a:custGeom>
            <a:avLst/>
            <a:gdLst>
              <a:gd name="T0" fmla="*/ 1 w 3"/>
              <a:gd name="T1" fmla="*/ 4 h 4"/>
              <a:gd name="T2" fmla="*/ 3 w 3"/>
              <a:gd name="T3" fmla="*/ 0 h 4"/>
              <a:gd name="T4" fmla="*/ 1 w 3"/>
              <a:gd name="T5" fmla="*/ 0 h 4"/>
              <a:gd name="T6" fmla="*/ 0 w 3"/>
              <a:gd name="T7" fmla="*/ 0 h 4"/>
              <a:gd name="T8" fmla="*/ 1 w 3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1" y="4"/>
                </a:move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6">
            <a:extLst>
              <a:ext uri="{FF2B5EF4-FFF2-40B4-BE49-F238E27FC236}">
                <a16:creationId xmlns:a16="http://schemas.microsoft.com/office/drawing/2014/main" id="{75F82DEF-0427-4579-9D76-87EECB7344D2}"/>
              </a:ext>
            </a:extLst>
          </p:cNvPr>
          <p:cNvSpPr>
            <a:spLocks/>
          </p:cNvSpPr>
          <p:nvPr/>
        </p:nvSpPr>
        <p:spPr bwMode="auto">
          <a:xfrm>
            <a:off x="2146239" y="1855415"/>
            <a:ext cx="21042" cy="30753"/>
          </a:xfrm>
          <a:custGeom>
            <a:avLst/>
            <a:gdLst>
              <a:gd name="T0" fmla="*/ 7 w 13"/>
              <a:gd name="T1" fmla="*/ 13 h 19"/>
              <a:gd name="T2" fmla="*/ 9 w 13"/>
              <a:gd name="T3" fmla="*/ 15 h 19"/>
              <a:gd name="T4" fmla="*/ 9 w 13"/>
              <a:gd name="T5" fmla="*/ 17 h 19"/>
              <a:gd name="T6" fmla="*/ 11 w 13"/>
              <a:gd name="T7" fmla="*/ 19 h 19"/>
              <a:gd name="T8" fmla="*/ 11 w 13"/>
              <a:gd name="T9" fmla="*/ 11 h 19"/>
              <a:gd name="T10" fmla="*/ 13 w 13"/>
              <a:gd name="T11" fmla="*/ 8 h 19"/>
              <a:gd name="T12" fmla="*/ 13 w 13"/>
              <a:gd name="T13" fmla="*/ 2 h 19"/>
              <a:gd name="T14" fmla="*/ 13 w 13"/>
              <a:gd name="T15" fmla="*/ 0 h 19"/>
              <a:gd name="T16" fmla="*/ 9 w 13"/>
              <a:gd name="T17" fmla="*/ 2 h 19"/>
              <a:gd name="T18" fmla="*/ 0 w 13"/>
              <a:gd name="T19" fmla="*/ 11 h 19"/>
              <a:gd name="T20" fmla="*/ 0 w 13"/>
              <a:gd name="T21" fmla="*/ 13 h 19"/>
              <a:gd name="T22" fmla="*/ 2 w 13"/>
              <a:gd name="T23" fmla="*/ 15 h 19"/>
              <a:gd name="T24" fmla="*/ 7 w 13"/>
              <a:gd name="T25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9">
                <a:moveTo>
                  <a:pt x="7" y="13"/>
                </a:moveTo>
                <a:lnTo>
                  <a:pt x="9" y="15"/>
                </a:lnTo>
                <a:lnTo>
                  <a:pt x="9" y="17"/>
                </a:lnTo>
                <a:lnTo>
                  <a:pt x="11" y="19"/>
                </a:lnTo>
                <a:lnTo>
                  <a:pt x="11" y="11"/>
                </a:lnTo>
                <a:lnTo>
                  <a:pt x="13" y="8"/>
                </a:lnTo>
                <a:lnTo>
                  <a:pt x="13" y="2"/>
                </a:lnTo>
                <a:lnTo>
                  <a:pt x="13" y="0"/>
                </a:lnTo>
                <a:lnTo>
                  <a:pt x="9" y="2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7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7">
            <a:extLst>
              <a:ext uri="{FF2B5EF4-FFF2-40B4-BE49-F238E27FC236}">
                <a16:creationId xmlns:a16="http://schemas.microsoft.com/office/drawing/2014/main" id="{9D057AE7-424C-4D8C-9CE6-F301D554E3D6}"/>
              </a:ext>
            </a:extLst>
          </p:cNvPr>
          <p:cNvSpPr>
            <a:spLocks/>
          </p:cNvSpPr>
          <p:nvPr/>
        </p:nvSpPr>
        <p:spPr bwMode="auto">
          <a:xfrm>
            <a:off x="1553848" y="2417054"/>
            <a:ext cx="12948" cy="14567"/>
          </a:xfrm>
          <a:custGeom>
            <a:avLst/>
            <a:gdLst>
              <a:gd name="T0" fmla="*/ 4 w 8"/>
              <a:gd name="T1" fmla="*/ 0 h 9"/>
              <a:gd name="T2" fmla="*/ 4 w 8"/>
              <a:gd name="T3" fmla="*/ 3 h 9"/>
              <a:gd name="T4" fmla="*/ 2 w 8"/>
              <a:gd name="T5" fmla="*/ 3 h 9"/>
              <a:gd name="T6" fmla="*/ 0 w 8"/>
              <a:gd name="T7" fmla="*/ 9 h 9"/>
              <a:gd name="T8" fmla="*/ 4 w 8"/>
              <a:gd name="T9" fmla="*/ 9 h 9"/>
              <a:gd name="T10" fmla="*/ 8 w 8"/>
              <a:gd name="T11" fmla="*/ 5 h 9"/>
              <a:gd name="T12" fmla="*/ 6 w 8"/>
              <a:gd name="T13" fmla="*/ 0 h 9"/>
              <a:gd name="T14" fmla="*/ 4 w 8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9">
                <a:moveTo>
                  <a:pt x="4" y="0"/>
                </a:moveTo>
                <a:lnTo>
                  <a:pt x="4" y="3"/>
                </a:lnTo>
                <a:lnTo>
                  <a:pt x="2" y="3"/>
                </a:lnTo>
                <a:lnTo>
                  <a:pt x="0" y="9"/>
                </a:lnTo>
                <a:lnTo>
                  <a:pt x="4" y="9"/>
                </a:lnTo>
                <a:lnTo>
                  <a:pt x="8" y="5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78">
            <a:extLst>
              <a:ext uri="{FF2B5EF4-FFF2-40B4-BE49-F238E27FC236}">
                <a16:creationId xmlns:a16="http://schemas.microsoft.com/office/drawing/2014/main" id="{6AC2DA64-5846-4312-A7A1-0832295EB4E2}"/>
              </a:ext>
            </a:extLst>
          </p:cNvPr>
          <p:cNvSpPr>
            <a:spLocks/>
          </p:cNvSpPr>
          <p:nvPr/>
        </p:nvSpPr>
        <p:spPr bwMode="auto">
          <a:xfrm>
            <a:off x="1539281" y="2417054"/>
            <a:ext cx="11330" cy="11330"/>
          </a:xfrm>
          <a:custGeom>
            <a:avLst/>
            <a:gdLst>
              <a:gd name="T0" fmla="*/ 4 w 7"/>
              <a:gd name="T1" fmla="*/ 2 h 7"/>
              <a:gd name="T2" fmla="*/ 2 w 7"/>
              <a:gd name="T3" fmla="*/ 5 h 7"/>
              <a:gd name="T4" fmla="*/ 0 w 7"/>
              <a:gd name="T5" fmla="*/ 7 h 7"/>
              <a:gd name="T6" fmla="*/ 2 w 7"/>
              <a:gd name="T7" fmla="*/ 7 h 7"/>
              <a:gd name="T8" fmla="*/ 6 w 7"/>
              <a:gd name="T9" fmla="*/ 5 h 7"/>
              <a:gd name="T10" fmla="*/ 6 w 7"/>
              <a:gd name="T11" fmla="*/ 3 h 7"/>
              <a:gd name="T12" fmla="*/ 7 w 7"/>
              <a:gd name="T13" fmla="*/ 0 h 7"/>
              <a:gd name="T14" fmla="*/ 7 w 7"/>
              <a:gd name="T15" fmla="*/ 0 h 7"/>
              <a:gd name="T16" fmla="*/ 4 w 7"/>
              <a:gd name="T1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2"/>
                </a:moveTo>
                <a:lnTo>
                  <a:pt x="2" y="5"/>
                </a:lnTo>
                <a:lnTo>
                  <a:pt x="0" y="7"/>
                </a:lnTo>
                <a:lnTo>
                  <a:pt x="2" y="7"/>
                </a:lnTo>
                <a:lnTo>
                  <a:pt x="6" y="5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79">
            <a:extLst>
              <a:ext uri="{FF2B5EF4-FFF2-40B4-BE49-F238E27FC236}">
                <a16:creationId xmlns:a16="http://schemas.microsoft.com/office/drawing/2014/main" id="{A54E39F9-8491-4038-B3B6-15FD5C33EA6B}"/>
              </a:ext>
            </a:extLst>
          </p:cNvPr>
          <p:cNvSpPr>
            <a:spLocks/>
          </p:cNvSpPr>
          <p:nvPr/>
        </p:nvSpPr>
        <p:spPr bwMode="auto">
          <a:xfrm>
            <a:off x="1605642" y="2407341"/>
            <a:ext cx="27516" cy="17805"/>
          </a:xfrm>
          <a:custGeom>
            <a:avLst/>
            <a:gdLst>
              <a:gd name="T0" fmla="*/ 17 w 17"/>
              <a:gd name="T1" fmla="*/ 2 h 11"/>
              <a:gd name="T2" fmla="*/ 15 w 17"/>
              <a:gd name="T3" fmla="*/ 0 h 11"/>
              <a:gd name="T4" fmla="*/ 12 w 17"/>
              <a:gd name="T5" fmla="*/ 2 h 11"/>
              <a:gd name="T6" fmla="*/ 12 w 17"/>
              <a:gd name="T7" fmla="*/ 6 h 11"/>
              <a:gd name="T8" fmla="*/ 10 w 17"/>
              <a:gd name="T9" fmla="*/ 6 h 11"/>
              <a:gd name="T10" fmla="*/ 8 w 17"/>
              <a:gd name="T11" fmla="*/ 6 h 11"/>
              <a:gd name="T12" fmla="*/ 6 w 17"/>
              <a:gd name="T13" fmla="*/ 8 h 11"/>
              <a:gd name="T14" fmla="*/ 4 w 17"/>
              <a:gd name="T15" fmla="*/ 8 h 11"/>
              <a:gd name="T16" fmla="*/ 0 w 17"/>
              <a:gd name="T17" fmla="*/ 8 h 11"/>
              <a:gd name="T18" fmla="*/ 0 w 17"/>
              <a:gd name="T19" fmla="*/ 9 h 11"/>
              <a:gd name="T20" fmla="*/ 2 w 17"/>
              <a:gd name="T21" fmla="*/ 11 h 11"/>
              <a:gd name="T22" fmla="*/ 4 w 17"/>
              <a:gd name="T23" fmla="*/ 9 h 11"/>
              <a:gd name="T24" fmla="*/ 8 w 17"/>
              <a:gd name="T25" fmla="*/ 9 h 11"/>
              <a:gd name="T26" fmla="*/ 12 w 17"/>
              <a:gd name="T27" fmla="*/ 9 h 11"/>
              <a:gd name="T28" fmla="*/ 15 w 17"/>
              <a:gd name="T29" fmla="*/ 9 h 11"/>
              <a:gd name="T30" fmla="*/ 15 w 17"/>
              <a:gd name="T31" fmla="*/ 6 h 11"/>
              <a:gd name="T32" fmla="*/ 17 w 17"/>
              <a:gd name="T33" fmla="*/ 6 h 11"/>
              <a:gd name="T34" fmla="*/ 17 w 17"/>
              <a:gd name="T3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11">
                <a:moveTo>
                  <a:pt x="17" y="2"/>
                </a:moveTo>
                <a:lnTo>
                  <a:pt x="15" y="0"/>
                </a:lnTo>
                <a:lnTo>
                  <a:pt x="12" y="2"/>
                </a:lnTo>
                <a:lnTo>
                  <a:pt x="12" y="6"/>
                </a:lnTo>
                <a:lnTo>
                  <a:pt x="10" y="6"/>
                </a:lnTo>
                <a:lnTo>
                  <a:pt x="8" y="6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  <a:lnTo>
                  <a:pt x="0" y="9"/>
                </a:lnTo>
                <a:lnTo>
                  <a:pt x="2" y="11"/>
                </a:lnTo>
                <a:lnTo>
                  <a:pt x="4" y="9"/>
                </a:lnTo>
                <a:lnTo>
                  <a:pt x="8" y="9"/>
                </a:lnTo>
                <a:lnTo>
                  <a:pt x="12" y="9"/>
                </a:lnTo>
                <a:lnTo>
                  <a:pt x="15" y="9"/>
                </a:lnTo>
                <a:lnTo>
                  <a:pt x="15" y="6"/>
                </a:lnTo>
                <a:lnTo>
                  <a:pt x="17" y="6"/>
                </a:lnTo>
                <a:lnTo>
                  <a:pt x="1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0">
            <a:extLst>
              <a:ext uri="{FF2B5EF4-FFF2-40B4-BE49-F238E27FC236}">
                <a16:creationId xmlns:a16="http://schemas.microsoft.com/office/drawing/2014/main" id="{6BFCC7E4-86D8-4445-AA38-E126E0B627C8}"/>
              </a:ext>
            </a:extLst>
          </p:cNvPr>
          <p:cNvSpPr>
            <a:spLocks/>
          </p:cNvSpPr>
          <p:nvPr/>
        </p:nvSpPr>
        <p:spPr bwMode="auto">
          <a:xfrm>
            <a:off x="1963341" y="1379560"/>
            <a:ext cx="969514" cy="1097379"/>
          </a:xfrm>
          <a:custGeom>
            <a:avLst/>
            <a:gdLst>
              <a:gd name="T0" fmla="*/ 495 w 599"/>
              <a:gd name="T1" fmla="*/ 609 h 678"/>
              <a:gd name="T2" fmla="*/ 484 w 599"/>
              <a:gd name="T3" fmla="*/ 513 h 678"/>
              <a:gd name="T4" fmla="*/ 599 w 599"/>
              <a:gd name="T5" fmla="*/ 133 h 678"/>
              <a:gd name="T6" fmla="*/ 559 w 599"/>
              <a:gd name="T7" fmla="*/ 107 h 678"/>
              <a:gd name="T8" fmla="*/ 531 w 599"/>
              <a:gd name="T9" fmla="*/ 90 h 678"/>
              <a:gd name="T10" fmla="*/ 501 w 599"/>
              <a:gd name="T11" fmla="*/ 68 h 678"/>
              <a:gd name="T12" fmla="*/ 482 w 599"/>
              <a:gd name="T13" fmla="*/ 38 h 678"/>
              <a:gd name="T14" fmla="*/ 459 w 599"/>
              <a:gd name="T15" fmla="*/ 23 h 678"/>
              <a:gd name="T16" fmla="*/ 444 w 599"/>
              <a:gd name="T17" fmla="*/ 19 h 678"/>
              <a:gd name="T18" fmla="*/ 427 w 599"/>
              <a:gd name="T19" fmla="*/ 15 h 678"/>
              <a:gd name="T20" fmla="*/ 380 w 599"/>
              <a:gd name="T21" fmla="*/ 26 h 678"/>
              <a:gd name="T22" fmla="*/ 335 w 599"/>
              <a:gd name="T23" fmla="*/ 36 h 678"/>
              <a:gd name="T24" fmla="*/ 235 w 599"/>
              <a:gd name="T25" fmla="*/ 81 h 678"/>
              <a:gd name="T26" fmla="*/ 250 w 599"/>
              <a:gd name="T27" fmla="*/ 163 h 678"/>
              <a:gd name="T28" fmla="*/ 250 w 599"/>
              <a:gd name="T29" fmla="*/ 180 h 678"/>
              <a:gd name="T30" fmla="*/ 245 w 599"/>
              <a:gd name="T31" fmla="*/ 187 h 678"/>
              <a:gd name="T32" fmla="*/ 214 w 599"/>
              <a:gd name="T33" fmla="*/ 172 h 678"/>
              <a:gd name="T34" fmla="*/ 164 w 599"/>
              <a:gd name="T35" fmla="*/ 174 h 678"/>
              <a:gd name="T36" fmla="*/ 160 w 599"/>
              <a:gd name="T37" fmla="*/ 212 h 678"/>
              <a:gd name="T38" fmla="*/ 139 w 599"/>
              <a:gd name="T39" fmla="*/ 242 h 678"/>
              <a:gd name="T40" fmla="*/ 197 w 599"/>
              <a:gd name="T41" fmla="*/ 245 h 678"/>
              <a:gd name="T42" fmla="*/ 201 w 599"/>
              <a:gd name="T43" fmla="*/ 268 h 678"/>
              <a:gd name="T44" fmla="*/ 150 w 599"/>
              <a:gd name="T45" fmla="*/ 300 h 678"/>
              <a:gd name="T46" fmla="*/ 101 w 599"/>
              <a:gd name="T47" fmla="*/ 319 h 678"/>
              <a:gd name="T48" fmla="*/ 71 w 599"/>
              <a:gd name="T49" fmla="*/ 365 h 678"/>
              <a:gd name="T50" fmla="*/ 101 w 599"/>
              <a:gd name="T51" fmla="*/ 367 h 678"/>
              <a:gd name="T52" fmla="*/ 68 w 599"/>
              <a:gd name="T53" fmla="*/ 388 h 678"/>
              <a:gd name="T54" fmla="*/ 107 w 599"/>
              <a:gd name="T55" fmla="*/ 395 h 678"/>
              <a:gd name="T56" fmla="*/ 90 w 599"/>
              <a:gd name="T57" fmla="*/ 442 h 678"/>
              <a:gd name="T58" fmla="*/ 100 w 599"/>
              <a:gd name="T59" fmla="*/ 457 h 678"/>
              <a:gd name="T60" fmla="*/ 126 w 599"/>
              <a:gd name="T61" fmla="*/ 468 h 678"/>
              <a:gd name="T62" fmla="*/ 139 w 599"/>
              <a:gd name="T63" fmla="*/ 481 h 678"/>
              <a:gd name="T64" fmla="*/ 109 w 599"/>
              <a:gd name="T65" fmla="*/ 521 h 678"/>
              <a:gd name="T66" fmla="*/ 54 w 599"/>
              <a:gd name="T67" fmla="*/ 560 h 678"/>
              <a:gd name="T68" fmla="*/ 9 w 599"/>
              <a:gd name="T69" fmla="*/ 575 h 678"/>
              <a:gd name="T70" fmla="*/ 19 w 599"/>
              <a:gd name="T71" fmla="*/ 581 h 678"/>
              <a:gd name="T72" fmla="*/ 47 w 599"/>
              <a:gd name="T73" fmla="*/ 570 h 678"/>
              <a:gd name="T74" fmla="*/ 75 w 599"/>
              <a:gd name="T75" fmla="*/ 564 h 678"/>
              <a:gd name="T76" fmla="*/ 103 w 599"/>
              <a:gd name="T77" fmla="*/ 545 h 678"/>
              <a:gd name="T78" fmla="*/ 139 w 599"/>
              <a:gd name="T79" fmla="*/ 530 h 678"/>
              <a:gd name="T80" fmla="*/ 169 w 599"/>
              <a:gd name="T81" fmla="*/ 508 h 678"/>
              <a:gd name="T82" fmla="*/ 192 w 599"/>
              <a:gd name="T83" fmla="*/ 495 h 678"/>
              <a:gd name="T84" fmla="*/ 220 w 599"/>
              <a:gd name="T85" fmla="*/ 459 h 678"/>
              <a:gd name="T86" fmla="*/ 246 w 599"/>
              <a:gd name="T87" fmla="*/ 438 h 678"/>
              <a:gd name="T88" fmla="*/ 305 w 599"/>
              <a:gd name="T89" fmla="*/ 414 h 678"/>
              <a:gd name="T90" fmla="*/ 246 w 599"/>
              <a:gd name="T91" fmla="*/ 459 h 678"/>
              <a:gd name="T92" fmla="*/ 243 w 599"/>
              <a:gd name="T93" fmla="*/ 483 h 678"/>
              <a:gd name="T94" fmla="*/ 277 w 599"/>
              <a:gd name="T95" fmla="*/ 470 h 678"/>
              <a:gd name="T96" fmla="*/ 309 w 599"/>
              <a:gd name="T97" fmla="*/ 448 h 678"/>
              <a:gd name="T98" fmla="*/ 322 w 599"/>
              <a:gd name="T99" fmla="*/ 442 h 678"/>
              <a:gd name="T100" fmla="*/ 344 w 599"/>
              <a:gd name="T101" fmla="*/ 442 h 678"/>
              <a:gd name="T102" fmla="*/ 358 w 599"/>
              <a:gd name="T103" fmla="*/ 459 h 678"/>
              <a:gd name="T104" fmla="*/ 373 w 599"/>
              <a:gd name="T105" fmla="*/ 480 h 678"/>
              <a:gd name="T106" fmla="*/ 416 w 599"/>
              <a:gd name="T107" fmla="*/ 498 h 678"/>
              <a:gd name="T108" fmla="*/ 427 w 599"/>
              <a:gd name="T109" fmla="*/ 523 h 678"/>
              <a:gd name="T110" fmla="*/ 450 w 599"/>
              <a:gd name="T111" fmla="*/ 556 h 678"/>
              <a:gd name="T112" fmla="*/ 455 w 599"/>
              <a:gd name="T113" fmla="*/ 540 h 678"/>
              <a:gd name="T114" fmla="*/ 471 w 599"/>
              <a:gd name="T115" fmla="*/ 545 h 678"/>
              <a:gd name="T116" fmla="*/ 478 w 599"/>
              <a:gd name="T117" fmla="*/ 568 h 678"/>
              <a:gd name="T118" fmla="*/ 484 w 599"/>
              <a:gd name="T119" fmla="*/ 588 h 678"/>
              <a:gd name="T120" fmla="*/ 491 w 599"/>
              <a:gd name="T121" fmla="*/ 618 h 678"/>
              <a:gd name="T122" fmla="*/ 495 w 599"/>
              <a:gd name="T123" fmla="*/ 641 h 678"/>
              <a:gd name="T124" fmla="*/ 491 w 599"/>
              <a:gd name="T125" fmla="*/ 671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678">
                <a:moveTo>
                  <a:pt x="510" y="644"/>
                </a:moveTo>
                <a:lnTo>
                  <a:pt x="512" y="644"/>
                </a:lnTo>
                <a:lnTo>
                  <a:pt x="512" y="643"/>
                </a:lnTo>
                <a:lnTo>
                  <a:pt x="512" y="643"/>
                </a:lnTo>
                <a:lnTo>
                  <a:pt x="512" y="641"/>
                </a:lnTo>
                <a:lnTo>
                  <a:pt x="510" y="639"/>
                </a:lnTo>
                <a:lnTo>
                  <a:pt x="510" y="637"/>
                </a:lnTo>
                <a:lnTo>
                  <a:pt x="508" y="633"/>
                </a:lnTo>
                <a:lnTo>
                  <a:pt x="504" y="629"/>
                </a:lnTo>
                <a:lnTo>
                  <a:pt x="503" y="629"/>
                </a:lnTo>
                <a:lnTo>
                  <a:pt x="503" y="626"/>
                </a:lnTo>
                <a:lnTo>
                  <a:pt x="499" y="622"/>
                </a:lnTo>
                <a:lnTo>
                  <a:pt x="497" y="622"/>
                </a:lnTo>
                <a:lnTo>
                  <a:pt x="493" y="622"/>
                </a:lnTo>
                <a:lnTo>
                  <a:pt x="493" y="620"/>
                </a:lnTo>
                <a:lnTo>
                  <a:pt x="495" y="618"/>
                </a:lnTo>
                <a:lnTo>
                  <a:pt x="495" y="616"/>
                </a:lnTo>
                <a:lnTo>
                  <a:pt x="493" y="614"/>
                </a:lnTo>
                <a:lnTo>
                  <a:pt x="491" y="613"/>
                </a:lnTo>
                <a:lnTo>
                  <a:pt x="493" y="611"/>
                </a:lnTo>
                <a:lnTo>
                  <a:pt x="495" y="611"/>
                </a:lnTo>
                <a:lnTo>
                  <a:pt x="495" y="609"/>
                </a:lnTo>
                <a:lnTo>
                  <a:pt x="493" y="609"/>
                </a:lnTo>
                <a:lnTo>
                  <a:pt x="491" y="609"/>
                </a:lnTo>
                <a:lnTo>
                  <a:pt x="491" y="607"/>
                </a:lnTo>
                <a:lnTo>
                  <a:pt x="493" y="605"/>
                </a:lnTo>
                <a:lnTo>
                  <a:pt x="493" y="592"/>
                </a:lnTo>
                <a:lnTo>
                  <a:pt x="493" y="581"/>
                </a:lnTo>
                <a:lnTo>
                  <a:pt x="495" y="571"/>
                </a:lnTo>
                <a:lnTo>
                  <a:pt x="493" y="568"/>
                </a:lnTo>
                <a:lnTo>
                  <a:pt x="493" y="566"/>
                </a:lnTo>
                <a:lnTo>
                  <a:pt x="495" y="562"/>
                </a:lnTo>
                <a:lnTo>
                  <a:pt x="495" y="560"/>
                </a:lnTo>
                <a:lnTo>
                  <a:pt x="493" y="556"/>
                </a:lnTo>
                <a:lnTo>
                  <a:pt x="491" y="551"/>
                </a:lnTo>
                <a:lnTo>
                  <a:pt x="487" y="547"/>
                </a:lnTo>
                <a:lnTo>
                  <a:pt x="487" y="540"/>
                </a:lnTo>
                <a:lnTo>
                  <a:pt x="487" y="538"/>
                </a:lnTo>
                <a:lnTo>
                  <a:pt x="484" y="528"/>
                </a:lnTo>
                <a:lnTo>
                  <a:pt x="486" y="526"/>
                </a:lnTo>
                <a:lnTo>
                  <a:pt x="487" y="521"/>
                </a:lnTo>
                <a:lnTo>
                  <a:pt x="487" y="519"/>
                </a:lnTo>
                <a:lnTo>
                  <a:pt x="487" y="515"/>
                </a:lnTo>
                <a:lnTo>
                  <a:pt x="484" y="513"/>
                </a:lnTo>
                <a:lnTo>
                  <a:pt x="478" y="513"/>
                </a:lnTo>
                <a:lnTo>
                  <a:pt x="472" y="515"/>
                </a:lnTo>
                <a:lnTo>
                  <a:pt x="471" y="515"/>
                </a:lnTo>
                <a:lnTo>
                  <a:pt x="465" y="517"/>
                </a:lnTo>
                <a:lnTo>
                  <a:pt x="461" y="521"/>
                </a:lnTo>
                <a:lnTo>
                  <a:pt x="457" y="528"/>
                </a:lnTo>
                <a:lnTo>
                  <a:pt x="454" y="530"/>
                </a:lnTo>
                <a:lnTo>
                  <a:pt x="448" y="532"/>
                </a:lnTo>
                <a:lnTo>
                  <a:pt x="440" y="532"/>
                </a:lnTo>
                <a:lnTo>
                  <a:pt x="440" y="532"/>
                </a:lnTo>
                <a:lnTo>
                  <a:pt x="440" y="530"/>
                </a:lnTo>
                <a:lnTo>
                  <a:pt x="442" y="526"/>
                </a:lnTo>
                <a:lnTo>
                  <a:pt x="442" y="521"/>
                </a:lnTo>
                <a:lnTo>
                  <a:pt x="437" y="502"/>
                </a:lnTo>
                <a:lnTo>
                  <a:pt x="433" y="495"/>
                </a:lnTo>
                <a:lnTo>
                  <a:pt x="433" y="489"/>
                </a:lnTo>
                <a:lnTo>
                  <a:pt x="437" y="483"/>
                </a:lnTo>
                <a:lnTo>
                  <a:pt x="427" y="481"/>
                </a:lnTo>
                <a:lnTo>
                  <a:pt x="422" y="485"/>
                </a:lnTo>
                <a:lnTo>
                  <a:pt x="418" y="483"/>
                </a:lnTo>
                <a:lnTo>
                  <a:pt x="407" y="483"/>
                </a:lnTo>
                <a:lnTo>
                  <a:pt x="599" y="133"/>
                </a:lnTo>
                <a:lnTo>
                  <a:pt x="599" y="133"/>
                </a:lnTo>
                <a:lnTo>
                  <a:pt x="595" y="131"/>
                </a:lnTo>
                <a:lnTo>
                  <a:pt x="593" y="131"/>
                </a:lnTo>
                <a:lnTo>
                  <a:pt x="591" y="129"/>
                </a:lnTo>
                <a:lnTo>
                  <a:pt x="589" y="124"/>
                </a:lnTo>
                <a:lnTo>
                  <a:pt x="587" y="120"/>
                </a:lnTo>
                <a:lnTo>
                  <a:pt x="585" y="118"/>
                </a:lnTo>
                <a:lnTo>
                  <a:pt x="585" y="114"/>
                </a:lnTo>
                <a:lnTo>
                  <a:pt x="584" y="111"/>
                </a:lnTo>
                <a:lnTo>
                  <a:pt x="582" y="109"/>
                </a:lnTo>
                <a:lnTo>
                  <a:pt x="576" y="109"/>
                </a:lnTo>
                <a:lnTo>
                  <a:pt x="574" y="111"/>
                </a:lnTo>
                <a:lnTo>
                  <a:pt x="570" y="109"/>
                </a:lnTo>
                <a:lnTo>
                  <a:pt x="565" y="111"/>
                </a:lnTo>
                <a:lnTo>
                  <a:pt x="563" y="109"/>
                </a:lnTo>
                <a:lnTo>
                  <a:pt x="563" y="109"/>
                </a:lnTo>
                <a:lnTo>
                  <a:pt x="561" y="109"/>
                </a:lnTo>
                <a:lnTo>
                  <a:pt x="559" y="111"/>
                </a:lnTo>
                <a:lnTo>
                  <a:pt x="557" y="109"/>
                </a:lnTo>
                <a:lnTo>
                  <a:pt x="557" y="109"/>
                </a:lnTo>
                <a:lnTo>
                  <a:pt x="559" y="109"/>
                </a:lnTo>
                <a:lnTo>
                  <a:pt x="559" y="107"/>
                </a:lnTo>
                <a:lnTo>
                  <a:pt x="557" y="105"/>
                </a:lnTo>
                <a:lnTo>
                  <a:pt x="555" y="105"/>
                </a:lnTo>
                <a:lnTo>
                  <a:pt x="553" y="105"/>
                </a:lnTo>
                <a:lnTo>
                  <a:pt x="553" y="103"/>
                </a:lnTo>
                <a:lnTo>
                  <a:pt x="555" y="103"/>
                </a:lnTo>
                <a:lnTo>
                  <a:pt x="553" y="101"/>
                </a:lnTo>
                <a:lnTo>
                  <a:pt x="552" y="101"/>
                </a:lnTo>
                <a:lnTo>
                  <a:pt x="550" y="101"/>
                </a:lnTo>
                <a:lnTo>
                  <a:pt x="550" y="99"/>
                </a:lnTo>
                <a:lnTo>
                  <a:pt x="546" y="97"/>
                </a:lnTo>
                <a:lnTo>
                  <a:pt x="542" y="94"/>
                </a:lnTo>
                <a:lnTo>
                  <a:pt x="540" y="94"/>
                </a:lnTo>
                <a:lnTo>
                  <a:pt x="540" y="94"/>
                </a:lnTo>
                <a:lnTo>
                  <a:pt x="538" y="94"/>
                </a:lnTo>
                <a:lnTo>
                  <a:pt x="536" y="94"/>
                </a:lnTo>
                <a:lnTo>
                  <a:pt x="536" y="94"/>
                </a:lnTo>
                <a:lnTo>
                  <a:pt x="536" y="92"/>
                </a:lnTo>
                <a:lnTo>
                  <a:pt x="535" y="90"/>
                </a:lnTo>
                <a:lnTo>
                  <a:pt x="533" y="94"/>
                </a:lnTo>
                <a:lnTo>
                  <a:pt x="531" y="92"/>
                </a:lnTo>
                <a:lnTo>
                  <a:pt x="531" y="90"/>
                </a:lnTo>
                <a:lnTo>
                  <a:pt x="531" y="90"/>
                </a:lnTo>
                <a:lnTo>
                  <a:pt x="531" y="88"/>
                </a:lnTo>
                <a:lnTo>
                  <a:pt x="529" y="86"/>
                </a:lnTo>
                <a:lnTo>
                  <a:pt x="525" y="88"/>
                </a:lnTo>
                <a:lnTo>
                  <a:pt x="527" y="86"/>
                </a:lnTo>
                <a:lnTo>
                  <a:pt x="527" y="84"/>
                </a:lnTo>
                <a:lnTo>
                  <a:pt x="523" y="82"/>
                </a:lnTo>
                <a:lnTo>
                  <a:pt x="521" y="81"/>
                </a:lnTo>
                <a:lnTo>
                  <a:pt x="521" y="79"/>
                </a:lnTo>
                <a:lnTo>
                  <a:pt x="521" y="79"/>
                </a:lnTo>
                <a:lnTo>
                  <a:pt x="518" y="77"/>
                </a:lnTo>
                <a:lnTo>
                  <a:pt x="518" y="79"/>
                </a:lnTo>
                <a:lnTo>
                  <a:pt x="510" y="84"/>
                </a:lnTo>
                <a:lnTo>
                  <a:pt x="504" y="88"/>
                </a:lnTo>
                <a:lnTo>
                  <a:pt x="510" y="84"/>
                </a:lnTo>
                <a:lnTo>
                  <a:pt x="514" y="79"/>
                </a:lnTo>
                <a:lnTo>
                  <a:pt x="518" y="75"/>
                </a:lnTo>
                <a:lnTo>
                  <a:pt x="518" y="71"/>
                </a:lnTo>
                <a:lnTo>
                  <a:pt x="516" y="69"/>
                </a:lnTo>
                <a:lnTo>
                  <a:pt x="512" y="66"/>
                </a:lnTo>
                <a:lnTo>
                  <a:pt x="508" y="66"/>
                </a:lnTo>
                <a:lnTo>
                  <a:pt x="503" y="68"/>
                </a:lnTo>
                <a:lnTo>
                  <a:pt x="501" y="68"/>
                </a:lnTo>
                <a:lnTo>
                  <a:pt x="499" y="69"/>
                </a:lnTo>
                <a:lnTo>
                  <a:pt x="495" y="69"/>
                </a:lnTo>
                <a:lnTo>
                  <a:pt x="489" y="75"/>
                </a:lnTo>
                <a:lnTo>
                  <a:pt x="486" y="77"/>
                </a:lnTo>
                <a:lnTo>
                  <a:pt x="489" y="73"/>
                </a:lnTo>
                <a:lnTo>
                  <a:pt x="489" y="69"/>
                </a:lnTo>
                <a:lnTo>
                  <a:pt x="489" y="66"/>
                </a:lnTo>
                <a:lnTo>
                  <a:pt x="489" y="64"/>
                </a:lnTo>
                <a:lnTo>
                  <a:pt x="484" y="60"/>
                </a:lnTo>
                <a:lnTo>
                  <a:pt x="484" y="58"/>
                </a:lnTo>
                <a:lnTo>
                  <a:pt x="487" y="56"/>
                </a:lnTo>
                <a:lnTo>
                  <a:pt x="489" y="56"/>
                </a:lnTo>
                <a:lnTo>
                  <a:pt x="489" y="56"/>
                </a:lnTo>
                <a:lnTo>
                  <a:pt x="482" y="51"/>
                </a:lnTo>
                <a:lnTo>
                  <a:pt x="480" y="49"/>
                </a:lnTo>
                <a:lnTo>
                  <a:pt x="482" y="47"/>
                </a:lnTo>
                <a:lnTo>
                  <a:pt x="487" y="45"/>
                </a:lnTo>
                <a:lnTo>
                  <a:pt x="489" y="41"/>
                </a:lnTo>
                <a:lnTo>
                  <a:pt x="487" y="39"/>
                </a:lnTo>
                <a:lnTo>
                  <a:pt x="486" y="36"/>
                </a:lnTo>
                <a:lnTo>
                  <a:pt x="484" y="36"/>
                </a:lnTo>
                <a:lnTo>
                  <a:pt x="482" y="38"/>
                </a:lnTo>
                <a:lnTo>
                  <a:pt x="482" y="36"/>
                </a:lnTo>
                <a:lnTo>
                  <a:pt x="478" y="34"/>
                </a:lnTo>
                <a:lnTo>
                  <a:pt x="476" y="34"/>
                </a:lnTo>
                <a:lnTo>
                  <a:pt x="472" y="32"/>
                </a:lnTo>
                <a:lnTo>
                  <a:pt x="471" y="32"/>
                </a:lnTo>
                <a:lnTo>
                  <a:pt x="467" y="32"/>
                </a:lnTo>
                <a:lnTo>
                  <a:pt x="463" y="32"/>
                </a:lnTo>
                <a:lnTo>
                  <a:pt x="463" y="36"/>
                </a:lnTo>
                <a:lnTo>
                  <a:pt x="461" y="38"/>
                </a:lnTo>
                <a:lnTo>
                  <a:pt x="459" y="34"/>
                </a:lnTo>
                <a:lnTo>
                  <a:pt x="461" y="32"/>
                </a:lnTo>
                <a:lnTo>
                  <a:pt x="463" y="30"/>
                </a:lnTo>
                <a:lnTo>
                  <a:pt x="463" y="28"/>
                </a:lnTo>
                <a:lnTo>
                  <a:pt x="463" y="26"/>
                </a:lnTo>
                <a:lnTo>
                  <a:pt x="465" y="24"/>
                </a:lnTo>
                <a:lnTo>
                  <a:pt x="465" y="21"/>
                </a:lnTo>
                <a:lnTo>
                  <a:pt x="467" y="19"/>
                </a:lnTo>
                <a:lnTo>
                  <a:pt x="465" y="17"/>
                </a:lnTo>
                <a:lnTo>
                  <a:pt x="465" y="17"/>
                </a:lnTo>
                <a:lnTo>
                  <a:pt x="461" y="21"/>
                </a:lnTo>
                <a:lnTo>
                  <a:pt x="459" y="23"/>
                </a:lnTo>
                <a:lnTo>
                  <a:pt x="459" y="23"/>
                </a:lnTo>
                <a:lnTo>
                  <a:pt x="457" y="23"/>
                </a:lnTo>
                <a:lnTo>
                  <a:pt x="454" y="23"/>
                </a:lnTo>
                <a:lnTo>
                  <a:pt x="454" y="24"/>
                </a:lnTo>
                <a:lnTo>
                  <a:pt x="454" y="28"/>
                </a:lnTo>
                <a:lnTo>
                  <a:pt x="452" y="30"/>
                </a:lnTo>
                <a:lnTo>
                  <a:pt x="450" y="30"/>
                </a:lnTo>
                <a:lnTo>
                  <a:pt x="448" y="30"/>
                </a:lnTo>
                <a:lnTo>
                  <a:pt x="448" y="34"/>
                </a:lnTo>
                <a:lnTo>
                  <a:pt x="446" y="38"/>
                </a:lnTo>
                <a:lnTo>
                  <a:pt x="446" y="34"/>
                </a:lnTo>
                <a:lnTo>
                  <a:pt x="446" y="30"/>
                </a:lnTo>
                <a:lnTo>
                  <a:pt x="448" y="26"/>
                </a:lnTo>
                <a:lnTo>
                  <a:pt x="446" y="26"/>
                </a:lnTo>
                <a:lnTo>
                  <a:pt x="444" y="28"/>
                </a:lnTo>
                <a:lnTo>
                  <a:pt x="442" y="32"/>
                </a:lnTo>
                <a:lnTo>
                  <a:pt x="440" y="32"/>
                </a:lnTo>
                <a:lnTo>
                  <a:pt x="442" y="26"/>
                </a:lnTo>
                <a:lnTo>
                  <a:pt x="440" y="24"/>
                </a:lnTo>
                <a:lnTo>
                  <a:pt x="437" y="24"/>
                </a:lnTo>
                <a:lnTo>
                  <a:pt x="439" y="23"/>
                </a:lnTo>
                <a:lnTo>
                  <a:pt x="442" y="19"/>
                </a:lnTo>
                <a:lnTo>
                  <a:pt x="444" y="19"/>
                </a:lnTo>
                <a:lnTo>
                  <a:pt x="448" y="21"/>
                </a:lnTo>
                <a:lnTo>
                  <a:pt x="454" y="19"/>
                </a:lnTo>
                <a:lnTo>
                  <a:pt x="455" y="19"/>
                </a:lnTo>
                <a:lnTo>
                  <a:pt x="459" y="15"/>
                </a:lnTo>
                <a:lnTo>
                  <a:pt x="459" y="13"/>
                </a:lnTo>
                <a:lnTo>
                  <a:pt x="461" y="11"/>
                </a:lnTo>
                <a:lnTo>
                  <a:pt x="459" y="11"/>
                </a:lnTo>
                <a:lnTo>
                  <a:pt x="455" y="9"/>
                </a:lnTo>
                <a:lnTo>
                  <a:pt x="455" y="9"/>
                </a:lnTo>
                <a:lnTo>
                  <a:pt x="454" y="6"/>
                </a:lnTo>
                <a:lnTo>
                  <a:pt x="454" y="6"/>
                </a:lnTo>
                <a:lnTo>
                  <a:pt x="452" y="4"/>
                </a:lnTo>
                <a:lnTo>
                  <a:pt x="454" y="4"/>
                </a:lnTo>
                <a:lnTo>
                  <a:pt x="454" y="2"/>
                </a:lnTo>
                <a:lnTo>
                  <a:pt x="455" y="2"/>
                </a:lnTo>
                <a:lnTo>
                  <a:pt x="454" y="0"/>
                </a:lnTo>
                <a:lnTo>
                  <a:pt x="448" y="4"/>
                </a:lnTo>
                <a:lnTo>
                  <a:pt x="446" y="6"/>
                </a:lnTo>
                <a:lnTo>
                  <a:pt x="442" y="6"/>
                </a:lnTo>
                <a:lnTo>
                  <a:pt x="439" y="8"/>
                </a:lnTo>
                <a:lnTo>
                  <a:pt x="431" y="13"/>
                </a:lnTo>
                <a:lnTo>
                  <a:pt x="427" y="15"/>
                </a:lnTo>
                <a:lnTo>
                  <a:pt x="420" y="15"/>
                </a:lnTo>
                <a:lnTo>
                  <a:pt x="414" y="11"/>
                </a:lnTo>
                <a:lnTo>
                  <a:pt x="412" y="11"/>
                </a:lnTo>
                <a:lnTo>
                  <a:pt x="412" y="13"/>
                </a:lnTo>
                <a:lnTo>
                  <a:pt x="410" y="11"/>
                </a:lnTo>
                <a:lnTo>
                  <a:pt x="407" y="9"/>
                </a:lnTo>
                <a:lnTo>
                  <a:pt x="405" y="11"/>
                </a:lnTo>
                <a:lnTo>
                  <a:pt x="403" y="13"/>
                </a:lnTo>
                <a:lnTo>
                  <a:pt x="401" y="13"/>
                </a:lnTo>
                <a:lnTo>
                  <a:pt x="401" y="11"/>
                </a:lnTo>
                <a:lnTo>
                  <a:pt x="401" y="9"/>
                </a:lnTo>
                <a:lnTo>
                  <a:pt x="405" y="8"/>
                </a:lnTo>
                <a:lnTo>
                  <a:pt x="403" y="8"/>
                </a:lnTo>
                <a:lnTo>
                  <a:pt x="399" y="8"/>
                </a:lnTo>
                <a:lnTo>
                  <a:pt x="391" y="11"/>
                </a:lnTo>
                <a:lnTo>
                  <a:pt x="388" y="13"/>
                </a:lnTo>
                <a:lnTo>
                  <a:pt x="386" y="17"/>
                </a:lnTo>
                <a:lnTo>
                  <a:pt x="388" y="19"/>
                </a:lnTo>
                <a:lnTo>
                  <a:pt x="391" y="21"/>
                </a:lnTo>
                <a:lnTo>
                  <a:pt x="388" y="23"/>
                </a:lnTo>
                <a:lnTo>
                  <a:pt x="384" y="23"/>
                </a:lnTo>
                <a:lnTo>
                  <a:pt x="380" y="26"/>
                </a:lnTo>
                <a:lnTo>
                  <a:pt x="376" y="34"/>
                </a:lnTo>
                <a:lnTo>
                  <a:pt x="375" y="39"/>
                </a:lnTo>
                <a:lnTo>
                  <a:pt x="373" y="39"/>
                </a:lnTo>
                <a:lnTo>
                  <a:pt x="373" y="38"/>
                </a:lnTo>
                <a:lnTo>
                  <a:pt x="375" y="32"/>
                </a:lnTo>
                <a:lnTo>
                  <a:pt x="378" y="24"/>
                </a:lnTo>
                <a:lnTo>
                  <a:pt x="378" y="23"/>
                </a:lnTo>
                <a:lnTo>
                  <a:pt x="376" y="23"/>
                </a:lnTo>
                <a:lnTo>
                  <a:pt x="369" y="26"/>
                </a:lnTo>
                <a:lnTo>
                  <a:pt x="365" y="26"/>
                </a:lnTo>
                <a:lnTo>
                  <a:pt x="363" y="24"/>
                </a:lnTo>
                <a:lnTo>
                  <a:pt x="361" y="23"/>
                </a:lnTo>
                <a:lnTo>
                  <a:pt x="358" y="21"/>
                </a:lnTo>
                <a:lnTo>
                  <a:pt x="356" y="21"/>
                </a:lnTo>
                <a:lnTo>
                  <a:pt x="356" y="23"/>
                </a:lnTo>
                <a:lnTo>
                  <a:pt x="359" y="24"/>
                </a:lnTo>
                <a:lnTo>
                  <a:pt x="361" y="26"/>
                </a:lnTo>
                <a:lnTo>
                  <a:pt x="359" y="28"/>
                </a:lnTo>
                <a:lnTo>
                  <a:pt x="356" y="26"/>
                </a:lnTo>
                <a:lnTo>
                  <a:pt x="350" y="26"/>
                </a:lnTo>
                <a:lnTo>
                  <a:pt x="342" y="28"/>
                </a:lnTo>
                <a:lnTo>
                  <a:pt x="335" y="36"/>
                </a:lnTo>
                <a:lnTo>
                  <a:pt x="326" y="41"/>
                </a:lnTo>
                <a:lnTo>
                  <a:pt x="318" y="45"/>
                </a:lnTo>
                <a:lnTo>
                  <a:pt x="310" y="53"/>
                </a:lnTo>
                <a:lnTo>
                  <a:pt x="303" y="60"/>
                </a:lnTo>
                <a:lnTo>
                  <a:pt x="297" y="62"/>
                </a:lnTo>
                <a:lnTo>
                  <a:pt x="295" y="62"/>
                </a:lnTo>
                <a:lnTo>
                  <a:pt x="290" y="64"/>
                </a:lnTo>
                <a:lnTo>
                  <a:pt x="286" y="66"/>
                </a:lnTo>
                <a:lnTo>
                  <a:pt x="280" y="68"/>
                </a:lnTo>
                <a:lnTo>
                  <a:pt x="277" y="68"/>
                </a:lnTo>
                <a:lnTo>
                  <a:pt x="273" y="66"/>
                </a:lnTo>
                <a:lnTo>
                  <a:pt x="269" y="66"/>
                </a:lnTo>
                <a:lnTo>
                  <a:pt x="263" y="64"/>
                </a:lnTo>
                <a:lnTo>
                  <a:pt x="260" y="62"/>
                </a:lnTo>
                <a:lnTo>
                  <a:pt x="256" y="58"/>
                </a:lnTo>
                <a:lnTo>
                  <a:pt x="254" y="60"/>
                </a:lnTo>
                <a:lnTo>
                  <a:pt x="250" y="64"/>
                </a:lnTo>
                <a:lnTo>
                  <a:pt x="243" y="69"/>
                </a:lnTo>
                <a:lnTo>
                  <a:pt x="243" y="73"/>
                </a:lnTo>
                <a:lnTo>
                  <a:pt x="239" y="77"/>
                </a:lnTo>
                <a:lnTo>
                  <a:pt x="237" y="81"/>
                </a:lnTo>
                <a:lnTo>
                  <a:pt x="235" y="81"/>
                </a:lnTo>
                <a:lnTo>
                  <a:pt x="233" y="79"/>
                </a:lnTo>
                <a:lnTo>
                  <a:pt x="231" y="81"/>
                </a:lnTo>
                <a:lnTo>
                  <a:pt x="233" y="86"/>
                </a:lnTo>
                <a:lnTo>
                  <a:pt x="237" y="101"/>
                </a:lnTo>
                <a:lnTo>
                  <a:pt x="241" y="112"/>
                </a:lnTo>
                <a:lnTo>
                  <a:pt x="243" y="122"/>
                </a:lnTo>
                <a:lnTo>
                  <a:pt x="243" y="131"/>
                </a:lnTo>
                <a:lnTo>
                  <a:pt x="239" y="139"/>
                </a:lnTo>
                <a:lnTo>
                  <a:pt x="235" y="142"/>
                </a:lnTo>
                <a:lnTo>
                  <a:pt x="235" y="144"/>
                </a:lnTo>
                <a:lnTo>
                  <a:pt x="243" y="152"/>
                </a:lnTo>
                <a:lnTo>
                  <a:pt x="245" y="154"/>
                </a:lnTo>
                <a:lnTo>
                  <a:pt x="245" y="150"/>
                </a:lnTo>
                <a:lnTo>
                  <a:pt x="246" y="152"/>
                </a:lnTo>
                <a:lnTo>
                  <a:pt x="250" y="150"/>
                </a:lnTo>
                <a:lnTo>
                  <a:pt x="252" y="150"/>
                </a:lnTo>
                <a:lnTo>
                  <a:pt x="250" y="152"/>
                </a:lnTo>
                <a:lnTo>
                  <a:pt x="250" y="154"/>
                </a:lnTo>
                <a:lnTo>
                  <a:pt x="258" y="161"/>
                </a:lnTo>
                <a:lnTo>
                  <a:pt x="256" y="161"/>
                </a:lnTo>
                <a:lnTo>
                  <a:pt x="252" y="161"/>
                </a:lnTo>
                <a:lnTo>
                  <a:pt x="250" y="163"/>
                </a:lnTo>
                <a:lnTo>
                  <a:pt x="250" y="172"/>
                </a:lnTo>
                <a:lnTo>
                  <a:pt x="250" y="176"/>
                </a:lnTo>
                <a:lnTo>
                  <a:pt x="252" y="178"/>
                </a:lnTo>
                <a:lnTo>
                  <a:pt x="256" y="176"/>
                </a:lnTo>
                <a:lnTo>
                  <a:pt x="260" y="174"/>
                </a:lnTo>
                <a:lnTo>
                  <a:pt x="262" y="176"/>
                </a:lnTo>
                <a:lnTo>
                  <a:pt x="263" y="178"/>
                </a:lnTo>
                <a:lnTo>
                  <a:pt x="267" y="176"/>
                </a:lnTo>
                <a:lnTo>
                  <a:pt x="273" y="178"/>
                </a:lnTo>
                <a:lnTo>
                  <a:pt x="277" y="180"/>
                </a:lnTo>
                <a:lnTo>
                  <a:pt x="273" y="182"/>
                </a:lnTo>
                <a:lnTo>
                  <a:pt x="273" y="186"/>
                </a:lnTo>
                <a:lnTo>
                  <a:pt x="273" y="189"/>
                </a:lnTo>
                <a:lnTo>
                  <a:pt x="267" y="189"/>
                </a:lnTo>
                <a:lnTo>
                  <a:pt x="267" y="187"/>
                </a:lnTo>
                <a:lnTo>
                  <a:pt x="263" y="186"/>
                </a:lnTo>
                <a:lnTo>
                  <a:pt x="262" y="187"/>
                </a:lnTo>
                <a:lnTo>
                  <a:pt x="258" y="187"/>
                </a:lnTo>
                <a:lnTo>
                  <a:pt x="256" y="186"/>
                </a:lnTo>
                <a:lnTo>
                  <a:pt x="254" y="180"/>
                </a:lnTo>
                <a:lnTo>
                  <a:pt x="250" y="180"/>
                </a:lnTo>
                <a:lnTo>
                  <a:pt x="250" y="180"/>
                </a:lnTo>
                <a:lnTo>
                  <a:pt x="246" y="176"/>
                </a:lnTo>
                <a:lnTo>
                  <a:pt x="246" y="171"/>
                </a:lnTo>
                <a:lnTo>
                  <a:pt x="250" y="161"/>
                </a:lnTo>
                <a:lnTo>
                  <a:pt x="248" y="159"/>
                </a:lnTo>
                <a:lnTo>
                  <a:pt x="248" y="157"/>
                </a:lnTo>
                <a:lnTo>
                  <a:pt x="245" y="161"/>
                </a:lnTo>
                <a:lnTo>
                  <a:pt x="245" y="171"/>
                </a:lnTo>
                <a:lnTo>
                  <a:pt x="243" y="178"/>
                </a:lnTo>
                <a:lnTo>
                  <a:pt x="241" y="180"/>
                </a:lnTo>
                <a:lnTo>
                  <a:pt x="241" y="184"/>
                </a:lnTo>
                <a:lnTo>
                  <a:pt x="243" y="180"/>
                </a:lnTo>
                <a:lnTo>
                  <a:pt x="245" y="180"/>
                </a:lnTo>
                <a:lnTo>
                  <a:pt x="246" y="182"/>
                </a:lnTo>
                <a:lnTo>
                  <a:pt x="250" y="182"/>
                </a:lnTo>
                <a:lnTo>
                  <a:pt x="252" y="186"/>
                </a:lnTo>
                <a:lnTo>
                  <a:pt x="252" y="191"/>
                </a:lnTo>
                <a:lnTo>
                  <a:pt x="248" y="195"/>
                </a:lnTo>
                <a:lnTo>
                  <a:pt x="243" y="197"/>
                </a:lnTo>
                <a:lnTo>
                  <a:pt x="248" y="191"/>
                </a:lnTo>
                <a:lnTo>
                  <a:pt x="248" y="189"/>
                </a:lnTo>
                <a:lnTo>
                  <a:pt x="245" y="187"/>
                </a:lnTo>
                <a:lnTo>
                  <a:pt x="245" y="187"/>
                </a:lnTo>
                <a:lnTo>
                  <a:pt x="243" y="189"/>
                </a:lnTo>
                <a:lnTo>
                  <a:pt x="237" y="193"/>
                </a:lnTo>
                <a:lnTo>
                  <a:pt x="237" y="195"/>
                </a:lnTo>
                <a:lnTo>
                  <a:pt x="233" y="197"/>
                </a:lnTo>
                <a:lnTo>
                  <a:pt x="231" y="199"/>
                </a:lnTo>
                <a:lnTo>
                  <a:pt x="229" y="195"/>
                </a:lnTo>
                <a:lnTo>
                  <a:pt x="229" y="195"/>
                </a:lnTo>
                <a:lnTo>
                  <a:pt x="224" y="195"/>
                </a:lnTo>
                <a:lnTo>
                  <a:pt x="222" y="193"/>
                </a:lnTo>
                <a:lnTo>
                  <a:pt x="222" y="189"/>
                </a:lnTo>
                <a:lnTo>
                  <a:pt x="220" y="189"/>
                </a:lnTo>
                <a:lnTo>
                  <a:pt x="218" y="189"/>
                </a:lnTo>
                <a:lnTo>
                  <a:pt x="214" y="189"/>
                </a:lnTo>
                <a:lnTo>
                  <a:pt x="214" y="187"/>
                </a:lnTo>
                <a:lnTo>
                  <a:pt x="213" y="186"/>
                </a:lnTo>
                <a:lnTo>
                  <a:pt x="211" y="187"/>
                </a:lnTo>
                <a:lnTo>
                  <a:pt x="209" y="187"/>
                </a:lnTo>
                <a:lnTo>
                  <a:pt x="209" y="184"/>
                </a:lnTo>
                <a:lnTo>
                  <a:pt x="207" y="180"/>
                </a:lnTo>
                <a:lnTo>
                  <a:pt x="207" y="178"/>
                </a:lnTo>
                <a:lnTo>
                  <a:pt x="211" y="178"/>
                </a:lnTo>
                <a:lnTo>
                  <a:pt x="214" y="172"/>
                </a:lnTo>
                <a:lnTo>
                  <a:pt x="216" y="172"/>
                </a:lnTo>
                <a:lnTo>
                  <a:pt x="218" y="171"/>
                </a:lnTo>
                <a:lnTo>
                  <a:pt x="218" y="169"/>
                </a:lnTo>
                <a:lnTo>
                  <a:pt x="213" y="163"/>
                </a:lnTo>
                <a:lnTo>
                  <a:pt x="211" y="163"/>
                </a:lnTo>
                <a:lnTo>
                  <a:pt x="207" y="161"/>
                </a:lnTo>
                <a:lnTo>
                  <a:pt x="201" y="165"/>
                </a:lnTo>
                <a:lnTo>
                  <a:pt x="199" y="165"/>
                </a:lnTo>
                <a:lnTo>
                  <a:pt x="196" y="163"/>
                </a:lnTo>
                <a:lnTo>
                  <a:pt x="194" y="163"/>
                </a:lnTo>
                <a:lnTo>
                  <a:pt x="182" y="167"/>
                </a:lnTo>
                <a:lnTo>
                  <a:pt x="182" y="169"/>
                </a:lnTo>
                <a:lnTo>
                  <a:pt x="184" y="171"/>
                </a:lnTo>
                <a:lnTo>
                  <a:pt x="188" y="174"/>
                </a:lnTo>
                <a:lnTo>
                  <a:pt x="188" y="174"/>
                </a:lnTo>
                <a:lnTo>
                  <a:pt x="184" y="174"/>
                </a:lnTo>
                <a:lnTo>
                  <a:pt x="182" y="174"/>
                </a:lnTo>
                <a:lnTo>
                  <a:pt x="181" y="172"/>
                </a:lnTo>
                <a:lnTo>
                  <a:pt x="177" y="172"/>
                </a:lnTo>
                <a:lnTo>
                  <a:pt x="171" y="171"/>
                </a:lnTo>
                <a:lnTo>
                  <a:pt x="165" y="172"/>
                </a:lnTo>
                <a:lnTo>
                  <a:pt x="164" y="174"/>
                </a:lnTo>
                <a:lnTo>
                  <a:pt x="164" y="174"/>
                </a:lnTo>
                <a:lnTo>
                  <a:pt x="160" y="176"/>
                </a:lnTo>
                <a:lnTo>
                  <a:pt x="158" y="174"/>
                </a:lnTo>
                <a:lnTo>
                  <a:pt x="156" y="174"/>
                </a:lnTo>
                <a:lnTo>
                  <a:pt x="152" y="176"/>
                </a:lnTo>
                <a:lnTo>
                  <a:pt x="152" y="178"/>
                </a:lnTo>
                <a:lnTo>
                  <a:pt x="149" y="180"/>
                </a:lnTo>
                <a:lnTo>
                  <a:pt x="145" y="182"/>
                </a:lnTo>
                <a:lnTo>
                  <a:pt x="141" y="184"/>
                </a:lnTo>
                <a:lnTo>
                  <a:pt x="139" y="186"/>
                </a:lnTo>
                <a:lnTo>
                  <a:pt x="139" y="184"/>
                </a:lnTo>
                <a:lnTo>
                  <a:pt x="141" y="182"/>
                </a:lnTo>
                <a:lnTo>
                  <a:pt x="137" y="182"/>
                </a:lnTo>
                <a:lnTo>
                  <a:pt x="135" y="187"/>
                </a:lnTo>
                <a:lnTo>
                  <a:pt x="135" y="187"/>
                </a:lnTo>
                <a:lnTo>
                  <a:pt x="139" y="193"/>
                </a:lnTo>
                <a:lnTo>
                  <a:pt x="143" y="201"/>
                </a:lnTo>
                <a:lnTo>
                  <a:pt x="149" y="201"/>
                </a:lnTo>
                <a:lnTo>
                  <a:pt x="152" y="206"/>
                </a:lnTo>
                <a:lnTo>
                  <a:pt x="156" y="208"/>
                </a:lnTo>
                <a:lnTo>
                  <a:pt x="156" y="212"/>
                </a:lnTo>
                <a:lnTo>
                  <a:pt x="160" y="212"/>
                </a:lnTo>
                <a:lnTo>
                  <a:pt x="164" y="215"/>
                </a:lnTo>
                <a:lnTo>
                  <a:pt x="162" y="215"/>
                </a:lnTo>
                <a:lnTo>
                  <a:pt x="158" y="215"/>
                </a:lnTo>
                <a:lnTo>
                  <a:pt x="156" y="212"/>
                </a:lnTo>
                <a:lnTo>
                  <a:pt x="152" y="210"/>
                </a:lnTo>
                <a:lnTo>
                  <a:pt x="150" y="208"/>
                </a:lnTo>
                <a:lnTo>
                  <a:pt x="149" y="208"/>
                </a:lnTo>
                <a:lnTo>
                  <a:pt x="145" y="212"/>
                </a:lnTo>
                <a:lnTo>
                  <a:pt x="143" y="212"/>
                </a:lnTo>
                <a:lnTo>
                  <a:pt x="141" y="208"/>
                </a:lnTo>
                <a:lnTo>
                  <a:pt x="143" y="206"/>
                </a:lnTo>
                <a:lnTo>
                  <a:pt x="143" y="204"/>
                </a:lnTo>
                <a:lnTo>
                  <a:pt x="141" y="204"/>
                </a:lnTo>
                <a:lnTo>
                  <a:pt x="139" y="208"/>
                </a:lnTo>
                <a:lnTo>
                  <a:pt x="139" y="215"/>
                </a:lnTo>
                <a:lnTo>
                  <a:pt x="141" y="215"/>
                </a:lnTo>
                <a:lnTo>
                  <a:pt x="141" y="219"/>
                </a:lnTo>
                <a:lnTo>
                  <a:pt x="137" y="221"/>
                </a:lnTo>
                <a:lnTo>
                  <a:pt x="133" y="227"/>
                </a:lnTo>
                <a:lnTo>
                  <a:pt x="133" y="230"/>
                </a:lnTo>
                <a:lnTo>
                  <a:pt x="133" y="234"/>
                </a:lnTo>
                <a:lnTo>
                  <a:pt x="139" y="242"/>
                </a:lnTo>
                <a:lnTo>
                  <a:pt x="145" y="244"/>
                </a:lnTo>
                <a:lnTo>
                  <a:pt x="149" y="247"/>
                </a:lnTo>
                <a:lnTo>
                  <a:pt x="150" y="247"/>
                </a:lnTo>
                <a:lnTo>
                  <a:pt x="154" y="244"/>
                </a:lnTo>
                <a:lnTo>
                  <a:pt x="160" y="244"/>
                </a:lnTo>
                <a:lnTo>
                  <a:pt x="164" y="245"/>
                </a:lnTo>
                <a:lnTo>
                  <a:pt x="171" y="245"/>
                </a:lnTo>
                <a:lnTo>
                  <a:pt x="173" y="247"/>
                </a:lnTo>
                <a:lnTo>
                  <a:pt x="175" y="251"/>
                </a:lnTo>
                <a:lnTo>
                  <a:pt x="177" y="253"/>
                </a:lnTo>
                <a:lnTo>
                  <a:pt x="179" y="251"/>
                </a:lnTo>
                <a:lnTo>
                  <a:pt x="177" y="247"/>
                </a:lnTo>
                <a:lnTo>
                  <a:pt x="179" y="245"/>
                </a:lnTo>
                <a:lnTo>
                  <a:pt x="182" y="245"/>
                </a:lnTo>
                <a:lnTo>
                  <a:pt x="182" y="247"/>
                </a:lnTo>
                <a:lnTo>
                  <a:pt x="179" y="253"/>
                </a:lnTo>
                <a:lnTo>
                  <a:pt x="179" y="255"/>
                </a:lnTo>
                <a:lnTo>
                  <a:pt x="181" y="255"/>
                </a:lnTo>
                <a:lnTo>
                  <a:pt x="184" y="251"/>
                </a:lnTo>
                <a:lnTo>
                  <a:pt x="186" y="249"/>
                </a:lnTo>
                <a:lnTo>
                  <a:pt x="192" y="249"/>
                </a:lnTo>
                <a:lnTo>
                  <a:pt x="197" y="245"/>
                </a:lnTo>
                <a:lnTo>
                  <a:pt x="203" y="244"/>
                </a:lnTo>
                <a:lnTo>
                  <a:pt x="205" y="240"/>
                </a:lnTo>
                <a:lnTo>
                  <a:pt x="207" y="240"/>
                </a:lnTo>
                <a:lnTo>
                  <a:pt x="207" y="244"/>
                </a:lnTo>
                <a:lnTo>
                  <a:pt x="209" y="244"/>
                </a:lnTo>
                <a:lnTo>
                  <a:pt x="214" y="240"/>
                </a:lnTo>
                <a:lnTo>
                  <a:pt x="218" y="240"/>
                </a:lnTo>
                <a:lnTo>
                  <a:pt x="220" y="238"/>
                </a:lnTo>
                <a:lnTo>
                  <a:pt x="218" y="242"/>
                </a:lnTo>
                <a:lnTo>
                  <a:pt x="214" y="244"/>
                </a:lnTo>
                <a:lnTo>
                  <a:pt x="216" y="245"/>
                </a:lnTo>
                <a:lnTo>
                  <a:pt x="216" y="245"/>
                </a:lnTo>
                <a:lnTo>
                  <a:pt x="214" y="251"/>
                </a:lnTo>
                <a:lnTo>
                  <a:pt x="209" y="251"/>
                </a:lnTo>
                <a:lnTo>
                  <a:pt x="209" y="251"/>
                </a:lnTo>
                <a:lnTo>
                  <a:pt x="205" y="251"/>
                </a:lnTo>
                <a:lnTo>
                  <a:pt x="201" y="253"/>
                </a:lnTo>
                <a:lnTo>
                  <a:pt x="201" y="255"/>
                </a:lnTo>
                <a:lnTo>
                  <a:pt x="205" y="255"/>
                </a:lnTo>
                <a:lnTo>
                  <a:pt x="207" y="257"/>
                </a:lnTo>
                <a:lnTo>
                  <a:pt x="207" y="262"/>
                </a:lnTo>
                <a:lnTo>
                  <a:pt x="201" y="268"/>
                </a:lnTo>
                <a:lnTo>
                  <a:pt x="201" y="272"/>
                </a:lnTo>
                <a:lnTo>
                  <a:pt x="199" y="274"/>
                </a:lnTo>
                <a:lnTo>
                  <a:pt x="197" y="275"/>
                </a:lnTo>
                <a:lnTo>
                  <a:pt x="199" y="277"/>
                </a:lnTo>
                <a:lnTo>
                  <a:pt x="199" y="279"/>
                </a:lnTo>
                <a:lnTo>
                  <a:pt x="199" y="283"/>
                </a:lnTo>
                <a:lnTo>
                  <a:pt x="196" y="287"/>
                </a:lnTo>
                <a:lnTo>
                  <a:pt x="194" y="289"/>
                </a:lnTo>
                <a:lnTo>
                  <a:pt x="190" y="289"/>
                </a:lnTo>
                <a:lnTo>
                  <a:pt x="188" y="290"/>
                </a:lnTo>
                <a:lnTo>
                  <a:pt x="184" y="292"/>
                </a:lnTo>
                <a:lnTo>
                  <a:pt x="182" y="294"/>
                </a:lnTo>
                <a:lnTo>
                  <a:pt x="179" y="294"/>
                </a:lnTo>
                <a:lnTo>
                  <a:pt x="173" y="290"/>
                </a:lnTo>
                <a:lnTo>
                  <a:pt x="171" y="290"/>
                </a:lnTo>
                <a:lnTo>
                  <a:pt x="171" y="290"/>
                </a:lnTo>
                <a:lnTo>
                  <a:pt x="167" y="287"/>
                </a:lnTo>
                <a:lnTo>
                  <a:pt x="167" y="287"/>
                </a:lnTo>
                <a:lnTo>
                  <a:pt x="164" y="292"/>
                </a:lnTo>
                <a:lnTo>
                  <a:pt x="160" y="294"/>
                </a:lnTo>
                <a:lnTo>
                  <a:pt x="158" y="298"/>
                </a:lnTo>
                <a:lnTo>
                  <a:pt x="150" y="300"/>
                </a:lnTo>
                <a:lnTo>
                  <a:pt x="149" y="302"/>
                </a:lnTo>
                <a:lnTo>
                  <a:pt x="147" y="302"/>
                </a:lnTo>
                <a:lnTo>
                  <a:pt x="143" y="300"/>
                </a:lnTo>
                <a:lnTo>
                  <a:pt x="137" y="300"/>
                </a:lnTo>
                <a:lnTo>
                  <a:pt x="133" y="304"/>
                </a:lnTo>
                <a:lnTo>
                  <a:pt x="130" y="304"/>
                </a:lnTo>
                <a:lnTo>
                  <a:pt x="128" y="305"/>
                </a:lnTo>
                <a:lnTo>
                  <a:pt x="128" y="309"/>
                </a:lnTo>
                <a:lnTo>
                  <a:pt x="126" y="315"/>
                </a:lnTo>
                <a:lnTo>
                  <a:pt x="122" y="319"/>
                </a:lnTo>
                <a:lnTo>
                  <a:pt x="122" y="315"/>
                </a:lnTo>
                <a:lnTo>
                  <a:pt x="118" y="311"/>
                </a:lnTo>
                <a:lnTo>
                  <a:pt x="115" y="311"/>
                </a:lnTo>
                <a:lnTo>
                  <a:pt x="111" y="313"/>
                </a:lnTo>
                <a:lnTo>
                  <a:pt x="113" y="315"/>
                </a:lnTo>
                <a:lnTo>
                  <a:pt x="115" y="317"/>
                </a:lnTo>
                <a:lnTo>
                  <a:pt x="113" y="319"/>
                </a:lnTo>
                <a:lnTo>
                  <a:pt x="111" y="319"/>
                </a:lnTo>
                <a:lnTo>
                  <a:pt x="111" y="317"/>
                </a:lnTo>
                <a:lnTo>
                  <a:pt x="107" y="313"/>
                </a:lnTo>
                <a:lnTo>
                  <a:pt x="105" y="313"/>
                </a:lnTo>
                <a:lnTo>
                  <a:pt x="101" y="319"/>
                </a:lnTo>
                <a:lnTo>
                  <a:pt x="100" y="322"/>
                </a:lnTo>
                <a:lnTo>
                  <a:pt x="98" y="322"/>
                </a:lnTo>
                <a:lnTo>
                  <a:pt x="96" y="322"/>
                </a:lnTo>
                <a:lnTo>
                  <a:pt x="88" y="330"/>
                </a:lnTo>
                <a:lnTo>
                  <a:pt x="86" y="334"/>
                </a:lnTo>
                <a:lnTo>
                  <a:pt x="84" y="335"/>
                </a:lnTo>
                <a:lnTo>
                  <a:pt x="81" y="335"/>
                </a:lnTo>
                <a:lnTo>
                  <a:pt x="79" y="335"/>
                </a:lnTo>
                <a:lnTo>
                  <a:pt x="77" y="335"/>
                </a:lnTo>
                <a:lnTo>
                  <a:pt x="81" y="339"/>
                </a:lnTo>
                <a:lnTo>
                  <a:pt x="81" y="343"/>
                </a:lnTo>
                <a:lnTo>
                  <a:pt x="79" y="343"/>
                </a:lnTo>
                <a:lnTo>
                  <a:pt x="77" y="339"/>
                </a:lnTo>
                <a:lnTo>
                  <a:pt x="75" y="339"/>
                </a:lnTo>
                <a:lnTo>
                  <a:pt x="73" y="343"/>
                </a:lnTo>
                <a:lnTo>
                  <a:pt x="69" y="347"/>
                </a:lnTo>
                <a:lnTo>
                  <a:pt x="69" y="348"/>
                </a:lnTo>
                <a:lnTo>
                  <a:pt x="73" y="354"/>
                </a:lnTo>
                <a:lnTo>
                  <a:pt x="73" y="358"/>
                </a:lnTo>
                <a:lnTo>
                  <a:pt x="73" y="360"/>
                </a:lnTo>
                <a:lnTo>
                  <a:pt x="71" y="363"/>
                </a:lnTo>
                <a:lnTo>
                  <a:pt x="71" y="365"/>
                </a:lnTo>
                <a:lnTo>
                  <a:pt x="73" y="365"/>
                </a:lnTo>
                <a:lnTo>
                  <a:pt x="75" y="363"/>
                </a:lnTo>
                <a:lnTo>
                  <a:pt x="77" y="365"/>
                </a:lnTo>
                <a:lnTo>
                  <a:pt x="77" y="369"/>
                </a:lnTo>
                <a:lnTo>
                  <a:pt x="75" y="371"/>
                </a:lnTo>
                <a:lnTo>
                  <a:pt x="73" y="373"/>
                </a:lnTo>
                <a:lnTo>
                  <a:pt x="75" y="373"/>
                </a:lnTo>
                <a:lnTo>
                  <a:pt x="77" y="373"/>
                </a:lnTo>
                <a:lnTo>
                  <a:pt x="79" y="371"/>
                </a:lnTo>
                <a:lnTo>
                  <a:pt x="81" y="371"/>
                </a:lnTo>
                <a:lnTo>
                  <a:pt x="81" y="373"/>
                </a:lnTo>
                <a:lnTo>
                  <a:pt x="83" y="375"/>
                </a:lnTo>
                <a:lnTo>
                  <a:pt x="86" y="375"/>
                </a:lnTo>
                <a:lnTo>
                  <a:pt x="88" y="377"/>
                </a:lnTo>
                <a:lnTo>
                  <a:pt x="92" y="377"/>
                </a:lnTo>
                <a:lnTo>
                  <a:pt x="94" y="375"/>
                </a:lnTo>
                <a:lnTo>
                  <a:pt x="96" y="367"/>
                </a:lnTo>
                <a:lnTo>
                  <a:pt x="98" y="365"/>
                </a:lnTo>
                <a:lnTo>
                  <a:pt x="103" y="365"/>
                </a:lnTo>
                <a:lnTo>
                  <a:pt x="107" y="363"/>
                </a:lnTo>
                <a:lnTo>
                  <a:pt x="103" y="367"/>
                </a:lnTo>
                <a:lnTo>
                  <a:pt x="101" y="367"/>
                </a:lnTo>
                <a:lnTo>
                  <a:pt x="96" y="373"/>
                </a:lnTo>
                <a:lnTo>
                  <a:pt x="94" y="377"/>
                </a:lnTo>
                <a:lnTo>
                  <a:pt x="92" y="378"/>
                </a:lnTo>
                <a:lnTo>
                  <a:pt x="96" y="382"/>
                </a:lnTo>
                <a:lnTo>
                  <a:pt x="96" y="384"/>
                </a:lnTo>
                <a:lnTo>
                  <a:pt x="92" y="384"/>
                </a:lnTo>
                <a:lnTo>
                  <a:pt x="90" y="384"/>
                </a:lnTo>
                <a:lnTo>
                  <a:pt x="90" y="382"/>
                </a:lnTo>
                <a:lnTo>
                  <a:pt x="88" y="380"/>
                </a:lnTo>
                <a:lnTo>
                  <a:pt x="86" y="380"/>
                </a:lnTo>
                <a:lnTo>
                  <a:pt x="84" y="377"/>
                </a:lnTo>
                <a:lnTo>
                  <a:pt x="79" y="377"/>
                </a:lnTo>
                <a:lnTo>
                  <a:pt x="79" y="375"/>
                </a:lnTo>
                <a:lnTo>
                  <a:pt x="75" y="377"/>
                </a:lnTo>
                <a:lnTo>
                  <a:pt x="73" y="377"/>
                </a:lnTo>
                <a:lnTo>
                  <a:pt x="71" y="380"/>
                </a:lnTo>
                <a:lnTo>
                  <a:pt x="69" y="382"/>
                </a:lnTo>
                <a:lnTo>
                  <a:pt x="66" y="380"/>
                </a:lnTo>
                <a:lnTo>
                  <a:pt x="66" y="382"/>
                </a:lnTo>
                <a:lnTo>
                  <a:pt x="68" y="386"/>
                </a:lnTo>
                <a:lnTo>
                  <a:pt x="69" y="386"/>
                </a:lnTo>
                <a:lnTo>
                  <a:pt x="68" y="388"/>
                </a:lnTo>
                <a:lnTo>
                  <a:pt x="66" y="393"/>
                </a:lnTo>
                <a:lnTo>
                  <a:pt x="68" y="395"/>
                </a:lnTo>
                <a:lnTo>
                  <a:pt x="69" y="395"/>
                </a:lnTo>
                <a:lnTo>
                  <a:pt x="69" y="401"/>
                </a:lnTo>
                <a:lnTo>
                  <a:pt x="69" y="403"/>
                </a:lnTo>
                <a:lnTo>
                  <a:pt x="69" y="407"/>
                </a:lnTo>
                <a:lnTo>
                  <a:pt x="73" y="408"/>
                </a:lnTo>
                <a:lnTo>
                  <a:pt x="73" y="410"/>
                </a:lnTo>
                <a:lnTo>
                  <a:pt x="69" y="410"/>
                </a:lnTo>
                <a:lnTo>
                  <a:pt x="68" y="412"/>
                </a:lnTo>
                <a:lnTo>
                  <a:pt x="79" y="416"/>
                </a:lnTo>
                <a:lnTo>
                  <a:pt x="84" y="416"/>
                </a:lnTo>
                <a:lnTo>
                  <a:pt x="88" y="414"/>
                </a:lnTo>
                <a:lnTo>
                  <a:pt x="92" y="414"/>
                </a:lnTo>
                <a:lnTo>
                  <a:pt x="94" y="414"/>
                </a:lnTo>
                <a:lnTo>
                  <a:pt x="96" y="414"/>
                </a:lnTo>
                <a:lnTo>
                  <a:pt x="100" y="408"/>
                </a:lnTo>
                <a:lnTo>
                  <a:pt x="100" y="407"/>
                </a:lnTo>
                <a:lnTo>
                  <a:pt x="98" y="403"/>
                </a:lnTo>
                <a:lnTo>
                  <a:pt x="98" y="403"/>
                </a:lnTo>
                <a:lnTo>
                  <a:pt x="101" y="399"/>
                </a:lnTo>
                <a:lnTo>
                  <a:pt x="107" y="395"/>
                </a:lnTo>
                <a:lnTo>
                  <a:pt x="115" y="392"/>
                </a:lnTo>
                <a:lnTo>
                  <a:pt x="116" y="392"/>
                </a:lnTo>
                <a:lnTo>
                  <a:pt x="115" y="392"/>
                </a:lnTo>
                <a:lnTo>
                  <a:pt x="107" y="399"/>
                </a:lnTo>
                <a:lnTo>
                  <a:pt x="103" y="401"/>
                </a:lnTo>
                <a:lnTo>
                  <a:pt x="103" y="403"/>
                </a:lnTo>
                <a:lnTo>
                  <a:pt x="105" y="407"/>
                </a:lnTo>
                <a:lnTo>
                  <a:pt x="105" y="408"/>
                </a:lnTo>
                <a:lnTo>
                  <a:pt x="103" y="412"/>
                </a:lnTo>
                <a:lnTo>
                  <a:pt x="100" y="414"/>
                </a:lnTo>
                <a:lnTo>
                  <a:pt x="98" y="418"/>
                </a:lnTo>
                <a:lnTo>
                  <a:pt x="100" y="422"/>
                </a:lnTo>
                <a:lnTo>
                  <a:pt x="98" y="425"/>
                </a:lnTo>
                <a:lnTo>
                  <a:pt x="98" y="427"/>
                </a:lnTo>
                <a:lnTo>
                  <a:pt x="98" y="431"/>
                </a:lnTo>
                <a:lnTo>
                  <a:pt x="100" y="433"/>
                </a:lnTo>
                <a:lnTo>
                  <a:pt x="94" y="435"/>
                </a:lnTo>
                <a:lnTo>
                  <a:pt x="92" y="437"/>
                </a:lnTo>
                <a:lnTo>
                  <a:pt x="92" y="438"/>
                </a:lnTo>
                <a:lnTo>
                  <a:pt x="90" y="438"/>
                </a:lnTo>
                <a:lnTo>
                  <a:pt x="88" y="440"/>
                </a:lnTo>
                <a:lnTo>
                  <a:pt x="90" y="442"/>
                </a:lnTo>
                <a:lnTo>
                  <a:pt x="90" y="446"/>
                </a:lnTo>
                <a:lnTo>
                  <a:pt x="92" y="448"/>
                </a:lnTo>
                <a:lnTo>
                  <a:pt x="94" y="446"/>
                </a:lnTo>
                <a:lnTo>
                  <a:pt x="98" y="446"/>
                </a:lnTo>
                <a:lnTo>
                  <a:pt x="98" y="448"/>
                </a:lnTo>
                <a:lnTo>
                  <a:pt x="96" y="450"/>
                </a:lnTo>
                <a:lnTo>
                  <a:pt x="92" y="450"/>
                </a:lnTo>
                <a:lnTo>
                  <a:pt x="90" y="452"/>
                </a:lnTo>
                <a:lnTo>
                  <a:pt x="92" y="453"/>
                </a:lnTo>
                <a:lnTo>
                  <a:pt x="90" y="453"/>
                </a:lnTo>
                <a:lnTo>
                  <a:pt x="92" y="457"/>
                </a:lnTo>
                <a:lnTo>
                  <a:pt x="90" y="459"/>
                </a:lnTo>
                <a:lnTo>
                  <a:pt x="86" y="459"/>
                </a:lnTo>
                <a:lnTo>
                  <a:pt x="84" y="461"/>
                </a:lnTo>
                <a:lnTo>
                  <a:pt x="83" y="461"/>
                </a:lnTo>
                <a:lnTo>
                  <a:pt x="81" y="461"/>
                </a:lnTo>
                <a:lnTo>
                  <a:pt x="83" y="463"/>
                </a:lnTo>
                <a:lnTo>
                  <a:pt x="86" y="463"/>
                </a:lnTo>
                <a:lnTo>
                  <a:pt x="88" y="465"/>
                </a:lnTo>
                <a:lnTo>
                  <a:pt x="92" y="461"/>
                </a:lnTo>
                <a:lnTo>
                  <a:pt x="98" y="457"/>
                </a:lnTo>
                <a:lnTo>
                  <a:pt x="100" y="457"/>
                </a:lnTo>
                <a:lnTo>
                  <a:pt x="101" y="457"/>
                </a:lnTo>
                <a:lnTo>
                  <a:pt x="105" y="455"/>
                </a:lnTo>
                <a:lnTo>
                  <a:pt x="109" y="453"/>
                </a:lnTo>
                <a:lnTo>
                  <a:pt x="109" y="455"/>
                </a:lnTo>
                <a:lnTo>
                  <a:pt x="107" y="457"/>
                </a:lnTo>
                <a:lnTo>
                  <a:pt x="107" y="457"/>
                </a:lnTo>
                <a:lnTo>
                  <a:pt x="109" y="459"/>
                </a:lnTo>
                <a:lnTo>
                  <a:pt x="111" y="461"/>
                </a:lnTo>
                <a:lnTo>
                  <a:pt x="109" y="463"/>
                </a:lnTo>
                <a:lnTo>
                  <a:pt x="111" y="465"/>
                </a:lnTo>
                <a:lnTo>
                  <a:pt x="115" y="463"/>
                </a:lnTo>
                <a:lnTo>
                  <a:pt x="116" y="461"/>
                </a:lnTo>
                <a:lnTo>
                  <a:pt x="116" y="461"/>
                </a:lnTo>
                <a:lnTo>
                  <a:pt x="116" y="463"/>
                </a:lnTo>
                <a:lnTo>
                  <a:pt x="118" y="467"/>
                </a:lnTo>
                <a:lnTo>
                  <a:pt x="120" y="472"/>
                </a:lnTo>
                <a:lnTo>
                  <a:pt x="118" y="476"/>
                </a:lnTo>
                <a:lnTo>
                  <a:pt x="120" y="480"/>
                </a:lnTo>
                <a:lnTo>
                  <a:pt x="122" y="480"/>
                </a:lnTo>
                <a:lnTo>
                  <a:pt x="124" y="476"/>
                </a:lnTo>
                <a:lnTo>
                  <a:pt x="124" y="472"/>
                </a:lnTo>
                <a:lnTo>
                  <a:pt x="126" y="468"/>
                </a:lnTo>
                <a:lnTo>
                  <a:pt x="126" y="465"/>
                </a:lnTo>
                <a:lnTo>
                  <a:pt x="130" y="463"/>
                </a:lnTo>
                <a:lnTo>
                  <a:pt x="132" y="463"/>
                </a:lnTo>
                <a:lnTo>
                  <a:pt x="135" y="459"/>
                </a:lnTo>
                <a:lnTo>
                  <a:pt x="139" y="459"/>
                </a:lnTo>
                <a:lnTo>
                  <a:pt x="135" y="461"/>
                </a:lnTo>
                <a:lnTo>
                  <a:pt x="132" y="467"/>
                </a:lnTo>
                <a:lnTo>
                  <a:pt x="130" y="468"/>
                </a:lnTo>
                <a:lnTo>
                  <a:pt x="135" y="472"/>
                </a:lnTo>
                <a:lnTo>
                  <a:pt x="137" y="474"/>
                </a:lnTo>
                <a:lnTo>
                  <a:pt x="141" y="470"/>
                </a:lnTo>
                <a:lnTo>
                  <a:pt x="149" y="470"/>
                </a:lnTo>
                <a:lnTo>
                  <a:pt x="150" y="468"/>
                </a:lnTo>
                <a:lnTo>
                  <a:pt x="152" y="468"/>
                </a:lnTo>
                <a:lnTo>
                  <a:pt x="160" y="465"/>
                </a:lnTo>
                <a:lnTo>
                  <a:pt x="162" y="465"/>
                </a:lnTo>
                <a:lnTo>
                  <a:pt x="158" y="467"/>
                </a:lnTo>
                <a:lnTo>
                  <a:pt x="156" y="470"/>
                </a:lnTo>
                <a:lnTo>
                  <a:pt x="156" y="472"/>
                </a:lnTo>
                <a:lnTo>
                  <a:pt x="152" y="474"/>
                </a:lnTo>
                <a:lnTo>
                  <a:pt x="145" y="480"/>
                </a:lnTo>
                <a:lnTo>
                  <a:pt x="139" y="481"/>
                </a:lnTo>
                <a:lnTo>
                  <a:pt x="137" y="487"/>
                </a:lnTo>
                <a:lnTo>
                  <a:pt x="137" y="491"/>
                </a:lnTo>
                <a:lnTo>
                  <a:pt x="137" y="493"/>
                </a:lnTo>
                <a:lnTo>
                  <a:pt x="141" y="495"/>
                </a:lnTo>
                <a:lnTo>
                  <a:pt x="135" y="495"/>
                </a:lnTo>
                <a:lnTo>
                  <a:pt x="133" y="495"/>
                </a:lnTo>
                <a:lnTo>
                  <a:pt x="130" y="498"/>
                </a:lnTo>
                <a:lnTo>
                  <a:pt x="130" y="502"/>
                </a:lnTo>
                <a:lnTo>
                  <a:pt x="124" y="508"/>
                </a:lnTo>
                <a:lnTo>
                  <a:pt x="122" y="511"/>
                </a:lnTo>
                <a:lnTo>
                  <a:pt x="124" y="513"/>
                </a:lnTo>
                <a:lnTo>
                  <a:pt x="126" y="513"/>
                </a:lnTo>
                <a:lnTo>
                  <a:pt x="124" y="517"/>
                </a:lnTo>
                <a:lnTo>
                  <a:pt x="122" y="515"/>
                </a:lnTo>
                <a:lnTo>
                  <a:pt x="122" y="513"/>
                </a:lnTo>
                <a:lnTo>
                  <a:pt x="118" y="513"/>
                </a:lnTo>
                <a:lnTo>
                  <a:pt x="116" y="517"/>
                </a:lnTo>
                <a:lnTo>
                  <a:pt x="113" y="519"/>
                </a:lnTo>
                <a:lnTo>
                  <a:pt x="115" y="521"/>
                </a:lnTo>
                <a:lnTo>
                  <a:pt x="113" y="523"/>
                </a:lnTo>
                <a:lnTo>
                  <a:pt x="111" y="523"/>
                </a:lnTo>
                <a:lnTo>
                  <a:pt x="109" y="521"/>
                </a:lnTo>
                <a:lnTo>
                  <a:pt x="107" y="523"/>
                </a:lnTo>
                <a:lnTo>
                  <a:pt x="100" y="528"/>
                </a:lnTo>
                <a:lnTo>
                  <a:pt x="98" y="532"/>
                </a:lnTo>
                <a:lnTo>
                  <a:pt x="100" y="534"/>
                </a:lnTo>
                <a:lnTo>
                  <a:pt x="98" y="534"/>
                </a:lnTo>
                <a:lnTo>
                  <a:pt x="96" y="534"/>
                </a:lnTo>
                <a:lnTo>
                  <a:pt x="96" y="530"/>
                </a:lnTo>
                <a:lnTo>
                  <a:pt x="90" y="532"/>
                </a:lnTo>
                <a:lnTo>
                  <a:pt x="86" y="536"/>
                </a:lnTo>
                <a:lnTo>
                  <a:pt x="83" y="536"/>
                </a:lnTo>
                <a:lnTo>
                  <a:pt x="83" y="538"/>
                </a:lnTo>
                <a:lnTo>
                  <a:pt x="81" y="540"/>
                </a:lnTo>
                <a:lnTo>
                  <a:pt x="75" y="540"/>
                </a:lnTo>
                <a:lnTo>
                  <a:pt x="71" y="543"/>
                </a:lnTo>
                <a:lnTo>
                  <a:pt x="64" y="547"/>
                </a:lnTo>
                <a:lnTo>
                  <a:pt x="58" y="551"/>
                </a:lnTo>
                <a:lnTo>
                  <a:pt x="56" y="556"/>
                </a:lnTo>
                <a:lnTo>
                  <a:pt x="56" y="556"/>
                </a:lnTo>
                <a:lnTo>
                  <a:pt x="58" y="560"/>
                </a:lnTo>
                <a:lnTo>
                  <a:pt x="56" y="562"/>
                </a:lnTo>
                <a:lnTo>
                  <a:pt x="56" y="562"/>
                </a:lnTo>
                <a:lnTo>
                  <a:pt x="54" y="560"/>
                </a:lnTo>
                <a:lnTo>
                  <a:pt x="52" y="560"/>
                </a:lnTo>
                <a:lnTo>
                  <a:pt x="52" y="562"/>
                </a:lnTo>
                <a:lnTo>
                  <a:pt x="52" y="564"/>
                </a:lnTo>
                <a:lnTo>
                  <a:pt x="51" y="566"/>
                </a:lnTo>
                <a:lnTo>
                  <a:pt x="49" y="562"/>
                </a:lnTo>
                <a:lnTo>
                  <a:pt x="49" y="560"/>
                </a:lnTo>
                <a:lnTo>
                  <a:pt x="51" y="558"/>
                </a:lnTo>
                <a:lnTo>
                  <a:pt x="47" y="556"/>
                </a:lnTo>
                <a:lnTo>
                  <a:pt x="45" y="556"/>
                </a:lnTo>
                <a:lnTo>
                  <a:pt x="43" y="556"/>
                </a:lnTo>
                <a:lnTo>
                  <a:pt x="39" y="556"/>
                </a:lnTo>
                <a:lnTo>
                  <a:pt x="36" y="558"/>
                </a:lnTo>
                <a:lnTo>
                  <a:pt x="32" y="558"/>
                </a:lnTo>
                <a:lnTo>
                  <a:pt x="30" y="562"/>
                </a:lnTo>
                <a:lnTo>
                  <a:pt x="26" y="564"/>
                </a:lnTo>
                <a:lnTo>
                  <a:pt x="22" y="566"/>
                </a:lnTo>
                <a:lnTo>
                  <a:pt x="17" y="570"/>
                </a:lnTo>
                <a:lnTo>
                  <a:pt x="19" y="571"/>
                </a:lnTo>
                <a:lnTo>
                  <a:pt x="17" y="573"/>
                </a:lnTo>
                <a:lnTo>
                  <a:pt x="15" y="573"/>
                </a:lnTo>
                <a:lnTo>
                  <a:pt x="11" y="573"/>
                </a:lnTo>
                <a:lnTo>
                  <a:pt x="9" y="575"/>
                </a:lnTo>
                <a:lnTo>
                  <a:pt x="9" y="577"/>
                </a:lnTo>
                <a:lnTo>
                  <a:pt x="7" y="577"/>
                </a:lnTo>
                <a:lnTo>
                  <a:pt x="5" y="577"/>
                </a:lnTo>
                <a:lnTo>
                  <a:pt x="2" y="577"/>
                </a:lnTo>
                <a:lnTo>
                  <a:pt x="0" y="581"/>
                </a:lnTo>
                <a:lnTo>
                  <a:pt x="0" y="583"/>
                </a:lnTo>
                <a:lnTo>
                  <a:pt x="0" y="586"/>
                </a:lnTo>
                <a:lnTo>
                  <a:pt x="3" y="585"/>
                </a:lnTo>
                <a:lnTo>
                  <a:pt x="3" y="583"/>
                </a:lnTo>
                <a:lnTo>
                  <a:pt x="3" y="581"/>
                </a:lnTo>
                <a:lnTo>
                  <a:pt x="5" y="579"/>
                </a:lnTo>
                <a:lnTo>
                  <a:pt x="7" y="581"/>
                </a:lnTo>
                <a:lnTo>
                  <a:pt x="5" y="583"/>
                </a:lnTo>
                <a:lnTo>
                  <a:pt x="7" y="585"/>
                </a:lnTo>
                <a:lnTo>
                  <a:pt x="9" y="585"/>
                </a:lnTo>
                <a:lnTo>
                  <a:pt x="13" y="579"/>
                </a:lnTo>
                <a:lnTo>
                  <a:pt x="13" y="577"/>
                </a:lnTo>
                <a:lnTo>
                  <a:pt x="15" y="581"/>
                </a:lnTo>
                <a:lnTo>
                  <a:pt x="15" y="583"/>
                </a:lnTo>
                <a:lnTo>
                  <a:pt x="15" y="583"/>
                </a:lnTo>
                <a:lnTo>
                  <a:pt x="17" y="583"/>
                </a:lnTo>
                <a:lnTo>
                  <a:pt x="19" y="581"/>
                </a:lnTo>
                <a:lnTo>
                  <a:pt x="20" y="583"/>
                </a:lnTo>
                <a:lnTo>
                  <a:pt x="20" y="583"/>
                </a:lnTo>
                <a:lnTo>
                  <a:pt x="20" y="581"/>
                </a:lnTo>
                <a:lnTo>
                  <a:pt x="24" y="579"/>
                </a:lnTo>
                <a:lnTo>
                  <a:pt x="26" y="579"/>
                </a:lnTo>
                <a:lnTo>
                  <a:pt x="30" y="577"/>
                </a:lnTo>
                <a:lnTo>
                  <a:pt x="32" y="573"/>
                </a:lnTo>
                <a:lnTo>
                  <a:pt x="32" y="571"/>
                </a:lnTo>
                <a:lnTo>
                  <a:pt x="34" y="570"/>
                </a:lnTo>
                <a:lnTo>
                  <a:pt x="36" y="566"/>
                </a:lnTo>
                <a:lnTo>
                  <a:pt x="37" y="566"/>
                </a:lnTo>
                <a:lnTo>
                  <a:pt x="41" y="568"/>
                </a:lnTo>
                <a:lnTo>
                  <a:pt x="41" y="570"/>
                </a:lnTo>
                <a:lnTo>
                  <a:pt x="37" y="570"/>
                </a:lnTo>
                <a:lnTo>
                  <a:pt x="36" y="573"/>
                </a:lnTo>
                <a:lnTo>
                  <a:pt x="36" y="575"/>
                </a:lnTo>
                <a:lnTo>
                  <a:pt x="37" y="577"/>
                </a:lnTo>
                <a:lnTo>
                  <a:pt x="41" y="573"/>
                </a:lnTo>
                <a:lnTo>
                  <a:pt x="43" y="571"/>
                </a:lnTo>
                <a:lnTo>
                  <a:pt x="45" y="570"/>
                </a:lnTo>
                <a:lnTo>
                  <a:pt x="45" y="571"/>
                </a:lnTo>
                <a:lnTo>
                  <a:pt x="47" y="570"/>
                </a:lnTo>
                <a:lnTo>
                  <a:pt x="49" y="570"/>
                </a:lnTo>
                <a:lnTo>
                  <a:pt x="49" y="571"/>
                </a:lnTo>
                <a:lnTo>
                  <a:pt x="47" y="573"/>
                </a:lnTo>
                <a:lnTo>
                  <a:pt x="49" y="575"/>
                </a:lnTo>
                <a:lnTo>
                  <a:pt x="51" y="571"/>
                </a:lnTo>
                <a:lnTo>
                  <a:pt x="54" y="571"/>
                </a:lnTo>
                <a:lnTo>
                  <a:pt x="56" y="570"/>
                </a:lnTo>
                <a:lnTo>
                  <a:pt x="58" y="570"/>
                </a:lnTo>
                <a:lnTo>
                  <a:pt x="62" y="566"/>
                </a:lnTo>
                <a:lnTo>
                  <a:pt x="66" y="564"/>
                </a:lnTo>
                <a:lnTo>
                  <a:pt x="68" y="564"/>
                </a:lnTo>
                <a:lnTo>
                  <a:pt x="68" y="566"/>
                </a:lnTo>
                <a:lnTo>
                  <a:pt x="66" y="570"/>
                </a:lnTo>
                <a:lnTo>
                  <a:pt x="62" y="573"/>
                </a:lnTo>
                <a:lnTo>
                  <a:pt x="64" y="573"/>
                </a:lnTo>
                <a:lnTo>
                  <a:pt x="64" y="573"/>
                </a:lnTo>
                <a:lnTo>
                  <a:pt x="69" y="570"/>
                </a:lnTo>
                <a:lnTo>
                  <a:pt x="69" y="564"/>
                </a:lnTo>
                <a:lnTo>
                  <a:pt x="69" y="564"/>
                </a:lnTo>
                <a:lnTo>
                  <a:pt x="71" y="566"/>
                </a:lnTo>
                <a:lnTo>
                  <a:pt x="73" y="564"/>
                </a:lnTo>
                <a:lnTo>
                  <a:pt x="75" y="564"/>
                </a:lnTo>
                <a:lnTo>
                  <a:pt x="79" y="564"/>
                </a:lnTo>
                <a:lnTo>
                  <a:pt x="83" y="560"/>
                </a:lnTo>
                <a:lnTo>
                  <a:pt x="83" y="560"/>
                </a:lnTo>
                <a:lnTo>
                  <a:pt x="84" y="562"/>
                </a:lnTo>
                <a:lnTo>
                  <a:pt x="86" y="558"/>
                </a:lnTo>
                <a:lnTo>
                  <a:pt x="88" y="556"/>
                </a:lnTo>
                <a:lnTo>
                  <a:pt x="88" y="556"/>
                </a:lnTo>
                <a:lnTo>
                  <a:pt x="88" y="560"/>
                </a:lnTo>
                <a:lnTo>
                  <a:pt x="88" y="562"/>
                </a:lnTo>
                <a:lnTo>
                  <a:pt x="90" y="562"/>
                </a:lnTo>
                <a:lnTo>
                  <a:pt x="92" y="558"/>
                </a:lnTo>
                <a:lnTo>
                  <a:pt x="90" y="558"/>
                </a:lnTo>
                <a:lnTo>
                  <a:pt x="94" y="556"/>
                </a:lnTo>
                <a:lnTo>
                  <a:pt x="94" y="555"/>
                </a:lnTo>
                <a:lnTo>
                  <a:pt x="88" y="555"/>
                </a:lnTo>
                <a:lnTo>
                  <a:pt x="86" y="555"/>
                </a:lnTo>
                <a:lnTo>
                  <a:pt x="92" y="553"/>
                </a:lnTo>
                <a:lnTo>
                  <a:pt x="96" y="549"/>
                </a:lnTo>
                <a:lnTo>
                  <a:pt x="103" y="549"/>
                </a:lnTo>
                <a:lnTo>
                  <a:pt x="105" y="549"/>
                </a:lnTo>
                <a:lnTo>
                  <a:pt x="103" y="545"/>
                </a:lnTo>
                <a:lnTo>
                  <a:pt x="103" y="545"/>
                </a:lnTo>
                <a:lnTo>
                  <a:pt x="105" y="545"/>
                </a:lnTo>
                <a:lnTo>
                  <a:pt x="107" y="543"/>
                </a:lnTo>
                <a:lnTo>
                  <a:pt x="109" y="543"/>
                </a:lnTo>
                <a:lnTo>
                  <a:pt x="111" y="543"/>
                </a:lnTo>
                <a:lnTo>
                  <a:pt x="111" y="545"/>
                </a:lnTo>
                <a:lnTo>
                  <a:pt x="113" y="545"/>
                </a:lnTo>
                <a:lnTo>
                  <a:pt x="115" y="543"/>
                </a:lnTo>
                <a:lnTo>
                  <a:pt x="113" y="543"/>
                </a:lnTo>
                <a:lnTo>
                  <a:pt x="116" y="541"/>
                </a:lnTo>
                <a:lnTo>
                  <a:pt x="116" y="538"/>
                </a:lnTo>
                <a:lnTo>
                  <a:pt x="116" y="536"/>
                </a:lnTo>
                <a:lnTo>
                  <a:pt x="118" y="538"/>
                </a:lnTo>
                <a:lnTo>
                  <a:pt x="118" y="540"/>
                </a:lnTo>
                <a:lnTo>
                  <a:pt x="120" y="541"/>
                </a:lnTo>
                <a:lnTo>
                  <a:pt x="124" y="540"/>
                </a:lnTo>
                <a:lnTo>
                  <a:pt x="126" y="536"/>
                </a:lnTo>
                <a:lnTo>
                  <a:pt x="128" y="536"/>
                </a:lnTo>
                <a:lnTo>
                  <a:pt x="130" y="534"/>
                </a:lnTo>
                <a:lnTo>
                  <a:pt x="132" y="532"/>
                </a:lnTo>
                <a:lnTo>
                  <a:pt x="132" y="534"/>
                </a:lnTo>
                <a:lnTo>
                  <a:pt x="135" y="534"/>
                </a:lnTo>
                <a:lnTo>
                  <a:pt x="139" y="530"/>
                </a:lnTo>
                <a:lnTo>
                  <a:pt x="139" y="526"/>
                </a:lnTo>
                <a:lnTo>
                  <a:pt x="137" y="526"/>
                </a:lnTo>
                <a:lnTo>
                  <a:pt x="135" y="526"/>
                </a:lnTo>
                <a:lnTo>
                  <a:pt x="135" y="526"/>
                </a:lnTo>
                <a:lnTo>
                  <a:pt x="139" y="523"/>
                </a:lnTo>
                <a:lnTo>
                  <a:pt x="143" y="523"/>
                </a:lnTo>
                <a:lnTo>
                  <a:pt x="145" y="519"/>
                </a:lnTo>
                <a:lnTo>
                  <a:pt x="147" y="519"/>
                </a:lnTo>
                <a:lnTo>
                  <a:pt x="147" y="521"/>
                </a:lnTo>
                <a:lnTo>
                  <a:pt x="150" y="517"/>
                </a:lnTo>
                <a:lnTo>
                  <a:pt x="154" y="517"/>
                </a:lnTo>
                <a:lnTo>
                  <a:pt x="154" y="513"/>
                </a:lnTo>
                <a:lnTo>
                  <a:pt x="156" y="513"/>
                </a:lnTo>
                <a:lnTo>
                  <a:pt x="158" y="511"/>
                </a:lnTo>
                <a:lnTo>
                  <a:pt x="160" y="511"/>
                </a:lnTo>
                <a:lnTo>
                  <a:pt x="162" y="513"/>
                </a:lnTo>
                <a:lnTo>
                  <a:pt x="162" y="513"/>
                </a:lnTo>
                <a:lnTo>
                  <a:pt x="164" y="511"/>
                </a:lnTo>
                <a:lnTo>
                  <a:pt x="165" y="511"/>
                </a:lnTo>
                <a:lnTo>
                  <a:pt x="167" y="510"/>
                </a:lnTo>
                <a:lnTo>
                  <a:pt x="167" y="508"/>
                </a:lnTo>
                <a:lnTo>
                  <a:pt x="169" y="508"/>
                </a:lnTo>
                <a:lnTo>
                  <a:pt x="171" y="506"/>
                </a:lnTo>
                <a:lnTo>
                  <a:pt x="171" y="508"/>
                </a:lnTo>
                <a:lnTo>
                  <a:pt x="177" y="508"/>
                </a:lnTo>
                <a:lnTo>
                  <a:pt x="177" y="504"/>
                </a:lnTo>
                <a:lnTo>
                  <a:pt x="179" y="504"/>
                </a:lnTo>
                <a:lnTo>
                  <a:pt x="179" y="506"/>
                </a:lnTo>
                <a:lnTo>
                  <a:pt x="181" y="506"/>
                </a:lnTo>
                <a:lnTo>
                  <a:pt x="182" y="504"/>
                </a:lnTo>
                <a:lnTo>
                  <a:pt x="184" y="506"/>
                </a:lnTo>
                <a:lnTo>
                  <a:pt x="184" y="506"/>
                </a:lnTo>
                <a:lnTo>
                  <a:pt x="186" y="500"/>
                </a:lnTo>
                <a:lnTo>
                  <a:pt x="184" y="500"/>
                </a:lnTo>
                <a:lnTo>
                  <a:pt x="182" y="502"/>
                </a:lnTo>
                <a:lnTo>
                  <a:pt x="184" y="498"/>
                </a:lnTo>
                <a:lnTo>
                  <a:pt x="188" y="496"/>
                </a:lnTo>
                <a:lnTo>
                  <a:pt x="190" y="496"/>
                </a:lnTo>
                <a:lnTo>
                  <a:pt x="190" y="496"/>
                </a:lnTo>
                <a:lnTo>
                  <a:pt x="192" y="496"/>
                </a:lnTo>
                <a:lnTo>
                  <a:pt x="190" y="495"/>
                </a:lnTo>
                <a:lnTo>
                  <a:pt x="188" y="493"/>
                </a:lnTo>
                <a:lnTo>
                  <a:pt x="190" y="493"/>
                </a:lnTo>
                <a:lnTo>
                  <a:pt x="192" y="495"/>
                </a:lnTo>
                <a:lnTo>
                  <a:pt x="196" y="491"/>
                </a:lnTo>
                <a:lnTo>
                  <a:pt x="199" y="491"/>
                </a:lnTo>
                <a:lnTo>
                  <a:pt x="203" y="487"/>
                </a:lnTo>
                <a:lnTo>
                  <a:pt x="205" y="487"/>
                </a:lnTo>
                <a:lnTo>
                  <a:pt x="209" y="483"/>
                </a:lnTo>
                <a:lnTo>
                  <a:pt x="209" y="478"/>
                </a:lnTo>
                <a:lnTo>
                  <a:pt x="209" y="478"/>
                </a:lnTo>
                <a:lnTo>
                  <a:pt x="207" y="478"/>
                </a:lnTo>
                <a:lnTo>
                  <a:pt x="207" y="474"/>
                </a:lnTo>
                <a:lnTo>
                  <a:pt x="205" y="472"/>
                </a:lnTo>
                <a:lnTo>
                  <a:pt x="199" y="472"/>
                </a:lnTo>
                <a:lnTo>
                  <a:pt x="201" y="470"/>
                </a:lnTo>
                <a:lnTo>
                  <a:pt x="201" y="467"/>
                </a:lnTo>
                <a:lnTo>
                  <a:pt x="205" y="465"/>
                </a:lnTo>
                <a:lnTo>
                  <a:pt x="205" y="463"/>
                </a:lnTo>
                <a:lnTo>
                  <a:pt x="209" y="463"/>
                </a:lnTo>
                <a:lnTo>
                  <a:pt x="209" y="461"/>
                </a:lnTo>
                <a:lnTo>
                  <a:pt x="209" y="461"/>
                </a:lnTo>
                <a:lnTo>
                  <a:pt x="211" y="459"/>
                </a:lnTo>
                <a:lnTo>
                  <a:pt x="213" y="459"/>
                </a:lnTo>
                <a:lnTo>
                  <a:pt x="218" y="457"/>
                </a:lnTo>
                <a:lnTo>
                  <a:pt x="220" y="459"/>
                </a:lnTo>
                <a:lnTo>
                  <a:pt x="224" y="457"/>
                </a:lnTo>
                <a:lnTo>
                  <a:pt x="224" y="459"/>
                </a:lnTo>
                <a:lnTo>
                  <a:pt x="226" y="461"/>
                </a:lnTo>
                <a:lnTo>
                  <a:pt x="228" y="461"/>
                </a:lnTo>
                <a:lnTo>
                  <a:pt x="229" y="457"/>
                </a:lnTo>
                <a:lnTo>
                  <a:pt x="229" y="455"/>
                </a:lnTo>
                <a:lnTo>
                  <a:pt x="228" y="455"/>
                </a:lnTo>
                <a:lnTo>
                  <a:pt x="228" y="453"/>
                </a:lnTo>
                <a:lnTo>
                  <a:pt x="229" y="453"/>
                </a:lnTo>
                <a:lnTo>
                  <a:pt x="231" y="453"/>
                </a:lnTo>
                <a:lnTo>
                  <a:pt x="237" y="452"/>
                </a:lnTo>
                <a:lnTo>
                  <a:pt x="239" y="448"/>
                </a:lnTo>
                <a:lnTo>
                  <a:pt x="237" y="444"/>
                </a:lnTo>
                <a:lnTo>
                  <a:pt x="233" y="440"/>
                </a:lnTo>
                <a:lnTo>
                  <a:pt x="231" y="440"/>
                </a:lnTo>
                <a:lnTo>
                  <a:pt x="229" y="442"/>
                </a:lnTo>
                <a:lnTo>
                  <a:pt x="229" y="442"/>
                </a:lnTo>
                <a:lnTo>
                  <a:pt x="231" y="440"/>
                </a:lnTo>
                <a:lnTo>
                  <a:pt x="235" y="440"/>
                </a:lnTo>
                <a:lnTo>
                  <a:pt x="237" y="442"/>
                </a:lnTo>
                <a:lnTo>
                  <a:pt x="243" y="442"/>
                </a:lnTo>
                <a:lnTo>
                  <a:pt x="246" y="438"/>
                </a:lnTo>
                <a:lnTo>
                  <a:pt x="245" y="437"/>
                </a:lnTo>
                <a:lnTo>
                  <a:pt x="252" y="433"/>
                </a:lnTo>
                <a:lnTo>
                  <a:pt x="258" y="429"/>
                </a:lnTo>
                <a:lnTo>
                  <a:pt x="260" y="429"/>
                </a:lnTo>
                <a:lnTo>
                  <a:pt x="262" y="427"/>
                </a:lnTo>
                <a:lnTo>
                  <a:pt x="262" y="425"/>
                </a:lnTo>
                <a:lnTo>
                  <a:pt x="269" y="420"/>
                </a:lnTo>
                <a:lnTo>
                  <a:pt x="275" y="420"/>
                </a:lnTo>
                <a:lnTo>
                  <a:pt x="282" y="414"/>
                </a:lnTo>
                <a:lnTo>
                  <a:pt x="286" y="414"/>
                </a:lnTo>
                <a:lnTo>
                  <a:pt x="292" y="407"/>
                </a:lnTo>
                <a:lnTo>
                  <a:pt x="290" y="410"/>
                </a:lnTo>
                <a:lnTo>
                  <a:pt x="290" y="414"/>
                </a:lnTo>
                <a:lnTo>
                  <a:pt x="292" y="416"/>
                </a:lnTo>
                <a:lnTo>
                  <a:pt x="295" y="416"/>
                </a:lnTo>
                <a:lnTo>
                  <a:pt x="295" y="416"/>
                </a:lnTo>
                <a:lnTo>
                  <a:pt x="299" y="412"/>
                </a:lnTo>
                <a:lnTo>
                  <a:pt x="303" y="410"/>
                </a:lnTo>
                <a:lnTo>
                  <a:pt x="310" y="408"/>
                </a:lnTo>
                <a:lnTo>
                  <a:pt x="312" y="407"/>
                </a:lnTo>
                <a:lnTo>
                  <a:pt x="310" y="410"/>
                </a:lnTo>
                <a:lnTo>
                  <a:pt x="305" y="414"/>
                </a:lnTo>
                <a:lnTo>
                  <a:pt x="301" y="414"/>
                </a:lnTo>
                <a:lnTo>
                  <a:pt x="295" y="422"/>
                </a:lnTo>
                <a:lnTo>
                  <a:pt x="294" y="423"/>
                </a:lnTo>
                <a:lnTo>
                  <a:pt x="297" y="429"/>
                </a:lnTo>
                <a:lnTo>
                  <a:pt x="299" y="433"/>
                </a:lnTo>
                <a:lnTo>
                  <a:pt x="295" y="431"/>
                </a:lnTo>
                <a:lnTo>
                  <a:pt x="292" y="429"/>
                </a:lnTo>
                <a:lnTo>
                  <a:pt x="292" y="431"/>
                </a:lnTo>
                <a:lnTo>
                  <a:pt x="288" y="431"/>
                </a:lnTo>
                <a:lnTo>
                  <a:pt x="284" y="429"/>
                </a:lnTo>
                <a:lnTo>
                  <a:pt x="284" y="423"/>
                </a:lnTo>
                <a:lnTo>
                  <a:pt x="278" y="427"/>
                </a:lnTo>
                <a:lnTo>
                  <a:pt x="277" y="427"/>
                </a:lnTo>
                <a:lnTo>
                  <a:pt x="271" y="431"/>
                </a:lnTo>
                <a:lnTo>
                  <a:pt x="267" y="431"/>
                </a:lnTo>
                <a:lnTo>
                  <a:pt x="263" y="433"/>
                </a:lnTo>
                <a:lnTo>
                  <a:pt x="263" y="437"/>
                </a:lnTo>
                <a:lnTo>
                  <a:pt x="263" y="438"/>
                </a:lnTo>
                <a:lnTo>
                  <a:pt x="262" y="444"/>
                </a:lnTo>
                <a:lnTo>
                  <a:pt x="258" y="446"/>
                </a:lnTo>
                <a:lnTo>
                  <a:pt x="256" y="450"/>
                </a:lnTo>
                <a:lnTo>
                  <a:pt x="246" y="459"/>
                </a:lnTo>
                <a:lnTo>
                  <a:pt x="245" y="461"/>
                </a:lnTo>
                <a:lnTo>
                  <a:pt x="245" y="465"/>
                </a:lnTo>
                <a:lnTo>
                  <a:pt x="248" y="468"/>
                </a:lnTo>
                <a:lnTo>
                  <a:pt x="250" y="467"/>
                </a:lnTo>
                <a:lnTo>
                  <a:pt x="250" y="467"/>
                </a:lnTo>
                <a:lnTo>
                  <a:pt x="254" y="465"/>
                </a:lnTo>
                <a:lnTo>
                  <a:pt x="256" y="465"/>
                </a:lnTo>
                <a:lnTo>
                  <a:pt x="256" y="467"/>
                </a:lnTo>
                <a:lnTo>
                  <a:pt x="250" y="470"/>
                </a:lnTo>
                <a:lnTo>
                  <a:pt x="248" y="470"/>
                </a:lnTo>
                <a:lnTo>
                  <a:pt x="246" y="474"/>
                </a:lnTo>
                <a:lnTo>
                  <a:pt x="243" y="472"/>
                </a:lnTo>
                <a:lnTo>
                  <a:pt x="241" y="472"/>
                </a:lnTo>
                <a:lnTo>
                  <a:pt x="239" y="474"/>
                </a:lnTo>
                <a:lnTo>
                  <a:pt x="239" y="476"/>
                </a:lnTo>
                <a:lnTo>
                  <a:pt x="237" y="476"/>
                </a:lnTo>
                <a:lnTo>
                  <a:pt x="233" y="476"/>
                </a:lnTo>
                <a:lnTo>
                  <a:pt x="233" y="480"/>
                </a:lnTo>
                <a:lnTo>
                  <a:pt x="239" y="485"/>
                </a:lnTo>
                <a:lnTo>
                  <a:pt x="239" y="485"/>
                </a:lnTo>
                <a:lnTo>
                  <a:pt x="241" y="481"/>
                </a:lnTo>
                <a:lnTo>
                  <a:pt x="243" y="483"/>
                </a:lnTo>
                <a:lnTo>
                  <a:pt x="245" y="480"/>
                </a:lnTo>
                <a:lnTo>
                  <a:pt x="246" y="481"/>
                </a:lnTo>
                <a:lnTo>
                  <a:pt x="246" y="483"/>
                </a:lnTo>
                <a:lnTo>
                  <a:pt x="248" y="481"/>
                </a:lnTo>
                <a:lnTo>
                  <a:pt x="248" y="480"/>
                </a:lnTo>
                <a:lnTo>
                  <a:pt x="252" y="480"/>
                </a:lnTo>
                <a:lnTo>
                  <a:pt x="256" y="476"/>
                </a:lnTo>
                <a:lnTo>
                  <a:pt x="256" y="472"/>
                </a:lnTo>
                <a:lnTo>
                  <a:pt x="258" y="470"/>
                </a:lnTo>
                <a:lnTo>
                  <a:pt x="258" y="472"/>
                </a:lnTo>
                <a:lnTo>
                  <a:pt x="256" y="474"/>
                </a:lnTo>
                <a:lnTo>
                  <a:pt x="258" y="476"/>
                </a:lnTo>
                <a:lnTo>
                  <a:pt x="262" y="476"/>
                </a:lnTo>
                <a:lnTo>
                  <a:pt x="267" y="472"/>
                </a:lnTo>
                <a:lnTo>
                  <a:pt x="271" y="472"/>
                </a:lnTo>
                <a:lnTo>
                  <a:pt x="271" y="474"/>
                </a:lnTo>
                <a:lnTo>
                  <a:pt x="273" y="472"/>
                </a:lnTo>
                <a:lnTo>
                  <a:pt x="275" y="467"/>
                </a:lnTo>
                <a:lnTo>
                  <a:pt x="278" y="465"/>
                </a:lnTo>
                <a:lnTo>
                  <a:pt x="280" y="465"/>
                </a:lnTo>
                <a:lnTo>
                  <a:pt x="277" y="468"/>
                </a:lnTo>
                <a:lnTo>
                  <a:pt x="277" y="470"/>
                </a:lnTo>
                <a:lnTo>
                  <a:pt x="278" y="470"/>
                </a:lnTo>
                <a:lnTo>
                  <a:pt x="282" y="465"/>
                </a:lnTo>
                <a:lnTo>
                  <a:pt x="284" y="459"/>
                </a:lnTo>
                <a:lnTo>
                  <a:pt x="286" y="459"/>
                </a:lnTo>
                <a:lnTo>
                  <a:pt x="286" y="461"/>
                </a:lnTo>
                <a:lnTo>
                  <a:pt x="284" y="465"/>
                </a:lnTo>
                <a:lnTo>
                  <a:pt x="284" y="467"/>
                </a:lnTo>
                <a:lnTo>
                  <a:pt x="288" y="463"/>
                </a:lnTo>
                <a:lnTo>
                  <a:pt x="290" y="465"/>
                </a:lnTo>
                <a:lnTo>
                  <a:pt x="290" y="467"/>
                </a:lnTo>
                <a:lnTo>
                  <a:pt x="294" y="467"/>
                </a:lnTo>
                <a:lnTo>
                  <a:pt x="294" y="468"/>
                </a:lnTo>
                <a:lnTo>
                  <a:pt x="297" y="465"/>
                </a:lnTo>
                <a:lnTo>
                  <a:pt x="299" y="461"/>
                </a:lnTo>
                <a:lnTo>
                  <a:pt x="303" y="461"/>
                </a:lnTo>
                <a:lnTo>
                  <a:pt x="305" y="459"/>
                </a:lnTo>
                <a:lnTo>
                  <a:pt x="303" y="459"/>
                </a:lnTo>
                <a:lnTo>
                  <a:pt x="305" y="455"/>
                </a:lnTo>
                <a:lnTo>
                  <a:pt x="310" y="453"/>
                </a:lnTo>
                <a:lnTo>
                  <a:pt x="312" y="450"/>
                </a:lnTo>
                <a:lnTo>
                  <a:pt x="312" y="448"/>
                </a:lnTo>
                <a:lnTo>
                  <a:pt x="309" y="448"/>
                </a:lnTo>
                <a:lnTo>
                  <a:pt x="307" y="446"/>
                </a:lnTo>
                <a:lnTo>
                  <a:pt x="303" y="446"/>
                </a:lnTo>
                <a:lnTo>
                  <a:pt x="305" y="444"/>
                </a:lnTo>
                <a:lnTo>
                  <a:pt x="307" y="444"/>
                </a:lnTo>
                <a:lnTo>
                  <a:pt x="310" y="444"/>
                </a:lnTo>
                <a:lnTo>
                  <a:pt x="310" y="442"/>
                </a:lnTo>
                <a:lnTo>
                  <a:pt x="310" y="440"/>
                </a:lnTo>
                <a:lnTo>
                  <a:pt x="309" y="440"/>
                </a:lnTo>
                <a:lnTo>
                  <a:pt x="305" y="438"/>
                </a:lnTo>
                <a:lnTo>
                  <a:pt x="305" y="437"/>
                </a:lnTo>
                <a:lnTo>
                  <a:pt x="309" y="435"/>
                </a:lnTo>
                <a:lnTo>
                  <a:pt x="310" y="435"/>
                </a:lnTo>
                <a:lnTo>
                  <a:pt x="312" y="435"/>
                </a:lnTo>
                <a:lnTo>
                  <a:pt x="312" y="435"/>
                </a:lnTo>
                <a:lnTo>
                  <a:pt x="312" y="431"/>
                </a:lnTo>
                <a:lnTo>
                  <a:pt x="318" y="427"/>
                </a:lnTo>
                <a:lnTo>
                  <a:pt x="320" y="431"/>
                </a:lnTo>
                <a:lnTo>
                  <a:pt x="322" y="429"/>
                </a:lnTo>
                <a:lnTo>
                  <a:pt x="327" y="429"/>
                </a:lnTo>
                <a:lnTo>
                  <a:pt x="320" y="433"/>
                </a:lnTo>
                <a:lnTo>
                  <a:pt x="322" y="437"/>
                </a:lnTo>
                <a:lnTo>
                  <a:pt x="322" y="442"/>
                </a:lnTo>
                <a:lnTo>
                  <a:pt x="324" y="442"/>
                </a:lnTo>
                <a:lnTo>
                  <a:pt x="326" y="435"/>
                </a:lnTo>
                <a:lnTo>
                  <a:pt x="327" y="433"/>
                </a:lnTo>
                <a:lnTo>
                  <a:pt x="329" y="433"/>
                </a:lnTo>
                <a:lnTo>
                  <a:pt x="329" y="435"/>
                </a:lnTo>
                <a:lnTo>
                  <a:pt x="327" y="438"/>
                </a:lnTo>
                <a:lnTo>
                  <a:pt x="327" y="440"/>
                </a:lnTo>
                <a:lnTo>
                  <a:pt x="331" y="437"/>
                </a:lnTo>
                <a:lnTo>
                  <a:pt x="331" y="435"/>
                </a:lnTo>
                <a:lnTo>
                  <a:pt x="335" y="437"/>
                </a:lnTo>
                <a:lnTo>
                  <a:pt x="339" y="435"/>
                </a:lnTo>
                <a:lnTo>
                  <a:pt x="339" y="435"/>
                </a:lnTo>
                <a:lnTo>
                  <a:pt x="342" y="433"/>
                </a:lnTo>
                <a:lnTo>
                  <a:pt x="346" y="431"/>
                </a:lnTo>
                <a:lnTo>
                  <a:pt x="348" y="433"/>
                </a:lnTo>
                <a:lnTo>
                  <a:pt x="348" y="435"/>
                </a:lnTo>
                <a:lnTo>
                  <a:pt x="344" y="435"/>
                </a:lnTo>
                <a:lnTo>
                  <a:pt x="341" y="438"/>
                </a:lnTo>
                <a:lnTo>
                  <a:pt x="339" y="438"/>
                </a:lnTo>
                <a:lnTo>
                  <a:pt x="337" y="440"/>
                </a:lnTo>
                <a:lnTo>
                  <a:pt x="339" y="442"/>
                </a:lnTo>
                <a:lnTo>
                  <a:pt x="344" y="442"/>
                </a:lnTo>
                <a:lnTo>
                  <a:pt x="346" y="446"/>
                </a:lnTo>
                <a:lnTo>
                  <a:pt x="346" y="446"/>
                </a:lnTo>
                <a:lnTo>
                  <a:pt x="342" y="444"/>
                </a:lnTo>
                <a:lnTo>
                  <a:pt x="339" y="444"/>
                </a:lnTo>
                <a:lnTo>
                  <a:pt x="337" y="444"/>
                </a:lnTo>
                <a:lnTo>
                  <a:pt x="335" y="448"/>
                </a:lnTo>
                <a:lnTo>
                  <a:pt x="339" y="448"/>
                </a:lnTo>
                <a:lnTo>
                  <a:pt x="341" y="446"/>
                </a:lnTo>
                <a:lnTo>
                  <a:pt x="342" y="448"/>
                </a:lnTo>
                <a:lnTo>
                  <a:pt x="342" y="450"/>
                </a:lnTo>
                <a:lnTo>
                  <a:pt x="339" y="450"/>
                </a:lnTo>
                <a:lnTo>
                  <a:pt x="339" y="452"/>
                </a:lnTo>
                <a:lnTo>
                  <a:pt x="342" y="453"/>
                </a:lnTo>
                <a:lnTo>
                  <a:pt x="344" y="455"/>
                </a:lnTo>
                <a:lnTo>
                  <a:pt x="342" y="455"/>
                </a:lnTo>
                <a:lnTo>
                  <a:pt x="339" y="457"/>
                </a:lnTo>
                <a:lnTo>
                  <a:pt x="341" y="459"/>
                </a:lnTo>
                <a:lnTo>
                  <a:pt x="342" y="459"/>
                </a:lnTo>
                <a:lnTo>
                  <a:pt x="346" y="457"/>
                </a:lnTo>
                <a:lnTo>
                  <a:pt x="350" y="459"/>
                </a:lnTo>
                <a:lnTo>
                  <a:pt x="352" y="461"/>
                </a:lnTo>
                <a:lnTo>
                  <a:pt x="358" y="459"/>
                </a:lnTo>
                <a:lnTo>
                  <a:pt x="358" y="461"/>
                </a:lnTo>
                <a:lnTo>
                  <a:pt x="358" y="463"/>
                </a:lnTo>
                <a:lnTo>
                  <a:pt x="356" y="465"/>
                </a:lnTo>
                <a:lnTo>
                  <a:pt x="358" y="467"/>
                </a:lnTo>
                <a:lnTo>
                  <a:pt x="358" y="467"/>
                </a:lnTo>
                <a:lnTo>
                  <a:pt x="359" y="468"/>
                </a:lnTo>
                <a:lnTo>
                  <a:pt x="361" y="470"/>
                </a:lnTo>
                <a:lnTo>
                  <a:pt x="363" y="467"/>
                </a:lnTo>
                <a:lnTo>
                  <a:pt x="363" y="465"/>
                </a:lnTo>
                <a:lnTo>
                  <a:pt x="363" y="463"/>
                </a:lnTo>
                <a:lnTo>
                  <a:pt x="367" y="465"/>
                </a:lnTo>
                <a:lnTo>
                  <a:pt x="365" y="467"/>
                </a:lnTo>
                <a:lnTo>
                  <a:pt x="365" y="468"/>
                </a:lnTo>
                <a:lnTo>
                  <a:pt x="361" y="472"/>
                </a:lnTo>
                <a:lnTo>
                  <a:pt x="365" y="476"/>
                </a:lnTo>
                <a:lnTo>
                  <a:pt x="363" y="476"/>
                </a:lnTo>
                <a:lnTo>
                  <a:pt x="361" y="476"/>
                </a:lnTo>
                <a:lnTo>
                  <a:pt x="359" y="478"/>
                </a:lnTo>
                <a:lnTo>
                  <a:pt x="359" y="480"/>
                </a:lnTo>
                <a:lnTo>
                  <a:pt x="369" y="480"/>
                </a:lnTo>
                <a:lnTo>
                  <a:pt x="371" y="480"/>
                </a:lnTo>
                <a:lnTo>
                  <a:pt x="373" y="480"/>
                </a:lnTo>
                <a:lnTo>
                  <a:pt x="376" y="480"/>
                </a:lnTo>
                <a:lnTo>
                  <a:pt x="380" y="480"/>
                </a:lnTo>
                <a:lnTo>
                  <a:pt x="384" y="480"/>
                </a:lnTo>
                <a:lnTo>
                  <a:pt x="386" y="480"/>
                </a:lnTo>
                <a:lnTo>
                  <a:pt x="386" y="481"/>
                </a:lnTo>
                <a:lnTo>
                  <a:pt x="388" y="483"/>
                </a:lnTo>
                <a:lnTo>
                  <a:pt x="390" y="485"/>
                </a:lnTo>
                <a:lnTo>
                  <a:pt x="391" y="487"/>
                </a:lnTo>
                <a:lnTo>
                  <a:pt x="393" y="489"/>
                </a:lnTo>
                <a:lnTo>
                  <a:pt x="395" y="489"/>
                </a:lnTo>
                <a:lnTo>
                  <a:pt x="401" y="487"/>
                </a:lnTo>
                <a:lnTo>
                  <a:pt x="401" y="485"/>
                </a:lnTo>
                <a:lnTo>
                  <a:pt x="403" y="487"/>
                </a:lnTo>
                <a:lnTo>
                  <a:pt x="403" y="489"/>
                </a:lnTo>
                <a:lnTo>
                  <a:pt x="401" y="491"/>
                </a:lnTo>
                <a:lnTo>
                  <a:pt x="397" y="491"/>
                </a:lnTo>
                <a:lnTo>
                  <a:pt x="397" y="493"/>
                </a:lnTo>
                <a:lnTo>
                  <a:pt x="403" y="495"/>
                </a:lnTo>
                <a:lnTo>
                  <a:pt x="403" y="496"/>
                </a:lnTo>
                <a:lnTo>
                  <a:pt x="407" y="498"/>
                </a:lnTo>
                <a:lnTo>
                  <a:pt x="410" y="500"/>
                </a:lnTo>
                <a:lnTo>
                  <a:pt x="416" y="498"/>
                </a:lnTo>
                <a:lnTo>
                  <a:pt x="420" y="498"/>
                </a:lnTo>
                <a:lnTo>
                  <a:pt x="420" y="500"/>
                </a:lnTo>
                <a:lnTo>
                  <a:pt x="422" y="498"/>
                </a:lnTo>
                <a:lnTo>
                  <a:pt x="427" y="495"/>
                </a:lnTo>
                <a:lnTo>
                  <a:pt x="427" y="495"/>
                </a:lnTo>
                <a:lnTo>
                  <a:pt x="427" y="496"/>
                </a:lnTo>
                <a:lnTo>
                  <a:pt x="423" y="498"/>
                </a:lnTo>
                <a:lnTo>
                  <a:pt x="423" y="504"/>
                </a:lnTo>
                <a:lnTo>
                  <a:pt x="422" y="508"/>
                </a:lnTo>
                <a:lnTo>
                  <a:pt x="420" y="508"/>
                </a:lnTo>
                <a:lnTo>
                  <a:pt x="416" y="506"/>
                </a:lnTo>
                <a:lnTo>
                  <a:pt x="414" y="508"/>
                </a:lnTo>
                <a:lnTo>
                  <a:pt x="418" y="511"/>
                </a:lnTo>
                <a:lnTo>
                  <a:pt x="418" y="513"/>
                </a:lnTo>
                <a:lnTo>
                  <a:pt x="420" y="515"/>
                </a:lnTo>
                <a:lnTo>
                  <a:pt x="423" y="515"/>
                </a:lnTo>
                <a:lnTo>
                  <a:pt x="425" y="515"/>
                </a:lnTo>
                <a:lnTo>
                  <a:pt x="423" y="517"/>
                </a:lnTo>
                <a:lnTo>
                  <a:pt x="422" y="517"/>
                </a:lnTo>
                <a:lnTo>
                  <a:pt x="422" y="519"/>
                </a:lnTo>
                <a:lnTo>
                  <a:pt x="427" y="525"/>
                </a:lnTo>
                <a:lnTo>
                  <a:pt x="427" y="523"/>
                </a:lnTo>
                <a:lnTo>
                  <a:pt x="431" y="523"/>
                </a:lnTo>
                <a:lnTo>
                  <a:pt x="433" y="521"/>
                </a:lnTo>
                <a:lnTo>
                  <a:pt x="437" y="513"/>
                </a:lnTo>
                <a:lnTo>
                  <a:pt x="435" y="519"/>
                </a:lnTo>
                <a:lnTo>
                  <a:pt x="435" y="523"/>
                </a:lnTo>
                <a:lnTo>
                  <a:pt x="435" y="525"/>
                </a:lnTo>
                <a:lnTo>
                  <a:pt x="433" y="525"/>
                </a:lnTo>
                <a:lnTo>
                  <a:pt x="431" y="528"/>
                </a:lnTo>
                <a:lnTo>
                  <a:pt x="431" y="530"/>
                </a:lnTo>
                <a:lnTo>
                  <a:pt x="433" y="532"/>
                </a:lnTo>
                <a:lnTo>
                  <a:pt x="433" y="534"/>
                </a:lnTo>
                <a:lnTo>
                  <a:pt x="433" y="541"/>
                </a:lnTo>
                <a:lnTo>
                  <a:pt x="433" y="543"/>
                </a:lnTo>
                <a:lnTo>
                  <a:pt x="437" y="543"/>
                </a:lnTo>
                <a:lnTo>
                  <a:pt x="435" y="545"/>
                </a:lnTo>
                <a:lnTo>
                  <a:pt x="437" y="549"/>
                </a:lnTo>
                <a:lnTo>
                  <a:pt x="440" y="555"/>
                </a:lnTo>
                <a:lnTo>
                  <a:pt x="442" y="555"/>
                </a:lnTo>
                <a:lnTo>
                  <a:pt x="442" y="556"/>
                </a:lnTo>
                <a:lnTo>
                  <a:pt x="444" y="555"/>
                </a:lnTo>
                <a:lnTo>
                  <a:pt x="446" y="558"/>
                </a:lnTo>
                <a:lnTo>
                  <a:pt x="450" y="556"/>
                </a:lnTo>
                <a:lnTo>
                  <a:pt x="448" y="555"/>
                </a:lnTo>
                <a:lnTo>
                  <a:pt x="450" y="555"/>
                </a:lnTo>
                <a:lnTo>
                  <a:pt x="450" y="555"/>
                </a:lnTo>
                <a:lnTo>
                  <a:pt x="452" y="556"/>
                </a:lnTo>
                <a:lnTo>
                  <a:pt x="454" y="553"/>
                </a:lnTo>
                <a:lnTo>
                  <a:pt x="452" y="549"/>
                </a:lnTo>
                <a:lnTo>
                  <a:pt x="450" y="549"/>
                </a:lnTo>
                <a:lnTo>
                  <a:pt x="448" y="549"/>
                </a:lnTo>
                <a:lnTo>
                  <a:pt x="448" y="549"/>
                </a:lnTo>
                <a:lnTo>
                  <a:pt x="450" y="545"/>
                </a:lnTo>
                <a:lnTo>
                  <a:pt x="450" y="543"/>
                </a:lnTo>
                <a:lnTo>
                  <a:pt x="448" y="541"/>
                </a:lnTo>
                <a:lnTo>
                  <a:pt x="446" y="540"/>
                </a:lnTo>
                <a:lnTo>
                  <a:pt x="446" y="538"/>
                </a:lnTo>
                <a:lnTo>
                  <a:pt x="448" y="538"/>
                </a:lnTo>
                <a:lnTo>
                  <a:pt x="448" y="534"/>
                </a:lnTo>
                <a:lnTo>
                  <a:pt x="450" y="534"/>
                </a:lnTo>
                <a:lnTo>
                  <a:pt x="450" y="536"/>
                </a:lnTo>
                <a:lnTo>
                  <a:pt x="452" y="540"/>
                </a:lnTo>
                <a:lnTo>
                  <a:pt x="454" y="536"/>
                </a:lnTo>
                <a:lnTo>
                  <a:pt x="454" y="538"/>
                </a:lnTo>
                <a:lnTo>
                  <a:pt x="455" y="540"/>
                </a:lnTo>
                <a:lnTo>
                  <a:pt x="454" y="543"/>
                </a:lnTo>
                <a:lnTo>
                  <a:pt x="455" y="545"/>
                </a:lnTo>
                <a:lnTo>
                  <a:pt x="457" y="545"/>
                </a:lnTo>
                <a:lnTo>
                  <a:pt x="459" y="543"/>
                </a:lnTo>
                <a:lnTo>
                  <a:pt x="461" y="543"/>
                </a:lnTo>
                <a:lnTo>
                  <a:pt x="459" y="545"/>
                </a:lnTo>
                <a:lnTo>
                  <a:pt x="457" y="547"/>
                </a:lnTo>
                <a:lnTo>
                  <a:pt x="457" y="551"/>
                </a:lnTo>
                <a:lnTo>
                  <a:pt x="459" y="553"/>
                </a:lnTo>
                <a:lnTo>
                  <a:pt x="457" y="556"/>
                </a:lnTo>
                <a:lnTo>
                  <a:pt x="457" y="558"/>
                </a:lnTo>
                <a:lnTo>
                  <a:pt x="461" y="560"/>
                </a:lnTo>
                <a:lnTo>
                  <a:pt x="463" y="558"/>
                </a:lnTo>
                <a:lnTo>
                  <a:pt x="463" y="555"/>
                </a:lnTo>
                <a:lnTo>
                  <a:pt x="465" y="558"/>
                </a:lnTo>
                <a:lnTo>
                  <a:pt x="463" y="558"/>
                </a:lnTo>
                <a:lnTo>
                  <a:pt x="465" y="564"/>
                </a:lnTo>
                <a:lnTo>
                  <a:pt x="467" y="564"/>
                </a:lnTo>
                <a:lnTo>
                  <a:pt x="469" y="558"/>
                </a:lnTo>
                <a:lnTo>
                  <a:pt x="471" y="555"/>
                </a:lnTo>
                <a:lnTo>
                  <a:pt x="471" y="553"/>
                </a:lnTo>
                <a:lnTo>
                  <a:pt x="471" y="545"/>
                </a:lnTo>
                <a:lnTo>
                  <a:pt x="474" y="538"/>
                </a:lnTo>
                <a:lnTo>
                  <a:pt x="474" y="530"/>
                </a:lnTo>
                <a:lnTo>
                  <a:pt x="472" y="526"/>
                </a:lnTo>
                <a:lnTo>
                  <a:pt x="472" y="523"/>
                </a:lnTo>
                <a:lnTo>
                  <a:pt x="472" y="523"/>
                </a:lnTo>
                <a:lnTo>
                  <a:pt x="472" y="523"/>
                </a:lnTo>
                <a:lnTo>
                  <a:pt x="474" y="528"/>
                </a:lnTo>
                <a:lnTo>
                  <a:pt x="476" y="528"/>
                </a:lnTo>
                <a:lnTo>
                  <a:pt x="478" y="525"/>
                </a:lnTo>
                <a:lnTo>
                  <a:pt x="482" y="521"/>
                </a:lnTo>
                <a:lnTo>
                  <a:pt x="480" y="526"/>
                </a:lnTo>
                <a:lnTo>
                  <a:pt x="478" y="532"/>
                </a:lnTo>
                <a:lnTo>
                  <a:pt x="480" y="536"/>
                </a:lnTo>
                <a:lnTo>
                  <a:pt x="476" y="543"/>
                </a:lnTo>
                <a:lnTo>
                  <a:pt x="476" y="547"/>
                </a:lnTo>
                <a:lnTo>
                  <a:pt x="476" y="549"/>
                </a:lnTo>
                <a:lnTo>
                  <a:pt x="474" y="551"/>
                </a:lnTo>
                <a:lnTo>
                  <a:pt x="474" y="555"/>
                </a:lnTo>
                <a:lnTo>
                  <a:pt x="474" y="558"/>
                </a:lnTo>
                <a:lnTo>
                  <a:pt x="476" y="562"/>
                </a:lnTo>
                <a:lnTo>
                  <a:pt x="478" y="564"/>
                </a:lnTo>
                <a:lnTo>
                  <a:pt x="478" y="568"/>
                </a:lnTo>
                <a:lnTo>
                  <a:pt x="480" y="568"/>
                </a:lnTo>
                <a:lnTo>
                  <a:pt x="480" y="571"/>
                </a:lnTo>
                <a:lnTo>
                  <a:pt x="484" y="573"/>
                </a:lnTo>
                <a:lnTo>
                  <a:pt x="486" y="571"/>
                </a:lnTo>
                <a:lnTo>
                  <a:pt x="487" y="573"/>
                </a:lnTo>
                <a:lnTo>
                  <a:pt x="489" y="571"/>
                </a:lnTo>
                <a:lnTo>
                  <a:pt x="493" y="571"/>
                </a:lnTo>
                <a:lnTo>
                  <a:pt x="493" y="573"/>
                </a:lnTo>
                <a:lnTo>
                  <a:pt x="489" y="575"/>
                </a:lnTo>
                <a:lnTo>
                  <a:pt x="487" y="577"/>
                </a:lnTo>
                <a:lnTo>
                  <a:pt x="487" y="577"/>
                </a:lnTo>
                <a:lnTo>
                  <a:pt x="489" y="579"/>
                </a:lnTo>
                <a:lnTo>
                  <a:pt x="487" y="581"/>
                </a:lnTo>
                <a:lnTo>
                  <a:pt x="486" y="581"/>
                </a:lnTo>
                <a:lnTo>
                  <a:pt x="486" y="583"/>
                </a:lnTo>
                <a:lnTo>
                  <a:pt x="487" y="586"/>
                </a:lnTo>
                <a:lnTo>
                  <a:pt x="487" y="590"/>
                </a:lnTo>
                <a:lnTo>
                  <a:pt x="487" y="590"/>
                </a:lnTo>
                <a:lnTo>
                  <a:pt x="484" y="588"/>
                </a:lnTo>
                <a:lnTo>
                  <a:pt x="484" y="586"/>
                </a:lnTo>
                <a:lnTo>
                  <a:pt x="482" y="586"/>
                </a:lnTo>
                <a:lnTo>
                  <a:pt x="484" y="588"/>
                </a:lnTo>
                <a:lnTo>
                  <a:pt x="482" y="592"/>
                </a:lnTo>
                <a:lnTo>
                  <a:pt x="482" y="596"/>
                </a:lnTo>
                <a:lnTo>
                  <a:pt x="482" y="596"/>
                </a:lnTo>
                <a:lnTo>
                  <a:pt x="482" y="598"/>
                </a:lnTo>
                <a:lnTo>
                  <a:pt x="478" y="598"/>
                </a:lnTo>
                <a:lnTo>
                  <a:pt x="478" y="601"/>
                </a:lnTo>
                <a:lnTo>
                  <a:pt x="478" y="601"/>
                </a:lnTo>
                <a:lnTo>
                  <a:pt x="480" y="603"/>
                </a:lnTo>
                <a:lnTo>
                  <a:pt x="482" y="601"/>
                </a:lnTo>
                <a:lnTo>
                  <a:pt x="482" y="605"/>
                </a:lnTo>
                <a:lnTo>
                  <a:pt x="486" y="607"/>
                </a:lnTo>
                <a:lnTo>
                  <a:pt x="487" y="607"/>
                </a:lnTo>
                <a:lnTo>
                  <a:pt x="489" y="609"/>
                </a:lnTo>
                <a:lnTo>
                  <a:pt x="489" y="609"/>
                </a:lnTo>
                <a:lnTo>
                  <a:pt x="486" y="609"/>
                </a:lnTo>
                <a:lnTo>
                  <a:pt x="486" y="609"/>
                </a:lnTo>
                <a:lnTo>
                  <a:pt x="486" y="611"/>
                </a:lnTo>
                <a:lnTo>
                  <a:pt x="487" y="613"/>
                </a:lnTo>
                <a:lnTo>
                  <a:pt x="489" y="616"/>
                </a:lnTo>
                <a:lnTo>
                  <a:pt x="491" y="618"/>
                </a:lnTo>
                <a:lnTo>
                  <a:pt x="493" y="618"/>
                </a:lnTo>
                <a:lnTo>
                  <a:pt x="491" y="618"/>
                </a:lnTo>
                <a:lnTo>
                  <a:pt x="489" y="620"/>
                </a:lnTo>
                <a:lnTo>
                  <a:pt x="487" y="622"/>
                </a:lnTo>
                <a:lnTo>
                  <a:pt x="487" y="626"/>
                </a:lnTo>
                <a:lnTo>
                  <a:pt x="491" y="631"/>
                </a:lnTo>
                <a:lnTo>
                  <a:pt x="493" y="631"/>
                </a:lnTo>
                <a:lnTo>
                  <a:pt x="497" y="631"/>
                </a:lnTo>
                <a:lnTo>
                  <a:pt x="499" y="633"/>
                </a:lnTo>
                <a:lnTo>
                  <a:pt x="495" y="635"/>
                </a:lnTo>
                <a:lnTo>
                  <a:pt x="491" y="633"/>
                </a:lnTo>
                <a:lnTo>
                  <a:pt x="489" y="635"/>
                </a:lnTo>
                <a:lnTo>
                  <a:pt x="487" y="639"/>
                </a:lnTo>
                <a:lnTo>
                  <a:pt x="482" y="644"/>
                </a:lnTo>
                <a:lnTo>
                  <a:pt x="478" y="646"/>
                </a:lnTo>
                <a:lnTo>
                  <a:pt x="478" y="650"/>
                </a:lnTo>
                <a:lnTo>
                  <a:pt x="480" y="654"/>
                </a:lnTo>
                <a:lnTo>
                  <a:pt x="484" y="650"/>
                </a:lnTo>
                <a:lnTo>
                  <a:pt x="486" y="646"/>
                </a:lnTo>
                <a:lnTo>
                  <a:pt x="486" y="644"/>
                </a:lnTo>
                <a:lnTo>
                  <a:pt x="487" y="644"/>
                </a:lnTo>
                <a:lnTo>
                  <a:pt x="491" y="641"/>
                </a:lnTo>
                <a:lnTo>
                  <a:pt x="493" y="641"/>
                </a:lnTo>
                <a:lnTo>
                  <a:pt x="495" y="641"/>
                </a:lnTo>
                <a:lnTo>
                  <a:pt x="499" y="641"/>
                </a:lnTo>
                <a:lnTo>
                  <a:pt x="497" y="644"/>
                </a:lnTo>
                <a:lnTo>
                  <a:pt x="497" y="644"/>
                </a:lnTo>
                <a:lnTo>
                  <a:pt x="501" y="644"/>
                </a:lnTo>
                <a:lnTo>
                  <a:pt x="501" y="646"/>
                </a:lnTo>
                <a:lnTo>
                  <a:pt x="497" y="650"/>
                </a:lnTo>
                <a:lnTo>
                  <a:pt x="497" y="652"/>
                </a:lnTo>
                <a:lnTo>
                  <a:pt x="499" y="654"/>
                </a:lnTo>
                <a:lnTo>
                  <a:pt x="497" y="658"/>
                </a:lnTo>
                <a:lnTo>
                  <a:pt x="495" y="659"/>
                </a:lnTo>
                <a:lnTo>
                  <a:pt x="495" y="661"/>
                </a:lnTo>
                <a:lnTo>
                  <a:pt x="497" y="663"/>
                </a:lnTo>
                <a:lnTo>
                  <a:pt x="495" y="663"/>
                </a:lnTo>
                <a:lnTo>
                  <a:pt x="491" y="663"/>
                </a:lnTo>
                <a:lnTo>
                  <a:pt x="489" y="667"/>
                </a:lnTo>
                <a:lnTo>
                  <a:pt x="489" y="667"/>
                </a:lnTo>
                <a:lnTo>
                  <a:pt x="491" y="667"/>
                </a:lnTo>
                <a:lnTo>
                  <a:pt x="493" y="667"/>
                </a:lnTo>
                <a:lnTo>
                  <a:pt x="497" y="667"/>
                </a:lnTo>
                <a:lnTo>
                  <a:pt x="497" y="669"/>
                </a:lnTo>
                <a:lnTo>
                  <a:pt x="493" y="671"/>
                </a:lnTo>
                <a:lnTo>
                  <a:pt x="491" y="671"/>
                </a:lnTo>
                <a:lnTo>
                  <a:pt x="489" y="671"/>
                </a:lnTo>
                <a:lnTo>
                  <a:pt x="487" y="671"/>
                </a:lnTo>
                <a:lnTo>
                  <a:pt x="487" y="674"/>
                </a:lnTo>
                <a:lnTo>
                  <a:pt x="489" y="678"/>
                </a:lnTo>
                <a:lnTo>
                  <a:pt x="491" y="678"/>
                </a:lnTo>
                <a:lnTo>
                  <a:pt x="491" y="674"/>
                </a:lnTo>
                <a:lnTo>
                  <a:pt x="493" y="676"/>
                </a:lnTo>
                <a:lnTo>
                  <a:pt x="497" y="674"/>
                </a:lnTo>
                <a:lnTo>
                  <a:pt x="501" y="669"/>
                </a:lnTo>
                <a:lnTo>
                  <a:pt x="504" y="665"/>
                </a:lnTo>
                <a:lnTo>
                  <a:pt x="506" y="658"/>
                </a:lnTo>
                <a:lnTo>
                  <a:pt x="510" y="650"/>
                </a:lnTo>
                <a:lnTo>
                  <a:pt x="510" y="648"/>
                </a:lnTo>
                <a:lnTo>
                  <a:pt x="510" y="648"/>
                </a:lnTo>
                <a:lnTo>
                  <a:pt x="510" y="648"/>
                </a:lnTo>
                <a:lnTo>
                  <a:pt x="510" y="64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1">
            <a:extLst>
              <a:ext uri="{FF2B5EF4-FFF2-40B4-BE49-F238E27FC236}">
                <a16:creationId xmlns:a16="http://schemas.microsoft.com/office/drawing/2014/main" id="{8ACA4EDC-6858-45A5-81DD-2E815CB76295}"/>
              </a:ext>
            </a:extLst>
          </p:cNvPr>
          <p:cNvSpPr>
            <a:spLocks/>
          </p:cNvSpPr>
          <p:nvPr/>
        </p:nvSpPr>
        <p:spPr bwMode="auto">
          <a:xfrm>
            <a:off x="1502054" y="2410578"/>
            <a:ext cx="3237" cy="6474"/>
          </a:xfrm>
          <a:custGeom>
            <a:avLst/>
            <a:gdLst>
              <a:gd name="T0" fmla="*/ 2 w 2"/>
              <a:gd name="T1" fmla="*/ 4 h 4"/>
              <a:gd name="T2" fmla="*/ 2 w 2"/>
              <a:gd name="T3" fmla="*/ 0 h 4"/>
              <a:gd name="T4" fmla="*/ 0 w 2"/>
              <a:gd name="T5" fmla="*/ 2 h 4"/>
              <a:gd name="T6" fmla="*/ 2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2">
            <a:extLst>
              <a:ext uri="{FF2B5EF4-FFF2-40B4-BE49-F238E27FC236}">
                <a16:creationId xmlns:a16="http://schemas.microsoft.com/office/drawing/2014/main" id="{5746CE87-DEEF-466F-A22F-D626605FBFC6}"/>
              </a:ext>
            </a:extLst>
          </p:cNvPr>
          <p:cNvSpPr>
            <a:spLocks/>
          </p:cNvSpPr>
          <p:nvPr/>
        </p:nvSpPr>
        <p:spPr bwMode="auto">
          <a:xfrm>
            <a:off x="1490725" y="2425146"/>
            <a:ext cx="8093" cy="6474"/>
          </a:xfrm>
          <a:custGeom>
            <a:avLst/>
            <a:gdLst>
              <a:gd name="T0" fmla="*/ 0 w 5"/>
              <a:gd name="T1" fmla="*/ 2 h 4"/>
              <a:gd name="T2" fmla="*/ 2 w 5"/>
              <a:gd name="T3" fmla="*/ 4 h 4"/>
              <a:gd name="T4" fmla="*/ 5 w 5"/>
              <a:gd name="T5" fmla="*/ 2 h 4"/>
              <a:gd name="T6" fmla="*/ 4 w 5"/>
              <a:gd name="T7" fmla="*/ 0 h 4"/>
              <a:gd name="T8" fmla="*/ 0 w 5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2"/>
                </a:moveTo>
                <a:lnTo>
                  <a:pt x="2" y="4"/>
                </a:lnTo>
                <a:lnTo>
                  <a:pt x="5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3">
            <a:extLst>
              <a:ext uri="{FF2B5EF4-FFF2-40B4-BE49-F238E27FC236}">
                <a16:creationId xmlns:a16="http://schemas.microsoft.com/office/drawing/2014/main" id="{372FBC66-8234-49FD-A6BF-6D45BB499B60}"/>
              </a:ext>
            </a:extLst>
          </p:cNvPr>
          <p:cNvSpPr>
            <a:spLocks/>
          </p:cNvSpPr>
          <p:nvPr/>
        </p:nvSpPr>
        <p:spPr bwMode="auto">
          <a:xfrm>
            <a:off x="1521477" y="2410578"/>
            <a:ext cx="14567" cy="14567"/>
          </a:xfrm>
          <a:custGeom>
            <a:avLst/>
            <a:gdLst>
              <a:gd name="T0" fmla="*/ 2 w 9"/>
              <a:gd name="T1" fmla="*/ 0 h 9"/>
              <a:gd name="T2" fmla="*/ 0 w 9"/>
              <a:gd name="T3" fmla="*/ 2 h 9"/>
              <a:gd name="T4" fmla="*/ 2 w 9"/>
              <a:gd name="T5" fmla="*/ 4 h 9"/>
              <a:gd name="T6" fmla="*/ 3 w 9"/>
              <a:gd name="T7" fmla="*/ 6 h 9"/>
              <a:gd name="T8" fmla="*/ 2 w 9"/>
              <a:gd name="T9" fmla="*/ 6 h 9"/>
              <a:gd name="T10" fmla="*/ 2 w 9"/>
              <a:gd name="T11" fmla="*/ 9 h 9"/>
              <a:gd name="T12" fmla="*/ 5 w 9"/>
              <a:gd name="T13" fmla="*/ 7 h 9"/>
              <a:gd name="T14" fmla="*/ 7 w 9"/>
              <a:gd name="T15" fmla="*/ 6 h 9"/>
              <a:gd name="T16" fmla="*/ 9 w 9"/>
              <a:gd name="T17" fmla="*/ 4 h 9"/>
              <a:gd name="T18" fmla="*/ 5 w 9"/>
              <a:gd name="T19" fmla="*/ 0 h 9"/>
              <a:gd name="T20" fmla="*/ 2 w 9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9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3" y="6"/>
                </a:lnTo>
                <a:lnTo>
                  <a:pt x="2" y="6"/>
                </a:lnTo>
                <a:lnTo>
                  <a:pt x="2" y="9"/>
                </a:lnTo>
                <a:lnTo>
                  <a:pt x="5" y="7"/>
                </a:lnTo>
                <a:lnTo>
                  <a:pt x="7" y="6"/>
                </a:lnTo>
                <a:lnTo>
                  <a:pt x="9" y="4"/>
                </a:lnTo>
                <a:lnTo>
                  <a:pt x="5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4">
            <a:extLst>
              <a:ext uri="{FF2B5EF4-FFF2-40B4-BE49-F238E27FC236}">
                <a16:creationId xmlns:a16="http://schemas.microsoft.com/office/drawing/2014/main" id="{5314A0DA-1FB5-441E-8888-573C74E370FD}"/>
              </a:ext>
            </a:extLst>
          </p:cNvPr>
          <p:cNvSpPr>
            <a:spLocks/>
          </p:cNvSpPr>
          <p:nvPr/>
        </p:nvSpPr>
        <p:spPr bwMode="auto">
          <a:xfrm>
            <a:off x="1871085" y="2355549"/>
            <a:ext cx="3237" cy="6474"/>
          </a:xfrm>
          <a:custGeom>
            <a:avLst/>
            <a:gdLst>
              <a:gd name="T0" fmla="*/ 0 w 2"/>
              <a:gd name="T1" fmla="*/ 0 h 4"/>
              <a:gd name="T2" fmla="*/ 0 w 2"/>
              <a:gd name="T3" fmla="*/ 2 h 4"/>
              <a:gd name="T4" fmla="*/ 2 w 2"/>
              <a:gd name="T5" fmla="*/ 4 h 4"/>
              <a:gd name="T6" fmla="*/ 2 w 2"/>
              <a:gd name="T7" fmla="*/ 2 h 4"/>
              <a:gd name="T8" fmla="*/ 0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5">
            <a:extLst>
              <a:ext uri="{FF2B5EF4-FFF2-40B4-BE49-F238E27FC236}">
                <a16:creationId xmlns:a16="http://schemas.microsoft.com/office/drawing/2014/main" id="{23A08672-EC06-482A-98B2-FD1EBA894688}"/>
              </a:ext>
            </a:extLst>
          </p:cNvPr>
          <p:cNvSpPr>
            <a:spLocks/>
          </p:cNvSpPr>
          <p:nvPr/>
        </p:nvSpPr>
        <p:spPr bwMode="auto">
          <a:xfrm>
            <a:off x="2039414" y="2316702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6">
            <a:extLst>
              <a:ext uri="{FF2B5EF4-FFF2-40B4-BE49-F238E27FC236}">
                <a16:creationId xmlns:a16="http://schemas.microsoft.com/office/drawing/2014/main" id="{2E0B0273-F935-4ADC-BB85-7A021BA9215B}"/>
              </a:ext>
            </a:extLst>
          </p:cNvPr>
          <p:cNvSpPr>
            <a:spLocks/>
          </p:cNvSpPr>
          <p:nvPr/>
        </p:nvSpPr>
        <p:spPr bwMode="auto">
          <a:xfrm>
            <a:off x="2026465" y="2313465"/>
            <a:ext cx="9711" cy="9711"/>
          </a:xfrm>
          <a:custGeom>
            <a:avLst/>
            <a:gdLst>
              <a:gd name="T0" fmla="*/ 0 w 6"/>
              <a:gd name="T1" fmla="*/ 2 h 6"/>
              <a:gd name="T2" fmla="*/ 0 w 6"/>
              <a:gd name="T3" fmla="*/ 4 h 6"/>
              <a:gd name="T4" fmla="*/ 2 w 6"/>
              <a:gd name="T5" fmla="*/ 6 h 6"/>
              <a:gd name="T6" fmla="*/ 4 w 6"/>
              <a:gd name="T7" fmla="*/ 6 h 6"/>
              <a:gd name="T8" fmla="*/ 4 w 6"/>
              <a:gd name="T9" fmla="*/ 4 h 6"/>
              <a:gd name="T10" fmla="*/ 6 w 6"/>
              <a:gd name="T11" fmla="*/ 2 h 6"/>
              <a:gd name="T12" fmla="*/ 4 w 6"/>
              <a:gd name="T13" fmla="*/ 0 h 6"/>
              <a:gd name="T14" fmla="*/ 0 w 6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0" y="2"/>
                </a:move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87">
            <a:extLst>
              <a:ext uri="{FF2B5EF4-FFF2-40B4-BE49-F238E27FC236}">
                <a16:creationId xmlns:a16="http://schemas.microsoft.com/office/drawing/2014/main" id="{9DE70C6D-2490-47A9-8725-F79068268753}"/>
              </a:ext>
            </a:extLst>
          </p:cNvPr>
          <p:cNvSpPr>
            <a:spLocks/>
          </p:cNvSpPr>
          <p:nvPr/>
        </p:nvSpPr>
        <p:spPr bwMode="auto">
          <a:xfrm>
            <a:off x="2002187" y="2319939"/>
            <a:ext cx="6474" cy="6474"/>
          </a:xfrm>
          <a:custGeom>
            <a:avLst/>
            <a:gdLst>
              <a:gd name="T0" fmla="*/ 0 w 4"/>
              <a:gd name="T1" fmla="*/ 0 h 4"/>
              <a:gd name="T2" fmla="*/ 0 w 4"/>
              <a:gd name="T3" fmla="*/ 4 h 4"/>
              <a:gd name="T4" fmla="*/ 4 w 4"/>
              <a:gd name="T5" fmla="*/ 2 h 4"/>
              <a:gd name="T6" fmla="*/ 2 w 4"/>
              <a:gd name="T7" fmla="*/ 0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88">
            <a:extLst>
              <a:ext uri="{FF2B5EF4-FFF2-40B4-BE49-F238E27FC236}">
                <a16:creationId xmlns:a16="http://schemas.microsoft.com/office/drawing/2014/main" id="{EDA55847-DE8F-4E22-BC84-EFA8C79A510F}"/>
              </a:ext>
            </a:extLst>
          </p:cNvPr>
          <p:cNvSpPr>
            <a:spLocks/>
          </p:cNvSpPr>
          <p:nvPr/>
        </p:nvSpPr>
        <p:spPr bwMode="auto">
          <a:xfrm>
            <a:off x="2675505" y="2337743"/>
            <a:ext cx="9711" cy="12948"/>
          </a:xfrm>
          <a:custGeom>
            <a:avLst/>
            <a:gdLst>
              <a:gd name="T0" fmla="*/ 2 w 6"/>
              <a:gd name="T1" fmla="*/ 8 h 8"/>
              <a:gd name="T2" fmla="*/ 4 w 6"/>
              <a:gd name="T3" fmla="*/ 8 h 8"/>
              <a:gd name="T4" fmla="*/ 4 w 6"/>
              <a:gd name="T5" fmla="*/ 4 h 8"/>
              <a:gd name="T6" fmla="*/ 6 w 6"/>
              <a:gd name="T7" fmla="*/ 2 h 8"/>
              <a:gd name="T8" fmla="*/ 4 w 6"/>
              <a:gd name="T9" fmla="*/ 0 h 8"/>
              <a:gd name="T10" fmla="*/ 2 w 6"/>
              <a:gd name="T11" fmla="*/ 2 h 8"/>
              <a:gd name="T12" fmla="*/ 2 w 6"/>
              <a:gd name="T13" fmla="*/ 4 h 8"/>
              <a:gd name="T14" fmla="*/ 2 w 6"/>
              <a:gd name="T15" fmla="*/ 4 h 8"/>
              <a:gd name="T16" fmla="*/ 0 w 6"/>
              <a:gd name="T17" fmla="*/ 8 h 8"/>
              <a:gd name="T18" fmla="*/ 2 w 6"/>
              <a:gd name="T1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8">
                <a:moveTo>
                  <a:pt x="2" y="8"/>
                </a:moveTo>
                <a:lnTo>
                  <a:pt x="4" y="8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89">
            <a:extLst>
              <a:ext uri="{FF2B5EF4-FFF2-40B4-BE49-F238E27FC236}">
                <a16:creationId xmlns:a16="http://schemas.microsoft.com/office/drawing/2014/main" id="{36A806A1-382C-4C4B-A6B9-FFCD3B8DE373}"/>
              </a:ext>
            </a:extLst>
          </p:cNvPr>
          <p:cNvSpPr>
            <a:spLocks/>
          </p:cNvSpPr>
          <p:nvPr/>
        </p:nvSpPr>
        <p:spPr bwMode="auto">
          <a:xfrm>
            <a:off x="2045889" y="2310229"/>
            <a:ext cx="1619" cy="323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0">
            <a:extLst>
              <a:ext uri="{FF2B5EF4-FFF2-40B4-BE49-F238E27FC236}">
                <a16:creationId xmlns:a16="http://schemas.microsoft.com/office/drawing/2014/main" id="{63457008-EFC5-4730-AE23-AF63A6BFD146}"/>
              </a:ext>
            </a:extLst>
          </p:cNvPr>
          <p:cNvSpPr>
            <a:spLocks/>
          </p:cNvSpPr>
          <p:nvPr/>
        </p:nvSpPr>
        <p:spPr bwMode="auto">
          <a:xfrm>
            <a:off x="2060455" y="2334506"/>
            <a:ext cx="3237" cy="6474"/>
          </a:xfrm>
          <a:custGeom>
            <a:avLst/>
            <a:gdLst>
              <a:gd name="T0" fmla="*/ 0 w 2"/>
              <a:gd name="T1" fmla="*/ 2 h 4"/>
              <a:gd name="T2" fmla="*/ 0 w 2"/>
              <a:gd name="T3" fmla="*/ 4 h 4"/>
              <a:gd name="T4" fmla="*/ 2 w 2"/>
              <a:gd name="T5" fmla="*/ 2 h 4"/>
              <a:gd name="T6" fmla="*/ 2 w 2"/>
              <a:gd name="T7" fmla="*/ 0 h 4"/>
              <a:gd name="T8" fmla="*/ 0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1">
            <a:extLst>
              <a:ext uri="{FF2B5EF4-FFF2-40B4-BE49-F238E27FC236}">
                <a16:creationId xmlns:a16="http://schemas.microsoft.com/office/drawing/2014/main" id="{0B5A337D-A609-4F61-A80F-8CBED8A3DFBF}"/>
              </a:ext>
            </a:extLst>
          </p:cNvPr>
          <p:cNvSpPr>
            <a:spLocks/>
          </p:cNvSpPr>
          <p:nvPr/>
        </p:nvSpPr>
        <p:spPr bwMode="auto">
          <a:xfrm>
            <a:off x="7120053" y="4695976"/>
            <a:ext cx="9711" cy="12948"/>
          </a:xfrm>
          <a:custGeom>
            <a:avLst/>
            <a:gdLst>
              <a:gd name="T0" fmla="*/ 2 w 6"/>
              <a:gd name="T1" fmla="*/ 8 h 8"/>
              <a:gd name="T2" fmla="*/ 6 w 6"/>
              <a:gd name="T3" fmla="*/ 4 h 8"/>
              <a:gd name="T4" fmla="*/ 4 w 6"/>
              <a:gd name="T5" fmla="*/ 0 h 8"/>
              <a:gd name="T6" fmla="*/ 2 w 6"/>
              <a:gd name="T7" fmla="*/ 0 h 8"/>
              <a:gd name="T8" fmla="*/ 2 w 6"/>
              <a:gd name="T9" fmla="*/ 4 h 8"/>
              <a:gd name="T10" fmla="*/ 0 w 6"/>
              <a:gd name="T11" fmla="*/ 6 h 8"/>
              <a:gd name="T12" fmla="*/ 2 w 6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2" y="8"/>
                </a:moveTo>
                <a:lnTo>
                  <a:pt x="6" y="4"/>
                </a:lnTo>
                <a:lnTo>
                  <a:pt x="4" y="0"/>
                </a:lnTo>
                <a:lnTo>
                  <a:pt x="2" y="0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2">
            <a:extLst>
              <a:ext uri="{FF2B5EF4-FFF2-40B4-BE49-F238E27FC236}">
                <a16:creationId xmlns:a16="http://schemas.microsoft.com/office/drawing/2014/main" id="{5F025634-04B5-4CC3-9865-DC874404E1DA}"/>
              </a:ext>
            </a:extLst>
          </p:cNvPr>
          <p:cNvSpPr>
            <a:spLocks/>
          </p:cNvSpPr>
          <p:nvPr/>
        </p:nvSpPr>
        <p:spPr bwMode="auto">
          <a:xfrm>
            <a:off x="7102249" y="4681409"/>
            <a:ext cx="9711" cy="9711"/>
          </a:xfrm>
          <a:custGeom>
            <a:avLst/>
            <a:gdLst>
              <a:gd name="T0" fmla="*/ 4 w 6"/>
              <a:gd name="T1" fmla="*/ 6 h 6"/>
              <a:gd name="T2" fmla="*/ 6 w 6"/>
              <a:gd name="T3" fmla="*/ 4 h 6"/>
              <a:gd name="T4" fmla="*/ 4 w 6"/>
              <a:gd name="T5" fmla="*/ 0 h 6"/>
              <a:gd name="T6" fmla="*/ 2 w 6"/>
              <a:gd name="T7" fmla="*/ 2 h 6"/>
              <a:gd name="T8" fmla="*/ 0 w 6"/>
              <a:gd name="T9" fmla="*/ 2 h 6"/>
              <a:gd name="T10" fmla="*/ 2 w 6"/>
              <a:gd name="T11" fmla="*/ 4 h 6"/>
              <a:gd name="T12" fmla="*/ 4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3">
            <a:extLst>
              <a:ext uri="{FF2B5EF4-FFF2-40B4-BE49-F238E27FC236}">
                <a16:creationId xmlns:a16="http://schemas.microsoft.com/office/drawing/2014/main" id="{79335C6A-A688-499E-B1DD-0068758E853E}"/>
              </a:ext>
            </a:extLst>
          </p:cNvPr>
          <p:cNvSpPr>
            <a:spLocks/>
          </p:cNvSpPr>
          <p:nvPr/>
        </p:nvSpPr>
        <p:spPr bwMode="auto">
          <a:xfrm>
            <a:off x="7068259" y="4660367"/>
            <a:ext cx="12948" cy="17805"/>
          </a:xfrm>
          <a:custGeom>
            <a:avLst/>
            <a:gdLst>
              <a:gd name="T0" fmla="*/ 6 w 8"/>
              <a:gd name="T1" fmla="*/ 0 h 11"/>
              <a:gd name="T2" fmla="*/ 4 w 8"/>
              <a:gd name="T3" fmla="*/ 0 h 11"/>
              <a:gd name="T4" fmla="*/ 0 w 8"/>
              <a:gd name="T5" fmla="*/ 4 h 11"/>
              <a:gd name="T6" fmla="*/ 2 w 8"/>
              <a:gd name="T7" fmla="*/ 6 h 11"/>
              <a:gd name="T8" fmla="*/ 2 w 8"/>
              <a:gd name="T9" fmla="*/ 9 h 11"/>
              <a:gd name="T10" fmla="*/ 4 w 8"/>
              <a:gd name="T11" fmla="*/ 11 h 11"/>
              <a:gd name="T12" fmla="*/ 6 w 8"/>
              <a:gd name="T13" fmla="*/ 9 h 11"/>
              <a:gd name="T14" fmla="*/ 6 w 8"/>
              <a:gd name="T15" fmla="*/ 7 h 11"/>
              <a:gd name="T16" fmla="*/ 6 w 8"/>
              <a:gd name="T17" fmla="*/ 6 h 11"/>
              <a:gd name="T18" fmla="*/ 8 w 8"/>
              <a:gd name="T19" fmla="*/ 4 h 11"/>
              <a:gd name="T20" fmla="*/ 6 w 8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1">
                <a:moveTo>
                  <a:pt x="6" y="0"/>
                </a:moveTo>
                <a:lnTo>
                  <a:pt x="4" y="0"/>
                </a:lnTo>
                <a:lnTo>
                  <a:pt x="0" y="4"/>
                </a:lnTo>
                <a:lnTo>
                  <a:pt x="2" y="6"/>
                </a:lnTo>
                <a:lnTo>
                  <a:pt x="2" y="9"/>
                </a:lnTo>
                <a:lnTo>
                  <a:pt x="4" y="11"/>
                </a:lnTo>
                <a:lnTo>
                  <a:pt x="6" y="9"/>
                </a:lnTo>
                <a:lnTo>
                  <a:pt x="6" y="7"/>
                </a:lnTo>
                <a:lnTo>
                  <a:pt x="6" y="6"/>
                </a:lnTo>
                <a:lnTo>
                  <a:pt x="8" y="4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4">
            <a:extLst>
              <a:ext uri="{FF2B5EF4-FFF2-40B4-BE49-F238E27FC236}">
                <a16:creationId xmlns:a16="http://schemas.microsoft.com/office/drawing/2014/main" id="{9118CFE9-FF6D-4E45-AAB8-C2751F385F3A}"/>
              </a:ext>
            </a:extLst>
          </p:cNvPr>
          <p:cNvSpPr>
            <a:spLocks/>
          </p:cNvSpPr>
          <p:nvPr/>
        </p:nvSpPr>
        <p:spPr bwMode="auto">
          <a:xfrm>
            <a:off x="7077970" y="4687883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2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0 h 2"/>
              <a:gd name="T10" fmla="*/ 2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5">
            <a:extLst>
              <a:ext uri="{FF2B5EF4-FFF2-40B4-BE49-F238E27FC236}">
                <a16:creationId xmlns:a16="http://schemas.microsoft.com/office/drawing/2014/main" id="{CCB5DE79-D233-4193-81DA-FE68AF4FDE37}"/>
              </a:ext>
            </a:extLst>
          </p:cNvPr>
          <p:cNvSpPr>
            <a:spLocks/>
          </p:cNvSpPr>
          <p:nvPr/>
        </p:nvSpPr>
        <p:spPr bwMode="auto">
          <a:xfrm>
            <a:off x="7403300" y="4480707"/>
            <a:ext cx="9711" cy="6474"/>
          </a:xfrm>
          <a:custGeom>
            <a:avLst/>
            <a:gdLst>
              <a:gd name="T0" fmla="*/ 2 w 6"/>
              <a:gd name="T1" fmla="*/ 0 h 4"/>
              <a:gd name="T2" fmla="*/ 0 w 6"/>
              <a:gd name="T3" fmla="*/ 2 h 4"/>
              <a:gd name="T4" fmla="*/ 2 w 6"/>
              <a:gd name="T5" fmla="*/ 4 h 4"/>
              <a:gd name="T6" fmla="*/ 6 w 6"/>
              <a:gd name="T7" fmla="*/ 2 h 4"/>
              <a:gd name="T8" fmla="*/ 6 w 6"/>
              <a:gd name="T9" fmla="*/ 2 h 4"/>
              <a:gd name="T10" fmla="*/ 2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6" y="2"/>
                </a:lnTo>
                <a:lnTo>
                  <a:pt x="6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96">
            <a:extLst>
              <a:ext uri="{FF2B5EF4-FFF2-40B4-BE49-F238E27FC236}">
                <a16:creationId xmlns:a16="http://schemas.microsoft.com/office/drawing/2014/main" id="{5503C153-26B6-4AA8-9291-9134061AC4B7}"/>
              </a:ext>
            </a:extLst>
          </p:cNvPr>
          <p:cNvSpPr>
            <a:spLocks/>
          </p:cNvSpPr>
          <p:nvPr/>
        </p:nvSpPr>
        <p:spPr bwMode="auto">
          <a:xfrm>
            <a:off x="7163754" y="4615048"/>
            <a:ext cx="1619" cy="3237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0 w 1"/>
              <a:gd name="T5" fmla="*/ 2 h 2"/>
              <a:gd name="T6" fmla="*/ 1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97">
            <a:extLst>
              <a:ext uri="{FF2B5EF4-FFF2-40B4-BE49-F238E27FC236}">
                <a16:creationId xmlns:a16="http://schemas.microsoft.com/office/drawing/2014/main" id="{A9911B6C-CBC3-40B3-A9F1-38CECB683291}"/>
              </a:ext>
            </a:extLst>
          </p:cNvPr>
          <p:cNvSpPr>
            <a:spLocks/>
          </p:cNvSpPr>
          <p:nvPr/>
        </p:nvSpPr>
        <p:spPr bwMode="auto">
          <a:xfrm>
            <a:off x="7157279" y="4605336"/>
            <a:ext cx="8093" cy="3237"/>
          </a:xfrm>
          <a:custGeom>
            <a:avLst/>
            <a:gdLst>
              <a:gd name="T0" fmla="*/ 4 w 5"/>
              <a:gd name="T1" fmla="*/ 0 h 2"/>
              <a:gd name="T2" fmla="*/ 2 w 5"/>
              <a:gd name="T3" fmla="*/ 0 h 2"/>
              <a:gd name="T4" fmla="*/ 0 w 5"/>
              <a:gd name="T5" fmla="*/ 2 h 2"/>
              <a:gd name="T6" fmla="*/ 2 w 5"/>
              <a:gd name="T7" fmla="*/ 2 h 2"/>
              <a:gd name="T8" fmla="*/ 5 w 5"/>
              <a:gd name="T9" fmla="*/ 2 h 2"/>
              <a:gd name="T10" fmla="*/ 5 w 5"/>
              <a:gd name="T11" fmla="*/ 0 h 2"/>
              <a:gd name="T12" fmla="*/ 4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5" y="2"/>
                </a:lnTo>
                <a:lnTo>
                  <a:pt x="5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98">
            <a:extLst>
              <a:ext uri="{FF2B5EF4-FFF2-40B4-BE49-F238E27FC236}">
                <a16:creationId xmlns:a16="http://schemas.microsoft.com/office/drawing/2014/main" id="{5084A0A7-B178-4EAE-AE31-256BCA4A7AE8}"/>
              </a:ext>
            </a:extLst>
          </p:cNvPr>
          <p:cNvSpPr>
            <a:spLocks/>
          </p:cNvSpPr>
          <p:nvPr/>
        </p:nvSpPr>
        <p:spPr bwMode="auto">
          <a:xfrm>
            <a:off x="8410040" y="3977338"/>
            <a:ext cx="8093" cy="37227"/>
          </a:xfrm>
          <a:custGeom>
            <a:avLst/>
            <a:gdLst>
              <a:gd name="T0" fmla="*/ 2 w 5"/>
              <a:gd name="T1" fmla="*/ 23 h 23"/>
              <a:gd name="T2" fmla="*/ 5 w 5"/>
              <a:gd name="T3" fmla="*/ 21 h 23"/>
              <a:gd name="T4" fmla="*/ 5 w 5"/>
              <a:gd name="T5" fmla="*/ 15 h 23"/>
              <a:gd name="T6" fmla="*/ 4 w 5"/>
              <a:gd name="T7" fmla="*/ 14 h 23"/>
              <a:gd name="T8" fmla="*/ 5 w 5"/>
              <a:gd name="T9" fmla="*/ 10 h 23"/>
              <a:gd name="T10" fmla="*/ 5 w 5"/>
              <a:gd name="T11" fmla="*/ 8 h 23"/>
              <a:gd name="T12" fmla="*/ 4 w 5"/>
              <a:gd name="T13" fmla="*/ 6 h 23"/>
              <a:gd name="T14" fmla="*/ 5 w 5"/>
              <a:gd name="T15" fmla="*/ 2 h 23"/>
              <a:gd name="T16" fmla="*/ 5 w 5"/>
              <a:gd name="T17" fmla="*/ 0 h 23"/>
              <a:gd name="T18" fmla="*/ 2 w 5"/>
              <a:gd name="T19" fmla="*/ 4 h 23"/>
              <a:gd name="T20" fmla="*/ 2 w 5"/>
              <a:gd name="T21" fmla="*/ 10 h 23"/>
              <a:gd name="T22" fmla="*/ 2 w 5"/>
              <a:gd name="T23" fmla="*/ 12 h 23"/>
              <a:gd name="T24" fmla="*/ 2 w 5"/>
              <a:gd name="T25" fmla="*/ 15 h 23"/>
              <a:gd name="T26" fmla="*/ 0 w 5"/>
              <a:gd name="T27" fmla="*/ 21 h 23"/>
              <a:gd name="T28" fmla="*/ 2 w 5"/>
              <a:gd name="T2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23">
                <a:moveTo>
                  <a:pt x="2" y="23"/>
                </a:moveTo>
                <a:lnTo>
                  <a:pt x="5" y="21"/>
                </a:lnTo>
                <a:lnTo>
                  <a:pt x="5" y="15"/>
                </a:lnTo>
                <a:lnTo>
                  <a:pt x="4" y="14"/>
                </a:lnTo>
                <a:lnTo>
                  <a:pt x="5" y="10"/>
                </a:lnTo>
                <a:lnTo>
                  <a:pt x="5" y="8"/>
                </a:lnTo>
                <a:lnTo>
                  <a:pt x="4" y="6"/>
                </a:lnTo>
                <a:lnTo>
                  <a:pt x="5" y="2"/>
                </a:lnTo>
                <a:lnTo>
                  <a:pt x="5" y="0"/>
                </a:lnTo>
                <a:lnTo>
                  <a:pt x="2" y="4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0" y="21"/>
                </a:lnTo>
                <a:lnTo>
                  <a:pt x="2" y="2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99">
            <a:extLst>
              <a:ext uri="{FF2B5EF4-FFF2-40B4-BE49-F238E27FC236}">
                <a16:creationId xmlns:a16="http://schemas.microsoft.com/office/drawing/2014/main" id="{984C7BFC-7936-4858-B404-EDB617454DD2}"/>
              </a:ext>
            </a:extLst>
          </p:cNvPr>
          <p:cNvSpPr>
            <a:spLocks/>
          </p:cNvSpPr>
          <p:nvPr/>
        </p:nvSpPr>
        <p:spPr bwMode="auto">
          <a:xfrm>
            <a:off x="8444029" y="4156996"/>
            <a:ext cx="8093" cy="14567"/>
          </a:xfrm>
          <a:custGeom>
            <a:avLst/>
            <a:gdLst>
              <a:gd name="T0" fmla="*/ 5 w 5"/>
              <a:gd name="T1" fmla="*/ 2 h 9"/>
              <a:gd name="T2" fmla="*/ 3 w 5"/>
              <a:gd name="T3" fmla="*/ 0 h 9"/>
              <a:gd name="T4" fmla="*/ 0 w 5"/>
              <a:gd name="T5" fmla="*/ 2 h 9"/>
              <a:gd name="T6" fmla="*/ 0 w 5"/>
              <a:gd name="T7" fmla="*/ 6 h 9"/>
              <a:gd name="T8" fmla="*/ 1 w 5"/>
              <a:gd name="T9" fmla="*/ 7 h 9"/>
              <a:gd name="T10" fmla="*/ 3 w 5"/>
              <a:gd name="T11" fmla="*/ 9 h 9"/>
              <a:gd name="T12" fmla="*/ 5 w 5"/>
              <a:gd name="T13" fmla="*/ 7 h 9"/>
              <a:gd name="T14" fmla="*/ 5 w 5"/>
              <a:gd name="T15" fmla="*/ 6 h 9"/>
              <a:gd name="T16" fmla="*/ 5 w 5"/>
              <a:gd name="T17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9">
                <a:moveTo>
                  <a:pt x="5" y="2"/>
                </a:moveTo>
                <a:lnTo>
                  <a:pt x="3" y="0"/>
                </a:lnTo>
                <a:lnTo>
                  <a:pt x="0" y="2"/>
                </a:lnTo>
                <a:lnTo>
                  <a:pt x="0" y="6"/>
                </a:lnTo>
                <a:lnTo>
                  <a:pt x="1" y="7"/>
                </a:lnTo>
                <a:lnTo>
                  <a:pt x="3" y="9"/>
                </a:lnTo>
                <a:lnTo>
                  <a:pt x="5" y="7"/>
                </a:lnTo>
                <a:lnTo>
                  <a:pt x="5" y="6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0">
            <a:extLst>
              <a:ext uri="{FF2B5EF4-FFF2-40B4-BE49-F238E27FC236}">
                <a16:creationId xmlns:a16="http://schemas.microsoft.com/office/drawing/2014/main" id="{CEBBADEA-4CF9-4866-ACB1-15521B649CCF}"/>
              </a:ext>
            </a:extLst>
          </p:cNvPr>
          <p:cNvSpPr>
            <a:spLocks/>
          </p:cNvSpPr>
          <p:nvPr/>
        </p:nvSpPr>
        <p:spPr bwMode="auto">
          <a:xfrm>
            <a:off x="8416514" y="4101966"/>
            <a:ext cx="1619" cy="3237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0 w 1"/>
              <a:gd name="T5" fmla="*/ 2 h 2"/>
              <a:gd name="T6" fmla="*/ 1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1">
            <a:extLst>
              <a:ext uri="{FF2B5EF4-FFF2-40B4-BE49-F238E27FC236}">
                <a16:creationId xmlns:a16="http://schemas.microsoft.com/office/drawing/2014/main" id="{72FCB824-ECBE-4207-8467-C1C6745C37B7}"/>
              </a:ext>
            </a:extLst>
          </p:cNvPr>
          <p:cNvSpPr>
            <a:spLocks/>
          </p:cNvSpPr>
          <p:nvPr/>
        </p:nvSpPr>
        <p:spPr bwMode="auto">
          <a:xfrm>
            <a:off x="8444029" y="4150522"/>
            <a:ext cx="4856" cy="6474"/>
          </a:xfrm>
          <a:custGeom>
            <a:avLst/>
            <a:gdLst>
              <a:gd name="T0" fmla="*/ 1 w 3"/>
              <a:gd name="T1" fmla="*/ 0 h 4"/>
              <a:gd name="T2" fmla="*/ 0 w 3"/>
              <a:gd name="T3" fmla="*/ 2 h 4"/>
              <a:gd name="T4" fmla="*/ 0 w 3"/>
              <a:gd name="T5" fmla="*/ 4 h 4"/>
              <a:gd name="T6" fmla="*/ 3 w 3"/>
              <a:gd name="T7" fmla="*/ 0 h 4"/>
              <a:gd name="T8" fmla="*/ 1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0" y="2"/>
                </a:lnTo>
                <a:lnTo>
                  <a:pt x="0" y="4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2">
            <a:extLst>
              <a:ext uri="{FF2B5EF4-FFF2-40B4-BE49-F238E27FC236}">
                <a16:creationId xmlns:a16="http://schemas.microsoft.com/office/drawing/2014/main" id="{F25A6B5D-2B68-4049-9318-D2A926E72B2F}"/>
              </a:ext>
            </a:extLst>
          </p:cNvPr>
          <p:cNvSpPr>
            <a:spLocks/>
          </p:cNvSpPr>
          <p:nvPr/>
        </p:nvSpPr>
        <p:spPr bwMode="auto">
          <a:xfrm>
            <a:off x="8440792" y="4126245"/>
            <a:ext cx="3237" cy="9711"/>
          </a:xfrm>
          <a:custGeom>
            <a:avLst/>
            <a:gdLst>
              <a:gd name="T0" fmla="*/ 2 w 2"/>
              <a:gd name="T1" fmla="*/ 2 h 6"/>
              <a:gd name="T2" fmla="*/ 0 w 2"/>
              <a:gd name="T3" fmla="*/ 0 h 6"/>
              <a:gd name="T4" fmla="*/ 0 w 2"/>
              <a:gd name="T5" fmla="*/ 4 h 6"/>
              <a:gd name="T6" fmla="*/ 0 w 2"/>
              <a:gd name="T7" fmla="*/ 6 h 6"/>
              <a:gd name="T8" fmla="*/ 2 w 2"/>
              <a:gd name="T9" fmla="*/ 4 h 6"/>
              <a:gd name="T10" fmla="*/ 2 w 2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2" y="2"/>
                </a:moveTo>
                <a:lnTo>
                  <a:pt x="0" y="0"/>
                </a:ln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3">
            <a:extLst>
              <a:ext uri="{FF2B5EF4-FFF2-40B4-BE49-F238E27FC236}">
                <a16:creationId xmlns:a16="http://schemas.microsoft.com/office/drawing/2014/main" id="{1DD8A4E0-69C2-4FDD-A507-5F7BD40ED45C}"/>
              </a:ext>
            </a:extLst>
          </p:cNvPr>
          <p:cNvSpPr>
            <a:spLocks/>
          </p:cNvSpPr>
          <p:nvPr/>
        </p:nvSpPr>
        <p:spPr bwMode="auto">
          <a:xfrm>
            <a:off x="8393854" y="4038843"/>
            <a:ext cx="6474" cy="3237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4">
            <a:extLst>
              <a:ext uri="{FF2B5EF4-FFF2-40B4-BE49-F238E27FC236}">
                <a16:creationId xmlns:a16="http://schemas.microsoft.com/office/drawing/2014/main" id="{289B925F-0E8E-40F8-8B59-32942602EF93}"/>
              </a:ext>
            </a:extLst>
          </p:cNvPr>
          <p:cNvSpPr>
            <a:spLocks/>
          </p:cNvSpPr>
          <p:nvPr/>
        </p:nvSpPr>
        <p:spPr bwMode="auto">
          <a:xfrm>
            <a:off x="8434318" y="4139194"/>
            <a:ext cx="6474" cy="4856"/>
          </a:xfrm>
          <a:custGeom>
            <a:avLst/>
            <a:gdLst>
              <a:gd name="T0" fmla="*/ 0 w 4"/>
              <a:gd name="T1" fmla="*/ 0 h 3"/>
              <a:gd name="T2" fmla="*/ 0 w 4"/>
              <a:gd name="T3" fmla="*/ 2 h 3"/>
              <a:gd name="T4" fmla="*/ 2 w 4"/>
              <a:gd name="T5" fmla="*/ 3 h 3"/>
              <a:gd name="T6" fmla="*/ 4 w 4"/>
              <a:gd name="T7" fmla="*/ 2 h 3"/>
              <a:gd name="T8" fmla="*/ 2 w 4"/>
              <a:gd name="T9" fmla="*/ 0 h 3"/>
              <a:gd name="T10" fmla="*/ 0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0" y="2"/>
                </a:lnTo>
                <a:lnTo>
                  <a:pt x="2" y="3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5">
            <a:extLst>
              <a:ext uri="{FF2B5EF4-FFF2-40B4-BE49-F238E27FC236}">
                <a16:creationId xmlns:a16="http://schemas.microsoft.com/office/drawing/2014/main" id="{CECBFEAD-1F79-4B6C-A01E-FE54450E5484}"/>
              </a:ext>
            </a:extLst>
          </p:cNvPr>
          <p:cNvSpPr>
            <a:spLocks/>
          </p:cNvSpPr>
          <p:nvPr/>
        </p:nvSpPr>
        <p:spPr bwMode="auto">
          <a:xfrm>
            <a:off x="8427844" y="4123008"/>
            <a:ext cx="6474" cy="9711"/>
          </a:xfrm>
          <a:custGeom>
            <a:avLst/>
            <a:gdLst>
              <a:gd name="T0" fmla="*/ 0 w 4"/>
              <a:gd name="T1" fmla="*/ 0 h 6"/>
              <a:gd name="T2" fmla="*/ 0 w 4"/>
              <a:gd name="T3" fmla="*/ 4 h 6"/>
              <a:gd name="T4" fmla="*/ 4 w 4"/>
              <a:gd name="T5" fmla="*/ 6 h 6"/>
              <a:gd name="T6" fmla="*/ 2 w 4"/>
              <a:gd name="T7" fmla="*/ 2 h 6"/>
              <a:gd name="T8" fmla="*/ 0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0" y="0"/>
                </a:moveTo>
                <a:lnTo>
                  <a:pt x="0" y="4"/>
                </a:lnTo>
                <a:lnTo>
                  <a:pt x="4" y="6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6">
            <a:extLst>
              <a:ext uri="{FF2B5EF4-FFF2-40B4-BE49-F238E27FC236}">
                <a16:creationId xmlns:a16="http://schemas.microsoft.com/office/drawing/2014/main" id="{99FBF657-915C-4E2D-A92E-44F582AD38E6}"/>
              </a:ext>
            </a:extLst>
          </p:cNvPr>
          <p:cNvSpPr>
            <a:spLocks/>
          </p:cNvSpPr>
          <p:nvPr/>
        </p:nvSpPr>
        <p:spPr bwMode="auto">
          <a:xfrm>
            <a:off x="8406803" y="4017802"/>
            <a:ext cx="9711" cy="27516"/>
          </a:xfrm>
          <a:custGeom>
            <a:avLst/>
            <a:gdLst>
              <a:gd name="T0" fmla="*/ 2 w 6"/>
              <a:gd name="T1" fmla="*/ 7 h 17"/>
              <a:gd name="T2" fmla="*/ 4 w 6"/>
              <a:gd name="T3" fmla="*/ 4 h 17"/>
              <a:gd name="T4" fmla="*/ 6 w 6"/>
              <a:gd name="T5" fmla="*/ 2 h 17"/>
              <a:gd name="T6" fmla="*/ 6 w 6"/>
              <a:gd name="T7" fmla="*/ 0 h 17"/>
              <a:gd name="T8" fmla="*/ 2 w 6"/>
              <a:gd name="T9" fmla="*/ 2 h 17"/>
              <a:gd name="T10" fmla="*/ 2 w 6"/>
              <a:gd name="T11" fmla="*/ 7 h 17"/>
              <a:gd name="T12" fmla="*/ 0 w 6"/>
              <a:gd name="T13" fmla="*/ 9 h 17"/>
              <a:gd name="T14" fmla="*/ 2 w 6"/>
              <a:gd name="T15" fmla="*/ 13 h 17"/>
              <a:gd name="T16" fmla="*/ 0 w 6"/>
              <a:gd name="T17" fmla="*/ 15 h 17"/>
              <a:gd name="T18" fmla="*/ 2 w 6"/>
              <a:gd name="T19" fmla="*/ 17 h 17"/>
              <a:gd name="T20" fmla="*/ 4 w 6"/>
              <a:gd name="T21" fmla="*/ 13 h 17"/>
              <a:gd name="T22" fmla="*/ 4 w 6"/>
              <a:gd name="T23" fmla="*/ 9 h 17"/>
              <a:gd name="T24" fmla="*/ 2 w 6"/>
              <a:gd name="T25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17">
                <a:moveTo>
                  <a:pt x="2" y="7"/>
                </a:move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lnTo>
                  <a:pt x="2" y="2"/>
                </a:lnTo>
                <a:lnTo>
                  <a:pt x="2" y="7"/>
                </a:lnTo>
                <a:lnTo>
                  <a:pt x="0" y="9"/>
                </a:lnTo>
                <a:lnTo>
                  <a:pt x="2" y="13"/>
                </a:lnTo>
                <a:lnTo>
                  <a:pt x="0" y="15"/>
                </a:lnTo>
                <a:lnTo>
                  <a:pt x="2" y="17"/>
                </a:lnTo>
                <a:lnTo>
                  <a:pt x="4" y="13"/>
                </a:lnTo>
                <a:lnTo>
                  <a:pt x="4" y="9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07">
            <a:extLst>
              <a:ext uri="{FF2B5EF4-FFF2-40B4-BE49-F238E27FC236}">
                <a16:creationId xmlns:a16="http://schemas.microsoft.com/office/drawing/2014/main" id="{C492912E-4E7A-40E6-B6AC-E8C04D8E863C}"/>
              </a:ext>
            </a:extLst>
          </p:cNvPr>
          <p:cNvSpPr>
            <a:spLocks/>
          </p:cNvSpPr>
          <p:nvPr/>
        </p:nvSpPr>
        <p:spPr bwMode="auto">
          <a:xfrm>
            <a:off x="8403566" y="4056647"/>
            <a:ext cx="9711" cy="16186"/>
          </a:xfrm>
          <a:custGeom>
            <a:avLst/>
            <a:gdLst>
              <a:gd name="T0" fmla="*/ 2 w 6"/>
              <a:gd name="T1" fmla="*/ 2 h 10"/>
              <a:gd name="T2" fmla="*/ 0 w 6"/>
              <a:gd name="T3" fmla="*/ 6 h 10"/>
              <a:gd name="T4" fmla="*/ 0 w 6"/>
              <a:gd name="T5" fmla="*/ 10 h 10"/>
              <a:gd name="T6" fmla="*/ 4 w 6"/>
              <a:gd name="T7" fmla="*/ 8 h 10"/>
              <a:gd name="T8" fmla="*/ 6 w 6"/>
              <a:gd name="T9" fmla="*/ 4 h 10"/>
              <a:gd name="T10" fmla="*/ 4 w 6"/>
              <a:gd name="T11" fmla="*/ 0 h 10"/>
              <a:gd name="T12" fmla="*/ 2 w 6"/>
              <a:gd name="T1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0">
                <a:moveTo>
                  <a:pt x="2" y="2"/>
                </a:moveTo>
                <a:lnTo>
                  <a:pt x="0" y="6"/>
                </a:lnTo>
                <a:lnTo>
                  <a:pt x="0" y="10"/>
                </a:lnTo>
                <a:lnTo>
                  <a:pt x="4" y="8"/>
                </a:lnTo>
                <a:lnTo>
                  <a:pt x="6" y="4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08">
            <a:extLst>
              <a:ext uri="{FF2B5EF4-FFF2-40B4-BE49-F238E27FC236}">
                <a16:creationId xmlns:a16="http://schemas.microsoft.com/office/drawing/2014/main" id="{3F0948FB-083A-4EC7-9BB8-6540AE9F8B94}"/>
              </a:ext>
            </a:extLst>
          </p:cNvPr>
          <p:cNvSpPr>
            <a:spLocks/>
          </p:cNvSpPr>
          <p:nvPr/>
        </p:nvSpPr>
        <p:spPr bwMode="auto">
          <a:xfrm>
            <a:off x="9818181" y="3956296"/>
            <a:ext cx="9711" cy="3237"/>
          </a:xfrm>
          <a:custGeom>
            <a:avLst/>
            <a:gdLst>
              <a:gd name="T0" fmla="*/ 6 w 6"/>
              <a:gd name="T1" fmla="*/ 2 h 2"/>
              <a:gd name="T2" fmla="*/ 4 w 6"/>
              <a:gd name="T3" fmla="*/ 0 h 2"/>
              <a:gd name="T4" fmla="*/ 0 w 6"/>
              <a:gd name="T5" fmla="*/ 2 h 2"/>
              <a:gd name="T6" fmla="*/ 4 w 6"/>
              <a:gd name="T7" fmla="*/ 2 h 2"/>
              <a:gd name="T8" fmla="*/ 6 w 6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4" y="0"/>
                </a:lnTo>
                <a:lnTo>
                  <a:pt x="0" y="2"/>
                </a:lnTo>
                <a:lnTo>
                  <a:pt x="4" y="2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09">
            <a:extLst>
              <a:ext uri="{FF2B5EF4-FFF2-40B4-BE49-F238E27FC236}">
                <a16:creationId xmlns:a16="http://schemas.microsoft.com/office/drawing/2014/main" id="{6DD8F832-06B4-418A-AC86-7D7FF4F45544}"/>
              </a:ext>
            </a:extLst>
          </p:cNvPr>
          <p:cNvSpPr>
            <a:spLocks/>
          </p:cNvSpPr>
          <p:nvPr/>
        </p:nvSpPr>
        <p:spPr bwMode="auto">
          <a:xfrm>
            <a:off x="9829511" y="3920688"/>
            <a:ext cx="6474" cy="11330"/>
          </a:xfrm>
          <a:custGeom>
            <a:avLst/>
            <a:gdLst>
              <a:gd name="T0" fmla="*/ 2 w 4"/>
              <a:gd name="T1" fmla="*/ 0 h 7"/>
              <a:gd name="T2" fmla="*/ 0 w 4"/>
              <a:gd name="T3" fmla="*/ 4 h 7"/>
              <a:gd name="T4" fmla="*/ 2 w 4"/>
              <a:gd name="T5" fmla="*/ 7 h 7"/>
              <a:gd name="T6" fmla="*/ 2 w 4"/>
              <a:gd name="T7" fmla="*/ 4 h 7"/>
              <a:gd name="T8" fmla="*/ 4 w 4"/>
              <a:gd name="T9" fmla="*/ 2 h 7"/>
              <a:gd name="T10" fmla="*/ 2 w 4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0" y="4"/>
                </a:lnTo>
                <a:lnTo>
                  <a:pt x="2" y="7"/>
                </a:ln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0">
            <a:extLst>
              <a:ext uri="{FF2B5EF4-FFF2-40B4-BE49-F238E27FC236}">
                <a16:creationId xmlns:a16="http://schemas.microsoft.com/office/drawing/2014/main" id="{AD3B277A-CB7D-41C8-8A2C-0F226DEFECFD}"/>
              </a:ext>
            </a:extLst>
          </p:cNvPr>
          <p:cNvSpPr>
            <a:spLocks/>
          </p:cNvSpPr>
          <p:nvPr/>
        </p:nvSpPr>
        <p:spPr bwMode="auto">
          <a:xfrm>
            <a:off x="9803613" y="3975719"/>
            <a:ext cx="11330" cy="8093"/>
          </a:xfrm>
          <a:custGeom>
            <a:avLst/>
            <a:gdLst>
              <a:gd name="T0" fmla="*/ 7 w 7"/>
              <a:gd name="T1" fmla="*/ 0 h 5"/>
              <a:gd name="T2" fmla="*/ 5 w 7"/>
              <a:gd name="T3" fmla="*/ 0 h 5"/>
              <a:gd name="T4" fmla="*/ 1 w 7"/>
              <a:gd name="T5" fmla="*/ 0 h 5"/>
              <a:gd name="T6" fmla="*/ 1 w 7"/>
              <a:gd name="T7" fmla="*/ 3 h 5"/>
              <a:gd name="T8" fmla="*/ 0 w 7"/>
              <a:gd name="T9" fmla="*/ 5 h 5"/>
              <a:gd name="T10" fmla="*/ 1 w 7"/>
              <a:gd name="T11" fmla="*/ 5 h 5"/>
              <a:gd name="T12" fmla="*/ 3 w 7"/>
              <a:gd name="T13" fmla="*/ 5 h 5"/>
              <a:gd name="T14" fmla="*/ 7 w 7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5">
                <a:moveTo>
                  <a:pt x="7" y="0"/>
                </a:moveTo>
                <a:lnTo>
                  <a:pt x="5" y="0"/>
                </a:lnTo>
                <a:lnTo>
                  <a:pt x="1" y="0"/>
                </a:lnTo>
                <a:lnTo>
                  <a:pt x="1" y="3"/>
                </a:lnTo>
                <a:lnTo>
                  <a:pt x="0" y="5"/>
                </a:lnTo>
                <a:lnTo>
                  <a:pt x="1" y="5"/>
                </a:lnTo>
                <a:lnTo>
                  <a:pt x="3" y="5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1">
            <a:extLst>
              <a:ext uri="{FF2B5EF4-FFF2-40B4-BE49-F238E27FC236}">
                <a16:creationId xmlns:a16="http://schemas.microsoft.com/office/drawing/2014/main" id="{C4508406-B4A7-4BD2-89B5-EBE92EA6CB93}"/>
              </a:ext>
            </a:extLst>
          </p:cNvPr>
          <p:cNvSpPr>
            <a:spLocks/>
          </p:cNvSpPr>
          <p:nvPr/>
        </p:nvSpPr>
        <p:spPr bwMode="auto">
          <a:xfrm>
            <a:off x="9646615" y="2820072"/>
            <a:ext cx="40464" cy="55031"/>
          </a:xfrm>
          <a:custGeom>
            <a:avLst/>
            <a:gdLst>
              <a:gd name="T0" fmla="*/ 0 w 25"/>
              <a:gd name="T1" fmla="*/ 30 h 34"/>
              <a:gd name="T2" fmla="*/ 0 w 25"/>
              <a:gd name="T3" fmla="*/ 34 h 34"/>
              <a:gd name="T4" fmla="*/ 2 w 25"/>
              <a:gd name="T5" fmla="*/ 34 h 34"/>
              <a:gd name="T6" fmla="*/ 4 w 25"/>
              <a:gd name="T7" fmla="*/ 30 h 34"/>
              <a:gd name="T8" fmla="*/ 6 w 25"/>
              <a:gd name="T9" fmla="*/ 28 h 34"/>
              <a:gd name="T10" fmla="*/ 4 w 25"/>
              <a:gd name="T11" fmla="*/ 24 h 34"/>
              <a:gd name="T12" fmla="*/ 6 w 25"/>
              <a:gd name="T13" fmla="*/ 22 h 34"/>
              <a:gd name="T14" fmla="*/ 6 w 25"/>
              <a:gd name="T15" fmla="*/ 20 h 34"/>
              <a:gd name="T16" fmla="*/ 8 w 25"/>
              <a:gd name="T17" fmla="*/ 19 h 34"/>
              <a:gd name="T18" fmla="*/ 10 w 25"/>
              <a:gd name="T19" fmla="*/ 20 h 34"/>
              <a:gd name="T20" fmla="*/ 12 w 25"/>
              <a:gd name="T21" fmla="*/ 17 h 34"/>
              <a:gd name="T22" fmla="*/ 16 w 25"/>
              <a:gd name="T23" fmla="*/ 13 h 34"/>
              <a:gd name="T24" fmla="*/ 17 w 25"/>
              <a:gd name="T25" fmla="*/ 9 h 34"/>
              <a:gd name="T26" fmla="*/ 21 w 25"/>
              <a:gd name="T27" fmla="*/ 9 h 34"/>
              <a:gd name="T28" fmla="*/ 25 w 25"/>
              <a:gd name="T29" fmla="*/ 7 h 34"/>
              <a:gd name="T30" fmla="*/ 25 w 25"/>
              <a:gd name="T31" fmla="*/ 4 h 34"/>
              <a:gd name="T32" fmla="*/ 23 w 25"/>
              <a:gd name="T33" fmla="*/ 0 h 34"/>
              <a:gd name="T34" fmla="*/ 21 w 25"/>
              <a:gd name="T35" fmla="*/ 2 h 34"/>
              <a:gd name="T36" fmla="*/ 17 w 25"/>
              <a:gd name="T37" fmla="*/ 5 h 34"/>
              <a:gd name="T38" fmla="*/ 17 w 25"/>
              <a:gd name="T39" fmla="*/ 7 h 34"/>
              <a:gd name="T40" fmla="*/ 16 w 25"/>
              <a:gd name="T41" fmla="*/ 7 h 34"/>
              <a:gd name="T42" fmla="*/ 12 w 25"/>
              <a:gd name="T43" fmla="*/ 9 h 34"/>
              <a:gd name="T44" fmla="*/ 10 w 25"/>
              <a:gd name="T45" fmla="*/ 9 h 34"/>
              <a:gd name="T46" fmla="*/ 10 w 25"/>
              <a:gd name="T47" fmla="*/ 5 h 34"/>
              <a:gd name="T48" fmla="*/ 8 w 25"/>
              <a:gd name="T49" fmla="*/ 7 h 34"/>
              <a:gd name="T50" fmla="*/ 8 w 25"/>
              <a:gd name="T51" fmla="*/ 9 h 34"/>
              <a:gd name="T52" fmla="*/ 8 w 25"/>
              <a:gd name="T53" fmla="*/ 11 h 34"/>
              <a:gd name="T54" fmla="*/ 8 w 25"/>
              <a:gd name="T55" fmla="*/ 13 h 34"/>
              <a:gd name="T56" fmla="*/ 6 w 25"/>
              <a:gd name="T57" fmla="*/ 17 h 34"/>
              <a:gd name="T58" fmla="*/ 4 w 25"/>
              <a:gd name="T59" fmla="*/ 17 h 34"/>
              <a:gd name="T60" fmla="*/ 4 w 25"/>
              <a:gd name="T61" fmla="*/ 19 h 34"/>
              <a:gd name="T62" fmla="*/ 4 w 25"/>
              <a:gd name="T63" fmla="*/ 22 h 34"/>
              <a:gd name="T64" fmla="*/ 0 w 25"/>
              <a:gd name="T65" fmla="*/ 22 h 34"/>
              <a:gd name="T66" fmla="*/ 0 w 25"/>
              <a:gd name="T67" fmla="*/ 24 h 34"/>
              <a:gd name="T68" fmla="*/ 2 w 25"/>
              <a:gd name="T69" fmla="*/ 26 h 34"/>
              <a:gd name="T70" fmla="*/ 0 w 25"/>
              <a:gd name="T71" fmla="*/ 28 h 34"/>
              <a:gd name="T72" fmla="*/ 0 w 25"/>
              <a:gd name="T7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" h="34">
                <a:moveTo>
                  <a:pt x="0" y="30"/>
                </a:moveTo>
                <a:lnTo>
                  <a:pt x="0" y="34"/>
                </a:lnTo>
                <a:lnTo>
                  <a:pt x="2" y="34"/>
                </a:lnTo>
                <a:lnTo>
                  <a:pt x="4" y="30"/>
                </a:lnTo>
                <a:lnTo>
                  <a:pt x="6" y="28"/>
                </a:lnTo>
                <a:lnTo>
                  <a:pt x="4" y="24"/>
                </a:lnTo>
                <a:lnTo>
                  <a:pt x="6" y="22"/>
                </a:lnTo>
                <a:lnTo>
                  <a:pt x="6" y="20"/>
                </a:lnTo>
                <a:lnTo>
                  <a:pt x="8" y="19"/>
                </a:lnTo>
                <a:lnTo>
                  <a:pt x="10" y="20"/>
                </a:lnTo>
                <a:lnTo>
                  <a:pt x="12" y="17"/>
                </a:lnTo>
                <a:lnTo>
                  <a:pt x="16" y="13"/>
                </a:lnTo>
                <a:lnTo>
                  <a:pt x="17" y="9"/>
                </a:lnTo>
                <a:lnTo>
                  <a:pt x="21" y="9"/>
                </a:lnTo>
                <a:lnTo>
                  <a:pt x="25" y="7"/>
                </a:lnTo>
                <a:lnTo>
                  <a:pt x="25" y="4"/>
                </a:lnTo>
                <a:lnTo>
                  <a:pt x="23" y="0"/>
                </a:lnTo>
                <a:lnTo>
                  <a:pt x="21" y="2"/>
                </a:lnTo>
                <a:lnTo>
                  <a:pt x="17" y="5"/>
                </a:lnTo>
                <a:lnTo>
                  <a:pt x="17" y="7"/>
                </a:lnTo>
                <a:lnTo>
                  <a:pt x="16" y="7"/>
                </a:lnTo>
                <a:lnTo>
                  <a:pt x="12" y="9"/>
                </a:lnTo>
                <a:lnTo>
                  <a:pt x="10" y="9"/>
                </a:lnTo>
                <a:lnTo>
                  <a:pt x="10" y="5"/>
                </a:lnTo>
                <a:lnTo>
                  <a:pt x="8" y="7"/>
                </a:lnTo>
                <a:lnTo>
                  <a:pt x="8" y="9"/>
                </a:lnTo>
                <a:lnTo>
                  <a:pt x="8" y="11"/>
                </a:lnTo>
                <a:lnTo>
                  <a:pt x="8" y="13"/>
                </a:lnTo>
                <a:lnTo>
                  <a:pt x="6" y="17"/>
                </a:lnTo>
                <a:lnTo>
                  <a:pt x="4" y="17"/>
                </a:lnTo>
                <a:lnTo>
                  <a:pt x="4" y="19"/>
                </a:lnTo>
                <a:lnTo>
                  <a:pt x="4" y="22"/>
                </a:lnTo>
                <a:lnTo>
                  <a:pt x="0" y="22"/>
                </a:lnTo>
                <a:lnTo>
                  <a:pt x="0" y="24"/>
                </a:lnTo>
                <a:lnTo>
                  <a:pt x="2" y="26"/>
                </a:lnTo>
                <a:lnTo>
                  <a:pt x="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2">
            <a:extLst>
              <a:ext uri="{FF2B5EF4-FFF2-40B4-BE49-F238E27FC236}">
                <a16:creationId xmlns:a16="http://schemas.microsoft.com/office/drawing/2014/main" id="{48A5245E-7D3C-4789-A714-AB50000BE9F4}"/>
              </a:ext>
            </a:extLst>
          </p:cNvPr>
          <p:cNvSpPr>
            <a:spLocks/>
          </p:cNvSpPr>
          <p:nvPr/>
        </p:nvSpPr>
        <p:spPr bwMode="auto">
          <a:xfrm>
            <a:off x="9698409" y="2782846"/>
            <a:ext cx="22660" cy="33990"/>
          </a:xfrm>
          <a:custGeom>
            <a:avLst/>
            <a:gdLst>
              <a:gd name="T0" fmla="*/ 4 w 14"/>
              <a:gd name="T1" fmla="*/ 17 h 21"/>
              <a:gd name="T2" fmla="*/ 8 w 14"/>
              <a:gd name="T3" fmla="*/ 13 h 21"/>
              <a:gd name="T4" fmla="*/ 10 w 14"/>
              <a:gd name="T5" fmla="*/ 12 h 21"/>
              <a:gd name="T6" fmla="*/ 10 w 14"/>
              <a:gd name="T7" fmla="*/ 10 h 21"/>
              <a:gd name="T8" fmla="*/ 10 w 14"/>
              <a:gd name="T9" fmla="*/ 6 h 21"/>
              <a:gd name="T10" fmla="*/ 14 w 14"/>
              <a:gd name="T11" fmla="*/ 0 h 21"/>
              <a:gd name="T12" fmla="*/ 12 w 14"/>
              <a:gd name="T13" fmla="*/ 2 h 21"/>
              <a:gd name="T14" fmla="*/ 10 w 14"/>
              <a:gd name="T15" fmla="*/ 2 h 21"/>
              <a:gd name="T16" fmla="*/ 8 w 14"/>
              <a:gd name="T17" fmla="*/ 6 h 21"/>
              <a:gd name="T18" fmla="*/ 6 w 14"/>
              <a:gd name="T19" fmla="*/ 6 h 21"/>
              <a:gd name="T20" fmla="*/ 6 w 14"/>
              <a:gd name="T21" fmla="*/ 10 h 21"/>
              <a:gd name="T22" fmla="*/ 4 w 14"/>
              <a:gd name="T23" fmla="*/ 12 h 21"/>
              <a:gd name="T24" fmla="*/ 4 w 14"/>
              <a:gd name="T25" fmla="*/ 13 h 21"/>
              <a:gd name="T26" fmla="*/ 0 w 14"/>
              <a:gd name="T27" fmla="*/ 15 h 21"/>
              <a:gd name="T28" fmla="*/ 0 w 14"/>
              <a:gd name="T29" fmla="*/ 21 h 21"/>
              <a:gd name="T30" fmla="*/ 2 w 14"/>
              <a:gd name="T31" fmla="*/ 21 h 21"/>
              <a:gd name="T32" fmla="*/ 4 w 14"/>
              <a:gd name="T33" fmla="*/ 1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21">
                <a:moveTo>
                  <a:pt x="4" y="17"/>
                </a:moveTo>
                <a:lnTo>
                  <a:pt x="8" y="13"/>
                </a:lnTo>
                <a:lnTo>
                  <a:pt x="10" y="12"/>
                </a:lnTo>
                <a:lnTo>
                  <a:pt x="10" y="10"/>
                </a:lnTo>
                <a:lnTo>
                  <a:pt x="10" y="6"/>
                </a:lnTo>
                <a:lnTo>
                  <a:pt x="14" y="0"/>
                </a:lnTo>
                <a:lnTo>
                  <a:pt x="12" y="2"/>
                </a:lnTo>
                <a:lnTo>
                  <a:pt x="10" y="2"/>
                </a:lnTo>
                <a:lnTo>
                  <a:pt x="8" y="6"/>
                </a:lnTo>
                <a:lnTo>
                  <a:pt x="6" y="6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0" y="15"/>
                </a:lnTo>
                <a:lnTo>
                  <a:pt x="0" y="21"/>
                </a:lnTo>
                <a:lnTo>
                  <a:pt x="2" y="21"/>
                </a:lnTo>
                <a:lnTo>
                  <a:pt x="4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3">
            <a:extLst>
              <a:ext uri="{FF2B5EF4-FFF2-40B4-BE49-F238E27FC236}">
                <a16:creationId xmlns:a16="http://schemas.microsoft.com/office/drawing/2014/main" id="{D9E968CF-556F-4A62-AC70-CA0FFBB2A254}"/>
              </a:ext>
            </a:extLst>
          </p:cNvPr>
          <p:cNvSpPr>
            <a:spLocks/>
          </p:cNvSpPr>
          <p:nvPr/>
        </p:nvSpPr>
        <p:spPr bwMode="auto">
          <a:xfrm>
            <a:off x="9646615" y="2896144"/>
            <a:ext cx="9711" cy="8093"/>
          </a:xfrm>
          <a:custGeom>
            <a:avLst/>
            <a:gdLst>
              <a:gd name="T0" fmla="*/ 0 w 6"/>
              <a:gd name="T1" fmla="*/ 3 h 5"/>
              <a:gd name="T2" fmla="*/ 2 w 6"/>
              <a:gd name="T3" fmla="*/ 5 h 5"/>
              <a:gd name="T4" fmla="*/ 6 w 6"/>
              <a:gd name="T5" fmla="*/ 3 h 5"/>
              <a:gd name="T6" fmla="*/ 6 w 6"/>
              <a:gd name="T7" fmla="*/ 0 h 5"/>
              <a:gd name="T8" fmla="*/ 4 w 6"/>
              <a:gd name="T9" fmla="*/ 2 h 5"/>
              <a:gd name="T10" fmla="*/ 0 w 6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0" y="3"/>
                </a:moveTo>
                <a:lnTo>
                  <a:pt x="2" y="5"/>
                </a:lnTo>
                <a:lnTo>
                  <a:pt x="6" y="3"/>
                </a:lnTo>
                <a:lnTo>
                  <a:pt x="6" y="0"/>
                </a:lnTo>
                <a:lnTo>
                  <a:pt x="4" y="2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4">
            <a:extLst>
              <a:ext uri="{FF2B5EF4-FFF2-40B4-BE49-F238E27FC236}">
                <a16:creationId xmlns:a16="http://schemas.microsoft.com/office/drawing/2014/main" id="{2BB7CDF0-1DB7-4DA4-BFBE-CC50F573E111}"/>
              </a:ext>
            </a:extLst>
          </p:cNvPr>
          <p:cNvSpPr>
            <a:spLocks/>
          </p:cNvSpPr>
          <p:nvPr/>
        </p:nvSpPr>
        <p:spPr bwMode="auto">
          <a:xfrm>
            <a:off x="9753439" y="2722959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5">
            <a:extLst>
              <a:ext uri="{FF2B5EF4-FFF2-40B4-BE49-F238E27FC236}">
                <a16:creationId xmlns:a16="http://schemas.microsoft.com/office/drawing/2014/main" id="{B9582FE3-6F5E-491A-875F-BE2E11B01668}"/>
              </a:ext>
            </a:extLst>
          </p:cNvPr>
          <p:cNvSpPr>
            <a:spLocks/>
          </p:cNvSpPr>
          <p:nvPr/>
        </p:nvSpPr>
        <p:spPr bwMode="auto">
          <a:xfrm>
            <a:off x="9753439" y="2698681"/>
            <a:ext cx="6474" cy="3237"/>
          </a:xfrm>
          <a:custGeom>
            <a:avLst/>
            <a:gdLst>
              <a:gd name="T0" fmla="*/ 0 w 4"/>
              <a:gd name="T1" fmla="*/ 0 h 2"/>
              <a:gd name="T2" fmla="*/ 2 w 4"/>
              <a:gd name="T3" fmla="*/ 2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>
            <a:extLst>
              <a:ext uri="{FF2B5EF4-FFF2-40B4-BE49-F238E27FC236}">
                <a16:creationId xmlns:a16="http://schemas.microsoft.com/office/drawing/2014/main" id="{0B877197-74AD-43FD-917C-180B4CE5DE41}"/>
              </a:ext>
            </a:extLst>
          </p:cNvPr>
          <p:cNvSpPr>
            <a:spLocks/>
          </p:cNvSpPr>
          <p:nvPr/>
        </p:nvSpPr>
        <p:spPr bwMode="auto">
          <a:xfrm>
            <a:off x="9227408" y="2428383"/>
            <a:ext cx="27516" cy="21042"/>
          </a:xfrm>
          <a:custGeom>
            <a:avLst/>
            <a:gdLst>
              <a:gd name="T0" fmla="*/ 13 w 17"/>
              <a:gd name="T1" fmla="*/ 2 h 13"/>
              <a:gd name="T2" fmla="*/ 11 w 17"/>
              <a:gd name="T3" fmla="*/ 0 h 13"/>
              <a:gd name="T4" fmla="*/ 7 w 17"/>
              <a:gd name="T5" fmla="*/ 2 h 13"/>
              <a:gd name="T6" fmla="*/ 5 w 17"/>
              <a:gd name="T7" fmla="*/ 0 h 13"/>
              <a:gd name="T8" fmla="*/ 3 w 17"/>
              <a:gd name="T9" fmla="*/ 2 h 13"/>
              <a:gd name="T10" fmla="*/ 3 w 17"/>
              <a:gd name="T11" fmla="*/ 4 h 13"/>
              <a:gd name="T12" fmla="*/ 0 w 17"/>
              <a:gd name="T13" fmla="*/ 6 h 13"/>
              <a:gd name="T14" fmla="*/ 0 w 17"/>
              <a:gd name="T15" fmla="*/ 10 h 13"/>
              <a:gd name="T16" fmla="*/ 3 w 17"/>
              <a:gd name="T17" fmla="*/ 13 h 13"/>
              <a:gd name="T18" fmla="*/ 3 w 17"/>
              <a:gd name="T19" fmla="*/ 13 h 13"/>
              <a:gd name="T20" fmla="*/ 5 w 17"/>
              <a:gd name="T21" fmla="*/ 11 h 13"/>
              <a:gd name="T22" fmla="*/ 5 w 17"/>
              <a:gd name="T23" fmla="*/ 10 h 13"/>
              <a:gd name="T24" fmla="*/ 7 w 17"/>
              <a:gd name="T25" fmla="*/ 11 h 13"/>
              <a:gd name="T26" fmla="*/ 9 w 17"/>
              <a:gd name="T27" fmla="*/ 13 h 13"/>
              <a:gd name="T28" fmla="*/ 13 w 17"/>
              <a:gd name="T29" fmla="*/ 13 h 13"/>
              <a:gd name="T30" fmla="*/ 13 w 17"/>
              <a:gd name="T31" fmla="*/ 11 h 13"/>
              <a:gd name="T32" fmla="*/ 15 w 17"/>
              <a:gd name="T33" fmla="*/ 10 h 13"/>
              <a:gd name="T34" fmla="*/ 13 w 17"/>
              <a:gd name="T35" fmla="*/ 8 h 13"/>
              <a:gd name="T36" fmla="*/ 13 w 17"/>
              <a:gd name="T37" fmla="*/ 6 h 13"/>
              <a:gd name="T38" fmla="*/ 15 w 17"/>
              <a:gd name="T39" fmla="*/ 4 h 13"/>
              <a:gd name="T40" fmla="*/ 17 w 17"/>
              <a:gd name="T41" fmla="*/ 2 h 13"/>
              <a:gd name="T42" fmla="*/ 13 w 17"/>
              <a:gd name="T43" fmla="*/ 2 h 13"/>
              <a:gd name="T44" fmla="*/ 13 w 17"/>
              <a:gd name="T45" fmla="*/ 4 h 13"/>
              <a:gd name="T46" fmla="*/ 11 w 17"/>
              <a:gd name="T47" fmla="*/ 6 h 13"/>
              <a:gd name="T48" fmla="*/ 11 w 17"/>
              <a:gd name="T49" fmla="*/ 4 h 13"/>
              <a:gd name="T50" fmla="*/ 11 w 17"/>
              <a:gd name="T51" fmla="*/ 2 h 13"/>
              <a:gd name="T52" fmla="*/ 13 w 17"/>
              <a:gd name="T53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13">
                <a:moveTo>
                  <a:pt x="13" y="2"/>
                </a:moveTo>
                <a:lnTo>
                  <a:pt x="11" y="0"/>
                </a:lnTo>
                <a:lnTo>
                  <a:pt x="7" y="2"/>
                </a:lnTo>
                <a:lnTo>
                  <a:pt x="5" y="0"/>
                </a:lnTo>
                <a:lnTo>
                  <a:pt x="3" y="2"/>
                </a:lnTo>
                <a:lnTo>
                  <a:pt x="3" y="4"/>
                </a:lnTo>
                <a:lnTo>
                  <a:pt x="0" y="6"/>
                </a:lnTo>
                <a:lnTo>
                  <a:pt x="0" y="10"/>
                </a:lnTo>
                <a:lnTo>
                  <a:pt x="3" y="13"/>
                </a:lnTo>
                <a:lnTo>
                  <a:pt x="3" y="13"/>
                </a:lnTo>
                <a:lnTo>
                  <a:pt x="5" y="11"/>
                </a:lnTo>
                <a:lnTo>
                  <a:pt x="5" y="10"/>
                </a:lnTo>
                <a:lnTo>
                  <a:pt x="7" y="11"/>
                </a:lnTo>
                <a:lnTo>
                  <a:pt x="9" y="13"/>
                </a:lnTo>
                <a:lnTo>
                  <a:pt x="13" y="13"/>
                </a:lnTo>
                <a:lnTo>
                  <a:pt x="13" y="11"/>
                </a:lnTo>
                <a:lnTo>
                  <a:pt x="15" y="10"/>
                </a:lnTo>
                <a:lnTo>
                  <a:pt x="13" y="8"/>
                </a:lnTo>
                <a:lnTo>
                  <a:pt x="13" y="6"/>
                </a:lnTo>
                <a:lnTo>
                  <a:pt x="15" y="4"/>
                </a:lnTo>
                <a:lnTo>
                  <a:pt x="17" y="2"/>
                </a:lnTo>
                <a:lnTo>
                  <a:pt x="13" y="2"/>
                </a:lnTo>
                <a:lnTo>
                  <a:pt x="13" y="4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1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7">
            <a:extLst>
              <a:ext uri="{FF2B5EF4-FFF2-40B4-BE49-F238E27FC236}">
                <a16:creationId xmlns:a16="http://schemas.microsoft.com/office/drawing/2014/main" id="{082A22C2-5E65-4C06-BA2F-2A572F3ED69B}"/>
              </a:ext>
            </a:extLst>
          </p:cNvPr>
          <p:cNvSpPr>
            <a:spLocks/>
          </p:cNvSpPr>
          <p:nvPr/>
        </p:nvSpPr>
        <p:spPr bwMode="auto">
          <a:xfrm>
            <a:off x="9742108" y="2744001"/>
            <a:ext cx="6474" cy="12948"/>
          </a:xfrm>
          <a:custGeom>
            <a:avLst/>
            <a:gdLst>
              <a:gd name="T0" fmla="*/ 4 w 4"/>
              <a:gd name="T1" fmla="*/ 6 h 8"/>
              <a:gd name="T2" fmla="*/ 4 w 4"/>
              <a:gd name="T3" fmla="*/ 0 h 8"/>
              <a:gd name="T4" fmla="*/ 2 w 4"/>
              <a:gd name="T5" fmla="*/ 0 h 8"/>
              <a:gd name="T6" fmla="*/ 2 w 4"/>
              <a:gd name="T7" fmla="*/ 2 h 8"/>
              <a:gd name="T8" fmla="*/ 0 w 4"/>
              <a:gd name="T9" fmla="*/ 8 h 8"/>
              <a:gd name="T10" fmla="*/ 2 w 4"/>
              <a:gd name="T11" fmla="*/ 8 h 8"/>
              <a:gd name="T12" fmla="*/ 4 w 4"/>
              <a:gd name="T1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4" y="6"/>
                </a:move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8">
            <a:extLst>
              <a:ext uri="{FF2B5EF4-FFF2-40B4-BE49-F238E27FC236}">
                <a16:creationId xmlns:a16="http://schemas.microsoft.com/office/drawing/2014/main" id="{1A142185-355C-4EE0-B939-2645F2DB2EBB}"/>
              </a:ext>
            </a:extLst>
          </p:cNvPr>
          <p:cNvSpPr>
            <a:spLocks/>
          </p:cNvSpPr>
          <p:nvPr/>
        </p:nvSpPr>
        <p:spPr bwMode="auto">
          <a:xfrm>
            <a:off x="9753439" y="2713247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0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19">
            <a:extLst>
              <a:ext uri="{FF2B5EF4-FFF2-40B4-BE49-F238E27FC236}">
                <a16:creationId xmlns:a16="http://schemas.microsoft.com/office/drawing/2014/main" id="{AEB788D0-4463-4640-BDEA-6017FF89A77C}"/>
              </a:ext>
            </a:extLst>
          </p:cNvPr>
          <p:cNvSpPr>
            <a:spLocks/>
          </p:cNvSpPr>
          <p:nvPr/>
        </p:nvSpPr>
        <p:spPr bwMode="auto">
          <a:xfrm>
            <a:off x="9241977" y="2468846"/>
            <a:ext cx="12948" cy="14567"/>
          </a:xfrm>
          <a:custGeom>
            <a:avLst/>
            <a:gdLst>
              <a:gd name="T0" fmla="*/ 4 w 8"/>
              <a:gd name="T1" fmla="*/ 0 h 9"/>
              <a:gd name="T2" fmla="*/ 0 w 8"/>
              <a:gd name="T3" fmla="*/ 3 h 9"/>
              <a:gd name="T4" fmla="*/ 0 w 8"/>
              <a:gd name="T5" fmla="*/ 7 h 9"/>
              <a:gd name="T6" fmla="*/ 4 w 8"/>
              <a:gd name="T7" fmla="*/ 9 h 9"/>
              <a:gd name="T8" fmla="*/ 6 w 8"/>
              <a:gd name="T9" fmla="*/ 5 h 9"/>
              <a:gd name="T10" fmla="*/ 8 w 8"/>
              <a:gd name="T11" fmla="*/ 5 h 9"/>
              <a:gd name="T12" fmla="*/ 8 w 8"/>
              <a:gd name="T13" fmla="*/ 1 h 9"/>
              <a:gd name="T14" fmla="*/ 8 w 8"/>
              <a:gd name="T15" fmla="*/ 1 h 9"/>
              <a:gd name="T16" fmla="*/ 8 w 8"/>
              <a:gd name="T17" fmla="*/ 0 h 9"/>
              <a:gd name="T18" fmla="*/ 4 w 8"/>
              <a:gd name="T1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9">
                <a:moveTo>
                  <a:pt x="4" y="0"/>
                </a:moveTo>
                <a:lnTo>
                  <a:pt x="0" y="3"/>
                </a:lnTo>
                <a:lnTo>
                  <a:pt x="0" y="7"/>
                </a:lnTo>
                <a:lnTo>
                  <a:pt x="4" y="9"/>
                </a:lnTo>
                <a:lnTo>
                  <a:pt x="6" y="5"/>
                </a:lnTo>
                <a:lnTo>
                  <a:pt x="8" y="5"/>
                </a:lnTo>
                <a:lnTo>
                  <a:pt x="8" y="1"/>
                </a:lnTo>
                <a:lnTo>
                  <a:pt x="8" y="1"/>
                </a:lnTo>
                <a:lnTo>
                  <a:pt x="8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0">
            <a:extLst>
              <a:ext uri="{FF2B5EF4-FFF2-40B4-BE49-F238E27FC236}">
                <a16:creationId xmlns:a16="http://schemas.microsoft.com/office/drawing/2014/main" id="{62D83342-6340-4EF4-9710-310805DD073E}"/>
              </a:ext>
            </a:extLst>
          </p:cNvPr>
          <p:cNvSpPr>
            <a:spLocks/>
          </p:cNvSpPr>
          <p:nvPr/>
        </p:nvSpPr>
        <p:spPr bwMode="auto">
          <a:xfrm>
            <a:off x="9756677" y="2559486"/>
            <a:ext cx="9711" cy="6474"/>
          </a:xfrm>
          <a:custGeom>
            <a:avLst/>
            <a:gdLst>
              <a:gd name="T0" fmla="*/ 2 w 6"/>
              <a:gd name="T1" fmla="*/ 0 h 4"/>
              <a:gd name="T2" fmla="*/ 0 w 6"/>
              <a:gd name="T3" fmla="*/ 4 h 4"/>
              <a:gd name="T4" fmla="*/ 2 w 6"/>
              <a:gd name="T5" fmla="*/ 4 h 4"/>
              <a:gd name="T6" fmla="*/ 6 w 6"/>
              <a:gd name="T7" fmla="*/ 4 h 4"/>
              <a:gd name="T8" fmla="*/ 6 w 6"/>
              <a:gd name="T9" fmla="*/ 2 h 4"/>
              <a:gd name="T10" fmla="*/ 4 w 6"/>
              <a:gd name="T11" fmla="*/ 0 h 4"/>
              <a:gd name="T12" fmla="*/ 2 w 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0" y="4"/>
                </a:lnTo>
                <a:lnTo>
                  <a:pt x="2" y="4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1">
            <a:extLst>
              <a:ext uri="{FF2B5EF4-FFF2-40B4-BE49-F238E27FC236}">
                <a16:creationId xmlns:a16="http://schemas.microsoft.com/office/drawing/2014/main" id="{2AA551DD-0F03-48B9-AEFE-9AE587BCC74C}"/>
              </a:ext>
            </a:extLst>
          </p:cNvPr>
          <p:cNvSpPr>
            <a:spLocks/>
          </p:cNvSpPr>
          <p:nvPr/>
        </p:nvSpPr>
        <p:spPr bwMode="auto">
          <a:xfrm>
            <a:off x="9674129" y="1949290"/>
            <a:ext cx="3237" cy="9711"/>
          </a:xfrm>
          <a:custGeom>
            <a:avLst/>
            <a:gdLst>
              <a:gd name="T0" fmla="*/ 0 w 2"/>
              <a:gd name="T1" fmla="*/ 2 h 6"/>
              <a:gd name="T2" fmla="*/ 0 w 2"/>
              <a:gd name="T3" fmla="*/ 6 h 6"/>
              <a:gd name="T4" fmla="*/ 2 w 2"/>
              <a:gd name="T5" fmla="*/ 4 h 6"/>
              <a:gd name="T6" fmla="*/ 2 w 2"/>
              <a:gd name="T7" fmla="*/ 2 h 6"/>
              <a:gd name="T8" fmla="*/ 2 w 2"/>
              <a:gd name="T9" fmla="*/ 0 h 6"/>
              <a:gd name="T10" fmla="*/ 0 w 2"/>
              <a:gd name="T11" fmla="*/ 2 h 6"/>
              <a:gd name="T12" fmla="*/ 0 w 2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6">
                <a:moveTo>
                  <a:pt x="0" y="2"/>
                </a:move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2">
            <a:extLst>
              <a:ext uri="{FF2B5EF4-FFF2-40B4-BE49-F238E27FC236}">
                <a16:creationId xmlns:a16="http://schemas.microsoft.com/office/drawing/2014/main" id="{D0F5EB50-981A-46F0-BB17-EDFE48D3C628}"/>
              </a:ext>
            </a:extLst>
          </p:cNvPr>
          <p:cNvSpPr>
            <a:spLocks/>
          </p:cNvSpPr>
          <p:nvPr/>
        </p:nvSpPr>
        <p:spPr bwMode="auto">
          <a:xfrm>
            <a:off x="9766388" y="2080393"/>
            <a:ext cx="30753" cy="55031"/>
          </a:xfrm>
          <a:custGeom>
            <a:avLst/>
            <a:gdLst>
              <a:gd name="T0" fmla="*/ 9 w 19"/>
              <a:gd name="T1" fmla="*/ 24 h 34"/>
              <a:gd name="T2" fmla="*/ 11 w 19"/>
              <a:gd name="T3" fmla="*/ 20 h 34"/>
              <a:gd name="T4" fmla="*/ 13 w 19"/>
              <a:gd name="T5" fmla="*/ 17 h 34"/>
              <a:gd name="T6" fmla="*/ 17 w 19"/>
              <a:gd name="T7" fmla="*/ 15 h 34"/>
              <a:gd name="T8" fmla="*/ 19 w 19"/>
              <a:gd name="T9" fmla="*/ 13 h 34"/>
              <a:gd name="T10" fmla="*/ 19 w 19"/>
              <a:gd name="T11" fmla="*/ 9 h 34"/>
              <a:gd name="T12" fmla="*/ 17 w 19"/>
              <a:gd name="T13" fmla="*/ 5 h 34"/>
              <a:gd name="T14" fmla="*/ 13 w 19"/>
              <a:gd name="T15" fmla="*/ 2 h 34"/>
              <a:gd name="T16" fmla="*/ 11 w 19"/>
              <a:gd name="T17" fmla="*/ 0 h 34"/>
              <a:gd name="T18" fmla="*/ 9 w 19"/>
              <a:gd name="T19" fmla="*/ 2 h 34"/>
              <a:gd name="T20" fmla="*/ 9 w 19"/>
              <a:gd name="T21" fmla="*/ 4 h 34"/>
              <a:gd name="T22" fmla="*/ 7 w 19"/>
              <a:gd name="T23" fmla="*/ 5 h 34"/>
              <a:gd name="T24" fmla="*/ 4 w 19"/>
              <a:gd name="T25" fmla="*/ 9 h 34"/>
              <a:gd name="T26" fmla="*/ 2 w 19"/>
              <a:gd name="T27" fmla="*/ 11 h 34"/>
              <a:gd name="T28" fmla="*/ 0 w 19"/>
              <a:gd name="T29" fmla="*/ 13 h 34"/>
              <a:gd name="T30" fmla="*/ 2 w 19"/>
              <a:gd name="T31" fmla="*/ 13 h 34"/>
              <a:gd name="T32" fmla="*/ 6 w 19"/>
              <a:gd name="T33" fmla="*/ 13 h 34"/>
              <a:gd name="T34" fmla="*/ 6 w 19"/>
              <a:gd name="T35" fmla="*/ 13 h 34"/>
              <a:gd name="T36" fmla="*/ 4 w 19"/>
              <a:gd name="T37" fmla="*/ 15 h 34"/>
              <a:gd name="T38" fmla="*/ 6 w 19"/>
              <a:gd name="T39" fmla="*/ 20 h 34"/>
              <a:gd name="T40" fmla="*/ 7 w 19"/>
              <a:gd name="T41" fmla="*/ 24 h 34"/>
              <a:gd name="T42" fmla="*/ 7 w 19"/>
              <a:gd name="T43" fmla="*/ 28 h 34"/>
              <a:gd name="T44" fmla="*/ 6 w 19"/>
              <a:gd name="T45" fmla="*/ 30 h 34"/>
              <a:gd name="T46" fmla="*/ 6 w 19"/>
              <a:gd name="T47" fmla="*/ 32 h 34"/>
              <a:gd name="T48" fmla="*/ 9 w 19"/>
              <a:gd name="T49" fmla="*/ 34 h 34"/>
              <a:gd name="T50" fmla="*/ 11 w 19"/>
              <a:gd name="T51" fmla="*/ 34 h 34"/>
              <a:gd name="T52" fmla="*/ 9 w 19"/>
              <a:gd name="T53" fmla="*/ 32 h 34"/>
              <a:gd name="T54" fmla="*/ 9 w 19"/>
              <a:gd name="T55" fmla="*/ 28 h 34"/>
              <a:gd name="T56" fmla="*/ 9 w 19"/>
              <a:gd name="T57" fmla="*/ 26 h 34"/>
              <a:gd name="T58" fmla="*/ 9 w 19"/>
              <a:gd name="T5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" h="34">
                <a:moveTo>
                  <a:pt x="9" y="24"/>
                </a:moveTo>
                <a:lnTo>
                  <a:pt x="11" y="20"/>
                </a:lnTo>
                <a:lnTo>
                  <a:pt x="13" y="17"/>
                </a:lnTo>
                <a:lnTo>
                  <a:pt x="17" y="15"/>
                </a:lnTo>
                <a:lnTo>
                  <a:pt x="19" y="13"/>
                </a:lnTo>
                <a:lnTo>
                  <a:pt x="19" y="9"/>
                </a:lnTo>
                <a:lnTo>
                  <a:pt x="17" y="5"/>
                </a:lnTo>
                <a:lnTo>
                  <a:pt x="13" y="2"/>
                </a:lnTo>
                <a:lnTo>
                  <a:pt x="11" y="0"/>
                </a:lnTo>
                <a:lnTo>
                  <a:pt x="9" y="2"/>
                </a:lnTo>
                <a:lnTo>
                  <a:pt x="9" y="4"/>
                </a:lnTo>
                <a:lnTo>
                  <a:pt x="7" y="5"/>
                </a:lnTo>
                <a:lnTo>
                  <a:pt x="4" y="9"/>
                </a:lnTo>
                <a:lnTo>
                  <a:pt x="2" y="11"/>
                </a:lnTo>
                <a:lnTo>
                  <a:pt x="0" y="13"/>
                </a:lnTo>
                <a:lnTo>
                  <a:pt x="2" y="13"/>
                </a:lnTo>
                <a:lnTo>
                  <a:pt x="6" y="13"/>
                </a:lnTo>
                <a:lnTo>
                  <a:pt x="6" y="13"/>
                </a:lnTo>
                <a:lnTo>
                  <a:pt x="4" y="15"/>
                </a:lnTo>
                <a:lnTo>
                  <a:pt x="6" y="20"/>
                </a:lnTo>
                <a:lnTo>
                  <a:pt x="7" y="24"/>
                </a:lnTo>
                <a:lnTo>
                  <a:pt x="7" y="28"/>
                </a:lnTo>
                <a:lnTo>
                  <a:pt x="6" y="30"/>
                </a:lnTo>
                <a:lnTo>
                  <a:pt x="6" y="32"/>
                </a:lnTo>
                <a:lnTo>
                  <a:pt x="9" y="34"/>
                </a:lnTo>
                <a:lnTo>
                  <a:pt x="11" y="34"/>
                </a:lnTo>
                <a:lnTo>
                  <a:pt x="9" y="32"/>
                </a:lnTo>
                <a:lnTo>
                  <a:pt x="9" y="28"/>
                </a:lnTo>
                <a:lnTo>
                  <a:pt x="9" y="26"/>
                </a:lnTo>
                <a:lnTo>
                  <a:pt x="9" y="2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3">
            <a:extLst>
              <a:ext uri="{FF2B5EF4-FFF2-40B4-BE49-F238E27FC236}">
                <a16:creationId xmlns:a16="http://schemas.microsoft.com/office/drawing/2014/main" id="{D9FD86CD-3A92-4DBF-8A2F-40089A48DE94}"/>
              </a:ext>
            </a:extLst>
          </p:cNvPr>
          <p:cNvSpPr>
            <a:spLocks/>
          </p:cNvSpPr>
          <p:nvPr/>
        </p:nvSpPr>
        <p:spPr bwMode="auto">
          <a:xfrm>
            <a:off x="9669274" y="1937961"/>
            <a:ext cx="8093" cy="8093"/>
          </a:xfrm>
          <a:custGeom>
            <a:avLst/>
            <a:gdLst>
              <a:gd name="T0" fmla="*/ 0 w 5"/>
              <a:gd name="T1" fmla="*/ 2 h 5"/>
              <a:gd name="T2" fmla="*/ 0 w 5"/>
              <a:gd name="T3" fmla="*/ 2 h 5"/>
              <a:gd name="T4" fmla="*/ 3 w 5"/>
              <a:gd name="T5" fmla="*/ 5 h 5"/>
              <a:gd name="T6" fmla="*/ 5 w 5"/>
              <a:gd name="T7" fmla="*/ 5 h 5"/>
              <a:gd name="T8" fmla="*/ 5 w 5"/>
              <a:gd name="T9" fmla="*/ 3 h 5"/>
              <a:gd name="T10" fmla="*/ 3 w 5"/>
              <a:gd name="T11" fmla="*/ 0 h 5"/>
              <a:gd name="T12" fmla="*/ 0 w 5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0" y="2"/>
                </a:moveTo>
                <a:lnTo>
                  <a:pt x="0" y="2"/>
                </a:lnTo>
                <a:lnTo>
                  <a:pt x="3" y="5"/>
                </a:lnTo>
                <a:lnTo>
                  <a:pt x="5" y="5"/>
                </a:lnTo>
                <a:lnTo>
                  <a:pt x="5" y="3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4">
            <a:extLst>
              <a:ext uri="{FF2B5EF4-FFF2-40B4-BE49-F238E27FC236}">
                <a16:creationId xmlns:a16="http://schemas.microsoft.com/office/drawing/2014/main" id="{34D7EC68-907A-4DB2-BA40-C3E1606BD48D}"/>
              </a:ext>
            </a:extLst>
          </p:cNvPr>
          <p:cNvSpPr>
            <a:spLocks/>
          </p:cNvSpPr>
          <p:nvPr/>
        </p:nvSpPr>
        <p:spPr bwMode="auto">
          <a:xfrm>
            <a:off x="9756677" y="2653361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2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5">
            <a:extLst>
              <a:ext uri="{FF2B5EF4-FFF2-40B4-BE49-F238E27FC236}">
                <a16:creationId xmlns:a16="http://schemas.microsoft.com/office/drawing/2014/main" id="{69E9B72F-A434-4A21-A98C-21010A00B50F}"/>
              </a:ext>
            </a:extLst>
          </p:cNvPr>
          <p:cNvSpPr>
            <a:spLocks/>
          </p:cNvSpPr>
          <p:nvPr/>
        </p:nvSpPr>
        <p:spPr bwMode="auto">
          <a:xfrm>
            <a:off x="9211223" y="2431620"/>
            <a:ext cx="12948" cy="14567"/>
          </a:xfrm>
          <a:custGeom>
            <a:avLst/>
            <a:gdLst>
              <a:gd name="T0" fmla="*/ 8 w 8"/>
              <a:gd name="T1" fmla="*/ 0 h 9"/>
              <a:gd name="T2" fmla="*/ 6 w 8"/>
              <a:gd name="T3" fmla="*/ 0 h 9"/>
              <a:gd name="T4" fmla="*/ 4 w 8"/>
              <a:gd name="T5" fmla="*/ 2 h 9"/>
              <a:gd name="T6" fmla="*/ 0 w 8"/>
              <a:gd name="T7" fmla="*/ 4 h 9"/>
              <a:gd name="T8" fmla="*/ 0 w 8"/>
              <a:gd name="T9" fmla="*/ 6 h 9"/>
              <a:gd name="T10" fmla="*/ 2 w 8"/>
              <a:gd name="T11" fmla="*/ 9 h 9"/>
              <a:gd name="T12" fmla="*/ 4 w 8"/>
              <a:gd name="T13" fmla="*/ 8 h 9"/>
              <a:gd name="T14" fmla="*/ 4 w 8"/>
              <a:gd name="T15" fmla="*/ 8 h 9"/>
              <a:gd name="T16" fmla="*/ 4 w 8"/>
              <a:gd name="T17" fmla="*/ 6 h 9"/>
              <a:gd name="T18" fmla="*/ 6 w 8"/>
              <a:gd name="T19" fmla="*/ 8 h 9"/>
              <a:gd name="T20" fmla="*/ 8 w 8"/>
              <a:gd name="T21" fmla="*/ 8 h 9"/>
              <a:gd name="T22" fmla="*/ 6 w 8"/>
              <a:gd name="T23" fmla="*/ 4 h 9"/>
              <a:gd name="T24" fmla="*/ 8 w 8"/>
              <a:gd name="T25" fmla="*/ 2 h 9"/>
              <a:gd name="T26" fmla="*/ 8 w 8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9">
                <a:moveTo>
                  <a:pt x="8" y="0"/>
                </a:moveTo>
                <a:lnTo>
                  <a:pt x="6" y="0"/>
                </a:lnTo>
                <a:lnTo>
                  <a:pt x="4" y="2"/>
                </a:lnTo>
                <a:lnTo>
                  <a:pt x="0" y="4"/>
                </a:lnTo>
                <a:lnTo>
                  <a:pt x="0" y="6"/>
                </a:lnTo>
                <a:lnTo>
                  <a:pt x="2" y="9"/>
                </a:lnTo>
                <a:lnTo>
                  <a:pt x="4" y="8"/>
                </a:lnTo>
                <a:lnTo>
                  <a:pt x="4" y="8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6" y="4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26">
            <a:extLst>
              <a:ext uri="{FF2B5EF4-FFF2-40B4-BE49-F238E27FC236}">
                <a16:creationId xmlns:a16="http://schemas.microsoft.com/office/drawing/2014/main" id="{383945C1-6E3E-4B5E-858F-2BB668A4E652}"/>
              </a:ext>
            </a:extLst>
          </p:cNvPr>
          <p:cNvSpPr>
            <a:spLocks/>
          </p:cNvSpPr>
          <p:nvPr/>
        </p:nvSpPr>
        <p:spPr bwMode="auto">
          <a:xfrm>
            <a:off x="9766388" y="2562723"/>
            <a:ext cx="21042" cy="42082"/>
          </a:xfrm>
          <a:custGeom>
            <a:avLst/>
            <a:gdLst>
              <a:gd name="T0" fmla="*/ 4 w 13"/>
              <a:gd name="T1" fmla="*/ 13 h 26"/>
              <a:gd name="T2" fmla="*/ 2 w 13"/>
              <a:gd name="T3" fmla="*/ 16 h 26"/>
              <a:gd name="T4" fmla="*/ 0 w 13"/>
              <a:gd name="T5" fmla="*/ 16 h 26"/>
              <a:gd name="T6" fmla="*/ 0 w 13"/>
              <a:gd name="T7" fmla="*/ 16 h 26"/>
              <a:gd name="T8" fmla="*/ 2 w 13"/>
              <a:gd name="T9" fmla="*/ 20 h 26"/>
              <a:gd name="T10" fmla="*/ 2 w 13"/>
              <a:gd name="T11" fmla="*/ 22 h 26"/>
              <a:gd name="T12" fmla="*/ 0 w 13"/>
              <a:gd name="T13" fmla="*/ 24 h 26"/>
              <a:gd name="T14" fmla="*/ 0 w 13"/>
              <a:gd name="T15" fmla="*/ 24 h 26"/>
              <a:gd name="T16" fmla="*/ 4 w 13"/>
              <a:gd name="T17" fmla="*/ 24 h 26"/>
              <a:gd name="T18" fmla="*/ 4 w 13"/>
              <a:gd name="T19" fmla="*/ 26 h 26"/>
              <a:gd name="T20" fmla="*/ 6 w 13"/>
              <a:gd name="T21" fmla="*/ 26 h 26"/>
              <a:gd name="T22" fmla="*/ 6 w 13"/>
              <a:gd name="T23" fmla="*/ 22 h 26"/>
              <a:gd name="T24" fmla="*/ 6 w 13"/>
              <a:gd name="T25" fmla="*/ 20 h 26"/>
              <a:gd name="T26" fmla="*/ 9 w 13"/>
              <a:gd name="T27" fmla="*/ 18 h 26"/>
              <a:gd name="T28" fmla="*/ 11 w 13"/>
              <a:gd name="T29" fmla="*/ 15 h 26"/>
              <a:gd name="T30" fmla="*/ 11 w 13"/>
              <a:gd name="T31" fmla="*/ 13 h 26"/>
              <a:gd name="T32" fmla="*/ 11 w 13"/>
              <a:gd name="T33" fmla="*/ 9 h 26"/>
              <a:gd name="T34" fmla="*/ 13 w 13"/>
              <a:gd name="T35" fmla="*/ 7 h 26"/>
              <a:gd name="T36" fmla="*/ 11 w 13"/>
              <a:gd name="T37" fmla="*/ 5 h 26"/>
              <a:gd name="T38" fmla="*/ 7 w 13"/>
              <a:gd name="T39" fmla="*/ 0 h 26"/>
              <a:gd name="T40" fmla="*/ 6 w 13"/>
              <a:gd name="T41" fmla="*/ 3 h 26"/>
              <a:gd name="T42" fmla="*/ 6 w 13"/>
              <a:gd name="T43" fmla="*/ 9 h 26"/>
              <a:gd name="T44" fmla="*/ 6 w 13"/>
              <a:gd name="T45" fmla="*/ 11 h 26"/>
              <a:gd name="T46" fmla="*/ 4 w 13"/>
              <a:gd name="T47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" h="26">
                <a:moveTo>
                  <a:pt x="4" y="13"/>
                </a:move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0" y="24"/>
                </a:lnTo>
                <a:lnTo>
                  <a:pt x="0" y="24"/>
                </a:lnTo>
                <a:lnTo>
                  <a:pt x="4" y="24"/>
                </a:lnTo>
                <a:lnTo>
                  <a:pt x="4" y="26"/>
                </a:lnTo>
                <a:lnTo>
                  <a:pt x="6" y="26"/>
                </a:lnTo>
                <a:lnTo>
                  <a:pt x="6" y="22"/>
                </a:lnTo>
                <a:lnTo>
                  <a:pt x="6" y="20"/>
                </a:lnTo>
                <a:lnTo>
                  <a:pt x="9" y="18"/>
                </a:lnTo>
                <a:lnTo>
                  <a:pt x="11" y="15"/>
                </a:lnTo>
                <a:lnTo>
                  <a:pt x="11" y="13"/>
                </a:lnTo>
                <a:lnTo>
                  <a:pt x="11" y="9"/>
                </a:lnTo>
                <a:lnTo>
                  <a:pt x="13" y="7"/>
                </a:lnTo>
                <a:lnTo>
                  <a:pt x="11" y="5"/>
                </a:lnTo>
                <a:lnTo>
                  <a:pt x="7" y="0"/>
                </a:lnTo>
                <a:lnTo>
                  <a:pt x="6" y="3"/>
                </a:lnTo>
                <a:lnTo>
                  <a:pt x="6" y="9"/>
                </a:lnTo>
                <a:lnTo>
                  <a:pt x="6" y="11"/>
                </a:lnTo>
                <a:lnTo>
                  <a:pt x="4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7">
            <a:extLst>
              <a:ext uri="{FF2B5EF4-FFF2-40B4-BE49-F238E27FC236}">
                <a16:creationId xmlns:a16="http://schemas.microsoft.com/office/drawing/2014/main" id="{5DEF3B9A-13F6-4BC8-9DFE-60E78A897A16}"/>
              </a:ext>
            </a:extLst>
          </p:cNvPr>
          <p:cNvSpPr>
            <a:spLocks/>
          </p:cNvSpPr>
          <p:nvPr/>
        </p:nvSpPr>
        <p:spPr bwMode="auto">
          <a:xfrm>
            <a:off x="9784191" y="2556249"/>
            <a:ext cx="6474" cy="11330"/>
          </a:xfrm>
          <a:custGeom>
            <a:avLst/>
            <a:gdLst>
              <a:gd name="T0" fmla="*/ 2 w 4"/>
              <a:gd name="T1" fmla="*/ 7 h 7"/>
              <a:gd name="T2" fmla="*/ 4 w 4"/>
              <a:gd name="T3" fmla="*/ 6 h 7"/>
              <a:gd name="T4" fmla="*/ 4 w 4"/>
              <a:gd name="T5" fmla="*/ 2 h 7"/>
              <a:gd name="T6" fmla="*/ 2 w 4"/>
              <a:gd name="T7" fmla="*/ 0 h 7"/>
              <a:gd name="T8" fmla="*/ 0 w 4"/>
              <a:gd name="T9" fmla="*/ 2 h 7"/>
              <a:gd name="T10" fmla="*/ 0 w 4"/>
              <a:gd name="T11" fmla="*/ 4 h 7"/>
              <a:gd name="T12" fmla="*/ 2 w 4"/>
              <a:gd name="T13" fmla="*/ 7 h 7"/>
              <a:gd name="T14" fmla="*/ 2 w 4"/>
              <a:gd name="T1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4" y="6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7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8">
            <a:extLst>
              <a:ext uri="{FF2B5EF4-FFF2-40B4-BE49-F238E27FC236}">
                <a16:creationId xmlns:a16="http://schemas.microsoft.com/office/drawing/2014/main" id="{8F6108A9-9666-40D5-BC95-DF74AE631B0A}"/>
              </a:ext>
            </a:extLst>
          </p:cNvPr>
          <p:cNvSpPr>
            <a:spLocks/>
          </p:cNvSpPr>
          <p:nvPr/>
        </p:nvSpPr>
        <p:spPr bwMode="auto">
          <a:xfrm>
            <a:off x="9748583" y="2732670"/>
            <a:ext cx="4856" cy="1619"/>
          </a:xfrm>
          <a:custGeom>
            <a:avLst/>
            <a:gdLst>
              <a:gd name="T0" fmla="*/ 3 w 3"/>
              <a:gd name="T1" fmla="*/ 0 h 1"/>
              <a:gd name="T2" fmla="*/ 1 w 3"/>
              <a:gd name="T3" fmla="*/ 0 h 1"/>
              <a:gd name="T4" fmla="*/ 0 w 3"/>
              <a:gd name="T5" fmla="*/ 0 h 1"/>
              <a:gd name="T6" fmla="*/ 1 w 3"/>
              <a:gd name="T7" fmla="*/ 1 h 1"/>
              <a:gd name="T8" fmla="*/ 1 w 3"/>
              <a:gd name="T9" fmla="*/ 1 h 1"/>
              <a:gd name="T10" fmla="*/ 3 w 3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29">
            <a:extLst>
              <a:ext uri="{FF2B5EF4-FFF2-40B4-BE49-F238E27FC236}">
                <a16:creationId xmlns:a16="http://schemas.microsoft.com/office/drawing/2014/main" id="{D8B56AEF-C3F9-4B27-94A4-A885342157CA}"/>
              </a:ext>
            </a:extLst>
          </p:cNvPr>
          <p:cNvSpPr>
            <a:spLocks/>
          </p:cNvSpPr>
          <p:nvPr/>
        </p:nvSpPr>
        <p:spPr bwMode="auto">
          <a:xfrm>
            <a:off x="9251688" y="2455898"/>
            <a:ext cx="4856" cy="9711"/>
          </a:xfrm>
          <a:custGeom>
            <a:avLst/>
            <a:gdLst>
              <a:gd name="T0" fmla="*/ 3 w 3"/>
              <a:gd name="T1" fmla="*/ 2 h 6"/>
              <a:gd name="T2" fmla="*/ 2 w 3"/>
              <a:gd name="T3" fmla="*/ 0 h 6"/>
              <a:gd name="T4" fmla="*/ 2 w 3"/>
              <a:gd name="T5" fmla="*/ 2 h 6"/>
              <a:gd name="T6" fmla="*/ 2 w 3"/>
              <a:gd name="T7" fmla="*/ 2 h 6"/>
              <a:gd name="T8" fmla="*/ 0 w 3"/>
              <a:gd name="T9" fmla="*/ 6 h 6"/>
              <a:gd name="T10" fmla="*/ 0 w 3"/>
              <a:gd name="T11" fmla="*/ 6 h 6"/>
              <a:gd name="T12" fmla="*/ 2 w 3"/>
              <a:gd name="T13" fmla="*/ 4 h 6"/>
              <a:gd name="T14" fmla="*/ 3 w 3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6">
                <a:moveTo>
                  <a:pt x="3" y="2"/>
                </a:move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0">
            <a:extLst>
              <a:ext uri="{FF2B5EF4-FFF2-40B4-BE49-F238E27FC236}">
                <a16:creationId xmlns:a16="http://schemas.microsoft.com/office/drawing/2014/main" id="{1C07894B-6A1E-4F71-806E-107DAF9A6378}"/>
              </a:ext>
            </a:extLst>
          </p:cNvPr>
          <p:cNvSpPr>
            <a:spLocks/>
          </p:cNvSpPr>
          <p:nvPr/>
        </p:nvSpPr>
        <p:spPr bwMode="auto">
          <a:xfrm>
            <a:off x="9766388" y="2622609"/>
            <a:ext cx="6474" cy="14567"/>
          </a:xfrm>
          <a:custGeom>
            <a:avLst/>
            <a:gdLst>
              <a:gd name="T0" fmla="*/ 4 w 4"/>
              <a:gd name="T1" fmla="*/ 8 h 9"/>
              <a:gd name="T2" fmla="*/ 2 w 4"/>
              <a:gd name="T3" fmla="*/ 4 h 9"/>
              <a:gd name="T4" fmla="*/ 2 w 4"/>
              <a:gd name="T5" fmla="*/ 2 h 9"/>
              <a:gd name="T6" fmla="*/ 0 w 4"/>
              <a:gd name="T7" fmla="*/ 0 h 9"/>
              <a:gd name="T8" fmla="*/ 0 w 4"/>
              <a:gd name="T9" fmla="*/ 4 h 9"/>
              <a:gd name="T10" fmla="*/ 0 w 4"/>
              <a:gd name="T11" fmla="*/ 8 h 9"/>
              <a:gd name="T12" fmla="*/ 2 w 4"/>
              <a:gd name="T13" fmla="*/ 9 h 9"/>
              <a:gd name="T14" fmla="*/ 4 w 4"/>
              <a:gd name="T15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4" y="8"/>
                </a:move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2" y="9"/>
                </a:lnTo>
                <a:lnTo>
                  <a:pt x="4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1">
            <a:extLst>
              <a:ext uri="{FF2B5EF4-FFF2-40B4-BE49-F238E27FC236}">
                <a16:creationId xmlns:a16="http://schemas.microsoft.com/office/drawing/2014/main" id="{73FA7947-EF09-4B6D-912A-4E4986A0E41D}"/>
              </a:ext>
            </a:extLst>
          </p:cNvPr>
          <p:cNvSpPr>
            <a:spLocks/>
          </p:cNvSpPr>
          <p:nvPr/>
        </p:nvSpPr>
        <p:spPr bwMode="auto">
          <a:xfrm>
            <a:off x="9763151" y="2656598"/>
            <a:ext cx="6474" cy="11330"/>
          </a:xfrm>
          <a:custGeom>
            <a:avLst/>
            <a:gdLst>
              <a:gd name="T0" fmla="*/ 2 w 4"/>
              <a:gd name="T1" fmla="*/ 3 h 7"/>
              <a:gd name="T2" fmla="*/ 0 w 4"/>
              <a:gd name="T3" fmla="*/ 7 h 7"/>
              <a:gd name="T4" fmla="*/ 2 w 4"/>
              <a:gd name="T5" fmla="*/ 7 h 7"/>
              <a:gd name="T6" fmla="*/ 4 w 4"/>
              <a:gd name="T7" fmla="*/ 5 h 7"/>
              <a:gd name="T8" fmla="*/ 4 w 4"/>
              <a:gd name="T9" fmla="*/ 2 h 7"/>
              <a:gd name="T10" fmla="*/ 2 w 4"/>
              <a:gd name="T11" fmla="*/ 0 h 7"/>
              <a:gd name="T12" fmla="*/ 2 w 4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7">
                <a:moveTo>
                  <a:pt x="2" y="3"/>
                </a:moveTo>
                <a:lnTo>
                  <a:pt x="0" y="7"/>
                </a:lnTo>
                <a:lnTo>
                  <a:pt x="2" y="7"/>
                </a:lnTo>
                <a:lnTo>
                  <a:pt x="4" y="5"/>
                </a:lnTo>
                <a:lnTo>
                  <a:pt x="4" y="2"/>
                </a:lnTo>
                <a:lnTo>
                  <a:pt x="2" y="0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2">
            <a:extLst>
              <a:ext uri="{FF2B5EF4-FFF2-40B4-BE49-F238E27FC236}">
                <a16:creationId xmlns:a16="http://schemas.microsoft.com/office/drawing/2014/main" id="{58043EFB-5AF0-42D9-BD20-A0D5E9FDA866}"/>
              </a:ext>
            </a:extLst>
          </p:cNvPr>
          <p:cNvSpPr>
            <a:spLocks/>
          </p:cNvSpPr>
          <p:nvPr/>
        </p:nvSpPr>
        <p:spPr bwMode="auto">
          <a:xfrm>
            <a:off x="9766388" y="2640413"/>
            <a:ext cx="6474" cy="6474"/>
          </a:xfrm>
          <a:custGeom>
            <a:avLst/>
            <a:gdLst>
              <a:gd name="T0" fmla="*/ 4 w 4"/>
              <a:gd name="T1" fmla="*/ 4 h 4"/>
              <a:gd name="T2" fmla="*/ 4 w 4"/>
              <a:gd name="T3" fmla="*/ 2 h 4"/>
              <a:gd name="T4" fmla="*/ 0 w 4"/>
              <a:gd name="T5" fmla="*/ 0 h 4"/>
              <a:gd name="T6" fmla="*/ 0 w 4"/>
              <a:gd name="T7" fmla="*/ 2 h 4"/>
              <a:gd name="T8" fmla="*/ 0 w 4"/>
              <a:gd name="T9" fmla="*/ 2 h 4"/>
              <a:gd name="T10" fmla="*/ 2 w 4"/>
              <a:gd name="T11" fmla="*/ 4 h 4"/>
              <a:gd name="T12" fmla="*/ 4 w 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3">
            <a:extLst>
              <a:ext uri="{FF2B5EF4-FFF2-40B4-BE49-F238E27FC236}">
                <a16:creationId xmlns:a16="http://schemas.microsoft.com/office/drawing/2014/main" id="{9F5917A1-6B6F-45B2-AEDC-78E48050CB96}"/>
              </a:ext>
            </a:extLst>
          </p:cNvPr>
          <p:cNvSpPr>
            <a:spLocks/>
          </p:cNvSpPr>
          <p:nvPr/>
        </p:nvSpPr>
        <p:spPr bwMode="auto">
          <a:xfrm>
            <a:off x="9245214" y="2455898"/>
            <a:ext cx="3237" cy="9711"/>
          </a:xfrm>
          <a:custGeom>
            <a:avLst/>
            <a:gdLst>
              <a:gd name="T0" fmla="*/ 0 w 2"/>
              <a:gd name="T1" fmla="*/ 0 h 6"/>
              <a:gd name="T2" fmla="*/ 0 w 2"/>
              <a:gd name="T3" fmla="*/ 2 h 6"/>
              <a:gd name="T4" fmla="*/ 2 w 2"/>
              <a:gd name="T5" fmla="*/ 6 h 6"/>
              <a:gd name="T6" fmla="*/ 2 w 2"/>
              <a:gd name="T7" fmla="*/ 4 h 6"/>
              <a:gd name="T8" fmla="*/ 2 w 2"/>
              <a:gd name="T9" fmla="*/ 0 h 6"/>
              <a:gd name="T10" fmla="*/ 2 w 2"/>
              <a:gd name="T11" fmla="*/ 0 h 6"/>
              <a:gd name="T12" fmla="*/ 0 w 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0" y="2"/>
                </a:lnTo>
                <a:lnTo>
                  <a:pt x="2" y="6"/>
                </a:lnTo>
                <a:lnTo>
                  <a:pt x="2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4">
            <a:extLst>
              <a:ext uri="{FF2B5EF4-FFF2-40B4-BE49-F238E27FC236}">
                <a16:creationId xmlns:a16="http://schemas.microsoft.com/office/drawing/2014/main" id="{430B4B44-DA67-462A-B322-25CD47868E57}"/>
              </a:ext>
            </a:extLst>
          </p:cNvPr>
          <p:cNvSpPr>
            <a:spLocks/>
          </p:cNvSpPr>
          <p:nvPr/>
        </p:nvSpPr>
        <p:spPr bwMode="auto">
          <a:xfrm>
            <a:off x="6799580" y="1282447"/>
            <a:ext cx="9711" cy="12948"/>
          </a:xfrm>
          <a:custGeom>
            <a:avLst/>
            <a:gdLst>
              <a:gd name="T0" fmla="*/ 2 w 6"/>
              <a:gd name="T1" fmla="*/ 0 h 8"/>
              <a:gd name="T2" fmla="*/ 0 w 6"/>
              <a:gd name="T3" fmla="*/ 0 h 8"/>
              <a:gd name="T4" fmla="*/ 0 w 6"/>
              <a:gd name="T5" fmla="*/ 4 h 8"/>
              <a:gd name="T6" fmla="*/ 4 w 6"/>
              <a:gd name="T7" fmla="*/ 8 h 8"/>
              <a:gd name="T8" fmla="*/ 4 w 6"/>
              <a:gd name="T9" fmla="*/ 8 h 8"/>
              <a:gd name="T10" fmla="*/ 6 w 6"/>
              <a:gd name="T11" fmla="*/ 6 h 8"/>
              <a:gd name="T12" fmla="*/ 4 w 6"/>
              <a:gd name="T13" fmla="*/ 4 h 8"/>
              <a:gd name="T14" fmla="*/ 2 w 6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2" y="0"/>
                </a:moveTo>
                <a:lnTo>
                  <a:pt x="0" y="0"/>
                </a:lnTo>
                <a:lnTo>
                  <a:pt x="0" y="4"/>
                </a:lnTo>
                <a:lnTo>
                  <a:pt x="4" y="8"/>
                </a:lnTo>
                <a:lnTo>
                  <a:pt x="4" y="8"/>
                </a:lnTo>
                <a:lnTo>
                  <a:pt x="6" y="6"/>
                </a:lnTo>
                <a:lnTo>
                  <a:pt x="4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5">
            <a:extLst>
              <a:ext uri="{FF2B5EF4-FFF2-40B4-BE49-F238E27FC236}">
                <a16:creationId xmlns:a16="http://schemas.microsoft.com/office/drawing/2014/main" id="{760B99AC-D7C3-4E8A-B350-C340E4B3C0F9}"/>
              </a:ext>
            </a:extLst>
          </p:cNvPr>
          <p:cNvSpPr>
            <a:spLocks/>
          </p:cNvSpPr>
          <p:nvPr/>
        </p:nvSpPr>
        <p:spPr bwMode="auto">
          <a:xfrm>
            <a:off x="7693021" y="1431353"/>
            <a:ext cx="27516" cy="14567"/>
          </a:xfrm>
          <a:custGeom>
            <a:avLst/>
            <a:gdLst>
              <a:gd name="T0" fmla="*/ 4 w 17"/>
              <a:gd name="T1" fmla="*/ 7 h 9"/>
              <a:gd name="T2" fmla="*/ 6 w 17"/>
              <a:gd name="T3" fmla="*/ 9 h 9"/>
              <a:gd name="T4" fmla="*/ 8 w 17"/>
              <a:gd name="T5" fmla="*/ 9 h 9"/>
              <a:gd name="T6" fmla="*/ 10 w 17"/>
              <a:gd name="T7" fmla="*/ 7 h 9"/>
              <a:gd name="T8" fmla="*/ 13 w 17"/>
              <a:gd name="T9" fmla="*/ 9 h 9"/>
              <a:gd name="T10" fmla="*/ 15 w 17"/>
              <a:gd name="T11" fmla="*/ 7 h 9"/>
              <a:gd name="T12" fmla="*/ 17 w 17"/>
              <a:gd name="T13" fmla="*/ 6 h 9"/>
              <a:gd name="T14" fmla="*/ 17 w 17"/>
              <a:gd name="T15" fmla="*/ 6 h 9"/>
              <a:gd name="T16" fmla="*/ 17 w 17"/>
              <a:gd name="T17" fmla="*/ 4 h 9"/>
              <a:gd name="T18" fmla="*/ 17 w 17"/>
              <a:gd name="T19" fmla="*/ 4 h 9"/>
              <a:gd name="T20" fmla="*/ 15 w 17"/>
              <a:gd name="T21" fmla="*/ 0 h 9"/>
              <a:gd name="T22" fmla="*/ 13 w 17"/>
              <a:gd name="T23" fmla="*/ 0 h 9"/>
              <a:gd name="T24" fmla="*/ 12 w 17"/>
              <a:gd name="T25" fmla="*/ 2 h 9"/>
              <a:gd name="T26" fmla="*/ 12 w 17"/>
              <a:gd name="T27" fmla="*/ 4 h 9"/>
              <a:gd name="T28" fmla="*/ 12 w 17"/>
              <a:gd name="T29" fmla="*/ 4 h 9"/>
              <a:gd name="T30" fmla="*/ 10 w 17"/>
              <a:gd name="T31" fmla="*/ 4 h 9"/>
              <a:gd name="T32" fmla="*/ 8 w 17"/>
              <a:gd name="T33" fmla="*/ 2 h 9"/>
              <a:gd name="T34" fmla="*/ 8 w 17"/>
              <a:gd name="T35" fmla="*/ 2 h 9"/>
              <a:gd name="T36" fmla="*/ 6 w 17"/>
              <a:gd name="T37" fmla="*/ 4 h 9"/>
              <a:gd name="T38" fmla="*/ 4 w 17"/>
              <a:gd name="T39" fmla="*/ 6 h 9"/>
              <a:gd name="T40" fmla="*/ 2 w 17"/>
              <a:gd name="T41" fmla="*/ 4 h 9"/>
              <a:gd name="T42" fmla="*/ 0 w 17"/>
              <a:gd name="T43" fmla="*/ 7 h 9"/>
              <a:gd name="T44" fmla="*/ 0 w 17"/>
              <a:gd name="T45" fmla="*/ 7 h 9"/>
              <a:gd name="T46" fmla="*/ 4 w 17"/>
              <a:gd name="T4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" h="9">
                <a:moveTo>
                  <a:pt x="4" y="7"/>
                </a:moveTo>
                <a:lnTo>
                  <a:pt x="6" y="9"/>
                </a:lnTo>
                <a:lnTo>
                  <a:pt x="8" y="9"/>
                </a:lnTo>
                <a:lnTo>
                  <a:pt x="10" y="7"/>
                </a:lnTo>
                <a:lnTo>
                  <a:pt x="13" y="9"/>
                </a:lnTo>
                <a:lnTo>
                  <a:pt x="15" y="7"/>
                </a:lnTo>
                <a:lnTo>
                  <a:pt x="17" y="6"/>
                </a:lnTo>
                <a:lnTo>
                  <a:pt x="17" y="6"/>
                </a:lnTo>
                <a:lnTo>
                  <a:pt x="17" y="4"/>
                </a:lnTo>
                <a:lnTo>
                  <a:pt x="17" y="4"/>
                </a:lnTo>
                <a:lnTo>
                  <a:pt x="15" y="0"/>
                </a:lnTo>
                <a:lnTo>
                  <a:pt x="13" y="0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6"/>
                </a:lnTo>
                <a:lnTo>
                  <a:pt x="2" y="4"/>
                </a:lnTo>
                <a:lnTo>
                  <a:pt x="0" y="7"/>
                </a:lnTo>
                <a:lnTo>
                  <a:pt x="0" y="7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36">
            <a:extLst>
              <a:ext uri="{FF2B5EF4-FFF2-40B4-BE49-F238E27FC236}">
                <a16:creationId xmlns:a16="http://schemas.microsoft.com/office/drawing/2014/main" id="{9754A826-5298-4EC0-9CC0-FBAF1A0A694C}"/>
              </a:ext>
            </a:extLst>
          </p:cNvPr>
          <p:cNvSpPr>
            <a:spLocks/>
          </p:cNvSpPr>
          <p:nvPr/>
        </p:nvSpPr>
        <p:spPr bwMode="auto">
          <a:xfrm>
            <a:off x="9918531" y="2282713"/>
            <a:ext cx="42082" cy="33990"/>
          </a:xfrm>
          <a:custGeom>
            <a:avLst/>
            <a:gdLst>
              <a:gd name="T0" fmla="*/ 11 w 26"/>
              <a:gd name="T1" fmla="*/ 13 h 21"/>
              <a:gd name="T2" fmla="*/ 13 w 26"/>
              <a:gd name="T3" fmla="*/ 13 h 21"/>
              <a:gd name="T4" fmla="*/ 15 w 26"/>
              <a:gd name="T5" fmla="*/ 17 h 21"/>
              <a:gd name="T6" fmla="*/ 17 w 26"/>
              <a:gd name="T7" fmla="*/ 17 h 21"/>
              <a:gd name="T8" fmla="*/ 19 w 26"/>
              <a:gd name="T9" fmla="*/ 17 h 21"/>
              <a:gd name="T10" fmla="*/ 23 w 26"/>
              <a:gd name="T11" fmla="*/ 19 h 21"/>
              <a:gd name="T12" fmla="*/ 25 w 26"/>
              <a:gd name="T13" fmla="*/ 21 h 21"/>
              <a:gd name="T14" fmla="*/ 26 w 26"/>
              <a:gd name="T15" fmla="*/ 19 h 21"/>
              <a:gd name="T16" fmla="*/ 25 w 26"/>
              <a:gd name="T17" fmla="*/ 15 h 21"/>
              <a:gd name="T18" fmla="*/ 21 w 26"/>
              <a:gd name="T19" fmla="*/ 13 h 21"/>
              <a:gd name="T20" fmla="*/ 17 w 26"/>
              <a:gd name="T21" fmla="*/ 10 h 21"/>
              <a:gd name="T22" fmla="*/ 15 w 26"/>
              <a:gd name="T23" fmla="*/ 8 h 21"/>
              <a:gd name="T24" fmla="*/ 11 w 26"/>
              <a:gd name="T25" fmla="*/ 8 h 21"/>
              <a:gd name="T26" fmla="*/ 9 w 26"/>
              <a:gd name="T27" fmla="*/ 2 h 21"/>
              <a:gd name="T28" fmla="*/ 9 w 26"/>
              <a:gd name="T29" fmla="*/ 2 h 21"/>
              <a:gd name="T30" fmla="*/ 11 w 26"/>
              <a:gd name="T31" fmla="*/ 0 h 21"/>
              <a:gd name="T32" fmla="*/ 8 w 26"/>
              <a:gd name="T33" fmla="*/ 0 h 21"/>
              <a:gd name="T34" fmla="*/ 6 w 26"/>
              <a:gd name="T35" fmla="*/ 0 h 21"/>
              <a:gd name="T36" fmla="*/ 2 w 26"/>
              <a:gd name="T37" fmla="*/ 0 h 21"/>
              <a:gd name="T38" fmla="*/ 0 w 26"/>
              <a:gd name="T39" fmla="*/ 4 h 21"/>
              <a:gd name="T40" fmla="*/ 0 w 26"/>
              <a:gd name="T41" fmla="*/ 6 h 21"/>
              <a:gd name="T42" fmla="*/ 4 w 26"/>
              <a:gd name="T43" fmla="*/ 6 h 21"/>
              <a:gd name="T44" fmla="*/ 6 w 26"/>
              <a:gd name="T45" fmla="*/ 6 h 21"/>
              <a:gd name="T46" fmla="*/ 8 w 26"/>
              <a:gd name="T47" fmla="*/ 8 h 21"/>
              <a:gd name="T48" fmla="*/ 8 w 26"/>
              <a:gd name="T49" fmla="*/ 10 h 21"/>
              <a:gd name="T50" fmla="*/ 11 w 26"/>
              <a:gd name="T51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" h="21">
                <a:moveTo>
                  <a:pt x="11" y="13"/>
                </a:moveTo>
                <a:lnTo>
                  <a:pt x="13" y="13"/>
                </a:lnTo>
                <a:lnTo>
                  <a:pt x="15" y="17"/>
                </a:lnTo>
                <a:lnTo>
                  <a:pt x="17" y="17"/>
                </a:lnTo>
                <a:lnTo>
                  <a:pt x="19" y="17"/>
                </a:lnTo>
                <a:lnTo>
                  <a:pt x="23" y="19"/>
                </a:lnTo>
                <a:lnTo>
                  <a:pt x="25" y="21"/>
                </a:lnTo>
                <a:lnTo>
                  <a:pt x="26" y="19"/>
                </a:lnTo>
                <a:lnTo>
                  <a:pt x="25" y="15"/>
                </a:lnTo>
                <a:lnTo>
                  <a:pt x="21" y="13"/>
                </a:lnTo>
                <a:lnTo>
                  <a:pt x="17" y="10"/>
                </a:lnTo>
                <a:lnTo>
                  <a:pt x="15" y="8"/>
                </a:lnTo>
                <a:lnTo>
                  <a:pt x="11" y="8"/>
                </a:lnTo>
                <a:lnTo>
                  <a:pt x="9" y="2"/>
                </a:lnTo>
                <a:lnTo>
                  <a:pt x="9" y="2"/>
                </a:ln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2" y="0"/>
                </a:lnTo>
                <a:lnTo>
                  <a:pt x="0" y="4"/>
                </a:lnTo>
                <a:lnTo>
                  <a:pt x="0" y="6"/>
                </a:lnTo>
                <a:lnTo>
                  <a:pt x="4" y="6"/>
                </a:lnTo>
                <a:lnTo>
                  <a:pt x="6" y="6"/>
                </a:lnTo>
                <a:lnTo>
                  <a:pt x="8" y="8"/>
                </a:lnTo>
                <a:lnTo>
                  <a:pt x="8" y="10"/>
                </a:lnTo>
                <a:lnTo>
                  <a:pt x="11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37">
            <a:extLst>
              <a:ext uri="{FF2B5EF4-FFF2-40B4-BE49-F238E27FC236}">
                <a16:creationId xmlns:a16="http://schemas.microsoft.com/office/drawing/2014/main" id="{6F21D39F-6086-4598-9B41-661E16DEAD3C}"/>
              </a:ext>
            </a:extLst>
          </p:cNvPr>
          <p:cNvSpPr>
            <a:spLocks/>
          </p:cNvSpPr>
          <p:nvPr/>
        </p:nvSpPr>
        <p:spPr bwMode="auto">
          <a:xfrm>
            <a:off x="7416248" y="2112765"/>
            <a:ext cx="17805" cy="9711"/>
          </a:xfrm>
          <a:custGeom>
            <a:avLst/>
            <a:gdLst>
              <a:gd name="T0" fmla="*/ 6 w 11"/>
              <a:gd name="T1" fmla="*/ 0 h 6"/>
              <a:gd name="T2" fmla="*/ 4 w 11"/>
              <a:gd name="T3" fmla="*/ 0 h 6"/>
              <a:gd name="T4" fmla="*/ 0 w 11"/>
              <a:gd name="T5" fmla="*/ 0 h 6"/>
              <a:gd name="T6" fmla="*/ 2 w 11"/>
              <a:gd name="T7" fmla="*/ 2 h 6"/>
              <a:gd name="T8" fmla="*/ 4 w 11"/>
              <a:gd name="T9" fmla="*/ 2 h 6"/>
              <a:gd name="T10" fmla="*/ 4 w 11"/>
              <a:gd name="T11" fmla="*/ 4 h 6"/>
              <a:gd name="T12" fmla="*/ 7 w 11"/>
              <a:gd name="T13" fmla="*/ 6 h 6"/>
              <a:gd name="T14" fmla="*/ 11 w 11"/>
              <a:gd name="T15" fmla="*/ 6 h 6"/>
              <a:gd name="T16" fmla="*/ 11 w 11"/>
              <a:gd name="T17" fmla="*/ 4 h 6"/>
              <a:gd name="T18" fmla="*/ 11 w 11"/>
              <a:gd name="T19" fmla="*/ 0 h 6"/>
              <a:gd name="T20" fmla="*/ 7 w 11"/>
              <a:gd name="T21" fmla="*/ 0 h 6"/>
              <a:gd name="T22" fmla="*/ 6 w 11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6">
                <a:moveTo>
                  <a:pt x="6" y="0"/>
                </a:move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7" y="6"/>
                </a:lnTo>
                <a:lnTo>
                  <a:pt x="11" y="6"/>
                </a:lnTo>
                <a:lnTo>
                  <a:pt x="11" y="4"/>
                </a:lnTo>
                <a:lnTo>
                  <a:pt x="11" y="0"/>
                </a:lnTo>
                <a:lnTo>
                  <a:pt x="7" y="0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38">
            <a:extLst>
              <a:ext uri="{FF2B5EF4-FFF2-40B4-BE49-F238E27FC236}">
                <a16:creationId xmlns:a16="http://schemas.microsoft.com/office/drawing/2014/main" id="{17C04D29-18A1-4CA4-B56F-A147132000AD}"/>
              </a:ext>
            </a:extLst>
          </p:cNvPr>
          <p:cNvSpPr>
            <a:spLocks/>
          </p:cNvSpPr>
          <p:nvPr/>
        </p:nvSpPr>
        <p:spPr bwMode="auto">
          <a:xfrm>
            <a:off x="7660649" y="1410313"/>
            <a:ext cx="11330" cy="6474"/>
          </a:xfrm>
          <a:custGeom>
            <a:avLst/>
            <a:gdLst>
              <a:gd name="T0" fmla="*/ 3 w 7"/>
              <a:gd name="T1" fmla="*/ 2 h 4"/>
              <a:gd name="T2" fmla="*/ 0 w 7"/>
              <a:gd name="T3" fmla="*/ 4 h 4"/>
              <a:gd name="T4" fmla="*/ 0 w 7"/>
              <a:gd name="T5" fmla="*/ 4 h 4"/>
              <a:gd name="T6" fmla="*/ 3 w 7"/>
              <a:gd name="T7" fmla="*/ 4 h 4"/>
              <a:gd name="T8" fmla="*/ 7 w 7"/>
              <a:gd name="T9" fmla="*/ 4 h 4"/>
              <a:gd name="T10" fmla="*/ 7 w 7"/>
              <a:gd name="T11" fmla="*/ 2 h 4"/>
              <a:gd name="T12" fmla="*/ 3 w 7"/>
              <a:gd name="T13" fmla="*/ 0 h 4"/>
              <a:gd name="T14" fmla="*/ 3 w 7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4">
                <a:moveTo>
                  <a:pt x="3" y="2"/>
                </a:moveTo>
                <a:lnTo>
                  <a:pt x="0" y="4"/>
                </a:lnTo>
                <a:lnTo>
                  <a:pt x="0" y="4"/>
                </a:lnTo>
                <a:lnTo>
                  <a:pt x="3" y="4"/>
                </a:lnTo>
                <a:lnTo>
                  <a:pt x="7" y="4"/>
                </a:lnTo>
                <a:lnTo>
                  <a:pt x="7" y="2"/>
                </a:lnTo>
                <a:lnTo>
                  <a:pt x="3" y="0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39">
            <a:extLst>
              <a:ext uri="{FF2B5EF4-FFF2-40B4-BE49-F238E27FC236}">
                <a16:creationId xmlns:a16="http://schemas.microsoft.com/office/drawing/2014/main" id="{F73513E7-9DF8-4344-BC08-35B03EF81447}"/>
              </a:ext>
            </a:extLst>
          </p:cNvPr>
          <p:cNvSpPr>
            <a:spLocks/>
          </p:cNvSpPr>
          <p:nvPr/>
        </p:nvSpPr>
        <p:spPr bwMode="auto">
          <a:xfrm>
            <a:off x="9973562" y="2302136"/>
            <a:ext cx="33990" cy="17805"/>
          </a:xfrm>
          <a:custGeom>
            <a:avLst/>
            <a:gdLst>
              <a:gd name="T0" fmla="*/ 9 w 21"/>
              <a:gd name="T1" fmla="*/ 7 h 11"/>
              <a:gd name="T2" fmla="*/ 15 w 21"/>
              <a:gd name="T3" fmla="*/ 9 h 11"/>
              <a:gd name="T4" fmla="*/ 17 w 21"/>
              <a:gd name="T5" fmla="*/ 11 h 11"/>
              <a:gd name="T6" fmla="*/ 21 w 21"/>
              <a:gd name="T7" fmla="*/ 9 h 11"/>
              <a:gd name="T8" fmla="*/ 19 w 21"/>
              <a:gd name="T9" fmla="*/ 9 h 11"/>
              <a:gd name="T10" fmla="*/ 15 w 21"/>
              <a:gd name="T11" fmla="*/ 7 h 11"/>
              <a:gd name="T12" fmla="*/ 11 w 21"/>
              <a:gd name="T13" fmla="*/ 5 h 11"/>
              <a:gd name="T14" fmla="*/ 9 w 21"/>
              <a:gd name="T15" fmla="*/ 3 h 11"/>
              <a:gd name="T16" fmla="*/ 6 w 21"/>
              <a:gd name="T17" fmla="*/ 1 h 11"/>
              <a:gd name="T18" fmla="*/ 2 w 21"/>
              <a:gd name="T19" fmla="*/ 0 h 11"/>
              <a:gd name="T20" fmla="*/ 0 w 21"/>
              <a:gd name="T21" fmla="*/ 1 h 11"/>
              <a:gd name="T22" fmla="*/ 2 w 21"/>
              <a:gd name="T23" fmla="*/ 3 h 11"/>
              <a:gd name="T24" fmla="*/ 6 w 21"/>
              <a:gd name="T25" fmla="*/ 3 h 11"/>
              <a:gd name="T26" fmla="*/ 9 w 21"/>
              <a:gd name="T27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" h="11">
                <a:moveTo>
                  <a:pt x="9" y="7"/>
                </a:moveTo>
                <a:lnTo>
                  <a:pt x="15" y="9"/>
                </a:lnTo>
                <a:lnTo>
                  <a:pt x="17" y="11"/>
                </a:lnTo>
                <a:lnTo>
                  <a:pt x="21" y="9"/>
                </a:lnTo>
                <a:lnTo>
                  <a:pt x="19" y="9"/>
                </a:lnTo>
                <a:lnTo>
                  <a:pt x="15" y="7"/>
                </a:lnTo>
                <a:lnTo>
                  <a:pt x="11" y="5"/>
                </a:lnTo>
                <a:lnTo>
                  <a:pt x="9" y="3"/>
                </a:lnTo>
                <a:lnTo>
                  <a:pt x="6" y="1"/>
                </a:ln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6" y="3"/>
                </a:lnTo>
                <a:lnTo>
                  <a:pt x="9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0">
            <a:extLst>
              <a:ext uri="{FF2B5EF4-FFF2-40B4-BE49-F238E27FC236}">
                <a16:creationId xmlns:a16="http://schemas.microsoft.com/office/drawing/2014/main" id="{06C9C040-22CF-49C4-8EE2-E7BBA35B29B8}"/>
              </a:ext>
            </a:extLst>
          </p:cNvPr>
          <p:cNvSpPr>
            <a:spLocks/>
          </p:cNvSpPr>
          <p:nvPr/>
        </p:nvSpPr>
        <p:spPr bwMode="auto">
          <a:xfrm>
            <a:off x="7709206" y="1394128"/>
            <a:ext cx="8093" cy="9711"/>
          </a:xfrm>
          <a:custGeom>
            <a:avLst/>
            <a:gdLst>
              <a:gd name="T0" fmla="*/ 0 w 5"/>
              <a:gd name="T1" fmla="*/ 2 h 6"/>
              <a:gd name="T2" fmla="*/ 2 w 5"/>
              <a:gd name="T3" fmla="*/ 4 h 6"/>
              <a:gd name="T4" fmla="*/ 2 w 5"/>
              <a:gd name="T5" fmla="*/ 6 h 6"/>
              <a:gd name="T6" fmla="*/ 3 w 5"/>
              <a:gd name="T7" fmla="*/ 6 h 6"/>
              <a:gd name="T8" fmla="*/ 5 w 5"/>
              <a:gd name="T9" fmla="*/ 6 h 6"/>
              <a:gd name="T10" fmla="*/ 5 w 5"/>
              <a:gd name="T11" fmla="*/ 4 h 6"/>
              <a:gd name="T12" fmla="*/ 3 w 5"/>
              <a:gd name="T13" fmla="*/ 2 h 6"/>
              <a:gd name="T14" fmla="*/ 2 w 5"/>
              <a:gd name="T15" fmla="*/ 0 h 6"/>
              <a:gd name="T16" fmla="*/ 0 w 5"/>
              <a:gd name="T17" fmla="*/ 0 h 6"/>
              <a:gd name="T18" fmla="*/ 0 w 5"/>
              <a:gd name="T1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6">
                <a:moveTo>
                  <a:pt x="0" y="2"/>
                </a:moveTo>
                <a:lnTo>
                  <a:pt x="2" y="4"/>
                </a:lnTo>
                <a:lnTo>
                  <a:pt x="2" y="6"/>
                </a:lnTo>
                <a:lnTo>
                  <a:pt x="3" y="6"/>
                </a:lnTo>
                <a:lnTo>
                  <a:pt x="5" y="6"/>
                </a:lnTo>
                <a:lnTo>
                  <a:pt x="5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1">
            <a:extLst>
              <a:ext uri="{FF2B5EF4-FFF2-40B4-BE49-F238E27FC236}">
                <a16:creationId xmlns:a16="http://schemas.microsoft.com/office/drawing/2014/main" id="{F42AE044-86AB-40C0-986E-E47FCEC065B7}"/>
              </a:ext>
            </a:extLst>
          </p:cNvPr>
          <p:cNvSpPr>
            <a:spLocks/>
          </p:cNvSpPr>
          <p:nvPr/>
        </p:nvSpPr>
        <p:spPr bwMode="auto">
          <a:xfrm>
            <a:off x="7650938" y="1364993"/>
            <a:ext cx="27516" cy="24279"/>
          </a:xfrm>
          <a:custGeom>
            <a:avLst/>
            <a:gdLst>
              <a:gd name="T0" fmla="*/ 6 w 17"/>
              <a:gd name="T1" fmla="*/ 13 h 15"/>
              <a:gd name="T2" fmla="*/ 7 w 17"/>
              <a:gd name="T3" fmla="*/ 11 h 15"/>
              <a:gd name="T4" fmla="*/ 9 w 17"/>
              <a:gd name="T5" fmla="*/ 11 h 15"/>
              <a:gd name="T6" fmla="*/ 9 w 17"/>
              <a:gd name="T7" fmla="*/ 13 h 15"/>
              <a:gd name="T8" fmla="*/ 7 w 17"/>
              <a:gd name="T9" fmla="*/ 15 h 15"/>
              <a:gd name="T10" fmla="*/ 11 w 17"/>
              <a:gd name="T11" fmla="*/ 11 h 15"/>
              <a:gd name="T12" fmla="*/ 13 w 17"/>
              <a:gd name="T13" fmla="*/ 9 h 15"/>
              <a:gd name="T14" fmla="*/ 15 w 17"/>
              <a:gd name="T15" fmla="*/ 5 h 15"/>
              <a:gd name="T16" fmla="*/ 17 w 17"/>
              <a:gd name="T17" fmla="*/ 3 h 15"/>
              <a:gd name="T18" fmla="*/ 17 w 17"/>
              <a:gd name="T19" fmla="*/ 0 h 15"/>
              <a:gd name="T20" fmla="*/ 15 w 17"/>
              <a:gd name="T21" fmla="*/ 0 h 15"/>
              <a:gd name="T22" fmla="*/ 13 w 17"/>
              <a:gd name="T23" fmla="*/ 0 h 15"/>
              <a:gd name="T24" fmla="*/ 11 w 17"/>
              <a:gd name="T25" fmla="*/ 2 h 15"/>
              <a:gd name="T26" fmla="*/ 9 w 17"/>
              <a:gd name="T27" fmla="*/ 3 h 15"/>
              <a:gd name="T28" fmla="*/ 6 w 17"/>
              <a:gd name="T29" fmla="*/ 7 h 15"/>
              <a:gd name="T30" fmla="*/ 2 w 17"/>
              <a:gd name="T31" fmla="*/ 11 h 15"/>
              <a:gd name="T32" fmla="*/ 0 w 17"/>
              <a:gd name="T33" fmla="*/ 15 h 15"/>
              <a:gd name="T34" fmla="*/ 2 w 17"/>
              <a:gd name="T35" fmla="*/ 15 h 15"/>
              <a:gd name="T36" fmla="*/ 6 w 17"/>
              <a:gd name="T37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" h="15">
                <a:moveTo>
                  <a:pt x="6" y="13"/>
                </a:moveTo>
                <a:lnTo>
                  <a:pt x="7" y="11"/>
                </a:lnTo>
                <a:lnTo>
                  <a:pt x="9" y="11"/>
                </a:lnTo>
                <a:lnTo>
                  <a:pt x="9" y="13"/>
                </a:lnTo>
                <a:lnTo>
                  <a:pt x="7" y="15"/>
                </a:lnTo>
                <a:lnTo>
                  <a:pt x="11" y="11"/>
                </a:lnTo>
                <a:lnTo>
                  <a:pt x="13" y="9"/>
                </a:lnTo>
                <a:lnTo>
                  <a:pt x="15" y="5"/>
                </a:lnTo>
                <a:lnTo>
                  <a:pt x="17" y="3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2"/>
                </a:lnTo>
                <a:lnTo>
                  <a:pt x="9" y="3"/>
                </a:lnTo>
                <a:lnTo>
                  <a:pt x="6" y="7"/>
                </a:lnTo>
                <a:lnTo>
                  <a:pt x="2" y="11"/>
                </a:lnTo>
                <a:lnTo>
                  <a:pt x="0" y="15"/>
                </a:lnTo>
                <a:lnTo>
                  <a:pt x="2" y="15"/>
                </a:lnTo>
                <a:lnTo>
                  <a:pt x="6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2">
            <a:extLst>
              <a:ext uri="{FF2B5EF4-FFF2-40B4-BE49-F238E27FC236}">
                <a16:creationId xmlns:a16="http://schemas.microsoft.com/office/drawing/2014/main" id="{BE3F9505-22C2-4B40-9DC3-FED0178A6BBD}"/>
              </a:ext>
            </a:extLst>
          </p:cNvPr>
          <p:cNvSpPr>
            <a:spLocks/>
          </p:cNvSpPr>
          <p:nvPr/>
        </p:nvSpPr>
        <p:spPr bwMode="auto">
          <a:xfrm>
            <a:off x="7571630" y="1598065"/>
            <a:ext cx="9711" cy="11330"/>
          </a:xfrm>
          <a:custGeom>
            <a:avLst/>
            <a:gdLst>
              <a:gd name="T0" fmla="*/ 2 w 6"/>
              <a:gd name="T1" fmla="*/ 7 h 7"/>
              <a:gd name="T2" fmla="*/ 2 w 6"/>
              <a:gd name="T3" fmla="*/ 7 h 7"/>
              <a:gd name="T4" fmla="*/ 6 w 6"/>
              <a:gd name="T5" fmla="*/ 6 h 7"/>
              <a:gd name="T6" fmla="*/ 6 w 6"/>
              <a:gd name="T7" fmla="*/ 2 h 7"/>
              <a:gd name="T8" fmla="*/ 4 w 6"/>
              <a:gd name="T9" fmla="*/ 0 h 7"/>
              <a:gd name="T10" fmla="*/ 2 w 6"/>
              <a:gd name="T11" fmla="*/ 2 h 7"/>
              <a:gd name="T12" fmla="*/ 0 w 6"/>
              <a:gd name="T13" fmla="*/ 4 h 7"/>
              <a:gd name="T14" fmla="*/ 2 w 6"/>
              <a:gd name="T15" fmla="*/ 6 h 7"/>
              <a:gd name="T16" fmla="*/ 0 w 6"/>
              <a:gd name="T17" fmla="*/ 7 h 7"/>
              <a:gd name="T18" fmla="*/ 2 w 6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2" y="7"/>
                </a:moveTo>
                <a:lnTo>
                  <a:pt x="2" y="7"/>
                </a:lnTo>
                <a:lnTo>
                  <a:pt x="6" y="6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0" y="7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3">
            <a:extLst>
              <a:ext uri="{FF2B5EF4-FFF2-40B4-BE49-F238E27FC236}">
                <a16:creationId xmlns:a16="http://schemas.microsoft.com/office/drawing/2014/main" id="{9CBDA0EB-1E25-44F3-9B3B-7FA65711B7A8}"/>
              </a:ext>
            </a:extLst>
          </p:cNvPr>
          <p:cNvSpPr>
            <a:spLocks/>
          </p:cNvSpPr>
          <p:nvPr/>
        </p:nvSpPr>
        <p:spPr bwMode="auto">
          <a:xfrm>
            <a:off x="7644464" y="1865126"/>
            <a:ext cx="3237" cy="8093"/>
          </a:xfrm>
          <a:custGeom>
            <a:avLst/>
            <a:gdLst>
              <a:gd name="T0" fmla="*/ 2 w 2"/>
              <a:gd name="T1" fmla="*/ 4 h 5"/>
              <a:gd name="T2" fmla="*/ 2 w 2"/>
              <a:gd name="T3" fmla="*/ 0 h 5"/>
              <a:gd name="T4" fmla="*/ 0 w 2"/>
              <a:gd name="T5" fmla="*/ 0 h 5"/>
              <a:gd name="T6" fmla="*/ 0 w 2"/>
              <a:gd name="T7" fmla="*/ 4 h 5"/>
              <a:gd name="T8" fmla="*/ 2 w 2"/>
              <a:gd name="T9" fmla="*/ 5 h 5"/>
              <a:gd name="T10" fmla="*/ 2 w 2"/>
              <a:gd name="T1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2" y="4"/>
                </a:move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2" y="5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4">
            <a:extLst>
              <a:ext uri="{FF2B5EF4-FFF2-40B4-BE49-F238E27FC236}">
                <a16:creationId xmlns:a16="http://schemas.microsoft.com/office/drawing/2014/main" id="{29561A6D-FD9A-4A1E-A2E5-64BBFE40BD3F}"/>
              </a:ext>
            </a:extLst>
          </p:cNvPr>
          <p:cNvSpPr>
            <a:spLocks/>
          </p:cNvSpPr>
          <p:nvPr/>
        </p:nvSpPr>
        <p:spPr bwMode="auto">
          <a:xfrm>
            <a:off x="9466954" y="1389271"/>
            <a:ext cx="6474" cy="4856"/>
          </a:xfrm>
          <a:custGeom>
            <a:avLst/>
            <a:gdLst>
              <a:gd name="T0" fmla="*/ 4 w 4"/>
              <a:gd name="T1" fmla="*/ 0 h 3"/>
              <a:gd name="T2" fmla="*/ 0 w 4"/>
              <a:gd name="T3" fmla="*/ 0 h 3"/>
              <a:gd name="T4" fmla="*/ 0 w 4"/>
              <a:gd name="T5" fmla="*/ 2 h 3"/>
              <a:gd name="T6" fmla="*/ 2 w 4"/>
              <a:gd name="T7" fmla="*/ 3 h 3"/>
              <a:gd name="T8" fmla="*/ 4 w 4"/>
              <a:gd name="T9" fmla="*/ 2 h 3"/>
              <a:gd name="T10" fmla="*/ 4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0" y="0"/>
                </a:lnTo>
                <a:lnTo>
                  <a:pt x="0" y="2"/>
                </a:lnTo>
                <a:lnTo>
                  <a:pt x="2" y="3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5">
            <a:extLst>
              <a:ext uri="{FF2B5EF4-FFF2-40B4-BE49-F238E27FC236}">
                <a16:creationId xmlns:a16="http://schemas.microsoft.com/office/drawing/2014/main" id="{4435A6D6-F0D5-41BA-B1E7-7FE6B629D231}"/>
              </a:ext>
            </a:extLst>
          </p:cNvPr>
          <p:cNvSpPr>
            <a:spLocks/>
          </p:cNvSpPr>
          <p:nvPr/>
        </p:nvSpPr>
        <p:spPr bwMode="auto">
          <a:xfrm>
            <a:off x="7626661" y="1837611"/>
            <a:ext cx="6474" cy="9711"/>
          </a:xfrm>
          <a:custGeom>
            <a:avLst/>
            <a:gdLst>
              <a:gd name="T0" fmla="*/ 4 w 4"/>
              <a:gd name="T1" fmla="*/ 6 h 6"/>
              <a:gd name="T2" fmla="*/ 4 w 4"/>
              <a:gd name="T3" fmla="*/ 4 h 6"/>
              <a:gd name="T4" fmla="*/ 2 w 4"/>
              <a:gd name="T5" fmla="*/ 0 h 6"/>
              <a:gd name="T6" fmla="*/ 0 w 4"/>
              <a:gd name="T7" fmla="*/ 2 h 6"/>
              <a:gd name="T8" fmla="*/ 2 w 4"/>
              <a:gd name="T9" fmla="*/ 4 h 6"/>
              <a:gd name="T10" fmla="*/ 4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4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46">
            <a:extLst>
              <a:ext uri="{FF2B5EF4-FFF2-40B4-BE49-F238E27FC236}">
                <a16:creationId xmlns:a16="http://schemas.microsoft.com/office/drawing/2014/main" id="{1AB09480-1BBD-4E09-BBA0-0A6D19DE4A3F}"/>
              </a:ext>
            </a:extLst>
          </p:cNvPr>
          <p:cNvSpPr>
            <a:spLocks/>
          </p:cNvSpPr>
          <p:nvPr/>
        </p:nvSpPr>
        <p:spPr bwMode="auto">
          <a:xfrm>
            <a:off x="7634752" y="1848941"/>
            <a:ext cx="6474" cy="24279"/>
          </a:xfrm>
          <a:custGeom>
            <a:avLst/>
            <a:gdLst>
              <a:gd name="T0" fmla="*/ 2 w 4"/>
              <a:gd name="T1" fmla="*/ 15 h 15"/>
              <a:gd name="T2" fmla="*/ 4 w 4"/>
              <a:gd name="T3" fmla="*/ 14 h 15"/>
              <a:gd name="T4" fmla="*/ 2 w 4"/>
              <a:gd name="T5" fmla="*/ 4 h 15"/>
              <a:gd name="T6" fmla="*/ 0 w 4"/>
              <a:gd name="T7" fmla="*/ 0 h 15"/>
              <a:gd name="T8" fmla="*/ 0 w 4"/>
              <a:gd name="T9" fmla="*/ 0 h 15"/>
              <a:gd name="T10" fmla="*/ 0 w 4"/>
              <a:gd name="T11" fmla="*/ 6 h 15"/>
              <a:gd name="T12" fmla="*/ 0 w 4"/>
              <a:gd name="T13" fmla="*/ 10 h 15"/>
              <a:gd name="T14" fmla="*/ 0 w 4"/>
              <a:gd name="T15" fmla="*/ 15 h 15"/>
              <a:gd name="T16" fmla="*/ 2 w 4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15">
                <a:moveTo>
                  <a:pt x="2" y="15"/>
                </a:moveTo>
                <a:lnTo>
                  <a:pt x="4" y="14"/>
                </a:ln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10"/>
                </a:lnTo>
                <a:lnTo>
                  <a:pt x="0" y="15"/>
                </a:lnTo>
                <a:lnTo>
                  <a:pt x="2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47">
            <a:extLst>
              <a:ext uri="{FF2B5EF4-FFF2-40B4-BE49-F238E27FC236}">
                <a16:creationId xmlns:a16="http://schemas.microsoft.com/office/drawing/2014/main" id="{FE518932-C150-49A9-AAF0-FE32B5903F6F}"/>
              </a:ext>
            </a:extLst>
          </p:cNvPr>
          <p:cNvSpPr>
            <a:spLocks/>
          </p:cNvSpPr>
          <p:nvPr/>
        </p:nvSpPr>
        <p:spPr bwMode="auto">
          <a:xfrm>
            <a:off x="7498795" y="1128685"/>
            <a:ext cx="145670" cy="111681"/>
          </a:xfrm>
          <a:custGeom>
            <a:avLst/>
            <a:gdLst>
              <a:gd name="T0" fmla="*/ 9 w 90"/>
              <a:gd name="T1" fmla="*/ 11 h 69"/>
              <a:gd name="T2" fmla="*/ 5 w 90"/>
              <a:gd name="T3" fmla="*/ 15 h 69"/>
              <a:gd name="T4" fmla="*/ 0 w 90"/>
              <a:gd name="T5" fmla="*/ 24 h 69"/>
              <a:gd name="T6" fmla="*/ 4 w 90"/>
              <a:gd name="T7" fmla="*/ 28 h 69"/>
              <a:gd name="T8" fmla="*/ 7 w 90"/>
              <a:gd name="T9" fmla="*/ 30 h 69"/>
              <a:gd name="T10" fmla="*/ 4 w 90"/>
              <a:gd name="T11" fmla="*/ 37 h 69"/>
              <a:gd name="T12" fmla="*/ 4 w 90"/>
              <a:gd name="T13" fmla="*/ 45 h 69"/>
              <a:gd name="T14" fmla="*/ 0 w 90"/>
              <a:gd name="T15" fmla="*/ 48 h 69"/>
              <a:gd name="T16" fmla="*/ 4 w 90"/>
              <a:gd name="T17" fmla="*/ 52 h 69"/>
              <a:gd name="T18" fmla="*/ 5 w 90"/>
              <a:gd name="T19" fmla="*/ 48 h 69"/>
              <a:gd name="T20" fmla="*/ 9 w 90"/>
              <a:gd name="T21" fmla="*/ 48 h 69"/>
              <a:gd name="T22" fmla="*/ 15 w 90"/>
              <a:gd name="T23" fmla="*/ 48 h 69"/>
              <a:gd name="T24" fmla="*/ 19 w 90"/>
              <a:gd name="T25" fmla="*/ 52 h 69"/>
              <a:gd name="T26" fmla="*/ 22 w 90"/>
              <a:gd name="T27" fmla="*/ 61 h 69"/>
              <a:gd name="T28" fmla="*/ 30 w 90"/>
              <a:gd name="T29" fmla="*/ 63 h 69"/>
              <a:gd name="T30" fmla="*/ 37 w 90"/>
              <a:gd name="T31" fmla="*/ 61 h 69"/>
              <a:gd name="T32" fmla="*/ 45 w 90"/>
              <a:gd name="T33" fmla="*/ 61 h 69"/>
              <a:gd name="T34" fmla="*/ 56 w 90"/>
              <a:gd name="T35" fmla="*/ 65 h 69"/>
              <a:gd name="T36" fmla="*/ 62 w 90"/>
              <a:gd name="T37" fmla="*/ 65 h 69"/>
              <a:gd name="T38" fmla="*/ 68 w 90"/>
              <a:gd name="T39" fmla="*/ 67 h 69"/>
              <a:gd name="T40" fmla="*/ 73 w 90"/>
              <a:gd name="T41" fmla="*/ 69 h 69"/>
              <a:gd name="T42" fmla="*/ 81 w 90"/>
              <a:gd name="T43" fmla="*/ 63 h 69"/>
              <a:gd name="T44" fmla="*/ 90 w 90"/>
              <a:gd name="T45" fmla="*/ 56 h 69"/>
              <a:gd name="T46" fmla="*/ 86 w 90"/>
              <a:gd name="T47" fmla="*/ 50 h 69"/>
              <a:gd name="T48" fmla="*/ 79 w 90"/>
              <a:gd name="T49" fmla="*/ 45 h 69"/>
              <a:gd name="T50" fmla="*/ 71 w 90"/>
              <a:gd name="T51" fmla="*/ 41 h 69"/>
              <a:gd name="T52" fmla="*/ 73 w 90"/>
              <a:gd name="T53" fmla="*/ 37 h 69"/>
              <a:gd name="T54" fmla="*/ 77 w 90"/>
              <a:gd name="T55" fmla="*/ 39 h 69"/>
              <a:gd name="T56" fmla="*/ 75 w 90"/>
              <a:gd name="T57" fmla="*/ 31 h 69"/>
              <a:gd name="T58" fmla="*/ 69 w 90"/>
              <a:gd name="T59" fmla="*/ 22 h 69"/>
              <a:gd name="T60" fmla="*/ 66 w 90"/>
              <a:gd name="T61" fmla="*/ 16 h 69"/>
              <a:gd name="T62" fmla="*/ 64 w 90"/>
              <a:gd name="T63" fmla="*/ 11 h 69"/>
              <a:gd name="T64" fmla="*/ 52 w 90"/>
              <a:gd name="T65" fmla="*/ 1 h 69"/>
              <a:gd name="T66" fmla="*/ 39 w 90"/>
              <a:gd name="T67" fmla="*/ 1 h 69"/>
              <a:gd name="T68" fmla="*/ 39 w 90"/>
              <a:gd name="T69" fmla="*/ 7 h 69"/>
              <a:gd name="T70" fmla="*/ 45 w 90"/>
              <a:gd name="T71" fmla="*/ 13 h 69"/>
              <a:gd name="T72" fmla="*/ 43 w 90"/>
              <a:gd name="T73" fmla="*/ 18 h 69"/>
              <a:gd name="T74" fmla="*/ 41 w 90"/>
              <a:gd name="T75" fmla="*/ 28 h 69"/>
              <a:gd name="T76" fmla="*/ 39 w 90"/>
              <a:gd name="T77" fmla="*/ 26 h 69"/>
              <a:gd name="T78" fmla="*/ 41 w 90"/>
              <a:gd name="T79" fmla="*/ 20 h 69"/>
              <a:gd name="T80" fmla="*/ 41 w 90"/>
              <a:gd name="T81" fmla="*/ 15 h 69"/>
              <a:gd name="T82" fmla="*/ 34 w 90"/>
              <a:gd name="T83" fmla="*/ 3 h 69"/>
              <a:gd name="T84" fmla="*/ 24 w 90"/>
              <a:gd name="T85" fmla="*/ 0 h 69"/>
              <a:gd name="T86" fmla="*/ 20 w 90"/>
              <a:gd name="T87" fmla="*/ 3 h 69"/>
              <a:gd name="T88" fmla="*/ 11 w 90"/>
              <a:gd name="T89" fmla="*/ 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0" h="69">
                <a:moveTo>
                  <a:pt x="11" y="9"/>
                </a:moveTo>
                <a:lnTo>
                  <a:pt x="9" y="11"/>
                </a:lnTo>
                <a:lnTo>
                  <a:pt x="9" y="15"/>
                </a:lnTo>
                <a:lnTo>
                  <a:pt x="5" y="15"/>
                </a:lnTo>
                <a:lnTo>
                  <a:pt x="2" y="18"/>
                </a:lnTo>
                <a:lnTo>
                  <a:pt x="0" y="24"/>
                </a:lnTo>
                <a:lnTo>
                  <a:pt x="2" y="26"/>
                </a:lnTo>
                <a:lnTo>
                  <a:pt x="4" y="28"/>
                </a:lnTo>
                <a:lnTo>
                  <a:pt x="5" y="28"/>
                </a:lnTo>
                <a:lnTo>
                  <a:pt x="7" y="30"/>
                </a:lnTo>
                <a:lnTo>
                  <a:pt x="4" y="33"/>
                </a:lnTo>
                <a:lnTo>
                  <a:pt x="4" y="37"/>
                </a:lnTo>
                <a:lnTo>
                  <a:pt x="4" y="41"/>
                </a:lnTo>
                <a:lnTo>
                  <a:pt x="4" y="45"/>
                </a:lnTo>
                <a:lnTo>
                  <a:pt x="0" y="46"/>
                </a:lnTo>
                <a:lnTo>
                  <a:pt x="0" y="48"/>
                </a:lnTo>
                <a:lnTo>
                  <a:pt x="2" y="50"/>
                </a:lnTo>
                <a:lnTo>
                  <a:pt x="4" y="52"/>
                </a:lnTo>
                <a:lnTo>
                  <a:pt x="5" y="50"/>
                </a:lnTo>
                <a:lnTo>
                  <a:pt x="5" y="48"/>
                </a:lnTo>
                <a:lnTo>
                  <a:pt x="5" y="46"/>
                </a:lnTo>
                <a:lnTo>
                  <a:pt x="9" y="48"/>
                </a:lnTo>
                <a:lnTo>
                  <a:pt x="11" y="50"/>
                </a:lnTo>
                <a:lnTo>
                  <a:pt x="15" y="48"/>
                </a:lnTo>
                <a:lnTo>
                  <a:pt x="17" y="48"/>
                </a:lnTo>
                <a:lnTo>
                  <a:pt x="19" y="52"/>
                </a:lnTo>
                <a:lnTo>
                  <a:pt x="20" y="58"/>
                </a:lnTo>
                <a:lnTo>
                  <a:pt x="22" y="61"/>
                </a:lnTo>
                <a:lnTo>
                  <a:pt x="28" y="61"/>
                </a:lnTo>
                <a:lnTo>
                  <a:pt x="30" y="63"/>
                </a:lnTo>
                <a:lnTo>
                  <a:pt x="34" y="65"/>
                </a:lnTo>
                <a:lnTo>
                  <a:pt x="37" y="61"/>
                </a:lnTo>
                <a:lnTo>
                  <a:pt x="43" y="61"/>
                </a:lnTo>
                <a:lnTo>
                  <a:pt x="45" y="61"/>
                </a:lnTo>
                <a:lnTo>
                  <a:pt x="49" y="65"/>
                </a:lnTo>
                <a:lnTo>
                  <a:pt x="56" y="65"/>
                </a:lnTo>
                <a:lnTo>
                  <a:pt x="60" y="65"/>
                </a:lnTo>
                <a:lnTo>
                  <a:pt x="62" y="65"/>
                </a:lnTo>
                <a:lnTo>
                  <a:pt x="66" y="65"/>
                </a:lnTo>
                <a:lnTo>
                  <a:pt x="68" y="67"/>
                </a:lnTo>
                <a:lnTo>
                  <a:pt x="71" y="69"/>
                </a:lnTo>
                <a:lnTo>
                  <a:pt x="73" y="69"/>
                </a:lnTo>
                <a:lnTo>
                  <a:pt x="77" y="67"/>
                </a:lnTo>
                <a:lnTo>
                  <a:pt x="81" y="63"/>
                </a:lnTo>
                <a:lnTo>
                  <a:pt x="86" y="61"/>
                </a:lnTo>
                <a:lnTo>
                  <a:pt x="90" y="56"/>
                </a:lnTo>
                <a:lnTo>
                  <a:pt x="90" y="54"/>
                </a:lnTo>
                <a:lnTo>
                  <a:pt x="86" y="50"/>
                </a:lnTo>
                <a:lnTo>
                  <a:pt x="83" y="48"/>
                </a:lnTo>
                <a:lnTo>
                  <a:pt x="79" y="45"/>
                </a:lnTo>
                <a:lnTo>
                  <a:pt x="75" y="43"/>
                </a:lnTo>
                <a:lnTo>
                  <a:pt x="71" y="41"/>
                </a:lnTo>
                <a:lnTo>
                  <a:pt x="71" y="37"/>
                </a:lnTo>
                <a:lnTo>
                  <a:pt x="73" y="37"/>
                </a:lnTo>
                <a:lnTo>
                  <a:pt x="75" y="39"/>
                </a:lnTo>
                <a:lnTo>
                  <a:pt x="77" y="39"/>
                </a:lnTo>
                <a:lnTo>
                  <a:pt x="79" y="37"/>
                </a:lnTo>
                <a:lnTo>
                  <a:pt x="75" y="31"/>
                </a:lnTo>
                <a:lnTo>
                  <a:pt x="69" y="26"/>
                </a:lnTo>
                <a:lnTo>
                  <a:pt x="69" y="22"/>
                </a:lnTo>
                <a:lnTo>
                  <a:pt x="69" y="18"/>
                </a:lnTo>
                <a:lnTo>
                  <a:pt x="66" y="16"/>
                </a:lnTo>
                <a:lnTo>
                  <a:pt x="66" y="13"/>
                </a:lnTo>
                <a:lnTo>
                  <a:pt x="64" y="11"/>
                </a:lnTo>
                <a:lnTo>
                  <a:pt x="62" y="11"/>
                </a:lnTo>
                <a:lnTo>
                  <a:pt x="52" y="1"/>
                </a:lnTo>
                <a:lnTo>
                  <a:pt x="45" y="1"/>
                </a:lnTo>
                <a:lnTo>
                  <a:pt x="39" y="1"/>
                </a:lnTo>
                <a:lnTo>
                  <a:pt x="39" y="3"/>
                </a:lnTo>
                <a:lnTo>
                  <a:pt x="39" y="7"/>
                </a:lnTo>
                <a:lnTo>
                  <a:pt x="45" y="11"/>
                </a:lnTo>
                <a:lnTo>
                  <a:pt x="45" y="13"/>
                </a:lnTo>
                <a:lnTo>
                  <a:pt x="43" y="16"/>
                </a:lnTo>
                <a:lnTo>
                  <a:pt x="43" y="18"/>
                </a:lnTo>
                <a:lnTo>
                  <a:pt x="43" y="22"/>
                </a:lnTo>
                <a:lnTo>
                  <a:pt x="41" y="28"/>
                </a:lnTo>
                <a:lnTo>
                  <a:pt x="39" y="30"/>
                </a:lnTo>
                <a:lnTo>
                  <a:pt x="39" y="26"/>
                </a:lnTo>
                <a:lnTo>
                  <a:pt x="39" y="24"/>
                </a:lnTo>
                <a:lnTo>
                  <a:pt x="41" y="20"/>
                </a:lnTo>
                <a:lnTo>
                  <a:pt x="39" y="18"/>
                </a:lnTo>
                <a:lnTo>
                  <a:pt x="41" y="15"/>
                </a:lnTo>
                <a:lnTo>
                  <a:pt x="39" y="11"/>
                </a:lnTo>
                <a:lnTo>
                  <a:pt x="34" y="3"/>
                </a:lnTo>
                <a:lnTo>
                  <a:pt x="30" y="0"/>
                </a:lnTo>
                <a:lnTo>
                  <a:pt x="24" y="0"/>
                </a:lnTo>
                <a:lnTo>
                  <a:pt x="22" y="0"/>
                </a:lnTo>
                <a:lnTo>
                  <a:pt x="20" y="3"/>
                </a:lnTo>
                <a:lnTo>
                  <a:pt x="15" y="7"/>
                </a:lnTo>
                <a:lnTo>
                  <a:pt x="11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48">
            <a:extLst>
              <a:ext uri="{FF2B5EF4-FFF2-40B4-BE49-F238E27FC236}">
                <a16:creationId xmlns:a16="http://schemas.microsoft.com/office/drawing/2014/main" id="{F9ECBBFB-9E12-46D9-8D42-A344EC847CAD}"/>
              </a:ext>
            </a:extLst>
          </p:cNvPr>
          <p:cNvSpPr>
            <a:spLocks/>
          </p:cNvSpPr>
          <p:nvPr/>
        </p:nvSpPr>
        <p:spPr bwMode="auto">
          <a:xfrm>
            <a:off x="7595907" y="1636911"/>
            <a:ext cx="6474" cy="9711"/>
          </a:xfrm>
          <a:custGeom>
            <a:avLst/>
            <a:gdLst>
              <a:gd name="T0" fmla="*/ 4 w 4"/>
              <a:gd name="T1" fmla="*/ 4 h 6"/>
              <a:gd name="T2" fmla="*/ 2 w 4"/>
              <a:gd name="T3" fmla="*/ 2 h 6"/>
              <a:gd name="T4" fmla="*/ 0 w 4"/>
              <a:gd name="T5" fmla="*/ 0 h 6"/>
              <a:gd name="T6" fmla="*/ 2 w 4"/>
              <a:gd name="T7" fmla="*/ 4 h 6"/>
              <a:gd name="T8" fmla="*/ 4 w 4"/>
              <a:gd name="T9" fmla="*/ 6 h 6"/>
              <a:gd name="T10" fmla="*/ 4 w 4"/>
              <a:gd name="T1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2" y="2"/>
                </a:lnTo>
                <a:lnTo>
                  <a:pt x="0" y="0"/>
                </a:lnTo>
                <a:lnTo>
                  <a:pt x="2" y="4"/>
                </a:lnTo>
                <a:lnTo>
                  <a:pt x="4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49">
            <a:extLst>
              <a:ext uri="{FF2B5EF4-FFF2-40B4-BE49-F238E27FC236}">
                <a16:creationId xmlns:a16="http://schemas.microsoft.com/office/drawing/2014/main" id="{FEDE8664-A029-4E2D-8828-85BB58B49DC5}"/>
              </a:ext>
            </a:extLst>
          </p:cNvPr>
          <p:cNvSpPr>
            <a:spLocks/>
          </p:cNvSpPr>
          <p:nvPr/>
        </p:nvSpPr>
        <p:spPr bwMode="auto">
          <a:xfrm>
            <a:off x="7574866" y="1628816"/>
            <a:ext cx="6474" cy="4856"/>
          </a:xfrm>
          <a:custGeom>
            <a:avLst/>
            <a:gdLst>
              <a:gd name="T0" fmla="*/ 2 w 4"/>
              <a:gd name="T1" fmla="*/ 3 h 3"/>
              <a:gd name="T2" fmla="*/ 4 w 4"/>
              <a:gd name="T3" fmla="*/ 0 h 3"/>
              <a:gd name="T4" fmla="*/ 2 w 4"/>
              <a:gd name="T5" fmla="*/ 0 h 3"/>
              <a:gd name="T6" fmla="*/ 0 w 4"/>
              <a:gd name="T7" fmla="*/ 0 h 3"/>
              <a:gd name="T8" fmla="*/ 0 w 4"/>
              <a:gd name="T9" fmla="*/ 2 h 3"/>
              <a:gd name="T10" fmla="*/ 0 w 4"/>
              <a:gd name="T11" fmla="*/ 3 h 3"/>
              <a:gd name="T12" fmla="*/ 2 w 4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0">
            <a:extLst>
              <a:ext uri="{FF2B5EF4-FFF2-40B4-BE49-F238E27FC236}">
                <a16:creationId xmlns:a16="http://schemas.microsoft.com/office/drawing/2014/main" id="{ACC046EC-1E9A-499D-A69C-E9E0791F04A3}"/>
              </a:ext>
            </a:extLst>
          </p:cNvPr>
          <p:cNvSpPr>
            <a:spLocks/>
          </p:cNvSpPr>
          <p:nvPr/>
        </p:nvSpPr>
        <p:spPr bwMode="auto">
          <a:xfrm>
            <a:off x="7702732" y="1386034"/>
            <a:ext cx="9711" cy="6474"/>
          </a:xfrm>
          <a:custGeom>
            <a:avLst/>
            <a:gdLst>
              <a:gd name="T0" fmla="*/ 2 w 6"/>
              <a:gd name="T1" fmla="*/ 2 h 4"/>
              <a:gd name="T2" fmla="*/ 0 w 6"/>
              <a:gd name="T3" fmla="*/ 4 h 4"/>
              <a:gd name="T4" fmla="*/ 0 w 6"/>
              <a:gd name="T5" fmla="*/ 4 h 4"/>
              <a:gd name="T6" fmla="*/ 4 w 6"/>
              <a:gd name="T7" fmla="*/ 4 h 4"/>
              <a:gd name="T8" fmla="*/ 6 w 6"/>
              <a:gd name="T9" fmla="*/ 2 h 4"/>
              <a:gd name="T10" fmla="*/ 4 w 6"/>
              <a:gd name="T11" fmla="*/ 0 h 4"/>
              <a:gd name="T12" fmla="*/ 2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2" y="2"/>
                </a:move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1">
            <a:extLst>
              <a:ext uri="{FF2B5EF4-FFF2-40B4-BE49-F238E27FC236}">
                <a16:creationId xmlns:a16="http://schemas.microsoft.com/office/drawing/2014/main" id="{758A9F6A-71B1-43FB-AA83-C0D53273C42D}"/>
              </a:ext>
            </a:extLst>
          </p:cNvPr>
          <p:cNvSpPr>
            <a:spLocks/>
          </p:cNvSpPr>
          <p:nvPr/>
        </p:nvSpPr>
        <p:spPr bwMode="auto">
          <a:xfrm>
            <a:off x="7437290" y="1615869"/>
            <a:ext cx="9711" cy="12948"/>
          </a:xfrm>
          <a:custGeom>
            <a:avLst/>
            <a:gdLst>
              <a:gd name="T0" fmla="*/ 4 w 6"/>
              <a:gd name="T1" fmla="*/ 0 h 8"/>
              <a:gd name="T2" fmla="*/ 0 w 6"/>
              <a:gd name="T3" fmla="*/ 0 h 8"/>
              <a:gd name="T4" fmla="*/ 0 w 6"/>
              <a:gd name="T5" fmla="*/ 2 h 8"/>
              <a:gd name="T6" fmla="*/ 2 w 6"/>
              <a:gd name="T7" fmla="*/ 4 h 8"/>
              <a:gd name="T8" fmla="*/ 2 w 6"/>
              <a:gd name="T9" fmla="*/ 6 h 8"/>
              <a:gd name="T10" fmla="*/ 4 w 6"/>
              <a:gd name="T11" fmla="*/ 8 h 8"/>
              <a:gd name="T12" fmla="*/ 6 w 6"/>
              <a:gd name="T13" fmla="*/ 6 h 8"/>
              <a:gd name="T14" fmla="*/ 6 w 6"/>
              <a:gd name="T15" fmla="*/ 4 h 8"/>
              <a:gd name="T16" fmla="*/ 6 w 6"/>
              <a:gd name="T17" fmla="*/ 2 h 8"/>
              <a:gd name="T18" fmla="*/ 4 w 6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4" y="8"/>
                </a:lnTo>
                <a:lnTo>
                  <a:pt x="6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2">
            <a:extLst>
              <a:ext uri="{FF2B5EF4-FFF2-40B4-BE49-F238E27FC236}">
                <a16:creationId xmlns:a16="http://schemas.microsoft.com/office/drawing/2014/main" id="{7618937E-AD35-466F-8D37-3ED39F9E0E48}"/>
              </a:ext>
            </a:extLst>
          </p:cNvPr>
          <p:cNvSpPr>
            <a:spLocks/>
          </p:cNvSpPr>
          <p:nvPr/>
        </p:nvSpPr>
        <p:spPr bwMode="auto">
          <a:xfrm>
            <a:off x="7440527" y="1521993"/>
            <a:ext cx="14567" cy="9711"/>
          </a:xfrm>
          <a:custGeom>
            <a:avLst/>
            <a:gdLst>
              <a:gd name="T0" fmla="*/ 8 w 9"/>
              <a:gd name="T1" fmla="*/ 6 h 6"/>
              <a:gd name="T2" fmla="*/ 9 w 9"/>
              <a:gd name="T3" fmla="*/ 4 h 6"/>
              <a:gd name="T4" fmla="*/ 6 w 9"/>
              <a:gd name="T5" fmla="*/ 2 h 6"/>
              <a:gd name="T6" fmla="*/ 4 w 9"/>
              <a:gd name="T7" fmla="*/ 0 h 6"/>
              <a:gd name="T8" fmla="*/ 2 w 9"/>
              <a:gd name="T9" fmla="*/ 0 h 6"/>
              <a:gd name="T10" fmla="*/ 0 w 9"/>
              <a:gd name="T11" fmla="*/ 0 h 6"/>
              <a:gd name="T12" fmla="*/ 2 w 9"/>
              <a:gd name="T13" fmla="*/ 4 h 6"/>
              <a:gd name="T14" fmla="*/ 6 w 9"/>
              <a:gd name="T15" fmla="*/ 4 h 6"/>
              <a:gd name="T16" fmla="*/ 8 w 9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6">
                <a:moveTo>
                  <a:pt x="8" y="6"/>
                </a:moveTo>
                <a:lnTo>
                  <a:pt x="9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8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3">
            <a:extLst>
              <a:ext uri="{FF2B5EF4-FFF2-40B4-BE49-F238E27FC236}">
                <a16:creationId xmlns:a16="http://schemas.microsoft.com/office/drawing/2014/main" id="{2D9F5F22-2D99-46BE-BBA5-08692437B885}"/>
              </a:ext>
            </a:extLst>
          </p:cNvPr>
          <p:cNvSpPr>
            <a:spLocks/>
          </p:cNvSpPr>
          <p:nvPr/>
        </p:nvSpPr>
        <p:spPr bwMode="auto">
          <a:xfrm>
            <a:off x="7526310" y="1636911"/>
            <a:ext cx="11330" cy="9711"/>
          </a:xfrm>
          <a:custGeom>
            <a:avLst/>
            <a:gdLst>
              <a:gd name="T0" fmla="*/ 2 w 7"/>
              <a:gd name="T1" fmla="*/ 2 h 6"/>
              <a:gd name="T2" fmla="*/ 0 w 7"/>
              <a:gd name="T3" fmla="*/ 2 h 6"/>
              <a:gd name="T4" fmla="*/ 2 w 7"/>
              <a:gd name="T5" fmla="*/ 4 h 6"/>
              <a:gd name="T6" fmla="*/ 3 w 7"/>
              <a:gd name="T7" fmla="*/ 6 h 6"/>
              <a:gd name="T8" fmla="*/ 7 w 7"/>
              <a:gd name="T9" fmla="*/ 4 h 6"/>
              <a:gd name="T10" fmla="*/ 7 w 7"/>
              <a:gd name="T11" fmla="*/ 2 h 6"/>
              <a:gd name="T12" fmla="*/ 3 w 7"/>
              <a:gd name="T13" fmla="*/ 0 h 6"/>
              <a:gd name="T14" fmla="*/ 2 w 7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6">
                <a:moveTo>
                  <a:pt x="2" y="2"/>
                </a:moveTo>
                <a:lnTo>
                  <a:pt x="0" y="2"/>
                </a:lnTo>
                <a:lnTo>
                  <a:pt x="2" y="4"/>
                </a:lnTo>
                <a:lnTo>
                  <a:pt x="3" y="6"/>
                </a:lnTo>
                <a:lnTo>
                  <a:pt x="7" y="4"/>
                </a:lnTo>
                <a:lnTo>
                  <a:pt x="7" y="2"/>
                </a:lnTo>
                <a:lnTo>
                  <a:pt x="3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4">
            <a:extLst>
              <a:ext uri="{FF2B5EF4-FFF2-40B4-BE49-F238E27FC236}">
                <a16:creationId xmlns:a16="http://schemas.microsoft.com/office/drawing/2014/main" id="{85700C44-5843-4253-9EA1-010CC334918C}"/>
              </a:ext>
            </a:extLst>
          </p:cNvPr>
          <p:cNvSpPr>
            <a:spLocks/>
          </p:cNvSpPr>
          <p:nvPr/>
        </p:nvSpPr>
        <p:spPr bwMode="auto">
          <a:xfrm>
            <a:off x="7510124" y="1640148"/>
            <a:ext cx="12948" cy="9711"/>
          </a:xfrm>
          <a:custGeom>
            <a:avLst/>
            <a:gdLst>
              <a:gd name="T0" fmla="*/ 0 w 8"/>
              <a:gd name="T1" fmla="*/ 4 h 6"/>
              <a:gd name="T2" fmla="*/ 2 w 8"/>
              <a:gd name="T3" fmla="*/ 6 h 6"/>
              <a:gd name="T4" fmla="*/ 4 w 8"/>
              <a:gd name="T5" fmla="*/ 6 h 6"/>
              <a:gd name="T6" fmla="*/ 8 w 8"/>
              <a:gd name="T7" fmla="*/ 2 h 6"/>
              <a:gd name="T8" fmla="*/ 6 w 8"/>
              <a:gd name="T9" fmla="*/ 0 h 6"/>
              <a:gd name="T10" fmla="*/ 2 w 8"/>
              <a:gd name="T11" fmla="*/ 2 h 6"/>
              <a:gd name="T12" fmla="*/ 0 w 8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">
                <a:moveTo>
                  <a:pt x="0" y="4"/>
                </a:moveTo>
                <a:lnTo>
                  <a:pt x="2" y="6"/>
                </a:lnTo>
                <a:lnTo>
                  <a:pt x="4" y="6"/>
                </a:lnTo>
                <a:lnTo>
                  <a:pt x="8" y="2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55">
            <a:extLst>
              <a:ext uri="{FF2B5EF4-FFF2-40B4-BE49-F238E27FC236}">
                <a16:creationId xmlns:a16="http://schemas.microsoft.com/office/drawing/2014/main" id="{D4513C90-6414-4B3B-9D9D-85F2BE3ED4CA}"/>
              </a:ext>
            </a:extLst>
          </p:cNvPr>
          <p:cNvSpPr>
            <a:spLocks/>
          </p:cNvSpPr>
          <p:nvPr/>
        </p:nvSpPr>
        <p:spPr bwMode="auto">
          <a:xfrm>
            <a:off x="7458330" y="1546272"/>
            <a:ext cx="16186" cy="27516"/>
          </a:xfrm>
          <a:custGeom>
            <a:avLst/>
            <a:gdLst>
              <a:gd name="T0" fmla="*/ 10 w 10"/>
              <a:gd name="T1" fmla="*/ 8 h 17"/>
              <a:gd name="T2" fmla="*/ 8 w 10"/>
              <a:gd name="T3" fmla="*/ 4 h 17"/>
              <a:gd name="T4" fmla="*/ 8 w 10"/>
              <a:gd name="T5" fmla="*/ 2 h 17"/>
              <a:gd name="T6" fmla="*/ 6 w 10"/>
              <a:gd name="T7" fmla="*/ 0 h 17"/>
              <a:gd name="T8" fmla="*/ 4 w 10"/>
              <a:gd name="T9" fmla="*/ 2 h 17"/>
              <a:gd name="T10" fmla="*/ 2 w 10"/>
              <a:gd name="T11" fmla="*/ 2 h 17"/>
              <a:gd name="T12" fmla="*/ 2 w 10"/>
              <a:gd name="T13" fmla="*/ 2 h 17"/>
              <a:gd name="T14" fmla="*/ 4 w 10"/>
              <a:gd name="T15" fmla="*/ 6 h 17"/>
              <a:gd name="T16" fmla="*/ 4 w 10"/>
              <a:gd name="T17" fmla="*/ 8 h 17"/>
              <a:gd name="T18" fmla="*/ 2 w 10"/>
              <a:gd name="T19" fmla="*/ 8 h 17"/>
              <a:gd name="T20" fmla="*/ 0 w 10"/>
              <a:gd name="T21" fmla="*/ 6 h 17"/>
              <a:gd name="T22" fmla="*/ 0 w 10"/>
              <a:gd name="T23" fmla="*/ 11 h 17"/>
              <a:gd name="T24" fmla="*/ 4 w 10"/>
              <a:gd name="T25" fmla="*/ 13 h 17"/>
              <a:gd name="T26" fmla="*/ 4 w 10"/>
              <a:gd name="T27" fmla="*/ 11 h 17"/>
              <a:gd name="T28" fmla="*/ 6 w 10"/>
              <a:gd name="T29" fmla="*/ 11 h 17"/>
              <a:gd name="T30" fmla="*/ 6 w 10"/>
              <a:gd name="T31" fmla="*/ 15 h 17"/>
              <a:gd name="T32" fmla="*/ 8 w 10"/>
              <a:gd name="T33" fmla="*/ 17 h 17"/>
              <a:gd name="T34" fmla="*/ 8 w 10"/>
              <a:gd name="T35" fmla="*/ 13 h 17"/>
              <a:gd name="T36" fmla="*/ 8 w 10"/>
              <a:gd name="T37" fmla="*/ 9 h 17"/>
              <a:gd name="T38" fmla="*/ 10 w 10"/>
              <a:gd name="T39" fmla="*/ 9 h 17"/>
              <a:gd name="T40" fmla="*/ 10 w 10"/>
              <a:gd name="T4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7">
                <a:moveTo>
                  <a:pt x="10" y="8"/>
                </a:move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11"/>
                </a:lnTo>
                <a:lnTo>
                  <a:pt x="4" y="13"/>
                </a:lnTo>
                <a:lnTo>
                  <a:pt x="4" y="11"/>
                </a:lnTo>
                <a:lnTo>
                  <a:pt x="6" y="11"/>
                </a:lnTo>
                <a:lnTo>
                  <a:pt x="6" y="15"/>
                </a:lnTo>
                <a:lnTo>
                  <a:pt x="8" y="17"/>
                </a:lnTo>
                <a:lnTo>
                  <a:pt x="8" y="13"/>
                </a:lnTo>
                <a:lnTo>
                  <a:pt x="8" y="9"/>
                </a:lnTo>
                <a:lnTo>
                  <a:pt x="10" y="9"/>
                </a:lnTo>
                <a:lnTo>
                  <a:pt x="1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56">
            <a:extLst>
              <a:ext uri="{FF2B5EF4-FFF2-40B4-BE49-F238E27FC236}">
                <a16:creationId xmlns:a16="http://schemas.microsoft.com/office/drawing/2014/main" id="{F2761DB5-F53A-4E53-A288-566262F71B91}"/>
              </a:ext>
            </a:extLst>
          </p:cNvPr>
          <p:cNvSpPr>
            <a:spLocks/>
          </p:cNvSpPr>
          <p:nvPr/>
        </p:nvSpPr>
        <p:spPr bwMode="auto">
          <a:xfrm>
            <a:off x="7437290" y="1167530"/>
            <a:ext cx="55031" cy="35608"/>
          </a:xfrm>
          <a:custGeom>
            <a:avLst/>
            <a:gdLst>
              <a:gd name="T0" fmla="*/ 17 w 34"/>
              <a:gd name="T1" fmla="*/ 17 h 22"/>
              <a:gd name="T2" fmla="*/ 23 w 34"/>
              <a:gd name="T3" fmla="*/ 17 h 22"/>
              <a:gd name="T4" fmla="*/ 25 w 34"/>
              <a:gd name="T5" fmla="*/ 17 h 22"/>
              <a:gd name="T6" fmla="*/ 25 w 34"/>
              <a:gd name="T7" fmla="*/ 19 h 22"/>
              <a:gd name="T8" fmla="*/ 19 w 34"/>
              <a:gd name="T9" fmla="*/ 21 h 22"/>
              <a:gd name="T10" fmla="*/ 15 w 34"/>
              <a:gd name="T11" fmla="*/ 21 h 22"/>
              <a:gd name="T12" fmla="*/ 15 w 34"/>
              <a:gd name="T13" fmla="*/ 21 h 22"/>
              <a:gd name="T14" fmla="*/ 19 w 34"/>
              <a:gd name="T15" fmla="*/ 22 h 22"/>
              <a:gd name="T16" fmla="*/ 23 w 34"/>
              <a:gd name="T17" fmla="*/ 22 h 22"/>
              <a:gd name="T18" fmla="*/ 25 w 34"/>
              <a:gd name="T19" fmla="*/ 21 h 22"/>
              <a:gd name="T20" fmla="*/ 28 w 34"/>
              <a:gd name="T21" fmla="*/ 17 h 22"/>
              <a:gd name="T22" fmla="*/ 32 w 34"/>
              <a:gd name="T23" fmla="*/ 17 h 22"/>
              <a:gd name="T24" fmla="*/ 32 w 34"/>
              <a:gd name="T25" fmla="*/ 11 h 22"/>
              <a:gd name="T26" fmla="*/ 34 w 34"/>
              <a:gd name="T27" fmla="*/ 7 h 22"/>
              <a:gd name="T28" fmla="*/ 34 w 34"/>
              <a:gd name="T29" fmla="*/ 4 h 22"/>
              <a:gd name="T30" fmla="*/ 26 w 34"/>
              <a:gd name="T31" fmla="*/ 0 h 22"/>
              <a:gd name="T32" fmla="*/ 21 w 34"/>
              <a:gd name="T33" fmla="*/ 0 h 22"/>
              <a:gd name="T34" fmla="*/ 15 w 34"/>
              <a:gd name="T35" fmla="*/ 2 h 22"/>
              <a:gd name="T36" fmla="*/ 13 w 34"/>
              <a:gd name="T37" fmla="*/ 2 h 22"/>
              <a:gd name="T38" fmla="*/ 10 w 34"/>
              <a:gd name="T39" fmla="*/ 2 h 22"/>
              <a:gd name="T40" fmla="*/ 8 w 34"/>
              <a:gd name="T41" fmla="*/ 2 h 22"/>
              <a:gd name="T42" fmla="*/ 6 w 34"/>
              <a:gd name="T43" fmla="*/ 4 h 22"/>
              <a:gd name="T44" fmla="*/ 0 w 34"/>
              <a:gd name="T45" fmla="*/ 4 h 22"/>
              <a:gd name="T46" fmla="*/ 0 w 34"/>
              <a:gd name="T47" fmla="*/ 4 h 22"/>
              <a:gd name="T48" fmla="*/ 2 w 34"/>
              <a:gd name="T49" fmla="*/ 7 h 22"/>
              <a:gd name="T50" fmla="*/ 6 w 34"/>
              <a:gd name="T51" fmla="*/ 7 h 22"/>
              <a:gd name="T52" fmla="*/ 8 w 34"/>
              <a:gd name="T53" fmla="*/ 11 h 22"/>
              <a:gd name="T54" fmla="*/ 11 w 34"/>
              <a:gd name="T55" fmla="*/ 11 h 22"/>
              <a:gd name="T56" fmla="*/ 13 w 34"/>
              <a:gd name="T57" fmla="*/ 15 h 22"/>
              <a:gd name="T58" fmla="*/ 17 w 34"/>
              <a:gd name="T5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" h="22">
                <a:moveTo>
                  <a:pt x="17" y="17"/>
                </a:moveTo>
                <a:lnTo>
                  <a:pt x="23" y="17"/>
                </a:lnTo>
                <a:lnTo>
                  <a:pt x="25" y="17"/>
                </a:lnTo>
                <a:lnTo>
                  <a:pt x="25" y="19"/>
                </a:lnTo>
                <a:lnTo>
                  <a:pt x="19" y="21"/>
                </a:lnTo>
                <a:lnTo>
                  <a:pt x="15" y="21"/>
                </a:lnTo>
                <a:lnTo>
                  <a:pt x="15" y="21"/>
                </a:lnTo>
                <a:lnTo>
                  <a:pt x="19" y="22"/>
                </a:lnTo>
                <a:lnTo>
                  <a:pt x="23" y="22"/>
                </a:lnTo>
                <a:lnTo>
                  <a:pt x="25" y="21"/>
                </a:lnTo>
                <a:lnTo>
                  <a:pt x="28" y="17"/>
                </a:lnTo>
                <a:lnTo>
                  <a:pt x="32" y="17"/>
                </a:lnTo>
                <a:lnTo>
                  <a:pt x="32" y="11"/>
                </a:lnTo>
                <a:lnTo>
                  <a:pt x="34" y="7"/>
                </a:lnTo>
                <a:lnTo>
                  <a:pt x="34" y="4"/>
                </a:lnTo>
                <a:lnTo>
                  <a:pt x="26" y="0"/>
                </a:lnTo>
                <a:lnTo>
                  <a:pt x="21" y="0"/>
                </a:lnTo>
                <a:lnTo>
                  <a:pt x="15" y="2"/>
                </a:lnTo>
                <a:lnTo>
                  <a:pt x="13" y="2"/>
                </a:lnTo>
                <a:lnTo>
                  <a:pt x="10" y="2"/>
                </a:lnTo>
                <a:lnTo>
                  <a:pt x="8" y="2"/>
                </a:lnTo>
                <a:lnTo>
                  <a:pt x="6" y="4"/>
                </a:lnTo>
                <a:lnTo>
                  <a:pt x="0" y="4"/>
                </a:lnTo>
                <a:lnTo>
                  <a:pt x="0" y="4"/>
                </a:lnTo>
                <a:lnTo>
                  <a:pt x="2" y="7"/>
                </a:lnTo>
                <a:lnTo>
                  <a:pt x="6" y="7"/>
                </a:lnTo>
                <a:lnTo>
                  <a:pt x="8" y="11"/>
                </a:lnTo>
                <a:lnTo>
                  <a:pt x="11" y="11"/>
                </a:lnTo>
                <a:lnTo>
                  <a:pt x="13" y="15"/>
                </a:lnTo>
                <a:lnTo>
                  <a:pt x="17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57">
            <a:extLst>
              <a:ext uri="{FF2B5EF4-FFF2-40B4-BE49-F238E27FC236}">
                <a16:creationId xmlns:a16="http://schemas.microsoft.com/office/drawing/2014/main" id="{6335BF6E-BBC7-4260-8DB8-2F5BB447BDC3}"/>
              </a:ext>
            </a:extLst>
          </p:cNvPr>
          <p:cNvSpPr>
            <a:spLocks/>
          </p:cNvSpPr>
          <p:nvPr/>
        </p:nvSpPr>
        <p:spPr bwMode="auto">
          <a:xfrm>
            <a:off x="7455093" y="1515519"/>
            <a:ext cx="19423" cy="6474"/>
          </a:xfrm>
          <a:custGeom>
            <a:avLst/>
            <a:gdLst>
              <a:gd name="T0" fmla="*/ 2 w 12"/>
              <a:gd name="T1" fmla="*/ 4 h 4"/>
              <a:gd name="T2" fmla="*/ 6 w 12"/>
              <a:gd name="T3" fmla="*/ 4 h 4"/>
              <a:gd name="T4" fmla="*/ 8 w 12"/>
              <a:gd name="T5" fmla="*/ 4 h 4"/>
              <a:gd name="T6" fmla="*/ 12 w 12"/>
              <a:gd name="T7" fmla="*/ 2 h 4"/>
              <a:gd name="T8" fmla="*/ 12 w 12"/>
              <a:gd name="T9" fmla="*/ 2 h 4"/>
              <a:gd name="T10" fmla="*/ 6 w 12"/>
              <a:gd name="T11" fmla="*/ 0 h 4"/>
              <a:gd name="T12" fmla="*/ 4 w 12"/>
              <a:gd name="T13" fmla="*/ 0 h 4"/>
              <a:gd name="T14" fmla="*/ 2 w 12"/>
              <a:gd name="T15" fmla="*/ 0 h 4"/>
              <a:gd name="T16" fmla="*/ 0 w 12"/>
              <a:gd name="T17" fmla="*/ 4 h 4"/>
              <a:gd name="T18" fmla="*/ 2 w 12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">
                <a:moveTo>
                  <a:pt x="2" y="4"/>
                </a:moveTo>
                <a:lnTo>
                  <a:pt x="6" y="4"/>
                </a:lnTo>
                <a:lnTo>
                  <a:pt x="8" y="4"/>
                </a:lnTo>
                <a:lnTo>
                  <a:pt x="12" y="2"/>
                </a:lnTo>
                <a:lnTo>
                  <a:pt x="12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58">
            <a:extLst>
              <a:ext uri="{FF2B5EF4-FFF2-40B4-BE49-F238E27FC236}">
                <a16:creationId xmlns:a16="http://schemas.microsoft.com/office/drawing/2014/main" id="{66369AF9-D005-49DA-BC52-8B0047611C03}"/>
              </a:ext>
            </a:extLst>
          </p:cNvPr>
          <p:cNvSpPr>
            <a:spLocks/>
          </p:cNvSpPr>
          <p:nvPr/>
        </p:nvSpPr>
        <p:spPr bwMode="auto">
          <a:xfrm>
            <a:off x="7547350" y="1585117"/>
            <a:ext cx="11330" cy="9711"/>
          </a:xfrm>
          <a:custGeom>
            <a:avLst/>
            <a:gdLst>
              <a:gd name="T0" fmla="*/ 7 w 7"/>
              <a:gd name="T1" fmla="*/ 0 h 6"/>
              <a:gd name="T2" fmla="*/ 6 w 7"/>
              <a:gd name="T3" fmla="*/ 0 h 6"/>
              <a:gd name="T4" fmla="*/ 2 w 7"/>
              <a:gd name="T5" fmla="*/ 0 h 6"/>
              <a:gd name="T6" fmla="*/ 0 w 7"/>
              <a:gd name="T7" fmla="*/ 2 h 6"/>
              <a:gd name="T8" fmla="*/ 0 w 7"/>
              <a:gd name="T9" fmla="*/ 2 h 6"/>
              <a:gd name="T10" fmla="*/ 4 w 7"/>
              <a:gd name="T11" fmla="*/ 4 h 6"/>
              <a:gd name="T12" fmla="*/ 6 w 7"/>
              <a:gd name="T13" fmla="*/ 6 h 6"/>
              <a:gd name="T14" fmla="*/ 7 w 7"/>
              <a:gd name="T15" fmla="*/ 2 h 6"/>
              <a:gd name="T16" fmla="*/ 7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7" y="0"/>
                </a:move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4"/>
                </a:lnTo>
                <a:lnTo>
                  <a:pt x="6" y="6"/>
                </a:lnTo>
                <a:lnTo>
                  <a:pt x="7" y="2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59">
            <a:extLst>
              <a:ext uri="{FF2B5EF4-FFF2-40B4-BE49-F238E27FC236}">
                <a16:creationId xmlns:a16="http://schemas.microsoft.com/office/drawing/2014/main" id="{E895657D-66A2-414D-8812-80459FD91CB6}"/>
              </a:ext>
            </a:extLst>
          </p:cNvPr>
          <p:cNvSpPr>
            <a:spLocks/>
          </p:cNvSpPr>
          <p:nvPr/>
        </p:nvSpPr>
        <p:spPr bwMode="auto">
          <a:xfrm>
            <a:off x="7561919" y="1604540"/>
            <a:ext cx="6474" cy="4856"/>
          </a:xfrm>
          <a:custGeom>
            <a:avLst/>
            <a:gdLst>
              <a:gd name="T0" fmla="*/ 2 w 4"/>
              <a:gd name="T1" fmla="*/ 3 h 3"/>
              <a:gd name="T2" fmla="*/ 4 w 4"/>
              <a:gd name="T3" fmla="*/ 3 h 3"/>
              <a:gd name="T4" fmla="*/ 4 w 4"/>
              <a:gd name="T5" fmla="*/ 2 h 3"/>
              <a:gd name="T6" fmla="*/ 4 w 4"/>
              <a:gd name="T7" fmla="*/ 0 h 3"/>
              <a:gd name="T8" fmla="*/ 0 w 4"/>
              <a:gd name="T9" fmla="*/ 0 h 3"/>
              <a:gd name="T10" fmla="*/ 0 w 4"/>
              <a:gd name="T11" fmla="*/ 2 h 3"/>
              <a:gd name="T12" fmla="*/ 0 w 4"/>
              <a:gd name="T13" fmla="*/ 3 h 3"/>
              <a:gd name="T14" fmla="*/ 2 w 4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60">
            <a:extLst>
              <a:ext uri="{FF2B5EF4-FFF2-40B4-BE49-F238E27FC236}">
                <a16:creationId xmlns:a16="http://schemas.microsoft.com/office/drawing/2014/main" id="{61C6B98D-0BD0-439D-98DD-689FBD0C52D6}"/>
              </a:ext>
            </a:extLst>
          </p:cNvPr>
          <p:cNvSpPr>
            <a:spLocks/>
          </p:cNvSpPr>
          <p:nvPr/>
        </p:nvSpPr>
        <p:spPr bwMode="auto">
          <a:xfrm>
            <a:off x="9415161" y="1382797"/>
            <a:ext cx="37227" cy="27516"/>
          </a:xfrm>
          <a:custGeom>
            <a:avLst/>
            <a:gdLst>
              <a:gd name="T0" fmla="*/ 2 w 23"/>
              <a:gd name="T1" fmla="*/ 11 h 17"/>
              <a:gd name="T2" fmla="*/ 4 w 23"/>
              <a:gd name="T3" fmla="*/ 11 h 17"/>
              <a:gd name="T4" fmla="*/ 10 w 23"/>
              <a:gd name="T5" fmla="*/ 11 h 17"/>
              <a:gd name="T6" fmla="*/ 14 w 23"/>
              <a:gd name="T7" fmla="*/ 15 h 17"/>
              <a:gd name="T8" fmla="*/ 17 w 23"/>
              <a:gd name="T9" fmla="*/ 17 h 17"/>
              <a:gd name="T10" fmla="*/ 21 w 23"/>
              <a:gd name="T11" fmla="*/ 17 h 17"/>
              <a:gd name="T12" fmla="*/ 23 w 23"/>
              <a:gd name="T13" fmla="*/ 13 h 17"/>
              <a:gd name="T14" fmla="*/ 21 w 23"/>
              <a:gd name="T15" fmla="*/ 9 h 17"/>
              <a:gd name="T16" fmla="*/ 19 w 23"/>
              <a:gd name="T17" fmla="*/ 6 h 17"/>
              <a:gd name="T18" fmla="*/ 21 w 23"/>
              <a:gd name="T19" fmla="*/ 6 h 17"/>
              <a:gd name="T20" fmla="*/ 19 w 23"/>
              <a:gd name="T21" fmla="*/ 2 h 17"/>
              <a:gd name="T22" fmla="*/ 15 w 23"/>
              <a:gd name="T23" fmla="*/ 0 h 17"/>
              <a:gd name="T24" fmla="*/ 15 w 23"/>
              <a:gd name="T25" fmla="*/ 2 h 17"/>
              <a:gd name="T26" fmla="*/ 12 w 23"/>
              <a:gd name="T27" fmla="*/ 0 h 17"/>
              <a:gd name="T28" fmla="*/ 10 w 23"/>
              <a:gd name="T29" fmla="*/ 0 h 17"/>
              <a:gd name="T30" fmla="*/ 6 w 23"/>
              <a:gd name="T31" fmla="*/ 0 h 17"/>
              <a:gd name="T32" fmla="*/ 6 w 23"/>
              <a:gd name="T33" fmla="*/ 0 h 17"/>
              <a:gd name="T34" fmla="*/ 2 w 23"/>
              <a:gd name="T35" fmla="*/ 0 h 17"/>
              <a:gd name="T36" fmla="*/ 4 w 23"/>
              <a:gd name="T37" fmla="*/ 2 h 17"/>
              <a:gd name="T38" fmla="*/ 0 w 23"/>
              <a:gd name="T39" fmla="*/ 2 h 17"/>
              <a:gd name="T40" fmla="*/ 0 w 23"/>
              <a:gd name="T41" fmla="*/ 6 h 17"/>
              <a:gd name="T42" fmla="*/ 0 w 23"/>
              <a:gd name="T43" fmla="*/ 11 h 17"/>
              <a:gd name="T44" fmla="*/ 2 w 23"/>
              <a:gd name="T45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" h="17">
                <a:moveTo>
                  <a:pt x="2" y="11"/>
                </a:moveTo>
                <a:lnTo>
                  <a:pt x="4" y="11"/>
                </a:lnTo>
                <a:lnTo>
                  <a:pt x="10" y="11"/>
                </a:lnTo>
                <a:lnTo>
                  <a:pt x="14" y="15"/>
                </a:lnTo>
                <a:lnTo>
                  <a:pt x="17" y="17"/>
                </a:lnTo>
                <a:lnTo>
                  <a:pt x="21" y="17"/>
                </a:lnTo>
                <a:lnTo>
                  <a:pt x="23" y="13"/>
                </a:lnTo>
                <a:lnTo>
                  <a:pt x="21" y="9"/>
                </a:lnTo>
                <a:lnTo>
                  <a:pt x="19" y="6"/>
                </a:lnTo>
                <a:lnTo>
                  <a:pt x="21" y="6"/>
                </a:lnTo>
                <a:lnTo>
                  <a:pt x="19" y="2"/>
                </a:lnTo>
                <a:lnTo>
                  <a:pt x="15" y="0"/>
                </a:lnTo>
                <a:lnTo>
                  <a:pt x="15" y="2"/>
                </a:lnTo>
                <a:lnTo>
                  <a:pt x="12" y="0"/>
                </a:lnTo>
                <a:lnTo>
                  <a:pt x="10" y="0"/>
                </a:lnTo>
                <a:lnTo>
                  <a:pt x="6" y="0"/>
                </a:lnTo>
                <a:lnTo>
                  <a:pt x="6" y="0"/>
                </a:lnTo>
                <a:lnTo>
                  <a:pt x="2" y="0"/>
                </a:lnTo>
                <a:lnTo>
                  <a:pt x="4" y="2"/>
                </a:lnTo>
                <a:lnTo>
                  <a:pt x="0" y="2"/>
                </a:lnTo>
                <a:lnTo>
                  <a:pt x="0" y="6"/>
                </a:lnTo>
                <a:lnTo>
                  <a:pt x="0" y="11"/>
                </a:lnTo>
                <a:lnTo>
                  <a:pt x="2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61">
            <a:extLst>
              <a:ext uri="{FF2B5EF4-FFF2-40B4-BE49-F238E27FC236}">
                <a16:creationId xmlns:a16="http://schemas.microsoft.com/office/drawing/2014/main" id="{31BBA269-69A0-4F0F-8602-FC960E1CDFB8}"/>
              </a:ext>
            </a:extLst>
          </p:cNvPr>
          <p:cNvSpPr>
            <a:spLocks/>
          </p:cNvSpPr>
          <p:nvPr/>
        </p:nvSpPr>
        <p:spPr bwMode="auto">
          <a:xfrm>
            <a:off x="7558681" y="1345571"/>
            <a:ext cx="6474" cy="6474"/>
          </a:xfrm>
          <a:custGeom>
            <a:avLst/>
            <a:gdLst>
              <a:gd name="T0" fmla="*/ 4 w 4"/>
              <a:gd name="T1" fmla="*/ 0 h 4"/>
              <a:gd name="T2" fmla="*/ 0 w 4"/>
              <a:gd name="T3" fmla="*/ 0 h 4"/>
              <a:gd name="T4" fmla="*/ 0 w 4"/>
              <a:gd name="T5" fmla="*/ 0 h 4"/>
              <a:gd name="T6" fmla="*/ 2 w 4"/>
              <a:gd name="T7" fmla="*/ 4 h 4"/>
              <a:gd name="T8" fmla="*/ 4 w 4"/>
              <a:gd name="T9" fmla="*/ 2 h 4"/>
              <a:gd name="T10" fmla="*/ 4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62">
            <a:extLst>
              <a:ext uri="{FF2B5EF4-FFF2-40B4-BE49-F238E27FC236}">
                <a16:creationId xmlns:a16="http://schemas.microsoft.com/office/drawing/2014/main" id="{0E31689C-9CCF-45F2-8F67-19FB9497F213}"/>
              </a:ext>
            </a:extLst>
          </p:cNvPr>
          <p:cNvSpPr>
            <a:spLocks/>
          </p:cNvSpPr>
          <p:nvPr/>
        </p:nvSpPr>
        <p:spPr bwMode="auto">
          <a:xfrm>
            <a:off x="7547350" y="1646622"/>
            <a:ext cx="11330" cy="3237"/>
          </a:xfrm>
          <a:custGeom>
            <a:avLst/>
            <a:gdLst>
              <a:gd name="T0" fmla="*/ 6 w 7"/>
              <a:gd name="T1" fmla="*/ 2 h 2"/>
              <a:gd name="T2" fmla="*/ 7 w 7"/>
              <a:gd name="T3" fmla="*/ 0 h 2"/>
              <a:gd name="T4" fmla="*/ 4 w 7"/>
              <a:gd name="T5" fmla="*/ 0 h 2"/>
              <a:gd name="T6" fmla="*/ 0 w 7"/>
              <a:gd name="T7" fmla="*/ 0 h 2"/>
              <a:gd name="T8" fmla="*/ 2 w 7"/>
              <a:gd name="T9" fmla="*/ 2 h 2"/>
              <a:gd name="T10" fmla="*/ 6 w 7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">
                <a:moveTo>
                  <a:pt x="6" y="2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63">
            <a:extLst>
              <a:ext uri="{FF2B5EF4-FFF2-40B4-BE49-F238E27FC236}">
                <a16:creationId xmlns:a16="http://schemas.microsoft.com/office/drawing/2014/main" id="{8C4D2084-6F77-4DAB-8608-0438D056EBC3}"/>
              </a:ext>
            </a:extLst>
          </p:cNvPr>
          <p:cNvSpPr>
            <a:spLocks/>
          </p:cNvSpPr>
          <p:nvPr/>
        </p:nvSpPr>
        <p:spPr bwMode="auto">
          <a:xfrm>
            <a:off x="7531165" y="1386034"/>
            <a:ext cx="9711" cy="14567"/>
          </a:xfrm>
          <a:custGeom>
            <a:avLst/>
            <a:gdLst>
              <a:gd name="T0" fmla="*/ 6 w 6"/>
              <a:gd name="T1" fmla="*/ 5 h 9"/>
              <a:gd name="T2" fmla="*/ 6 w 6"/>
              <a:gd name="T3" fmla="*/ 2 h 9"/>
              <a:gd name="T4" fmla="*/ 4 w 6"/>
              <a:gd name="T5" fmla="*/ 0 h 9"/>
              <a:gd name="T6" fmla="*/ 2 w 6"/>
              <a:gd name="T7" fmla="*/ 0 h 9"/>
              <a:gd name="T8" fmla="*/ 0 w 6"/>
              <a:gd name="T9" fmla="*/ 2 h 9"/>
              <a:gd name="T10" fmla="*/ 0 w 6"/>
              <a:gd name="T11" fmla="*/ 4 h 9"/>
              <a:gd name="T12" fmla="*/ 0 w 6"/>
              <a:gd name="T13" fmla="*/ 7 h 9"/>
              <a:gd name="T14" fmla="*/ 0 w 6"/>
              <a:gd name="T15" fmla="*/ 9 h 9"/>
              <a:gd name="T16" fmla="*/ 2 w 6"/>
              <a:gd name="T17" fmla="*/ 9 h 9"/>
              <a:gd name="T18" fmla="*/ 6 w 6"/>
              <a:gd name="T19" fmla="*/ 9 h 9"/>
              <a:gd name="T20" fmla="*/ 6 w 6"/>
              <a:gd name="T2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9">
                <a:moveTo>
                  <a:pt x="6" y="5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6" y="9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64">
            <a:extLst>
              <a:ext uri="{FF2B5EF4-FFF2-40B4-BE49-F238E27FC236}">
                <a16:creationId xmlns:a16="http://schemas.microsoft.com/office/drawing/2014/main" id="{DBD9FF20-4673-4ABC-8E16-64F93A64A1C7}"/>
              </a:ext>
            </a:extLst>
          </p:cNvPr>
          <p:cNvSpPr>
            <a:spLocks/>
          </p:cNvSpPr>
          <p:nvPr/>
        </p:nvSpPr>
        <p:spPr bwMode="auto">
          <a:xfrm>
            <a:off x="7565156" y="1567311"/>
            <a:ext cx="21042" cy="12948"/>
          </a:xfrm>
          <a:custGeom>
            <a:avLst/>
            <a:gdLst>
              <a:gd name="T0" fmla="*/ 13 w 13"/>
              <a:gd name="T1" fmla="*/ 4 h 8"/>
              <a:gd name="T2" fmla="*/ 10 w 13"/>
              <a:gd name="T3" fmla="*/ 0 h 8"/>
              <a:gd name="T4" fmla="*/ 6 w 13"/>
              <a:gd name="T5" fmla="*/ 0 h 8"/>
              <a:gd name="T6" fmla="*/ 4 w 13"/>
              <a:gd name="T7" fmla="*/ 2 h 8"/>
              <a:gd name="T8" fmla="*/ 6 w 13"/>
              <a:gd name="T9" fmla="*/ 4 h 8"/>
              <a:gd name="T10" fmla="*/ 4 w 13"/>
              <a:gd name="T11" fmla="*/ 4 h 8"/>
              <a:gd name="T12" fmla="*/ 2 w 13"/>
              <a:gd name="T13" fmla="*/ 2 h 8"/>
              <a:gd name="T14" fmla="*/ 0 w 13"/>
              <a:gd name="T15" fmla="*/ 2 h 8"/>
              <a:gd name="T16" fmla="*/ 2 w 13"/>
              <a:gd name="T17" fmla="*/ 6 h 8"/>
              <a:gd name="T18" fmla="*/ 4 w 13"/>
              <a:gd name="T19" fmla="*/ 8 h 8"/>
              <a:gd name="T20" fmla="*/ 8 w 13"/>
              <a:gd name="T21" fmla="*/ 8 h 8"/>
              <a:gd name="T22" fmla="*/ 10 w 13"/>
              <a:gd name="T23" fmla="*/ 8 h 8"/>
              <a:gd name="T24" fmla="*/ 11 w 13"/>
              <a:gd name="T25" fmla="*/ 8 h 8"/>
              <a:gd name="T26" fmla="*/ 11 w 13"/>
              <a:gd name="T27" fmla="*/ 8 h 8"/>
              <a:gd name="T28" fmla="*/ 10 w 13"/>
              <a:gd name="T29" fmla="*/ 6 h 8"/>
              <a:gd name="T30" fmla="*/ 13 w 13"/>
              <a:gd name="T31" fmla="*/ 4 h 8"/>
              <a:gd name="T32" fmla="*/ 13 w 13"/>
              <a:gd name="T3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8">
                <a:moveTo>
                  <a:pt x="13" y="4"/>
                </a:moveTo>
                <a:lnTo>
                  <a:pt x="10" y="0"/>
                </a:lnTo>
                <a:lnTo>
                  <a:pt x="6" y="0"/>
                </a:lnTo>
                <a:lnTo>
                  <a:pt x="4" y="2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lnTo>
                  <a:pt x="2" y="6"/>
                </a:lnTo>
                <a:lnTo>
                  <a:pt x="4" y="8"/>
                </a:lnTo>
                <a:lnTo>
                  <a:pt x="8" y="8"/>
                </a:lnTo>
                <a:lnTo>
                  <a:pt x="10" y="8"/>
                </a:lnTo>
                <a:lnTo>
                  <a:pt x="11" y="8"/>
                </a:lnTo>
                <a:lnTo>
                  <a:pt x="11" y="8"/>
                </a:lnTo>
                <a:lnTo>
                  <a:pt x="10" y="6"/>
                </a:lnTo>
                <a:lnTo>
                  <a:pt x="13" y="4"/>
                </a:lnTo>
                <a:lnTo>
                  <a:pt x="1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65">
            <a:extLst>
              <a:ext uri="{FF2B5EF4-FFF2-40B4-BE49-F238E27FC236}">
                <a16:creationId xmlns:a16="http://schemas.microsoft.com/office/drawing/2014/main" id="{A561645F-AF88-4CBA-92E4-2110C1EE51CA}"/>
              </a:ext>
            </a:extLst>
          </p:cNvPr>
          <p:cNvSpPr>
            <a:spLocks/>
          </p:cNvSpPr>
          <p:nvPr/>
        </p:nvSpPr>
        <p:spPr bwMode="auto">
          <a:xfrm>
            <a:off x="8626926" y="1049375"/>
            <a:ext cx="14567" cy="17805"/>
          </a:xfrm>
          <a:custGeom>
            <a:avLst/>
            <a:gdLst>
              <a:gd name="T0" fmla="*/ 5 w 9"/>
              <a:gd name="T1" fmla="*/ 7 h 11"/>
              <a:gd name="T2" fmla="*/ 9 w 9"/>
              <a:gd name="T3" fmla="*/ 6 h 11"/>
              <a:gd name="T4" fmla="*/ 7 w 9"/>
              <a:gd name="T5" fmla="*/ 4 h 11"/>
              <a:gd name="T6" fmla="*/ 7 w 9"/>
              <a:gd name="T7" fmla="*/ 0 h 11"/>
              <a:gd name="T8" fmla="*/ 5 w 9"/>
              <a:gd name="T9" fmla="*/ 0 h 11"/>
              <a:gd name="T10" fmla="*/ 1 w 9"/>
              <a:gd name="T11" fmla="*/ 4 h 11"/>
              <a:gd name="T12" fmla="*/ 0 w 9"/>
              <a:gd name="T13" fmla="*/ 11 h 11"/>
              <a:gd name="T14" fmla="*/ 3 w 9"/>
              <a:gd name="T15" fmla="*/ 9 h 11"/>
              <a:gd name="T16" fmla="*/ 5 w 9"/>
              <a:gd name="T17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1">
                <a:moveTo>
                  <a:pt x="5" y="7"/>
                </a:moveTo>
                <a:lnTo>
                  <a:pt x="9" y="6"/>
                </a:lnTo>
                <a:lnTo>
                  <a:pt x="7" y="4"/>
                </a:lnTo>
                <a:lnTo>
                  <a:pt x="7" y="0"/>
                </a:lnTo>
                <a:lnTo>
                  <a:pt x="5" y="0"/>
                </a:lnTo>
                <a:lnTo>
                  <a:pt x="1" y="4"/>
                </a:lnTo>
                <a:lnTo>
                  <a:pt x="0" y="11"/>
                </a:lnTo>
                <a:lnTo>
                  <a:pt x="3" y="9"/>
                </a:lnTo>
                <a:lnTo>
                  <a:pt x="5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66">
            <a:extLst>
              <a:ext uri="{FF2B5EF4-FFF2-40B4-BE49-F238E27FC236}">
                <a16:creationId xmlns:a16="http://schemas.microsoft.com/office/drawing/2014/main" id="{150BAC71-9E83-4195-9826-45BBA25E6D64}"/>
              </a:ext>
            </a:extLst>
          </p:cNvPr>
          <p:cNvSpPr>
            <a:spLocks/>
          </p:cNvSpPr>
          <p:nvPr/>
        </p:nvSpPr>
        <p:spPr bwMode="auto">
          <a:xfrm>
            <a:off x="8473163" y="1152963"/>
            <a:ext cx="174804" cy="129484"/>
          </a:xfrm>
          <a:custGeom>
            <a:avLst/>
            <a:gdLst>
              <a:gd name="T0" fmla="*/ 10 w 108"/>
              <a:gd name="T1" fmla="*/ 35 h 80"/>
              <a:gd name="T2" fmla="*/ 6 w 108"/>
              <a:gd name="T3" fmla="*/ 37 h 80"/>
              <a:gd name="T4" fmla="*/ 8 w 108"/>
              <a:gd name="T5" fmla="*/ 41 h 80"/>
              <a:gd name="T6" fmla="*/ 10 w 108"/>
              <a:gd name="T7" fmla="*/ 46 h 80"/>
              <a:gd name="T8" fmla="*/ 15 w 108"/>
              <a:gd name="T9" fmla="*/ 48 h 80"/>
              <a:gd name="T10" fmla="*/ 15 w 108"/>
              <a:gd name="T11" fmla="*/ 52 h 80"/>
              <a:gd name="T12" fmla="*/ 19 w 108"/>
              <a:gd name="T13" fmla="*/ 54 h 80"/>
              <a:gd name="T14" fmla="*/ 23 w 108"/>
              <a:gd name="T15" fmla="*/ 56 h 80"/>
              <a:gd name="T16" fmla="*/ 19 w 108"/>
              <a:gd name="T17" fmla="*/ 56 h 80"/>
              <a:gd name="T18" fmla="*/ 15 w 108"/>
              <a:gd name="T19" fmla="*/ 58 h 80"/>
              <a:gd name="T20" fmla="*/ 27 w 108"/>
              <a:gd name="T21" fmla="*/ 67 h 80"/>
              <a:gd name="T22" fmla="*/ 38 w 108"/>
              <a:gd name="T23" fmla="*/ 69 h 80"/>
              <a:gd name="T24" fmla="*/ 44 w 108"/>
              <a:gd name="T25" fmla="*/ 75 h 80"/>
              <a:gd name="T26" fmla="*/ 47 w 108"/>
              <a:gd name="T27" fmla="*/ 80 h 80"/>
              <a:gd name="T28" fmla="*/ 57 w 108"/>
              <a:gd name="T29" fmla="*/ 78 h 80"/>
              <a:gd name="T30" fmla="*/ 64 w 108"/>
              <a:gd name="T31" fmla="*/ 80 h 80"/>
              <a:gd name="T32" fmla="*/ 68 w 108"/>
              <a:gd name="T33" fmla="*/ 76 h 80"/>
              <a:gd name="T34" fmla="*/ 66 w 108"/>
              <a:gd name="T35" fmla="*/ 69 h 80"/>
              <a:gd name="T36" fmla="*/ 64 w 108"/>
              <a:gd name="T37" fmla="*/ 67 h 80"/>
              <a:gd name="T38" fmla="*/ 63 w 108"/>
              <a:gd name="T39" fmla="*/ 63 h 80"/>
              <a:gd name="T40" fmla="*/ 66 w 108"/>
              <a:gd name="T41" fmla="*/ 63 h 80"/>
              <a:gd name="T42" fmla="*/ 70 w 108"/>
              <a:gd name="T43" fmla="*/ 65 h 80"/>
              <a:gd name="T44" fmla="*/ 72 w 108"/>
              <a:gd name="T45" fmla="*/ 71 h 80"/>
              <a:gd name="T46" fmla="*/ 78 w 108"/>
              <a:gd name="T47" fmla="*/ 65 h 80"/>
              <a:gd name="T48" fmla="*/ 85 w 108"/>
              <a:gd name="T49" fmla="*/ 54 h 80"/>
              <a:gd name="T50" fmla="*/ 93 w 108"/>
              <a:gd name="T51" fmla="*/ 50 h 80"/>
              <a:gd name="T52" fmla="*/ 93 w 108"/>
              <a:gd name="T53" fmla="*/ 54 h 80"/>
              <a:gd name="T54" fmla="*/ 98 w 108"/>
              <a:gd name="T55" fmla="*/ 56 h 80"/>
              <a:gd name="T56" fmla="*/ 100 w 108"/>
              <a:gd name="T57" fmla="*/ 52 h 80"/>
              <a:gd name="T58" fmla="*/ 108 w 108"/>
              <a:gd name="T59" fmla="*/ 46 h 80"/>
              <a:gd name="T60" fmla="*/ 102 w 108"/>
              <a:gd name="T61" fmla="*/ 45 h 80"/>
              <a:gd name="T62" fmla="*/ 93 w 108"/>
              <a:gd name="T63" fmla="*/ 45 h 80"/>
              <a:gd name="T64" fmla="*/ 85 w 108"/>
              <a:gd name="T65" fmla="*/ 41 h 80"/>
              <a:gd name="T66" fmla="*/ 81 w 108"/>
              <a:gd name="T67" fmla="*/ 39 h 80"/>
              <a:gd name="T68" fmla="*/ 74 w 108"/>
              <a:gd name="T69" fmla="*/ 31 h 80"/>
              <a:gd name="T70" fmla="*/ 72 w 108"/>
              <a:gd name="T71" fmla="*/ 24 h 80"/>
              <a:gd name="T72" fmla="*/ 68 w 108"/>
              <a:gd name="T73" fmla="*/ 18 h 80"/>
              <a:gd name="T74" fmla="*/ 64 w 108"/>
              <a:gd name="T75" fmla="*/ 15 h 80"/>
              <a:gd name="T76" fmla="*/ 64 w 108"/>
              <a:gd name="T77" fmla="*/ 11 h 80"/>
              <a:gd name="T78" fmla="*/ 68 w 108"/>
              <a:gd name="T79" fmla="*/ 9 h 80"/>
              <a:gd name="T80" fmla="*/ 66 w 108"/>
              <a:gd name="T81" fmla="*/ 5 h 80"/>
              <a:gd name="T82" fmla="*/ 57 w 108"/>
              <a:gd name="T83" fmla="*/ 3 h 80"/>
              <a:gd name="T84" fmla="*/ 49 w 108"/>
              <a:gd name="T85" fmla="*/ 0 h 80"/>
              <a:gd name="T86" fmla="*/ 44 w 108"/>
              <a:gd name="T87" fmla="*/ 0 h 80"/>
              <a:gd name="T88" fmla="*/ 47 w 108"/>
              <a:gd name="T89" fmla="*/ 3 h 80"/>
              <a:gd name="T90" fmla="*/ 51 w 108"/>
              <a:gd name="T91" fmla="*/ 7 h 80"/>
              <a:gd name="T92" fmla="*/ 46 w 108"/>
              <a:gd name="T93" fmla="*/ 5 h 80"/>
              <a:gd name="T94" fmla="*/ 42 w 108"/>
              <a:gd name="T95" fmla="*/ 9 h 80"/>
              <a:gd name="T96" fmla="*/ 44 w 108"/>
              <a:gd name="T97" fmla="*/ 15 h 80"/>
              <a:gd name="T98" fmla="*/ 51 w 108"/>
              <a:gd name="T99" fmla="*/ 26 h 80"/>
              <a:gd name="T100" fmla="*/ 49 w 108"/>
              <a:gd name="T101" fmla="*/ 30 h 80"/>
              <a:gd name="T102" fmla="*/ 42 w 108"/>
              <a:gd name="T103" fmla="*/ 26 h 80"/>
              <a:gd name="T104" fmla="*/ 38 w 108"/>
              <a:gd name="T105" fmla="*/ 18 h 80"/>
              <a:gd name="T106" fmla="*/ 32 w 108"/>
              <a:gd name="T107" fmla="*/ 20 h 80"/>
              <a:gd name="T108" fmla="*/ 29 w 108"/>
              <a:gd name="T109" fmla="*/ 18 h 80"/>
              <a:gd name="T110" fmla="*/ 27 w 108"/>
              <a:gd name="T111" fmla="*/ 13 h 80"/>
              <a:gd name="T112" fmla="*/ 21 w 108"/>
              <a:gd name="T113" fmla="*/ 9 h 80"/>
              <a:gd name="T114" fmla="*/ 14 w 108"/>
              <a:gd name="T115" fmla="*/ 7 h 80"/>
              <a:gd name="T116" fmla="*/ 10 w 108"/>
              <a:gd name="T117" fmla="*/ 7 h 80"/>
              <a:gd name="T118" fmla="*/ 6 w 108"/>
              <a:gd name="T119" fmla="*/ 13 h 80"/>
              <a:gd name="T120" fmla="*/ 6 w 108"/>
              <a:gd name="T121" fmla="*/ 18 h 80"/>
              <a:gd name="T122" fmla="*/ 0 w 108"/>
              <a:gd name="T123" fmla="*/ 26 h 80"/>
              <a:gd name="T124" fmla="*/ 4 w 108"/>
              <a:gd name="T125" fmla="*/ 3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" h="80">
                <a:moveTo>
                  <a:pt x="6" y="33"/>
                </a:moveTo>
                <a:lnTo>
                  <a:pt x="10" y="35"/>
                </a:lnTo>
                <a:lnTo>
                  <a:pt x="8" y="37"/>
                </a:lnTo>
                <a:lnTo>
                  <a:pt x="6" y="37"/>
                </a:lnTo>
                <a:lnTo>
                  <a:pt x="6" y="41"/>
                </a:lnTo>
                <a:lnTo>
                  <a:pt x="8" y="41"/>
                </a:lnTo>
                <a:lnTo>
                  <a:pt x="10" y="45"/>
                </a:lnTo>
                <a:lnTo>
                  <a:pt x="10" y="46"/>
                </a:lnTo>
                <a:lnTo>
                  <a:pt x="12" y="48"/>
                </a:lnTo>
                <a:lnTo>
                  <a:pt x="15" y="48"/>
                </a:lnTo>
                <a:lnTo>
                  <a:pt x="17" y="52"/>
                </a:lnTo>
                <a:lnTo>
                  <a:pt x="15" y="52"/>
                </a:lnTo>
                <a:lnTo>
                  <a:pt x="17" y="54"/>
                </a:lnTo>
                <a:lnTo>
                  <a:pt x="19" y="54"/>
                </a:lnTo>
                <a:lnTo>
                  <a:pt x="21" y="54"/>
                </a:lnTo>
                <a:lnTo>
                  <a:pt x="23" y="56"/>
                </a:lnTo>
                <a:lnTo>
                  <a:pt x="21" y="58"/>
                </a:lnTo>
                <a:lnTo>
                  <a:pt x="19" y="56"/>
                </a:lnTo>
                <a:lnTo>
                  <a:pt x="17" y="56"/>
                </a:lnTo>
                <a:lnTo>
                  <a:pt x="15" y="58"/>
                </a:lnTo>
                <a:lnTo>
                  <a:pt x="17" y="61"/>
                </a:lnTo>
                <a:lnTo>
                  <a:pt x="27" y="67"/>
                </a:lnTo>
                <a:lnTo>
                  <a:pt x="32" y="69"/>
                </a:lnTo>
                <a:lnTo>
                  <a:pt x="38" y="69"/>
                </a:lnTo>
                <a:lnTo>
                  <a:pt x="40" y="71"/>
                </a:lnTo>
                <a:lnTo>
                  <a:pt x="44" y="75"/>
                </a:lnTo>
                <a:lnTo>
                  <a:pt x="44" y="76"/>
                </a:lnTo>
                <a:lnTo>
                  <a:pt x="47" y="80"/>
                </a:lnTo>
                <a:lnTo>
                  <a:pt x="51" y="80"/>
                </a:lnTo>
                <a:lnTo>
                  <a:pt x="57" y="78"/>
                </a:lnTo>
                <a:lnTo>
                  <a:pt x="61" y="78"/>
                </a:lnTo>
                <a:lnTo>
                  <a:pt x="64" y="80"/>
                </a:lnTo>
                <a:lnTo>
                  <a:pt x="68" y="80"/>
                </a:lnTo>
                <a:lnTo>
                  <a:pt x="68" y="76"/>
                </a:lnTo>
                <a:lnTo>
                  <a:pt x="68" y="75"/>
                </a:lnTo>
                <a:lnTo>
                  <a:pt x="66" y="69"/>
                </a:lnTo>
                <a:lnTo>
                  <a:pt x="68" y="67"/>
                </a:lnTo>
                <a:lnTo>
                  <a:pt x="64" y="67"/>
                </a:lnTo>
                <a:lnTo>
                  <a:pt x="63" y="65"/>
                </a:lnTo>
                <a:lnTo>
                  <a:pt x="63" y="63"/>
                </a:lnTo>
                <a:lnTo>
                  <a:pt x="64" y="61"/>
                </a:lnTo>
                <a:lnTo>
                  <a:pt x="66" y="63"/>
                </a:lnTo>
                <a:lnTo>
                  <a:pt x="66" y="65"/>
                </a:lnTo>
                <a:lnTo>
                  <a:pt x="70" y="65"/>
                </a:lnTo>
                <a:lnTo>
                  <a:pt x="72" y="69"/>
                </a:lnTo>
                <a:lnTo>
                  <a:pt x="72" y="71"/>
                </a:lnTo>
                <a:lnTo>
                  <a:pt x="74" y="69"/>
                </a:lnTo>
                <a:lnTo>
                  <a:pt x="78" y="65"/>
                </a:lnTo>
                <a:lnTo>
                  <a:pt x="79" y="60"/>
                </a:lnTo>
                <a:lnTo>
                  <a:pt x="85" y="54"/>
                </a:lnTo>
                <a:lnTo>
                  <a:pt x="89" y="52"/>
                </a:lnTo>
                <a:lnTo>
                  <a:pt x="93" y="50"/>
                </a:lnTo>
                <a:lnTo>
                  <a:pt x="95" y="52"/>
                </a:lnTo>
                <a:lnTo>
                  <a:pt x="93" y="54"/>
                </a:lnTo>
                <a:lnTo>
                  <a:pt x="96" y="54"/>
                </a:lnTo>
                <a:lnTo>
                  <a:pt x="98" y="56"/>
                </a:lnTo>
                <a:lnTo>
                  <a:pt x="100" y="54"/>
                </a:lnTo>
                <a:lnTo>
                  <a:pt x="100" y="52"/>
                </a:lnTo>
                <a:lnTo>
                  <a:pt x="106" y="48"/>
                </a:lnTo>
                <a:lnTo>
                  <a:pt x="108" y="46"/>
                </a:lnTo>
                <a:lnTo>
                  <a:pt x="108" y="45"/>
                </a:lnTo>
                <a:lnTo>
                  <a:pt x="102" y="45"/>
                </a:lnTo>
                <a:lnTo>
                  <a:pt x="98" y="46"/>
                </a:lnTo>
                <a:lnTo>
                  <a:pt x="93" y="45"/>
                </a:lnTo>
                <a:lnTo>
                  <a:pt x="87" y="43"/>
                </a:lnTo>
                <a:lnTo>
                  <a:pt x="85" y="41"/>
                </a:lnTo>
                <a:lnTo>
                  <a:pt x="81" y="41"/>
                </a:lnTo>
                <a:lnTo>
                  <a:pt x="81" y="39"/>
                </a:lnTo>
                <a:lnTo>
                  <a:pt x="76" y="33"/>
                </a:lnTo>
                <a:lnTo>
                  <a:pt x="74" y="31"/>
                </a:lnTo>
                <a:lnTo>
                  <a:pt x="72" y="26"/>
                </a:lnTo>
                <a:lnTo>
                  <a:pt x="72" y="24"/>
                </a:lnTo>
                <a:lnTo>
                  <a:pt x="68" y="20"/>
                </a:lnTo>
                <a:lnTo>
                  <a:pt x="68" y="18"/>
                </a:lnTo>
                <a:lnTo>
                  <a:pt x="64" y="16"/>
                </a:lnTo>
                <a:lnTo>
                  <a:pt x="64" y="15"/>
                </a:lnTo>
                <a:lnTo>
                  <a:pt x="66" y="13"/>
                </a:lnTo>
                <a:lnTo>
                  <a:pt x="64" y="11"/>
                </a:lnTo>
                <a:lnTo>
                  <a:pt x="66" y="9"/>
                </a:lnTo>
                <a:lnTo>
                  <a:pt x="68" y="9"/>
                </a:lnTo>
                <a:lnTo>
                  <a:pt x="68" y="7"/>
                </a:lnTo>
                <a:lnTo>
                  <a:pt x="66" y="5"/>
                </a:lnTo>
                <a:lnTo>
                  <a:pt x="63" y="3"/>
                </a:lnTo>
                <a:lnTo>
                  <a:pt x="57" y="3"/>
                </a:lnTo>
                <a:lnTo>
                  <a:pt x="53" y="3"/>
                </a:lnTo>
                <a:lnTo>
                  <a:pt x="49" y="0"/>
                </a:lnTo>
                <a:lnTo>
                  <a:pt x="47" y="0"/>
                </a:lnTo>
                <a:lnTo>
                  <a:pt x="44" y="0"/>
                </a:lnTo>
                <a:lnTo>
                  <a:pt x="42" y="0"/>
                </a:lnTo>
                <a:lnTo>
                  <a:pt x="47" y="3"/>
                </a:lnTo>
                <a:lnTo>
                  <a:pt x="49" y="5"/>
                </a:lnTo>
                <a:lnTo>
                  <a:pt x="51" y="7"/>
                </a:lnTo>
                <a:lnTo>
                  <a:pt x="47" y="7"/>
                </a:lnTo>
                <a:lnTo>
                  <a:pt x="46" y="5"/>
                </a:lnTo>
                <a:lnTo>
                  <a:pt x="44" y="5"/>
                </a:lnTo>
                <a:lnTo>
                  <a:pt x="42" y="9"/>
                </a:lnTo>
                <a:lnTo>
                  <a:pt x="42" y="13"/>
                </a:lnTo>
                <a:lnTo>
                  <a:pt x="44" y="15"/>
                </a:lnTo>
                <a:lnTo>
                  <a:pt x="46" y="20"/>
                </a:lnTo>
                <a:lnTo>
                  <a:pt x="51" y="26"/>
                </a:lnTo>
                <a:lnTo>
                  <a:pt x="51" y="28"/>
                </a:lnTo>
                <a:lnTo>
                  <a:pt x="49" y="30"/>
                </a:lnTo>
                <a:lnTo>
                  <a:pt x="46" y="30"/>
                </a:lnTo>
                <a:lnTo>
                  <a:pt x="42" y="26"/>
                </a:lnTo>
                <a:lnTo>
                  <a:pt x="40" y="20"/>
                </a:lnTo>
                <a:lnTo>
                  <a:pt x="38" y="18"/>
                </a:lnTo>
                <a:lnTo>
                  <a:pt x="34" y="20"/>
                </a:lnTo>
                <a:lnTo>
                  <a:pt x="32" y="20"/>
                </a:lnTo>
                <a:lnTo>
                  <a:pt x="32" y="20"/>
                </a:lnTo>
                <a:lnTo>
                  <a:pt x="29" y="18"/>
                </a:lnTo>
                <a:lnTo>
                  <a:pt x="29" y="16"/>
                </a:lnTo>
                <a:lnTo>
                  <a:pt x="27" y="13"/>
                </a:lnTo>
                <a:lnTo>
                  <a:pt x="25" y="13"/>
                </a:lnTo>
                <a:lnTo>
                  <a:pt x="21" y="9"/>
                </a:lnTo>
                <a:lnTo>
                  <a:pt x="15" y="9"/>
                </a:lnTo>
                <a:lnTo>
                  <a:pt x="14" y="7"/>
                </a:lnTo>
                <a:lnTo>
                  <a:pt x="12" y="5"/>
                </a:lnTo>
                <a:lnTo>
                  <a:pt x="10" y="7"/>
                </a:lnTo>
                <a:lnTo>
                  <a:pt x="6" y="9"/>
                </a:lnTo>
                <a:lnTo>
                  <a:pt x="6" y="13"/>
                </a:lnTo>
                <a:lnTo>
                  <a:pt x="6" y="15"/>
                </a:lnTo>
                <a:lnTo>
                  <a:pt x="6" y="18"/>
                </a:lnTo>
                <a:lnTo>
                  <a:pt x="4" y="22"/>
                </a:lnTo>
                <a:lnTo>
                  <a:pt x="0" y="26"/>
                </a:lnTo>
                <a:lnTo>
                  <a:pt x="0" y="28"/>
                </a:lnTo>
                <a:lnTo>
                  <a:pt x="4" y="33"/>
                </a:lnTo>
                <a:lnTo>
                  <a:pt x="6" y="3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67">
            <a:extLst>
              <a:ext uri="{FF2B5EF4-FFF2-40B4-BE49-F238E27FC236}">
                <a16:creationId xmlns:a16="http://schemas.microsoft.com/office/drawing/2014/main" id="{7A4B2382-E440-4CDE-8698-1C13EFE3D12C}"/>
              </a:ext>
            </a:extLst>
          </p:cNvPr>
          <p:cNvSpPr>
            <a:spLocks/>
          </p:cNvSpPr>
          <p:nvPr/>
        </p:nvSpPr>
        <p:spPr bwMode="auto">
          <a:xfrm>
            <a:off x="8662535" y="1316437"/>
            <a:ext cx="82547" cy="51794"/>
          </a:xfrm>
          <a:custGeom>
            <a:avLst/>
            <a:gdLst>
              <a:gd name="T0" fmla="*/ 4 w 51"/>
              <a:gd name="T1" fmla="*/ 32 h 32"/>
              <a:gd name="T2" fmla="*/ 6 w 51"/>
              <a:gd name="T3" fmla="*/ 28 h 32"/>
              <a:gd name="T4" fmla="*/ 11 w 51"/>
              <a:gd name="T5" fmla="*/ 24 h 32"/>
              <a:gd name="T6" fmla="*/ 17 w 51"/>
              <a:gd name="T7" fmla="*/ 26 h 32"/>
              <a:gd name="T8" fmla="*/ 23 w 51"/>
              <a:gd name="T9" fmla="*/ 26 h 32"/>
              <a:gd name="T10" fmla="*/ 28 w 51"/>
              <a:gd name="T11" fmla="*/ 24 h 32"/>
              <a:gd name="T12" fmla="*/ 36 w 51"/>
              <a:gd name="T13" fmla="*/ 24 h 32"/>
              <a:gd name="T14" fmla="*/ 38 w 51"/>
              <a:gd name="T15" fmla="*/ 22 h 32"/>
              <a:gd name="T16" fmla="*/ 43 w 51"/>
              <a:gd name="T17" fmla="*/ 22 h 32"/>
              <a:gd name="T18" fmla="*/ 47 w 51"/>
              <a:gd name="T19" fmla="*/ 22 h 32"/>
              <a:gd name="T20" fmla="*/ 51 w 51"/>
              <a:gd name="T21" fmla="*/ 20 h 32"/>
              <a:gd name="T22" fmla="*/ 47 w 51"/>
              <a:gd name="T23" fmla="*/ 18 h 32"/>
              <a:gd name="T24" fmla="*/ 45 w 51"/>
              <a:gd name="T25" fmla="*/ 15 h 32"/>
              <a:gd name="T26" fmla="*/ 42 w 51"/>
              <a:gd name="T27" fmla="*/ 9 h 32"/>
              <a:gd name="T28" fmla="*/ 36 w 51"/>
              <a:gd name="T29" fmla="*/ 3 h 32"/>
              <a:gd name="T30" fmla="*/ 30 w 51"/>
              <a:gd name="T31" fmla="*/ 3 h 32"/>
              <a:gd name="T32" fmla="*/ 27 w 51"/>
              <a:gd name="T33" fmla="*/ 3 h 32"/>
              <a:gd name="T34" fmla="*/ 23 w 51"/>
              <a:gd name="T35" fmla="*/ 0 h 32"/>
              <a:gd name="T36" fmla="*/ 21 w 51"/>
              <a:gd name="T37" fmla="*/ 0 h 32"/>
              <a:gd name="T38" fmla="*/ 17 w 51"/>
              <a:gd name="T39" fmla="*/ 2 h 32"/>
              <a:gd name="T40" fmla="*/ 13 w 51"/>
              <a:gd name="T41" fmla="*/ 0 h 32"/>
              <a:gd name="T42" fmla="*/ 11 w 51"/>
              <a:gd name="T43" fmla="*/ 0 h 32"/>
              <a:gd name="T44" fmla="*/ 8 w 51"/>
              <a:gd name="T45" fmla="*/ 2 h 32"/>
              <a:gd name="T46" fmla="*/ 4 w 51"/>
              <a:gd name="T47" fmla="*/ 7 h 32"/>
              <a:gd name="T48" fmla="*/ 6 w 51"/>
              <a:gd name="T49" fmla="*/ 11 h 32"/>
              <a:gd name="T50" fmla="*/ 6 w 51"/>
              <a:gd name="T51" fmla="*/ 18 h 32"/>
              <a:gd name="T52" fmla="*/ 4 w 51"/>
              <a:gd name="T53" fmla="*/ 26 h 32"/>
              <a:gd name="T54" fmla="*/ 0 w 51"/>
              <a:gd name="T55" fmla="*/ 30 h 32"/>
              <a:gd name="T56" fmla="*/ 0 w 51"/>
              <a:gd name="T57" fmla="*/ 32 h 32"/>
              <a:gd name="T58" fmla="*/ 2 w 51"/>
              <a:gd name="T59" fmla="*/ 32 h 32"/>
              <a:gd name="T60" fmla="*/ 4 w 51"/>
              <a:gd name="T6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1" h="32">
                <a:moveTo>
                  <a:pt x="4" y="32"/>
                </a:moveTo>
                <a:lnTo>
                  <a:pt x="6" y="28"/>
                </a:lnTo>
                <a:lnTo>
                  <a:pt x="11" y="24"/>
                </a:lnTo>
                <a:lnTo>
                  <a:pt x="17" y="26"/>
                </a:lnTo>
                <a:lnTo>
                  <a:pt x="23" y="26"/>
                </a:lnTo>
                <a:lnTo>
                  <a:pt x="28" y="24"/>
                </a:lnTo>
                <a:lnTo>
                  <a:pt x="36" y="24"/>
                </a:lnTo>
                <a:lnTo>
                  <a:pt x="38" y="22"/>
                </a:lnTo>
                <a:lnTo>
                  <a:pt x="43" y="22"/>
                </a:lnTo>
                <a:lnTo>
                  <a:pt x="47" y="22"/>
                </a:lnTo>
                <a:lnTo>
                  <a:pt x="51" y="20"/>
                </a:lnTo>
                <a:lnTo>
                  <a:pt x="47" y="18"/>
                </a:lnTo>
                <a:lnTo>
                  <a:pt x="45" y="15"/>
                </a:lnTo>
                <a:lnTo>
                  <a:pt x="42" y="9"/>
                </a:lnTo>
                <a:lnTo>
                  <a:pt x="36" y="3"/>
                </a:lnTo>
                <a:lnTo>
                  <a:pt x="30" y="3"/>
                </a:lnTo>
                <a:lnTo>
                  <a:pt x="27" y="3"/>
                </a:lnTo>
                <a:lnTo>
                  <a:pt x="23" y="0"/>
                </a:lnTo>
                <a:lnTo>
                  <a:pt x="21" y="0"/>
                </a:lnTo>
                <a:lnTo>
                  <a:pt x="17" y="2"/>
                </a:lnTo>
                <a:lnTo>
                  <a:pt x="13" y="0"/>
                </a:lnTo>
                <a:lnTo>
                  <a:pt x="11" y="0"/>
                </a:lnTo>
                <a:lnTo>
                  <a:pt x="8" y="2"/>
                </a:lnTo>
                <a:lnTo>
                  <a:pt x="4" y="7"/>
                </a:lnTo>
                <a:lnTo>
                  <a:pt x="6" y="11"/>
                </a:lnTo>
                <a:lnTo>
                  <a:pt x="6" y="18"/>
                </a:lnTo>
                <a:lnTo>
                  <a:pt x="4" y="26"/>
                </a:lnTo>
                <a:lnTo>
                  <a:pt x="0" y="30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68">
            <a:extLst>
              <a:ext uri="{FF2B5EF4-FFF2-40B4-BE49-F238E27FC236}">
                <a16:creationId xmlns:a16="http://schemas.microsoft.com/office/drawing/2014/main" id="{C6481CB2-D116-489C-AB60-7AAA88EC2F44}"/>
              </a:ext>
            </a:extLst>
          </p:cNvPr>
          <p:cNvSpPr>
            <a:spLocks/>
          </p:cNvSpPr>
          <p:nvPr/>
        </p:nvSpPr>
        <p:spPr bwMode="auto">
          <a:xfrm>
            <a:off x="8683575" y="1157819"/>
            <a:ext cx="100350" cy="40464"/>
          </a:xfrm>
          <a:custGeom>
            <a:avLst/>
            <a:gdLst>
              <a:gd name="T0" fmla="*/ 8 w 62"/>
              <a:gd name="T1" fmla="*/ 13 h 25"/>
              <a:gd name="T2" fmla="*/ 10 w 62"/>
              <a:gd name="T3" fmla="*/ 17 h 25"/>
              <a:gd name="T4" fmla="*/ 21 w 62"/>
              <a:gd name="T5" fmla="*/ 21 h 25"/>
              <a:gd name="T6" fmla="*/ 29 w 62"/>
              <a:gd name="T7" fmla="*/ 21 h 25"/>
              <a:gd name="T8" fmla="*/ 34 w 62"/>
              <a:gd name="T9" fmla="*/ 25 h 25"/>
              <a:gd name="T10" fmla="*/ 40 w 62"/>
              <a:gd name="T11" fmla="*/ 25 h 25"/>
              <a:gd name="T12" fmla="*/ 46 w 62"/>
              <a:gd name="T13" fmla="*/ 23 h 25"/>
              <a:gd name="T14" fmla="*/ 49 w 62"/>
              <a:gd name="T15" fmla="*/ 25 h 25"/>
              <a:gd name="T16" fmla="*/ 53 w 62"/>
              <a:gd name="T17" fmla="*/ 23 h 25"/>
              <a:gd name="T18" fmla="*/ 59 w 62"/>
              <a:gd name="T19" fmla="*/ 19 h 25"/>
              <a:gd name="T20" fmla="*/ 61 w 62"/>
              <a:gd name="T21" fmla="*/ 15 h 25"/>
              <a:gd name="T22" fmla="*/ 62 w 62"/>
              <a:gd name="T23" fmla="*/ 12 h 25"/>
              <a:gd name="T24" fmla="*/ 62 w 62"/>
              <a:gd name="T25" fmla="*/ 6 h 25"/>
              <a:gd name="T26" fmla="*/ 59 w 62"/>
              <a:gd name="T27" fmla="*/ 6 h 25"/>
              <a:gd name="T28" fmla="*/ 57 w 62"/>
              <a:gd name="T29" fmla="*/ 6 h 25"/>
              <a:gd name="T30" fmla="*/ 55 w 62"/>
              <a:gd name="T31" fmla="*/ 4 h 25"/>
              <a:gd name="T32" fmla="*/ 57 w 62"/>
              <a:gd name="T33" fmla="*/ 2 h 25"/>
              <a:gd name="T34" fmla="*/ 55 w 62"/>
              <a:gd name="T35" fmla="*/ 0 h 25"/>
              <a:gd name="T36" fmla="*/ 51 w 62"/>
              <a:gd name="T37" fmla="*/ 2 h 25"/>
              <a:gd name="T38" fmla="*/ 47 w 62"/>
              <a:gd name="T39" fmla="*/ 0 h 25"/>
              <a:gd name="T40" fmla="*/ 38 w 62"/>
              <a:gd name="T41" fmla="*/ 2 h 25"/>
              <a:gd name="T42" fmla="*/ 34 w 62"/>
              <a:gd name="T43" fmla="*/ 6 h 25"/>
              <a:gd name="T44" fmla="*/ 30 w 62"/>
              <a:gd name="T45" fmla="*/ 6 h 25"/>
              <a:gd name="T46" fmla="*/ 29 w 62"/>
              <a:gd name="T47" fmla="*/ 4 h 25"/>
              <a:gd name="T48" fmla="*/ 29 w 62"/>
              <a:gd name="T49" fmla="*/ 2 h 25"/>
              <a:gd name="T50" fmla="*/ 27 w 62"/>
              <a:gd name="T51" fmla="*/ 2 h 25"/>
              <a:gd name="T52" fmla="*/ 23 w 62"/>
              <a:gd name="T53" fmla="*/ 2 h 25"/>
              <a:gd name="T54" fmla="*/ 17 w 62"/>
              <a:gd name="T55" fmla="*/ 2 h 25"/>
              <a:gd name="T56" fmla="*/ 14 w 62"/>
              <a:gd name="T57" fmla="*/ 2 h 25"/>
              <a:gd name="T58" fmla="*/ 14 w 62"/>
              <a:gd name="T59" fmla="*/ 4 h 25"/>
              <a:gd name="T60" fmla="*/ 12 w 62"/>
              <a:gd name="T61" fmla="*/ 6 h 25"/>
              <a:gd name="T62" fmla="*/ 6 w 62"/>
              <a:gd name="T63" fmla="*/ 6 h 25"/>
              <a:gd name="T64" fmla="*/ 4 w 62"/>
              <a:gd name="T65" fmla="*/ 2 h 25"/>
              <a:gd name="T66" fmla="*/ 4 w 62"/>
              <a:gd name="T67" fmla="*/ 0 h 25"/>
              <a:gd name="T68" fmla="*/ 0 w 62"/>
              <a:gd name="T69" fmla="*/ 0 h 25"/>
              <a:gd name="T70" fmla="*/ 2 w 62"/>
              <a:gd name="T71" fmla="*/ 6 h 25"/>
              <a:gd name="T72" fmla="*/ 8 w 62"/>
              <a:gd name="T7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2" h="25">
                <a:moveTo>
                  <a:pt x="8" y="13"/>
                </a:moveTo>
                <a:lnTo>
                  <a:pt x="10" y="17"/>
                </a:lnTo>
                <a:lnTo>
                  <a:pt x="21" y="21"/>
                </a:lnTo>
                <a:lnTo>
                  <a:pt x="29" y="21"/>
                </a:lnTo>
                <a:lnTo>
                  <a:pt x="34" y="25"/>
                </a:lnTo>
                <a:lnTo>
                  <a:pt x="40" y="25"/>
                </a:lnTo>
                <a:lnTo>
                  <a:pt x="46" y="23"/>
                </a:lnTo>
                <a:lnTo>
                  <a:pt x="49" y="25"/>
                </a:lnTo>
                <a:lnTo>
                  <a:pt x="53" y="23"/>
                </a:lnTo>
                <a:lnTo>
                  <a:pt x="59" y="19"/>
                </a:lnTo>
                <a:lnTo>
                  <a:pt x="61" y="15"/>
                </a:lnTo>
                <a:lnTo>
                  <a:pt x="62" y="12"/>
                </a:lnTo>
                <a:lnTo>
                  <a:pt x="62" y="6"/>
                </a:lnTo>
                <a:lnTo>
                  <a:pt x="59" y="6"/>
                </a:lnTo>
                <a:lnTo>
                  <a:pt x="57" y="6"/>
                </a:lnTo>
                <a:lnTo>
                  <a:pt x="55" y="4"/>
                </a:lnTo>
                <a:lnTo>
                  <a:pt x="57" y="2"/>
                </a:lnTo>
                <a:lnTo>
                  <a:pt x="55" y="0"/>
                </a:lnTo>
                <a:lnTo>
                  <a:pt x="51" y="2"/>
                </a:lnTo>
                <a:lnTo>
                  <a:pt x="47" y="0"/>
                </a:lnTo>
                <a:lnTo>
                  <a:pt x="38" y="2"/>
                </a:lnTo>
                <a:lnTo>
                  <a:pt x="34" y="6"/>
                </a:lnTo>
                <a:lnTo>
                  <a:pt x="30" y="6"/>
                </a:lnTo>
                <a:lnTo>
                  <a:pt x="29" y="4"/>
                </a:lnTo>
                <a:lnTo>
                  <a:pt x="29" y="2"/>
                </a:lnTo>
                <a:lnTo>
                  <a:pt x="27" y="2"/>
                </a:lnTo>
                <a:lnTo>
                  <a:pt x="23" y="2"/>
                </a:lnTo>
                <a:lnTo>
                  <a:pt x="17" y="2"/>
                </a:lnTo>
                <a:lnTo>
                  <a:pt x="14" y="2"/>
                </a:lnTo>
                <a:lnTo>
                  <a:pt x="14" y="4"/>
                </a:lnTo>
                <a:lnTo>
                  <a:pt x="12" y="6"/>
                </a:lnTo>
                <a:lnTo>
                  <a:pt x="6" y="6"/>
                </a:ln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lnTo>
                  <a:pt x="2" y="6"/>
                </a:lnTo>
                <a:lnTo>
                  <a:pt x="8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69">
            <a:extLst>
              <a:ext uri="{FF2B5EF4-FFF2-40B4-BE49-F238E27FC236}">
                <a16:creationId xmlns:a16="http://schemas.microsoft.com/office/drawing/2014/main" id="{05F2E6C0-850E-4F35-B2E8-A18414CE1468}"/>
              </a:ext>
            </a:extLst>
          </p:cNvPr>
          <p:cNvSpPr>
            <a:spLocks/>
          </p:cNvSpPr>
          <p:nvPr/>
        </p:nvSpPr>
        <p:spPr bwMode="auto">
          <a:xfrm>
            <a:off x="8628544" y="1295395"/>
            <a:ext cx="27516" cy="32371"/>
          </a:xfrm>
          <a:custGeom>
            <a:avLst/>
            <a:gdLst>
              <a:gd name="T0" fmla="*/ 17 w 17"/>
              <a:gd name="T1" fmla="*/ 13 h 20"/>
              <a:gd name="T2" fmla="*/ 17 w 17"/>
              <a:gd name="T3" fmla="*/ 9 h 20"/>
              <a:gd name="T4" fmla="*/ 12 w 17"/>
              <a:gd name="T5" fmla="*/ 3 h 20"/>
              <a:gd name="T6" fmla="*/ 10 w 17"/>
              <a:gd name="T7" fmla="*/ 0 h 20"/>
              <a:gd name="T8" fmla="*/ 8 w 17"/>
              <a:gd name="T9" fmla="*/ 0 h 20"/>
              <a:gd name="T10" fmla="*/ 4 w 17"/>
              <a:gd name="T11" fmla="*/ 1 h 20"/>
              <a:gd name="T12" fmla="*/ 0 w 17"/>
              <a:gd name="T13" fmla="*/ 3 h 20"/>
              <a:gd name="T14" fmla="*/ 2 w 17"/>
              <a:gd name="T15" fmla="*/ 7 h 20"/>
              <a:gd name="T16" fmla="*/ 4 w 17"/>
              <a:gd name="T17" fmla="*/ 11 h 20"/>
              <a:gd name="T18" fmla="*/ 4 w 17"/>
              <a:gd name="T19" fmla="*/ 13 h 20"/>
              <a:gd name="T20" fmla="*/ 4 w 17"/>
              <a:gd name="T21" fmla="*/ 15 h 20"/>
              <a:gd name="T22" fmla="*/ 8 w 17"/>
              <a:gd name="T23" fmla="*/ 15 h 20"/>
              <a:gd name="T24" fmla="*/ 10 w 17"/>
              <a:gd name="T25" fmla="*/ 18 h 20"/>
              <a:gd name="T26" fmla="*/ 14 w 17"/>
              <a:gd name="T27" fmla="*/ 20 h 20"/>
              <a:gd name="T28" fmla="*/ 16 w 17"/>
              <a:gd name="T29" fmla="*/ 18 h 20"/>
              <a:gd name="T30" fmla="*/ 14 w 17"/>
              <a:gd name="T31" fmla="*/ 18 h 20"/>
              <a:gd name="T32" fmla="*/ 16 w 17"/>
              <a:gd name="T33" fmla="*/ 15 h 20"/>
              <a:gd name="T34" fmla="*/ 17 w 17"/>
              <a:gd name="T35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20">
                <a:moveTo>
                  <a:pt x="17" y="13"/>
                </a:moveTo>
                <a:lnTo>
                  <a:pt x="17" y="9"/>
                </a:lnTo>
                <a:lnTo>
                  <a:pt x="12" y="3"/>
                </a:lnTo>
                <a:lnTo>
                  <a:pt x="10" y="0"/>
                </a:lnTo>
                <a:lnTo>
                  <a:pt x="8" y="0"/>
                </a:lnTo>
                <a:lnTo>
                  <a:pt x="4" y="1"/>
                </a:lnTo>
                <a:lnTo>
                  <a:pt x="0" y="3"/>
                </a:lnTo>
                <a:lnTo>
                  <a:pt x="2" y="7"/>
                </a:lnTo>
                <a:lnTo>
                  <a:pt x="4" y="11"/>
                </a:lnTo>
                <a:lnTo>
                  <a:pt x="4" y="13"/>
                </a:lnTo>
                <a:lnTo>
                  <a:pt x="4" y="15"/>
                </a:lnTo>
                <a:lnTo>
                  <a:pt x="8" y="15"/>
                </a:lnTo>
                <a:lnTo>
                  <a:pt x="10" y="18"/>
                </a:lnTo>
                <a:lnTo>
                  <a:pt x="14" y="20"/>
                </a:lnTo>
                <a:lnTo>
                  <a:pt x="16" y="18"/>
                </a:lnTo>
                <a:lnTo>
                  <a:pt x="14" y="18"/>
                </a:lnTo>
                <a:lnTo>
                  <a:pt x="16" y="15"/>
                </a:lnTo>
                <a:lnTo>
                  <a:pt x="17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70">
            <a:extLst>
              <a:ext uri="{FF2B5EF4-FFF2-40B4-BE49-F238E27FC236}">
                <a16:creationId xmlns:a16="http://schemas.microsoft.com/office/drawing/2014/main" id="{26C0F3B7-D0F5-4E72-BF32-F769CB876A60}"/>
              </a:ext>
            </a:extLst>
          </p:cNvPr>
          <p:cNvSpPr>
            <a:spLocks/>
          </p:cNvSpPr>
          <p:nvPr/>
        </p:nvSpPr>
        <p:spPr bwMode="auto">
          <a:xfrm>
            <a:off x="7458330" y="1758301"/>
            <a:ext cx="27516" cy="24279"/>
          </a:xfrm>
          <a:custGeom>
            <a:avLst/>
            <a:gdLst>
              <a:gd name="T0" fmla="*/ 4 w 17"/>
              <a:gd name="T1" fmla="*/ 15 h 15"/>
              <a:gd name="T2" fmla="*/ 6 w 17"/>
              <a:gd name="T3" fmla="*/ 13 h 15"/>
              <a:gd name="T4" fmla="*/ 10 w 17"/>
              <a:gd name="T5" fmla="*/ 11 h 15"/>
              <a:gd name="T6" fmla="*/ 12 w 17"/>
              <a:gd name="T7" fmla="*/ 8 h 15"/>
              <a:gd name="T8" fmla="*/ 13 w 17"/>
              <a:gd name="T9" fmla="*/ 8 h 15"/>
              <a:gd name="T10" fmla="*/ 17 w 17"/>
              <a:gd name="T11" fmla="*/ 4 h 15"/>
              <a:gd name="T12" fmla="*/ 17 w 17"/>
              <a:gd name="T13" fmla="*/ 0 h 15"/>
              <a:gd name="T14" fmla="*/ 15 w 17"/>
              <a:gd name="T15" fmla="*/ 0 h 15"/>
              <a:gd name="T16" fmla="*/ 12 w 17"/>
              <a:gd name="T17" fmla="*/ 0 h 15"/>
              <a:gd name="T18" fmla="*/ 6 w 17"/>
              <a:gd name="T19" fmla="*/ 0 h 15"/>
              <a:gd name="T20" fmla="*/ 4 w 17"/>
              <a:gd name="T21" fmla="*/ 4 h 15"/>
              <a:gd name="T22" fmla="*/ 4 w 17"/>
              <a:gd name="T23" fmla="*/ 6 h 15"/>
              <a:gd name="T24" fmla="*/ 2 w 17"/>
              <a:gd name="T25" fmla="*/ 10 h 15"/>
              <a:gd name="T26" fmla="*/ 0 w 17"/>
              <a:gd name="T27" fmla="*/ 11 h 15"/>
              <a:gd name="T28" fmla="*/ 0 w 17"/>
              <a:gd name="T29" fmla="*/ 13 h 15"/>
              <a:gd name="T30" fmla="*/ 2 w 17"/>
              <a:gd name="T31" fmla="*/ 15 h 15"/>
              <a:gd name="T32" fmla="*/ 4 w 17"/>
              <a:gd name="T3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" h="15">
                <a:moveTo>
                  <a:pt x="4" y="15"/>
                </a:moveTo>
                <a:lnTo>
                  <a:pt x="6" y="13"/>
                </a:lnTo>
                <a:lnTo>
                  <a:pt x="10" y="11"/>
                </a:lnTo>
                <a:lnTo>
                  <a:pt x="12" y="8"/>
                </a:lnTo>
                <a:lnTo>
                  <a:pt x="13" y="8"/>
                </a:lnTo>
                <a:lnTo>
                  <a:pt x="17" y="4"/>
                </a:lnTo>
                <a:lnTo>
                  <a:pt x="17" y="0"/>
                </a:lnTo>
                <a:lnTo>
                  <a:pt x="15" y="0"/>
                </a:lnTo>
                <a:lnTo>
                  <a:pt x="12" y="0"/>
                </a:lnTo>
                <a:lnTo>
                  <a:pt x="6" y="0"/>
                </a:lnTo>
                <a:lnTo>
                  <a:pt x="4" y="4"/>
                </a:lnTo>
                <a:lnTo>
                  <a:pt x="4" y="6"/>
                </a:lnTo>
                <a:lnTo>
                  <a:pt x="2" y="10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71">
            <a:extLst>
              <a:ext uri="{FF2B5EF4-FFF2-40B4-BE49-F238E27FC236}">
                <a16:creationId xmlns:a16="http://schemas.microsoft.com/office/drawing/2014/main" id="{3DDED1C7-E829-4625-9895-CF5F2443CB08}"/>
              </a:ext>
            </a:extLst>
          </p:cNvPr>
          <p:cNvSpPr>
            <a:spLocks/>
          </p:cNvSpPr>
          <p:nvPr/>
        </p:nvSpPr>
        <p:spPr bwMode="auto">
          <a:xfrm>
            <a:off x="9204750" y="1376323"/>
            <a:ext cx="9711" cy="9711"/>
          </a:xfrm>
          <a:custGeom>
            <a:avLst/>
            <a:gdLst>
              <a:gd name="T0" fmla="*/ 4 w 6"/>
              <a:gd name="T1" fmla="*/ 6 h 6"/>
              <a:gd name="T2" fmla="*/ 6 w 6"/>
              <a:gd name="T3" fmla="*/ 4 h 6"/>
              <a:gd name="T4" fmla="*/ 4 w 6"/>
              <a:gd name="T5" fmla="*/ 2 h 6"/>
              <a:gd name="T6" fmla="*/ 2 w 6"/>
              <a:gd name="T7" fmla="*/ 0 h 6"/>
              <a:gd name="T8" fmla="*/ 0 w 6"/>
              <a:gd name="T9" fmla="*/ 2 h 6"/>
              <a:gd name="T10" fmla="*/ 2 w 6"/>
              <a:gd name="T11" fmla="*/ 6 h 6"/>
              <a:gd name="T12" fmla="*/ 4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72">
            <a:extLst>
              <a:ext uri="{FF2B5EF4-FFF2-40B4-BE49-F238E27FC236}">
                <a16:creationId xmlns:a16="http://schemas.microsoft.com/office/drawing/2014/main" id="{3F49FDA6-4991-424A-904B-82ECDC0FC674}"/>
              </a:ext>
            </a:extLst>
          </p:cNvPr>
          <p:cNvSpPr>
            <a:spLocks/>
          </p:cNvSpPr>
          <p:nvPr/>
        </p:nvSpPr>
        <p:spPr bwMode="auto">
          <a:xfrm>
            <a:off x="8583224" y="1157819"/>
            <a:ext cx="76073" cy="64742"/>
          </a:xfrm>
          <a:custGeom>
            <a:avLst/>
            <a:gdLst>
              <a:gd name="T0" fmla="*/ 6 w 47"/>
              <a:gd name="T1" fmla="*/ 6 h 40"/>
              <a:gd name="T2" fmla="*/ 8 w 47"/>
              <a:gd name="T3" fmla="*/ 8 h 40"/>
              <a:gd name="T4" fmla="*/ 8 w 47"/>
              <a:gd name="T5" fmla="*/ 10 h 40"/>
              <a:gd name="T6" fmla="*/ 10 w 47"/>
              <a:gd name="T7" fmla="*/ 12 h 40"/>
              <a:gd name="T8" fmla="*/ 11 w 47"/>
              <a:gd name="T9" fmla="*/ 13 h 40"/>
              <a:gd name="T10" fmla="*/ 11 w 47"/>
              <a:gd name="T11" fmla="*/ 15 h 40"/>
              <a:gd name="T12" fmla="*/ 10 w 47"/>
              <a:gd name="T13" fmla="*/ 19 h 40"/>
              <a:gd name="T14" fmla="*/ 10 w 47"/>
              <a:gd name="T15" fmla="*/ 23 h 40"/>
              <a:gd name="T16" fmla="*/ 11 w 47"/>
              <a:gd name="T17" fmla="*/ 27 h 40"/>
              <a:gd name="T18" fmla="*/ 17 w 47"/>
              <a:gd name="T19" fmla="*/ 32 h 40"/>
              <a:gd name="T20" fmla="*/ 23 w 47"/>
              <a:gd name="T21" fmla="*/ 36 h 40"/>
              <a:gd name="T22" fmla="*/ 30 w 47"/>
              <a:gd name="T23" fmla="*/ 40 h 40"/>
              <a:gd name="T24" fmla="*/ 32 w 47"/>
              <a:gd name="T25" fmla="*/ 40 h 40"/>
              <a:gd name="T26" fmla="*/ 36 w 47"/>
              <a:gd name="T27" fmla="*/ 38 h 40"/>
              <a:gd name="T28" fmla="*/ 38 w 47"/>
              <a:gd name="T29" fmla="*/ 36 h 40"/>
              <a:gd name="T30" fmla="*/ 42 w 47"/>
              <a:gd name="T31" fmla="*/ 40 h 40"/>
              <a:gd name="T32" fmla="*/ 44 w 47"/>
              <a:gd name="T33" fmla="*/ 38 h 40"/>
              <a:gd name="T34" fmla="*/ 45 w 47"/>
              <a:gd name="T35" fmla="*/ 34 h 40"/>
              <a:gd name="T36" fmla="*/ 45 w 47"/>
              <a:gd name="T37" fmla="*/ 30 h 40"/>
              <a:gd name="T38" fmla="*/ 47 w 47"/>
              <a:gd name="T39" fmla="*/ 27 h 40"/>
              <a:gd name="T40" fmla="*/ 47 w 47"/>
              <a:gd name="T41" fmla="*/ 25 h 40"/>
              <a:gd name="T42" fmla="*/ 47 w 47"/>
              <a:gd name="T43" fmla="*/ 21 h 40"/>
              <a:gd name="T44" fmla="*/ 44 w 47"/>
              <a:gd name="T45" fmla="*/ 19 h 40"/>
              <a:gd name="T46" fmla="*/ 40 w 47"/>
              <a:gd name="T47" fmla="*/ 15 h 40"/>
              <a:gd name="T48" fmla="*/ 40 w 47"/>
              <a:gd name="T49" fmla="*/ 12 h 40"/>
              <a:gd name="T50" fmla="*/ 42 w 47"/>
              <a:gd name="T51" fmla="*/ 10 h 40"/>
              <a:gd name="T52" fmla="*/ 45 w 47"/>
              <a:gd name="T53" fmla="*/ 10 h 40"/>
              <a:gd name="T54" fmla="*/ 45 w 47"/>
              <a:gd name="T55" fmla="*/ 8 h 40"/>
              <a:gd name="T56" fmla="*/ 38 w 47"/>
              <a:gd name="T57" fmla="*/ 4 h 40"/>
              <a:gd name="T58" fmla="*/ 28 w 47"/>
              <a:gd name="T59" fmla="*/ 4 h 40"/>
              <a:gd name="T60" fmla="*/ 27 w 47"/>
              <a:gd name="T61" fmla="*/ 4 h 40"/>
              <a:gd name="T62" fmla="*/ 23 w 47"/>
              <a:gd name="T63" fmla="*/ 4 h 40"/>
              <a:gd name="T64" fmla="*/ 15 w 47"/>
              <a:gd name="T65" fmla="*/ 0 h 40"/>
              <a:gd name="T66" fmla="*/ 11 w 47"/>
              <a:gd name="T67" fmla="*/ 0 h 40"/>
              <a:gd name="T68" fmla="*/ 6 w 47"/>
              <a:gd name="T69" fmla="*/ 0 h 40"/>
              <a:gd name="T70" fmla="*/ 0 w 47"/>
              <a:gd name="T71" fmla="*/ 0 h 40"/>
              <a:gd name="T72" fmla="*/ 4 w 47"/>
              <a:gd name="T73" fmla="*/ 4 h 40"/>
              <a:gd name="T74" fmla="*/ 6 w 47"/>
              <a:gd name="T75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" h="40">
                <a:moveTo>
                  <a:pt x="6" y="6"/>
                </a:moveTo>
                <a:lnTo>
                  <a:pt x="8" y="8"/>
                </a:lnTo>
                <a:lnTo>
                  <a:pt x="8" y="10"/>
                </a:lnTo>
                <a:lnTo>
                  <a:pt x="10" y="12"/>
                </a:lnTo>
                <a:lnTo>
                  <a:pt x="11" y="13"/>
                </a:lnTo>
                <a:lnTo>
                  <a:pt x="11" y="15"/>
                </a:lnTo>
                <a:lnTo>
                  <a:pt x="10" y="19"/>
                </a:lnTo>
                <a:lnTo>
                  <a:pt x="10" y="23"/>
                </a:lnTo>
                <a:lnTo>
                  <a:pt x="11" y="27"/>
                </a:lnTo>
                <a:lnTo>
                  <a:pt x="17" y="32"/>
                </a:lnTo>
                <a:lnTo>
                  <a:pt x="23" y="36"/>
                </a:lnTo>
                <a:lnTo>
                  <a:pt x="30" y="40"/>
                </a:lnTo>
                <a:lnTo>
                  <a:pt x="32" y="40"/>
                </a:lnTo>
                <a:lnTo>
                  <a:pt x="36" y="38"/>
                </a:lnTo>
                <a:lnTo>
                  <a:pt x="38" y="36"/>
                </a:lnTo>
                <a:lnTo>
                  <a:pt x="42" y="40"/>
                </a:lnTo>
                <a:lnTo>
                  <a:pt x="44" y="38"/>
                </a:lnTo>
                <a:lnTo>
                  <a:pt x="45" y="34"/>
                </a:lnTo>
                <a:lnTo>
                  <a:pt x="45" y="30"/>
                </a:lnTo>
                <a:lnTo>
                  <a:pt x="47" y="27"/>
                </a:lnTo>
                <a:lnTo>
                  <a:pt x="47" y="25"/>
                </a:lnTo>
                <a:lnTo>
                  <a:pt x="47" y="21"/>
                </a:lnTo>
                <a:lnTo>
                  <a:pt x="44" y="19"/>
                </a:lnTo>
                <a:lnTo>
                  <a:pt x="40" y="15"/>
                </a:lnTo>
                <a:lnTo>
                  <a:pt x="40" y="12"/>
                </a:lnTo>
                <a:lnTo>
                  <a:pt x="42" y="10"/>
                </a:lnTo>
                <a:lnTo>
                  <a:pt x="45" y="10"/>
                </a:lnTo>
                <a:lnTo>
                  <a:pt x="45" y="8"/>
                </a:lnTo>
                <a:lnTo>
                  <a:pt x="38" y="4"/>
                </a:lnTo>
                <a:lnTo>
                  <a:pt x="28" y="4"/>
                </a:lnTo>
                <a:lnTo>
                  <a:pt x="27" y="4"/>
                </a:lnTo>
                <a:lnTo>
                  <a:pt x="23" y="4"/>
                </a:lnTo>
                <a:lnTo>
                  <a:pt x="15" y="0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4" y="4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73">
            <a:extLst>
              <a:ext uri="{FF2B5EF4-FFF2-40B4-BE49-F238E27FC236}">
                <a16:creationId xmlns:a16="http://schemas.microsoft.com/office/drawing/2014/main" id="{EA224E6D-D4BB-4F61-A64C-2C0E30A287F5}"/>
              </a:ext>
            </a:extLst>
          </p:cNvPr>
          <p:cNvSpPr>
            <a:spLocks/>
          </p:cNvSpPr>
          <p:nvPr/>
        </p:nvSpPr>
        <p:spPr bwMode="auto">
          <a:xfrm>
            <a:off x="8707853" y="1500951"/>
            <a:ext cx="19423" cy="17805"/>
          </a:xfrm>
          <a:custGeom>
            <a:avLst/>
            <a:gdLst>
              <a:gd name="T0" fmla="*/ 6 w 12"/>
              <a:gd name="T1" fmla="*/ 11 h 11"/>
              <a:gd name="T2" fmla="*/ 6 w 12"/>
              <a:gd name="T3" fmla="*/ 9 h 11"/>
              <a:gd name="T4" fmla="*/ 12 w 12"/>
              <a:gd name="T5" fmla="*/ 7 h 11"/>
              <a:gd name="T6" fmla="*/ 12 w 12"/>
              <a:gd name="T7" fmla="*/ 6 h 11"/>
              <a:gd name="T8" fmla="*/ 10 w 12"/>
              <a:gd name="T9" fmla="*/ 4 h 11"/>
              <a:gd name="T10" fmla="*/ 10 w 12"/>
              <a:gd name="T11" fmla="*/ 0 h 11"/>
              <a:gd name="T12" fmla="*/ 8 w 12"/>
              <a:gd name="T13" fmla="*/ 2 h 11"/>
              <a:gd name="T14" fmla="*/ 8 w 12"/>
              <a:gd name="T15" fmla="*/ 4 h 11"/>
              <a:gd name="T16" fmla="*/ 4 w 12"/>
              <a:gd name="T17" fmla="*/ 6 h 11"/>
              <a:gd name="T18" fmla="*/ 0 w 12"/>
              <a:gd name="T19" fmla="*/ 6 h 11"/>
              <a:gd name="T20" fmla="*/ 4 w 12"/>
              <a:gd name="T21" fmla="*/ 9 h 11"/>
              <a:gd name="T22" fmla="*/ 6 w 12"/>
              <a:gd name="T2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11">
                <a:moveTo>
                  <a:pt x="6" y="11"/>
                </a:moveTo>
                <a:lnTo>
                  <a:pt x="6" y="9"/>
                </a:lnTo>
                <a:lnTo>
                  <a:pt x="12" y="7"/>
                </a:lnTo>
                <a:lnTo>
                  <a:pt x="12" y="6"/>
                </a:lnTo>
                <a:lnTo>
                  <a:pt x="10" y="4"/>
                </a:lnTo>
                <a:lnTo>
                  <a:pt x="10" y="0"/>
                </a:lnTo>
                <a:lnTo>
                  <a:pt x="8" y="2"/>
                </a:lnTo>
                <a:lnTo>
                  <a:pt x="8" y="4"/>
                </a:lnTo>
                <a:lnTo>
                  <a:pt x="4" y="6"/>
                </a:lnTo>
                <a:lnTo>
                  <a:pt x="0" y="6"/>
                </a:lnTo>
                <a:lnTo>
                  <a:pt x="4" y="9"/>
                </a:lnTo>
                <a:lnTo>
                  <a:pt x="6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74">
            <a:extLst>
              <a:ext uri="{FF2B5EF4-FFF2-40B4-BE49-F238E27FC236}">
                <a16:creationId xmlns:a16="http://schemas.microsoft.com/office/drawing/2014/main" id="{BA267FF4-FC4B-441B-A04B-DF44E103980D}"/>
              </a:ext>
            </a:extLst>
          </p:cNvPr>
          <p:cNvSpPr>
            <a:spLocks/>
          </p:cNvSpPr>
          <p:nvPr/>
        </p:nvSpPr>
        <p:spPr bwMode="auto">
          <a:xfrm>
            <a:off x="9300244" y="1470199"/>
            <a:ext cx="8093" cy="12948"/>
          </a:xfrm>
          <a:custGeom>
            <a:avLst/>
            <a:gdLst>
              <a:gd name="T0" fmla="*/ 4 w 5"/>
              <a:gd name="T1" fmla="*/ 4 h 8"/>
              <a:gd name="T2" fmla="*/ 4 w 5"/>
              <a:gd name="T3" fmla="*/ 8 h 8"/>
              <a:gd name="T4" fmla="*/ 5 w 5"/>
              <a:gd name="T5" fmla="*/ 6 h 8"/>
              <a:gd name="T6" fmla="*/ 4 w 5"/>
              <a:gd name="T7" fmla="*/ 2 h 8"/>
              <a:gd name="T8" fmla="*/ 2 w 5"/>
              <a:gd name="T9" fmla="*/ 0 h 8"/>
              <a:gd name="T10" fmla="*/ 0 w 5"/>
              <a:gd name="T11" fmla="*/ 0 h 8"/>
              <a:gd name="T12" fmla="*/ 0 w 5"/>
              <a:gd name="T13" fmla="*/ 0 h 8"/>
              <a:gd name="T14" fmla="*/ 4 w 5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8">
                <a:moveTo>
                  <a:pt x="4" y="4"/>
                </a:moveTo>
                <a:lnTo>
                  <a:pt x="4" y="8"/>
                </a:lnTo>
                <a:lnTo>
                  <a:pt x="5" y="6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75">
            <a:extLst>
              <a:ext uri="{FF2B5EF4-FFF2-40B4-BE49-F238E27FC236}">
                <a16:creationId xmlns:a16="http://schemas.microsoft.com/office/drawing/2014/main" id="{01785BC9-F8C9-4653-AB36-18D1E355FB93}"/>
              </a:ext>
            </a:extLst>
          </p:cNvPr>
          <p:cNvSpPr>
            <a:spLocks/>
          </p:cNvSpPr>
          <p:nvPr/>
        </p:nvSpPr>
        <p:spPr bwMode="auto">
          <a:xfrm>
            <a:off x="9300244" y="1462107"/>
            <a:ext cx="6474" cy="8093"/>
          </a:xfrm>
          <a:custGeom>
            <a:avLst/>
            <a:gdLst>
              <a:gd name="T0" fmla="*/ 4 w 4"/>
              <a:gd name="T1" fmla="*/ 5 h 5"/>
              <a:gd name="T2" fmla="*/ 4 w 4"/>
              <a:gd name="T3" fmla="*/ 3 h 5"/>
              <a:gd name="T4" fmla="*/ 4 w 4"/>
              <a:gd name="T5" fmla="*/ 0 h 5"/>
              <a:gd name="T6" fmla="*/ 0 w 4"/>
              <a:gd name="T7" fmla="*/ 0 h 5"/>
              <a:gd name="T8" fmla="*/ 0 w 4"/>
              <a:gd name="T9" fmla="*/ 2 h 5"/>
              <a:gd name="T10" fmla="*/ 4 w 4"/>
              <a:gd name="T11" fmla="*/ 3 h 5"/>
              <a:gd name="T12" fmla="*/ 4 w 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3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4" y="3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76">
            <a:extLst>
              <a:ext uri="{FF2B5EF4-FFF2-40B4-BE49-F238E27FC236}">
                <a16:creationId xmlns:a16="http://schemas.microsoft.com/office/drawing/2014/main" id="{6DEEA2A6-6054-4B7C-A8C0-3B49A0E8A4F3}"/>
              </a:ext>
            </a:extLst>
          </p:cNvPr>
          <p:cNvSpPr>
            <a:spLocks/>
          </p:cNvSpPr>
          <p:nvPr/>
        </p:nvSpPr>
        <p:spPr bwMode="auto">
          <a:xfrm>
            <a:off x="9306719" y="1455633"/>
            <a:ext cx="4856" cy="9711"/>
          </a:xfrm>
          <a:custGeom>
            <a:avLst/>
            <a:gdLst>
              <a:gd name="T0" fmla="*/ 3 w 3"/>
              <a:gd name="T1" fmla="*/ 6 h 6"/>
              <a:gd name="T2" fmla="*/ 3 w 3"/>
              <a:gd name="T3" fmla="*/ 4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2 h 6"/>
              <a:gd name="T10" fmla="*/ 1 w 3"/>
              <a:gd name="T11" fmla="*/ 6 h 6"/>
              <a:gd name="T12" fmla="*/ 3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3" y="6"/>
                </a:moveTo>
                <a:lnTo>
                  <a:pt x="3" y="4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77">
            <a:extLst>
              <a:ext uri="{FF2B5EF4-FFF2-40B4-BE49-F238E27FC236}">
                <a16:creationId xmlns:a16="http://schemas.microsoft.com/office/drawing/2014/main" id="{B7567FBF-7376-4294-8862-FDE7CA0FAFF0}"/>
              </a:ext>
            </a:extLst>
          </p:cNvPr>
          <p:cNvSpPr>
            <a:spLocks/>
          </p:cNvSpPr>
          <p:nvPr/>
        </p:nvSpPr>
        <p:spPr bwMode="auto">
          <a:xfrm>
            <a:off x="9248451" y="1376323"/>
            <a:ext cx="6474" cy="6474"/>
          </a:xfrm>
          <a:custGeom>
            <a:avLst/>
            <a:gdLst>
              <a:gd name="T0" fmla="*/ 2 w 4"/>
              <a:gd name="T1" fmla="*/ 2 h 4"/>
              <a:gd name="T2" fmla="*/ 4 w 4"/>
              <a:gd name="T3" fmla="*/ 0 h 4"/>
              <a:gd name="T4" fmla="*/ 2 w 4"/>
              <a:gd name="T5" fmla="*/ 0 h 4"/>
              <a:gd name="T6" fmla="*/ 0 w 4"/>
              <a:gd name="T7" fmla="*/ 0 h 4"/>
              <a:gd name="T8" fmla="*/ 2 w 4"/>
              <a:gd name="T9" fmla="*/ 4 h 4"/>
              <a:gd name="T10" fmla="*/ 2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78">
            <a:extLst>
              <a:ext uri="{FF2B5EF4-FFF2-40B4-BE49-F238E27FC236}">
                <a16:creationId xmlns:a16="http://schemas.microsoft.com/office/drawing/2014/main" id="{F9BE8E6D-285A-4732-9D7C-E6DDBB4886C0}"/>
              </a:ext>
            </a:extLst>
          </p:cNvPr>
          <p:cNvSpPr>
            <a:spLocks/>
          </p:cNvSpPr>
          <p:nvPr/>
        </p:nvSpPr>
        <p:spPr bwMode="auto">
          <a:xfrm>
            <a:off x="9287295" y="1465344"/>
            <a:ext cx="9711" cy="11330"/>
          </a:xfrm>
          <a:custGeom>
            <a:avLst/>
            <a:gdLst>
              <a:gd name="T0" fmla="*/ 4 w 6"/>
              <a:gd name="T1" fmla="*/ 7 h 7"/>
              <a:gd name="T2" fmla="*/ 4 w 6"/>
              <a:gd name="T3" fmla="*/ 5 h 7"/>
              <a:gd name="T4" fmla="*/ 6 w 6"/>
              <a:gd name="T5" fmla="*/ 5 h 7"/>
              <a:gd name="T6" fmla="*/ 4 w 6"/>
              <a:gd name="T7" fmla="*/ 1 h 7"/>
              <a:gd name="T8" fmla="*/ 2 w 6"/>
              <a:gd name="T9" fmla="*/ 0 h 7"/>
              <a:gd name="T10" fmla="*/ 2 w 6"/>
              <a:gd name="T11" fmla="*/ 1 h 7"/>
              <a:gd name="T12" fmla="*/ 0 w 6"/>
              <a:gd name="T13" fmla="*/ 1 h 7"/>
              <a:gd name="T14" fmla="*/ 2 w 6"/>
              <a:gd name="T15" fmla="*/ 5 h 7"/>
              <a:gd name="T16" fmla="*/ 4 w 6"/>
              <a:gd name="T1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4" y="7"/>
                </a:moveTo>
                <a:lnTo>
                  <a:pt x="4" y="5"/>
                </a:lnTo>
                <a:lnTo>
                  <a:pt x="6" y="5"/>
                </a:lnTo>
                <a:lnTo>
                  <a:pt x="4" y="1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2" y="5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79">
            <a:extLst>
              <a:ext uri="{FF2B5EF4-FFF2-40B4-BE49-F238E27FC236}">
                <a16:creationId xmlns:a16="http://schemas.microsoft.com/office/drawing/2014/main" id="{9F4AAB1A-DB00-4F2C-8B07-D66D60638000}"/>
              </a:ext>
            </a:extLst>
          </p:cNvPr>
          <p:cNvSpPr>
            <a:spLocks/>
          </p:cNvSpPr>
          <p:nvPr/>
        </p:nvSpPr>
        <p:spPr bwMode="auto">
          <a:xfrm>
            <a:off x="7315899" y="1980044"/>
            <a:ext cx="8093" cy="9711"/>
          </a:xfrm>
          <a:custGeom>
            <a:avLst/>
            <a:gdLst>
              <a:gd name="T0" fmla="*/ 5 w 5"/>
              <a:gd name="T1" fmla="*/ 4 h 6"/>
              <a:gd name="T2" fmla="*/ 5 w 5"/>
              <a:gd name="T3" fmla="*/ 2 h 6"/>
              <a:gd name="T4" fmla="*/ 4 w 5"/>
              <a:gd name="T5" fmla="*/ 0 h 6"/>
              <a:gd name="T6" fmla="*/ 2 w 5"/>
              <a:gd name="T7" fmla="*/ 0 h 6"/>
              <a:gd name="T8" fmla="*/ 2 w 5"/>
              <a:gd name="T9" fmla="*/ 2 h 6"/>
              <a:gd name="T10" fmla="*/ 0 w 5"/>
              <a:gd name="T11" fmla="*/ 4 h 6"/>
              <a:gd name="T12" fmla="*/ 2 w 5"/>
              <a:gd name="T13" fmla="*/ 6 h 6"/>
              <a:gd name="T14" fmla="*/ 4 w 5"/>
              <a:gd name="T15" fmla="*/ 6 h 6"/>
              <a:gd name="T16" fmla="*/ 5 w 5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">
                <a:moveTo>
                  <a:pt x="5" y="4"/>
                </a:move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80">
            <a:extLst>
              <a:ext uri="{FF2B5EF4-FFF2-40B4-BE49-F238E27FC236}">
                <a16:creationId xmlns:a16="http://schemas.microsoft.com/office/drawing/2014/main" id="{50740442-A0BF-4A5D-B49A-A5388DC83C4D}"/>
              </a:ext>
            </a:extLst>
          </p:cNvPr>
          <p:cNvSpPr>
            <a:spLocks/>
          </p:cNvSpPr>
          <p:nvPr/>
        </p:nvSpPr>
        <p:spPr bwMode="auto">
          <a:xfrm>
            <a:off x="9227408" y="1373086"/>
            <a:ext cx="8093" cy="3237"/>
          </a:xfrm>
          <a:custGeom>
            <a:avLst/>
            <a:gdLst>
              <a:gd name="T0" fmla="*/ 3 w 5"/>
              <a:gd name="T1" fmla="*/ 2 h 2"/>
              <a:gd name="T2" fmla="*/ 5 w 5"/>
              <a:gd name="T3" fmla="*/ 0 h 2"/>
              <a:gd name="T4" fmla="*/ 1 w 5"/>
              <a:gd name="T5" fmla="*/ 0 h 2"/>
              <a:gd name="T6" fmla="*/ 0 w 5"/>
              <a:gd name="T7" fmla="*/ 0 h 2"/>
              <a:gd name="T8" fmla="*/ 1 w 5"/>
              <a:gd name="T9" fmla="*/ 2 h 2"/>
              <a:gd name="T10" fmla="*/ 3 w 5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">
                <a:moveTo>
                  <a:pt x="3" y="2"/>
                </a:moveTo>
                <a:lnTo>
                  <a:pt x="5" y="0"/>
                </a:lnTo>
                <a:lnTo>
                  <a:pt x="1" y="0"/>
                </a:lnTo>
                <a:lnTo>
                  <a:pt x="0" y="0"/>
                </a:lnTo>
                <a:lnTo>
                  <a:pt x="1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81">
            <a:extLst>
              <a:ext uri="{FF2B5EF4-FFF2-40B4-BE49-F238E27FC236}">
                <a16:creationId xmlns:a16="http://schemas.microsoft.com/office/drawing/2014/main" id="{54BFC8BD-ECF7-408F-A5F9-F777300B0DBD}"/>
              </a:ext>
            </a:extLst>
          </p:cNvPr>
          <p:cNvSpPr>
            <a:spLocks/>
          </p:cNvSpPr>
          <p:nvPr/>
        </p:nvSpPr>
        <p:spPr bwMode="auto">
          <a:xfrm>
            <a:off x="7681691" y="1403839"/>
            <a:ext cx="14567" cy="14567"/>
          </a:xfrm>
          <a:custGeom>
            <a:avLst/>
            <a:gdLst>
              <a:gd name="T0" fmla="*/ 5 w 9"/>
              <a:gd name="T1" fmla="*/ 0 h 9"/>
              <a:gd name="T2" fmla="*/ 4 w 9"/>
              <a:gd name="T3" fmla="*/ 2 h 9"/>
              <a:gd name="T4" fmla="*/ 4 w 9"/>
              <a:gd name="T5" fmla="*/ 4 h 9"/>
              <a:gd name="T6" fmla="*/ 0 w 9"/>
              <a:gd name="T7" fmla="*/ 6 h 9"/>
              <a:gd name="T8" fmla="*/ 2 w 9"/>
              <a:gd name="T9" fmla="*/ 8 h 9"/>
              <a:gd name="T10" fmla="*/ 2 w 9"/>
              <a:gd name="T11" fmla="*/ 6 h 9"/>
              <a:gd name="T12" fmla="*/ 5 w 9"/>
              <a:gd name="T13" fmla="*/ 4 h 9"/>
              <a:gd name="T14" fmla="*/ 5 w 9"/>
              <a:gd name="T15" fmla="*/ 6 h 9"/>
              <a:gd name="T16" fmla="*/ 7 w 9"/>
              <a:gd name="T17" fmla="*/ 9 h 9"/>
              <a:gd name="T18" fmla="*/ 7 w 9"/>
              <a:gd name="T19" fmla="*/ 8 h 9"/>
              <a:gd name="T20" fmla="*/ 9 w 9"/>
              <a:gd name="T21" fmla="*/ 4 h 9"/>
              <a:gd name="T22" fmla="*/ 7 w 9"/>
              <a:gd name="T23" fmla="*/ 4 h 9"/>
              <a:gd name="T24" fmla="*/ 7 w 9"/>
              <a:gd name="T25" fmla="*/ 0 h 9"/>
              <a:gd name="T26" fmla="*/ 5 w 9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9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0" y="6"/>
                </a:lnTo>
                <a:lnTo>
                  <a:pt x="2" y="8"/>
                </a:lnTo>
                <a:lnTo>
                  <a:pt x="2" y="6"/>
                </a:lnTo>
                <a:lnTo>
                  <a:pt x="5" y="4"/>
                </a:lnTo>
                <a:lnTo>
                  <a:pt x="5" y="6"/>
                </a:lnTo>
                <a:lnTo>
                  <a:pt x="7" y="9"/>
                </a:lnTo>
                <a:lnTo>
                  <a:pt x="7" y="8"/>
                </a:lnTo>
                <a:lnTo>
                  <a:pt x="9" y="4"/>
                </a:lnTo>
                <a:lnTo>
                  <a:pt x="7" y="4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182">
            <a:extLst>
              <a:ext uri="{FF2B5EF4-FFF2-40B4-BE49-F238E27FC236}">
                <a16:creationId xmlns:a16="http://schemas.microsoft.com/office/drawing/2014/main" id="{D873D515-5161-44D9-A288-9697A9230D58}"/>
              </a:ext>
            </a:extLst>
          </p:cNvPr>
          <p:cNvSpPr>
            <a:spLocks/>
          </p:cNvSpPr>
          <p:nvPr/>
        </p:nvSpPr>
        <p:spPr bwMode="auto">
          <a:xfrm>
            <a:off x="6560034" y="2480177"/>
            <a:ext cx="4856" cy="9711"/>
          </a:xfrm>
          <a:custGeom>
            <a:avLst/>
            <a:gdLst>
              <a:gd name="T0" fmla="*/ 3 w 3"/>
              <a:gd name="T1" fmla="*/ 4 h 6"/>
              <a:gd name="T2" fmla="*/ 0 w 3"/>
              <a:gd name="T3" fmla="*/ 0 h 6"/>
              <a:gd name="T4" fmla="*/ 0 w 3"/>
              <a:gd name="T5" fmla="*/ 4 h 6"/>
              <a:gd name="T6" fmla="*/ 3 w 3"/>
              <a:gd name="T7" fmla="*/ 6 h 6"/>
              <a:gd name="T8" fmla="*/ 3 w 3"/>
              <a:gd name="T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3" y="4"/>
                </a:moveTo>
                <a:lnTo>
                  <a:pt x="0" y="0"/>
                </a:lnTo>
                <a:lnTo>
                  <a:pt x="0" y="4"/>
                </a:lnTo>
                <a:lnTo>
                  <a:pt x="3" y="6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183">
            <a:extLst>
              <a:ext uri="{FF2B5EF4-FFF2-40B4-BE49-F238E27FC236}">
                <a16:creationId xmlns:a16="http://schemas.microsoft.com/office/drawing/2014/main" id="{8F521A88-E005-4F26-8E82-04127335F022}"/>
              </a:ext>
            </a:extLst>
          </p:cNvPr>
          <p:cNvSpPr>
            <a:spLocks/>
          </p:cNvSpPr>
          <p:nvPr/>
        </p:nvSpPr>
        <p:spPr bwMode="auto">
          <a:xfrm>
            <a:off x="7657412" y="1164293"/>
            <a:ext cx="106825" cy="131103"/>
          </a:xfrm>
          <a:custGeom>
            <a:avLst/>
            <a:gdLst>
              <a:gd name="T0" fmla="*/ 0 w 66"/>
              <a:gd name="T1" fmla="*/ 13 h 81"/>
              <a:gd name="T2" fmla="*/ 2 w 66"/>
              <a:gd name="T3" fmla="*/ 19 h 81"/>
              <a:gd name="T4" fmla="*/ 5 w 66"/>
              <a:gd name="T5" fmla="*/ 21 h 81"/>
              <a:gd name="T6" fmla="*/ 9 w 66"/>
              <a:gd name="T7" fmla="*/ 32 h 81"/>
              <a:gd name="T8" fmla="*/ 15 w 66"/>
              <a:gd name="T9" fmla="*/ 36 h 81"/>
              <a:gd name="T10" fmla="*/ 9 w 66"/>
              <a:gd name="T11" fmla="*/ 38 h 81"/>
              <a:gd name="T12" fmla="*/ 11 w 66"/>
              <a:gd name="T13" fmla="*/ 49 h 81"/>
              <a:gd name="T14" fmla="*/ 11 w 66"/>
              <a:gd name="T15" fmla="*/ 58 h 81"/>
              <a:gd name="T16" fmla="*/ 13 w 66"/>
              <a:gd name="T17" fmla="*/ 62 h 81"/>
              <a:gd name="T18" fmla="*/ 15 w 66"/>
              <a:gd name="T19" fmla="*/ 69 h 81"/>
              <a:gd name="T20" fmla="*/ 19 w 66"/>
              <a:gd name="T21" fmla="*/ 77 h 81"/>
              <a:gd name="T22" fmla="*/ 20 w 66"/>
              <a:gd name="T23" fmla="*/ 81 h 81"/>
              <a:gd name="T24" fmla="*/ 28 w 66"/>
              <a:gd name="T25" fmla="*/ 75 h 81"/>
              <a:gd name="T26" fmla="*/ 34 w 66"/>
              <a:gd name="T27" fmla="*/ 69 h 81"/>
              <a:gd name="T28" fmla="*/ 34 w 66"/>
              <a:gd name="T29" fmla="*/ 64 h 81"/>
              <a:gd name="T30" fmla="*/ 43 w 66"/>
              <a:gd name="T31" fmla="*/ 58 h 81"/>
              <a:gd name="T32" fmla="*/ 47 w 66"/>
              <a:gd name="T33" fmla="*/ 60 h 81"/>
              <a:gd name="T34" fmla="*/ 51 w 66"/>
              <a:gd name="T35" fmla="*/ 54 h 81"/>
              <a:gd name="T36" fmla="*/ 60 w 66"/>
              <a:gd name="T37" fmla="*/ 49 h 81"/>
              <a:gd name="T38" fmla="*/ 64 w 66"/>
              <a:gd name="T39" fmla="*/ 45 h 81"/>
              <a:gd name="T40" fmla="*/ 66 w 66"/>
              <a:gd name="T41" fmla="*/ 36 h 81"/>
              <a:gd name="T42" fmla="*/ 58 w 66"/>
              <a:gd name="T43" fmla="*/ 26 h 81"/>
              <a:gd name="T44" fmla="*/ 52 w 66"/>
              <a:gd name="T45" fmla="*/ 19 h 81"/>
              <a:gd name="T46" fmla="*/ 49 w 66"/>
              <a:gd name="T47" fmla="*/ 21 h 81"/>
              <a:gd name="T48" fmla="*/ 41 w 66"/>
              <a:gd name="T49" fmla="*/ 17 h 81"/>
              <a:gd name="T50" fmla="*/ 35 w 66"/>
              <a:gd name="T51" fmla="*/ 13 h 81"/>
              <a:gd name="T52" fmla="*/ 34 w 66"/>
              <a:gd name="T53" fmla="*/ 13 h 81"/>
              <a:gd name="T54" fmla="*/ 30 w 66"/>
              <a:gd name="T55" fmla="*/ 8 h 81"/>
              <a:gd name="T56" fmla="*/ 26 w 66"/>
              <a:gd name="T57" fmla="*/ 11 h 81"/>
              <a:gd name="T58" fmla="*/ 22 w 66"/>
              <a:gd name="T59" fmla="*/ 6 h 81"/>
              <a:gd name="T60" fmla="*/ 20 w 66"/>
              <a:gd name="T61" fmla="*/ 8 h 81"/>
              <a:gd name="T62" fmla="*/ 22 w 66"/>
              <a:gd name="T63" fmla="*/ 11 h 81"/>
              <a:gd name="T64" fmla="*/ 20 w 66"/>
              <a:gd name="T65" fmla="*/ 17 h 81"/>
              <a:gd name="T66" fmla="*/ 17 w 66"/>
              <a:gd name="T67" fmla="*/ 15 h 81"/>
              <a:gd name="T68" fmla="*/ 13 w 66"/>
              <a:gd name="T69" fmla="*/ 2 h 81"/>
              <a:gd name="T70" fmla="*/ 5 w 66"/>
              <a:gd name="T71" fmla="*/ 0 h 81"/>
              <a:gd name="T72" fmla="*/ 2 w 66"/>
              <a:gd name="T73" fmla="*/ 2 h 81"/>
              <a:gd name="T74" fmla="*/ 5 w 66"/>
              <a:gd name="T75" fmla="*/ 8 h 81"/>
              <a:gd name="T76" fmla="*/ 7 w 66"/>
              <a:gd name="T77" fmla="*/ 11 h 81"/>
              <a:gd name="T78" fmla="*/ 3 w 66"/>
              <a:gd name="T79" fmla="*/ 9 h 81"/>
              <a:gd name="T80" fmla="*/ 0 w 66"/>
              <a:gd name="T81" fmla="*/ 8 h 81"/>
              <a:gd name="T82" fmla="*/ 2 w 66"/>
              <a:gd name="T83" fmla="*/ 1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6" h="81">
                <a:moveTo>
                  <a:pt x="2" y="13"/>
                </a:moveTo>
                <a:lnTo>
                  <a:pt x="0" y="13"/>
                </a:lnTo>
                <a:lnTo>
                  <a:pt x="0" y="17"/>
                </a:lnTo>
                <a:lnTo>
                  <a:pt x="2" y="19"/>
                </a:lnTo>
                <a:lnTo>
                  <a:pt x="3" y="19"/>
                </a:lnTo>
                <a:lnTo>
                  <a:pt x="5" y="21"/>
                </a:lnTo>
                <a:lnTo>
                  <a:pt x="5" y="24"/>
                </a:lnTo>
                <a:lnTo>
                  <a:pt x="9" y="32"/>
                </a:lnTo>
                <a:lnTo>
                  <a:pt x="11" y="36"/>
                </a:lnTo>
                <a:lnTo>
                  <a:pt x="15" y="36"/>
                </a:lnTo>
                <a:lnTo>
                  <a:pt x="13" y="38"/>
                </a:lnTo>
                <a:lnTo>
                  <a:pt x="9" y="38"/>
                </a:lnTo>
                <a:lnTo>
                  <a:pt x="7" y="43"/>
                </a:lnTo>
                <a:lnTo>
                  <a:pt x="11" y="49"/>
                </a:lnTo>
                <a:lnTo>
                  <a:pt x="11" y="53"/>
                </a:lnTo>
                <a:lnTo>
                  <a:pt x="11" y="58"/>
                </a:lnTo>
                <a:lnTo>
                  <a:pt x="13" y="58"/>
                </a:lnTo>
                <a:lnTo>
                  <a:pt x="13" y="62"/>
                </a:lnTo>
                <a:lnTo>
                  <a:pt x="13" y="64"/>
                </a:lnTo>
                <a:lnTo>
                  <a:pt x="15" y="69"/>
                </a:lnTo>
                <a:lnTo>
                  <a:pt x="17" y="73"/>
                </a:lnTo>
                <a:lnTo>
                  <a:pt x="19" y="77"/>
                </a:lnTo>
                <a:lnTo>
                  <a:pt x="19" y="79"/>
                </a:lnTo>
                <a:lnTo>
                  <a:pt x="20" y="81"/>
                </a:lnTo>
                <a:lnTo>
                  <a:pt x="26" y="81"/>
                </a:lnTo>
                <a:lnTo>
                  <a:pt x="28" y="75"/>
                </a:lnTo>
                <a:lnTo>
                  <a:pt x="32" y="71"/>
                </a:lnTo>
                <a:lnTo>
                  <a:pt x="34" y="69"/>
                </a:lnTo>
                <a:lnTo>
                  <a:pt x="34" y="68"/>
                </a:lnTo>
                <a:lnTo>
                  <a:pt x="34" y="64"/>
                </a:lnTo>
                <a:lnTo>
                  <a:pt x="41" y="60"/>
                </a:lnTo>
                <a:lnTo>
                  <a:pt x="43" y="58"/>
                </a:lnTo>
                <a:lnTo>
                  <a:pt x="45" y="60"/>
                </a:lnTo>
                <a:lnTo>
                  <a:pt x="47" y="60"/>
                </a:lnTo>
                <a:lnTo>
                  <a:pt x="49" y="58"/>
                </a:lnTo>
                <a:lnTo>
                  <a:pt x="51" y="54"/>
                </a:lnTo>
                <a:lnTo>
                  <a:pt x="54" y="53"/>
                </a:lnTo>
                <a:lnTo>
                  <a:pt x="60" y="49"/>
                </a:lnTo>
                <a:lnTo>
                  <a:pt x="60" y="47"/>
                </a:lnTo>
                <a:lnTo>
                  <a:pt x="64" y="45"/>
                </a:lnTo>
                <a:lnTo>
                  <a:pt x="66" y="38"/>
                </a:lnTo>
                <a:lnTo>
                  <a:pt x="66" y="36"/>
                </a:lnTo>
                <a:lnTo>
                  <a:pt x="60" y="30"/>
                </a:lnTo>
                <a:lnTo>
                  <a:pt x="58" y="26"/>
                </a:lnTo>
                <a:lnTo>
                  <a:pt x="58" y="23"/>
                </a:lnTo>
                <a:lnTo>
                  <a:pt x="52" y="19"/>
                </a:lnTo>
                <a:lnTo>
                  <a:pt x="51" y="19"/>
                </a:lnTo>
                <a:lnTo>
                  <a:pt x="49" y="21"/>
                </a:lnTo>
                <a:lnTo>
                  <a:pt x="45" y="19"/>
                </a:lnTo>
                <a:lnTo>
                  <a:pt x="41" y="17"/>
                </a:lnTo>
                <a:lnTo>
                  <a:pt x="37" y="13"/>
                </a:lnTo>
                <a:lnTo>
                  <a:pt x="35" y="13"/>
                </a:lnTo>
                <a:lnTo>
                  <a:pt x="35" y="13"/>
                </a:lnTo>
                <a:lnTo>
                  <a:pt x="34" y="13"/>
                </a:lnTo>
                <a:lnTo>
                  <a:pt x="32" y="11"/>
                </a:lnTo>
                <a:lnTo>
                  <a:pt x="30" y="8"/>
                </a:lnTo>
                <a:lnTo>
                  <a:pt x="28" y="8"/>
                </a:lnTo>
                <a:lnTo>
                  <a:pt x="26" y="11"/>
                </a:lnTo>
                <a:lnTo>
                  <a:pt x="26" y="11"/>
                </a:lnTo>
                <a:lnTo>
                  <a:pt x="22" y="6"/>
                </a:lnTo>
                <a:lnTo>
                  <a:pt x="20" y="6"/>
                </a:lnTo>
                <a:lnTo>
                  <a:pt x="20" y="8"/>
                </a:lnTo>
                <a:lnTo>
                  <a:pt x="22" y="9"/>
                </a:lnTo>
                <a:lnTo>
                  <a:pt x="22" y="11"/>
                </a:lnTo>
                <a:lnTo>
                  <a:pt x="20" y="13"/>
                </a:lnTo>
                <a:lnTo>
                  <a:pt x="20" y="17"/>
                </a:lnTo>
                <a:lnTo>
                  <a:pt x="19" y="17"/>
                </a:lnTo>
                <a:lnTo>
                  <a:pt x="17" y="15"/>
                </a:lnTo>
                <a:lnTo>
                  <a:pt x="17" y="4"/>
                </a:lnTo>
                <a:lnTo>
                  <a:pt x="13" y="2"/>
                </a:lnTo>
                <a:lnTo>
                  <a:pt x="11" y="2"/>
                </a:lnTo>
                <a:lnTo>
                  <a:pt x="5" y="0"/>
                </a:lnTo>
                <a:lnTo>
                  <a:pt x="3" y="0"/>
                </a:lnTo>
                <a:lnTo>
                  <a:pt x="2" y="2"/>
                </a:lnTo>
                <a:lnTo>
                  <a:pt x="2" y="6"/>
                </a:lnTo>
                <a:lnTo>
                  <a:pt x="5" y="8"/>
                </a:lnTo>
                <a:lnTo>
                  <a:pt x="7" y="9"/>
                </a:lnTo>
                <a:lnTo>
                  <a:pt x="7" y="11"/>
                </a:lnTo>
                <a:lnTo>
                  <a:pt x="3" y="11"/>
                </a:lnTo>
                <a:lnTo>
                  <a:pt x="3" y="9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2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84">
            <a:extLst>
              <a:ext uri="{FF2B5EF4-FFF2-40B4-BE49-F238E27FC236}">
                <a16:creationId xmlns:a16="http://schemas.microsoft.com/office/drawing/2014/main" id="{7ACF1DB7-60CE-4783-8191-E1FF4D30EC53}"/>
              </a:ext>
            </a:extLst>
          </p:cNvPr>
          <p:cNvSpPr>
            <a:spLocks/>
          </p:cNvSpPr>
          <p:nvPr/>
        </p:nvSpPr>
        <p:spPr bwMode="auto">
          <a:xfrm>
            <a:off x="6830332" y="2174271"/>
            <a:ext cx="6474" cy="6474"/>
          </a:xfrm>
          <a:custGeom>
            <a:avLst/>
            <a:gdLst>
              <a:gd name="T0" fmla="*/ 4 w 4"/>
              <a:gd name="T1" fmla="*/ 4 h 4"/>
              <a:gd name="T2" fmla="*/ 2 w 4"/>
              <a:gd name="T3" fmla="*/ 2 h 4"/>
              <a:gd name="T4" fmla="*/ 0 w 4"/>
              <a:gd name="T5" fmla="*/ 0 h 4"/>
              <a:gd name="T6" fmla="*/ 0 w 4"/>
              <a:gd name="T7" fmla="*/ 0 h 4"/>
              <a:gd name="T8" fmla="*/ 0 w 4"/>
              <a:gd name="T9" fmla="*/ 2 h 4"/>
              <a:gd name="T10" fmla="*/ 2 w 4"/>
              <a:gd name="T11" fmla="*/ 4 h 4"/>
              <a:gd name="T12" fmla="*/ 4 w 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185">
            <a:extLst>
              <a:ext uri="{FF2B5EF4-FFF2-40B4-BE49-F238E27FC236}">
                <a16:creationId xmlns:a16="http://schemas.microsoft.com/office/drawing/2014/main" id="{E9A261C9-0A95-4629-8605-3A9AED2F5EB5}"/>
              </a:ext>
            </a:extLst>
          </p:cNvPr>
          <p:cNvSpPr>
            <a:spLocks/>
          </p:cNvSpPr>
          <p:nvPr/>
        </p:nvSpPr>
        <p:spPr bwMode="auto">
          <a:xfrm>
            <a:off x="7056930" y="2067445"/>
            <a:ext cx="4856" cy="6474"/>
          </a:xfrm>
          <a:custGeom>
            <a:avLst/>
            <a:gdLst>
              <a:gd name="T0" fmla="*/ 0 w 3"/>
              <a:gd name="T1" fmla="*/ 4 h 4"/>
              <a:gd name="T2" fmla="*/ 2 w 3"/>
              <a:gd name="T3" fmla="*/ 4 h 4"/>
              <a:gd name="T4" fmla="*/ 3 w 3"/>
              <a:gd name="T5" fmla="*/ 2 h 4"/>
              <a:gd name="T6" fmla="*/ 2 w 3"/>
              <a:gd name="T7" fmla="*/ 0 h 4"/>
              <a:gd name="T8" fmla="*/ 2 w 3"/>
              <a:gd name="T9" fmla="*/ 0 h 4"/>
              <a:gd name="T10" fmla="*/ 0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0" y="4"/>
                </a:moveTo>
                <a:lnTo>
                  <a:pt x="2" y="4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186">
            <a:extLst>
              <a:ext uri="{FF2B5EF4-FFF2-40B4-BE49-F238E27FC236}">
                <a16:creationId xmlns:a16="http://schemas.microsoft.com/office/drawing/2014/main" id="{80EE5B77-8330-4049-9875-E4088DF6E37B}"/>
              </a:ext>
            </a:extLst>
          </p:cNvPr>
          <p:cNvSpPr>
            <a:spLocks/>
          </p:cNvSpPr>
          <p:nvPr/>
        </p:nvSpPr>
        <p:spPr bwMode="auto">
          <a:xfrm>
            <a:off x="7788515" y="1222561"/>
            <a:ext cx="14567" cy="14567"/>
          </a:xfrm>
          <a:custGeom>
            <a:avLst/>
            <a:gdLst>
              <a:gd name="T0" fmla="*/ 3 w 9"/>
              <a:gd name="T1" fmla="*/ 9 h 9"/>
              <a:gd name="T2" fmla="*/ 7 w 9"/>
              <a:gd name="T3" fmla="*/ 7 h 9"/>
              <a:gd name="T4" fmla="*/ 7 w 9"/>
              <a:gd name="T5" fmla="*/ 5 h 9"/>
              <a:gd name="T6" fmla="*/ 5 w 9"/>
              <a:gd name="T7" fmla="*/ 3 h 9"/>
              <a:gd name="T8" fmla="*/ 7 w 9"/>
              <a:gd name="T9" fmla="*/ 2 h 9"/>
              <a:gd name="T10" fmla="*/ 9 w 9"/>
              <a:gd name="T11" fmla="*/ 2 h 9"/>
              <a:gd name="T12" fmla="*/ 7 w 9"/>
              <a:gd name="T13" fmla="*/ 0 h 9"/>
              <a:gd name="T14" fmla="*/ 5 w 9"/>
              <a:gd name="T15" fmla="*/ 0 h 9"/>
              <a:gd name="T16" fmla="*/ 3 w 9"/>
              <a:gd name="T17" fmla="*/ 3 h 9"/>
              <a:gd name="T18" fmla="*/ 3 w 9"/>
              <a:gd name="T19" fmla="*/ 5 h 9"/>
              <a:gd name="T20" fmla="*/ 2 w 9"/>
              <a:gd name="T21" fmla="*/ 5 h 9"/>
              <a:gd name="T22" fmla="*/ 0 w 9"/>
              <a:gd name="T23" fmla="*/ 9 h 9"/>
              <a:gd name="T24" fmla="*/ 2 w 9"/>
              <a:gd name="T25" fmla="*/ 9 h 9"/>
              <a:gd name="T26" fmla="*/ 3 w 9"/>
              <a:gd name="T2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9">
                <a:moveTo>
                  <a:pt x="3" y="9"/>
                </a:moveTo>
                <a:lnTo>
                  <a:pt x="7" y="7"/>
                </a:lnTo>
                <a:lnTo>
                  <a:pt x="7" y="5"/>
                </a:lnTo>
                <a:lnTo>
                  <a:pt x="5" y="3"/>
                </a:lnTo>
                <a:lnTo>
                  <a:pt x="7" y="2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3" y="3"/>
                </a:lnTo>
                <a:lnTo>
                  <a:pt x="3" y="5"/>
                </a:lnTo>
                <a:lnTo>
                  <a:pt x="2" y="5"/>
                </a:lnTo>
                <a:lnTo>
                  <a:pt x="0" y="9"/>
                </a:lnTo>
                <a:lnTo>
                  <a:pt x="2" y="9"/>
                </a:lnTo>
                <a:lnTo>
                  <a:pt x="3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eeform 187">
            <a:extLst>
              <a:ext uri="{FF2B5EF4-FFF2-40B4-BE49-F238E27FC236}">
                <a16:creationId xmlns:a16="http://schemas.microsoft.com/office/drawing/2014/main" id="{B74875C4-C79C-48D4-A58B-BAA26676C1A9}"/>
              </a:ext>
            </a:extLst>
          </p:cNvPr>
          <p:cNvSpPr>
            <a:spLocks/>
          </p:cNvSpPr>
          <p:nvPr/>
        </p:nvSpPr>
        <p:spPr bwMode="auto">
          <a:xfrm>
            <a:off x="6684663" y="2255197"/>
            <a:ext cx="9711" cy="16186"/>
          </a:xfrm>
          <a:custGeom>
            <a:avLst/>
            <a:gdLst>
              <a:gd name="T0" fmla="*/ 6 w 6"/>
              <a:gd name="T1" fmla="*/ 0 h 10"/>
              <a:gd name="T2" fmla="*/ 2 w 6"/>
              <a:gd name="T3" fmla="*/ 0 h 10"/>
              <a:gd name="T4" fmla="*/ 0 w 6"/>
              <a:gd name="T5" fmla="*/ 2 h 10"/>
              <a:gd name="T6" fmla="*/ 0 w 6"/>
              <a:gd name="T7" fmla="*/ 6 h 10"/>
              <a:gd name="T8" fmla="*/ 4 w 6"/>
              <a:gd name="T9" fmla="*/ 8 h 10"/>
              <a:gd name="T10" fmla="*/ 4 w 6"/>
              <a:gd name="T11" fmla="*/ 10 h 10"/>
              <a:gd name="T12" fmla="*/ 6 w 6"/>
              <a:gd name="T13" fmla="*/ 10 h 10"/>
              <a:gd name="T14" fmla="*/ 6 w 6"/>
              <a:gd name="T15" fmla="*/ 8 h 10"/>
              <a:gd name="T16" fmla="*/ 4 w 6"/>
              <a:gd name="T17" fmla="*/ 4 h 10"/>
              <a:gd name="T18" fmla="*/ 6 w 6"/>
              <a:gd name="T19" fmla="*/ 2 h 10"/>
              <a:gd name="T20" fmla="*/ 6 w 6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10">
                <a:moveTo>
                  <a:pt x="6" y="0"/>
                </a:move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8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188">
            <a:extLst>
              <a:ext uri="{FF2B5EF4-FFF2-40B4-BE49-F238E27FC236}">
                <a16:creationId xmlns:a16="http://schemas.microsoft.com/office/drawing/2014/main" id="{76813CA0-1918-4048-B338-DF36C8E1F8FD}"/>
              </a:ext>
            </a:extLst>
          </p:cNvPr>
          <p:cNvSpPr>
            <a:spLocks/>
          </p:cNvSpPr>
          <p:nvPr/>
        </p:nvSpPr>
        <p:spPr bwMode="auto">
          <a:xfrm>
            <a:off x="8351772" y="1437828"/>
            <a:ext cx="9711" cy="11330"/>
          </a:xfrm>
          <a:custGeom>
            <a:avLst/>
            <a:gdLst>
              <a:gd name="T0" fmla="*/ 2 w 6"/>
              <a:gd name="T1" fmla="*/ 5 h 7"/>
              <a:gd name="T2" fmla="*/ 4 w 6"/>
              <a:gd name="T3" fmla="*/ 7 h 7"/>
              <a:gd name="T4" fmla="*/ 4 w 6"/>
              <a:gd name="T5" fmla="*/ 7 h 7"/>
              <a:gd name="T6" fmla="*/ 6 w 6"/>
              <a:gd name="T7" fmla="*/ 3 h 7"/>
              <a:gd name="T8" fmla="*/ 6 w 6"/>
              <a:gd name="T9" fmla="*/ 0 h 7"/>
              <a:gd name="T10" fmla="*/ 0 w 6"/>
              <a:gd name="T11" fmla="*/ 2 h 7"/>
              <a:gd name="T12" fmla="*/ 0 w 6"/>
              <a:gd name="T13" fmla="*/ 3 h 7"/>
              <a:gd name="T14" fmla="*/ 0 w 6"/>
              <a:gd name="T15" fmla="*/ 5 h 7"/>
              <a:gd name="T16" fmla="*/ 2 w 6"/>
              <a:gd name="T17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2" y="5"/>
                </a:moveTo>
                <a:lnTo>
                  <a:pt x="4" y="7"/>
                </a:lnTo>
                <a:lnTo>
                  <a:pt x="4" y="7"/>
                </a:lnTo>
                <a:lnTo>
                  <a:pt x="6" y="3"/>
                </a:lnTo>
                <a:lnTo>
                  <a:pt x="6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89">
            <a:extLst>
              <a:ext uri="{FF2B5EF4-FFF2-40B4-BE49-F238E27FC236}">
                <a16:creationId xmlns:a16="http://schemas.microsoft.com/office/drawing/2014/main" id="{E40463F8-D84A-4071-8188-9DA060019AD2}"/>
              </a:ext>
            </a:extLst>
          </p:cNvPr>
          <p:cNvSpPr>
            <a:spLocks/>
          </p:cNvSpPr>
          <p:nvPr/>
        </p:nvSpPr>
        <p:spPr bwMode="auto">
          <a:xfrm>
            <a:off x="8537905" y="1340715"/>
            <a:ext cx="30753" cy="21042"/>
          </a:xfrm>
          <a:custGeom>
            <a:avLst/>
            <a:gdLst>
              <a:gd name="T0" fmla="*/ 11 w 19"/>
              <a:gd name="T1" fmla="*/ 3 h 13"/>
              <a:gd name="T2" fmla="*/ 7 w 19"/>
              <a:gd name="T3" fmla="*/ 3 h 13"/>
              <a:gd name="T4" fmla="*/ 4 w 19"/>
              <a:gd name="T5" fmla="*/ 0 h 13"/>
              <a:gd name="T6" fmla="*/ 0 w 19"/>
              <a:gd name="T7" fmla="*/ 0 h 13"/>
              <a:gd name="T8" fmla="*/ 0 w 19"/>
              <a:gd name="T9" fmla="*/ 2 h 13"/>
              <a:gd name="T10" fmla="*/ 2 w 19"/>
              <a:gd name="T11" fmla="*/ 3 h 13"/>
              <a:gd name="T12" fmla="*/ 4 w 19"/>
              <a:gd name="T13" fmla="*/ 5 h 13"/>
              <a:gd name="T14" fmla="*/ 6 w 19"/>
              <a:gd name="T15" fmla="*/ 5 h 13"/>
              <a:gd name="T16" fmla="*/ 9 w 19"/>
              <a:gd name="T17" fmla="*/ 9 h 13"/>
              <a:gd name="T18" fmla="*/ 13 w 19"/>
              <a:gd name="T19" fmla="*/ 9 h 13"/>
              <a:gd name="T20" fmla="*/ 17 w 19"/>
              <a:gd name="T21" fmla="*/ 13 h 13"/>
              <a:gd name="T22" fmla="*/ 19 w 19"/>
              <a:gd name="T23" fmla="*/ 13 h 13"/>
              <a:gd name="T24" fmla="*/ 19 w 19"/>
              <a:gd name="T25" fmla="*/ 9 h 13"/>
              <a:gd name="T26" fmla="*/ 15 w 19"/>
              <a:gd name="T27" fmla="*/ 5 h 13"/>
              <a:gd name="T28" fmla="*/ 11 w 19"/>
              <a:gd name="T2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3">
                <a:moveTo>
                  <a:pt x="11" y="3"/>
                </a:moveTo>
                <a:lnTo>
                  <a:pt x="7" y="3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2" y="3"/>
                </a:lnTo>
                <a:lnTo>
                  <a:pt x="4" y="5"/>
                </a:lnTo>
                <a:lnTo>
                  <a:pt x="6" y="5"/>
                </a:lnTo>
                <a:lnTo>
                  <a:pt x="9" y="9"/>
                </a:lnTo>
                <a:lnTo>
                  <a:pt x="13" y="9"/>
                </a:lnTo>
                <a:lnTo>
                  <a:pt x="17" y="13"/>
                </a:lnTo>
                <a:lnTo>
                  <a:pt x="19" y="13"/>
                </a:lnTo>
                <a:lnTo>
                  <a:pt x="19" y="9"/>
                </a:lnTo>
                <a:lnTo>
                  <a:pt x="15" y="5"/>
                </a:lnTo>
                <a:lnTo>
                  <a:pt x="11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eeform 190">
            <a:extLst>
              <a:ext uri="{FF2B5EF4-FFF2-40B4-BE49-F238E27FC236}">
                <a16:creationId xmlns:a16="http://schemas.microsoft.com/office/drawing/2014/main" id="{6CE73A07-7160-4F81-A246-2FDC93C5E9AC}"/>
              </a:ext>
            </a:extLst>
          </p:cNvPr>
          <p:cNvSpPr>
            <a:spLocks/>
          </p:cNvSpPr>
          <p:nvPr/>
        </p:nvSpPr>
        <p:spPr bwMode="auto">
          <a:xfrm>
            <a:off x="7799845" y="1227416"/>
            <a:ext cx="27516" cy="12948"/>
          </a:xfrm>
          <a:custGeom>
            <a:avLst/>
            <a:gdLst>
              <a:gd name="T0" fmla="*/ 2 w 17"/>
              <a:gd name="T1" fmla="*/ 8 h 8"/>
              <a:gd name="T2" fmla="*/ 6 w 17"/>
              <a:gd name="T3" fmla="*/ 8 h 8"/>
              <a:gd name="T4" fmla="*/ 11 w 17"/>
              <a:gd name="T5" fmla="*/ 8 h 8"/>
              <a:gd name="T6" fmla="*/ 11 w 17"/>
              <a:gd name="T7" fmla="*/ 6 h 8"/>
              <a:gd name="T8" fmla="*/ 15 w 17"/>
              <a:gd name="T9" fmla="*/ 8 h 8"/>
              <a:gd name="T10" fmla="*/ 17 w 17"/>
              <a:gd name="T11" fmla="*/ 4 h 8"/>
              <a:gd name="T12" fmla="*/ 15 w 17"/>
              <a:gd name="T13" fmla="*/ 0 h 8"/>
              <a:gd name="T14" fmla="*/ 13 w 17"/>
              <a:gd name="T15" fmla="*/ 0 h 8"/>
              <a:gd name="T16" fmla="*/ 11 w 17"/>
              <a:gd name="T17" fmla="*/ 0 h 8"/>
              <a:gd name="T18" fmla="*/ 10 w 17"/>
              <a:gd name="T19" fmla="*/ 0 h 8"/>
              <a:gd name="T20" fmla="*/ 8 w 17"/>
              <a:gd name="T21" fmla="*/ 4 h 8"/>
              <a:gd name="T22" fmla="*/ 2 w 17"/>
              <a:gd name="T23" fmla="*/ 4 h 8"/>
              <a:gd name="T24" fmla="*/ 0 w 17"/>
              <a:gd name="T25" fmla="*/ 6 h 8"/>
              <a:gd name="T26" fmla="*/ 2 w 17"/>
              <a:gd name="T2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8">
                <a:moveTo>
                  <a:pt x="2" y="8"/>
                </a:moveTo>
                <a:lnTo>
                  <a:pt x="6" y="8"/>
                </a:lnTo>
                <a:lnTo>
                  <a:pt x="11" y="8"/>
                </a:lnTo>
                <a:lnTo>
                  <a:pt x="11" y="6"/>
                </a:lnTo>
                <a:lnTo>
                  <a:pt x="15" y="8"/>
                </a:lnTo>
                <a:lnTo>
                  <a:pt x="17" y="4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0" y="0"/>
                </a:lnTo>
                <a:lnTo>
                  <a:pt x="8" y="4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reeform 191">
            <a:extLst>
              <a:ext uri="{FF2B5EF4-FFF2-40B4-BE49-F238E27FC236}">
                <a16:creationId xmlns:a16="http://schemas.microsoft.com/office/drawing/2014/main" id="{7B525481-2A6C-485A-A08F-10F5671533FD}"/>
              </a:ext>
            </a:extLst>
          </p:cNvPr>
          <p:cNvSpPr>
            <a:spLocks/>
          </p:cNvSpPr>
          <p:nvPr/>
        </p:nvSpPr>
        <p:spPr bwMode="auto">
          <a:xfrm>
            <a:off x="8285411" y="1512282"/>
            <a:ext cx="14567" cy="12948"/>
          </a:xfrm>
          <a:custGeom>
            <a:avLst/>
            <a:gdLst>
              <a:gd name="T0" fmla="*/ 3 w 9"/>
              <a:gd name="T1" fmla="*/ 4 h 8"/>
              <a:gd name="T2" fmla="*/ 3 w 9"/>
              <a:gd name="T3" fmla="*/ 8 h 8"/>
              <a:gd name="T4" fmla="*/ 7 w 9"/>
              <a:gd name="T5" fmla="*/ 8 h 8"/>
              <a:gd name="T6" fmla="*/ 9 w 9"/>
              <a:gd name="T7" fmla="*/ 6 h 8"/>
              <a:gd name="T8" fmla="*/ 9 w 9"/>
              <a:gd name="T9" fmla="*/ 6 h 8"/>
              <a:gd name="T10" fmla="*/ 9 w 9"/>
              <a:gd name="T11" fmla="*/ 4 h 8"/>
              <a:gd name="T12" fmla="*/ 7 w 9"/>
              <a:gd name="T13" fmla="*/ 2 h 8"/>
              <a:gd name="T14" fmla="*/ 3 w 9"/>
              <a:gd name="T15" fmla="*/ 0 h 8"/>
              <a:gd name="T16" fmla="*/ 2 w 9"/>
              <a:gd name="T17" fmla="*/ 0 h 8"/>
              <a:gd name="T18" fmla="*/ 0 w 9"/>
              <a:gd name="T19" fmla="*/ 2 h 8"/>
              <a:gd name="T20" fmla="*/ 0 w 9"/>
              <a:gd name="T21" fmla="*/ 2 h 8"/>
              <a:gd name="T22" fmla="*/ 3 w 9"/>
              <a:gd name="T2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8">
                <a:moveTo>
                  <a:pt x="3" y="4"/>
                </a:moveTo>
                <a:lnTo>
                  <a:pt x="3" y="8"/>
                </a:lnTo>
                <a:lnTo>
                  <a:pt x="7" y="8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2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192">
            <a:extLst>
              <a:ext uri="{FF2B5EF4-FFF2-40B4-BE49-F238E27FC236}">
                <a16:creationId xmlns:a16="http://schemas.microsoft.com/office/drawing/2014/main" id="{721F3939-25EE-461F-8EE4-09FA5659B8C0}"/>
              </a:ext>
            </a:extLst>
          </p:cNvPr>
          <p:cNvSpPr>
            <a:spLocks/>
          </p:cNvSpPr>
          <p:nvPr/>
        </p:nvSpPr>
        <p:spPr bwMode="auto">
          <a:xfrm>
            <a:off x="8444029" y="1212850"/>
            <a:ext cx="32371" cy="45320"/>
          </a:xfrm>
          <a:custGeom>
            <a:avLst/>
            <a:gdLst>
              <a:gd name="T0" fmla="*/ 3 w 20"/>
              <a:gd name="T1" fmla="*/ 8 h 28"/>
              <a:gd name="T2" fmla="*/ 9 w 20"/>
              <a:gd name="T3" fmla="*/ 13 h 28"/>
              <a:gd name="T4" fmla="*/ 13 w 20"/>
              <a:gd name="T5" fmla="*/ 19 h 28"/>
              <a:gd name="T6" fmla="*/ 17 w 20"/>
              <a:gd name="T7" fmla="*/ 26 h 28"/>
              <a:gd name="T8" fmla="*/ 18 w 20"/>
              <a:gd name="T9" fmla="*/ 28 h 28"/>
              <a:gd name="T10" fmla="*/ 20 w 20"/>
              <a:gd name="T11" fmla="*/ 26 h 28"/>
              <a:gd name="T12" fmla="*/ 20 w 20"/>
              <a:gd name="T13" fmla="*/ 23 h 28"/>
              <a:gd name="T14" fmla="*/ 17 w 20"/>
              <a:gd name="T15" fmla="*/ 15 h 28"/>
              <a:gd name="T16" fmla="*/ 17 w 20"/>
              <a:gd name="T17" fmla="*/ 11 h 28"/>
              <a:gd name="T18" fmla="*/ 13 w 20"/>
              <a:gd name="T19" fmla="*/ 9 h 28"/>
              <a:gd name="T20" fmla="*/ 7 w 20"/>
              <a:gd name="T21" fmla="*/ 8 h 28"/>
              <a:gd name="T22" fmla="*/ 5 w 20"/>
              <a:gd name="T23" fmla="*/ 4 h 28"/>
              <a:gd name="T24" fmla="*/ 1 w 20"/>
              <a:gd name="T25" fmla="*/ 2 h 28"/>
              <a:gd name="T26" fmla="*/ 0 w 20"/>
              <a:gd name="T27" fmla="*/ 0 h 28"/>
              <a:gd name="T28" fmla="*/ 1 w 20"/>
              <a:gd name="T29" fmla="*/ 4 h 28"/>
              <a:gd name="T30" fmla="*/ 3 w 20"/>
              <a:gd name="T31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28">
                <a:moveTo>
                  <a:pt x="3" y="8"/>
                </a:moveTo>
                <a:lnTo>
                  <a:pt x="9" y="13"/>
                </a:lnTo>
                <a:lnTo>
                  <a:pt x="13" y="19"/>
                </a:lnTo>
                <a:lnTo>
                  <a:pt x="17" y="26"/>
                </a:lnTo>
                <a:lnTo>
                  <a:pt x="18" y="28"/>
                </a:lnTo>
                <a:lnTo>
                  <a:pt x="20" y="26"/>
                </a:lnTo>
                <a:lnTo>
                  <a:pt x="20" y="23"/>
                </a:lnTo>
                <a:lnTo>
                  <a:pt x="17" y="15"/>
                </a:lnTo>
                <a:lnTo>
                  <a:pt x="17" y="11"/>
                </a:lnTo>
                <a:lnTo>
                  <a:pt x="13" y="9"/>
                </a:lnTo>
                <a:lnTo>
                  <a:pt x="7" y="8"/>
                </a:lnTo>
                <a:lnTo>
                  <a:pt x="5" y="4"/>
                </a:lnTo>
                <a:lnTo>
                  <a:pt x="1" y="2"/>
                </a:lnTo>
                <a:lnTo>
                  <a:pt x="0" y="0"/>
                </a:lnTo>
                <a:lnTo>
                  <a:pt x="1" y="4"/>
                </a:lnTo>
                <a:lnTo>
                  <a:pt x="3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193">
            <a:extLst>
              <a:ext uri="{FF2B5EF4-FFF2-40B4-BE49-F238E27FC236}">
                <a16:creationId xmlns:a16="http://schemas.microsoft.com/office/drawing/2014/main" id="{4883B1A2-789E-4919-8F42-09C993C1A719}"/>
              </a:ext>
            </a:extLst>
          </p:cNvPr>
          <p:cNvSpPr>
            <a:spLocks/>
          </p:cNvSpPr>
          <p:nvPr/>
        </p:nvSpPr>
        <p:spPr bwMode="auto">
          <a:xfrm>
            <a:off x="8079855" y="1455633"/>
            <a:ext cx="40464" cy="38845"/>
          </a:xfrm>
          <a:custGeom>
            <a:avLst/>
            <a:gdLst>
              <a:gd name="T0" fmla="*/ 6 w 25"/>
              <a:gd name="T1" fmla="*/ 21 h 24"/>
              <a:gd name="T2" fmla="*/ 14 w 25"/>
              <a:gd name="T3" fmla="*/ 22 h 24"/>
              <a:gd name="T4" fmla="*/ 17 w 25"/>
              <a:gd name="T5" fmla="*/ 22 h 24"/>
              <a:gd name="T6" fmla="*/ 19 w 25"/>
              <a:gd name="T7" fmla="*/ 24 h 24"/>
              <a:gd name="T8" fmla="*/ 23 w 25"/>
              <a:gd name="T9" fmla="*/ 22 h 24"/>
              <a:gd name="T10" fmla="*/ 23 w 25"/>
              <a:gd name="T11" fmla="*/ 21 h 24"/>
              <a:gd name="T12" fmla="*/ 25 w 25"/>
              <a:gd name="T13" fmla="*/ 19 h 24"/>
              <a:gd name="T14" fmla="*/ 25 w 25"/>
              <a:gd name="T15" fmla="*/ 17 h 24"/>
              <a:gd name="T16" fmla="*/ 23 w 25"/>
              <a:gd name="T17" fmla="*/ 15 h 24"/>
              <a:gd name="T18" fmla="*/ 23 w 25"/>
              <a:gd name="T19" fmla="*/ 9 h 24"/>
              <a:gd name="T20" fmla="*/ 21 w 25"/>
              <a:gd name="T21" fmla="*/ 7 h 24"/>
              <a:gd name="T22" fmla="*/ 19 w 25"/>
              <a:gd name="T23" fmla="*/ 4 h 24"/>
              <a:gd name="T24" fmla="*/ 19 w 25"/>
              <a:gd name="T25" fmla="*/ 2 h 24"/>
              <a:gd name="T26" fmla="*/ 16 w 25"/>
              <a:gd name="T27" fmla="*/ 0 h 24"/>
              <a:gd name="T28" fmla="*/ 10 w 25"/>
              <a:gd name="T29" fmla="*/ 2 h 24"/>
              <a:gd name="T30" fmla="*/ 4 w 25"/>
              <a:gd name="T31" fmla="*/ 6 h 24"/>
              <a:gd name="T32" fmla="*/ 0 w 25"/>
              <a:gd name="T33" fmla="*/ 6 h 24"/>
              <a:gd name="T34" fmla="*/ 0 w 25"/>
              <a:gd name="T35" fmla="*/ 7 h 24"/>
              <a:gd name="T36" fmla="*/ 2 w 25"/>
              <a:gd name="T37" fmla="*/ 11 h 24"/>
              <a:gd name="T38" fmla="*/ 4 w 25"/>
              <a:gd name="T39" fmla="*/ 13 h 24"/>
              <a:gd name="T40" fmla="*/ 4 w 25"/>
              <a:gd name="T41" fmla="*/ 15 h 24"/>
              <a:gd name="T42" fmla="*/ 4 w 25"/>
              <a:gd name="T43" fmla="*/ 17 h 24"/>
              <a:gd name="T44" fmla="*/ 0 w 25"/>
              <a:gd name="T45" fmla="*/ 17 h 24"/>
              <a:gd name="T46" fmla="*/ 0 w 25"/>
              <a:gd name="T47" fmla="*/ 17 h 24"/>
              <a:gd name="T48" fmla="*/ 0 w 25"/>
              <a:gd name="T49" fmla="*/ 19 h 24"/>
              <a:gd name="T50" fmla="*/ 6 w 25"/>
              <a:gd name="T51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" h="24">
                <a:moveTo>
                  <a:pt x="6" y="21"/>
                </a:moveTo>
                <a:lnTo>
                  <a:pt x="14" y="22"/>
                </a:lnTo>
                <a:lnTo>
                  <a:pt x="17" y="22"/>
                </a:lnTo>
                <a:lnTo>
                  <a:pt x="19" y="24"/>
                </a:lnTo>
                <a:lnTo>
                  <a:pt x="23" y="22"/>
                </a:lnTo>
                <a:lnTo>
                  <a:pt x="23" y="21"/>
                </a:lnTo>
                <a:lnTo>
                  <a:pt x="25" y="19"/>
                </a:lnTo>
                <a:lnTo>
                  <a:pt x="25" y="17"/>
                </a:lnTo>
                <a:lnTo>
                  <a:pt x="23" y="15"/>
                </a:lnTo>
                <a:lnTo>
                  <a:pt x="23" y="9"/>
                </a:lnTo>
                <a:lnTo>
                  <a:pt x="21" y="7"/>
                </a:lnTo>
                <a:lnTo>
                  <a:pt x="19" y="4"/>
                </a:lnTo>
                <a:lnTo>
                  <a:pt x="19" y="2"/>
                </a:lnTo>
                <a:lnTo>
                  <a:pt x="16" y="0"/>
                </a:lnTo>
                <a:lnTo>
                  <a:pt x="10" y="2"/>
                </a:lnTo>
                <a:lnTo>
                  <a:pt x="4" y="6"/>
                </a:lnTo>
                <a:lnTo>
                  <a:pt x="0" y="6"/>
                </a:lnTo>
                <a:lnTo>
                  <a:pt x="0" y="7"/>
                </a:lnTo>
                <a:lnTo>
                  <a:pt x="2" y="11"/>
                </a:lnTo>
                <a:lnTo>
                  <a:pt x="4" y="13"/>
                </a:lnTo>
                <a:lnTo>
                  <a:pt x="4" y="15"/>
                </a:lnTo>
                <a:lnTo>
                  <a:pt x="4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6" y="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94">
            <a:extLst>
              <a:ext uri="{FF2B5EF4-FFF2-40B4-BE49-F238E27FC236}">
                <a16:creationId xmlns:a16="http://schemas.microsoft.com/office/drawing/2014/main" id="{DA832189-5636-43FC-BC1A-6DB67C83950C}"/>
              </a:ext>
            </a:extLst>
          </p:cNvPr>
          <p:cNvSpPr>
            <a:spLocks/>
          </p:cNvSpPr>
          <p:nvPr/>
        </p:nvSpPr>
        <p:spPr bwMode="auto">
          <a:xfrm>
            <a:off x="7854876" y="1285684"/>
            <a:ext cx="12948" cy="17805"/>
          </a:xfrm>
          <a:custGeom>
            <a:avLst/>
            <a:gdLst>
              <a:gd name="T0" fmla="*/ 4 w 8"/>
              <a:gd name="T1" fmla="*/ 9 h 11"/>
              <a:gd name="T2" fmla="*/ 4 w 8"/>
              <a:gd name="T3" fmla="*/ 11 h 11"/>
              <a:gd name="T4" fmla="*/ 6 w 8"/>
              <a:gd name="T5" fmla="*/ 9 h 11"/>
              <a:gd name="T6" fmla="*/ 8 w 8"/>
              <a:gd name="T7" fmla="*/ 6 h 11"/>
              <a:gd name="T8" fmla="*/ 6 w 8"/>
              <a:gd name="T9" fmla="*/ 2 h 11"/>
              <a:gd name="T10" fmla="*/ 2 w 8"/>
              <a:gd name="T11" fmla="*/ 0 h 11"/>
              <a:gd name="T12" fmla="*/ 0 w 8"/>
              <a:gd name="T13" fmla="*/ 2 h 11"/>
              <a:gd name="T14" fmla="*/ 0 w 8"/>
              <a:gd name="T15" fmla="*/ 4 h 11"/>
              <a:gd name="T16" fmla="*/ 4 w 8"/>
              <a:gd name="T17" fmla="*/ 7 h 11"/>
              <a:gd name="T18" fmla="*/ 4 w 8"/>
              <a:gd name="T1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1">
                <a:moveTo>
                  <a:pt x="4" y="9"/>
                </a:moveTo>
                <a:lnTo>
                  <a:pt x="4" y="11"/>
                </a:lnTo>
                <a:lnTo>
                  <a:pt x="6" y="9"/>
                </a:lnTo>
                <a:lnTo>
                  <a:pt x="8" y="6"/>
                </a:lnTo>
                <a:lnTo>
                  <a:pt x="6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4" y="7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95">
            <a:extLst>
              <a:ext uri="{FF2B5EF4-FFF2-40B4-BE49-F238E27FC236}">
                <a16:creationId xmlns:a16="http://schemas.microsoft.com/office/drawing/2014/main" id="{94EF2234-E347-43A9-A8E9-A661CD800879}"/>
              </a:ext>
            </a:extLst>
          </p:cNvPr>
          <p:cNvSpPr>
            <a:spLocks/>
          </p:cNvSpPr>
          <p:nvPr/>
        </p:nvSpPr>
        <p:spPr bwMode="auto">
          <a:xfrm>
            <a:off x="7547350" y="1607777"/>
            <a:ext cx="9711" cy="11330"/>
          </a:xfrm>
          <a:custGeom>
            <a:avLst/>
            <a:gdLst>
              <a:gd name="T0" fmla="*/ 6 w 6"/>
              <a:gd name="T1" fmla="*/ 1 h 7"/>
              <a:gd name="T2" fmla="*/ 6 w 6"/>
              <a:gd name="T3" fmla="*/ 0 h 7"/>
              <a:gd name="T4" fmla="*/ 4 w 6"/>
              <a:gd name="T5" fmla="*/ 0 h 7"/>
              <a:gd name="T6" fmla="*/ 0 w 6"/>
              <a:gd name="T7" fmla="*/ 3 h 7"/>
              <a:gd name="T8" fmla="*/ 0 w 6"/>
              <a:gd name="T9" fmla="*/ 5 h 7"/>
              <a:gd name="T10" fmla="*/ 2 w 6"/>
              <a:gd name="T11" fmla="*/ 7 h 7"/>
              <a:gd name="T12" fmla="*/ 4 w 6"/>
              <a:gd name="T13" fmla="*/ 5 h 7"/>
              <a:gd name="T14" fmla="*/ 2 w 6"/>
              <a:gd name="T15" fmla="*/ 3 h 7"/>
              <a:gd name="T16" fmla="*/ 4 w 6"/>
              <a:gd name="T17" fmla="*/ 3 h 7"/>
              <a:gd name="T18" fmla="*/ 6 w 6"/>
              <a:gd name="T1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6" y="1"/>
                </a:moveTo>
                <a:lnTo>
                  <a:pt x="6" y="0"/>
                </a:lnTo>
                <a:lnTo>
                  <a:pt x="4" y="0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lnTo>
                  <a:pt x="4" y="5"/>
                </a:lnTo>
                <a:lnTo>
                  <a:pt x="2" y="3"/>
                </a:lnTo>
                <a:lnTo>
                  <a:pt x="4" y="3"/>
                </a:lnTo>
                <a:lnTo>
                  <a:pt x="6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96">
            <a:extLst>
              <a:ext uri="{FF2B5EF4-FFF2-40B4-BE49-F238E27FC236}">
                <a16:creationId xmlns:a16="http://schemas.microsoft.com/office/drawing/2014/main" id="{5EB60796-B38D-4687-89D6-D8469B0E5164}"/>
              </a:ext>
            </a:extLst>
          </p:cNvPr>
          <p:cNvSpPr>
            <a:spLocks/>
          </p:cNvSpPr>
          <p:nvPr/>
        </p:nvSpPr>
        <p:spPr bwMode="auto">
          <a:xfrm>
            <a:off x="6833569" y="1288921"/>
            <a:ext cx="9711" cy="6474"/>
          </a:xfrm>
          <a:custGeom>
            <a:avLst/>
            <a:gdLst>
              <a:gd name="T0" fmla="*/ 4 w 6"/>
              <a:gd name="T1" fmla="*/ 4 h 4"/>
              <a:gd name="T2" fmla="*/ 6 w 6"/>
              <a:gd name="T3" fmla="*/ 2 h 4"/>
              <a:gd name="T4" fmla="*/ 4 w 6"/>
              <a:gd name="T5" fmla="*/ 0 h 4"/>
              <a:gd name="T6" fmla="*/ 2 w 6"/>
              <a:gd name="T7" fmla="*/ 0 h 4"/>
              <a:gd name="T8" fmla="*/ 2 w 6"/>
              <a:gd name="T9" fmla="*/ 2 h 4"/>
              <a:gd name="T10" fmla="*/ 0 w 6"/>
              <a:gd name="T11" fmla="*/ 2 h 4"/>
              <a:gd name="T12" fmla="*/ 0 w 6"/>
              <a:gd name="T13" fmla="*/ 4 h 4"/>
              <a:gd name="T14" fmla="*/ 2 w 6"/>
              <a:gd name="T15" fmla="*/ 4 h 4"/>
              <a:gd name="T16" fmla="*/ 4 w 6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97">
            <a:extLst>
              <a:ext uri="{FF2B5EF4-FFF2-40B4-BE49-F238E27FC236}">
                <a16:creationId xmlns:a16="http://schemas.microsoft.com/office/drawing/2014/main" id="{642230C6-F423-47DA-A43F-428787E17FDC}"/>
              </a:ext>
            </a:extLst>
          </p:cNvPr>
          <p:cNvSpPr>
            <a:spLocks/>
          </p:cNvSpPr>
          <p:nvPr/>
        </p:nvSpPr>
        <p:spPr bwMode="auto">
          <a:xfrm>
            <a:off x="6822238" y="1300252"/>
            <a:ext cx="11330" cy="9711"/>
          </a:xfrm>
          <a:custGeom>
            <a:avLst/>
            <a:gdLst>
              <a:gd name="T0" fmla="*/ 5 w 7"/>
              <a:gd name="T1" fmla="*/ 6 h 6"/>
              <a:gd name="T2" fmla="*/ 7 w 7"/>
              <a:gd name="T3" fmla="*/ 6 h 6"/>
              <a:gd name="T4" fmla="*/ 7 w 7"/>
              <a:gd name="T5" fmla="*/ 4 h 6"/>
              <a:gd name="T6" fmla="*/ 7 w 7"/>
              <a:gd name="T7" fmla="*/ 2 h 6"/>
              <a:gd name="T8" fmla="*/ 5 w 7"/>
              <a:gd name="T9" fmla="*/ 0 h 6"/>
              <a:gd name="T10" fmla="*/ 3 w 7"/>
              <a:gd name="T11" fmla="*/ 0 h 6"/>
              <a:gd name="T12" fmla="*/ 2 w 7"/>
              <a:gd name="T13" fmla="*/ 2 h 6"/>
              <a:gd name="T14" fmla="*/ 0 w 7"/>
              <a:gd name="T15" fmla="*/ 4 h 6"/>
              <a:gd name="T16" fmla="*/ 2 w 7"/>
              <a:gd name="T17" fmla="*/ 6 h 6"/>
              <a:gd name="T18" fmla="*/ 5 w 7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6">
                <a:moveTo>
                  <a:pt x="5" y="6"/>
                </a:moveTo>
                <a:lnTo>
                  <a:pt x="7" y="6"/>
                </a:lnTo>
                <a:lnTo>
                  <a:pt x="7" y="4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98">
            <a:extLst>
              <a:ext uri="{FF2B5EF4-FFF2-40B4-BE49-F238E27FC236}">
                <a16:creationId xmlns:a16="http://schemas.microsoft.com/office/drawing/2014/main" id="{E49145C4-DD5D-4984-8681-F43A29CC34EA}"/>
              </a:ext>
            </a:extLst>
          </p:cNvPr>
          <p:cNvSpPr>
            <a:spLocks/>
          </p:cNvSpPr>
          <p:nvPr/>
        </p:nvSpPr>
        <p:spPr bwMode="auto">
          <a:xfrm>
            <a:off x="6825475" y="1288921"/>
            <a:ext cx="4856" cy="8093"/>
          </a:xfrm>
          <a:custGeom>
            <a:avLst/>
            <a:gdLst>
              <a:gd name="T0" fmla="*/ 0 w 3"/>
              <a:gd name="T1" fmla="*/ 5 h 5"/>
              <a:gd name="T2" fmla="*/ 1 w 3"/>
              <a:gd name="T3" fmla="*/ 4 h 5"/>
              <a:gd name="T4" fmla="*/ 1 w 3"/>
              <a:gd name="T5" fmla="*/ 2 h 5"/>
              <a:gd name="T6" fmla="*/ 3 w 3"/>
              <a:gd name="T7" fmla="*/ 0 h 5"/>
              <a:gd name="T8" fmla="*/ 0 w 3"/>
              <a:gd name="T9" fmla="*/ 2 h 5"/>
              <a:gd name="T10" fmla="*/ 0 w 3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0" y="5"/>
                </a:move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lnTo>
                  <a:pt x="0" y="2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99">
            <a:extLst>
              <a:ext uri="{FF2B5EF4-FFF2-40B4-BE49-F238E27FC236}">
                <a16:creationId xmlns:a16="http://schemas.microsoft.com/office/drawing/2014/main" id="{A6EA1AA8-527A-4870-8E6A-811443675CAC}"/>
              </a:ext>
            </a:extLst>
          </p:cNvPr>
          <p:cNvSpPr>
            <a:spLocks/>
          </p:cNvSpPr>
          <p:nvPr/>
        </p:nvSpPr>
        <p:spPr bwMode="auto">
          <a:xfrm>
            <a:off x="6843280" y="1216087"/>
            <a:ext cx="17805" cy="11330"/>
          </a:xfrm>
          <a:custGeom>
            <a:avLst/>
            <a:gdLst>
              <a:gd name="T0" fmla="*/ 4 w 11"/>
              <a:gd name="T1" fmla="*/ 0 h 7"/>
              <a:gd name="T2" fmla="*/ 2 w 11"/>
              <a:gd name="T3" fmla="*/ 0 h 7"/>
              <a:gd name="T4" fmla="*/ 0 w 11"/>
              <a:gd name="T5" fmla="*/ 2 h 7"/>
              <a:gd name="T6" fmla="*/ 2 w 11"/>
              <a:gd name="T7" fmla="*/ 6 h 7"/>
              <a:gd name="T8" fmla="*/ 7 w 11"/>
              <a:gd name="T9" fmla="*/ 7 h 7"/>
              <a:gd name="T10" fmla="*/ 11 w 11"/>
              <a:gd name="T11" fmla="*/ 7 h 7"/>
              <a:gd name="T12" fmla="*/ 11 w 11"/>
              <a:gd name="T13" fmla="*/ 4 h 7"/>
              <a:gd name="T14" fmla="*/ 7 w 11"/>
              <a:gd name="T15" fmla="*/ 2 h 7"/>
              <a:gd name="T16" fmla="*/ 4 w 11"/>
              <a:gd name="T17" fmla="*/ 2 h 7"/>
              <a:gd name="T18" fmla="*/ 4 w 11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7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2" y="6"/>
                </a:lnTo>
                <a:lnTo>
                  <a:pt x="7" y="7"/>
                </a:lnTo>
                <a:lnTo>
                  <a:pt x="11" y="7"/>
                </a:lnTo>
                <a:lnTo>
                  <a:pt x="11" y="4"/>
                </a:lnTo>
                <a:lnTo>
                  <a:pt x="7" y="2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200">
            <a:extLst>
              <a:ext uri="{FF2B5EF4-FFF2-40B4-BE49-F238E27FC236}">
                <a16:creationId xmlns:a16="http://schemas.microsoft.com/office/drawing/2014/main" id="{4329C235-B9D2-4FB0-B6BF-561A3B6E6FB3}"/>
              </a:ext>
            </a:extLst>
          </p:cNvPr>
          <p:cNvSpPr>
            <a:spLocks/>
          </p:cNvSpPr>
          <p:nvPr/>
        </p:nvSpPr>
        <p:spPr bwMode="auto">
          <a:xfrm>
            <a:off x="6854610" y="1233890"/>
            <a:ext cx="12948" cy="16186"/>
          </a:xfrm>
          <a:custGeom>
            <a:avLst/>
            <a:gdLst>
              <a:gd name="T0" fmla="*/ 0 w 8"/>
              <a:gd name="T1" fmla="*/ 6 h 10"/>
              <a:gd name="T2" fmla="*/ 0 w 8"/>
              <a:gd name="T3" fmla="*/ 6 h 10"/>
              <a:gd name="T4" fmla="*/ 0 w 8"/>
              <a:gd name="T5" fmla="*/ 10 h 10"/>
              <a:gd name="T6" fmla="*/ 0 w 8"/>
              <a:gd name="T7" fmla="*/ 10 h 10"/>
              <a:gd name="T8" fmla="*/ 4 w 8"/>
              <a:gd name="T9" fmla="*/ 10 h 10"/>
              <a:gd name="T10" fmla="*/ 6 w 8"/>
              <a:gd name="T11" fmla="*/ 8 h 10"/>
              <a:gd name="T12" fmla="*/ 6 w 8"/>
              <a:gd name="T13" fmla="*/ 6 h 10"/>
              <a:gd name="T14" fmla="*/ 8 w 8"/>
              <a:gd name="T15" fmla="*/ 6 h 10"/>
              <a:gd name="T16" fmla="*/ 8 w 8"/>
              <a:gd name="T17" fmla="*/ 4 h 10"/>
              <a:gd name="T18" fmla="*/ 6 w 8"/>
              <a:gd name="T19" fmla="*/ 0 h 10"/>
              <a:gd name="T20" fmla="*/ 4 w 8"/>
              <a:gd name="T21" fmla="*/ 0 h 10"/>
              <a:gd name="T22" fmla="*/ 2 w 8"/>
              <a:gd name="T23" fmla="*/ 2 h 10"/>
              <a:gd name="T24" fmla="*/ 0 w 8"/>
              <a:gd name="T2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0" y="6"/>
                </a:moveTo>
                <a:lnTo>
                  <a:pt x="0" y="6"/>
                </a:lnTo>
                <a:lnTo>
                  <a:pt x="0" y="10"/>
                </a:lnTo>
                <a:lnTo>
                  <a:pt x="0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201">
            <a:extLst>
              <a:ext uri="{FF2B5EF4-FFF2-40B4-BE49-F238E27FC236}">
                <a16:creationId xmlns:a16="http://schemas.microsoft.com/office/drawing/2014/main" id="{CA80AD33-B350-4126-8C4A-6A17550FB690}"/>
              </a:ext>
            </a:extLst>
          </p:cNvPr>
          <p:cNvSpPr>
            <a:spLocks/>
          </p:cNvSpPr>
          <p:nvPr/>
        </p:nvSpPr>
        <p:spPr bwMode="auto">
          <a:xfrm>
            <a:off x="6854610" y="1264643"/>
            <a:ext cx="12948" cy="9711"/>
          </a:xfrm>
          <a:custGeom>
            <a:avLst/>
            <a:gdLst>
              <a:gd name="T0" fmla="*/ 4 w 8"/>
              <a:gd name="T1" fmla="*/ 0 h 6"/>
              <a:gd name="T2" fmla="*/ 2 w 8"/>
              <a:gd name="T3" fmla="*/ 2 h 6"/>
              <a:gd name="T4" fmla="*/ 0 w 8"/>
              <a:gd name="T5" fmla="*/ 2 h 6"/>
              <a:gd name="T6" fmla="*/ 2 w 8"/>
              <a:gd name="T7" fmla="*/ 6 h 6"/>
              <a:gd name="T8" fmla="*/ 4 w 8"/>
              <a:gd name="T9" fmla="*/ 6 h 6"/>
              <a:gd name="T10" fmla="*/ 8 w 8"/>
              <a:gd name="T11" fmla="*/ 4 h 6"/>
              <a:gd name="T12" fmla="*/ 8 w 8"/>
              <a:gd name="T13" fmla="*/ 2 h 6"/>
              <a:gd name="T14" fmla="*/ 6 w 8"/>
              <a:gd name="T15" fmla="*/ 0 h 6"/>
              <a:gd name="T16" fmla="*/ 4 w 8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6">
                <a:moveTo>
                  <a:pt x="4" y="0"/>
                </a:moveTo>
                <a:lnTo>
                  <a:pt x="2" y="2"/>
                </a:lnTo>
                <a:lnTo>
                  <a:pt x="0" y="2"/>
                </a:lnTo>
                <a:lnTo>
                  <a:pt x="2" y="6"/>
                </a:lnTo>
                <a:lnTo>
                  <a:pt x="4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202">
            <a:extLst>
              <a:ext uri="{FF2B5EF4-FFF2-40B4-BE49-F238E27FC236}">
                <a16:creationId xmlns:a16="http://schemas.microsoft.com/office/drawing/2014/main" id="{68EACC73-71D7-4B3E-AE5F-9802C23C3EAA}"/>
              </a:ext>
            </a:extLst>
          </p:cNvPr>
          <p:cNvSpPr>
            <a:spLocks/>
          </p:cNvSpPr>
          <p:nvPr/>
        </p:nvSpPr>
        <p:spPr bwMode="auto">
          <a:xfrm>
            <a:off x="6815764" y="1222561"/>
            <a:ext cx="35608" cy="24279"/>
          </a:xfrm>
          <a:custGeom>
            <a:avLst/>
            <a:gdLst>
              <a:gd name="T0" fmla="*/ 22 w 22"/>
              <a:gd name="T1" fmla="*/ 5 h 15"/>
              <a:gd name="T2" fmla="*/ 21 w 22"/>
              <a:gd name="T3" fmla="*/ 7 h 15"/>
              <a:gd name="T4" fmla="*/ 19 w 22"/>
              <a:gd name="T5" fmla="*/ 7 h 15"/>
              <a:gd name="T6" fmla="*/ 13 w 22"/>
              <a:gd name="T7" fmla="*/ 3 h 15"/>
              <a:gd name="T8" fmla="*/ 7 w 22"/>
              <a:gd name="T9" fmla="*/ 0 h 15"/>
              <a:gd name="T10" fmla="*/ 4 w 22"/>
              <a:gd name="T11" fmla="*/ 0 h 15"/>
              <a:gd name="T12" fmla="*/ 0 w 22"/>
              <a:gd name="T13" fmla="*/ 2 h 15"/>
              <a:gd name="T14" fmla="*/ 0 w 22"/>
              <a:gd name="T15" fmla="*/ 2 h 15"/>
              <a:gd name="T16" fmla="*/ 2 w 22"/>
              <a:gd name="T17" fmla="*/ 3 h 15"/>
              <a:gd name="T18" fmla="*/ 6 w 22"/>
              <a:gd name="T19" fmla="*/ 3 h 15"/>
              <a:gd name="T20" fmla="*/ 11 w 22"/>
              <a:gd name="T21" fmla="*/ 5 h 15"/>
              <a:gd name="T22" fmla="*/ 17 w 22"/>
              <a:gd name="T23" fmla="*/ 11 h 15"/>
              <a:gd name="T24" fmla="*/ 19 w 22"/>
              <a:gd name="T25" fmla="*/ 15 h 15"/>
              <a:gd name="T26" fmla="*/ 22 w 22"/>
              <a:gd name="T27" fmla="*/ 13 h 15"/>
              <a:gd name="T28" fmla="*/ 22 w 22"/>
              <a:gd name="T29" fmla="*/ 9 h 15"/>
              <a:gd name="T30" fmla="*/ 22 w 22"/>
              <a:gd name="T31" fmla="*/ 7 h 15"/>
              <a:gd name="T32" fmla="*/ 22 w 22"/>
              <a:gd name="T33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" h="15">
                <a:moveTo>
                  <a:pt x="22" y="5"/>
                </a:moveTo>
                <a:lnTo>
                  <a:pt x="21" y="7"/>
                </a:lnTo>
                <a:lnTo>
                  <a:pt x="19" y="7"/>
                </a:lnTo>
                <a:lnTo>
                  <a:pt x="13" y="3"/>
                </a:lnTo>
                <a:lnTo>
                  <a:pt x="7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3"/>
                </a:lnTo>
                <a:lnTo>
                  <a:pt x="6" y="3"/>
                </a:lnTo>
                <a:lnTo>
                  <a:pt x="11" y="5"/>
                </a:lnTo>
                <a:lnTo>
                  <a:pt x="17" y="11"/>
                </a:lnTo>
                <a:lnTo>
                  <a:pt x="19" y="15"/>
                </a:lnTo>
                <a:lnTo>
                  <a:pt x="22" y="13"/>
                </a:lnTo>
                <a:lnTo>
                  <a:pt x="22" y="9"/>
                </a:lnTo>
                <a:lnTo>
                  <a:pt x="22" y="7"/>
                </a:lnTo>
                <a:lnTo>
                  <a:pt x="2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203">
            <a:extLst>
              <a:ext uri="{FF2B5EF4-FFF2-40B4-BE49-F238E27FC236}">
                <a16:creationId xmlns:a16="http://schemas.microsoft.com/office/drawing/2014/main" id="{41628834-6CDB-4F07-A0B9-67D6386D7613}"/>
              </a:ext>
            </a:extLst>
          </p:cNvPr>
          <p:cNvSpPr>
            <a:spLocks/>
          </p:cNvSpPr>
          <p:nvPr/>
        </p:nvSpPr>
        <p:spPr bwMode="auto">
          <a:xfrm>
            <a:off x="6840043" y="1292158"/>
            <a:ext cx="27516" cy="29134"/>
          </a:xfrm>
          <a:custGeom>
            <a:avLst/>
            <a:gdLst>
              <a:gd name="T0" fmla="*/ 4 w 17"/>
              <a:gd name="T1" fmla="*/ 15 h 18"/>
              <a:gd name="T2" fmla="*/ 6 w 17"/>
              <a:gd name="T3" fmla="*/ 17 h 18"/>
              <a:gd name="T4" fmla="*/ 7 w 17"/>
              <a:gd name="T5" fmla="*/ 18 h 18"/>
              <a:gd name="T6" fmla="*/ 13 w 17"/>
              <a:gd name="T7" fmla="*/ 17 h 18"/>
              <a:gd name="T8" fmla="*/ 17 w 17"/>
              <a:gd name="T9" fmla="*/ 17 h 18"/>
              <a:gd name="T10" fmla="*/ 17 w 17"/>
              <a:gd name="T11" fmla="*/ 15 h 18"/>
              <a:gd name="T12" fmla="*/ 15 w 17"/>
              <a:gd name="T13" fmla="*/ 11 h 18"/>
              <a:gd name="T14" fmla="*/ 13 w 17"/>
              <a:gd name="T15" fmla="*/ 7 h 18"/>
              <a:gd name="T16" fmla="*/ 15 w 17"/>
              <a:gd name="T17" fmla="*/ 5 h 18"/>
              <a:gd name="T18" fmla="*/ 11 w 17"/>
              <a:gd name="T19" fmla="*/ 2 h 18"/>
              <a:gd name="T20" fmla="*/ 9 w 17"/>
              <a:gd name="T21" fmla="*/ 0 h 18"/>
              <a:gd name="T22" fmla="*/ 7 w 17"/>
              <a:gd name="T23" fmla="*/ 0 h 18"/>
              <a:gd name="T24" fmla="*/ 4 w 17"/>
              <a:gd name="T25" fmla="*/ 2 h 18"/>
              <a:gd name="T26" fmla="*/ 0 w 17"/>
              <a:gd name="T27" fmla="*/ 3 h 18"/>
              <a:gd name="T28" fmla="*/ 0 w 17"/>
              <a:gd name="T29" fmla="*/ 5 h 18"/>
              <a:gd name="T30" fmla="*/ 2 w 17"/>
              <a:gd name="T31" fmla="*/ 9 h 18"/>
              <a:gd name="T32" fmla="*/ 4 w 17"/>
              <a:gd name="T33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" h="18">
                <a:moveTo>
                  <a:pt x="4" y="15"/>
                </a:moveTo>
                <a:lnTo>
                  <a:pt x="6" y="17"/>
                </a:lnTo>
                <a:lnTo>
                  <a:pt x="7" y="18"/>
                </a:lnTo>
                <a:lnTo>
                  <a:pt x="13" y="17"/>
                </a:lnTo>
                <a:lnTo>
                  <a:pt x="17" y="17"/>
                </a:lnTo>
                <a:lnTo>
                  <a:pt x="17" y="15"/>
                </a:lnTo>
                <a:lnTo>
                  <a:pt x="15" y="11"/>
                </a:lnTo>
                <a:lnTo>
                  <a:pt x="13" y="7"/>
                </a:lnTo>
                <a:lnTo>
                  <a:pt x="15" y="5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4" y="2"/>
                </a:lnTo>
                <a:lnTo>
                  <a:pt x="0" y="3"/>
                </a:lnTo>
                <a:lnTo>
                  <a:pt x="0" y="5"/>
                </a:lnTo>
                <a:lnTo>
                  <a:pt x="2" y="9"/>
                </a:lnTo>
                <a:lnTo>
                  <a:pt x="4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204">
            <a:extLst>
              <a:ext uri="{FF2B5EF4-FFF2-40B4-BE49-F238E27FC236}">
                <a16:creationId xmlns:a16="http://schemas.microsoft.com/office/drawing/2014/main" id="{7E061576-A40E-494E-9D4A-77DB57AEC725}"/>
              </a:ext>
            </a:extLst>
          </p:cNvPr>
          <p:cNvSpPr>
            <a:spLocks/>
          </p:cNvSpPr>
          <p:nvPr/>
        </p:nvSpPr>
        <p:spPr bwMode="auto">
          <a:xfrm>
            <a:off x="9620717" y="2875104"/>
            <a:ext cx="17805" cy="35608"/>
          </a:xfrm>
          <a:custGeom>
            <a:avLst/>
            <a:gdLst>
              <a:gd name="T0" fmla="*/ 5 w 11"/>
              <a:gd name="T1" fmla="*/ 9 h 22"/>
              <a:gd name="T2" fmla="*/ 5 w 11"/>
              <a:gd name="T3" fmla="*/ 9 h 22"/>
              <a:gd name="T4" fmla="*/ 11 w 11"/>
              <a:gd name="T5" fmla="*/ 5 h 22"/>
              <a:gd name="T6" fmla="*/ 11 w 11"/>
              <a:gd name="T7" fmla="*/ 1 h 22"/>
              <a:gd name="T8" fmla="*/ 11 w 11"/>
              <a:gd name="T9" fmla="*/ 1 h 22"/>
              <a:gd name="T10" fmla="*/ 7 w 11"/>
              <a:gd name="T11" fmla="*/ 1 h 22"/>
              <a:gd name="T12" fmla="*/ 5 w 11"/>
              <a:gd name="T13" fmla="*/ 1 h 22"/>
              <a:gd name="T14" fmla="*/ 3 w 11"/>
              <a:gd name="T15" fmla="*/ 0 h 22"/>
              <a:gd name="T16" fmla="*/ 3 w 11"/>
              <a:gd name="T17" fmla="*/ 1 h 22"/>
              <a:gd name="T18" fmla="*/ 3 w 11"/>
              <a:gd name="T19" fmla="*/ 5 h 22"/>
              <a:gd name="T20" fmla="*/ 1 w 11"/>
              <a:gd name="T21" fmla="*/ 9 h 22"/>
              <a:gd name="T22" fmla="*/ 1 w 11"/>
              <a:gd name="T23" fmla="*/ 13 h 22"/>
              <a:gd name="T24" fmla="*/ 0 w 11"/>
              <a:gd name="T25" fmla="*/ 16 h 22"/>
              <a:gd name="T26" fmla="*/ 0 w 11"/>
              <a:gd name="T27" fmla="*/ 18 h 22"/>
              <a:gd name="T28" fmla="*/ 3 w 11"/>
              <a:gd name="T29" fmla="*/ 22 h 22"/>
              <a:gd name="T30" fmla="*/ 3 w 11"/>
              <a:gd name="T31" fmla="*/ 16 h 22"/>
              <a:gd name="T32" fmla="*/ 5 w 11"/>
              <a:gd name="T33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22">
                <a:moveTo>
                  <a:pt x="5" y="9"/>
                </a:moveTo>
                <a:lnTo>
                  <a:pt x="5" y="9"/>
                </a:lnTo>
                <a:lnTo>
                  <a:pt x="11" y="5"/>
                </a:lnTo>
                <a:lnTo>
                  <a:pt x="11" y="1"/>
                </a:lnTo>
                <a:lnTo>
                  <a:pt x="11" y="1"/>
                </a:lnTo>
                <a:lnTo>
                  <a:pt x="7" y="1"/>
                </a:lnTo>
                <a:lnTo>
                  <a:pt x="5" y="1"/>
                </a:lnTo>
                <a:lnTo>
                  <a:pt x="3" y="0"/>
                </a:lnTo>
                <a:lnTo>
                  <a:pt x="3" y="1"/>
                </a:lnTo>
                <a:lnTo>
                  <a:pt x="3" y="5"/>
                </a:lnTo>
                <a:lnTo>
                  <a:pt x="1" y="9"/>
                </a:lnTo>
                <a:lnTo>
                  <a:pt x="1" y="13"/>
                </a:lnTo>
                <a:lnTo>
                  <a:pt x="0" y="16"/>
                </a:lnTo>
                <a:lnTo>
                  <a:pt x="0" y="18"/>
                </a:lnTo>
                <a:lnTo>
                  <a:pt x="3" y="22"/>
                </a:lnTo>
                <a:lnTo>
                  <a:pt x="3" y="16"/>
                </a:lnTo>
                <a:lnTo>
                  <a:pt x="5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206">
            <a:extLst>
              <a:ext uri="{FF2B5EF4-FFF2-40B4-BE49-F238E27FC236}">
                <a16:creationId xmlns:a16="http://schemas.microsoft.com/office/drawing/2014/main" id="{64DE4D25-BDE6-4DAB-9D2E-5B2E5754FF92}"/>
              </a:ext>
            </a:extLst>
          </p:cNvPr>
          <p:cNvSpPr>
            <a:spLocks/>
          </p:cNvSpPr>
          <p:nvPr/>
        </p:nvSpPr>
        <p:spPr bwMode="auto">
          <a:xfrm>
            <a:off x="6809291" y="1292158"/>
            <a:ext cx="9711" cy="11330"/>
          </a:xfrm>
          <a:custGeom>
            <a:avLst/>
            <a:gdLst>
              <a:gd name="T0" fmla="*/ 6 w 6"/>
              <a:gd name="T1" fmla="*/ 0 h 7"/>
              <a:gd name="T2" fmla="*/ 2 w 6"/>
              <a:gd name="T3" fmla="*/ 0 h 7"/>
              <a:gd name="T4" fmla="*/ 2 w 6"/>
              <a:gd name="T5" fmla="*/ 2 h 7"/>
              <a:gd name="T6" fmla="*/ 2 w 6"/>
              <a:gd name="T7" fmla="*/ 2 h 7"/>
              <a:gd name="T8" fmla="*/ 0 w 6"/>
              <a:gd name="T9" fmla="*/ 5 h 7"/>
              <a:gd name="T10" fmla="*/ 4 w 6"/>
              <a:gd name="T11" fmla="*/ 7 h 7"/>
              <a:gd name="T12" fmla="*/ 4 w 6"/>
              <a:gd name="T13" fmla="*/ 5 h 7"/>
              <a:gd name="T14" fmla="*/ 6 w 6"/>
              <a:gd name="T15" fmla="*/ 2 h 7"/>
              <a:gd name="T16" fmla="*/ 6 w 6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6" y="0"/>
                </a:move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0" y="5"/>
                </a:lnTo>
                <a:lnTo>
                  <a:pt x="4" y="7"/>
                </a:lnTo>
                <a:lnTo>
                  <a:pt x="4" y="5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207">
            <a:extLst>
              <a:ext uri="{FF2B5EF4-FFF2-40B4-BE49-F238E27FC236}">
                <a16:creationId xmlns:a16="http://schemas.microsoft.com/office/drawing/2014/main" id="{4A761F75-8A02-4614-A2AC-FD731511A22A}"/>
              </a:ext>
            </a:extLst>
          </p:cNvPr>
          <p:cNvSpPr>
            <a:spLocks/>
          </p:cNvSpPr>
          <p:nvPr/>
        </p:nvSpPr>
        <p:spPr bwMode="auto">
          <a:xfrm>
            <a:off x="6825476" y="1258168"/>
            <a:ext cx="21041" cy="16186"/>
          </a:xfrm>
          <a:custGeom>
            <a:avLst/>
            <a:gdLst>
              <a:gd name="T0" fmla="*/ 5 w 13"/>
              <a:gd name="T1" fmla="*/ 8 h 10"/>
              <a:gd name="T2" fmla="*/ 7 w 13"/>
              <a:gd name="T3" fmla="*/ 8 h 10"/>
              <a:gd name="T4" fmla="*/ 11 w 13"/>
              <a:gd name="T5" fmla="*/ 8 h 10"/>
              <a:gd name="T6" fmla="*/ 13 w 13"/>
              <a:gd name="T7" fmla="*/ 8 h 10"/>
              <a:gd name="T8" fmla="*/ 13 w 13"/>
              <a:gd name="T9" fmla="*/ 4 h 10"/>
              <a:gd name="T10" fmla="*/ 9 w 13"/>
              <a:gd name="T11" fmla="*/ 4 h 10"/>
              <a:gd name="T12" fmla="*/ 7 w 13"/>
              <a:gd name="T13" fmla="*/ 2 h 10"/>
              <a:gd name="T14" fmla="*/ 5 w 13"/>
              <a:gd name="T15" fmla="*/ 0 h 10"/>
              <a:gd name="T16" fmla="*/ 1 w 13"/>
              <a:gd name="T17" fmla="*/ 2 h 10"/>
              <a:gd name="T18" fmla="*/ 0 w 13"/>
              <a:gd name="T19" fmla="*/ 6 h 10"/>
              <a:gd name="T20" fmla="*/ 0 w 13"/>
              <a:gd name="T21" fmla="*/ 10 h 10"/>
              <a:gd name="T22" fmla="*/ 1 w 13"/>
              <a:gd name="T23" fmla="*/ 10 h 10"/>
              <a:gd name="T24" fmla="*/ 3 w 13"/>
              <a:gd name="T25" fmla="*/ 10 h 10"/>
              <a:gd name="T26" fmla="*/ 5 w 13"/>
              <a:gd name="T2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" h="10">
                <a:moveTo>
                  <a:pt x="5" y="8"/>
                </a:moveTo>
                <a:lnTo>
                  <a:pt x="7" y="8"/>
                </a:lnTo>
                <a:lnTo>
                  <a:pt x="11" y="8"/>
                </a:lnTo>
                <a:lnTo>
                  <a:pt x="13" y="8"/>
                </a:lnTo>
                <a:lnTo>
                  <a:pt x="13" y="4"/>
                </a:lnTo>
                <a:lnTo>
                  <a:pt x="9" y="4"/>
                </a:lnTo>
                <a:lnTo>
                  <a:pt x="7" y="2"/>
                </a:lnTo>
                <a:lnTo>
                  <a:pt x="5" y="0"/>
                </a:lnTo>
                <a:lnTo>
                  <a:pt x="1" y="2"/>
                </a:lnTo>
                <a:lnTo>
                  <a:pt x="0" y="6"/>
                </a:ln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5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208">
            <a:extLst>
              <a:ext uri="{FF2B5EF4-FFF2-40B4-BE49-F238E27FC236}">
                <a16:creationId xmlns:a16="http://schemas.microsoft.com/office/drawing/2014/main" id="{9CF589C0-B03C-4A06-909F-DE61CD42E19F}"/>
              </a:ext>
            </a:extLst>
          </p:cNvPr>
          <p:cNvSpPr>
            <a:spLocks/>
          </p:cNvSpPr>
          <p:nvPr/>
        </p:nvSpPr>
        <p:spPr bwMode="auto">
          <a:xfrm>
            <a:off x="9452387" y="2161321"/>
            <a:ext cx="6474" cy="9711"/>
          </a:xfrm>
          <a:custGeom>
            <a:avLst/>
            <a:gdLst>
              <a:gd name="T0" fmla="*/ 4 w 4"/>
              <a:gd name="T1" fmla="*/ 2 h 6"/>
              <a:gd name="T2" fmla="*/ 4 w 4"/>
              <a:gd name="T3" fmla="*/ 0 h 6"/>
              <a:gd name="T4" fmla="*/ 2 w 4"/>
              <a:gd name="T5" fmla="*/ 0 h 6"/>
              <a:gd name="T6" fmla="*/ 0 w 4"/>
              <a:gd name="T7" fmla="*/ 2 h 6"/>
              <a:gd name="T8" fmla="*/ 0 w 4"/>
              <a:gd name="T9" fmla="*/ 4 h 6"/>
              <a:gd name="T10" fmla="*/ 2 w 4"/>
              <a:gd name="T11" fmla="*/ 6 h 6"/>
              <a:gd name="T12" fmla="*/ 4 w 4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209">
            <a:extLst>
              <a:ext uri="{FF2B5EF4-FFF2-40B4-BE49-F238E27FC236}">
                <a16:creationId xmlns:a16="http://schemas.microsoft.com/office/drawing/2014/main" id="{34EAB656-FD55-4E0B-B6B0-A9FB74CA1795}"/>
              </a:ext>
            </a:extLst>
          </p:cNvPr>
          <p:cNvSpPr>
            <a:spLocks/>
          </p:cNvSpPr>
          <p:nvPr/>
        </p:nvSpPr>
        <p:spPr bwMode="auto">
          <a:xfrm>
            <a:off x="6794724" y="1251694"/>
            <a:ext cx="30753" cy="16186"/>
          </a:xfrm>
          <a:custGeom>
            <a:avLst/>
            <a:gdLst>
              <a:gd name="T0" fmla="*/ 19 w 19"/>
              <a:gd name="T1" fmla="*/ 6 h 10"/>
              <a:gd name="T2" fmla="*/ 17 w 19"/>
              <a:gd name="T3" fmla="*/ 4 h 10"/>
              <a:gd name="T4" fmla="*/ 15 w 19"/>
              <a:gd name="T5" fmla="*/ 4 h 10"/>
              <a:gd name="T6" fmla="*/ 15 w 19"/>
              <a:gd name="T7" fmla="*/ 4 h 10"/>
              <a:gd name="T8" fmla="*/ 13 w 19"/>
              <a:gd name="T9" fmla="*/ 4 h 10"/>
              <a:gd name="T10" fmla="*/ 11 w 19"/>
              <a:gd name="T11" fmla="*/ 0 h 10"/>
              <a:gd name="T12" fmla="*/ 9 w 19"/>
              <a:gd name="T13" fmla="*/ 2 h 10"/>
              <a:gd name="T14" fmla="*/ 5 w 19"/>
              <a:gd name="T15" fmla="*/ 2 h 10"/>
              <a:gd name="T16" fmla="*/ 2 w 19"/>
              <a:gd name="T17" fmla="*/ 2 h 10"/>
              <a:gd name="T18" fmla="*/ 0 w 19"/>
              <a:gd name="T19" fmla="*/ 4 h 10"/>
              <a:gd name="T20" fmla="*/ 2 w 19"/>
              <a:gd name="T21" fmla="*/ 6 h 10"/>
              <a:gd name="T22" fmla="*/ 3 w 19"/>
              <a:gd name="T23" fmla="*/ 8 h 10"/>
              <a:gd name="T24" fmla="*/ 7 w 19"/>
              <a:gd name="T25" fmla="*/ 8 h 10"/>
              <a:gd name="T26" fmla="*/ 9 w 19"/>
              <a:gd name="T27" fmla="*/ 10 h 10"/>
              <a:gd name="T28" fmla="*/ 11 w 19"/>
              <a:gd name="T29" fmla="*/ 10 h 10"/>
              <a:gd name="T30" fmla="*/ 17 w 19"/>
              <a:gd name="T31" fmla="*/ 8 h 10"/>
              <a:gd name="T32" fmla="*/ 19 w 19"/>
              <a:gd name="T3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" h="10">
                <a:moveTo>
                  <a:pt x="19" y="6"/>
                </a:moveTo>
                <a:lnTo>
                  <a:pt x="17" y="4"/>
                </a:lnTo>
                <a:lnTo>
                  <a:pt x="15" y="4"/>
                </a:lnTo>
                <a:lnTo>
                  <a:pt x="15" y="4"/>
                </a:lnTo>
                <a:lnTo>
                  <a:pt x="13" y="4"/>
                </a:lnTo>
                <a:lnTo>
                  <a:pt x="11" y="0"/>
                </a:lnTo>
                <a:lnTo>
                  <a:pt x="9" y="2"/>
                </a:lnTo>
                <a:lnTo>
                  <a:pt x="5" y="2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3" y="8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7" y="8"/>
                </a:lnTo>
                <a:lnTo>
                  <a:pt x="19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210">
            <a:extLst>
              <a:ext uri="{FF2B5EF4-FFF2-40B4-BE49-F238E27FC236}">
                <a16:creationId xmlns:a16="http://schemas.microsoft.com/office/drawing/2014/main" id="{86DEC0E2-99F0-406B-A48B-4888566A5610}"/>
              </a:ext>
            </a:extLst>
          </p:cNvPr>
          <p:cNvSpPr>
            <a:spLocks/>
          </p:cNvSpPr>
          <p:nvPr/>
        </p:nvSpPr>
        <p:spPr bwMode="auto">
          <a:xfrm>
            <a:off x="6812528" y="1282447"/>
            <a:ext cx="9711" cy="9711"/>
          </a:xfrm>
          <a:custGeom>
            <a:avLst/>
            <a:gdLst>
              <a:gd name="T0" fmla="*/ 6 w 6"/>
              <a:gd name="T1" fmla="*/ 4 h 6"/>
              <a:gd name="T2" fmla="*/ 4 w 6"/>
              <a:gd name="T3" fmla="*/ 2 h 6"/>
              <a:gd name="T4" fmla="*/ 0 w 6"/>
              <a:gd name="T5" fmla="*/ 0 h 6"/>
              <a:gd name="T6" fmla="*/ 0 w 6"/>
              <a:gd name="T7" fmla="*/ 2 h 6"/>
              <a:gd name="T8" fmla="*/ 2 w 6"/>
              <a:gd name="T9" fmla="*/ 4 h 6"/>
              <a:gd name="T10" fmla="*/ 6 w 6"/>
              <a:gd name="T11" fmla="*/ 6 h 6"/>
              <a:gd name="T12" fmla="*/ 6 w 6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6" y="4"/>
                </a:moveTo>
                <a:lnTo>
                  <a:pt x="4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6" y="6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211">
            <a:extLst>
              <a:ext uri="{FF2B5EF4-FFF2-40B4-BE49-F238E27FC236}">
                <a16:creationId xmlns:a16="http://schemas.microsoft.com/office/drawing/2014/main" id="{256FFB63-A496-424C-8630-D8870F173114}"/>
              </a:ext>
            </a:extLst>
          </p:cNvPr>
          <p:cNvSpPr>
            <a:spLocks/>
          </p:cNvSpPr>
          <p:nvPr/>
        </p:nvSpPr>
        <p:spPr bwMode="auto">
          <a:xfrm>
            <a:off x="6812528" y="1306725"/>
            <a:ext cx="3237" cy="12948"/>
          </a:xfrm>
          <a:custGeom>
            <a:avLst/>
            <a:gdLst>
              <a:gd name="T0" fmla="*/ 0 w 2"/>
              <a:gd name="T1" fmla="*/ 0 h 8"/>
              <a:gd name="T2" fmla="*/ 0 w 2"/>
              <a:gd name="T3" fmla="*/ 4 h 8"/>
              <a:gd name="T4" fmla="*/ 0 w 2"/>
              <a:gd name="T5" fmla="*/ 6 h 8"/>
              <a:gd name="T6" fmla="*/ 2 w 2"/>
              <a:gd name="T7" fmla="*/ 8 h 8"/>
              <a:gd name="T8" fmla="*/ 2 w 2"/>
              <a:gd name="T9" fmla="*/ 4 h 8"/>
              <a:gd name="T10" fmla="*/ 2 w 2"/>
              <a:gd name="T11" fmla="*/ 2 h 8"/>
              <a:gd name="T12" fmla="*/ 0 w 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8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212">
            <a:extLst>
              <a:ext uri="{FF2B5EF4-FFF2-40B4-BE49-F238E27FC236}">
                <a16:creationId xmlns:a16="http://schemas.microsoft.com/office/drawing/2014/main" id="{30427FD0-FDE4-4654-A377-148A8C0F1FE1}"/>
              </a:ext>
            </a:extLst>
          </p:cNvPr>
          <p:cNvSpPr>
            <a:spLocks/>
          </p:cNvSpPr>
          <p:nvPr/>
        </p:nvSpPr>
        <p:spPr bwMode="auto">
          <a:xfrm>
            <a:off x="9363367" y="2441331"/>
            <a:ext cx="174804" cy="386834"/>
          </a:xfrm>
          <a:custGeom>
            <a:avLst/>
            <a:gdLst>
              <a:gd name="T0" fmla="*/ 38 w 108"/>
              <a:gd name="T1" fmla="*/ 95 h 239"/>
              <a:gd name="T2" fmla="*/ 42 w 108"/>
              <a:gd name="T3" fmla="*/ 108 h 239"/>
              <a:gd name="T4" fmla="*/ 47 w 108"/>
              <a:gd name="T5" fmla="*/ 118 h 239"/>
              <a:gd name="T6" fmla="*/ 51 w 108"/>
              <a:gd name="T7" fmla="*/ 127 h 239"/>
              <a:gd name="T8" fmla="*/ 53 w 108"/>
              <a:gd name="T9" fmla="*/ 142 h 239"/>
              <a:gd name="T10" fmla="*/ 55 w 108"/>
              <a:gd name="T11" fmla="*/ 151 h 239"/>
              <a:gd name="T12" fmla="*/ 59 w 108"/>
              <a:gd name="T13" fmla="*/ 166 h 239"/>
              <a:gd name="T14" fmla="*/ 66 w 108"/>
              <a:gd name="T15" fmla="*/ 180 h 239"/>
              <a:gd name="T16" fmla="*/ 70 w 108"/>
              <a:gd name="T17" fmla="*/ 196 h 239"/>
              <a:gd name="T18" fmla="*/ 78 w 108"/>
              <a:gd name="T19" fmla="*/ 210 h 239"/>
              <a:gd name="T20" fmla="*/ 78 w 108"/>
              <a:gd name="T21" fmla="*/ 224 h 239"/>
              <a:gd name="T22" fmla="*/ 85 w 108"/>
              <a:gd name="T23" fmla="*/ 236 h 239"/>
              <a:gd name="T24" fmla="*/ 89 w 108"/>
              <a:gd name="T25" fmla="*/ 232 h 239"/>
              <a:gd name="T26" fmla="*/ 87 w 108"/>
              <a:gd name="T27" fmla="*/ 219 h 239"/>
              <a:gd name="T28" fmla="*/ 91 w 108"/>
              <a:gd name="T29" fmla="*/ 221 h 239"/>
              <a:gd name="T30" fmla="*/ 100 w 108"/>
              <a:gd name="T31" fmla="*/ 219 h 239"/>
              <a:gd name="T32" fmla="*/ 102 w 108"/>
              <a:gd name="T33" fmla="*/ 223 h 239"/>
              <a:gd name="T34" fmla="*/ 106 w 108"/>
              <a:gd name="T35" fmla="*/ 230 h 239"/>
              <a:gd name="T36" fmla="*/ 108 w 108"/>
              <a:gd name="T37" fmla="*/ 228 h 239"/>
              <a:gd name="T38" fmla="*/ 104 w 108"/>
              <a:gd name="T39" fmla="*/ 219 h 239"/>
              <a:gd name="T40" fmla="*/ 100 w 108"/>
              <a:gd name="T41" fmla="*/ 213 h 239"/>
              <a:gd name="T42" fmla="*/ 93 w 108"/>
              <a:gd name="T43" fmla="*/ 206 h 239"/>
              <a:gd name="T44" fmla="*/ 85 w 108"/>
              <a:gd name="T45" fmla="*/ 198 h 239"/>
              <a:gd name="T46" fmla="*/ 78 w 108"/>
              <a:gd name="T47" fmla="*/ 183 h 239"/>
              <a:gd name="T48" fmla="*/ 76 w 108"/>
              <a:gd name="T49" fmla="*/ 168 h 239"/>
              <a:gd name="T50" fmla="*/ 74 w 108"/>
              <a:gd name="T51" fmla="*/ 157 h 239"/>
              <a:gd name="T52" fmla="*/ 74 w 108"/>
              <a:gd name="T53" fmla="*/ 148 h 239"/>
              <a:gd name="T54" fmla="*/ 78 w 108"/>
              <a:gd name="T55" fmla="*/ 146 h 239"/>
              <a:gd name="T56" fmla="*/ 89 w 108"/>
              <a:gd name="T57" fmla="*/ 148 h 239"/>
              <a:gd name="T58" fmla="*/ 98 w 108"/>
              <a:gd name="T59" fmla="*/ 155 h 239"/>
              <a:gd name="T60" fmla="*/ 100 w 108"/>
              <a:gd name="T61" fmla="*/ 157 h 239"/>
              <a:gd name="T62" fmla="*/ 91 w 108"/>
              <a:gd name="T63" fmla="*/ 144 h 239"/>
              <a:gd name="T64" fmla="*/ 85 w 108"/>
              <a:gd name="T65" fmla="*/ 136 h 239"/>
              <a:gd name="T66" fmla="*/ 79 w 108"/>
              <a:gd name="T67" fmla="*/ 125 h 239"/>
              <a:gd name="T68" fmla="*/ 68 w 108"/>
              <a:gd name="T69" fmla="*/ 108 h 239"/>
              <a:gd name="T70" fmla="*/ 59 w 108"/>
              <a:gd name="T71" fmla="*/ 91 h 239"/>
              <a:gd name="T72" fmla="*/ 55 w 108"/>
              <a:gd name="T73" fmla="*/ 84 h 239"/>
              <a:gd name="T74" fmla="*/ 49 w 108"/>
              <a:gd name="T75" fmla="*/ 84 h 239"/>
              <a:gd name="T76" fmla="*/ 49 w 108"/>
              <a:gd name="T77" fmla="*/ 77 h 239"/>
              <a:gd name="T78" fmla="*/ 42 w 108"/>
              <a:gd name="T79" fmla="*/ 67 h 239"/>
              <a:gd name="T80" fmla="*/ 40 w 108"/>
              <a:gd name="T81" fmla="*/ 58 h 239"/>
              <a:gd name="T82" fmla="*/ 40 w 108"/>
              <a:gd name="T83" fmla="*/ 48 h 239"/>
              <a:gd name="T84" fmla="*/ 32 w 108"/>
              <a:gd name="T85" fmla="*/ 39 h 239"/>
              <a:gd name="T86" fmla="*/ 29 w 108"/>
              <a:gd name="T87" fmla="*/ 35 h 239"/>
              <a:gd name="T88" fmla="*/ 38 w 108"/>
              <a:gd name="T89" fmla="*/ 41 h 239"/>
              <a:gd name="T90" fmla="*/ 29 w 108"/>
              <a:gd name="T91" fmla="*/ 28 h 239"/>
              <a:gd name="T92" fmla="*/ 19 w 108"/>
              <a:gd name="T93" fmla="*/ 20 h 239"/>
              <a:gd name="T94" fmla="*/ 15 w 108"/>
              <a:gd name="T95" fmla="*/ 9 h 239"/>
              <a:gd name="T96" fmla="*/ 6 w 108"/>
              <a:gd name="T97" fmla="*/ 0 h 239"/>
              <a:gd name="T98" fmla="*/ 6 w 108"/>
              <a:gd name="T99" fmla="*/ 5 h 239"/>
              <a:gd name="T100" fmla="*/ 0 w 108"/>
              <a:gd name="T101" fmla="*/ 5 h 239"/>
              <a:gd name="T102" fmla="*/ 12 w 108"/>
              <a:gd name="T103" fmla="*/ 15 h 239"/>
              <a:gd name="T104" fmla="*/ 13 w 108"/>
              <a:gd name="T105" fmla="*/ 17 h 239"/>
              <a:gd name="T106" fmla="*/ 12 w 108"/>
              <a:gd name="T107" fmla="*/ 22 h 239"/>
              <a:gd name="T108" fmla="*/ 15 w 108"/>
              <a:gd name="T109" fmla="*/ 28 h 239"/>
              <a:gd name="T110" fmla="*/ 8 w 108"/>
              <a:gd name="T111" fmla="*/ 26 h 239"/>
              <a:gd name="T112" fmla="*/ 8 w 108"/>
              <a:gd name="T113" fmla="*/ 35 h 239"/>
              <a:gd name="T114" fmla="*/ 15 w 108"/>
              <a:gd name="T115" fmla="*/ 48 h 239"/>
              <a:gd name="T116" fmla="*/ 17 w 108"/>
              <a:gd name="T117" fmla="*/ 63 h 239"/>
              <a:gd name="T118" fmla="*/ 25 w 108"/>
              <a:gd name="T119" fmla="*/ 78 h 239"/>
              <a:gd name="T120" fmla="*/ 32 w 108"/>
              <a:gd name="T121" fmla="*/ 88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" h="239">
                <a:moveTo>
                  <a:pt x="32" y="88"/>
                </a:moveTo>
                <a:lnTo>
                  <a:pt x="34" y="90"/>
                </a:lnTo>
                <a:lnTo>
                  <a:pt x="38" y="95"/>
                </a:lnTo>
                <a:lnTo>
                  <a:pt x="40" y="101"/>
                </a:lnTo>
                <a:lnTo>
                  <a:pt x="40" y="105"/>
                </a:lnTo>
                <a:lnTo>
                  <a:pt x="42" y="108"/>
                </a:lnTo>
                <a:lnTo>
                  <a:pt x="42" y="112"/>
                </a:lnTo>
                <a:lnTo>
                  <a:pt x="46" y="114"/>
                </a:lnTo>
                <a:lnTo>
                  <a:pt x="47" y="118"/>
                </a:lnTo>
                <a:lnTo>
                  <a:pt x="47" y="120"/>
                </a:lnTo>
                <a:lnTo>
                  <a:pt x="47" y="121"/>
                </a:lnTo>
                <a:lnTo>
                  <a:pt x="51" y="127"/>
                </a:lnTo>
                <a:lnTo>
                  <a:pt x="51" y="131"/>
                </a:lnTo>
                <a:lnTo>
                  <a:pt x="53" y="135"/>
                </a:lnTo>
                <a:lnTo>
                  <a:pt x="53" y="142"/>
                </a:lnTo>
                <a:lnTo>
                  <a:pt x="55" y="144"/>
                </a:lnTo>
                <a:lnTo>
                  <a:pt x="55" y="148"/>
                </a:lnTo>
                <a:lnTo>
                  <a:pt x="55" y="151"/>
                </a:lnTo>
                <a:lnTo>
                  <a:pt x="59" y="159"/>
                </a:lnTo>
                <a:lnTo>
                  <a:pt x="57" y="161"/>
                </a:lnTo>
                <a:lnTo>
                  <a:pt x="59" y="166"/>
                </a:lnTo>
                <a:lnTo>
                  <a:pt x="61" y="168"/>
                </a:lnTo>
                <a:lnTo>
                  <a:pt x="66" y="176"/>
                </a:lnTo>
                <a:lnTo>
                  <a:pt x="66" y="180"/>
                </a:lnTo>
                <a:lnTo>
                  <a:pt x="70" y="183"/>
                </a:lnTo>
                <a:lnTo>
                  <a:pt x="68" y="191"/>
                </a:lnTo>
                <a:lnTo>
                  <a:pt x="70" y="196"/>
                </a:lnTo>
                <a:lnTo>
                  <a:pt x="72" y="202"/>
                </a:lnTo>
                <a:lnTo>
                  <a:pt x="74" y="204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8" y="224"/>
                </a:lnTo>
                <a:lnTo>
                  <a:pt x="78" y="228"/>
                </a:lnTo>
                <a:lnTo>
                  <a:pt x="81" y="232"/>
                </a:lnTo>
                <a:lnTo>
                  <a:pt x="85" y="236"/>
                </a:lnTo>
                <a:lnTo>
                  <a:pt x="89" y="239"/>
                </a:lnTo>
                <a:lnTo>
                  <a:pt x="89" y="236"/>
                </a:lnTo>
                <a:lnTo>
                  <a:pt x="89" y="232"/>
                </a:lnTo>
                <a:lnTo>
                  <a:pt x="87" y="228"/>
                </a:lnTo>
                <a:lnTo>
                  <a:pt x="85" y="224"/>
                </a:lnTo>
                <a:lnTo>
                  <a:pt x="87" y="219"/>
                </a:lnTo>
                <a:lnTo>
                  <a:pt x="89" y="217"/>
                </a:lnTo>
                <a:lnTo>
                  <a:pt x="91" y="217"/>
                </a:lnTo>
                <a:lnTo>
                  <a:pt x="91" y="221"/>
                </a:lnTo>
                <a:lnTo>
                  <a:pt x="93" y="221"/>
                </a:lnTo>
                <a:lnTo>
                  <a:pt x="100" y="221"/>
                </a:lnTo>
                <a:lnTo>
                  <a:pt x="100" y="219"/>
                </a:lnTo>
                <a:lnTo>
                  <a:pt x="102" y="219"/>
                </a:lnTo>
                <a:lnTo>
                  <a:pt x="104" y="221"/>
                </a:lnTo>
                <a:lnTo>
                  <a:pt x="102" y="223"/>
                </a:lnTo>
                <a:lnTo>
                  <a:pt x="102" y="224"/>
                </a:lnTo>
                <a:lnTo>
                  <a:pt x="106" y="228"/>
                </a:lnTo>
                <a:lnTo>
                  <a:pt x="106" y="230"/>
                </a:lnTo>
                <a:lnTo>
                  <a:pt x="108" y="234"/>
                </a:lnTo>
                <a:lnTo>
                  <a:pt x="108" y="230"/>
                </a:lnTo>
                <a:lnTo>
                  <a:pt x="108" y="228"/>
                </a:lnTo>
                <a:lnTo>
                  <a:pt x="108" y="226"/>
                </a:lnTo>
                <a:lnTo>
                  <a:pt x="108" y="221"/>
                </a:lnTo>
                <a:lnTo>
                  <a:pt x="104" y="219"/>
                </a:lnTo>
                <a:lnTo>
                  <a:pt x="104" y="215"/>
                </a:lnTo>
                <a:lnTo>
                  <a:pt x="102" y="211"/>
                </a:lnTo>
                <a:lnTo>
                  <a:pt x="100" y="213"/>
                </a:lnTo>
                <a:lnTo>
                  <a:pt x="98" y="213"/>
                </a:lnTo>
                <a:lnTo>
                  <a:pt x="94" y="210"/>
                </a:lnTo>
                <a:lnTo>
                  <a:pt x="93" y="206"/>
                </a:lnTo>
                <a:lnTo>
                  <a:pt x="91" y="202"/>
                </a:lnTo>
                <a:lnTo>
                  <a:pt x="87" y="198"/>
                </a:lnTo>
                <a:lnTo>
                  <a:pt x="85" y="198"/>
                </a:lnTo>
                <a:lnTo>
                  <a:pt x="81" y="195"/>
                </a:lnTo>
                <a:lnTo>
                  <a:pt x="79" y="189"/>
                </a:lnTo>
                <a:lnTo>
                  <a:pt x="78" y="183"/>
                </a:lnTo>
                <a:lnTo>
                  <a:pt x="76" y="180"/>
                </a:lnTo>
                <a:lnTo>
                  <a:pt x="76" y="174"/>
                </a:lnTo>
                <a:lnTo>
                  <a:pt x="76" y="168"/>
                </a:lnTo>
                <a:lnTo>
                  <a:pt x="74" y="165"/>
                </a:lnTo>
                <a:lnTo>
                  <a:pt x="74" y="159"/>
                </a:lnTo>
                <a:lnTo>
                  <a:pt x="74" y="157"/>
                </a:lnTo>
                <a:lnTo>
                  <a:pt x="72" y="151"/>
                </a:lnTo>
                <a:lnTo>
                  <a:pt x="74" y="150"/>
                </a:lnTo>
                <a:lnTo>
                  <a:pt x="74" y="148"/>
                </a:lnTo>
                <a:lnTo>
                  <a:pt x="74" y="146"/>
                </a:lnTo>
                <a:lnTo>
                  <a:pt x="76" y="146"/>
                </a:lnTo>
                <a:lnTo>
                  <a:pt x="78" y="146"/>
                </a:lnTo>
                <a:lnTo>
                  <a:pt x="81" y="144"/>
                </a:lnTo>
                <a:lnTo>
                  <a:pt x="85" y="146"/>
                </a:lnTo>
                <a:lnTo>
                  <a:pt x="89" y="148"/>
                </a:lnTo>
                <a:lnTo>
                  <a:pt x="91" y="151"/>
                </a:lnTo>
                <a:lnTo>
                  <a:pt x="94" y="153"/>
                </a:lnTo>
                <a:lnTo>
                  <a:pt x="98" y="155"/>
                </a:lnTo>
                <a:lnTo>
                  <a:pt x="100" y="161"/>
                </a:lnTo>
                <a:lnTo>
                  <a:pt x="102" y="161"/>
                </a:lnTo>
                <a:lnTo>
                  <a:pt x="100" y="157"/>
                </a:lnTo>
                <a:lnTo>
                  <a:pt x="98" y="153"/>
                </a:lnTo>
                <a:lnTo>
                  <a:pt x="93" y="150"/>
                </a:lnTo>
                <a:lnTo>
                  <a:pt x="91" y="144"/>
                </a:lnTo>
                <a:lnTo>
                  <a:pt x="87" y="140"/>
                </a:lnTo>
                <a:lnTo>
                  <a:pt x="87" y="138"/>
                </a:lnTo>
                <a:lnTo>
                  <a:pt x="85" y="136"/>
                </a:lnTo>
                <a:lnTo>
                  <a:pt x="83" y="131"/>
                </a:lnTo>
                <a:lnTo>
                  <a:pt x="81" y="127"/>
                </a:lnTo>
                <a:lnTo>
                  <a:pt x="79" y="125"/>
                </a:lnTo>
                <a:lnTo>
                  <a:pt x="78" y="123"/>
                </a:lnTo>
                <a:lnTo>
                  <a:pt x="74" y="118"/>
                </a:lnTo>
                <a:lnTo>
                  <a:pt x="68" y="108"/>
                </a:lnTo>
                <a:lnTo>
                  <a:pt x="68" y="105"/>
                </a:lnTo>
                <a:lnTo>
                  <a:pt x="62" y="97"/>
                </a:lnTo>
                <a:lnTo>
                  <a:pt x="59" y="91"/>
                </a:lnTo>
                <a:lnTo>
                  <a:pt x="57" y="90"/>
                </a:lnTo>
                <a:lnTo>
                  <a:pt x="57" y="86"/>
                </a:lnTo>
                <a:lnTo>
                  <a:pt x="55" y="84"/>
                </a:lnTo>
                <a:lnTo>
                  <a:pt x="53" y="82"/>
                </a:lnTo>
                <a:lnTo>
                  <a:pt x="53" y="84"/>
                </a:lnTo>
                <a:lnTo>
                  <a:pt x="49" y="84"/>
                </a:lnTo>
                <a:lnTo>
                  <a:pt x="49" y="82"/>
                </a:lnTo>
                <a:lnTo>
                  <a:pt x="49" y="80"/>
                </a:lnTo>
                <a:lnTo>
                  <a:pt x="49" y="77"/>
                </a:lnTo>
                <a:lnTo>
                  <a:pt x="46" y="75"/>
                </a:lnTo>
                <a:lnTo>
                  <a:pt x="44" y="71"/>
                </a:lnTo>
                <a:lnTo>
                  <a:pt x="42" y="67"/>
                </a:lnTo>
                <a:lnTo>
                  <a:pt x="40" y="65"/>
                </a:lnTo>
                <a:lnTo>
                  <a:pt x="40" y="62"/>
                </a:lnTo>
                <a:lnTo>
                  <a:pt x="40" y="58"/>
                </a:lnTo>
                <a:lnTo>
                  <a:pt x="40" y="60"/>
                </a:lnTo>
                <a:lnTo>
                  <a:pt x="40" y="54"/>
                </a:lnTo>
                <a:lnTo>
                  <a:pt x="40" y="48"/>
                </a:lnTo>
                <a:lnTo>
                  <a:pt x="38" y="45"/>
                </a:lnTo>
                <a:lnTo>
                  <a:pt x="34" y="45"/>
                </a:lnTo>
                <a:lnTo>
                  <a:pt x="32" y="39"/>
                </a:lnTo>
                <a:lnTo>
                  <a:pt x="30" y="37"/>
                </a:lnTo>
                <a:lnTo>
                  <a:pt x="29" y="35"/>
                </a:lnTo>
                <a:lnTo>
                  <a:pt x="29" y="35"/>
                </a:lnTo>
                <a:lnTo>
                  <a:pt x="30" y="33"/>
                </a:lnTo>
                <a:lnTo>
                  <a:pt x="34" y="37"/>
                </a:lnTo>
                <a:lnTo>
                  <a:pt x="38" y="41"/>
                </a:lnTo>
                <a:lnTo>
                  <a:pt x="36" y="37"/>
                </a:lnTo>
                <a:lnTo>
                  <a:pt x="32" y="32"/>
                </a:lnTo>
                <a:lnTo>
                  <a:pt x="29" y="28"/>
                </a:lnTo>
                <a:lnTo>
                  <a:pt x="27" y="28"/>
                </a:lnTo>
                <a:lnTo>
                  <a:pt x="25" y="24"/>
                </a:lnTo>
                <a:lnTo>
                  <a:pt x="19" y="20"/>
                </a:lnTo>
                <a:lnTo>
                  <a:pt x="17" y="17"/>
                </a:lnTo>
                <a:lnTo>
                  <a:pt x="17" y="11"/>
                </a:lnTo>
                <a:lnTo>
                  <a:pt x="15" y="9"/>
                </a:lnTo>
                <a:lnTo>
                  <a:pt x="10" y="7"/>
                </a:ln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6" y="3"/>
                </a:lnTo>
                <a:lnTo>
                  <a:pt x="6" y="5"/>
                </a:lnTo>
                <a:lnTo>
                  <a:pt x="4" y="7"/>
                </a:lnTo>
                <a:lnTo>
                  <a:pt x="2" y="5"/>
                </a:lnTo>
                <a:lnTo>
                  <a:pt x="0" y="5"/>
                </a:lnTo>
                <a:lnTo>
                  <a:pt x="4" y="9"/>
                </a:lnTo>
                <a:lnTo>
                  <a:pt x="10" y="13"/>
                </a:lnTo>
                <a:lnTo>
                  <a:pt x="12" y="15"/>
                </a:lnTo>
                <a:lnTo>
                  <a:pt x="12" y="18"/>
                </a:lnTo>
                <a:lnTo>
                  <a:pt x="12" y="18"/>
                </a:lnTo>
                <a:lnTo>
                  <a:pt x="13" y="17"/>
                </a:lnTo>
                <a:lnTo>
                  <a:pt x="15" y="20"/>
                </a:lnTo>
                <a:lnTo>
                  <a:pt x="13" y="22"/>
                </a:lnTo>
                <a:lnTo>
                  <a:pt x="12" y="22"/>
                </a:lnTo>
                <a:lnTo>
                  <a:pt x="12" y="24"/>
                </a:lnTo>
                <a:lnTo>
                  <a:pt x="15" y="24"/>
                </a:lnTo>
                <a:lnTo>
                  <a:pt x="15" y="28"/>
                </a:lnTo>
                <a:lnTo>
                  <a:pt x="13" y="30"/>
                </a:lnTo>
                <a:lnTo>
                  <a:pt x="10" y="30"/>
                </a:lnTo>
                <a:lnTo>
                  <a:pt x="8" y="26"/>
                </a:lnTo>
                <a:lnTo>
                  <a:pt x="6" y="28"/>
                </a:lnTo>
                <a:lnTo>
                  <a:pt x="4" y="33"/>
                </a:lnTo>
                <a:lnTo>
                  <a:pt x="8" y="35"/>
                </a:lnTo>
                <a:lnTo>
                  <a:pt x="8" y="39"/>
                </a:lnTo>
                <a:lnTo>
                  <a:pt x="12" y="45"/>
                </a:lnTo>
                <a:lnTo>
                  <a:pt x="15" y="48"/>
                </a:lnTo>
                <a:lnTo>
                  <a:pt x="15" y="56"/>
                </a:lnTo>
                <a:lnTo>
                  <a:pt x="15" y="58"/>
                </a:lnTo>
                <a:lnTo>
                  <a:pt x="17" y="63"/>
                </a:lnTo>
                <a:lnTo>
                  <a:pt x="19" y="71"/>
                </a:lnTo>
                <a:lnTo>
                  <a:pt x="21" y="77"/>
                </a:lnTo>
                <a:lnTo>
                  <a:pt x="25" y="78"/>
                </a:lnTo>
                <a:lnTo>
                  <a:pt x="25" y="80"/>
                </a:lnTo>
                <a:lnTo>
                  <a:pt x="25" y="80"/>
                </a:lnTo>
                <a:lnTo>
                  <a:pt x="32" y="8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213">
            <a:extLst>
              <a:ext uri="{FF2B5EF4-FFF2-40B4-BE49-F238E27FC236}">
                <a16:creationId xmlns:a16="http://schemas.microsoft.com/office/drawing/2014/main" id="{D107E0A8-18D5-4735-8847-8E47A342CD53}"/>
              </a:ext>
            </a:extLst>
          </p:cNvPr>
          <p:cNvSpPr>
            <a:spLocks/>
          </p:cNvSpPr>
          <p:nvPr/>
        </p:nvSpPr>
        <p:spPr bwMode="auto">
          <a:xfrm>
            <a:off x="6747786" y="1327766"/>
            <a:ext cx="27515" cy="24278"/>
          </a:xfrm>
          <a:custGeom>
            <a:avLst/>
            <a:gdLst>
              <a:gd name="T0" fmla="*/ 0 w 17"/>
              <a:gd name="T1" fmla="*/ 10 h 15"/>
              <a:gd name="T2" fmla="*/ 4 w 17"/>
              <a:gd name="T3" fmla="*/ 13 h 15"/>
              <a:gd name="T4" fmla="*/ 6 w 17"/>
              <a:gd name="T5" fmla="*/ 15 h 15"/>
              <a:gd name="T6" fmla="*/ 8 w 17"/>
              <a:gd name="T7" fmla="*/ 15 h 15"/>
              <a:gd name="T8" fmla="*/ 10 w 17"/>
              <a:gd name="T9" fmla="*/ 13 h 15"/>
              <a:gd name="T10" fmla="*/ 16 w 17"/>
              <a:gd name="T11" fmla="*/ 13 h 15"/>
              <a:gd name="T12" fmla="*/ 17 w 17"/>
              <a:gd name="T13" fmla="*/ 11 h 15"/>
              <a:gd name="T14" fmla="*/ 16 w 17"/>
              <a:gd name="T15" fmla="*/ 10 h 15"/>
              <a:gd name="T16" fmla="*/ 12 w 17"/>
              <a:gd name="T17" fmla="*/ 10 h 15"/>
              <a:gd name="T18" fmla="*/ 12 w 17"/>
              <a:gd name="T19" fmla="*/ 6 h 15"/>
              <a:gd name="T20" fmla="*/ 8 w 17"/>
              <a:gd name="T21" fmla="*/ 0 h 15"/>
              <a:gd name="T22" fmla="*/ 8 w 17"/>
              <a:gd name="T23" fmla="*/ 2 h 15"/>
              <a:gd name="T24" fmla="*/ 8 w 17"/>
              <a:gd name="T25" fmla="*/ 8 h 15"/>
              <a:gd name="T26" fmla="*/ 6 w 17"/>
              <a:gd name="T27" fmla="*/ 10 h 15"/>
              <a:gd name="T28" fmla="*/ 2 w 17"/>
              <a:gd name="T29" fmla="*/ 10 h 15"/>
              <a:gd name="T30" fmla="*/ 0 w 17"/>
              <a:gd name="T31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15">
                <a:moveTo>
                  <a:pt x="0" y="10"/>
                </a:moveTo>
                <a:lnTo>
                  <a:pt x="4" y="13"/>
                </a:lnTo>
                <a:lnTo>
                  <a:pt x="6" y="15"/>
                </a:lnTo>
                <a:lnTo>
                  <a:pt x="8" y="15"/>
                </a:lnTo>
                <a:lnTo>
                  <a:pt x="10" y="13"/>
                </a:lnTo>
                <a:lnTo>
                  <a:pt x="16" y="13"/>
                </a:lnTo>
                <a:lnTo>
                  <a:pt x="17" y="11"/>
                </a:lnTo>
                <a:lnTo>
                  <a:pt x="16" y="10"/>
                </a:lnTo>
                <a:lnTo>
                  <a:pt x="12" y="10"/>
                </a:lnTo>
                <a:lnTo>
                  <a:pt x="12" y="6"/>
                </a:lnTo>
                <a:lnTo>
                  <a:pt x="8" y="0"/>
                </a:lnTo>
                <a:lnTo>
                  <a:pt x="8" y="2"/>
                </a:lnTo>
                <a:lnTo>
                  <a:pt x="8" y="8"/>
                </a:lnTo>
                <a:lnTo>
                  <a:pt x="6" y="10"/>
                </a:lnTo>
                <a:lnTo>
                  <a:pt x="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214">
            <a:extLst>
              <a:ext uri="{FF2B5EF4-FFF2-40B4-BE49-F238E27FC236}">
                <a16:creationId xmlns:a16="http://schemas.microsoft.com/office/drawing/2014/main" id="{743726A9-D948-4752-8AC9-7326D9D3CD9E}"/>
              </a:ext>
            </a:extLst>
          </p:cNvPr>
          <p:cNvSpPr>
            <a:spLocks/>
          </p:cNvSpPr>
          <p:nvPr/>
        </p:nvSpPr>
        <p:spPr bwMode="auto">
          <a:xfrm>
            <a:off x="6788249" y="1306725"/>
            <a:ext cx="17804" cy="17804"/>
          </a:xfrm>
          <a:custGeom>
            <a:avLst/>
            <a:gdLst>
              <a:gd name="T0" fmla="*/ 7 w 11"/>
              <a:gd name="T1" fmla="*/ 11 h 11"/>
              <a:gd name="T2" fmla="*/ 11 w 11"/>
              <a:gd name="T3" fmla="*/ 9 h 11"/>
              <a:gd name="T4" fmla="*/ 11 w 11"/>
              <a:gd name="T5" fmla="*/ 6 h 11"/>
              <a:gd name="T6" fmla="*/ 11 w 11"/>
              <a:gd name="T7" fmla="*/ 4 h 11"/>
              <a:gd name="T8" fmla="*/ 9 w 11"/>
              <a:gd name="T9" fmla="*/ 4 h 11"/>
              <a:gd name="T10" fmla="*/ 6 w 11"/>
              <a:gd name="T11" fmla="*/ 0 h 11"/>
              <a:gd name="T12" fmla="*/ 4 w 11"/>
              <a:gd name="T13" fmla="*/ 0 h 11"/>
              <a:gd name="T14" fmla="*/ 2 w 11"/>
              <a:gd name="T15" fmla="*/ 2 h 11"/>
              <a:gd name="T16" fmla="*/ 4 w 11"/>
              <a:gd name="T17" fmla="*/ 4 h 11"/>
              <a:gd name="T18" fmla="*/ 4 w 11"/>
              <a:gd name="T19" fmla="*/ 8 h 11"/>
              <a:gd name="T20" fmla="*/ 0 w 11"/>
              <a:gd name="T21" fmla="*/ 9 h 11"/>
              <a:gd name="T22" fmla="*/ 2 w 11"/>
              <a:gd name="T23" fmla="*/ 11 h 11"/>
              <a:gd name="T24" fmla="*/ 7 w 11"/>
              <a:gd name="T2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" h="11">
                <a:moveTo>
                  <a:pt x="7" y="11"/>
                </a:moveTo>
                <a:lnTo>
                  <a:pt x="11" y="9"/>
                </a:lnTo>
                <a:lnTo>
                  <a:pt x="11" y="6"/>
                </a:lnTo>
                <a:lnTo>
                  <a:pt x="11" y="4"/>
                </a:lnTo>
                <a:lnTo>
                  <a:pt x="9" y="4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4" y="4"/>
                </a:lnTo>
                <a:lnTo>
                  <a:pt x="4" y="8"/>
                </a:lnTo>
                <a:lnTo>
                  <a:pt x="0" y="9"/>
                </a:lnTo>
                <a:lnTo>
                  <a:pt x="2" y="11"/>
                </a:lnTo>
                <a:lnTo>
                  <a:pt x="7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215">
            <a:extLst>
              <a:ext uri="{FF2B5EF4-FFF2-40B4-BE49-F238E27FC236}">
                <a16:creationId xmlns:a16="http://schemas.microsoft.com/office/drawing/2014/main" id="{4B5DF857-B949-44B4-A6A2-C4A559C46504}"/>
              </a:ext>
            </a:extLst>
          </p:cNvPr>
          <p:cNvSpPr>
            <a:spLocks/>
          </p:cNvSpPr>
          <p:nvPr/>
        </p:nvSpPr>
        <p:spPr bwMode="auto">
          <a:xfrm>
            <a:off x="6739693" y="1319673"/>
            <a:ext cx="11330" cy="17804"/>
          </a:xfrm>
          <a:custGeom>
            <a:avLst/>
            <a:gdLst>
              <a:gd name="T0" fmla="*/ 7 w 7"/>
              <a:gd name="T1" fmla="*/ 3 h 11"/>
              <a:gd name="T2" fmla="*/ 4 w 7"/>
              <a:gd name="T3" fmla="*/ 1 h 11"/>
              <a:gd name="T4" fmla="*/ 2 w 7"/>
              <a:gd name="T5" fmla="*/ 0 h 11"/>
              <a:gd name="T6" fmla="*/ 0 w 7"/>
              <a:gd name="T7" fmla="*/ 3 h 11"/>
              <a:gd name="T8" fmla="*/ 0 w 7"/>
              <a:gd name="T9" fmla="*/ 7 h 11"/>
              <a:gd name="T10" fmla="*/ 0 w 7"/>
              <a:gd name="T11" fmla="*/ 9 h 11"/>
              <a:gd name="T12" fmla="*/ 5 w 7"/>
              <a:gd name="T13" fmla="*/ 11 h 11"/>
              <a:gd name="T14" fmla="*/ 5 w 7"/>
              <a:gd name="T15" fmla="*/ 9 h 11"/>
              <a:gd name="T16" fmla="*/ 7 w 7"/>
              <a:gd name="T17" fmla="*/ 5 h 11"/>
              <a:gd name="T18" fmla="*/ 7 w 7"/>
              <a:gd name="T19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11">
                <a:moveTo>
                  <a:pt x="7" y="3"/>
                </a:moveTo>
                <a:lnTo>
                  <a:pt x="4" y="1"/>
                </a:lnTo>
                <a:lnTo>
                  <a:pt x="2" y="0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5" y="11"/>
                </a:lnTo>
                <a:lnTo>
                  <a:pt x="5" y="9"/>
                </a:lnTo>
                <a:lnTo>
                  <a:pt x="7" y="5"/>
                </a:lnTo>
                <a:lnTo>
                  <a:pt x="7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216">
            <a:extLst>
              <a:ext uri="{FF2B5EF4-FFF2-40B4-BE49-F238E27FC236}">
                <a16:creationId xmlns:a16="http://schemas.microsoft.com/office/drawing/2014/main" id="{307E35EA-1CBF-464F-B097-CD86AC2E955F}"/>
              </a:ext>
            </a:extLst>
          </p:cNvPr>
          <p:cNvSpPr>
            <a:spLocks/>
          </p:cNvSpPr>
          <p:nvPr/>
        </p:nvSpPr>
        <p:spPr bwMode="auto">
          <a:xfrm>
            <a:off x="6791487" y="1282447"/>
            <a:ext cx="8093" cy="14567"/>
          </a:xfrm>
          <a:custGeom>
            <a:avLst/>
            <a:gdLst>
              <a:gd name="T0" fmla="*/ 4 w 5"/>
              <a:gd name="T1" fmla="*/ 9 h 9"/>
              <a:gd name="T2" fmla="*/ 5 w 5"/>
              <a:gd name="T3" fmla="*/ 9 h 9"/>
              <a:gd name="T4" fmla="*/ 4 w 5"/>
              <a:gd name="T5" fmla="*/ 6 h 9"/>
              <a:gd name="T6" fmla="*/ 4 w 5"/>
              <a:gd name="T7" fmla="*/ 2 h 9"/>
              <a:gd name="T8" fmla="*/ 2 w 5"/>
              <a:gd name="T9" fmla="*/ 0 h 9"/>
              <a:gd name="T10" fmla="*/ 0 w 5"/>
              <a:gd name="T11" fmla="*/ 6 h 9"/>
              <a:gd name="T12" fmla="*/ 0 w 5"/>
              <a:gd name="T13" fmla="*/ 8 h 9"/>
              <a:gd name="T14" fmla="*/ 2 w 5"/>
              <a:gd name="T15" fmla="*/ 9 h 9"/>
              <a:gd name="T16" fmla="*/ 4 w 5"/>
              <a:gd name="T1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9">
                <a:moveTo>
                  <a:pt x="4" y="9"/>
                </a:moveTo>
                <a:lnTo>
                  <a:pt x="5" y="9"/>
                </a:lnTo>
                <a:lnTo>
                  <a:pt x="4" y="6"/>
                </a:lnTo>
                <a:lnTo>
                  <a:pt x="4" y="2"/>
                </a:lnTo>
                <a:lnTo>
                  <a:pt x="2" y="0"/>
                </a:lnTo>
                <a:lnTo>
                  <a:pt x="0" y="6"/>
                </a:lnTo>
                <a:lnTo>
                  <a:pt x="0" y="8"/>
                </a:lnTo>
                <a:lnTo>
                  <a:pt x="2" y="9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217">
            <a:extLst>
              <a:ext uri="{FF2B5EF4-FFF2-40B4-BE49-F238E27FC236}">
                <a16:creationId xmlns:a16="http://schemas.microsoft.com/office/drawing/2014/main" id="{CE41F7AE-A1D4-44AA-9D11-D22CFDECFFB1}"/>
              </a:ext>
            </a:extLst>
          </p:cNvPr>
          <p:cNvSpPr>
            <a:spLocks/>
          </p:cNvSpPr>
          <p:nvPr/>
        </p:nvSpPr>
        <p:spPr bwMode="auto">
          <a:xfrm>
            <a:off x="6843280" y="1178859"/>
            <a:ext cx="11330" cy="12948"/>
          </a:xfrm>
          <a:custGeom>
            <a:avLst/>
            <a:gdLst>
              <a:gd name="T0" fmla="*/ 4 w 7"/>
              <a:gd name="T1" fmla="*/ 8 h 8"/>
              <a:gd name="T2" fmla="*/ 5 w 7"/>
              <a:gd name="T3" fmla="*/ 6 h 8"/>
              <a:gd name="T4" fmla="*/ 7 w 7"/>
              <a:gd name="T5" fmla="*/ 4 h 8"/>
              <a:gd name="T6" fmla="*/ 5 w 7"/>
              <a:gd name="T7" fmla="*/ 2 h 8"/>
              <a:gd name="T8" fmla="*/ 4 w 7"/>
              <a:gd name="T9" fmla="*/ 0 h 8"/>
              <a:gd name="T10" fmla="*/ 2 w 7"/>
              <a:gd name="T11" fmla="*/ 2 h 8"/>
              <a:gd name="T12" fmla="*/ 0 w 7"/>
              <a:gd name="T13" fmla="*/ 4 h 8"/>
              <a:gd name="T14" fmla="*/ 2 w 7"/>
              <a:gd name="T15" fmla="*/ 8 h 8"/>
              <a:gd name="T16" fmla="*/ 4 w 7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8">
                <a:moveTo>
                  <a:pt x="4" y="8"/>
                </a:moveTo>
                <a:lnTo>
                  <a:pt x="5" y="6"/>
                </a:lnTo>
                <a:lnTo>
                  <a:pt x="7" y="4"/>
                </a:lnTo>
                <a:lnTo>
                  <a:pt x="5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8"/>
                </a:lnTo>
                <a:lnTo>
                  <a:pt x="4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18">
            <a:extLst>
              <a:ext uri="{FF2B5EF4-FFF2-40B4-BE49-F238E27FC236}">
                <a16:creationId xmlns:a16="http://schemas.microsoft.com/office/drawing/2014/main" id="{B7DA5B4A-DF17-47ED-9473-9976F1EAC407}"/>
              </a:ext>
            </a:extLst>
          </p:cNvPr>
          <p:cNvSpPr>
            <a:spLocks/>
          </p:cNvSpPr>
          <p:nvPr/>
        </p:nvSpPr>
        <p:spPr bwMode="auto">
          <a:xfrm>
            <a:off x="6723507" y="1230653"/>
            <a:ext cx="9711" cy="12948"/>
          </a:xfrm>
          <a:custGeom>
            <a:avLst/>
            <a:gdLst>
              <a:gd name="T0" fmla="*/ 2 w 6"/>
              <a:gd name="T1" fmla="*/ 8 h 8"/>
              <a:gd name="T2" fmla="*/ 6 w 6"/>
              <a:gd name="T3" fmla="*/ 8 h 8"/>
              <a:gd name="T4" fmla="*/ 6 w 6"/>
              <a:gd name="T5" fmla="*/ 6 h 8"/>
              <a:gd name="T6" fmla="*/ 6 w 6"/>
              <a:gd name="T7" fmla="*/ 4 h 8"/>
              <a:gd name="T8" fmla="*/ 4 w 6"/>
              <a:gd name="T9" fmla="*/ 0 h 8"/>
              <a:gd name="T10" fmla="*/ 4 w 6"/>
              <a:gd name="T11" fmla="*/ 0 h 8"/>
              <a:gd name="T12" fmla="*/ 2 w 6"/>
              <a:gd name="T13" fmla="*/ 4 h 8"/>
              <a:gd name="T14" fmla="*/ 0 w 6"/>
              <a:gd name="T15" fmla="*/ 6 h 8"/>
              <a:gd name="T16" fmla="*/ 2 w 6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8">
                <a:moveTo>
                  <a:pt x="2" y="8"/>
                </a:moveTo>
                <a:lnTo>
                  <a:pt x="6" y="8"/>
                </a:lnTo>
                <a:lnTo>
                  <a:pt x="6" y="6"/>
                </a:lnTo>
                <a:lnTo>
                  <a:pt x="6" y="4"/>
                </a:lnTo>
                <a:lnTo>
                  <a:pt x="4" y="0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19">
            <a:extLst>
              <a:ext uri="{FF2B5EF4-FFF2-40B4-BE49-F238E27FC236}">
                <a16:creationId xmlns:a16="http://schemas.microsoft.com/office/drawing/2014/main" id="{EDC26734-184B-463E-8B65-DDA83E40301D}"/>
              </a:ext>
            </a:extLst>
          </p:cNvPr>
          <p:cNvSpPr>
            <a:spLocks/>
          </p:cNvSpPr>
          <p:nvPr/>
        </p:nvSpPr>
        <p:spPr bwMode="auto">
          <a:xfrm>
            <a:off x="6684662" y="1251694"/>
            <a:ext cx="72835" cy="97113"/>
          </a:xfrm>
          <a:custGeom>
            <a:avLst/>
            <a:gdLst>
              <a:gd name="T0" fmla="*/ 11 w 45"/>
              <a:gd name="T1" fmla="*/ 28 h 60"/>
              <a:gd name="T2" fmla="*/ 4 w 45"/>
              <a:gd name="T3" fmla="*/ 28 h 60"/>
              <a:gd name="T4" fmla="*/ 2 w 45"/>
              <a:gd name="T5" fmla="*/ 27 h 60"/>
              <a:gd name="T6" fmla="*/ 0 w 45"/>
              <a:gd name="T7" fmla="*/ 30 h 60"/>
              <a:gd name="T8" fmla="*/ 4 w 45"/>
              <a:gd name="T9" fmla="*/ 34 h 60"/>
              <a:gd name="T10" fmla="*/ 7 w 45"/>
              <a:gd name="T11" fmla="*/ 34 h 60"/>
              <a:gd name="T12" fmla="*/ 11 w 45"/>
              <a:gd name="T13" fmla="*/ 38 h 60"/>
              <a:gd name="T14" fmla="*/ 11 w 45"/>
              <a:gd name="T15" fmla="*/ 42 h 60"/>
              <a:gd name="T16" fmla="*/ 4 w 45"/>
              <a:gd name="T17" fmla="*/ 43 h 60"/>
              <a:gd name="T18" fmla="*/ 6 w 45"/>
              <a:gd name="T19" fmla="*/ 53 h 60"/>
              <a:gd name="T20" fmla="*/ 7 w 45"/>
              <a:gd name="T21" fmla="*/ 57 h 60"/>
              <a:gd name="T22" fmla="*/ 11 w 45"/>
              <a:gd name="T23" fmla="*/ 57 h 60"/>
              <a:gd name="T24" fmla="*/ 13 w 45"/>
              <a:gd name="T25" fmla="*/ 51 h 60"/>
              <a:gd name="T26" fmla="*/ 17 w 45"/>
              <a:gd name="T27" fmla="*/ 53 h 60"/>
              <a:gd name="T28" fmla="*/ 19 w 45"/>
              <a:gd name="T29" fmla="*/ 60 h 60"/>
              <a:gd name="T30" fmla="*/ 23 w 45"/>
              <a:gd name="T31" fmla="*/ 57 h 60"/>
              <a:gd name="T32" fmla="*/ 23 w 45"/>
              <a:gd name="T33" fmla="*/ 53 h 60"/>
              <a:gd name="T34" fmla="*/ 26 w 45"/>
              <a:gd name="T35" fmla="*/ 51 h 60"/>
              <a:gd name="T36" fmla="*/ 26 w 45"/>
              <a:gd name="T37" fmla="*/ 43 h 60"/>
              <a:gd name="T38" fmla="*/ 24 w 45"/>
              <a:gd name="T39" fmla="*/ 40 h 60"/>
              <a:gd name="T40" fmla="*/ 30 w 45"/>
              <a:gd name="T41" fmla="*/ 38 h 60"/>
              <a:gd name="T42" fmla="*/ 36 w 45"/>
              <a:gd name="T43" fmla="*/ 36 h 60"/>
              <a:gd name="T44" fmla="*/ 36 w 45"/>
              <a:gd name="T45" fmla="*/ 34 h 60"/>
              <a:gd name="T46" fmla="*/ 32 w 45"/>
              <a:gd name="T47" fmla="*/ 30 h 60"/>
              <a:gd name="T48" fmla="*/ 32 w 45"/>
              <a:gd name="T49" fmla="*/ 27 h 60"/>
              <a:gd name="T50" fmla="*/ 36 w 45"/>
              <a:gd name="T51" fmla="*/ 27 h 60"/>
              <a:gd name="T52" fmla="*/ 38 w 45"/>
              <a:gd name="T53" fmla="*/ 27 h 60"/>
              <a:gd name="T54" fmla="*/ 43 w 45"/>
              <a:gd name="T55" fmla="*/ 23 h 60"/>
              <a:gd name="T56" fmla="*/ 45 w 45"/>
              <a:gd name="T57" fmla="*/ 21 h 60"/>
              <a:gd name="T58" fmla="*/ 43 w 45"/>
              <a:gd name="T59" fmla="*/ 15 h 60"/>
              <a:gd name="T60" fmla="*/ 39 w 45"/>
              <a:gd name="T61" fmla="*/ 12 h 60"/>
              <a:gd name="T62" fmla="*/ 34 w 45"/>
              <a:gd name="T63" fmla="*/ 12 h 60"/>
              <a:gd name="T64" fmla="*/ 30 w 45"/>
              <a:gd name="T65" fmla="*/ 17 h 60"/>
              <a:gd name="T66" fmla="*/ 30 w 45"/>
              <a:gd name="T67" fmla="*/ 12 h 60"/>
              <a:gd name="T68" fmla="*/ 34 w 45"/>
              <a:gd name="T69" fmla="*/ 6 h 60"/>
              <a:gd name="T70" fmla="*/ 34 w 45"/>
              <a:gd name="T71" fmla="*/ 0 h 60"/>
              <a:gd name="T72" fmla="*/ 28 w 45"/>
              <a:gd name="T73" fmla="*/ 10 h 60"/>
              <a:gd name="T74" fmla="*/ 26 w 45"/>
              <a:gd name="T75" fmla="*/ 8 h 60"/>
              <a:gd name="T76" fmla="*/ 26 w 45"/>
              <a:gd name="T77" fmla="*/ 2 h 60"/>
              <a:gd name="T78" fmla="*/ 24 w 45"/>
              <a:gd name="T79" fmla="*/ 8 h 60"/>
              <a:gd name="T80" fmla="*/ 23 w 45"/>
              <a:gd name="T81" fmla="*/ 12 h 60"/>
              <a:gd name="T82" fmla="*/ 24 w 45"/>
              <a:gd name="T83" fmla="*/ 14 h 60"/>
              <a:gd name="T84" fmla="*/ 26 w 45"/>
              <a:gd name="T85" fmla="*/ 15 h 60"/>
              <a:gd name="T86" fmla="*/ 23 w 45"/>
              <a:gd name="T87" fmla="*/ 19 h 60"/>
              <a:gd name="T88" fmla="*/ 21 w 45"/>
              <a:gd name="T89" fmla="*/ 25 h 60"/>
              <a:gd name="T90" fmla="*/ 17 w 45"/>
              <a:gd name="T91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60">
                <a:moveTo>
                  <a:pt x="13" y="30"/>
                </a:moveTo>
                <a:lnTo>
                  <a:pt x="11" y="28"/>
                </a:lnTo>
                <a:lnTo>
                  <a:pt x="7" y="28"/>
                </a:lnTo>
                <a:lnTo>
                  <a:pt x="4" y="28"/>
                </a:lnTo>
                <a:lnTo>
                  <a:pt x="2" y="27"/>
                </a:lnTo>
                <a:lnTo>
                  <a:pt x="2" y="27"/>
                </a:lnTo>
                <a:lnTo>
                  <a:pt x="2" y="30"/>
                </a:lnTo>
                <a:lnTo>
                  <a:pt x="0" y="30"/>
                </a:lnTo>
                <a:lnTo>
                  <a:pt x="0" y="34"/>
                </a:lnTo>
                <a:lnTo>
                  <a:pt x="4" y="34"/>
                </a:lnTo>
                <a:lnTo>
                  <a:pt x="6" y="32"/>
                </a:lnTo>
                <a:lnTo>
                  <a:pt x="7" y="34"/>
                </a:lnTo>
                <a:lnTo>
                  <a:pt x="9" y="38"/>
                </a:lnTo>
                <a:lnTo>
                  <a:pt x="11" y="38"/>
                </a:lnTo>
                <a:lnTo>
                  <a:pt x="13" y="40"/>
                </a:lnTo>
                <a:lnTo>
                  <a:pt x="11" y="42"/>
                </a:lnTo>
                <a:lnTo>
                  <a:pt x="7" y="42"/>
                </a:lnTo>
                <a:lnTo>
                  <a:pt x="4" y="43"/>
                </a:lnTo>
                <a:lnTo>
                  <a:pt x="6" y="51"/>
                </a:lnTo>
                <a:lnTo>
                  <a:pt x="6" y="53"/>
                </a:lnTo>
                <a:lnTo>
                  <a:pt x="6" y="55"/>
                </a:lnTo>
                <a:lnTo>
                  <a:pt x="7" y="57"/>
                </a:lnTo>
                <a:lnTo>
                  <a:pt x="9" y="57"/>
                </a:lnTo>
                <a:lnTo>
                  <a:pt x="11" y="57"/>
                </a:lnTo>
                <a:lnTo>
                  <a:pt x="13" y="55"/>
                </a:lnTo>
                <a:lnTo>
                  <a:pt x="13" y="51"/>
                </a:lnTo>
                <a:lnTo>
                  <a:pt x="15" y="51"/>
                </a:lnTo>
                <a:lnTo>
                  <a:pt x="17" y="53"/>
                </a:lnTo>
                <a:lnTo>
                  <a:pt x="17" y="60"/>
                </a:lnTo>
                <a:lnTo>
                  <a:pt x="19" y="60"/>
                </a:lnTo>
                <a:lnTo>
                  <a:pt x="21" y="58"/>
                </a:lnTo>
                <a:lnTo>
                  <a:pt x="23" y="57"/>
                </a:lnTo>
                <a:lnTo>
                  <a:pt x="23" y="53"/>
                </a:lnTo>
                <a:lnTo>
                  <a:pt x="23" y="53"/>
                </a:lnTo>
                <a:lnTo>
                  <a:pt x="24" y="53"/>
                </a:lnTo>
                <a:lnTo>
                  <a:pt x="26" y="51"/>
                </a:lnTo>
                <a:lnTo>
                  <a:pt x="28" y="47"/>
                </a:lnTo>
                <a:lnTo>
                  <a:pt x="26" y="43"/>
                </a:lnTo>
                <a:lnTo>
                  <a:pt x="24" y="40"/>
                </a:lnTo>
                <a:lnTo>
                  <a:pt x="24" y="40"/>
                </a:lnTo>
                <a:lnTo>
                  <a:pt x="28" y="38"/>
                </a:lnTo>
                <a:lnTo>
                  <a:pt x="30" y="38"/>
                </a:lnTo>
                <a:lnTo>
                  <a:pt x="36" y="36"/>
                </a:lnTo>
                <a:lnTo>
                  <a:pt x="36" y="36"/>
                </a:lnTo>
                <a:lnTo>
                  <a:pt x="36" y="34"/>
                </a:lnTo>
                <a:lnTo>
                  <a:pt x="36" y="34"/>
                </a:lnTo>
                <a:lnTo>
                  <a:pt x="34" y="30"/>
                </a:lnTo>
                <a:lnTo>
                  <a:pt x="32" y="30"/>
                </a:lnTo>
                <a:lnTo>
                  <a:pt x="32" y="30"/>
                </a:lnTo>
                <a:lnTo>
                  <a:pt x="32" y="27"/>
                </a:lnTo>
                <a:lnTo>
                  <a:pt x="34" y="25"/>
                </a:lnTo>
                <a:lnTo>
                  <a:pt x="36" y="27"/>
                </a:lnTo>
                <a:lnTo>
                  <a:pt x="36" y="27"/>
                </a:lnTo>
                <a:lnTo>
                  <a:pt x="38" y="27"/>
                </a:lnTo>
                <a:lnTo>
                  <a:pt x="39" y="27"/>
                </a:lnTo>
                <a:lnTo>
                  <a:pt x="43" y="23"/>
                </a:lnTo>
                <a:lnTo>
                  <a:pt x="45" y="23"/>
                </a:lnTo>
                <a:lnTo>
                  <a:pt x="45" y="21"/>
                </a:lnTo>
                <a:lnTo>
                  <a:pt x="43" y="17"/>
                </a:lnTo>
                <a:lnTo>
                  <a:pt x="43" y="15"/>
                </a:lnTo>
                <a:lnTo>
                  <a:pt x="39" y="14"/>
                </a:lnTo>
                <a:lnTo>
                  <a:pt x="39" y="12"/>
                </a:lnTo>
                <a:lnTo>
                  <a:pt x="38" y="10"/>
                </a:lnTo>
                <a:lnTo>
                  <a:pt x="34" y="12"/>
                </a:lnTo>
                <a:lnTo>
                  <a:pt x="32" y="15"/>
                </a:lnTo>
                <a:lnTo>
                  <a:pt x="30" y="17"/>
                </a:lnTo>
                <a:lnTo>
                  <a:pt x="30" y="15"/>
                </a:lnTo>
                <a:lnTo>
                  <a:pt x="30" y="12"/>
                </a:lnTo>
                <a:lnTo>
                  <a:pt x="32" y="10"/>
                </a:ln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30" y="4"/>
                </a:lnTo>
                <a:lnTo>
                  <a:pt x="28" y="10"/>
                </a:lnTo>
                <a:lnTo>
                  <a:pt x="28" y="10"/>
                </a:lnTo>
                <a:lnTo>
                  <a:pt x="26" y="8"/>
                </a:lnTo>
                <a:lnTo>
                  <a:pt x="28" y="4"/>
                </a:lnTo>
                <a:lnTo>
                  <a:pt x="26" y="2"/>
                </a:lnTo>
                <a:lnTo>
                  <a:pt x="26" y="4"/>
                </a:lnTo>
                <a:lnTo>
                  <a:pt x="24" y="8"/>
                </a:lnTo>
                <a:lnTo>
                  <a:pt x="23" y="10"/>
                </a:lnTo>
                <a:lnTo>
                  <a:pt x="23" y="12"/>
                </a:lnTo>
                <a:lnTo>
                  <a:pt x="23" y="14"/>
                </a:lnTo>
                <a:lnTo>
                  <a:pt x="24" y="14"/>
                </a:lnTo>
                <a:lnTo>
                  <a:pt x="26" y="14"/>
                </a:lnTo>
                <a:lnTo>
                  <a:pt x="26" y="15"/>
                </a:lnTo>
                <a:lnTo>
                  <a:pt x="24" y="17"/>
                </a:lnTo>
                <a:lnTo>
                  <a:pt x="23" y="19"/>
                </a:lnTo>
                <a:lnTo>
                  <a:pt x="23" y="23"/>
                </a:lnTo>
                <a:lnTo>
                  <a:pt x="21" y="25"/>
                </a:lnTo>
                <a:lnTo>
                  <a:pt x="19" y="25"/>
                </a:lnTo>
                <a:lnTo>
                  <a:pt x="17" y="28"/>
                </a:lnTo>
                <a:lnTo>
                  <a:pt x="13" y="3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20">
            <a:extLst>
              <a:ext uri="{FF2B5EF4-FFF2-40B4-BE49-F238E27FC236}">
                <a16:creationId xmlns:a16="http://schemas.microsoft.com/office/drawing/2014/main" id="{4A191CD4-EA15-409E-90B8-74E4F9F26B9D}"/>
              </a:ext>
            </a:extLst>
          </p:cNvPr>
          <p:cNvSpPr>
            <a:spLocks/>
          </p:cNvSpPr>
          <p:nvPr/>
        </p:nvSpPr>
        <p:spPr bwMode="auto">
          <a:xfrm>
            <a:off x="6644198" y="1274354"/>
            <a:ext cx="67979" cy="50175"/>
          </a:xfrm>
          <a:custGeom>
            <a:avLst/>
            <a:gdLst>
              <a:gd name="T0" fmla="*/ 2 w 42"/>
              <a:gd name="T1" fmla="*/ 24 h 31"/>
              <a:gd name="T2" fmla="*/ 6 w 42"/>
              <a:gd name="T3" fmla="*/ 22 h 31"/>
              <a:gd name="T4" fmla="*/ 10 w 42"/>
              <a:gd name="T5" fmla="*/ 24 h 31"/>
              <a:gd name="T6" fmla="*/ 12 w 42"/>
              <a:gd name="T7" fmla="*/ 26 h 31"/>
              <a:gd name="T8" fmla="*/ 14 w 42"/>
              <a:gd name="T9" fmla="*/ 28 h 31"/>
              <a:gd name="T10" fmla="*/ 14 w 42"/>
              <a:gd name="T11" fmla="*/ 26 h 31"/>
              <a:gd name="T12" fmla="*/ 14 w 42"/>
              <a:gd name="T13" fmla="*/ 24 h 31"/>
              <a:gd name="T14" fmla="*/ 17 w 42"/>
              <a:gd name="T15" fmla="*/ 22 h 31"/>
              <a:gd name="T16" fmla="*/ 19 w 42"/>
              <a:gd name="T17" fmla="*/ 24 h 31"/>
              <a:gd name="T18" fmla="*/ 21 w 42"/>
              <a:gd name="T19" fmla="*/ 29 h 31"/>
              <a:gd name="T20" fmla="*/ 23 w 42"/>
              <a:gd name="T21" fmla="*/ 31 h 31"/>
              <a:gd name="T22" fmla="*/ 23 w 42"/>
              <a:gd name="T23" fmla="*/ 28 h 31"/>
              <a:gd name="T24" fmla="*/ 21 w 42"/>
              <a:gd name="T25" fmla="*/ 24 h 31"/>
              <a:gd name="T26" fmla="*/ 21 w 42"/>
              <a:gd name="T27" fmla="*/ 20 h 31"/>
              <a:gd name="T28" fmla="*/ 19 w 42"/>
              <a:gd name="T29" fmla="*/ 18 h 31"/>
              <a:gd name="T30" fmla="*/ 17 w 42"/>
              <a:gd name="T31" fmla="*/ 16 h 31"/>
              <a:gd name="T32" fmla="*/ 16 w 42"/>
              <a:gd name="T33" fmla="*/ 14 h 31"/>
              <a:gd name="T34" fmla="*/ 19 w 42"/>
              <a:gd name="T35" fmla="*/ 11 h 31"/>
              <a:gd name="T36" fmla="*/ 21 w 42"/>
              <a:gd name="T37" fmla="*/ 7 h 31"/>
              <a:gd name="T38" fmla="*/ 27 w 42"/>
              <a:gd name="T39" fmla="*/ 7 h 31"/>
              <a:gd name="T40" fmla="*/ 29 w 42"/>
              <a:gd name="T41" fmla="*/ 5 h 31"/>
              <a:gd name="T42" fmla="*/ 31 w 42"/>
              <a:gd name="T43" fmla="*/ 5 h 31"/>
              <a:gd name="T44" fmla="*/ 32 w 42"/>
              <a:gd name="T45" fmla="*/ 9 h 31"/>
              <a:gd name="T46" fmla="*/ 36 w 42"/>
              <a:gd name="T47" fmla="*/ 11 h 31"/>
              <a:gd name="T48" fmla="*/ 40 w 42"/>
              <a:gd name="T49" fmla="*/ 11 h 31"/>
              <a:gd name="T50" fmla="*/ 40 w 42"/>
              <a:gd name="T51" fmla="*/ 9 h 31"/>
              <a:gd name="T52" fmla="*/ 42 w 42"/>
              <a:gd name="T53" fmla="*/ 9 h 31"/>
              <a:gd name="T54" fmla="*/ 40 w 42"/>
              <a:gd name="T55" fmla="*/ 7 h 31"/>
              <a:gd name="T56" fmla="*/ 36 w 42"/>
              <a:gd name="T57" fmla="*/ 5 h 31"/>
              <a:gd name="T58" fmla="*/ 29 w 42"/>
              <a:gd name="T59" fmla="*/ 0 h 31"/>
              <a:gd name="T60" fmla="*/ 21 w 42"/>
              <a:gd name="T61" fmla="*/ 0 h 31"/>
              <a:gd name="T62" fmla="*/ 16 w 42"/>
              <a:gd name="T63" fmla="*/ 0 h 31"/>
              <a:gd name="T64" fmla="*/ 10 w 42"/>
              <a:gd name="T65" fmla="*/ 5 h 31"/>
              <a:gd name="T66" fmla="*/ 8 w 42"/>
              <a:gd name="T67" fmla="*/ 9 h 31"/>
              <a:gd name="T68" fmla="*/ 4 w 42"/>
              <a:gd name="T69" fmla="*/ 11 h 31"/>
              <a:gd name="T70" fmla="*/ 0 w 42"/>
              <a:gd name="T71" fmla="*/ 14 h 31"/>
              <a:gd name="T72" fmla="*/ 0 w 42"/>
              <a:gd name="T73" fmla="*/ 22 h 31"/>
              <a:gd name="T74" fmla="*/ 2 w 42"/>
              <a:gd name="T75" fmla="*/ 2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2" h="31">
                <a:moveTo>
                  <a:pt x="2" y="24"/>
                </a:moveTo>
                <a:lnTo>
                  <a:pt x="6" y="22"/>
                </a:lnTo>
                <a:lnTo>
                  <a:pt x="10" y="24"/>
                </a:lnTo>
                <a:lnTo>
                  <a:pt x="12" y="26"/>
                </a:lnTo>
                <a:lnTo>
                  <a:pt x="14" y="28"/>
                </a:lnTo>
                <a:lnTo>
                  <a:pt x="14" y="26"/>
                </a:lnTo>
                <a:lnTo>
                  <a:pt x="14" y="24"/>
                </a:lnTo>
                <a:lnTo>
                  <a:pt x="17" y="22"/>
                </a:lnTo>
                <a:lnTo>
                  <a:pt x="19" y="24"/>
                </a:lnTo>
                <a:lnTo>
                  <a:pt x="21" y="29"/>
                </a:lnTo>
                <a:lnTo>
                  <a:pt x="23" y="31"/>
                </a:lnTo>
                <a:lnTo>
                  <a:pt x="23" y="28"/>
                </a:lnTo>
                <a:lnTo>
                  <a:pt x="21" y="24"/>
                </a:lnTo>
                <a:lnTo>
                  <a:pt x="21" y="20"/>
                </a:lnTo>
                <a:lnTo>
                  <a:pt x="19" y="18"/>
                </a:lnTo>
                <a:lnTo>
                  <a:pt x="17" y="16"/>
                </a:lnTo>
                <a:lnTo>
                  <a:pt x="16" y="14"/>
                </a:lnTo>
                <a:lnTo>
                  <a:pt x="19" y="11"/>
                </a:lnTo>
                <a:lnTo>
                  <a:pt x="21" y="7"/>
                </a:lnTo>
                <a:lnTo>
                  <a:pt x="27" y="7"/>
                </a:lnTo>
                <a:lnTo>
                  <a:pt x="29" y="5"/>
                </a:lnTo>
                <a:lnTo>
                  <a:pt x="31" y="5"/>
                </a:lnTo>
                <a:lnTo>
                  <a:pt x="32" y="9"/>
                </a:lnTo>
                <a:lnTo>
                  <a:pt x="36" y="11"/>
                </a:lnTo>
                <a:lnTo>
                  <a:pt x="40" y="11"/>
                </a:lnTo>
                <a:lnTo>
                  <a:pt x="40" y="9"/>
                </a:lnTo>
                <a:lnTo>
                  <a:pt x="42" y="9"/>
                </a:lnTo>
                <a:lnTo>
                  <a:pt x="40" y="7"/>
                </a:lnTo>
                <a:lnTo>
                  <a:pt x="36" y="5"/>
                </a:lnTo>
                <a:lnTo>
                  <a:pt x="29" y="0"/>
                </a:lnTo>
                <a:lnTo>
                  <a:pt x="21" y="0"/>
                </a:lnTo>
                <a:lnTo>
                  <a:pt x="16" y="0"/>
                </a:lnTo>
                <a:lnTo>
                  <a:pt x="10" y="5"/>
                </a:lnTo>
                <a:lnTo>
                  <a:pt x="8" y="9"/>
                </a:lnTo>
                <a:lnTo>
                  <a:pt x="4" y="11"/>
                </a:lnTo>
                <a:lnTo>
                  <a:pt x="0" y="14"/>
                </a:lnTo>
                <a:lnTo>
                  <a:pt x="0" y="22"/>
                </a:lnTo>
                <a:lnTo>
                  <a:pt x="2" y="2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21">
            <a:extLst>
              <a:ext uri="{FF2B5EF4-FFF2-40B4-BE49-F238E27FC236}">
                <a16:creationId xmlns:a16="http://schemas.microsoft.com/office/drawing/2014/main" id="{98F3FB25-680D-4030-9173-2067DDF117CD}"/>
              </a:ext>
            </a:extLst>
          </p:cNvPr>
          <p:cNvSpPr>
            <a:spLocks/>
          </p:cNvSpPr>
          <p:nvPr/>
        </p:nvSpPr>
        <p:spPr bwMode="auto">
          <a:xfrm>
            <a:off x="6830332" y="1167529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0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22">
            <a:extLst>
              <a:ext uri="{FF2B5EF4-FFF2-40B4-BE49-F238E27FC236}">
                <a16:creationId xmlns:a16="http://schemas.microsoft.com/office/drawing/2014/main" id="{A3FAAA63-BA87-424C-8E12-7A57B18476EE}"/>
              </a:ext>
            </a:extLst>
          </p:cNvPr>
          <p:cNvSpPr>
            <a:spLocks/>
          </p:cNvSpPr>
          <p:nvPr/>
        </p:nvSpPr>
        <p:spPr bwMode="auto">
          <a:xfrm>
            <a:off x="6819002" y="1143251"/>
            <a:ext cx="21041" cy="21041"/>
          </a:xfrm>
          <a:custGeom>
            <a:avLst/>
            <a:gdLst>
              <a:gd name="T0" fmla="*/ 2 w 13"/>
              <a:gd name="T1" fmla="*/ 9 h 13"/>
              <a:gd name="T2" fmla="*/ 4 w 13"/>
              <a:gd name="T3" fmla="*/ 13 h 13"/>
              <a:gd name="T4" fmla="*/ 7 w 13"/>
              <a:gd name="T5" fmla="*/ 9 h 13"/>
              <a:gd name="T6" fmla="*/ 11 w 13"/>
              <a:gd name="T7" fmla="*/ 9 h 13"/>
              <a:gd name="T8" fmla="*/ 11 w 13"/>
              <a:gd name="T9" fmla="*/ 9 h 13"/>
              <a:gd name="T10" fmla="*/ 13 w 13"/>
              <a:gd name="T11" fmla="*/ 7 h 13"/>
              <a:gd name="T12" fmla="*/ 11 w 13"/>
              <a:gd name="T13" fmla="*/ 6 h 13"/>
              <a:gd name="T14" fmla="*/ 11 w 13"/>
              <a:gd name="T15" fmla="*/ 2 h 13"/>
              <a:gd name="T16" fmla="*/ 9 w 13"/>
              <a:gd name="T17" fmla="*/ 0 h 13"/>
              <a:gd name="T18" fmla="*/ 7 w 13"/>
              <a:gd name="T19" fmla="*/ 2 h 13"/>
              <a:gd name="T20" fmla="*/ 2 w 13"/>
              <a:gd name="T21" fmla="*/ 4 h 13"/>
              <a:gd name="T22" fmla="*/ 0 w 13"/>
              <a:gd name="T23" fmla="*/ 6 h 13"/>
              <a:gd name="T24" fmla="*/ 0 w 13"/>
              <a:gd name="T25" fmla="*/ 6 h 13"/>
              <a:gd name="T26" fmla="*/ 2 w 13"/>
              <a:gd name="T27" fmla="*/ 7 h 13"/>
              <a:gd name="T28" fmla="*/ 2 w 13"/>
              <a:gd name="T2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" h="13">
                <a:moveTo>
                  <a:pt x="2" y="9"/>
                </a:moveTo>
                <a:lnTo>
                  <a:pt x="4" y="13"/>
                </a:lnTo>
                <a:lnTo>
                  <a:pt x="7" y="9"/>
                </a:lnTo>
                <a:lnTo>
                  <a:pt x="11" y="9"/>
                </a:lnTo>
                <a:lnTo>
                  <a:pt x="11" y="9"/>
                </a:lnTo>
                <a:lnTo>
                  <a:pt x="13" y="7"/>
                </a:lnTo>
                <a:lnTo>
                  <a:pt x="11" y="6"/>
                </a:lnTo>
                <a:lnTo>
                  <a:pt x="11" y="2"/>
                </a:lnTo>
                <a:lnTo>
                  <a:pt x="9" y="0"/>
                </a:lnTo>
                <a:lnTo>
                  <a:pt x="7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7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23">
            <a:extLst>
              <a:ext uri="{FF2B5EF4-FFF2-40B4-BE49-F238E27FC236}">
                <a16:creationId xmlns:a16="http://schemas.microsoft.com/office/drawing/2014/main" id="{729C4D82-755A-47AE-B3B4-FC3B741B3E5E}"/>
              </a:ext>
            </a:extLst>
          </p:cNvPr>
          <p:cNvSpPr>
            <a:spLocks/>
          </p:cNvSpPr>
          <p:nvPr/>
        </p:nvSpPr>
        <p:spPr bwMode="auto">
          <a:xfrm>
            <a:off x="6827095" y="1206375"/>
            <a:ext cx="12948" cy="16186"/>
          </a:xfrm>
          <a:custGeom>
            <a:avLst/>
            <a:gdLst>
              <a:gd name="T0" fmla="*/ 4 w 8"/>
              <a:gd name="T1" fmla="*/ 2 h 10"/>
              <a:gd name="T2" fmla="*/ 2 w 8"/>
              <a:gd name="T3" fmla="*/ 4 h 10"/>
              <a:gd name="T4" fmla="*/ 0 w 8"/>
              <a:gd name="T5" fmla="*/ 8 h 10"/>
              <a:gd name="T6" fmla="*/ 2 w 8"/>
              <a:gd name="T7" fmla="*/ 10 h 10"/>
              <a:gd name="T8" fmla="*/ 4 w 8"/>
              <a:gd name="T9" fmla="*/ 8 h 10"/>
              <a:gd name="T10" fmla="*/ 8 w 8"/>
              <a:gd name="T11" fmla="*/ 8 h 10"/>
              <a:gd name="T12" fmla="*/ 8 w 8"/>
              <a:gd name="T13" fmla="*/ 6 h 10"/>
              <a:gd name="T14" fmla="*/ 8 w 8"/>
              <a:gd name="T15" fmla="*/ 4 h 10"/>
              <a:gd name="T16" fmla="*/ 6 w 8"/>
              <a:gd name="T17" fmla="*/ 0 h 10"/>
              <a:gd name="T18" fmla="*/ 4 w 8"/>
              <a:gd name="T1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0">
                <a:moveTo>
                  <a:pt x="4" y="2"/>
                </a:moveTo>
                <a:lnTo>
                  <a:pt x="2" y="4"/>
                </a:lnTo>
                <a:lnTo>
                  <a:pt x="0" y="8"/>
                </a:lnTo>
                <a:lnTo>
                  <a:pt x="2" y="10"/>
                </a:lnTo>
                <a:lnTo>
                  <a:pt x="4" y="8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24">
            <a:extLst>
              <a:ext uri="{FF2B5EF4-FFF2-40B4-BE49-F238E27FC236}">
                <a16:creationId xmlns:a16="http://schemas.microsoft.com/office/drawing/2014/main" id="{0FFCCF40-3DB5-4A62-A81E-97D40239DBA5}"/>
              </a:ext>
            </a:extLst>
          </p:cNvPr>
          <p:cNvSpPr>
            <a:spLocks/>
          </p:cNvSpPr>
          <p:nvPr/>
        </p:nvSpPr>
        <p:spPr bwMode="auto">
          <a:xfrm>
            <a:off x="6812528" y="1177241"/>
            <a:ext cx="27515" cy="14567"/>
          </a:xfrm>
          <a:custGeom>
            <a:avLst/>
            <a:gdLst>
              <a:gd name="T0" fmla="*/ 4 w 17"/>
              <a:gd name="T1" fmla="*/ 9 h 9"/>
              <a:gd name="T2" fmla="*/ 8 w 17"/>
              <a:gd name="T3" fmla="*/ 7 h 9"/>
              <a:gd name="T4" fmla="*/ 9 w 17"/>
              <a:gd name="T5" fmla="*/ 9 h 9"/>
              <a:gd name="T6" fmla="*/ 11 w 17"/>
              <a:gd name="T7" fmla="*/ 9 h 9"/>
              <a:gd name="T8" fmla="*/ 13 w 17"/>
              <a:gd name="T9" fmla="*/ 7 h 9"/>
              <a:gd name="T10" fmla="*/ 13 w 17"/>
              <a:gd name="T11" fmla="*/ 5 h 9"/>
              <a:gd name="T12" fmla="*/ 15 w 17"/>
              <a:gd name="T13" fmla="*/ 3 h 9"/>
              <a:gd name="T14" fmla="*/ 17 w 17"/>
              <a:gd name="T15" fmla="*/ 1 h 9"/>
              <a:gd name="T16" fmla="*/ 15 w 17"/>
              <a:gd name="T17" fmla="*/ 1 h 9"/>
              <a:gd name="T18" fmla="*/ 13 w 17"/>
              <a:gd name="T19" fmla="*/ 1 h 9"/>
              <a:gd name="T20" fmla="*/ 11 w 17"/>
              <a:gd name="T21" fmla="*/ 1 h 9"/>
              <a:gd name="T22" fmla="*/ 9 w 17"/>
              <a:gd name="T23" fmla="*/ 0 h 9"/>
              <a:gd name="T24" fmla="*/ 6 w 17"/>
              <a:gd name="T25" fmla="*/ 0 h 9"/>
              <a:gd name="T26" fmla="*/ 4 w 17"/>
              <a:gd name="T27" fmla="*/ 1 h 9"/>
              <a:gd name="T28" fmla="*/ 0 w 17"/>
              <a:gd name="T29" fmla="*/ 3 h 9"/>
              <a:gd name="T30" fmla="*/ 0 w 17"/>
              <a:gd name="T31" fmla="*/ 5 h 9"/>
              <a:gd name="T32" fmla="*/ 0 w 17"/>
              <a:gd name="T33" fmla="*/ 7 h 9"/>
              <a:gd name="T34" fmla="*/ 4 w 17"/>
              <a:gd name="T3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9">
                <a:moveTo>
                  <a:pt x="4" y="9"/>
                </a:moveTo>
                <a:lnTo>
                  <a:pt x="8" y="7"/>
                </a:lnTo>
                <a:lnTo>
                  <a:pt x="9" y="9"/>
                </a:lnTo>
                <a:lnTo>
                  <a:pt x="11" y="9"/>
                </a:lnTo>
                <a:lnTo>
                  <a:pt x="13" y="7"/>
                </a:lnTo>
                <a:lnTo>
                  <a:pt x="13" y="5"/>
                </a:lnTo>
                <a:lnTo>
                  <a:pt x="15" y="3"/>
                </a:lnTo>
                <a:lnTo>
                  <a:pt x="17" y="1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0"/>
                </a:lnTo>
                <a:lnTo>
                  <a:pt x="6" y="0"/>
                </a:lnTo>
                <a:lnTo>
                  <a:pt x="4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25">
            <a:extLst>
              <a:ext uri="{FF2B5EF4-FFF2-40B4-BE49-F238E27FC236}">
                <a16:creationId xmlns:a16="http://schemas.microsoft.com/office/drawing/2014/main" id="{A1D35BB1-8D8D-4332-87F5-BA273F61A810}"/>
              </a:ext>
            </a:extLst>
          </p:cNvPr>
          <p:cNvSpPr>
            <a:spLocks/>
          </p:cNvSpPr>
          <p:nvPr/>
        </p:nvSpPr>
        <p:spPr bwMode="auto">
          <a:xfrm>
            <a:off x="6791487" y="1230653"/>
            <a:ext cx="59886" cy="30753"/>
          </a:xfrm>
          <a:custGeom>
            <a:avLst/>
            <a:gdLst>
              <a:gd name="T0" fmla="*/ 0 w 37"/>
              <a:gd name="T1" fmla="*/ 6 h 19"/>
              <a:gd name="T2" fmla="*/ 2 w 37"/>
              <a:gd name="T3" fmla="*/ 8 h 19"/>
              <a:gd name="T4" fmla="*/ 7 w 37"/>
              <a:gd name="T5" fmla="*/ 10 h 19"/>
              <a:gd name="T6" fmla="*/ 9 w 37"/>
              <a:gd name="T7" fmla="*/ 8 h 19"/>
              <a:gd name="T8" fmla="*/ 11 w 37"/>
              <a:gd name="T9" fmla="*/ 8 h 19"/>
              <a:gd name="T10" fmla="*/ 13 w 37"/>
              <a:gd name="T11" fmla="*/ 10 h 19"/>
              <a:gd name="T12" fmla="*/ 15 w 37"/>
              <a:gd name="T13" fmla="*/ 12 h 19"/>
              <a:gd name="T14" fmla="*/ 17 w 37"/>
              <a:gd name="T15" fmla="*/ 12 h 19"/>
              <a:gd name="T16" fmla="*/ 19 w 37"/>
              <a:gd name="T17" fmla="*/ 12 h 19"/>
              <a:gd name="T18" fmla="*/ 21 w 37"/>
              <a:gd name="T19" fmla="*/ 15 h 19"/>
              <a:gd name="T20" fmla="*/ 24 w 37"/>
              <a:gd name="T21" fmla="*/ 17 h 19"/>
              <a:gd name="T22" fmla="*/ 28 w 37"/>
              <a:gd name="T23" fmla="*/ 15 h 19"/>
              <a:gd name="T24" fmla="*/ 32 w 37"/>
              <a:gd name="T25" fmla="*/ 17 h 19"/>
              <a:gd name="T26" fmla="*/ 36 w 37"/>
              <a:gd name="T27" fmla="*/ 19 h 19"/>
              <a:gd name="T28" fmla="*/ 37 w 37"/>
              <a:gd name="T29" fmla="*/ 17 h 19"/>
              <a:gd name="T30" fmla="*/ 37 w 37"/>
              <a:gd name="T31" fmla="*/ 13 h 19"/>
              <a:gd name="T32" fmla="*/ 36 w 37"/>
              <a:gd name="T33" fmla="*/ 10 h 19"/>
              <a:gd name="T34" fmla="*/ 32 w 37"/>
              <a:gd name="T35" fmla="*/ 10 h 19"/>
              <a:gd name="T36" fmla="*/ 26 w 37"/>
              <a:gd name="T37" fmla="*/ 8 h 19"/>
              <a:gd name="T38" fmla="*/ 22 w 37"/>
              <a:gd name="T39" fmla="*/ 4 h 19"/>
              <a:gd name="T40" fmla="*/ 21 w 37"/>
              <a:gd name="T41" fmla="*/ 4 h 19"/>
              <a:gd name="T42" fmla="*/ 19 w 37"/>
              <a:gd name="T43" fmla="*/ 2 h 19"/>
              <a:gd name="T44" fmla="*/ 15 w 37"/>
              <a:gd name="T45" fmla="*/ 2 h 19"/>
              <a:gd name="T46" fmla="*/ 11 w 37"/>
              <a:gd name="T47" fmla="*/ 2 h 19"/>
              <a:gd name="T48" fmla="*/ 4 w 37"/>
              <a:gd name="T49" fmla="*/ 0 h 19"/>
              <a:gd name="T50" fmla="*/ 0 w 37"/>
              <a:gd name="T51" fmla="*/ 2 h 19"/>
              <a:gd name="T52" fmla="*/ 0 w 37"/>
              <a:gd name="T53" fmla="*/ 6 h 19"/>
              <a:gd name="T54" fmla="*/ 0 w 37"/>
              <a:gd name="T55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7" h="19">
                <a:moveTo>
                  <a:pt x="0" y="6"/>
                </a:moveTo>
                <a:lnTo>
                  <a:pt x="2" y="8"/>
                </a:lnTo>
                <a:lnTo>
                  <a:pt x="7" y="10"/>
                </a:lnTo>
                <a:lnTo>
                  <a:pt x="9" y="8"/>
                </a:lnTo>
                <a:lnTo>
                  <a:pt x="11" y="8"/>
                </a:lnTo>
                <a:lnTo>
                  <a:pt x="13" y="10"/>
                </a:lnTo>
                <a:lnTo>
                  <a:pt x="15" y="12"/>
                </a:lnTo>
                <a:lnTo>
                  <a:pt x="17" y="12"/>
                </a:lnTo>
                <a:lnTo>
                  <a:pt x="19" y="12"/>
                </a:lnTo>
                <a:lnTo>
                  <a:pt x="21" y="15"/>
                </a:lnTo>
                <a:lnTo>
                  <a:pt x="24" y="17"/>
                </a:lnTo>
                <a:lnTo>
                  <a:pt x="28" y="15"/>
                </a:lnTo>
                <a:lnTo>
                  <a:pt x="32" y="17"/>
                </a:lnTo>
                <a:lnTo>
                  <a:pt x="36" y="19"/>
                </a:lnTo>
                <a:lnTo>
                  <a:pt x="37" y="17"/>
                </a:lnTo>
                <a:lnTo>
                  <a:pt x="37" y="13"/>
                </a:lnTo>
                <a:lnTo>
                  <a:pt x="36" y="10"/>
                </a:lnTo>
                <a:lnTo>
                  <a:pt x="32" y="10"/>
                </a:lnTo>
                <a:lnTo>
                  <a:pt x="26" y="8"/>
                </a:lnTo>
                <a:lnTo>
                  <a:pt x="22" y="4"/>
                </a:lnTo>
                <a:lnTo>
                  <a:pt x="21" y="4"/>
                </a:lnTo>
                <a:lnTo>
                  <a:pt x="19" y="2"/>
                </a:lnTo>
                <a:lnTo>
                  <a:pt x="15" y="2"/>
                </a:lnTo>
                <a:lnTo>
                  <a:pt x="11" y="2"/>
                </a:lnTo>
                <a:lnTo>
                  <a:pt x="4" y="0"/>
                </a:ln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26">
            <a:extLst>
              <a:ext uri="{FF2B5EF4-FFF2-40B4-BE49-F238E27FC236}">
                <a16:creationId xmlns:a16="http://schemas.microsoft.com/office/drawing/2014/main" id="{7FBACC75-BB1E-4210-8608-6E7FBCBA619A}"/>
              </a:ext>
            </a:extLst>
          </p:cNvPr>
          <p:cNvSpPr>
            <a:spLocks/>
          </p:cNvSpPr>
          <p:nvPr/>
        </p:nvSpPr>
        <p:spPr bwMode="auto">
          <a:xfrm>
            <a:off x="6802816" y="1195045"/>
            <a:ext cx="33990" cy="30753"/>
          </a:xfrm>
          <a:custGeom>
            <a:avLst/>
            <a:gdLst>
              <a:gd name="T0" fmla="*/ 4 w 21"/>
              <a:gd name="T1" fmla="*/ 19 h 19"/>
              <a:gd name="T2" fmla="*/ 8 w 21"/>
              <a:gd name="T3" fmla="*/ 15 h 19"/>
              <a:gd name="T4" fmla="*/ 14 w 21"/>
              <a:gd name="T5" fmla="*/ 15 h 19"/>
              <a:gd name="T6" fmla="*/ 15 w 21"/>
              <a:gd name="T7" fmla="*/ 9 h 19"/>
              <a:gd name="T8" fmla="*/ 17 w 21"/>
              <a:gd name="T9" fmla="*/ 5 h 19"/>
              <a:gd name="T10" fmla="*/ 21 w 21"/>
              <a:gd name="T11" fmla="*/ 4 h 19"/>
              <a:gd name="T12" fmla="*/ 21 w 21"/>
              <a:gd name="T13" fmla="*/ 2 h 19"/>
              <a:gd name="T14" fmla="*/ 19 w 21"/>
              <a:gd name="T15" fmla="*/ 0 h 19"/>
              <a:gd name="T16" fmla="*/ 15 w 21"/>
              <a:gd name="T17" fmla="*/ 2 h 19"/>
              <a:gd name="T18" fmla="*/ 12 w 21"/>
              <a:gd name="T19" fmla="*/ 2 h 19"/>
              <a:gd name="T20" fmla="*/ 8 w 21"/>
              <a:gd name="T21" fmla="*/ 0 h 19"/>
              <a:gd name="T22" fmla="*/ 6 w 21"/>
              <a:gd name="T23" fmla="*/ 4 h 19"/>
              <a:gd name="T24" fmla="*/ 4 w 21"/>
              <a:gd name="T25" fmla="*/ 5 h 19"/>
              <a:gd name="T26" fmla="*/ 6 w 21"/>
              <a:gd name="T27" fmla="*/ 7 h 19"/>
              <a:gd name="T28" fmla="*/ 8 w 21"/>
              <a:gd name="T29" fmla="*/ 5 h 19"/>
              <a:gd name="T30" fmla="*/ 10 w 21"/>
              <a:gd name="T31" fmla="*/ 11 h 19"/>
              <a:gd name="T32" fmla="*/ 10 w 21"/>
              <a:gd name="T33" fmla="*/ 11 h 19"/>
              <a:gd name="T34" fmla="*/ 6 w 21"/>
              <a:gd name="T35" fmla="*/ 13 h 19"/>
              <a:gd name="T36" fmla="*/ 0 w 21"/>
              <a:gd name="T37" fmla="*/ 15 h 19"/>
              <a:gd name="T38" fmla="*/ 0 w 21"/>
              <a:gd name="T39" fmla="*/ 17 h 19"/>
              <a:gd name="T40" fmla="*/ 2 w 21"/>
              <a:gd name="T41" fmla="*/ 19 h 19"/>
              <a:gd name="T42" fmla="*/ 4 w 21"/>
              <a:gd name="T4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" h="19">
                <a:moveTo>
                  <a:pt x="4" y="19"/>
                </a:moveTo>
                <a:lnTo>
                  <a:pt x="8" y="15"/>
                </a:lnTo>
                <a:lnTo>
                  <a:pt x="14" y="15"/>
                </a:lnTo>
                <a:lnTo>
                  <a:pt x="15" y="9"/>
                </a:lnTo>
                <a:lnTo>
                  <a:pt x="17" y="5"/>
                </a:lnTo>
                <a:lnTo>
                  <a:pt x="21" y="4"/>
                </a:lnTo>
                <a:lnTo>
                  <a:pt x="21" y="2"/>
                </a:lnTo>
                <a:lnTo>
                  <a:pt x="19" y="0"/>
                </a:lnTo>
                <a:lnTo>
                  <a:pt x="15" y="2"/>
                </a:lnTo>
                <a:lnTo>
                  <a:pt x="12" y="2"/>
                </a:lnTo>
                <a:lnTo>
                  <a:pt x="8" y="0"/>
                </a:lnTo>
                <a:lnTo>
                  <a:pt x="6" y="4"/>
                </a:lnTo>
                <a:lnTo>
                  <a:pt x="4" y="5"/>
                </a:lnTo>
                <a:lnTo>
                  <a:pt x="6" y="7"/>
                </a:lnTo>
                <a:lnTo>
                  <a:pt x="8" y="5"/>
                </a:lnTo>
                <a:lnTo>
                  <a:pt x="10" y="11"/>
                </a:lnTo>
                <a:lnTo>
                  <a:pt x="10" y="11"/>
                </a:lnTo>
                <a:lnTo>
                  <a:pt x="6" y="13"/>
                </a:lnTo>
                <a:lnTo>
                  <a:pt x="0" y="15"/>
                </a:ln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27">
            <a:extLst>
              <a:ext uri="{FF2B5EF4-FFF2-40B4-BE49-F238E27FC236}">
                <a16:creationId xmlns:a16="http://schemas.microsoft.com/office/drawing/2014/main" id="{891D1ED1-2F78-4D9E-A954-DE9865984834}"/>
              </a:ext>
            </a:extLst>
          </p:cNvPr>
          <p:cNvSpPr>
            <a:spLocks/>
          </p:cNvSpPr>
          <p:nvPr/>
        </p:nvSpPr>
        <p:spPr bwMode="auto">
          <a:xfrm>
            <a:off x="6980857" y="1913683"/>
            <a:ext cx="24278" cy="21041"/>
          </a:xfrm>
          <a:custGeom>
            <a:avLst/>
            <a:gdLst>
              <a:gd name="T0" fmla="*/ 13 w 15"/>
              <a:gd name="T1" fmla="*/ 4 h 13"/>
              <a:gd name="T2" fmla="*/ 9 w 15"/>
              <a:gd name="T3" fmla="*/ 2 h 13"/>
              <a:gd name="T4" fmla="*/ 9 w 15"/>
              <a:gd name="T5" fmla="*/ 0 h 13"/>
              <a:gd name="T6" fmla="*/ 7 w 15"/>
              <a:gd name="T7" fmla="*/ 0 h 13"/>
              <a:gd name="T8" fmla="*/ 3 w 15"/>
              <a:gd name="T9" fmla="*/ 0 h 13"/>
              <a:gd name="T10" fmla="*/ 0 w 15"/>
              <a:gd name="T11" fmla="*/ 2 h 13"/>
              <a:gd name="T12" fmla="*/ 1 w 15"/>
              <a:gd name="T13" fmla="*/ 4 h 13"/>
              <a:gd name="T14" fmla="*/ 3 w 15"/>
              <a:gd name="T15" fmla="*/ 5 h 13"/>
              <a:gd name="T16" fmla="*/ 5 w 15"/>
              <a:gd name="T17" fmla="*/ 4 h 13"/>
              <a:gd name="T18" fmla="*/ 7 w 15"/>
              <a:gd name="T19" fmla="*/ 5 h 13"/>
              <a:gd name="T20" fmla="*/ 7 w 15"/>
              <a:gd name="T21" fmla="*/ 7 h 13"/>
              <a:gd name="T22" fmla="*/ 11 w 15"/>
              <a:gd name="T23" fmla="*/ 9 h 13"/>
              <a:gd name="T24" fmla="*/ 13 w 15"/>
              <a:gd name="T25" fmla="*/ 13 h 13"/>
              <a:gd name="T26" fmla="*/ 15 w 15"/>
              <a:gd name="T27" fmla="*/ 13 h 13"/>
              <a:gd name="T28" fmla="*/ 15 w 15"/>
              <a:gd name="T29" fmla="*/ 11 h 13"/>
              <a:gd name="T30" fmla="*/ 13 w 15"/>
              <a:gd name="T31" fmla="*/ 9 h 13"/>
              <a:gd name="T32" fmla="*/ 15 w 15"/>
              <a:gd name="T33" fmla="*/ 5 h 13"/>
              <a:gd name="T34" fmla="*/ 13 w 15"/>
              <a:gd name="T3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" h="13">
                <a:moveTo>
                  <a:pt x="13" y="4"/>
                </a:moveTo>
                <a:lnTo>
                  <a:pt x="9" y="2"/>
                </a:lnTo>
                <a:lnTo>
                  <a:pt x="9" y="0"/>
                </a:lnTo>
                <a:lnTo>
                  <a:pt x="7" y="0"/>
                </a:lnTo>
                <a:lnTo>
                  <a:pt x="3" y="0"/>
                </a:lnTo>
                <a:lnTo>
                  <a:pt x="0" y="2"/>
                </a:lnTo>
                <a:lnTo>
                  <a:pt x="1" y="4"/>
                </a:lnTo>
                <a:lnTo>
                  <a:pt x="3" y="5"/>
                </a:lnTo>
                <a:lnTo>
                  <a:pt x="5" y="4"/>
                </a:lnTo>
                <a:lnTo>
                  <a:pt x="7" y="5"/>
                </a:lnTo>
                <a:lnTo>
                  <a:pt x="7" y="7"/>
                </a:lnTo>
                <a:lnTo>
                  <a:pt x="11" y="9"/>
                </a:lnTo>
                <a:lnTo>
                  <a:pt x="13" y="13"/>
                </a:lnTo>
                <a:lnTo>
                  <a:pt x="15" y="13"/>
                </a:lnTo>
                <a:lnTo>
                  <a:pt x="15" y="11"/>
                </a:lnTo>
                <a:lnTo>
                  <a:pt x="13" y="9"/>
                </a:lnTo>
                <a:lnTo>
                  <a:pt x="15" y="5"/>
                </a:lnTo>
                <a:lnTo>
                  <a:pt x="1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28">
            <a:extLst>
              <a:ext uri="{FF2B5EF4-FFF2-40B4-BE49-F238E27FC236}">
                <a16:creationId xmlns:a16="http://schemas.microsoft.com/office/drawing/2014/main" id="{7B675076-E394-4F3F-BA40-BFEB5B3C425B}"/>
              </a:ext>
            </a:extLst>
          </p:cNvPr>
          <p:cNvSpPr>
            <a:spLocks/>
          </p:cNvSpPr>
          <p:nvPr/>
        </p:nvSpPr>
        <p:spPr bwMode="auto">
          <a:xfrm>
            <a:off x="7212310" y="1282447"/>
            <a:ext cx="21041" cy="9711"/>
          </a:xfrm>
          <a:custGeom>
            <a:avLst/>
            <a:gdLst>
              <a:gd name="T0" fmla="*/ 3 w 13"/>
              <a:gd name="T1" fmla="*/ 0 h 6"/>
              <a:gd name="T2" fmla="*/ 2 w 13"/>
              <a:gd name="T3" fmla="*/ 0 h 6"/>
              <a:gd name="T4" fmla="*/ 0 w 13"/>
              <a:gd name="T5" fmla="*/ 0 h 6"/>
              <a:gd name="T6" fmla="*/ 0 w 13"/>
              <a:gd name="T7" fmla="*/ 2 h 6"/>
              <a:gd name="T8" fmla="*/ 0 w 13"/>
              <a:gd name="T9" fmla="*/ 2 h 6"/>
              <a:gd name="T10" fmla="*/ 3 w 13"/>
              <a:gd name="T11" fmla="*/ 4 h 6"/>
              <a:gd name="T12" fmla="*/ 5 w 13"/>
              <a:gd name="T13" fmla="*/ 6 h 6"/>
              <a:gd name="T14" fmla="*/ 7 w 13"/>
              <a:gd name="T15" fmla="*/ 6 h 6"/>
              <a:gd name="T16" fmla="*/ 13 w 13"/>
              <a:gd name="T17" fmla="*/ 4 h 6"/>
              <a:gd name="T18" fmla="*/ 13 w 13"/>
              <a:gd name="T19" fmla="*/ 2 h 6"/>
              <a:gd name="T20" fmla="*/ 11 w 13"/>
              <a:gd name="T21" fmla="*/ 0 h 6"/>
              <a:gd name="T22" fmla="*/ 7 w 13"/>
              <a:gd name="T23" fmla="*/ 2 h 6"/>
              <a:gd name="T24" fmla="*/ 3 w 1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6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3" y="4"/>
                </a:lnTo>
                <a:lnTo>
                  <a:pt x="5" y="6"/>
                </a:lnTo>
                <a:lnTo>
                  <a:pt x="7" y="6"/>
                </a:lnTo>
                <a:lnTo>
                  <a:pt x="13" y="4"/>
                </a:lnTo>
                <a:lnTo>
                  <a:pt x="13" y="2"/>
                </a:lnTo>
                <a:lnTo>
                  <a:pt x="11" y="0"/>
                </a:lnTo>
                <a:lnTo>
                  <a:pt x="7" y="2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29">
            <a:extLst>
              <a:ext uri="{FF2B5EF4-FFF2-40B4-BE49-F238E27FC236}">
                <a16:creationId xmlns:a16="http://schemas.microsoft.com/office/drawing/2014/main" id="{DC19A360-DFD8-4E34-A0D7-F90C78C438A4}"/>
              </a:ext>
            </a:extLst>
          </p:cNvPr>
          <p:cNvSpPr>
            <a:spLocks/>
          </p:cNvSpPr>
          <p:nvPr/>
        </p:nvSpPr>
        <p:spPr bwMode="auto">
          <a:xfrm>
            <a:off x="7008373" y="1604539"/>
            <a:ext cx="14567" cy="11330"/>
          </a:xfrm>
          <a:custGeom>
            <a:avLst/>
            <a:gdLst>
              <a:gd name="T0" fmla="*/ 1 w 9"/>
              <a:gd name="T1" fmla="*/ 7 h 7"/>
              <a:gd name="T2" fmla="*/ 3 w 9"/>
              <a:gd name="T3" fmla="*/ 5 h 7"/>
              <a:gd name="T4" fmla="*/ 7 w 9"/>
              <a:gd name="T5" fmla="*/ 3 h 7"/>
              <a:gd name="T6" fmla="*/ 9 w 9"/>
              <a:gd name="T7" fmla="*/ 0 h 7"/>
              <a:gd name="T8" fmla="*/ 7 w 9"/>
              <a:gd name="T9" fmla="*/ 0 h 7"/>
              <a:gd name="T10" fmla="*/ 3 w 9"/>
              <a:gd name="T11" fmla="*/ 3 h 7"/>
              <a:gd name="T12" fmla="*/ 1 w 9"/>
              <a:gd name="T13" fmla="*/ 3 h 7"/>
              <a:gd name="T14" fmla="*/ 0 w 9"/>
              <a:gd name="T15" fmla="*/ 5 h 7"/>
              <a:gd name="T16" fmla="*/ 1 w 9"/>
              <a:gd name="T17" fmla="*/ 7 h 7"/>
              <a:gd name="T18" fmla="*/ 1 w 9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7">
                <a:moveTo>
                  <a:pt x="1" y="7"/>
                </a:moveTo>
                <a:lnTo>
                  <a:pt x="3" y="5"/>
                </a:lnTo>
                <a:lnTo>
                  <a:pt x="7" y="3"/>
                </a:lnTo>
                <a:lnTo>
                  <a:pt x="9" y="0"/>
                </a:lnTo>
                <a:lnTo>
                  <a:pt x="7" y="0"/>
                </a:lnTo>
                <a:lnTo>
                  <a:pt x="3" y="3"/>
                </a:lnTo>
                <a:lnTo>
                  <a:pt x="1" y="3"/>
                </a:lnTo>
                <a:lnTo>
                  <a:pt x="0" y="5"/>
                </a:lnTo>
                <a:lnTo>
                  <a:pt x="1" y="7"/>
                </a:lnTo>
                <a:lnTo>
                  <a:pt x="1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Freeform 230">
            <a:extLst>
              <a:ext uri="{FF2B5EF4-FFF2-40B4-BE49-F238E27FC236}">
                <a16:creationId xmlns:a16="http://schemas.microsoft.com/office/drawing/2014/main" id="{6D64CD0A-89D0-4D01-B048-41CE7012F047}"/>
              </a:ext>
            </a:extLst>
          </p:cNvPr>
          <p:cNvSpPr>
            <a:spLocks/>
          </p:cNvSpPr>
          <p:nvPr/>
        </p:nvSpPr>
        <p:spPr bwMode="auto">
          <a:xfrm>
            <a:off x="7196125" y="1161055"/>
            <a:ext cx="27515" cy="12948"/>
          </a:xfrm>
          <a:custGeom>
            <a:avLst/>
            <a:gdLst>
              <a:gd name="T0" fmla="*/ 4 w 17"/>
              <a:gd name="T1" fmla="*/ 8 h 8"/>
              <a:gd name="T2" fmla="*/ 12 w 17"/>
              <a:gd name="T3" fmla="*/ 8 h 8"/>
              <a:gd name="T4" fmla="*/ 15 w 17"/>
              <a:gd name="T5" fmla="*/ 6 h 8"/>
              <a:gd name="T6" fmla="*/ 17 w 17"/>
              <a:gd name="T7" fmla="*/ 4 h 8"/>
              <a:gd name="T8" fmla="*/ 15 w 17"/>
              <a:gd name="T9" fmla="*/ 0 h 8"/>
              <a:gd name="T10" fmla="*/ 12 w 17"/>
              <a:gd name="T11" fmla="*/ 0 h 8"/>
              <a:gd name="T12" fmla="*/ 6 w 17"/>
              <a:gd name="T13" fmla="*/ 0 h 8"/>
              <a:gd name="T14" fmla="*/ 0 w 17"/>
              <a:gd name="T15" fmla="*/ 4 h 8"/>
              <a:gd name="T16" fmla="*/ 0 w 17"/>
              <a:gd name="T17" fmla="*/ 6 h 8"/>
              <a:gd name="T18" fmla="*/ 2 w 17"/>
              <a:gd name="T19" fmla="*/ 8 h 8"/>
              <a:gd name="T20" fmla="*/ 4 w 17"/>
              <a:gd name="T2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8">
                <a:moveTo>
                  <a:pt x="4" y="8"/>
                </a:moveTo>
                <a:lnTo>
                  <a:pt x="12" y="8"/>
                </a:lnTo>
                <a:lnTo>
                  <a:pt x="15" y="6"/>
                </a:lnTo>
                <a:lnTo>
                  <a:pt x="17" y="4"/>
                </a:lnTo>
                <a:lnTo>
                  <a:pt x="15" y="0"/>
                </a:lnTo>
                <a:lnTo>
                  <a:pt x="12" y="0"/>
                </a:lnTo>
                <a:lnTo>
                  <a:pt x="6" y="0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231">
            <a:extLst>
              <a:ext uri="{FF2B5EF4-FFF2-40B4-BE49-F238E27FC236}">
                <a16:creationId xmlns:a16="http://schemas.microsoft.com/office/drawing/2014/main" id="{5D596BAD-752B-4A98-93C4-A5C6B72BC628}"/>
              </a:ext>
            </a:extLst>
          </p:cNvPr>
          <p:cNvSpPr>
            <a:spLocks/>
          </p:cNvSpPr>
          <p:nvPr/>
        </p:nvSpPr>
        <p:spPr bwMode="auto">
          <a:xfrm>
            <a:off x="6961435" y="1504189"/>
            <a:ext cx="229835" cy="284865"/>
          </a:xfrm>
          <a:custGeom>
            <a:avLst/>
            <a:gdLst>
              <a:gd name="T0" fmla="*/ 4 w 142"/>
              <a:gd name="T1" fmla="*/ 159 h 176"/>
              <a:gd name="T2" fmla="*/ 6 w 142"/>
              <a:gd name="T3" fmla="*/ 167 h 176"/>
              <a:gd name="T4" fmla="*/ 17 w 142"/>
              <a:gd name="T5" fmla="*/ 159 h 176"/>
              <a:gd name="T6" fmla="*/ 19 w 142"/>
              <a:gd name="T7" fmla="*/ 161 h 176"/>
              <a:gd name="T8" fmla="*/ 10 w 142"/>
              <a:gd name="T9" fmla="*/ 170 h 176"/>
              <a:gd name="T10" fmla="*/ 19 w 142"/>
              <a:gd name="T11" fmla="*/ 174 h 176"/>
              <a:gd name="T12" fmla="*/ 34 w 142"/>
              <a:gd name="T13" fmla="*/ 174 h 176"/>
              <a:gd name="T14" fmla="*/ 38 w 142"/>
              <a:gd name="T15" fmla="*/ 174 h 176"/>
              <a:gd name="T16" fmla="*/ 47 w 142"/>
              <a:gd name="T17" fmla="*/ 165 h 176"/>
              <a:gd name="T18" fmla="*/ 44 w 142"/>
              <a:gd name="T19" fmla="*/ 152 h 176"/>
              <a:gd name="T20" fmla="*/ 47 w 142"/>
              <a:gd name="T21" fmla="*/ 150 h 176"/>
              <a:gd name="T22" fmla="*/ 51 w 142"/>
              <a:gd name="T23" fmla="*/ 148 h 176"/>
              <a:gd name="T24" fmla="*/ 47 w 142"/>
              <a:gd name="T25" fmla="*/ 142 h 176"/>
              <a:gd name="T26" fmla="*/ 53 w 142"/>
              <a:gd name="T27" fmla="*/ 138 h 176"/>
              <a:gd name="T28" fmla="*/ 49 w 142"/>
              <a:gd name="T29" fmla="*/ 124 h 176"/>
              <a:gd name="T30" fmla="*/ 57 w 142"/>
              <a:gd name="T31" fmla="*/ 120 h 176"/>
              <a:gd name="T32" fmla="*/ 64 w 142"/>
              <a:gd name="T33" fmla="*/ 118 h 176"/>
              <a:gd name="T34" fmla="*/ 66 w 142"/>
              <a:gd name="T35" fmla="*/ 114 h 176"/>
              <a:gd name="T36" fmla="*/ 74 w 142"/>
              <a:gd name="T37" fmla="*/ 105 h 176"/>
              <a:gd name="T38" fmla="*/ 74 w 142"/>
              <a:gd name="T39" fmla="*/ 97 h 176"/>
              <a:gd name="T40" fmla="*/ 83 w 142"/>
              <a:gd name="T41" fmla="*/ 80 h 176"/>
              <a:gd name="T42" fmla="*/ 102 w 142"/>
              <a:gd name="T43" fmla="*/ 62 h 176"/>
              <a:gd name="T44" fmla="*/ 125 w 142"/>
              <a:gd name="T45" fmla="*/ 45 h 176"/>
              <a:gd name="T46" fmla="*/ 140 w 142"/>
              <a:gd name="T47" fmla="*/ 34 h 176"/>
              <a:gd name="T48" fmla="*/ 140 w 142"/>
              <a:gd name="T49" fmla="*/ 20 h 176"/>
              <a:gd name="T50" fmla="*/ 138 w 142"/>
              <a:gd name="T51" fmla="*/ 9 h 176"/>
              <a:gd name="T52" fmla="*/ 126 w 142"/>
              <a:gd name="T53" fmla="*/ 2 h 176"/>
              <a:gd name="T54" fmla="*/ 117 w 142"/>
              <a:gd name="T55" fmla="*/ 2 h 176"/>
              <a:gd name="T56" fmla="*/ 106 w 142"/>
              <a:gd name="T57" fmla="*/ 9 h 176"/>
              <a:gd name="T58" fmla="*/ 102 w 142"/>
              <a:gd name="T59" fmla="*/ 22 h 176"/>
              <a:gd name="T60" fmla="*/ 96 w 142"/>
              <a:gd name="T61" fmla="*/ 30 h 176"/>
              <a:gd name="T62" fmla="*/ 83 w 142"/>
              <a:gd name="T63" fmla="*/ 37 h 176"/>
              <a:gd name="T64" fmla="*/ 72 w 142"/>
              <a:gd name="T65" fmla="*/ 41 h 176"/>
              <a:gd name="T66" fmla="*/ 68 w 142"/>
              <a:gd name="T67" fmla="*/ 45 h 176"/>
              <a:gd name="T68" fmla="*/ 53 w 142"/>
              <a:gd name="T69" fmla="*/ 47 h 176"/>
              <a:gd name="T70" fmla="*/ 53 w 142"/>
              <a:gd name="T71" fmla="*/ 56 h 176"/>
              <a:gd name="T72" fmla="*/ 51 w 142"/>
              <a:gd name="T73" fmla="*/ 52 h 176"/>
              <a:gd name="T74" fmla="*/ 45 w 142"/>
              <a:gd name="T75" fmla="*/ 62 h 176"/>
              <a:gd name="T76" fmla="*/ 36 w 142"/>
              <a:gd name="T77" fmla="*/ 69 h 176"/>
              <a:gd name="T78" fmla="*/ 34 w 142"/>
              <a:gd name="T79" fmla="*/ 79 h 176"/>
              <a:gd name="T80" fmla="*/ 25 w 142"/>
              <a:gd name="T81" fmla="*/ 88 h 176"/>
              <a:gd name="T82" fmla="*/ 30 w 142"/>
              <a:gd name="T83" fmla="*/ 94 h 176"/>
              <a:gd name="T84" fmla="*/ 17 w 142"/>
              <a:gd name="T85" fmla="*/ 97 h 176"/>
              <a:gd name="T86" fmla="*/ 8 w 142"/>
              <a:gd name="T87" fmla="*/ 103 h 176"/>
              <a:gd name="T88" fmla="*/ 10 w 142"/>
              <a:gd name="T89" fmla="*/ 110 h 176"/>
              <a:gd name="T90" fmla="*/ 12 w 142"/>
              <a:gd name="T91" fmla="*/ 118 h 176"/>
              <a:gd name="T92" fmla="*/ 21 w 142"/>
              <a:gd name="T93" fmla="*/ 118 h 176"/>
              <a:gd name="T94" fmla="*/ 17 w 142"/>
              <a:gd name="T95" fmla="*/ 120 h 176"/>
              <a:gd name="T96" fmla="*/ 15 w 142"/>
              <a:gd name="T97" fmla="*/ 129 h 176"/>
              <a:gd name="T98" fmla="*/ 17 w 142"/>
              <a:gd name="T99" fmla="*/ 131 h 176"/>
              <a:gd name="T100" fmla="*/ 15 w 142"/>
              <a:gd name="T101" fmla="*/ 135 h 176"/>
              <a:gd name="T102" fmla="*/ 13 w 142"/>
              <a:gd name="T103" fmla="*/ 140 h 176"/>
              <a:gd name="T104" fmla="*/ 25 w 142"/>
              <a:gd name="T105" fmla="*/ 146 h 176"/>
              <a:gd name="T106" fmla="*/ 15 w 142"/>
              <a:gd name="T107" fmla="*/ 142 h 176"/>
              <a:gd name="T108" fmla="*/ 8 w 142"/>
              <a:gd name="T109" fmla="*/ 1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2" h="176">
                <a:moveTo>
                  <a:pt x="8" y="153"/>
                </a:moveTo>
                <a:lnTo>
                  <a:pt x="6" y="152"/>
                </a:lnTo>
                <a:lnTo>
                  <a:pt x="4" y="155"/>
                </a:lnTo>
                <a:lnTo>
                  <a:pt x="2" y="157"/>
                </a:lnTo>
                <a:lnTo>
                  <a:pt x="4" y="159"/>
                </a:lnTo>
                <a:lnTo>
                  <a:pt x="2" y="159"/>
                </a:lnTo>
                <a:lnTo>
                  <a:pt x="0" y="161"/>
                </a:lnTo>
                <a:lnTo>
                  <a:pt x="0" y="161"/>
                </a:lnTo>
                <a:lnTo>
                  <a:pt x="2" y="165"/>
                </a:lnTo>
                <a:lnTo>
                  <a:pt x="6" y="167"/>
                </a:lnTo>
                <a:lnTo>
                  <a:pt x="8" y="167"/>
                </a:lnTo>
                <a:lnTo>
                  <a:pt x="8" y="165"/>
                </a:lnTo>
                <a:lnTo>
                  <a:pt x="10" y="163"/>
                </a:lnTo>
                <a:lnTo>
                  <a:pt x="15" y="159"/>
                </a:lnTo>
                <a:lnTo>
                  <a:pt x="17" y="159"/>
                </a:lnTo>
                <a:lnTo>
                  <a:pt x="21" y="159"/>
                </a:lnTo>
                <a:lnTo>
                  <a:pt x="23" y="159"/>
                </a:lnTo>
                <a:lnTo>
                  <a:pt x="23" y="161"/>
                </a:lnTo>
                <a:lnTo>
                  <a:pt x="21" y="161"/>
                </a:lnTo>
                <a:lnTo>
                  <a:pt x="19" y="161"/>
                </a:lnTo>
                <a:lnTo>
                  <a:pt x="17" y="161"/>
                </a:lnTo>
                <a:lnTo>
                  <a:pt x="17" y="163"/>
                </a:lnTo>
                <a:lnTo>
                  <a:pt x="12" y="165"/>
                </a:lnTo>
                <a:lnTo>
                  <a:pt x="10" y="167"/>
                </a:lnTo>
                <a:lnTo>
                  <a:pt x="10" y="170"/>
                </a:lnTo>
                <a:lnTo>
                  <a:pt x="10" y="172"/>
                </a:lnTo>
                <a:lnTo>
                  <a:pt x="10" y="174"/>
                </a:lnTo>
                <a:lnTo>
                  <a:pt x="10" y="176"/>
                </a:lnTo>
                <a:lnTo>
                  <a:pt x="15" y="176"/>
                </a:lnTo>
                <a:lnTo>
                  <a:pt x="19" y="174"/>
                </a:lnTo>
                <a:lnTo>
                  <a:pt x="23" y="172"/>
                </a:lnTo>
                <a:lnTo>
                  <a:pt x="27" y="172"/>
                </a:lnTo>
                <a:lnTo>
                  <a:pt x="29" y="174"/>
                </a:lnTo>
                <a:lnTo>
                  <a:pt x="32" y="176"/>
                </a:lnTo>
                <a:lnTo>
                  <a:pt x="34" y="174"/>
                </a:lnTo>
                <a:lnTo>
                  <a:pt x="32" y="172"/>
                </a:lnTo>
                <a:lnTo>
                  <a:pt x="32" y="170"/>
                </a:lnTo>
                <a:lnTo>
                  <a:pt x="34" y="170"/>
                </a:lnTo>
                <a:lnTo>
                  <a:pt x="36" y="174"/>
                </a:lnTo>
                <a:lnTo>
                  <a:pt x="38" y="174"/>
                </a:lnTo>
                <a:lnTo>
                  <a:pt x="44" y="174"/>
                </a:lnTo>
                <a:lnTo>
                  <a:pt x="44" y="172"/>
                </a:lnTo>
                <a:lnTo>
                  <a:pt x="47" y="172"/>
                </a:lnTo>
                <a:lnTo>
                  <a:pt x="49" y="168"/>
                </a:lnTo>
                <a:lnTo>
                  <a:pt x="47" y="165"/>
                </a:lnTo>
                <a:lnTo>
                  <a:pt x="51" y="161"/>
                </a:lnTo>
                <a:lnTo>
                  <a:pt x="51" y="159"/>
                </a:lnTo>
                <a:lnTo>
                  <a:pt x="49" y="155"/>
                </a:lnTo>
                <a:lnTo>
                  <a:pt x="47" y="152"/>
                </a:lnTo>
                <a:lnTo>
                  <a:pt x="44" y="152"/>
                </a:lnTo>
                <a:lnTo>
                  <a:pt x="42" y="152"/>
                </a:lnTo>
                <a:lnTo>
                  <a:pt x="40" y="150"/>
                </a:lnTo>
                <a:lnTo>
                  <a:pt x="42" y="150"/>
                </a:lnTo>
                <a:lnTo>
                  <a:pt x="45" y="150"/>
                </a:lnTo>
                <a:lnTo>
                  <a:pt x="47" y="150"/>
                </a:lnTo>
                <a:lnTo>
                  <a:pt x="49" y="152"/>
                </a:lnTo>
                <a:lnTo>
                  <a:pt x="49" y="153"/>
                </a:lnTo>
                <a:lnTo>
                  <a:pt x="51" y="155"/>
                </a:lnTo>
                <a:lnTo>
                  <a:pt x="51" y="152"/>
                </a:lnTo>
                <a:lnTo>
                  <a:pt x="51" y="148"/>
                </a:lnTo>
                <a:lnTo>
                  <a:pt x="47" y="142"/>
                </a:lnTo>
                <a:lnTo>
                  <a:pt x="44" y="138"/>
                </a:lnTo>
                <a:lnTo>
                  <a:pt x="45" y="137"/>
                </a:lnTo>
                <a:lnTo>
                  <a:pt x="47" y="138"/>
                </a:lnTo>
                <a:lnTo>
                  <a:pt x="47" y="142"/>
                </a:lnTo>
                <a:lnTo>
                  <a:pt x="51" y="142"/>
                </a:lnTo>
                <a:lnTo>
                  <a:pt x="53" y="144"/>
                </a:lnTo>
                <a:lnTo>
                  <a:pt x="55" y="142"/>
                </a:lnTo>
                <a:lnTo>
                  <a:pt x="55" y="140"/>
                </a:lnTo>
                <a:lnTo>
                  <a:pt x="53" y="138"/>
                </a:lnTo>
                <a:lnTo>
                  <a:pt x="53" y="137"/>
                </a:lnTo>
                <a:lnTo>
                  <a:pt x="55" y="133"/>
                </a:lnTo>
                <a:lnTo>
                  <a:pt x="55" y="129"/>
                </a:lnTo>
                <a:lnTo>
                  <a:pt x="51" y="127"/>
                </a:lnTo>
                <a:lnTo>
                  <a:pt x="49" y="124"/>
                </a:lnTo>
                <a:lnTo>
                  <a:pt x="51" y="122"/>
                </a:lnTo>
                <a:lnTo>
                  <a:pt x="53" y="125"/>
                </a:lnTo>
                <a:lnTo>
                  <a:pt x="57" y="124"/>
                </a:lnTo>
                <a:lnTo>
                  <a:pt x="57" y="120"/>
                </a:lnTo>
                <a:lnTo>
                  <a:pt x="57" y="120"/>
                </a:lnTo>
                <a:lnTo>
                  <a:pt x="55" y="120"/>
                </a:lnTo>
                <a:lnTo>
                  <a:pt x="55" y="116"/>
                </a:lnTo>
                <a:lnTo>
                  <a:pt x="57" y="114"/>
                </a:lnTo>
                <a:lnTo>
                  <a:pt x="59" y="116"/>
                </a:lnTo>
                <a:lnTo>
                  <a:pt x="64" y="118"/>
                </a:lnTo>
                <a:lnTo>
                  <a:pt x="64" y="116"/>
                </a:lnTo>
                <a:lnTo>
                  <a:pt x="62" y="114"/>
                </a:lnTo>
                <a:lnTo>
                  <a:pt x="62" y="112"/>
                </a:lnTo>
                <a:lnTo>
                  <a:pt x="64" y="114"/>
                </a:lnTo>
                <a:lnTo>
                  <a:pt x="66" y="114"/>
                </a:lnTo>
                <a:lnTo>
                  <a:pt x="70" y="112"/>
                </a:lnTo>
                <a:lnTo>
                  <a:pt x="70" y="109"/>
                </a:lnTo>
                <a:lnTo>
                  <a:pt x="68" y="107"/>
                </a:lnTo>
                <a:lnTo>
                  <a:pt x="68" y="107"/>
                </a:lnTo>
                <a:lnTo>
                  <a:pt x="74" y="105"/>
                </a:lnTo>
                <a:lnTo>
                  <a:pt x="74" y="101"/>
                </a:lnTo>
                <a:lnTo>
                  <a:pt x="72" y="99"/>
                </a:lnTo>
                <a:lnTo>
                  <a:pt x="70" y="97"/>
                </a:lnTo>
                <a:lnTo>
                  <a:pt x="72" y="95"/>
                </a:lnTo>
                <a:lnTo>
                  <a:pt x="74" y="97"/>
                </a:lnTo>
                <a:lnTo>
                  <a:pt x="76" y="95"/>
                </a:lnTo>
                <a:lnTo>
                  <a:pt x="79" y="90"/>
                </a:lnTo>
                <a:lnTo>
                  <a:pt x="81" y="86"/>
                </a:lnTo>
                <a:lnTo>
                  <a:pt x="83" y="84"/>
                </a:lnTo>
                <a:lnTo>
                  <a:pt x="83" y="80"/>
                </a:lnTo>
                <a:lnTo>
                  <a:pt x="89" y="77"/>
                </a:lnTo>
                <a:lnTo>
                  <a:pt x="91" y="73"/>
                </a:lnTo>
                <a:lnTo>
                  <a:pt x="93" y="67"/>
                </a:lnTo>
                <a:lnTo>
                  <a:pt x="96" y="67"/>
                </a:lnTo>
                <a:lnTo>
                  <a:pt x="102" y="62"/>
                </a:lnTo>
                <a:lnTo>
                  <a:pt x="108" y="54"/>
                </a:lnTo>
                <a:lnTo>
                  <a:pt x="113" y="50"/>
                </a:lnTo>
                <a:lnTo>
                  <a:pt x="115" y="50"/>
                </a:lnTo>
                <a:lnTo>
                  <a:pt x="121" y="47"/>
                </a:lnTo>
                <a:lnTo>
                  <a:pt x="125" y="45"/>
                </a:lnTo>
                <a:lnTo>
                  <a:pt x="128" y="43"/>
                </a:lnTo>
                <a:lnTo>
                  <a:pt x="132" y="35"/>
                </a:lnTo>
                <a:lnTo>
                  <a:pt x="136" y="35"/>
                </a:lnTo>
                <a:lnTo>
                  <a:pt x="138" y="35"/>
                </a:lnTo>
                <a:lnTo>
                  <a:pt x="140" y="34"/>
                </a:lnTo>
                <a:lnTo>
                  <a:pt x="140" y="32"/>
                </a:lnTo>
                <a:lnTo>
                  <a:pt x="140" y="30"/>
                </a:lnTo>
                <a:lnTo>
                  <a:pt x="142" y="28"/>
                </a:lnTo>
                <a:lnTo>
                  <a:pt x="140" y="24"/>
                </a:lnTo>
                <a:lnTo>
                  <a:pt x="140" y="20"/>
                </a:lnTo>
                <a:lnTo>
                  <a:pt x="140" y="19"/>
                </a:lnTo>
                <a:lnTo>
                  <a:pt x="138" y="19"/>
                </a:lnTo>
                <a:lnTo>
                  <a:pt x="136" y="15"/>
                </a:lnTo>
                <a:lnTo>
                  <a:pt x="138" y="11"/>
                </a:lnTo>
                <a:lnTo>
                  <a:pt x="138" y="9"/>
                </a:lnTo>
                <a:lnTo>
                  <a:pt x="134" y="9"/>
                </a:lnTo>
                <a:lnTo>
                  <a:pt x="132" y="7"/>
                </a:lnTo>
                <a:lnTo>
                  <a:pt x="128" y="5"/>
                </a:lnTo>
                <a:lnTo>
                  <a:pt x="128" y="4"/>
                </a:lnTo>
                <a:lnTo>
                  <a:pt x="126" y="2"/>
                </a:lnTo>
                <a:lnTo>
                  <a:pt x="126" y="0"/>
                </a:lnTo>
                <a:lnTo>
                  <a:pt x="123" y="2"/>
                </a:lnTo>
                <a:lnTo>
                  <a:pt x="121" y="4"/>
                </a:lnTo>
                <a:lnTo>
                  <a:pt x="119" y="4"/>
                </a:lnTo>
                <a:lnTo>
                  <a:pt x="117" y="2"/>
                </a:lnTo>
                <a:lnTo>
                  <a:pt x="115" y="2"/>
                </a:lnTo>
                <a:lnTo>
                  <a:pt x="110" y="5"/>
                </a:lnTo>
                <a:lnTo>
                  <a:pt x="110" y="7"/>
                </a:lnTo>
                <a:lnTo>
                  <a:pt x="108" y="9"/>
                </a:lnTo>
                <a:lnTo>
                  <a:pt x="106" y="9"/>
                </a:lnTo>
                <a:lnTo>
                  <a:pt x="104" y="13"/>
                </a:lnTo>
                <a:lnTo>
                  <a:pt x="102" y="15"/>
                </a:lnTo>
                <a:lnTo>
                  <a:pt x="100" y="17"/>
                </a:lnTo>
                <a:lnTo>
                  <a:pt x="100" y="19"/>
                </a:lnTo>
                <a:lnTo>
                  <a:pt x="102" y="22"/>
                </a:lnTo>
                <a:lnTo>
                  <a:pt x="102" y="24"/>
                </a:lnTo>
                <a:lnTo>
                  <a:pt x="100" y="24"/>
                </a:lnTo>
                <a:lnTo>
                  <a:pt x="98" y="26"/>
                </a:lnTo>
                <a:lnTo>
                  <a:pt x="98" y="28"/>
                </a:lnTo>
                <a:lnTo>
                  <a:pt x="96" y="30"/>
                </a:lnTo>
                <a:lnTo>
                  <a:pt x="94" y="32"/>
                </a:lnTo>
                <a:lnTo>
                  <a:pt x="89" y="35"/>
                </a:lnTo>
                <a:lnTo>
                  <a:pt x="87" y="37"/>
                </a:lnTo>
                <a:lnTo>
                  <a:pt x="85" y="37"/>
                </a:lnTo>
                <a:lnTo>
                  <a:pt x="83" y="37"/>
                </a:lnTo>
                <a:lnTo>
                  <a:pt x="79" y="39"/>
                </a:lnTo>
                <a:lnTo>
                  <a:pt x="78" y="43"/>
                </a:lnTo>
                <a:lnTo>
                  <a:pt x="76" y="45"/>
                </a:lnTo>
                <a:lnTo>
                  <a:pt x="74" y="43"/>
                </a:lnTo>
                <a:lnTo>
                  <a:pt x="72" y="41"/>
                </a:lnTo>
                <a:lnTo>
                  <a:pt x="72" y="41"/>
                </a:lnTo>
                <a:lnTo>
                  <a:pt x="70" y="43"/>
                </a:lnTo>
                <a:lnTo>
                  <a:pt x="72" y="47"/>
                </a:lnTo>
                <a:lnTo>
                  <a:pt x="70" y="49"/>
                </a:lnTo>
                <a:lnTo>
                  <a:pt x="68" y="45"/>
                </a:lnTo>
                <a:lnTo>
                  <a:pt x="68" y="43"/>
                </a:lnTo>
                <a:lnTo>
                  <a:pt x="62" y="43"/>
                </a:lnTo>
                <a:lnTo>
                  <a:pt x="57" y="45"/>
                </a:lnTo>
                <a:lnTo>
                  <a:pt x="55" y="45"/>
                </a:lnTo>
                <a:lnTo>
                  <a:pt x="53" y="47"/>
                </a:lnTo>
                <a:lnTo>
                  <a:pt x="51" y="49"/>
                </a:lnTo>
                <a:lnTo>
                  <a:pt x="53" y="52"/>
                </a:lnTo>
                <a:lnTo>
                  <a:pt x="55" y="54"/>
                </a:lnTo>
                <a:lnTo>
                  <a:pt x="55" y="54"/>
                </a:lnTo>
                <a:lnTo>
                  <a:pt x="53" y="56"/>
                </a:lnTo>
                <a:lnTo>
                  <a:pt x="51" y="58"/>
                </a:lnTo>
                <a:lnTo>
                  <a:pt x="49" y="58"/>
                </a:lnTo>
                <a:lnTo>
                  <a:pt x="49" y="56"/>
                </a:lnTo>
                <a:lnTo>
                  <a:pt x="51" y="54"/>
                </a:lnTo>
                <a:lnTo>
                  <a:pt x="51" y="52"/>
                </a:lnTo>
                <a:lnTo>
                  <a:pt x="49" y="52"/>
                </a:lnTo>
                <a:lnTo>
                  <a:pt x="45" y="56"/>
                </a:lnTo>
                <a:lnTo>
                  <a:pt x="44" y="58"/>
                </a:lnTo>
                <a:lnTo>
                  <a:pt x="44" y="60"/>
                </a:lnTo>
                <a:lnTo>
                  <a:pt x="45" y="62"/>
                </a:lnTo>
                <a:lnTo>
                  <a:pt x="44" y="62"/>
                </a:lnTo>
                <a:lnTo>
                  <a:pt x="44" y="65"/>
                </a:lnTo>
                <a:lnTo>
                  <a:pt x="40" y="65"/>
                </a:lnTo>
                <a:lnTo>
                  <a:pt x="38" y="67"/>
                </a:lnTo>
                <a:lnTo>
                  <a:pt x="36" y="69"/>
                </a:lnTo>
                <a:lnTo>
                  <a:pt x="34" y="69"/>
                </a:lnTo>
                <a:lnTo>
                  <a:pt x="32" y="71"/>
                </a:lnTo>
                <a:lnTo>
                  <a:pt x="30" y="77"/>
                </a:lnTo>
                <a:lnTo>
                  <a:pt x="32" y="77"/>
                </a:lnTo>
                <a:lnTo>
                  <a:pt x="34" y="79"/>
                </a:lnTo>
                <a:lnTo>
                  <a:pt x="32" y="80"/>
                </a:lnTo>
                <a:lnTo>
                  <a:pt x="27" y="80"/>
                </a:lnTo>
                <a:lnTo>
                  <a:pt x="25" y="82"/>
                </a:lnTo>
                <a:lnTo>
                  <a:pt x="25" y="86"/>
                </a:lnTo>
                <a:lnTo>
                  <a:pt x="25" y="88"/>
                </a:lnTo>
                <a:lnTo>
                  <a:pt x="27" y="88"/>
                </a:lnTo>
                <a:lnTo>
                  <a:pt x="29" y="88"/>
                </a:lnTo>
                <a:lnTo>
                  <a:pt x="30" y="90"/>
                </a:lnTo>
                <a:lnTo>
                  <a:pt x="29" y="92"/>
                </a:lnTo>
                <a:lnTo>
                  <a:pt x="30" y="94"/>
                </a:lnTo>
                <a:lnTo>
                  <a:pt x="27" y="95"/>
                </a:lnTo>
                <a:lnTo>
                  <a:pt x="25" y="95"/>
                </a:lnTo>
                <a:lnTo>
                  <a:pt x="21" y="94"/>
                </a:lnTo>
                <a:lnTo>
                  <a:pt x="17" y="95"/>
                </a:lnTo>
                <a:lnTo>
                  <a:pt x="17" y="97"/>
                </a:lnTo>
                <a:lnTo>
                  <a:pt x="17" y="101"/>
                </a:lnTo>
                <a:lnTo>
                  <a:pt x="15" y="103"/>
                </a:lnTo>
                <a:lnTo>
                  <a:pt x="12" y="107"/>
                </a:lnTo>
                <a:lnTo>
                  <a:pt x="10" y="105"/>
                </a:lnTo>
                <a:lnTo>
                  <a:pt x="8" y="103"/>
                </a:lnTo>
                <a:lnTo>
                  <a:pt x="8" y="99"/>
                </a:lnTo>
                <a:lnTo>
                  <a:pt x="6" y="101"/>
                </a:lnTo>
                <a:lnTo>
                  <a:pt x="6" y="105"/>
                </a:lnTo>
                <a:lnTo>
                  <a:pt x="6" y="109"/>
                </a:lnTo>
                <a:lnTo>
                  <a:pt x="10" y="110"/>
                </a:lnTo>
                <a:lnTo>
                  <a:pt x="12" y="110"/>
                </a:lnTo>
                <a:lnTo>
                  <a:pt x="12" y="110"/>
                </a:lnTo>
                <a:lnTo>
                  <a:pt x="12" y="112"/>
                </a:lnTo>
                <a:lnTo>
                  <a:pt x="12" y="116"/>
                </a:lnTo>
                <a:lnTo>
                  <a:pt x="12" y="118"/>
                </a:lnTo>
                <a:lnTo>
                  <a:pt x="13" y="118"/>
                </a:lnTo>
                <a:lnTo>
                  <a:pt x="15" y="116"/>
                </a:lnTo>
                <a:lnTo>
                  <a:pt x="17" y="116"/>
                </a:lnTo>
                <a:lnTo>
                  <a:pt x="17" y="118"/>
                </a:lnTo>
                <a:lnTo>
                  <a:pt x="21" y="118"/>
                </a:lnTo>
                <a:lnTo>
                  <a:pt x="23" y="116"/>
                </a:lnTo>
                <a:lnTo>
                  <a:pt x="25" y="118"/>
                </a:lnTo>
                <a:lnTo>
                  <a:pt x="23" y="120"/>
                </a:lnTo>
                <a:lnTo>
                  <a:pt x="21" y="120"/>
                </a:lnTo>
                <a:lnTo>
                  <a:pt x="17" y="120"/>
                </a:lnTo>
                <a:lnTo>
                  <a:pt x="15" y="122"/>
                </a:lnTo>
                <a:lnTo>
                  <a:pt x="13" y="122"/>
                </a:lnTo>
                <a:lnTo>
                  <a:pt x="12" y="124"/>
                </a:lnTo>
                <a:lnTo>
                  <a:pt x="13" y="127"/>
                </a:lnTo>
                <a:lnTo>
                  <a:pt x="15" y="129"/>
                </a:lnTo>
                <a:lnTo>
                  <a:pt x="17" y="129"/>
                </a:lnTo>
                <a:lnTo>
                  <a:pt x="19" y="127"/>
                </a:lnTo>
                <a:lnTo>
                  <a:pt x="21" y="129"/>
                </a:lnTo>
                <a:lnTo>
                  <a:pt x="21" y="129"/>
                </a:lnTo>
                <a:lnTo>
                  <a:pt x="17" y="131"/>
                </a:lnTo>
                <a:lnTo>
                  <a:pt x="13" y="131"/>
                </a:lnTo>
                <a:lnTo>
                  <a:pt x="12" y="133"/>
                </a:lnTo>
                <a:lnTo>
                  <a:pt x="10" y="135"/>
                </a:lnTo>
                <a:lnTo>
                  <a:pt x="12" y="137"/>
                </a:lnTo>
                <a:lnTo>
                  <a:pt x="15" y="135"/>
                </a:lnTo>
                <a:lnTo>
                  <a:pt x="17" y="135"/>
                </a:lnTo>
                <a:lnTo>
                  <a:pt x="17" y="137"/>
                </a:lnTo>
                <a:lnTo>
                  <a:pt x="15" y="137"/>
                </a:lnTo>
                <a:lnTo>
                  <a:pt x="13" y="138"/>
                </a:lnTo>
                <a:lnTo>
                  <a:pt x="13" y="140"/>
                </a:lnTo>
                <a:lnTo>
                  <a:pt x="13" y="140"/>
                </a:lnTo>
                <a:lnTo>
                  <a:pt x="17" y="140"/>
                </a:lnTo>
                <a:lnTo>
                  <a:pt x="23" y="144"/>
                </a:lnTo>
                <a:lnTo>
                  <a:pt x="25" y="144"/>
                </a:lnTo>
                <a:lnTo>
                  <a:pt x="25" y="146"/>
                </a:lnTo>
                <a:lnTo>
                  <a:pt x="25" y="148"/>
                </a:lnTo>
                <a:lnTo>
                  <a:pt x="23" y="146"/>
                </a:lnTo>
                <a:lnTo>
                  <a:pt x="21" y="144"/>
                </a:lnTo>
                <a:lnTo>
                  <a:pt x="17" y="144"/>
                </a:lnTo>
                <a:lnTo>
                  <a:pt x="15" y="142"/>
                </a:lnTo>
                <a:lnTo>
                  <a:pt x="12" y="142"/>
                </a:lnTo>
                <a:lnTo>
                  <a:pt x="10" y="144"/>
                </a:lnTo>
                <a:lnTo>
                  <a:pt x="10" y="146"/>
                </a:lnTo>
                <a:lnTo>
                  <a:pt x="8" y="148"/>
                </a:lnTo>
                <a:lnTo>
                  <a:pt x="8" y="150"/>
                </a:lnTo>
                <a:lnTo>
                  <a:pt x="10" y="150"/>
                </a:lnTo>
                <a:lnTo>
                  <a:pt x="8" y="152"/>
                </a:lnTo>
                <a:lnTo>
                  <a:pt x="8" y="15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232">
            <a:extLst>
              <a:ext uri="{FF2B5EF4-FFF2-40B4-BE49-F238E27FC236}">
                <a16:creationId xmlns:a16="http://schemas.microsoft.com/office/drawing/2014/main" id="{8696C9EE-567E-40C5-9C7C-BCD65EF9B0B0}"/>
              </a:ext>
            </a:extLst>
          </p:cNvPr>
          <p:cNvSpPr>
            <a:spLocks/>
          </p:cNvSpPr>
          <p:nvPr/>
        </p:nvSpPr>
        <p:spPr bwMode="auto">
          <a:xfrm>
            <a:off x="7144331" y="2001084"/>
            <a:ext cx="16186" cy="12948"/>
          </a:xfrm>
          <a:custGeom>
            <a:avLst/>
            <a:gdLst>
              <a:gd name="T0" fmla="*/ 0 w 10"/>
              <a:gd name="T1" fmla="*/ 0 h 8"/>
              <a:gd name="T2" fmla="*/ 0 w 10"/>
              <a:gd name="T3" fmla="*/ 0 h 8"/>
              <a:gd name="T4" fmla="*/ 4 w 10"/>
              <a:gd name="T5" fmla="*/ 4 h 8"/>
              <a:gd name="T6" fmla="*/ 10 w 10"/>
              <a:gd name="T7" fmla="*/ 8 h 8"/>
              <a:gd name="T8" fmla="*/ 8 w 10"/>
              <a:gd name="T9" fmla="*/ 4 h 8"/>
              <a:gd name="T10" fmla="*/ 4 w 10"/>
              <a:gd name="T11" fmla="*/ 2 h 8"/>
              <a:gd name="T12" fmla="*/ 0 w 10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0" y="0"/>
                </a:moveTo>
                <a:lnTo>
                  <a:pt x="0" y="0"/>
                </a:lnTo>
                <a:lnTo>
                  <a:pt x="4" y="4"/>
                </a:lnTo>
                <a:lnTo>
                  <a:pt x="10" y="8"/>
                </a:lnTo>
                <a:lnTo>
                  <a:pt x="8" y="4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233">
            <a:extLst>
              <a:ext uri="{FF2B5EF4-FFF2-40B4-BE49-F238E27FC236}">
                <a16:creationId xmlns:a16="http://schemas.microsoft.com/office/drawing/2014/main" id="{79D2CD30-FE38-4BF7-82C4-1B1B212DD79A}"/>
              </a:ext>
            </a:extLst>
          </p:cNvPr>
          <p:cNvSpPr>
            <a:spLocks/>
          </p:cNvSpPr>
          <p:nvPr/>
        </p:nvSpPr>
        <p:spPr bwMode="auto">
          <a:xfrm>
            <a:off x="7120053" y="1942817"/>
            <a:ext cx="55031" cy="46938"/>
          </a:xfrm>
          <a:custGeom>
            <a:avLst/>
            <a:gdLst>
              <a:gd name="T0" fmla="*/ 32 w 34"/>
              <a:gd name="T1" fmla="*/ 29 h 29"/>
              <a:gd name="T2" fmla="*/ 34 w 34"/>
              <a:gd name="T3" fmla="*/ 25 h 29"/>
              <a:gd name="T4" fmla="*/ 34 w 34"/>
              <a:gd name="T5" fmla="*/ 19 h 29"/>
              <a:gd name="T6" fmla="*/ 27 w 34"/>
              <a:gd name="T7" fmla="*/ 15 h 29"/>
              <a:gd name="T8" fmla="*/ 23 w 34"/>
              <a:gd name="T9" fmla="*/ 12 h 29"/>
              <a:gd name="T10" fmla="*/ 21 w 34"/>
              <a:gd name="T11" fmla="*/ 12 h 29"/>
              <a:gd name="T12" fmla="*/ 17 w 34"/>
              <a:gd name="T13" fmla="*/ 8 h 29"/>
              <a:gd name="T14" fmla="*/ 13 w 34"/>
              <a:gd name="T15" fmla="*/ 6 h 29"/>
              <a:gd name="T16" fmla="*/ 12 w 34"/>
              <a:gd name="T17" fmla="*/ 4 h 29"/>
              <a:gd name="T18" fmla="*/ 8 w 34"/>
              <a:gd name="T19" fmla="*/ 0 h 29"/>
              <a:gd name="T20" fmla="*/ 6 w 34"/>
              <a:gd name="T21" fmla="*/ 0 h 29"/>
              <a:gd name="T22" fmla="*/ 4 w 34"/>
              <a:gd name="T23" fmla="*/ 2 h 29"/>
              <a:gd name="T24" fmla="*/ 4 w 34"/>
              <a:gd name="T25" fmla="*/ 4 h 29"/>
              <a:gd name="T26" fmla="*/ 2 w 34"/>
              <a:gd name="T27" fmla="*/ 6 h 29"/>
              <a:gd name="T28" fmla="*/ 4 w 34"/>
              <a:gd name="T29" fmla="*/ 8 h 29"/>
              <a:gd name="T30" fmla="*/ 6 w 34"/>
              <a:gd name="T31" fmla="*/ 8 h 29"/>
              <a:gd name="T32" fmla="*/ 6 w 34"/>
              <a:gd name="T33" fmla="*/ 10 h 29"/>
              <a:gd name="T34" fmla="*/ 4 w 34"/>
              <a:gd name="T35" fmla="*/ 10 h 29"/>
              <a:gd name="T36" fmla="*/ 2 w 34"/>
              <a:gd name="T37" fmla="*/ 8 h 29"/>
              <a:gd name="T38" fmla="*/ 0 w 34"/>
              <a:gd name="T39" fmla="*/ 8 h 29"/>
              <a:gd name="T40" fmla="*/ 2 w 34"/>
              <a:gd name="T41" fmla="*/ 12 h 29"/>
              <a:gd name="T42" fmla="*/ 8 w 34"/>
              <a:gd name="T43" fmla="*/ 17 h 29"/>
              <a:gd name="T44" fmla="*/ 12 w 34"/>
              <a:gd name="T45" fmla="*/ 19 h 29"/>
              <a:gd name="T46" fmla="*/ 13 w 34"/>
              <a:gd name="T47" fmla="*/ 23 h 29"/>
              <a:gd name="T48" fmla="*/ 13 w 34"/>
              <a:gd name="T49" fmla="*/ 23 h 29"/>
              <a:gd name="T50" fmla="*/ 15 w 34"/>
              <a:gd name="T51" fmla="*/ 19 h 29"/>
              <a:gd name="T52" fmla="*/ 17 w 34"/>
              <a:gd name="T53" fmla="*/ 21 h 29"/>
              <a:gd name="T54" fmla="*/ 19 w 34"/>
              <a:gd name="T55" fmla="*/ 19 h 29"/>
              <a:gd name="T56" fmla="*/ 21 w 34"/>
              <a:gd name="T57" fmla="*/ 21 h 29"/>
              <a:gd name="T58" fmla="*/ 21 w 34"/>
              <a:gd name="T59" fmla="*/ 25 h 29"/>
              <a:gd name="T60" fmla="*/ 21 w 34"/>
              <a:gd name="T61" fmla="*/ 27 h 29"/>
              <a:gd name="T62" fmla="*/ 23 w 34"/>
              <a:gd name="T63" fmla="*/ 29 h 29"/>
              <a:gd name="T64" fmla="*/ 27 w 34"/>
              <a:gd name="T65" fmla="*/ 29 h 29"/>
              <a:gd name="T66" fmla="*/ 28 w 34"/>
              <a:gd name="T67" fmla="*/ 27 h 29"/>
              <a:gd name="T68" fmla="*/ 32 w 34"/>
              <a:gd name="T6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" h="29">
                <a:moveTo>
                  <a:pt x="32" y="29"/>
                </a:moveTo>
                <a:lnTo>
                  <a:pt x="34" y="25"/>
                </a:lnTo>
                <a:lnTo>
                  <a:pt x="34" y="19"/>
                </a:lnTo>
                <a:lnTo>
                  <a:pt x="27" y="15"/>
                </a:lnTo>
                <a:lnTo>
                  <a:pt x="23" y="12"/>
                </a:lnTo>
                <a:lnTo>
                  <a:pt x="21" y="12"/>
                </a:lnTo>
                <a:lnTo>
                  <a:pt x="17" y="8"/>
                </a:lnTo>
                <a:lnTo>
                  <a:pt x="13" y="6"/>
                </a:lnTo>
                <a:lnTo>
                  <a:pt x="12" y="4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6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2" y="8"/>
                </a:lnTo>
                <a:lnTo>
                  <a:pt x="0" y="8"/>
                </a:lnTo>
                <a:lnTo>
                  <a:pt x="2" y="12"/>
                </a:lnTo>
                <a:lnTo>
                  <a:pt x="8" y="17"/>
                </a:lnTo>
                <a:lnTo>
                  <a:pt x="12" y="19"/>
                </a:lnTo>
                <a:lnTo>
                  <a:pt x="13" y="23"/>
                </a:lnTo>
                <a:lnTo>
                  <a:pt x="13" y="23"/>
                </a:lnTo>
                <a:lnTo>
                  <a:pt x="15" y="19"/>
                </a:lnTo>
                <a:lnTo>
                  <a:pt x="17" y="21"/>
                </a:lnTo>
                <a:lnTo>
                  <a:pt x="19" y="19"/>
                </a:lnTo>
                <a:lnTo>
                  <a:pt x="21" y="21"/>
                </a:lnTo>
                <a:lnTo>
                  <a:pt x="21" y="25"/>
                </a:lnTo>
                <a:lnTo>
                  <a:pt x="21" y="27"/>
                </a:lnTo>
                <a:lnTo>
                  <a:pt x="23" y="29"/>
                </a:lnTo>
                <a:lnTo>
                  <a:pt x="27" y="29"/>
                </a:lnTo>
                <a:lnTo>
                  <a:pt x="28" y="27"/>
                </a:lnTo>
                <a:lnTo>
                  <a:pt x="32" y="2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234">
            <a:extLst>
              <a:ext uri="{FF2B5EF4-FFF2-40B4-BE49-F238E27FC236}">
                <a16:creationId xmlns:a16="http://schemas.microsoft.com/office/drawing/2014/main" id="{65A44F2D-DA5C-4767-8052-46327FE23701}"/>
              </a:ext>
            </a:extLst>
          </p:cNvPr>
          <p:cNvSpPr>
            <a:spLocks/>
          </p:cNvSpPr>
          <p:nvPr/>
        </p:nvSpPr>
        <p:spPr bwMode="auto">
          <a:xfrm>
            <a:off x="7163754" y="2018889"/>
            <a:ext cx="1619" cy="3237"/>
          </a:xfrm>
          <a:custGeom>
            <a:avLst/>
            <a:gdLst>
              <a:gd name="T0" fmla="*/ 0 w 1"/>
              <a:gd name="T1" fmla="*/ 2 h 2"/>
              <a:gd name="T2" fmla="*/ 1 w 1"/>
              <a:gd name="T3" fmla="*/ 0 h 2"/>
              <a:gd name="T4" fmla="*/ 0 w 1"/>
              <a:gd name="T5" fmla="*/ 0 h 2"/>
              <a:gd name="T6" fmla="*/ 0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235">
            <a:extLst>
              <a:ext uri="{FF2B5EF4-FFF2-40B4-BE49-F238E27FC236}">
                <a16:creationId xmlns:a16="http://schemas.microsoft.com/office/drawing/2014/main" id="{5BB616A1-C923-4396-B8B8-EE6CEA48D1E6}"/>
              </a:ext>
            </a:extLst>
          </p:cNvPr>
          <p:cNvSpPr>
            <a:spLocks/>
          </p:cNvSpPr>
          <p:nvPr/>
        </p:nvSpPr>
        <p:spPr bwMode="auto">
          <a:xfrm>
            <a:off x="6885363" y="1209612"/>
            <a:ext cx="27515" cy="21041"/>
          </a:xfrm>
          <a:custGeom>
            <a:avLst/>
            <a:gdLst>
              <a:gd name="T0" fmla="*/ 6 w 17"/>
              <a:gd name="T1" fmla="*/ 13 h 13"/>
              <a:gd name="T2" fmla="*/ 10 w 17"/>
              <a:gd name="T3" fmla="*/ 13 h 13"/>
              <a:gd name="T4" fmla="*/ 13 w 17"/>
              <a:gd name="T5" fmla="*/ 11 h 13"/>
              <a:gd name="T6" fmla="*/ 15 w 17"/>
              <a:gd name="T7" fmla="*/ 8 h 13"/>
              <a:gd name="T8" fmla="*/ 17 w 17"/>
              <a:gd name="T9" fmla="*/ 8 h 13"/>
              <a:gd name="T10" fmla="*/ 17 w 17"/>
              <a:gd name="T11" fmla="*/ 6 h 13"/>
              <a:gd name="T12" fmla="*/ 13 w 17"/>
              <a:gd name="T13" fmla="*/ 4 h 13"/>
              <a:gd name="T14" fmla="*/ 13 w 17"/>
              <a:gd name="T15" fmla="*/ 0 h 13"/>
              <a:gd name="T16" fmla="*/ 10 w 17"/>
              <a:gd name="T17" fmla="*/ 0 h 13"/>
              <a:gd name="T18" fmla="*/ 6 w 17"/>
              <a:gd name="T19" fmla="*/ 2 h 13"/>
              <a:gd name="T20" fmla="*/ 0 w 17"/>
              <a:gd name="T21" fmla="*/ 4 h 13"/>
              <a:gd name="T22" fmla="*/ 0 w 17"/>
              <a:gd name="T23" fmla="*/ 8 h 13"/>
              <a:gd name="T24" fmla="*/ 0 w 17"/>
              <a:gd name="T25" fmla="*/ 10 h 13"/>
              <a:gd name="T26" fmla="*/ 6 w 17"/>
              <a:gd name="T2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13">
                <a:moveTo>
                  <a:pt x="6" y="13"/>
                </a:moveTo>
                <a:lnTo>
                  <a:pt x="10" y="13"/>
                </a:lnTo>
                <a:lnTo>
                  <a:pt x="13" y="11"/>
                </a:lnTo>
                <a:lnTo>
                  <a:pt x="15" y="8"/>
                </a:lnTo>
                <a:lnTo>
                  <a:pt x="17" y="8"/>
                </a:lnTo>
                <a:lnTo>
                  <a:pt x="17" y="6"/>
                </a:lnTo>
                <a:lnTo>
                  <a:pt x="13" y="4"/>
                </a:lnTo>
                <a:lnTo>
                  <a:pt x="13" y="0"/>
                </a:lnTo>
                <a:lnTo>
                  <a:pt x="10" y="0"/>
                </a:lnTo>
                <a:lnTo>
                  <a:pt x="6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6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236">
            <a:extLst>
              <a:ext uri="{FF2B5EF4-FFF2-40B4-BE49-F238E27FC236}">
                <a16:creationId xmlns:a16="http://schemas.microsoft.com/office/drawing/2014/main" id="{E2EEE5AB-5E06-4940-B984-F795BA90BF29}"/>
              </a:ext>
            </a:extLst>
          </p:cNvPr>
          <p:cNvSpPr>
            <a:spLocks/>
          </p:cNvSpPr>
          <p:nvPr/>
        </p:nvSpPr>
        <p:spPr bwMode="auto">
          <a:xfrm>
            <a:off x="7388733" y="1704889"/>
            <a:ext cx="17804" cy="14567"/>
          </a:xfrm>
          <a:custGeom>
            <a:avLst/>
            <a:gdLst>
              <a:gd name="T0" fmla="*/ 4 w 11"/>
              <a:gd name="T1" fmla="*/ 5 h 9"/>
              <a:gd name="T2" fmla="*/ 6 w 11"/>
              <a:gd name="T3" fmla="*/ 7 h 9"/>
              <a:gd name="T4" fmla="*/ 9 w 11"/>
              <a:gd name="T5" fmla="*/ 5 h 9"/>
              <a:gd name="T6" fmla="*/ 7 w 11"/>
              <a:gd name="T7" fmla="*/ 3 h 9"/>
              <a:gd name="T8" fmla="*/ 9 w 11"/>
              <a:gd name="T9" fmla="*/ 1 h 9"/>
              <a:gd name="T10" fmla="*/ 11 w 11"/>
              <a:gd name="T11" fmla="*/ 0 h 9"/>
              <a:gd name="T12" fmla="*/ 9 w 11"/>
              <a:gd name="T13" fmla="*/ 0 h 9"/>
              <a:gd name="T14" fmla="*/ 7 w 11"/>
              <a:gd name="T15" fmla="*/ 0 h 9"/>
              <a:gd name="T16" fmla="*/ 2 w 11"/>
              <a:gd name="T17" fmla="*/ 3 h 9"/>
              <a:gd name="T18" fmla="*/ 0 w 11"/>
              <a:gd name="T19" fmla="*/ 7 h 9"/>
              <a:gd name="T20" fmla="*/ 2 w 11"/>
              <a:gd name="T21" fmla="*/ 9 h 9"/>
              <a:gd name="T22" fmla="*/ 4 w 11"/>
              <a:gd name="T23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9">
                <a:moveTo>
                  <a:pt x="4" y="5"/>
                </a:moveTo>
                <a:lnTo>
                  <a:pt x="6" y="7"/>
                </a:lnTo>
                <a:lnTo>
                  <a:pt x="9" y="5"/>
                </a:lnTo>
                <a:lnTo>
                  <a:pt x="7" y="3"/>
                </a:lnTo>
                <a:lnTo>
                  <a:pt x="9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2" y="3"/>
                </a:lnTo>
                <a:lnTo>
                  <a:pt x="0" y="7"/>
                </a:lnTo>
                <a:lnTo>
                  <a:pt x="2" y="9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37">
            <a:extLst>
              <a:ext uri="{FF2B5EF4-FFF2-40B4-BE49-F238E27FC236}">
                <a16:creationId xmlns:a16="http://schemas.microsoft.com/office/drawing/2014/main" id="{E3D84B90-0978-484A-BBB3-EB2710C23B58}"/>
              </a:ext>
            </a:extLst>
          </p:cNvPr>
          <p:cNvSpPr>
            <a:spLocks/>
          </p:cNvSpPr>
          <p:nvPr/>
        </p:nvSpPr>
        <p:spPr bwMode="auto">
          <a:xfrm>
            <a:off x="7413011" y="1725930"/>
            <a:ext cx="14567" cy="4856"/>
          </a:xfrm>
          <a:custGeom>
            <a:avLst/>
            <a:gdLst>
              <a:gd name="T0" fmla="*/ 8 w 9"/>
              <a:gd name="T1" fmla="*/ 3 h 3"/>
              <a:gd name="T2" fmla="*/ 9 w 9"/>
              <a:gd name="T3" fmla="*/ 3 h 3"/>
              <a:gd name="T4" fmla="*/ 9 w 9"/>
              <a:gd name="T5" fmla="*/ 1 h 3"/>
              <a:gd name="T6" fmla="*/ 6 w 9"/>
              <a:gd name="T7" fmla="*/ 0 h 3"/>
              <a:gd name="T8" fmla="*/ 2 w 9"/>
              <a:gd name="T9" fmla="*/ 0 h 3"/>
              <a:gd name="T10" fmla="*/ 0 w 9"/>
              <a:gd name="T11" fmla="*/ 0 h 3"/>
              <a:gd name="T12" fmla="*/ 4 w 9"/>
              <a:gd name="T13" fmla="*/ 3 h 3"/>
              <a:gd name="T14" fmla="*/ 8 w 9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3">
                <a:moveTo>
                  <a:pt x="8" y="3"/>
                </a:moveTo>
                <a:lnTo>
                  <a:pt x="9" y="3"/>
                </a:lnTo>
                <a:lnTo>
                  <a:pt x="9" y="1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4" y="3"/>
                </a:lnTo>
                <a:lnTo>
                  <a:pt x="8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238">
            <a:extLst>
              <a:ext uri="{FF2B5EF4-FFF2-40B4-BE49-F238E27FC236}">
                <a16:creationId xmlns:a16="http://schemas.microsoft.com/office/drawing/2014/main" id="{1B6187B6-335D-4D9A-A96B-019B72FBD9D1}"/>
              </a:ext>
            </a:extLst>
          </p:cNvPr>
          <p:cNvSpPr>
            <a:spLocks/>
          </p:cNvSpPr>
          <p:nvPr/>
        </p:nvSpPr>
        <p:spPr bwMode="auto">
          <a:xfrm>
            <a:off x="7291619" y="1725930"/>
            <a:ext cx="35608" cy="35608"/>
          </a:xfrm>
          <a:custGeom>
            <a:avLst/>
            <a:gdLst>
              <a:gd name="T0" fmla="*/ 3 w 22"/>
              <a:gd name="T1" fmla="*/ 11 h 22"/>
              <a:gd name="T2" fmla="*/ 3 w 22"/>
              <a:gd name="T3" fmla="*/ 15 h 22"/>
              <a:gd name="T4" fmla="*/ 3 w 22"/>
              <a:gd name="T5" fmla="*/ 20 h 22"/>
              <a:gd name="T6" fmla="*/ 5 w 22"/>
              <a:gd name="T7" fmla="*/ 22 h 22"/>
              <a:gd name="T8" fmla="*/ 7 w 22"/>
              <a:gd name="T9" fmla="*/ 22 h 22"/>
              <a:gd name="T10" fmla="*/ 5 w 22"/>
              <a:gd name="T11" fmla="*/ 20 h 22"/>
              <a:gd name="T12" fmla="*/ 5 w 22"/>
              <a:gd name="T13" fmla="*/ 18 h 22"/>
              <a:gd name="T14" fmla="*/ 9 w 22"/>
              <a:gd name="T15" fmla="*/ 18 h 22"/>
              <a:gd name="T16" fmla="*/ 9 w 22"/>
              <a:gd name="T17" fmla="*/ 20 h 22"/>
              <a:gd name="T18" fmla="*/ 11 w 22"/>
              <a:gd name="T19" fmla="*/ 20 h 22"/>
              <a:gd name="T20" fmla="*/ 13 w 22"/>
              <a:gd name="T21" fmla="*/ 20 h 22"/>
              <a:gd name="T22" fmla="*/ 15 w 22"/>
              <a:gd name="T23" fmla="*/ 20 h 22"/>
              <a:gd name="T24" fmla="*/ 17 w 22"/>
              <a:gd name="T25" fmla="*/ 18 h 22"/>
              <a:gd name="T26" fmla="*/ 19 w 22"/>
              <a:gd name="T27" fmla="*/ 15 h 22"/>
              <a:gd name="T28" fmla="*/ 22 w 22"/>
              <a:gd name="T29" fmla="*/ 15 h 22"/>
              <a:gd name="T30" fmla="*/ 22 w 22"/>
              <a:gd name="T31" fmla="*/ 13 h 22"/>
              <a:gd name="T32" fmla="*/ 22 w 22"/>
              <a:gd name="T33" fmla="*/ 9 h 22"/>
              <a:gd name="T34" fmla="*/ 17 w 22"/>
              <a:gd name="T35" fmla="*/ 7 h 22"/>
              <a:gd name="T36" fmla="*/ 17 w 22"/>
              <a:gd name="T37" fmla="*/ 3 h 22"/>
              <a:gd name="T38" fmla="*/ 13 w 22"/>
              <a:gd name="T39" fmla="*/ 0 h 22"/>
              <a:gd name="T40" fmla="*/ 11 w 22"/>
              <a:gd name="T41" fmla="*/ 0 h 22"/>
              <a:gd name="T42" fmla="*/ 9 w 22"/>
              <a:gd name="T43" fmla="*/ 0 h 22"/>
              <a:gd name="T44" fmla="*/ 7 w 22"/>
              <a:gd name="T45" fmla="*/ 3 h 22"/>
              <a:gd name="T46" fmla="*/ 3 w 22"/>
              <a:gd name="T47" fmla="*/ 3 h 22"/>
              <a:gd name="T48" fmla="*/ 0 w 22"/>
              <a:gd name="T49" fmla="*/ 5 h 22"/>
              <a:gd name="T50" fmla="*/ 0 w 22"/>
              <a:gd name="T51" fmla="*/ 9 h 22"/>
              <a:gd name="T52" fmla="*/ 3 w 22"/>
              <a:gd name="T53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" h="22">
                <a:moveTo>
                  <a:pt x="3" y="11"/>
                </a:moveTo>
                <a:lnTo>
                  <a:pt x="3" y="15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5" y="20"/>
                </a:lnTo>
                <a:lnTo>
                  <a:pt x="5" y="18"/>
                </a:lnTo>
                <a:lnTo>
                  <a:pt x="9" y="18"/>
                </a:lnTo>
                <a:lnTo>
                  <a:pt x="9" y="20"/>
                </a:lnTo>
                <a:lnTo>
                  <a:pt x="11" y="20"/>
                </a:lnTo>
                <a:lnTo>
                  <a:pt x="13" y="20"/>
                </a:lnTo>
                <a:lnTo>
                  <a:pt x="15" y="20"/>
                </a:lnTo>
                <a:lnTo>
                  <a:pt x="17" y="18"/>
                </a:lnTo>
                <a:lnTo>
                  <a:pt x="19" y="15"/>
                </a:lnTo>
                <a:lnTo>
                  <a:pt x="22" y="15"/>
                </a:lnTo>
                <a:lnTo>
                  <a:pt x="22" y="13"/>
                </a:lnTo>
                <a:lnTo>
                  <a:pt x="22" y="9"/>
                </a:lnTo>
                <a:lnTo>
                  <a:pt x="17" y="7"/>
                </a:lnTo>
                <a:lnTo>
                  <a:pt x="17" y="3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3"/>
                </a:lnTo>
                <a:lnTo>
                  <a:pt x="3" y="3"/>
                </a:lnTo>
                <a:lnTo>
                  <a:pt x="0" y="5"/>
                </a:lnTo>
                <a:lnTo>
                  <a:pt x="0" y="9"/>
                </a:lnTo>
                <a:lnTo>
                  <a:pt x="3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239">
            <a:extLst>
              <a:ext uri="{FF2B5EF4-FFF2-40B4-BE49-F238E27FC236}">
                <a16:creationId xmlns:a16="http://schemas.microsoft.com/office/drawing/2014/main" id="{29178BF7-C83B-4A73-9927-7A75088A07B6}"/>
              </a:ext>
            </a:extLst>
          </p:cNvPr>
          <p:cNvSpPr>
            <a:spLocks/>
          </p:cNvSpPr>
          <p:nvPr/>
        </p:nvSpPr>
        <p:spPr bwMode="auto">
          <a:xfrm>
            <a:off x="7139475" y="1994610"/>
            <a:ext cx="1619" cy="6474"/>
          </a:xfrm>
          <a:custGeom>
            <a:avLst/>
            <a:gdLst>
              <a:gd name="T0" fmla="*/ 0 w 1"/>
              <a:gd name="T1" fmla="*/ 2 h 4"/>
              <a:gd name="T2" fmla="*/ 1 w 1"/>
              <a:gd name="T3" fmla="*/ 0 h 4"/>
              <a:gd name="T4" fmla="*/ 0 w 1"/>
              <a:gd name="T5" fmla="*/ 0 h 4"/>
              <a:gd name="T6" fmla="*/ 0 w 1"/>
              <a:gd name="T7" fmla="*/ 4 h 4"/>
              <a:gd name="T8" fmla="*/ 0 w 1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1" y="0"/>
                </a:lnTo>
                <a:lnTo>
                  <a:pt x="0" y="0"/>
                </a:lnTo>
                <a:lnTo>
                  <a:pt x="0" y="4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240">
            <a:extLst>
              <a:ext uri="{FF2B5EF4-FFF2-40B4-BE49-F238E27FC236}">
                <a16:creationId xmlns:a16="http://schemas.microsoft.com/office/drawing/2014/main" id="{555E5A4F-182E-4CD1-ADA2-A9FFD6BA13BB}"/>
              </a:ext>
            </a:extLst>
          </p:cNvPr>
          <p:cNvSpPr>
            <a:spLocks/>
          </p:cNvSpPr>
          <p:nvPr/>
        </p:nvSpPr>
        <p:spPr bwMode="auto">
          <a:xfrm>
            <a:off x="7385495" y="1740497"/>
            <a:ext cx="12948" cy="17804"/>
          </a:xfrm>
          <a:custGeom>
            <a:avLst/>
            <a:gdLst>
              <a:gd name="T0" fmla="*/ 8 w 8"/>
              <a:gd name="T1" fmla="*/ 2 h 11"/>
              <a:gd name="T2" fmla="*/ 8 w 8"/>
              <a:gd name="T3" fmla="*/ 0 h 11"/>
              <a:gd name="T4" fmla="*/ 4 w 8"/>
              <a:gd name="T5" fmla="*/ 0 h 11"/>
              <a:gd name="T6" fmla="*/ 2 w 8"/>
              <a:gd name="T7" fmla="*/ 0 h 11"/>
              <a:gd name="T8" fmla="*/ 0 w 8"/>
              <a:gd name="T9" fmla="*/ 6 h 11"/>
              <a:gd name="T10" fmla="*/ 2 w 8"/>
              <a:gd name="T11" fmla="*/ 7 h 11"/>
              <a:gd name="T12" fmla="*/ 4 w 8"/>
              <a:gd name="T13" fmla="*/ 9 h 11"/>
              <a:gd name="T14" fmla="*/ 6 w 8"/>
              <a:gd name="T15" fmla="*/ 11 h 11"/>
              <a:gd name="T16" fmla="*/ 8 w 8"/>
              <a:gd name="T17" fmla="*/ 11 h 11"/>
              <a:gd name="T18" fmla="*/ 8 w 8"/>
              <a:gd name="T19" fmla="*/ 7 h 11"/>
              <a:gd name="T20" fmla="*/ 6 w 8"/>
              <a:gd name="T21" fmla="*/ 6 h 11"/>
              <a:gd name="T22" fmla="*/ 6 w 8"/>
              <a:gd name="T23" fmla="*/ 4 h 11"/>
              <a:gd name="T24" fmla="*/ 8 w 8"/>
              <a:gd name="T2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1">
                <a:moveTo>
                  <a:pt x="8" y="2"/>
                </a:move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6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8" y="11"/>
                </a:lnTo>
                <a:lnTo>
                  <a:pt x="8" y="7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241">
            <a:extLst>
              <a:ext uri="{FF2B5EF4-FFF2-40B4-BE49-F238E27FC236}">
                <a16:creationId xmlns:a16="http://schemas.microsoft.com/office/drawing/2014/main" id="{96C55F48-3BA0-49A6-A948-1D495A55FEB9}"/>
              </a:ext>
            </a:extLst>
          </p:cNvPr>
          <p:cNvSpPr>
            <a:spLocks/>
          </p:cNvSpPr>
          <p:nvPr/>
        </p:nvSpPr>
        <p:spPr bwMode="auto">
          <a:xfrm>
            <a:off x="7367691" y="1076890"/>
            <a:ext cx="21041" cy="14567"/>
          </a:xfrm>
          <a:custGeom>
            <a:avLst/>
            <a:gdLst>
              <a:gd name="T0" fmla="*/ 4 w 13"/>
              <a:gd name="T1" fmla="*/ 9 h 9"/>
              <a:gd name="T2" fmla="*/ 9 w 13"/>
              <a:gd name="T3" fmla="*/ 7 h 9"/>
              <a:gd name="T4" fmla="*/ 11 w 13"/>
              <a:gd name="T5" fmla="*/ 5 h 9"/>
              <a:gd name="T6" fmla="*/ 11 w 13"/>
              <a:gd name="T7" fmla="*/ 3 h 9"/>
              <a:gd name="T8" fmla="*/ 13 w 13"/>
              <a:gd name="T9" fmla="*/ 2 h 9"/>
              <a:gd name="T10" fmla="*/ 9 w 13"/>
              <a:gd name="T11" fmla="*/ 0 h 9"/>
              <a:gd name="T12" fmla="*/ 4 w 13"/>
              <a:gd name="T13" fmla="*/ 0 h 9"/>
              <a:gd name="T14" fmla="*/ 2 w 13"/>
              <a:gd name="T15" fmla="*/ 3 h 9"/>
              <a:gd name="T16" fmla="*/ 0 w 13"/>
              <a:gd name="T17" fmla="*/ 5 h 9"/>
              <a:gd name="T18" fmla="*/ 2 w 13"/>
              <a:gd name="T19" fmla="*/ 7 h 9"/>
              <a:gd name="T20" fmla="*/ 4 w 13"/>
              <a:gd name="T2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9">
                <a:moveTo>
                  <a:pt x="4" y="9"/>
                </a:moveTo>
                <a:lnTo>
                  <a:pt x="9" y="7"/>
                </a:lnTo>
                <a:lnTo>
                  <a:pt x="11" y="5"/>
                </a:lnTo>
                <a:lnTo>
                  <a:pt x="11" y="3"/>
                </a:lnTo>
                <a:lnTo>
                  <a:pt x="13" y="2"/>
                </a:lnTo>
                <a:lnTo>
                  <a:pt x="9" y="0"/>
                </a:lnTo>
                <a:lnTo>
                  <a:pt x="4" y="0"/>
                </a:lnTo>
                <a:lnTo>
                  <a:pt x="2" y="3"/>
                </a:lnTo>
                <a:lnTo>
                  <a:pt x="0" y="5"/>
                </a:lnTo>
                <a:lnTo>
                  <a:pt x="2" y="7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Freeform 242">
            <a:extLst>
              <a:ext uri="{FF2B5EF4-FFF2-40B4-BE49-F238E27FC236}">
                <a16:creationId xmlns:a16="http://schemas.microsoft.com/office/drawing/2014/main" id="{99775F9F-5D20-46D6-8CCE-CFCE7BF2C426}"/>
              </a:ext>
            </a:extLst>
          </p:cNvPr>
          <p:cNvSpPr>
            <a:spLocks/>
          </p:cNvSpPr>
          <p:nvPr/>
        </p:nvSpPr>
        <p:spPr bwMode="auto">
          <a:xfrm>
            <a:off x="7425959" y="1049375"/>
            <a:ext cx="100350" cy="114917"/>
          </a:xfrm>
          <a:custGeom>
            <a:avLst/>
            <a:gdLst>
              <a:gd name="T0" fmla="*/ 3 w 62"/>
              <a:gd name="T1" fmla="*/ 43 h 71"/>
              <a:gd name="T2" fmla="*/ 5 w 62"/>
              <a:gd name="T3" fmla="*/ 45 h 71"/>
              <a:gd name="T4" fmla="*/ 5 w 62"/>
              <a:gd name="T5" fmla="*/ 49 h 71"/>
              <a:gd name="T6" fmla="*/ 5 w 62"/>
              <a:gd name="T7" fmla="*/ 58 h 71"/>
              <a:gd name="T8" fmla="*/ 3 w 62"/>
              <a:gd name="T9" fmla="*/ 60 h 71"/>
              <a:gd name="T10" fmla="*/ 1 w 62"/>
              <a:gd name="T11" fmla="*/ 64 h 71"/>
              <a:gd name="T12" fmla="*/ 3 w 62"/>
              <a:gd name="T13" fmla="*/ 65 h 71"/>
              <a:gd name="T14" fmla="*/ 5 w 62"/>
              <a:gd name="T15" fmla="*/ 65 h 71"/>
              <a:gd name="T16" fmla="*/ 7 w 62"/>
              <a:gd name="T17" fmla="*/ 62 h 71"/>
              <a:gd name="T18" fmla="*/ 11 w 62"/>
              <a:gd name="T19" fmla="*/ 60 h 71"/>
              <a:gd name="T20" fmla="*/ 13 w 62"/>
              <a:gd name="T21" fmla="*/ 62 h 71"/>
              <a:gd name="T22" fmla="*/ 13 w 62"/>
              <a:gd name="T23" fmla="*/ 65 h 71"/>
              <a:gd name="T24" fmla="*/ 18 w 62"/>
              <a:gd name="T25" fmla="*/ 67 h 71"/>
              <a:gd name="T26" fmla="*/ 20 w 62"/>
              <a:gd name="T27" fmla="*/ 67 h 71"/>
              <a:gd name="T28" fmla="*/ 22 w 62"/>
              <a:gd name="T29" fmla="*/ 67 h 71"/>
              <a:gd name="T30" fmla="*/ 26 w 62"/>
              <a:gd name="T31" fmla="*/ 67 h 71"/>
              <a:gd name="T32" fmla="*/ 30 w 62"/>
              <a:gd name="T33" fmla="*/ 69 h 71"/>
              <a:gd name="T34" fmla="*/ 33 w 62"/>
              <a:gd name="T35" fmla="*/ 71 h 71"/>
              <a:gd name="T36" fmla="*/ 37 w 62"/>
              <a:gd name="T37" fmla="*/ 69 h 71"/>
              <a:gd name="T38" fmla="*/ 43 w 62"/>
              <a:gd name="T39" fmla="*/ 67 h 71"/>
              <a:gd name="T40" fmla="*/ 45 w 62"/>
              <a:gd name="T41" fmla="*/ 64 h 71"/>
              <a:gd name="T42" fmla="*/ 47 w 62"/>
              <a:gd name="T43" fmla="*/ 60 h 71"/>
              <a:gd name="T44" fmla="*/ 50 w 62"/>
              <a:gd name="T45" fmla="*/ 56 h 71"/>
              <a:gd name="T46" fmla="*/ 56 w 62"/>
              <a:gd name="T47" fmla="*/ 52 h 71"/>
              <a:gd name="T48" fmla="*/ 60 w 62"/>
              <a:gd name="T49" fmla="*/ 49 h 71"/>
              <a:gd name="T50" fmla="*/ 62 w 62"/>
              <a:gd name="T51" fmla="*/ 47 h 71"/>
              <a:gd name="T52" fmla="*/ 62 w 62"/>
              <a:gd name="T53" fmla="*/ 43 h 71"/>
              <a:gd name="T54" fmla="*/ 56 w 62"/>
              <a:gd name="T55" fmla="*/ 39 h 71"/>
              <a:gd name="T56" fmla="*/ 50 w 62"/>
              <a:gd name="T57" fmla="*/ 35 h 71"/>
              <a:gd name="T58" fmla="*/ 49 w 62"/>
              <a:gd name="T59" fmla="*/ 30 h 71"/>
              <a:gd name="T60" fmla="*/ 49 w 62"/>
              <a:gd name="T61" fmla="*/ 26 h 71"/>
              <a:gd name="T62" fmla="*/ 50 w 62"/>
              <a:gd name="T63" fmla="*/ 22 h 71"/>
              <a:gd name="T64" fmla="*/ 50 w 62"/>
              <a:gd name="T65" fmla="*/ 20 h 71"/>
              <a:gd name="T66" fmla="*/ 49 w 62"/>
              <a:gd name="T67" fmla="*/ 19 h 71"/>
              <a:gd name="T68" fmla="*/ 41 w 62"/>
              <a:gd name="T69" fmla="*/ 19 h 71"/>
              <a:gd name="T70" fmla="*/ 33 w 62"/>
              <a:gd name="T71" fmla="*/ 17 h 71"/>
              <a:gd name="T72" fmla="*/ 30 w 62"/>
              <a:gd name="T73" fmla="*/ 13 h 71"/>
              <a:gd name="T74" fmla="*/ 24 w 62"/>
              <a:gd name="T75" fmla="*/ 6 h 71"/>
              <a:gd name="T76" fmla="*/ 18 w 62"/>
              <a:gd name="T77" fmla="*/ 2 h 71"/>
              <a:gd name="T78" fmla="*/ 13 w 62"/>
              <a:gd name="T79" fmla="*/ 0 h 71"/>
              <a:gd name="T80" fmla="*/ 11 w 62"/>
              <a:gd name="T81" fmla="*/ 0 h 71"/>
              <a:gd name="T82" fmla="*/ 9 w 62"/>
              <a:gd name="T83" fmla="*/ 0 h 71"/>
              <a:gd name="T84" fmla="*/ 9 w 62"/>
              <a:gd name="T85" fmla="*/ 4 h 71"/>
              <a:gd name="T86" fmla="*/ 9 w 62"/>
              <a:gd name="T87" fmla="*/ 6 h 71"/>
              <a:gd name="T88" fmla="*/ 9 w 62"/>
              <a:gd name="T89" fmla="*/ 9 h 71"/>
              <a:gd name="T90" fmla="*/ 7 w 62"/>
              <a:gd name="T91" fmla="*/ 15 h 71"/>
              <a:gd name="T92" fmla="*/ 3 w 62"/>
              <a:gd name="T93" fmla="*/ 19 h 71"/>
              <a:gd name="T94" fmla="*/ 0 w 62"/>
              <a:gd name="T95" fmla="*/ 24 h 71"/>
              <a:gd name="T96" fmla="*/ 0 w 62"/>
              <a:gd name="T97" fmla="*/ 26 h 71"/>
              <a:gd name="T98" fmla="*/ 0 w 62"/>
              <a:gd name="T99" fmla="*/ 39 h 71"/>
              <a:gd name="T100" fmla="*/ 3 w 62"/>
              <a:gd name="T101" fmla="*/ 4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2" h="71">
                <a:moveTo>
                  <a:pt x="3" y="43"/>
                </a:moveTo>
                <a:lnTo>
                  <a:pt x="5" y="45"/>
                </a:lnTo>
                <a:lnTo>
                  <a:pt x="5" y="49"/>
                </a:lnTo>
                <a:lnTo>
                  <a:pt x="5" y="58"/>
                </a:lnTo>
                <a:lnTo>
                  <a:pt x="3" y="60"/>
                </a:lnTo>
                <a:lnTo>
                  <a:pt x="1" y="64"/>
                </a:lnTo>
                <a:lnTo>
                  <a:pt x="3" y="65"/>
                </a:lnTo>
                <a:lnTo>
                  <a:pt x="5" y="65"/>
                </a:lnTo>
                <a:lnTo>
                  <a:pt x="7" y="62"/>
                </a:lnTo>
                <a:lnTo>
                  <a:pt x="11" y="60"/>
                </a:lnTo>
                <a:lnTo>
                  <a:pt x="13" y="62"/>
                </a:lnTo>
                <a:lnTo>
                  <a:pt x="13" y="65"/>
                </a:lnTo>
                <a:lnTo>
                  <a:pt x="18" y="67"/>
                </a:lnTo>
                <a:lnTo>
                  <a:pt x="20" y="67"/>
                </a:lnTo>
                <a:lnTo>
                  <a:pt x="22" y="67"/>
                </a:lnTo>
                <a:lnTo>
                  <a:pt x="26" y="67"/>
                </a:lnTo>
                <a:lnTo>
                  <a:pt x="30" y="69"/>
                </a:lnTo>
                <a:lnTo>
                  <a:pt x="33" y="71"/>
                </a:lnTo>
                <a:lnTo>
                  <a:pt x="37" y="69"/>
                </a:lnTo>
                <a:lnTo>
                  <a:pt x="43" y="67"/>
                </a:lnTo>
                <a:lnTo>
                  <a:pt x="45" y="64"/>
                </a:lnTo>
                <a:lnTo>
                  <a:pt x="47" y="60"/>
                </a:lnTo>
                <a:lnTo>
                  <a:pt x="50" y="56"/>
                </a:lnTo>
                <a:lnTo>
                  <a:pt x="56" y="52"/>
                </a:lnTo>
                <a:lnTo>
                  <a:pt x="60" y="49"/>
                </a:lnTo>
                <a:lnTo>
                  <a:pt x="62" y="47"/>
                </a:lnTo>
                <a:lnTo>
                  <a:pt x="62" y="43"/>
                </a:lnTo>
                <a:lnTo>
                  <a:pt x="56" y="39"/>
                </a:lnTo>
                <a:lnTo>
                  <a:pt x="50" y="35"/>
                </a:lnTo>
                <a:lnTo>
                  <a:pt x="49" y="30"/>
                </a:lnTo>
                <a:lnTo>
                  <a:pt x="49" y="26"/>
                </a:lnTo>
                <a:lnTo>
                  <a:pt x="50" y="22"/>
                </a:lnTo>
                <a:lnTo>
                  <a:pt x="50" y="20"/>
                </a:lnTo>
                <a:lnTo>
                  <a:pt x="49" y="19"/>
                </a:lnTo>
                <a:lnTo>
                  <a:pt x="41" y="19"/>
                </a:lnTo>
                <a:lnTo>
                  <a:pt x="33" y="17"/>
                </a:lnTo>
                <a:lnTo>
                  <a:pt x="30" y="13"/>
                </a:lnTo>
                <a:lnTo>
                  <a:pt x="24" y="6"/>
                </a:lnTo>
                <a:lnTo>
                  <a:pt x="18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4"/>
                </a:lnTo>
                <a:lnTo>
                  <a:pt x="9" y="6"/>
                </a:lnTo>
                <a:lnTo>
                  <a:pt x="9" y="9"/>
                </a:lnTo>
                <a:lnTo>
                  <a:pt x="7" y="15"/>
                </a:lnTo>
                <a:lnTo>
                  <a:pt x="3" y="19"/>
                </a:lnTo>
                <a:lnTo>
                  <a:pt x="0" y="24"/>
                </a:lnTo>
                <a:lnTo>
                  <a:pt x="0" y="26"/>
                </a:lnTo>
                <a:lnTo>
                  <a:pt x="0" y="39"/>
                </a:lnTo>
                <a:lnTo>
                  <a:pt x="3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43">
            <a:extLst>
              <a:ext uri="{FF2B5EF4-FFF2-40B4-BE49-F238E27FC236}">
                <a16:creationId xmlns:a16="http://schemas.microsoft.com/office/drawing/2014/main" id="{308D2CCF-3944-42B1-8CAB-902B109927E9}"/>
              </a:ext>
            </a:extLst>
          </p:cNvPr>
          <p:cNvSpPr>
            <a:spLocks/>
          </p:cNvSpPr>
          <p:nvPr/>
        </p:nvSpPr>
        <p:spPr bwMode="auto">
          <a:xfrm>
            <a:off x="6888600" y="1219323"/>
            <a:ext cx="45319" cy="59886"/>
          </a:xfrm>
          <a:custGeom>
            <a:avLst/>
            <a:gdLst>
              <a:gd name="T0" fmla="*/ 15 w 28"/>
              <a:gd name="T1" fmla="*/ 7 h 37"/>
              <a:gd name="T2" fmla="*/ 11 w 28"/>
              <a:gd name="T3" fmla="*/ 7 h 37"/>
              <a:gd name="T4" fmla="*/ 8 w 28"/>
              <a:gd name="T5" fmla="*/ 13 h 37"/>
              <a:gd name="T6" fmla="*/ 4 w 28"/>
              <a:gd name="T7" fmla="*/ 13 h 37"/>
              <a:gd name="T8" fmla="*/ 2 w 28"/>
              <a:gd name="T9" fmla="*/ 11 h 37"/>
              <a:gd name="T10" fmla="*/ 0 w 28"/>
              <a:gd name="T11" fmla="*/ 11 h 37"/>
              <a:gd name="T12" fmla="*/ 0 w 28"/>
              <a:gd name="T13" fmla="*/ 15 h 37"/>
              <a:gd name="T14" fmla="*/ 2 w 28"/>
              <a:gd name="T15" fmla="*/ 19 h 37"/>
              <a:gd name="T16" fmla="*/ 2 w 28"/>
              <a:gd name="T17" fmla="*/ 28 h 37"/>
              <a:gd name="T18" fmla="*/ 4 w 28"/>
              <a:gd name="T19" fmla="*/ 32 h 37"/>
              <a:gd name="T20" fmla="*/ 8 w 28"/>
              <a:gd name="T21" fmla="*/ 37 h 37"/>
              <a:gd name="T22" fmla="*/ 10 w 28"/>
              <a:gd name="T23" fmla="*/ 37 h 37"/>
              <a:gd name="T24" fmla="*/ 15 w 28"/>
              <a:gd name="T25" fmla="*/ 35 h 37"/>
              <a:gd name="T26" fmla="*/ 19 w 28"/>
              <a:gd name="T27" fmla="*/ 35 h 37"/>
              <a:gd name="T28" fmla="*/ 23 w 28"/>
              <a:gd name="T29" fmla="*/ 34 h 37"/>
              <a:gd name="T30" fmla="*/ 28 w 28"/>
              <a:gd name="T31" fmla="*/ 32 h 37"/>
              <a:gd name="T32" fmla="*/ 28 w 28"/>
              <a:gd name="T33" fmla="*/ 30 h 37"/>
              <a:gd name="T34" fmla="*/ 25 w 28"/>
              <a:gd name="T35" fmla="*/ 28 h 37"/>
              <a:gd name="T36" fmla="*/ 23 w 28"/>
              <a:gd name="T37" fmla="*/ 24 h 37"/>
              <a:gd name="T38" fmla="*/ 19 w 28"/>
              <a:gd name="T39" fmla="*/ 22 h 37"/>
              <a:gd name="T40" fmla="*/ 17 w 28"/>
              <a:gd name="T41" fmla="*/ 19 h 37"/>
              <a:gd name="T42" fmla="*/ 17 w 28"/>
              <a:gd name="T43" fmla="*/ 17 h 37"/>
              <a:gd name="T44" fmla="*/ 21 w 28"/>
              <a:gd name="T45" fmla="*/ 15 h 37"/>
              <a:gd name="T46" fmla="*/ 25 w 28"/>
              <a:gd name="T47" fmla="*/ 15 h 37"/>
              <a:gd name="T48" fmla="*/ 26 w 28"/>
              <a:gd name="T49" fmla="*/ 13 h 37"/>
              <a:gd name="T50" fmla="*/ 26 w 28"/>
              <a:gd name="T51" fmla="*/ 11 h 37"/>
              <a:gd name="T52" fmla="*/ 25 w 28"/>
              <a:gd name="T53" fmla="*/ 7 h 37"/>
              <a:gd name="T54" fmla="*/ 21 w 28"/>
              <a:gd name="T55" fmla="*/ 5 h 37"/>
              <a:gd name="T56" fmla="*/ 19 w 28"/>
              <a:gd name="T57" fmla="*/ 0 h 37"/>
              <a:gd name="T58" fmla="*/ 19 w 28"/>
              <a:gd name="T59" fmla="*/ 4 h 37"/>
              <a:gd name="T60" fmla="*/ 19 w 28"/>
              <a:gd name="T61" fmla="*/ 7 h 37"/>
              <a:gd name="T62" fmla="*/ 15 w 28"/>
              <a:gd name="T63" fmla="*/ 9 h 37"/>
              <a:gd name="T64" fmla="*/ 15 w 28"/>
              <a:gd name="T65" fmla="*/ 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" h="37">
                <a:moveTo>
                  <a:pt x="15" y="7"/>
                </a:moveTo>
                <a:lnTo>
                  <a:pt x="11" y="7"/>
                </a:lnTo>
                <a:lnTo>
                  <a:pt x="8" y="13"/>
                </a:lnTo>
                <a:lnTo>
                  <a:pt x="4" y="13"/>
                </a:lnTo>
                <a:lnTo>
                  <a:pt x="2" y="11"/>
                </a:lnTo>
                <a:lnTo>
                  <a:pt x="0" y="11"/>
                </a:lnTo>
                <a:lnTo>
                  <a:pt x="0" y="15"/>
                </a:lnTo>
                <a:lnTo>
                  <a:pt x="2" y="19"/>
                </a:lnTo>
                <a:lnTo>
                  <a:pt x="2" y="28"/>
                </a:lnTo>
                <a:lnTo>
                  <a:pt x="4" y="32"/>
                </a:lnTo>
                <a:lnTo>
                  <a:pt x="8" y="37"/>
                </a:lnTo>
                <a:lnTo>
                  <a:pt x="10" y="37"/>
                </a:lnTo>
                <a:lnTo>
                  <a:pt x="15" y="35"/>
                </a:lnTo>
                <a:lnTo>
                  <a:pt x="19" y="35"/>
                </a:lnTo>
                <a:lnTo>
                  <a:pt x="23" y="34"/>
                </a:lnTo>
                <a:lnTo>
                  <a:pt x="28" y="32"/>
                </a:lnTo>
                <a:lnTo>
                  <a:pt x="28" y="30"/>
                </a:lnTo>
                <a:lnTo>
                  <a:pt x="25" y="28"/>
                </a:lnTo>
                <a:lnTo>
                  <a:pt x="23" y="24"/>
                </a:lnTo>
                <a:lnTo>
                  <a:pt x="19" y="22"/>
                </a:lnTo>
                <a:lnTo>
                  <a:pt x="17" y="19"/>
                </a:lnTo>
                <a:lnTo>
                  <a:pt x="17" y="17"/>
                </a:lnTo>
                <a:lnTo>
                  <a:pt x="21" y="15"/>
                </a:lnTo>
                <a:lnTo>
                  <a:pt x="25" y="15"/>
                </a:lnTo>
                <a:lnTo>
                  <a:pt x="26" y="13"/>
                </a:lnTo>
                <a:lnTo>
                  <a:pt x="26" y="11"/>
                </a:lnTo>
                <a:lnTo>
                  <a:pt x="25" y="7"/>
                </a:lnTo>
                <a:lnTo>
                  <a:pt x="21" y="5"/>
                </a:lnTo>
                <a:lnTo>
                  <a:pt x="19" y="0"/>
                </a:lnTo>
                <a:lnTo>
                  <a:pt x="19" y="4"/>
                </a:lnTo>
                <a:lnTo>
                  <a:pt x="19" y="7"/>
                </a:lnTo>
                <a:lnTo>
                  <a:pt x="15" y="9"/>
                </a:lnTo>
                <a:lnTo>
                  <a:pt x="15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Freeform 244">
            <a:extLst>
              <a:ext uri="{FF2B5EF4-FFF2-40B4-BE49-F238E27FC236}">
                <a16:creationId xmlns:a16="http://schemas.microsoft.com/office/drawing/2014/main" id="{682E0BD6-0C3D-48C9-8718-964DD8D89AEE}"/>
              </a:ext>
            </a:extLst>
          </p:cNvPr>
          <p:cNvSpPr>
            <a:spLocks/>
          </p:cNvSpPr>
          <p:nvPr/>
        </p:nvSpPr>
        <p:spPr bwMode="auto">
          <a:xfrm>
            <a:off x="6925826" y="1170767"/>
            <a:ext cx="42082" cy="59886"/>
          </a:xfrm>
          <a:custGeom>
            <a:avLst/>
            <a:gdLst>
              <a:gd name="T0" fmla="*/ 2 w 26"/>
              <a:gd name="T1" fmla="*/ 24 h 37"/>
              <a:gd name="T2" fmla="*/ 0 w 26"/>
              <a:gd name="T3" fmla="*/ 26 h 37"/>
              <a:gd name="T4" fmla="*/ 0 w 26"/>
              <a:gd name="T5" fmla="*/ 28 h 37"/>
              <a:gd name="T6" fmla="*/ 3 w 26"/>
              <a:gd name="T7" fmla="*/ 32 h 37"/>
              <a:gd name="T8" fmla="*/ 7 w 26"/>
              <a:gd name="T9" fmla="*/ 30 h 37"/>
              <a:gd name="T10" fmla="*/ 9 w 26"/>
              <a:gd name="T11" fmla="*/ 34 h 37"/>
              <a:gd name="T12" fmla="*/ 9 w 26"/>
              <a:gd name="T13" fmla="*/ 35 h 37"/>
              <a:gd name="T14" fmla="*/ 13 w 26"/>
              <a:gd name="T15" fmla="*/ 37 h 37"/>
              <a:gd name="T16" fmla="*/ 15 w 26"/>
              <a:gd name="T17" fmla="*/ 34 h 37"/>
              <a:gd name="T18" fmla="*/ 15 w 26"/>
              <a:gd name="T19" fmla="*/ 30 h 37"/>
              <a:gd name="T20" fmla="*/ 15 w 26"/>
              <a:gd name="T21" fmla="*/ 26 h 37"/>
              <a:gd name="T22" fmla="*/ 15 w 26"/>
              <a:gd name="T23" fmla="*/ 24 h 37"/>
              <a:gd name="T24" fmla="*/ 20 w 26"/>
              <a:gd name="T25" fmla="*/ 22 h 37"/>
              <a:gd name="T26" fmla="*/ 26 w 26"/>
              <a:gd name="T27" fmla="*/ 19 h 37"/>
              <a:gd name="T28" fmla="*/ 26 w 26"/>
              <a:gd name="T29" fmla="*/ 19 h 37"/>
              <a:gd name="T30" fmla="*/ 22 w 26"/>
              <a:gd name="T31" fmla="*/ 19 h 37"/>
              <a:gd name="T32" fmla="*/ 19 w 26"/>
              <a:gd name="T33" fmla="*/ 13 h 37"/>
              <a:gd name="T34" fmla="*/ 17 w 26"/>
              <a:gd name="T35" fmla="*/ 13 h 37"/>
              <a:gd name="T36" fmla="*/ 15 w 26"/>
              <a:gd name="T37" fmla="*/ 11 h 37"/>
              <a:gd name="T38" fmla="*/ 17 w 26"/>
              <a:gd name="T39" fmla="*/ 5 h 37"/>
              <a:gd name="T40" fmla="*/ 15 w 26"/>
              <a:gd name="T41" fmla="*/ 2 h 37"/>
              <a:gd name="T42" fmla="*/ 11 w 26"/>
              <a:gd name="T43" fmla="*/ 2 h 37"/>
              <a:gd name="T44" fmla="*/ 9 w 26"/>
              <a:gd name="T45" fmla="*/ 0 h 37"/>
              <a:gd name="T46" fmla="*/ 7 w 26"/>
              <a:gd name="T47" fmla="*/ 0 h 37"/>
              <a:gd name="T48" fmla="*/ 5 w 26"/>
              <a:gd name="T49" fmla="*/ 4 h 37"/>
              <a:gd name="T50" fmla="*/ 5 w 26"/>
              <a:gd name="T51" fmla="*/ 5 h 37"/>
              <a:gd name="T52" fmla="*/ 3 w 26"/>
              <a:gd name="T53" fmla="*/ 9 h 37"/>
              <a:gd name="T54" fmla="*/ 0 w 26"/>
              <a:gd name="T55" fmla="*/ 11 h 37"/>
              <a:gd name="T56" fmla="*/ 0 w 26"/>
              <a:gd name="T57" fmla="*/ 15 h 37"/>
              <a:gd name="T58" fmla="*/ 0 w 26"/>
              <a:gd name="T59" fmla="*/ 19 h 37"/>
              <a:gd name="T60" fmla="*/ 2 w 26"/>
              <a:gd name="T61" fmla="*/ 2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" h="37">
                <a:moveTo>
                  <a:pt x="2" y="24"/>
                </a:moveTo>
                <a:lnTo>
                  <a:pt x="0" y="26"/>
                </a:lnTo>
                <a:lnTo>
                  <a:pt x="0" y="28"/>
                </a:lnTo>
                <a:lnTo>
                  <a:pt x="3" y="32"/>
                </a:lnTo>
                <a:lnTo>
                  <a:pt x="7" y="30"/>
                </a:lnTo>
                <a:lnTo>
                  <a:pt x="9" y="34"/>
                </a:lnTo>
                <a:lnTo>
                  <a:pt x="9" y="35"/>
                </a:lnTo>
                <a:lnTo>
                  <a:pt x="13" y="37"/>
                </a:lnTo>
                <a:lnTo>
                  <a:pt x="15" y="34"/>
                </a:lnTo>
                <a:lnTo>
                  <a:pt x="15" y="30"/>
                </a:lnTo>
                <a:lnTo>
                  <a:pt x="15" y="26"/>
                </a:lnTo>
                <a:lnTo>
                  <a:pt x="15" y="24"/>
                </a:lnTo>
                <a:lnTo>
                  <a:pt x="20" y="22"/>
                </a:lnTo>
                <a:lnTo>
                  <a:pt x="26" y="19"/>
                </a:lnTo>
                <a:lnTo>
                  <a:pt x="26" y="19"/>
                </a:lnTo>
                <a:lnTo>
                  <a:pt x="22" y="19"/>
                </a:lnTo>
                <a:lnTo>
                  <a:pt x="19" y="13"/>
                </a:lnTo>
                <a:lnTo>
                  <a:pt x="17" y="13"/>
                </a:lnTo>
                <a:lnTo>
                  <a:pt x="15" y="11"/>
                </a:lnTo>
                <a:lnTo>
                  <a:pt x="17" y="5"/>
                </a:lnTo>
                <a:lnTo>
                  <a:pt x="15" y="2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4"/>
                </a:lnTo>
                <a:lnTo>
                  <a:pt x="5" y="5"/>
                </a:lnTo>
                <a:lnTo>
                  <a:pt x="3" y="9"/>
                </a:lnTo>
                <a:lnTo>
                  <a:pt x="0" y="11"/>
                </a:lnTo>
                <a:lnTo>
                  <a:pt x="0" y="15"/>
                </a:lnTo>
                <a:lnTo>
                  <a:pt x="0" y="19"/>
                </a:lnTo>
                <a:lnTo>
                  <a:pt x="2" y="2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245">
            <a:extLst>
              <a:ext uri="{FF2B5EF4-FFF2-40B4-BE49-F238E27FC236}">
                <a16:creationId xmlns:a16="http://schemas.microsoft.com/office/drawing/2014/main" id="{62B8905B-66F7-4BC4-92FC-94610250D13E}"/>
              </a:ext>
            </a:extLst>
          </p:cNvPr>
          <p:cNvSpPr>
            <a:spLocks/>
          </p:cNvSpPr>
          <p:nvPr/>
        </p:nvSpPr>
        <p:spPr bwMode="auto">
          <a:xfrm>
            <a:off x="7092537" y="2038311"/>
            <a:ext cx="9711" cy="4856"/>
          </a:xfrm>
          <a:custGeom>
            <a:avLst/>
            <a:gdLst>
              <a:gd name="T0" fmla="*/ 4 w 6"/>
              <a:gd name="T1" fmla="*/ 3 h 3"/>
              <a:gd name="T2" fmla="*/ 6 w 6"/>
              <a:gd name="T3" fmla="*/ 1 h 3"/>
              <a:gd name="T4" fmla="*/ 2 w 6"/>
              <a:gd name="T5" fmla="*/ 0 h 3"/>
              <a:gd name="T6" fmla="*/ 0 w 6"/>
              <a:gd name="T7" fmla="*/ 1 h 3"/>
              <a:gd name="T8" fmla="*/ 2 w 6"/>
              <a:gd name="T9" fmla="*/ 3 h 3"/>
              <a:gd name="T10" fmla="*/ 4 w 6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4" y="3"/>
                </a:moveTo>
                <a:lnTo>
                  <a:pt x="6" y="1"/>
                </a:ln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Freeform 246">
            <a:extLst>
              <a:ext uri="{FF2B5EF4-FFF2-40B4-BE49-F238E27FC236}">
                <a16:creationId xmlns:a16="http://schemas.microsoft.com/office/drawing/2014/main" id="{891D1A85-CCAC-4EBD-B5EB-F52258F40BD4}"/>
              </a:ext>
            </a:extLst>
          </p:cNvPr>
          <p:cNvSpPr>
            <a:spLocks/>
          </p:cNvSpPr>
          <p:nvPr/>
        </p:nvSpPr>
        <p:spPr bwMode="auto">
          <a:xfrm>
            <a:off x="6898311" y="1149725"/>
            <a:ext cx="17804" cy="8093"/>
          </a:xfrm>
          <a:custGeom>
            <a:avLst/>
            <a:gdLst>
              <a:gd name="T0" fmla="*/ 5 w 11"/>
              <a:gd name="T1" fmla="*/ 5 h 5"/>
              <a:gd name="T2" fmla="*/ 7 w 11"/>
              <a:gd name="T3" fmla="*/ 5 h 5"/>
              <a:gd name="T4" fmla="*/ 9 w 11"/>
              <a:gd name="T5" fmla="*/ 5 h 5"/>
              <a:gd name="T6" fmla="*/ 11 w 11"/>
              <a:gd name="T7" fmla="*/ 3 h 5"/>
              <a:gd name="T8" fmla="*/ 11 w 11"/>
              <a:gd name="T9" fmla="*/ 2 h 5"/>
              <a:gd name="T10" fmla="*/ 9 w 11"/>
              <a:gd name="T11" fmla="*/ 2 h 5"/>
              <a:gd name="T12" fmla="*/ 7 w 11"/>
              <a:gd name="T13" fmla="*/ 0 h 5"/>
              <a:gd name="T14" fmla="*/ 5 w 11"/>
              <a:gd name="T15" fmla="*/ 0 h 5"/>
              <a:gd name="T16" fmla="*/ 4 w 11"/>
              <a:gd name="T17" fmla="*/ 2 h 5"/>
              <a:gd name="T18" fmla="*/ 0 w 11"/>
              <a:gd name="T19" fmla="*/ 2 h 5"/>
              <a:gd name="T20" fmla="*/ 0 w 11"/>
              <a:gd name="T21" fmla="*/ 3 h 5"/>
              <a:gd name="T22" fmla="*/ 0 w 11"/>
              <a:gd name="T23" fmla="*/ 3 h 5"/>
              <a:gd name="T24" fmla="*/ 5 w 11"/>
              <a:gd name="T2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" h="5">
                <a:moveTo>
                  <a:pt x="5" y="5"/>
                </a:moveTo>
                <a:lnTo>
                  <a:pt x="7" y="5"/>
                </a:lnTo>
                <a:lnTo>
                  <a:pt x="9" y="5"/>
                </a:lnTo>
                <a:lnTo>
                  <a:pt x="11" y="3"/>
                </a:lnTo>
                <a:lnTo>
                  <a:pt x="11" y="2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4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5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Freeform 247">
            <a:extLst>
              <a:ext uri="{FF2B5EF4-FFF2-40B4-BE49-F238E27FC236}">
                <a16:creationId xmlns:a16="http://schemas.microsoft.com/office/drawing/2014/main" id="{779C3EFB-605A-4D16-B94D-626B9DE7BC7F}"/>
              </a:ext>
            </a:extLst>
          </p:cNvPr>
          <p:cNvSpPr>
            <a:spLocks/>
          </p:cNvSpPr>
          <p:nvPr/>
        </p:nvSpPr>
        <p:spPr bwMode="auto">
          <a:xfrm>
            <a:off x="6898311" y="1306725"/>
            <a:ext cx="21041" cy="17804"/>
          </a:xfrm>
          <a:custGeom>
            <a:avLst/>
            <a:gdLst>
              <a:gd name="T0" fmla="*/ 9 w 13"/>
              <a:gd name="T1" fmla="*/ 11 h 11"/>
              <a:gd name="T2" fmla="*/ 13 w 13"/>
              <a:gd name="T3" fmla="*/ 8 h 11"/>
              <a:gd name="T4" fmla="*/ 11 w 13"/>
              <a:gd name="T5" fmla="*/ 2 h 11"/>
              <a:gd name="T6" fmla="*/ 7 w 13"/>
              <a:gd name="T7" fmla="*/ 0 h 11"/>
              <a:gd name="T8" fmla="*/ 4 w 13"/>
              <a:gd name="T9" fmla="*/ 2 h 11"/>
              <a:gd name="T10" fmla="*/ 0 w 13"/>
              <a:gd name="T11" fmla="*/ 6 h 11"/>
              <a:gd name="T12" fmla="*/ 0 w 13"/>
              <a:gd name="T13" fmla="*/ 8 h 11"/>
              <a:gd name="T14" fmla="*/ 4 w 13"/>
              <a:gd name="T15" fmla="*/ 9 h 11"/>
              <a:gd name="T16" fmla="*/ 5 w 13"/>
              <a:gd name="T17" fmla="*/ 11 h 11"/>
              <a:gd name="T18" fmla="*/ 9 w 13"/>
              <a:gd name="T1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1">
                <a:moveTo>
                  <a:pt x="9" y="11"/>
                </a:moveTo>
                <a:lnTo>
                  <a:pt x="13" y="8"/>
                </a:lnTo>
                <a:lnTo>
                  <a:pt x="11" y="2"/>
                </a:lnTo>
                <a:lnTo>
                  <a:pt x="7" y="0"/>
                </a:lnTo>
                <a:lnTo>
                  <a:pt x="4" y="2"/>
                </a:lnTo>
                <a:lnTo>
                  <a:pt x="0" y="6"/>
                </a:lnTo>
                <a:lnTo>
                  <a:pt x="0" y="8"/>
                </a:lnTo>
                <a:lnTo>
                  <a:pt x="4" y="9"/>
                </a:lnTo>
                <a:lnTo>
                  <a:pt x="5" y="11"/>
                </a:lnTo>
                <a:lnTo>
                  <a:pt x="9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48">
            <a:extLst>
              <a:ext uri="{FF2B5EF4-FFF2-40B4-BE49-F238E27FC236}">
                <a16:creationId xmlns:a16="http://schemas.microsoft.com/office/drawing/2014/main" id="{2A895342-49AD-4E85-87E2-6A810031D6E0}"/>
              </a:ext>
            </a:extLst>
          </p:cNvPr>
          <p:cNvSpPr>
            <a:spLocks/>
          </p:cNvSpPr>
          <p:nvPr/>
        </p:nvSpPr>
        <p:spPr bwMode="auto">
          <a:xfrm>
            <a:off x="6922589" y="2022126"/>
            <a:ext cx="42082" cy="45319"/>
          </a:xfrm>
          <a:custGeom>
            <a:avLst/>
            <a:gdLst>
              <a:gd name="T0" fmla="*/ 26 w 26"/>
              <a:gd name="T1" fmla="*/ 13 h 28"/>
              <a:gd name="T2" fmla="*/ 26 w 26"/>
              <a:gd name="T3" fmla="*/ 10 h 28"/>
              <a:gd name="T4" fmla="*/ 24 w 26"/>
              <a:gd name="T5" fmla="*/ 6 h 28"/>
              <a:gd name="T6" fmla="*/ 11 w 26"/>
              <a:gd name="T7" fmla="*/ 0 h 28"/>
              <a:gd name="T8" fmla="*/ 5 w 26"/>
              <a:gd name="T9" fmla="*/ 0 h 28"/>
              <a:gd name="T10" fmla="*/ 4 w 26"/>
              <a:gd name="T11" fmla="*/ 2 h 28"/>
              <a:gd name="T12" fmla="*/ 2 w 26"/>
              <a:gd name="T13" fmla="*/ 10 h 28"/>
              <a:gd name="T14" fmla="*/ 0 w 26"/>
              <a:gd name="T15" fmla="*/ 17 h 28"/>
              <a:gd name="T16" fmla="*/ 4 w 26"/>
              <a:gd name="T17" fmla="*/ 21 h 28"/>
              <a:gd name="T18" fmla="*/ 4 w 26"/>
              <a:gd name="T19" fmla="*/ 25 h 28"/>
              <a:gd name="T20" fmla="*/ 5 w 26"/>
              <a:gd name="T21" fmla="*/ 25 h 28"/>
              <a:gd name="T22" fmla="*/ 7 w 26"/>
              <a:gd name="T23" fmla="*/ 25 h 28"/>
              <a:gd name="T24" fmla="*/ 5 w 26"/>
              <a:gd name="T25" fmla="*/ 28 h 28"/>
              <a:gd name="T26" fmla="*/ 9 w 26"/>
              <a:gd name="T27" fmla="*/ 28 h 28"/>
              <a:gd name="T28" fmla="*/ 11 w 26"/>
              <a:gd name="T29" fmla="*/ 25 h 28"/>
              <a:gd name="T30" fmla="*/ 15 w 26"/>
              <a:gd name="T31" fmla="*/ 25 h 28"/>
              <a:gd name="T32" fmla="*/ 19 w 26"/>
              <a:gd name="T33" fmla="*/ 21 h 28"/>
              <a:gd name="T34" fmla="*/ 22 w 26"/>
              <a:gd name="T35" fmla="*/ 17 h 28"/>
              <a:gd name="T36" fmla="*/ 22 w 26"/>
              <a:gd name="T37" fmla="*/ 11 h 28"/>
              <a:gd name="T38" fmla="*/ 24 w 26"/>
              <a:gd name="T39" fmla="*/ 10 h 28"/>
              <a:gd name="T40" fmla="*/ 26 w 26"/>
              <a:gd name="T41" fmla="*/ 13 h 28"/>
              <a:gd name="T42" fmla="*/ 24 w 26"/>
              <a:gd name="T43" fmla="*/ 17 h 28"/>
              <a:gd name="T44" fmla="*/ 26 w 26"/>
              <a:gd name="T45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" h="28">
                <a:moveTo>
                  <a:pt x="26" y="13"/>
                </a:moveTo>
                <a:lnTo>
                  <a:pt x="26" y="10"/>
                </a:lnTo>
                <a:lnTo>
                  <a:pt x="24" y="6"/>
                </a:lnTo>
                <a:lnTo>
                  <a:pt x="11" y="0"/>
                </a:lnTo>
                <a:lnTo>
                  <a:pt x="5" y="0"/>
                </a:lnTo>
                <a:lnTo>
                  <a:pt x="4" y="2"/>
                </a:lnTo>
                <a:lnTo>
                  <a:pt x="2" y="10"/>
                </a:lnTo>
                <a:lnTo>
                  <a:pt x="0" y="17"/>
                </a:lnTo>
                <a:lnTo>
                  <a:pt x="4" y="21"/>
                </a:lnTo>
                <a:lnTo>
                  <a:pt x="4" y="25"/>
                </a:lnTo>
                <a:lnTo>
                  <a:pt x="5" y="25"/>
                </a:lnTo>
                <a:lnTo>
                  <a:pt x="7" y="25"/>
                </a:lnTo>
                <a:lnTo>
                  <a:pt x="5" y="28"/>
                </a:lnTo>
                <a:lnTo>
                  <a:pt x="9" y="28"/>
                </a:lnTo>
                <a:lnTo>
                  <a:pt x="11" y="25"/>
                </a:lnTo>
                <a:lnTo>
                  <a:pt x="15" y="25"/>
                </a:lnTo>
                <a:lnTo>
                  <a:pt x="19" y="21"/>
                </a:lnTo>
                <a:lnTo>
                  <a:pt x="22" y="17"/>
                </a:lnTo>
                <a:lnTo>
                  <a:pt x="22" y="11"/>
                </a:lnTo>
                <a:lnTo>
                  <a:pt x="24" y="10"/>
                </a:lnTo>
                <a:lnTo>
                  <a:pt x="26" y="13"/>
                </a:lnTo>
                <a:lnTo>
                  <a:pt x="24" y="17"/>
                </a:lnTo>
                <a:lnTo>
                  <a:pt x="26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249">
            <a:extLst>
              <a:ext uri="{FF2B5EF4-FFF2-40B4-BE49-F238E27FC236}">
                <a16:creationId xmlns:a16="http://schemas.microsoft.com/office/drawing/2014/main" id="{6D485D3B-87E3-48F3-9070-F217B37F0DA9}"/>
              </a:ext>
            </a:extLst>
          </p:cNvPr>
          <p:cNvSpPr>
            <a:spLocks/>
          </p:cNvSpPr>
          <p:nvPr/>
        </p:nvSpPr>
        <p:spPr bwMode="auto">
          <a:xfrm>
            <a:off x="6895074" y="1324529"/>
            <a:ext cx="9711" cy="6474"/>
          </a:xfrm>
          <a:custGeom>
            <a:avLst/>
            <a:gdLst>
              <a:gd name="T0" fmla="*/ 0 w 6"/>
              <a:gd name="T1" fmla="*/ 0 h 4"/>
              <a:gd name="T2" fmla="*/ 0 w 6"/>
              <a:gd name="T3" fmla="*/ 2 h 4"/>
              <a:gd name="T4" fmla="*/ 4 w 6"/>
              <a:gd name="T5" fmla="*/ 4 h 4"/>
              <a:gd name="T6" fmla="*/ 6 w 6"/>
              <a:gd name="T7" fmla="*/ 4 h 4"/>
              <a:gd name="T8" fmla="*/ 6 w 6"/>
              <a:gd name="T9" fmla="*/ 4 h 4"/>
              <a:gd name="T10" fmla="*/ 4 w 6"/>
              <a:gd name="T11" fmla="*/ 0 h 4"/>
              <a:gd name="T12" fmla="*/ 0 w 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0" y="2"/>
                </a:ln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250">
            <a:extLst>
              <a:ext uri="{FF2B5EF4-FFF2-40B4-BE49-F238E27FC236}">
                <a16:creationId xmlns:a16="http://schemas.microsoft.com/office/drawing/2014/main" id="{6A095667-8CB1-4C2C-B3A1-C5C5FAE16D7A}"/>
              </a:ext>
            </a:extLst>
          </p:cNvPr>
          <p:cNvSpPr>
            <a:spLocks/>
          </p:cNvSpPr>
          <p:nvPr/>
        </p:nvSpPr>
        <p:spPr bwMode="auto">
          <a:xfrm>
            <a:off x="7065022" y="2064208"/>
            <a:ext cx="6474" cy="9711"/>
          </a:xfrm>
          <a:custGeom>
            <a:avLst/>
            <a:gdLst>
              <a:gd name="T0" fmla="*/ 0 w 4"/>
              <a:gd name="T1" fmla="*/ 2 h 6"/>
              <a:gd name="T2" fmla="*/ 0 w 4"/>
              <a:gd name="T3" fmla="*/ 4 h 6"/>
              <a:gd name="T4" fmla="*/ 2 w 4"/>
              <a:gd name="T5" fmla="*/ 6 h 6"/>
              <a:gd name="T6" fmla="*/ 4 w 4"/>
              <a:gd name="T7" fmla="*/ 2 h 6"/>
              <a:gd name="T8" fmla="*/ 4 w 4"/>
              <a:gd name="T9" fmla="*/ 0 h 6"/>
              <a:gd name="T10" fmla="*/ 2 w 4"/>
              <a:gd name="T11" fmla="*/ 0 h 6"/>
              <a:gd name="T12" fmla="*/ 0 w 4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0" y="2"/>
                </a:moveTo>
                <a:lnTo>
                  <a:pt x="0" y="4"/>
                </a:lnTo>
                <a:lnTo>
                  <a:pt x="2" y="6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251">
            <a:extLst>
              <a:ext uri="{FF2B5EF4-FFF2-40B4-BE49-F238E27FC236}">
                <a16:creationId xmlns:a16="http://schemas.microsoft.com/office/drawing/2014/main" id="{AAAD4577-2707-4579-BFD7-9B2CED0367BD}"/>
              </a:ext>
            </a:extLst>
          </p:cNvPr>
          <p:cNvSpPr>
            <a:spLocks/>
          </p:cNvSpPr>
          <p:nvPr/>
        </p:nvSpPr>
        <p:spPr bwMode="auto">
          <a:xfrm>
            <a:off x="7077970" y="2038311"/>
            <a:ext cx="11330" cy="4856"/>
          </a:xfrm>
          <a:custGeom>
            <a:avLst/>
            <a:gdLst>
              <a:gd name="T0" fmla="*/ 2 w 7"/>
              <a:gd name="T1" fmla="*/ 0 h 3"/>
              <a:gd name="T2" fmla="*/ 0 w 7"/>
              <a:gd name="T3" fmla="*/ 0 h 3"/>
              <a:gd name="T4" fmla="*/ 2 w 7"/>
              <a:gd name="T5" fmla="*/ 1 h 3"/>
              <a:gd name="T6" fmla="*/ 4 w 7"/>
              <a:gd name="T7" fmla="*/ 3 h 3"/>
              <a:gd name="T8" fmla="*/ 7 w 7"/>
              <a:gd name="T9" fmla="*/ 3 h 3"/>
              <a:gd name="T10" fmla="*/ 6 w 7"/>
              <a:gd name="T11" fmla="*/ 0 h 3"/>
              <a:gd name="T12" fmla="*/ 2 w 7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3">
                <a:moveTo>
                  <a:pt x="2" y="0"/>
                </a:moveTo>
                <a:lnTo>
                  <a:pt x="0" y="0"/>
                </a:lnTo>
                <a:lnTo>
                  <a:pt x="2" y="1"/>
                </a:lnTo>
                <a:lnTo>
                  <a:pt x="4" y="3"/>
                </a:lnTo>
                <a:lnTo>
                  <a:pt x="7" y="3"/>
                </a:lnTo>
                <a:lnTo>
                  <a:pt x="6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252">
            <a:extLst>
              <a:ext uri="{FF2B5EF4-FFF2-40B4-BE49-F238E27FC236}">
                <a16:creationId xmlns:a16="http://schemas.microsoft.com/office/drawing/2014/main" id="{6FA0F0F8-E1D7-44AD-944B-A3B9DD25E6BB}"/>
              </a:ext>
            </a:extLst>
          </p:cNvPr>
          <p:cNvSpPr>
            <a:spLocks/>
          </p:cNvSpPr>
          <p:nvPr/>
        </p:nvSpPr>
        <p:spPr bwMode="auto">
          <a:xfrm>
            <a:off x="6988950" y="2067445"/>
            <a:ext cx="12948" cy="6474"/>
          </a:xfrm>
          <a:custGeom>
            <a:avLst/>
            <a:gdLst>
              <a:gd name="T0" fmla="*/ 0 w 8"/>
              <a:gd name="T1" fmla="*/ 2 h 4"/>
              <a:gd name="T2" fmla="*/ 0 w 8"/>
              <a:gd name="T3" fmla="*/ 4 h 4"/>
              <a:gd name="T4" fmla="*/ 2 w 8"/>
              <a:gd name="T5" fmla="*/ 4 h 4"/>
              <a:gd name="T6" fmla="*/ 2 w 8"/>
              <a:gd name="T7" fmla="*/ 2 h 4"/>
              <a:gd name="T8" fmla="*/ 6 w 8"/>
              <a:gd name="T9" fmla="*/ 2 h 4"/>
              <a:gd name="T10" fmla="*/ 8 w 8"/>
              <a:gd name="T11" fmla="*/ 0 h 4"/>
              <a:gd name="T12" fmla="*/ 4 w 8"/>
              <a:gd name="T13" fmla="*/ 0 h 4"/>
              <a:gd name="T14" fmla="*/ 0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6" y="2"/>
                </a:lnTo>
                <a:lnTo>
                  <a:pt x="8" y="0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Freeform 253">
            <a:extLst>
              <a:ext uri="{FF2B5EF4-FFF2-40B4-BE49-F238E27FC236}">
                <a16:creationId xmlns:a16="http://schemas.microsoft.com/office/drawing/2014/main" id="{6C0022CF-CEED-4071-AF4E-FA5E40FCCAFD}"/>
              </a:ext>
            </a:extLst>
          </p:cNvPr>
          <p:cNvSpPr>
            <a:spLocks/>
          </p:cNvSpPr>
          <p:nvPr/>
        </p:nvSpPr>
        <p:spPr bwMode="auto">
          <a:xfrm>
            <a:off x="7068259" y="2038311"/>
            <a:ext cx="9711" cy="1619"/>
          </a:xfrm>
          <a:custGeom>
            <a:avLst/>
            <a:gdLst>
              <a:gd name="T0" fmla="*/ 6 w 6"/>
              <a:gd name="T1" fmla="*/ 0 h 1"/>
              <a:gd name="T2" fmla="*/ 4 w 6"/>
              <a:gd name="T3" fmla="*/ 0 h 1"/>
              <a:gd name="T4" fmla="*/ 0 w 6"/>
              <a:gd name="T5" fmla="*/ 1 h 1"/>
              <a:gd name="T6" fmla="*/ 2 w 6"/>
              <a:gd name="T7" fmla="*/ 1 h 1"/>
              <a:gd name="T8" fmla="*/ 4 w 6"/>
              <a:gd name="T9" fmla="*/ 1 h 1"/>
              <a:gd name="T10" fmla="*/ 6 w 6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">
                <a:moveTo>
                  <a:pt x="6" y="0"/>
                </a:moveTo>
                <a:lnTo>
                  <a:pt x="4" y="0"/>
                </a:lnTo>
                <a:lnTo>
                  <a:pt x="0" y="1"/>
                </a:lnTo>
                <a:lnTo>
                  <a:pt x="2" y="1"/>
                </a:lnTo>
                <a:lnTo>
                  <a:pt x="4" y="1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Freeform 254">
            <a:extLst>
              <a:ext uri="{FF2B5EF4-FFF2-40B4-BE49-F238E27FC236}">
                <a16:creationId xmlns:a16="http://schemas.microsoft.com/office/drawing/2014/main" id="{D5039987-0487-4D5F-B97A-190834175C2F}"/>
              </a:ext>
            </a:extLst>
          </p:cNvPr>
          <p:cNvSpPr>
            <a:spLocks/>
          </p:cNvSpPr>
          <p:nvPr/>
        </p:nvSpPr>
        <p:spPr bwMode="auto">
          <a:xfrm>
            <a:off x="6950105" y="1785817"/>
            <a:ext cx="148907" cy="169948"/>
          </a:xfrm>
          <a:custGeom>
            <a:avLst/>
            <a:gdLst>
              <a:gd name="T0" fmla="*/ 90 w 92"/>
              <a:gd name="T1" fmla="*/ 94 h 105"/>
              <a:gd name="T2" fmla="*/ 88 w 92"/>
              <a:gd name="T3" fmla="*/ 88 h 105"/>
              <a:gd name="T4" fmla="*/ 81 w 92"/>
              <a:gd name="T5" fmla="*/ 84 h 105"/>
              <a:gd name="T6" fmla="*/ 69 w 92"/>
              <a:gd name="T7" fmla="*/ 77 h 105"/>
              <a:gd name="T8" fmla="*/ 56 w 92"/>
              <a:gd name="T9" fmla="*/ 62 h 105"/>
              <a:gd name="T10" fmla="*/ 51 w 92"/>
              <a:gd name="T11" fmla="*/ 41 h 105"/>
              <a:gd name="T12" fmla="*/ 47 w 92"/>
              <a:gd name="T13" fmla="*/ 26 h 105"/>
              <a:gd name="T14" fmla="*/ 45 w 92"/>
              <a:gd name="T15" fmla="*/ 21 h 105"/>
              <a:gd name="T16" fmla="*/ 41 w 92"/>
              <a:gd name="T17" fmla="*/ 19 h 105"/>
              <a:gd name="T18" fmla="*/ 49 w 92"/>
              <a:gd name="T19" fmla="*/ 11 h 105"/>
              <a:gd name="T20" fmla="*/ 43 w 92"/>
              <a:gd name="T21" fmla="*/ 9 h 105"/>
              <a:gd name="T22" fmla="*/ 49 w 92"/>
              <a:gd name="T23" fmla="*/ 4 h 105"/>
              <a:gd name="T24" fmla="*/ 34 w 92"/>
              <a:gd name="T25" fmla="*/ 2 h 105"/>
              <a:gd name="T26" fmla="*/ 22 w 92"/>
              <a:gd name="T27" fmla="*/ 4 h 105"/>
              <a:gd name="T28" fmla="*/ 11 w 92"/>
              <a:gd name="T29" fmla="*/ 8 h 105"/>
              <a:gd name="T30" fmla="*/ 9 w 92"/>
              <a:gd name="T31" fmla="*/ 17 h 105"/>
              <a:gd name="T32" fmla="*/ 13 w 92"/>
              <a:gd name="T33" fmla="*/ 21 h 105"/>
              <a:gd name="T34" fmla="*/ 4 w 92"/>
              <a:gd name="T35" fmla="*/ 26 h 105"/>
              <a:gd name="T36" fmla="*/ 7 w 92"/>
              <a:gd name="T37" fmla="*/ 32 h 105"/>
              <a:gd name="T38" fmla="*/ 9 w 92"/>
              <a:gd name="T39" fmla="*/ 32 h 105"/>
              <a:gd name="T40" fmla="*/ 13 w 92"/>
              <a:gd name="T41" fmla="*/ 34 h 105"/>
              <a:gd name="T42" fmla="*/ 13 w 92"/>
              <a:gd name="T43" fmla="*/ 36 h 105"/>
              <a:gd name="T44" fmla="*/ 19 w 92"/>
              <a:gd name="T45" fmla="*/ 41 h 105"/>
              <a:gd name="T46" fmla="*/ 13 w 92"/>
              <a:gd name="T47" fmla="*/ 45 h 105"/>
              <a:gd name="T48" fmla="*/ 13 w 92"/>
              <a:gd name="T49" fmla="*/ 51 h 105"/>
              <a:gd name="T50" fmla="*/ 5 w 92"/>
              <a:gd name="T51" fmla="*/ 51 h 105"/>
              <a:gd name="T52" fmla="*/ 2 w 92"/>
              <a:gd name="T53" fmla="*/ 56 h 105"/>
              <a:gd name="T54" fmla="*/ 2 w 92"/>
              <a:gd name="T55" fmla="*/ 68 h 105"/>
              <a:gd name="T56" fmla="*/ 11 w 92"/>
              <a:gd name="T57" fmla="*/ 77 h 105"/>
              <a:gd name="T58" fmla="*/ 19 w 92"/>
              <a:gd name="T59" fmla="*/ 77 h 105"/>
              <a:gd name="T60" fmla="*/ 20 w 92"/>
              <a:gd name="T61" fmla="*/ 66 h 105"/>
              <a:gd name="T62" fmla="*/ 20 w 92"/>
              <a:gd name="T63" fmla="*/ 68 h 105"/>
              <a:gd name="T64" fmla="*/ 26 w 92"/>
              <a:gd name="T65" fmla="*/ 75 h 105"/>
              <a:gd name="T66" fmla="*/ 30 w 92"/>
              <a:gd name="T67" fmla="*/ 68 h 105"/>
              <a:gd name="T68" fmla="*/ 30 w 92"/>
              <a:gd name="T69" fmla="*/ 73 h 105"/>
              <a:gd name="T70" fmla="*/ 39 w 92"/>
              <a:gd name="T71" fmla="*/ 81 h 105"/>
              <a:gd name="T72" fmla="*/ 43 w 92"/>
              <a:gd name="T73" fmla="*/ 83 h 105"/>
              <a:gd name="T74" fmla="*/ 37 w 92"/>
              <a:gd name="T75" fmla="*/ 84 h 105"/>
              <a:gd name="T76" fmla="*/ 39 w 92"/>
              <a:gd name="T77" fmla="*/ 92 h 105"/>
              <a:gd name="T78" fmla="*/ 36 w 92"/>
              <a:gd name="T79" fmla="*/ 94 h 105"/>
              <a:gd name="T80" fmla="*/ 47 w 92"/>
              <a:gd name="T81" fmla="*/ 97 h 105"/>
              <a:gd name="T82" fmla="*/ 54 w 92"/>
              <a:gd name="T83" fmla="*/ 96 h 105"/>
              <a:gd name="T84" fmla="*/ 58 w 92"/>
              <a:gd name="T85" fmla="*/ 103 h 105"/>
              <a:gd name="T86" fmla="*/ 66 w 92"/>
              <a:gd name="T87" fmla="*/ 101 h 105"/>
              <a:gd name="T88" fmla="*/ 58 w 92"/>
              <a:gd name="T89" fmla="*/ 96 h 105"/>
              <a:gd name="T90" fmla="*/ 66 w 92"/>
              <a:gd name="T91" fmla="*/ 97 h 105"/>
              <a:gd name="T92" fmla="*/ 69 w 92"/>
              <a:gd name="T93" fmla="*/ 103 h 105"/>
              <a:gd name="T94" fmla="*/ 73 w 92"/>
              <a:gd name="T95" fmla="*/ 101 h 105"/>
              <a:gd name="T96" fmla="*/ 81 w 92"/>
              <a:gd name="T97" fmla="*/ 101 h 105"/>
              <a:gd name="T98" fmla="*/ 79 w 92"/>
              <a:gd name="T99" fmla="*/ 97 h 105"/>
              <a:gd name="T100" fmla="*/ 85 w 92"/>
              <a:gd name="T101" fmla="*/ 101 h 105"/>
              <a:gd name="T102" fmla="*/ 88 w 92"/>
              <a:gd name="T103" fmla="*/ 105 h 105"/>
              <a:gd name="T104" fmla="*/ 86 w 92"/>
              <a:gd name="T105" fmla="*/ 99 h 105"/>
              <a:gd name="T106" fmla="*/ 86 w 92"/>
              <a:gd name="T107" fmla="*/ 9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2" h="105">
                <a:moveTo>
                  <a:pt x="86" y="97"/>
                </a:moveTo>
                <a:lnTo>
                  <a:pt x="88" y="97"/>
                </a:lnTo>
                <a:lnTo>
                  <a:pt x="90" y="94"/>
                </a:lnTo>
                <a:lnTo>
                  <a:pt x="92" y="92"/>
                </a:lnTo>
                <a:lnTo>
                  <a:pt x="90" y="90"/>
                </a:lnTo>
                <a:lnTo>
                  <a:pt x="88" y="88"/>
                </a:lnTo>
                <a:lnTo>
                  <a:pt x="86" y="90"/>
                </a:lnTo>
                <a:lnTo>
                  <a:pt x="83" y="88"/>
                </a:lnTo>
                <a:lnTo>
                  <a:pt x="81" y="84"/>
                </a:lnTo>
                <a:lnTo>
                  <a:pt x="77" y="84"/>
                </a:lnTo>
                <a:lnTo>
                  <a:pt x="71" y="81"/>
                </a:lnTo>
                <a:lnTo>
                  <a:pt x="69" y="77"/>
                </a:lnTo>
                <a:lnTo>
                  <a:pt x="66" y="77"/>
                </a:lnTo>
                <a:lnTo>
                  <a:pt x="62" y="69"/>
                </a:lnTo>
                <a:lnTo>
                  <a:pt x="56" y="62"/>
                </a:lnTo>
                <a:lnTo>
                  <a:pt x="54" y="54"/>
                </a:lnTo>
                <a:lnTo>
                  <a:pt x="51" y="51"/>
                </a:lnTo>
                <a:lnTo>
                  <a:pt x="51" y="41"/>
                </a:lnTo>
                <a:lnTo>
                  <a:pt x="49" y="38"/>
                </a:lnTo>
                <a:lnTo>
                  <a:pt x="47" y="28"/>
                </a:lnTo>
                <a:lnTo>
                  <a:pt x="47" y="26"/>
                </a:lnTo>
                <a:lnTo>
                  <a:pt x="49" y="23"/>
                </a:lnTo>
                <a:lnTo>
                  <a:pt x="47" y="21"/>
                </a:lnTo>
                <a:lnTo>
                  <a:pt x="45" y="21"/>
                </a:lnTo>
                <a:lnTo>
                  <a:pt x="41" y="23"/>
                </a:lnTo>
                <a:lnTo>
                  <a:pt x="39" y="21"/>
                </a:lnTo>
                <a:lnTo>
                  <a:pt x="41" y="19"/>
                </a:lnTo>
                <a:lnTo>
                  <a:pt x="45" y="19"/>
                </a:lnTo>
                <a:lnTo>
                  <a:pt x="49" y="17"/>
                </a:lnTo>
                <a:lnTo>
                  <a:pt x="49" y="11"/>
                </a:lnTo>
                <a:lnTo>
                  <a:pt x="49" y="8"/>
                </a:lnTo>
                <a:lnTo>
                  <a:pt x="47" y="9"/>
                </a:lnTo>
                <a:lnTo>
                  <a:pt x="43" y="9"/>
                </a:lnTo>
                <a:lnTo>
                  <a:pt x="45" y="8"/>
                </a:lnTo>
                <a:lnTo>
                  <a:pt x="49" y="6"/>
                </a:lnTo>
                <a:lnTo>
                  <a:pt x="49" y="4"/>
                </a:lnTo>
                <a:lnTo>
                  <a:pt x="49" y="4"/>
                </a:lnTo>
                <a:lnTo>
                  <a:pt x="41" y="4"/>
                </a:lnTo>
                <a:lnTo>
                  <a:pt x="34" y="2"/>
                </a:lnTo>
                <a:lnTo>
                  <a:pt x="32" y="0"/>
                </a:lnTo>
                <a:lnTo>
                  <a:pt x="28" y="0"/>
                </a:lnTo>
                <a:lnTo>
                  <a:pt x="22" y="4"/>
                </a:lnTo>
                <a:lnTo>
                  <a:pt x="17" y="4"/>
                </a:lnTo>
                <a:lnTo>
                  <a:pt x="15" y="6"/>
                </a:lnTo>
                <a:lnTo>
                  <a:pt x="11" y="8"/>
                </a:lnTo>
                <a:lnTo>
                  <a:pt x="9" y="11"/>
                </a:lnTo>
                <a:lnTo>
                  <a:pt x="9" y="15"/>
                </a:lnTo>
                <a:lnTo>
                  <a:pt x="9" y="17"/>
                </a:lnTo>
                <a:lnTo>
                  <a:pt x="13" y="17"/>
                </a:lnTo>
                <a:lnTo>
                  <a:pt x="15" y="19"/>
                </a:lnTo>
                <a:lnTo>
                  <a:pt x="13" y="21"/>
                </a:lnTo>
                <a:lnTo>
                  <a:pt x="11" y="21"/>
                </a:lnTo>
                <a:lnTo>
                  <a:pt x="7" y="23"/>
                </a:lnTo>
                <a:lnTo>
                  <a:pt x="4" y="26"/>
                </a:lnTo>
                <a:lnTo>
                  <a:pt x="4" y="30"/>
                </a:lnTo>
                <a:lnTo>
                  <a:pt x="5" y="32"/>
                </a:lnTo>
                <a:lnTo>
                  <a:pt x="7" y="32"/>
                </a:lnTo>
                <a:lnTo>
                  <a:pt x="13" y="28"/>
                </a:lnTo>
                <a:lnTo>
                  <a:pt x="13" y="30"/>
                </a:lnTo>
                <a:lnTo>
                  <a:pt x="9" y="32"/>
                </a:lnTo>
                <a:lnTo>
                  <a:pt x="9" y="36"/>
                </a:lnTo>
                <a:lnTo>
                  <a:pt x="11" y="36"/>
                </a:lnTo>
                <a:lnTo>
                  <a:pt x="13" y="34"/>
                </a:lnTo>
                <a:lnTo>
                  <a:pt x="15" y="32"/>
                </a:lnTo>
                <a:lnTo>
                  <a:pt x="17" y="34"/>
                </a:lnTo>
                <a:lnTo>
                  <a:pt x="13" y="36"/>
                </a:lnTo>
                <a:lnTo>
                  <a:pt x="13" y="39"/>
                </a:lnTo>
                <a:lnTo>
                  <a:pt x="15" y="41"/>
                </a:lnTo>
                <a:lnTo>
                  <a:pt x="19" y="41"/>
                </a:lnTo>
                <a:lnTo>
                  <a:pt x="17" y="43"/>
                </a:lnTo>
                <a:lnTo>
                  <a:pt x="15" y="43"/>
                </a:lnTo>
                <a:lnTo>
                  <a:pt x="13" y="45"/>
                </a:lnTo>
                <a:lnTo>
                  <a:pt x="13" y="47"/>
                </a:lnTo>
                <a:lnTo>
                  <a:pt x="15" y="51"/>
                </a:lnTo>
                <a:lnTo>
                  <a:pt x="13" y="51"/>
                </a:lnTo>
                <a:lnTo>
                  <a:pt x="11" y="51"/>
                </a:lnTo>
                <a:lnTo>
                  <a:pt x="7" y="51"/>
                </a:lnTo>
                <a:lnTo>
                  <a:pt x="5" y="51"/>
                </a:lnTo>
                <a:lnTo>
                  <a:pt x="4" y="51"/>
                </a:lnTo>
                <a:lnTo>
                  <a:pt x="0" y="54"/>
                </a:lnTo>
                <a:lnTo>
                  <a:pt x="2" y="56"/>
                </a:lnTo>
                <a:lnTo>
                  <a:pt x="2" y="62"/>
                </a:lnTo>
                <a:lnTo>
                  <a:pt x="2" y="66"/>
                </a:lnTo>
                <a:lnTo>
                  <a:pt x="2" y="68"/>
                </a:lnTo>
                <a:lnTo>
                  <a:pt x="5" y="71"/>
                </a:lnTo>
                <a:lnTo>
                  <a:pt x="7" y="73"/>
                </a:lnTo>
                <a:lnTo>
                  <a:pt x="11" y="77"/>
                </a:lnTo>
                <a:lnTo>
                  <a:pt x="13" y="79"/>
                </a:lnTo>
                <a:lnTo>
                  <a:pt x="15" y="77"/>
                </a:lnTo>
                <a:lnTo>
                  <a:pt x="19" y="77"/>
                </a:lnTo>
                <a:lnTo>
                  <a:pt x="20" y="73"/>
                </a:lnTo>
                <a:lnTo>
                  <a:pt x="20" y="68"/>
                </a:lnTo>
                <a:lnTo>
                  <a:pt x="20" y="66"/>
                </a:lnTo>
                <a:lnTo>
                  <a:pt x="22" y="62"/>
                </a:lnTo>
                <a:lnTo>
                  <a:pt x="20" y="66"/>
                </a:lnTo>
                <a:lnTo>
                  <a:pt x="20" y="68"/>
                </a:lnTo>
                <a:lnTo>
                  <a:pt x="22" y="69"/>
                </a:lnTo>
                <a:lnTo>
                  <a:pt x="24" y="75"/>
                </a:lnTo>
                <a:lnTo>
                  <a:pt x="26" y="75"/>
                </a:lnTo>
                <a:lnTo>
                  <a:pt x="28" y="73"/>
                </a:lnTo>
                <a:lnTo>
                  <a:pt x="28" y="71"/>
                </a:lnTo>
                <a:lnTo>
                  <a:pt x="30" y="68"/>
                </a:lnTo>
                <a:lnTo>
                  <a:pt x="30" y="69"/>
                </a:lnTo>
                <a:lnTo>
                  <a:pt x="30" y="71"/>
                </a:lnTo>
                <a:lnTo>
                  <a:pt x="30" y="73"/>
                </a:lnTo>
                <a:lnTo>
                  <a:pt x="34" y="79"/>
                </a:lnTo>
                <a:lnTo>
                  <a:pt x="37" y="81"/>
                </a:lnTo>
                <a:lnTo>
                  <a:pt x="39" y="81"/>
                </a:lnTo>
                <a:lnTo>
                  <a:pt x="41" y="79"/>
                </a:lnTo>
                <a:lnTo>
                  <a:pt x="43" y="81"/>
                </a:lnTo>
                <a:lnTo>
                  <a:pt x="43" y="83"/>
                </a:lnTo>
                <a:lnTo>
                  <a:pt x="41" y="83"/>
                </a:lnTo>
                <a:lnTo>
                  <a:pt x="39" y="84"/>
                </a:lnTo>
                <a:lnTo>
                  <a:pt x="37" y="84"/>
                </a:lnTo>
                <a:lnTo>
                  <a:pt x="37" y="86"/>
                </a:lnTo>
                <a:lnTo>
                  <a:pt x="39" y="90"/>
                </a:lnTo>
                <a:lnTo>
                  <a:pt x="39" y="92"/>
                </a:lnTo>
                <a:lnTo>
                  <a:pt x="37" y="92"/>
                </a:lnTo>
                <a:lnTo>
                  <a:pt x="36" y="92"/>
                </a:lnTo>
                <a:lnTo>
                  <a:pt x="36" y="94"/>
                </a:lnTo>
                <a:lnTo>
                  <a:pt x="37" y="96"/>
                </a:lnTo>
                <a:lnTo>
                  <a:pt x="43" y="96"/>
                </a:lnTo>
                <a:lnTo>
                  <a:pt x="47" y="97"/>
                </a:lnTo>
                <a:lnTo>
                  <a:pt x="51" y="97"/>
                </a:lnTo>
                <a:lnTo>
                  <a:pt x="54" y="97"/>
                </a:lnTo>
                <a:lnTo>
                  <a:pt x="54" y="96"/>
                </a:lnTo>
                <a:lnTo>
                  <a:pt x="56" y="96"/>
                </a:lnTo>
                <a:lnTo>
                  <a:pt x="56" y="97"/>
                </a:lnTo>
                <a:lnTo>
                  <a:pt x="58" y="103"/>
                </a:lnTo>
                <a:lnTo>
                  <a:pt x="60" y="105"/>
                </a:lnTo>
                <a:lnTo>
                  <a:pt x="62" y="105"/>
                </a:lnTo>
                <a:lnTo>
                  <a:pt x="66" y="101"/>
                </a:lnTo>
                <a:lnTo>
                  <a:pt x="64" y="97"/>
                </a:lnTo>
                <a:lnTo>
                  <a:pt x="60" y="96"/>
                </a:lnTo>
                <a:lnTo>
                  <a:pt x="58" y="96"/>
                </a:lnTo>
                <a:lnTo>
                  <a:pt x="60" y="94"/>
                </a:lnTo>
                <a:lnTo>
                  <a:pt x="62" y="96"/>
                </a:lnTo>
                <a:lnTo>
                  <a:pt x="66" y="97"/>
                </a:lnTo>
                <a:lnTo>
                  <a:pt x="68" y="99"/>
                </a:lnTo>
                <a:lnTo>
                  <a:pt x="69" y="103"/>
                </a:lnTo>
                <a:lnTo>
                  <a:pt x="69" y="103"/>
                </a:lnTo>
                <a:lnTo>
                  <a:pt x="71" y="99"/>
                </a:lnTo>
                <a:lnTo>
                  <a:pt x="71" y="99"/>
                </a:lnTo>
                <a:lnTo>
                  <a:pt x="73" y="101"/>
                </a:lnTo>
                <a:lnTo>
                  <a:pt x="77" y="103"/>
                </a:lnTo>
                <a:lnTo>
                  <a:pt x="81" y="103"/>
                </a:lnTo>
                <a:lnTo>
                  <a:pt x="81" y="101"/>
                </a:lnTo>
                <a:lnTo>
                  <a:pt x="77" y="99"/>
                </a:lnTo>
                <a:lnTo>
                  <a:pt x="77" y="97"/>
                </a:lnTo>
                <a:lnTo>
                  <a:pt x="79" y="97"/>
                </a:lnTo>
                <a:lnTo>
                  <a:pt x="83" y="99"/>
                </a:lnTo>
                <a:lnTo>
                  <a:pt x="83" y="101"/>
                </a:lnTo>
                <a:lnTo>
                  <a:pt x="85" y="101"/>
                </a:lnTo>
                <a:lnTo>
                  <a:pt x="85" y="103"/>
                </a:lnTo>
                <a:lnTo>
                  <a:pt x="86" y="105"/>
                </a:lnTo>
                <a:lnTo>
                  <a:pt x="88" y="105"/>
                </a:lnTo>
                <a:lnTo>
                  <a:pt x="88" y="101"/>
                </a:lnTo>
                <a:lnTo>
                  <a:pt x="88" y="99"/>
                </a:lnTo>
                <a:lnTo>
                  <a:pt x="86" y="99"/>
                </a:lnTo>
                <a:lnTo>
                  <a:pt x="85" y="97"/>
                </a:lnTo>
                <a:lnTo>
                  <a:pt x="85" y="97"/>
                </a:lnTo>
                <a:lnTo>
                  <a:pt x="86" y="9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255">
            <a:extLst>
              <a:ext uri="{FF2B5EF4-FFF2-40B4-BE49-F238E27FC236}">
                <a16:creationId xmlns:a16="http://schemas.microsoft.com/office/drawing/2014/main" id="{D529280A-56A5-4CBD-8398-EF97EC33A513}"/>
              </a:ext>
            </a:extLst>
          </p:cNvPr>
          <p:cNvSpPr>
            <a:spLocks/>
          </p:cNvSpPr>
          <p:nvPr/>
        </p:nvSpPr>
        <p:spPr bwMode="auto">
          <a:xfrm>
            <a:off x="7120053" y="2038311"/>
            <a:ext cx="16186" cy="8093"/>
          </a:xfrm>
          <a:custGeom>
            <a:avLst/>
            <a:gdLst>
              <a:gd name="T0" fmla="*/ 2 w 10"/>
              <a:gd name="T1" fmla="*/ 1 h 5"/>
              <a:gd name="T2" fmla="*/ 0 w 10"/>
              <a:gd name="T3" fmla="*/ 5 h 5"/>
              <a:gd name="T4" fmla="*/ 2 w 10"/>
              <a:gd name="T5" fmla="*/ 5 h 5"/>
              <a:gd name="T6" fmla="*/ 4 w 10"/>
              <a:gd name="T7" fmla="*/ 3 h 5"/>
              <a:gd name="T8" fmla="*/ 8 w 10"/>
              <a:gd name="T9" fmla="*/ 1 h 5"/>
              <a:gd name="T10" fmla="*/ 10 w 10"/>
              <a:gd name="T11" fmla="*/ 1 h 5"/>
              <a:gd name="T12" fmla="*/ 6 w 10"/>
              <a:gd name="T13" fmla="*/ 0 h 5"/>
              <a:gd name="T14" fmla="*/ 2 w 10"/>
              <a:gd name="T1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5">
                <a:moveTo>
                  <a:pt x="2" y="1"/>
                </a:moveTo>
                <a:lnTo>
                  <a:pt x="0" y="5"/>
                </a:lnTo>
                <a:lnTo>
                  <a:pt x="2" y="5"/>
                </a:lnTo>
                <a:lnTo>
                  <a:pt x="4" y="3"/>
                </a:lnTo>
                <a:lnTo>
                  <a:pt x="8" y="1"/>
                </a:lnTo>
                <a:lnTo>
                  <a:pt x="10" y="1"/>
                </a:lnTo>
                <a:lnTo>
                  <a:pt x="6" y="0"/>
                </a:lnTo>
                <a:lnTo>
                  <a:pt x="2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56">
            <a:extLst>
              <a:ext uri="{FF2B5EF4-FFF2-40B4-BE49-F238E27FC236}">
                <a16:creationId xmlns:a16="http://schemas.microsoft.com/office/drawing/2014/main" id="{328BEE20-F279-4D60-8862-3F484A48D2D5}"/>
              </a:ext>
            </a:extLst>
          </p:cNvPr>
          <p:cNvSpPr>
            <a:spLocks/>
          </p:cNvSpPr>
          <p:nvPr/>
        </p:nvSpPr>
        <p:spPr bwMode="auto">
          <a:xfrm>
            <a:off x="7474516" y="1716219"/>
            <a:ext cx="24278" cy="30753"/>
          </a:xfrm>
          <a:custGeom>
            <a:avLst/>
            <a:gdLst>
              <a:gd name="T0" fmla="*/ 13 w 15"/>
              <a:gd name="T1" fmla="*/ 19 h 19"/>
              <a:gd name="T2" fmla="*/ 15 w 15"/>
              <a:gd name="T3" fmla="*/ 17 h 19"/>
              <a:gd name="T4" fmla="*/ 15 w 15"/>
              <a:gd name="T5" fmla="*/ 15 h 19"/>
              <a:gd name="T6" fmla="*/ 13 w 15"/>
              <a:gd name="T7" fmla="*/ 11 h 19"/>
              <a:gd name="T8" fmla="*/ 11 w 15"/>
              <a:gd name="T9" fmla="*/ 6 h 19"/>
              <a:gd name="T10" fmla="*/ 7 w 15"/>
              <a:gd name="T11" fmla="*/ 4 h 19"/>
              <a:gd name="T12" fmla="*/ 7 w 15"/>
              <a:gd name="T13" fmla="*/ 0 h 19"/>
              <a:gd name="T14" fmla="*/ 3 w 15"/>
              <a:gd name="T15" fmla="*/ 4 h 19"/>
              <a:gd name="T16" fmla="*/ 3 w 15"/>
              <a:gd name="T17" fmla="*/ 7 h 19"/>
              <a:gd name="T18" fmla="*/ 0 w 15"/>
              <a:gd name="T19" fmla="*/ 13 h 19"/>
              <a:gd name="T20" fmla="*/ 2 w 15"/>
              <a:gd name="T21" fmla="*/ 15 h 19"/>
              <a:gd name="T22" fmla="*/ 5 w 15"/>
              <a:gd name="T23" fmla="*/ 15 h 19"/>
              <a:gd name="T24" fmla="*/ 5 w 15"/>
              <a:gd name="T25" fmla="*/ 17 h 19"/>
              <a:gd name="T26" fmla="*/ 9 w 15"/>
              <a:gd name="T27" fmla="*/ 17 h 19"/>
              <a:gd name="T28" fmla="*/ 13 w 15"/>
              <a:gd name="T2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19">
                <a:moveTo>
                  <a:pt x="13" y="19"/>
                </a:moveTo>
                <a:lnTo>
                  <a:pt x="15" y="17"/>
                </a:lnTo>
                <a:lnTo>
                  <a:pt x="15" y="15"/>
                </a:lnTo>
                <a:lnTo>
                  <a:pt x="13" y="11"/>
                </a:lnTo>
                <a:lnTo>
                  <a:pt x="11" y="6"/>
                </a:lnTo>
                <a:lnTo>
                  <a:pt x="7" y="4"/>
                </a:lnTo>
                <a:lnTo>
                  <a:pt x="7" y="0"/>
                </a:lnTo>
                <a:lnTo>
                  <a:pt x="3" y="4"/>
                </a:lnTo>
                <a:lnTo>
                  <a:pt x="3" y="7"/>
                </a:lnTo>
                <a:lnTo>
                  <a:pt x="0" y="13"/>
                </a:lnTo>
                <a:lnTo>
                  <a:pt x="2" y="15"/>
                </a:lnTo>
                <a:lnTo>
                  <a:pt x="5" y="15"/>
                </a:lnTo>
                <a:lnTo>
                  <a:pt x="5" y="17"/>
                </a:lnTo>
                <a:lnTo>
                  <a:pt x="9" y="17"/>
                </a:lnTo>
                <a:lnTo>
                  <a:pt x="13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Freeform 257">
            <a:extLst>
              <a:ext uri="{FF2B5EF4-FFF2-40B4-BE49-F238E27FC236}">
                <a16:creationId xmlns:a16="http://schemas.microsoft.com/office/drawing/2014/main" id="{DA2D7565-4AB0-48AF-B798-EFA88E27E6AE}"/>
              </a:ext>
            </a:extLst>
          </p:cNvPr>
          <p:cNvSpPr>
            <a:spLocks/>
          </p:cNvSpPr>
          <p:nvPr/>
        </p:nvSpPr>
        <p:spPr bwMode="auto">
          <a:xfrm>
            <a:off x="6861084" y="1275972"/>
            <a:ext cx="33990" cy="40464"/>
          </a:xfrm>
          <a:custGeom>
            <a:avLst/>
            <a:gdLst>
              <a:gd name="T0" fmla="*/ 0 w 21"/>
              <a:gd name="T1" fmla="*/ 2 h 25"/>
              <a:gd name="T2" fmla="*/ 0 w 21"/>
              <a:gd name="T3" fmla="*/ 6 h 25"/>
              <a:gd name="T4" fmla="*/ 4 w 21"/>
              <a:gd name="T5" fmla="*/ 12 h 25"/>
              <a:gd name="T6" fmla="*/ 4 w 21"/>
              <a:gd name="T7" fmla="*/ 17 h 25"/>
              <a:gd name="T8" fmla="*/ 6 w 21"/>
              <a:gd name="T9" fmla="*/ 23 h 25"/>
              <a:gd name="T10" fmla="*/ 10 w 21"/>
              <a:gd name="T11" fmla="*/ 25 h 25"/>
              <a:gd name="T12" fmla="*/ 11 w 21"/>
              <a:gd name="T13" fmla="*/ 23 h 25"/>
              <a:gd name="T14" fmla="*/ 11 w 21"/>
              <a:gd name="T15" fmla="*/ 23 h 25"/>
              <a:gd name="T16" fmla="*/ 10 w 21"/>
              <a:gd name="T17" fmla="*/ 19 h 25"/>
              <a:gd name="T18" fmla="*/ 10 w 21"/>
              <a:gd name="T19" fmla="*/ 19 h 25"/>
              <a:gd name="T20" fmla="*/ 11 w 21"/>
              <a:gd name="T21" fmla="*/ 17 h 25"/>
              <a:gd name="T22" fmla="*/ 13 w 21"/>
              <a:gd name="T23" fmla="*/ 13 h 25"/>
              <a:gd name="T24" fmla="*/ 13 w 21"/>
              <a:gd name="T25" fmla="*/ 12 h 25"/>
              <a:gd name="T26" fmla="*/ 19 w 21"/>
              <a:gd name="T27" fmla="*/ 10 h 25"/>
              <a:gd name="T28" fmla="*/ 21 w 21"/>
              <a:gd name="T29" fmla="*/ 10 h 25"/>
              <a:gd name="T30" fmla="*/ 21 w 21"/>
              <a:gd name="T31" fmla="*/ 8 h 25"/>
              <a:gd name="T32" fmla="*/ 19 w 21"/>
              <a:gd name="T33" fmla="*/ 6 h 25"/>
              <a:gd name="T34" fmla="*/ 15 w 21"/>
              <a:gd name="T35" fmla="*/ 8 h 25"/>
              <a:gd name="T36" fmla="*/ 10 w 21"/>
              <a:gd name="T37" fmla="*/ 4 h 25"/>
              <a:gd name="T38" fmla="*/ 6 w 21"/>
              <a:gd name="T39" fmla="*/ 0 h 25"/>
              <a:gd name="T40" fmla="*/ 4 w 21"/>
              <a:gd name="T41" fmla="*/ 2 h 25"/>
              <a:gd name="T42" fmla="*/ 0 w 21"/>
              <a:gd name="T43" fmla="*/ 2 h 25"/>
              <a:gd name="T44" fmla="*/ 0 w 21"/>
              <a:gd name="T4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25">
                <a:moveTo>
                  <a:pt x="0" y="2"/>
                </a:moveTo>
                <a:lnTo>
                  <a:pt x="0" y="6"/>
                </a:lnTo>
                <a:lnTo>
                  <a:pt x="4" y="12"/>
                </a:lnTo>
                <a:lnTo>
                  <a:pt x="4" y="17"/>
                </a:lnTo>
                <a:lnTo>
                  <a:pt x="6" y="23"/>
                </a:lnTo>
                <a:lnTo>
                  <a:pt x="10" y="25"/>
                </a:lnTo>
                <a:lnTo>
                  <a:pt x="11" y="23"/>
                </a:lnTo>
                <a:lnTo>
                  <a:pt x="11" y="23"/>
                </a:lnTo>
                <a:lnTo>
                  <a:pt x="10" y="19"/>
                </a:lnTo>
                <a:lnTo>
                  <a:pt x="10" y="19"/>
                </a:lnTo>
                <a:lnTo>
                  <a:pt x="11" y="17"/>
                </a:lnTo>
                <a:lnTo>
                  <a:pt x="13" y="13"/>
                </a:lnTo>
                <a:lnTo>
                  <a:pt x="13" y="12"/>
                </a:lnTo>
                <a:lnTo>
                  <a:pt x="19" y="10"/>
                </a:lnTo>
                <a:lnTo>
                  <a:pt x="21" y="10"/>
                </a:lnTo>
                <a:lnTo>
                  <a:pt x="21" y="8"/>
                </a:lnTo>
                <a:lnTo>
                  <a:pt x="19" y="6"/>
                </a:lnTo>
                <a:lnTo>
                  <a:pt x="15" y="8"/>
                </a:lnTo>
                <a:lnTo>
                  <a:pt x="10" y="4"/>
                </a:lnTo>
                <a:lnTo>
                  <a:pt x="6" y="0"/>
                </a:lnTo>
                <a:lnTo>
                  <a:pt x="4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258">
            <a:extLst>
              <a:ext uri="{FF2B5EF4-FFF2-40B4-BE49-F238E27FC236}">
                <a16:creationId xmlns:a16="http://schemas.microsoft.com/office/drawing/2014/main" id="{944CD250-1378-470D-A632-0D464BD7C67C}"/>
              </a:ext>
            </a:extLst>
          </p:cNvPr>
          <p:cNvSpPr>
            <a:spLocks/>
          </p:cNvSpPr>
          <p:nvPr/>
        </p:nvSpPr>
        <p:spPr bwMode="auto">
          <a:xfrm>
            <a:off x="9131914" y="3459401"/>
            <a:ext cx="12948" cy="9711"/>
          </a:xfrm>
          <a:custGeom>
            <a:avLst/>
            <a:gdLst>
              <a:gd name="T0" fmla="*/ 8 w 8"/>
              <a:gd name="T1" fmla="*/ 2 h 6"/>
              <a:gd name="T2" fmla="*/ 4 w 8"/>
              <a:gd name="T3" fmla="*/ 0 h 6"/>
              <a:gd name="T4" fmla="*/ 2 w 8"/>
              <a:gd name="T5" fmla="*/ 0 h 6"/>
              <a:gd name="T6" fmla="*/ 0 w 8"/>
              <a:gd name="T7" fmla="*/ 0 h 6"/>
              <a:gd name="T8" fmla="*/ 2 w 8"/>
              <a:gd name="T9" fmla="*/ 2 h 6"/>
              <a:gd name="T10" fmla="*/ 4 w 8"/>
              <a:gd name="T11" fmla="*/ 4 h 6"/>
              <a:gd name="T12" fmla="*/ 8 w 8"/>
              <a:gd name="T13" fmla="*/ 6 h 6"/>
              <a:gd name="T14" fmla="*/ 8 w 8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8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8" y="6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259">
            <a:extLst>
              <a:ext uri="{FF2B5EF4-FFF2-40B4-BE49-F238E27FC236}">
                <a16:creationId xmlns:a16="http://schemas.microsoft.com/office/drawing/2014/main" id="{52D2F793-D633-4648-B264-F42FCB80FE86}"/>
              </a:ext>
            </a:extLst>
          </p:cNvPr>
          <p:cNvSpPr>
            <a:spLocks/>
          </p:cNvSpPr>
          <p:nvPr/>
        </p:nvSpPr>
        <p:spPr bwMode="auto">
          <a:xfrm>
            <a:off x="9114110" y="3618019"/>
            <a:ext cx="45319" cy="111680"/>
          </a:xfrm>
          <a:custGeom>
            <a:avLst/>
            <a:gdLst>
              <a:gd name="T0" fmla="*/ 6 w 28"/>
              <a:gd name="T1" fmla="*/ 18 h 69"/>
              <a:gd name="T2" fmla="*/ 2 w 28"/>
              <a:gd name="T3" fmla="*/ 26 h 69"/>
              <a:gd name="T4" fmla="*/ 0 w 28"/>
              <a:gd name="T5" fmla="*/ 31 h 69"/>
              <a:gd name="T6" fmla="*/ 0 w 28"/>
              <a:gd name="T7" fmla="*/ 33 h 69"/>
              <a:gd name="T8" fmla="*/ 0 w 28"/>
              <a:gd name="T9" fmla="*/ 35 h 69"/>
              <a:gd name="T10" fmla="*/ 0 w 28"/>
              <a:gd name="T11" fmla="*/ 41 h 69"/>
              <a:gd name="T12" fmla="*/ 2 w 28"/>
              <a:gd name="T13" fmla="*/ 48 h 69"/>
              <a:gd name="T14" fmla="*/ 4 w 28"/>
              <a:gd name="T15" fmla="*/ 48 h 69"/>
              <a:gd name="T16" fmla="*/ 4 w 28"/>
              <a:gd name="T17" fmla="*/ 50 h 69"/>
              <a:gd name="T18" fmla="*/ 2 w 28"/>
              <a:gd name="T19" fmla="*/ 50 h 69"/>
              <a:gd name="T20" fmla="*/ 2 w 28"/>
              <a:gd name="T21" fmla="*/ 52 h 69"/>
              <a:gd name="T22" fmla="*/ 4 w 28"/>
              <a:gd name="T23" fmla="*/ 56 h 69"/>
              <a:gd name="T24" fmla="*/ 6 w 28"/>
              <a:gd name="T25" fmla="*/ 56 h 69"/>
              <a:gd name="T26" fmla="*/ 7 w 28"/>
              <a:gd name="T27" fmla="*/ 58 h 69"/>
              <a:gd name="T28" fmla="*/ 11 w 28"/>
              <a:gd name="T29" fmla="*/ 59 h 69"/>
              <a:gd name="T30" fmla="*/ 13 w 28"/>
              <a:gd name="T31" fmla="*/ 63 h 69"/>
              <a:gd name="T32" fmla="*/ 13 w 28"/>
              <a:gd name="T33" fmla="*/ 67 h 69"/>
              <a:gd name="T34" fmla="*/ 13 w 28"/>
              <a:gd name="T35" fmla="*/ 69 h 69"/>
              <a:gd name="T36" fmla="*/ 17 w 28"/>
              <a:gd name="T37" fmla="*/ 69 h 69"/>
              <a:gd name="T38" fmla="*/ 19 w 28"/>
              <a:gd name="T39" fmla="*/ 69 h 69"/>
              <a:gd name="T40" fmla="*/ 17 w 28"/>
              <a:gd name="T41" fmla="*/ 67 h 69"/>
              <a:gd name="T42" fmla="*/ 19 w 28"/>
              <a:gd name="T43" fmla="*/ 63 h 69"/>
              <a:gd name="T44" fmla="*/ 17 w 28"/>
              <a:gd name="T45" fmla="*/ 58 h 69"/>
              <a:gd name="T46" fmla="*/ 19 w 28"/>
              <a:gd name="T47" fmla="*/ 54 h 69"/>
              <a:gd name="T48" fmla="*/ 24 w 28"/>
              <a:gd name="T49" fmla="*/ 48 h 69"/>
              <a:gd name="T50" fmla="*/ 24 w 28"/>
              <a:gd name="T51" fmla="*/ 43 h 69"/>
              <a:gd name="T52" fmla="*/ 24 w 28"/>
              <a:gd name="T53" fmla="*/ 43 h 69"/>
              <a:gd name="T54" fmla="*/ 24 w 28"/>
              <a:gd name="T55" fmla="*/ 43 h 69"/>
              <a:gd name="T56" fmla="*/ 24 w 28"/>
              <a:gd name="T57" fmla="*/ 35 h 69"/>
              <a:gd name="T58" fmla="*/ 24 w 28"/>
              <a:gd name="T59" fmla="*/ 31 h 69"/>
              <a:gd name="T60" fmla="*/ 24 w 28"/>
              <a:gd name="T61" fmla="*/ 26 h 69"/>
              <a:gd name="T62" fmla="*/ 26 w 28"/>
              <a:gd name="T63" fmla="*/ 22 h 69"/>
              <a:gd name="T64" fmla="*/ 26 w 28"/>
              <a:gd name="T65" fmla="*/ 15 h 69"/>
              <a:gd name="T66" fmla="*/ 28 w 28"/>
              <a:gd name="T67" fmla="*/ 11 h 69"/>
              <a:gd name="T68" fmla="*/ 28 w 28"/>
              <a:gd name="T69" fmla="*/ 9 h 69"/>
              <a:gd name="T70" fmla="*/ 28 w 28"/>
              <a:gd name="T71" fmla="*/ 7 h 69"/>
              <a:gd name="T72" fmla="*/ 26 w 28"/>
              <a:gd name="T73" fmla="*/ 5 h 69"/>
              <a:gd name="T74" fmla="*/ 24 w 28"/>
              <a:gd name="T75" fmla="*/ 5 h 69"/>
              <a:gd name="T76" fmla="*/ 22 w 28"/>
              <a:gd name="T77" fmla="*/ 1 h 69"/>
              <a:gd name="T78" fmla="*/ 19 w 28"/>
              <a:gd name="T79" fmla="*/ 0 h 69"/>
              <a:gd name="T80" fmla="*/ 17 w 28"/>
              <a:gd name="T81" fmla="*/ 1 h 69"/>
              <a:gd name="T82" fmla="*/ 17 w 28"/>
              <a:gd name="T83" fmla="*/ 3 h 69"/>
              <a:gd name="T84" fmla="*/ 15 w 28"/>
              <a:gd name="T85" fmla="*/ 3 h 69"/>
              <a:gd name="T86" fmla="*/ 11 w 28"/>
              <a:gd name="T87" fmla="*/ 9 h 69"/>
              <a:gd name="T88" fmla="*/ 7 w 28"/>
              <a:gd name="T89" fmla="*/ 15 h 69"/>
              <a:gd name="T90" fmla="*/ 7 w 28"/>
              <a:gd name="T91" fmla="*/ 15 h 69"/>
              <a:gd name="T92" fmla="*/ 7 w 28"/>
              <a:gd name="T93" fmla="*/ 18 h 69"/>
              <a:gd name="T94" fmla="*/ 6 w 28"/>
              <a:gd name="T95" fmla="*/ 1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" h="69">
                <a:moveTo>
                  <a:pt x="6" y="18"/>
                </a:moveTo>
                <a:lnTo>
                  <a:pt x="2" y="26"/>
                </a:lnTo>
                <a:lnTo>
                  <a:pt x="0" y="31"/>
                </a:lnTo>
                <a:lnTo>
                  <a:pt x="0" y="33"/>
                </a:lnTo>
                <a:lnTo>
                  <a:pt x="0" y="35"/>
                </a:lnTo>
                <a:lnTo>
                  <a:pt x="0" y="41"/>
                </a:lnTo>
                <a:lnTo>
                  <a:pt x="2" y="48"/>
                </a:lnTo>
                <a:lnTo>
                  <a:pt x="4" y="48"/>
                </a:lnTo>
                <a:lnTo>
                  <a:pt x="4" y="50"/>
                </a:lnTo>
                <a:lnTo>
                  <a:pt x="2" y="50"/>
                </a:lnTo>
                <a:lnTo>
                  <a:pt x="2" y="52"/>
                </a:lnTo>
                <a:lnTo>
                  <a:pt x="4" y="56"/>
                </a:lnTo>
                <a:lnTo>
                  <a:pt x="6" y="56"/>
                </a:lnTo>
                <a:lnTo>
                  <a:pt x="7" y="58"/>
                </a:lnTo>
                <a:lnTo>
                  <a:pt x="11" y="59"/>
                </a:lnTo>
                <a:lnTo>
                  <a:pt x="13" y="63"/>
                </a:lnTo>
                <a:lnTo>
                  <a:pt x="13" y="67"/>
                </a:lnTo>
                <a:lnTo>
                  <a:pt x="13" y="69"/>
                </a:lnTo>
                <a:lnTo>
                  <a:pt x="17" y="69"/>
                </a:lnTo>
                <a:lnTo>
                  <a:pt x="19" y="69"/>
                </a:lnTo>
                <a:lnTo>
                  <a:pt x="17" y="67"/>
                </a:lnTo>
                <a:lnTo>
                  <a:pt x="19" y="63"/>
                </a:lnTo>
                <a:lnTo>
                  <a:pt x="17" y="58"/>
                </a:lnTo>
                <a:lnTo>
                  <a:pt x="19" y="54"/>
                </a:lnTo>
                <a:lnTo>
                  <a:pt x="24" y="48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4" y="35"/>
                </a:lnTo>
                <a:lnTo>
                  <a:pt x="24" y="31"/>
                </a:lnTo>
                <a:lnTo>
                  <a:pt x="24" y="26"/>
                </a:lnTo>
                <a:lnTo>
                  <a:pt x="26" y="22"/>
                </a:lnTo>
                <a:lnTo>
                  <a:pt x="26" y="15"/>
                </a:lnTo>
                <a:lnTo>
                  <a:pt x="28" y="11"/>
                </a:lnTo>
                <a:lnTo>
                  <a:pt x="28" y="9"/>
                </a:lnTo>
                <a:lnTo>
                  <a:pt x="28" y="7"/>
                </a:lnTo>
                <a:lnTo>
                  <a:pt x="26" y="5"/>
                </a:lnTo>
                <a:lnTo>
                  <a:pt x="24" y="5"/>
                </a:lnTo>
                <a:lnTo>
                  <a:pt x="22" y="1"/>
                </a:lnTo>
                <a:lnTo>
                  <a:pt x="19" y="0"/>
                </a:lnTo>
                <a:lnTo>
                  <a:pt x="17" y="1"/>
                </a:lnTo>
                <a:lnTo>
                  <a:pt x="17" y="3"/>
                </a:lnTo>
                <a:lnTo>
                  <a:pt x="15" y="3"/>
                </a:lnTo>
                <a:lnTo>
                  <a:pt x="11" y="9"/>
                </a:lnTo>
                <a:lnTo>
                  <a:pt x="7" y="15"/>
                </a:lnTo>
                <a:lnTo>
                  <a:pt x="7" y="15"/>
                </a:lnTo>
                <a:lnTo>
                  <a:pt x="7" y="18"/>
                </a:lnTo>
                <a:lnTo>
                  <a:pt x="6" y="1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260">
            <a:extLst>
              <a:ext uri="{FF2B5EF4-FFF2-40B4-BE49-F238E27FC236}">
                <a16:creationId xmlns:a16="http://schemas.microsoft.com/office/drawing/2014/main" id="{05A1E070-567B-422C-B3BC-6E72468537DD}"/>
              </a:ext>
            </a:extLst>
          </p:cNvPr>
          <p:cNvSpPr>
            <a:spLocks/>
          </p:cNvSpPr>
          <p:nvPr/>
        </p:nvSpPr>
        <p:spPr bwMode="auto">
          <a:xfrm>
            <a:off x="7644464" y="2556248"/>
            <a:ext cx="1649305" cy="1225245"/>
          </a:xfrm>
          <a:custGeom>
            <a:avLst/>
            <a:gdLst>
              <a:gd name="T0" fmla="*/ 966 w 1019"/>
              <a:gd name="T1" fmla="*/ 285 h 757"/>
              <a:gd name="T2" fmla="*/ 996 w 1019"/>
              <a:gd name="T3" fmla="*/ 255 h 757"/>
              <a:gd name="T4" fmla="*/ 1011 w 1019"/>
              <a:gd name="T5" fmla="*/ 204 h 757"/>
              <a:gd name="T6" fmla="*/ 1015 w 1019"/>
              <a:gd name="T7" fmla="*/ 163 h 757"/>
              <a:gd name="T8" fmla="*/ 1013 w 1019"/>
              <a:gd name="T9" fmla="*/ 120 h 757"/>
              <a:gd name="T10" fmla="*/ 970 w 1019"/>
              <a:gd name="T11" fmla="*/ 142 h 757"/>
              <a:gd name="T12" fmla="*/ 942 w 1019"/>
              <a:gd name="T13" fmla="*/ 112 h 757"/>
              <a:gd name="T14" fmla="*/ 906 w 1019"/>
              <a:gd name="T15" fmla="*/ 97 h 757"/>
              <a:gd name="T16" fmla="*/ 866 w 1019"/>
              <a:gd name="T17" fmla="*/ 58 h 757"/>
              <a:gd name="T18" fmla="*/ 840 w 1019"/>
              <a:gd name="T19" fmla="*/ 19 h 757"/>
              <a:gd name="T20" fmla="*/ 810 w 1019"/>
              <a:gd name="T21" fmla="*/ 6 h 757"/>
              <a:gd name="T22" fmla="*/ 753 w 1019"/>
              <a:gd name="T23" fmla="*/ 11 h 757"/>
              <a:gd name="T24" fmla="*/ 753 w 1019"/>
              <a:gd name="T25" fmla="*/ 56 h 757"/>
              <a:gd name="T26" fmla="*/ 735 w 1019"/>
              <a:gd name="T27" fmla="*/ 114 h 757"/>
              <a:gd name="T28" fmla="*/ 765 w 1019"/>
              <a:gd name="T29" fmla="*/ 153 h 757"/>
              <a:gd name="T30" fmla="*/ 750 w 1019"/>
              <a:gd name="T31" fmla="*/ 200 h 757"/>
              <a:gd name="T32" fmla="*/ 674 w 1019"/>
              <a:gd name="T33" fmla="*/ 236 h 757"/>
              <a:gd name="T34" fmla="*/ 601 w 1019"/>
              <a:gd name="T35" fmla="*/ 316 h 757"/>
              <a:gd name="T36" fmla="*/ 454 w 1019"/>
              <a:gd name="T37" fmla="*/ 307 h 757"/>
              <a:gd name="T38" fmla="*/ 390 w 1019"/>
              <a:gd name="T39" fmla="*/ 260 h 757"/>
              <a:gd name="T40" fmla="*/ 330 w 1019"/>
              <a:gd name="T41" fmla="*/ 208 h 757"/>
              <a:gd name="T42" fmla="*/ 283 w 1019"/>
              <a:gd name="T43" fmla="*/ 183 h 757"/>
              <a:gd name="T44" fmla="*/ 249 w 1019"/>
              <a:gd name="T45" fmla="*/ 195 h 757"/>
              <a:gd name="T46" fmla="*/ 215 w 1019"/>
              <a:gd name="T47" fmla="*/ 258 h 757"/>
              <a:gd name="T48" fmla="*/ 188 w 1019"/>
              <a:gd name="T49" fmla="*/ 294 h 757"/>
              <a:gd name="T50" fmla="*/ 119 w 1019"/>
              <a:gd name="T51" fmla="*/ 322 h 757"/>
              <a:gd name="T52" fmla="*/ 40 w 1019"/>
              <a:gd name="T53" fmla="*/ 348 h 757"/>
              <a:gd name="T54" fmla="*/ 19 w 1019"/>
              <a:gd name="T55" fmla="*/ 386 h 757"/>
              <a:gd name="T56" fmla="*/ 25 w 1019"/>
              <a:gd name="T57" fmla="*/ 448 h 757"/>
              <a:gd name="T58" fmla="*/ 66 w 1019"/>
              <a:gd name="T59" fmla="*/ 425 h 757"/>
              <a:gd name="T60" fmla="*/ 124 w 1019"/>
              <a:gd name="T61" fmla="*/ 438 h 757"/>
              <a:gd name="T62" fmla="*/ 192 w 1019"/>
              <a:gd name="T63" fmla="*/ 489 h 757"/>
              <a:gd name="T64" fmla="*/ 219 w 1019"/>
              <a:gd name="T65" fmla="*/ 567 h 757"/>
              <a:gd name="T66" fmla="*/ 286 w 1019"/>
              <a:gd name="T67" fmla="*/ 592 h 757"/>
              <a:gd name="T68" fmla="*/ 352 w 1019"/>
              <a:gd name="T69" fmla="*/ 618 h 757"/>
              <a:gd name="T70" fmla="*/ 430 w 1019"/>
              <a:gd name="T71" fmla="*/ 622 h 757"/>
              <a:gd name="T72" fmla="*/ 501 w 1019"/>
              <a:gd name="T73" fmla="*/ 590 h 757"/>
              <a:gd name="T74" fmla="*/ 544 w 1019"/>
              <a:gd name="T75" fmla="*/ 629 h 757"/>
              <a:gd name="T76" fmla="*/ 546 w 1019"/>
              <a:gd name="T77" fmla="*/ 691 h 757"/>
              <a:gd name="T78" fmla="*/ 578 w 1019"/>
              <a:gd name="T79" fmla="*/ 725 h 757"/>
              <a:gd name="T80" fmla="*/ 616 w 1019"/>
              <a:gd name="T81" fmla="*/ 719 h 757"/>
              <a:gd name="T82" fmla="*/ 669 w 1019"/>
              <a:gd name="T83" fmla="*/ 702 h 757"/>
              <a:gd name="T84" fmla="*/ 720 w 1019"/>
              <a:gd name="T85" fmla="*/ 734 h 757"/>
              <a:gd name="T86" fmla="*/ 748 w 1019"/>
              <a:gd name="T87" fmla="*/ 755 h 757"/>
              <a:gd name="T88" fmla="*/ 759 w 1019"/>
              <a:gd name="T89" fmla="*/ 740 h 757"/>
              <a:gd name="T90" fmla="*/ 799 w 1019"/>
              <a:gd name="T91" fmla="*/ 708 h 757"/>
              <a:gd name="T92" fmla="*/ 838 w 1019"/>
              <a:gd name="T93" fmla="*/ 710 h 757"/>
              <a:gd name="T94" fmla="*/ 870 w 1019"/>
              <a:gd name="T95" fmla="*/ 684 h 757"/>
              <a:gd name="T96" fmla="*/ 883 w 1019"/>
              <a:gd name="T97" fmla="*/ 663 h 757"/>
              <a:gd name="T98" fmla="*/ 891 w 1019"/>
              <a:gd name="T99" fmla="*/ 642 h 757"/>
              <a:gd name="T100" fmla="*/ 904 w 1019"/>
              <a:gd name="T101" fmla="*/ 616 h 757"/>
              <a:gd name="T102" fmla="*/ 915 w 1019"/>
              <a:gd name="T103" fmla="*/ 586 h 757"/>
              <a:gd name="T104" fmla="*/ 919 w 1019"/>
              <a:gd name="T105" fmla="*/ 566 h 757"/>
              <a:gd name="T106" fmla="*/ 914 w 1019"/>
              <a:gd name="T107" fmla="*/ 543 h 757"/>
              <a:gd name="T108" fmla="*/ 882 w 1019"/>
              <a:gd name="T109" fmla="*/ 523 h 757"/>
              <a:gd name="T110" fmla="*/ 866 w 1019"/>
              <a:gd name="T111" fmla="*/ 470 h 757"/>
              <a:gd name="T112" fmla="*/ 876 w 1019"/>
              <a:gd name="T113" fmla="*/ 420 h 757"/>
              <a:gd name="T114" fmla="*/ 876 w 1019"/>
              <a:gd name="T115" fmla="*/ 401 h 757"/>
              <a:gd name="T116" fmla="*/ 827 w 1019"/>
              <a:gd name="T117" fmla="*/ 395 h 757"/>
              <a:gd name="T118" fmla="*/ 829 w 1019"/>
              <a:gd name="T119" fmla="*/ 358 h 757"/>
              <a:gd name="T120" fmla="*/ 866 w 1019"/>
              <a:gd name="T121" fmla="*/ 345 h 757"/>
              <a:gd name="T122" fmla="*/ 876 w 1019"/>
              <a:gd name="T123" fmla="*/ 36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9" h="757">
                <a:moveTo>
                  <a:pt x="919" y="331"/>
                </a:moveTo>
                <a:lnTo>
                  <a:pt x="921" y="326"/>
                </a:lnTo>
                <a:lnTo>
                  <a:pt x="921" y="324"/>
                </a:lnTo>
                <a:lnTo>
                  <a:pt x="925" y="320"/>
                </a:lnTo>
                <a:lnTo>
                  <a:pt x="929" y="315"/>
                </a:lnTo>
                <a:lnTo>
                  <a:pt x="930" y="315"/>
                </a:lnTo>
                <a:lnTo>
                  <a:pt x="934" y="305"/>
                </a:lnTo>
                <a:lnTo>
                  <a:pt x="936" y="303"/>
                </a:lnTo>
                <a:lnTo>
                  <a:pt x="934" y="301"/>
                </a:lnTo>
                <a:lnTo>
                  <a:pt x="936" y="296"/>
                </a:lnTo>
                <a:lnTo>
                  <a:pt x="938" y="292"/>
                </a:lnTo>
                <a:lnTo>
                  <a:pt x="942" y="296"/>
                </a:lnTo>
                <a:lnTo>
                  <a:pt x="944" y="298"/>
                </a:lnTo>
                <a:lnTo>
                  <a:pt x="947" y="300"/>
                </a:lnTo>
                <a:lnTo>
                  <a:pt x="949" y="300"/>
                </a:lnTo>
                <a:lnTo>
                  <a:pt x="953" y="300"/>
                </a:lnTo>
                <a:lnTo>
                  <a:pt x="961" y="300"/>
                </a:lnTo>
                <a:lnTo>
                  <a:pt x="964" y="300"/>
                </a:lnTo>
                <a:lnTo>
                  <a:pt x="966" y="296"/>
                </a:lnTo>
                <a:lnTo>
                  <a:pt x="966" y="294"/>
                </a:lnTo>
                <a:lnTo>
                  <a:pt x="962" y="290"/>
                </a:lnTo>
                <a:lnTo>
                  <a:pt x="959" y="286"/>
                </a:lnTo>
                <a:lnTo>
                  <a:pt x="962" y="286"/>
                </a:lnTo>
                <a:lnTo>
                  <a:pt x="966" y="285"/>
                </a:lnTo>
                <a:lnTo>
                  <a:pt x="972" y="281"/>
                </a:lnTo>
                <a:lnTo>
                  <a:pt x="972" y="277"/>
                </a:lnTo>
                <a:lnTo>
                  <a:pt x="974" y="273"/>
                </a:lnTo>
                <a:lnTo>
                  <a:pt x="978" y="272"/>
                </a:lnTo>
                <a:lnTo>
                  <a:pt x="979" y="270"/>
                </a:lnTo>
                <a:lnTo>
                  <a:pt x="978" y="268"/>
                </a:lnTo>
                <a:lnTo>
                  <a:pt x="978" y="264"/>
                </a:lnTo>
                <a:lnTo>
                  <a:pt x="978" y="260"/>
                </a:lnTo>
                <a:lnTo>
                  <a:pt x="979" y="258"/>
                </a:lnTo>
                <a:lnTo>
                  <a:pt x="983" y="262"/>
                </a:lnTo>
                <a:lnTo>
                  <a:pt x="983" y="264"/>
                </a:lnTo>
                <a:lnTo>
                  <a:pt x="985" y="266"/>
                </a:lnTo>
                <a:lnTo>
                  <a:pt x="991" y="268"/>
                </a:lnTo>
                <a:lnTo>
                  <a:pt x="991" y="270"/>
                </a:lnTo>
                <a:lnTo>
                  <a:pt x="991" y="268"/>
                </a:lnTo>
                <a:lnTo>
                  <a:pt x="991" y="266"/>
                </a:lnTo>
                <a:lnTo>
                  <a:pt x="991" y="266"/>
                </a:lnTo>
                <a:lnTo>
                  <a:pt x="989" y="262"/>
                </a:lnTo>
                <a:lnTo>
                  <a:pt x="989" y="260"/>
                </a:lnTo>
                <a:lnTo>
                  <a:pt x="991" y="260"/>
                </a:lnTo>
                <a:lnTo>
                  <a:pt x="995" y="260"/>
                </a:lnTo>
                <a:lnTo>
                  <a:pt x="996" y="260"/>
                </a:lnTo>
                <a:lnTo>
                  <a:pt x="996" y="257"/>
                </a:lnTo>
                <a:lnTo>
                  <a:pt x="996" y="255"/>
                </a:lnTo>
                <a:lnTo>
                  <a:pt x="996" y="253"/>
                </a:lnTo>
                <a:lnTo>
                  <a:pt x="996" y="251"/>
                </a:lnTo>
                <a:lnTo>
                  <a:pt x="996" y="249"/>
                </a:lnTo>
                <a:lnTo>
                  <a:pt x="996" y="245"/>
                </a:lnTo>
                <a:lnTo>
                  <a:pt x="995" y="245"/>
                </a:lnTo>
                <a:lnTo>
                  <a:pt x="995" y="240"/>
                </a:lnTo>
                <a:lnTo>
                  <a:pt x="995" y="236"/>
                </a:lnTo>
                <a:lnTo>
                  <a:pt x="995" y="232"/>
                </a:lnTo>
                <a:lnTo>
                  <a:pt x="995" y="228"/>
                </a:lnTo>
                <a:lnTo>
                  <a:pt x="993" y="227"/>
                </a:lnTo>
                <a:lnTo>
                  <a:pt x="991" y="225"/>
                </a:lnTo>
                <a:lnTo>
                  <a:pt x="991" y="221"/>
                </a:lnTo>
                <a:lnTo>
                  <a:pt x="987" y="215"/>
                </a:lnTo>
                <a:lnTo>
                  <a:pt x="985" y="213"/>
                </a:lnTo>
                <a:lnTo>
                  <a:pt x="985" y="212"/>
                </a:lnTo>
                <a:lnTo>
                  <a:pt x="987" y="210"/>
                </a:lnTo>
                <a:lnTo>
                  <a:pt x="989" y="210"/>
                </a:lnTo>
                <a:lnTo>
                  <a:pt x="991" y="208"/>
                </a:lnTo>
                <a:lnTo>
                  <a:pt x="993" y="206"/>
                </a:lnTo>
                <a:lnTo>
                  <a:pt x="995" y="200"/>
                </a:lnTo>
                <a:lnTo>
                  <a:pt x="996" y="200"/>
                </a:lnTo>
                <a:lnTo>
                  <a:pt x="998" y="202"/>
                </a:lnTo>
                <a:lnTo>
                  <a:pt x="1000" y="202"/>
                </a:lnTo>
                <a:lnTo>
                  <a:pt x="1011" y="204"/>
                </a:lnTo>
                <a:lnTo>
                  <a:pt x="1013" y="204"/>
                </a:lnTo>
                <a:lnTo>
                  <a:pt x="1015" y="204"/>
                </a:lnTo>
                <a:lnTo>
                  <a:pt x="1017" y="202"/>
                </a:lnTo>
                <a:lnTo>
                  <a:pt x="1015" y="200"/>
                </a:lnTo>
                <a:lnTo>
                  <a:pt x="1015" y="198"/>
                </a:lnTo>
                <a:lnTo>
                  <a:pt x="1015" y="197"/>
                </a:lnTo>
                <a:lnTo>
                  <a:pt x="1015" y="197"/>
                </a:lnTo>
                <a:lnTo>
                  <a:pt x="1015" y="195"/>
                </a:lnTo>
                <a:lnTo>
                  <a:pt x="1015" y="193"/>
                </a:lnTo>
                <a:lnTo>
                  <a:pt x="1015" y="189"/>
                </a:lnTo>
                <a:lnTo>
                  <a:pt x="1017" y="187"/>
                </a:lnTo>
                <a:lnTo>
                  <a:pt x="1017" y="185"/>
                </a:lnTo>
                <a:lnTo>
                  <a:pt x="1015" y="183"/>
                </a:lnTo>
                <a:lnTo>
                  <a:pt x="1015" y="182"/>
                </a:lnTo>
                <a:lnTo>
                  <a:pt x="1019" y="182"/>
                </a:lnTo>
                <a:lnTo>
                  <a:pt x="1017" y="180"/>
                </a:lnTo>
                <a:lnTo>
                  <a:pt x="1017" y="178"/>
                </a:lnTo>
                <a:lnTo>
                  <a:pt x="1015" y="176"/>
                </a:lnTo>
                <a:lnTo>
                  <a:pt x="1017" y="174"/>
                </a:lnTo>
                <a:lnTo>
                  <a:pt x="1019" y="172"/>
                </a:lnTo>
                <a:lnTo>
                  <a:pt x="1019" y="172"/>
                </a:lnTo>
                <a:lnTo>
                  <a:pt x="1017" y="170"/>
                </a:lnTo>
                <a:lnTo>
                  <a:pt x="1017" y="167"/>
                </a:lnTo>
                <a:lnTo>
                  <a:pt x="1015" y="163"/>
                </a:lnTo>
                <a:lnTo>
                  <a:pt x="1017" y="163"/>
                </a:lnTo>
                <a:lnTo>
                  <a:pt x="1017" y="161"/>
                </a:lnTo>
                <a:lnTo>
                  <a:pt x="1017" y="159"/>
                </a:lnTo>
                <a:lnTo>
                  <a:pt x="1017" y="159"/>
                </a:lnTo>
                <a:lnTo>
                  <a:pt x="1017" y="157"/>
                </a:lnTo>
                <a:lnTo>
                  <a:pt x="1015" y="155"/>
                </a:lnTo>
                <a:lnTo>
                  <a:pt x="1015" y="155"/>
                </a:lnTo>
                <a:lnTo>
                  <a:pt x="1015" y="152"/>
                </a:lnTo>
                <a:lnTo>
                  <a:pt x="1015" y="150"/>
                </a:lnTo>
                <a:lnTo>
                  <a:pt x="1015" y="148"/>
                </a:lnTo>
                <a:lnTo>
                  <a:pt x="1013" y="146"/>
                </a:lnTo>
                <a:lnTo>
                  <a:pt x="1013" y="144"/>
                </a:lnTo>
                <a:lnTo>
                  <a:pt x="1015" y="142"/>
                </a:lnTo>
                <a:lnTo>
                  <a:pt x="1019" y="142"/>
                </a:lnTo>
                <a:lnTo>
                  <a:pt x="1019" y="140"/>
                </a:lnTo>
                <a:lnTo>
                  <a:pt x="1019" y="139"/>
                </a:lnTo>
                <a:lnTo>
                  <a:pt x="1019" y="135"/>
                </a:lnTo>
                <a:lnTo>
                  <a:pt x="1017" y="133"/>
                </a:lnTo>
                <a:lnTo>
                  <a:pt x="1017" y="131"/>
                </a:lnTo>
                <a:lnTo>
                  <a:pt x="1015" y="129"/>
                </a:lnTo>
                <a:lnTo>
                  <a:pt x="1013" y="125"/>
                </a:lnTo>
                <a:lnTo>
                  <a:pt x="1013" y="124"/>
                </a:lnTo>
                <a:lnTo>
                  <a:pt x="1015" y="124"/>
                </a:lnTo>
                <a:lnTo>
                  <a:pt x="1013" y="120"/>
                </a:lnTo>
                <a:lnTo>
                  <a:pt x="1011" y="118"/>
                </a:lnTo>
                <a:lnTo>
                  <a:pt x="1010" y="118"/>
                </a:lnTo>
                <a:lnTo>
                  <a:pt x="1008" y="116"/>
                </a:lnTo>
                <a:lnTo>
                  <a:pt x="1004" y="116"/>
                </a:lnTo>
                <a:lnTo>
                  <a:pt x="1002" y="118"/>
                </a:lnTo>
                <a:lnTo>
                  <a:pt x="1000" y="118"/>
                </a:lnTo>
                <a:lnTo>
                  <a:pt x="998" y="120"/>
                </a:lnTo>
                <a:lnTo>
                  <a:pt x="996" y="122"/>
                </a:lnTo>
                <a:lnTo>
                  <a:pt x="996" y="122"/>
                </a:lnTo>
                <a:lnTo>
                  <a:pt x="995" y="122"/>
                </a:lnTo>
                <a:lnTo>
                  <a:pt x="993" y="125"/>
                </a:lnTo>
                <a:lnTo>
                  <a:pt x="989" y="125"/>
                </a:lnTo>
                <a:lnTo>
                  <a:pt x="987" y="125"/>
                </a:lnTo>
                <a:lnTo>
                  <a:pt x="987" y="129"/>
                </a:lnTo>
                <a:lnTo>
                  <a:pt x="987" y="131"/>
                </a:lnTo>
                <a:lnTo>
                  <a:pt x="985" y="133"/>
                </a:lnTo>
                <a:lnTo>
                  <a:pt x="983" y="135"/>
                </a:lnTo>
                <a:lnTo>
                  <a:pt x="983" y="137"/>
                </a:lnTo>
                <a:lnTo>
                  <a:pt x="981" y="139"/>
                </a:lnTo>
                <a:lnTo>
                  <a:pt x="979" y="140"/>
                </a:lnTo>
                <a:lnTo>
                  <a:pt x="976" y="140"/>
                </a:lnTo>
                <a:lnTo>
                  <a:pt x="974" y="140"/>
                </a:lnTo>
                <a:lnTo>
                  <a:pt x="972" y="140"/>
                </a:lnTo>
                <a:lnTo>
                  <a:pt x="970" y="142"/>
                </a:lnTo>
                <a:lnTo>
                  <a:pt x="968" y="142"/>
                </a:lnTo>
                <a:lnTo>
                  <a:pt x="966" y="140"/>
                </a:lnTo>
                <a:lnTo>
                  <a:pt x="966" y="139"/>
                </a:lnTo>
                <a:lnTo>
                  <a:pt x="962" y="139"/>
                </a:lnTo>
                <a:lnTo>
                  <a:pt x="961" y="140"/>
                </a:lnTo>
                <a:lnTo>
                  <a:pt x="959" y="140"/>
                </a:lnTo>
                <a:lnTo>
                  <a:pt x="957" y="139"/>
                </a:lnTo>
                <a:lnTo>
                  <a:pt x="955" y="135"/>
                </a:lnTo>
                <a:lnTo>
                  <a:pt x="953" y="135"/>
                </a:lnTo>
                <a:lnTo>
                  <a:pt x="951" y="131"/>
                </a:lnTo>
                <a:lnTo>
                  <a:pt x="951" y="129"/>
                </a:lnTo>
                <a:lnTo>
                  <a:pt x="951" y="127"/>
                </a:lnTo>
                <a:lnTo>
                  <a:pt x="951" y="124"/>
                </a:lnTo>
                <a:lnTo>
                  <a:pt x="951" y="122"/>
                </a:lnTo>
                <a:lnTo>
                  <a:pt x="949" y="118"/>
                </a:lnTo>
                <a:lnTo>
                  <a:pt x="947" y="118"/>
                </a:lnTo>
                <a:lnTo>
                  <a:pt x="947" y="116"/>
                </a:lnTo>
                <a:lnTo>
                  <a:pt x="947" y="114"/>
                </a:lnTo>
                <a:lnTo>
                  <a:pt x="947" y="112"/>
                </a:lnTo>
                <a:lnTo>
                  <a:pt x="949" y="110"/>
                </a:lnTo>
                <a:lnTo>
                  <a:pt x="947" y="110"/>
                </a:lnTo>
                <a:lnTo>
                  <a:pt x="946" y="110"/>
                </a:lnTo>
                <a:lnTo>
                  <a:pt x="944" y="112"/>
                </a:lnTo>
                <a:lnTo>
                  <a:pt x="942" y="112"/>
                </a:lnTo>
                <a:lnTo>
                  <a:pt x="940" y="112"/>
                </a:lnTo>
                <a:lnTo>
                  <a:pt x="938" y="112"/>
                </a:lnTo>
                <a:lnTo>
                  <a:pt x="936" y="110"/>
                </a:lnTo>
                <a:lnTo>
                  <a:pt x="934" y="110"/>
                </a:lnTo>
                <a:lnTo>
                  <a:pt x="934" y="110"/>
                </a:lnTo>
                <a:lnTo>
                  <a:pt x="930" y="109"/>
                </a:lnTo>
                <a:lnTo>
                  <a:pt x="930" y="107"/>
                </a:lnTo>
                <a:lnTo>
                  <a:pt x="929" y="105"/>
                </a:lnTo>
                <a:lnTo>
                  <a:pt x="929" y="105"/>
                </a:lnTo>
                <a:lnTo>
                  <a:pt x="927" y="103"/>
                </a:lnTo>
                <a:lnTo>
                  <a:pt x="925" y="101"/>
                </a:lnTo>
                <a:lnTo>
                  <a:pt x="923" y="101"/>
                </a:lnTo>
                <a:lnTo>
                  <a:pt x="923" y="99"/>
                </a:lnTo>
                <a:lnTo>
                  <a:pt x="921" y="97"/>
                </a:lnTo>
                <a:lnTo>
                  <a:pt x="921" y="97"/>
                </a:lnTo>
                <a:lnTo>
                  <a:pt x="919" y="97"/>
                </a:lnTo>
                <a:lnTo>
                  <a:pt x="917" y="99"/>
                </a:lnTo>
                <a:lnTo>
                  <a:pt x="915" y="97"/>
                </a:lnTo>
                <a:lnTo>
                  <a:pt x="914" y="99"/>
                </a:lnTo>
                <a:lnTo>
                  <a:pt x="914" y="101"/>
                </a:lnTo>
                <a:lnTo>
                  <a:pt x="912" y="99"/>
                </a:lnTo>
                <a:lnTo>
                  <a:pt x="912" y="97"/>
                </a:lnTo>
                <a:lnTo>
                  <a:pt x="910" y="97"/>
                </a:lnTo>
                <a:lnTo>
                  <a:pt x="906" y="97"/>
                </a:lnTo>
                <a:lnTo>
                  <a:pt x="904" y="95"/>
                </a:lnTo>
                <a:lnTo>
                  <a:pt x="906" y="94"/>
                </a:lnTo>
                <a:lnTo>
                  <a:pt x="906" y="94"/>
                </a:lnTo>
                <a:lnTo>
                  <a:pt x="904" y="94"/>
                </a:lnTo>
                <a:lnTo>
                  <a:pt x="902" y="95"/>
                </a:lnTo>
                <a:lnTo>
                  <a:pt x="898" y="94"/>
                </a:lnTo>
                <a:lnTo>
                  <a:pt x="897" y="95"/>
                </a:lnTo>
                <a:lnTo>
                  <a:pt x="895" y="94"/>
                </a:lnTo>
                <a:lnTo>
                  <a:pt x="893" y="94"/>
                </a:lnTo>
                <a:lnTo>
                  <a:pt x="891" y="94"/>
                </a:lnTo>
                <a:lnTo>
                  <a:pt x="891" y="92"/>
                </a:lnTo>
                <a:lnTo>
                  <a:pt x="887" y="92"/>
                </a:lnTo>
                <a:lnTo>
                  <a:pt x="883" y="88"/>
                </a:lnTo>
                <a:lnTo>
                  <a:pt x="882" y="84"/>
                </a:lnTo>
                <a:lnTo>
                  <a:pt x="882" y="82"/>
                </a:lnTo>
                <a:lnTo>
                  <a:pt x="882" y="79"/>
                </a:lnTo>
                <a:lnTo>
                  <a:pt x="880" y="79"/>
                </a:lnTo>
                <a:lnTo>
                  <a:pt x="878" y="77"/>
                </a:lnTo>
                <a:lnTo>
                  <a:pt x="878" y="75"/>
                </a:lnTo>
                <a:lnTo>
                  <a:pt x="876" y="73"/>
                </a:lnTo>
                <a:lnTo>
                  <a:pt x="876" y="69"/>
                </a:lnTo>
                <a:lnTo>
                  <a:pt x="874" y="67"/>
                </a:lnTo>
                <a:lnTo>
                  <a:pt x="868" y="64"/>
                </a:lnTo>
                <a:lnTo>
                  <a:pt x="866" y="58"/>
                </a:lnTo>
                <a:lnTo>
                  <a:pt x="865" y="56"/>
                </a:lnTo>
                <a:lnTo>
                  <a:pt x="863" y="54"/>
                </a:lnTo>
                <a:lnTo>
                  <a:pt x="863" y="54"/>
                </a:lnTo>
                <a:lnTo>
                  <a:pt x="861" y="54"/>
                </a:lnTo>
                <a:lnTo>
                  <a:pt x="861" y="52"/>
                </a:lnTo>
                <a:lnTo>
                  <a:pt x="861" y="50"/>
                </a:lnTo>
                <a:lnTo>
                  <a:pt x="859" y="49"/>
                </a:lnTo>
                <a:lnTo>
                  <a:pt x="859" y="47"/>
                </a:lnTo>
                <a:lnTo>
                  <a:pt x="857" y="47"/>
                </a:lnTo>
                <a:lnTo>
                  <a:pt x="857" y="43"/>
                </a:lnTo>
                <a:lnTo>
                  <a:pt x="853" y="41"/>
                </a:lnTo>
                <a:lnTo>
                  <a:pt x="853" y="37"/>
                </a:lnTo>
                <a:lnTo>
                  <a:pt x="850" y="35"/>
                </a:lnTo>
                <a:lnTo>
                  <a:pt x="850" y="34"/>
                </a:lnTo>
                <a:lnTo>
                  <a:pt x="850" y="32"/>
                </a:lnTo>
                <a:lnTo>
                  <a:pt x="850" y="30"/>
                </a:lnTo>
                <a:lnTo>
                  <a:pt x="846" y="30"/>
                </a:lnTo>
                <a:lnTo>
                  <a:pt x="844" y="28"/>
                </a:lnTo>
                <a:lnTo>
                  <a:pt x="844" y="28"/>
                </a:lnTo>
                <a:lnTo>
                  <a:pt x="844" y="24"/>
                </a:lnTo>
                <a:lnTo>
                  <a:pt x="844" y="22"/>
                </a:lnTo>
                <a:lnTo>
                  <a:pt x="842" y="20"/>
                </a:lnTo>
                <a:lnTo>
                  <a:pt x="840" y="20"/>
                </a:lnTo>
                <a:lnTo>
                  <a:pt x="840" y="19"/>
                </a:lnTo>
                <a:lnTo>
                  <a:pt x="840" y="17"/>
                </a:lnTo>
                <a:lnTo>
                  <a:pt x="838" y="17"/>
                </a:lnTo>
                <a:lnTo>
                  <a:pt x="834" y="17"/>
                </a:lnTo>
                <a:lnTo>
                  <a:pt x="834" y="15"/>
                </a:lnTo>
                <a:lnTo>
                  <a:pt x="834" y="13"/>
                </a:lnTo>
                <a:lnTo>
                  <a:pt x="834" y="13"/>
                </a:lnTo>
                <a:lnTo>
                  <a:pt x="833" y="11"/>
                </a:lnTo>
                <a:lnTo>
                  <a:pt x="831" y="13"/>
                </a:lnTo>
                <a:lnTo>
                  <a:pt x="829" y="11"/>
                </a:lnTo>
                <a:lnTo>
                  <a:pt x="827" y="11"/>
                </a:lnTo>
                <a:lnTo>
                  <a:pt x="827" y="9"/>
                </a:lnTo>
                <a:lnTo>
                  <a:pt x="827" y="9"/>
                </a:lnTo>
                <a:lnTo>
                  <a:pt x="827" y="7"/>
                </a:lnTo>
                <a:lnTo>
                  <a:pt x="825" y="6"/>
                </a:lnTo>
                <a:lnTo>
                  <a:pt x="823" y="6"/>
                </a:lnTo>
                <a:lnTo>
                  <a:pt x="821" y="4"/>
                </a:lnTo>
                <a:lnTo>
                  <a:pt x="819" y="6"/>
                </a:lnTo>
                <a:lnTo>
                  <a:pt x="817" y="6"/>
                </a:lnTo>
                <a:lnTo>
                  <a:pt x="816" y="4"/>
                </a:lnTo>
                <a:lnTo>
                  <a:pt x="814" y="6"/>
                </a:lnTo>
                <a:lnTo>
                  <a:pt x="816" y="7"/>
                </a:lnTo>
                <a:lnTo>
                  <a:pt x="814" y="7"/>
                </a:lnTo>
                <a:lnTo>
                  <a:pt x="810" y="7"/>
                </a:lnTo>
                <a:lnTo>
                  <a:pt x="810" y="6"/>
                </a:lnTo>
                <a:lnTo>
                  <a:pt x="808" y="6"/>
                </a:lnTo>
                <a:lnTo>
                  <a:pt x="804" y="6"/>
                </a:lnTo>
                <a:lnTo>
                  <a:pt x="802" y="6"/>
                </a:lnTo>
                <a:lnTo>
                  <a:pt x="801" y="4"/>
                </a:lnTo>
                <a:lnTo>
                  <a:pt x="795" y="2"/>
                </a:lnTo>
                <a:lnTo>
                  <a:pt x="793" y="2"/>
                </a:lnTo>
                <a:lnTo>
                  <a:pt x="791" y="0"/>
                </a:lnTo>
                <a:lnTo>
                  <a:pt x="789" y="0"/>
                </a:lnTo>
                <a:lnTo>
                  <a:pt x="787" y="0"/>
                </a:lnTo>
                <a:lnTo>
                  <a:pt x="784" y="2"/>
                </a:lnTo>
                <a:lnTo>
                  <a:pt x="782" y="4"/>
                </a:lnTo>
                <a:lnTo>
                  <a:pt x="780" y="4"/>
                </a:lnTo>
                <a:lnTo>
                  <a:pt x="780" y="6"/>
                </a:lnTo>
                <a:lnTo>
                  <a:pt x="776" y="6"/>
                </a:lnTo>
                <a:lnTo>
                  <a:pt x="774" y="6"/>
                </a:lnTo>
                <a:lnTo>
                  <a:pt x="770" y="6"/>
                </a:lnTo>
                <a:lnTo>
                  <a:pt x="769" y="7"/>
                </a:lnTo>
                <a:lnTo>
                  <a:pt x="765" y="7"/>
                </a:lnTo>
                <a:lnTo>
                  <a:pt x="765" y="9"/>
                </a:lnTo>
                <a:lnTo>
                  <a:pt x="761" y="11"/>
                </a:lnTo>
                <a:lnTo>
                  <a:pt x="759" y="9"/>
                </a:lnTo>
                <a:lnTo>
                  <a:pt x="759" y="11"/>
                </a:lnTo>
                <a:lnTo>
                  <a:pt x="757" y="11"/>
                </a:lnTo>
                <a:lnTo>
                  <a:pt x="753" y="11"/>
                </a:lnTo>
                <a:lnTo>
                  <a:pt x="750" y="11"/>
                </a:lnTo>
                <a:lnTo>
                  <a:pt x="748" y="13"/>
                </a:lnTo>
                <a:lnTo>
                  <a:pt x="748" y="15"/>
                </a:lnTo>
                <a:lnTo>
                  <a:pt x="746" y="19"/>
                </a:lnTo>
                <a:lnTo>
                  <a:pt x="744" y="22"/>
                </a:lnTo>
                <a:lnTo>
                  <a:pt x="744" y="22"/>
                </a:lnTo>
                <a:lnTo>
                  <a:pt x="744" y="24"/>
                </a:lnTo>
                <a:lnTo>
                  <a:pt x="742" y="26"/>
                </a:lnTo>
                <a:lnTo>
                  <a:pt x="742" y="30"/>
                </a:lnTo>
                <a:lnTo>
                  <a:pt x="744" y="32"/>
                </a:lnTo>
                <a:lnTo>
                  <a:pt x="746" y="32"/>
                </a:lnTo>
                <a:lnTo>
                  <a:pt x="750" y="30"/>
                </a:lnTo>
                <a:lnTo>
                  <a:pt x="752" y="28"/>
                </a:lnTo>
                <a:lnTo>
                  <a:pt x="753" y="30"/>
                </a:lnTo>
                <a:lnTo>
                  <a:pt x="755" y="34"/>
                </a:lnTo>
                <a:lnTo>
                  <a:pt x="757" y="35"/>
                </a:lnTo>
                <a:lnTo>
                  <a:pt x="759" y="37"/>
                </a:lnTo>
                <a:lnTo>
                  <a:pt x="759" y="41"/>
                </a:lnTo>
                <a:lnTo>
                  <a:pt x="761" y="43"/>
                </a:lnTo>
                <a:lnTo>
                  <a:pt x="759" y="47"/>
                </a:lnTo>
                <a:lnTo>
                  <a:pt x="757" y="49"/>
                </a:lnTo>
                <a:lnTo>
                  <a:pt x="755" y="50"/>
                </a:lnTo>
                <a:lnTo>
                  <a:pt x="755" y="54"/>
                </a:lnTo>
                <a:lnTo>
                  <a:pt x="753" y="56"/>
                </a:lnTo>
                <a:lnTo>
                  <a:pt x="752" y="60"/>
                </a:lnTo>
                <a:lnTo>
                  <a:pt x="752" y="64"/>
                </a:lnTo>
                <a:lnTo>
                  <a:pt x="752" y="65"/>
                </a:lnTo>
                <a:lnTo>
                  <a:pt x="752" y="67"/>
                </a:lnTo>
                <a:lnTo>
                  <a:pt x="752" y="71"/>
                </a:lnTo>
                <a:lnTo>
                  <a:pt x="753" y="73"/>
                </a:lnTo>
                <a:lnTo>
                  <a:pt x="753" y="77"/>
                </a:lnTo>
                <a:lnTo>
                  <a:pt x="752" y="77"/>
                </a:lnTo>
                <a:lnTo>
                  <a:pt x="752" y="79"/>
                </a:lnTo>
                <a:lnTo>
                  <a:pt x="753" y="82"/>
                </a:lnTo>
                <a:lnTo>
                  <a:pt x="753" y="86"/>
                </a:lnTo>
                <a:lnTo>
                  <a:pt x="752" y="88"/>
                </a:lnTo>
                <a:lnTo>
                  <a:pt x="752" y="92"/>
                </a:lnTo>
                <a:lnTo>
                  <a:pt x="753" y="94"/>
                </a:lnTo>
                <a:lnTo>
                  <a:pt x="755" y="94"/>
                </a:lnTo>
                <a:lnTo>
                  <a:pt x="755" y="94"/>
                </a:lnTo>
                <a:lnTo>
                  <a:pt x="757" y="94"/>
                </a:lnTo>
                <a:lnTo>
                  <a:pt x="759" y="97"/>
                </a:lnTo>
                <a:lnTo>
                  <a:pt x="757" y="101"/>
                </a:lnTo>
                <a:lnTo>
                  <a:pt x="755" y="103"/>
                </a:lnTo>
                <a:lnTo>
                  <a:pt x="748" y="103"/>
                </a:lnTo>
                <a:lnTo>
                  <a:pt x="744" y="107"/>
                </a:lnTo>
                <a:lnTo>
                  <a:pt x="737" y="114"/>
                </a:lnTo>
                <a:lnTo>
                  <a:pt x="735" y="114"/>
                </a:lnTo>
                <a:lnTo>
                  <a:pt x="733" y="112"/>
                </a:lnTo>
                <a:lnTo>
                  <a:pt x="727" y="112"/>
                </a:lnTo>
                <a:lnTo>
                  <a:pt x="725" y="112"/>
                </a:lnTo>
                <a:lnTo>
                  <a:pt x="725" y="110"/>
                </a:lnTo>
                <a:lnTo>
                  <a:pt x="721" y="110"/>
                </a:lnTo>
                <a:lnTo>
                  <a:pt x="720" y="110"/>
                </a:lnTo>
                <a:lnTo>
                  <a:pt x="720" y="112"/>
                </a:lnTo>
                <a:lnTo>
                  <a:pt x="718" y="137"/>
                </a:lnTo>
                <a:lnTo>
                  <a:pt x="718" y="142"/>
                </a:lnTo>
                <a:lnTo>
                  <a:pt x="716" y="148"/>
                </a:lnTo>
                <a:lnTo>
                  <a:pt x="716" y="150"/>
                </a:lnTo>
                <a:lnTo>
                  <a:pt x="714" y="157"/>
                </a:lnTo>
                <a:lnTo>
                  <a:pt x="718" y="163"/>
                </a:lnTo>
                <a:lnTo>
                  <a:pt x="725" y="167"/>
                </a:lnTo>
                <a:lnTo>
                  <a:pt x="731" y="163"/>
                </a:lnTo>
                <a:lnTo>
                  <a:pt x="737" y="163"/>
                </a:lnTo>
                <a:lnTo>
                  <a:pt x="744" y="165"/>
                </a:lnTo>
                <a:lnTo>
                  <a:pt x="748" y="167"/>
                </a:lnTo>
                <a:lnTo>
                  <a:pt x="752" y="161"/>
                </a:lnTo>
                <a:lnTo>
                  <a:pt x="752" y="157"/>
                </a:lnTo>
                <a:lnTo>
                  <a:pt x="752" y="153"/>
                </a:lnTo>
                <a:lnTo>
                  <a:pt x="755" y="153"/>
                </a:lnTo>
                <a:lnTo>
                  <a:pt x="757" y="152"/>
                </a:lnTo>
                <a:lnTo>
                  <a:pt x="765" y="153"/>
                </a:lnTo>
                <a:lnTo>
                  <a:pt x="769" y="159"/>
                </a:lnTo>
                <a:lnTo>
                  <a:pt x="776" y="165"/>
                </a:lnTo>
                <a:lnTo>
                  <a:pt x="780" y="170"/>
                </a:lnTo>
                <a:lnTo>
                  <a:pt x="785" y="174"/>
                </a:lnTo>
                <a:lnTo>
                  <a:pt x="785" y="178"/>
                </a:lnTo>
                <a:lnTo>
                  <a:pt x="787" y="180"/>
                </a:lnTo>
                <a:lnTo>
                  <a:pt x="787" y="182"/>
                </a:lnTo>
                <a:lnTo>
                  <a:pt x="785" y="185"/>
                </a:lnTo>
                <a:lnTo>
                  <a:pt x="785" y="187"/>
                </a:lnTo>
                <a:lnTo>
                  <a:pt x="785" y="189"/>
                </a:lnTo>
                <a:lnTo>
                  <a:pt x="782" y="187"/>
                </a:lnTo>
                <a:lnTo>
                  <a:pt x="780" y="187"/>
                </a:lnTo>
                <a:lnTo>
                  <a:pt x="778" y="187"/>
                </a:lnTo>
                <a:lnTo>
                  <a:pt x="776" y="189"/>
                </a:lnTo>
                <a:lnTo>
                  <a:pt x="770" y="187"/>
                </a:lnTo>
                <a:lnTo>
                  <a:pt x="769" y="187"/>
                </a:lnTo>
                <a:lnTo>
                  <a:pt x="765" y="191"/>
                </a:lnTo>
                <a:lnTo>
                  <a:pt x="761" y="195"/>
                </a:lnTo>
                <a:lnTo>
                  <a:pt x="757" y="197"/>
                </a:lnTo>
                <a:lnTo>
                  <a:pt x="755" y="195"/>
                </a:lnTo>
                <a:lnTo>
                  <a:pt x="753" y="195"/>
                </a:lnTo>
                <a:lnTo>
                  <a:pt x="753" y="198"/>
                </a:lnTo>
                <a:lnTo>
                  <a:pt x="752" y="200"/>
                </a:lnTo>
                <a:lnTo>
                  <a:pt x="750" y="200"/>
                </a:lnTo>
                <a:lnTo>
                  <a:pt x="748" y="200"/>
                </a:lnTo>
                <a:lnTo>
                  <a:pt x="746" y="202"/>
                </a:lnTo>
                <a:lnTo>
                  <a:pt x="744" y="206"/>
                </a:lnTo>
                <a:lnTo>
                  <a:pt x="742" y="212"/>
                </a:lnTo>
                <a:lnTo>
                  <a:pt x="744" y="213"/>
                </a:lnTo>
                <a:lnTo>
                  <a:pt x="742" y="217"/>
                </a:lnTo>
                <a:lnTo>
                  <a:pt x="738" y="217"/>
                </a:lnTo>
                <a:lnTo>
                  <a:pt x="731" y="223"/>
                </a:lnTo>
                <a:lnTo>
                  <a:pt x="727" y="223"/>
                </a:lnTo>
                <a:lnTo>
                  <a:pt x="723" y="221"/>
                </a:lnTo>
                <a:lnTo>
                  <a:pt x="721" y="223"/>
                </a:lnTo>
                <a:lnTo>
                  <a:pt x="718" y="230"/>
                </a:lnTo>
                <a:lnTo>
                  <a:pt x="714" y="232"/>
                </a:lnTo>
                <a:lnTo>
                  <a:pt x="710" y="234"/>
                </a:lnTo>
                <a:lnTo>
                  <a:pt x="708" y="236"/>
                </a:lnTo>
                <a:lnTo>
                  <a:pt x="708" y="240"/>
                </a:lnTo>
                <a:lnTo>
                  <a:pt x="706" y="240"/>
                </a:lnTo>
                <a:lnTo>
                  <a:pt x="703" y="238"/>
                </a:lnTo>
                <a:lnTo>
                  <a:pt x="699" y="238"/>
                </a:lnTo>
                <a:lnTo>
                  <a:pt x="693" y="236"/>
                </a:lnTo>
                <a:lnTo>
                  <a:pt x="689" y="232"/>
                </a:lnTo>
                <a:lnTo>
                  <a:pt x="686" y="232"/>
                </a:lnTo>
                <a:lnTo>
                  <a:pt x="678" y="234"/>
                </a:lnTo>
                <a:lnTo>
                  <a:pt x="674" y="236"/>
                </a:lnTo>
                <a:lnTo>
                  <a:pt x="672" y="240"/>
                </a:lnTo>
                <a:lnTo>
                  <a:pt x="672" y="247"/>
                </a:lnTo>
                <a:lnTo>
                  <a:pt x="672" y="251"/>
                </a:lnTo>
                <a:lnTo>
                  <a:pt x="672" y="253"/>
                </a:lnTo>
                <a:lnTo>
                  <a:pt x="680" y="258"/>
                </a:lnTo>
                <a:lnTo>
                  <a:pt x="686" y="262"/>
                </a:lnTo>
                <a:lnTo>
                  <a:pt x="686" y="264"/>
                </a:lnTo>
                <a:lnTo>
                  <a:pt x="686" y="268"/>
                </a:lnTo>
                <a:lnTo>
                  <a:pt x="682" y="270"/>
                </a:lnTo>
                <a:lnTo>
                  <a:pt x="676" y="279"/>
                </a:lnTo>
                <a:lnTo>
                  <a:pt x="671" y="286"/>
                </a:lnTo>
                <a:lnTo>
                  <a:pt x="669" y="290"/>
                </a:lnTo>
                <a:lnTo>
                  <a:pt x="667" y="290"/>
                </a:lnTo>
                <a:lnTo>
                  <a:pt x="661" y="292"/>
                </a:lnTo>
                <a:lnTo>
                  <a:pt x="657" y="292"/>
                </a:lnTo>
                <a:lnTo>
                  <a:pt x="652" y="296"/>
                </a:lnTo>
                <a:lnTo>
                  <a:pt x="648" y="300"/>
                </a:lnTo>
                <a:lnTo>
                  <a:pt x="642" y="300"/>
                </a:lnTo>
                <a:lnTo>
                  <a:pt x="637" y="300"/>
                </a:lnTo>
                <a:lnTo>
                  <a:pt x="631" y="301"/>
                </a:lnTo>
                <a:lnTo>
                  <a:pt x="625" y="303"/>
                </a:lnTo>
                <a:lnTo>
                  <a:pt x="614" y="307"/>
                </a:lnTo>
                <a:lnTo>
                  <a:pt x="605" y="311"/>
                </a:lnTo>
                <a:lnTo>
                  <a:pt x="601" y="316"/>
                </a:lnTo>
                <a:lnTo>
                  <a:pt x="593" y="322"/>
                </a:lnTo>
                <a:lnTo>
                  <a:pt x="590" y="324"/>
                </a:lnTo>
                <a:lnTo>
                  <a:pt x="586" y="324"/>
                </a:lnTo>
                <a:lnTo>
                  <a:pt x="582" y="322"/>
                </a:lnTo>
                <a:lnTo>
                  <a:pt x="582" y="320"/>
                </a:lnTo>
                <a:lnTo>
                  <a:pt x="580" y="318"/>
                </a:lnTo>
                <a:lnTo>
                  <a:pt x="575" y="320"/>
                </a:lnTo>
                <a:lnTo>
                  <a:pt x="569" y="322"/>
                </a:lnTo>
                <a:lnTo>
                  <a:pt x="561" y="318"/>
                </a:lnTo>
                <a:lnTo>
                  <a:pt x="558" y="318"/>
                </a:lnTo>
                <a:lnTo>
                  <a:pt x="546" y="315"/>
                </a:lnTo>
                <a:lnTo>
                  <a:pt x="537" y="309"/>
                </a:lnTo>
                <a:lnTo>
                  <a:pt x="531" y="303"/>
                </a:lnTo>
                <a:lnTo>
                  <a:pt x="526" y="303"/>
                </a:lnTo>
                <a:lnTo>
                  <a:pt x="514" y="301"/>
                </a:lnTo>
                <a:lnTo>
                  <a:pt x="505" y="303"/>
                </a:lnTo>
                <a:lnTo>
                  <a:pt x="501" y="301"/>
                </a:lnTo>
                <a:lnTo>
                  <a:pt x="499" y="303"/>
                </a:lnTo>
                <a:lnTo>
                  <a:pt x="499" y="305"/>
                </a:lnTo>
                <a:lnTo>
                  <a:pt x="494" y="307"/>
                </a:lnTo>
                <a:lnTo>
                  <a:pt x="486" y="307"/>
                </a:lnTo>
                <a:lnTo>
                  <a:pt x="471" y="307"/>
                </a:lnTo>
                <a:lnTo>
                  <a:pt x="462" y="307"/>
                </a:lnTo>
                <a:lnTo>
                  <a:pt x="454" y="307"/>
                </a:lnTo>
                <a:lnTo>
                  <a:pt x="448" y="307"/>
                </a:lnTo>
                <a:lnTo>
                  <a:pt x="445" y="307"/>
                </a:lnTo>
                <a:lnTo>
                  <a:pt x="441" y="307"/>
                </a:lnTo>
                <a:lnTo>
                  <a:pt x="437" y="300"/>
                </a:lnTo>
                <a:lnTo>
                  <a:pt x="437" y="296"/>
                </a:lnTo>
                <a:lnTo>
                  <a:pt x="433" y="290"/>
                </a:lnTo>
                <a:lnTo>
                  <a:pt x="430" y="288"/>
                </a:lnTo>
                <a:lnTo>
                  <a:pt x="428" y="283"/>
                </a:lnTo>
                <a:lnTo>
                  <a:pt x="428" y="281"/>
                </a:lnTo>
                <a:lnTo>
                  <a:pt x="426" y="279"/>
                </a:lnTo>
                <a:lnTo>
                  <a:pt x="422" y="277"/>
                </a:lnTo>
                <a:lnTo>
                  <a:pt x="422" y="277"/>
                </a:lnTo>
                <a:lnTo>
                  <a:pt x="420" y="275"/>
                </a:lnTo>
                <a:lnTo>
                  <a:pt x="420" y="272"/>
                </a:lnTo>
                <a:lnTo>
                  <a:pt x="418" y="272"/>
                </a:lnTo>
                <a:lnTo>
                  <a:pt x="418" y="272"/>
                </a:lnTo>
                <a:lnTo>
                  <a:pt x="413" y="272"/>
                </a:lnTo>
                <a:lnTo>
                  <a:pt x="409" y="270"/>
                </a:lnTo>
                <a:lnTo>
                  <a:pt x="403" y="266"/>
                </a:lnTo>
                <a:lnTo>
                  <a:pt x="401" y="266"/>
                </a:lnTo>
                <a:lnTo>
                  <a:pt x="399" y="266"/>
                </a:lnTo>
                <a:lnTo>
                  <a:pt x="396" y="264"/>
                </a:lnTo>
                <a:lnTo>
                  <a:pt x="396" y="262"/>
                </a:lnTo>
                <a:lnTo>
                  <a:pt x="390" y="260"/>
                </a:lnTo>
                <a:lnTo>
                  <a:pt x="379" y="257"/>
                </a:lnTo>
                <a:lnTo>
                  <a:pt x="377" y="257"/>
                </a:lnTo>
                <a:lnTo>
                  <a:pt x="375" y="258"/>
                </a:lnTo>
                <a:lnTo>
                  <a:pt x="371" y="258"/>
                </a:lnTo>
                <a:lnTo>
                  <a:pt x="364" y="258"/>
                </a:lnTo>
                <a:lnTo>
                  <a:pt x="349" y="255"/>
                </a:lnTo>
                <a:lnTo>
                  <a:pt x="345" y="253"/>
                </a:lnTo>
                <a:lnTo>
                  <a:pt x="341" y="247"/>
                </a:lnTo>
                <a:lnTo>
                  <a:pt x="339" y="245"/>
                </a:lnTo>
                <a:lnTo>
                  <a:pt x="339" y="243"/>
                </a:lnTo>
                <a:lnTo>
                  <a:pt x="341" y="242"/>
                </a:lnTo>
                <a:lnTo>
                  <a:pt x="343" y="240"/>
                </a:lnTo>
                <a:lnTo>
                  <a:pt x="345" y="236"/>
                </a:lnTo>
                <a:lnTo>
                  <a:pt x="343" y="234"/>
                </a:lnTo>
                <a:lnTo>
                  <a:pt x="341" y="230"/>
                </a:lnTo>
                <a:lnTo>
                  <a:pt x="343" y="228"/>
                </a:lnTo>
                <a:lnTo>
                  <a:pt x="343" y="225"/>
                </a:lnTo>
                <a:lnTo>
                  <a:pt x="341" y="223"/>
                </a:lnTo>
                <a:lnTo>
                  <a:pt x="339" y="219"/>
                </a:lnTo>
                <a:lnTo>
                  <a:pt x="335" y="217"/>
                </a:lnTo>
                <a:lnTo>
                  <a:pt x="333" y="215"/>
                </a:lnTo>
                <a:lnTo>
                  <a:pt x="333" y="213"/>
                </a:lnTo>
                <a:lnTo>
                  <a:pt x="332" y="210"/>
                </a:lnTo>
                <a:lnTo>
                  <a:pt x="330" y="208"/>
                </a:lnTo>
                <a:lnTo>
                  <a:pt x="330" y="204"/>
                </a:lnTo>
                <a:lnTo>
                  <a:pt x="328" y="202"/>
                </a:lnTo>
                <a:lnTo>
                  <a:pt x="324" y="200"/>
                </a:lnTo>
                <a:lnTo>
                  <a:pt x="322" y="198"/>
                </a:lnTo>
                <a:lnTo>
                  <a:pt x="320" y="197"/>
                </a:lnTo>
                <a:lnTo>
                  <a:pt x="318" y="197"/>
                </a:lnTo>
                <a:lnTo>
                  <a:pt x="317" y="197"/>
                </a:lnTo>
                <a:lnTo>
                  <a:pt x="315" y="198"/>
                </a:lnTo>
                <a:lnTo>
                  <a:pt x="313" y="198"/>
                </a:lnTo>
                <a:lnTo>
                  <a:pt x="311" y="198"/>
                </a:lnTo>
                <a:lnTo>
                  <a:pt x="309" y="195"/>
                </a:lnTo>
                <a:lnTo>
                  <a:pt x="307" y="193"/>
                </a:lnTo>
                <a:lnTo>
                  <a:pt x="303" y="193"/>
                </a:lnTo>
                <a:lnTo>
                  <a:pt x="301" y="195"/>
                </a:lnTo>
                <a:lnTo>
                  <a:pt x="300" y="197"/>
                </a:lnTo>
                <a:lnTo>
                  <a:pt x="300" y="198"/>
                </a:lnTo>
                <a:lnTo>
                  <a:pt x="298" y="198"/>
                </a:lnTo>
                <a:lnTo>
                  <a:pt x="294" y="197"/>
                </a:lnTo>
                <a:lnTo>
                  <a:pt x="294" y="195"/>
                </a:lnTo>
                <a:lnTo>
                  <a:pt x="294" y="193"/>
                </a:lnTo>
                <a:lnTo>
                  <a:pt x="290" y="189"/>
                </a:lnTo>
                <a:lnTo>
                  <a:pt x="288" y="187"/>
                </a:lnTo>
                <a:lnTo>
                  <a:pt x="285" y="185"/>
                </a:lnTo>
                <a:lnTo>
                  <a:pt x="283" y="183"/>
                </a:lnTo>
                <a:lnTo>
                  <a:pt x="281" y="183"/>
                </a:lnTo>
                <a:lnTo>
                  <a:pt x="281" y="180"/>
                </a:lnTo>
                <a:lnTo>
                  <a:pt x="281" y="178"/>
                </a:lnTo>
                <a:lnTo>
                  <a:pt x="279" y="176"/>
                </a:lnTo>
                <a:lnTo>
                  <a:pt x="279" y="178"/>
                </a:lnTo>
                <a:lnTo>
                  <a:pt x="279" y="178"/>
                </a:lnTo>
                <a:lnTo>
                  <a:pt x="277" y="178"/>
                </a:lnTo>
                <a:lnTo>
                  <a:pt x="277" y="176"/>
                </a:lnTo>
                <a:lnTo>
                  <a:pt x="275" y="176"/>
                </a:lnTo>
                <a:lnTo>
                  <a:pt x="275" y="172"/>
                </a:lnTo>
                <a:lnTo>
                  <a:pt x="275" y="170"/>
                </a:lnTo>
                <a:lnTo>
                  <a:pt x="273" y="170"/>
                </a:lnTo>
                <a:lnTo>
                  <a:pt x="271" y="168"/>
                </a:lnTo>
                <a:lnTo>
                  <a:pt x="269" y="168"/>
                </a:lnTo>
                <a:lnTo>
                  <a:pt x="269" y="168"/>
                </a:lnTo>
                <a:lnTo>
                  <a:pt x="266" y="172"/>
                </a:lnTo>
                <a:lnTo>
                  <a:pt x="264" y="174"/>
                </a:lnTo>
                <a:lnTo>
                  <a:pt x="258" y="178"/>
                </a:lnTo>
                <a:lnTo>
                  <a:pt x="258" y="182"/>
                </a:lnTo>
                <a:lnTo>
                  <a:pt x="260" y="183"/>
                </a:lnTo>
                <a:lnTo>
                  <a:pt x="258" y="187"/>
                </a:lnTo>
                <a:lnTo>
                  <a:pt x="253" y="187"/>
                </a:lnTo>
                <a:lnTo>
                  <a:pt x="251" y="191"/>
                </a:lnTo>
                <a:lnTo>
                  <a:pt x="249" y="195"/>
                </a:lnTo>
                <a:lnTo>
                  <a:pt x="249" y="200"/>
                </a:lnTo>
                <a:lnTo>
                  <a:pt x="253" y="208"/>
                </a:lnTo>
                <a:lnTo>
                  <a:pt x="256" y="212"/>
                </a:lnTo>
                <a:lnTo>
                  <a:pt x="256" y="213"/>
                </a:lnTo>
                <a:lnTo>
                  <a:pt x="251" y="219"/>
                </a:lnTo>
                <a:lnTo>
                  <a:pt x="247" y="219"/>
                </a:lnTo>
                <a:lnTo>
                  <a:pt x="245" y="223"/>
                </a:lnTo>
                <a:lnTo>
                  <a:pt x="243" y="225"/>
                </a:lnTo>
                <a:lnTo>
                  <a:pt x="241" y="223"/>
                </a:lnTo>
                <a:lnTo>
                  <a:pt x="239" y="221"/>
                </a:lnTo>
                <a:lnTo>
                  <a:pt x="237" y="221"/>
                </a:lnTo>
                <a:lnTo>
                  <a:pt x="230" y="223"/>
                </a:lnTo>
                <a:lnTo>
                  <a:pt x="226" y="223"/>
                </a:lnTo>
                <a:lnTo>
                  <a:pt x="220" y="221"/>
                </a:lnTo>
                <a:lnTo>
                  <a:pt x="217" y="219"/>
                </a:lnTo>
                <a:lnTo>
                  <a:pt x="215" y="221"/>
                </a:lnTo>
                <a:lnTo>
                  <a:pt x="213" y="228"/>
                </a:lnTo>
                <a:lnTo>
                  <a:pt x="211" y="232"/>
                </a:lnTo>
                <a:lnTo>
                  <a:pt x="211" y="236"/>
                </a:lnTo>
                <a:lnTo>
                  <a:pt x="209" y="245"/>
                </a:lnTo>
                <a:lnTo>
                  <a:pt x="209" y="253"/>
                </a:lnTo>
                <a:lnTo>
                  <a:pt x="209" y="255"/>
                </a:lnTo>
                <a:lnTo>
                  <a:pt x="211" y="257"/>
                </a:lnTo>
                <a:lnTo>
                  <a:pt x="215" y="258"/>
                </a:lnTo>
                <a:lnTo>
                  <a:pt x="213" y="262"/>
                </a:lnTo>
                <a:lnTo>
                  <a:pt x="213" y="264"/>
                </a:lnTo>
                <a:lnTo>
                  <a:pt x="211" y="264"/>
                </a:lnTo>
                <a:lnTo>
                  <a:pt x="209" y="266"/>
                </a:lnTo>
                <a:lnTo>
                  <a:pt x="205" y="266"/>
                </a:lnTo>
                <a:lnTo>
                  <a:pt x="204" y="264"/>
                </a:lnTo>
                <a:lnTo>
                  <a:pt x="202" y="266"/>
                </a:lnTo>
                <a:lnTo>
                  <a:pt x="198" y="266"/>
                </a:lnTo>
                <a:lnTo>
                  <a:pt x="190" y="268"/>
                </a:lnTo>
                <a:lnTo>
                  <a:pt x="185" y="270"/>
                </a:lnTo>
                <a:lnTo>
                  <a:pt x="183" y="270"/>
                </a:lnTo>
                <a:lnTo>
                  <a:pt x="181" y="268"/>
                </a:lnTo>
                <a:lnTo>
                  <a:pt x="177" y="270"/>
                </a:lnTo>
                <a:lnTo>
                  <a:pt x="175" y="272"/>
                </a:lnTo>
                <a:lnTo>
                  <a:pt x="175" y="275"/>
                </a:lnTo>
                <a:lnTo>
                  <a:pt x="177" y="277"/>
                </a:lnTo>
                <a:lnTo>
                  <a:pt x="183" y="277"/>
                </a:lnTo>
                <a:lnTo>
                  <a:pt x="187" y="277"/>
                </a:lnTo>
                <a:lnTo>
                  <a:pt x="187" y="279"/>
                </a:lnTo>
                <a:lnTo>
                  <a:pt x="185" y="281"/>
                </a:lnTo>
                <a:lnTo>
                  <a:pt x="185" y="286"/>
                </a:lnTo>
                <a:lnTo>
                  <a:pt x="187" y="288"/>
                </a:lnTo>
                <a:lnTo>
                  <a:pt x="187" y="290"/>
                </a:lnTo>
                <a:lnTo>
                  <a:pt x="188" y="294"/>
                </a:lnTo>
                <a:lnTo>
                  <a:pt x="190" y="300"/>
                </a:lnTo>
                <a:lnTo>
                  <a:pt x="192" y="301"/>
                </a:lnTo>
                <a:lnTo>
                  <a:pt x="196" y="303"/>
                </a:lnTo>
                <a:lnTo>
                  <a:pt x="196" y="311"/>
                </a:lnTo>
                <a:lnTo>
                  <a:pt x="194" y="313"/>
                </a:lnTo>
                <a:lnTo>
                  <a:pt x="194" y="316"/>
                </a:lnTo>
                <a:lnTo>
                  <a:pt x="196" y="318"/>
                </a:lnTo>
                <a:lnTo>
                  <a:pt x="194" y="320"/>
                </a:lnTo>
                <a:lnTo>
                  <a:pt x="194" y="322"/>
                </a:lnTo>
                <a:lnTo>
                  <a:pt x="190" y="324"/>
                </a:lnTo>
                <a:lnTo>
                  <a:pt x="190" y="328"/>
                </a:lnTo>
                <a:lnTo>
                  <a:pt x="188" y="330"/>
                </a:lnTo>
                <a:lnTo>
                  <a:pt x="181" y="328"/>
                </a:lnTo>
                <a:lnTo>
                  <a:pt x="173" y="320"/>
                </a:lnTo>
                <a:lnTo>
                  <a:pt x="170" y="320"/>
                </a:lnTo>
                <a:lnTo>
                  <a:pt x="164" y="318"/>
                </a:lnTo>
                <a:lnTo>
                  <a:pt x="153" y="316"/>
                </a:lnTo>
                <a:lnTo>
                  <a:pt x="149" y="318"/>
                </a:lnTo>
                <a:lnTo>
                  <a:pt x="140" y="316"/>
                </a:lnTo>
                <a:lnTo>
                  <a:pt x="132" y="318"/>
                </a:lnTo>
                <a:lnTo>
                  <a:pt x="128" y="320"/>
                </a:lnTo>
                <a:lnTo>
                  <a:pt x="124" y="318"/>
                </a:lnTo>
                <a:lnTo>
                  <a:pt x="121" y="320"/>
                </a:lnTo>
                <a:lnTo>
                  <a:pt x="119" y="322"/>
                </a:lnTo>
                <a:lnTo>
                  <a:pt x="109" y="320"/>
                </a:lnTo>
                <a:lnTo>
                  <a:pt x="102" y="318"/>
                </a:lnTo>
                <a:lnTo>
                  <a:pt x="98" y="316"/>
                </a:lnTo>
                <a:lnTo>
                  <a:pt x="94" y="316"/>
                </a:lnTo>
                <a:lnTo>
                  <a:pt x="92" y="318"/>
                </a:lnTo>
                <a:lnTo>
                  <a:pt x="89" y="318"/>
                </a:lnTo>
                <a:lnTo>
                  <a:pt x="85" y="316"/>
                </a:lnTo>
                <a:lnTo>
                  <a:pt x="83" y="318"/>
                </a:lnTo>
                <a:lnTo>
                  <a:pt x="83" y="322"/>
                </a:lnTo>
                <a:lnTo>
                  <a:pt x="85" y="326"/>
                </a:lnTo>
                <a:lnTo>
                  <a:pt x="85" y="330"/>
                </a:lnTo>
                <a:lnTo>
                  <a:pt x="79" y="331"/>
                </a:lnTo>
                <a:lnTo>
                  <a:pt x="68" y="331"/>
                </a:lnTo>
                <a:lnTo>
                  <a:pt x="57" y="330"/>
                </a:lnTo>
                <a:lnTo>
                  <a:pt x="53" y="328"/>
                </a:lnTo>
                <a:lnTo>
                  <a:pt x="47" y="328"/>
                </a:lnTo>
                <a:lnTo>
                  <a:pt x="45" y="331"/>
                </a:lnTo>
                <a:lnTo>
                  <a:pt x="45" y="333"/>
                </a:lnTo>
                <a:lnTo>
                  <a:pt x="43" y="335"/>
                </a:lnTo>
                <a:lnTo>
                  <a:pt x="42" y="337"/>
                </a:lnTo>
                <a:lnTo>
                  <a:pt x="42" y="337"/>
                </a:lnTo>
                <a:lnTo>
                  <a:pt x="43" y="337"/>
                </a:lnTo>
                <a:lnTo>
                  <a:pt x="43" y="341"/>
                </a:lnTo>
                <a:lnTo>
                  <a:pt x="40" y="348"/>
                </a:lnTo>
                <a:lnTo>
                  <a:pt x="36" y="352"/>
                </a:lnTo>
                <a:lnTo>
                  <a:pt x="40" y="354"/>
                </a:lnTo>
                <a:lnTo>
                  <a:pt x="47" y="356"/>
                </a:lnTo>
                <a:lnTo>
                  <a:pt x="49" y="360"/>
                </a:lnTo>
                <a:lnTo>
                  <a:pt x="53" y="360"/>
                </a:lnTo>
                <a:lnTo>
                  <a:pt x="55" y="358"/>
                </a:lnTo>
                <a:lnTo>
                  <a:pt x="57" y="352"/>
                </a:lnTo>
                <a:lnTo>
                  <a:pt x="59" y="354"/>
                </a:lnTo>
                <a:lnTo>
                  <a:pt x="66" y="360"/>
                </a:lnTo>
                <a:lnTo>
                  <a:pt x="68" y="363"/>
                </a:lnTo>
                <a:lnTo>
                  <a:pt x="62" y="369"/>
                </a:lnTo>
                <a:lnTo>
                  <a:pt x="57" y="367"/>
                </a:lnTo>
                <a:lnTo>
                  <a:pt x="49" y="369"/>
                </a:lnTo>
                <a:lnTo>
                  <a:pt x="47" y="367"/>
                </a:lnTo>
                <a:lnTo>
                  <a:pt x="43" y="363"/>
                </a:lnTo>
                <a:lnTo>
                  <a:pt x="38" y="369"/>
                </a:lnTo>
                <a:lnTo>
                  <a:pt x="36" y="369"/>
                </a:lnTo>
                <a:lnTo>
                  <a:pt x="30" y="371"/>
                </a:lnTo>
                <a:lnTo>
                  <a:pt x="27" y="373"/>
                </a:lnTo>
                <a:lnTo>
                  <a:pt x="27" y="376"/>
                </a:lnTo>
                <a:lnTo>
                  <a:pt x="32" y="378"/>
                </a:lnTo>
                <a:lnTo>
                  <a:pt x="32" y="382"/>
                </a:lnTo>
                <a:lnTo>
                  <a:pt x="27" y="386"/>
                </a:lnTo>
                <a:lnTo>
                  <a:pt x="19" y="386"/>
                </a:lnTo>
                <a:lnTo>
                  <a:pt x="21" y="388"/>
                </a:lnTo>
                <a:lnTo>
                  <a:pt x="21" y="391"/>
                </a:lnTo>
                <a:lnTo>
                  <a:pt x="15" y="393"/>
                </a:lnTo>
                <a:lnTo>
                  <a:pt x="13" y="397"/>
                </a:lnTo>
                <a:lnTo>
                  <a:pt x="11" y="397"/>
                </a:lnTo>
                <a:lnTo>
                  <a:pt x="4" y="397"/>
                </a:lnTo>
                <a:lnTo>
                  <a:pt x="0" y="399"/>
                </a:lnTo>
                <a:lnTo>
                  <a:pt x="0" y="405"/>
                </a:lnTo>
                <a:lnTo>
                  <a:pt x="4" y="410"/>
                </a:lnTo>
                <a:lnTo>
                  <a:pt x="8" y="408"/>
                </a:lnTo>
                <a:lnTo>
                  <a:pt x="11" y="408"/>
                </a:lnTo>
                <a:lnTo>
                  <a:pt x="13" y="412"/>
                </a:lnTo>
                <a:lnTo>
                  <a:pt x="11" y="416"/>
                </a:lnTo>
                <a:lnTo>
                  <a:pt x="13" y="420"/>
                </a:lnTo>
                <a:lnTo>
                  <a:pt x="17" y="421"/>
                </a:lnTo>
                <a:lnTo>
                  <a:pt x="17" y="427"/>
                </a:lnTo>
                <a:lnTo>
                  <a:pt x="15" y="429"/>
                </a:lnTo>
                <a:lnTo>
                  <a:pt x="11" y="436"/>
                </a:lnTo>
                <a:lnTo>
                  <a:pt x="11" y="446"/>
                </a:lnTo>
                <a:lnTo>
                  <a:pt x="10" y="444"/>
                </a:lnTo>
                <a:lnTo>
                  <a:pt x="13" y="449"/>
                </a:lnTo>
                <a:lnTo>
                  <a:pt x="15" y="451"/>
                </a:lnTo>
                <a:lnTo>
                  <a:pt x="21" y="449"/>
                </a:lnTo>
                <a:lnTo>
                  <a:pt x="25" y="448"/>
                </a:lnTo>
                <a:lnTo>
                  <a:pt x="27" y="444"/>
                </a:lnTo>
                <a:lnTo>
                  <a:pt x="28" y="444"/>
                </a:lnTo>
                <a:lnTo>
                  <a:pt x="30" y="442"/>
                </a:lnTo>
                <a:lnTo>
                  <a:pt x="32" y="444"/>
                </a:lnTo>
                <a:lnTo>
                  <a:pt x="34" y="446"/>
                </a:lnTo>
                <a:lnTo>
                  <a:pt x="40" y="446"/>
                </a:lnTo>
                <a:lnTo>
                  <a:pt x="40" y="444"/>
                </a:lnTo>
                <a:lnTo>
                  <a:pt x="38" y="442"/>
                </a:lnTo>
                <a:lnTo>
                  <a:pt x="38" y="440"/>
                </a:lnTo>
                <a:lnTo>
                  <a:pt x="42" y="438"/>
                </a:lnTo>
                <a:lnTo>
                  <a:pt x="43" y="438"/>
                </a:lnTo>
                <a:lnTo>
                  <a:pt x="45" y="438"/>
                </a:lnTo>
                <a:lnTo>
                  <a:pt x="45" y="438"/>
                </a:lnTo>
                <a:lnTo>
                  <a:pt x="49" y="438"/>
                </a:lnTo>
                <a:lnTo>
                  <a:pt x="51" y="434"/>
                </a:lnTo>
                <a:lnTo>
                  <a:pt x="51" y="431"/>
                </a:lnTo>
                <a:lnTo>
                  <a:pt x="51" y="429"/>
                </a:lnTo>
                <a:lnTo>
                  <a:pt x="53" y="427"/>
                </a:lnTo>
                <a:lnTo>
                  <a:pt x="55" y="421"/>
                </a:lnTo>
                <a:lnTo>
                  <a:pt x="57" y="420"/>
                </a:lnTo>
                <a:lnTo>
                  <a:pt x="60" y="420"/>
                </a:lnTo>
                <a:lnTo>
                  <a:pt x="62" y="421"/>
                </a:lnTo>
                <a:lnTo>
                  <a:pt x="66" y="423"/>
                </a:lnTo>
                <a:lnTo>
                  <a:pt x="66" y="425"/>
                </a:lnTo>
                <a:lnTo>
                  <a:pt x="64" y="429"/>
                </a:lnTo>
                <a:lnTo>
                  <a:pt x="66" y="433"/>
                </a:lnTo>
                <a:lnTo>
                  <a:pt x="68" y="433"/>
                </a:lnTo>
                <a:lnTo>
                  <a:pt x="70" y="434"/>
                </a:lnTo>
                <a:lnTo>
                  <a:pt x="70" y="438"/>
                </a:lnTo>
                <a:lnTo>
                  <a:pt x="70" y="442"/>
                </a:lnTo>
                <a:lnTo>
                  <a:pt x="70" y="449"/>
                </a:lnTo>
                <a:lnTo>
                  <a:pt x="74" y="451"/>
                </a:lnTo>
                <a:lnTo>
                  <a:pt x="74" y="455"/>
                </a:lnTo>
                <a:lnTo>
                  <a:pt x="75" y="455"/>
                </a:lnTo>
                <a:lnTo>
                  <a:pt x="79" y="455"/>
                </a:lnTo>
                <a:lnTo>
                  <a:pt x="83" y="453"/>
                </a:lnTo>
                <a:lnTo>
                  <a:pt x="83" y="451"/>
                </a:lnTo>
                <a:lnTo>
                  <a:pt x="89" y="449"/>
                </a:lnTo>
                <a:lnTo>
                  <a:pt x="92" y="448"/>
                </a:lnTo>
                <a:lnTo>
                  <a:pt x="92" y="444"/>
                </a:lnTo>
                <a:lnTo>
                  <a:pt x="94" y="442"/>
                </a:lnTo>
                <a:lnTo>
                  <a:pt x="102" y="436"/>
                </a:lnTo>
                <a:lnTo>
                  <a:pt x="107" y="436"/>
                </a:lnTo>
                <a:lnTo>
                  <a:pt x="107" y="440"/>
                </a:lnTo>
                <a:lnTo>
                  <a:pt x="115" y="438"/>
                </a:lnTo>
                <a:lnTo>
                  <a:pt x="117" y="436"/>
                </a:lnTo>
                <a:lnTo>
                  <a:pt x="124" y="436"/>
                </a:lnTo>
                <a:lnTo>
                  <a:pt x="124" y="438"/>
                </a:lnTo>
                <a:lnTo>
                  <a:pt x="119" y="444"/>
                </a:lnTo>
                <a:lnTo>
                  <a:pt x="123" y="444"/>
                </a:lnTo>
                <a:lnTo>
                  <a:pt x="123" y="444"/>
                </a:lnTo>
                <a:lnTo>
                  <a:pt x="126" y="442"/>
                </a:lnTo>
                <a:lnTo>
                  <a:pt x="128" y="446"/>
                </a:lnTo>
                <a:lnTo>
                  <a:pt x="130" y="444"/>
                </a:lnTo>
                <a:lnTo>
                  <a:pt x="134" y="444"/>
                </a:lnTo>
                <a:lnTo>
                  <a:pt x="136" y="442"/>
                </a:lnTo>
                <a:lnTo>
                  <a:pt x="136" y="442"/>
                </a:lnTo>
                <a:lnTo>
                  <a:pt x="140" y="442"/>
                </a:lnTo>
                <a:lnTo>
                  <a:pt x="141" y="444"/>
                </a:lnTo>
                <a:lnTo>
                  <a:pt x="143" y="449"/>
                </a:lnTo>
                <a:lnTo>
                  <a:pt x="151" y="459"/>
                </a:lnTo>
                <a:lnTo>
                  <a:pt x="155" y="463"/>
                </a:lnTo>
                <a:lnTo>
                  <a:pt x="155" y="466"/>
                </a:lnTo>
                <a:lnTo>
                  <a:pt x="158" y="468"/>
                </a:lnTo>
                <a:lnTo>
                  <a:pt x="160" y="472"/>
                </a:lnTo>
                <a:lnTo>
                  <a:pt x="166" y="472"/>
                </a:lnTo>
                <a:lnTo>
                  <a:pt x="173" y="472"/>
                </a:lnTo>
                <a:lnTo>
                  <a:pt x="175" y="472"/>
                </a:lnTo>
                <a:lnTo>
                  <a:pt x="177" y="476"/>
                </a:lnTo>
                <a:lnTo>
                  <a:pt x="183" y="479"/>
                </a:lnTo>
                <a:lnTo>
                  <a:pt x="188" y="481"/>
                </a:lnTo>
                <a:lnTo>
                  <a:pt x="192" y="489"/>
                </a:lnTo>
                <a:lnTo>
                  <a:pt x="196" y="494"/>
                </a:lnTo>
                <a:lnTo>
                  <a:pt x="202" y="498"/>
                </a:lnTo>
                <a:lnTo>
                  <a:pt x="204" y="502"/>
                </a:lnTo>
                <a:lnTo>
                  <a:pt x="204" y="509"/>
                </a:lnTo>
                <a:lnTo>
                  <a:pt x="207" y="517"/>
                </a:lnTo>
                <a:lnTo>
                  <a:pt x="211" y="519"/>
                </a:lnTo>
                <a:lnTo>
                  <a:pt x="213" y="524"/>
                </a:lnTo>
                <a:lnTo>
                  <a:pt x="213" y="532"/>
                </a:lnTo>
                <a:lnTo>
                  <a:pt x="211" y="534"/>
                </a:lnTo>
                <a:lnTo>
                  <a:pt x="211" y="532"/>
                </a:lnTo>
                <a:lnTo>
                  <a:pt x="209" y="532"/>
                </a:lnTo>
                <a:lnTo>
                  <a:pt x="204" y="536"/>
                </a:lnTo>
                <a:lnTo>
                  <a:pt x="205" y="539"/>
                </a:lnTo>
                <a:lnTo>
                  <a:pt x="205" y="541"/>
                </a:lnTo>
                <a:lnTo>
                  <a:pt x="209" y="543"/>
                </a:lnTo>
                <a:lnTo>
                  <a:pt x="209" y="551"/>
                </a:lnTo>
                <a:lnTo>
                  <a:pt x="211" y="553"/>
                </a:lnTo>
                <a:lnTo>
                  <a:pt x="209" y="554"/>
                </a:lnTo>
                <a:lnTo>
                  <a:pt x="211" y="556"/>
                </a:lnTo>
                <a:lnTo>
                  <a:pt x="213" y="560"/>
                </a:lnTo>
                <a:lnTo>
                  <a:pt x="213" y="562"/>
                </a:lnTo>
                <a:lnTo>
                  <a:pt x="215" y="562"/>
                </a:lnTo>
                <a:lnTo>
                  <a:pt x="217" y="566"/>
                </a:lnTo>
                <a:lnTo>
                  <a:pt x="219" y="567"/>
                </a:lnTo>
                <a:lnTo>
                  <a:pt x="220" y="564"/>
                </a:lnTo>
                <a:lnTo>
                  <a:pt x="224" y="564"/>
                </a:lnTo>
                <a:lnTo>
                  <a:pt x="226" y="566"/>
                </a:lnTo>
                <a:lnTo>
                  <a:pt x="230" y="567"/>
                </a:lnTo>
                <a:lnTo>
                  <a:pt x="234" y="569"/>
                </a:lnTo>
                <a:lnTo>
                  <a:pt x="236" y="571"/>
                </a:lnTo>
                <a:lnTo>
                  <a:pt x="237" y="575"/>
                </a:lnTo>
                <a:lnTo>
                  <a:pt x="241" y="575"/>
                </a:lnTo>
                <a:lnTo>
                  <a:pt x="243" y="579"/>
                </a:lnTo>
                <a:lnTo>
                  <a:pt x="243" y="579"/>
                </a:lnTo>
                <a:lnTo>
                  <a:pt x="243" y="577"/>
                </a:lnTo>
                <a:lnTo>
                  <a:pt x="249" y="579"/>
                </a:lnTo>
                <a:lnTo>
                  <a:pt x="249" y="581"/>
                </a:lnTo>
                <a:lnTo>
                  <a:pt x="253" y="581"/>
                </a:lnTo>
                <a:lnTo>
                  <a:pt x="254" y="582"/>
                </a:lnTo>
                <a:lnTo>
                  <a:pt x="256" y="579"/>
                </a:lnTo>
                <a:lnTo>
                  <a:pt x="260" y="579"/>
                </a:lnTo>
                <a:lnTo>
                  <a:pt x="266" y="581"/>
                </a:lnTo>
                <a:lnTo>
                  <a:pt x="268" y="582"/>
                </a:lnTo>
                <a:lnTo>
                  <a:pt x="271" y="582"/>
                </a:lnTo>
                <a:lnTo>
                  <a:pt x="275" y="584"/>
                </a:lnTo>
                <a:lnTo>
                  <a:pt x="279" y="590"/>
                </a:lnTo>
                <a:lnTo>
                  <a:pt x="283" y="590"/>
                </a:lnTo>
                <a:lnTo>
                  <a:pt x="286" y="592"/>
                </a:lnTo>
                <a:lnTo>
                  <a:pt x="288" y="594"/>
                </a:lnTo>
                <a:lnTo>
                  <a:pt x="292" y="597"/>
                </a:lnTo>
                <a:lnTo>
                  <a:pt x="292" y="601"/>
                </a:lnTo>
                <a:lnTo>
                  <a:pt x="294" y="599"/>
                </a:lnTo>
                <a:lnTo>
                  <a:pt x="294" y="596"/>
                </a:lnTo>
                <a:lnTo>
                  <a:pt x="296" y="594"/>
                </a:lnTo>
                <a:lnTo>
                  <a:pt x="298" y="596"/>
                </a:lnTo>
                <a:lnTo>
                  <a:pt x="301" y="596"/>
                </a:lnTo>
                <a:lnTo>
                  <a:pt x="305" y="597"/>
                </a:lnTo>
                <a:lnTo>
                  <a:pt x="305" y="601"/>
                </a:lnTo>
                <a:lnTo>
                  <a:pt x="309" y="605"/>
                </a:lnTo>
                <a:lnTo>
                  <a:pt x="315" y="603"/>
                </a:lnTo>
                <a:lnTo>
                  <a:pt x="318" y="605"/>
                </a:lnTo>
                <a:lnTo>
                  <a:pt x="318" y="611"/>
                </a:lnTo>
                <a:lnTo>
                  <a:pt x="320" y="614"/>
                </a:lnTo>
                <a:lnTo>
                  <a:pt x="322" y="614"/>
                </a:lnTo>
                <a:lnTo>
                  <a:pt x="328" y="616"/>
                </a:lnTo>
                <a:lnTo>
                  <a:pt x="330" y="614"/>
                </a:lnTo>
                <a:lnTo>
                  <a:pt x="333" y="614"/>
                </a:lnTo>
                <a:lnTo>
                  <a:pt x="335" y="611"/>
                </a:lnTo>
                <a:lnTo>
                  <a:pt x="343" y="611"/>
                </a:lnTo>
                <a:lnTo>
                  <a:pt x="347" y="612"/>
                </a:lnTo>
                <a:lnTo>
                  <a:pt x="347" y="616"/>
                </a:lnTo>
                <a:lnTo>
                  <a:pt x="352" y="618"/>
                </a:lnTo>
                <a:lnTo>
                  <a:pt x="356" y="624"/>
                </a:lnTo>
                <a:lnTo>
                  <a:pt x="358" y="624"/>
                </a:lnTo>
                <a:lnTo>
                  <a:pt x="362" y="622"/>
                </a:lnTo>
                <a:lnTo>
                  <a:pt x="364" y="624"/>
                </a:lnTo>
                <a:lnTo>
                  <a:pt x="369" y="622"/>
                </a:lnTo>
                <a:lnTo>
                  <a:pt x="371" y="622"/>
                </a:lnTo>
                <a:lnTo>
                  <a:pt x="373" y="622"/>
                </a:lnTo>
                <a:lnTo>
                  <a:pt x="375" y="620"/>
                </a:lnTo>
                <a:lnTo>
                  <a:pt x="379" y="618"/>
                </a:lnTo>
                <a:lnTo>
                  <a:pt x="381" y="622"/>
                </a:lnTo>
                <a:lnTo>
                  <a:pt x="381" y="626"/>
                </a:lnTo>
                <a:lnTo>
                  <a:pt x="384" y="629"/>
                </a:lnTo>
                <a:lnTo>
                  <a:pt x="384" y="629"/>
                </a:lnTo>
                <a:lnTo>
                  <a:pt x="388" y="627"/>
                </a:lnTo>
                <a:lnTo>
                  <a:pt x="392" y="620"/>
                </a:lnTo>
                <a:lnTo>
                  <a:pt x="399" y="614"/>
                </a:lnTo>
                <a:lnTo>
                  <a:pt x="405" y="614"/>
                </a:lnTo>
                <a:lnTo>
                  <a:pt x="407" y="616"/>
                </a:lnTo>
                <a:lnTo>
                  <a:pt x="414" y="618"/>
                </a:lnTo>
                <a:lnTo>
                  <a:pt x="418" y="620"/>
                </a:lnTo>
                <a:lnTo>
                  <a:pt x="422" y="618"/>
                </a:lnTo>
                <a:lnTo>
                  <a:pt x="426" y="618"/>
                </a:lnTo>
                <a:lnTo>
                  <a:pt x="430" y="622"/>
                </a:lnTo>
                <a:lnTo>
                  <a:pt x="430" y="622"/>
                </a:lnTo>
                <a:lnTo>
                  <a:pt x="431" y="622"/>
                </a:lnTo>
                <a:lnTo>
                  <a:pt x="439" y="620"/>
                </a:lnTo>
                <a:lnTo>
                  <a:pt x="441" y="620"/>
                </a:lnTo>
                <a:lnTo>
                  <a:pt x="443" y="616"/>
                </a:lnTo>
                <a:lnTo>
                  <a:pt x="445" y="614"/>
                </a:lnTo>
                <a:lnTo>
                  <a:pt x="448" y="614"/>
                </a:lnTo>
                <a:lnTo>
                  <a:pt x="448" y="612"/>
                </a:lnTo>
                <a:lnTo>
                  <a:pt x="450" y="611"/>
                </a:lnTo>
                <a:lnTo>
                  <a:pt x="452" y="609"/>
                </a:lnTo>
                <a:lnTo>
                  <a:pt x="454" y="605"/>
                </a:lnTo>
                <a:lnTo>
                  <a:pt x="458" y="603"/>
                </a:lnTo>
                <a:lnTo>
                  <a:pt x="465" y="603"/>
                </a:lnTo>
                <a:lnTo>
                  <a:pt x="469" y="597"/>
                </a:lnTo>
                <a:lnTo>
                  <a:pt x="467" y="594"/>
                </a:lnTo>
                <a:lnTo>
                  <a:pt x="471" y="594"/>
                </a:lnTo>
                <a:lnTo>
                  <a:pt x="475" y="592"/>
                </a:lnTo>
                <a:lnTo>
                  <a:pt x="477" y="596"/>
                </a:lnTo>
                <a:lnTo>
                  <a:pt x="482" y="594"/>
                </a:lnTo>
                <a:lnTo>
                  <a:pt x="488" y="596"/>
                </a:lnTo>
                <a:lnTo>
                  <a:pt x="490" y="594"/>
                </a:lnTo>
                <a:lnTo>
                  <a:pt x="490" y="592"/>
                </a:lnTo>
                <a:lnTo>
                  <a:pt x="495" y="588"/>
                </a:lnTo>
                <a:lnTo>
                  <a:pt x="499" y="588"/>
                </a:lnTo>
                <a:lnTo>
                  <a:pt x="501" y="590"/>
                </a:lnTo>
                <a:lnTo>
                  <a:pt x="503" y="590"/>
                </a:lnTo>
                <a:lnTo>
                  <a:pt x="503" y="592"/>
                </a:lnTo>
                <a:lnTo>
                  <a:pt x="501" y="596"/>
                </a:lnTo>
                <a:lnTo>
                  <a:pt x="503" y="599"/>
                </a:lnTo>
                <a:lnTo>
                  <a:pt x="505" y="597"/>
                </a:lnTo>
                <a:lnTo>
                  <a:pt x="507" y="597"/>
                </a:lnTo>
                <a:lnTo>
                  <a:pt x="507" y="599"/>
                </a:lnTo>
                <a:lnTo>
                  <a:pt x="511" y="603"/>
                </a:lnTo>
                <a:lnTo>
                  <a:pt x="511" y="605"/>
                </a:lnTo>
                <a:lnTo>
                  <a:pt x="507" y="609"/>
                </a:lnTo>
                <a:lnTo>
                  <a:pt x="509" y="611"/>
                </a:lnTo>
                <a:lnTo>
                  <a:pt x="512" y="612"/>
                </a:lnTo>
                <a:lnTo>
                  <a:pt x="514" y="611"/>
                </a:lnTo>
                <a:lnTo>
                  <a:pt x="516" y="612"/>
                </a:lnTo>
                <a:lnTo>
                  <a:pt x="520" y="614"/>
                </a:lnTo>
                <a:lnTo>
                  <a:pt x="522" y="614"/>
                </a:lnTo>
                <a:lnTo>
                  <a:pt x="526" y="614"/>
                </a:lnTo>
                <a:lnTo>
                  <a:pt x="529" y="614"/>
                </a:lnTo>
                <a:lnTo>
                  <a:pt x="533" y="614"/>
                </a:lnTo>
                <a:lnTo>
                  <a:pt x="535" y="618"/>
                </a:lnTo>
                <a:lnTo>
                  <a:pt x="537" y="620"/>
                </a:lnTo>
                <a:lnTo>
                  <a:pt x="539" y="626"/>
                </a:lnTo>
                <a:lnTo>
                  <a:pt x="543" y="626"/>
                </a:lnTo>
                <a:lnTo>
                  <a:pt x="544" y="629"/>
                </a:lnTo>
                <a:lnTo>
                  <a:pt x="544" y="635"/>
                </a:lnTo>
                <a:lnTo>
                  <a:pt x="548" y="639"/>
                </a:lnTo>
                <a:lnTo>
                  <a:pt x="548" y="644"/>
                </a:lnTo>
                <a:lnTo>
                  <a:pt x="546" y="652"/>
                </a:lnTo>
                <a:lnTo>
                  <a:pt x="546" y="656"/>
                </a:lnTo>
                <a:lnTo>
                  <a:pt x="546" y="657"/>
                </a:lnTo>
                <a:lnTo>
                  <a:pt x="543" y="659"/>
                </a:lnTo>
                <a:lnTo>
                  <a:pt x="543" y="661"/>
                </a:lnTo>
                <a:lnTo>
                  <a:pt x="541" y="661"/>
                </a:lnTo>
                <a:lnTo>
                  <a:pt x="541" y="665"/>
                </a:lnTo>
                <a:lnTo>
                  <a:pt x="543" y="667"/>
                </a:lnTo>
                <a:lnTo>
                  <a:pt x="541" y="669"/>
                </a:lnTo>
                <a:lnTo>
                  <a:pt x="539" y="669"/>
                </a:lnTo>
                <a:lnTo>
                  <a:pt x="535" y="671"/>
                </a:lnTo>
                <a:lnTo>
                  <a:pt x="535" y="674"/>
                </a:lnTo>
                <a:lnTo>
                  <a:pt x="537" y="676"/>
                </a:lnTo>
                <a:lnTo>
                  <a:pt x="535" y="678"/>
                </a:lnTo>
                <a:lnTo>
                  <a:pt x="535" y="682"/>
                </a:lnTo>
                <a:lnTo>
                  <a:pt x="537" y="682"/>
                </a:lnTo>
                <a:lnTo>
                  <a:pt x="539" y="684"/>
                </a:lnTo>
                <a:lnTo>
                  <a:pt x="541" y="687"/>
                </a:lnTo>
                <a:lnTo>
                  <a:pt x="541" y="691"/>
                </a:lnTo>
                <a:lnTo>
                  <a:pt x="543" y="695"/>
                </a:lnTo>
                <a:lnTo>
                  <a:pt x="546" y="691"/>
                </a:lnTo>
                <a:lnTo>
                  <a:pt x="554" y="689"/>
                </a:lnTo>
                <a:lnTo>
                  <a:pt x="554" y="693"/>
                </a:lnTo>
                <a:lnTo>
                  <a:pt x="554" y="695"/>
                </a:lnTo>
                <a:lnTo>
                  <a:pt x="556" y="697"/>
                </a:lnTo>
                <a:lnTo>
                  <a:pt x="559" y="695"/>
                </a:lnTo>
                <a:lnTo>
                  <a:pt x="559" y="699"/>
                </a:lnTo>
                <a:lnTo>
                  <a:pt x="559" y="700"/>
                </a:lnTo>
                <a:lnTo>
                  <a:pt x="561" y="704"/>
                </a:lnTo>
                <a:lnTo>
                  <a:pt x="565" y="704"/>
                </a:lnTo>
                <a:lnTo>
                  <a:pt x="565" y="706"/>
                </a:lnTo>
                <a:lnTo>
                  <a:pt x="565" y="708"/>
                </a:lnTo>
                <a:lnTo>
                  <a:pt x="567" y="706"/>
                </a:lnTo>
                <a:lnTo>
                  <a:pt x="571" y="706"/>
                </a:lnTo>
                <a:lnTo>
                  <a:pt x="575" y="708"/>
                </a:lnTo>
                <a:lnTo>
                  <a:pt x="575" y="712"/>
                </a:lnTo>
                <a:lnTo>
                  <a:pt x="573" y="714"/>
                </a:lnTo>
                <a:lnTo>
                  <a:pt x="573" y="715"/>
                </a:lnTo>
                <a:lnTo>
                  <a:pt x="569" y="721"/>
                </a:lnTo>
                <a:lnTo>
                  <a:pt x="567" y="725"/>
                </a:lnTo>
                <a:lnTo>
                  <a:pt x="567" y="727"/>
                </a:lnTo>
                <a:lnTo>
                  <a:pt x="569" y="725"/>
                </a:lnTo>
                <a:lnTo>
                  <a:pt x="575" y="727"/>
                </a:lnTo>
                <a:lnTo>
                  <a:pt x="575" y="727"/>
                </a:lnTo>
                <a:lnTo>
                  <a:pt x="578" y="725"/>
                </a:lnTo>
                <a:lnTo>
                  <a:pt x="580" y="729"/>
                </a:lnTo>
                <a:lnTo>
                  <a:pt x="578" y="732"/>
                </a:lnTo>
                <a:lnTo>
                  <a:pt x="580" y="736"/>
                </a:lnTo>
                <a:lnTo>
                  <a:pt x="584" y="738"/>
                </a:lnTo>
                <a:lnTo>
                  <a:pt x="586" y="734"/>
                </a:lnTo>
                <a:lnTo>
                  <a:pt x="590" y="734"/>
                </a:lnTo>
                <a:lnTo>
                  <a:pt x="597" y="732"/>
                </a:lnTo>
                <a:lnTo>
                  <a:pt x="601" y="732"/>
                </a:lnTo>
                <a:lnTo>
                  <a:pt x="601" y="736"/>
                </a:lnTo>
                <a:lnTo>
                  <a:pt x="595" y="740"/>
                </a:lnTo>
                <a:lnTo>
                  <a:pt x="599" y="738"/>
                </a:lnTo>
                <a:lnTo>
                  <a:pt x="601" y="738"/>
                </a:lnTo>
                <a:lnTo>
                  <a:pt x="603" y="742"/>
                </a:lnTo>
                <a:lnTo>
                  <a:pt x="607" y="740"/>
                </a:lnTo>
                <a:lnTo>
                  <a:pt x="610" y="742"/>
                </a:lnTo>
                <a:lnTo>
                  <a:pt x="608" y="736"/>
                </a:lnTo>
                <a:lnTo>
                  <a:pt x="608" y="732"/>
                </a:lnTo>
                <a:lnTo>
                  <a:pt x="607" y="729"/>
                </a:lnTo>
                <a:lnTo>
                  <a:pt x="607" y="723"/>
                </a:lnTo>
                <a:lnTo>
                  <a:pt x="610" y="723"/>
                </a:lnTo>
                <a:lnTo>
                  <a:pt x="610" y="719"/>
                </a:lnTo>
                <a:lnTo>
                  <a:pt x="616" y="719"/>
                </a:lnTo>
                <a:lnTo>
                  <a:pt x="616" y="723"/>
                </a:lnTo>
                <a:lnTo>
                  <a:pt x="616" y="719"/>
                </a:lnTo>
                <a:lnTo>
                  <a:pt x="618" y="719"/>
                </a:lnTo>
                <a:lnTo>
                  <a:pt x="618" y="719"/>
                </a:lnTo>
                <a:lnTo>
                  <a:pt x="620" y="717"/>
                </a:lnTo>
                <a:lnTo>
                  <a:pt x="622" y="715"/>
                </a:lnTo>
                <a:lnTo>
                  <a:pt x="625" y="714"/>
                </a:lnTo>
                <a:lnTo>
                  <a:pt x="627" y="714"/>
                </a:lnTo>
                <a:lnTo>
                  <a:pt x="627" y="717"/>
                </a:lnTo>
                <a:lnTo>
                  <a:pt x="627" y="717"/>
                </a:lnTo>
                <a:lnTo>
                  <a:pt x="631" y="717"/>
                </a:lnTo>
                <a:lnTo>
                  <a:pt x="631" y="715"/>
                </a:lnTo>
                <a:lnTo>
                  <a:pt x="633" y="714"/>
                </a:lnTo>
                <a:lnTo>
                  <a:pt x="637" y="715"/>
                </a:lnTo>
                <a:lnTo>
                  <a:pt x="639" y="714"/>
                </a:lnTo>
                <a:lnTo>
                  <a:pt x="640" y="714"/>
                </a:lnTo>
                <a:lnTo>
                  <a:pt x="640" y="717"/>
                </a:lnTo>
                <a:lnTo>
                  <a:pt x="644" y="715"/>
                </a:lnTo>
                <a:lnTo>
                  <a:pt x="646" y="712"/>
                </a:lnTo>
                <a:lnTo>
                  <a:pt x="650" y="712"/>
                </a:lnTo>
                <a:lnTo>
                  <a:pt x="652" y="714"/>
                </a:lnTo>
                <a:lnTo>
                  <a:pt x="657" y="712"/>
                </a:lnTo>
                <a:lnTo>
                  <a:pt x="657" y="706"/>
                </a:lnTo>
                <a:lnTo>
                  <a:pt x="661" y="704"/>
                </a:lnTo>
                <a:lnTo>
                  <a:pt x="665" y="704"/>
                </a:lnTo>
                <a:lnTo>
                  <a:pt x="669" y="702"/>
                </a:lnTo>
                <a:lnTo>
                  <a:pt x="671" y="704"/>
                </a:lnTo>
                <a:lnTo>
                  <a:pt x="671" y="706"/>
                </a:lnTo>
                <a:lnTo>
                  <a:pt x="674" y="708"/>
                </a:lnTo>
                <a:lnTo>
                  <a:pt x="676" y="710"/>
                </a:lnTo>
                <a:lnTo>
                  <a:pt x="684" y="710"/>
                </a:lnTo>
                <a:lnTo>
                  <a:pt x="686" y="712"/>
                </a:lnTo>
                <a:lnTo>
                  <a:pt x="689" y="710"/>
                </a:lnTo>
                <a:lnTo>
                  <a:pt x="693" y="712"/>
                </a:lnTo>
                <a:lnTo>
                  <a:pt x="691" y="715"/>
                </a:lnTo>
                <a:lnTo>
                  <a:pt x="689" y="715"/>
                </a:lnTo>
                <a:lnTo>
                  <a:pt x="688" y="721"/>
                </a:lnTo>
                <a:lnTo>
                  <a:pt x="689" y="721"/>
                </a:lnTo>
                <a:lnTo>
                  <a:pt x="691" y="725"/>
                </a:lnTo>
                <a:lnTo>
                  <a:pt x="697" y="729"/>
                </a:lnTo>
                <a:lnTo>
                  <a:pt x="699" y="730"/>
                </a:lnTo>
                <a:lnTo>
                  <a:pt x="703" y="732"/>
                </a:lnTo>
                <a:lnTo>
                  <a:pt x="704" y="732"/>
                </a:lnTo>
                <a:lnTo>
                  <a:pt x="708" y="732"/>
                </a:lnTo>
                <a:lnTo>
                  <a:pt x="710" y="734"/>
                </a:lnTo>
                <a:lnTo>
                  <a:pt x="712" y="732"/>
                </a:lnTo>
                <a:lnTo>
                  <a:pt x="716" y="734"/>
                </a:lnTo>
                <a:lnTo>
                  <a:pt x="716" y="734"/>
                </a:lnTo>
                <a:lnTo>
                  <a:pt x="718" y="734"/>
                </a:lnTo>
                <a:lnTo>
                  <a:pt x="720" y="734"/>
                </a:lnTo>
                <a:lnTo>
                  <a:pt x="721" y="734"/>
                </a:lnTo>
                <a:lnTo>
                  <a:pt x="721" y="732"/>
                </a:lnTo>
                <a:lnTo>
                  <a:pt x="723" y="729"/>
                </a:lnTo>
                <a:lnTo>
                  <a:pt x="723" y="732"/>
                </a:lnTo>
                <a:lnTo>
                  <a:pt x="727" y="734"/>
                </a:lnTo>
                <a:lnTo>
                  <a:pt x="729" y="734"/>
                </a:lnTo>
                <a:lnTo>
                  <a:pt x="733" y="738"/>
                </a:lnTo>
                <a:lnTo>
                  <a:pt x="735" y="736"/>
                </a:lnTo>
                <a:lnTo>
                  <a:pt x="737" y="738"/>
                </a:lnTo>
                <a:lnTo>
                  <a:pt x="738" y="734"/>
                </a:lnTo>
                <a:lnTo>
                  <a:pt x="740" y="736"/>
                </a:lnTo>
                <a:lnTo>
                  <a:pt x="744" y="736"/>
                </a:lnTo>
                <a:lnTo>
                  <a:pt x="746" y="736"/>
                </a:lnTo>
                <a:lnTo>
                  <a:pt x="746" y="738"/>
                </a:lnTo>
                <a:lnTo>
                  <a:pt x="742" y="738"/>
                </a:lnTo>
                <a:lnTo>
                  <a:pt x="742" y="740"/>
                </a:lnTo>
                <a:lnTo>
                  <a:pt x="740" y="744"/>
                </a:lnTo>
                <a:lnTo>
                  <a:pt x="740" y="745"/>
                </a:lnTo>
                <a:lnTo>
                  <a:pt x="744" y="751"/>
                </a:lnTo>
                <a:lnTo>
                  <a:pt x="746" y="753"/>
                </a:lnTo>
                <a:lnTo>
                  <a:pt x="746" y="755"/>
                </a:lnTo>
                <a:lnTo>
                  <a:pt x="746" y="757"/>
                </a:lnTo>
                <a:lnTo>
                  <a:pt x="748" y="757"/>
                </a:lnTo>
                <a:lnTo>
                  <a:pt x="748" y="755"/>
                </a:lnTo>
                <a:lnTo>
                  <a:pt x="752" y="755"/>
                </a:lnTo>
                <a:lnTo>
                  <a:pt x="752" y="757"/>
                </a:lnTo>
                <a:lnTo>
                  <a:pt x="753" y="757"/>
                </a:lnTo>
                <a:lnTo>
                  <a:pt x="757" y="753"/>
                </a:lnTo>
                <a:lnTo>
                  <a:pt x="757" y="751"/>
                </a:lnTo>
                <a:lnTo>
                  <a:pt x="755" y="751"/>
                </a:lnTo>
                <a:lnTo>
                  <a:pt x="755" y="749"/>
                </a:lnTo>
                <a:lnTo>
                  <a:pt x="753" y="747"/>
                </a:lnTo>
                <a:lnTo>
                  <a:pt x="752" y="747"/>
                </a:lnTo>
                <a:lnTo>
                  <a:pt x="750" y="744"/>
                </a:lnTo>
                <a:lnTo>
                  <a:pt x="752" y="742"/>
                </a:lnTo>
                <a:lnTo>
                  <a:pt x="753" y="740"/>
                </a:lnTo>
                <a:lnTo>
                  <a:pt x="753" y="738"/>
                </a:lnTo>
                <a:lnTo>
                  <a:pt x="753" y="736"/>
                </a:lnTo>
                <a:lnTo>
                  <a:pt x="753" y="736"/>
                </a:lnTo>
                <a:lnTo>
                  <a:pt x="755" y="736"/>
                </a:lnTo>
                <a:lnTo>
                  <a:pt x="755" y="736"/>
                </a:lnTo>
                <a:lnTo>
                  <a:pt x="755" y="738"/>
                </a:lnTo>
                <a:lnTo>
                  <a:pt x="757" y="738"/>
                </a:lnTo>
                <a:lnTo>
                  <a:pt x="757" y="738"/>
                </a:lnTo>
                <a:lnTo>
                  <a:pt x="757" y="738"/>
                </a:lnTo>
                <a:lnTo>
                  <a:pt x="759" y="738"/>
                </a:lnTo>
                <a:lnTo>
                  <a:pt x="757" y="740"/>
                </a:lnTo>
                <a:lnTo>
                  <a:pt x="759" y="740"/>
                </a:lnTo>
                <a:lnTo>
                  <a:pt x="761" y="738"/>
                </a:lnTo>
                <a:lnTo>
                  <a:pt x="763" y="738"/>
                </a:lnTo>
                <a:lnTo>
                  <a:pt x="765" y="734"/>
                </a:lnTo>
                <a:lnTo>
                  <a:pt x="767" y="736"/>
                </a:lnTo>
                <a:lnTo>
                  <a:pt x="770" y="734"/>
                </a:lnTo>
                <a:lnTo>
                  <a:pt x="774" y="732"/>
                </a:lnTo>
                <a:lnTo>
                  <a:pt x="772" y="730"/>
                </a:lnTo>
                <a:lnTo>
                  <a:pt x="776" y="730"/>
                </a:lnTo>
                <a:lnTo>
                  <a:pt x="778" y="730"/>
                </a:lnTo>
                <a:lnTo>
                  <a:pt x="782" y="730"/>
                </a:lnTo>
                <a:lnTo>
                  <a:pt x="784" y="730"/>
                </a:lnTo>
                <a:lnTo>
                  <a:pt x="787" y="729"/>
                </a:lnTo>
                <a:lnTo>
                  <a:pt x="791" y="725"/>
                </a:lnTo>
                <a:lnTo>
                  <a:pt x="793" y="723"/>
                </a:lnTo>
                <a:lnTo>
                  <a:pt x="793" y="721"/>
                </a:lnTo>
                <a:lnTo>
                  <a:pt x="793" y="723"/>
                </a:lnTo>
                <a:lnTo>
                  <a:pt x="795" y="723"/>
                </a:lnTo>
                <a:lnTo>
                  <a:pt x="797" y="723"/>
                </a:lnTo>
                <a:lnTo>
                  <a:pt x="799" y="719"/>
                </a:lnTo>
                <a:lnTo>
                  <a:pt x="801" y="719"/>
                </a:lnTo>
                <a:lnTo>
                  <a:pt x="801" y="714"/>
                </a:lnTo>
                <a:lnTo>
                  <a:pt x="801" y="712"/>
                </a:lnTo>
                <a:lnTo>
                  <a:pt x="801" y="710"/>
                </a:lnTo>
                <a:lnTo>
                  <a:pt x="799" y="708"/>
                </a:lnTo>
                <a:lnTo>
                  <a:pt x="801" y="708"/>
                </a:lnTo>
                <a:lnTo>
                  <a:pt x="804" y="712"/>
                </a:lnTo>
                <a:lnTo>
                  <a:pt x="806" y="714"/>
                </a:lnTo>
                <a:lnTo>
                  <a:pt x="808" y="715"/>
                </a:lnTo>
                <a:lnTo>
                  <a:pt x="812" y="715"/>
                </a:lnTo>
                <a:lnTo>
                  <a:pt x="810" y="717"/>
                </a:lnTo>
                <a:lnTo>
                  <a:pt x="808" y="719"/>
                </a:lnTo>
                <a:lnTo>
                  <a:pt x="808" y="721"/>
                </a:lnTo>
                <a:lnTo>
                  <a:pt x="814" y="717"/>
                </a:lnTo>
                <a:lnTo>
                  <a:pt x="814" y="714"/>
                </a:lnTo>
                <a:lnTo>
                  <a:pt x="817" y="714"/>
                </a:lnTo>
                <a:lnTo>
                  <a:pt x="817" y="712"/>
                </a:lnTo>
                <a:lnTo>
                  <a:pt x="821" y="714"/>
                </a:lnTo>
                <a:lnTo>
                  <a:pt x="823" y="714"/>
                </a:lnTo>
                <a:lnTo>
                  <a:pt x="823" y="710"/>
                </a:lnTo>
                <a:lnTo>
                  <a:pt x="827" y="710"/>
                </a:lnTo>
                <a:lnTo>
                  <a:pt x="827" y="708"/>
                </a:lnTo>
                <a:lnTo>
                  <a:pt x="829" y="710"/>
                </a:lnTo>
                <a:lnTo>
                  <a:pt x="831" y="714"/>
                </a:lnTo>
                <a:lnTo>
                  <a:pt x="833" y="712"/>
                </a:lnTo>
                <a:lnTo>
                  <a:pt x="833" y="708"/>
                </a:lnTo>
                <a:lnTo>
                  <a:pt x="834" y="708"/>
                </a:lnTo>
                <a:lnTo>
                  <a:pt x="834" y="710"/>
                </a:lnTo>
                <a:lnTo>
                  <a:pt x="838" y="710"/>
                </a:lnTo>
                <a:lnTo>
                  <a:pt x="838" y="708"/>
                </a:lnTo>
                <a:lnTo>
                  <a:pt x="842" y="708"/>
                </a:lnTo>
                <a:lnTo>
                  <a:pt x="844" y="706"/>
                </a:lnTo>
                <a:lnTo>
                  <a:pt x="846" y="704"/>
                </a:lnTo>
                <a:lnTo>
                  <a:pt x="846" y="706"/>
                </a:lnTo>
                <a:lnTo>
                  <a:pt x="848" y="704"/>
                </a:lnTo>
                <a:lnTo>
                  <a:pt x="850" y="706"/>
                </a:lnTo>
                <a:lnTo>
                  <a:pt x="851" y="704"/>
                </a:lnTo>
                <a:lnTo>
                  <a:pt x="850" y="702"/>
                </a:lnTo>
                <a:lnTo>
                  <a:pt x="851" y="700"/>
                </a:lnTo>
                <a:lnTo>
                  <a:pt x="853" y="697"/>
                </a:lnTo>
                <a:lnTo>
                  <a:pt x="851" y="693"/>
                </a:lnTo>
                <a:lnTo>
                  <a:pt x="853" y="693"/>
                </a:lnTo>
                <a:lnTo>
                  <a:pt x="853" y="691"/>
                </a:lnTo>
                <a:lnTo>
                  <a:pt x="859" y="691"/>
                </a:lnTo>
                <a:lnTo>
                  <a:pt x="859" y="693"/>
                </a:lnTo>
                <a:lnTo>
                  <a:pt x="863" y="693"/>
                </a:lnTo>
                <a:lnTo>
                  <a:pt x="863" y="689"/>
                </a:lnTo>
                <a:lnTo>
                  <a:pt x="865" y="689"/>
                </a:lnTo>
                <a:lnTo>
                  <a:pt x="865" y="686"/>
                </a:lnTo>
                <a:lnTo>
                  <a:pt x="866" y="686"/>
                </a:lnTo>
                <a:lnTo>
                  <a:pt x="866" y="687"/>
                </a:lnTo>
                <a:lnTo>
                  <a:pt x="868" y="687"/>
                </a:lnTo>
                <a:lnTo>
                  <a:pt x="870" y="684"/>
                </a:lnTo>
                <a:lnTo>
                  <a:pt x="872" y="686"/>
                </a:lnTo>
                <a:lnTo>
                  <a:pt x="872" y="682"/>
                </a:lnTo>
                <a:lnTo>
                  <a:pt x="874" y="682"/>
                </a:lnTo>
                <a:lnTo>
                  <a:pt x="876" y="680"/>
                </a:lnTo>
                <a:lnTo>
                  <a:pt x="872" y="680"/>
                </a:lnTo>
                <a:lnTo>
                  <a:pt x="870" y="680"/>
                </a:lnTo>
                <a:lnTo>
                  <a:pt x="866" y="676"/>
                </a:lnTo>
                <a:lnTo>
                  <a:pt x="870" y="676"/>
                </a:lnTo>
                <a:lnTo>
                  <a:pt x="874" y="672"/>
                </a:lnTo>
                <a:lnTo>
                  <a:pt x="874" y="674"/>
                </a:lnTo>
                <a:lnTo>
                  <a:pt x="876" y="672"/>
                </a:lnTo>
                <a:lnTo>
                  <a:pt x="882" y="676"/>
                </a:lnTo>
                <a:lnTo>
                  <a:pt x="882" y="672"/>
                </a:lnTo>
                <a:lnTo>
                  <a:pt x="880" y="671"/>
                </a:lnTo>
                <a:lnTo>
                  <a:pt x="878" y="669"/>
                </a:lnTo>
                <a:lnTo>
                  <a:pt x="880" y="667"/>
                </a:lnTo>
                <a:lnTo>
                  <a:pt x="882" y="671"/>
                </a:lnTo>
                <a:lnTo>
                  <a:pt x="883" y="667"/>
                </a:lnTo>
                <a:lnTo>
                  <a:pt x="883" y="667"/>
                </a:lnTo>
                <a:lnTo>
                  <a:pt x="882" y="667"/>
                </a:lnTo>
                <a:lnTo>
                  <a:pt x="882" y="663"/>
                </a:lnTo>
                <a:lnTo>
                  <a:pt x="880" y="663"/>
                </a:lnTo>
                <a:lnTo>
                  <a:pt x="882" y="661"/>
                </a:lnTo>
                <a:lnTo>
                  <a:pt x="883" y="663"/>
                </a:lnTo>
                <a:lnTo>
                  <a:pt x="885" y="663"/>
                </a:lnTo>
                <a:lnTo>
                  <a:pt x="885" y="665"/>
                </a:lnTo>
                <a:lnTo>
                  <a:pt x="885" y="663"/>
                </a:lnTo>
                <a:lnTo>
                  <a:pt x="883" y="659"/>
                </a:lnTo>
                <a:lnTo>
                  <a:pt x="883" y="657"/>
                </a:lnTo>
                <a:lnTo>
                  <a:pt x="885" y="657"/>
                </a:lnTo>
                <a:lnTo>
                  <a:pt x="885" y="656"/>
                </a:lnTo>
                <a:lnTo>
                  <a:pt x="889" y="657"/>
                </a:lnTo>
                <a:lnTo>
                  <a:pt x="889" y="659"/>
                </a:lnTo>
                <a:lnTo>
                  <a:pt x="891" y="659"/>
                </a:lnTo>
                <a:lnTo>
                  <a:pt x="893" y="663"/>
                </a:lnTo>
                <a:lnTo>
                  <a:pt x="893" y="659"/>
                </a:lnTo>
                <a:lnTo>
                  <a:pt x="891" y="656"/>
                </a:lnTo>
                <a:lnTo>
                  <a:pt x="889" y="656"/>
                </a:lnTo>
                <a:lnTo>
                  <a:pt x="889" y="654"/>
                </a:lnTo>
                <a:lnTo>
                  <a:pt x="891" y="654"/>
                </a:lnTo>
                <a:lnTo>
                  <a:pt x="891" y="652"/>
                </a:lnTo>
                <a:lnTo>
                  <a:pt x="889" y="650"/>
                </a:lnTo>
                <a:lnTo>
                  <a:pt x="893" y="648"/>
                </a:lnTo>
                <a:lnTo>
                  <a:pt x="891" y="646"/>
                </a:lnTo>
                <a:lnTo>
                  <a:pt x="889" y="646"/>
                </a:lnTo>
                <a:lnTo>
                  <a:pt x="887" y="646"/>
                </a:lnTo>
                <a:lnTo>
                  <a:pt x="887" y="644"/>
                </a:lnTo>
                <a:lnTo>
                  <a:pt x="891" y="642"/>
                </a:lnTo>
                <a:lnTo>
                  <a:pt x="897" y="641"/>
                </a:lnTo>
                <a:lnTo>
                  <a:pt x="895" y="639"/>
                </a:lnTo>
                <a:lnTo>
                  <a:pt x="893" y="641"/>
                </a:lnTo>
                <a:lnTo>
                  <a:pt x="889" y="637"/>
                </a:lnTo>
                <a:lnTo>
                  <a:pt x="893" y="637"/>
                </a:lnTo>
                <a:lnTo>
                  <a:pt x="889" y="633"/>
                </a:lnTo>
                <a:lnTo>
                  <a:pt x="887" y="633"/>
                </a:lnTo>
                <a:lnTo>
                  <a:pt x="889" y="631"/>
                </a:lnTo>
                <a:lnTo>
                  <a:pt x="887" y="629"/>
                </a:lnTo>
                <a:lnTo>
                  <a:pt x="889" y="631"/>
                </a:lnTo>
                <a:lnTo>
                  <a:pt x="891" y="627"/>
                </a:lnTo>
                <a:lnTo>
                  <a:pt x="891" y="627"/>
                </a:lnTo>
                <a:lnTo>
                  <a:pt x="893" y="627"/>
                </a:lnTo>
                <a:lnTo>
                  <a:pt x="893" y="631"/>
                </a:lnTo>
                <a:lnTo>
                  <a:pt x="895" y="631"/>
                </a:lnTo>
                <a:lnTo>
                  <a:pt x="898" y="626"/>
                </a:lnTo>
                <a:lnTo>
                  <a:pt x="900" y="624"/>
                </a:lnTo>
                <a:lnTo>
                  <a:pt x="904" y="626"/>
                </a:lnTo>
                <a:lnTo>
                  <a:pt x="900" y="622"/>
                </a:lnTo>
                <a:lnTo>
                  <a:pt x="898" y="622"/>
                </a:lnTo>
                <a:lnTo>
                  <a:pt x="898" y="618"/>
                </a:lnTo>
                <a:lnTo>
                  <a:pt x="902" y="622"/>
                </a:lnTo>
                <a:lnTo>
                  <a:pt x="904" y="620"/>
                </a:lnTo>
                <a:lnTo>
                  <a:pt x="904" y="616"/>
                </a:lnTo>
                <a:lnTo>
                  <a:pt x="906" y="616"/>
                </a:lnTo>
                <a:lnTo>
                  <a:pt x="904" y="614"/>
                </a:lnTo>
                <a:lnTo>
                  <a:pt x="904" y="612"/>
                </a:lnTo>
                <a:lnTo>
                  <a:pt x="906" y="611"/>
                </a:lnTo>
                <a:lnTo>
                  <a:pt x="904" y="609"/>
                </a:lnTo>
                <a:lnTo>
                  <a:pt x="904" y="607"/>
                </a:lnTo>
                <a:lnTo>
                  <a:pt x="902" y="605"/>
                </a:lnTo>
                <a:lnTo>
                  <a:pt x="906" y="607"/>
                </a:lnTo>
                <a:lnTo>
                  <a:pt x="908" y="605"/>
                </a:lnTo>
                <a:lnTo>
                  <a:pt x="910" y="599"/>
                </a:lnTo>
                <a:lnTo>
                  <a:pt x="914" y="599"/>
                </a:lnTo>
                <a:lnTo>
                  <a:pt x="914" y="601"/>
                </a:lnTo>
                <a:lnTo>
                  <a:pt x="915" y="603"/>
                </a:lnTo>
                <a:lnTo>
                  <a:pt x="915" y="599"/>
                </a:lnTo>
                <a:lnTo>
                  <a:pt x="917" y="597"/>
                </a:lnTo>
                <a:lnTo>
                  <a:pt x="915" y="594"/>
                </a:lnTo>
                <a:lnTo>
                  <a:pt x="914" y="594"/>
                </a:lnTo>
                <a:lnTo>
                  <a:pt x="912" y="594"/>
                </a:lnTo>
                <a:lnTo>
                  <a:pt x="914" y="592"/>
                </a:lnTo>
                <a:lnTo>
                  <a:pt x="915" y="592"/>
                </a:lnTo>
                <a:lnTo>
                  <a:pt x="917" y="590"/>
                </a:lnTo>
                <a:lnTo>
                  <a:pt x="915" y="588"/>
                </a:lnTo>
                <a:lnTo>
                  <a:pt x="914" y="588"/>
                </a:lnTo>
                <a:lnTo>
                  <a:pt x="915" y="586"/>
                </a:lnTo>
                <a:lnTo>
                  <a:pt x="917" y="586"/>
                </a:lnTo>
                <a:lnTo>
                  <a:pt x="917" y="584"/>
                </a:lnTo>
                <a:lnTo>
                  <a:pt x="915" y="582"/>
                </a:lnTo>
                <a:lnTo>
                  <a:pt x="910" y="582"/>
                </a:lnTo>
                <a:lnTo>
                  <a:pt x="910" y="582"/>
                </a:lnTo>
                <a:lnTo>
                  <a:pt x="914" y="579"/>
                </a:lnTo>
                <a:lnTo>
                  <a:pt x="917" y="579"/>
                </a:lnTo>
                <a:lnTo>
                  <a:pt x="917" y="579"/>
                </a:lnTo>
                <a:lnTo>
                  <a:pt x="917" y="577"/>
                </a:lnTo>
                <a:lnTo>
                  <a:pt x="921" y="579"/>
                </a:lnTo>
                <a:lnTo>
                  <a:pt x="921" y="579"/>
                </a:lnTo>
                <a:lnTo>
                  <a:pt x="923" y="577"/>
                </a:lnTo>
                <a:lnTo>
                  <a:pt x="921" y="575"/>
                </a:lnTo>
                <a:lnTo>
                  <a:pt x="921" y="571"/>
                </a:lnTo>
                <a:lnTo>
                  <a:pt x="919" y="569"/>
                </a:lnTo>
                <a:lnTo>
                  <a:pt x="917" y="571"/>
                </a:lnTo>
                <a:lnTo>
                  <a:pt x="917" y="573"/>
                </a:lnTo>
                <a:lnTo>
                  <a:pt x="917" y="573"/>
                </a:lnTo>
                <a:lnTo>
                  <a:pt x="914" y="573"/>
                </a:lnTo>
                <a:lnTo>
                  <a:pt x="910" y="577"/>
                </a:lnTo>
                <a:lnTo>
                  <a:pt x="908" y="577"/>
                </a:lnTo>
                <a:lnTo>
                  <a:pt x="908" y="573"/>
                </a:lnTo>
                <a:lnTo>
                  <a:pt x="912" y="573"/>
                </a:lnTo>
                <a:lnTo>
                  <a:pt x="919" y="566"/>
                </a:lnTo>
                <a:lnTo>
                  <a:pt x="919" y="566"/>
                </a:lnTo>
                <a:lnTo>
                  <a:pt x="915" y="566"/>
                </a:lnTo>
                <a:lnTo>
                  <a:pt x="915" y="564"/>
                </a:lnTo>
                <a:lnTo>
                  <a:pt x="914" y="564"/>
                </a:lnTo>
                <a:lnTo>
                  <a:pt x="908" y="558"/>
                </a:lnTo>
                <a:lnTo>
                  <a:pt x="904" y="556"/>
                </a:lnTo>
                <a:lnTo>
                  <a:pt x="898" y="562"/>
                </a:lnTo>
                <a:lnTo>
                  <a:pt x="897" y="560"/>
                </a:lnTo>
                <a:lnTo>
                  <a:pt x="893" y="556"/>
                </a:lnTo>
                <a:lnTo>
                  <a:pt x="889" y="556"/>
                </a:lnTo>
                <a:lnTo>
                  <a:pt x="887" y="560"/>
                </a:lnTo>
                <a:lnTo>
                  <a:pt x="885" y="562"/>
                </a:lnTo>
                <a:lnTo>
                  <a:pt x="885" y="558"/>
                </a:lnTo>
                <a:lnTo>
                  <a:pt x="889" y="554"/>
                </a:lnTo>
                <a:lnTo>
                  <a:pt x="891" y="554"/>
                </a:lnTo>
                <a:lnTo>
                  <a:pt x="895" y="554"/>
                </a:lnTo>
                <a:lnTo>
                  <a:pt x="898" y="556"/>
                </a:lnTo>
                <a:lnTo>
                  <a:pt x="900" y="554"/>
                </a:lnTo>
                <a:lnTo>
                  <a:pt x="900" y="551"/>
                </a:lnTo>
                <a:lnTo>
                  <a:pt x="902" y="551"/>
                </a:lnTo>
                <a:lnTo>
                  <a:pt x="904" y="551"/>
                </a:lnTo>
                <a:lnTo>
                  <a:pt x="908" y="545"/>
                </a:lnTo>
                <a:lnTo>
                  <a:pt x="914" y="545"/>
                </a:lnTo>
                <a:lnTo>
                  <a:pt x="914" y="543"/>
                </a:lnTo>
                <a:lnTo>
                  <a:pt x="910" y="536"/>
                </a:lnTo>
                <a:lnTo>
                  <a:pt x="900" y="530"/>
                </a:lnTo>
                <a:lnTo>
                  <a:pt x="895" y="528"/>
                </a:lnTo>
                <a:lnTo>
                  <a:pt x="889" y="521"/>
                </a:lnTo>
                <a:lnTo>
                  <a:pt x="885" y="521"/>
                </a:lnTo>
                <a:lnTo>
                  <a:pt x="880" y="524"/>
                </a:lnTo>
                <a:lnTo>
                  <a:pt x="878" y="524"/>
                </a:lnTo>
                <a:lnTo>
                  <a:pt x="872" y="521"/>
                </a:lnTo>
                <a:lnTo>
                  <a:pt x="872" y="519"/>
                </a:lnTo>
                <a:lnTo>
                  <a:pt x="870" y="519"/>
                </a:lnTo>
                <a:lnTo>
                  <a:pt x="866" y="519"/>
                </a:lnTo>
                <a:lnTo>
                  <a:pt x="863" y="519"/>
                </a:lnTo>
                <a:lnTo>
                  <a:pt x="859" y="521"/>
                </a:lnTo>
                <a:lnTo>
                  <a:pt x="855" y="526"/>
                </a:lnTo>
                <a:lnTo>
                  <a:pt x="859" y="519"/>
                </a:lnTo>
                <a:lnTo>
                  <a:pt x="861" y="517"/>
                </a:lnTo>
                <a:lnTo>
                  <a:pt x="865" y="517"/>
                </a:lnTo>
                <a:lnTo>
                  <a:pt x="866" y="517"/>
                </a:lnTo>
                <a:lnTo>
                  <a:pt x="866" y="517"/>
                </a:lnTo>
                <a:lnTo>
                  <a:pt x="868" y="517"/>
                </a:lnTo>
                <a:lnTo>
                  <a:pt x="874" y="515"/>
                </a:lnTo>
                <a:lnTo>
                  <a:pt x="876" y="521"/>
                </a:lnTo>
                <a:lnTo>
                  <a:pt x="878" y="523"/>
                </a:lnTo>
                <a:lnTo>
                  <a:pt x="882" y="523"/>
                </a:lnTo>
                <a:lnTo>
                  <a:pt x="883" y="519"/>
                </a:lnTo>
                <a:lnTo>
                  <a:pt x="889" y="521"/>
                </a:lnTo>
                <a:lnTo>
                  <a:pt x="893" y="523"/>
                </a:lnTo>
                <a:lnTo>
                  <a:pt x="895" y="523"/>
                </a:lnTo>
                <a:lnTo>
                  <a:pt x="898" y="526"/>
                </a:lnTo>
                <a:lnTo>
                  <a:pt x="902" y="523"/>
                </a:lnTo>
                <a:lnTo>
                  <a:pt x="910" y="526"/>
                </a:lnTo>
                <a:lnTo>
                  <a:pt x="912" y="524"/>
                </a:lnTo>
                <a:lnTo>
                  <a:pt x="910" y="521"/>
                </a:lnTo>
                <a:lnTo>
                  <a:pt x="906" y="519"/>
                </a:lnTo>
                <a:lnTo>
                  <a:pt x="902" y="515"/>
                </a:lnTo>
                <a:lnTo>
                  <a:pt x="902" y="513"/>
                </a:lnTo>
                <a:lnTo>
                  <a:pt x="900" y="511"/>
                </a:lnTo>
                <a:lnTo>
                  <a:pt x="898" y="511"/>
                </a:lnTo>
                <a:lnTo>
                  <a:pt x="895" y="511"/>
                </a:lnTo>
                <a:lnTo>
                  <a:pt x="891" y="504"/>
                </a:lnTo>
                <a:lnTo>
                  <a:pt x="889" y="500"/>
                </a:lnTo>
                <a:lnTo>
                  <a:pt x="883" y="494"/>
                </a:lnTo>
                <a:lnTo>
                  <a:pt x="883" y="491"/>
                </a:lnTo>
                <a:lnTo>
                  <a:pt x="880" y="489"/>
                </a:lnTo>
                <a:lnTo>
                  <a:pt x="882" y="485"/>
                </a:lnTo>
                <a:lnTo>
                  <a:pt x="882" y="485"/>
                </a:lnTo>
                <a:lnTo>
                  <a:pt x="876" y="474"/>
                </a:lnTo>
                <a:lnTo>
                  <a:pt x="866" y="470"/>
                </a:lnTo>
                <a:lnTo>
                  <a:pt x="865" y="472"/>
                </a:lnTo>
                <a:lnTo>
                  <a:pt x="865" y="468"/>
                </a:lnTo>
                <a:lnTo>
                  <a:pt x="855" y="464"/>
                </a:lnTo>
                <a:lnTo>
                  <a:pt x="855" y="464"/>
                </a:lnTo>
                <a:lnTo>
                  <a:pt x="853" y="457"/>
                </a:lnTo>
                <a:lnTo>
                  <a:pt x="855" y="451"/>
                </a:lnTo>
                <a:lnTo>
                  <a:pt x="853" y="448"/>
                </a:lnTo>
                <a:lnTo>
                  <a:pt x="855" y="442"/>
                </a:lnTo>
                <a:lnTo>
                  <a:pt x="857" y="444"/>
                </a:lnTo>
                <a:lnTo>
                  <a:pt x="859" y="442"/>
                </a:lnTo>
                <a:lnTo>
                  <a:pt x="861" y="438"/>
                </a:lnTo>
                <a:lnTo>
                  <a:pt x="863" y="438"/>
                </a:lnTo>
                <a:lnTo>
                  <a:pt x="866" y="436"/>
                </a:lnTo>
                <a:lnTo>
                  <a:pt x="863" y="434"/>
                </a:lnTo>
                <a:lnTo>
                  <a:pt x="861" y="431"/>
                </a:lnTo>
                <a:lnTo>
                  <a:pt x="865" y="429"/>
                </a:lnTo>
                <a:lnTo>
                  <a:pt x="868" y="429"/>
                </a:lnTo>
                <a:lnTo>
                  <a:pt x="870" y="425"/>
                </a:lnTo>
                <a:lnTo>
                  <a:pt x="874" y="425"/>
                </a:lnTo>
                <a:lnTo>
                  <a:pt x="874" y="421"/>
                </a:lnTo>
                <a:lnTo>
                  <a:pt x="870" y="420"/>
                </a:lnTo>
                <a:lnTo>
                  <a:pt x="874" y="420"/>
                </a:lnTo>
                <a:lnTo>
                  <a:pt x="876" y="421"/>
                </a:lnTo>
                <a:lnTo>
                  <a:pt x="876" y="420"/>
                </a:lnTo>
                <a:lnTo>
                  <a:pt x="880" y="420"/>
                </a:lnTo>
                <a:lnTo>
                  <a:pt x="883" y="418"/>
                </a:lnTo>
                <a:lnTo>
                  <a:pt x="885" y="418"/>
                </a:lnTo>
                <a:lnTo>
                  <a:pt x="889" y="412"/>
                </a:lnTo>
                <a:lnTo>
                  <a:pt x="889" y="414"/>
                </a:lnTo>
                <a:lnTo>
                  <a:pt x="891" y="412"/>
                </a:lnTo>
                <a:lnTo>
                  <a:pt x="891" y="414"/>
                </a:lnTo>
                <a:lnTo>
                  <a:pt x="895" y="418"/>
                </a:lnTo>
                <a:lnTo>
                  <a:pt x="900" y="414"/>
                </a:lnTo>
                <a:lnTo>
                  <a:pt x="900" y="412"/>
                </a:lnTo>
                <a:lnTo>
                  <a:pt x="897" y="412"/>
                </a:lnTo>
                <a:lnTo>
                  <a:pt x="897" y="408"/>
                </a:lnTo>
                <a:lnTo>
                  <a:pt x="898" y="406"/>
                </a:lnTo>
                <a:lnTo>
                  <a:pt x="900" y="406"/>
                </a:lnTo>
                <a:lnTo>
                  <a:pt x="898" y="403"/>
                </a:lnTo>
                <a:lnTo>
                  <a:pt x="898" y="401"/>
                </a:lnTo>
                <a:lnTo>
                  <a:pt x="902" y="401"/>
                </a:lnTo>
                <a:lnTo>
                  <a:pt x="900" y="399"/>
                </a:lnTo>
                <a:lnTo>
                  <a:pt x="895" y="399"/>
                </a:lnTo>
                <a:lnTo>
                  <a:pt x="891" y="401"/>
                </a:lnTo>
                <a:lnTo>
                  <a:pt x="891" y="399"/>
                </a:lnTo>
                <a:lnTo>
                  <a:pt x="887" y="399"/>
                </a:lnTo>
                <a:lnTo>
                  <a:pt x="885" y="401"/>
                </a:lnTo>
                <a:lnTo>
                  <a:pt x="876" y="401"/>
                </a:lnTo>
                <a:lnTo>
                  <a:pt x="874" y="399"/>
                </a:lnTo>
                <a:lnTo>
                  <a:pt x="872" y="397"/>
                </a:lnTo>
                <a:lnTo>
                  <a:pt x="870" y="395"/>
                </a:lnTo>
                <a:lnTo>
                  <a:pt x="868" y="393"/>
                </a:lnTo>
                <a:lnTo>
                  <a:pt x="866" y="393"/>
                </a:lnTo>
                <a:lnTo>
                  <a:pt x="859" y="397"/>
                </a:lnTo>
                <a:lnTo>
                  <a:pt x="855" y="397"/>
                </a:lnTo>
                <a:lnTo>
                  <a:pt x="857" y="397"/>
                </a:lnTo>
                <a:lnTo>
                  <a:pt x="857" y="401"/>
                </a:lnTo>
                <a:lnTo>
                  <a:pt x="855" y="403"/>
                </a:lnTo>
                <a:lnTo>
                  <a:pt x="850" y="405"/>
                </a:lnTo>
                <a:lnTo>
                  <a:pt x="851" y="405"/>
                </a:lnTo>
                <a:lnTo>
                  <a:pt x="851" y="406"/>
                </a:lnTo>
                <a:lnTo>
                  <a:pt x="850" y="410"/>
                </a:lnTo>
                <a:lnTo>
                  <a:pt x="850" y="412"/>
                </a:lnTo>
                <a:lnTo>
                  <a:pt x="846" y="410"/>
                </a:lnTo>
                <a:lnTo>
                  <a:pt x="842" y="412"/>
                </a:lnTo>
                <a:lnTo>
                  <a:pt x="838" y="412"/>
                </a:lnTo>
                <a:lnTo>
                  <a:pt x="833" y="403"/>
                </a:lnTo>
                <a:lnTo>
                  <a:pt x="833" y="399"/>
                </a:lnTo>
                <a:lnTo>
                  <a:pt x="833" y="395"/>
                </a:lnTo>
                <a:lnTo>
                  <a:pt x="829" y="395"/>
                </a:lnTo>
                <a:lnTo>
                  <a:pt x="827" y="397"/>
                </a:lnTo>
                <a:lnTo>
                  <a:pt x="827" y="395"/>
                </a:lnTo>
                <a:lnTo>
                  <a:pt x="825" y="395"/>
                </a:lnTo>
                <a:lnTo>
                  <a:pt x="823" y="397"/>
                </a:lnTo>
                <a:lnTo>
                  <a:pt x="821" y="395"/>
                </a:lnTo>
                <a:lnTo>
                  <a:pt x="821" y="397"/>
                </a:lnTo>
                <a:lnTo>
                  <a:pt x="819" y="391"/>
                </a:lnTo>
                <a:lnTo>
                  <a:pt x="819" y="390"/>
                </a:lnTo>
                <a:lnTo>
                  <a:pt x="814" y="386"/>
                </a:lnTo>
                <a:lnTo>
                  <a:pt x="810" y="384"/>
                </a:lnTo>
                <a:lnTo>
                  <a:pt x="810" y="380"/>
                </a:lnTo>
                <a:lnTo>
                  <a:pt x="808" y="376"/>
                </a:lnTo>
                <a:lnTo>
                  <a:pt x="808" y="376"/>
                </a:lnTo>
                <a:lnTo>
                  <a:pt x="808" y="375"/>
                </a:lnTo>
                <a:lnTo>
                  <a:pt x="810" y="373"/>
                </a:lnTo>
                <a:lnTo>
                  <a:pt x="810" y="369"/>
                </a:lnTo>
                <a:lnTo>
                  <a:pt x="812" y="367"/>
                </a:lnTo>
                <a:lnTo>
                  <a:pt x="812" y="365"/>
                </a:lnTo>
                <a:lnTo>
                  <a:pt x="817" y="367"/>
                </a:lnTo>
                <a:lnTo>
                  <a:pt x="823" y="367"/>
                </a:lnTo>
                <a:lnTo>
                  <a:pt x="829" y="367"/>
                </a:lnTo>
                <a:lnTo>
                  <a:pt x="829" y="363"/>
                </a:lnTo>
                <a:lnTo>
                  <a:pt x="829" y="363"/>
                </a:lnTo>
                <a:lnTo>
                  <a:pt x="831" y="363"/>
                </a:lnTo>
                <a:lnTo>
                  <a:pt x="831" y="358"/>
                </a:lnTo>
                <a:lnTo>
                  <a:pt x="829" y="358"/>
                </a:lnTo>
                <a:lnTo>
                  <a:pt x="831" y="356"/>
                </a:lnTo>
                <a:lnTo>
                  <a:pt x="833" y="346"/>
                </a:lnTo>
                <a:lnTo>
                  <a:pt x="838" y="345"/>
                </a:lnTo>
                <a:lnTo>
                  <a:pt x="842" y="345"/>
                </a:lnTo>
                <a:lnTo>
                  <a:pt x="844" y="339"/>
                </a:lnTo>
                <a:lnTo>
                  <a:pt x="846" y="339"/>
                </a:lnTo>
                <a:lnTo>
                  <a:pt x="846" y="333"/>
                </a:lnTo>
                <a:lnTo>
                  <a:pt x="850" y="330"/>
                </a:lnTo>
                <a:lnTo>
                  <a:pt x="851" y="326"/>
                </a:lnTo>
                <a:lnTo>
                  <a:pt x="851" y="324"/>
                </a:lnTo>
                <a:lnTo>
                  <a:pt x="853" y="320"/>
                </a:lnTo>
                <a:lnTo>
                  <a:pt x="857" y="320"/>
                </a:lnTo>
                <a:lnTo>
                  <a:pt x="859" y="322"/>
                </a:lnTo>
                <a:lnTo>
                  <a:pt x="863" y="322"/>
                </a:lnTo>
                <a:lnTo>
                  <a:pt x="863" y="318"/>
                </a:lnTo>
                <a:lnTo>
                  <a:pt x="868" y="324"/>
                </a:lnTo>
                <a:lnTo>
                  <a:pt x="876" y="330"/>
                </a:lnTo>
                <a:lnTo>
                  <a:pt x="876" y="331"/>
                </a:lnTo>
                <a:lnTo>
                  <a:pt x="874" y="333"/>
                </a:lnTo>
                <a:lnTo>
                  <a:pt x="874" y="335"/>
                </a:lnTo>
                <a:lnTo>
                  <a:pt x="870" y="339"/>
                </a:lnTo>
                <a:lnTo>
                  <a:pt x="870" y="343"/>
                </a:lnTo>
                <a:lnTo>
                  <a:pt x="866" y="343"/>
                </a:lnTo>
                <a:lnTo>
                  <a:pt x="866" y="345"/>
                </a:lnTo>
                <a:lnTo>
                  <a:pt x="866" y="348"/>
                </a:lnTo>
                <a:lnTo>
                  <a:pt x="870" y="352"/>
                </a:lnTo>
                <a:lnTo>
                  <a:pt x="870" y="356"/>
                </a:lnTo>
                <a:lnTo>
                  <a:pt x="868" y="356"/>
                </a:lnTo>
                <a:lnTo>
                  <a:pt x="868" y="358"/>
                </a:lnTo>
                <a:lnTo>
                  <a:pt x="870" y="360"/>
                </a:lnTo>
                <a:lnTo>
                  <a:pt x="874" y="358"/>
                </a:lnTo>
                <a:lnTo>
                  <a:pt x="878" y="356"/>
                </a:lnTo>
                <a:lnTo>
                  <a:pt x="876" y="358"/>
                </a:lnTo>
                <a:lnTo>
                  <a:pt x="872" y="360"/>
                </a:lnTo>
                <a:lnTo>
                  <a:pt x="872" y="361"/>
                </a:lnTo>
                <a:lnTo>
                  <a:pt x="874" y="361"/>
                </a:lnTo>
                <a:lnTo>
                  <a:pt x="874" y="363"/>
                </a:lnTo>
                <a:lnTo>
                  <a:pt x="874" y="365"/>
                </a:lnTo>
                <a:lnTo>
                  <a:pt x="870" y="365"/>
                </a:lnTo>
                <a:lnTo>
                  <a:pt x="868" y="367"/>
                </a:lnTo>
                <a:lnTo>
                  <a:pt x="865" y="367"/>
                </a:lnTo>
                <a:lnTo>
                  <a:pt x="863" y="369"/>
                </a:lnTo>
                <a:lnTo>
                  <a:pt x="866" y="371"/>
                </a:lnTo>
                <a:lnTo>
                  <a:pt x="866" y="375"/>
                </a:lnTo>
                <a:lnTo>
                  <a:pt x="868" y="375"/>
                </a:lnTo>
                <a:lnTo>
                  <a:pt x="870" y="371"/>
                </a:lnTo>
                <a:lnTo>
                  <a:pt x="872" y="371"/>
                </a:lnTo>
                <a:lnTo>
                  <a:pt x="876" y="367"/>
                </a:lnTo>
                <a:lnTo>
                  <a:pt x="880" y="365"/>
                </a:lnTo>
                <a:lnTo>
                  <a:pt x="880" y="363"/>
                </a:lnTo>
                <a:lnTo>
                  <a:pt x="880" y="361"/>
                </a:lnTo>
                <a:lnTo>
                  <a:pt x="883" y="358"/>
                </a:lnTo>
                <a:lnTo>
                  <a:pt x="891" y="352"/>
                </a:lnTo>
                <a:lnTo>
                  <a:pt x="893" y="352"/>
                </a:lnTo>
                <a:lnTo>
                  <a:pt x="893" y="348"/>
                </a:lnTo>
                <a:lnTo>
                  <a:pt x="897" y="348"/>
                </a:lnTo>
                <a:lnTo>
                  <a:pt x="902" y="346"/>
                </a:lnTo>
                <a:lnTo>
                  <a:pt x="904" y="346"/>
                </a:lnTo>
                <a:lnTo>
                  <a:pt x="906" y="346"/>
                </a:lnTo>
                <a:lnTo>
                  <a:pt x="908" y="346"/>
                </a:lnTo>
                <a:lnTo>
                  <a:pt x="914" y="341"/>
                </a:lnTo>
                <a:lnTo>
                  <a:pt x="915" y="343"/>
                </a:lnTo>
                <a:lnTo>
                  <a:pt x="915" y="335"/>
                </a:lnTo>
                <a:lnTo>
                  <a:pt x="919" y="33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Freeform 261">
            <a:extLst>
              <a:ext uri="{FF2B5EF4-FFF2-40B4-BE49-F238E27FC236}">
                <a16:creationId xmlns:a16="http://schemas.microsoft.com/office/drawing/2014/main" id="{1F1A7C3B-D097-4206-81F0-6C7260F0E2AB}"/>
              </a:ext>
            </a:extLst>
          </p:cNvPr>
          <p:cNvSpPr>
            <a:spLocks/>
          </p:cNvSpPr>
          <p:nvPr/>
        </p:nvSpPr>
        <p:spPr bwMode="auto">
          <a:xfrm>
            <a:off x="7644464" y="2556248"/>
            <a:ext cx="1649305" cy="1225245"/>
          </a:xfrm>
          <a:custGeom>
            <a:avLst/>
            <a:gdLst>
              <a:gd name="T0" fmla="*/ 966 w 1019"/>
              <a:gd name="T1" fmla="*/ 285 h 757"/>
              <a:gd name="T2" fmla="*/ 996 w 1019"/>
              <a:gd name="T3" fmla="*/ 255 h 757"/>
              <a:gd name="T4" fmla="*/ 1011 w 1019"/>
              <a:gd name="T5" fmla="*/ 204 h 757"/>
              <a:gd name="T6" fmla="*/ 1015 w 1019"/>
              <a:gd name="T7" fmla="*/ 163 h 757"/>
              <a:gd name="T8" fmla="*/ 1013 w 1019"/>
              <a:gd name="T9" fmla="*/ 120 h 757"/>
              <a:gd name="T10" fmla="*/ 970 w 1019"/>
              <a:gd name="T11" fmla="*/ 142 h 757"/>
              <a:gd name="T12" fmla="*/ 942 w 1019"/>
              <a:gd name="T13" fmla="*/ 112 h 757"/>
              <a:gd name="T14" fmla="*/ 906 w 1019"/>
              <a:gd name="T15" fmla="*/ 97 h 757"/>
              <a:gd name="T16" fmla="*/ 866 w 1019"/>
              <a:gd name="T17" fmla="*/ 58 h 757"/>
              <a:gd name="T18" fmla="*/ 840 w 1019"/>
              <a:gd name="T19" fmla="*/ 19 h 757"/>
              <a:gd name="T20" fmla="*/ 810 w 1019"/>
              <a:gd name="T21" fmla="*/ 6 h 757"/>
              <a:gd name="T22" fmla="*/ 753 w 1019"/>
              <a:gd name="T23" fmla="*/ 11 h 757"/>
              <a:gd name="T24" fmla="*/ 753 w 1019"/>
              <a:gd name="T25" fmla="*/ 56 h 757"/>
              <a:gd name="T26" fmla="*/ 735 w 1019"/>
              <a:gd name="T27" fmla="*/ 114 h 757"/>
              <a:gd name="T28" fmla="*/ 765 w 1019"/>
              <a:gd name="T29" fmla="*/ 153 h 757"/>
              <a:gd name="T30" fmla="*/ 750 w 1019"/>
              <a:gd name="T31" fmla="*/ 200 h 757"/>
              <a:gd name="T32" fmla="*/ 674 w 1019"/>
              <a:gd name="T33" fmla="*/ 236 h 757"/>
              <a:gd name="T34" fmla="*/ 601 w 1019"/>
              <a:gd name="T35" fmla="*/ 316 h 757"/>
              <a:gd name="T36" fmla="*/ 454 w 1019"/>
              <a:gd name="T37" fmla="*/ 307 h 757"/>
              <a:gd name="T38" fmla="*/ 390 w 1019"/>
              <a:gd name="T39" fmla="*/ 260 h 757"/>
              <a:gd name="T40" fmla="*/ 330 w 1019"/>
              <a:gd name="T41" fmla="*/ 208 h 757"/>
              <a:gd name="T42" fmla="*/ 283 w 1019"/>
              <a:gd name="T43" fmla="*/ 183 h 757"/>
              <a:gd name="T44" fmla="*/ 249 w 1019"/>
              <a:gd name="T45" fmla="*/ 195 h 757"/>
              <a:gd name="T46" fmla="*/ 215 w 1019"/>
              <a:gd name="T47" fmla="*/ 258 h 757"/>
              <a:gd name="T48" fmla="*/ 188 w 1019"/>
              <a:gd name="T49" fmla="*/ 294 h 757"/>
              <a:gd name="T50" fmla="*/ 119 w 1019"/>
              <a:gd name="T51" fmla="*/ 322 h 757"/>
              <a:gd name="T52" fmla="*/ 40 w 1019"/>
              <a:gd name="T53" fmla="*/ 348 h 757"/>
              <a:gd name="T54" fmla="*/ 19 w 1019"/>
              <a:gd name="T55" fmla="*/ 386 h 757"/>
              <a:gd name="T56" fmla="*/ 25 w 1019"/>
              <a:gd name="T57" fmla="*/ 448 h 757"/>
              <a:gd name="T58" fmla="*/ 66 w 1019"/>
              <a:gd name="T59" fmla="*/ 425 h 757"/>
              <a:gd name="T60" fmla="*/ 124 w 1019"/>
              <a:gd name="T61" fmla="*/ 438 h 757"/>
              <a:gd name="T62" fmla="*/ 192 w 1019"/>
              <a:gd name="T63" fmla="*/ 489 h 757"/>
              <a:gd name="T64" fmla="*/ 219 w 1019"/>
              <a:gd name="T65" fmla="*/ 567 h 757"/>
              <a:gd name="T66" fmla="*/ 286 w 1019"/>
              <a:gd name="T67" fmla="*/ 592 h 757"/>
              <a:gd name="T68" fmla="*/ 352 w 1019"/>
              <a:gd name="T69" fmla="*/ 618 h 757"/>
              <a:gd name="T70" fmla="*/ 430 w 1019"/>
              <a:gd name="T71" fmla="*/ 622 h 757"/>
              <a:gd name="T72" fmla="*/ 501 w 1019"/>
              <a:gd name="T73" fmla="*/ 590 h 757"/>
              <a:gd name="T74" fmla="*/ 544 w 1019"/>
              <a:gd name="T75" fmla="*/ 629 h 757"/>
              <a:gd name="T76" fmla="*/ 546 w 1019"/>
              <a:gd name="T77" fmla="*/ 691 h 757"/>
              <a:gd name="T78" fmla="*/ 578 w 1019"/>
              <a:gd name="T79" fmla="*/ 725 h 757"/>
              <a:gd name="T80" fmla="*/ 616 w 1019"/>
              <a:gd name="T81" fmla="*/ 719 h 757"/>
              <a:gd name="T82" fmla="*/ 669 w 1019"/>
              <a:gd name="T83" fmla="*/ 702 h 757"/>
              <a:gd name="T84" fmla="*/ 720 w 1019"/>
              <a:gd name="T85" fmla="*/ 734 h 757"/>
              <a:gd name="T86" fmla="*/ 748 w 1019"/>
              <a:gd name="T87" fmla="*/ 755 h 757"/>
              <a:gd name="T88" fmla="*/ 759 w 1019"/>
              <a:gd name="T89" fmla="*/ 740 h 757"/>
              <a:gd name="T90" fmla="*/ 799 w 1019"/>
              <a:gd name="T91" fmla="*/ 708 h 757"/>
              <a:gd name="T92" fmla="*/ 838 w 1019"/>
              <a:gd name="T93" fmla="*/ 710 h 757"/>
              <a:gd name="T94" fmla="*/ 870 w 1019"/>
              <a:gd name="T95" fmla="*/ 684 h 757"/>
              <a:gd name="T96" fmla="*/ 883 w 1019"/>
              <a:gd name="T97" fmla="*/ 663 h 757"/>
              <a:gd name="T98" fmla="*/ 891 w 1019"/>
              <a:gd name="T99" fmla="*/ 642 h 757"/>
              <a:gd name="T100" fmla="*/ 904 w 1019"/>
              <a:gd name="T101" fmla="*/ 616 h 757"/>
              <a:gd name="T102" fmla="*/ 915 w 1019"/>
              <a:gd name="T103" fmla="*/ 586 h 757"/>
              <a:gd name="T104" fmla="*/ 919 w 1019"/>
              <a:gd name="T105" fmla="*/ 566 h 757"/>
              <a:gd name="T106" fmla="*/ 914 w 1019"/>
              <a:gd name="T107" fmla="*/ 543 h 757"/>
              <a:gd name="T108" fmla="*/ 882 w 1019"/>
              <a:gd name="T109" fmla="*/ 523 h 757"/>
              <a:gd name="T110" fmla="*/ 866 w 1019"/>
              <a:gd name="T111" fmla="*/ 470 h 757"/>
              <a:gd name="T112" fmla="*/ 876 w 1019"/>
              <a:gd name="T113" fmla="*/ 420 h 757"/>
              <a:gd name="T114" fmla="*/ 876 w 1019"/>
              <a:gd name="T115" fmla="*/ 401 h 757"/>
              <a:gd name="T116" fmla="*/ 827 w 1019"/>
              <a:gd name="T117" fmla="*/ 395 h 757"/>
              <a:gd name="T118" fmla="*/ 829 w 1019"/>
              <a:gd name="T119" fmla="*/ 358 h 757"/>
              <a:gd name="T120" fmla="*/ 866 w 1019"/>
              <a:gd name="T121" fmla="*/ 345 h 757"/>
              <a:gd name="T122" fmla="*/ 876 w 1019"/>
              <a:gd name="T123" fmla="*/ 367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9" h="757">
                <a:moveTo>
                  <a:pt x="919" y="331"/>
                </a:moveTo>
                <a:lnTo>
                  <a:pt x="921" y="326"/>
                </a:lnTo>
                <a:lnTo>
                  <a:pt x="921" y="324"/>
                </a:lnTo>
                <a:lnTo>
                  <a:pt x="925" y="320"/>
                </a:lnTo>
                <a:lnTo>
                  <a:pt x="929" y="315"/>
                </a:lnTo>
                <a:lnTo>
                  <a:pt x="930" y="315"/>
                </a:lnTo>
                <a:lnTo>
                  <a:pt x="934" y="305"/>
                </a:lnTo>
                <a:lnTo>
                  <a:pt x="936" y="303"/>
                </a:lnTo>
                <a:lnTo>
                  <a:pt x="934" y="301"/>
                </a:lnTo>
                <a:lnTo>
                  <a:pt x="936" y="296"/>
                </a:lnTo>
                <a:lnTo>
                  <a:pt x="938" y="292"/>
                </a:lnTo>
                <a:lnTo>
                  <a:pt x="942" y="296"/>
                </a:lnTo>
                <a:lnTo>
                  <a:pt x="944" y="298"/>
                </a:lnTo>
                <a:lnTo>
                  <a:pt x="947" y="300"/>
                </a:lnTo>
                <a:lnTo>
                  <a:pt x="949" y="300"/>
                </a:lnTo>
                <a:lnTo>
                  <a:pt x="953" y="300"/>
                </a:lnTo>
                <a:lnTo>
                  <a:pt x="961" y="300"/>
                </a:lnTo>
                <a:lnTo>
                  <a:pt x="964" y="300"/>
                </a:lnTo>
                <a:lnTo>
                  <a:pt x="966" y="296"/>
                </a:lnTo>
                <a:lnTo>
                  <a:pt x="966" y="294"/>
                </a:lnTo>
                <a:lnTo>
                  <a:pt x="962" y="290"/>
                </a:lnTo>
                <a:lnTo>
                  <a:pt x="959" y="286"/>
                </a:lnTo>
                <a:lnTo>
                  <a:pt x="962" y="286"/>
                </a:lnTo>
                <a:lnTo>
                  <a:pt x="966" y="285"/>
                </a:lnTo>
                <a:lnTo>
                  <a:pt x="972" y="281"/>
                </a:lnTo>
                <a:lnTo>
                  <a:pt x="972" y="277"/>
                </a:lnTo>
                <a:lnTo>
                  <a:pt x="974" y="273"/>
                </a:lnTo>
                <a:lnTo>
                  <a:pt x="978" y="272"/>
                </a:lnTo>
                <a:lnTo>
                  <a:pt x="979" y="270"/>
                </a:lnTo>
                <a:lnTo>
                  <a:pt x="978" y="268"/>
                </a:lnTo>
                <a:lnTo>
                  <a:pt x="978" y="264"/>
                </a:lnTo>
                <a:lnTo>
                  <a:pt x="978" y="260"/>
                </a:lnTo>
                <a:lnTo>
                  <a:pt x="979" y="258"/>
                </a:lnTo>
                <a:lnTo>
                  <a:pt x="983" y="262"/>
                </a:lnTo>
                <a:lnTo>
                  <a:pt x="983" y="264"/>
                </a:lnTo>
                <a:lnTo>
                  <a:pt x="985" y="266"/>
                </a:lnTo>
                <a:lnTo>
                  <a:pt x="991" y="268"/>
                </a:lnTo>
                <a:lnTo>
                  <a:pt x="991" y="270"/>
                </a:lnTo>
                <a:lnTo>
                  <a:pt x="991" y="268"/>
                </a:lnTo>
                <a:lnTo>
                  <a:pt x="991" y="266"/>
                </a:lnTo>
                <a:lnTo>
                  <a:pt x="991" y="266"/>
                </a:lnTo>
                <a:lnTo>
                  <a:pt x="989" y="262"/>
                </a:lnTo>
                <a:lnTo>
                  <a:pt x="989" y="260"/>
                </a:lnTo>
                <a:lnTo>
                  <a:pt x="991" y="260"/>
                </a:lnTo>
                <a:lnTo>
                  <a:pt x="995" y="260"/>
                </a:lnTo>
                <a:lnTo>
                  <a:pt x="996" y="260"/>
                </a:lnTo>
                <a:lnTo>
                  <a:pt x="996" y="257"/>
                </a:lnTo>
                <a:lnTo>
                  <a:pt x="996" y="255"/>
                </a:lnTo>
                <a:lnTo>
                  <a:pt x="996" y="253"/>
                </a:lnTo>
                <a:lnTo>
                  <a:pt x="996" y="251"/>
                </a:lnTo>
                <a:lnTo>
                  <a:pt x="996" y="249"/>
                </a:lnTo>
                <a:lnTo>
                  <a:pt x="996" y="245"/>
                </a:lnTo>
                <a:lnTo>
                  <a:pt x="995" y="245"/>
                </a:lnTo>
                <a:lnTo>
                  <a:pt x="995" y="240"/>
                </a:lnTo>
                <a:lnTo>
                  <a:pt x="995" y="236"/>
                </a:lnTo>
                <a:lnTo>
                  <a:pt x="995" y="232"/>
                </a:lnTo>
                <a:lnTo>
                  <a:pt x="995" y="228"/>
                </a:lnTo>
                <a:lnTo>
                  <a:pt x="993" y="227"/>
                </a:lnTo>
                <a:lnTo>
                  <a:pt x="991" y="225"/>
                </a:lnTo>
                <a:lnTo>
                  <a:pt x="991" y="221"/>
                </a:lnTo>
                <a:lnTo>
                  <a:pt x="987" y="215"/>
                </a:lnTo>
                <a:lnTo>
                  <a:pt x="985" y="213"/>
                </a:lnTo>
                <a:lnTo>
                  <a:pt x="985" y="212"/>
                </a:lnTo>
                <a:lnTo>
                  <a:pt x="987" y="210"/>
                </a:lnTo>
                <a:lnTo>
                  <a:pt x="989" y="210"/>
                </a:lnTo>
                <a:lnTo>
                  <a:pt x="991" y="208"/>
                </a:lnTo>
                <a:lnTo>
                  <a:pt x="993" y="206"/>
                </a:lnTo>
                <a:lnTo>
                  <a:pt x="995" y="200"/>
                </a:lnTo>
                <a:lnTo>
                  <a:pt x="996" y="200"/>
                </a:lnTo>
                <a:lnTo>
                  <a:pt x="998" y="202"/>
                </a:lnTo>
                <a:lnTo>
                  <a:pt x="1000" y="202"/>
                </a:lnTo>
                <a:lnTo>
                  <a:pt x="1011" y="204"/>
                </a:lnTo>
                <a:lnTo>
                  <a:pt x="1013" y="204"/>
                </a:lnTo>
                <a:lnTo>
                  <a:pt x="1015" y="204"/>
                </a:lnTo>
                <a:lnTo>
                  <a:pt x="1017" y="202"/>
                </a:lnTo>
                <a:lnTo>
                  <a:pt x="1015" y="200"/>
                </a:lnTo>
                <a:lnTo>
                  <a:pt x="1015" y="198"/>
                </a:lnTo>
                <a:lnTo>
                  <a:pt x="1015" y="197"/>
                </a:lnTo>
                <a:lnTo>
                  <a:pt x="1015" y="197"/>
                </a:lnTo>
                <a:lnTo>
                  <a:pt x="1015" y="195"/>
                </a:lnTo>
                <a:lnTo>
                  <a:pt x="1015" y="193"/>
                </a:lnTo>
                <a:lnTo>
                  <a:pt x="1015" y="189"/>
                </a:lnTo>
                <a:lnTo>
                  <a:pt x="1017" y="187"/>
                </a:lnTo>
                <a:lnTo>
                  <a:pt x="1017" y="185"/>
                </a:lnTo>
                <a:lnTo>
                  <a:pt x="1015" y="183"/>
                </a:lnTo>
                <a:lnTo>
                  <a:pt x="1015" y="182"/>
                </a:lnTo>
                <a:lnTo>
                  <a:pt x="1019" y="182"/>
                </a:lnTo>
                <a:lnTo>
                  <a:pt x="1017" y="180"/>
                </a:lnTo>
                <a:lnTo>
                  <a:pt x="1017" y="178"/>
                </a:lnTo>
                <a:lnTo>
                  <a:pt x="1015" y="176"/>
                </a:lnTo>
                <a:lnTo>
                  <a:pt x="1017" y="174"/>
                </a:lnTo>
                <a:lnTo>
                  <a:pt x="1019" y="172"/>
                </a:lnTo>
                <a:lnTo>
                  <a:pt x="1019" y="172"/>
                </a:lnTo>
                <a:lnTo>
                  <a:pt x="1017" y="170"/>
                </a:lnTo>
                <a:lnTo>
                  <a:pt x="1017" y="167"/>
                </a:lnTo>
                <a:lnTo>
                  <a:pt x="1015" y="163"/>
                </a:lnTo>
                <a:lnTo>
                  <a:pt x="1017" y="163"/>
                </a:lnTo>
                <a:lnTo>
                  <a:pt x="1017" y="161"/>
                </a:lnTo>
                <a:lnTo>
                  <a:pt x="1017" y="159"/>
                </a:lnTo>
                <a:lnTo>
                  <a:pt x="1017" y="159"/>
                </a:lnTo>
                <a:lnTo>
                  <a:pt x="1017" y="157"/>
                </a:lnTo>
                <a:lnTo>
                  <a:pt x="1015" y="155"/>
                </a:lnTo>
                <a:lnTo>
                  <a:pt x="1015" y="155"/>
                </a:lnTo>
                <a:lnTo>
                  <a:pt x="1015" y="152"/>
                </a:lnTo>
                <a:lnTo>
                  <a:pt x="1015" y="150"/>
                </a:lnTo>
                <a:lnTo>
                  <a:pt x="1015" y="148"/>
                </a:lnTo>
                <a:lnTo>
                  <a:pt x="1013" y="146"/>
                </a:lnTo>
                <a:lnTo>
                  <a:pt x="1013" y="144"/>
                </a:lnTo>
                <a:lnTo>
                  <a:pt x="1015" y="142"/>
                </a:lnTo>
                <a:lnTo>
                  <a:pt x="1019" y="142"/>
                </a:lnTo>
                <a:lnTo>
                  <a:pt x="1019" y="140"/>
                </a:lnTo>
                <a:lnTo>
                  <a:pt x="1019" y="139"/>
                </a:lnTo>
                <a:lnTo>
                  <a:pt x="1019" y="135"/>
                </a:lnTo>
                <a:lnTo>
                  <a:pt x="1017" y="133"/>
                </a:lnTo>
                <a:lnTo>
                  <a:pt x="1017" y="131"/>
                </a:lnTo>
                <a:lnTo>
                  <a:pt x="1015" y="129"/>
                </a:lnTo>
                <a:lnTo>
                  <a:pt x="1013" y="125"/>
                </a:lnTo>
                <a:lnTo>
                  <a:pt x="1013" y="124"/>
                </a:lnTo>
                <a:lnTo>
                  <a:pt x="1015" y="124"/>
                </a:lnTo>
                <a:lnTo>
                  <a:pt x="1013" y="120"/>
                </a:lnTo>
                <a:lnTo>
                  <a:pt x="1011" y="118"/>
                </a:lnTo>
                <a:lnTo>
                  <a:pt x="1010" y="118"/>
                </a:lnTo>
                <a:lnTo>
                  <a:pt x="1008" y="116"/>
                </a:lnTo>
                <a:lnTo>
                  <a:pt x="1004" y="116"/>
                </a:lnTo>
                <a:lnTo>
                  <a:pt x="1002" y="118"/>
                </a:lnTo>
                <a:lnTo>
                  <a:pt x="1000" y="118"/>
                </a:lnTo>
                <a:lnTo>
                  <a:pt x="998" y="120"/>
                </a:lnTo>
                <a:lnTo>
                  <a:pt x="996" y="122"/>
                </a:lnTo>
                <a:lnTo>
                  <a:pt x="996" y="122"/>
                </a:lnTo>
                <a:lnTo>
                  <a:pt x="995" y="122"/>
                </a:lnTo>
                <a:lnTo>
                  <a:pt x="993" y="125"/>
                </a:lnTo>
                <a:lnTo>
                  <a:pt x="989" y="125"/>
                </a:lnTo>
                <a:lnTo>
                  <a:pt x="987" y="125"/>
                </a:lnTo>
                <a:lnTo>
                  <a:pt x="987" y="129"/>
                </a:lnTo>
                <a:lnTo>
                  <a:pt x="987" y="131"/>
                </a:lnTo>
                <a:lnTo>
                  <a:pt x="985" y="133"/>
                </a:lnTo>
                <a:lnTo>
                  <a:pt x="983" y="135"/>
                </a:lnTo>
                <a:lnTo>
                  <a:pt x="983" y="137"/>
                </a:lnTo>
                <a:lnTo>
                  <a:pt x="981" y="139"/>
                </a:lnTo>
                <a:lnTo>
                  <a:pt x="979" y="140"/>
                </a:lnTo>
                <a:lnTo>
                  <a:pt x="976" y="140"/>
                </a:lnTo>
                <a:lnTo>
                  <a:pt x="974" y="140"/>
                </a:lnTo>
                <a:lnTo>
                  <a:pt x="972" y="140"/>
                </a:lnTo>
                <a:lnTo>
                  <a:pt x="970" y="142"/>
                </a:lnTo>
                <a:lnTo>
                  <a:pt x="968" y="142"/>
                </a:lnTo>
                <a:lnTo>
                  <a:pt x="966" y="140"/>
                </a:lnTo>
                <a:lnTo>
                  <a:pt x="966" y="139"/>
                </a:lnTo>
                <a:lnTo>
                  <a:pt x="962" y="139"/>
                </a:lnTo>
                <a:lnTo>
                  <a:pt x="961" y="140"/>
                </a:lnTo>
                <a:lnTo>
                  <a:pt x="959" y="140"/>
                </a:lnTo>
                <a:lnTo>
                  <a:pt x="957" y="139"/>
                </a:lnTo>
                <a:lnTo>
                  <a:pt x="955" y="135"/>
                </a:lnTo>
                <a:lnTo>
                  <a:pt x="953" y="135"/>
                </a:lnTo>
                <a:lnTo>
                  <a:pt x="951" y="131"/>
                </a:lnTo>
                <a:lnTo>
                  <a:pt x="951" y="129"/>
                </a:lnTo>
                <a:lnTo>
                  <a:pt x="951" y="127"/>
                </a:lnTo>
                <a:lnTo>
                  <a:pt x="951" y="124"/>
                </a:lnTo>
                <a:lnTo>
                  <a:pt x="951" y="122"/>
                </a:lnTo>
                <a:lnTo>
                  <a:pt x="949" y="118"/>
                </a:lnTo>
                <a:lnTo>
                  <a:pt x="947" y="118"/>
                </a:lnTo>
                <a:lnTo>
                  <a:pt x="947" y="116"/>
                </a:lnTo>
                <a:lnTo>
                  <a:pt x="947" y="114"/>
                </a:lnTo>
                <a:lnTo>
                  <a:pt x="947" y="112"/>
                </a:lnTo>
                <a:lnTo>
                  <a:pt x="949" y="110"/>
                </a:lnTo>
                <a:lnTo>
                  <a:pt x="947" y="110"/>
                </a:lnTo>
                <a:lnTo>
                  <a:pt x="946" y="110"/>
                </a:lnTo>
                <a:lnTo>
                  <a:pt x="944" y="112"/>
                </a:lnTo>
                <a:lnTo>
                  <a:pt x="942" y="112"/>
                </a:lnTo>
                <a:lnTo>
                  <a:pt x="940" y="112"/>
                </a:lnTo>
                <a:lnTo>
                  <a:pt x="938" y="112"/>
                </a:lnTo>
                <a:lnTo>
                  <a:pt x="936" y="110"/>
                </a:lnTo>
                <a:lnTo>
                  <a:pt x="934" y="110"/>
                </a:lnTo>
                <a:lnTo>
                  <a:pt x="934" y="110"/>
                </a:lnTo>
                <a:lnTo>
                  <a:pt x="930" y="109"/>
                </a:lnTo>
                <a:lnTo>
                  <a:pt x="930" y="107"/>
                </a:lnTo>
                <a:lnTo>
                  <a:pt x="929" y="105"/>
                </a:lnTo>
                <a:lnTo>
                  <a:pt x="929" y="105"/>
                </a:lnTo>
                <a:lnTo>
                  <a:pt x="927" y="103"/>
                </a:lnTo>
                <a:lnTo>
                  <a:pt x="925" y="101"/>
                </a:lnTo>
                <a:lnTo>
                  <a:pt x="923" y="101"/>
                </a:lnTo>
                <a:lnTo>
                  <a:pt x="923" y="99"/>
                </a:lnTo>
                <a:lnTo>
                  <a:pt x="921" y="97"/>
                </a:lnTo>
                <a:lnTo>
                  <a:pt x="921" y="97"/>
                </a:lnTo>
                <a:lnTo>
                  <a:pt x="919" y="97"/>
                </a:lnTo>
                <a:lnTo>
                  <a:pt x="917" y="99"/>
                </a:lnTo>
                <a:lnTo>
                  <a:pt x="915" y="97"/>
                </a:lnTo>
                <a:lnTo>
                  <a:pt x="914" y="99"/>
                </a:lnTo>
                <a:lnTo>
                  <a:pt x="914" y="101"/>
                </a:lnTo>
                <a:lnTo>
                  <a:pt x="912" y="99"/>
                </a:lnTo>
                <a:lnTo>
                  <a:pt x="912" y="97"/>
                </a:lnTo>
                <a:lnTo>
                  <a:pt x="910" y="97"/>
                </a:lnTo>
                <a:lnTo>
                  <a:pt x="906" y="97"/>
                </a:lnTo>
                <a:lnTo>
                  <a:pt x="904" y="95"/>
                </a:lnTo>
                <a:lnTo>
                  <a:pt x="906" y="94"/>
                </a:lnTo>
                <a:lnTo>
                  <a:pt x="906" y="94"/>
                </a:lnTo>
                <a:lnTo>
                  <a:pt x="904" y="94"/>
                </a:lnTo>
                <a:lnTo>
                  <a:pt x="902" y="95"/>
                </a:lnTo>
                <a:lnTo>
                  <a:pt x="898" y="94"/>
                </a:lnTo>
                <a:lnTo>
                  <a:pt x="897" y="95"/>
                </a:lnTo>
                <a:lnTo>
                  <a:pt x="895" y="94"/>
                </a:lnTo>
                <a:lnTo>
                  <a:pt x="893" y="94"/>
                </a:lnTo>
                <a:lnTo>
                  <a:pt x="891" y="94"/>
                </a:lnTo>
                <a:lnTo>
                  <a:pt x="891" y="92"/>
                </a:lnTo>
                <a:lnTo>
                  <a:pt x="887" y="92"/>
                </a:lnTo>
                <a:lnTo>
                  <a:pt x="883" y="88"/>
                </a:lnTo>
                <a:lnTo>
                  <a:pt x="882" y="84"/>
                </a:lnTo>
                <a:lnTo>
                  <a:pt x="882" y="82"/>
                </a:lnTo>
                <a:lnTo>
                  <a:pt x="882" y="79"/>
                </a:lnTo>
                <a:lnTo>
                  <a:pt x="880" y="79"/>
                </a:lnTo>
                <a:lnTo>
                  <a:pt x="878" y="77"/>
                </a:lnTo>
                <a:lnTo>
                  <a:pt x="878" y="75"/>
                </a:lnTo>
                <a:lnTo>
                  <a:pt x="876" y="73"/>
                </a:lnTo>
                <a:lnTo>
                  <a:pt x="876" y="69"/>
                </a:lnTo>
                <a:lnTo>
                  <a:pt x="874" y="67"/>
                </a:lnTo>
                <a:lnTo>
                  <a:pt x="868" y="64"/>
                </a:lnTo>
                <a:lnTo>
                  <a:pt x="866" y="58"/>
                </a:lnTo>
                <a:lnTo>
                  <a:pt x="865" y="56"/>
                </a:lnTo>
                <a:lnTo>
                  <a:pt x="863" y="54"/>
                </a:lnTo>
                <a:lnTo>
                  <a:pt x="863" y="54"/>
                </a:lnTo>
                <a:lnTo>
                  <a:pt x="861" y="54"/>
                </a:lnTo>
                <a:lnTo>
                  <a:pt x="861" y="52"/>
                </a:lnTo>
                <a:lnTo>
                  <a:pt x="861" y="50"/>
                </a:lnTo>
                <a:lnTo>
                  <a:pt x="859" y="49"/>
                </a:lnTo>
                <a:lnTo>
                  <a:pt x="859" y="47"/>
                </a:lnTo>
                <a:lnTo>
                  <a:pt x="857" y="47"/>
                </a:lnTo>
                <a:lnTo>
                  <a:pt x="857" y="43"/>
                </a:lnTo>
                <a:lnTo>
                  <a:pt x="853" y="41"/>
                </a:lnTo>
                <a:lnTo>
                  <a:pt x="853" y="37"/>
                </a:lnTo>
                <a:lnTo>
                  <a:pt x="850" y="35"/>
                </a:lnTo>
                <a:lnTo>
                  <a:pt x="850" y="34"/>
                </a:lnTo>
                <a:lnTo>
                  <a:pt x="850" y="32"/>
                </a:lnTo>
                <a:lnTo>
                  <a:pt x="850" y="30"/>
                </a:lnTo>
                <a:lnTo>
                  <a:pt x="846" y="30"/>
                </a:lnTo>
                <a:lnTo>
                  <a:pt x="844" y="28"/>
                </a:lnTo>
                <a:lnTo>
                  <a:pt x="844" y="28"/>
                </a:lnTo>
                <a:lnTo>
                  <a:pt x="844" y="24"/>
                </a:lnTo>
                <a:lnTo>
                  <a:pt x="844" y="22"/>
                </a:lnTo>
                <a:lnTo>
                  <a:pt x="842" y="20"/>
                </a:lnTo>
                <a:lnTo>
                  <a:pt x="840" y="20"/>
                </a:lnTo>
                <a:lnTo>
                  <a:pt x="840" y="19"/>
                </a:lnTo>
                <a:lnTo>
                  <a:pt x="840" y="17"/>
                </a:lnTo>
                <a:lnTo>
                  <a:pt x="838" y="17"/>
                </a:lnTo>
                <a:lnTo>
                  <a:pt x="834" y="17"/>
                </a:lnTo>
                <a:lnTo>
                  <a:pt x="834" y="15"/>
                </a:lnTo>
                <a:lnTo>
                  <a:pt x="834" y="13"/>
                </a:lnTo>
                <a:lnTo>
                  <a:pt x="834" y="13"/>
                </a:lnTo>
                <a:lnTo>
                  <a:pt x="833" y="11"/>
                </a:lnTo>
                <a:lnTo>
                  <a:pt x="831" y="13"/>
                </a:lnTo>
                <a:lnTo>
                  <a:pt x="829" y="11"/>
                </a:lnTo>
                <a:lnTo>
                  <a:pt x="827" y="11"/>
                </a:lnTo>
                <a:lnTo>
                  <a:pt x="827" y="9"/>
                </a:lnTo>
                <a:lnTo>
                  <a:pt x="827" y="9"/>
                </a:lnTo>
                <a:lnTo>
                  <a:pt x="827" y="7"/>
                </a:lnTo>
                <a:lnTo>
                  <a:pt x="825" y="6"/>
                </a:lnTo>
                <a:lnTo>
                  <a:pt x="823" y="6"/>
                </a:lnTo>
                <a:lnTo>
                  <a:pt x="821" y="4"/>
                </a:lnTo>
                <a:lnTo>
                  <a:pt x="819" y="6"/>
                </a:lnTo>
                <a:lnTo>
                  <a:pt x="817" y="6"/>
                </a:lnTo>
                <a:lnTo>
                  <a:pt x="816" y="4"/>
                </a:lnTo>
                <a:lnTo>
                  <a:pt x="814" y="6"/>
                </a:lnTo>
                <a:lnTo>
                  <a:pt x="816" y="7"/>
                </a:lnTo>
                <a:lnTo>
                  <a:pt x="814" y="7"/>
                </a:lnTo>
                <a:lnTo>
                  <a:pt x="810" y="7"/>
                </a:lnTo>
                <a:lnTo>
                  <a:pt x="810" y="6"/>
                </a:lnTo>
                <a:lnTo>
                  <a:pt x="808" y="6"/>
                </a:lnTo>
                <a:lnTo>
                  <a:pt x="804" y="6"/>
                </a:lnTo>
                <a:lnTo>
                  <a:pt x="802" y="6"/>
                </a:lnTo>
                <a:lnTo>
                  <a:pt x="801" y="4"/>
                </a:lnTo>
                <a:lnTo>
                  <a:pt x="795" y="2"/>
                </a:lnTo>
                <a:lnTo>
                  <a:pt x="793" y="2"/>
                </a:lnTo>
                <a:lnTo>
                  <a:pt x="791" y="0"/>
                </a:lnTo>
                <a:lnTo>
                  <a:pt x="789" y="0"/>
                </a:lnTo>
                <a:lnTo>
                  <a:pt x="787" y="0"/>
                </a:lnTo>
                <a:lnTo>
                  <a:pt x="784" y="2"/>
                </a:lnTo>
                <a:lnTo>
                  <a:pt x="782" y="4"/>
                </a:lnTo>
                <a:lnTo>
                  <a:pt x="780" y="4"/>
                </a:lnTo>
                <a:lnTo>
                  <a:pt x="780" y="6"/>
                </a:lnTo>
                <a:lnTo>
                  <a:pt x="776" y="6"/>
                </a:lnTo>
                <a:lnTo>
                  <a:pt x="774" y="6"/>
                </a:lnTo>
                <a:lnTo>
                  <a:pt x="770" y="6"/>
                </a:lnTo>
                <a:lnTo>
                  <a:pt x="769" y="7"/>
                </a:lnTo>
                <a:lnTo>
                  <a:pt x="765" y="7"/>
                </a:lnTo>
                <a:lnTo>
                  <a:pt x="765" y="9"/>
                </a:lnTo>
                <a:lnTo>
                  <a:pt x="761" y="11"/>
                </a:lnTo>
                <a:lnTo>
                  <a:pt x="759" y="9"/>
                </a:lnTo>
                <a:lnTo>
                  <a:pt x="759" y="11"/>
                </a:lnTo>
                <a:lnTo>
                  <a:pt x="757" y="11"/>
                </a:lnTo>
                <a:lnTo>
                  <a:pt x="753" y="11"/>
                </a:lnTo>
                <a:lnTo>
                  <a:pt x="750" y="11"/>
                </a:lnTo>
                <a:lnTo>
                  <a:pt x="748" y="13"/>
                </a:lnTo>
                <a:lnTo>
                  <a:pt x="748" y="15"/>
                </a:lnTo>
                <a:lnTo>
                  <a:pt x="746" y="19"/>
                </a:lnTo>
                <a:lnTo>
                  <a:pt x="744" y="22"/>
                </a:lnTo>
                <a:lnTo>
                  <a:pt x="744" y="22"/>
                </a:lnTo>
                <a:lnTo>
                  <a:pt x="744" y="24"/>
                </a:lnTo>
                <a:lnTo>
                  <a:pt x="742" y="26"/>
                </a:lnTo>
                <a:lnTo>
                  <a:pt x="742" y="30"/>
                </a:lnTo>
                <a:lnTo>
                  <a:pt x="744" y="32"/>
                </a:lnTo>
                <a:lnTo>
                  <a:pt x="746" y="32"/>
                </a:lnTo>
                <a:lnTo>
                  <a:pt x="750" y="30"/>
                </a:lnTo>
                <a:lnTo>
                  <a:pt x="752" y="28"/>
                </a:lnTo>
                <a:lnTo>
                  <a:pt x="753" y="30"/>
                </a:lnTo>
                <a:lnTo>
                  <a:pt x="755" y="34"/>
                </a:lnTo>
                <a:lnTo>
                  <a:pt x="757" y="35"/>
                </a:lnTo>
                <a:lnTo>
                  <a:pt x="759" y="37"/>
                </a:lnTo>
                <a:lnTo>
                  <a:pt x="759" y="41"/>
                </a:lnTo>
                <a:lnTo>
                  <a:pt x="761" y="43"/>
                </a:lnTo>
                <a:lnTo>
                  <a:pt x="759" y="47"/>
                </a:lnTo>
                <a:lnTo>
                  <a:pt x="757" y="49"/>
                </a:lnTo>
                <a:lnTo>
                  <a:pt x="755" y="50"/>
                </a:lnTo>
                <a:lnTo>
                  <a:pt x="755" y="54"/>
                </a:lnTo>
                <a:lnTo>
                  <a:pt x="753" y="56"/>
                </a:lnTo>
                <a:lnTo>
                  <a:pt x="752" y="60"/>
                </a:lnTo>
                <a:lnTo>
                  <a:pt x="752" y="64"/>
                </a:lnTo>
                <a:lnTo>
                  <a:pt x="752" y="65"/>
                </a:lnTo>
                <a:lnTo>
                  <a:pt x="752" y="67"/>
                </a:lnTo>
                <a:lnTo>
                  <a:pt x="752" y="71"/>
                </a:lnTo>
                <a:lnTo>
                  <a:pt x="753" y="73"/>
                </a:lnTo>
                <a:lnTo>
                  <a:pt x="753" y="77"/>
                </a:lnTo>
                <a:lnTo>
                  <a:pt x="752" y="77"/>
                </a:lnTo>
                <a:lnTo>
                  <a:pt x="752" y="79"/>
                </a:lnTo>
                <a:lnTo>
                  <a:pt x="753" y="82"/>
                </a:lnTo>
                <a:lnTo>
                  <a:pt x="753" y="86"/>
                </a:lnTo>
                <a:lnTo>
                  <a:pt x="752" y="88"/>
                </a:lnTo>
                <a:lnTo>
                  <a:pt x="752" y="92"/>
                </a:lnTo>
                <a:lnTo>
                  <a:pt x="753" y="94"/>
                </a:lnTo>
                <a:lnTo>
                  <a:pt x="755" y="94"/>
                </a:lnTo>
                <a:lnTo>
                  <a:pt x="755" y="94"/>
                </a:lnTo>
                <a:lnTo>
                  <a:pt x="757" y="94"/>
                </a:lnTo>
                <a:lnTo>
                  <a:pt x="759" y="97"/>
                </a:lnTo>
                <a:lnTo>
                  <a:pt x="757" y="101"/>
                </a:lnTo>
                <a:lnTo>
                  <a:pt x="755" y="103"/>
                </a:lnTo>
                <a:lnTo>
                  <a:pt x="748" y="103"/>
                </a:lnTo>
                <a:lnTo>
                  <a:pt x="744" y="107"/>
                </a:lnTo>
                <a:lnTo>
                  <a:pt x="737" y="114"/>
                </a:lnTo>
                <a:lnTo>
                  <a:pt x="735" y="114"/>
                </a:lnTo>
                <a:lnTo>
                  <a:pt x="733" y="112"/>
                </a:lnTo>
                <a:lnTo>
                  <a:pt x="727" y="112"/>
                </a:lnTo>
                <a:lnTo>
                  <a:pt x="725" y="112"/>
                </a:lnTo>
                <a:lnTo>
                  <a:pt x="725" y="110"/>
                </a:lnTo>
                <a:lnTo>
                  <a:pt x="721" y="110"/>
                </a:lnTo>
                <a:lnTo>
                  <a:pt x="720" y="110"/>
                </a:lnTo>
                <a:lnTo>
                  <a:pt x="720" y="112"/>
                </a:lnTo>
                <a:lnTo>
                  <a:pt x="718" y="137"/>
                </a:lnTo>
                <a:lnTo>
                  <a:pt x="718" y="142"/>
                </a:lnTo>
                <a:lnTo>
                  <a:pt x="716" y="148"/>
                </a:lnTo>
                <a:lnTo>
                  <a:pt x="716" y="150"/>
                </a:lnTo>
                <a:lnTo>
                  <a:pt x="714" y="157"/>
                </a:lnTo>
                <a:lnTo>
                  <a:pt x="718" y="163"/>
                </a:lnTo>
                <a:lnTo>
                  <a:pt x="725" y="167"/>
                </a:lnTo>
                <a:lnTo>
                  <a:pt x="731" y="163"/>
                </a:lnTo>
                <a:lnTo>
                  <a:pt x="737" y="163"/>
                </a:lnTo>
                <a:lnTo>
                  <a:pt x="744" y="165"/>
                </a:lnTo>
                <a:lnTo>
                  <a:pt x="748" y="167"/>
                </a:lnTo>
                <a:lnTo>
                  <a:pt x="752" y="161"/>
                </a:lnTo>
                <a:lnTo>
                  <a:pt x="752" y="157"/>
                </a:lnTo>
                <a:lnTo>
                  <a:pt x="752" y="153"/>
                </a:lnTo>
                <a:lnTo>
                  <a:pt x="755" y="153"/>
                </a:lnTo>
                <a:lnTo>
                  <a:pt x="757" y="152"/>
                </a:lnTo>
                <a:lnTo>
                  <a:pt x="765" y="153"/>
                </a:lnTo>
                <a:lnTo>
                  <a:pt x="769" y="159"/>
                </a:lnTo>
                <a:lnTo>
                  <a:pt x="776" y="165"/>
                </a:lnTo>
                <a:lnTo>
                  <a:pt x="780" y="170"/>
                </a:lnTo>
                <a:lnTo>
                  <a:pt x="785" y="174"/>
                </a:lnTo>
                <a:lnTo>
                  <a:pt x="785" y="178"/>
                </a:lnTo>
                <a:lnTo>
                  <a:pt x="787" y="180"/>
                </a:lnTo>
                <a:lnTo>
                  <a:pt x="787" y="182"/>
                </a:lnTo>
                <a:lnTo>
                  <a:pt x="785" y="185"/>
                </a:lnTo>
                <a:lnTo>
                  <a:pt x="785" y="187"/>
                </a:lnTo>
                <a:lnTo>
                  <a:pt x="785" y="189"/>
                </a:lnTo>
                <a:lnTo>
                  <a:pt x="782" y="187"/>
                </a:lnTo>
                <a:lnTo>
                  <a:pt x="780" y="187"/>
                </a:lnTo>
                <a:lnTo>
                  <a:pt x="778" y="187"/>
                </a:lnTo>
                <a:lnTo>
                  <a:pt x="776" y="189"/>
                </a:lnTo>
                <a:lnTo>
                  <a:pt x="770" y="187"/>
                </a:lnTo>
                <a:lnTo>
                  <a:pt x="769" y="187"/>
                </a:lnTo>
                <a:lnTo>
                  <a:pt x="765" y="191"/>
                </a:lnTo>
                <a:lnTo>
                  <a:pt x="761" y="195"/>
                </a:lnTo>
                <a:lnTo>
                  <a:pt x="757" y="197"/>
                </a:lnTo>
                <a:lnTo>
                  <a:pt x="755" y="195"/>
                </a:lnTo>
                <a:lnTo>
                  <a:pt x="753" y="195"/>
                </a:lnTo>
                <a:lnTo>
                  <a:pt x="753" y="198"/>
                </a:lnTo>
                <a:lnTo>
                  <a:pt x="752" y="200"/>
                </a:lnTo>
                <a:lnTo>
                  <a:pt x="750" y="200"/>
                </a:lnTo>
                <a:lnTo>
                  <a:pt x="748" y="200"/>
                </a:lnTo>
                <a:lnTo>
                  <a:pt x="746" y="202"/>
                </a:lnTo>
                <a:lnTo>
                  <a:pt x="744" y="206"/>
                </a:lnTo>
                <a:lnTo>
                  <a:pt x="742" y="212"/>
                </a:lnTo>
                <a:lnTo>
                  <a:pt x="744" y="213"/>
                </a:lnTo>
                <a:lnTo>
                  <a:pt x="742" y="217"/>
                </a:lnTo>
                <a:lnTo>
                  <a:pt x="738" y="217"/>
                </a:lnTo>
                <a:lnTo>
                  <a:pt x="731" y="223"/>
                </a:lnTo>
                <a:lnTo>
                  <a:pt x="727" y="223"/>
                </a:lnTo>
                <a:lnTo>
                  <a:pt x="723" y="221"/>
                </a:lnTo>
                <a:lnTo>
                  <a:pt x="721" y="223"/>
                </a:lnTo>
                <a:lnTo>
                  <a:pt x="718" y="230"/>
                </a:lnTo>
                <a:lnTo>
                  <a:pt x="714" y="232"/>
                </a:lnTo>
                <a:lnTo>
                  <a:pt x="710" y="234"/>
                </a:lnTo>
                <a:lnTo>
                  <a:pt x="708" y="236"/>
                </a:lnTo>
                <a:lnTo>
                  <a:pt x="708" y="240"/>
                </a:lnTo>
                <a:lnTo>
                  <a:pt x="706" y="240"/>
                </a:lnTo>
                <a:lnTo>
                  <a:pt x="703" y="238"/>
                </a:lnTo>
                <a:lnTo>
                  <a:pt x="699" y="238"/>
                </a:lnTo>
                <a:lnTo>
                  <a:pt x="693" y="236"/>
                </a:lnTo>
                <a:lnTo>
                  <a:pt x="689" y="232"/>
                </a:lnTo>
                <a:lnTo>
                  <a:pt x="686" y="232"/>
                </a:lnTo>
                <a:lnTo>
                  <a:pt x="678" y="234"/>
                </a:lnTo>
                <a:lnTo>
                  <a:pt x="674" y="236"/>
                </a:lnTo>
                <a:lnTo>
                  <a:pt x="672" y="240"/>
                </a:lnTo>
                <a:lnTo>
                  <a:pt x="672" y="247"/>
                </a:lnTo>
                <a:lnTo>
                  <a:pt x="672" y="251"/>
                </a:lnTo>
                <a:lnTo>
                  <a:pt x="672" y="253"/>
                </a:lnTo>
                <a:lnTo>
                  <a:pt x="680" y="258"/>
                </a:lnTo>
                <a:lnTo>
                  <a:pt x="686" y="262"/>
                </a:lnTo>
                <a:lnTo>
                  <a:pt x="686" y="264"/>
                </a:lnTo>
                <a:lnTo>
                  <a:pt x="686" y="268"/>
                </a:lnTo>
                <a:lnTo>
                  <a:pt x="682" y="270"/>
                </a:lnTo>
                <a:lnTo>
                  <a:pt x="676" y="279"/>
                </a:lnTo>
                <a:lnTo>
                  <a:pt x="671" y="286"/>
                </a:lnTo>
                <a:lnTo>
                  <a:pt x="669" y="290"/>
                </a:lnTo>
                <a:lnTo>
                  <a:pt x="667" y="290"/>
                </a:lnTo>
                <a:lnTo>
                  <a:pt x="661" y="292"/>
                </a:lnTo>
                <a:lnTo>
                  <a:pt x="657" y="292"/>
                </a:lnTo>
                <a:lnTo>
                  <a:pt x="652" y="296"/>
                </a:lnTo>
                <a:lnTo>
                  <a:pt x="648" y="300"/>
                </a:lnTo>
                <a:lnTo>
                  <a:pt x="642" y="300"/>
                </a:lnTo>
                <a:lnTo>
                  <a:pt x="637" y="300"/>
                </a:lnTo>
                <a:lnTo>
                  <a:pt x="631" y="301"/>
                </a:lnTo>
                <a:lnTo>
                  <a:pt x="625" y="303"/>
                </a:lnTo>
                <a:lnTo>
                  <a:pt x="614" y="307"/>
                </a:lnTo>
                <a:lnTo>
                  <a:pt x="605" y="311"/>
                </a:lnTo>
                <a:lnTo>
                  <a:pt x="601" y="316"/>
                </a:lnTo>
                <a:lnTo>
                  <a:pt x="593" y="322"/>
                </a:lnTo>
                <a:lnTo>
                  <a:pt x="590" y="324"/>
                </a:lnTo>
                <a:lnTo>
                  <a:pt x="586" y="324"/>
                </a:lnTo>
                <a:lnTo>
                  <a:pt x="582" y="322"/>
                </a:lnTo>
                <a:lnTo>
                  <a:pt x="582" y="320"/>
                </a:lnTo>
                <a:lnTo>
                  <a:pt x="580" y="318"/>
                </a:lnTo>
                <a:lnTo>
                  <a:pt x="575" y="320"/>
                </a:lnTo>
                <a:lnTo>
                  <a:pt x="569" y="322"/>
                </a:lnTo>
                <a:lnTo>
                  <a:pt x="561" y="318"/>
                </a:lnTo>
                <a:lnTo>
                  <a:pt x="558" y="318"/>
                </a:lnTo>
                <a:lnTo>
                  <a:pt x="546" y="315"/>
                </a:lnTo>
                <a:lnTo>
                  <a:pt x="537" y="309"/>
                </a:lnTo>
                <a:lnTo>
                  <a:pt x="531" y="303"/>
                </a:lnTo>
                <a:lnTo>
                  <a:pt x="526" y="303"/>
                </a:lnTo>
                <a:lnTo>
                  <a:pt x="514" y="301"/>
                </a:lnTo>
                <a:lnTo>
                  <a:pt x="505" y="303"/>
                </a:lnTo>
                <a:lnTo>
                  <a:pt x="501" y="301"/>
                </a:lnTo>
                <a:lnTo>
                  <a:pt x="499" y="303"/>
                </a:lnTo>
                <a:lnTo>
                  <a:pt x="499" y="305"/>
                </a:lnTo>
                <a:lnTo>
                  <a:pt x="494" y="307"/>
                </a:lnTo>
                <a:lnTo>
                  <a:pt x="486" y="307"/>
                </a:lnTo>
                <a:lnTo>
                  <a:pt x="471" y="307"/>
                </a:lnTo>
                <a:lnTo>
                  <a:pt x="462" y="307"/>
                </a:lnTo>
                <a:lnTo>
                  <a:pt x="454" y="307"/>
                </a:lnTo>
                <a:lnTo>
                  <a:pt x="448" y="307"/>
                </a:lnTo>
                <a:lnTo>
                  <a:pt x="445" y="307"/>
                </a:lnTo>
                <a:lnTo>
                  <a:pt x="441" y="307"/>
                </a:lnTo>
                <a:lnTo>
                  <a:pt x="437" y="300"/>
                </a:lnTo>
                <a:lnTo>
                  <a:pt x="437" y="296"/>
                </a:lnTo>
                <a:lnTo>
                  <a:pt x="433" y="290"/>
                </a:lnTo>
                <a:lnTo>
                  <a:pt x="430" y="288"/>
                </a:lnTo>
                <a:lnTo>
                  <a:pt x="428" y="283"/>
                </a:lnTo>
                <a:lnTo>
                  <a:pt x="428" y="281"/>
                </a:lnTo>
                <a:lnTo>
                  <a:pt x="426" y="279"/>
                </a:lnTo>
                <a:lnTo>
                  <a:pt x="422" y="277"/>
                </a:lnTo>
                <a:lnTo>
                  <a:pt x="422" y="277"/>
                </a:lnTo>
                <a:lnTo>
                  <a:pt x="420" y="275"/>
                </a:lnTo>
                <a:lnTo>
                  <a:pt x="420" y="272"/>
                </a:lnTo>
                <a:lnTo>
                  <a:pt x="418" y="272"/>
                </a:lnTo>
                <a:lnTo>
                  <a:pt x="418" y="272"/>
                </a:lnTo>
                <a:lnTo>
                  <a:pt x="413" y="272"/>
                </a:lnTo>
                <a:lnTo>
                  <a:pt x="409" y="270"/>
                </a:lnTo>
                <a:lnTo>
                  <a:pt x="403" y="266"/>
                </a:lnTo>
                <a:lnTo>
                  <a:pt x="401" y="266"/>
                </a:lnTo>
                <a:lnTo>
                  <a:pt x="399" y="266"/>
                </a:lnTo>
                <a:lnTo>
                  <a:pt x="396" y="264"/>
                </a:lnTo>
                <a:lnTo>
                  <a:pt x="396" y="262"/>
                </a:lnTo>
                <a:lnTo>
                  <a:pt x="390" y="260"/>
                </a:lnTo>
                <a:lnTo>
                  <a:pt x="379" y="257"/>
                </a:lnTo>
                <a:lnTo>
                  <a:pt x="377" y="257"/>
                </a:lnTo>
                <a:lnTo>
                  <a:pt x="375" y="258"/>
                </a:lnTo>
                <a:lnTo>
                  <a:pt x="371" y="258"/>
                </a:lnTo>
                <a:lnTo>
                  <a:pt x="364" y="258"/>
                </a:lnTo>
                <a:lnTo>
                  <a:pt x="349" y="255"/>
                </a:lnTo>
                <a:lnTo>
                  <a:pt x="345" y="253"/>
                </a:lnTo>
                <a:lnTo>
                  <a:pt x="341" y="247"/>
                </a:lnTo>
                <a:lnTo>
                  <a:pt x="339" y="245"/>
                </a:lnTo>
                <a:lnTo>
                  <a:pt x="339" y="243"/>
                </a:lnTo>
                <a:lnTo>
                  <a:pt x="341" y="242"/>
                </a:lnTo>
                <a:lnTo>
                  <a:pt x="343" y="240"/>
                </a:lnTo>
                <a:lnTo>
                  <a:pt x="345" y="236"/>
                </a:lnTo>
                <a:lnTo>
                  <a:pt x="343" y="234"/>
                </a:lnTo>
                <a:lnTo>
                  <a:pt x="341" y="230"/>
                </a:lnTo>
                <a:lnTo>
                  <a:pt x="343" y="228"/>
                </a:lnTo>
                <a:lnTo>
                  <a:pt x="343" y="225"/>
                </a:lnTo>
                <a:lnTo>
                  <a:pt x="341" y="223"/>
                </a:lnTo>
                <a:lnTo>
                  <a:pt x="339" y="219"/>
                </a:lnTo>
                <a:lnTo>
                  <a:pt x="335" y="217"/>
                </a:lnTo>
                <a:lnTo>
                  <a:pt x="333" y="215"/>
                </a:lnTo>
                <a:lnTo>
                  <a:pt x="333" y="213"/>
                </a:lnTo>
                <a:lnTo>
                  <a:pt x="332" y="210"/>
                </a:lnTo>
                <a:lnTo>
                  <a:pt x="330" y="208"/>
                </a:lnTo>
                <a:lnTo>
                  <a:pt x="330" y="204"/>
                </a:lnTo>
                <a:lnTo>
                  <a:pt x="328" y="202"/>
                </a:lnTo>
                <a:lnTo>
                  <a:pt x="324" y="200"/>
                </a:lnTo>
                <a:lnTo>
                  <a:pt x="322" y="198"/>
                </a:lnTo>
                <a:lnTo>
                  <a:pt x="320" y="197"/>
                </a:lnTo>
                <a:lnTo>
                  <a:pt x="318" y="197"/>
                </a:lnTo>
                <a:lnTo>
                  <a:pt x="317" y="197"/>
                </a:lnTo>
                <a:lnTo>
                  <a:pt x="315" y="198"/>
                </a:lnTo>
                <a:lnTo>
                  <a:pt x="313" y="198"/>
                </a:lnTo>
                <a:lnTo>
                  <a:pt x="311" y="198"/>
                </a:lnTo>
                <a:lnTo>
                  <a:pt x="309" y="195"/>
                </a:lnTo>
                <a:lnTo>
                  <a:pt x="307" y="193"/>
                </a:lnTo>
                <a:lnTo>
                  <a:pt x="303" y="193"/>
                </a:lnTo>
                <a:lnTo>
                  <a:pt x="301" y="195"/>
                </a:lnTo>
                <a:lnTo>
                  <a:pt x="300" y="197"/>
                </a:lnTo>
                <a:lnTo>
                  <a:pt x="300" y="198"/>
                </a:lnTo>
                <a:lnTo>
                  <a:pt x="298" y="198"/>
                </a:lnTo>
                <a:lnTo>
                  <a:pt x="294" y="197"/>
                </a:lnTo>
                <a:lnTo>
                  <a:pt x="294" y="195"/>
                </a:lnTo>
                <a:lnTo>
                  <a:pt x="294" y="193"/>
                </a:lnTo>
                <a:lnTo>
                  <a:pt x="290" y="189"/>
                </a:lnTo>
                <a:lnTo>
                  <a:pt x="288" y="187"/>
                </a:lnTo>
                <a:lnTo>
                  <a:pt x="285" y="185"/>
                </a:lnTo>
                <a:lnTo>
                  <a:pt x="283" y="183"/>
                </a:lnTo>
                <a:lnTo>
                  <a:pt x="281" y="183"/>
                </a:lnTo>
                <a:lnTo>
                  <a:pt x="281" y="180"/>
                </a:lnTo>
                <a:lnTo>
                  <a:pt x="281" y="178"/>
                </a:lnTo>
                <a:lnTo>
                  <a:pt x="279" y="176"/>
                </a:lnTo>
                <a:lnTo>
                  <a:pt x="279" y="178"/>
                </a:lnTo>
                <a:lnTo>
                  <a:pt x="279" y="178"/>
                </a:lnTo>
                <a:lnTo>
                  <a:pt x="277" y="178"/>
                </a:lnTo>
                <a:lnTo>
                  <a:pt x="277" y="176"/>
                </a:lnTo>
                <a:lnTo>
                  <a:pt x="275" y="176"/>
                </a:lnTo>
                <a:lnTo>
                  <a:pt x="275" y="172"/>
                </a:lnTo>
                <a:lnTo>
                  <a:pt x="275" y="170"/>
                </a:lnTo>
                <a:lnTo>
                  <a:pt x="273" y="170"/>
                </a:lnTo>
                <a:lnTo>
                  <a:pt x="271" y="168"/>
                </a:lnTo>
                <a:lnTo>
                  <a:pt x="269" y="168"/>
                </a:lnTo>
                <a:lnTo>
                  <a:pt x="269" y="168"/>
                </a:lnTo>
                <a:lnTo>
                  <a:pt x="266" y="172"/>
                </a:lnTo>
                <a:lnTo>
                  <a:pt x="264" y="174"/>
                </a:lnTo>
                <a:lnTo>
                  <a:pt x="258" y="178"/>
                </a:lnTo>
                <a:lnTo>
                  <a:pt x="258" y="182"/>
                </a:lnTo>
                <a:lnTo>
                  <a:pt x="260" y="183"/>
                </a:lnTo>
                <a:lnTo>
                  <a:pt x="258" y="187"/>
                </a:lnTo>
                <a:lnTo>
                  <a:pt x="253" y="187"/>
                </a:lnTo>
                <a:lnTo>
                  <a:pt x="251" y="191"/>
                </a:lnTo>
                <a:lnTo>
                  <a:pt x="249" y="195"/>
                </a:lnTo>
                <a:lnTo>
                  <a:pt x="249" y="200"/>
                </a:lnTo>
                <a:lnTo>
                  <a:pt x="253" y="208"/>
                </a:lnTo>
                <a:lnTo>
                  <a:pt x="256" y="212"/>
                </a:lnTo>
                <a:lnTo>
                  <a:pt x="256" y="213"/>
                </a:lnTo>
                <a:lnTo>
                  <a:pt x="251" y="219"/>
                </a:lnTo>
                <a:lnTo>
                  <a:pt x="247" y="219"/>
                </a:lnTo>
                <a:lnTo>
                  <a:pt x="245" y="223"/>
                </a:lnTo>
                <a:lnTo>
                  <a:pt x="243" y="225"/>
                </a:lnTo>
                <a:lnTo>
                  <a:pt x="241" y="223"/>
                </a:lnTo>
                <a:lnTo>
                  <a:pt x="239" y="221"/>
                </a:lnTo>
                <a:lnTo>
                  <a:pt x="237" y="221"/>
                </a:lnTo>
                <a:lnTo>
                  <a:pt x="230" y="223"/>
                </a:lnTo>
                <a:lnTo>
                  <a:pt x="226" y="223"/>
                </a:lnTo>
                <a:lnTo>
                  <a:pt x="220" y="221"/>
                </a:lnTo>
                <a:lnTo>
                  <a:pt x="217" y="219"/>
                </a:lnTo>
                <a:lnTo>
                  <a:pt x="215" y="221"/>
                </a:lnTo>
                <a:lnTo>
                  <a:pt x="213" y="228"/>
                </a:lnTo>
                <a:lnTo>
                  <a:pt x="211" y="232"/>
                </a:lnTo>
                <a:lnTo>
                  <a:pt x="211" y="236"/>
                </a:lnTo>
                <a:lnTo>
                  <a:pt x="209" y="245"/>
                </a:lnTo>
                <a:lnTo>
                  <a:pt x="209" y="253"/>
                </a:lnTo>
                <a:lnTo>
                  <a:pt x="209" y="255"/>
                </a:lnTo>
                <a:lnTo>
                  <a:pt x="211" y="257"/>
                </a:lnTo>
                <a:lnTo>
                  <a:pt x="215" y="258"/>
                </a:lnTo>
                <a:lnTo>
                  <a:pt x="213" y="262"/>
                </a:lnTo>
                <a:lnTo>
                  <a:pt x="213" y="264"/>
                </a:lnTo>
                <a:lnTo>
                  <a:pt x="211" y="264"/>
                </a:lnTo>
                <a:lnTo>
                  <a:pt x="209" y="266"/>
                </a:lnTo>
                <a:lnTo>
                  <a:pt x="205" y="266"/>
                </a:lnTo>
                <a:lnTo>
                  <a:pt x="204" y="264"/>
                </a:lnTo>
                <a:lnTo>
                  <a:pt x="202" y="266"/>
                </a:lnTo>
                <a:lnTo>
                  <a:pt x="198" y="266"/>
                </a:lnTo>
                <a:lnTo>
                  <a:pt x="190" y="268"/>
                </a:lnTo>
                <a:lnTo>
                  <a:pt x="185" y="270"/>
                </a:lnTo>
                <a:lnTo>
                  <a:pt x="183" y="270"/>
                </a:lnTo>
                <a:lnTo>
                  <a:pt x="181" y="268"/>
                </a:lnTo>
                <a:lnTo>
                  <a:pt x="177" y="270"/>
                </a:lnTo>
                <a:lnTo>
                  <a:pt x="175" y="272"/>
                </a:lnTo>
                <a:lnTo>
                  <a:pt x="175" y="275"/>
                </a:lnTo>
                <a:lnTo>
                  <a:pt x="177" y="277"/>
                </a:lnTo>
                <a:lnTo>
                  <a:pt x="183" y="277"/>
                </a:lnTo>
                <a:lnTo>
                  <a:pt x="187" y="277"/>
                </a:lnTo>
                <a:lnTo>
                  <a:pt x="187" y="279"/>
                </a:lnTo>
                <a:lnTo>
                  <a:pt x="185" y="281"/>
                </a:lnTo>
                <a:lnTo>
                  <a:pt x="185" y="286"/>
                </a:lnTo>
                <a:lnTo>
                  <a:pt x="187" y="288"/>
                </a:lnTo>
                <a:lnTo>
                  <a:pt x="187" y="290"/>
                </a:lnTo>
                <a:lnTo>
                  <a:pt x="188" y="294"/>
                </a:lnTo>
                <a:lnTo>
                  <a:pt x="190" y="300"/>
                </a:lnTo>
                <a:lnTo>
                  <a:pt x="192" y="301"/>
                </a:lnTo>
                <a:lnTo>
                  <a:pt x="196" y="303"/>
                </a:lnTo>
                <a:lnTo>
                  <a:pt x="196" y="311"/>
                </a:lnTo>
                <a:lnTo>
                  <a:pt x="194" y="313"/>
                </a:lnTo>
                <a:lnTo>
                  <a:pt x="194" y="316"/>
                </a:lnTo>
                <a:lnTo>
                  <a:pt x="196" y="318"/>
                </a:lnTo>
                <a:lnTo>
                  <a:pt x="194" y="320"/>
                </a:lnTo>
                <a:lnTo>
                  <a:pt x="194" y="322"/>
                </a:lnTo>
                <a:lnTo>
                  <a:pt x="190" y="324"/>
                </a:lnTo>
                <a:lnTo>
                  <a:pt x="190" y="328"/>
                </a:lnTo>
                <a:lnTo>
                  <a:pt x="188" y="330"/>
                </a:lnTo>
                <a:lnTo>
                  <a:pt x="181" y="328"/>
                </a:lnTo>
                <a:lnTo>
                  <a:pt x="173" y="320"/>
                </a:lnTo>
                <a:lnTo>
                  <a:pt x="170" y="320"/>
                </a:lnTo>
                <a:lnTo>
                  <a:pt x="164" y="318"/>
                </a:lnTo>
                <a:lnTo>
                  <a:pt x="153" y="316"/>
                </a:lnTo>
                <a:lnTo>
                  <a:pt x="149" y="318"/>
                </a:lnTo>
                <a:lnTo>
                  <a:pt x="140" y="316"/>
                </a:lnTo>
                <a:lnTo>
                  <a:pt x="132" y="318"/>
                </a:lnTo>
                <a:lnTo>
                  <a:pt x="128" y="320"/>
                </a:lnTo>
                <a:lnTo>
                  <a:pt x="124" y="318"/>
                </a:lnTo>
                <a:lnTo>
                  <a:pt x="121" y="320"/>
                </a:lnTo>
                <a:lnTo>
                  <a:pt x="119" y="322"/>
                </a:lnTo>
                <a:lnTo>
                  <a:pt x="109" y="320"/>
                </a:lnTo>
                <a:lnTo>
                  <a:pt x="102" y="318"/>
                </a:lnTo>
                <a:lnTo>
                  <a:pt x="98" y="316"/>
                </a:lnTo>
                <a:lnTo>
                  <a:pt x="94" y="316"/>
                </a:lnTo>
                <a:lnTo>
                  <a:pt x="92" y="318"/>
                </a:lnTo>
                <a:lnTo>
                  <a:pt x="89" y="318"/>
                </a:lnTo>
                <a:lnTo>
                  <a:pt x="85" y="316"/>
                </a:lnTo>
                <a:lnTo>
                  <a:pt x="83" y="318"/>
                </a:lnTo>
                <a:lnTo>
                  <a:pt x="83" y="322"/>
                </a:lnTo>
                <a:lnTo>
                  <a:pt x="85" y="326"/>
                </a:lnTo>
                <a:lnTo>
                  <a:pt x="85" y="330"/>
                </a:lnTo>
                <a:lnTo>
                  <a:pt x="79" y="331"/>
                </a:lnTo>
                <a:lnTo>
                  <a:pt x="68" y="331"/>
                </a:lnTo>
                <a:lnTo>
                  <a:pt x="57" y="330"/>
                </a:lnTo>
                <a:lnTo>
                  <a:pt x="53" y="328"/>
                </a:lnTo>
                <a:lnTo>
                  <a:pt x="47" y="328"/>
                </a:lnTo>
                <a:lnTo>
                  <a:pt x="45" y="331"/>
                </a:lnTo>
                <a:lnTo>
                  <a:pt x="45" y="333"/>
                </a:lnTo>
                <a:lnTo>
                  <a:pt x="43" y="335"/>
                </a:lnTo>
                <a:lnTo>
                  <a:pt x="42" y="337"/>
                </a:lnTo>
                <a:lnTo>
                  <a:pt x="42" y="337"/>
                </a:lnTo>
                <a:lnTo>
                  <a:pt x="43" y="337"/>
                </a:lnTo>
                <a:lnTo>
                  <a:pt x="43" y="341"/>
                </a:lnTo>
                <a:lnTo>
                  <a:pt x="40" y="348"/>
                </a:lnTo>
                <a:lnTo>
                  <a:pt x="36" y="352"/>
                </a:lnTo>
                <a:lnTo>
                  <a:pt x="40" y="354"/>
                </a:lnTo>
                <a:lnTo>
                  <a:pt x="47" y="356"/>
                </a:lnTo>
                <a:lnTo>
                  <a:pt x="49" y="360"/>
                </a:lnTo>
                <a:lnTo>
                  <a:pt x="53" y="360"/>
                </a:lnTo>
                <a:lnTo>
                  <a:pt x="55" y="358"/>
                </a:lnTo>
                <a:lnTo>
                  <a:pt x="57" y="352"/>
                </a:lnTo>
                <a:lnTo>
                  <a:pt x="59" y="354"/>
                </a:lnTo>
                <a:lnTo>
                  <a:pt x="66" y="360"/>
                </a:lnTo>
                <a:lnTo>
                  <a:pt x="68" y="363"/>
                </a:lnTo>
                <a:lnTo>
                  <a:pt x="62" y="369"/>
                </a:lnTo>
                <a:lnTo>
                  <a:pt x="57" y="367"/>
                </a:lnTo>
                <a:lnTo>
                  <a:pt x="49" y="369"/>
                </a:lnTo>
                <a:lnTo>
                  <a:pt x="47" y="367"/>
                </a:lnTo>
                <a:lnTo>
                  <a:pt x="43" y="363"/>
                </a:lnTo>
                <a:lnTo>
                  <a:pt x="38" y="369"/>
                </a:lnTo>
                <a:lnTo>
                  <a:pt x="36" y="369"/>
                </a:lnTo>
                <a:lnTo>
                  <a:pt x="30" y="371"/>
                </a:lnTo>
                <a:lnTo>
                  <a:pt x="27" y="373"/>
                </a:lnTo>
                <a:lnTo>
                  <a:pt x="27" y="376"/>
                </a:lnTo>
                <a:lnTo>
                  <a:pt x="32" y="378"/>
                </a:lnTo>
                <a:lnTo>
                  <a:pt x="32" y="382"/>
                </a:lnTo>
                <a:lnTo>
                  <a:pt x="27" y="386"/>
                </a:lnTo>
                <a:lnTo>
                  <a:pt x="19" y="386"/>
                </a:lnTo>
                <a:lnTo>
                  <a:pt x="21" y="388"/>
                </a:lnTo>
                <a:lnTo>
                  <a:pt x="21" y="391"/>
                </a:lnTo>
                <a:lnTo>
                  <a:pt x="15" y="393"/>
                </a:lnTo>
                <a:lnTo>
                  <a:pt x="13" y="397"/>
                </a:lnTo>
                <a:lnTo>
                  <a:pt x="11" y="397"/>
                </a:lnTo>
                <a:lnTo>
                  <a:pt x="4" y="397"/>
                </a:lnTo>
                <a:lnTo>
                  <a:pt x="0" y="399"/>
                </a:lnTo>
                <a:lnTo>
                  <a:pt x="0" y="405"/>
                </a:lnTo>
                <a:lnTo>
                  <a:pt x="4" y="410"/>
                </a:lnTo>
                <a:lnTo>
                  <a:pt x="8" y="408"/>
                </a:lnTo>
                <a:lnTo>
                  <a:pt x="11" y="408"/>
                </a:lnTo>
                <a:lnTo>
                  <a:pt x="13" y="412"/>
                </a:lnTo>
                <a:lnTo>
                  <a:pt x="11" y="416"/>
                </a:lnTo>
                <a:lnTo>
                  <a:pt x="13" y="420"/>
                </a:lnTo>
                <a:lnTo>
                  <a:pt x="17" y="421"/>
                </a:lnTo>
                <a:lnTo>
                  <a:pt x="17" y="427"/>
                </a:lnTo>
                <a:lnTo>
                  <a:pt x="15" y="429"/>
                </a:lnTo>
                <a:lnTo>
                  <a:pt x="11" y="436"/>
                </a:lnTo>
                <a:lnTo>
                  <a:pt x="11" y="446"/>
                </a:lnTo>
                <a:lnTo>
                  <a:pt x="10" y="444"/>
                </a:lnTo>
                <a:lnTo>
                  <a:pt x="13" y="449"/>
                </a:lnTo>
                <a:lnTo>
                  <a:pt x="15" y="451"/>
                </a:lnTo>
                <a:lnTo>
                  <a:pt x="21" y="449"/>
                </a:lnTo>
                <a:lnTo>
                  <a:pt x="25" y="448"/>
                </a:lnTo>
                <a:lnTo>
                  <a:pt x="27" y="444"/>
                </a:lnTo>
                <a:lnTo>
                  <a:pt x="28" y="444"/>
                </a:lnTo>
                <a:lnTo>
                  <a:pt x="30" y="442"/>
                </a:lnTo>
                <a:lnTo>
                  <a:pt x="32" y="444"/>
                </a:lnTo>
                <a:lnTo>
                  <a:pt x="34" y="446"/>
                </a:lnTo>
                <a:lnTo>
                  <a:pt x="40" y="446"/>
                </a:lnTo>
                <a:lnTo>
                  <a:pt x="40" y="444"/>
                </a:lnTo>
                <a:lnTo>
                  <a:pt x="38" y="442"/>
                </a:lnTo>
                <a:lnTo>
                  <a:pt x="38" y="440"/>
                </a:lnTo>
                <a:lnTo>
                  <a:pt x="42" y="438"/>
                </a:lnTo>
                <a:lnTo>
                  <a:pt x="43" y="438"/>
                </a:lnTo>
                <a:lnTo>
                  <a:pt x="45" y="438"/>
                </a:lnTo>
                <a:lnTo>
                  <a:pt x="45" y="438"/>
                </a:lnTo>
                <a:lnTo>
                  <a:pt x="49" y="438"/>
                </a:lnTo>
                <a:lnTo>
                  <a:pt x="51" y="434"/>
                </a:lnTo>
                <a:lnTo>
                  <a:pt x="51" y="431"/>
                </a:lnTo>
                <a:lnTo>
                  <a:pt x="51" y="429"/>
                </a:lnTo>
                <a:lnTo>
                  <a:pt x="53" y="427"/>
                </a:lnTo>
                <a:lnTo>
                  <a:pt x="55" y="421"/>
                </a:lnTo>
                <a:lnTo>
                  <a:pt x="57" y="420"/>
                </a:lnTo>
                <a:lnTo>
                  <a:pt x="60" y="420"/>
                </a:lnTo>
                <a:lnTo>
                  <a:pt x="62" y="421"/>
                </a:lnTo>
                <a:lnTo>
                  <a:pt x="66" y="423"/>
                </a:lnTo>
                <a:lnTo>
                  <a:pt x="66" y="425"/>
                </a:lnTo>
                <a:lnTo>
                  <a:pt x="64" y="429"/>
                </a:lnTo>
                <a:lnTo>
                  <a:pt x="66" y="433"/>
                </a:lnTo>
                <a:lnTo>
                  <a:pt x="68" y="433"/>
                </a:lnTo>
                <a:lnTo>
                  <a:pt x="70" y="434"/>
                </a:lnTo>
                <a:lnTo>
                  <a:pt x="70" y="438"/>
                </a:lnTo>
                <a:lnTo>
                  <a:pt x="70" y="442"/>
                </a:lnTo>
                <a:lnTo>
                  <a:pt x="70" y="449"/>
                </a:lnTo>
                <a:lnTo>
                  <a:pt x="74" y="451"/>
                </a:lnTo>
                <a:lnTo>
                  <a:pt x="74" y="455"/>
                </a:lnTo>
                <a:lnTo>
                  <a:pt x="75" y="455"/>
                </a:lnTo>
                <a:lnTo>
                  <a:pt x="79" y="455"/>
                </a:lnTo>
                <a:lnTo>
                  <a:pt x="83" y="453"/>
                </a:lnTo>
                <a:lnTo>
                  <a:pt x="83" y="451"/>
                </a:lnTo>
                <a:lnTo>
                  <a:pt x="89" y="449"/>
                </a:lnTo>
                <a:lnTo>
                  <a:pt x="92" y="448"/>
                </a:lnTo>
                <a:lnTo>
                  <a:pt x="92" y="444"/>
                </a:lnTo>
                <a:lnTo>
                  <a:pt x="94" y="442"/>
                </a:lnTo>
                <a:lnTo>
                  <a:pt x="102" y="436"/>
                </a:lnTo>
                <a:lnTo>
                  <a:pt x="107" y="436"/>
                </a:lnTo>
                <a:lnTo>
                  <a:pt x="107" y="440"/>
                </a:lnTo>
                <a:lnTo>
                  <a:pt x="115" y="438"/>
                </a:lnTo>
                <a:lnTo>
                  <a:pt x="117" y="436"/>
                </a:lnTo>
                <a:lnTo>
                  <a:pt x="124" y="436"/>
                </a:lnTo>
                <a:lnTo>
                  <a:pt x="124" y="438"/>
                </a:lnTo>
                <a:lnTo>
                  <a:pt x="119" y="444"/>
                </a:lnTo>
                <a:lnTo>
                  <a:pt x="123" y="444"/>
                </a:lnTo>
                <a:lnTo>
                  <a:pt x="123" y="444"/>
                </a:lnTo>
                <a:lnTo>
                  <a:pt x="126" y="442"/>
                </a:lnTo>
                <a:lnTo>
                  <a:pt x="128" y="446"/>
                </a:lnTo>
                <a:lnTo>
                  <a:pt x="130" y="444"/>
                </a:lnTo>
                <a:lnTo>
                  <a:pt x="134" y="444"/>
                </a:lnTo>
                <a:lnTo>
                  <a:pt x="136" y="442"/>
                </a:lnTo>
                <a:lnTo>
                  <a:pt x="136" y="442"/>
                </a:lnTo>
                <a:lnTo>
                  <a:pt x="140" y="442"/>
                </a:lnTo>
                <a:lnTo>
                  <a:pt x="141" y="444"/>
                </a:lnTo>
                <a:lnTo>
                  <a:pt x="143" y="449"/>
                </a:lnTo>
                <a:lnTo>
                  <a:pt x="151" y="459"/>
                </a:lnTo>
                <a:lnTo>
                  <a:pt x="155" y="463"/>
                </a:lnTo>
                <a:lnTo>
                  <a:pt x="155" y="466"/>
                </a:lnTo>
                <a:lnTo>
                  <a:pt x="158" y="468"/>
                </a:lnTo>
                <a:lnTo>
                  <a:pt x="160" y="472"/>
                </a:lnTo>
                <a:lnTo>
                  <a:pt x="166" y="472"/>
                </a:lnTo>
                <a:lnTo>
                  <a:pt x="173" y="472"/>
                </a:lnTo>
                <a:lnTo>
                  <a:pt x="175" y="472"/>
                </a:lnTo>
                <a:lnTo>
                  <a:pt x="177" y="476"/>
                </a:lnTo>
                <a:lnTo>
                  <a:pt x="183" y="479"/>
                </a:lnTo>
                <a:lnTo>
                  <a:pt x="188" y="481"/>
                </a:lnTo>
                <a:lnTo>
                  <a:pt x="192" y="489"/>
                </a:lnTo>
                <a:lnTo>
                  <a:pt x="196" y="494"/>
                </a:lnTo>
                <a:lnTo>
                  <a:pt x="202" y="498"/>
                </a:lnTo>
                <a:lnTo>
                  <a:pt x="204" y="502"/>
                </a:lnTo>
                <a:lnTo>
                  <a:pt x="204" y="509"/>
                </a:lnTo>
                <a:lnTo>
                  <a:pt x="207" y="517"/>
                </a:lnTo>
                <a:lnTo>
                  <a:pt x="211" y="519"/>
                </a:lnTo>
                <a:lnTo>
                  <a:pt x="213" y="524"/>
                </a:lnTo>
                <a:lnTo>
                  <a:pt x="213" y="532"/>
                </a:lnTo>
                <a:lnTo>
                  <a:pt x="211" y="534"/>
                </a:lnTo>
                <a:lnTo>
                  <a:pt x="211" y="532"/>
                </a:lnTo>
                <a:lnTo>
                  <a:pt x="209" y="532"/>
                </a:lnTo>
                <a:lnTo>
                  <a:pt x="204" y="536"/>
                </a:lnTo>
                <a:lnTo>
                  <a:pt x="205" y="539"/>
                </a:lnTo>
                <a:lnTo>
                  <a:pt x="205" y="541"/>
                </a:lnTo>
                <a:lnTo>
                  <a:pt x="209" y="543"/>
                </a:lnTo>
                <a:lnTo>
                  <a:pt x="209" y="551"/>
                </a:lnTo>
                <a:lnTo>
                  <a:pt x="211" y="553"/>
                </a:lnTo>
                <a:lnTo>
                  <a:pt x="209" y="554"/>
                </a:lnTo>
                <a:lnTo>
                  <a:pt x="211" y="556"/>
                </a:lnTo>
                <a:lnTo>
                  <a:pt x="213" y="560"/>
                </a:lnTo>
                <a:lnTo>
                  <a:pt x="213" y="562"/>
                </a:lnTo>
                <a:lnTo>
                  <a:pt x="215" y="562"/>
                </a:lnTo>
                <a:lnTo>
                  <a:pt x="217" y="566"/>
                </a:lnTo>
                <a:lnTo>
                  <a:pt x="219" y="567"/>
                </a:lnTo>
                <a:lnTo>
                  <a:pt x="220" y="564"/>
                </a:lnTo>
                <a:lnTo>
                  <a:pt x="224" y="564"/>
                </a:lnTo>
                <a:lnTo>
                  <a:pt x="226" y="566"/>
                </a:lnTo>
                <a:lnTo>
                  <a:pt x="230" y="567"/>
                </a:lnTo>
                <a:lnTo>
                  <a:pt x="234" y="569"/>
                </a:lnTo>
                <a:lnTo>
                  <a:pt x="236" y="571"/>
                </a:lnTo>
                <a:lnTo>
                  <a:pt x="237" y="575"/>
                </a:lnTo>
                <a:lnTo>
                  <a:pt x="241" y="575"/>
                </a:lnTo>
                <a:lnTo>
                  <a:pt x="243" y="579"/>
                </a:lnTo>
                <a:lnTo>
                  <a:pt x="243" y="579"/>
                </a:lnTo>
                <a:lnTo>
                  <a:pt x="243" y="577"/>
                </a:lnTo>
                <a:lnTo>
                  <a:pt x="249" y="579"/>
                </a:lnTo>
                <a:lnTo>
                  <a:pt x="249" y="581"/>
                </a:lnTo>
                <a:lnTo>
                  <a:pt x="253" y="581"/>
                </a:lnTo>
                <a:lnTo>
                  <a:pt x="254" y="582"/>
                </a:lnTo>
                <a:lnTo>
                  <a:pt x="256" y="579"/>
                </a:lnTo>
                <a:lnTo>
                  <a:pt x="260" y="579"/>
                </a:lnTo>
                <a:lnTo>
                  <a:pt x="266" y="581"/>
                </a:lnTo>
                <a:lnTo>
                  <a:pt x="268" y="582"/>
                </a:lnTo>
                <a:lnTo>
                  <a:pt x="271" y="582"/>
                </a:lnTo>
                <a:lnTo>
                  <a:pt x="275" y="584"/>
                </a:lnTo>
                <a:lnTo>
                  <a:pt x="279" y="590"/>
                </a:lnTo>
                <a:lnTo>
                  <a:pt x="283" y="590"/>
                </a:lnTo>
                <a:lnTo>
                  <a:pt x="286" y="592"/>
                </a:lnTo>
                <a:lnTo>
                  <a:pt x="288" y="594"/>
                </a:lnTo>
                <a:lnTo>
                  <a:pt x="292" y="597"/>
                </a:lnTo>
                <a:lnTo>
                  <a:pt x="292" y="601"/>
                </a:lnTo>
                <a:lnTo>
                  <a:pt x="294" y="599"/>
                </a:lnTo>
                <a:lnTo>
                  <a:pt x="294" y="596"/>
                </a:lnTo>
                <a:lnTo>
                  <a:pt x="296" y="594"/>
                </a:lnTo>
                <a:lnTo>
                  <a:pt x="298" y="596"/>
                </a:lnTo>
                <a:lnTo>
                  <a:pt x="301" y="596"/>
                </a:lnTo>
                <a:lnTo>
                  <a:pt x="305" y="597"/>
                </a:lnTo>
                <a:lnTo>
                  <a:pt x="305" y="601"/>
                </a:lnTo>
                <a:lnTo>
                  <a:pt x="309" y="605"/>
                </a:lnTo>
                <a:lnTo>
                  <a:pt x="315" y="603"/>
                </a:lnTo>
                <a:lnTo>
                  <a:pt x="318" y="605"/>
                </a:lnTo>
                <a:lnTo>
                  <a:pt x="318" y="611"/>
                </a:lnTo>
                <a:lnTo>
                  <a:pt x="320" y="614"/>
                </a:lnTo>
                <a:lnTo>
                  <a:pt x="322" y="614"/>
                </a:lnTo>
                <a:lnTo>
                  <a:pt x="328" y="616"/>
                </a:lnTo>
                <a:lnTo>
                  <a:pt x="330" y="614"/>
                </a:lnTo>
                <a:lnTo>
                  <a:pt x="333" y="614"/>
                </a:lnTo>
                <a:lnTo>
                  <a:pt x="335" y="611"/>
                </a:lnTo>
                <a:lnTo>
                  <a:pt x="343" y="611"/>
                </a:lnTo>
                <a:lnTo>
                  <a:pt x="347" y="612"/>
                </a:lnTo>
                <a:lnTo>
                  <a:pt x="347" y="616"/>
                </a:lnTo>
                <a:lnTo>
                  <a:pt x="352" y="618"/>
                </a:lnTo>
                <a:lnTo>
                  <a:pt x="356" y="624"/>
                </a:lnTo>
                <a:lnTo>
                  <a:pt x="358" y="624"/>
                </a:lnTo>
                <a:lnTo>
                  <a:pt x="362" y="622"/>
                </a:lnTo>
                <a:lnTo>
                  <a:pt x="364" y="624"/>
                </a:lnTo>
                <a:lnTo>
                  <a:pt x="369" y="622"/>
                </a:lnTo>
                <a:lnTo>
                  <a:pt x="371" y="622"/>
                </a:lnTo>
                <a:lnTo>
                  <a:pt x="373" y="622"/>
                </a:lnTo>
                <a:lnTo>
                  <a:pt x="375" y="620"/>
                </a:lnTo>
                <a:lnTo>
                  <a:pt x="379" y="618"/>
                </a:lnTo>
                <a:lnTo>
                  <a:pt x="381" y="622"/>
                </a:lnTo>
                <a:lnTo>
                  <a:pt x="381" y="626"/>
                </a:lnTo>
                <a:lnTo>
                  <a:pt x="384" y="629"/>
                </a:lnTo>
                <a:lnTo>
                  <a:pt x="384" y="629"/>
                </a:lnTo>
                <a:lnTo>
                  <a:pt x="388" y="627"/>
                </a:lnTo>
                <a:lnTo>
                  <a:pt x="392" y="620"/>
                </a:lnTo>
                <a:lnTo>
                  <a:pt x="399" y="614"/>
                </a:lnTo>
                <a:lnTo>
                  <a:pt x="405" y="614"/>
                </a:lnTo>
                <a:lnTo>
                  <a:pt x="407" y="616"/>
                </a:lnTo>
                <a:lnTo>
                  <a:pt x="414" y="618"/>
                </a:lnTo>
                <a:lnTo>
                  <a:pt x="418" y="620"/>
                </a:lnTo>
                <a:lnTo>
                  <a:pt x="422" y="618"/>
                </a:lnTo>
                <a:lnTo>
                  <a:pt x="426" y="618"/>
                </a:lnTo>
                <a:lnTo>
                  <a:pt x="430" y="622"/>
                </a:lnTo>
                <a:lnTo>
                  <a:pt x="430" y="622"/>
                </a:lnTo>
                <a:lnTo>
                  <a:pt x="431" y="622"/>
                </a:lnTo>
                <a:lnTo>
                  <a:pt x="439" y="620"/>
                </a:lnTo>
                <a:lnTo>
                  <a:pt x="441" y="620"/>
                </a:lnTo>
                <a:lnTo>
                  <a:pt x="443" y="616"/>
                </a:lnTo>
                <a:lnTo>
                  <a:pt x="445" y="614"/>
                </a:lnTo>
                <a:lnTo>
                  <a:pt x="448" y="614"/>
                </a:lnTo>
                <a:lnTo>
                  <a:pt x="448" y="612"/>
                </a:lnTo>
                <a:lnTo>
                  <a:pt x="450" y="611"/>
                </a:lnTo>
                <a:lnTo>
                  <a:pt x="452" y="609"/>
                </a:lnTo>
                <a:lnTo>
                  <a:pt x="454" y="605"/>
                </a:lnTo>
                <a:lnTo>
                  <a:pt x="458" y="603"/>
                </a:lnTo>
                <a:lnTo>
                  <a:pt x="465" y="603"/>
                </a:lnTo>
                <a:lnTo>
                  <a:pt x="469" y="597"/>
                </a:lnTo>
                <a:lnTo>
                  <a:pt x="467" y="594"/>
                </a:lnTo>
                <a:lnTo>
                  <a:pt x="471" y="594"/>
                </a:lnTo>
                <a:lnTo>
                  <a:pt x="475" y="592"/>
                </a:lnTo>
                <a:lnTo>
                  <a:pt x="477" y="596"/>
                </a:lnTo>
                <a:lnTo>
                  <a:pt x="482" y="594"/>
                </a:lnTo>
                <a:lnTo>
                  <a:pt x="488" y="596"/>
                </a:lnTo>
                <a:lnTo>
                  <a:pt x="490" y="594"/>
                </a:lnTo>
                <a:lnTo>
                  <a:pt x="490" y="592"/>
                </a:lnTo>
                <a:lnTo>
                  <a:pt x="495" y="588"/>
                </a:lnTo>
                <a:lnTo>
                  <a:pt x="499" y="588"/>
                </a:lnTo>
                <a:lnTo>
                  <a:pt x="501" y="590"/>
                </a:lnTo>
                <a:lnTo>
                  <a:pt x="503" y="590"/>
                </a:lnTo>
                <a:lnTo>
                  <a:pt x="503" y="592"/>
                </a:lnTo>
                <a:lnTo>
                  <a:pt x="501" y="596"/>
                </a:lnTo>
                <a:lnTo>
                  <a:pt x="503" y="599"/>
                </a:lnTo>
                <a:lnTo>
                  <a:pt x="505" y="597"/>
                </a:lnTo>
                <a:lnTo>
                  <a:pt x="507" y="597"/>
                </a:lnTo>
                <a:lnTo>
                  <a:pt x="507" y="599"/>
                </a:lnTo>
                <a:lnTo>
                  <a:pt x="511" y="603"/>
                </a:lnTo>
                <a:lnTo>
                  <a:pt x="511" y="605"/>
                </a:lnTo>
                <a:lnTo>
                  <a:pt x="507" y="609"/>
                </a:lnTo>
                <a:lnTo>
                  <a:pt x="509" y="611"/>
                </a:lnTo>
                <a:lnTo>
                  <a:pt x="512" y="612"/>
                </a:lnTo>
                <a:lnTo>
                  <a:pt x="514" y="611"/>
                </a:lnTo>
                <a:lnTo>
                  <a:pt x="516" y="612"/>
                </a:lnTo>
                <a:lnTo>
                  <a:pt x="520" y="614"/>
                </a:lnTo>
                <a:lnTo>
                  <a:pt x="522" y="614"/>
                </a:lnTo>
                <a:lnTo>
                  <a:pt x="526" y="614"/>
                </a:lnTo>
                <a:lnTo>
                  <a:pt x="529" y="614"/>
                </a:lnTo>
                <a:lnTo>
                  <a:pt x="533" y="614"/>
                </a:lnTo>
                <a:lnTo>
                  <a:pt x="535" y="618"/>
                </a:lnTo>
                <a:lnTo>
                  <a:pt x="537" y="620"/>
                </a:lnTo>
                <a:lnTo>
                  <a:pt x="539" y="626"/>
                </a:lnTo>
                <a:lnTo>
                  <a:pt x="543" y="626"/>
                </a:lnTo>
                <a:lnTo>
                  <a:pt x="544" y="629"/>
                </a:lnTo>
                <a:lnTo>
                  <a:pt x="544" y="635"/>
                </a:lnTo>
                <a:lnTo>
                  <a:pt x="548" y="639"/>
                </a:lnTo>
                <a:lnTo>
                  <a:pt x="548" y="644"/>
                </a:lnTo>
                <a:lnTo>
                  <a:pt x="546" y="652"/>
                </a:lnTo>
                <a:lnTo>
                  <a:pt x="546" y="656"/>
                </a:lnTo>
                <a:lnTo>
                  <a:pt x="546" y="657"/>
                </a:lnTo>
                <a:lnTo>
                  <a:pt x="543" y="659"/>
                </a:lnTo>
                <a:lnTo>
                  <a:pt x="543" y="661"/>
                </a:lnTo>
                <a:lnTo>
                  <a:pt x="541" y="661"/>
                </a:lnTo>
                <a:lnTo>
                  <a:pt x="541" y="665"/>
                </a:lnTo>
                <a:lnTo>
                  <a:pt x="543" y="667"/>
                </a:lnTo>
                <a:lnTo>
                  <a:pt x="541" y="669"/>
                </a:lnTo>
                <a:lnTo>
                  <a:pt x="539" y="669"/>
                </a:lnTo>
                <a:lnTo>
                  <a:pt x="535" y="671"/>
                </a:lnTo>
                <a:lnTo>
                  <a:pt x="535" y="674"/>
                </a:lnTo>
                <a:lnTo>
                  <a:pt x="537" y="676"/>
                </a:lnTo>
                <a:lnTo>
                  <a:pt x="535" y="678"/>
                </a:lnTo>
                <a:lnTo>
                  <a:pt x="535" y="682"/>
                </a:lnTo>
                <a:lnTo>
                  <a:pt x="537" y="682"/>
                </a:lnTo>
                <a:lnTo>
                  <a:pt x="539" y="684"/>
                </a:lnTo>
                <a:lnTo>
                  <a:pt x="541" y="687"/>
                </a:lnTo>
                <a:lnTo>
                  <a:pt x="541" y="691"/>
                </a:lnTo>
                <a:lnTo>
                  <a:pt x="543" y="695"/>
                </a:lnTo>
                <a:lnTo>
                  <a:pt x="546" y="691"/>
                </a:lnTo>
                <a:lnTo>
                  <a:pt x="554" y="689"/>
                </a:lnTo>
                <a:lnTo>
                  <a:pt x="554" y="693"/>
                </a:lnTo>
                <a:lnTo>
                  <a:pt x="554" y="695"/>
                </a:lnTo>
                <a:lnTo>
                  <a:pt x="556" y="697"/>
                </a:lnTo>
                <a:lnTo>
                  <a:pt x="559" y="695"/>
                </a:lnTo>
                <a:lnTo>
                  <a:pt x="559" y="699"/>
                </a:lnTo>
                <a:lnTo>
                  <a:pt x="559" y="700"/>
                </a:lnTo>
                <a:lnTo>
                  <a:pt x="561" y="704"/>
                </a:lnTo>
                <a:lnTo>
                  <a:pt x="565" y="704"/>
                </a:lnTo>
                <a:lnTo>
                  <a:pt x="565" y="706"/>
                </a:lnTo>
                <a:lnTo>
                  <a:pt x="565" y="708"/>
                </a:lnTo>
                <a:lnTo>
                  <a:pt x="567" y="706"/>
                </a:lnTo>
                <a:lnTo>
                  <a:pt x="571" y="706"/>
                </a:lnTo>
                <a:lnTo>
                  <a:pt x="575" y="708"/>
                </a:lnTo>
                <a:lnTo>
                  <a:pt x="575" y="712"/>
                </a:lnTo>
                <a:lnTo>
                  <a:pt x="573" y="714"/>
                </a:lnTo>
                <a:lnTo>
                  <a:pt x="573" y="715"/>
                </a:lnTo>
                <a:lnTo>
                  <a:pt x="569" y="721"/>
                </a:lnTo>
                <a:lnTo>
                  <a:pt x="567" y="725"/>
                </a:lnTo>
                <a:lnTo>
                  <a:pt x="567" y="727"/>
                </a:lnTo>
                <a:lnTo>
                  <a:pt x="569" y="725"/>
                </a:lnTo>
                <a:lnTo>
                  <a:pt x="575" y="727"/>
                </a:lnTo>
                <a:lnTo>
                  <a:pt x="575" y="727"/>
                </a:lnTo>
                <a:lnTo>
                  <a:pt x="578" y="725"/>
                </a:lnTo>
                <a:lnTo>
                  <a:pt x="580" y="729"/>
                </a:lnTo>
                <a:lnTo>
                  <a:pt x="578" y="732"/>
                </a:lnTo>
                <a:lnTo>
                  <a:pt x="580" y="736"/>
                </a:lnTo>
                <a:lnTo>
                  <a:pt x="584" y="738"/>
                </a:lnTo>
                <a:lnTo>
                  <a:pt x="586" y="734"/>
                </a:lnTo>
                <a:lnTo>
                  <a:pt x="590" y="734"/>
                </a:lnTo>
                <a:lnTo>
                  <a:pt x="597" y="732"/>
                </a:lnTo>
                <a:lnTo>
                  <a:pt x="601" y="732"/>
                </a:lnTo>
                <a:lnTo>
                  <a:pt x="601" y="736"/>
                </a:lnTo>
                <a:lnTo>
                  <a:pt x="595" y="740"/>
                </a:lnTo>
                <a:lnTo>
                  <a:pt x="599" y="738"/>
                </a:lnTo>
                <a:lnTo>
                  <a:pt x="601" y="738"/>
                </a:lnTo>
                <a:lnTo>
                  <a:pt x="603" y="742"/>
                </a:lnTo>
                <a:lnTo>
                  <a:pt x="607" y="740"/>
                </a:lnTo>
                <a:lnTo>
                  <a:pt x="610" y="742"/>
                </a:lnTo>
                <a:lnTo>
                  <a:pt x="608" y="736"/>
                </a:lnTo>
                <a:lnTo>
                  <a:pt x="608" y="732"/>
                </a:lnTo>
                <a:lnTo>
                  <a:pt x="607" y="729"/>
                </a:lnTo>
                <a:lnTo>
                  <a:pt x="607" y="723"/>
                </a:lnTo>
                <a:lnTo>
                  <a:pt x="610" y="723"/>
                </a:lnTo>
                <a:lnTo>
                  <a:pt x="610" y="719"/>
                </a:lnTo>
                <a:lnTo>
                  <a:pt x="616" y="719"/>
                </a:lnTo>
                <a:lnTo>
                  <a:pt x="616" y="723"/>
                </a:lnTo>
                <a:lnTo>
                  <a:pt x="616" y="719"/>
                </a:lnTo>
                <a:lnTo>
                  <a:pt x="618" y="719"/>
                </a:lnTo>
                <a:lnTo>
                  <a:pt x="618" y="719"/>
                </a:lnTo>
                <a:lnTo>
                  <a:pt x="620" y="717"/>
                </a:lnTo>
                <a:lnTo>
                  <a:pt x="622" y="715"/>
                </a:lnTo>
                <a:lnTo>
                  <a:pt x="625" y="714"/>
                </a:lnTo>
                <a:lnTo>
                  <a:pt x="627" y="714"/>
                </a:lnTo>
                <a:lnTo>
                  <a:pt x="627" y="717"/>
                </a:lnTo>
                <a:lnTo>
                  <a:pt x="627" y="717"/>
                </a:lnTo>
                <a:lnTo>
                  <a:pt x="631" y="717"/>
                </a:lnTo>
                <a:lnTo>
                  <a:pt x="631" y="715"/>
                </a:lnTo>
                <a:lnTo>
                  <a:pt x="633" y="714"/>
                </a:lnTo>
                <a:lnTo>
                  <a:pt x="637" y="715"/>
                </a:lnTo>
                <a:lnTo>
                  <a:pt x="639" y="714"/>
                </a:lnTo>
                <a:lnTo>
                  <a:pt x="640" y="714"/>
                </a:lnTo>
                <a:lnTo>
                  <a:pt x="640" y="717"/>
                </a:lnTo>
                <a:lnTo>
                  <a:pt x="644" y="715"/>
                </a:lnTo>
                <a:lnTo>
                  <a:pt x="646" y="712"/>
                </a:lnTo>
                <a:lnTo>
                  <a:pt x="650" y="712"/>
                </a:lnTo>
                <a:lnTo>
                  <a:pt x="652" y="714"/>
                </a:lnTo>
                <a:lnTo>
                  <a:pt x="657" y="712"/>
                </a:lnTo>
                <a:lnTo>
                  <a:pt x="657" y="706"/>
                </a:lnTo>
                <a:lnTo>
                  <a:pt x="661" y="704"/>
                </a:lnTo>
                <a:lnTo>
                  <a:pt x="665" y="704"/>
                </a:lnTo>
                <a:lnTo>
                  <a:pt x="669" y="702"/>
                </a:lnTo>
                <a:lnTo>
                  <a:pt x="671" y="704"/>
                </a:lnTo>
                <a:lnTo>
                  <a:pt x="671" y="706"/>
                </a:lnTo>
                <a:lnTo>
                  <a:pt x="674" y="708"/>
                </a:lnTo>
                <a:lnTo>
                  <a:pt x="676" y="710"/>
                </a:lnTo>
                <a:lnTo>
                  <a:pt x="684" y="710"/>
                </a:lnTo>
                <a:lnTo>
                  <a:pt x="686" y="712"/>
                </a:lnTo>
                <a:lnTo>
                  <a:pt x="689" y="710"/>
                </a:lnTo>
                <a:lnTo>
                  <a:pt x="693" y="712"/>
                </a:lnTo>
                <a:lnTo>
                  <a:pt x="691" y="715"/>
                </a:lnTo>
                <a:lnTo>
                  <a:pt x="689" y="715"/>
                </a:lnTo>
                <a:lnTo>
                  <a:pt x="688" y="721"/>
                </a:lnTo>
                <a:lnTo>
                  <a:pt x="689" y="721"/>
                </a:lnTo>
                <a:lnTo>
                  <a:pt x="691" y="725"/>
                </a:lnTo>
                <a:lnTo>
                  <a:pt x="697" y="729"/>
                </a:lnTo>
                <a:lnTo>
                  <a:pt x="699" y="730"/>
                </a:lnTo>
                <a:lnTo>
                  <a:pt x="703" y="732"/>
                </a:lnTo>
                <a:lnTo>
                  <a:pt x="704" y="732"/>
                </a:lnTo>
                <a:lnTo>
                  <a:pt x="708" y="732"/>
                </a:lnTo>
                <a:lnTo>
                  <a:pt x="710" y="734"/>
                </a:lnTo>
                <a:lnTo>
                  <a:pt x="712" y="732"/>
                </a:lnTo>
                <a:lnTo>
                  <a:pt x="716" y="734"/>
                </a:lnTo>
                <a:lnTo>
                  <a:pt x="716" y="734"/>
                </a:lnTo>
                <a:lnTo>
                  <a:pt x="718" y="734"/>
                </a:lnTo>
                <a:lnTo>
                  <a:pt x="720" y="734"/>
                </a:lnTo>
                <a:lnTo>
                  <a:pt x="721" y="734"/>
                </a:lnTo>
                <a:lnTo>
                  <a:pt x="721" y="732"/>
                </a:lnTo>
                <a:lnTo>
                  <a:pt x="723" y="729"/>
                </a:lnTo>
                <a:lnTo>
                  <a:pt x="723" y="732"/>
                </a:lnTo>
                <a:lnTo>
                  <a:pt x="727" y="734"/>
                </a:lnTo>
                <a:lnTo>
                  <a:pt x="729" y="734"/>
                </a:lnTo>
                <a:lnTo>
                  <a:pt x="733" y="738"/>
                </a:lnTo>
                <a:lnTo>
                  <a:pt x="735" y="736"/>
                </a:lnTo>
                <a:lnTo>
                  <a:pt x="737" y="738"/>
                </a:lnTo>
                <a:lnTo>
                  <a:pt x="738" y="734"/>
                </a:lnTo>
                <a:lnTo>
                  <a:pt x="740" y="736"/>
                </a:lnTo>
                <a:lnTo>
                  <a:pt x="744" y="736"/>
                </a:lnTo>
                <a:lnTo>
                  <a:pt x="746" y="736"/>
                </a:lnTo>
                <a:lnTo>
                  <a:pt x="746" y="738"/>
                </a:lnTo>
                <a:lnTo>
                  <a:pt x="742" y="738"/>
                </a:lnTo>
                <a:lnTo>
                  <a:pt x="742" y="740"/>
                </a:lnTo>
                <a:lnTo>
                  <a:pt x="740" y="744"/>
                </a:lnTo>
                <a:lnTo>
                  <a:pt x="740" y="745"/>
                </a:lnTo>
                <a:lnTo>
                  <a:pt x="744" y="751"/>
                </a:lnTo>
                <a:lnTo>
                  <a:pt x="746" y="753"/>
                </a:lnTo>
                <a:lnTo>
                  <a:pt x="746" y="755"/>
                </a:lnTo>
                <a:lnTo>
                  <a:pt x="746" y="757"/>
                </a:lnTo>
                <a:lnTo>
                  <a:pt x="748" y="757"/>
                </a:lnTo>
                <a:lnTo>
                  <a:pt x="748" y="755"/>
                </a:lnTo>
                <a:lnTo>
                  <a:pt x="752" y="755"/>
                </a:lnTo>
                <a:lnTo>
                  <a:pt x="752" y="757"/>
                </a:lnTo>
                <a:lnTo>
                  <a:pt x="753" y="757"/>
                </a:lnTo>
                <a:lnTo>
                  <a:pt x="757" y="753"/>
                </a:lnTo>
                <a:lnTo>
                  <a:pt x="757" y="751"/>
                </a:lnTo>
                <a:lnTo>
                  <a:pt x="755" y="751"/>
                </a:lnTo>
                <a:lnTo>
                  <a:pt x="755" y="749"/>
                </a:lnTo>
                <a:lnTo>
                  <a:pt x="753" y="747"/>
                </a:lnTo>
                <a:lnTo>
                  <a:pt x="752" y="747"/>
                </a:lnTo>
                <a:lnTo>
                  <a:pt x="750" y="744"/>
                </a:lnTo>
                <a:lnTo>
                  <a:pt x="752" y="742"/>
                </a:lnTo>
                <a:lnTo>
                  <a:pt x="753" y="740"/>
                </a:lnTo>
                <a:lnTo>
                  <a:pt x="753" y="738"/>
                </a:lnTo>
                <a:lnTo>
                  <a:pt x="753" y="736"/>
                </a:lnTo>
                <a:lnTo>
                  <a:pt x="753" y="736"/>
                </a:lnTo>
                <a:lnTo>
                  <a:pt x="755" y="736"/>
                </a:lnTo>
                <a:lnTo>
                  <a:pt x="755" y="736"/>
                </a:lnTo>
                <a:lnTo>
                  <a:pt x="755" y="738"/>
                </a:lnTo>
                <a:lnTo>
                  <a:pt x="757" y="738"/>
                </a:lnTo>
                <a:lnTo>
                  <a:pt x="757" y="738"/>
                </a:lnTo>
                <a:lnTo>
                  <a:pt x="757" y="738"/>
                </a:lnTo>
                <a:lnTo>
                  <a:pt x="759" y="738"/>
                </a:lnTo>
                <a:lnTo>
                  <a:pt x="757" y="740"/>
                </a:lnTo>
                <a:lnTo>
                  <a:pt x="759" y="740"/>
                </a:lnTo>
                <a:lnTo>
                  <a:pt x="761" y="738"/>
                </a:lnTo>
                <a:lnTo>
                  <a:pt x="763" y="738"/>
                </a:lnTo>
                <a:lnTo>
                  <a:pt x="765" y="734"/>
                </a:lnTo>
                <a:lnTo>
                  <a:pt x="767" y="736"/>
                </a:lnTo>
                <a:lnTo>
                  <a:pt x="770" y="734"/>
                </a:lnTo>
                <a:lnTo>
                  <a:pt x="774" y="732"/>
                </a:lnTo>
                <a:lnTo>
                  <a:pt x="772" y="730"/>
                </a:lnTo>
                <a:lnTo>
                  <a:pt x="776" y="730"/>
                </a:lnTo>
                <a:lnTo>
                  <a:pt x="778" y="730"/>
                </a:lnTo>
                <a:lnTo>
                  <a:pt x="782" y="730"/>
                </a:lnTo>
                <a:lnTo>
                  <a:pt x="784" y="730"/>
                </a:lnTo>
                <a:lnTo>
                  <a:pt x="787" y="729"/>
                </a:lnTo>
                <a:lnTo>
                  <a:pt x="791" y="725"/>
                </a:lnTo>
                <a:lnTo>
                  <a:pt x="793" y="723"/>
                </a:lnTo>
                <a:lnTo>
                  <a:pt x="793" y="721"/>
                </a:lnTo>
                <a:lnTo>
                  <a:pt x="793" y="723"/>
                </a:lnTo>
                <a:lnTo>
                  <a:pt x="795" y="723"/>
                </a:lnTo>
                <a:lnTo>
                  <a:pt x="797" y="723"/>
                </a:lnTo>
                <a:lnTo>
                  <a:pt x="799" y="719"/>
                </a:lnTo>
                <a:lnTo>
                  <a:pt x="801" y="719"/>
                </a:lnTo>
                <a:lnTo>
                  <a:pt x="801" y="714"/>
                </a:lnTo>
                <a:lnTo>
                  <a:pt x="801" y="712"/>
                </a:lnTo>
                <a:lnTo>
                  <a:pt x="801" y="710"/>
                </a:lnTo>
                <a:lnTo>
                  <a:pt x="799" y="708"/>
                </a:lnTo>
                <a:lnTo>
                  <a:pt x="801" y="708"/>
                </a:lnTo>
                <a:lnTo>
                  <a:pt x="804" y="712"/>
                </a:lnTo>
                <a:lnTo>
                  <a:pt x="806" y="714"/>
                </a:lnTo>
                <a:lnTo>
                  <a:pt x="808" y="715"/>
                </a:lnTo>
                <a:lnTo>
                  <a:pt x="812" y="715"/>
                </a:lnTo>
                <a:lnTo>
                  <a:pt x="810" y="717"/>
                </a:lnTo>
                <a:lnTo>
                  <a:pt x="808" y="719"/>
                </a:lnTo>
                <a:lnTo>
                  <a:pt x="808" y="721"/>
                </a:lnTo>
                <a:lnTo>
                  <a:pt x="814" y="717"/>
                </a:lnTo>
                <a:lnTo>
                  <a:pt x="814" y="714"/>
                </a:lnTo>
                <a:lnTo>
                  <a:pt x="817" y="714"/>
                </a:lnTo>
                <a:lnTo>
                  <a:pt x="817" y="712"/>
                </a:lnTo>
                <a:lnTo>
                  <a:pt x="821" y="714"/>
                </a:lnTo>
                <a:lnTo>
                  <a:pt x="823" y="714"/>
                </a:lnTo>
                <a:lnTo>
                  <a:pt x="823" y="710"/>
                </a:lnTo>
                <a:lnTo>
                  <a:pt x="827" y="710"/>
                </a:lnTo>
                <a:lnTo>
                  <a:pt x="827" y="708"/>
                </a:lnTo>
                <a:lnTo>
                  <a:pt x="829" y="710"/>
                </a:lnTo>
                <a:lnTo>
                  <a:pt x="831" y="714"/>
                </a:lnTo>
                <a:lnTo>
                  <a:pt x="833" y="712"/>
                </a:lnTo>
                <a:lnTo>
                  <a:pt x="833" y="708"/>
                </a:lnTo>
                <a:lnTo>
                  <a:pt x="834" y="708"/>
                </a:lnTo>
                <a:lnTo>
                  <a:pt x="834" y="710"/>
                </a:lnTo>
                <a:lnTo>
                  <a:pt x="838" y="710"/>
                </a:lnTo>
                <a:lnTo>
                  <a:pt x="838" y="708"/>
                </a:lnTo>
                <a:lnTo>
                  <a:pt x="842" y="708"/>
                </a:lnTo>
                <a:lnTo>
                  <a:pt x="844" y="706"/>
                </a:lnTo>
                <a:lnTo>
                  <a:pt x="846" y="704"/>
                </a:lnTo>
                <a:lnTo>
                  <a:pt x="846" y="706"/>
                </a:lnTo>
                <a:lnTo>
                  <a:pt x="848" y="704"/>
                </a:lnTo>
                <a:lnTo>
                  <a:pt x="850" y="706"/>
                </a:lnTo>
                <a:lnTo>
                  <a:pt x="851" y="704"/>
                </a:lnTo>
                <a:lnTo>
                  <a:pt x="850" y="702"/>
                </a:lnTo>
                <a:lnTo>
                  <a:pt x="851" y="700"/>
                </a:lnTo>
                <a:lnTo>
                  <a:pt x="853" y="697"/>
                </a:lnTo>
                <a:lnTo>
                  <a:pt x="851" y="693"/>
                </a:lnTo>
                <a:lnTo>
                  <a:pt x="853" y="693"/>
                </a:lnTo>
                <a:lnTo>
                  <a:pt x="853" y="691"/>
                </a:lnTo>
                <a:lnTo>
                  <a:pt x="859" y="691"/>
                </a:lnTo>
                <a:lnTo>
                  <a:pt x="859" y="693"/>
                </a:lnTo>
                <a:lnTo>
                  <a:pt x="863" y="693"/>
                </a:lnTo>
                <a:lnTo>
                  <a:pt x="863" y="689"/>
                </a:lnTo>
                <a:lnTo>
                  <a:pt x="865" y="689"/>
                </a:lnTo>
                <a:lnTo>
                  <a:pt x="865" y="686"/>
                </a:lnTo>
                <a:lnTo>
                  <a:pt x="866" y="686"/>
                </a:lnTo>
                <a:lnTo>
                  <a:pt x="866" y="687"/>
                </a:lnTo>
                <a:lnTo>
                  <a:pt x="868" y="687"/>
                </a:lnTo>
                <a:lnTo>
                  <a:pt x="870" y="684"/>
                </a:lnTo>
                <a:lnTo>
                  <a:pt x="872" y="686"/>
                </a:lnTo>
                <a:lnTo>
                  <a:pt x="872" y="682"/>
                </a:lnTo>
                <a:lnTo>
                  <a:pt x="874" y="682"/>
                </a:lnTo>
                <a:lnTo>
                  <a:pt x="876" y="680"/>
                </a:lnTo>
                <a:lnTo>
                  <a:pt x="872" y="680"/>
                </a:lnTo>
                <a:lnTo>
                  <a:pt x="870" y="680"/>
                </a:lnTo>
                <a:lnTo>
                  <a:pt x="866" y="676"/>
                </a:lnTo>
                <a:lnTo>
                  <a:pt x="870" y="676"/>
                </a:lnTo>
                <a:lnTo>
                  <a:pt x="874" y="672"/>
                </a:lnTo>
                <a:lnTo>
                  <a:pt x="874" y="674"/>
                </a:lnTo>
                <a:lnTo>
                  <a:pt x="876" y="672"/>
                </a:lnTo>
                <a:lnTo>
                  <a:pt x="882" y="676"/>
                </a:lnTo>
                <a:lnTo>
                  <a:pt x="882" y="672"/>
                </a:lnTo>
                <a:lnTo>
                  <a:pt x="880" y="671"/>
                </a:lnTo>
                <a:lnTo>
                  <a:pt x="878" y="669"/>
                </a:lnTo>
                <a:lnTo>
                  <a:pt x="880" y="667"/>
                </a:lnTo>
                <a:lnTo>
                  <a:pt x="882" y="671"/>
                </a:lnTo>
                <a:lnTo>
                  <a:pt x="883" y="667"/>
                </a:lnTo>
                <a:lnTo>
                  <a:pt x="883" y="667"/>
                </a:lnTo>
                <a:lnTo>
                  <a:pt x="882" y="667"/>
                </a:lnTo>
                <a:lnTo>
                  <a:pt x="882" y="663"/>
                </a:lnTo>
                <a:lnTo>
                  <a:pt x="880" y="663"/>
                </a:lnTo>
                <a:lnTo>
                  <a:pt x="882" y="661"/>
                </a:lnTo>
                <a:lnTo>
                  <a:pt x="883" y="663"/>
                </a:lnTo>
                <a:lnTo>
                  <a:pt x="885" y="663"/>
                </a:lnTo>
                <a:lnTo>
                  <a:pt x="885" y="665"/>
                </a:lnTo>
                <a:lnTo>
                  <a:pt x="885" y="663"/>
                </a:lnTo>
                <a:lnTo>
                  <a:pt x="883" y="659"/>
                </a:lnTo>
                <a:lnTo>
                  <a:pt x="883" y="657"/>
                </a:lnTo>
                <a:lnTo>
                  <a:pt x="885" y="657"/>
                </a:lnTo>
                <a:lnTo>
                  <a:pt x="885" y="656"/>
                </a:lnTo>
                <a:lnTo>
                  <a:pt x="889" y="657"/>
                </a:lnTo>
                <a:lnTo>
                  <a:pt x="889" y="659"/>
                </a:lnTo>
                <a:lnTo>
                  <a:pt x="891" y="659"/>
                </a:lnTo>
                <a:lnTo>
                  <a:pt x="893" y="663"/>
                </a:lnTo>
                <a:lnTo>
                  <a:pt x="893" y="659"/>
                </a:lnTo>
                <a:lnTo>
                  <a:pt x="891" y="656"/>
                </a:lnTo>
                <a:lnTo>
                  <a:pt x="889" y="656"/>
                </a:lnTo>
                <a:lnTo>
                  <a:pt x="889" y="654"/>
                </a:lnTo>
                <a:lnTo>
                  <a:pt x="891" y="654"/>
                </a:lnTo>
                <a:lnTo>
                  <a:pt x="891" y="652"/>
                </a:lnTo>
                <a:lnTo>
                  <a:pt x="889" y="650"/>
                </a:lnTo>
                <a:lnTo>
                  <a:pt x="893" y="648"/>
                </a:lnTo>
                <a:lnTo>
                  <a:pt x="891" y="646"/>
                </a:lnTo>
                <a:lnTo>
                  <a:pt x="889" y="646"/>
                </a:lnTo>
                <a:lnTo>
                  <a:pt x="887" y="646"/>
                </a:lnTo>
                <a:lnTo>
                  <a:pt x="887" y="644"/>
                </a:lnTo>
                <a:lnTo>
                  <a:pt x="891" y="642"/>
                </a:lnTo>
                <a:lnTo>
                  <a:pt x="897" y="641"/>
                </a:lnTo>
                <a:lnTo>
                  <a:pt x="895" y="639"/>
                </a:lnTo>
                <a:lnTo>
                  <a:pt x="893" y="641"/>
                </a:lnTo>
                <a:lnTo>
                  <a:pt x="889" y="637"/>
                </a:lnTo>
                <a:lnTo>
                  <a:pt x="893" y="637"/>
                </a:lnTo>
                <a:lnTo>
                  <a:pt x="889" y="633"/>
                </a:lnTo>
                <a:lnTo>
                  <a:pt x="887" y="633"/>
                </a:lnTo>
                <a:lnTo>
                  <a:pt x="889" y="631"/>
                </a:lnTo>
                <a:lnTo>
                  <a:pt x="887" y="629"/>
                </a:lnTo>
                <a:lnTo>
                  <a:pt x="889" y="631"/>
                </a:lnTo>
                <a:lnTo>
                  <a:pt x="891" y="627"/>
                </a:lnTo>
                <a:lnTo>
                  <a:pt x="891" y="627"/>
                </a:lnTo>
                <a:lnTo>
                  <a:pt x="893" y="627"/>
                </a:lnTo>
                <a:lnTo>
                  <a:pt x="893" y="631"/>
                </a:lnTo>
                <a:lnTo>
                  <a:pt x="895" y="631"/>
                </a:lnTo>
                <a:lnTo>
                  <a:pt x="898" y="626"/>
                </a:lnTo>
                <a:lnTo>
                  <a:pt x="900" y="624"/>
                </a:lnTo>
                <a:lnTo>
                  <a:pt x="904" y="626"/>
                </a:lnTo>
                <a:lnTo>
                  <a:pt x="900" y="622"/>
                </a:lnTo>
                <a:lnTo>
                  <a:pt x="898" y="622"/>
                </a:lnTo>
                <a:lnTo>
                  <a:pt x="898" y="618"/>
                </a:lnTo>
                <a:lnTo>
                  <a:pt x="902" y="622"/>
                </a:lnTo>
                <a:lnTo>
                  <a:pt x="904" y="620"/>
                </a:lnTo>
                <a:lnTo>
                  <a:pt x="904" y="616"/>
                </a:lnTo>
                <a:lnTo>
                  <a:pt x="906" y="616"/>
                </a:lnTo>
                <a:lnTo>
                  <a:pt x="904" y="614"/>
                </a:lnTo>
                <a:lnTo>
                  <a:pt x="904" y="612"/>
                </a:lnTo>
                <a:lnTo>
                  <a:pt x="906" y="611"/>
                </a:lnTo>
                <a:lnTo>
                  <a:pt x="904" y="609"/>
                </a:lnTo>
                <a:lnTo>
                  <a:pt x="904" y="607"/>
                </a:lnTo>
                <a:lnTo>
                  <a:pt x="902" y="605"/>
                </a:lnTo>
                <a:lnTo>
                  <a:pt x="906" y="607"/>
                </a:lnTo>
                <a:lnTo>
                  <a:pt x="908" y="605"/>
                </a:lnTo>
                <a:lnTo>
                  <a:pt x="910" y="599"/>
                </a:lnTo>
                <a:lnTo>
                  <a:pt x="914" y="599"/>
                </a:lnTo>
                <a:lnTo>
                  <a:pt x="914" y="601"/>
                </a:lnTo>
                <a:lnTo>
                  <a:pt x="915" y="603"/>
                </a:lnTo>
                <a:lnTo>
                  <a:pt x="915" y="599"/>
                </a:lnTo>
                <a:lnTo>
                  <a:pt x="917" y="597"/>
                </a:lnTo>
                <a:lnTo>
                  <a:pt x="915" y="594"/>
                </a:lnTo>
                <a:lnTo>
                  <a:pt x="914" y="594"/>
                </a:lnTo>
                <a:lnTo>
                  <a:pt x="912" y="594"/>
                </a:lnTo>
                <a:lnTo>
                  <a:pt x="914" y="592"/>
                </a:lnTo>
                <a:lnTo>
                  <a:pt x="915" y="592"/>
                </a:lnTo>
                <a:lnTo>
                  <a:pt x="917" y="590"/>
                </a:lnTo>
                <a:lnTo>
                  <a:pt x="915" y="588"/>
                </a:lnTo>
                <a:lnTo>
                  <a:pt x="914" y="588"/>
                </a:lnTo>
                <a:lnTo>
                  <a:pt x="915" y="586"/>
                </a:lnTo>
                <a:lnTo>
                  <a:pt x="917" y="586"/>
                </a:lnTo>
                <a:lnTo>
                  <a:pt x="917" y="584"/>
                </a:lnTo>
                <a:lnTo>
                  <a:pt x="915" y="582"/>
                </a:lnTo>
                <a:lnTo>
                  <a:pt x="910" y="582"/>
                </a:lnTo>
                <a:lnTo>
                  <a:pt x="910" y="582"/>
                </a:lnTo>
                <a:lnTo>
                  <a:pt x="914" y="579"/>
                </a:lnTo>
                <a:lnTo>
                  <a:pt x="917" y="579"/>
                </a:lnTo>
                <a:lnTo>
                  <a:pt x="917" y="579"/>
                </a:lnTo>
                <a:lnTo>
                  <a:pt x="917" y="577"/>
                </a:lnTo>
                <a:lnTo>
                  <a:pt x="921" y="579"/>
                </a:lnTo>
                <a:lnTo>
                  <a:pt x="921" y="579"/>
                </a:lnTo>
                <a:lnTo>
                  <a:pt x="923" y="577"/>
                </a:lnTo>
                <a:lnTo>
                  <a:pt x="921" y="575"/>
                </a:lnTo>
                <a:lnTo>
                  <a:pt x="921" y="571"/>
                </a:lnTo>
                <a:lnTo>
                  <a:pt x="919" y="569"/>
                </a:lnTo>
                <a:lnTo>
                  <a:pt x="917" y="571"/>
                </a:lnTo>
                <a:lnTo>
                  <a:pt x="917" y="573"/>
                </a:lnTo>
                <a:lnTo>
                  <a:pt x="917" y="573"/>
                </a:lnTo>
                <a:lnTo>
                  <a:pt x="914" y="573"/>
                </a:lnTo>
                <a:lnTo>
                  <a:pt x="910" y="577"/>
                </a:lnTo>
                <a:lnTo>
                  <a:pt x="908" y="577"/>
                </a:lnTo>
                <a:lnTo>
                  <a:pt x="908" y="573"/>
                </a:lnTo>
                <a:lnTo>
                  <a:pt x="912" y="573"/>
                </a:lnTo>
                <a:lnTo>
                  <a:pt x="919" y="566"/>
                </a:lnTo>
                <a:lnTo>
                  <a:pt x="919" y="566"/>
                </a:lnTo>
                <a:lnTo>
                  <a:pt x="915" y="566"/>
                </a:lnTo>
                <a:lnTo>
                  <a:pt x="915" y="564"/>
                </a:lnTo>
                <a:lnTo>
                  <a:pt x="914" y="564"/>
                </a:lnTo>
                <a:lnTo>
                  <a:pt x="908" y="558"/>
                </a:lnTo>
                <a:lnTo>
                  <a:pt x="904" y="556"/>
                </a:lnTo>
                <a:lnTo>
                  <a:pt x="898" y="562"/>
                </a:lnTo>
                <a:lnTo>
                  <a:pt x="897" y="560"/>
                </a:lnTo>
                <a:lnTo>
                  <a:pt x="893" y="556"/>
                </a:lnTo>
                <a:lnTo>
                  <a:pt x="889" y="556"/>
                </a:lnTo>
                <a:lnTo>
                  <a:pt x="887" y="560"/>
                </a:lnTo>
                <a:lnTo>
                  <a:pt x="885" y="562"/>
                </a:lnTo>
                <a:lnTo>
                  <a:pt x="885" y="558"/>
                </a:lnTo>
                <a:lnTo>
                  <a:pt x="889" y="554"/>
                </a:lnTo>
                <a:lnTo>
                  <a:pt x="891" y="554"/>
                </a:lnTo>
                <a:lnTo>
                  <a:pt x="895" y="554"/>
                </a:lnTo>
                <a:lnTo>
                  <a:pt x="898" y="556"/>
                </a:lnTo>
                <a:lnTo>
                  <a:pt x="900" y="554"/>
                </a:lnTo>
                <a:lnTo>
                  <a:pt x="900" y="551"/>
                </a:lnTo>
                <a:lnTo>
                  <a:pt x="902" y="551"/>
                </a:lnTo>
                <a:lnTo>
                  <a:pt x="904" y="551"/>
                </a:lnTo>
                <a:lnTo>
                  <a:pt x="908" y="545"/>
                </a:lnTo>
                <a:lnTo>
                  <a:pt x="914" y="545"/>
                </a:lnTo>
                <a:lnTo>
                  <a:pt x="914" y="543"/>
                </a:lnTo>
                <a:lnTo>
                  <a:pt x="910" y="536"/>
                </a:lnTo>
                <a:lnTo>
                  <a:pt x="900" y="530"/>
                </a:lnTo>
                <a:lnTo>
                  <a:pt x="895" y="528"/>
                </a:lnTo>
                <a:lnTo>
                  <a:pt x="889" y="521"/>
                </a:lnTo>
                <a:lnTo>
                  <a:pt x="885" y="521"/>
                </a:lnTo>
                <a:lnTo>
                  <a:pt x="880" y="524"/>
                </a:lnTo>
                <a:lnTo>
                  <a:pt x="878" y="524"/>
                </a:lnTo>
                <a:lnTo>
                  <a:pt x="872" y="521"/>
                </a:lnTo>
                <a:lnTo>
                  <a:pt x="872" y="519"/>
                </a:lnTo>
                <a:lnTo>
                  <a:pt x="870" y="519"/>
                </a:lnTo>
                <a:lnTo>
                  <a:pt x="866" y="519"/>
                </a:lnTo>
                <a:lnTo>
                  <a:pt x="863" y="519"/>
                </a:lnTo>
                <a:lnTo>
                  <a:pt x="859" y="521"/>
                </a:lnTo>
                <a:lnTo>
                  <a:pt x="855" y="526"/>
                </a:lnTo>
                <a:lnTo>
                  <a:pt x="859" y="519"/>
                </a:lnTo>
                <a:lnTo>
                  <a:pt x="861" y="517"/>
                </a:lnTo>
                <a:lnTo>
                  <a:pt x="865" y="517"/>
                </a:lnTo>
                <a:lnTo>
                  <a:pt x="866" y="517"/>
                </a:lnTo>
                <a:lnTo>
                  <a:pt x="866" y="517"/>
                </a:lnTo>
                <a:lnTo>
                  <a:pt x="868" y="517"/>
                </a:lnTo>
                <a:lnTo>
                  <a:pt x="874" y="515"/>
                </a:lnTo>
                <a:lnTo>
                  <a:pt x="876" y="521"/>
                </a:lnTo>
                <a:lnTo>
                  <a:pt x="878" y="523"/>
                </a:lnTo>
                <a:lnTo>
                  <a:pt x="882" y="523"/>
                </a:lnTo>
                <a:lnTo>
                  <a:pt x="883" y="519"/>
                </a:lnTo>
                <a:lnTo>
                  <a:pt x="889" y="521"/>
                </a:lnTo>
                <a:lnTo>
                  <a:pt x="893" y="523"/>
                </a:lnTo>
                <a:lnTo>
                  <a:pt x="895" y="523"/>
                </a:lnTo>
                <a:lnTo>
                  <a:pt x="898" y="526"/>
                </a:lnTo>
                <a:lnTo>
                  <a:pt x="902" y="523"/>
                </a:lnTo>
                <a:lnTo>
                  <a:pt x="910" y="526"/>
                </a:lnTo>
                <a:lnTo>
                  <a:pt x="912" y="524"/>
                </a:lnTo>
                <a:lnTo>
                  <a:pt x="910" y="521"/>
                </a:lnTo>
                <a:lnTo>
                  <a:pt x="906" y="519"/>
                </a:lnTo>
                <a:lnTo>
                  <a:pt x="902" y="515"/>
                </a:lnTo>
                <a:lnTo>
                  <a:pt x="902" y="513"/>
                </a:lnTo>
                <a:lnTo>
                  <a:pt x="900" y="511"/>
                </a:lnTo>
                <a:lnTo>
                  <a:pt x="898" y="511"/>
                </a:lnTo>
                <a:lnTo>
                  <a:pt x="895" y="511"/>
                </a:lnTo>
                <a:lnTo>
                  <a:pt x="891" y="504"/>
                </a:lnTo>
                <a:lnTo>
                  <a:pt x="889" y="500"/>
                </a:lnTo>
                <a:lnTo>
                  <a:pt x="883" y="494"/>
                </a:lnTo>
                <a:lnTo>
                  <a:pt x="883" y="491"/>
                </a:lnTo>
                <a:lnTo>
                  <a:pt x="880" y="489"/>
                </a:lnTo>
                <a:lnTo>
                  <a:pt x="882" y="485"/>
                </a:lnTo>
                <a:lnTo>
                  <a:pt x="882" y="485"/>
                </a:lnTo>
                <a:lnTo>
                  <a:pt x="876" y="474"/>
                </a:lnTo>
                <a:lnTo>
                  <a:pt x="866" y="470"/>
                </a:lnTo>
                <a:lnTo>
                  <a:pt x="865" y="472"/>
                </a:lnTo>
                <a:lnTo>
                  <a:pt x="865" y="468"/>
                </a:lnTo>
                <a:lnTo>
                  <a:pt x="855" y="464"/>
                </a:lnTo>
                <a:lnTo>
                  <a:pt x="855" y="464"/>
                </a:lnTo>
                <a:lnTo>
                  <a:pt x="853" y="457"/>
                </a:lnTo>
                <a:lnTo>
                  <a:pt x="855" y="451"/>
                </a:lnTo>
                <a:lnTo>
                  <a:pt x="853" y="448"/>
                </a:lnTo>
                <a:lnTo>
                  <a:pt x="855" y="442"/>
                </a:lnTo>
                <a:lnTo>
                  <a:pt x="857" y="444"/>
                </a:lnTo>
                <a:lnTo>
                  <a:pt x="859" y="442"/>
                </a:lnTo>
                <a:lnTo>
                  <a:pt x="861" y="438"/>
                </a:lnTo>
                <a:lnTo>
                  <a:pt x="863" y="438"/>
                </a:lnTo>
                <a:lnTo>
                  <a:pt x="866" y="436"/>
                </a:lnTo>
                <a:lnTo>
                  <a:pt x="863" y="434"/>
                </a:lnTo>
                <a:lnTo>
                  <a:pt x="861" y="431"/>
                </a:lnTo>
                <a:lnTo>
                  <a:pt x="865" y="429"/>
                </a:lnTo>
                <a:lnTo>
                  <a:pt x="868" y="429"/>
                </a:lnTo>
                <a:lnTo>
                  <a:pt x="870" y="425"/>
                </a:lnTo>
                <a:lnTo>
                  <a:pt x="874" y="425"/>
                </a:lnTo>
                <a:lnTo>
                  <a:pt x="874" y="421"/>
                </a:lnTo>
                <a:lnTo>
                  <a:pt x="870" y="420"/>
                </a:lnTo>
                <a:lnTo>
                  <a:pt x="874" y="420"/>
                </a:lnTo>
                <a:lnTo>
                  <a:pt x="876" y="421"/>
                </a:lnTo>
                <a:lnTo>
                  <a:pt x="876" y="420"/>
                </a:lnTo>
                <a:lnTo>
                  <a:pt x="880" y="420"/>
                </a:lnTo>
                <a:lnTo>
                  <a:pt x="883" y="418"/>
                </a:lnTo>
                <a:lnTo>
                  <a:pt x="885" y="418"/>
                </a:lnTo>
                <a:lnTo>
                  <a:pt x="889" y="412"/>
                </a:lnTo>
                <a:lnTo>
                  <a:pt x="889" y="414"/>
                </a:lnTo>
                <a:lnTo>
                  <a:pt x="891" y="412"/>
                </a:lnTo>
                <a:lnTo>
                  <a:pt x="891" y="414"/>
                </a:lnTo>
                <a:lnTo>
                  <a:pt x="895" y="418"/>
                </a:lnTo>
                <a:lnTo>
                  <a:pt x="900" y="414"/>
                </a:lnTo>
                <a:lnTo>
                  <a:pt x="900" y="412"/>
                </a:lnTo>
                <a:lnTo>
                  <a:pt x="897" y="412"/>
                </a:lnTo>
                <a:lnTo>
                  <a:pt x="897" y="408"/>
                </a:lnTo>
                <a:lnTo>
                  <a:pt x="898" y="406"/>
                </a:lnTo>
                <a:lnTo>
                  <a:pt x="900" y="406"/>
                </a:lnTo>
                <a:lnTo>
                  <a:pt x="898" y="403"/>
                </a:lnTo>
                <a:lnTo>
                  <a:pt x="898" y="401"/>
                </a:lnTo>
                <a:lnTo>
                  <a:pt x="902" y="401"/>
                </a:lnTo>
                <a:lnTo>
                  <a:pt x="900" y="399"/>
                </a:lnTo>
                <a:lnTo>
                  <a:pt x="895" y="399"/>
                </a:lnTo>
                <a:lnTo>
                  <a:pt x="891" y="401"/>
                </a:lnTo>
                <a:lnTo>
                  <a:pt x="891" y="399"/>
                </a:lnTo>
                <a:lnTo>
                  <a:pt x="887" y="399"/>
                </a:lnTo>
                <a:lnTo>
                  <a:pt x="885" y="401"/>
                </a:lnTo>
                <a:lnTo>
                  <a:pt x="876" y="401"/>
                </a:lnTo>
                <a:lnTo>
                  <a:pt x="874" y="399"/>
                </a:lnTo>
                <a:lnTo>
                  <a:pt x="872" y="397"/>
                </a:lnTo>
                <a:lnTo>
                  <a:pt x="870" y="395"/>
                </a:lnTo>
                <a:lnTo>
                  <a:pt x="868" y="393"/>
                </a:lnTo>
                <a:lnTo>
                  <a:pt x="866" y="393"/>
                </a:lnTo>
                <a:lnTo>
                  <a:pt x="859" y="397"/>
                </a:lnTo>
                <a:lnTo>
                  <a:pt x="855" y="397"/>
                </a:lnTo>
                <a:lnTo>
                  <a:pt x="857" y="397"/>
                </a:lnTo>
                <a:lnTo>
                  <a:pt x="857" y="401"/>
                </a:lnTo>
                <a:lnTo>
                  <a:pt x="855" y="403"/>
                </a:lnTo>
                <a:lnTo>
                  <a:pt x="850" y="405"/>
                </a:lnTo>
                <a:lnTo>
                  <a:pt x="851" y="405"/>
                </a:lnTo>
                <a:lnTo>
                  <a:pt x="851" y="406"/>
                </a:lnTo>
                <a:lnTo>
                  <a:pt x="850" y="410"/>
                </a:lnTo>
                <a:lnTo>
                  <a:pt x="850" y="412"/>
                </a:lnTo>
                <a:lnTo>
                  <a:pt x="846" y="410"/>
                </a:lnTo>
                <a:lnTo>
                  <a:pt x="842" y="412"/>
                </a:lnTo>
                <a:lnTo>
                  <a:pt x="838" y="412"/>
                </a:lnTo>
                <a:lnTo>
                  <a:pt x="833" y="403"/>
                </a:lnTo>
                <a:lnTo>
                  <a:pt x="833" y="399"/>
                </a:lnTo>
                <a:lnTo>
                  <a:pt x="833" y="395"/>
                </a:lnTo>
                <a:lnTo>
                  <a:pt x="829" y="395"/>
                </a:lnTo>
                <a:lnTo>
                  <a:pt x="827" y="397"/>
                </a:lnTo>
                <a:lnTo>
                  <a:pt x="827" y="395"/>
                </a:lnTo>
                <a:lnTo>
                  <a:pt x="825" y="395"/>
                </a:lnTo>
                <a:lnTo>
                  <a:pt x="823" y="397"/>
                </a:lnTo>
                <a:lnTo>
                  <a:pt x="821" y="395"/>
                </a:lnTo>
                <a:lnTo>
                  <a:pt x="821" y="397"/>
                </a:lnTo>
                <a:lnTo>
                  <a:pt x="819" y="391"/>
                </a:lnTo>
                <a:lnTo>
                  <a:pt x="819" y="390"/>
                </a:lnTo>
                <a:lnTo>
                  <a:pt x="814" y="386"/>
                </a:lnTo>
                <a:lnTo>
                  <a:pt x="810" y="384"/>
                </a:lnTo>
                <a:lnTo>
                  <a:pt x="810" y="380"/>
                </a:lnTo>
                <a:lnTo>
                  <a:pt x="808" y="376"/>
                </a:lnTo>
                <a:lnTo>
                  <a:pt x="808" y="376"/>
                </a:lnTo>
                <a:lnTo>
                  <a:pt x="808" y="375"/>
                </a:lnTo>
                <a:lnTo>
                  <a:pt x="810" y="373"/>
                </a:lnTo>
                <a:lnTo>
                  <a:pt x="810" y="369"/>
                </a:lnTo>
                <a:lnTo>
                  <a:pt x="812" y="367"/>
                </a:lnTo>
                <a:lnTo>
                  <a:pt x="812" y="365"/>
                </a:lnTo>
                <a:lnTo>
                  <a:pt x="817" y="367"/>
                </a:lnTo>
                <a:lnTo>
                  <a:pt x="823" y="367"/>
                </a:lnTo>
                <a:lnTo>
                  <a:pt x="829" y="367"/>
                </a:lnTo>
                <a:lnTo>
                  <a:pt x="829" y="363"/>
                </a:lnTo>
                <a:lnTo>
                  <a:pt x="829" y="363"/>
                </a:lnTo>
                <a:lnTo>
                  <a:pt x="831" y="363"/>
                </a:lnTo>
                <a:lnTo>
                  <a:pt x="831" y="358"/>
                </a:lnTo>
                <a:lnTo>
                  <a:pt x="829" y="358"/>
                </a:lnTo>
                <a:lnTo>
                  <a:pt x="831" y="356"/>
                </a:lnTo>
                <a:lnTo>
                  <a:pt x="833" y="346"/>
                </a:lnTo>
                <a:lnTo>
                  <a:pt x="838" y="345"/>
                </a:lnTo>
                <a:lnTo>
                  <a:pt x="842" y="345"/>
                </a:lnTo>
                <a:lnTo>
                  <a:pt x="844" y="339"/>
                </a:lnTo>
                <a:lnTo>
                  <a:pt x="846" y="339"/>
                </a:lnTo>
                <a:lnTo>
                  <a:pt x="846" y="333"/>
                </a:lnTo>
                <a:lnTo>
                  <a:pt x="850" y="330"/>
                </a:lnTo>
                <a:lnTo>
                  <a:pt x="851" y="326"/>
                </a:lnTo>
                <a:lnTo>
                  <a:pt x="851" y="324"/>
                </a:lnTo>
                <a:lnTo>
                  <a:pt x="853" y="320"/>
                </a:lnTo>
                <a:lnTo>
                  <a:pt x="857" y="320"/>
                </a:lnTo>
                <a:lnTo>
                  <a:pt x="859" y="322"/>
                </a:lnTo>
                <a:lnTo>
                  <a:pt x="863" y="322"/>
                </a:lnTo>
                <a:lnTo>
                  <a:pt x="863" y="318"/>
                </a:lnTo>
                <a:lnTo>
                  <a:pt x="868" y="324"/>
                </a:lnTo>
                <a:lnTo>
                  <a:pt x="876" y="330"/>
                </a:lnTo>
                <a:lnTo>
                  <a:pt x="876" y="331"/>
                </a:lnTo>
                <a:lnTo>
                  <a:pt x="874" y="333"/>
                </a:lnTo>
                <a:lnTo>
                  <a:pt x="874" y="335"/>
                </a:lnTo>
                <a:lnTo>
                  <a:pt x="870" y="339"/>
                </a:lnTo>
                <a:lnTo>
                  <a:pt x="870" y="343"/>
                </a:lnTo>
                <a:lnTo>
                  <a:pt x="866" y="343"/>
                </a:lnTo>
                <a:lnTo>
                  <a:pt x="866" y="345"/>
                </a:lnTo>
                <a:lnTo>
                  <a:pt x="866" y="348"/>
                </a:lnTo>
                <a:lnTo>
                  <a:pt x="870" y="352"/>
                </a:lnTo>
                <a:lnTo>
                  <a:pt x="870" y="356"/>
                </a:lnTo>
                <a:lnTo>
                  <a:pt x="868" y="356"/>
                </a:lnTo>
                <a:lnTo>
                  <a:pt x="868" y="358"/>
                </a:lnTo>
                <a:lnTo>
                  <a:pt x="870" y="360"/>
                </a:lnTo>
                <a:lnTo>
                  <a:pt x="874" y="358"/>
                </a:lnTo>
                <a:lnTo>
                  <a:pt x="878" y="356"/>
                </a:lnTo>
                <a:lnTo>
                  <a:pt x="876" y="358"/>
                </a:lnTo>
                <a:lnTo>
                  <a:pt x="872" y="360"/>
                </a:lnTo>
                <a:lnTo>
                  <a:pt x="872" y="361"/>
                </a:lnTo>
                <a:lnTo>
                  <a:pt x="874" y="361"/>
                </a:lnTo>
                <a:lnTo>
                  <a:pt x="874" y="363"/>
                </a:lnTo>
                <a:lnTo>
                  <a:pt x="874" y="365"/>
                </a:lnTo>
                <a:lnTo>
                  <a:pt x="870" y="365"/>
                </a:lnTo>
                <a:lnTo>
                  <a:pt x="868" y="367"/>
                </a:lnTo>
                <a:lnTo>
                  <a:pt x="865" y="367"/>
                </a:lnTo>
                <a:lnTo>
                  <a:pt x="863" y="369"/>
                </a:lnTo>
                <a:lnTo>
                  <a:pt x="866" y="371"/>
                </a:lnTo>
                <a:lnTo>
                  <a:pt x="866" y="375"/>
                </a:lnTo>
                <a:lnTo>
                  <a:pt x="868" y="375"/>
                </a:lnTo>
                <a:lnTo>
                  <a:pt x="870" y="371"/>
                </a:lnTo>
                <a:lnTo>
                  <a:pt x="872" y="371"/>
                </a:lnTo>
                <a:lnTo>
                  <a:pt x="876" y="367"/>
                </a:lnTo>
                <a:lnTo>
                  <a:pt x="880" y="365"/>
                </a:lnTo>
                <a:lnTo>
                  <a:pt x="880" y="363"/>
                </a:lnTo>
                <a:lnTo>
                  <a:pt x="880" y="361"/>
                </a:lnTo>
                <a:lnTo>
                  <a:pt x="883" y="358"/>
                </a:lnTo>
                <a:lnTo>
                  <a:pt x="891" y="352"/>
                </a:lnTo>
                <a:lnTo>
                  <a:pt x="893" y="352"/>
                </a:lnTo>
                <a:lnTo>
                  <a:pt x="893" y="348"/>
                </a:lnTo>
                <a:lnTo>
                  <a:pt x="897" y="348"/>
                </a:lnTo>
                <a:lnTo>
                  <a:pt x="902" y="346"/>
                </a:lnTo>
                <a:lnTo>
                  <a:pt x="904" y="346"/>
                </a:lnTo>
                <a:lnTo>
                  <a:pt x="906" y="346"/>
                </a:lnTo>
                <a:lnTo>
                  <a:pt x="908" y="346"/>
                </a:lnTo>
                <a:lnTo>
                  <a:pt x="914" y="341"/>
                </a:lnTo>
                <a:lnTo>
                  <a:pt x="915" y="343"/>
                </a:lnTo>
                <a:lnTo>
                  <a:pt x="915" y="335"/>
                </a:lnTo>
                <a:lnTo>
                  <a:pt x="919" y="331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62">
            <a:extLst>
              <a:ext uri="{FF2B5EF4-FFF2-40B4-BE49-F238E27FC236}">
                <a16:creationId xmlns:a16="http://schemas.microsoft.com/office/drawing/2014/main" id="{18FBE3EF-FF04-4ED7-9A82-AE3A633091F2}"/>
              </a:ext>
            </a:extLst>
          </p:cNvPr>
          <p:cNvSpPr>
            <a:spLocks/>
          </p:cNvSpPr>
          <p:nvPr/>
        </p:nvSpPr>
        <p:spPr bwMode="auto">
          <a:xfrm>
            <a:off x="8821152" y="3786349"/>
            <a:ext cx="64742" cy="58268"/>
          </a:xfrm>
          <a:custGeom>
            <a:avLst/>
            <a:gdLst>
              <a:gd name="T0" fmla="*/ 8 w 40"/>
              <a:gd name="T1" fmla="*/ 32 h 36"/>
              <a:gd name="T2" fmla="*/ 11 w 40"/>
              <a:gd name="T3" fmla="*/ 32 h 36"/>
              <a:gd name="T4" fmla="*/ 13 w 40"/>
              <a:gd name="T5" fmla="*/ 34 h 36"/>
              <a:gd name="T6" fmla="*/ 15 w 40"/>
              <a:gd name="T7" fmla="*/ 32 h 36"/>
              <a:gd name="T8" fmla="*/ 19 w 40"/>
              <a:gd name="T9" fmla="*/ 36 h 36"/>
              <a:gd name="T10" fmla="*/ 21 w 40"/>
              <a:gd name="T11" fmla="*/ 34 h 36"/>
              <a:gd name="T12" fmla="*/ 21 w 40"/>
              <a:gd name="T13" fmla="*/ 30 h 36"/>
              <a:gd name="T14" fmla="*/ 25 w 40"/>
              <a:gd name="T15" fmla="*/ 30 h 36"/>
              <a:gd name="T16" fmla="*/ 26 w 40"/>
              <a:gd name="T17" fmla="*/ 32 h 36"/>
              <a:gd name="T18" fmla="*/ 28 w 40"/>
              <a:gd name="T19" fmla="*/ 29 h 36"/>
              <a:gd name="T20" fmla="*/ 28 w 40"/>
              <a:gd name="T21" fmla="*/ 27 h 36"/>
              <a:gd name="T22" fmla="*/ 32 w 40"/>
              <a:gd name="T23" fmla="*/ 27 h 36"/>
              <a:gd name="T24" fmla="*/ 34 w 40"/>
              <a:gd name="T25" fmla="*/ 23 h 36"/>
              <a:gd name="T26" fmla="*/ 34 w 40"/>
              <a:gd name="T27" fmla="*/ 21 h 36"/>
              <a:gd name="T28" fmla="*/ 36 w 40"/>
              <a:gd name="T29" fmla="*/ 15 h 36"/>
              <a:gd name="T30" fmla="*/ 38 w 40"/>
              <a:gd name="T31" fmla="*/ 14 h 36"/>
              <a:gd name="T32" fmla="*/ 38 w 40"/>
              <a:gd name="T33" fmla="*/ 12 h 36"/>
              <a:gd name="T34" fmla="*/ 40 w 40"/>
              <a:gd name="T35" fmla="*/ 8 h 36"/>
              <a:gd name="T36" fmla="*/ 40 w 40"/>
              <a:gd name="T37" fmla="*/ 4 h 36"/>
              <a:gd name="T38" fmla="*/ 36 w 40"/>
              <a:gd name="T39" fmla="*/ 2 h 36"/>
              <a:gd name="T40" fmla="*/ 32 w 40"/>
              <a:gd name="T41" fmla="*/ 0 h 36"/>
              <a:gd name="T42" fmla="*/ 30 w 40"/>
              <a:gd name="T43" fmla="*/ 2 h 36"/>
              <a:gd name="T44" fmla="*/ 28 w 40"/>
              <a:gd name="T45" fmla="*/ 0 h 36"/>
              <a:gd name="T46" fmla="*/ 25 w 40"/>
              <a:gd name="T47" fmla="*/ 0 h 36"/>
              <a:gd name="T48" fmla="*/ 23 w 40"/>
              <a:gd name="T49" fmla="*/ 0 h 36"/>
              <a:gd name="T50" fmla="*/ 21 w 40"/>
              <a:gd name="T51" fmla="*/ 2 h 36"/>
              <a:gd name="T52" fmla="*/ 17 w 40"/>
              <a:gd name="T53" fmla="*/ 2 h 36"/>
              <a:gd name="T54" fmla="*/ 13 w 40"/>
              <a:gd name="T55" fmla="*/ 4 h 36"/>
              <a:gd name="T56" fmla="*/ 11 w 40"/>
              <a:gd name="T57" fmla="*/ 4 h 36"/>
              <a:gd name="T58" fmla="*/ 10 w 40"/>
              <a:gd name="T59" fmla="*/ 8 h 36"/>
              <a:gd name="T60" fmla="*/ 6 w 40"/>
              <a:gd name="T61" fmla="*/ 10 h 36"/>
              <a:gd name="T62" fmla="*/ 0 w 40"/>
              <a:gd name="T63" fmla="*/ 15 h 36"/>
              <a:gd name="T64" fmla="*/ 2 w 40"/>
              <a:gd name="T65" fmla="*/ 17 h 36"/>
              <a:gd name="T66" fmla="*/ 2 w 40"/>
              <a:gd name="T67" fmla="*/ 23 h 36"/>
              <a:gd name="T68" fmla="*/ 4 w 40"/>
              <a:gd name="T69" fmla="*/ 27 h 36"/>
              <a:gd name="T70" fmla="*/ 4 w 40"/>
              <a:gd name="T71" fmla="*/ 29 h 36"/>
              <a:gd name="T72" fmla="*/ 8 w 40"/>
              <a:gd name="T73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0" h="36">
                <a:moveTo>
                  <a:pt x="8" y="32"/>
                </a:moveTo>
                <a:lnTo>
                  <a:pt x="11" y="32"/>
                </a:lnTo>
                <a:lnTo>
                  <a:pt x="13" y="34"/>
                </a:lnTo>
                <a:lnTo>
                  <a:pt x="15" y="32"/>
                </a:lnTo>
                <a:lnTo>
                  <a:pt x="19" y="36"/>
                </a:lnTo>
                <a:lnTo>
                  <a:pt x="21" y="34"/>
                </a:lnTo>
                <a:lnTo>
                  <a:pt x="21" y="30"/>
                </a:lnTo>
                <a:lnTo>
                  <a:pt x="25" y="30"/>
                </a:lnTo>
                <a:lnTo>
                  <a:pt x="26" y="32"/>
                </a:lnTo>
                <a:lnTo>
                  <a:pt x="28" y="29"/>
                </a:lnTo>
                <a:lnTo>
                  <a:pt x="28" y="27"/>
                </a:lnTo>
                <a:lnTo>
                  <a:pt x="32" y="27"/>
                </a:lnTo>
                <a:lnTo>
                  <a:pt x="34" y="23"/>
                </a:lnTo>
                <a:lnTo>
                  <a:pt x="34" y="21"/>
                </a:lnTo>
                <a:lnTo>
                  <a:pt x="36" y="15"/>
                </a:lnTo>
                <a:lnTo>
                  <a:pt x="38" y="14"/>
                </a:lnTo>
                <a:lnTo>
                  <a:pt x="38" y="12"/>
                </a:lnTo>
                <a:lnTo>
                  <a:pt x="40" y="8"/>
                </a:lnTo>
                <a:lnTo>
                  <a:pt x="40" y="4"/>
                </a:lnTo>
                <a:lnTo>
                  <a:pt x="36" y="2"/>
                </a:lnTo>
                <a:lnTo>
                  <a:pt x="32" y="0"/>
                </a:lnTo>
                <a:lnTo>
                  <a:pt x="30" y="2"/>
                </a:lnTo>
                <a:lnTo>
                  <a:pt x="28" y="0"/>
                </a:lnTo>
                <a:lnTo>
                  <a:pt x="25" y="0"/>
                </a:lnTo>
                <a:lnTo>
                  <a:pt x="23" y="0"/>
                </a:lnTo>
                <a:lnTo>
                  <a:pt x="21" y="2"/>
                </a:lnTo>
                <a:lnTo>
                  <a:pt x="17" y="2"/>
                </a:lnTo>
                <a:lnTo>
                  <a:pt x="13" y="4"/>
                </a:lnTo>
                <a:lnTo>
                  <a:pt x="11" y="4"/>
                </a:lnTo>
                <a:lnTo>
                  <a:pt x="10" y="8"/>
                </a:lnTo>
                <a:lnTo>
                  <a:pt x="6" y="10"/>
                </a:lnTo>
                <a:lnTo>
                  <a:pt x="0" y="15"/>
                </a:lnTo>
                <a:lnTo>
                  <a:pt x="2" y="17"/>
                </a:lnTo>
                <a:lnTo>
                  <a:pt x="2" y="23"/>
                </a:lnTo>
                <a:lnTo>
                  <a:pt x="4" y="27"/>
                </a:lnTo>
                <a:lnTo>
                  <a:pt x="4" y="29"/>
                </a:lnTo>
                <a:lnTo>
                  <a:pt x="8" y="3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263">
            <a:extLst>
              <a:ext uri="{FF2B5EF4-FFF2-40B4-BE49-F238E27FC236}">
                <a16:creationId xmlns:a16="http://schemas.microsoft.com/office/drawing/2014/main" id="{627D813C-F3D5-49E4-8997-CE3C0BF143E7}"/>
              </a:ext>
            </a:extLst>
          </p:cNvPr>
          <p:cNvSpPr>
            <a:spLocks/>
          </p:cNvSpPr>
          <p:nvPr/>
        </p:nvSpPr>
        <p:spPr bwMode="auto">
          <a:xfrm>
            <a:off x="9101161" y="3407607"/>
            <a:ext cx="16186" cy="9711"/>
          </a:xfrm>
          <a:custGeom>
            <a:avLst/>
            <a:gdLst>
              <a:gd name="T0" fmla="*/ 6 w 10"/>
              <a:gd name="T1" fmla="*/ 0 h 6"/>
              <a:gd name="T2" fmla="*/ 2 w 10"/>
              <a:gd name="T3" fmla="*/ 0 h 6"/>
              <a:gd name="T4" fmla="*/ 0 w 10"/>
              <a:gd name="T5" fmla="*/ 2 h 6"/>
              <a:gd name="T6" fmla="*/ 2 w 10"/>
              <a:gd name="T7" fmla="*/ 4 h 6"/>
              <a:gd name="T8" fmla="*/ 6 w 10"/>
              <a:gd name="T9" fmla="*/ 4 h 6"/>
              <a:gd name="T10" fmla="*/ 10 w 10"/>
              <a:gd name="T11" fmla="*/ 6 h 6"/>
              <a:gd name="T12" fmla="*/ 10 w 10"/>
              <a:gd name="T13" fmla="*/ 2 h 6"/>
              <a:gd name="T14" fmla="*/ 6 w 10"/>
              <a:gd name="T15" fmla="*/ 2 h 6"/>
              <a:gd name="T16" fmla="*/ 6 w 1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6">
                <a:moveTo>
                  <a:pt x="6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6" y="4"/>
                </a:lnTo>
                <a:lnTo>
                  <a:pt x="10" y="6"/>
                </a:lnTo>
                <a:lnTo>
                  <a:pt x="10" y="2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264">
            <a:extLst>
              <a:ext uri="{FF2B5EF4-FFF2-40B4-BE49-F238E27FC236}">
                <a16:creationId xmlns:a16="http://schemas.microsoft.com/office/drawing/2014/main" id="{047E29CE-EDB7-4AF0-94DA-42F69AE623C3}"/>
              </a:ext>
            </a:extLst>
          </p:cNvPr>
          <p:cNvSpPr>
            <a:spLocks/>
          </p:cNvSpPr>
          <p:nvPr/>
        </p:nvSpPr>
        <p:spPr bwMode="auto">
          <a:xfrm>
            <a:off x="8863234" y="3760452"/>
            <a:ext cx="12948" cy="1619"/>
          </a:xfrm>
          <a:custGeom>
            <a:avLst/>
            <a:gdLst>
              <a:gd name="T0" fmla="*/ 8 w 8"/>
              <a:gd name="T1" fmla="*/ 0 h 1"/>
              <a:gd name="T2" fmla="*/ 6 w 8"/>
              <a:gd name="T3" fmla="*/ 0 h 1"/>
              <a:gd name="T4" fmla="*/ 0 w 8"/>
              <a:gd name="T5" fmla="*/ 0 h 1"/>
              <a:gd name="T6" fmla="*/ 2 w 8"/>
              <a:gd name="T7" fmla="*/ 1 h 1"/>
              <a:gd name="T8" fmla="*/ 4 w 8"/>
              <a:gd name="T9" fmla="*/ 1 h 1"/>
              <a:gd name="T10" fmla="*/ 8 w 8"/>
              <a:gd name="T11" fmla="*/ 1 h 1"/>
              <a:gd name="T12" fmla="*/ 8 w 8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">
                <a:moveTo>
                  <a:pt x="8" y="0"/>
                </a:moveTo>
                <a:lnTo>
                  <a:pt x="6" y="0"/>
                </a:lnTo>
                <a:lnTo>
                  <a:pt x="0" y="0"/>
                </a:lnTo>
                <a:lnTo>
                  <a:pt x="2" y="1"/>
                </a:lnTo>
                <a:lnTo>
                  <a:pt x="4" y="1"/>
                </a:lnTo>
                <a:lnTo>
                  <a:pt x="8" y="1"/>
                </a:lnTo>
                <a:lnTo>
                  <a:pt x="8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265">
            <a:extLst>
              <a:ext uri="{FF2B5EF4-FFF2-40B4-BE49-F238E27FC236}">
                <a16:creationId xmlns:a16="http://schemas.microsoft.com/office/drawing/2014/main" id="{299095AC-8AE2-4FFE-A9D2-836FD300C390}"/>
              </a:ext>
            </a:extLst>
          </p:cNvPr>
          <p:cNvSpPr>
            <a:spLocks/>
          </p:cNvSpPr>
          <p:nvPr/>
        </p:nvSpPr>
        <p:spPr bwMode="auto">
          <a:xfrm>
            <a:off x="9089832" y="3614782"/>
            <a:ext cx="6474" cy="4856"/>
          </a:xfrm>
          <a:custGeom>
            <a:avLst/>
            <a:gdLst>
              <a:gd name="T0" fmla="*/ 4 w 4"/>
              <a:gd name="T1" fmla="*/ 3 h 3"/>
              <a:gd name="T2" fmla="*/ 4 w 4"/>
              <a:gd name="T3" fmla="*/ 0 h 3"/>
              <a:gd name="T4" fmla="*/ 2 w 4"/>
              <a:gd name="T5" fmla="*/ 0 h 3"/>
              <a:gd name="T6" fmla="*/ 0 w 4"/>
              <a:gd name="T7" fmla="*/ 0 h 3"/>
              <a:gd name="T8" fmla="*/ 2 w 4"/>
              <a:gd name="T9" fmla="*/ 3 h 3"/>
              <a:gd name="T10" fmla="*/ 4 w 4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4" y="3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3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Rectangle 266">
            <a:extLst>
              <a:ext uri="{FF2B5EF4-FFF2-40B4-BE49-F238E27FC236}">
                <a16:creationId xmlns:a16="http://schemas.microsoft.com/office/drawing/2014/main" id="{DEFA920C-F311-442D-BF83-2297E2880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0111" y="3744267"/>
            <a:ext cx="3237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67">
            <a:extLst>
              <a:ext uri="{FF2B5EF4-FFF2-40B4-BE49-F238E27FC236}">
                <a16:creationId xmlns:a16="http://schemas.microsoft.com/office/drawing/2014/main" id="{8019BF13-B42E-4385-92B4-C54945A25384}"/>
              </a:ext>
            </a:extLst>
          </p:cNvPr>
          <p:cNvSpPr>
            <a:spLocks/>
          </p:cNvSpPr>
          <p:nvPr/>
        </p:nvSpPr>
        <p:spPr bwMode="auto">
          <a:xfrm>
            <a:off x="9034801" y="3681143"/>
            <a:ext cx="6474" cy="6474"/>
          </a:xfrm>
          <a:custGeom>
            <a:avLst/>
            <a:gdLst>
              <a:gd name="T0" fmla="*/ 2 w 4"/>
              <a:gd name="T1" fmla="*/ 4 h 4"/>
              <a:gd name="T2" fmla="*/ 4 w 4"/>
              <a:gd name="T3" fmla="*/ 2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4 h 4"/>
              <a:gd name="T10" fmla="*/ 2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268">
            <a:extLst>
              <a:ext uri="{FF2B5EF4-FFF2-40B4-BE49-F238E27FC236}">
                <a16:creationId xmlns:a16="http://schemas.microsoft.com/office/drawing/2014/main" id="{CF744504-B68F-437C-BB84-9A5B8078F1BF}"/>
              </a:ext>
            </a:extLst>
          </p:cNvPr>
          <p:cNvSpPr>
            <a:spLocks/>
          </p:cNvSpPr>
          <p:nvPr/>
        </p:nvSpPr>
        <p:spPr bwMode="auto">
          <a:xfrm>
            <a:off x="7629897" y="3271649"/>
            <a:ext cx="8093" cy="3237"/>
          </a:xfrm>
          <a:custGeom>
            <a:avLst/>
            <a:gdLst>
              <a:gd name="T0" fmla="*/ 0 w 5"/>
              <a:gd name="T1" fmla="*/ 2 h 2"/>
              <a:gd name="T2" fmla="*/ 5 w 5"/>
              <a:gd name="T3" fmla="*/ 0 h 2"/>
              <a:gd name="T4" fmla="*/ 0 w 5"/>
              <a:gd name="T5" fmla="*/ 2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269">
            <a:extLst>
              <a:ext uri="{FF2B5EF4-FFF2-40B4-BE49-F238E27FC236}">
                <a16:creationId xmlns:a16="http://schemas.microsoft.com/office/drawing/2014/main" id="{31F42F0A-B725-4E59-BD65-BF48BC9EF7A6}"/>
              </a:ext>
            </a:extLst>
          </p:cNvPr>
          <p:cNvSpPr>
            <a:spLocks/>
          </p:cNvSpPr>
          <p:nvPr/>
        </p:nvSpPr>
        <p:spPr bwMode="auto">
          <a:xfrm>
            <a:off x="6090653" y="1489622"/>
            <a:ext cx="27515" cy="46938"/>
          </a:xfrm>
          <a:custGeom>
            <a:avLst/>
            <a:gdLst>
              <a:gd name="T0" fmla="*/ 15 w 17"/>
              <a:gd name="T1" fmla="*/ 29 h 29"/>
              <a:gd name="T2" fmla="*/ 17 w 17"/>
              <a:gd name="T3" fmla="*/ 29 h 29"/>
              <a:gd name="T4" fmla="*/ 17 w 17"/>
              <a:gd name="T5" fmla="*/ 28 h 29"/>
              <a:gd name="T6" fmla="*/ 17 w 17"/>
              <a:gd name="T7" fmla="*/ 24 h 29"/>
              <a:gd name="T8" fmla="*/ 13 w 17"/>
              <a:gd name="T9" fmla="*/ 20 h 29"/>
              <a:gd name="T10" fmla="*/ 13 w 17"/>
              <a:gd name="T11" fmla="*/ 16 h 29"/>
              <a:gd name="T12" fmla="*/ 11 w 17"/>
              <a:gd name="T13" fmla="*/ 16 h 29"/>
              <a:gd name="T14" fmla="*/ 11 w 17"/>
              <a:gd name="T15" fmla="*/ 16 h 29"/>
              <a:gd name="T16" fmla="*/ 9 w 17"/>
              <a:gd name="T17" fmla="*/ 16 h 29"/>
              <a:gd name="T18" fmla="*/ 7 w 17"/>
              <a:gd name="T19" fmla="*/ 14 h 29"/>
              <a:gd name="T20" fmla="*/ 5 w 17"/>
              <a:gd name="T21" fmla="*/ 11 h 29"/>
              <a:gd name="T22" fmla="*/ 5 w 17"/>
              <a:gd name="T23" fmla="*/ 7 h 29"/>
              <a:gd name="T24" fmla="*/ 5 w 17"/>
              <a:gd name="T25" fmla="*/ 5 h 29"/>
              <a:gd name="T26" fmla="*/ 2 w 17"/>
              <a:gd name="T27" fmla="*/ 1 h 29"/>
              <a:gd name="T28" fmla="*/ 0 w 17"/>
              <a:gd name="T29" fmla="*/ 0 h 29"/>
              <a:gd name="T30" fmla="*/ 0 w 17"/>
              <a:gd name="T31" fmla="*/ 1 h 29"/>
              <a:gd name="T32" fmla="*/ 0 w 17"/>
              <a:gd name="T33" fmla="*/ 5 h 29"/>
              <a:gd name="T34" fmla="*/ 2 w 17"/>
              <a:gd name="T35" fmla="*/ 9 h 29"/>
              <a:gd name="T36" fmla="*/ 2 w 17"/>
              <a:gd name="T37" fmla="*/ 11 h 29"/>
              <a:gd name="T38" fmla="*/ 3 w 17"/>
              <a:gd name="T39" fmla="*/ 16 h 29"/>
              <a:gd name="T40" fmla="*/ 5 w 17"/>
              <a:gd name="T41" fmla="*/ 18 h 29"/>
              <a:gd name="T42" fmla="*/ 7 w 17"/>
              <a:gd name="T43" fmla="*/ 20 h 29"/>
              <a:gd name="T44" fmla="*/ 9 w 17"/>
              <a:gd name="T45" fmla="*/ 22 h 29"/>
              <a:gd name="T46" fmla="*/ 11 w 17"/>
              <a:gd name="T47" fmla="*/ 26 h 29"/>
              <a:gd name="T48" fmla="*/ 13 w 17"/>
              <a:gd name="T49" fmla="*/ 26 h 29"/>
              <a:gd name="T50" fmla="*/ 13 w 17"/>
              <a:gd name="T51" fmla="*/ 29 h 29"/>
              <a:gd name="T52" fmla="*/ 15 w 17"/>
              <a:gd name="T53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" h="29">
                <a:moveTo>
                  <a:pt x="15" y="29"/>
                </a:moveTo>
                <a:lnTo>
                  <a:pt x="17" y="29"/>
                </a:lnTo>
                <a:lnTo>
                  <a:pt x="17" y="28"/>
                </a:lnTo>
                <a:lnTo>
                  <a:pt x="17" y="24"/>
                </a:lnTo>
                <a:lnTo>
                  <a:pt x="13" y="20"/>
                </a:lnTo>
                <a:lnTo>
                  <a:pt x="13" y="16"/>
                </a:lnTo>
                <a:lnTo>
                  <a:pt x="11" y="16"/>
                </a:lnTo>
                <a:lnTo>
                  <a:pt x="11" y="16"/>
                </a:lnTo>
                <a:lnTo>
                  <a:pt x="9" y="16"/>
                </a:lnTo>
                <a:lnTo>
                  <a:pt x="7" y="14"/>
                </a:lnTo>
                <a:lnTo>
                  <a:pt x="5" y="11"/>
                </a:lnTo>
                <a:lnTo>
                  <a:pt x="5" y="7"/>
                </a:lnTo>
                <a:lnTo>
                  <a:pt x="5" y="5"/>
                </a:lnTo>
                <a:lnTo>
                  <a:pt x="2" y="1"/>
                </a:lnTo>
                <a:lnTo>
                  <a:pt x="0" y="0"/>
                </a:lnTo>
                <a:lnTo>
                  <a:pt x="0" y="1"/>
                </a:lnTo>
                <a:lnTo>
                  <a:pt x="0" y="5"/>
                </a:lnTo>
                <a:lnTo>
                  <a:pt x="2" y="9"/>
                </a:lnTo>
                <a:lnTo>
                  <a:pt x="2" y="11"/>
                </a:lnTo>
                <a:lnTo>
                  <a:pt x="3" y="16"/>
                </a:lnTo>
                <a:lnTo>
                  <a:pt x="5" y="18"/>
                </a:lnTo>
                <a:lnTo>
                  <a:pt x="7" y="20"/>
                </a:lnTo>
                <a:lnTo>
                  <a:pt x="9" y="22"/>
                </a:lnTo>
                <a:lnTo>
                  <a:pt x="11" y="26"/>
                </a:lnTo>
                <a:lnTo>
                  <a:pt x="13" y="26"/>
                </a:lnTo>
                <a:lnTo>
                  <a:pt x="13" y="29"/>
                </a:lnTo>
                <a:lnTo>
                  <a:pt x="15" y="2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270">
            <a:extLst>
              <a:ext uri="{FF2B5EF4-FFF2-40B4-BE49-F238E27FC236}">
                <a16:creationId xmlns:a16="http://schemas.microsoft.com/office/drawing/2014/main" id="{02E23175-7C93-4C9F-A7A7-F46769F87C60}"/>
              </a:ext>
            </a:extLst>
          </p:cNvPr>
          <p:cNvSpPr>
            <a:spLocks/>
          </p:cNvSpPr>
          <p:nvPr/>
        </p:nvSpPr>
        <p:spPr bwMode="auto">
          <a:xfrm>
            <a:off x="6212045" y="1369849"/>
            <a:ext cx="9711" cy="9711"/>
          </a:xfrm>
          <a:custGeom>
            <a:avLst/>
            <a:gdLst>
              <a:gd name="T0" fmla="*/ 2 w 6"/>
              <a:gd name="T1" fmla="*/ 6 h 6"/>
              <a:gd name="T2" fmla="*/ 4 w 6"/>
              <a:gd name="T3" fmla="*/ 6 h 6"/>
              <a:gd name="T4" fmla="*/ 6 w 6"/>
              <a:gd name="T5" fmla="*/ 4 h 6"/>
              <a:gd name="T6" fmla="*/ 6 w 6"/>
              <a:gd name="T7" fmla="*/ 2 h 6"/>
              <a:gd name="T8" fmla="*/ 4 w 6"/>
              <a:gd name="T9" fmla="*/ 0 h 6"/>
              <a:gd name="T10" fmla="*/ 2 w 6"/>
              <a:gd name="T11" fmla="*/ 0 h 6"/>
              <a:gd name="T12" fmla="*/ 0 w 6"/>
              <a:gd name="T13" fmla="*/ 0 h 6"/>
              <a:gd name="T14" fmla="*/ 0 w 6"/>
              <a:gd name="T15" fmla="*/ 4 h 6"/>
              <a:gd name="T16" fmla="*/ 0 w 6"/>
              <a:gd name="T17" fmla="*/ 4 h 6"/>
              <a:gd name="T18" fmla="*/ 2 w 6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2" y="6"/>
                </a:move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0" y="4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271">
            <a:extLst>
              <a:ext uri="{FF2B5EF4-FFF2-40B4-BE49-F238E27FC236}">
                <a16:creationId xmlns:a16="http://schemas.microsoft.com/office/drawing/2014/main" id="{5D9F454C-51F5-4389-B4DC-27DE08D8A624}"/>
              </a:ext>
            </a:extLst>
          </p:cNvPr>
          <p:cNvSpPr>
            <a:spLocks/>
          </p:cNvSpPr>
          <p:nvPr/>
        </p:nvSpPr>
        <p:spPr bwMode="auto">
          <a:xfrm>
            <a:off x="6370663" y="1483147"/>
            <a:ext cx="9711" cy="14567"/>
          </a:xfrm>
          <a:custGeom>
            <a:avLst/>
            <a:gdLst>
              <a:gd name="T0" fmla="*/ 2 w 6"/>
              <a:gd name="T1" fmla="*/ 9 h 9"/>
              <a:gd name="T2" fmla="*/ 2 w 6"/>
              <a:gd name="T3" fmla="*/ 9 h 9"/>
              <a:gd name="T4" fmla="*/ 6 w 6"/>
              <a:gd name="T5" fmla="*/ 7 h 9"/>
              <a:gd name="T6" fmla="*/ 6 w 6"/>
              <a:gd name="T7" fmla="*/ 5 h 9"/>
              <a:gd name="T8" fmla="*/ 2 w 6"/>
              <a:gd name="T9" fmla="*/ 4 h 9"/>
              <a:gd name="T10" fmla="*/ 2 w 6"/>
              <a:gd name="T11" fmla="*/ 0 h 9"/>
              <a:gd name="T12" fmla="*/ 0 w 6"/>
              <a:gd name="T13" fmla="*/ 0 h 9"/>
              <a:gd name="T14" fmla="*/ 0 w 6"/>
              <a:gd name="T15" fmla="*/ 2 h 9"/>
              <a:gd name="T16" fmla="*/ 0 w 6"/>
              <a:gd name="T17" fmla="*/ 2 h 9"/>
              <a:gd name="T18" fmla="*/ 0 w 6"/>
              <a:gd name="T19" fmla="*/ 4 h 9"/>
              <a:gd name="T20" fmla="*/ 0 w 6"/>
              <a:gd name="T21" fmla="*/ 7 h 9"/>
              <a:gd name="T22" fmla="*/ 2 w 6"/>
              <a:gd name="T2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9">
                <a:moveTo>
                  <a:pt x="2" y="9"/>
                </a:moveTo>
                <a:lnTo>
                  <a:pt x="2" y="9"/>
                </a:lnTo>
                <a:lnTo>
                  <a:pt x="6" y="7"/>
                </a:lnTo>
                <a:lnTo>
                  <a:pt x="6" y="5"/>
                </a:lnTo>
                <a:lnTo>
                  <a:pt x="2" y="4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272">
            <a:extLst>
              <a:ext uri="{FF2B5EF4-FFF2-40B4-BE49-F238E27FC236}">
                <a16:creationId xmlns:a16="http://schemas.microsoft.com/office/drawing/2014/main" id="{C615ADE3-A8F2-4F94-B86F-B3278DEF0914}"/>
              </a:ext>
            </a:extLst>
          </p:cNvPr>
          <p:cNvSpPr>
            <a:spLocks/>
          </p:cNvSpPr>
          <p:nvPr/>
        </p:nvSpPr>
        <p:spPr bwMode="auto">
          <a:xfrm>
            <a:off x="6205570" y="1352044"/>
            <a:ext cx="161855" cy="110062"/>
          </a:xfrm>
          <a:custGeom>
            <a:avLst/>
            <a:gdLst>
              <a:gd name="T0" fmla="*/ 4 w 100"/>
              <a:gd name="T1" fmla="*/ 26 h 68"/>
              <a:gd name="T2" fmla="*/ 10 w 100"/>
              <a:gd name="T3" fmla="*/ 30 h 68"/>
              <a:gd name="T4" fmla="*/ 8 w 100"/>
              <a:gd name="T5" fmla="*/ 40 h 68"/>
              <a:gd name="T6" fmla="*/ 17 w 100"/>
              <a:gd name="T7" fmla="*/ 43 h 68"/>
              <a:gd name="T8" fmla="*/ 23 w 100"/>
              <a:gd name="T9" fmla="*/ 43 h 68"/>
              <a:gd name="T10" fmla="*/ 34 w 100"/>
              <a:gd name="T11" fmla="*/ 40 h 68"/>
              <a:gd name="T12" fmla="*/ 44 w 100"/>
              <a:gd name="T13" fmla="*/ 38 h 68"/>
              <a:gd name="T14" fmla="*/ 44 w 100"/>
              <a:gd name="T15" fmla="*/ 41 h 68"/>
              <a:gd name="T16" fmla="*/ 38 w 100"/>
              <a:gd name="T17" fmla="*/ 43 h 68"/>
              <a:gd name="T18" fmla="*/ 30 w 100"/>
              <a:gd name="T19" fmla="*/ 43 h 68"/>
              <a:gd name="T20" fmla="*/ 38 w 100"/>
              <a:gd name="T21" fmla="*/ 47 h 68"/>
              <a:gd name="T22" fmla="*/ 32 w 100"/>
              <a:gd name="T23" fmla="*/ 47 h 68"/>
              <a:gd name="T24" fmla="*/ 27 w 100"/>
              <a:gd name="T25" fmla="*/ 45 h 68"/>
              <a:gd name="T26" fmla="*/ 21 w 100"/>
              <a:gd name="T27" fmla="*/ 49 h 68"/>
              <a:gd name="T28" fmla="*/ 30 w 100"/>
              <a:gd name="T29" fmla="*/ 55 h 68"/>
              <a:gd name="T30" fmla="*/ 36 w 100"/>
              <a:gd name="T31" fmla="*/ 58 h 68"/>
              <a:gd name="T32" fmla="*/ 42 w 100"/>
              <a:gd name="T33" fmla="*/ 60 h 68"/>
              <a:gd name="T34" fmla="*/ 53 w 100"/>
              <a:gd name="T35" fmla="*/ 58 h 68"/>
              <a:gd name="T36" fmla="*/ 57 w 100"/>
              <a:gd name="T37" fmla="*/ 62 h 68"/>
              <a:gd name="T38" fmla="*/ 66 w 100"/>
              <a:gd name="T39" fmla="*/ 68 h 68"/>
              <a:gd name="T40" fmla="*/ 72 w 100"/>
              <a:gd name="T41" fmla="*/ 62 h 68"/>
              <a:gd name="T42" fmla="*/ 76 w 100"/>
              <a:gd name="T43" fmla="*/ 56 h 68"/>
              <a:gd name="T44" fmla="*/ 81 w 100"/>
              <a:gd name="T45" fmla="*/ 58 h 68"/>
              <a:gd name="T46" fmla="*/ 89 w 100"/>
              <a:gd name="T47" fmla="*/ 55 h 68"/>
              <a:gd name="T48" fmla="*/ 89 w 100"/>
              <a:gd name="T49" fmla="*/ 45 h 68"/>
              <a:gd name="T50" fmla="*/ 96 w 100"/>
              <a:gd name="T51" fmla="*/ 36 h 68"/>
              <a:gd name="T52" fmla="*/ 100 w 100"/>
              <a:gd name="T53" fmla="*/ 26 h 68"/>
              <a:gd name="T54" fmla="*/ 100 w 100"/>
              <a:gd name="T55" fmla="*/ 21 h 68"/>
              <a:gd name="T56" fmla="*/ 94 w 100"/>
              <a:gd name="T57" fmla="*/ 17 h 68"/>
              <a:gd name="T58" fmla="*/ 85 w 100"/>
              <a:gd name="T59" fmla="*/ 15 h 68"/>
              <a:gd name="T60" fmla="*/ 76 w 100"/>
              <a:gd name="T61" fmla="*/ 13 h 68"/>
              <a:gd name="T62" fmla="*/ 72 w 100"/>
              <a:gd name="T63" fmla="*/ 10 h 68"/>
              <a:gd name="T64" fmla="*/ 70 w 100"/>
              <a:gd name="T65" fmla="*/ 8 h 68"/>
              <a:gd name="T66" fmla="*/ 66 w 100"/>
              <a:gd name="T67" fmla="*/ 10 h 68"/>
              <a:gd name="T68" fmla="*/ 64 w 100"/>
              <a:gd name="T69" fmla="*/ 6 h 68"/>
              <a:gd name="T70" fmla="*/ 62 w 100"/>
              <a:gd name="T71" fmla="*/ 11 h 68"/>
              <a:gd name="T72" fmla="*/ 61 w 100"/>
              <a:gd name="T73" fmla="*/ 19 h 68"/>
              <a:gd name="T74" fmla="*/ 57 w 100"/>
              <a:gd name="T75" fmla="*/ 15 h 68"/>
              <a:gd name="T76" fmla="*/ 55 w 100"/>
              <a:gd name="T77" fmla="*/ 17 h 68"/>
              <a:gd name="T78" fmla="*/ 55 w 100"/>
              <a:gd name="T79" fmla="*/ 6 h 68"/>
              <a:gd name="T80" fmla="*/ 49 w 100"/>
              <a:gd name="T81" fmla="*/ 0 h 68"/>
              <a:gd name="T82" fmla="*/ 49 w 100"/>
              <a:gd name="T83" fmla="*/ 4 h 68"/>
              <a:gd name="T84" fmla="*/ 47 w 100"/>
              <a:gd name="T85" fmla="*/ 4 h 68"/>
              <a:gd name="T86" fmla="*/ 47 w 100"/>
              <a:gd name="T87" fmla="*/ 10 h 68"/>
              <a:gd name="T88" fmla="*/ 47 w 100"/>
              <a:gd name="T89" fmla="*/ 21 h 68"/>
              <a:gd name="T90" fmla="*/ 47 w 100"/>
              <a:gd name="T91" fmla="*/ 28 h 68"/>
              <a:gd name="T92" fmla="*/ 40 w 100"/>
              <a:gd name="T93" fmla="*/ 21 h 68"/>
              <a:gd name="T94" fmla="*/ 42 w 100"/>
              <a:gd name="T95" fmla="*/ 13 h 68"/>
              <a:gd name="T96" fmla="*/ 34 w 100"/>
              <a:gd name="T97" fmla="*/ 15 h 68"/>
              <a:gd name="T98" fmla="*/ 28 w 100"/>
              <a:gd name="T99" fmla="*/ 17 h 68"/>
              <a:gd name="T100" fmla="*/ 27 w 100"/>
              <a:gd name="T101" fmla="*/ 13 h 68"/>
              <a:gd name="T102" fmla="*/ 21 w 100"/>
              <a:gd name="T103" fmla="*/ 8 h 68"/>
              <a:gd name="T104" fmla="*/ 19 w 100"/>
              <a:gd name="T105" fmla="*/ 4 h 68"/>
              <a:gd name="T106" fmla="*/ 15 w 100"/>
              <a:gd name="T107" fmla="*/ 2 h 68"/>
              <a:gd name="T108" fmla="*/ 17 w 100"/>
              <a:gd name="T109" fmla="*/ 13 h 68"/>
              <a:gd name="T110" fmla="*/ 15 w 100"/>
              <a:gd name="T111" fmla="*/ 17 h 68"/>
              <a:gd name="T112" fmla="*/ 12 w 100"/>
              <a:gd name="T113" fmla="*/ 15 h 68"/>
              <a:gd name="T114" fmla="*/ 15 w 100"/>
              <a:gd name="T115" fmla="*/ 23 h 68"/>
              <a:gd name="T116" fmla="*/ 12 w 100"/>
              <a:gd name="T117" fmla="*/ 21 h 68"/>
              <a:gd name="T118" fmla="*/ 2 w 100"/>
              <a:gd name="T119" fmla="*/ 19 h 68"/>
              <a:gd name="T120" fmla="*/ 4 w 100"/>
              <a:gd name="T121" fmla="*/ 2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0" h="68">
                <a:moveTo>
                  <a:pt x="4" y="25"/>
                </a:moveTo>
                <a:lnTo>
                  <a:pt x="6" y="25"/>
                </a:lnTo>
                <a:lnTo>
                  <a:pt x="4" y="26"/>
                </a:lnTo>
                <a:lnTo>
                  <a:pt x="6" y="28"/>
                </a:lnTo>
                <a:lnTo>
                  <a:pt x="8" y="28"/>
                </a:lnTo>
                <a:lnTo>
                  <a:pt x="10" y="30"/>
                </a:lnTo>
                <a:lnTo>
                  <a:pt x="4" y="32"/>
                </a:lnTo>
                <a:lnTo>
                  <a:pt x="4" y="34"/>
                </a:lnTo>
                <a:lnTo>
                  <a:pt x="8" y="40"/>
                </a:lnTo>
                <a:lnTo>
                  <a:pt x="10" y="41"/>
                </a:lnTo>
                <a:lnTo>
                  <a:pt x="13" y="41"/>
                </a:lnTo>
                <a:lnTo>
                  <a:pt x="17" y="43"/>
                </a:lnTo>
                <a:lnTo>
                  <a:pt x="19" y="41"/>
                </a:lnTo>
                <a:lnTo>
                  <a:pt x="21" y="43"/>
                </a:lnTo>
                <a:lnTo>
                  <a:pt x="23" y="43"/>
                </a:lnTo>
                <a:lnTo>
                  <a:pt x="27" y="40"/>
                </a:lnTo>
                <a:lnTo>
                  <a:pt x="28" y="40"/>
                </a:lnTo>
                <a:lnTo>
                  <a:pt x="34" y="40"/>
                </a:lnTo>
                <a:lnTo>
                  <a:pt x="40" y="40"/>
                </a:lnTo>
                <a:lnTo>
                  <a:pt x="42" y="38"/>
                </a:lnTo>
                <a:lnTo>
                  <a:pt x="44" y="38"/>
                </a:lnTo>
                <a:lnTo>
                  <a:pt x="45" y="38"/>
                </a:lnTo>
                <a:lnTo>
                  <a:pt x="45" y="40"/>
                </a:lnTo>
                <a:lnTo>
                  <a:pt x="44" y="41"/>
                </a:lnTo>
                <a:lnTo>
                  <a:pt x="44" y="43"/>
                </a:lnTo>
                <a:lnTo>
                  <a:pt x="42" y="43"/>
                </a:lnTo>
                <a:lnTo>
                  <a:pt x="38" y="43"/>
                </a:lnTo>
                <a:lnTo>
                  <a:pt x="34" y="43"/>
                </a:lnTo>
                <a:lnTo>
                  <a:pt x="30" y="41"/>
                </a:lnTo>
                <a:lnTo>
                  <a:pt x="30" y="43"/>
                </a:lnTo>
                <a:lnTo>
                  <a:pt x="32" y="45"/>
                </a:lnTo>
                <a:lnTo>
                  <a:pt x="36" y="45"/>
                </a:lnTo>
                <a:lnTo>
                  <a:pt x="38" y="47"/>
                </a:lnTo>
                <a:lnTo>
                  <a:pt x="38" y="49"/>
                </a:lnTo>
                <a:lnTo>
                  <a:pt x="36" y="49"/>
                </a:lnTo>
                <a:lnTo>
                  <a:pt x="32" y="47"/>
                </a:lnTo>
                <a:lnTo>
                  <a:pt x="32" y="49"/>
                </a:lnTo>
                <a:lnTo>
                  <a:pt x="30" y="49"/>
                </a:lnTo>
                <a:lnTo>
                  <a:pt x="27" y="45"/>
                </a:lnTo>
                <a:lnTo>
                  <a:pt x="25" y="45"/>
                </a:lnTo>
                <a:lnTo>
                  <a:pt x="19" y="47"/>
                </a:lnTo>
                <a:lnTo>
                  <a:pt x="21" y="49"/>
                </a:lnTo>
                <a:lnTo>
                  <a:pt x="23" y="49"/>
                </a:lnTo>
                <a:lnTo>
                  <a:pt x="28" y="55"/>
                </a:lnTo>
                <a:lnTo>
                  <a:pt x="30" y="55"/>
                </a:lnTo>
                <a:lnTo>
                  <a:pt x="32" y="55"/>
                </a:lnTo>
                <a:lnTo>
                  <a:pt x="34" y="55"/>
                </a:lnTo>
                <a:lnTo>
                  <a:pt x="36" y="58"/>
                </a:lnTo>
                <a:lnTo>
                  <a:pt x="36" y="60"/>
                </a:lnTo>
                <a:lnTo>
                  <a:pt x="38" y="60"/>
                </a:lnTo>
                <a:lnTo>
                  <a:pt x="42" y="60"/>
                </a:lnTo>
                <a:lnTo>
                  <a:pt x="45" y="60"/>
                </a:lnTo>
                <a:lnTo>
                  <a:pt x="49" y="58"/>
                </a:lnTo>
                <a:lnTo>
                  <a:pt x="53" y="58"/>
                </a:lnTo>
                <a:lnTo>
                  <a:pt x="57" y="56"/>
                </a:lnTo>
                <a:lnTo>
                  <a:pt x="59" y="58"/>
                </a:lnTo>
                <a:lnTo>
                  <a:pt x="57" y="62"/>
                </a:lnTo>
                <a:lnTo>
                  <a:pt x="59" y="64"/>
                </a:lnTo>
                <a:lnTo>
                  <a:pt x="62" y="68"/>
                </a:lnTo>
                <a:lnTo>
                  <a:pt x="66" y="68"/>
                </a:lnTo>
                <a:lnTo>
                  <a:pt x="70" y="66"/>
                </a:lnTo>
                <a:lnTo>
                  <a:pt x="72" y="64"/>
                </a:lnTo>
                <a:lnTo>
                  <a:pt x="72" y="62"/>
                </a:lnTo>
                <a:lnTo>
                  <a:pt x="70" y="62"/>
                </a:lnTo>
                <a:lnTo>
                  <a:pt x="72" y="58"/>
                </a:lnTo>
                <a:lnTo>
                  <a:pt x="76" y="56"/>
                </a:lnTo>
                <a:lnTo>
                  <a:pt x="77" y="56"/>
                </a:lnTo>
                <a:lnTo>
                  <a:pt x="79" y="58"/>
                </a:lnTo>
                <a:lnTo>
                  <a:pt x="81" y="58"/>
                </a:lnTo>
                <a:lnTo>
                  <a:pt x="85" y="58"/>
                </a:lnTo>
                <a:lnTo>
                  <a:pt x="89" y="56"/>
                </a:lnTo>
                <a:lnTo>
                  <a:pt x="89" y="55"/>
                </a:lnTo>
                <a:lnTo>
                  <a:pt x="89" y="51"/>
                </a:lnTo>
                <a:lnTo>
                  <a:pt x="87" y="49"/>
                </a:lnTo>
                <a:lnTo>
                  <a:pt x="89" y="45"/>
                </a:lnTo>
                <a:lnTo>
                  <a:pt x="93" y="43"/>
                </a:lnTo>
                <a:lnTo>
                  <a:pt x="94" y="40"/>
                </a:lnTo>
                <a:lnTo>
                  <a:pt x="96" y="36"/>
                </a:lnTo>
                <a:lnTo>
                  <a:pt x="100" y="32"/>
                </a:lnTo>
                <a:lnTo>
                  <a:pt x="100" y="30"/>
                </a:lnTo>
                <a:lnTo>
                  <a:pt x="100" y="26"/>
                </a:lnTo>
                <a:lnTo>
                  <a:pt x="100" y="25"/>
                </a:lnTo>
                <a:lnTo>
                  <a:pt x="98" y="23"/>
                </a:lnTo>
                <a:lnTo>
                  <a:pt x="100" y="21"/>
                </a:lnTo>
                <a:lnTo>
                  <a:pt x="100" y="19"/>
                </a:lnTo>
                <a:lnTo>
                  <a:pt x="98" y="17"/>
                </a:lnTo>
                <a:lnTo>
                  <a:pt x="94" y="17"/>
                </a:lnTo>
                <a:lnTo>
                  <a:pt x="93" y="15"/>
                </a:lnTo>
                <a:lnTo>
                  <a:pt x="91" y="15"/>
                </a:lnTo>
                <a:lnTo>
                  <a:pt x="85" y="15"/>
                </a:lnTo>
                <a:lnTo>
                  <a:pt x="81" y="15"/>
                </a:lnTo>
                <a:lnTo>
                  <a:pt x="79" y="13"/>
                </a:lnTo>
                <a:lnTo>
                  <a:pt x="76" y="13"/>
                </a:lnTo>
                <a:lnTo>
                  <a:pt x="74" y="11"/>
                </a:lnTo>
                <a:lnTo>
                  <a:pt x="74" y="10"/>
                </a:lnTo>
                <a:lnTo>
                  <a:pt x="72" y="10"/>
                </a:lnTo>
                <a:lnTo>
                  <a:pt x="70" y="11"/>
                </a:lnTo>
                <a:lnTo>
                  <a:pt x="70" y="10"/>
                </a:lnTo>
                <a:lnTo>
                  <a:pt x="70" y="8"/>
                </a:lnTo>
                <a:lnTo>
                  <a:pt x="70" y="6"/>
                </a:lnTo>
                <a:lnTo>
                  <a:pt x="68" y="8"/>
                </a:lnTo>
                <a:lnTo>
                  <a:pt x="66" y="10"/>
                </a:lnTo>
                <a:lnTo>
                  <a:pt x="66" y="11"/>
                </a:lnTo>
                <a:lnTo>
                  <a:pt x="64" y="8"/>
                </a:lnTo>
                <a:lnTo>
                  <a:pt x="64" y="6"/>
                </a:lnTo>
                <a:lnTo>
                  <a:pt x="62" y="8"/>
                </a:lnTo>
                <a:lnTo>
                  <a:pt x="62" y="10"/>
                </a:lnTo>
                <a:lnTo>
                  <a:pt x="62" y="11"/>
                </a:lnTo>
                <a:lnTo>
                  <a:pt x="61" y="13"/>
                </a:lnTo>
                <a:lnTo>
                  <a:pt x="61" y="15"/>
                </a:lnTo>
                <a:lnTo>
                  <a:pt x="61" y="19"/>
                </a:lnTo>
                <a:lnTo>
                  <a:pt x="59" y="17"/>
                </a:lnTo>
                <a:lnTo>
                  <a:pt x="57" y="15"/>
                </a:lnTo>
                <a:lnTo>
                  <a:pt x="57" y="15"/>
                </a:lnTo>
                <a:lnTo>
                  <a:pt x="57" y="17"/>
                </a:lnTo>
                <a:lnTo>
                  <a:pt x="55" y="19"/>
                </a:lnTo>
                <a:lnTo>
                  <a:pt x="55" y="17"/>
                </a:lnTo>
                <a:lnTo>
                  <a:pt x="53" y="15"/>
                </a:lnTo>
                <a:lnTo>
                  <a:pt x="55" y="11"/>
                </a:lnTo>
                <a:lnTo>
                  <a:pt x="55" y="6"/>
                </a:lnTo>
                <a:lnTo>
                  <a:pt x="55" y="4"/>
                </a:lnTo>
                <a:lnTo>
                  <a:pt x="51" y="2"/>
                </a:lnTo>
                <a:lnTo>
                  <a:pt x="49" y="0"/>
                </a:lnTo>
                <a:lnTo>
                  <a:pt x="47" y="0"/>
                </a:lnTo>
                <a:lnTo>
                  <a:pt x="47" y="2"/>
                </a:lnTo>
                <a:lnTo>
                  <a:pt x="49" y="4"/>
                </a:lnTo>
                <a:lnTo>
                  <a:pt x="51" y="6"/>
                </a:lnTo>
                <a:lnTo>
                  <a:pt x="47" y="6"/>
                </a:lnTo>
                <a:lnTo>
                  <a:pt x="47" y="4"/>
                </a:lnTo>
                <a:lnTo>
                  <a:pt x="45" y="4"/>
                </a:lnTo>
                <a:lnTo>
                  <a:pt x="45" y="8"/>
                </a:lnTo>
                <a:lnTo>
                  <a:pt x="47" y="10"/>
                </a:lnTo>
                <a:lnTo>
                  <a:pt x="47" y="13"/>
                </a:lnTo>
                <a:lnTo>
                  <a:pt x="47" y="17"/>
                </a:lnTo>
                <a:lnTo>
                  <a:pt x="47" y="21"/>
                </a:lnTo>
                <a:lnTo>
                  <a:pt x="49" y="25"/>
                </a:lnTo>
                <a:lnTo>
                  <a:pt x="47" y="28"/>
                </a:lnTo>
                <a:lnTo>
                  <a:pt x="47" y="28"/>
                </a:lnTo>
                <a:lnTo>
                  <a:pt x="45" y="25"/>
                </a:lnTo>
                <a:lnTo>
                  <a:pt x="44" y="23"/>
                </a:lnTo>
                <a:lnTo>
                  <a:pt x="40" y="21"/>
                </a:lnTo>
                <a:lnTo>
                  <a:pt x="40" y="17"/>
                </a:lnTo>
                <a:lnTo>
                  <a:pt x="42" y="15"/>
                </a:lnTo>
                <a:lnTo>
                  <a:pt x="42" y="13"/>
                </a:lnTo>
                <a:lnTo>
                  <a:pt x="38" y="13"/>
                </a:lnTo>
                <a:lnTo>
                  <a:pt x="36" y="15"/>
                </a:lnTo>
                <a:lnTo>
                  <a:pt x="34" y="15"/>
                </a:lnTo>
                <a:lnTo>
                  <a:pt x="34" y="15"/>
                </a:lnTo>
                <a:lnTo>
                  <a:pt x="30" y="17"/>
                </a:lnTo>
                <a:lnTo>
                  <a:pt x="28" y="17"/>
                </a:lnTo>
                <a:lnTo>
                  <a:pt x="28" y="15"/>
                </a:lnTo>
                <a:lnTo>
                  <a:pt x="28" y="13"/>
                </a:lnTo>
                <a:lnTo>
                  <a:pt x="27" y="13"/>
                </a:lnTo>
                <a:lnTo>
                  <a:pt x="25" y="11"/>
                </a:lnTo>
                <a:lnTo>
                  <a:pt x="25" y="8"/>
                </a:lnTo>
                <a:lnTo>
                  <a:pt x="21" y="8"/>
                </a:lnTo>
                <a:lnTo>
                  <a:pt x="21" y="8"/>
                </a:lnTo>
                <a:lnTo>
                  <a:pt x="19" y="6"/>
                </a:lnTo>
                <a:lnTo>
                  <a:pt x="19" y="4"/>
                </a:lnTo>
                <a:lnTo>
                  <a:pt x="17" y="0"/>
                </a:lnTo>
                <a:lnTo>
                  <a:pt x="17" y="0"/>
                </a:lnTo>
                <a:lnTo>
                  <a:pt x="15" y="2"/>
                </a:lnTo>
                <a:lnTo>
                  <a:pt x="15" y="6"/>
                </a:lnTo>
                <a:lnTo>
                  <a:pt x="15" y="10"/>
                </a:lnTo>
                <a:lnTo>
                  <a:pt x="17" y="13"/>
                </a:lnTo>
                <a:lnTo>
                  <a:pt x="17" y="17"/>
                </a:lnTo>
                <a:lnTo>
                  <a:pt x="17" y="19"/>
                </a:lnTo>
                <a:lnTo>
                  <a:pt x="15" y="17"/>
                </a:lnTo>
                <a:lnTo>
                  <a:pt x="13" y="13"/>
                </a:lnTo>
                <a:lnTo>
                  <a:pt x="13" y="11"/>
                </a:lnTo>
                <a:lnTo>
                  <a:pt x="12" y="15"/>
                </a:lnTo>
                <a:lnTo>
                  <a:pt x="13" y="19"/>
                </a:lnTo>
                <a:lnTo>
                  <a:pt x="15" y="21"/>
                </a:lnTo>
                <a:lnTo>
                  <a:pt x="15" y="23"/>
                </a:lnTo>
                <a:lnTo>
                  <a:pt x="13" y="26"/>
                </a:lnTo>
                <a:lnTo>
                  <a:pt x="13" y="25"/>
                </a:lnTo>
                <a:lnTo>
                  <a:pt x="12" y="21"/>
                </a:lnTo>
                <a:lnTo>
                  <a:pt x="10" y="21"/>
                </a:lnTo>
                <a:lnTo>
                  <a:pt x="4" y="21"/>
                </a:lnTo>
                <a:lnTo>
                  <a:pt x="2" y="19"/>
                </a:lnTo>
                <a:lnTo>
                  <a:pt x="0" y="21"/>
                </a:lnTo>
                <a:lnTo>
                  <a:pt x="2" y="25"/>
                </a:lnTo>
                <a:lnTo>
                  <a:pt x="4" y="2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273">
            <a:extLst>
              <a:ext uri="{FF2B5EF4-FFF2-40B4-BE49-F238E27FC236}">
                <a16:creationId xmlns:a16="http://schemas.microsoft.com/office/drawing/2014/main" id="{6930EA7B-06DE-43A4-B38D-722FA5CE5EA5}"/>
              </a:ext>
            </a:extLst>
          </p:cNvPr>
          <p:cNvSpPr>
            <a:spLocks/>
          </p:cNvSpPr>
          <p:nvPr/>
        </p:nvSpPr>
        <p:spPr bwMode="auto">
          <a:xfrm>
            <a:off x="6260601" y="1497714"/>
            <a:ext cx="43701" cy="33990"/>
          </a:xfrm>
          <a:custGeom>
            <a:avLst/>
            <a:gdLst>
              <a:gd name="T0" fmla="*/ 25 w 27"/>
              <a:gd name="T1" fmla="*/ 8 h 21"/>
              <a:gd name="T2" fmla="*/ 27 w 27"/>
              <a:gd name="T3" fmla="*/ 6 h 21"/>
              <a:gd name="T4" fmla="*/ 25 w 27"/>
              <a:gd name="T5" fmla="*/ 4 h 21"/>
              <a:gd name="T6" fmla="*/ 23 w 27"/>
              <a:gd name="T7" fmla="*/ 2 h 21"/>
              <a:gd name="T8" fmla="*/ 21 w 27"/>
              <a:gd name="T9" fmla="*/ 0 h 21"/>
              <a:gd name="T10" fmla="*/ 19 w 27"/>
              <a:gd name="T11" fmla="*/ 0 h 21"/>
              <a:gd name="T12" fmla="*/ 19 w 27"/>
              <a:gd name="T13" fmla="*/ 2 h 21"/>
              <a:gd name="T14" fmla="*/ 13 w 27"/>
              <a:gd name="T15" fmla="*/ 4 h 21"/>
              <a:gd name="T16" fmla="*/ 13 w 27"/>
              <a:gd name="T17" fmla="*/ 2 h 21"/>
              <a:gd name="T18" fmla="*/ 11 w 27"/>
              <a:gd name="T19" fmla="*/ 2 h 21"/>
              <a:gd name="T20" fmla="*/ 10 w 27"/>
              <a:gd name="T21" fmla="*/ 4 h 21"/>
              <a:gd name="T22" fmla="*/ 10 w 27"/>
              <a:gd name="T23" fmla="*/ 6 h 21"/>
              <a:gd name="T24" fmla="*/ 8 w 27"/>
              <a:gd name="T25" fmla="*/ 6 h 21"/>
              <a:gd name="T26" fmla="*/ 4 w 27"/>
              <a:gd name="T27" fmla="*/ 6 h 21"/>
              <a:gd name="T28" fmla="*/ 2 w 27"/>
              <a:gd name="T29" fmla="*/ 8 h 21"/>
              <a:gd name="T30" fmla="*/ 0 w 27"/>
              <a:gd name="T31" fmla="*/ 9 h 21"/>
              <a:gd name="T32" fmla="*/ 4 w 27"/>
              <a:gd name="T33" fmla="*/ 11 h 21"/>
              <a:gd name="T34" fmla="*/ 8 w 27"/>
              <a:gd name="T35" fmla="*/ 11 h 21"/>
              <a:gd name="T36" fmla="*/ 8 w 27"/>
              <a:gd name="T37" fmla="*/ 13 h 21"/>
              <a:gd name="T38" fmla="*/ 10 w 27"/>
              <a:gd name="T39" fmla="*/ 15 h 21"/>
              <a:gd name="T40" fmla="*/ 10 w 27"/>
              <a:gd name="T41" fmla="*/ 17 h 21"/>
              <a:gd name="T42" fmla="*/ 10 w 27"/>
              <a:gd name="T43" fmla="*/ 19 h 21"/>
              <a:gd name="T44" fmla="*/ 10 w 27"/>
              <a:gd name="T45" fmla="*/ 21 h 21"/>
              <a:gd name="T46" fmla="*/ 11 w 27"/>
              <a:gd name="T47" fmla="*/ 21 h 21"/>
              <a:gd name="T48" fmla="*/ 13 w 27"/>
              <a:gd name="T49" fmla="*/ 21 h 21"/>
              <a:gd name="T50" fmla="*/ 13 w 27"/>
              <a:gd name="T51" fmla="*/ 21 h 21"/>
              <a:gd name="T52" fmla="*/ 19 w 27"/>
              <a:gd name="T53" fmla="*/ 17 h 21"/>
              <a:gd name="T54" fmla="*/ 21 w 27"/>
              <a:gd name="T55" fmla="*/ 17 h 21"/>
              <a:gd name="T56" fmla="*/ 23 w 27"/>
              <a:gd name="T57" fmla="*/ 15 h 21"/>
              <a:gd name="T58" fmla="*/ 23 w 27"/>
              <a:gd name="T59" fmla="*/ 13 h 21"/>
              <a:gd name="T60" fmla="*/ 23 w 27"/>
              <a:gd name="T61" fmla="*/ 9 h 21"/>
              <a:gd name="T62" fmla="*/ 25 w 27"/>
              <a:gd name="T63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1">
                <a:moveTo>
                  <a:pt x="25" y="8"/>
                </a:moveTo>
                <a:lnTo>
                  <a:pt x="27" y="6"/>
                </a:lnTo>
                <a:lnTo>
                  <a:pt x="25" y="4"/>
                </a:lnTo>
                <a:lnTo>
                  <a:pt x="23" y="2"/>
                </a:lnTo>
                <a:lnTo>
                  <a:pt x="21" y="0"/>
                </a:lnTo>
                <a:lnTo>
                  <a:pt x="19" y="0"/>
                </a:lnTo>
                <a:lnTo>
                  <a:pt x="19" y="2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4" y="6"/>
                </a:lnTo>
                <a:lnTo>
                  <a:pt x="2" y="8"/>
                </a:lnTo>
                <a:lnTo>
                  <a:pt x="0" y="9"/>
                </a:lnTo>
                <a:lnTo>
                  <a:pt x="4" y="11"/>
                </a:lnTo>
                <a:lnTo>
                  <a:pt x="8" y="11"/>
                </a:lnTo>
                <a:lnTo>
                  <a:pt x="8" y="13"/>
                </a:lnTo>
                <a:lnTo>
                  <a:pt x="10" y="15"/>
                </a:lnTo>
                <a:lnTo>
                  <a:pt x="10" y="17"/>
                </a:lnTo>
                <a:lnTo>
                  <a:pt x="10" y="19"/>
                </a:lnTo>
                <a:lnTo>
                  <a:pt x="10" y="21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9" y="17"/>
                </a:lnTo>
                <a:lnTo>
                  <a:pt x="21" y="17"/>
                </a:lnTo>
                <a:lnTo>
                  <a:pt x="23" y="15"/>
                </a:lnTo>
                <a:lnTo>
                  <a:pt x="23" y="13"/>
                </a:lnTo>
                <a:lnTo>
                  <a:pt x="23" y="9"/>
                </a:lnTo>
                <a:lnTo>
                  <a:pt x="25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274">
            <a:extLst>
              <a:ext uri="{FF2B5EF4-FFF2-40B4-BE49-F238E27FC236}">
                <a16:creationId xmlns:a16="http://schemas.microsoft.com/office/drawing/2014/main" id="{B9408B0C-1DC6-415D-ACED-C3F976722765}"/>
              </a:ext>
            </a:extLst>
          </p:cNvPr>
          <p:cNvSpPr>
            <a:spLocks/>
          </p:cNvSpPr>
          <p:nvPr/>
        </p:nvSpPr>
        <p:spPr bwMode="auto">
          <a:xfrm>
            <a:off x="6276787" y="1518756"/>
            <a:ext cx="72835" cy="82546"/>
          </a:xfrm>
          <a:custGeom>
            <a:avLst/>
            <a:gdLst>
              <a:gd name="T0" fmla="*/ 37 w 45"/>
              <a:gd name="T1" fmla="*/ 30 h 51"/>
              <a:gd name="T2" fmla="*/ 41 w 45"/>
              <a:gd name="T3" fmla="*/ 26 h 51"/>
              <a:gd name="T4" fmla="*/ 43 w 45"/>
              <a:gd name="T5" fmla="*/ 25 h 51"/>
              <a:gd name="T6" fmla="*/ 45 w 45"/>
              <a:gd name="T7" fmla="*/ 25 h 51"/>
              <a:gd name="T8" fmla="*/ 41 w 45"/>
              <a:gd name="T9" fmla="*/ 23 h 51"/>
              <a:gd name="T10" fmla="*/ 41 w 45"/>
              <a:gd name="T11" fmla="*/ 21 h 51"/>
              <a:gd name="T12" fmla="*/ 37 w 45"/>
              <a:gd name="T13" fmla="*/ 19 h 51"/>
              <a:gd name="T14" fmla="*/ 33 w 45"/>
              <a:gd name="T15" fmla="*/ 21 h 51"/>
              <a:gd name="T16" fmla="*/ 32 w 45"/>
              <a:gd name="T17" fmla="*/ 23 h 51"/>
              <a:gd name="T18" fmla="*/ 28 w 45"/>
              <a:gd name="T19" fmla="*/ 21 h 51"/>
              <a:gd name="T20" fmla="*/ 24 w 45"/>
              <a:gd name="T21" fmla="*/ 17 h 51"/>
              <a:gd name="T22" fmla="*/ 24 w 45"/>
              <a:gd name="T23" fmla="*/ 13 h 51"/>
              <a:gd name="T24" fmla="*/ 24 w 45"/>
              <a:gd name="T25" fmla="*/ 11 h 51"/>
              <a:gd name="T26" fmla="*/ 28 w 45"/>
              <a:gd name="T27" fmla="*/ 10 h 51"/>
              <a:gd name="T28" fmla="*/ 28 w 45"/>
              <a:gd name="T29" fmla="*/ 8 h 51"/>
              <a:gd name="T30" fmla="*/ 24 w 45"/>
              <a:gd name="T31" fmla="*/ 4 h 51"/>
              <a:gd name="T32" fmla="*/ 24 w 45"/>
              <a:gd name="T33" fmla="*/ 0 h 51"/>
              <a:gd name="T34" fmla="*/ 18 w 45"/>
              <a:gd name="T35" fmla="*/ 4 h 51"/>
              <a:gd name="T36" fmla="*/ 15 w 45"/>
              <a:gd name="T37" fmla="*/ 8 h 51"/>
              <a:gd name="T38" fmla="*/ 11 w 45"/>
              <a:gd name="T39" fmla="*/ 8 h 51"/>
              <a:gd name="T40" fmla="*/ 5 w 45"/>
              <a:gd name="T41" fmla="*/ 10 h 51"/>
              <a:gd name="T42" fmla="*/ 1 w 45"/>
              <a:gd name="T43" fmla="*/ 11 h 51"/>
              <a:gd name="T44" fmla="*/ 0 w 45"/>
              <a:gd name="T45" fmla="*/ 15 h 51"/>
              <a:gd name="T46" fmla="*/ 3 w 45"/>
              <a:gd name="T47" fmla="*/ 17 h 51"/>
              <a:gd name="T48" fmla="*/ 5 w 45"/>
              <a:gd name="T49" fmla="*/ 19 h 51"/>
              <a:gd name="T50" fmla="*/ 9 w 45"/>
              <a:gd name="T51" fmla="*/ 19 h 51"/>
              <a:gd name="T52" fmla="*/ 9 w 45"/>
              <a:gd name="T53" fmla="*/ 21 h 51"/>
              <a:gd name="T54" fmla="*/ 7 w 45"/>
              <a:gd name="T55" fmla="*/ 23 h 51"/>
              <a:gd name="T56" fmla="*/ 7 w 45"/>
              <a:gd name="T57" fmla="*/ 26 h 51"/>
              <a:gd name="T58" fmla="*/ 5 w 45"/>
              <a:gd name="T59" fmla="*/ 30 h 51"/>
              <a:gd name="T60" fmla="*/ 5 w 45"/>
              <a:gd name="T61" fmla="*/ 36 h 51"/>
              <a:gd name="T62" fmla="*/ 1 w 45"/>
              <a:gd name="T63" fmla="*/ 38 h 51"/>
              <a:gd name="T64" fmla="*/ 3 w 45"/>
              <a:gd name="T65" fmla="*/ 41 h 51"/>
              <a:gd name="T66" fmla="*/ 1 w 45"/>
              <a:gd name="T67" fmla="*/ 41 h 51"/>
              <a:gd name="T68" fmla="*/ 1 w 45"/>
              <a:gd name="T69" fmla="*/ 45 h 51"/>
              <a:gd name="T70" fmla="*/ 3 w 45"/>
              <a:gd name="T71" fmla="*/ 45 h 51"/>
              <a:gd name="T72" fmla="*/ 7 w 45"/>
              <a:gd name="T73" fmla="*/ 43 h 51"/>
              <a:gd name="T74" fmla="*/ 9 w 45"/>
              <a:gd name="T75" fmla="*/ 43 h 51"/>
              <a:gd name="T76" fmla="*/ 13 w 45"/>
              <a:gd name="T77" fmla="*/ 40 h 51"/>
              <a:gd name="T78" fmla="*/ 15 w 45"/>
              <a:gd name="T79" fmla="*/ 40 h 51"/>
              <a:gd name="T80" fmla="*/ 17 w 45"/>
              <a:gd name="T81" fmla="*/ 40 h 51"/>
              <a:gd name="T82" fmla="*/ 18 w 45"/>
              <a:gd name="T83" fmla="*/ 34 h 51"/>
              <a:gd name="T84" fmla="*/ 20 w 45"/>
              <a:gd name="T85" fmla="*/ 34 h 51"/>
              <a:gd name="T86" fmla="*/ 22 w 45"/>
              <a:gd name="T87" fmla="*/ 34 h 51"/>
              <a:gd name="T88" fmla="*/ 24 w 45"/>
              <a:gd name="T89" fmla="*/ 34 h 51"/>
              <a:gd name="T90" fmla="*/ 24 w 45"/>
              <a:gd name="T91" fmla="*/ 36 h 51"/>
              <a:gd name="T92" fmla="*/ 22 w 45"/>
              <a:gd name="T93" fmla="*/ 41 h 51"/>
              <a:gd name="T94" fmla="*/ 24 w 45"/>
              <a:gd name="T95" fmla="*/ 45 h 51"/>
              <a:gd name="T96" fmla="*/ 22 w 45"/>
              <a:gd name="T97" fmla="*/ 47 h 51"/>
              <a:gd name="T98" fmla="*/ 22 w 45"/>
              <a:gd name="T99" fmla="*/ 51 h 51"/>
              <a:gd name="T100" fmla="*/ 24 w 45"/>
              <a:gd name="T101" fmla="*/ 51 h 51"/>
              <a:gd name="T102" fmla="*/ 28 w 45"/>
              <a:gd name="T103" fmla="*/ 49 h 51"/>
              <a:gd name="T104" fmla="*/ 28 w 45"/>
              <a:gd name="T105" fmla="*/ 45 h 51"/>
              <a:gd name="T106" fmla="*/ 30 w 45"/>
              <a:gd name="T107" fmla="*/ 43 h 51"/>
              <a:gd name="T108" fmla="*/ 32 w 45"/>
              <a:gd name="T109" fmla="*/ 41 h 51"/>
              <a:gd name="T110" fmla="*/ 35 w 45"/>
              <a:gd name="T111" fmla="*/ 41 h 51"/>
              <a:gd name="T112" fmla="*/ 37 w 45"/>
              <a:gd name="T113" fmla="*/ 34 h 51"/>
              <a:gd name="T114" fmla="*/ 37 w 45"/>
              <a:gd name="T115" fmla="*/ 3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5" h="51">
                <a:moveTo>
                  <a:pt x="37" y="30"/>
                </a:moveTo>
                <a:lnTo>
                  <a:pt x="41" y="26"/>
                </a:lnTo>
                <a:lnTo>
                  <a:pt x="43" y="25"/>
                </a:lnTo>
                <a:lnTo>
                  <a:pt x="45" y="25"/>
                </a:lnTo>
                <a:lnTo>
                  <a:pt x="41" y="23"/>
                </a:lnTo>
                <a:lnTo>
                  <a:pt x="41" y="21"/>
                </a:lnTo>
                <a:lnTo>
                  <a:pt x="37" y="19"/>
                </a:lnTo>
                <a:lnTo>
                  <a:pt x="33" y="21"/>
                </a:lnTo>
                <a:lnTo>
                  <a:pt x="32" y="23"/>
                </a:lnTo>
                <a:lnTo>
                  <a:pt x="28" y="21"/>
                </a:lnTo>
                <a:lnTo>
                  <a:pt x="24" y="17"/>
                </a:lnTo>
                <a:lnTo>
                  <a:pt x="24" y="13"/>
                </a:lnTo>
                <a:lnTo>
                  <a:pt x="24" y="11"/>
                </a:lnTo>
                <a:lnTo>
                  <a:pt x="28" y="10"/>
                </a:lnTo>
                <a:lnTo>
                  <a:pt x="28" y="8"/>
                </a:lnTo>
                <a:lnTo>
                  <a:pt x="24" y="4"/>
                </a:lnTo>
                <a:lnTo>
                  <a:pt x="24" y="0"/>
                </a:lnTo>
                <a:lnTo>
                  <a:pt x="18" y="4"/>
                </a:lnTo>
                <a:lnTo>
                  <a:pt x="15" y="8"/>
                </a:lnTo>
                <a:lnTo>
                  <a:pt x="11" y="8"/>
                </a:lnTo>
                <a:lnTo>
                  <a:pt x="5" y="10"/>
                </a:lnTo>
                <a:lnTo>
                  <a:pt x="1" y="11"/>
                </a:lnTo>
                <a:lnTo>
                  <a:pt x="0" y="15"/>
                </a:lnTo>
                <a:lnTo>
                  <a:pt x="3" y="17"/>
                </a:lnTo>
                <a:lnTo>
                  <a:pt x="5" y="19"/>
                </a:lnTo>
                <a:lnTo>
                  <a:pt x="9" y="19"/>
                </a:lnTo>
                <a:lnTo>
                  <a:pt x="9" y="21"/>
                </a:lnTo>
                <a:lnTo>
                  <a:pt x="7" y="23"/>
                </a:lnTo>
                <a:lnTo>
                  <a:pt x="7" y="26"/>
                </a:lnTo>
                <a:lnTo>
                  <a:pt x="5" y="30"/>
                </a:lnTo>
                <a:lnTo>
                  <a:pt x="5" y="36"/>
                </a:lnTo>
                <a:lnTo>
                  <a:pt x="1" y="38"/>
                </a:lnTo>
                <a:lnTo>
                  <a:pt x="3" y="41"/>
                </a:lnTo>
                <a:lnTo>
                  <a:pt x="1" y="41"/>
                </a:lnTo>
                <a:lnTo>
                  <a:pt x="1" y="45"/>
                </a:lnTo>
                <a:lnTo>
                  <a:pt x="3" y="45"/>
                </a:lnTo>
                <a:lnTo>
                  <a:pt x="7" y="43"/>
                </a:lnTo>
                <a:lnTo>
                  <a:pt x="9" y="43"/>
                </a:lnTo>
                <a:lnTo>
                  <a:pt x="13" y="40"/>
                </a:lnTo>
                <a:lnTo>
                  <a:pt x="15" y="40"/>
                </a:lnTo>
                <a:lnTo>
                  <a:pt x="17" y="40"/>
                </a:ln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4" y="34"/>
                </a:lnTo>
                <a:lnTo>
                  <a:pt x="24" y="36"/>
                </a:lnTo>
                <a:lnTo>
                  <a:pt x="22" y="41"/>
                </a:lnTo>
                <a:lnTo>
                  <a:pt x="24" y="45"/>
                </a:lnTo>
                <a:lnTo>
                  <a:pt x="22" y="47"/>
                </a:lnTo>
                <a:lnTo>
                  <a:pt x="22" y="51"/>
                </a:lnTo>
                <a:lnTo>
                  <a:pt x="24" y="51"/>
                </a:lnTo>
                <a:lnTo>
                  <a:pt x="28" y="49"/>
                </a:lnTo>
                <a:lnTo>
                  <a:pt x="28" y="45"/>
                </a:lnTo>
                <a:lnTo>
                  <a:pt x="30" y="43"/>
                </a:lnTo>
                <a:lnTo>
                  <a:pt x="32" y="41"/>
                </a:lnTo>
                <a:lnTo>
                  <a:pt x="35" y="41"/>
                </a:lnTo>
                <a:lnTo>
                  <a:pt x="37" y="34"/>
                </a:lnTo>
                <a:lnTo>
                  <a:pt x="37" y="3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275">
            <a:extLst>
              <a:ext uri="{FF2B5EF4-FFF2-40B4-BE49-F238E27FC236}">
                <a16:creationId xmlns:a16="http://schemas.microsoft.com/office/drawing/2014/main" id="{A895FFDD-103B-4C94-BD3B-1B4E6CD32051}"/>
              </a:ext>
            </a:extLst>
          </p:cNvPr>
          <p:cNvSpPr>
            <a:spLocks/>
          </p:cNvSpPr>
          <p:nvPr/>
        </p:nvSpPr>
        <p:spPr bwMode="auto">
          <a:xfrm>
            <a:off x="6239560" y="1331003"/>
            <a:ext cx="17804" cy="12948"/>
          </a:xfrm>
          <a:custGeom>
            <a:avLst/>
            <a:gdLst>
              <a:gd name="T0" fmla="*/ 7 w 11"/>
              <a:gd name="T1" fmla="*/ 6 h 8"/>
              <a:gd name="T2" fmla="*/ 9 w 11"/>
              <a:gd name="T3" fmla="*/ 8 h 8"/>
              <a:gd name="T4" fmla="*/ 11 w 11"/>
              <a:gd name="T5" fmla="*/ 6 h 8"/>
              <a:gd name="T6" fmla="*/ 11 w 11"/>
              <a:gd name="T7" fmla="*/ 4 h 8"/>
              <a:gd name="T8" fmla="*/ 11 w 11"/>
              <a:gd name="T9" fmla="*/ 2 h 8"/>
              <a:gd name="T10" fmla="*/ 7 w 11"/>
              <a:gd name="T11" fmla="*/ 4 h 8"/>
              <a:gd name="T12" fmla="*/ 4 w 11"/>
              <a:gd name="T13" fmla="*/ 2 h 8"/>
              <a:gd name="T14" fmla="*/ 2 w 11"/>
              <a:gd name="T15" fmla="*/ 0 h 8"/>
              <a:gd name="T16" fmla="*/ 0 w 11"/>
              <a:gd name="T17" fmla="*/ 2 h 8"/>
              <a:gd name="T18" fmla="*/ 2 w 11"/>
              <a:gd name="T19" fmla="*/ 2 h 8"/>
              <a:gd name="T20" fmla="*/ 7 w 11"/>
              <a:gd name="T2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8">
                <a:moveTo>
                  <a:pt x="7" y="6"/>
                </a:moveTo>
                <a:lnTo>
                  <a:pt x="9" y="8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7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276">
            <a:extLst>
              <a:ext uri="{FF2B5EF4-FFF2-40B4-BE49-F238E27FC236}">
                <a16:creationId xmlns:a16="http://schemas.microsoft.com/office/drawing/2014/main" id="{42F7A35E-BE01-421C-A897-4B7BD8682F7D}"/>
              </a:ext>
            </a:extLst>
          </p:cNvPr>
          <p:cNvSpPr>
            <a:spLocks/>
          </p:cNvSpPr>
          <p:nvPr/>
        </p:nvSpPr>
        <p:spPr bwMode="auto">
          <a:xfrm>
            <a:off x="6267075" y="1779343"/>
            <a:ext cx="9711" cy="16186"/>
          </a:xfrm>
          <a:custGeom>
            <a:avLst/>
            <a:gdLst>
              <a:gd name="T0" fmla="*/ 0 w 6"/>
              <a:gd name="T1" fmla="*/ 0 h 10"/>
              <a:gd name="T2" fmla="*/ 0 w 6"/>
              <a:gd name="T3" fmla="*/ 2 h 10"/>
              <a:gd name="T4" fmla="*/ 0 w 6"/>
              <a:gd name="T5" fmla="*/ 6 h 10"/>
              <a:gd name="T6" fmla="*/ 2 w 6"/>
              <a:gd name="T7" fmla="*/ 6 h 10"/>
              <a:gd name="T8" fmla="*/ 4 w 6"/>
              <a:gd name="T9" fmla="*/ 10 h 10"/>
              <a:gd name="T10" fmla="*/ 4 w 6"/>
              <a:gd name="T11" fmla="*/ 10 h 10"/>
              <a:gd name="T12" fmla="*/ 6 w 6"/>
              <a:gd name="T13" fmla="*/ 8 h 10"/>
              <a:gd name="T14" fmla="*/ 6 w 6"/>
              <a:gd name="T15" fmla="*/ 2 h 10"/>
              <a:gd name="T16" fmla="*/ 4 w 6"/>
              <a:gd name="T17" fmla="*/ 0 h 10"/>
              <a:gd name="T18" fmla="*/ 0 w 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10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2" y="6"/>
                </a:lnTo>
                <a:lnTo>
                  <a:pt x="4" y="10"/>
                </a:lnTo>
                <a:lnTo>
                  <a:pt x="4" y="10"/>
                </a:lnTo>
                <a:lnTo>
                  <a:pt x="6" y="8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277">
            <a:extLst>
              <a:ext uri="{FF2B5EF4-FFF2-40B4-BE49-F238E27FC236}">
                <a16:creationId xmlns:a16="http://schemas.microsoft.com/office/drawing/2014/main" id="{347B1D11-390B-4436-8F3A-E2C398173085}"/>
              </a:ext>
            </a:extLst>
          </p:cNvPr>
          <p:cNvSpPr>
            <a:spLocks/>
          </p:cNvSpPr>
          <p:nvPr/>
        </p:nvSpPr>
        <p:spPr bwMode="auto">
          <a:xfrm>
            <a:off x="6250890" y="1465343"/>
            <a:ext cx="16186" cy="11330"/>
          </a:xfrm>
          <a:custGeom>
            <a:avLst/>
            <a:gdLst>
              <a:gd name="T0" fmla="*/ 2 w 10"/>
              <a:gd name="T1" fmla="*/ 0 h 7"/>
              <a:gd name="T2" fmla="*/ 0 w 10"/>
              <a:gd name="T3" fmla="*/ 0 h 7"/>
              <a:gd name="T4" fmla="*/ 0 w 10"/>
              <a:gd name="T5" fmla="*/ 0 h 7"/>
              <a:gd name="T6" fmla="*/ 2 w 10"/>
              <a:gd name="T7" fmla="*/ 3 h 7"/>
              <a:gd name="T8" fmla="*/ 4 w 10"/>
              <a:gd name="T9" fmla="*/ 5 h 7"/>
              <a:gd name="T10" fmla="*/ 6 w 10"/>
              <a:gd name="T11" fmla="*/ 7 h 7"/>
              <a:gd name="T12" fmla="*/ 10 w 10"/>
              <a:gd name="T13" fmla="*/ 5 h 7"/>
              <a:gd name="T14" fmla="*/ 10 w 10"/>
              <a:gd name="T15" fmla="*/ 1 h 7"/>
              <a:gd name="T16" fmla="*/ 8 w 10"/>
              <a:gd name="T17" fmla="*/ 0 h 7"/>
              <a:gd name="T18" fmla="*/ 2 w 10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7"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2" y="3"/>
                </a:lnTo>
                <a:lnTo>
                  <a:pt x="4" y="5"/>
                </a:lnTo>
                <a:lnTo>
                  <a:pt x="6" y="7"/>
                </a:lnTo>
                <a:lnTo>
                  <a:pt x="10" y="5"/>
                </a:lnTo>
                <a:lnTo>
                  <a:pt x="10" y="1"/>
                </a:lnTo>
                <a:lnTo>
                  <a:pt x="8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278">
            <a:extLst>
              <a:ext uri="{FF2B5EF4-FFF2-40B4-BE49-F238E27FC236}">
                <a16:creationId xmlns:a16="http://schemas.microsoft.com/office/drawing/2014/main" id="{0CA9A1BD-CC38-473A-8DEB-E7A9097D8FBB}"/>
              </a:ext>
            </a:extLst>
          </p:cNvPr>
          <p:cNvSpPr>
            <a:spLocks/>
          </p:cNvSpPr>
          <p:nvPr/>
        </p:nvSpPr>
        <p:spPr bwMode="auto">
          <a:xfrm>
            <a:off x="6370663" y="1369849"/>
            <a:ext cx="9711" cy="9711"/>
          </a:xfrm>
          <a:custGeom>
            <a:avLst/>
            <a:gdLst>
              <a:gd name="T0" fmla="*/ 4 w 6"/>
              <a:gd name="T1" fmla="*/ 6 h 6"/>
              <a:gd name="T2" fmla="*/ 6 w 6"/>
              <a:gd name="T3" fmla="*/ 4 h 6"/>
              <a:gd name="T4" fmla="*/ 4 w 6"/>
              <a:gd name="T5" fmla="*/ 2 h 6"/>
              <a:gd name="T6" fmla="*/ 2 w 6"/>
              <a:gd name="T7" fmla="*/ 0 h 6"/>
              <a:gd name="T8" fmla="*/ 0 w 6"/>
              <a:gd name="T9" fmla="*/ 2 h 6"/>
              <a:gd name="T10" fmla="*/ 0 w 6"/>
              <a:gd name="T11" fmla="*/ 4 h 6"/>
              <a:gd name="T12" fmla="*/ 2 w 6"/>
              <a:gd name="T13" fmla="*/ 6 h 6"/>
              <a:gd name="T14" fmla="*/ 4 w 6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279">
            <a:extLst>
              <a:ext uri="{FF2B5EF4-FFF2-40B4-BE49-F238E27FC236}">
                <a16:creationId xmlns:a16="http://schemas.microsoft.com/office/drawing/2014/main" id="{3DB7D142-08DC-4DF5-AECA-779EACE109B1}"/>
              </a:ext>
            </a:extLst>
          </p:cNvPr>
          <p:cNvSpPr>
            <a:spLocks/>
          </p:cNvSpPr>
          <p:nvPr/>
        </p:nvSpPr>
        <p:spPr bwMode="auto">
          <a:xfrm>
            <a:off x="6087416" y="1394127"/>
            <a:ext cx="190989" cy="263824"/>
          </a:xfrm>
          <a:custGeom>
            <a:avLst/>
            <a:gdLst>
              <a:gd name="T0" fmla="*/ 7 w 118"/>
              <a:gd name="T1" fmla="*/ 42 h 163"/>
              <a:gd name="T2" fmla="*/ 13 w 118"/>
              <a:gd name="T3" fmla="*/ 44 h 163"/>
              <a:gd name="T4" fmla="*/ 15 w 118"/>
              <a:gd name="T5" fmla="*/ 55 h 163"/>
              <a:gd name="T6" fmla="*/ 15 w 118"/>
              <a:gd name="T7" fmla="*/ 59 h 163"/>
              <a:gd name="T8" fmla="*/ 11 w 118"/>
              <a:gd name="T9" fmla="*/ 60 h 163"/>
              <a:gd name="T10" fmla="*/ 19 w 118"/>
              <a:gd name="T11" fmla="*/ 70 h 163"/>
              <a:gd name="T12" fmla="*/ 24 w 118"/>
              <a:gd name="T13" fmla="*/ 73 h 163"/>
              <a:gd name="T14" fmla="*/ 30 w 118"/>
              <a:gd name="T15" fmla="*/ 85 h 163"/>
              <a:gd name="T16" fmla="*/ 41 w 118"/>
              <a:gd name="T17" fmla="*/ 88 h 163"/>
              <a:gd name="T18" fmla="*/ 47 w 118"/>
              <a:gd name="T19" fmla="*/ 75 h 163"/>
              <a:gd name="T20" fmla="*/ 47 w 118"/>
              <a:gd name="T21" fmla="*/ 66 h 163"/>
              <a:gd name="T22" fmla="*/ 51 w 118"/>
              <a:gd name="T23" fmla="*/ 62 h 163"/>
              <a:gd name="T24" fmla="*/ 54 w 118"/>
              <a:gd name="T25" fmla="*/ 70 h 163"/>
              <a:gd name="T26" fmla="*/ 62 w 118"/>
              <a:gd name="T27" fmla="*/ 72 h 163"/>
              <a:gd name="T28" fmla="*/ 68 w 118"/>
              <a:gd name="T29" fmla="*/ 70 h 163"/>
              <a:gd name="T30" fmla="*/ 75 w 118"/>
              <a:gd name="T31" fmla="*/ 73 h 163"/>
              <a:gd name="T32" fmla="*/ 58 w 118"/>
              <a:gd name="T33" fmla="*/ 83 h 163"/>
              <a:gd name="T34" fmla="*/ 47 w 118"/>
              <a:gd name="T35" fmla="*/ 92 h 163"/>
              <a:gd name="T36" fmla="*/ 39 w 118"/>
              <a:gd name="T37" fmla="*/ 96 h 163"/>
              <a:gd name="T38" fmla="*/ 39 w 118"/>
              <a:gd name="T39" fmla="*/ 109 h 163"/>
              <a:gd name="T40" fmla="*/ 53 w 118"/>
              <a:gd name="T41" fmla="*/ 105 h 163"/>
              <a:gd name="T42" fmla="*/ 62 w 118"/>
              <a:gd name="T43" fmla="*/ 103 h 163"/>
              <a:gd name="T44" fmla="*/ 73 w 118"/>
              <a:gd name="T45" fmla="*/ 103 h 163"/>
              <a:gd name="T46" fmla="*/ 62 w 118"/>
              <a:gd name="T47" fmla="*/ 107 h 163"/>
              <a:gd name="T48" fmla="*/ 58 w 118"/>
              <a:gd name="T49" fmla="*/ 113 h 163"/>
              <a:gd name="T50" fmla="*/ 54 w 118"/>
              <a:gd name="T51" fmla="*/ 117 h 163"/>
              <a:gd name="T52" fmla="*/ 45 w 118"/>
              <a:gd name="T53" fmla="*/ 113 h 163"/>
              <a:gd name="T54" fmla="*/ 43 w 118"/>
              <a:gd name="T55" fmla="*/ 124 h 163"/>
              <a:gd name="T56" fmla="*/ 47 w 118"/>
              <a:gd name="T57" fmla="*/ 130 h 163"/>
              <a:gd name="T58" fmla="*/ 56 w 118"/>
              <a:gd name="T59" fmla="*/ 137 h 163"/>
              <a:gd name="T60" fmla="*/ 66 w 118"/>
              <a:gd name="T61" fmla="*/ 141 h 163"/>
              <a:gd name="T62" fmla="*/ 68 w 118"/>
              <a:gd name="T63" fmla="*/ 145 h 163"/>
              <a:gd name="T64" fmla="*/ 71 w 118"/>
              <a:gd name="T65" fmla="*/ 162 h 163"/>
              <a:gd name="T66" fmla="*/ 81 w 118"/>
              <a:gd name="T67" fmla="*/ 163 h 163"/>
              <a:gd name="T68" fmla="*/ 83 w 118"/>
              <a:gd name="T69" fmla="*/ 145 h 163"/>
              <a:gd name="T70" fmla="*/ 88 w 118"/>
              <a:gd name="T71" fmla="*/ 124 h 163"/>
              <a:gd name="T72" fmla="*/ 92 w 118"/>
              <a:gd name="T73" fmla="*/ 115 h 163"/>
              <a:gd name="T74" fmla="*/ 92 w 118"/>
              <a:gd name="T75" fmla="*/ 96 h 163"/>
              <a:gd name="T76" fmla="*/ 98 w 118"/>
              <a:gd name="T77" fmla="*/ 81 h 163"/>
              <a:gd name="T78" fmla="*/ 100 w 118"/>
              <a:gd name="T79" fmla="*/ 66 h 163"/>
              <a:gd name="T80" fmla="*/ 117 w 118"/>
              <a:gd name="T81" fmla="*/ 64 h 163"/>
              <a:gd name="T82" fmla="*/ 105 w 118"/>
              <a:gd name="T83" fmla="*/ 53 h 163"/>
              <a:gd name="T84" fmla="*/ 88 w 118"/>
              <a:gd name="T85" fmla="*/ 38 h 163"/>
              <a:gd name="T86" fmla="*/ 75 w 118"/>
              <a:gd name="T87" fmla="*/ 23 h 163"/>
              <a:gd name="T88" fmla="*/ 73 w 118"/>
              <a:gd name="T89" fmla="*/ 29 h 163"/>
              <a:gd name="T90" fmla="*/ 68 w 118"/>
              <a:gd name="T91" fmla="*/ 6 h 163"/>
              <a:gd name="T92" fmla="*/ 56 w 118"/>
              <a:gd name="T93" fmla="*/ 0 h 163"/>
              <a:gd name="T94" fmla="*/ 51 w 118"/>
              <a:gd name="T95" fmla="*/ 19 h 163"/>
              <a:gd name="T96" fmla="*/ 58 w 118"/>
              <a:gd name="T97" fmla="*/ 45 h 163"/>
              <a:gd name="T98" fmla="*/ 54 w 118"/>
              <a:gd name="T99" fmla="*/ 49 h 163"/>
              <a:gd name="T100" fmla="*/ 51 w 118"/>
              <a:gd name="T101" fmla="*/ 42 h 163"/>
              <a:gd name="T102" fmla="*/ 45 w 118"/>
              <a:gd name="T103" fmla="*/ 21 h 163"/>
              <a:gd name="T104" fmla="*/ 34 w 118"/>
              <a:gd name="T105" fmla="*/ 30 h 163"/>
              <a:gd name="T106" fmla="*/ 32 w 118"/>
              <a:gd name="T107" fmla="*/ 36 h 163"/>
              <a:gd name="T108" fmla="*/ 26 w 118"/>
              <a:gd name="T109" fmla="*/ 30 h 163"/>
              <a:gd name="T110" fmla="*/ 22 w 118"/>
              <a:gd name="T111" fmla="*/ 29 h 163"/>
              <a:gd name="T112" fmla="*/ 28 w 118"/>
              <a:gd name="T113" fmla="*/ 19 h 163"/>
              <a:gd name="T114" fmla="*/ 30 w 118"/>
              <a:gd name="T115" fmla="*/ 12 h 163"/>
              <a:gd name="T116" fmla="*/ 13 w 118"/>
              <a:gd name="T117" fmla="*/ 14 h 163"/>
              <a:gd name="T118" fmla="*/ 11 w 118"/>
              <a:gd name="T119" fmla="*/ 21 h 163"/>
              <a:gd name="T120" fmla="*/ 5 w 118"/>
              <a:gd name="T121" fmla="*/ 27 h 163"/>
              <a:gd name="T122" fmla="*/ 0 w 118"/>
              <a:gd name="T123" fmla="*/ 4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" h="163">
                <a:moveTo>
                  <a:pt x="0" y="40"/>
                </a:moveTo>
                <a:lnTo>
                  <a:pt x="4" y="45"/>
                </a:lnTo>
                <a:lnTo>
                  <a:pt x="4" y="49"/>
                </a:lnTo>
                <a:lnTo>
                  <a:pt x="5" y="47"/>
                </a:lnTo>
                <a:lnTo>
                  <a:pt x="7" y="45"/>
                </a:lnTo>
                <a:lnTo>
                  <a:pt x="7" y="42"/>
                </a:lnTo>
                <a:lnTo>
                  <a:pt x="7" y="38"/>
                </a:lnTo>
                <a:lnTo>
                  <a:pt x="9" y="38"/>
                </a:lnTo>
                <a:lnTo>
                  <a:pt x="11" y="40"/>
                </a:lnTo>
                <a:lnTo>
                  <a:pt x="13" y="40"/>
                </a:lnTo>
                <a:lnTo>
                  <a:pt x="15" y="40"/>
                </a:lnTo>
                <a:lnTo>
                  <a:pt x="13" y="44"/>
                </a:lnTo>
                <a:lnTo>
                  <a:pt x="11" y="47"/>
                </a:lnTo>
                <a:lnTo>
                  <a:pt x="11" y="47"/>
                </a:lnTo>
                <a:lnTo>
                  <a:pt x="11" y="49"/>
                </a:lnTo>
                <a:lnTo>
                  <a:pt x="13" y="53"/>
                </a:lnTo>
                <a:lnTo>
                  <a:pt x="13" y="53"/>
                </a:lnTo>
                <a:lnTo>
                  <a:pt x="15" y="55"/>
                </a:lnTo>
                <a:lnTo>
                  <a:pt x="17" y="55"/>
                </a:lnTo>
                <a:lnTo>
                  <a:pt x="19" y="55"/>
                </a:lnTo>
                <a:lnTo>
                  <a:pt x="19" y="57"/>
                </a:lnTo>
                <a:lnTo>
                  <a:pt x="15" y="59"/>
                </a:lnTo>
                <a:lnTo>
                  <a:pt x="15" y="59"/>
                </a:lnTo>
                <a:lnTo>
                  <a:pt x="15" y="59"/>
                </a:lnTo>
                <a:lnTo>
                  <a:pt x="13" y="57"/>
                </a:lnTo>
                <a:lnTo>
                  <a:pt x="9" y="53"/>
                </a:lnTo>
                <a:lnTo>
                  <a:pt x="7" y="53"/>
                </a:lnTo>
                <a:lnTo>
                  <a:pt x="7" y="57"/>
                </a:lnTo>
                <a:lnTo>
                  <a:pt x="9" y="59"/>
                </a:lnTo>
                <a:lnTo>
                  <a:pt x="11" y="60"/>
                </a:lnTo>
                <a:lnTo>
                  <a:pt x="13" y="62"/>
                </a:lnTo>
                <a:lnTo>
                  <a:pt x="13" y="62"/>
                </a:lnTo>
                <a:lnTo>
                  <a:pt x="13" y="64"/>
                </a:lnTo>
                <a:lnTo>
                  <a:pt x="15" y="66"/>
                </a:lnTo>
                <a:lnTo>
                  <a:pt x="17" y="68"/>
                </a:lnTo>
                <a:lnTo>
                  <a:pt x="19" y="70"/>
                </a:lnTo>
                <a:lnTo>
                  <a:pt x="19" y="72"/>
                </a:lnTo>
                <a:lnTo>
                  <a:pt x="22" y="72"/>
                </a:lnTo>
                <a:lnTo>
                  <a:pt x="24" y="72"/>
                </a:lnTo>
                <a:lnTo>
                  <a:pt x="26" y="72"/>
                </a:lnTo>
                <a:lnTo>
                  <a:pt x="26" y="73"/>
                </a:lnTo>
                <a:lnTo>
                  <a:pt x="24" y="73"/>
                </a:lnTo>
                <a:lnTo>
                  <a:pt x="21" y="73"/>
                </a:lnTo>
                <a:lnTo>
                  <a:pt x="21" y="77"/>
                </a:lnTo>
                <a:lnTo>
                  <a:pt x="22" y="81"/>
                </a:lnTo>
                <a:lnTo>
                  <a:pt x="24" y="79"/>
                </a:lnTo>
                <a:lnTo>
                  <a:pt x="26" y="81"/>
                </a:lnTo>
                <a:lnTo>
                  <a:pt x="30" y="85"/>
                </a:lnTo>
                <a:lnTo>
                  <a:pt x="32" y="87"/>
                </a:lnTo>
                <a:lnTo>
                  <a:pt x="30" y="88"/>
                </a:lnTo>
                <a:lnTo>
                  <a:pt x="30" y="90"/>
                </a:lnTo>
                <a:lnTo>
                  <a:pt x="34" y="90"/>
                </a:lnTo>
                <a:lnTo>
                  <a:pt x="39" y="90"/>
                </a:lnTo>
                <a:lnTo>
                  <a:pt x="41" y="88"/>
                </a:lnTo>
                <a:lnTo>
                  <a:pt x="41" y="87"/>
                </a:lnTo>
                <a:lnTo>
                  <a:pt x="43" y="83"/>
                </a:lnTo>
                <a:lnTo>
                  <a:pt x="45" y="81"/>
                </a:lnTo>
                <a:lnTo>
                  <a:pt x="47" y="81"/>
                </a:lnTo>
                <a:lnTo>
                  <a:pt x="47" y="79"/>
                </a:lnTo>
                <a:lnTo>
                  <a:pt x="47" y="75"/>
                </a:lnTo>
                <a:lnTo>
                  <a:pt x="45" y="73"/>
                </a:lnTo>
                <a:lnTo>
                  <a:pt x="45" y="70"/>
                </a:lnTo>
                <a:lnTo>
                  <a:pt x="43" y="68"/>
                </a:lnTo>
                <a:lnTo>
                  <a:pt x="43" y="66"/>
                </a:lnTo>
                <a:lnTo>
                  <a:pt x="45" y="64"/>
                </a:lnTo>
                <a:lnTo>
                  <a:pt x="47" y="66"/>
                </a:lnTo>
                <a:lnTo>
                  <a:pt x="49" y="68"/>
                </a:lnTo>
                <a:lnTo>
                  <a:pt x="49" y="70"/>
                </a:lnTo>
                <a:lnTo>
                  <a:pt x="49" y="72"/>
                </a:lnTo>
                <a:lnTo>
                  <a:pt x="51" y="70"/>
                </a:lnTo>
                <a:lnTo>
                  <a:pt x="51" y="66"/>
                </a:lnTo>
                <a:lnTo>
                  <a:pt x="51" y="62"/>
                </a:lnTo>
                <a:lnTo>
                  <a:pt x="51" y="60"/>
                </a:lnTo>
                <a:lnTo>
                  <a:pt x="53" y="60"/>
                </a:lnTo>
                <a:lnTo>
                  <a:pt x="54" y="62"/>
                </a:lnTo>
                <a:lnTo>
                  <a:pt x="54" y="66"/>
                </a:lnTo>
                <a:lnTo>
                  <a:pt x="54" y="68"/>
                </a:lnTo>
                <a:lnTo>
                  <a:pt x="54" y="70"/>
                </a:lnTo>
                <a:lnTo>
                  <a:pt x="53" y="72"/>
                </a:lnTo>
                <a:lnTo>
                  <a:pt x="53" y="73"/>
                </a:lnTo>
                <a:lnTo>
                  <a:pt x="53" y="77"/>
                </a:lnTo>
                <a:lnTo>
                  <a:pt x="54" y="77"/>
                </a:lnTo>
                <a:lnTo>
                  <a:pt x="58" y="77"/>
                </a:lnTo>
                <a:lnTo>
                  <a:pt x="62" y="72"/>
                </a:lnTo>
                <a:lnTo>
                  <a:pt x="64" y="70"/>
                </a:lnTo>
                <a:lnTo>
                  <a:pt x="64" y="66"/>
                </a:lnTo>
                <a:lnTo>
                  <a:pt x="64" y="64"/>
                </a:lnTo>
                <a:lnTo>
                  <a:pt x="66" y="64"/>
                </a:lnTo>
                <a:lnTo>
                  <a:pt x="68" y="66"/>
                </a:lnTo>
                <a:lnTo>
                  <a:pt x="68" y="70"/>
                </a:lnTo>
                <a:lnTo>
                  <a:pt x="66" y="73"/>
                </a:lnTo>
                <a:lnTo>
                  <a:pt x="66" y="75"/>
                </a:lnTo>
                <a:lnTo>
                  <a:pt x="68" y="77"/>
                </a:lnTo>
                <a:lnTo>
                  <a:pt x="69" y="77"/>
                </a:lnTo>
                <a:lnTo>
                  <a:pt x="73" y="73"/>
                </a:lnTo>
                <a:lnTo>
                  <a:pt x="75" y="73"/>
                </a:lnTo>
                <a:lnTo>
                  <a:pt x="75" y="75"/>
                </a:lnTo>
                <a:lnTo>
                  <a:pt x="73" y="77"/>
                </a:lnTo>
                <a:lnTo>
                  <a:pt x="69" y="79"/>
                </a:lnTo>
                <a:lnTo>
                  <a:pt x="68" y="81"/>
                </a:lnTo>
                <a:lnTo>
                  <a:pt x="62" y="81"/>
                </a:lnTo>
                <a:lnTo>
                  <a:pt x="58" y="83"/>
                </a:lnTo>
                <a:lnTo>
                  <a:pt x="56" y="85"/>
                </a:lnTo>
                <a:lnTo>
                  <a:pt x="56" y="87"/>
                </a:lnTo>
                <a:lnTo>
                  <a:pt x="54" y="87"/>
                </a:lnTo>
                <a:lnTo>
                  <a:pt x="51" y="90"/>
                </a:lnTo>
                <a:lnTo>
                  <a:pt x="49" y="92"/>
                </a:lnTo>
                <a:lnTo>
                  <a:pt x="47" y="92"/>
                </a:lnTo>
                <a:lnTo>
                  <a:pt x="45" y="94"/>
                </a:lnTo>
                <a:lnTo>
                  <a:pt x="45" y="98"/>
                </a:lnTo>
                <a:lnTo>
                  <a:pt x="43" y="98"/>
                </a:lnTo>
                <a:lnTo>
                  <a:pt x="43" y="96"/>
                </a:lnTo>
                <a:lnTo>
                  <a:pt x="41" y="94"/>
                </a:lnTo>
                <a:lnTo>
                  <a:pt x="39" y="96"/>
                </a:lnTo>
                <a:lnTo>
                  <a:pt x="37" y="96"/>
                </a:lnTo>
                <a:lnTo>
                  <a:pt x="37" y="98"/>
                </a:lnTo>
                <a:lnTo>
                  <a:pt x="37" y="100"/>
                </a:lnTo>
                <a:lnTo>
                  <a:pt x="37" y="103"/>
                </a:lnTo>
                <a:lnTo>
                  <a:pt x="37" y="109"/>
                </a:lnTo>
                <a:lnTo>
                  <a:pt x="39" y="109"/>
                </a:lnTo>
                <a:lnTo>
                  <a:pt x="41" y="109"/>
                </a:lnTo>
                <a:lnTo>
                  <a:pt x="43" y="107"/>
                </a:lnTo>
                <a:lnTo>
                  <a:pt x="47" y="107"/>
                </a:lnTo>
                <a:lnTo>
                  <a:pt x="49" y="105"/>
                </a:lnTo>
                <a:lnTo>
                  <a:pt x="51" y="107"/>
                </a:lnTo>
                <a:lnTo>
                  <a:pt x="53" y="105"/>
                </a:lnTo>
                <a:lnTo>
                  <a:pt x="56" y="103"/>
                </a:lnTo>
                <a:lnTo>
                  <a:pt x="56" y="103"/>
                </a:lnTo>
                <a:lnTo>
                  <a:pt x="58" y="102"/>
                </a:lnTo>
                <a:lnTo>
                  <a:pt x="60" y="102"/>
                </a:lnTo>
                <a:lnTo>
                  <a:pt x="60" y="103"/>
                </a:lnTo>
                <a:lnTo>
                  <a:pt x="62" y="103"/>
                </a:lnTo>
                <a:lnTo>
                  <a:pt x="69" y="103"/>
                </a:lnTo>
                <a:lnTo>
                  <a:pt x="71" y="102"/>
                </a:lnTo>
                <a:lnTo>
                  <a:pt x="73" y="100"/>
                </a:lnTo>
                <a:lnTo>
                  <a:pt x="75" y="100"/>
                </a:lnTo>
                <a:lnTo>
                  <a:pt x="75" y="102"/>
                </a:lnTo>
                <a:lnTo>
                  <a:pt x="73" y="103"/>
                </a:lnTo>
                <a:lnTo>
                  <a:pt x="73" y="105"/>
                </a:lnTo>
                <a:lnTo>
                  <a:pt x="71" y="105"/>
                </a:lnTo>
                <a:lnTo>
                  <a:pt x="71" y="105"/>
                </a:lnTo>
                <a:lnTo>
                  <a:pt x="68" y="105"/>
                </a:lnTo>
                <a:lnTo>
                  <a:pt x="64" y="105"/>
                </a:lnTo>
                <a:lnTo>
                  <a:pt x="62" y="107"/>
                </a:lnTo>
                <a:lnTo>
                  <a:pt x="56" y="109"/>
                </a:lnTo>
                <a:lnTo>
                  <a:pt x="54" y="109"/>
                </a:lnTo>
                <a:lnTo>
                  <a:pt x="51" y="111"/>
                </a:lnTo>
                <a:lnTo>
                  <a:pt x="51" y="111"/>
                </a:lnTo>
                <a:lnTo>
                  <a:pt x="54" y="113"/>
                </a:lnTo>
                <a:lnTo>
                  <a:pt x="58" y="113"/>
                </a:lnTo>
                <a:lnTo>
                  <a:pt x="62" y="113"/>
                </a:lnTo>
                <a:lnTo>
                  <a:pt x="64" y="115"/>
                </a:lnTo>
                <a:lnTo>
                  <a:pt x="64" y="117"/>
                </a:lnTo>
                <a:lnTo>
                  <a:pt x="58" y="117"/>
                </a:lnTo>
                <a:lnTo>
                  <a:pt x="56" y="118"/>
                </a:lnTo>
                <a:lnTo>
                  <a:pt x="54" y="117"/>
                </a:lnTo>
                <a:lnTo>
                  <a:pt x="51" y="117"/>
                </a:lnTo>
                <a:lnTo>
                  <a:pt x="51" y="118"/>
                </a:lnTo>
                <a:lnTo>
                  <a:pt x="51" y="118"/>
                </a:lnTo>
                <a:lnTo>
                  <a:pt x="49" y="117"/>
                </a:lnTo>
                <a:lnTo>
                  <a:pt x="47" y="113"/>
                </a:lnTo>
                <a:lnTo>
                  <a:pt x="45" y="113"/>
                </a:lnTo>
                <a:lnTo>
                  <a:pt x="41" y="117"/>
                </a:lnTo>
                <a:lnTo>
                  <a:pt x="41" y="117"/>
                </a:lnTo>
                <a:lnTo>
                  <a:pt x="43" y="118"/>
                </a:lnTo>
                <a:lnTo>
                  <a:pt x="43" y="120"/>
                </a:lnTo>
                <a:lnTo>
                  <a:pt x="41" y="122"/>
                </a:lnTo>
                <a:lnTo>
                  <a:pt x="43" y="124"/>
                </a:lnTo>
                <a:lnTo>
                  <a:pt x="43" y="124"/>
                </a:lnTo>
                <a:lnTo>
                  <a:pt x="43" y="126"/>
                </a:lnTo>
                <a:lnTo>
                  <a:pt x="45" y="128"/>
                </a:lnTo>
                <a:lnTo>
                  <a:pt x="45" y="130"/>
                </a:lnTo>
                <a:lnTo>
                  <a:pt x="47" y="130"/>
                </a:lnTo>
                <a:lnTo>
                  <a:pt x="47" y="130"/>
                </a:lnTo>
                <a:lnTo>
                  <a:pt x="49" y="132"/>
                </a:lnTo>
                <a:lnTo>
                  <a:pt x="49" y="133"/>
                </a:lnTo>
                <a:lnTo>
                  <a:pt x="51" y="135"/>
                </a:lnTo>
                <a:lnTo>
                  <a:pt x="53" y="135"/>
                </a:lnTo>
                <a:lnTo>
                  <a:pt x="54" y="135"/>
                </a:lnTo>
                <a:lnTo>
                  <a:pt x="56" y="137"/>
                </a:lnTo>
                <a:lnTo>
                  <a:pt x="56" y="139"/>
                </a:lnTo>
                <a:lnTo>
                  <a:pt x="56" y="141"/>
                </a:lnTo>
                <a:lnTo>
                  <a:pt x="60" y="143"/>
                </a:lnTo>
                <a:lnTo>
                  <a:pt x="64" y="143"/>
                </a:lnTo>
                <a:lnTo>
                  <a:pt x="66" y="141"/>
                </a:lnTo>
                <a:lnTo>
                  <a:pt x="66" y="141"/>
                </a:lnTo>
                <a:lnTo>
                  <a:pt x="68" y="141"/>
                </a:lnTo>
                <a:lnTo>
                  <a:pt x="69" y="141"/>
                </a:lnTo>
                <a:lnTo>
                  <a:pt x="69" y="141"/>
                </a:lnTo>
                <a:lnTo>
                  <a:pt x="69" y="145"/>
                </a:lnTo>
                <a:lnTo>
                  <a:pt x="69" y="145"/>
                </a:lnTo>
                <a:lnTo>
                  <a:pt x="68" y="145"/>
                </a:lnTo>
                <a:lnTo>
                  <a:pt x="64" y="148"/>
                </a:lnTo>
                <a:lnTo>
                  <a:pt x="64" y="148"/>
                </a:lnTo>
                <a:lnTo>
                  <a:pt x="69" y="154"/>
                </a:lnTo>
                <a:lnTo>
                  <a:pt x="71" y="156"/>
                </a:lnTo>
                <a:lnTo>
                  <a:pt x="73" y="156"/>
                </a:lnTo>
                <a:lnTo>
                  <a:pt x="71" y="162"/>
                </a:lnTo>
                <a:lnTo>
                  <a:pt x="73" y="163"/>
                </a:lnTo>
                <a:lnTo>
                  <a:pt x="73" y="163"/>
                </a:lnTo>
                <a:lnTo>
                  <a:pt x="75" y="162"/>
                </a:lnTo>
                <a:lnTo>
                  <a:pt x="75" y="162"/>
                </a:lnTo>
                <a:lnTo>
                  <a:pt x="77" y="163"/>
                </a:lnTo>
                <a:lnTo>
                  <a:pt x="81" y="163"/>
                </a:lnTo>
                <a:lnTo>
                  <a:pt x="83" y="160"/>
                </a:lnTo>
                <a:lnTo>
                  <a:pt x="83" y="156"/>
                </a:lnTo>
                <a:lnTo>
                  <a:pt x="85" y="156"/>
                </a:lnTo>
                <a:lnTo>
                  <a:pt x="85" y="154"/>
                </a:lnTo>
                <a:lnTo>
                  <a:pt x="83" y="148"/>
                </a:lnTo>
                <a:lnTo>
                  <a:pt x="83" y="145"/>
                </a:lnTo>
                <a:lnTo>
                  <a:pt x="83" y="143"/>
                </a:lnTo>
                <a:lnTo>
                  <a:pt x="85" y="141"/>
                </a:lnTo>
                <a:lnTo>
                  <a:pt x="85" y="130"/>
                </a:lnTo>
                <a:lnTo>
                  <a:pt x="85" y="128"/>
                </a:lnTo>
                <a:lnTo>
                  <a:pt x="85" y="126"/>
                </a:lnTo>
                <a:lnTo>
                  <a:pt x="88" y="124"/>
                </a:lnTo>
                <a:lnTo>
                  <a:pt x="88" y="122"/>
                </a:lnTo>
                <a:lnTo>
                  <a:pt x="85" y="120"/>
                </a:lnTo>
                <a:lnTo>
                  <a:pt x="88" y="118"/>
                </a:lnTo>
                <a:lnTo>
                  <a:pt x="90" y="118"/>
                </a:lnTo>
                <a:lnTo>
                  <a:pt x="92" y="118"/>
                </a:lnTo>
                <a:lnTo>
                  <a:pt x="92" y="115"/>
                </a:lnTo>
                <a:lnTo>
                  <a:pt x="92" y="111"/>
                </a:lnTo>
                <a:lnTo>
                  <a:pt x="94" y="107"/>
                </a:lnTo>
                <a:lnTo>
                  <a:pt x="94" y="103"/>
                </a:lnTo>
                <a:lnTo>
                  <a:pt x="92" y="100"/>
                </a:lnTo>
                <a:lnTo>
                  <a:pt x="92" y="96"/>
                </a:lnTo>
                <a:lnTo>
                  <a:pt x="92" y="96"/>
                </a:lnTo>
                <a:lnTo>
                  <a:pt x="96" y="96"/>
                </a:lnTo>
                <a:lnTo>
                  <a:pt x="98" y="94"/>
                </a:lnTo>
                <a:lnTo>
                  <a:pt x="96" y="92"/>
                </a:lnTo>
                <a:lnTo>
                  <a:pt x="96" y="88"/>
                </a:lnTo>
                <a:lnTo>
                  <a:pt x="98" y="87"/>
                </a:lnTo>
                <a:lnTo>
                  <a:pt x="98" y="81"/>
                </a:lnTo>
                <a:lnTo>
                  <a:pt x="96" y="77"/>
                </a:lnTo>
                <a:lnTo>
                  <a:pt x="96" y="75"/>
                </a:lnTo>
                <a:lnTo>
                  <a:pt x="100" y="72"/>
                </a:lnTo>
                <a:lnTo>
                  <a:pt x="100" y="70"/>
                </a:lnTo>
                <a:lnTo>
                  <a:pt x="100" y="68"/>
                </a:lnTo>
                <a:lnTo>
                  <a:pt x="100" y="66"/>
                </a:lnTo>
                <a:lnTo>
                  <a:pt x="103" y="66"/>
                </a:lnTo>
                <a:lnTo>
                  <a:pt x="107" y="62"/>
                </a:lnTo>
                <a:lnTo>
                  <a:pt x="109" y="64"/>
                </a:lnTo>
                <a:lnTo>
                  <a:pt x="113" y="62"/>
                </a:lnTo>
                <a:lnTo>
                  <a:pt x="115" y="64"/>
                </a:lnTo>
                <a:lnTo>
                  <a:pt x="117" y="64"/>
                </a:lnTo>
                <a:lnTo>
                  <a:pt x="117" y="62"/>
                </a:lnTo>
                <a:lnTo>
                  <a:pt x="118" y="60"/>
                </a:lnTo>
                <a:lnTo>
                  <a:pt x="118" y="57"/>
                </a:lnTo>
                <a:lnTo>
                  <a:pt x="115" y="57"/>
                </a:lnTo>
                <a:lnTo>
                  <a:pt x="109" y="55"/>
                </a:lnTo>
                <a:lnTo>
                  <a:pt x="105" y="53"/>
                </a:lnTo>
                <a:lnTo>
                  <a:pt x="100" y="47"/>
                </a:lnTo>
                <a:lnTo>
                  <a:pt x="98" y="45"/>
                </a:lnTo>
                <a:lnTo>
                  <a:pt x="94" y="42"/>
                </a:lnTo>
                <a:lnTo>
                  <a:pt x="92" y="42"/>
                </a:lnTo>
                <a:lnTo>
                  <a:pt x="90" y="40"/>
                </a:lnTo>
                <a:lnTo>
                  <a:pt x="88" y="38"/>
                </a:lnTo>
                <a:lnTo>
                  <a:pt x="88" y="36"/>
                </a:lnTo>
                <a:lnTo>
                  <a:pt x="85" y="29"/>
                </a:lnTo>
                <a:lnTo>
                  <a:pt x="83" y="23"/>
                </a:lnTo>
                <a:lnTo>
                  <a:pt x="79" y="19"/>
                </a:lnTo>
                <a:lnTo>
                  <a:pt x="77" y="21"/>
                </a:lnTo>
                <a:lnTo>
                  <a:pt x="75" y="23"/>
                </a:lnTo>
                <a:lnTo>
                  <a:pt x="77" y="30"/>
                </a:lnTo>
                <a:lnTo>
                  <a:pt x="77" y="34"/>
                </a:lnTo>
                <a:lnTo>
                  <a:pt x="75" y="36"/>
                </a:lnTo>
                <a:lnTo>
                  <a:pt x="73" y="36"/>
                </a:lnTo>
                <a:lnTo>
                  <a:pt x="73" y="34"/>
                </a:lnTo>
                <a:lnTo>
                  <a:pt x="73" y="29"/>
                </a:lnTo>
                <a:lnTo>
                  <a:pt x="73" y="23"/>
                </a:lnTo>
                <a:lnTo>
                  <a:pt x="75" y="21"/>
                </a:lnTo>
                <a:lnTo>
                  <a:pt x="75" y="17"/>
                </a:lnTo>
                <a:lnTo>
                  <a:pt x="73" y="14"/>
                </a:lnTo>
                <a:lnTo>
                  <a:pt x="69" y="8"/>
                </a:lnTo>
                <a:lnTo>
                  <a:pt x="68" y="6"/>
                </a:lnTo>
                <a:lnTo>
                  <a:pt x="66" y="8"/>
                </a:lnTo>
                <a:lnTo>
                  <a:pt x="64" y="12"/>
                </a:lnTo>
                <a:lnTo>
                  <a:pt x="62" y="10"/>
                </a:lnTo>
                <a:lnTo>
                  <a:pt x="62" y="6"/>
                </a:lnTo>
                <a:lnTo>
                  <a:pt x="58" y="2"/>
                </a:lnTo>
                <a:lnTo>
                  <a:pt x="56" y="0"/>
                </a:lnTo>
                <a:lnTo>
                  <a:pt x="54" y="2"/>
                </a:lnTo>
                <a:lnTo>
                  <a:pt x="53" y="6"/>
                </a:lnTo>
                <a:lnTo>
                  <a:pt x="54" y="10"/>
                </a:lnTo>
                <a:lnTo>
                  <a:pt x="53" y="14"/>
                </a:lnTo>
                <a:lnTo>
                  <a:pt x="53" y="15"/>
                </a:lnTo>
                <a:lnTo>
                  <a:pt x="51" y="19"/>
                </a:lnTo>
                <a:lnTo>
                  <a:pt x="53" y="21"/>
                </a:lnTo>
                <a:lnTo>
                  <a:pt x="54" y="23"/>
                </a:lnTo>
                <a:lnTo>
                  <a:pt x="54" y="32"/>
                </a:lnTo>
                <a:lnTo>
                  <a:pt x="54" y="38"/>
                </a:lnTo>
                <a:lnTo>
                  <a:pt x="54" y="42"/>
                </a:lnTo>
                <a:lnTo>
                  <a:pt x="58" y="45"/>
                </a:lnTo>
                <a:lnTo>
                  <a:pt x="58" y="49"/>
                </a:lnTo>
                <a:lnTo>
                  <a:pt x="62" y="53"/>
                </a:lnTo>
                <a:lnTo>
                  <a:pt x="60" y="55"/>
                </a:lnTo>
                <a:lnTo>
                  <a:pt x="58" y="55"/>
                </a:lnTo>
                <a:lnTo>
                  <a:pt x="58" y="53"/>
                </a:lnTo>
                <a:lnTo>
                  <a:pt x="54" y="49"/>
                </a:lnTo>
                <a:lnTo>
                  <a:pt x="53" y="45"/>
                </a:lnTo>
                <a:lnTo>
                  <a:pt x="51" y="45"/>
                </a:lnTo>
                <a:lnTo>
                  <a:pt x="49" y="47"/>
                </a:lnTo>
                <a:lnTo>
                  <a:pt x="49" y="45"/>
                </a:lnTo>
                <a:lnTo>
                  <a:pt x="47" y="45"/>
                </a:lnTo>
                <a:lnTo>
                  <a:pt x="51" y="42"/>
                </a:lnTo>
                <a:lnTo>
                  <a:pt x="51" y="40"/>
                </a:lnTo>
                <a:lnTo>
                  <a:pt x="51" y="38"/>
                </a:lnTo>
                <a:lnTo>
                  <a:pt x="49" y="30"/>
                </a:lnTo>
                <a:lnTo>
                  <a:pt x="49" y="25"/>
                </a:lnTo>
                <a:lnTo>
                  <a:pt x="47" y="23"/>
                </a:lnTo>
                <a:lnTo>
                  <a:pt x="45" y="21"/>
                </a:lnTo>
                <a:lnTo>
                  <a:pt x="41" y="17"/>
                </a:lnTo>
                <a:lnTo>
                  <a:pt x="39" y="15"/>
                </a:lnTo>
                <a:lnTo>
                  <a:pt x="37" y="17"/>
                </a:lnTo>
                <a:lnTo>
                  <a:pt x="37" y="21"/>
                </a:lnTo>
                <a:lnTo>
                  <a:pt x="34" y="27"/>
                </a:lnTo>
                <a:lnTo>
                  <a:pt x="34" y="30"/>
                </a:lnTo>
                <a:lnTo>
                  <a:pt x="34" y="34"/>
                </a:lnTo>
                <a:lnTo>
                  <a:pt x="36" y="38"/>
                </a:lnTo>
                <a:lnTo>
                  <a:pt x="37" y="42"/>
                </a:lnTo>
                <a:lnTo>
                  <a:pt x="36" y="42"/>
                </a:lnTo>
                <a:lnTo>
                  <a:pt x="34" y="40"/>
                </a:lnTo>
                <a:lnTo>
                  <a:pt x="32" y="36"/>
                </a:lnTo>
                <a:lnTo>
                  <a:pt x="34" y="34"/>
                </a:lnTo>
                <a:lnTo>
                  <a:pt x="32" y="32"/>
                </a:lnTo>
                <a:lnTo>
                  <a:pt x="30" y="30"/>
                </a:lnTo>
                <a:lnTo>
                  <a:pt x="30" y="30"/>
                </a:lnTo>
                <a:lnTo>
                  <a:pt x="28" y="30"/>
                </a:lnTo>
                <a:lnTo>
                  <a:pt x="26" y="30"/>
                </a:lnTo>
                <a:lnTo>
                  <a:pt x="26" y="29"/>
                </a:lnTo>
                <a:lnTo>
                  <a:pt x="30" y="27"/>
                </a:lnTo>
                <a:lnTo>
                  <a:pt x="30" y="25"/>
                </a:lnTo>
                <a:lnTo>
                  <a:pt x="28" y="25"/>
                </a:lnTo>
                <a:lnTo>
                  <a:pt x="24" y="27"/>
                </a:lnTo>
                <a:lnTo>
                  <a:pt x="22" y="29"/>
                </a:lnTo>
                <a:lnTo>
                  <a:pt x="21" y="27"/>
                </a:lnTo>
                <a:lnTo>
                  <a:pt x="21" y="25"/>
                </a:lnTo>
                <a:lnTo>
                  <a:pt x="22" y="25"/>
                </a:lnTo>
                <a:lnTo>
                  <a:pt x="22" y="23"/>
                </a:lnTo>
                <a:lnTo>
                  <a:pt x="26" y="19"/>
                </a:lnTo>
                <a:lnTo>
                  <a:pt x="28" y="19"/>
                </a:lnTo>
                <a:lnTo>
                  <a:pt x="28" y="21"/>
                </a:lnTo>
                <a:lnTo>
                  <a:pt x="30" y="21"/>
                </a:lnTo>
                <a:lnTo>
                  <a:pt x="32" y="19"/>
                </a:lnTo>
                <a:lnTo>
                  <a:pt x="34" y="15"/>
                </a:lnTo>
                <a:lnTo>
                  <a:pt x="32" y="14"/>
                </a:lnTo>
                <a:lnTo>
                  <a:pt x="30" y="12"/>
                </a:lnTo>
                <a:lnTo>
                  <a:pt x="26" y="12"/>
                </a:lnTo>
                <a:lnTo>
                  <a:pt x="19" y="17"/>
                </a:lnTo>
                <a:lnTo>
                  <a:pt x="17" y="19"/>
                </a:lnTo>
                <a:lnTo>
                  <a:pt x="15" y="17"/>
                </a:lnTo>
                <a:lnTo>
                  <a:pt x="15" y="15"/>
                </a:lnTo>
                <a:lnTo>
                  <a:pt x="13" y="14"/>
                </a:lnTo>
                <a:lnTo>
                  <a:pt x="11" y="15"/>
                </a:lnTo>
                <a:lnTo>
                  <a:pt x="11" y="17"/>
                </a:lnTo>
                <a:lnTo>
                  <a:pt x="15" y="23"/>
                </a:lnTo>
                <a:lnTo>
                  <a:pt x="15" y="23"/>
                </a:lnTo>
                <a:lnTo>
                  <a:pt x="11" y="23"/>
                </a:lnTo>
                <a:lnTo>
                  <a:pt x="11" y="21"/>
                </a:lnTo>
                <a:lnTo>
                  <a:pt x="9" y="15"/>
                </a:lnTo>
                <a:lnTo>
                  <a:pt x="7" y="15"/>
                </a:lnTo>
                <a:lnTo>
                  <a:pt x="4" y="19"/>
                </a:lnTo>
                <a:lnTo>
                  <a:pt x="4" y="23"/>
                </a:lnTo>
                <a:lnTo>
                  <a:pt x="5" y="25"/>
                </a:lnTo>
                <a:lnTo>
                  <a:pt x="5" y="27"/>
                </a:lnTo>
                <a:lnTo>
                  <a:pt x="4" y="27"/>
                </a:lnTo>
                <a:lnTo>
                  <a:pt x="2" y="30"/>
                </a:lnTo>
                <a:lnTo>
                  <a:pt x="0" y="30"/>
                </a:lnTo>
                <a:lnTo>
                  <a:pt x="0" y="32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280">
            <a:extLst>
              <a:ext uri="{FF2B5EF4-FFF2-40B4-BE49-F238E27FC236}">
                <a16:creationId xmlns:a16="http://schemas.microsoft.com/office/drawing/2014/main" id="{E64EAFB9-CF38-4DBA-8D0F-DF9E72789718}"/>
              </a:ext>
            </a:extLst>
          </p:cNvPr>
          <p:cNvSpPr>
            <a:spLocks/>
          </p:cNvSpPr>
          <p:nvPr/>
        </p:nvSpPr>
        <p:spPr bwMode="auto">
          <a:xfrm>
            <a:off x="6437023" y="1355282"/>
            <a:ext cx="30753" cy="17804"/>
          </a:xfrm>
          <a:custGeom>
            <a:avLst/>
            <a:gdLst>
              <a:gd name="T0" fmla="*/ 2 w 19"/>
              <a:gd name="T1" fmla="*/ 11 h 11"/>
              <a:gd name="T2" fmla="*/ 6 w 19"/>
              <a:gd name="T3" fmla="*/ 11 h 11"/>
              <a:gd name="T4" fmla="*/ 12 w 19"/>
              <a:gd name="T5" fmla="*/ 8 h 11"/>
              <a:gd name="T6" fmla="*/ 14 w 19"/>
              <a:gd name="T7" fmla="*/ 6 h 11"/>
              <a:gd name="T8" fmla="*/ 17 w 19"/>
              <a:gd name="T9" fmla="*/ 2 h 11"/>
              <a:gd name="T10" fmla="*/ 19 w 19"/>
              <a:gd name="T11" fmla="*/ 0 h 11"/>
              <a:gd name="T12" fmla="*/ 17 w 19"/>
              <a:gd name="T13" fmla="*/ 0 h 11"/>
              <a:gd name="T14" fmla="*/ 14 w 19"/>
              <a:gd name="T15" fmla="*/ 0 h 11"/>
              <a:gd name="T16" fmla="*/ 12 w 19"/>
              <a:gd name="T17" fmla="*/ 2 h 11"/>
              <a:gd name="T18" fmla="*/ 8 w 19"/>
              <a:gd name="T19" fmla="*/ 6 h 11"/>
              <a:gd name="T20" fmla="*/ 6 w 19"/>
              <a:gd name="T21" fmla="*/ 8 h 11"/>
              <a:gd name="T22" fmla="*/ 2 w 19"/>
              <a:gd name="T23" fmla="*/ 8 h 11"/>
              <a:gd name="T24" fmla="*/ 0 w 19"/>
              <a:gd name="T25" fmla="*/ 9 h 11"/>
              <a:gd name="T26" fmla="*/ 2 w 19"/>
              <a:gd name="T27" fmla="*/ 11 h 11"/>
              <a:gd name="T28" fmla="*/ 2 w 19"/>
              <a:gd name="T2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1">
                <a:moveTo>
                  <a:pt x="2" y="11"/>
                </a:moveTo>
                <a:lnTo>
                  <a:pt x="6" y="11"/>
                </a:lnTo>
                <a:lnTo>
                  <a:pt x="12" y="8"/>
                </a:lnTo>
                <a:lnTo>
                  <a:pt x="14" y="6"/>
                </a:lnTo>
                <a:lnTo>
                  <a:pt x="17" y="2"/>
                </a:lnTo>
                <a:lnTo>
                  <a:pt x="19" y="0"/>
                </a:lnTo>
                <a:lnTo>
                  <a:pt x="17" y="0"/>
                </a:lnTo>
                <a:lnTo>
                  <a:pt x="14" y="0"/>
                </a:lnTo>
                <a:lnTo>
                  <a:pt x="12" y="2"/>
                </a:lnTo>
                <a:lnTo>
                  <a:pt x="8" y="6"/>
                </a:lnTo>
                <a:lnTo>
                  <a:pt x="6" y="8"/>
                </a:lnTo>
                <a:lnTo>
                  <a:pt x="2" y="8"/>
                </a:lnTo>
                <a:lnTo>
                  <a:pt x="0" y="9"/>
                </a:lnTo>
                <a:lnTo>
                  <a:pt x="2" y="11"/>
                </a:lnTo>
                <a:lnTo>
                  <a:pt x="2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81">
            <a:extLst>
              <a:ext uri="{FF2B5EF4-FFF2-40B4-BE49-F238E27FC236}">
                <a16:creationId xmlns:a16="http://schemas.microsoft.com/office/drawing/2014/main" id="{23928B97-2A5F-466C-993E-F53B01F1927A}"/>
              </a:ext>
            </a:extLst>
          </p:cNvPr>
          <p:cNvSpPr>
            <a:spLocks/>
          </p:cNvSpPr>
          <p:nvPr/>
        </p:nvSpPr>
        <p:spPr bwMode="auto">
          <a:xfrm>
            <a:off x="6391704" y="1466962"/>
            <a:ext cx="27515" cy="16186"/>
          </a:xfrm>
          <a:custGeom>
            <a:avLst/>
            <a:gdLst>
              <a:gd name="T0" fmla="*/ 4 w 17"/>
              <a:gd name="T1" fmla="*/ 6 h 10"/>
              <a:gd name="T2" fmla="*/ 6 w 17"/>
              <a:gd name="T3" fmla="*/ 6 h 10"/>
              <a:gd name="T4" fmla="*/ 8 w 17"/>
              <a:gd name="T5" fmla="*/ 4 h 10"/>
              <a:gd name="T6" fmla="*/ 10 w 17"/>
              <a:gd name="T7" fmla="*/ 4 h 10"/>
              <a:gd name="T8" fmla="*/ 13 w 17"/>
              <a:gd name="T9" fmla="*/ 6 h 10"/>
              <a:gd name="T10" fmla="*/ 17 w 17"/>
              <a:gd name="T11" fmla="*/ 4 h 10"/>
              <a:gd name="T12" fmla="*/ 17 w 17"/>
              <a:gd name="T13" fmla="*/ 2 h 10"/>
              <a:gd name="T14" fmla="*/ 15 w 17"/>
              <a:gd name="T15" fmla="*/ 2 h 10"/>
              <a:gd name="T16" fmla="*/ 11 w 17"/>
              <a:gd name="T17" fmla="*/ 2 h 10"/>
              <a:gd name="T18" fmla="*/ 10 w 17"/>
              <a:gd name="T19" fmla="*/ 0 h 10"/>
              <a:gd name="T20" fmla="*/ 8 w 17"/>
              <a:gd name="T21" fmla="*/ 2 h 10"/>
              <a:gd name="T22" fmla="*/ 6 w 17"/>
              <a:gd name="T23" fmla="*/ 2 h 10"/>
              <a:gd name="T24" fmla="*/ 4 w 17"/>
              <a:gd name="T25" fmla="*/ 4 h 10"/>
              <a:gd name="T26" fmla="*/ 0 w 17"/>
              <a:gd name="T27" fmla="*/ 10 h 10"/>
              <a:gd name="T28" fmla="*/ 2 w 17"/>
              <a:gd name="T29" fmla="*/ 10 h 10"/>
              <a:gd name="T30" fmla="*/ 4 w 17"/>
              <a:gd name="T31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10">
                <a:moveTo>
                  <a:pt x="4" y="6"/>
                </a:move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3" y="6"/>
                </a:lnTo>
                <a:lnTo>
                  <a:pt x="17" y="4"/>
                </a:lnTo>
                <a:lnTo>
                  <a:pt x="17" y="2"/>
                </a:lnTo>
                <a:lnTo>
                  <a:pt x="15" y="2"/>
                </a:lnTo>
                <a:lnTo>
                  <a:pt x="11" y="2"/>
                </a:ln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0" y="10"/>
                </a:lnTo>
                <a:lnTo>
                  <a:pt x="2" y="10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82">
            <a:extLst>
              <a:ext uri="{FF2B5EF4-FFF2-40B4-BE49-F238E27FC236}">
                <a16:creationId xmlns:a16="http://schemas.microsoft.com/office/drawing/2014/main" id="{29067296-94C2-4DD2-858A-D65A5E3C19AA}"/>
              </a:ext>
            </a:extLst>
          </p:cNvPr>
          <p:cNvSpPr>
            <a:spLocks/>
          </p:cNvSpPr>
          <p:nvPr/>
        </p:nvSpPr>
        <p:spPr bwMode="auto">
          <a:xfrm>
            <a:off x="9489614" y="2847588"/>
            <a:ext cx="148907" cy="169948"/>
          </a:xfrm>
          <a:custGeom>
            <a:avLst/>
            <a:gdLst>
              <a:gd name="T0" fmla="*/ 75 w 92"/>
              <a:gd name="T1" fmla="*/ 22 h 105"/>
              <a:gd name="T2" fmla="*/ 71 w 92"/>
              <a:gd name="T3" fmla="*/ 30 h 105"/>
              <a:gd name="T4" fmla="*/ 62 w 92"/>
              <a:gd name="T5" fmla="*/ 33 h 105"/>
              <a:gd name="T6" fmla="*/ 50 w 92"/>
              <a:gd name="T7" fmla="*/ 30 h 105"/>
              <a:gd name="T8" fmla="*/ 39 w 92"/>
              <a:gd name="T9" fmla="*/ 24 h 105"/>
              <a:gd name="T10" fmla="*/ 28 w 92"/>
              <a:gd name="T11" fmla="*/ 11 h 105"/>
              <a:gd name="T12" fmla="*/ 15 w 92"/>
              <a:gd name="T13" fmla="*/ 2 h 105"/>
              <a:gd name="T14" fmla="*/ 11 w 92"/>
              <a:gd name="T15" fmla="*/ 0 h 105"/>
              <a:gd name="T16" fmla="*/ 7 w 92"/>
              <a:gd name="T17" fmla="*/ 3 h 105"/>
              <a:gd name="T18" fmla="*/ 15 w 92"/>
              <a:gd name="T19" fmla="*/ 18 h 105"/>
              <a:gd name="T20" fmla="*/ 15 w 92"/>
              <a:gd name="T21" fmla="*/ 32 h 105"/>
              <a:gd name="T22" fmla="*/ 18 w 92"/>
              <a:gd name="T23" fmla="*/ 41 h 105"/>
              <a:gd name="T24" fmla="*/ 15 w 92"/>
              <a:gd name="T25" fmla="*/ 47 h 105"/>
              <a:gd name="T26" fmla="*/ 18 w 92"/>
              <a:gd name="T27" fmla="*/ 52 h 105"/>
              <a:gd name="T28" fmla="*/ 18 w 92"/>
              <a:gd name="T29" fmla="*/ 58 h 105"/>
              <a:gd name="T30" fmla="*/ 5 w 92"/>
              <a:gd name="T31" fmla="*/ 56 h 105"/>
              <a:gd name="T32" fmla="*/ 3 w 92"/>
              <a:gd name="T33" fmla="*/ 60 h 105"/>
              <a:gd name="T34" fmla="*/ 9 w 92"/>
              <a:gd name="T35" fmla="*/ 63 h 105"/>
              <a:gd name="T36" fmla="*/ 3 w 92"/>
              <a:gd name="T37" fmla="*/ 69 h 105"/>
              <a:gd name="T38" fmla="*/ 0 w 92"/>
              <a:gd name="T39" fmla="*/ 75 h 105"/>
              <a:gd name="T40" fmla="*/ 1 w 92"/>
              <a:gd name="T41" fmla="*/ 84 h 105"/>
              <a:gd name="T42" fmla="*/ 9 w 92"/>
              <a:gd name="T43" fmla="*/ 90 h 105"/>
              <a:gd name="T44" fmla="*/ 11 w 92"/>
              <a:gd name="T45" fmla="*/ 101 h 105"/>
              <a:gd name="T46" fmla="*/ 18 w 92"/>
              <a:gd name="T47" fmla="*/ 101 h 105"/>
              <a:gd name="T48" fmla="*/ 20 w 92"/>
              <a:gd name="T49" fmla="*/ 95 h 105"/>
              <a:gd name="T50" fmla="*/ 28 w 92"/>
              <a:gd name="T51" fmla="*/ 95 h 105"/>
              <a:gd name="T52" fmla="*/ 26 w 92"/>
              <a:gd name="T53" fmla="*/ 90 h 105"/>
              <a:gd name="T54" fmla="*/ 15 w 92"/>
              <a:gd name="T55" fmla="*/ 84 h 105"/>
              <a:gd name="T56" fmla="*/ 9 w 92"/>
              <a:gd name="T57" fmla="*/ 77 h 105"/>
              <a:gd name="T58" fmla="*/ 18 w 92"/>
              <a:gd name="T59" fmla="*/ 77 h 105"/>
              <a:gd name="T60" fmla="*/ 28 w 92"/>
              <a:gd name="T61" fmla="*/ 71 h 105"/>
              <a:gd name="T62" fmla="*/ 35 w 92"/>
              <a:gd name="T63" fmla="*/ 73 h 105"/>
              <a:gd name="T64" fmla="*/ 45 w 92"/>
              <a:gd name="T65" fmla="*/ 78 h 105"/>
              <a:gd name="T66" fmla="*/ 56 w 92"/>
              <a:gd name="T67" fmla="*/ 86 h 105"/>
              <a:gd name="T68" fmla="*/ 60 w 92"/>
              <a:gd name="T69" fmla="*/ 80 h 105"/>
              <a:gd name="T70" fmla="*/ 62 w 92"/>
              <a:gd name="T71" fmla="*/ 65 h 105"/>
              <a:gd name="T72" fmla="*/ 71 w 92"/>
              <a:gd name="T73" fmla="*/ 60 h 105"/>
              <a:gd name="T74" fmla="*/ 79 w 92"/>
              <a:gd name="T75" fmla="*/ 56 h 105"/>
              <a:gd name="T76" fmla="*/ 82 w 92"/>
              <a:gd name="T77" fmla="*/ 54 h 105"/>
              <a:gd name="T78" fmla="*/ 88 w 92"/>
              <a:gd name="T79" fmla="*/ 50 h 105"/>
              <a:gd name="T80" fmla="*/ 92 w 92"/>
              <a:gd name="T81" fmla="*/ 43 h 105"/>
              <a:gd name="T82" fmla="*/ 84 w 92"/>
              <a:gd name="T83" fmla="*/ 48 h 105"/>
              <a:gd name="T84" fmla="*/ 82 w 92"/>
              <a:gd name="T85" fmla="*/ 43 h 105"/>
              <a:gd name="T86" fmla="*/ 75 w 92"/>
              <a:gd name="T87" fmla="*/ 3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2" h="105">
                <a:moveTo>
                  <a:pt x="77" y="26"/>
                </a:moveTo>
                <a:lnTo>
                  <a:pt x="77" y="24"/>
                </a:lnTo>
                <a:lnTo>
                  <a:pt x="75" y="22"/>
                </a:lnTo>
                <a:lnTo>
                  <a:pt x="75" y="24"/>
                </a:lnTo>
                <a:lnTo>
                  <a:pt x="75" y="26"/>
                </a:lnTo>
                <a:lnTo>
                  <a:pt x="71" y="30"/>
                </a:lnTo>
                <a:lnTo>
                  <a:pt x="65" y="33"/>
                </a:lnTo>
                <a:lnTo>
                  <a:pt x="62" y="33"/>
                </a:lnTo>
                <a:lnTo>
                  <a:pt x="62" y="33"/>
                </a:lnTo>
                <a:lnTo>
                  <a:pt x="58" y="33"/>
                </a:lnTo>
                <a:lnTo>
                  <a:pt x="54" y="32"/>
                </a:lnTo>
                <a:lnTo>
                  <a:pt x="50" y="30"/>
                </a:lnTo>
                <a:lnTo>
                  <a:pt x="47" y="28"/>
                </a:lnTo>
                <a:lnTo>
                  <a:pt x="43" y="24"/>
                </a:lnTo>
                <a:lnTo>
                  <a:pt x="39" y="24"/>
                </a:lnTo>
                <a:lnTo>
                  <a:pt x="39" y="22"/>
                </a:lnTo>
                <a:lnTo>
                  <a:pt x="35" y="18"/>
                </a:lnTo>
                <a:lnTo>
                  <a:pt x="28" y="11"/>
                </a:lnTo>
                <a:lnTo>
                  <a:pt x="24" y="7"/>
                </a:lnTo>
                <a:lnTo>
                  <a:pt x="20" y="5"/>
                </a:lnTo>
                <a:lnTo>
                  <a:pt x="15" y="2"/>
                </a:lnTo>
                <a:lnTo>
                  <a:pt x="13" y="0"/>
                </a:lnTo>
                <a:lnTo>
                  <a:pt x="9" y="0"/>
                </a:lnTo>
                <a:lnTo>
                  <a:pt x="11" y="0"/>
                </a:lnTo>
                <a:lnTo>
                  <a:pt x="9" y="3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9" y="9"/>
                </a:lnTo>
                <a:lnTo>
                  <a:pt x="15" y="18"/>
                </a:lnTo>
                <a:lnTo>
                  <a:pt x="16" y="22"/>
                </a:lnTo>
                <a:lnTo>
                  <a:pt x="16" y="28"/>
                </a:lnTo>
                <a:lnTo>
                  <a:pt x="15" y="32"/>
                </a:lnTo>
                <a:lnTo>
                  <a:pt x="16" y="35"/>
                </a:lnTo>
                <a:lnTo>
                  <a:pt x="18" y="39"/>
                </a:lnTo>
                <a:lnTo>
                  <a:pt x="18" y="41"/>
                </a:lnTo>
                <a:lnTo>
                  <a:pt x="16" y="41"/>
                </a:lnTo>
                <a:lnTo>
                  <a:pt x="15" y="43"/>
                </a:lnTo>
                <a:lnTo>
                  <a:pt x="15" y="47"/>
                </a:lnTo>
                <a:lnTo>
                  <a:pt x="16" y="50"/>
                </a:lnTo>
                <a:lnTo>
                  <a:pt x="16" y="50"/>
                </a:lnTo>
                <a:lnTo>
                  <a:pt x="18" y="52"/>
                </a:lnTo>
                <a:lnTo>
                  <a:pt x="20" y="54"/>
                </a:lnTo>
                <a:lnTo>
                  <a:pt x="18" y="56"/>
                </a:lnTo>
                <a:lnTo>
                  <a:pt x="18" y="58"/>
                </a:lnTo>
                <a:lnTo>
                  <a:pt x="16" y="60"/>
                </a:lnTo>
                <a:lnTo>
                  <a:pt x="11" y="58"/>
                </a:lnTo>
                <a:lnTo>
                  <a:pt x="5" y="56"/>
                </a:lnTo>
                <a:lnTo>
                  <a:pt x="3" y="56"/>
                </a:lnTo>
                <a:lnTo>
                  <a:pt x="3" y="58"/>
                </a:lnTo>
                <a:lnTo>
                  <a:pt x="3" y="60"/>
                </a:lnTo>
                <a:lnTo>
                  <a:pt x="5" y="60"/>
                </a:lnTo>
                <a:lnTo>
                  <a:pt x="7" y="62"/>
                </a:lnTo>
                <a:lnTo>
                  <a:pt x="9" y="63"/>
                </a:lnTo>
                <a:lnTo>
                  <a:pt x="7" y="65"/>
                </a:lnTo>
                <a:lnTo>
                  <a:pt x="5" y="69"/>
                </a:lnTo>
                <a:lnTo>
                  <a:pt x="3" y="69"/>
                </a:lnTo>
                <a:lnTo>
                  <a:pt x="3" y="71"/>
                </a:lnTo>
                <a:lnTo>
                  <a:pt x="1" y="71"/>
                </a:lnTo>
                <a:lnTo>
                  <a:pt x="0" y="75"/>
                </a:lnTo>
                <a:lnTo>
                  <a:pt x="1" y="78"/>
                </a:lnTo>
                <a:lnTo>
                  <a:pt x="0" y="82"/>
                </a:lnTo>
                <a:lnTo>
                  <a:pt x="1" y="84"/>
                </a:lnTo>
                <a:lnTo>
                  <a:pt x="3" y="84"/>
                </a:lnTo>
                <a:lnTo>
                  <a:pt x="5" y="86"/>
                </a:lnTo>
                <a:lnTo>
                  <a:pt x="9" y="90"/>
                </a:lnTo>
                <a:lnTo>
                  <a:pt x="11" y="95"/>
                </a:lnTo>
                <a:lnTo>
                  <a:pt x="11" y="101"/>
                </a:lnTo>
                <a:lnTo>
                  <a:pt x="11" y="101"/>
                </a:lnTo>
                <a:lnTo>
                  <a:pt x="11" y="105"/>
                </a:lnTo>
                <a:lnTo>
                  <a:pt x="15" y="105"/>
                </a:lnTo>
                <a:lnTo>
                  <a:pt x="18" y="101"/>
                </a:lnTo>
                <a:lnTo>
                  <a:pt x="18" y="99"/>
                </a:lnTo>
                <a:lnTo>
                  <a:pt x="18" y="95"/>
                </a:lnTo>
                <a:lnTo>
                  <a:pt x="20" y="95"/>
                </a:lnTo>
                <a:lnTo>
                  <a:pt x="26" y="95"/>
                </a:lnTo>
                <a:lnTo>
                  <a:pt x="28" y="97"/>
                </a:lnTo>
                <a:lnTo>
                  <a:pt x="28" y="95"/>
                </a:lnTo>
                <a:lnTo>
                  <a:pt x="32" y="92"/>
                </a:lnTo>
                <a:lnTo>
                  <a:pt x="30" y="90"/>
                </a:lnTo>
                <a:lnTo>
                  <a:pt x="26" y="90"/>
                </a:lnTo>
                <a:lnTo>
                  <a:pt x="22" y="88"/>
                </a:lnTo>
                <a:lnTo>
                  <a:pt x="18" y="84"/>
                </a:lnTo>
                <a:lnTo>
                  <a:pt x="15" y="84"/>
                </a:lnTo>
                <a:lnTo>
                  <a:pt x="11" y="82"/>
                </a:lnTo>
                <a:lnTo>
                  <a:pt x="9" y="80"/>
                </a:lnTo>
                <a:lnTo>
                  <a:pt x="9" y="77"/>
                </a:lnTo>
                <a:lnTo>
                  <a:pt x="11" y="75"/>
                </a:lnTo>
                <a:lnTo>
                  <a:pt x="15" y="75"/>
                </a:lnTo>
                <a:lnTo>
                  <a:pt x="18" y="77"/>
                </a:lnTo>
                <a:lnTo>
                  <a:pt x="20" y="78"/>
                </a:lnTo>
                <a:lnTo>
                  <a:pt x="24" y="73"/>
                </a:lnTo>
                <a:lnTo>
                  <a:pt x="28" y="71"/>
                </a:lnTo>
                <a:lnTo>
                  <a:pt x="32" y="71"/>
                </a:lnTo>
                <a:lnTo>
                  <a:pt x="32" y="71"/>
                </a:lnTo>
                <a:lnTo>
                  <a:pt x="35" y="73"/>
                </a:lnTo>
                <a:lnTo>
                  <a:pt x="37" y="71"/>
                </a:lnTo>
                <a:lnTo>
                  <a:pt x="41" y="75"/>
                </a:lnTo>
                <a:lnTo>
                  <a:pt x="45" y="78"/>
                </a:lnTo>
                <a:lnTo>
                  <a:pt x="50" y="82"/>
                </a:lnTo>
                <a:lnTo>
                  <a:pt x="54" y="82"/>
                </a:lnTo>
                <a:lnTo>
                  <a:pt x="56" y="86"/>
                </a:lnTo>
                <a:lnTo>
                  <a:pt x="60" y="86"/>
                </a:lnTo>
                <a:lnTo>
                  <a:pt x="60" y="84"/>
                </a:lnTo>
                <a:lnTo>
                  <a:pt x="60" y="80"/>
                </a:lnTo>
                <a:lnTo>
                  <a:pt x="60" y="77"/>
                </a:lnTo>
                <a:lnTo>
                  <a:pt x="60" y="73"/>
                </a:lnTo>
                <a:lnTo>
                  <a:pt x="62" y="65"/>
                </a:lnTo>
                <a:lnTo>
                  <a:pt x="65" y="60"/>
                </a:lnTo>
                <a:lnTo>
                  <a:pt x="69" y="58"/>
                </a:lnTo>
                <a:lnTo>
                  <a:pt x="71" y="60"/>
                </a:lnTo>
                <a:lnTo>
                  <a:pt x="77" y="60"/>
                </a:lnTo>
                <a:lnTo>
                  <a:pt x="75" y="58"/>
                </a:lnTo>
                <a:lnTo>
                  <a:pt x="79" y="56"/>
                </a:lnTo>
                <a:lnTo>
                  <a:pt x="79" y="56"/>
                </a:lnTo>
                <a:lnTo>
                  <a:pt x="82" y="56"/>
                </a:lnTo>
                <a:lnTo>
                  <a:pt x="82" y="54"/>
                </a:lnTo>
                <a:lnTo>
                  <a:pt x="82" y="52"/>
                </a:lnTo>
                <a:lnTo>
                  <a:pt x="86" y="50"/>
                </a:lnTo>
                <a:lnTo>
                  <a:pt x="88" y="50"/>
                </a:lnTo>
                <a:lnTo>
                  <a:pt x="88" y="47"/>
                </a:lnTo>
                <a:lnTo>
                  <a:pt x="90" y="45"/>
                </a:lnTo>
                <a:lnTo>
                  <a:pt x="92" y="43"/>
                </a:lnTo>
                <a:lnTo>
                  <a:pt x="90" y="43"/>
                </a:lnTo>
                <a:lnTo>
                  <a:pt x="86" y="45"/>
                </a:lnTo>
                <a:lnTo>
                  <a:pt x="84" y="48"/>
                </a:lnTo>
                <a:lnTo>
                  <a:pt x="82" y="48"/>
                </a:lnTo>
                <a:lnTo>
                  <a:pt x="82" y="47"/>
                </a:lnTo>
                <a:lnTo>
                  <a:pt x="82" y="43"/>
                </a:lnTo>
                <a:lnTo>
                  <a:pt x="81" y="41"/>
                </a:lnTo>
                <a:lnTo>
                  <a:pt x="77" y="37"/>
                </a:lnTo>
                <a:lnTo>
                  <a:pt x="75" y="35"/>
                </a:lnTo>
                <a:lnTo>
                  <a:pt x="75" y="32"/>
                </a:lnTo>
                <a:lnTo>
                  <a:pt x="77" y="2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83">
            <a:extLst>
              <a:ext uri="{FF2B5EF4-FFF2-40B4-BE49-F238E27FC236}">
                <a16:creationId xmlns:a16="http://schemas.microsoft.com/office/drawing/2014/main" id="{DC647039-6483-46DB-B033-D0E397360757}"/>
              </a:ext>
            </a:extLst>
          </p:cNvPr>
          <p:cNvSpPr>
            <a:spLocks/>
          </p:cNvSpPr>
          <p:nvPr/>
        </p:nvSpPr>
        <p:spPr bwMode="auto">
          <a:xfrm>
            <a:off x="9476666" y="2980309"/>
            <a:ext cx="9711" cy="12948"/>
          </a:xfrm>
          <a:custGeom>
            <a:avLst/>
            <a:gdLst>
              <a:gd name="T0" fmla="*/ 0 w 6"/>
              <a:gd name="T1" fmla="*/ 4 h 8"/>
              <a:gd name="T2" fmla="*/ 0 w 6"/>
              <a:gd name="T3" fmla="*/ 6 h 8"/>
              <a:gd name="T4" fmla="*/ 2 w 6"/>
              <a:gd name="T5" fmla="*/ 8 h 8"/>
              <a:gd name="T6" fmla="*/ 4 w 6"/>
              <a:gd name="T7" fmla="*/ 6 h 8"/>
              <a:gd name="T8" fmla="*/ 4 w 6"/>
              <a:gd name="T9" fmla="*/ 4 h 8"/>
              <a:gd name="T10" fmla="*/ 6 w 6"/>
              <a:gd name="T11" fmla="*/ 0 h 8"/>
              <a:gd name="T12" fmla="*/ 4 w 6"/>
              <a:gd name="T13" fmla="*/ 0 h 8"/>
              <a:gd name="T14" fmla="*/ 0 w 6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0" y="4"/>
                </a:move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6" y="0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84">
            <a:extLst>
              <a:ext uri="{FF2B5EF4-FFF2-40B4-BE49-F238E27FC236}">
                <a16:creationId xmlns:a16="http://schemas.microsoft.com/office/drawing/2014/main" id="{CBE71900-7EFA-4686-A7F5-E85C2C5AFD17}"/>
              </a:ext>
            </a:extLst>
          </p:cNvPr>
          <p:cNvSpPr>
            <a:spLocks/>
          </p:cNvSpPr>
          <p:nvPr/>
        </p:nvSpPr>
        <p:spPr bwMode="auto">
          <a:xfrm>
            <a:off x="9500944" y="3143783"/>
            <a:ext cx="9711" cy="21041"/>
          </a:xfrm>
          <a:custGeom>
            <a:avLst/>
            <a:gdLst>
              <a:gd name="T0" fmla="*/ 2 w 6"/>
              <a:gd name="T1" fmla="*/ 13 h 13"/>
              <a:gd name="T2" fmla="*/ 4 w 6"/>
              <a:gd name="T3" fmla="*/ 13 h 13"/>
              <a:gd name="T4" fmla="*/ 6 w 6"/>
              <a:gd name="T5" fmla="*/ 12 h 13"/>
              <a:gd name="T6" fmla="*/ 6 w 6"/>
              <a:gd name="T7" fmla="*/ 8 h 13"/>
              <a:gd name="T8" fmla="*/ 6 w 6"/>
              <a:gd name="T9" fmla="*/ 6 h 13"/>
              <a:gd name="T10" fmla="*/ 2 w 6"/>
              <a:gd name="T11" fmla="*/ 6 h 13"/>
              <a:gd name="T12" fmla="*/ 4 w 6"/>
              <a:gd name="T13" fmla="*/ 2 h 13"/>
              <a:gd name="T14" fmla="*/ 2 w 6"/>
              <a:gd name="T15" fmla="*/ 0 h 13"/>
              <a:gd name="T16" fmla="*/ 2 w 6"/>
              <a:gd name="T17" fmla="*/ 2 h 13"/>
              <a:gd name="T18" fmla="*/ 0 w 6"/>
              <a:gd name="T19" fmla="*/ 8 h 13"/>
              <a:gd name="T20" fmla="*/ 0 w 6"/>
              <a:gd name="T21" fmla="*/ 10 h 13"/>
              <a:gd name="T22" fmla="*/ 2 w 6"/>
              <a:gd name="T23" fmla="*/ 8 h 13"/>
              <a:gd name="T24" fmla="*/ 4 w 6"/>
              <a:gd name="T25" fmla="*/ 10 h 13"/>
              <a:gd name="T26" fmla="*/ 2 w 6"/>
              <a:gd name="T27" fmla="*/ 12 h 13"/>
              <a:gd name="T28" fmla="*/ 2 w 6"/>
              <a:gd name="T2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13">
                <a:moveTo>
                  <a:pt x="2" y="13"/>
                </a:moveTo>
                <a:lnTo>
                  <a:pt x="4" y="13"/>
                </a:lnTo>
                <a:lnTo>
                  <a:pt x="6" y="12"/>
                </a:lnTo>
                <a:lnTo>
                  <a:pt x="6" y="8"/>
                </a:lnTo>
                <a:lnTo>
                  <a:pt x="6" y="6"/>
                </a:lnTo>
                <a:lnTo>
                  <a:pt x="2" y="6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10"/>
                </a:lnTo>
                <a:lnTo>
                  <a:pt x="2" y="12"/>
                </a:lnTo>
                <a:lnTo>
                  <a:pt x="2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85">
            <a:extLst>
              <a:ext uri="{FF2B5EF4-FFF2-40B4-BE49-F238E27FC236}">
                <a16:creationId xmlns:a16="http://schemas.microsoft.com/office/drawing/2014/main" id="{D61E8FC0-14A3-4514-8FC2-6281C9B77CCE}"/>
              </a:ext>
            </a:extLst>
          </p:cNvPr>
          <p:cNvSpPr>
            <a:spLocks/>
          </p:cNvSpPr>
          <p:nvPr/>
        </p:nvSpPr>
        <p:spPr bwMode="auto">
          <a:xfrm>
            <a:off x="9439439" y="3289453"/>
            <a:ext cx="6474" cy="12948"/>
          </a:xfrm>
          <a:custGeom>
            <a:avLst/>
            <a:gdLst>
              <a:gd name="T0" fmla="*/ 4 w 4"/>
              <a:gd name="T1" fmla="*/ 0 h 8"/>
              <a:gd name="T2" fmla="*/ 2 w 4"/>
              <a:gd name="T3" fmla="*/ 0 h 8"/>
              <a:gd name="T4" fmla="*/ 0 w 4"/>
              <a:gd name="T5" fmla="*/ 2 h 8"/>
              <a:gd name="T6" fmla="*/ 0 w 4"/>
              <a:gd name="T7" fmla="*/ 6 h 8"/>
              <a:gd name="T8" fmla="*/ 2 w 4"/>
              <a:gd name="T9" fmla="*/ 8 h 8"/>
              <a:gd name="T10" fmla="*/ 4 w 4"/>
              <a:gd name="T11" fmla="*/ 8 h 8"/>
              <a:gd name="T12" fmla="*/ 4 w 4"/>
              <a:gd name="T13" fmla="*/ 6 h 8"/>
              <a:gd name="T14" fmla="*/ 4 w 4"/>
              <a:gd name="T15" fmla="*/ 4 h 8"/>
              <a:gd name="T16" fmla="*/ 4 w 4"/>
              <a:gd name="T17" fmla="*/ 2 h 8"/>
              <a:gd name="T18" fmla="*/ 4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86">
            <a:extLst>
              <a:ext uri="{FF2B5EF4-FFF2-40B4-BE49-F238E27FC236}">
                <a16:creationId xmlns:a16="http://schemas.microsoft.com/office/drawing/2014/main" id="{3788B30F-72BF-4098-9C3B-9F5DA3B28E75}"/>
              </a:ext>
            </a:extLst>
          </p:cNvPr>
          <p:cNvSpPr>
            <a:spLocks/>
          </p:cNvSpPr>
          <p:nvPr/>
        </p:nvSpPr>
        <p:spPr bwMode="auto">
          <a:xfrm>
            <a:off x="9382790" y="3302401"/>
            <a:ext cx="63124" cy="53412"/>
          </a:xfrm>
          <a:custGeom>
            <a:avLst/>
            <a:gdLst>
              <a:gd name="T0" fmla="*/ 26 w 39"/>
              <a:gd name="T1" fmla="*/ 15 h 33"/>
              <a:gd name="T2" fmla="*/ 30 w 39"/>
              <a:gd name="T3" fmla="*/ 18 h 33"/>
              <a:gd name="T4" fmla="*/ 32 w 39"/>
              <a:gd name="T5" fmla="*/ 20 h 33"/>
              <a:gd name="T6" fmla="*/ 34 w 39"/>
              <a:gd name="T7" fmla="*/ 20 h 33"/>
              <a:gd name="T8" fmla="*/ 35 w 39"/>
              <a:gd name="T9" fmla="*/ 15 h 33"/>
              <a:gd name="T10" fmla="*/ 39 w 39"/>
              <a:gd name="T11" fmla="*/ 11 h 33"/>
              <a:gd name="T12" fmla="*/ 39 w 39"/>
              <a:gd name="T13" fmla="*/ 9 h 33"/>
              <a:gd name="T14" fmla="*/ 37 w 39"/>
              <a:gd name="T15" fmla="*/ 7 h 33"/>
              <a:gd name="T16" fmla="*/ 37 w 39"/>
              <a:gd name="T17" fmla="*/ 5 h 33"/>
              <a:gd name="T18" fmla="*/ 34 w 39"/>
              <a:gd name="T19" fmla="*/ 2 h 33"/>
              <a:gd name="T20" fmla="*/ 32 w 39"/>
              <a:gd name="T21" fmla="*/ 2 h 33"/>
              <a:gd name="T22" fmla="*/ 28 w 39"/>
              <a:gd name="T23" fmla="*/ 0 h 33"/>
              <a:gd name="T24" fmla="*/ 24 w 39"/>
              <a:gd name="T25" fmla="*/ 0 h 33"/>
              <a:gd name="T26" fmla="*/ 20 w 39"/>
              <a:gd name="T27" fmla="*/ 3 h 33"/>
              <a:gd name="T28" fmla="*/ 20 w 39"/>
              <a:gd name="T29" fmla="*/ 5 h 33"/>
              <a:gd name="T30" fmla="*/ 18 w 39"/>
              <a:gd name="T31" fmla="*/ 7 h 33"/>
              <a:gd name="T32" fmla="*/ 15 w 39"/>
              <a:gd name="T33" fmla="*/ 9 h 33"/>
              <a:gd name="T34" fmla="*/ 13 w 39"/>
              <a:gd name="T35" fmla="*/ 11 h 33"/>
              <a:gd name="T36" fmla="*/ 11 w 39"/>
              <a:gd name="T37" fmla="*/ 9 h 33"/>
              <a:gd name="T38" fmla="*/ 9 w 39"/>
              <a:gd name="T39" fmla="*/ 5 h 33"/>
              <a:gd name="T40" fmla="*/ 7 w 39"/>
              <a:gd name="T41" fmla="*/ 5 h 33"/>
              <a:gd name="T42" fmla="*/ 3 w 39"/>
              <a:gd name="T43" fmla="*/ 11 h 33"/>
              <a:gd name="T44" fmla="*/ 3 w 39"/>
              <a:gd name="T45" fmla="*/ 13 h 33"/>
              <a:gd name="T46" fmla="*/ 1 w 39"/>
              <a:gd name="T47" fmla="*/ 15 h 33"/>
              <a:gd name="T48" fmla="*/ 0 w 39"/>
              <a:gd name="T49" fmla="*/ 18 h 33"/>
              <a:gd name="T50" fmla="*/ 5 w 39"/>
              <a:gd name="T51" fmla="*/ 20 h 33"/>
              <a:gd name="T52" fmla="*/ 5 w 39"/>
              <a:gd name="T53" fmla="*/ 24 h 33"/>
              <a:gd name="T54" fmla="*/ 5 w 39"/>
              <a:gd name="T55" fmla="*/ 24 h 33"/>
              <a:gd name="T56" fmla="*/ 5 w 39"/>
              <a:gd name="T57" fmla="*/ 26 h 33"/>
              <a:gd name="T58" fmla="*/ 7 w 39"/>
              <a:gd name="T59" fmla="*/ 30 h 33"/>
              <a:gd name="T60" fmla="*/ 11 w 39"/>
              <a:gd name="T61" fmla="*/ 30 h 33"/>
              <a:gd name="T62" fmla="*/ 11 w 39"/>
              <a:gd name="T63" fmla="*/ 32 h 33"/>
              <a:gd name="T64" fmla="*/ 13 w 39"/>
              <a:gd name="T65" fmla="*/ 33 h 33"/>
              <a:gd name="T66" fmla="*/ 13 w 39"/>
              <a:gd name="T67" fmla="*/ 32 h 33"/>
              <a:gd name="T68" fmla="*/ 15 w 39"/>
              <a:gd name="T69" fmla="*/ 32 h 33"/>
              <a:gd name="T70" fmla="*/ 17 w 39"/>
              <a:gd name="T71" fmla="*/ 32 h 33"/>
              <a:gd name="T72" fmla="*/ 17 w 39"/>
              <a:gd name="T73" fmla="*/ 30 h 33"/>
              <a:gd name="T74" fmla="*/ 13 w 39"/>
              <a:gd name="T75" fmla="*/ 26 h 33"/>
              <a:gd name="T76" fmla="*/ 15 w 39"/>
              <a:gd name="T77" fmla="*/ 24 h 33"/>
              <a:gd name="T78" fmla="*/ 17 w 39"/>
              <a:gd name="T79" fmla="*/ 18 h 33"/>
              <a:gd name="T80" fmla="*/ 20 w 39"/>
              <a:gd name="T81" fmla="*/ 17 h 33"/>
              <a:gd name="T82" fmla="*/ 22 w 39"/>
              <a:gd name="T83" fmla="*/ 15 h 33"/>
              <a:gd name="T84" fmla="*/ 26 w 39"/>
              <a:gd name="T85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" h="33">
                <a:moveTo>
                  <a:pt x="26" y="15"/>
                </a:moveTo>
                <a:lnTo>
                  <a:pt x="30" y="18"/>
                </a:lnTo>
                <a:lnTo>
                  <a:pt x="32" y="20"/>
                </a:lnTo>
                <a:lnTo>
                  <a:pt x="34" y="20"/>
                </a:lnTo>
                <a:lnTo>
                  <a:pt x="35" y="15"/>
                </a:lnTo>
                <a:lnTo>
                  <a:pt x="39" y="11"/>
                </a:lnTo>
                <a:lnTo>
                  <a:pt x="39" y="9"/>
                </a:lnTo>
                <a:lnTo>
                  <a:pt x="37" y="7"/>
                </a:lnTo>
                <a:lnTo>
                  <a:pt x="37" y="5"/>
                </a:lnTo>
                <a:lnTo>
                  <a:pt x="34" y="2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0" y="3"/>
                </a:lnTo>
                <a:lnTo>
                  <a:pt x="20" y="5"/>
                </a:lnTo>
                <a:lnTo>
                  <a:pt x="18" y="7"/>
                </a:lnTo>
                <a:lnTo>
                  <a:pt x="15" y="9"/>
                </a:lnTo>
                <a:lnTo>
                  <a:pt x="13" y="11"/>
                </a:lnTo>
                <a:lnTo>
                  <a:pt x="11" y="9"/>
                </a:lnTo>
                <a:lnTo>
                  <a:pt x="9" y="5"/>
                </a:lnTo>
                <a:lnTo>
                  <a:pt x="7" y="5"/>
                </a:lnTo>
                <a:lnTo>
                  <a:pt x="3" y="11"/>
                </a:lnTo>
                <a:lnTo>
                  <a:pt x="3" y="13"/>
                </a:lnTo>
                <a:lnTo>
                  <a:pt x="1" y="15"/>
                </a:lnTo>
                <a:lnTo>
                  <a:pt x="0" y="18"/>
                </a:lnTo>
                <a:lnTo>
                  <a:pt x="5" y="20"/>
                </a:lnTo>
                <a:lnTo>
                  <a:pt x="5" y="24"/>
                </a:lnTo>
                <a:lnTo>
                  <a:pt x="5" y="24"/>
                </a:lnTo>
                <a:lnTo>
                  <a:pt x="5" y="26"/>
                </a:lnTo>
                <a:lnTo>
                  <a:pt x="7" y="30"/>
                </a:lnTo>
                <a:lnTo>
                  <a:pt x="11" y="30"/>
                </a:lnTo>
                <a:lnTo>
                  <a:pt x="11" y="32"/>
                </a:lnTo>
                <a:lnTo>
                  <a:pt x="13" y="33"/>
                </a:lnTo>
                <a:lnTo>
                  <a:pt x="13" y="32"/>
                </a:lnTo>
                <a:lnTo>
                  <a:pt x="15" y="32"/>
                </a:lnTo>
                <a:lnTo>
                  <a:pt x="17" y="32"/>
                </a:lnTo>
                <a:lnTo>
                  <a:pt x="17" y="30"/>
                </a:lnTo>
                <a:lnTo>
                  <a:pt x="13" y="26"/>
                </a:lnTo>
                <a:lnTo>
                  <a:pt x="15" y="24"/>
                </a:lnTo>
                <a:lnTo>
                  <a:pt x="17" y="18"/>
                </a:lnTo>
                <a:lnTo>
                  <a:pt x="20" y="17"/>
                </a:lnTo>
                <a:lnTo>
                  <a:pt x="22" y="15"/>
                </a:lnTo>
                <a:lnTo>
                  <a:pt x="26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87">
            <a:extLst>
              <a:ext uri="{FF2B5EF4-FFF2-40B4-BE49-F238E27FC236}">
                <a16:creationId xmlns:a16="http://schemas.microsoft.com/office/drawing/2014/main" id="{EFF4181C-F021-4DB3-ADB7-62088B5E76C9}"/>
              </a:ext>
            </a:extLst>
          </p:cNvPr>
          <p:cNvSpPr>
            <a:spLocks/>
          </p:cNvSpPr>
          <p:nvPr/>
        </p:nvSpPr>
        <p:spPr bwMode="auto">
          <a:xfrm>
            <a:off x="9424872" y="3292690"/>
            <a:ext cx="6474" cy="6474"/>
          </a:xfrm>
          <a:custGeom>
            <a:avLst/>
            <a:gdLst>
              <a:gd name="T0" fmla="*/ 4 w 4"/>
              <a:gd name="T1" fmla="*/ 2 h 4"/>
              <a:gd name="T2" fmla="*/ 2 w 4"/>
              <a:gd name="T3" fmla="*/ 0 h 4"/>
              <a:gd name="T4" fmla="*/ 0 w 4"/>
              <a:gd name="T5" fmla="*/ 4 h 4"/>
              <a:gd name="T6" fmla="*/ 2 w 4"/>
              <a:gd name="T7" fmla="*/ 4 h 4"/>
              <a:gd name="T8" fmla="*/ 4 w 4"/>
              <a:gd name="T9" fmla="*/ 4 h 4"/>
              <a:gd name="T10" fmla="*/ 4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2" y="0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88">
            <a:extLst>
              <a:ext uri="{FF2B5EF4-FFF2-40B4-BE49-F238E27FC236}">
                <a16:creationId xmlns:a16="http://schemas.microsoft.com/office/drawing/2014/main" id="{BF82F0EF-6186-49E9-B406-D09754C3B664}"/>
              </a:ext>
            </a:extLst>
          </p:cNvPr>
          <p:cNvSpPr>
            <a:spLocks/>
          </p:cNvSpPr>
          <p:nvPr/>
        </p:nvSpPr>
        <p:spPr bwMode="auto">
          <a:xfrm>
            <a:off x="9358511" y="3441597"/>
            <a:ext cx="8093" cy="9711"/>
          </a:xfrm>
          <a:custGeom>
            <a:avLst/>
            <a:gdLst>
              <a:gd name="T0" fmla="*/ 3 w 5"/>
              <a:gd name="T1" fmla="*/ 6 h 6"/>
              <a:gd name="T2" fmla="*/ 5 w 5"/>
              <a:gd name="T3" fmla="*/ 4 h 6"/>
              <a:gd name="T4" fmla="*/ 5 w 5"/>
              <a:gd name="T5" fmla="*/ 2 h 6"/>
              <a:gd name="T6" fmla="*/ 1 w 5"/>
              <a:gd name="T7" fmla="*/ 0 h 6"/>
              <a:gd name="T8" fmla="*/ 0 w 5"/>
              <a:gd name="T9" fmla="*/ 0 h 6"/>
              <a:gd name="T10" fmla="*/ 0 w 5"/>
              <a:gd name="T11" fmla="*/ 2 h 6"/>
              <a:gd name="T12" fmla="*/ 1 w 5"/>
              <a:gd name="T13" fmla="*/ 6 h 6"/>
              <a:gd name="T14" fmla="*/ 3 w 5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6">
                <a:moveTo>
                  <a:pt x="3" y="6"/>
                </a:moveTo>
                <a:lnTo>
                  <a:pt x="5" y="4"/>
                </a:lnTo>
                <a:lnTo>
                  <a:pt x="5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89">
            <a:extLst>
              <a:ext uri="{FF2B5EF4-FFF2-40B4-BE49-F238E27FC236}">
                <a16:creationId xmlns:a16="http://schemas.microsoft.com/office/drawing/2014/main" id="{8D6D0C62-C6CF-4F35-8F20-D933BC6BF9B8}"/>
              </a:ext>
            </a:extLst>
          </p:cNvPr>
          <p:cNvSpPr>
            <a:spLocks/>
          </p:cNvSpPr>
          <p:nvPr/>
        </p:nvSpPr>
        <p:spPr bwMode="auto">
          <a:xfrm>
            <a:off x="9382790" y="3236041"/>
            <a:ext cx="1619" cy="1619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90">
            <a:extLst>
              <a:ext uri="{FF2B5EF4-FFF2-40B4-BE49-F238E27FC236}">
                <a16:creationId xmlns:a16="http://schemas.microsoft.com/office/drawing/2014/main" id="{6AF34B89-F94C-4571-B697-103382D13635}"/>
              </a:ext>
            </a:extLst>
          </p:cNvPr>
          <p:cNvSpPr>
            <a:spLocks/>
          </p:cNvSpPr>
          <p:nvPr/>
        </p:nvSpPr>
        <p:spPr bwMode="auto">
          <a:xfrm>
            <a:off x="9297006" y="3355814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0 h 2"/>
              <a:gd name="T4" fmla="*/ 0 w 4"/>
              <a:gd name="T5" fmla="*/ 0 h 2"/>
              <a:gd name="T6" fmla="*/ 2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91">
            <a:extLst>
              <a:ext uri="{FF2B5EF4-FFF2-40B4-BE49-F238E27FC236}">
                <a16:creationId xmlns:a16="http://schemas.microsoft.com/office/drawing/2014/main" id="{789422D4-8ACF-49B3-8C14-CB3433E1CAAB}"/>
              </a:ext>
            </a:extLst>
          </p:cNvPr>
          <p:cNvSpPr>
            <a:spLocks/>
          </p:cNvSpPr>
          <p:nvPr/>
        </p:nvSpPr>
        <p:spPr bwMode="auto">
          <a:xfrm>
            <a:off x="9211223" y="3653628"/>
            <a:ext cx="6474" cy="6474"/>
          </a:xfrm>
          <a:custGeom>
            <a:avLst/>
            <a:gdLst>
              <a:gd name="T0" fmla="*/ 4 w 4"/>
              <a:gd name="T1" fmla="*/ 4 h 4"/>
              <a:gd name="T2" fmla="*/ 4 w 4"/>
              <a:gd name="T3" fmla="*/ 2 h 4"/>
              <a:gd name="T4" fmla="*/ 4 w 4"/>
              <a:gd name="T5" fmla="*/ 0 h 4"/>
              <a:gd name="T6" fmla="*/ 2 w 4"/>
              <a:gd name="T7" fmla="*/ 0 h 4"/>
              <a:gd name="T8" fmla="*/ 0 w 4"/>
              <a:gd name="T9" fmla="*/ 4 h 4"/>
              <a:gd name="T10" fmla="*/ 4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92">
            <a:extLst>
              <a:ext uri="{FF2B5EF4-FFF2-40B4-BE49-F238E27FC236}">
                <a16:creationId xmlns:a16="http://schemas.microsoft.com/office/drawing/2014/main" id="{F2F06776-4430-43AD-B6F6-607413D21FD4}"/>
              </a:ext>
            </a:extLst>
          </p:cNvPr>
          <p:cNvSpPr>
            <a:spLocks/>
          </p:cNvSpPr>
          <p:nvPr/>
        </p:nvSpPr>
        <p:spPr bwMode="auto">
          <a:xfrm>
            <a:off x="9332615" y="3368762"/>
            <a:ext cx="6474" cy="3237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  <a:gd name="T6" fmla="*/ 0 w 4"/>
              <a:gd name="T7" fmla="*/ 2 h 2"/>
              <a:gd name="T8" fmla="*/ 2 w 4"/>
              <a:gd name="T9" fmla="*/ 2 h 2"/>
              <a:gd name="T10" fmla="*/ 4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293">
            <a:extLst>
              <a:ext uri="{FF2B5EF4-FFF2-40B4-BE49-F238E27FC236}">
                <a16:creationId xmlns:a16="http://schemas.microsoft.com/office/drawing/2014/main" id="{2CBF736A-3A4A-4A28-8C1C-55C150D867AA}"/>
              </a:ext>
            </a:extLst>
          </p:cNvPr>
          <p:cNvSpPr>
            <a:spLocks/>
          </p:cNvSpPr>
          <p:nvPr/>
        </p:nvSpPr>
        <p:spPr bwMode="auto">
          <a:xfrm>
            <a:off x="9220934" y="3647153"/>
            <a:ext cx="6474" cy="9711"/>
          </a:xfrm>
          <a:custGeom>
            <a:avLst/>
            <a:gdLst>
              <a:gd name="T0" fmla="*/ 2 w 4"/>
              <a:gd name="T1" fmla="*/ 6 h 6"/>
              <a:gd name="T2" fmla="*/ 4 w 4"/>
              <a:gd name="T3" fmla="*/ 6 h 6"/>
              <a:gd name="T4" fmla="*/ 4 w 4"/>
              <a:gd name="T5" fmla="*/ 2 h 6"/>
              <a:gd name="T6" fmla="*/ 2 w 4"/>
              <a:gd name="T7" fmla="*/ 0 h 6"/>
              <a:gd name="T8" fmla="*/ 0 w 4"/>
              <a:gd name="T9" fmla="*/ 2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6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294">
            <a:extLst>
              <a:ext uri="{FF2B5EF4-FFF2-40B4-BE49-F238E27FC236}">
                <a16:creationId xmlns:a16="http://schemas.microsoft.com/office/drawing/2014/main" id="{125D4650-D8CF-4C0C-9624-8525E5E0C9DB}"/>
              </a:ext>
            </a:extLst>
          </p:cNvPr>
          <p:cNvSpPr>
            <a:spLocks/>
          </p:cNvSpPr>
          <p:nvPr/>
        </p:nvSpPr>
        <p:spPr bwMode="auto">
          <a:xfrm>
            <a:off x="9300243" y="3354195"/>
            <a:ext cx="3237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95">
            <a:extLst>
              <a:ext uri="{FF2B5EF4-FFF2-40B4-BE49-F238E27FC236}">
                <a16:creationId xmlns:a16="http://schemas.microsoft.com/office/drawing/2014/main" id="{A2D07E20-AA57-42DC-8252-55C0B7EEB06A}"/>
              </a:ext>
            </a:extLst>
          </p:cNvPr>
          <p:cNvSpPr>
            <a:spLocks/>
          </p:cNvSpPr>
          <p:nvPr/>
        </p:nvSpPr>
        <p:spPr bwMode="auto">
          <a:xfrm>
            <a:off x="9384407" y="3229566"/>
            <a:ext cx="82321" cy="55417"/>
          </a:xfrm>
          <a:custGeom>
            <a:avLst/>
            <a:gdLst>
              <a:gd name="T0" fmla="*/ 4 w 4"/>
              <a:gd name="T1" fmla="*/ 4 h 4"/>
              <a:gd name="T2" fmla="*/ 4 w 4"/>
              <a:gd name="T3" fmla="*/ 0 h 4"/>
              <a:gd name="T4" fmla="*/ 2 w 4"/>
              <a:gd name="T5" fmla="*/ 2 h 4"/>
              <a:gd name="T6" fmla="*/ 0 w 4"/>
              <a:gd name="T7" fmla="*/ 4 h 4"/>
              <a:gd name="T8" fmla="*/ 2 w 4"/>
              <a:gd name="T9" fmla="*/ 4 h 4"/>
              <a:gd name="T10" fmla="*/ 2 w 4"/>
              <a:gd name="T11" fmla="*/ 4 h 4"/>
              <a:gd name="T12" fmla="*/ 4 w 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296">
            <a:extLst>
              <a:ext uri="{FF2B5EF4-FFF2-40B4-BE49-F238E27FC236}">
                <a16:creationId xmlns:a16="http://schemas.microsoft.com/office/drawing/2014/main" id="{C850750B-6176-4177-BE93-9047873AD439}"/>
              </a:ext>
            </a:extLst>
          </p:cNvPr>
          <p:cNvSpPr>
            <a:spLocks/>
          </p:cNvSpPr>
          <p:nvPr/>
        </p:nvSpPr>
        <p:spPr bwMode="auto">
          <a:xfrm>
            <a:off x="9303481" y="3562989"/>
            <a:ext cx="14567" cy="24278"/>
          </a:xfrm>
          <a:custGeom>
            <a:avLst/>
            <a:gdLst>
              <a:gd name="T0" fmla="*/ 2 w 9"/>
              <a:gd name="T1" fmla="*/ 15 h 15"/>
              <a:gd name="T2" fmla="*/ 3 w 9"/>
              <a:gd name="T3" fmla="*/ 15 h 15"/>
              <a:gd name="T4" fmla="*/ 3 w 9"/>
              <a:gd name="T5" fmla="*/ 11 h 15"/>
              <a:gd name="T6" fmla="*/ 7 w 9"/>
              <a:gd name="T7" fmla="*/ 9 h 15"/>
              <a:gd name="T8" fmla="*/ 7 w 9"/>
              <a:gd name="T9" fmla="*/ 5 h 15"/>
              <a:gd name="T10" fmla="*/ 9 w 9"/>
              <a:gd name="T11" fmla="*/ 4 h 15"/>
              <a:gd name="T12" fmla="*/ 7 w 9"/>
              <a:gd name="T13" fmla="*/ 0 h 15"/>
              <a:gd name="T14" fmla="*/ 5 w 9"/>
              <a:gd name="T15" fmla="*/ 4 h 15"/>
              <a:gd name="T16" fmla="*/ 3 w 9"/>
              <a:gd name="T17" fmla="*/ 5 h 15"/>
              <a:gd name="T18" fmla="*/ 3 w 9"/>
              <a:gd name="T19" fmla="*/ 7 h 15"/>
              <a:gd name="T20" fmla="*/ 3 w 9"/>
              <a:gd name="T21" fmla="*/ 7 h 15"/>
              <a:gd name="T22" fmla="*/ 0 w 9"/>
              <a:gd name="T23" fmla="*/ 11 h 15"/>
              <a:gd name="T24" fmla="*/ 2 w 9"/>
              <a:gd name="T2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5">
                <a:moveTo>
                  <a:pt x="2" y="15"/>
                </a:moveTo>
                <a:lnTo>
                  <a:pt x="3" y="15"/>
                </a:lnTo>
                <a:lnTo>
                  <a:pt x="3" y="11"/>
                </a:lnTo>
                <a:lnTo>
                  <a:pt x="7" y="9"/>
                </a:lnTo>
                <a:lnTo>
                  <a:pt x="7" y="5"/>
                </a:lnTo>
                <a:lnTo>
                  <a:pt x="9" y="4"/>
                </a:lnTo>
                <a:lnTo>
                  <a:pt x="7" y="0"/>
                </a:lnTo>
                <a:lnTo>
                  <a:pt x="5" y="4"/>
                </a:lnTo>
                <a:lnTo>
                  <a:pt x="3" y="5"/>
                </a:lnTo>
                <a:lnTo>
                  <a:pt x="3" y="7"/>
                </a:lnTo>
                <a:lnTo>
                  <a:pt x="3" y="7"/>
                </a:lnTo>
                <a:lnTo>
                  <a:pt x="0" y="11"/>
                </a:lnTo>
                <a:lnTo>
                  <a:pt x="2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297">
            <a:extLst>
              <a:ext uri="{FF2B5EF4-FFF2-40B4-BE49-F238E27FC236}">
                <a16:creationId xmlns:a16="http://schemas.microsoft.com/office/drawing/2014/main" id="{7CD951BE-9641-46DB-A911-311B976C08F7}"/>
              </a:ext>
            </a:extLst>
          </p:cNvPr>
          <p:cNvSpPr>
            <a:spLocks/>
          </p:cNvSpPr>
          <p:nvPr/>
        </p:nvSpPr>
        <p:spPr bwMode="auto">
          <a:xfrm>
            <a:off x="9245213" y="3632586"/>
            <a:ext cx="9711" cy="9711"/>
          </a:xfrm>
          <a:custGeom>
            <a:avLst/>
            <a:gdLst>
              <a:gd name="T0" fmla="*/ 6 w 6"/>
              <a:gd name="T1" fmla="*/ 2 h 6"/>
              <a:gd name="T2" fmla="*/ 2 w 6"/>
              <a:gd name="T3" fmla="*/ 0 h 6"/>
              <a:gd name="T4" fmla="*/ 0 w 6"/>
              <a:gd name="T5" fmla="*/ 4 h 6"/>
              <a:gd name="T6" fmla="*/ 2 w 6"/>
              <a:gd name="T7" fmla="*/ 6 h 6"/>
              <a:gd name="T8" fmla="*/ 4 w 6"/>
              <a:gd name="T9" fmla="*/ 6 h 6"/>
              <a:gd name="T10" fmla="*/ 6 w 6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6" y="2"/>
                </a:moveTo>
                <a:lnTo>
                  <a:pt x="2" y="0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98">
            <a:extLst>
              <a:ext uri="{FF2B5EF4-FFF2-40B4-BE49-F238E27FC236}">
                <a16:creationId xmlns:a16="http://schemas.microsoft.com/office/drawing/2014/main" id="{667B0534-084D-49BA-BCE5-BFD8423DDC07}"/>
              </a:ext>
            </a:extLst>
          </p:cNvPr>
          <p:cNvSpPr>
            <a:spLocks/>
          </p:cNvSpPr>
          <p:nvPr/>
        </p:nvSpPr>
        <p:spPr bwMode="auto">
          <a:xfrm>
            <a:off x="9314810" y="3014299"/>
            <a:ext cx="278391" cy="409494"/>
          </a:xfrm>
          <a:custGeom>
            <a:avLst/>
            <a:gdLst>
              <a:gd name="T0" fmla="*/ 6 w 172"/>
              <a:gd name="T1" fmla="*/ 202 h 253"/>
              <a:gd name="T2" fmla="*/ 6 w 172"/>
              <a:gd name="T3" fmla="*/ 211 h 253"/>
              <a:gd name="T4" fmla="*/ 4 w 172"/>
              <a:gd name="T5" fmla="*/ 213 h 253"/>
              <a:gd name="T6" fmla="*/ 10 w 172"/>
              <a:gd name="T7" fmla="*/ 215 h 253"/>
              <a:gd name="T8" fmla="*/ 8 w 172"/>
              <a:gd name="T9" fmla="*/ 211 h 253"/>
              <a:gd name="T10" fmla="*/ 15 w 172"/>
              <a:gd name="T11" fmla="*/ 211 h 253"/>
              <a:gd name="T12" fmla="*/ 11 w 172"/>
              <a:gd name="T13" fmla="*/ 230 h 253"/>
              <a:gd name="T14" fmla="*/ 19 w 172"/>
              <a:gd name="T15" fmla="*/ 249 h 253"/>
              <a:gd name="T16" fmla="*/ 23 w 172"/>
              <a:gd name="T17" fmla="*/ 238 h 253"/>
              <a:gd name="T18" fmla="*/ 28 w 172"/>
              <a:gd name="T19" fmla="*/ 249 h 253"/>
              <a:gd name="T20" fmla="*/ 32 w 172"/>
              <a:gd name="T21" fmla="*/ 241 h 253"/>
              <a:gd name="T22" fmla="*/ 36 w 172"/>
              <a:gd name="T23" fmla="*/ 232 h 253"/>
              <a:gd name="T24" fmla="*/ 40 w 172"/>
              <a:gd name="T25" fmla="*/ 208 h 253"/>
              <a:gd name="T26" fmla="*/ 34 w 172"/>
              <a:gd name="T27" fmla="*/ 200 h 253"/>
              <a:gd name="T28" fmla="*/ 27 w 172"/>
              <a:gd name="T29" fmla="*/ 196 h 253"/>
              <a:gd name="T30" fmla="*/ 36 w 172"/>
              <a:gd name="T31" fmla="*/ 187 h 253"/>
              <a:gd name="T32" fmla="*/ 40 w 172"/>
              <a:gd name="T33" fmla="*/ 178 h 253"/>
              <a:gd name="T34" fmla="*/ 59 w 172"/>
              <a:gd name="T35" fmla="*/ 176 h 253"/>
              <a:gd name="T36" fmla="*/ 70 w 172"/>
              <a:gd name="T37" fmla="*/ 170 h 253"/>
              <a:gd name="T38" fmla="*/ 87 w 172"/>
              <a:gd name="T39" fmla="*/ 170 h 253"/>
              <a:gd name="T40" fmla="*/ 85 w 172"/>
              <a:gd name="T41" fmla="*/ 185 h 253"/>
              <a:gd name="T42" fmla="*/ 102 w 172"/>
              <a:gd name="T43" fmla="*/ 189 h 253"/>
              <a:gd name="T44" fmla="*/ 109 w 172"/>
              <a:gd name="T45" fmla="*/ 176 h 253"/>
              <a:gd name="T46" fmla="*/ 104 w 172"/>
              <a:gd name="T47" fmla="*/ 165 h 253"/>
              <a:gd name="T48" fmla="*/ 109 w 172"/>
              <a:gd name="T49" fmla="*/ 165 h 253"/>
              <a:gd name="T50" fmla="*/ 119 w 172"/>
              <a:gd name="T51" fmla="*/ 165 h 253"/>
              <a:gd name="T52" fmla="*/ 123 w 172"/>
              <a:gd name="T53" fmla="*/ 165 h 253"/>
              <a:gd name="T54" fmla="*/ 138 w 172"/>
              <a:gd name="T55" fmla="*/ 155 h 253"/>
              <a:gd name="T56" fmla="*/ 147 w 172"/>
              <a:gd name="T57" fmla="*/ 161 h 253"/>
              <a:gd name="T58" fmla="*/ 151 w 172"/>
              <a:gd name="T59" fmla="*/ 144 h 253"/>
              <a:gd name="T60" fmla="*/ 155 w 172"/>
              <a:gd name="T61" fmla="*/ 148 h 253"/>
              <a:gd name="T62" fmla="*/ 168 w 172"/>
              <a:gd name="T63" fmla="*/ 150 h 253"/>
              <a:gd name="T64" fmla="*/ 166 w 172"/>
              <a:gd name="T65" fmla="*/ 131 h 253"/>
              <a:gd name="T66" fmla="*/ 156 w 172"/>
              <a:gd name="T67" fmla="*/ 86 h 253"/>
              <a:gd name="T68" fmla="*/ 168 w 172"/>
              <a:gd name="T69" fmla="*/ 77 h 253"/>
              <a:gd name="T70" fmla="*/ 164 w 172"/>
              <a:gd name="T71" fmla="*/ 62 h 253"/>
              <a:gd name="T72" fmla="*/ 166 w 172"/>
              <a:gd name="T73" fmla="*/ 47 h 253"/>
              <a:gd name="T74" fmla="*/ 156 w 172"/>
              <a:gd name="T75" fmla="*/ 26 h 253"/>
              <a:gd name="T76" fmla="*/ 143 w 172"/>
              <a:gd name="T77" fmla="*/ 0 h 253"/>
              <a:gd name="T78" fmla="*/ 136 w 172"/>
              <a:gd name="T79" fmla="*/ 0 h 253"/>
              <a:gd name="T80" fmla="*/ 141 w 172"/>
              <a:gd name="T81" fmla="*/ 9 h 253"/>
              <a:gd name="T82" fmla="*/ 136 w 172"/>
              <a:gd name="T83" fmla="*/ 17 h 253"/>
              <a:gd name="T84" fmla="*/ 126 w 172"/>
              <a:gd name="T85" fmla="*/ 7 h 253"/>
              <a:gd name="T86" fmla="*/ 124 w 172"/>
              <a:gd name="T87" fmla="*/ 24 h 253"/>
              <a:gd name="T88" fmla="*/ 123 w 172"/>
              <a:gd name="T89" fmla="*/ 37 h 253"/>
              <a:gd name="T90" fmla="*/ 134 w 172"/>
              <a:gd name="T91" fmla="*/ 58 h 253"/>
              <a:gd name="T92" fmla="*/ 124 w 172"/>
              <a:gd name="T93" fmla="*/ 93 h 253"/>
              <a:gd name="T94" fmla="*/ 108 w 172"/>
              <a:gd name="T95" fmla="*/ 114 h 253"/>
              <a:gd name="T96" fmla="*/ 102 w 172"/>
              <a:gd name="T97" fmla="*/ 105 h 253"/>
              <a:gd name="T98" fmla="*/ 92 w 172"/>
              <a:gd name="T99" fmla="*/ 105 h 253"/>
              <a:gd name="T100" fmla="*/ 91 w 172"/>
              <a:gd name="T101" fmla="*/ 129 h 253"/>
              <a:gd name="T102" fmla="*/ 89 w 172"/>
              <a:gd name="T103" fmla="*/ 142 h 253"/>
              <a:gd name="T104" fmla="*/ 81 w 172"/>
              <a:gd name="T105" fmla="*/ 148 h 253"/>
              <a:gd name="T106" fmla="*/ 74 w 172"/>
              <a:gd name="T107" fmla="*/ 144 h 253"/>
              <a:gd name="T108" fmla="*/ 49 w 172"/>
              <a:gd name="T109" fmla="*/ 150 h 253"/>
              <a:gd name="T110" fmla="*/ 30 w 172"/>
              <a:gd name="T111" fmla="*/ 168 h 253"/>
              <a:gd name="T112" fmla="*/ 17 w 172"/>
              <a:gd name="T113" fmla="*/ 180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2" h="253">
                <a:moveTo>
                  <a:pt x="15" y="191"/>
                </a:moveTo>
                <a:lnTo>
                  <a:pt x="11" y="193"/>
                </a:lnTo>
                <a:lnTo>
                  <a:pt x="11" y="195"/>
                </a:lnTo>
                <a:lnTo>
                  <a:pt x="10" y="196"/>
                </a:lnTo>
                <a:lnTo>
                  <a:pt x="6" y="200"/>
                </a:lnTo>
                <a:lnTo>
                  <a:pt x="6" y="202"/>
                </a:lnTo>
                <a:lnTo>
                  <a:pt x="2" y="202"/>
                </a:lnTo>
                <a:lnTo>
                  <a:pt x="0" y="204"/>
                </a:lnTo>
                <a:lnTo>
                  <a:pt x="0" y="204"/>
                </a:lnTo>
                <a:lnTo>
                  <a:pt x="2" y="204"/>
                </a:lnTo>
                <a:lnTo>
                  <a:pt x="4" y="208"/>
                </a:lnTo>
                <a:lnTo>
                  <a:pt x="6" y="211"/>
                </a:lnTo>
                <a:lnTo>
                  <a:pt x="4" y="211"/>
                </a:lnTo>
                <a:lnTo>
                  <a:pt x="4" y="210"/>
                </a:lnTo>
                <a:lnTo>
                  <a:pt x="2" y="208"/>
                </a:lnTo>
                <a:lnTo>
                  <a:pt x="0" y="210"/>
                </a:lnTo>
                <a:lnTo>
                  <a:pt x="2" y="213"/>
                </a:lnTo>
                <a:lnTo>
                  <a:pt x="4" y="213"/>
                </a:lnTo>
                <a:lnTo>
                  <a:pt x="4" y="215"/>
                </a:lnTo>
                <a:lnTo>
                  <a:pt x="4" y="217"/>
                </a:lnTo>
                <a:lnTo>
                  <a:pt x="6" y="217"/>
                </a:lnTo>
                <a:lnTo>
                  <a:pt x="6" y="215"/>
                </a:lnTo>
                <a:lnTo>
                  <a:pt x="8" y="213"/>
                </a:lnTo>
                <a:lnTo>
                  <a:pt x="10" y="215"/>
                </a:lnTo>
                <a:lnTo>
                  <a:pt x="10" y="215"/>
                </a:lnTo>
                <a:lnTo>
                  <a:pt x="10" y="217"/>
                </a:lnTo>
                <a:lnTo>
                  <a:pt x="13" y="215"/>
                </a:lnTo>
                <a:lnTo>
                  <a:pt x="11" y="213"/>
                </a:lnTo>
                <a:lnTo>
                  <a:pt x="11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0"/>
                </a:lnTo>
                <a:lnTo>
                  <a:pt x="8" y="208"/>
                </a:lnTo>
                <a:lnTo>
                  <a:pt x="10" y="206"/>
                </a:lnTo>
                <a:lnTo>
                  <a:pt x="11" y="206"/>
                </a:lnTo>
                <a:lnTo>
                  <a:pt x="15" y="211"/>
                </a:lnTo>
                <a:lnTo>
                  <a:pt x="15" y="215"/>
                </a:lnTo>
                <a:lnTo>
                  <a:pt x="17" y="217"/>
                </a:lnTo>
                <a:lnTo>
                  <a:pt x="17" y="223"/>
                </a:lnTo>
                <a:lnTo>
                  <a:pt x="15" y="226"/>
                </a:lnTo>
                <a:lnTo>
                  <a:pt x="11" y="228"/>
                </a:lnTo>
                <a:lnTo>
                  <a:pt x="11" y="230"/>
                </a:lnTo>
                <a:lnTo>
                  <a:pt x="15" y="234"/>
                </a:lnTo>
                <a:lnTo>
                  <a:pt x="15" y="240"/>
                </a:lnTo>
                <a:lnTo>
                  <a:pt x="19" y="243"/>
                </a:lnTo>
                <a:lnTo>
                  <a:pt x="19" y="245"/>
                </a:lnTo>
                <a:lnTo>
                  <a:pt x="17" y="247"/>
                </a:lnTo>
                <a:lnTo>
                  <a:pt x="19" y="249"/>
                </a:lnTo>
                <a:lnTo>
                  <a:pt x="23" y="249"/>
                </a:lnTo>
                <a:lnTo>
                  <a:pt x="25" y="251"/>
                </a:lnTo>
                <a:lnTo>
                  <a:pt x="25" y="249"/>
                </a:lnTo>
                <a:lnTo>
                  <a:pt x="25" y="247"/>
                </a:lnTo>
                <a:lnTo>
                  <a:pt x="23" y="243"/>
                </a:lnTo>
                <a:lnTo>
                  <a:pt x="23" y="238"/>
                </a:lnTo>
                <a:lnTo>
                  <a:pt x="25" y="238"/>
                </a:lnTo>
                <a:lnTo>
                  <a:pt x="27" y="238"/>
                </a:lnTo>
                <a:lnTo>
                  <a:pt x="25" y="240"/>
                </a:lnTo>
                <a:lnTo>
                  <a:pt x="25" y="241"/>
                </a:lnTo>
                <a:lnTo>
                  <a:pt x="28" y="243"/>
                </a:lnTo>
                <a:lnTo>
                  <a:pt x="28" y="249"/>
                </a:lnTo>
                <a:lnTo>
                  <a:pt x="28" y="251"/>
                </a:lnTo>
                <a:lnTo>
                  <a:pt x="28" y="253"/>
                </a:lnTo>
                <a:lnTo>
                  <a:pt x="30" y="251"/>
                </a:lnTo>
                <a:lnTo>
                  <a:pt x="34" y="247"/>
                </a:lnTo>
                <a:lnTo>
                  <a:pt x="32" y="243"/>
                </a:lnTo>
                <a:lnTo>
                  <a:pt x="32" y="241"/>
                </a:lnTo>
                <a:lnTo>
                  <a:pt x="32" y="241"/>
                </a:lnTo>
                <a:lnTo>
                  <a:pt x="36" y="241"/>
                </a:lnTo>
                <a:lnTo>
                  <a:pt x="36" y="243"/>
                </a:lnTo>
                <a:lnTo>
                  <a:pt x="38" y="240"/>
                </a:lnTo>
                <a:lnTo>
                  <a:pt x="38" y="234"/>
                </a:lnTo>
                <a:lnTo>
                  <a:pt x="36" y="232"/>
                </a:lnTo>
                <a:lnTo>
                  <a:pt x="36" y="223"/>
                </a:lnTo>
                <a:lnTo>
                  <a:pt x="36" y="217"/>
                </a:lnTo>
                <a:lnTo>
                  <a:pt x="38" y="215"/>
                </a:lnTo>
                <a:lnTo>
                  <a:pt x="42" y="211"/>
                </a:lnTo>
                <a:lnTo>
                  <a:pt x="40" y="210"/>
                </a:lnTo>
                <a:lnTo>
                  <a:pt x="40" y="208"/>
                </a:lnTo>
                <a:lnTo>
                  <a:pt x="38" y="206"/>
                </a:lnTo>
                <a:lnTo>
                  <a:pt x="38" y="206"/>
                </a:lnTo>
                <a:lnTo>
                  <a:pt x="38" y="202"/>
                </a:lnTo>
                <a:lnTo>
                  <a:pt x="32" y="204"/>
                </a:lnTo>
                <a:lnTo>
                  <a:pt x="32" y="202"/>
                </a:lnTo>
                <a:lnTo>
                  <a:pt x="34" y="200"/>
                </a:lnTo>
                <a:lnTo>
                  <a:pt x="34" y="198"/>
                </a:lnTo>
                <a:lnTo>
                  <a:pt x="34" y="195"/>
                </a:lnTo>
                <a:lnTo>
                  <a:pt x="32" y="193"/>
                </a:lnTo>
                <a:lnTo>
                  <a:pt x="28" y="193"/>
                </a:lnTo>
                <a:lnTo>
                  <a:pt x="28" y="195"/>
                </a:lnTo>
                <a:lnTo>
                  <a:pt x="27" y="196"/>
                </a:lnTo>
                <a:lnTo>
                  <a:pt x="25" y="195"/>
                </a:lnTo>
                <a:lnTo>
                  <a:pt x="21" y="191"/>
                </a:lnTo>
                <a:lnTo>
                  <a:pt x="21" y="189"/>
                </a:lnTo>
                <a:lnTo>
                  <a:pt x="27" y="187"/>
                </a:lnTo>
                <a:lnTo>
                  <a:pt x="30" y="185"/>
                </a:lnTo>
                <a:lnTo>
                  <a:pt x="36" y="187"/>
                </a:lnTo>
                <a:lnTo>
                  <a:pt x="38" y="189"/>
                </a:lnTo>
                <a:lnTo>
                  <a:pt x="40" y="187"/>
                </a:lnTo>
                <a:lnTo>
                  <a:pt x="40" y="185"/>
                </a:lnTo>
                <a:lnTo>
                  <a:pt x="40" y="181"/>
                </a:lnTo>
                <a:lnTo>
                  <a:pt x="38" y="180"/>
                </a:lnTo>
                <a:lnTo>
                  <a:pt x="40" y="178"/>
                </a:lnTo>
                <a:lnTo>
                  <a:pt x="42" y="178"/>
                </a:lnTo>
                <a:lnTo>
                  <a:pt x="43" y="180"/>
                </a:lnTo>
                <a:lnTo>
                  <a:pt x="45" y="180"/>
                </a:lnTo>
                <a:lnTo>
                  <a:pt x="49" y="178"/>
                </a:lnTo>
                <a:lnTo>
                  <a:pt x="53" y="178"/>
                </a:lnTo>
                <a:lnTo>
                  <a:pt x="59" y="176"/>
                </a:lnTo>
                <a:lnTo>
                  <a:pt x="62" y="176"/>
                </a:lnTo>
                <a:lnTo>
                  <a:pt x="64" y="176"/>
                </a:lnTo>
                <a:lnTo>
                  <a:pt x="66" y="174"/>
                </a:lnTo>
                <a:lnTo>
                  <a:pt x="66" y="174"/>
                </a:lnTo>
                <a:lnTo>
                  <a:pt x="68" y="172"/>
                </a:lnTo>
                <a:lnTo>
                  <a:pt x="70" y="170"/>
                </a:lnTo>
                <a:lnTo>
                  <a:pt x="74" y="166"/>
                </a:lnTo>
                <a:lnTo>
                  <a:pt x="77" y="166"/>
                </a:lnTo>
                <a:lnTo>
                  <a:pt x="83" y="166"/>
                </a:lnTo>
                <a:lnTo>
                  <a:pt x="85" y="166"/>
                </a:lnTo>
                <a:lnTo>
                  <a:pt x="87" y="166"/>
                </a:lnTo>
                <a:lnTo>
                  <a:pt x="87" y="170"/>
                </a:lnTo>
                <a:lnTo>
                  <a:pt x="85" y="174"/>
                </a:lnTo>
                <a:lnTo>
                  <a:pt x="83" y="176"/>
                </a:lnTo>
                <a:lnTo>
                  <a:pt x="85" y="178"/>
                </a:lnTo>
                <a:lnTo>
                  <a:pt x="85" y="180"/>
                </a:lnTo>
                <a:lnTo>
                  <a:pt x="85" y="183"/>
                </a:lnTo>
                <a:lnTo>
                  <a:pt x="85" y="185"/>
                </a:lnTo>
                <a:lnTo>
                  <a:pt x="87" y="187"/>
                </a:lnTo>
                <a:lnTo>
                  <a:pt x="89" y="189"/>
                </a:lnTo>
                <a:lnTo>
                  <a:pt x="94" y="193"/>
                </a:lnTo>
                <a:lnTo>
                  <a:pt x="96" y="195"/>
                </a:lnTo>
                <a:lnTo>
                  <a:pt x="100" y="193"/>
                </a:lnTo>
                <a:lnTo>
                  <a:pt x="102" y="189"/>
                </a:lnTo>
                <a:lnTo>
                  <a:pt x="102" y="185"/>
                </a:lnTo>
                <a:lnTo>
                  <a:pt x="104" y="183"/>
                </a:lnTo>
                <a:lnTo>
                  <a:pt x="106" y="181"/>
                </a:lnTo>
                <a:lnTo>
                  <a:pt x="104" y="180"/>
                </a:lnTo>
                <a:lnTo>
                  <a:pt x="106" y="176"/>
                </a:lnTo>
                <a:lnTo>
                  <a:pt x="109" y="176"/>
                </a:lnTo>
                <a:lnTo>
                  <a:pt x="111" y="176"/>
                </a:lnTo>
                <a:lnTo>
                  <a:pt x="113" y="174"/>
                </a:lnTo>
                <a:lnTo>
                  <a:pt x="111" y="172"/>
                </a:lnTo>
                <a:lnTo>
                  <a:pt x="111" y="170"/>
                </a:lnTo>
                <a:lnTo>
                  <a:pt x="106" y="166"/>
                </a:lnTo>
                <a:lnTo>
                  <a:pt x="104" y="165"/>
                </a:lnTo>
                <a:lnTo>
                  <a:pt x="106" y="161"/>
                </a:lnTo>
                <a:lnTo>
                  <a:pt x="108" y="159"/>
                </a:lnTo>
                <a:lnTo>
                  <a:pt x="109" y="159"/>
                </a:lnTo>
                <a:lnTo>
                  <a:pt x="108" y="161"/>
                </a:lnTo>
                <a:lnTo>
                  <a:pt x="109" y="163"/>
                </a:lnTo>
                <a:lnTo>
                  <a:pt x="109" y="165"/>
                </a:lnTo>
                <a:lnTo>
                  <a:pt x="111" y="163"/>
                </a:lnTo>
                <a:lnTo>
                  <a:pt x="111" y="163"/>
                </a:lnTo>
                <a:lnTo>
                  <a:pt x="115" y="163"/>
                </a:lnTo>
                <a:lnTo>
                  <a:pt x="117" y="165"/>
                </a:lnTo>
                <a:lnTo>
                  <a:pt x="117" y="165"/>
                </a:lnTo>
                <a:lnTo>
                  <a:pt x="119" y="165"/>
                </a:lnTo>
                <a:lnTo>
                  <a:pt x="119" y="165"/>
                </a:lnTo>
                <a:lnTo>
                  <a:pt x="115" y="166"/>
                </a:lnTo>
                <a:lnTo>
                  <a:pt x="115" y="166"/>
                </a:lnTo>
                <a:lnTo>
                  <a:pt x="115" y="168"/>
                </a:lnTo>
                <a:lnTo>
                  <a:pt x="119" y="166"/>
                </a:lnTo>
                <a:lnTo>
                  <a:pt x="123" y="165"/>
                </a:lnTo>
                <a:lnTo>
                  <a:pt x="130" y="165"/>
                </a:lnTo>
                <a:lnTo>
                  <a:pt x="136" y="165"/>
                </a:lnTo>
                <a:lnTo>
                  <a:pt x="134" y="165"/>
                </a:lnTo>
                <a:lnTo>
                  <a:pt x="134" y="161"/>
                </a:lnTo>
                <a:lnTo>
                  <a:pt x="134" y="157"/>
                </a:lnTo>
                <a:lnTo>
                  <a:pt x="138" y="155"/>
                </a:lnTo>
                <a:lnTo>
                  <a:pt x="140" y="155"/>
                </a:lnTo>
                <a:lnTo>
                  <a:pt x="141" y="159"/>
                </a:lnTo>
                <a:lnTo>
                  <a:pt x="140" y="163"/>
                </a:lnTo>
                <a:lnTo>
                  <a:pt x="141" y="165"/>
                </a:lnTo>
                <a:lnTo>
                  <a:pt x="143" y="165"/>
                </a:lnTo>
                <a:lnTo>
                  <a:pt x="147" y="161"/>
                </a:lnTo>
                <a:lnTo>
                  <a:pt x="145" y="155"/>
                </a:lnTo>
                <a:lnTo>
                  <a:pt x="145" y="151"/>
                </a:lnTo>
                <a:lnTo>
                  <a:pt x="149" y="148"/>
                </a:lnTo>
                <a:lnTo>
                  <a:pt x="153" y="148"/>
                </a:lnTo>
                <a:lnTo>
                  <a:pt x="153" y="146"/>
                </a:lnTo>
                <a:lnTo>
                  <a:pt x="151" y="144"/>
                </a:lnTo>
                <a:lnTo>
                  <a:pt x="153" y="140"/>
                </a:lnTo>
                <a:lnTo>
                  <a:pt x="155" y="140"/>
                </a:lnTo>
                <a:lnTo>
                  <a:pt x="156" y="140"/>
                </a:lnTo>
                <a:lnTo>
                  <a:pt x="158" y="142"/>
                </a:lnTo>
                <a:lnTo>
                  <a:pt x="156" y="144"/>
                </a:lnTo>
                <a:lnTo>
                  <a:pt x="155" y="148"/>
                </a:lnTo>
                <a:lnTo>
                  <a:pt x="156" y="157"/>
                </a:lnTo>
                <a:lnTo>
                  <a:pt x="158" y="159"/>
                </a:lnTo>
                <a:lnTo>
                  <a:pt x="160" y="157"/>
                </a:lnTo>
                <a:lnTo>
                  <a:pt x="162" y="153"/>
                </a:lnTo>
                <a:lnTo>
                  <a:pt x="164" y="153"/>
                </a:lnTo>
                <a:lnTo>
                  <a:pt x="168" y="150"/>
                </a:lnTo>
                <a:lnTo>
                  <a:pt x="168" y="146"/>
                </a:lnTo>
                <a:lnTo>
                  <a:pt x="168" y="144"/>
                </a:lnTo>
                <a:lnTo>
                  <a:pt x="172" y="140"/>
                </a:lnTo>
                <a:lnTo>
                  <a:pt x="172" y="138"/>
                </a:lnTo>
                <a:lnTo>
                  <a:pt x="170" y="137"/>
                </a:lnTo>
                <a:lnTo>
                  <a:pt x="166" y="131"/>
                </a:lnTo>
                <a:lnTo>
                  <a:pt x="164" y="127"/>
                </a:lnTo>
                <a:lnTo>
                  <a:pt x="162" y="120"/>
                </a:lnTo>
                <a:lnTo>
                  <a:pt x="164" y="110"/>
                </a:lnTo>
                <a:lnTo>
                  <a:pt x="164" y="103"/>
                </a:lnTo>
                <a:lnTo>
                  <a:pt x="162" y="92"/>
                </a:lnTo>
                <a:lnTo>
                  <a:pt x="156" y="86"/>
                </a:lnTo>
                <a:lnTo>
                  <a:pt x="156" y="82"/>
                </a:lnTo>
                <a:lnTo>
                  <a:pt x="158" y="77"/>
                </a:lnTo>
                <a:lnTo>
                  <a:pt x="162" y="75"/>
                </a:lnTo>
                <a:lnTo>
                  <a:pt x="166" y="75"/>
                </a:lnTo>
                <a:lnTo>
                  <a:pt x="168" y="77"/>
                </a:lnTo>
                <a:lnTo>
                  <a:pt x="168" y="77"/>
                </a:lnTo>
                <a:lnTo>
                  <a:pt x="168" y="73"/>
                </a:lnTo>
                <a:lnTo>
                  <a:pt x="166" y="69"/>
                </a:lnTo>
                <a:lnTo>
                  <a:pt x="166" y="67"/>
                </a:lnTo>
                <a:lnTo>
                  <a:pt x="164" y="65"/>
                </a:lnTo>
                <a:lnTo>
                  <a:pt x="164" y="63"/>
                </a:lnTo>
                <a:lnTo>
                  <a:pt x="164" y="62"/>
                </a:lnTo>
                <a:lnTo>
                  <a:pt x="166" y="58"/>
                </a:lnTo>
                <a:lnTo>
                  <a:pt x="166" y="58"/>
                </a:lnTo>
                <a:lnTo>
                  <a:pt x="166" y="56"/>
                </a:lnTo>
                <a:lnTo>
                  <a:pt x="166" y="54"/>
                </a:lnTo>
                <a:lnTo>
                  <a:pt x="164" y="50"/>
                </a:lnTo>
                <a:lnTo>
                  <a:pt x="166" y="47"/>
                </a:lnTo>
                <a:lnTo>
                  <a:pt x="164" y="45"/>
                </a:lnTo>
                <a:lnTo>
                  <a:pt x="164" y="39"/>
                </a:lnTo>
                <a:lnTo>
                  <a:pt x="160" y="33"/>
                </a:lnTo>
                <a:lnTo>
                  <a:pt x="158" y="33"/>
                </a:lnTo>
                <a:lnTo>
                  <a:pt x="156" y="32"/>
                </a:lnTo>
                <a:lnTo>
                  <a:pt x="156" y="26"/>
                </a:lnTo>
                <a:lnTo>
                  <a:pt x="153" y="22"/>
                </a:lnTo>
                <a:lnTo>
                  <a:pt x="147" y="15"/>
                </a:lnTo>
                <a:lnTo>
                  <a:pt x="145" y="11"/>
                </a:lnTo>
                <a:lnTo>
                  <a:pt x="143" y="7"/>
                </a:lnTo>
                <a:lnTo>
                  <a:pt x="143" y="2"/>
                </a:lnTo>
                <a:lnTo>
                  <a:pt x="143" y="0"/>
                </a:lnTo>
                <a:lnTo>
                  <a:pt x="141" y="2"/>
                </a:lnTo>
                <a:lnTo>
                  <a:pt x="140" y="2"/>
                </a:lnTo>
                <a:lnTo>
                  <a:pt x="140" y="0"/>
                </a:lnTo>
                <a:lnTo>
                  <a:pt x="136" y="0"/>
                </a:lnTo>
                <a:lnTo>
                  <a:pt x="134" y="0"/>
                </a:lnTo>
                <a:lnTo>
                  <a:pt x="136" y="0"/>
                </a:lnTo>
                <a:lnTo>
                  <a:pt x="134" y="3"/>
                </a:lnTo>
                <a:lnTo>
                  <a:pt x="134" y="7"/>
                </a:lnTo>
                <a:lnTo>
                  <a:pt x="134" y="7"/>
                </a:lnTo>
                <a:lnTo>
                  <a:pt x="136" y="7"/>
                </a:lnTo>
                <a:lnTo>
                  <a:pt x="140" y="3"/>
                </a:lnTo>
                <a:lnTo>
                  <a:pt x="141" y="9"/>
                </a:lnTo>
                <a:lnTo>
                  <a:pt x="141" y="11"/>
                </a:lnTo>
                <a:lnTo>
                  <a:pt x="138" y="13"/>
                </a:lnTo>
                <a:lnTo>
                  <a:pt x="136" y="11"/>
                </a:lnTo>
                <a:lnTo>
                  <a:pt x="136" y="11"/>
                </a:lnTo>
                <a:lnTo>
                  <a:pt x="136" y="15"/>
                </a:lnTo>
                <a:lnTo>
                  <a:pt x="136" y="17"/>
                </a:lnTo>
                <a:lnTo>
                  <a:pt x="132" y="15"/>
                </a:lnTo>
                <a:lnTo>
                  <a:pt x="132" y="13"/>
                </a:lnTo>
                <a:lnTo>
                  <a:pt x="132" y="9"/>
                </a:lnTo>
                <a:lnTo>
                  <a:pt x="130" y="7"/>
                </a:lnTo>
                <a:lnTo>
                  <a:pt x="128" y="7"/>
                </a:lnTo>
                <a:lnTo>
                  <a:pt x="126" y="7"/>
                </a:lnTo>
                <a:lnTo>
                  <a:pt x="126" y="9"/>
                </a:lnTo>
                <a:lnTo>
                  <a:pt x="128" y="15"/>
                </a:lnTo>
                <a:lnTo>
                  <a:pt x="128" y="18"/>
                </a:lnTo>
                <a:lnTo>
                  <a:pt x="126" y="18"/>
                </a:lnTo>
                <a:lnTo>
                  <a:pt x="124" y="22"/>
                </a:lnTo>
                <a:lnTo>
                  <a:pt x="124" y="24"/>
                </a:lnTo>
                <a:lnTo>
                  <a:pt x="128" y="28"/>
                </a:lnTo>
                <a:lnTo>
                  <a:pt x="128" y="30"/>
                </a:lnTo>
                <a:lnTo>
                  <a:pt x="128" y="35"/>
                </a:lnTo>
                <a:lnTo>
                  <a:pt x="126" y="35"/>
                </a:lnTo>
                <a:lnTo>
                  <a:pt x="123" y="35"/>
                </a:lnTo>
                <a:lnTo>
                  <a:pt x="123" y="37"/>
                </a:lnTo>
                <a:lnTo>
                  <a:pt x="124" y="41"/>
                </a:lnTo>
                <a:lnTo>
                  <a:pt x="126" y="39"/>
                </a:lnTo>
                <a:lnTo>
                  <a:pt x="130" y="37"/>
                </a:lnTo>
                <a:lnTo>
                  <a:pt x="132" y="45"/>
                </a:lnTo>
                <a:lnTo>
                  <a:pt x="134" y="52"/>
                </a:lnTo>
                <a:lnTo>
                  <a:pt x="134" y="58"/>
                </a:lnTo>
                <a:lnTo>
                  <a:pt x="134" y="65"/>
                </a:lnTo>
                <a:lnTo>
                  <a:pt x="130" y="77"/>
                </a:lnTo>
                <a:lnTo>
                  <a:pt x="132" y="80"/>
                </a:lnTo>
                <a:lnTo>
                  <a:pt x="130" y="86"/>
                </a:lnTo>
                <a:lnTo>
                  <a:pt x="126" y="88"/>
                </a:lnTo>
                <a:lnTo>
                  <a:pt x="124" y="93"/>
                </a:lnTo>
                <a:lnTo>
                  <a:pt x="124" y="99"/>
                </a:lnTo>
                <a:lnTo>
                  <a:pt x="123" y="101"/>
                </a:lnTo>
                <a:lnTo>
                  <a:pt x="123" y="105"/>
                </a:lnTo>
                <a:lnTo>
                  <a:pt x="119" y="108"/>
                </a:lnTo>
                <a:lnTo>
                  <a:pt x="109" y="114"/>
                </a:lnTo>
                <a:lnTo>
                  <a:pt x="108" y="114"/>
                </a:lnTo>
                <a:lnTo>
                  <a:pt x="106" y="118"/>
                </a:lnTo>
                <a:lnTo>
                  <a:pt x="102" y="116"/>
                </a:lnTo>
                <a:lnTo>
                  <a:pt x="98" y="110"/>
                </a:lnTo>
                <a:lnTo>
                  <a:pt x="98" y="108"/>
                </a:lnTo>
                <a:lnTo>
                  <a:pt x="100" y="107"/>
                </a:lnTo>
                <a:lnTo>
                  <a:pt x="102" y="105"/>
                </a:lnTo>
                <a:lnTo>
                  <a:pt x="100" y="103"/>
                </a:lnTo>
                <a:lnTo>
                  <a:pt x="102" y="101"/>
                </a:lnTo>
                <a:lnTo>
                  <a:pt x="102" y="99"/>
                </a:lnTo>
                <a:lnTo>
                  <a:pt x="98" y="101"/>
                </a:lnTo>
                <a:lnTo>
                  <a:pt x="96" y="103"/>
                </a:lnTo>
                <a:lnTo>
                  <a:pt x="92" y="105"/>
                </a:lnTo>
                <a:lnTo>
                  <a:pt x="92" y="108"/>
                </a:lnTo>
                <a:lnTo>
                  <a:pt x="94" y="112"/>
                </a:lnTo>
                <a:lnTo>
                  <a:pt x="94" y="120"/>
                </a:lnTo>
                <a:lnTo>
                  <a:pt x="94" y="123"/>
                </a:lnTo>
                <a:lnTo>
                  <a:pt x="91" y="127"/>
                </a:lnTo>
                <a:lnTo>
                  <a:pt x="91" y="129"/>
                </a:lnTo>
                <a:lnTo>
                  <a:pt x="89" y="131"/>
                </a:lnTo>
                <a:lnTo>
                  <a:pt x="89" y="137"/>
                </a:lnTo>
                <a:lnTo>
                  <a:pt x="91" y="138"/>
                </a:lnTo>
                <a:lnTo>
                  <a:pt x="91" y="140"/>
                </a:lnTo>
                <a:lnTo>
                  <a:pt x="89" y="142"/>
                </a:lnTo>
                <a:lnTo>
                  <a:pt x="89" y="142"/>
                </a:lnTo>
                <a:lnTo>
                  <a:pt x="89" y="144"/>
                </a:lnTo>
                <a:lnTo>
                  <a:pt x="87" y="144"/>
                </a:lnTo>
                <a:lnTo>
                  <a:pt x="89" y="146"/>
                </a:lnTo>
                <a:lnTo>
                  <a:pt x="85" y="148"/>
                </a:lnTo>
                <a:lnTo>
                  <a:pt x="85" y="146"/>
                </a:lnTo>
                <a:lnTo>
                  <a:pt x="81" y="148"/>
                </a:lnTo>
                <a:lnTo>
                  <a:pt x="79" y="148"/>
                </a:lnTo>
                <a:lnTo>
                  <a:pt x="79" y="144"/>
                </a:lnTo>
                <a:lnTo>
                  <a:pt x="79" y="144"/>
                </a:lnTo>
                <a:lnTo>
                  <a:pt x="76" y="146"/>
                </a:lnTo>
                <a:lnTo>
                  <a:pt x="74" y="146"/>
                </a:lnTo>
                <a:lnTo>
                  <a:pt x="74" y="144"/>
                </a:lnTo>
                <a:lnTo>
                  <a:pt x="66" y="148"/>
                </a:lnTo>
                <a:lnTo>
                  <a:pt x="62" y="148"/>
                </a:lnTo>
                <a:lnTo>
                  <a:pt x="59" y="150"/>
                </a:lnTo>
                <a:lnTo>
                  <a:pt x="55" y="150"/>
                </a:lnTo>
                <a:lnTo>
                  <a:pt x="51" y="151"/>
                </a:lnTo>
                <a:lnTo>
                  <a:pt x="49" y="150"/>
                </a:lnTo>
                <a:lnTo>
                  <a:pt x="45" y="151"/>
                </a:lnTo>
                <a:lnTo>
                  <a:pt x="40" y="155"/>
                </a:lnTo>
                <a:lnTo>
                  <a:pt x="38" y="159"/>
                </a:lnTo>
                <a:lnTo>
                  <a:pt x="36" y="161"/>
                </a:lnTo>
                <a:lnTo>
                  <a:pt x="36" y="163"/>
                </a:lnTo>
                <a:lnTo>
                  <a:pt x="30" y="168"/>
                </a:lnTo>
                <a:lnTo>
                  <a:pt x="28" y="168"/>
                </a:lnTo>
                <a:lnTo>
                  <a:pt x="25" y="172"/>
                </a:lnTo>
                <a:lnTo>
                  <a:pt x="25" y="174"/>
                </a:lnTo>
                <a:lnTo>
                  <a:pt x="23" y="178"/>
                </a:lnTo>
                <a:lnTo>
                  <a:pt x="17" y="178"/>
                </a:lnTo>
                <a:lnTo>
                  <a:pt x="17" y="180"/>
                </a:lnTo>
                <a:lnTo>
                  <a:pt x="17" y="185"/>
                </a:lnTo>
                <a:lnTo>
                  <a:pt x="19" y="187"/>
                </a:lnTo>
                <a:lnTo>
                  <a:pt x="19" y="189"/>
                </a:lnTo>
                <a:lnTo>
                  <a:pt x="19" y="189"/>
                </a:lnTo>
                <a:lnTo>
                  <a:pt x="15" y="19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99">
            <a:extLst>
              <a:ext uri="{FF2B5EF4-FFF2-40B4-BE49-F238E27FC236}">
                <a16:creationId xmlns:a16="http://schemas.microsoft.com/office/drawing/2014/main" id="{2AF6E715-2EA7-4ECD-9CD3-73732BC77214}"/>
              </a:ext>
            </a:extLst>
          </p:cNvPr>
          <p:cNvSpPr>
            <a:spLocks/>
          </p:cNvSpPr>
          <p:nvPr/>
        </p:nvSpPr>
        <p:spPr bwMode="auto">
          <a:xfrm>
            <a:off x="9303481" y="3350958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300">
            <a:extLst>
              <a:ext uri="{FF2B5EF4-FFF2-40B4-BE49-F238E27FC236}">
                <a16:creationId xmlns:a16="http://schemas.microsoft.com/office/drawing/2014/main" id="{DE7CA7B3-5A44-487C-97CF-467110212CC3}"/>
              </a:ext>
            </a:extLst>
          </p:cNvPr>
          <p:cNvSpPr>
            <a:spLocks/>
          </p:cNvSpPr>
          <p:nvPr/>
        </p:nvSpPr>
        <p:spPr bwMode="auto">
          <a:xfrm>
            <a:off x="9306718" y="3347721"/>
            <a:ext cx="1619" cy="3237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0 h 2"/>
              <a:gd name="T6" fmla="*/ 0 w 1"/>
              <a:gd name="T7" fmla="*/ 0 h 2"/>
              <a:gd name="T8" fmla="*/ 1 w 1"/>
              <a:gd name="T9" fmla="*/ 2 h 2"/>
              <a:gd name="T10" fmla="*/ 1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301">
            <a:extLst>
              <a:ext uri="{FF2B5EF4-FFF2-40B4-BE49-F238E27FC236}">
                <a16:creationId xmlns:a16="http://schemas.microsoft.com/office/drawing/2014/main" id="{30572688-4144-40CD-936D-26939F8C7FDD}"/>
              </a:ext>
            </a:extLst>
          </p:cNvPr>
          <p:cNvSpPr>
            <a:spLocks/>
          </p:cNvSpPr>
          <p:nvPr/>
        </p:nvSpPr>
        <p:spPr bwMode="auto">
          <a:xfrm>
            <a:off x="9369841" y="3427030"/>
            <a:ext cx="3237" cy="11330"/>
          </a:xfrm>
          <a:custGeom>
            <a:avLst/>
            <a:gdLst>
              <a:gd name="T0" fmla="*/ 2 w 2"/>
              <a:gd name="T1" fmla="*/ 5 h 7"/>
              <a:gd name="T2" fmla="*/ 2 w 2"/>
              <a:gd name="T3" fmla="*/ 1 h 7"/>
              <a:gd name="T4" fmla="*/ 0 w 2"/>
              <a:gd name="T5" fmla="*/ 0 h 7"/>
              <a:gd name="T6" fmla="*/ 0 w 2"/>
              <a:gd name="T7" fmla="*/ 1 h 7"/>
              <a:gd name="T8" fmla="*/ 0 w 2"/>
              <a:gd name="T9" fmla="*/ 7 h 7"/>
              <a:gd name="T10" fmla="*/ 0 w 2"/>
              <a:gd name="T11" fmla="*/ 7 h 7"/>
              <a:gd name="T12" fmla="*/ 2 w 2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7">
                <a:moveTo>
                  <a:pt x="2" y="5"/>
                </a:moveTo>
                <a:lnTo>
                  <a:pt x="2" y="1"/>
                </a:lnTo>
                <a:lnTo>
                  <a:pt x="0" y="0"/>
                </a:lnTo>
                <a:lnTo>
                  <a:pt x="0" y="1"/>
                </a:lnTo>
                <a:lnTo>
                  <a:pt x="0" y="7"/>
                </a:lnTo>
                <a:lnTo>
                  <a:pt x="0" y="7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302">
            <a:extLst>
              <a:ext uri="{FF2B5EF4-FFF2-40B4-BE49-F238E27FC236}">
                <a16:creationId xmlns:a16="http://schemas.microsoft.com/office/drawing/2014/main" id="{A3A4257A-ED07-4F72-8ADC-0548738888B6}"/>
              </a:ext>
            </a:extLst>
          </p:cNvPr>
          <p:cNvSpPr>
            <a:spLocks/>
          </p:cNvSpPr>
          <p:nvPr/>
        </p:nvSpPr>
        <p:spPr bwMode="auto">
          <a:xfrm>
            <a:off x="9327759" y="3368762"/>
            <a:ext cx="4856" cy="9711"/>
          </a:xfrm>
          <a:custGeom>
            <a:avLst/>
            <a:gdLst>
              <a:gd name="T0" fmla="*/ 2 w 3"/>
              <a:gd name="T1" fmla="*/ 0 h 6"/>
              <a:gd name="T2" fmla="*/ 0 w 3"/>
              <a:gd name="T3" fmla="*/ 0 h 6"/>
              <a:gd name="T4" fmla="*/ 0 w 3"/>
              <a:gd name="T5" fmla="*/ 2 h 6"/>
              <a:gd name="T6" fmla="*/ 0 w 3"/>
              <a:gd name="T7" fmla="*/ 4 h 6"/>
              <a:gd name="T8" fmla="*/ 2 w 3"/>
              <a:gd name="T9" fmla="*/ 6 h 6"/>
              <a:gd name="T10" fmla="*/ 2 w 3"/>
              <a:gd name="T11" fmla="*/ 6 h 6"/>
              <a:gd name="T12" fmla="*/ 3 w 3"/>
              <a:gd name="T13" fmla="*/ 4 h 6"/>
              <a:gd name="T14" fmla="*/ 2 w 3"/>
              <a:gd name="T15" fmla="*/ 0 h 6"/>
              <a:gd name="T16" fmla="*/ 2 w 3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6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3" y="4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303">
            <a:extLst>
              <a:ext uri="{FF2B5EF4-FFF2-40B4-BE49-F238E27FC236}">
                <a16:creationId xmlns:a16="http://schemas.microsoft.com/office/drawing/2014/main" id="{9DB76AC6-A3C4-4528-AEB0-6974344AD298}"/>
              </a:ext>
            </a:extLst>
          </p:cNvPr>
          <p:cNvSpPr>
            <a:spLocks/>
          </p:cNvSpPr>
          <p:nvPr/>
        </p:nvSpPr>
        <p:spPr bwMode="auto">
          <a:xfrm>
            <a:off x="9327759" y="3532236"/>
            <a:ext cx="4856" cy="9711"/>
          </a:xfrm>
          <a:custGeom>
            <a:avLst/>
            <a:gdLst>
              <a:gd name="T0" fmla="*/ 0 w 3"/>
              <a:gd name="T1" fmla="*/ 2 h 6"/>
              <a:gd name="T2" fmla="*/ 0 w 3"/>
              <a:gd name="T3" fmla="*/ 4 h 6"/>
              <a:gd name="T4" fmla="*/ 3 w 3"/>
              <a:gd name="T5" fmla="*/ 6 h 6"/>
              <a:gd name="T6" fmla="*/ 3 w 3"/>
              <a:gd name="T7" fmla="*/ 6 h 6"/>
              <a:gd name="T8" fmla="*/ 3 w 3"/>
              <a:gd name="T9" fmla="*/ 2 h 6"/>
              <a:gd name="T10" fmla="*/ 2 w 3"/>
              <a:gd name="T11" fmla="*/ 0 h 6"/>
              <a:gd name="T12" fmla="*/ 0 w 3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0" y="2"/>
                </a:moveTo>
                <a:lnTo>
                  <a:pt x="0" y="4"/>
                </a:lnTo>
                <a:lnTo>
                  <a:pt x="3" y="6"/>
                </a:lnTo>
                <a:lnTo>
                  <a:pt x="3" y="6"/>
                </a:ln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304">
            <a:extLst>
              <a:ext uri="{FF2B5EF4-FFF2-40B4-BE49-F238E27FC236}">
                <a16:creationId xmlns:a16="http://schemas.microsoft.com/office/drawing/2014/main" id="{96B57652-7AE8-4B42-BF7D-71BBD9500975}"/>
              </a:ext>
            </a:extLst>
          </p:cNvPr>
          <p:cNvSpPr>
            <a:spLocks/>
          </p:cNvSpPr>
          <p:nvPr/>
        </p:nvSpPr>
        <p:spPr bwMode="auto">
          <a:xfrm>
            <a:off x="9332615" y="3511195"/>
            <a:ext cx="19423" cy="11330"/>
          </a:xfrm>
          <a:custGeom>
            <a:avLst/>
            <a:gdLst>
              <a:gd name="T0" fmla="*/ 12 w 12"/>
              <a:gd name="T1" fmla="*/ 0 h 7"/>
              <a:gd name="T2" fmla="*/ 8 w 12"/>
              <a:gd name="T3" fmla="*/ 0 h 7"/>
              <a:gd name="T4" fmla="*/ 8 w 12"/>
              <a:gd name="T5" fmla="*/ 0 h 7"/>
              <a:gd name="T6" fmla="*/ 6 w 12"/>
              <a:gd name="T7" fmla="*/ 0 h 7"/>
              <a:gd name="T8" fmla="*/ 4 w 12"/>
              <a:gd name="T9" fmla="*/ 2 h 7"/>
              <a:gd name="T10" fmla="*/ 4 w 12"/>
              <a:gd name="T11" fmla="*/ 2 h 7"/>
              <a:gd name="T12" fmla="*/ 0 w 12"/>
              <a:gd name="T13" fmla="*/ 4 h 7"/>
              <a:gd name="T14" fmla="*/ 0 w 12"/>
              <a:gd name="T15" fmla="*/ 6 h 7"/>
              <a:gd name="T16" fmla="*/ 0 w 12"/>
              <a:gd name="T17" fmla="*/ 6 h 7"/>
              <a:gd name="T18" fmla="*/ 4 w 12"/>
              <a:gd name="T19" fmla="*/ 6 h 7"/>
              <a:gd name="T20" fmla="*/ 4 w 12"/>
              <a:gd name="T21" fmla="*/ 7 h 7"/>
              <a:gd name="T22" fmla="*/ 6 w 12"/>
              <a:gd name="T23" fmla="*/ 6 h 7"/>
              <a:gd name="T24" fmla="*/ 6 w 12"/>
              <a:gd name="T25" fmla="*/ 4 h 7"/>
              <a:gd name="T26" fmla="*/ 10 w 12"/>
              <a:gd name="T27" fmla="*/ 2 h 7"/>
              <a:gd name="T28" fmla="*/ 12 w 12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7">
                <a:moveTo>
                  <a:pt x="12" y="0"/>
                </a:move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4" y="6"/>
                </a:lnTo>
                <a:lnTo>
                  <a:pt x="4" y="7"/>
                </a:lnTo>
                <a:lnTo>
                  <a:pt x="6" y="6"/>
                </a:lnTo>
                <a:lnTo>
                  <a:pt x="6" y="4"/>
                </a:lnTo>
                <a:lnTo>
                  <a:pt x="10" y="2"/>
                </a:lnTo>
                <a:lnTo>
                  <a:pt x="1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305">
            <a:extLst>
              <a:ext uri="{FF2B5EF4-FFF2-40B4-BE49-F238E27FC236}">
                <a16:creationId xmlns:a16="http://schemas.microsoft.com/office/drawing/2014/main" id="{75591D6D-01D3-4F5E-B997-CC73CF24DB6A}"/>
              </a:ext>
            </a:extLst>
          </p:cNvPr>
          <p:cNvSpPr>
            <a:spLocks/>
          </p:cNvSpPr>
          <p:nvPr/>
        </p:nvSpPr>
        <p:spPr bwMode="auto">
          <a:xfrm>
            <a:off x="9290532" y="3359051"/>
            <a:ext cx="9711" cy="12948"/>
          </a:xfrm>
          <a:custGeom>
            <a:avLst/>
            <a:gdLst>
              <a:gd name="T0" fmla="*/ 0 w 6"/>
              <a:gd name="T1" fmla="*/ 4 h 8"/>
              <a:gd name="T2" fmla="*/ 2 w 6"/>
              <a:gd name="T3" fmla="*/ 6 h 8"/>
              <a:gd name="T4" fmla="*/ 4 w 6"/>
              <a:gd name="T5" fmla="*/ 8 h 8"/>
              <a:gd name="T6" fmla="*/ 6 w 6"/>
              <a:gd name="T7" fmla="*/ 6 h 8"/>
              <a:gd name="T8" fmla="*/ 6 w 6"/>
              <a:gd name="T9" fmla="*/ 4 h 8"/>
              <a:gd name="T10" fmla="*/ 4 w 6"/>
              <a:gd name="T11" fmla="*/ 2 h 8"/>
              <a:gd name="T12" fmla="*/ 2 w 6"/>
              <a:gd name="T13" fmla="*/ 0 h 8"/>
              <a:gd name="T14" fmla="*/ 2 w 6"/>
              <a:gd name="T15" fmla="*/ 0 h 8"/>
              <a:gd name="T16" fmla="*/ 0 w 6"/>
              <a:gd name="T1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8">
                <a:moveTo>
                  <a:pt x="0" y="4"/>
                </a:moveTo>
                <a:lnTo>
                  <a:pt x="2" y="6"/>
                </a:lnTo>
                <a:lnTo>
                  <a:pt x="4" y="8"/>
                </a:lnTo>
                <a:lnTo>
                  <a:pt x="6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306">
            <a:extLst>
              <a:ext uri="{FF2B5EF4-FFF2-40B4-BE49-F238E27FC236}">
                <a16:creationId xmlns:a16="http://schemas.microsoft.com/office/drawing/2014/main" id="{CBD30F16-D296-4075-B8D3-CC970E678163}"/>
              </a:ext>
            </a:extLst>
          </p:cNvPr>
          <p:cNvSpPr>
            <a:spLocks/>
          </p:cNvSpPr>
          <p:nvPr/>
        </p:nvSpPr>
        <p:spPr bwMode="auto">
          <a:xfrm>
            <a:off x="9330996" y="3378473"/>
            <a:ext cx="1619" cy="4856"/>
          </a:xfrm>
          <a:custGeom>
            <a:avLst/>
            <a:gdLst>
              <a:gd name="T0" fmla="*/ 1 w 1"/>
              <a:gd name="T1" fmla="*/ 0 h 3"/>
              <a:gd name="T2" fmla="*/ 0 w 1"/>
              <a:gd name="T3" fmla="*/ 1 h 3"/>
              <a:gd name="T4" fmla="*/ 1 w 1"/>
              <a:gd name="T5" fmla="*/ 3 h 3"/>
              <a:gd name="T6" fmla="*/ 1 w 1"/>
              <a:gd name="T7" fmla="*/ 1 h 3"/>
              <a:gd name="T8" fmla="*/ 1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0" y="1"/>
                </a:lnTo>
                <a:lnTo>
                  <a:pt x="1" y="3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307">
            <a:extLst>
              <a:ext uri="{FF2B5EF4-FFF2-40B4-BE49-F238E27FC236}">
                <a16:creationId xmlns:a16="http://schemas.microsoft.com/office/drawing/2014/main" id="{D595DB1E-9AED-4814-B39D-113692FEB2A5}"/>
              </a:ext>
            </a:extLst>
          </p:cNvPr>
          <p:cNvSpPr>
            <a:spLocks/>
          </p:cNvSpPr>
          <p:nvPr/>
        </p:nvSpPr>
        <p:spPr bwMode="auto">
          <a:xfrm>
            <a:off x="9214460" y="3302401"/>
            <a:ext cx="6474" cy="8093"/>
          </a:xfrm>
          <a:custGeom>
            <a:avLst/>
            <a:gdLst>
              <a:gd name="T0" fmla="*/ 2 w 4"/>
              <a:gd name="T1" fmla="*/ 5 h 5"/>
              <a:gd name="T2" fmla="*/ 4 w 4"/>
              <a:gd name="T3" fmla="*/ 5 h 5"/>
              <a:gd name="T4" fmla="*/ 4 w 4"/>
              <a:gd name="T5" fmla="*/ 2 h 5"/>
              <a:gd name="T6" fmla="*/ 2 w 4"/>
              <a:gd name="T7" fmla="*/ 0 h 5"/>
              <a:gd name="T8" fmla="*/ 2 w 4"/>
              <a:gd name="T9" fmla="*/ 2 h 5"/>
              <a:gd name="T10" fmla="*/ 0 w 4"/>
              <a:gd name="T11" fmla="*/ 2 h 5"/>
              <a:gd name="T12" fmla="*/ 0 w 4"/>
              <a:gd name="T13" fmla="*/ 3 h 5"/>
              <a:gd name="T14" fmla="*/ 0 w 4"/>
              <a:gd name="T15" fmla="*/ 5 h 5"/>
              <a:gd name="T16" fmla="*/ 2 w 4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5"/>
                </a:moveTo>
                <a:lnTo>
                  <a:pt x="4" y="5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308">
            <a:extLst>
              <a:ext uri="{FF2B5EF4-FFF2-40B4-BE49-F238E27FC236}">
                <a16:creationId xmlns:a16="http://schemas.microsoft.com/office/drawing/2014/main" id="{29967DF7-E5CB-4259-9825-8E41A2AD1B52}"/>
              </a:ext>
            </a:extLst>
          </p:cNvPr>
          <p:cNvSpPr>
            <a:spLocks/>
          </p:cNvSpPr>
          <p:nvPr/>
        </p:nvSpPr>
        <p:spPr bwMode="auto">
          <a:xfrm>
            <a:off x="9220934" y="3334773"/>
            <a:ext cx="21041" cy="12948"/>
          </a:xfrm>
          <a:custGeom>
            <a:avLst/>
            <a:gdLst>
              <a:gd name="T0" fmla="*/ 11 w 13"/>
              <a:gd name="T1" fmla="*/ 8 h 8"/>
              <a:gd name="T2" fmla="*/ 13 w 13"/>
              <a:gd name="T3" fmla="*/ 4 h 8"/>
              <a:gd name="T4" fmla="*/ 13 w 13"/>
              <a:gd name="T5" fmla="*/ 0 h 8"/>
              <a:gd name="T6" fmla="*/ 9 w 13"/>
              <a:gd name="T7" fmla="*/ 0 h 8"/>
              <a:gd name="T8" fmla="*/ 2 w 13"/>
              <a:gd name="T9" fmla="*/ 2 h 8"/>
              <a:gd name="T10" fmla="*/ 0 w 13"/>
              <a:gd name="T11" fmla="*/ 6 h 8"/>
              <a:gd name="T12" fmla="*/ 2 w 13"/>
              <a:gd name="T13" fmla="*/ 8 h 8"/>
              <a:gd name="T14" fmla="*/ 4 w 13"/>
              <a:gd name="T15" fmla="*/ 8 h 8"/>
              <a:gd name="T16" fmla="*/ 11 w 13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8">
                <a:moveTo>
                  <a:pt x="11" y="8"/>
                </a:moveTo>
                <a:lnTo>
                  <a:pt x="13" y="4"/>
                </a:lnTo>
                <a:lnTo>
                  <a:pt x="13" y="0"/>
                </a:lnTo>
                <a:lnTo>
                  <a:pt x="9" y="0"/>
                </a:lnTo>
                <a:lnTo>
                  <a:pt x="2" y="2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11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309">
            <a:extLst>
              <a:ext uri="{FF2B5EF4-FFF2-40B4-BE49-F238E27FC236}">
                <a16:creationId xmlns:a16="http://schemas.microsoft.com/office/drawing/2014/main" id="{D808F9A8-C0BB-4F82-B4EF-3EBCBB8216D9}"/>
              </a:ext>
            </a:extLst>
          </p:cNvPr>
          <p:cNvSpPr>
            <a:spLocks/>
          </p:cNvSpPr>
          <p:nvPr/>
        </p:nvSpPr>
        <p:spPr bwMode="auto">
          <a:xfrm>
            <a:off x="9254924" y="3289453"/>
            <a:ext cx="4856" cy="6474"/>
          </a:xfrm>
          <a:custGeom>
            <a:avLst/>
            <a:gdLst>
              <a:gd name="T0" fmla="*/ 1 w 3"/>
              <a:gd name="T1" fmla="*/ 0 h 4"/>
              <a:gd name="T2" fmla="*/ 0 w 3"/>
              <a:gd name="T3" fmla="*/ 2 h 4"/>
              <a:gd name="T4" fmla="*/ 0 w 3"/>
              <a:gd name="T5" fmla="*/ 4 h 4"/>
              <a:gd name="T6" fmla="*/ 3 w 3"/>
              <a:gd name="T7" fmla="*/ 2 h 4"/>
              <a:gd name="T8" fmla="*/ 1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0" y="2"/>
                </a:lnTo>
                <a:lnTo>
                  <a:pt x="0" y="4"/>
                </a:lnTo>
                <a:lnTo>
                  <a:pt x="3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310">
            <a:extLst>
              <a:ext uri="{FF2B5EF4-FFF2-40B4-BE49-F238E27FC236}">
                <a16:creationId xmlns:a16="http://schemas.microsoft.com/office/drawing/2014/main" id="{EDF317FE-4A62-48E4-9A94-7A3AE6B0DAFB}"/>
              </a:ext>
            </a:extLst>
          </p:cNvPr>
          <p:cNvSpPr>
            <a:spLocks/>
          </p:cNvSpPr>
          <p:nvPr/>
        </p:nvSpPr>
        <p:spPr bwMode="auto">
          <a:xfrm>
            <a:off x="9297006" y="3295927"/>
            <a:ext cx="6474" cy="11330"/>
          </a:xfrm>
          <a:custGeom>
            <a:avLst/>
            <a:gdLst>
              <a:gd name="T0" fmla="*/ 2 w 4"/>
              <a:gd name="T1" fmla="*/ 0 h 7"/>
              <a:gd name="T2" fmla="*/ 0 w 4"/>
              <a:gd name="T3" fmla="*/ 2 h 7"/>
              <a:gd name="T4" fmla="*/ 0 w 4"/>
              <a:gd name="T5" fmla="*/ 4 h 7"/>
              <a:gd name="T6" fmla="*/ 0 w 4"/>
              <a:gd name="T7" fmla="*/ 6 h 7"/>
              <a:gd name="T8" fmla="*/ 0 w 4"/>
              <a:gd name="T9" fmla="*/ 7 h 7"/>
              <a:gd name="T10" fmla="*/ 2 w 4"/>
              <a:gd name="T11" fmla="*/ 7 h 7"/>
              <a:gd name="T12" fmla="*/ 4 w 4"/>
              <a:gd name="T13" fmla="*/ 4 h 7"/>
              <a:gd name="T14" fmla="*/ 2 w 4"/>
              <a:gd name="T15" fmla="*/ 2 h 7"/>
              <a:gd name="T16" fmla="*/ 2 w 4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2" y="7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311">
            <a:extLst>
              <a:ext uri="{FF2B5EF4-FFF2-40B4-BE49-F238E27FC236}">
                <a16:creationId xmlns:a16="http://schemas.microsoft.com/office/drawing/2014/main" id="{AAD645D6-5A28-4703-AA8C-FDCBD0FD1A82}"/>
              </a:ext>
            </a:extLst>
          </p:cNvPr>
          <p:cNvSpPr>
            <a:spLocks/>
          </p:cNvSpPr>
          <p:nvPr/>
        </p:nvSpPr>
        <p:spPr bwMode="auto">
          <a:xfrm>
            <a:off x="9272728" y="3282979"/>
            <a:ext cx="6474" cy="9711"/>
          </a:xfrm>
          <a:custGeom>
            <a:avLst/>
            <a:gdLst>
              <a:gd name="T0" fmla="*/ 4 w 4"/>
              <a:gd name="T1" fmla="*/ 6 h 6"/>
              <a:gd name="T2" fmla="*/ 4 w 4"/>
              <a:gd name="T3" fmla="*/ 4 h 6"/>
              <a:gd name="T4" fmla="*/ 4 w 4"/>
              <a:gd name="T5" fmla="*/ 0 h 6"/>
              <a:gd name="T6" fmla="*/ 2 w 4"/>
              <a:gd name="T7" fmla="*/ 0 h 6"/>
              <a:gd name="T8" fmla="*/ 0 w 4"/>
              <a:gd name="T9" fmla="*/ 2 h 6"/>
              <a:gd name="T10" fmla="*/ 0 w 4"/>
              <a:gd name="T11" fmla="*/ 4 h 6"/>
              <a:gd name="T12" fmla="*/ 2 w 4"/>
              <a:gd name="T13" fmla="*/ 6 h 6"/>
              <a:gd name="T14" fmla="*/ 4 w 4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312">
            <a:extLst>
              <a:ext uri="{FF2B5EF4-FFF2-40B4-BE49-F238E27FC236}">
                <a16:creationId xmlns:a16="http://schemas.microsoft.com/office/drawing/2014/main" id="{F20D2072-0D52-484C-825B-971130A4C750}"/>
              </a:ext>
            </a:extLst>
          </p:cNvPr>
          <p:cNvSpPr>
            <a:spLocks/>
          </p:cNvSpPr>
          <p:nvPr/>
        </p:nvSpPr>
        <p:spPr bwMode="auto">
          <a:xfrm>
            <a:off x="9180471" y="3153495"/>
            <a:ext cx="110062" cy="157000"/>
          </a:xfrm>
          <a:custGeom>
            <a:avLst/>
            <a:gdLst>
              <a:gd name="T0" fmla="*/ 12 w 68"/>
              <a:gd name="T1" fmla="*/ 11 h 97"/>
              <a:gd name="T2" fmla="*/ 0 w 68"/>
              <a:gd name="T3" fmla="*/ 17 h 97"/>
              <a:gd name="T4" fmla="*/ 0 w 68"/>
              <a:gd name="T5" fmla="*/ 21 h 97"/>
              <a:gd name="T6" fmla="*/ 8 w 68"/>
              <a:gd name="T7" fmla="*/ 19 h 97"/>
              <a:gd name="T8" fmla="*/ 12 w 68"/>
              <a:gd name="T9" fmla="*/ 26 h 97"/>
              <a:gd name="T10" fmla="*/ 19 w 68"/>
              <a:gd name="T11" fmla="*/ 34 h 97"/>
              <a:gd name="T12" fmla="*/ 19 w 68"/>
              <a:gd name="T13" fmla="*/ 37 h 97"/>
              <a:gd name="T14" fmla="*/ 15 w 68"/>
              <a:gd name="T15" fmla="*/ 39 h 97"/>
              <a:gd name="T16" fmla="*/ 13 w 68"/>
              <a:gd name="T17" fmla="*/ 39 h 97"/>
              <a:gd name="T18" fmla="*/ 8 w 68"/>
              <a:gd name="T19" fmla="*/ 45 h 97"/>
              <a:gd name="T20" fmla="*/ 17 w 68"/>
              <a:gd name="T21" fmla="*/ 47 h 97"/>
              <a:gd name="T22" fmla="*/ 19 w 68"/>
              <a:gd name="T23" fmla="*/ 58 h 97"/>
              <a:gd name="T24" fmla="*/ 21 w 68"/>
              <a:gd name="T25" fmla="*/ 58 h 97"/>
              <a:gd name="T26" fmla="*/ 19 w 68"/>
              <a:gd name="T27" fmla="*/ 67 h 97"/>
              <a:gd name="T28" fmla="*/ 21 w 68"/>
              <a:gd name="T29" fmla="*/ 71 h 97"/>
              <a:gd name="T30" fmla="*/ 19 w 68"/>
              <a:gd name="T31" fmla="*/ 75 h 97"/>
              <a:gd name="T32" fmla="*/ 21 w 68"/>
              <a:gd name="T33" fmla="*/ 80 h 97"/>
              <a:gd name="T34" fmla="*/ 23 w 68"/>
              <a:gd name="T35" fmla="*/ 88 h 97"/>
              <a:gd name="T36" fmla="*/ 27 w 68"/>
              <a:gd name="T37" fmla="*/ 92 h 97"/>
              <a:gd name="T38" fmla="*/ 27 w 68"/>
              <a:gd name="T39" fmla="*/ 97 h 97"/>
              <a:gd name="T40" fmla="*/ 30 w 68"/>
              <a:gd name="T41" fmla="*/ 90 h 97"/>
              <a:gd name="T42" fmla="*/ 34 w 68"/>
              <a:gd name="T43" fmla="*/ 90 h 97"/>
              <a:gd name="T44" fmla="*/ 44 w 68"/>
              <a:gd name="T45" fmla="*/ 82 h 97"/>
              <a:gd name="T46" fmla="*/ 47 w 68"/>
              <a:gd name="T47" fmla="*/ 80 h 97"/>
              <a:gd name="T48" fmla="*/ 51 w 68"/>
              <a:gd name="T49" fmla="*/ 84 h 97"/>
              <a:gd name="T50" fmla="*/ 55 w 68"/>
              <a:gd name="T51" fmla="*/ 84 h 97"/>
              <a:gd name="T52" fmla="*/ 55 w 68"/>
              <a:gd name="T53" fmla="*/ 80 h 97"/>
              <a:gd name="T54" fmla="*/ 62 w 68"/>
              <a:gd name="T55" fmla="*/ 79 h 97"/>
              <a:gd name="T56" fmla="*/ 66 w 68"/>
              <a:gd name="T57" fmla="*/ 71 h 97"/>
              <a:gd name="T58" fmla="*/ 68 w 68"/>
              <a:gd name="T59" fmla="*/ 56 h 97"/>
              <a:gd name="T60" fmla="*/ 66 w 68"/>
              <a:gd name="T61" fmla="*/ 58 h 97"/>
              <a:gd name="T62" fmla="*/ 62 w 68"/>
              <a:gd name="T63" fmla="*/ 43 h 97"/>
              <a:gd name="T64" fmla="*/ 61 w 68"/>
              <a:gd name="T65" fmla="*/ 34 h 97"/>
              <a:gd name="T66" fmla="*/ 42 w 68"/>
              <a:gd name="T67" fmla="*/ 11 h 97"/>
              <a:gd name="T68" fmla="*/ 29 w 68"/>
              <a:gd name="T69" fmla="*/ 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8" h="97">
                <a:moveTo>
                  <a:pt x="17" y="6"/>
                </a:moveTo>
                <a:lnTo>
                  <a:pt x="12" y="11"/>
                </a:lnTo>
                <a:lnTo>
                  <a:pt x="6" y="11"/>
                </a:lnTo>
                <a:lnTo>
                  <a:pt x="0" y="17"/>
                </a:lnTo>
                <a:lnTo>
                  <a:pt x="0" y="21"/>
                </a:lnTo>
                <a:lnTo>
                  <a:pt x="0" y="21"/>
                </a:lnTo>
                <a:lnTo>
                  <a:pt x="2" y="19"/>
                </a:lnTo>
                <a:lnTo>
                  <a:pt x="8" y="19"/>
                </a:lnTo>
                <a:lnTo>
                  <a:pt x="6" y="21"/>
                </a:lnTo>
                <a:lnTo>
                  <a:pt x="12" y="26"/>
                </a:lnTo>
                <a:lnTo>
                  <a:pt x="15" y="32"/>
                </a:lnTo>
                <a:lnTo>
                  <a:pt x="19" y="34"/>
                </a:lnTo>
                <a:lnTo>
                  <a:pt x="17" y="34"/>
                </a:lnTo>
                <a:lnTo>
                  <a:pt x="19" y="37"/>
                </a:lnTo>
                <a:lnTo>
                  <a:pt x="21" y="41"/>
                </a:lnTo>
                <a:lnTo>
                  <a:pt x="15" y="39"/>
                </a:lnTo>
                <a:lnTo>
                  <a:pt x="13" y="37"/>
                </a:lnTo>
                <a:lnTo>
                  <a:pt x="13" y="39"/>
                </a:lnTo>
                <a:lnTo>
                  <a:pt x="12" y="39"/>
                </a:lnTo>
                <a:lnTo>
                  <a:pt x="8" y="45"/>
                </a:lnTo>
                <a:lnTo>
                  <a:pt x="15" y="47"/>
                </a:lnTo>
                <a:lnTo>
                  <a:pt x="17" y="47"/>
                </a:lnTo>
                <a:lnTo>
                  <a:pt x="19" y="51"/>
                </a:lnTo>
                <a:lnTo>
                  <a:pt x="19" y="58"/>
                </a:lnTo>
                <a:lnTo>
                  <a:pt x="21" y="58"/>
                </a:lnTo>
                <a:lnTo>
                  <a:pt x="21" y="58"/>
                </a:lnTo>
                <a:lnTo>
                  <a:pt x="25" y="64"/>
                </a:lnTo>
                <a:lnTo>
                  <a:pt x="19" y="67"/>
                </a:lnTo>
                <a:lnTo>
                  <a:pt x="19" y="69"/>
                </a:lnTo>
                <a:lnTo>
                  <a:pt x="21" y="71"/>
                </a:lnTo>
                <a:lnTo>
                  <a:pt x="21" y="73"/>
                </a:lnTo>
                <a:lnTo>
                  <a:pt x="19" y="75"/>
                </a:lnTo>
                <a:lnTo>
                  <a:pt x="19" y="77"/>
                </a:lnTo>
                <a:lnTo>
                  <a:pt x="21" y="80"/>
                </a:lnTo>
                <a:lnTo>
                  <a:pt x="19" y="80"/>
                </a:lnTo>
                <a:lnTo>
                  <a:pt x="23" y="88"/>
                </a:lnTo>
                <a:lnTo>
                  <a:pt x="25" y="88"/>
                </a:lnTo>
                <a:lnTo>
                  <a:pt x="27" y="92"/>
                </a:lnTo>
                <a:lnTo>
                  <a:pt x="27" y="94"/>
                </a:lnTo>
                <a:lnTo>
                  <a:pt x="27" y="97"/>
                </a:lnTo>
                <a:lnTo>
                  <a:pt x="30" y="95"/>
                </a:lnTo>
                <a:lnTo>
                  <a:pt x="30" y="90"/>
                </a:lnTo>
                <a:lnTo>
                  <a:pt x="30" y="92"/>
                </a:lnTo>
                <a:lnTo>
                  <a:pt x="34" y="90"/>
                </a:lnTo>
                <a:lnTo>
                  <a:pt x="42" y="82"/>
                </a:lnTo>
                <a:lnTo>
                  <a:pt x="44" y="82"/>
                </a:lnTo>
                <a:lnTo>
                  <a:pt x="46" y="84"/>
                </a:lnTo>
                <a:lnTo>
                  <a:pt x="47" y="80"/>
                </a:lnTo>
                <a:lnTo>
                  <a:pt x="49" y="80"/>
                </a:lnTo>
                <a:lnTo>
                  <a:pt x="51" y="84"/>
                </a:lnTo>
                <a:lnTo>
                  <a:pt x="53" y="84"/>
                </a:lnTo>
                <a:lnTo>
                  <a:pt x="55" y="84"/>
                </a:lnTo>
                <a:lnTo>
                  <a:pt x="57" y="84"/>
                </a:lnTo>
                <a:lnTo>
                  <a:pt x="55" y="80"/>
                </a:lnTo>
                <a:lnTo>
                  <a:pt x="59" y="79"/>
                </a:lnTo>
                <a:lnTo>
                  <a:pt x="62" y="79"/>
                </a:lnTo>
                <a:lnTo>
                  <a:pt x="68" y="73"/>
                </a:lnTo>
                <a:lnTo>
                  <a:pt x="66" y="71"/>
                </a:lnTo>
                <a:lnTo>
                  <a:pt x="68" y="69"/>
                </a:lnTo>
                <a:lnTo>
                  <a:pt x="68" y="56"/>
                </a:lnTo>
                <a:lnTo>
                  <a:pt x="66" y="56"/>
                </a:lnTo>
                <a:lnTo>
                  <a:pt x="66" y="58"/>
                </a:lnTo>
                <a:lnTo>
                  <a:pt x="66" y="54"/>
                </a:lnTo>
                <a:lnTo>
                  <a:pt x="62" y="43"/>
                </a:lnTo>
                <a:lnTo>
                  <a:pt x="61" y="39"/>
                </a:lnTo>
                <a:lnTo>
                  <a:pt x="61" y="34"/>
                </a:lnTo>
                <a:lnTo>
                  <a:pt x="51" y="21"/>
                </a:lnTo>
                <a:lnTo>
                  <a:pt x="42" y="11"/>
                </a:lnTo>
                <a:lnTo>
                  <a:pt x="36" y="0"/>
                </a:lnTo>
                <a:lnTo>
                  <a:pt x="29" y="4"/>
                </a:lnTo>
                <a:lnTo>
                  <a:pt x="17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313">
            <a:extLst>
              <a:ext uri="{FF2B5EF4-FFF2-40B4-BE49-F238E27FC236}">
                <a16:creationId xmlns:a16="http://schemas.microsoft.com/office/drawing/2014/main" id="{E4089EDC-8981-4D0D-97EB-92A78FFA4DD7}"/>
              </a:ext>
            </a:extLst>
          </p:cNvPr>
          <p:cNvSpPr>
            <a:spLocks/>
          </p:cNvSpPr>
          <p:nvPr/>
        </p:nvSpPr>
        <p:spPr bwMode="auto">
          <a:xfrm>
            <a:off x="9293769" y="3310494"/>
            <a:ext cx="6474" cy="6474"/>
          </a:xfrm>
          <a:custGeom>
            <a:avLst/>
            <a:gdLst>
              <a:gd name="T0" fmla="*/ 0 w 4"/>
              <a:gd name="T1" fmla="*/ 4 h 4"/>
              <a:gd name="T2" fmla="*/ 2 w 4"/>
              <a:gd name="T3" fmla="*/ 4 h 4"/>
              <a:gd name="T4" fmla="*/ 4 w 4"/>
              <a:gd name="T5" fmla="*/ 4 h 4"/>
              <a:gd name="T6" fmla="*/ 4 w 4"/>
              <a:gd name="T7" fmla="*/ 0 h 4"/>
              <a:gd name="T8" fmla="*/ 2 w 4"/>
              <a:gd name="T9" fmla="*/ 0 h 4"/>
              <a:gd name="T10" fmla="*/ 0 w 4"/>
              <a:gd name="T11" fmla="*/ 2 h 4"/>
              <a:gd name="T12" fmla="*/ 0 w 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314">
            <a:extLst>
              <a:ext uri="{FF2B5EF4-FFF2-40B4-BE49-F238E27FC236}">
                <a16:creationId xmlns:a16="http://schemas.microsoft.com/office/drawing/2014/main" id="{A87BC23C-94D9-45AB-B6B3-AFC63E3F6260}"/>
              </a:ext>
            </a:extLst>
          </p:cNvPr>
          <p:cNvSpPr>
            <a:spLocks/>
          </p:cNvSpPr>
          <p:nvPr/>
        </p:nvSpPr>
        <p:spPr bwMode="auto">
          <a:xfrm>
            <a:off x="9125440" y="2973835"/>
            <a:ext cx="129484" cy="218505"/>
          </a:xfrm>
          <a:custGeom>
            <a:avLst/>
            <a:gdLst>
              <a:gd name="T0" fmla="*/ 70 w 80"/>
              <a:gd name="T1" fmla="*/ 8 h 135"/>
              <a:gd name="T2" fmla="*/ 68 w 80"/>
              <a:gd name="T3" fmla="*/ 4 h 135"/>
              <a:gd name="T4" fmla="*/ 63 w 80"/>
              <a:gd name="T5" fmla="*/ 2 h 135"/>
              <a:gd name="T6" fmla="*/ 63 w 80"/>
              <a:gd name="T7" fmla="*/ 10 h 135"/>
              <a:gd name="T8" fmla="*/ 63 w 80"/>
              <a:gd name="T9" fmla="*/ 14 h 135"/>
              <a:gd name="T10" fmla="*/ 57 w 80"/>
              <a:gd name="T11" fmla="*/ 19 h 135"/>
              <a:gd name="T12" fmla="*/ 51 w 80"/>
              <a:gd name="T13" fmla="*/ 27 h 135"/>
              <a:gd name="T14" fmla="*/ 44 w 80"/>
              <a:gd name="T15" fmla="*/ 28 h 135"/>
              <a:gd name="T16" fmla="*/ 51 w 80"/>
              <a:gd name="T17" fmla="*/ 36 h 135"/>
              <a:gd name="T18" fmla="*/ 49 w 80"/>
              <a:gd name="T19" fmla="*/ 42 h 135"/>
              <a:gd name="T20" fmla="*/ 38 w 80"/>
              <a:gd name="T21" fmla="*/ 42 h 135"/>
              <a:gd name="T22" fmla="*/ 32 w 80"/>
              <a:gd name="T23" fmla="*/ 42 h 135"/>
              <a:gd name="T24" fmla="*/ 27 w 80"/>
              <a:gd name="T25" fmla="*/ 38 h 135"/>
              <a:gd name="T26" fmla="*/ 21 w 80"/>
              <a:gd name="T27" fmla="*/ 38 h 135"/>
              <a:gd name="T28" fmla="*/ 21 w 80"/>
              <a:gd name="T29" fmla="*/ 45 h 135"/>
              <a:gd name="T30" fmla="*/ 15 w 80"/>
              <a:gd name="T31" fmla="*/ 57 h 135"/>
              <a:gd name="T32" fmla="*/ 10 w 80"/>
              <a:gd name="T33" fmla="*/ 62 h 135"/>
              <a:gd name="T34" fmla="*/ 6 w 80"/>
              <a:gd name="T35" fmla="*/ 68 h 135"/>
              <a:gd name="T36" fmla="*/ 0 w 80"/>
              <a:gd name="T37" fmla="*/ 77 h 135"/>
              <a:gd name="T38" fmla="*/ 0 w 80"/>
              <a:gd name="T39" fmla="*/ 87 h 135"/>
              <a:gd name="T40" fmla="*/ 0 w 80"/>
              <a:gd name="T41" fmla="*/ 87 h 135"/>
              <a:gd name="T42" fmla="*/ 4 w 80"/>
              <a:gd name="T43" fmla="*/ 90 h 135"/>
              <a:gd name="T44" fmla="*/ 8 w 80"/>
              <a:gd name="T45" fmla="*/ 90 h 135"/>
              <a:gd name="T46" fmla="*/ 15 w 80"/>
              <a:gd name="T47" fmla="*/ 92 h 135"/>
              <a:gd name="T48" fmla="*/ 19 w 80"/>
              <a:gd name="T49" fmla="*/ 88 h 135"/>
              <a:gd name="T50" fmla="*/ 15 w 80"/>
              <a:gd name="T51" fmla="*/ 94 h 135"/>
              <a:gd name="T52" fmla="*/ 14 w 80"/>
              <a:gd name="T53" fmla="*/ 103 h 135"/>
              <a:gd name="T54" fmla="*/ 15 w 80"/>
              <a:gd name="T55" fmla="*/ 113 h 135"/>
              <a:gd name="T56" fmla="*/ 25 w 80"/>
              <a:gd name="T57" fmla="*/ 111 h 135"/>
              <a:gd name="T58" fmla="*/ 17 w 80"/>
              <a:gd name="T59" fmla="*/ 115 h 135"/>
              <a:gd name="T60" fmla="*/ 15 w 80"/>
              <a:gd name="T61" fmla="*/ 126 h 135"/>
              <a:gd name="T62" fmla="*/ 15 w 80"/>
              <a:gd name="T63" fmla="*/ 130 h 135"/>
              <a:gd name="T64" fmla="*/ 21 w 80"/>
              <a:gd name="T65" fmla="*/ 130 h 135"/>
              <a:gd name="T66" fmla="*/ 21 w 80"/>
              <a:gd name="T67" fmla="*/ 135 h 135"/>
              <a:gd name="T68" fmla="*/ 25 w 80"/>
              <a:gd name="T69" fmla="*/ 135 h 135"/>
              <a:gd name="T70" fmla="*/ 29 w 80"/>
              <a:gd name="T71" fmla="*/ 130 h 135"/>
              <a:gd name="T72" fmla="*/ 34 w 80"/>
              <a:gd name="T73" fmla="*/ 132 h 135"/>
              <a:gd name="T74" fmla="*/ 40 w 80"/>
              <a:gd name="T75" fmla="*/ 122 h 135"/>
              <a:gd name="T76" fmla="*/ 51 w 80"/>
              <a:gd name="T77" fmla="*/ 117 h 135"/>
              <a:gd name="T78" fmla="*/ 70 w 80"/>
              <a:gd name="T79" fmla="*/ 111 h 135"/>
              <a:gd name="T80" fmla="*/ 55 w 80"/>
              <a:gd name="T81" fmla="*/ 100 h 135"/>
              <a:gd name="T82" fmla="*/ 47 w 80"/>
              <a:gd name="T83" fmla="*/ 96 h 135"/>
              <a:gd name="T84" fmla="*/ 47 w 80"/>
              <a:gd name="T85" fmla="*/ 90 h 135"/>
              <a:gd name="T86" fmla="*/ 47 w 80"/>
              <a:gd name="T87" fmla="*/ 83 h 135"/>
              <a:gd name="T88" fmla="*/ 53 w 80"/>
              <a:gd name="T89" fmla="*/ 77 h 135"/>
              <a:gd name="T90" fmla="*/ 59 w 80"/>
              <a:gd name="T91" fmla="*/ 73 h 135"/>
              <a:gd name="T92" fmla="*/ 63 w 80"/>
              <a:gd name="T93" fmla="*/ 70 h 135"/>
              <a:gd name="T94" fmla="*/ 70 w 80"/>
              <a:gd name="T95" fmla="*/ 58 h 135"/>
              <a:gd name="T96" fmla="*/ 74 w 80"/>
              <a:gd name="T97" fmla="*/ 55 h 135"/>
              <a:gd name="T98" fmla="*/ 72 w 80"/>
              <a:gd name="T99" fmla="*/ 49 h 135"/>
              <a:gd name="T100" fmla="*/ 68 w 80"/>
              <a:gd name="T101" fmla="*/ 38 h 135"/>
              <a:gd name="T102" fmla="*/ 70 w 80"/>
              <a:gd name="T103" fmla="*/ 25 h 135"/>
              <a:gd name="T104" fmla="*/ 72 w 80"/>
              <a:gd name="T105" fmla="*/ 21 h 135"/>
              <a:gd name="T106" fmla="*/ 80 w 80"/>
              <a:gd name="T107" fmla="*/ 15 h 135"/>
              <a:gd name="T108" fmla="*/ 76 w 80"/>
              <a:gd name="T109" fmla="*/ 12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0" h="135">
                <a:moveTo>
                  <a:pt x="76" y="10"/>
                </a:moveTo>
                <a:lnTo>
                  <a:pt x="70" y="8"/>
                </a:lnTo>
                <a:lnTo>
                  <a:pt x="68" y="6"/>
                </a:lnTo>
                <a:lnTo>
                  <a:pt x="68" y="4"/>
                </a:lnTo>
                <a:lnTo>
                  <a:pt x="64" y="0"/>
                </a:lnTo>
                <a:lnTo>
                  <a:pt x="63" y="2"/>
                </a:lnTo>
                <a:lnTo>
                  <a:pt x="63" y="6"/>
                </a:lnTo>
                <a:lnTo>
                  <a:pt x="63" y="10"/>
                </a:lnTo>
                <a:lnTo>
                  <a:pt x="64" y="12"/>
                </a:lnTo>
                <a:lnTo>
                  <a:pt x="63" y="14"/>
                </a:lnTo>
                <a:lnTo>
                  <a:pt x="59" y="15"/>
                </a:lnTo>
                <a:lnTo>
                  <a:pt x="57" y="19"/>
                </a:lnTo>
                <a:lnTo>
                  <a:pt x="57" y="23"/>
                </a:lnTo>
                <a:lnTo>
                  <a:pt x="51" y="27"/>
                </a:lnTo>
                <a:lnTo>
                  <a:pt x="47" y="28"/>
                </a:lnTo>
                <a:lnTo>
                  <a:pt x="44" y="28"/>
                </a:lnTo>
                <a:lnTo>
                  <a:pt x="47" y="32"/>
                </a:lnTo>
                <a:lnTo>
                  <a:pt x="51" y="36"/>
                </a:lnTo>
                <a:lnTo>
                  <a:pt x="51" y="38"/>
                </a:lnTo>
                <a:lnTo>
                  <a:pt x="49" y="42"/>
                </a:lnTo>
                <a:lnTo>
                  <a:pt x="46" y="42"/>
                </a:lnTo>
                <a:lnTo>
                  <a:pt x="38" y="42"/>
                </a:lnTo>
                <a:lnTo>
                  <a:pt x="34" y="42"/>
                </a:lnTo>
                <a:lnTo>
                  <a:pt x="32" y="42"/>
                </a:lnTo>
                <a:lnTo>
                  <a:pt x="29" y="40"/>
                </a:lnTo>
                <a:lnTo>
                  <a:pt x="27" y="38"/>
                </a:lnTo>
                <a:lnTo>
                  <a:pt x="23" y="34"/>
                </a:lnTo>
                <a:lnTo>
                  <a:pt x="21" y="38"/>
                </a:lnTo>
                <a:lnTo>
                  <a:pt x="19" y="43"/>
                </a:lnTo>
                <a:lnTo>
                  <a:pt x="21" y="45"/>
                </a:lnTo>
                <a:lnTo>
                  <a:pt x="19" y="47"/>
                </a:lnTo>
                <a:lnTo>
                  <a:pt x="15" y="57"/>
                </a:lnTo>
                <a:lnTo>
                  <a:pt x="14" y="57"/>
                </a:lnTo>
                <a:lnTo>
                  <a:pt x="10" y="62"/>
                </a:lnTo>
                <a:lnTo>
                  <a:pt x="6" y="66"/>
                </a:lnTo>
                <a:lnTo>
                  <a:pt x="6" y="68"/>
                </a:lnTo>
                <a:lnTo>
                  <a:pt x="4" y="73"/>
                </a:lnTo>
                <a:lnTo>
                  <a:pt x="0" y="77"/>
                </a:lnTo>
                <a:lnTo>
                  <a:pt x="0" y="85"/>
                </a:lnTo>
                <a:lnTo>
                  <a:pt x="0" y="87"/>
                </a:lnTo>
                <a:lnTo>
                  <a:pt x="0" y="87"/>
                </a:lnTo>
                <a:lnTo>
                  <a:pt x="0" y="87"/>
                </a:lnTo>
                <a:lnTo>
                  <a:pt x="2" y="92"/>
                </a:lnTo>
                <a:lnTo>
                  <a:pt x="4" y="90"/>
                </a:lnTo>
                <a:lnTo>
                  <a:pt x="4" y="88"/>
                </a:lnTo>
                <a:lnTo>
                  <a:pt x="8" y="90"/>
                </a:lnTo>
                <a:lnTo>
                  <a:pt x="10" y="92"/>
                </a:lnTo>
                <a:lnTo>
                  <a:pt x="15" y="92"/>
                </a:lnTo>
                <a:lnTo>
                  <a:pt x="17" y="90"/>
                </a:lnTo>
                <a:lnTo>
                  <a:pt x="19" y="88"/>
                </a:lnTo>
                <a:lnTo>
                  <a:pt x="19" y="92"/>
                </a:lnTo>
                <a:lnTo>
                  <a:pt x="15" y="94"/>
                </a:lnTo>
                <a:lnTo>
                  <a:pt x="19" y="96"/>
                </a:lnTo>
                <a:lnTo>
                  <a:pt x="14" y="103"/>
                </a:lnTo>
                <a:lnTo>
                  <a:pt x="15" y="111"/>
                </a:lnTo>
                <a:lnTo>
                  <a:pt x="15" y="113"/>
                </a:lnTo>
                <a:lnTo>
                  <a:pt x="21" y="113"/>
                </a:lnTo>
                <a:lnTo>
                  <a:pt x="25" y="111"/>
                </a:lnTo>
                <a:lnTo>
                  <a:pt x="21" y="115"/>
                </a:lnTo>
                <a:lnTo>
                  <a:pt x="17" y="115"/>
                </a:lnTo>
                <a:lnTo>
                  <a:pt x="15" y="118"/>
                </a:lnTo>
                <a:lnTo>
                  <a:pt x="15" y="126"/>
                </a:lnTo>
                <a:lnTo>
                  <a:pt x="14" y="130"/>
                </a:lnTo>
                <a:lnTo>
                  <a:pt x="15" y="130"/>
                </a:lnTo>
                <a:lnTo>
                  <a:pt x="19" y="128"/>
                </a:lnTo>
                <a:lnTo>
                  <a:pt x="21" y="130"/>
                </a:lnTo>
                <a:lnTo>
                  <a:pt x="19" y="133"/>
                </a:lnTo>
                <a:lnTo>
                  <a:pt x="21" y="135"/>
                </a:lnTo>
                <a:lnTo>
                  <a:pt x="23" y="133"/>
                </a:lnTo>
                <a:lnTo>
                  <a:pt x="25" y="135"/>
                </a:lnTo>
                <a:lnTo>
                  <a:pt x="29" y="132"/>
                </a:lnTo>
                <a:lnTo>
                  <a:pt x="29" y="130"/>
                </a:lnTo>
                <a:lnTo>
                  <a:pt x="31" y="128"/>
                </a:lnTo>
                <a:lnTo>
                  <a:pt x="34" y="132"/>
                </a:lnTo>
                <a:lnTo>
                  <a:pt x="34" y="128"/>
                </a:lnTo>
                <a:lnTo>
                  <a:pt x="40" y="122"/>
                </a:lnTo>
                <a:lnTo>
                  <a:pt x="46" y="122"/>
                </a:lnTo>
                <a:lnTo>
                  <a:pt x="51" y="117"/>
                </a:lnTo>
                <a:lnTo>
                  <a:pt x="63" y="115"/>
                </a:lnTo>
                <a:lnTo>
                  <a:pt x="70" y="111"/>
                </a:lnTo>
                <a:lnTo>
                  <a:pt x="68" y="107"/>
                </a:lnTo>
                <a:lnTo>
                  <a:pt x="55" y="100"/>
                </a:lnTo>
                <a:lnTo>
                  <a:pt x="53" y="98"/>
                </a:lnTo>
                <a:lnTo>
                  <a:pt x="47" y="96"/>
                </a:lnTo>
                <a:lnTo>
                  <a:pt x="47" y="92"/>
                </a:lnTo>
                <a:lnTo>
                  <a:pt x="47" y="90"/>
                </a:lnTo>
                <a:lnTo>
                  <a:pt x="47" y="87"/>
                </a:lnTo>
                <a:lnTo>
                  <a:pt x="47" y="83"/>
                </a:lnTo>
                <a:lnTo>
                  <a:pt x="51" y="79"/>
                </a:lnTo>
                <a:lnTo>
                  <a:pt x="53" y="77"/>
                </a:lnTo>
                <a:lnTo>
                  <a:pt x="57" y="73"/>
                </a:lnTo>
                <a:lnTo>
                  <a:pt x="59" y="73"/>
                </a:lnTo>
                <a:lnTo>
                  <a:pt x="61" y="73"/>
                </a:lnTo>
                <a:lnTo>
                  <a:pt x="63" y="70"/>
                </a:lnTo>
                <a:lnTo>
                  <a:pt x="61" y="68"/>
                </a:lnTo>
                <a:lnTo>
                  <a:pt x="70" y="58"/>
                </a:lnTo>
                <a:lnTo>
                  <a:pt x="68" y="58"/>
                </a:lnTo>
                <a:lnTo>
                  <a:pt x="74" y="55"/>
                </a:lnTo>
                <a:lnTo>
                  <a:pt x="74" y="51"/>
                </a:lnTo>
                <a:lnTo>
                  <a:pt x="72" y="49"/>
                </a:lnTo>
                <a:lnTo>
                  <a:pt x="72" y="40"/>
                </a:lnTo>
                <a:lnTo>
                  <a:pt x="68" y="38"/>
                </a:lnTo>
                <a:lnTo>
                  <a:pt x="68" y="32"/>
                </a:lnTo>
                <a:lnTo>
                  <a:pt x="70" y="25"/>
                </a:lnTo>
                <a:lnTo>
                  <a:pt x="70" y="21"/>
                </a:lnTo>
                <a:lnTo>
                  <a:pt x="72" y="21"/>
                </a:lnTo>
                <a:lnTo>
                  <a:pt x="78" y="15"/>
                </a:lnTo>
                <a:lnTo>
                  <a:pt x="80" y="15"/>
                </a:lnTo>
                <a:lnTo>
                  <a:pt x="78" y="15"/>
                </a:lnTo>
                <a:lnTo>
                  <a:pt x="76" y="12"/>
                </a:lnTo>
                <a:lnTo>
                  <a:pt x="76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315">
            <a:extLst>
              <a:ext uri="{FF2B5EF4-FFF2-40B4-BE49-F238E27FC236}">
                <a16:creationId xmlns:a16="http://schemas.microsoft.com/office/drawing/2014/main" id="{7014CCA0-B669-43FF-A7F3-E2E11367B73C}"/>
              </a:ext>
            </a:extLst>
          </p:cNvPr>
          <p:cNvSpPr>
            <a:spLocks/>
          </p:cNvSpPr>
          <p:nvPr/>
        </p:nvSpPr>
        <p:spPr bwMode="auto">
          <a:xfrm>
            <a:off x="8089566" y="2692207"/>
            <a:ext cx="828699" cy="388453"/>
          </a:xfrm>
          <a:custGeom>
            <a:avLst/>
            <a:gdLst>
              <a:gd name="T0" fmla="*/ 4 w 512"/>
              <a:gd name="T1" fmla="*/ 94 h 240"/>
              <a:gd name="T2" fmla="*/ 10 w 512"/>
              <a:gd name="T3" fmla="*/ 101 h 240"/>
              <a:gd name="T4" fmla="*/ 23 w 512"/>
              <a:gd name="T5" fmla="*/ 114 h 240"/>
              <a:gd name="T6" fmla="*/ 34 w 512"/>
              <a:gd name="T7" fmla="*/ 111 h 240"/>
              <a:gd name="T8" fmla="*/ 45 w 512"/>
              <a:gd name="T9" fmla="*/ 113 h 240"/>
              <a:gd name="T10" fmla="*/ 57 w 512"/>
              <a:gd name="T11" fmla="*/ 126 h 240"/>
              <a:gd name="T12" fmla="*/ 68 w 512"/>
              <a:gd name="T13" fmla="*/ 141 h 240"/>
              <a:gd name="T14" fmla="*/ 66 w 512"/>
              <a:gd name="T15" fmla="*/ 158 h 240"/>
              <a:gd name="T16" fmla="*/ 89 w 512"/>
              <a:gd name="T17" fmla="*/ 174 h 240"/>
              <a:gd name="T18" fmla="*/ 121 w 512"/>
              <a:gd name="T19" fmla="*/ 178 h 240"/>
              <a:gd name="T20" fmla="*/ 138 w 512"/>
              <a:gd name="T21" fmla="*/ 188 h 240"/>
              <a:gd name="T22" fmla="*/ 147 w 512"/>
              <a:gd name="T23" fmla="*/ 193 h 240"/>
              <a:gd name="T24" fmla="*/ 162 w 512"/>
              <a:gd name="T25" fmla="*/ 212 h 240"/>
              <a:gd name="T26" fmla="*/ 187 w 512"/>
              <a:gd name="T27" fmla="*/ 223 h 240"/>
              <a:gd name="T28" fmla="*/ 226 w 512"/>
              <a:gd name="T29" fmla="*/ 217 h 240"/>
              <a:gd name="T30" fmla="*/ 271 w 512"/>
              <a:gd name="T31" fmla="*/ 231 h 240"/>
              <a:gd name="T32" fmla="*/ 307 w 512"/>
              <a:gd name="T33" fmla="*/ 236 h 240"/>
              <a:gd name="T34" fmla="*/ 330 w 512"/>
              <a:gd name="T35" fmla="*/ 227 h 240"/>
              <a:gd name="T36" fmla="*/ 373 w 512"/>
              <a:gd name="T37" fmla="*/ 216 h 240"/>
              <a:gd name="T38" fmla="*/ 396 w 512"/>
              <a:gd name="T39" fmla="*/ 202 h 240"/>
              <a:gd name="T40" fmla="*/ 405 w 512"/>
              <a:gd name="T41" fmla="*/ 174 h 240"/>
              <a:gd name="T42" fmla="*/ 403 w 512"/>
              <a:gd name="T43" fmla="*/ 150 h 240"/>
              <a:gd name="T44" fmla="*/ 431 w 512"/>
              <a:gd name="T45" fmla="*/ 156 h 240"/>
              <a:gd name="T46" fmla="*/ 446 w 512"/>
              <a:gd name="T47" fmla="*/ 139 h 240"/>
              <a:gd name="T48" fmla="*/ 469 w 512"/>
              <a:gd name="T49" fmla="*/ 129 h 240"/>
              <a:gd name="T50" fmla="*/ 477 w 512"/>
              <a:gd name="T51" fmla="*/ 116 h 240"/>
              <a:gd name="T52" fmla="*/ 490 w 512"/>
              <a:gd name="T53" fmla="*/ 107 h 240"/>
              <a:gd name="T54" fmla="*/ 507 w 512"/>
              <a:gd name="T55" fmla="*/ 103 h 240"/>
              <a:gd name="T56" fmla="*/ 510 w 512"/>
              <a:gd name="T57" fmla="*/ 94 h 240"/>
              <a:gd name="T58" fmla="*/ 482 w 512"/>
              <a:gd name="T59" fmla="*/ 68 h 240"/>
              <a:gd name="T60" fmla="*/ 469 w 512"/>
              <a:gd name="T61" fmla="*/ 81 h 240"/>
              <a:gd name="T62" fmla="*/ 441 w 512"/>
              <a:gd name="T63" fmla="*/ 66 h 240"/>
              <a:gd name="T64" fmla="*/ 445 w 512"/>
              <a:gd name="T65" fmla="*/ 25 h 240"/>
              <a:gd name="T66" fmla="*/ 424 w 512"/>
              <a:gd name="T67" fmla="*/ 26 h 240"/>
              <a:gd name="T68" fmla="*/ 403 w 512"/>
              <a:gd name="T69" fmla="*/ 23 h 240"/>
              <a:gd name="T70" fmla="*/ 390 w 512"/>
              <a:gd name="T71" fmla="*/ 32 h 240"/>
              <a:gd name="T72" fmla="*/ 373 w 512"/>
              <a:gd name="T73" fmla="*/ 43 h 240"/>
              <a:gd name="T74" fmla="*/ 352 w 512"/>
              <a:gd name="T75" fmla="*/ 53 h 240"/>
              <a:gd name="T76" fmla="*/ 320 w 512"/>
              <a:gd name="T77" fmla="*/ 53 h 240"/>
              <a:gd name="T78" fmla="*/ 305 w 512"/>
              <a:gd name="T79" fmla="*/ 41 h 240"/>
              <a:gd name="T80" fmla="*/ 279 w 512"/>
              <a:gd name="T81" fmla="*/ 34 h 240"/>
              <a:gd name="T82" fmla="*/ 252 w 512"/>
              <a:gd name="T83" fmla="*/ 36 h 240"/>
              <a:gd name="T84" fmla="*/ 236 w 512"/>
              <a:gd name="T85" fmla="*/ 41 h 240"/>
              <a:gd name="T86" fmla="*/ 217 w 512"/>
              <a:gd name="T87" fmla="*/ 36 h 240"/>
              <a:gd name="T88" fmla="*/ 205 w 512"/>
              <a:gd name="T89" fmla="*/ 23 h 240"/>
              <a:gd name="T90" fmla="*/ 192 w 512"/>
              <a:gd name="T91" fmla="*/ 13 h 240"/>
              <a:gd name="T92" fmla="*/ 173 w 512"/>
              <a:gd name="T93" fmla="*/ 8 h 240"/>
              <a:gd name="T94" fmla="*/ 155 w 512"/>
              <a:gd name="T95" fmla="*/ 0 h 240"/>
              <a:gd name="T96" fmla="*/ 147 w 512"/>
              <a:gd name="T97" fmla="*/ 10 h 240"/>
              <a:gd name="T98" fmla="*/ 139 w 512"/>
              <a:gd name="T99" fmla="*/ 32 h 240"/>
              <a:gd name="T100" fmla="*/ 149 w 512"/>
              <a:gd name="T101" fmla="*/ 49 h 240"/>
              <a:gd name="T102" fmla="*/ 141 w 512"/>
              <a:gd name="T103" fmla="*/ 58 h 240"/>
              <a:gd name="T104" fmla="*/ 121 w 512"/>
              <a:gd name="T105" fmla="*/ 56 h 240"/>
              <a:gd name="T106" fmla="*/ 100 w 512"/>
              <a:gd name="T107" fmla="*/ 56 h 240"/>
              <a:gd name="T108" fmla="*/ 81 w 512"/>
              <a:gd name="T109" fmla="*/ 45 h 240"/>
              <a:gd name="T110" fmla="*/ 68 w 512"/>
              <a:gd name="T111" fmla="*/ 40 h 240"/>
              <a:gd name="T112" fmla="*/ 49 w 512"/>
              <a:gd name="T113" fmla="*/ 43 h 240"/>
              <a:gd name="T114" fmla="*/ 36 w 512"/>
              <a:gd name="T115" fmla="*/ 51 h 240"/>
              <a:gd name="T116" fmla="*/ 28 w 512"/>
              <a:gd name="T117" fmla="*/ 62 h 240"/>
              <a:gd name="T118" fmla="*/ 13 w 512"/>
              <a:gd name="T119" fmla="*/ 7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2" h="240">
                <a:moveTo>
                  <a:pt x="0" y="88"/>
                </a:moveTo>
                <a:lnTo>
                  <a:pt x="0" y="92"/>
                </a:lnTo>
                <a:lnTo>
                  <a:pt x="2" y="92"/>
                </a:lnTo>
                <a:lnTo>
                  <a:pt x="2" y="94"/>
                </a:lnTo>
                <a:lnTo>
                  <a:pt x="4" y="94"/>
                </a:lnTo>
                <a:lnTo>
                  <a:pt x="4" y="94"/>
                </a:lnTo>
                <a:lnTo>
                  <a:pt x="4" y="92"/>
                </a:lnTo>
                <a:lnTo>
                  <a:pt x="6" y="94"/>
                </a:lnTo>
                <a:lnTo>
                  <a:pt x="6" y="96"/>
                </a:lnTo>
                <a:lnTo>
                  <a:pt x="6" y="99"/>
                </a:lnTo>
                <a:lnTo>
                  <a:pt x="8" y="99"/>
                </a:lnTo>
                <a:lnTo>
                  <a:pt x="10" y="101"/>
                </a:lnTo>
                <a:lnTo>
                  <a:pt x="13" y="103"/>
                </a:lnTo>
                <a:lnTo>
                  <a:pt x="15" y="105"/>
                </a:lnTo>
                <a:lnTo>
                  <a:pt x="19" y="109"/>
                </a:lnTo>
                <a:lnTo>
                  <a:pt x="19" y="111"/>
                </a:lnTo>
                <a:lnTo>
                  <a:pt x="19" y="113"/>
                </a:lnTo>
                <a:lnTo>
                  <a:pt x="23" y="114"/>
                </a:lnTo>
                <a:lnTo>
                  <a:pt x="25" y="114"/>
                </a:lnTo>
                <a:lnTo>
                  <a:pt x="25" y="113"/>
                </a:lnTo>
                <a:lnTo>
                  <a:pt x="26" y="111"/>
                </a:lnTo>
                <a:lnTo>
                  <a:pt x="28" y="109"/>
                </a:lnTo>
                <a:lnTo>
                  <a:pt x="32" y="109"/>
                </a:lnTo>
                <a:lnTo>
                  <a:pt x="34" y="111"/>
                </a:lnTo>
                <a:lnTo>
                  <a:pt x="36" y="114"/>
                </a:lnTo>
                <a:lnTo>
                  <a:pt x="38" y="114"/>
                </a:lnTo>
                <a:lnTo>
                  <a:pt x="40" y="114"/>
                </a:lnTo>
                <a:lnTo>
                  <a:pt x="42" y="113"/>
                </a:lnTo>
                <a:lnTo>
                  <a:pt x="43" y="113"/>
                </a:lnTo>
                <a:lnTo>
                  <a:pt x="45" y="113"/>
                </a:lnTo>
                <a:lnTo>
                  <a:pt x="47" y="114"/>
                </a:lnTo>
                <a:lnTo>
                  <a:pt x="49" y="116"/>
                </a:lnTo>
                <a:lnTo>
                  <a:pt x="53" y="118"/>
                </a:lnTo>
                <a:lnTo>
                  <a:pt x="55" y="120"/>
                </a:lnTo>
                <a:lnTo>
                  <a:pt x="55" y="124"/>
                </a:lnTo>
                <a:lnTo>
                  <a:pt x="57" y="126"/>
                </a:lnTo>
                <a:lnTo>
                  <a:pt x="58" y="129"/>
                </a:lnTo>
                <a:lnTo>
                  <a:pt x="58" y="131"/>
                </a:lnTo>
                <a:lnTo>
                  <a:pt x="60" y="133"/>
                </a:lnTo>
                <a:lnTo>
                  <a:pt x="64" y="135"/>
                </a:lnTo>
                <a:lnTo>
                  <a:pt x="66" y="139"/>
                </a:lnTo>
                <a:lnTo>
                  <a:pt x="68" y="141"/>
                </a:lnTo>
                <a:lnTo>
                  <a:pt x="68" y="144"/>
                </a:lnTo>
                <a:lnTo>
                  <a:pt x="66" y="146"/>
                </a:lnTo>
                <a:lnTo>
                  <a:pt x="68" y="150"/>
                </a:lnTo>
                <a:lnTo>
                  <a:pt x="70" y="152"/>
                </a:lnTo>
                <a:lnTo>
                  <a:pt x="68" y="156"/>
                </a:lnTo>
                <a:lnTo>
                  <a:pt x="66" y="158"/>
                </a:lnTo>
                <a:lnTo>
                  <a:pt x="64" y="159"/>
                </a:lnTo>
                <a:lnTo>
                  <a:pt x="64" y="161"/>
                </a:lnTo>
                <a:lnTo>
                  <a:pt x="66" y="163"/>
                </a:lnTo>
                <a:lnTo>
                  <a:pt x="70" y="169"/>
                </a:lnTo>
                <a:lnTo>
                  <a:pt x="74" y="171"/>
                </a:lnTo>
                <a:lnTo>
                  <a:pt x="89" y="174"/>
                </a:lnTo>
                <a:lnTo>
                  <a:pt x="96" y="174"/>
                </a:lnTo>
                <a:lnTo>
                  <a:pt x="100" y="174"/>
                </a:lnTo>
                <a:lnTo>
                  <a:pt x="102" y="173"/>
                </a:lnTo>
                <a:lnTo>
                  <a:pt x="104" y="173"/>
                </a:lnTo>
                <a:lnTo>
                  <a:pt x="115" y="176"/>
                </a:lnTo>
                <a:lnTo>
                  <a:pt x="121" y="178"/>
                </a:lnTo>
                <a:lnTo>
                  <a:pt x="121" y="180"/>
                </a:lnTo>
                <a:lnTo>
                  <a:pt x="124" y="182"/>
                </a:lnTo>
                <a:lnTo>
                  <a:pt x="126" y="182"/>
                </a:lnTo>
                <a:lnTo>
                  <a:pt x="128" y="182"/>
                </a:lnTo>
                <a:lnTo>
                  <a:pt x="134" y="186"/>
                </a:lnTo>
                <a:lnTo>
                  <a:pt x="138" y="188"/>
                </a:lnTo>
                <a:lnTo>
                  <a:pt x="143" y="188"/>
                </a:lnTo>
                <a:lnTo>
                  <a:pt x="143" y="188"/>
                </a:lnTo>
                <a:lnTo>
                  <a:pt x="145" y="188"/>
                </a:lnTo>
                <a:lnTo>
                  <a:pt x="145" y="191"/>
                </a:lnTo>
                <a:lnTo>
                  <a:pt x="147" y="193"/>
                </a:lnTo>
                <a:lnTo>
                  <a:pt x="147" y="193"/>
                </a:lnTo>
                <a:lnTo>
                  <a:pt x="151" y="195"/>
                </a:lnTo>
                <a:lnTo>
                  <a:pt x="153" y="197"/>
                </a:lnTo>
                <a:lnTo>
                  <a:pt x="153" y="199"/>
                </a:lnTo>
                <a:lnTo>
                  <a:pt x="155" y="204"/>
                </a:lnTo>
                <a:lnTo>
                  <a:pt x="158" y="206"/>
                </a:lnTo>
                <a:lnTo>
                  <a:pt x="162" y="212"/>
                </a:lnTo>
                <a:lnTo>
                  <a:pt x="162" y="216"/>
                </a:lnTo>
                <a:lnTo>
                  <a:pt x="166" y="223"/>
                </a:lnTo>
                <a:lnTo>
                  <a:pt x="170" y="223"/>
                </a:lnTo>
                <a:lnTo>
                  <a:pt x="173" y="223"/>
                </a:lnTo>
                <a:lnTo>
                  <a:pt x="179" y="223"/>
                </a:lnTo>
                <a:lnTo>
                  <a:pt x="187" y="223"/>
                </a:lnTo>
                <a:lnTo>
                  <a:pt x="196" y="223"/>
                </a:lnTo>
                <a:lnTo>
                  <a:pt x="211" y="223"/>
                </a:lnTo>
                <a:lnTo>
                  <a:pt x="219" y="223"/>
                </a:lnTo>
                <a:lnTo>
                  <a:pt x="224" y="221"/>
                </a:lnTo>
                <a:lnTo>
                  <a:pt x="224" y="219"/>
                </a:lnTo>
                <a:lnTo>
                  <a:pt x="226" y="217"/>
                </a:lnTo>
                <a:lnTo>
                  <a:pt x="230" y="219"/>
                </a:lnTo>
                <a:lnTo>
                  <a:pt x="239" y="217"/>
                </a:lnTo>
                <a:lnTo>
                  <a:pt x="251" y="219"/>
                </a:lnTo>
                <a:lnTo>
                  <a:pt x="256" y="219"/>
                </a:lnTo>
                <a:lnTo>
                  <a:pt x="262" y="225"/>
                </a:lnTo>
                <a:lnTo>
                  <a:pt x="271" y="231"/>
                </a:lnTo>
                <a:lnTo>
                  <a:pt x="283" y="234"/>
                </a:lnTo>
                <a:lnTo>
                  <a:pt x="286" y="234"/>
                </a:lnTo>
                <a:lnTo>
                  <a:pt x="294" y="238"/>
                </a:lnTo>
                <a:lnTo>
                  <a:pt x="300" y="236"/>
                </a:lnTo>
                <a:lnTo>
                  <a:pt x="305" y="234"/>
                </a:lnTo>
                <a:lnTo>
                  <a:pt x="307" y="236"/>
                </a:lnTo>
                <a:lnTo>
                  <a:pt x="307" y="238"/>
                </a:lnTo>
                <a:lnTo>
                  <a:pt x="311" y="240"/>
                </a:lnTo>
                <a:lnTo>
                  <a:pt x="315" y="240"/>
                </a:lnTo>
                <a:lnTo>
                  <a:pt x="318" y="238"/>
                </a:lnTo>
                <a:lnTo>
                  <a:pt x="326" y="232"/>
                </a:lnTo>
                <a:lnTo>
                  <a:pt x="330" y="227"/>
                </a:lnTo>
                <a:lnTo>
                  <a:pt x="339" y="223"/>
                </a:lnTo>
                <a:lnTo>
                  <a:pt x="350" y="219"/>
                </a:lnTo>
                <a:lnTo>
                  <a:pt x="356" y="217"/>
                </a:lnTo>
                <a:lnTo>
                  <a:pt x="362" y="216"/>
                </a:lnTo>
                <a:lnTo>
                  <a:pt x="367" y="216"/>
                </a:lnTo>
                <a:lnTo>
                  <a:pt x="373" y="216"/>
                </a:lnTo>
                <a:lnTo>
                  <a:pt x="377" y="212"/>
                </a:lnTo>
                <a:lnTo>
                  <a:pt x="382" y="208"/>
                </a:lnTo>
                <a:lnTo>
                  <a:pt x="386" y="208"/>
                </a:lnTo>
                <a:lnTo>
                  <a:pt x="392" y="206"/>
                </a:lnTo>
                <a:lnTo>
                  <a:pt x="394" y="206"/>
                </a:lnTo>
                <a:lnTo>
                  <a:pt x="396" y="202"/>
                </a:lnTo>
                <a:lnTo>
                  <a:pt x="401" y="195"/>
                </a:lnTo>
                <a:lnTo>
                  <a:pt x="407" y="186"/>
                </a:lnTo>
                <a:lnTo>
                  <a:pt x="411" y="184"/>
                </a:lnTo>
                <a:lnTo>
                  <a:pt x="411" y="180"/>
                </a:lnTo>
                <a:lnTo>
                  <a:pt x="411" y="178"/>
                </a:lnTo>
                <a:lnTo>
                  <a:pt x="405" y="174"/>
                </a:lnTo>
                <a:lnTo>
                  <a:pt x="397" y="169"/>
                </a:lnTo>
                <a:lnTo>
                  <a:pt x="397" y="167"/>
                </a:lnTo>
                <a:lnTo>
                  <a:pt x="397" y="163"/>
                </a:lnTo>
                <a:lnTo>
                  <a:pt x="397" y="156"/>
                </a:lnTo>
                <a:lnTo>
                  <a:pt x="399" y="152"/>
                </a:lnTo>
                <a:lnTo>
                  <a:pt x="403" y="150"/>
                </a:lnTo>
                <a:lnTo>
                  <a:pt x="411" y="148"/>
                </a:lnTo>
                <a:lnTo>
                  <a:pt x="414" y="148"/>
                </a:lnTo>
                <a:lnTo>
                  <a:pt x="418" y="152"/>
                </a:lnTo>
                <a:lnTo>
                  <a:pt x="424" y="154"/>
                </a:lnTo>
                <a:lnTo>
                  <a:pt x="428" y="154"/>
                </a:lnTo>
                <a:lnTo>
                  <a:pt x="431" y="156"/>
                </a:lnTo>
                <a:lnTo>
                  <a:pt x="433" y="156"/>
                </a:lnTo>
                <a:lnTo>
                  <a:pt x="433" y="152"/>
                </a:lnTo>
                <a:lnTo>
                  <a:pt x="435" y="150"/>
                </a:lnTo>
                <a:lnTo>
                  <a:pt x="439" y="148"/>
                </a:lnTo>
                <a:lnTo>
                  <a:pt x="443" y="146"/>
                </a:lnTo>
                <a:lnTo>
                  <a:pt x="446" y="139"/>
                </a:lnTo>
                <a:lnTo>
                  <a:pt x="448" y="137"/>
                </a:lnTo>
                <a:lnTo>
                  <a:pt x="452" y="139"/>
                </a:lnTo>
                <a:lnTo>
                  <a:pt x="456" y="139"/>
                </a:lnTo>
                <a:lnTo>
                  <a:pt x="463" y="133"/>
                </a:lnTo>
                <a:lnTo>
                  <a:pt x="467" y="133"/>
                </a:lnTo>
                <a:lnTo>
                  <a:pt x="469" y="129"/>
                </a:lnTo>
                <a:lnTo>
                  <a:pt x="467" y="128"/>
                </a:lnTo>
                <a:lnTo>
                  <a:pt x="469" y="122"/>
                </a:lnTo>
                <a:lnTo>
                  <a:pt x="471" y="118"/>
                </a:lnTo>
                <a:lnTo>
                  <a:pt x="473" y="116"/>
                </a:lnTo>
                <a:lnTo>
                  <a:pt x="475" y="116"/>
                </a:lnTo>
                <a:lnTo>
                  <a:pt x="477" y="116"/>
                </a:lnTo>
                <a:lnTo>
                  <a:pt x="478" y="114"/>
                </a:lnTo>
                <a:lnTo>
                  <a:pt x="478" y="111"/>
                </a:lnTo>
                <a:lnTo>
                  <a:pt x="480" y="111"/>
                </a:lnTo>
                <a:lnTo>
                  <a:pt x="482" y="113"/>
                </a:lnTo>
                <a:lnTo>
                  <a:pt x="486" y="111"/>
                </a:lnTo>
                <a:lnTo>
                  <a:pt x="490" y="107"/>
                </a:lnTo>
                <a:lnTo>
                  <a:pt x="494" y="103"/>
                </a:lnTo>
                <a:lnTo>
                  <a:pt x="495" y="103"/>
                </a:lnTo>
                <a:lnTo>
                  <a:pt x="501" y="105"/>
                </a:lnTo>
                <a:lnTo>
                  <a:pt x="503" y="103"/>
                </a:lnTo>
                <a:lnTo>
                  <a:pt x="505" y="103"/>
                </a:lnTo>
                <a:lnTo>
                  <a:pt x="507" y="103"/>
                </a:lnTo>
                <a:lnTo>
                  <a:pt x="510" y="105"/>
                </a:lnTo>
                <a:lnTo>
                  <a:pt x="510" y="103"/>
                </a:lnTo>
                <a:lnTo>
                  <a:pt x="510" y="101"/>
                </a:lnTo>
                <a:lnTo>
                  <a:pt x="512" y="98"/>
                </a:lnTo>
                <a:lnTo>
                  <a:pt x="512" y="96"/>
                </a:lnTo>
                <a:lnTo>
                  <a:pt x="510" y="94"/>
                </a:lnTo>
                <a:lnTo>
                  <a:pt x="510" y="90"/>
                </a:lnTo>
                <a:lnTo>
                  <a:pt x="505" y="86"/>
                </a:lnTo>
                <a:lnTo>
                  <a:pt x="501" y="81"/>
                </a:lnTo>
                <a:lnTo>
                  <a:pt x="494" y="75"/>
                </a:lnTo>
                <a:lnTo>
                  <a:pt x="490" y="69"/>
                </a:lnTo>
                <a:lnTo>
                  <a:pt x="482" y="68"/>
                </a:lnTo>
                <a:lnTo>
                  <a:pt x="480" y="69"/>
                </a:lnTo>
                <a:lnTo>
                  <a:pt x="477" y="69"/>
                </a:lnTo>
                <a:lnTo>
                  <a:pt x="477" y="73"/>
                </a:lnTo>
                <a:lnTo>
                  <a:pt x="477" y="77"/>
                </a:lnTo>
                <a:lnTo>
                  <a:pt x="473" y="83"/>
                </a:lnTo>
                <a:lnTo>
                  <a:pt x="469" y="81"/>
                </a:lnTo>
                <a:lnTo>
                  <a:pt x="462" y="79"/>
                </a:lnTo>
                <a:lnTo>
                  <a:pt x="456" y="79"/>
                </a:lnTo>
                <a:lnTo>
                  <a:pt x="450" y="83"/>
                </a:lnTo>
                <a:lnTo>
                  <a:pt x="443" y="79"/>
                </a:lnTo>
                <a:lnTo>
                  <a:pt x="439" y="73"/>
                </a:lnTo>
                <a:lnTo>
                  <a:pt x="441" y="66"/>
                </a:lnTo>
                <a:lnTo>
                  <a:pt x="441" y="64"/>
                </a:lnTo>
                <a:lnTo>
                  <a:pt x="443" y="58"/>
                </a:lnTo>
                <a:lnTo>
                  <a:pt x="443" y="53"/>
                </a:lnTo>
                <a:lnTo>
                  <a:pt x="445" y="28"/>
                </a:lnTo>
                <a:lnTo>
                  <a:pt x="445" y="26"/>
                </a:lnTo>
                <a:lnTo>
                  <a:pt x="445" y="25"/>
                </a:lnTo>
                <a:lnTo>
                  <a:pt x="437" y="23"/>
                </a:lnTo>
                <a:lnTo>
                  <a:pt x="431" y="25"/>
                </a:lnTo>
                <a:lnTo>
                  <a:pt x="431" y="26"/>
                </a:lnTo>
                <a:lnTo>
                  <a:pt x="428" y="28"/>
                </a:lnTo>
                <a:lnTo>
                  <a:pt x="426" y="28"/>
                </a:lnTo>
                <a:lnTo>
                  <a:pt x="424" y="26"/>
                </a:lnTo>
                <a:lnTo>
                  <a:pt x="420" y="28"/>
                </a:lnTo>
                <a:lnTo>
                  <a:pt x="418" y="28"/>
                </a:lnTo>
                <a:lnTo>
                  <a:pt x="416" y="25"/>
                </a:lnTo>
                <a:lnTo>
                  <a:pt x="413" y="23"/>
                </a:lnTo>
                <a:lnTo>
                  <a:pt x="409" y="23"/>
                </a:lnTo>
                <a:lnTo>
                  <a:pt x="403" y="23"/>
                </a:lnTo>
                <a:lnTo>
                  <a:pt x="403" y="23"/>
                </a:lnTo>
                <a:lnTo>
                  <a:pt x="399" y="23"/>
                </a:lnTo>
                <a:lnTo>
                  <a:pt x="397" y="25"/>
                </a:lnTo>
                <a:lnTo>
                  <a:pt x="396" y="28"/>
                </a:lnTo>
                <a:lnTo>
                  <a:pt x="394" y="30"/>
                </a:lnTo>
                <a:lnTo>
                  <a:pt x="390" y="32"/>
                </a:lnTo>
                <a:lnTo>
                  <a:pt x="388" y="36"/>
                </a:lnTo>
                <a:lnTo>
                  <a:pt x="388" y="38"/>
                </a:lnTo>
                <a:lnTo>
                  <a:pt x="388" y="40"/>
                </a:lnTo>
                <a:lnTo>
                  <a:pt x="384" y="43"/>
                </a:lnTo>
                <a:lnTo>
                  <a:pt x="377" y="43"/>
                </a:lnTo>
                <a:lnTo>
                  <a:pt x="373" y="43"/>
                </a:lnTo>
                <a:lnTo>
                  <a:pt x="371" y="47"/>
                </a:lnTo>
                <a:lnTo>
                  <a:pt x="367" y="47"/>
                </a:lnTo>
                <a:lnTo>
                  <a:pt x="362" y="51"/>
                </a:lnTo>
                <a:lnTo>
                  <a:pt x="358" y="55"/>
                </a:lnTo>
                <a:lnTo>
                  <a:pt x="356" y="55"/>
                </a:lnTo>
                <a:lnTo>
                  <a:pt x="352" y="53"/>
                </a:lnTo>
                <a:lnTo>
                  <a:pt x="350" y="53"/>
                </a:lnTo>
                <a:lnTo>
                  <a:pt x="349" y="55"/>
                </a:lnTo>
                <a:lnTo>
                  <a:pt x="343" y="55"/>
                </a:lnTo>
                <a:lnTo>
                  <a:pt x="333" y="55"/>
                </a:lnTo>
                <a:lnTo>
                  <a:pt x="328" y="53"/>
                </a:lnTo>
                <a:lnTo>
                  <a:pt x="320" y="53"/>
                </a:lnTo>
                <a:lnTo>
                  <a:pt x="316" y="53"/>
                </a:lnTo>
                <a:lnTo>
                  <a:pt x="315" y="51"/>
                </a:lnTo>
                <a:lnTo>
                  <a:pt x="313" y="51"/>
                </a:lnTo>
                <a:lnTo>
                  <a:pt x="311" y="49"/>
                </a:lnTo>
                <a:lnTo>
                  <a:pt x="307" y="47"/>
                </a:lnTo>
                <a:lnTo>
                  <a:pt x="305" y="41"/>
                </a:lnTo>
                <a:lnTo>
                  <a:pt x="303" y="40"/>
                </a:lnTo>
                <a:lnTo>
                  <a:pt x="300" y="40"/>
                </a:lnTo>
                <a:lnTo>
                  <a:pt x="296" y="41"/>
                </a:lnTo>
                <a:lnTo>
                  <a:pt x="288" y="38"/>
                </a:lnTo>
                <a:lnTo>
                  <a:pt x="286" y="34"/>
                </a:lnTo>
                <a:lnTo>
                  <a:pt x="279" y="34"/>
                </a:lnTo>
                <a:lnTo>
                  <a:pt x="275" y="34"/>
                </a:lnTo>
                <a:lnTo>
                  <a:pt x="271" y="32"/>
                </a:lnTo>
                <a:lnTo>
                  <a:pt x="266" y="32"/>
                </a:lnTo>
                <a:lnTo>
                  <a:pt x="262" y="32"/>
                </a:lnTo>
                <a:lnTo>
                  <a:pt x="258" y="34"/>
                </a:lnTo>
                <a:lnTo>
                  <a:pt x="252" y="36"/>
                </a:lnTo>
                <a:lnTo>
                  <a:pt x="247" y="36"/>
                </a:lnTo>
                <a:lnTo>
                  <a:pt x="245" y="40"/>
                </a:lnTo>
                <a:lnTo>
                  <a:pt x="243" y="40"/>
                </a:lnTo>
                <a:lnTo>
                  <a:pt x="241" y="40"/>
                </a:lnTo>
                <a:lnTo>
                  <a:pt x="237" y="40"/>
                </a:lnTo>
                <a:lnTo>
                  <a:pt x="236" y="41"/>
                </a:lnTo>
                <a:lnTo>
                  <a:pt x="230" y="41"/>
                </a:lnTo>
                <a:lnTo>
                  <a:pt x="230" y="41"/>
                </a:lnTo>
                <a:lnTo>
                  <a:pt x="228" y="41"/>
                </a:lnTo>
                <a:lnTo>
                  <a:pt x="222" y="40"/>
                </a:lnTo>
                <a:lnTo>
                  <a:pt x="217" y="38"/>
                </a:lnTo>
                <a:lnTo>
                  <a:pt x="217" y="36"/>
                </a:lnTo>
                <a:lnTo>
                  <a:pt x="213" y="32"/>
                </a:lnTo>
                <a:lnTo>
                  <a:pt x="211" y="32"/>
                </a:lnTo>
                <a:lnTo>
                  <a:pt x="209" y="32"/>
                </a:lnTo>
                <a:lnTo>
                  <a:pt x="209" y="28"/>
                </a:lnTo>
                <a:lnTo>
                  <a:pt x="207" y="25"/>
                </a:lnTo>
                <a:lnTo>
                  <a:pt x="205" y="23"/>
                </a:lnTo>
                <a:lnTo>
                  <a:pt x="205" y="21"/>
                </a:lnTo>
                <a:lnTo>
                  <a:pt x="203" y="19"/>
                </a:lnTo>
                <a:lnTo>
                  <a:pt x="203" y="15"/>
                </a:lnTo>
                <a:lnTo>
                  <a:pt x="203" y="13"/>
                </a:lnTo>
                <a:lnTo>
                  <a:pt x="200" y="11"/>
                </a:lnTo>
                <a:lnTo>
                  <a:pt x="192" y="13"/>
                </a:lnTo>
                <a:lnTo>
                  <a:pt x="190" y="11"/>
                </a:lnTo>
                <a:lnTo>
                  <a:pt x="188" y="11"/>
                </a:lnTo>
                <a:lnTo>
                  <a:pt x="183" y="10"/>
                </a:lnTo>
                <a:lnTo>
                  <a:pt x="183" y="10"/>
                </a:lnTo>
                <a:lnTo>
                  <a:pt x="179" y="8"/>
                </a:lnTo>
                <a:lnTo>
                  <a:pt x="173" y="8"/>
                </a:lnTo>
                <a:lnTo>
                  <a:pt x="170" y="8"/>
                </a:lnTo>
                <a:lnTo>
                  <a:pt x="166" y="6"/>
                </a:lnTo>
                <a:lnTo>
                  <a:pt x="166" y="4"/>
                </a:lnTo>
                <a:lnTo>
                  <a:pt x="160" y="2"/>
                </a:lnTo>
                <a:lnTo>
                  <a:pt x="156" y="2"/>
                </a:lnTo>
                <a:lnTo>
                  <a:pt x="155" y="0"/>
                </a:lnTo>
                <a:lnTo>
                  <a:pt x="151" y="0"/>
                </a:lnTo>
                <a:lnTo>
                  <a:pt x="149" y="2"/>
                </a:lnTo>
                <a:lnTo>
                  <a:pt x="149" y="4"/>
                </a:lnTo>
                <a:lnTo>
                  <a:pt x="149" y="8"/>
                </a:lnTo>
                <a:lnTo>
                  <a:pt x="149" y="10"/>
                </a:lnTo>
                <a:lnTo>
                  <a:pt x="147" y="10"/>
                </a:lnTo>
                <a:lnTo>
                  <a:pt x="143" y="10"/>
                </a:lnTo>
                <a:lnTo>
                  <a:pt x="141" y="13"/>
                </a:lnTo>
                <a:lnTo>
                  <a:pt x="141" y="15"/>
                </a:lnTo>
                <a:lnTo>
                  <a:pt x="139" y="19"/>
                </a:lnTo>
                <a:lnTo>
                  <a:pt x="139" y="28"/>
                </a:lnTo>
                <a:lnTo>
                  <a:pt x="139" y="32"/>
                </a:lnTo>
                <a:lnTo>
                  <a:pt x="145" y="32"/>
                </a:lnTo>
                <a:lnTo>
                  <a:pt x="147" y="36"/>
                </a:lnTo>
                <a:lnTo>
                  <a:pt x="149" y="36"/>
                </a:lnTo>
                <a:lnTo>
                  <a:pt x="151" y="38"/>
                </a:lnTo>
                <a:lnTo>
                  <a:pt x="149" y="43"/>
                </a:lnTo>
                <a:lnTo>
                  <a:pt x="149" y="49"/>
                </a:lnTo>
                <a:lnTo>
                  <a:pt x="153" y="51"/>
                </a:lnTo>
                <a:lnTo>
                  <a:pt x="155" y="53"/>
                </a:lnTo>
                <a:lnTo>
                  <a:pt x="151" y="58"/>
                </a:lnTo>
                <a:lnTo>
                  <a:pt x="145" y="58"/>
                </a:lnTo>
                <a:lnTo>
                  <a:pt x="143" y="58"/>
                </a:lnTo>
                <a:lnTo>
                  <a:pt x="141" y="58"/>
                </a:lnTo>
                <a:lnTo>
                  <a:pt x="138" y="58"/>
                </a:lnTo>
                <a:lnTo>
                  <a:pt x="136" y="58"/>
                </a:lnTo>
                <a:lnTo>
                  <a:pt x="128" y="58"/>
                </a:lnTo>
                <a:lnTo>
                  <a:pt x="126" y="58"/>
                </a:lnTo>
                <a:lnTo>
                  <a:pt x="123" y="56"/>
                </a:lnTo>
                <a:lnTo>
                  <a:pt x="121" y="56"/>
                </a:lnTo>
                <a:lnTo>
                  <a:pt x="117" y="56"/>
                </a:lnTo>
                <a:lnTo>
                  <a:pt x="113" y="58"/>
                </a:lnTo>
                <a:lnTo>
                  <a:pt x="111" y="60"/>
                </a:lnTo>
                <a:lnTo>
                  <a:pt x="107" y="62"/>
                </a:lnTo>
                <a:lnTo>
                  <a:pt x="102" y="58"/>
                </a:lnTo>
                <a:lnTo>
                  <a:pt x="100" y="56"/>
                </a:lnTo>
                <a:lnTo>
                  <a:pt x="91" y="51"/>
                </a:lnTo>
                <a:lnTo>
                  <a:pt x="91" y="49"/>
                </a:lnTo>
                <a:lnTo>
                  <a:pt x="91" y="47"/>
                </a:lnTo>
                <a:lnTo>
                  <a:pt x="89" y="43"/>
                </a:lnTo>
                <a:lnTo>
                  <a:pt x="83" y="43"/>
                </a:lnTo>
                <a:lnTo>
                  <a:pt x="81" y="45"/>
                </a:lnTo>
                <a:lnTo>
                  <a:pt x="77" y="45"/>
                </a:lnTo>
                <a:lnTo>
                  <a:pt x="75" y="47"/>
                </a:lnTo>
                <a:lnTo>
                  <a:pt x="72" y="47"/>
                </a:lnTo>
                <a:lnTo>
                  <a:pt x="70" y="45"/>
                </a:lnTo>
                <a:lnTo>
                  <a:pt x="70" y="43"/>
                </a:lnTo>
                <a:lnTo>
                  <a:pt x="68" y="40"/>
                </a:lnTo>
                <a:lnTo>
                  <a:pt x="68" y="40"/>
                </a:lnTo>
                <a:lnTo>
                  <a:pt x="64" y="41"/>
                </a:lnTo>
                <a:lnTo>
                  <a:pt x="60" y="41"/>
                </a:lnTo>
                <a:lnTo>
                  <a:pt x="58" y="41"/>
                </a:lnTo>
                <a:lnTo>
                  <a:pt x="55" y="41"/>
                </a:lnTo>
                <a:lnTo>
                  <a:pt x="49" y="43"/>
                </a:lnTo>
                <a:lnTo>
                  <a:pt x="47" y="43"/>
                </a:lnTo>
                <a:lnTo>
                  <a:pt x="45" y="49"/>
                </a:lnTo>
                <a:lnTo>
                  <a:pt x="43" y="49"/>
                </a:lnTo>
                <a:lnTo>
                  <a:pt x="38" y="47"/>
                </a:lnTo>
                <a:lnTo>
                  <a:pt x="36" y="49"/>
                </a:lnTo>
                <a:lnTo>
                  <a:pt x="36" y="51"/>
                </a:lnTo>
                <a:lnTo>
                  <a:pt x="38" y="53"/>
                </a:lnTo>
                <a:lnTo>
                  <a:pt x="36" y="55"/>
                </a:lnTo>
                <a:lnTo>
                  <a:pt x="34" y="56"/>
                </a:lnTo>
                <a:lnTo>
                  <a:pt x="32" y="58"/>
                </a:lnTo>
                <a:lnTo>
                  <a:pt x="28" y="60"/>
                </a:lnTo>
                <a:lnTo>
                  <a:pt x="28" y="62"/>
                </a:lnTo>
                <a:lnTo>
                  <a:pt x="25" y="66"/>
                </a:lnTo>
                <a:lnTo>
                  <a:pt x="23" y="68"/>
                </a:lnTo>
                <a:lnTo>
                  <a:pt x="23" y="71"/>
                </a:lnTo>
                <a:lnTo>
                  <a:pt x="17" y="73"/>
                </a:lnTo>
                <a:lnTo>
                  <a:pt x="15" y="77"/>
                </a:lnTo>
                <a:lnTo>
                  <a:pt x="13" y="79"/>
                </a:lnTo>
                <a:lnTo>
                  <a:pt x="6" y="77"/>
                </a:lnTo>
                <a:lnTo>
                  <a:pt x="4" y="79"/>
                </a:lnTo>
                <a:lnTo>
                  <a:pt x="0" y="86"/>
                </a:lnTo>
                <a:lnTo>
                  <a:pt x="0" y="86"/>
                </a:lnTo>
                <a:lnTo>
                  <a:pt x="0" y="8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1" name="Freeform 316">
            <a:extLst>
              <a:ext uri="{FF2B5EF4-FFF2-40B4-BE49-F238E27FC236}">
                <a16:creationId xmlns:a16="http://schemas.microsoft.com/office/drawing/2014/main" id="{EE97A935-BCFD-4790-AEBD-1AFCBD5EC51E}"/>
              </a:ext>
            </a:extLst>
          </p:cNvPr>
          <p:cNvSpPr>
            <a:spLocks/>
          </p:cNvSpPr>
          <p:nvPr/>
        </p:nvSpPr>
        <p:spPr bwMode="auto">
          <a:xfrm>
            <a:off x="7060166" y="2622609"/>
            <a:ext cx="1019688" cy="530886"/>
          </a:xfrm>
          <a:custGeom>
            <a:avLst/>
            <a:gdLst>
              <a:gd name="T0" fmla="*/ 58 w 630"/>
              <a:gd name="T1" fmla="*/ 219 h 328"/>
              <a:gd name="T2" fmla="*/ 73 w 630"/>
              <a:gd name="T3" fmla="*/ 208 h 328"/>
              <a:gd name="T4" fmla="*/ 88 w 630"/>
              <a:gd name="T5" fmla="*/ 212 h 328"/>
              <a:gd name="T6" fmla="*/ 105 w 630"/>
              <a:gd name="T7" fmla="*/ 210 h 328"/>
              <a:gd name="T8" fmla="*/ 109 w 630"/>
              <a:gd name="T9" fmla="*/ 227 h 328"/>
              <a:gd name="T10" fmla="*/ 114 w 630"/>
              <a:gd name="T11" fmla="*/ 244 h 328"/>
              <a:gd name="T12" fmla="*/ 94 w 630"/>
              <a:gd name="T13" fmla="*/ 244 h 328"/>
              <a:gd name="T14" fmla="*/ 86 w 630"/>
              <a:gd name="T15" fmla="*/ 257 h 328"/>
              <a:gd name="T16" fmla="*/ 82 w 630"/>
              <a:gd name="T17" fmla="*/ 262 h 328"/>
              <a:gd name="T18" fmla="*/ 79 w 630"/>
              <a:gd name="T19" fmla="*/ 270 h 328"/>
              <a:gd name="T20" fmla="*/ 90 w 630"/>
              <a:gd name="T21" fmla="*/ 292 h 328"/>
              <a:gd name="T22" fmla="*/ 107 w 630"/>
              <a:gd name="T23" fmla="*/ 298 h 328"/>
              <a:gd name="T24" fmla="*/ 113 w 630"/>
              <a:gd name="T25" fmla="*/ 320 h 328"/>
              <a:gd name="T26" fmla="*/ 205 w 630"/>
              <a:gd name="T27" fmla="*/ 240 h 328"/>
              <a:gd name="T28" fmla="*/ 325 w 630"/>
              <a:gd name="T29" fmla="*/ 305 h 328"/>
              <a:gd name="T30" fmla="*/ 382 w 630"/>
              <a:gd name="T31" fmla="*/ 322 h 328"/>
              <a:gd name="T32" fmla="*/ 406 w 630"/>
              <a:gd name="T33" fmla="*/ 292 h 328"/>
              <a:gd name="T34" fmla="*/ 444 w 630"/>
              <a:gd name="T35" fmla="*/ 281 h 328"/>
              <a:gd name="T36" fmla="*/ 480 w 630"/>
              <a:gd name="T37" fmla="*/ 281 h 328"/>
              <a:gd name="T38" fmla="*/ 531 w 630"/>
              <a:gd name="T39" fmla="*/ 279 h 328"/>
              <a:gd name="T40" fmla="*/ 555 w 630"/>
              <a:gd name="T41" fmla="*/ 275 h 328"/>
              <a:gd name="T42" fmla="*/ 546 w 630"/>
              <a:gd name="T43" fmla="*/ 245 h 328"/>
              <a:gd name="T44" fmla="*/ 542 w 630"/>
              <a:gd name="T45" fmla="*/ 227 h 328"/>
              <a:gd name="T46" fmla="*/ 572 w 630"/>
              <a:gd name="T47" fmla="*/ 223 h 328"/>
              <a:gd name="T48" fmla="*/ 572 w 630"/>
              <a:gd name="T49" fmla="*/ 191 h 328"/>
              <a:gd name="T50" fmla="*/ 602 w 630"/>
              <a:gd name="T51" fmla="*/ 182 h 328"/>
              <a:gd name="T52" fmla="*/ 610 w 630"/>
              <a:gd name="T53" fmla="*/ 154 h 328"/>
              <a:gd name="T54" fmla="*/ 630 w 630"/>
              <a:gd name="T55" fmla="*/ 127 h 328"/>
              <a:gd name="T56" fmla="*/ 614 w 630"/>
              <a:gd name="T57" fmla="*/ 116 h 328"/>
              <a:gd name="T58" fmla="*/ 589 w 630"/>
              <a:gd name="T59" fmla="*/ 120 h 328"/>
              <a:gd name="T60" fmla="*/ 576 w 630"/>
              <a:gd name="T61" fmla="*/ 105 h 328"/>
              <a:gd name="T62" fmla="*/ 548 w 630"/>
              <a:gd name="T63" fmla="*/ 96 h 328"/>
              <a:gd name="T64" fmla="*/ 523 w 630"/>
              <a:gd name="T65" fmla="*/ 96 h 328"/>
              <a:gd name="T66" fmla="*/ 510 w 630"/>
              <a:gd name="T67" fmla="*/ 98 h 328"/>
              <a:gd name="T68" fmla="*/ 433 w 630"/>
              <a:gd name="T69" fmla="*/ 17 h 328"/>
              <a:gd name="T70" fmla="*/ 408 w 630"/>
              <a:gd name="T71" fmla="*/ 36 h 328"/>
              <a:gd name="T72" fmla="*/ 386 w 630"/>
              <a:gd name="T73" fmla="*/ 39 h 328"/>
              <a:gd name="T74" fmla="*/ 374 w 630"/>
              <a:gd name="T75" fmla="*/ 30 h 328"/>
              <a:gd name="T76" fmla="*/ 363 w 630"/>
              <a:gd name="T77" fmla="*/ 26 h 328"/>
              <a:gd name="T78" fmla="*/ 346 w 630"/>
              <a:gd name="T79" fmla="*/ 24 h 328"/>
              <a:gd name="T80" fmla="*/ 340 w 630"/>
              <a:gd name="T81" fmla="*/ 6 h 328"/>
              <a:gd name="T82" fmla="*/ 312 w 630"/>
              <a:gd name="T83" fmla="*/ 0 h 328"/>
              <a:gd name="T84" fmla="*/ 293 w 630"/>
              <a:gd name="T85" fmla="*/ 13 h 328"/>
              <a:gd name="T86" fmla="*/ 267 w 630"/>
              <a:gd name="T87" fmla="*/ 23 h 328"/>
              <a:gd name="T88" fmla="*/ 248 w 630"/>
              <a:gd name="T89" fmla="*/ 32 h 328"/>
              <a:gd name="T90" fmla="*/ 220 w 630"/>
              <a:gd name="T91" fmla="*/ 43 h 328"/>
              <a:gd name="T92" fmla="*/ 201 w 630"/>
              <a:gd name="T93" fmla="*/ 47 h 328"/>
              <a:gd name="T94" fmla="*/ 199 w 630"/>
              <a:gd name="T95" fmla="*/ 58 h 328"/>
              <a:gd name="T96" fmla="*/ 216 w 630"/>
              <a:gd name="T97" fmla="*/ 69 h 328"/>
              <a:gd name="T98" fmla="*/ 199 w 630"/>
              <a:gd name="T99" fmla="*/ 92 h 328"/>
              <a:gd name="T100" fmla="*/ 210 w 630"/>
              <a:gd name="T101" fmla="*/ 105 h 328"/>
              <a:gd name="T102" fmla="*/ 199 w 630"/>
              <a:gd name="T103" fmla="*/ 126 h 328"/>
              <a:gd name="T104" fmla="*/ 175 w 630"/>
              <a:gd name="T105" fmla="*/ 120 h 328"/>
              <a:gd name="T106" fmla="*/ 158 w 630"/>
              <a:gd name="T107" fmla="*/ 120 h 328"/>
              <a:gd name="T108" fmla="*/ 135 w 630"/>
              <a:gd name="T109" fmla="*/ 129 h 328"/>
              <a:gd name="T110" fmla="*/ 114 w 630"/>
              <a:gd name="T111" fmla="*/ 127 h 328"/>
              <a:gd name="T112" fmla="*/ 90 w 630"/>
              <a:gd name="T113" fmla="*/ 111 h 328"/>
              <a:gd name="T114" fmla="*/ 65 w 630"/>
              <a:gd name="T115" fmla="*/ 109 h 328"/>
              <a:gd name="T116" fmla="*/ 50 w 630"/>
              <a:gd name="T117" fmla="*/ 107 h 328"/>
              <a:gd name="T118" fmla="*/ 37 w 630"/>
              <a:gd name="T119" fmla="*/ 127 h 328"/>
              <a:gd name="T120" fmla="*/ 18 w 630"/>
              <a:gd name="T121" fmla="*/ 146 h 328"/>
              <a:gd name="T122" fmla="*/ 0 w 630"/>
              <a:gd name="T123" fmla="*/ 180 h 328"/>
              <a:gd name="T124" fmla="*/ 33 w 630"/>
              <a:gd name="T125" fmla="*/ 212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0" h="328">
                <a:moveTo>
                  <a:pt x="49" y="221"/>
                </a:moveTo>
                <a:lnTo>
                  <a:pt x="49" y="221"/>
                </a:lnTo>
                <a:lnTo>
                  <a:pt x="52" y="221"/>
                </a:lnTo>
                <a:lnTo>
                  <a:pt x="52" y="221"/>
                </a:lnTo>
                <a:lnTo>
                  <a:pt x="54" y="221"/>
                </a:lnTo>
                <a:lnTo>
                  <a:pt x="56" y="221"/>
                </a:lnTo>
                <a:lnTo>
                  <a:pt x="56" y="221"/>
                </a:lnTo>
                <a:lnTo>
                  <a:pt x="56" y="219"/>
                </a:lnTo>
                <a:lnTo>
                  <a:pt x="58" y="219"/>
                </a:lnTo>
                <a:lnTo>
                  <a:pt x="62" y="216"/>
                </a:lnTo>
                <a:lnTo>
                  <a:pt x="64" y="214"/>
                </a:lnTo>
                <a:lnTo>
                  <a:pt x="65" y="214"/>
                </a:lnTo>
                <a:lnTo>
                  <a:pt x="67" y="212"/>
                </a:lnTo>
                <a:lnTo>
                  <a:pt x="67" y="212"/>
                </a:lnTo>
                <a:lnTo>
                  <a:pt x="69" y="214"/>
                </a:lnTo>
                <a:lnTo>
                  <a:pt x="69" y="212"/>
                </a:lnTo>
                <a:lnTo>
                  <a:pt x="71" y="210"/>
                </a:lnTo>
                <a:lnTo>
                  <a:pt x="73" y="208"/>
                </a:lnTo>
                <a:lnTo>
                  <a:pt x="77" y="208"/>
                </a:lnTo>
                <a:lnTo>
                  <a:pt x="79" y="208"/>
                </a:lnTo>
                <a:lnTo>
                  <a:pt x="81" y="208"/>
                </a:lnTo>
                <a:lnTo>
                  <a:pt x="82" y="208"/>
                </a:lnTo>
                <a:lnTo>
                  <a:pt x="82" y="208"/>
                </a:lnTo>
                <a:lnTo>
                  <a:pt x="82" y="212"/>
                </a:lnTo>
                <a:lnTo>
                  <a:pt x="84" y="214"/>
                </a:lnTo>
                <a:lnTo>
                  <a:pt x="86" y="212"/>
                </a:lnTo>
                <a:lnTo>
                  <a:pt x="88" y="212"/>
                </a:lnTo>
                <a:lnTo>
                  <a:pt x="88" y="214"/>
                </a:lnTo>
                <a:lnTo>
                  <a:pt x="90" y="214"/>
                </a:lnTo>
                <a:lnTo>
                  <a:pt x="92" y="214"/>
                </a:lnTo>
                <a:lnTo>
                  <a:pt x="92" y="212"/>
                </a:lnTo>
                <a:lnTo>
                  <a:pt x="94" y="210"/>
                </a:lnTo>
                <a:lnTo>
                  <a:pt x="94" y="210"/>
                </a:lnTo>
                <a:lnTo>
                  <a:pt x="96" y="208"/>
                </a:lnTo>
                <a:lnTo>
                  <a:pt x="97" y="210"/>
                </a:lnTo>
                <a:lnTo>
                  <a:pt x="105" y="210"/>
                </a:lnTo>
                <a:lnTo>
                  <a:pt x="105" y="210"/>
                </a:lnTo>
                <a:lnTo>
                  <a:pt x="105" y="214"/>
                </a:lnTo>
                <a:lnTo>
                  <a:pt x="109" y="214"/>
                </a:lnTo>
                <a:lnTo>
                  <a:pt x="109" y="214"/>
                </a:lnTo>
                <a:lnTo>
                  <a:pt x="107" y="217"/>
                </a:lnTo>
                <a:lnTo>
                  <a:pt x="107" y="219"/>
                </a:lnTo>
                <a:lnTo>
                  <a:pt x="111" y="221"/>
                </a:lnTo>
                <a:lnTo>
                  <a:pt x="111" y="223"/>
                </a:lnTo>
                <a:lnTo>
                  <a:pt x="109" y="227"/>
                </a:lnTo>
                <a:lnTo>
                  <a:pt x="109" y="229"/>
                </a:lnTo>
                <a:lnTo>
                  <a:pt x="109" y="231"/>
                </a:lnTo>
                <a:lnTo>
                  <a:pt x="111" y="231"/>
                </a:lnTo>
                <a:lnTo>
                  <a:pt x="109" y="232"/>
                </a:lnTo>
                <a:lnTo>
                  <a:pt x="107" y="234"/>
                </a:lnTo>
                <a:lnTo>
                  <a:pt x="107" y="236"/>
                </a:lnTo>
                <a:lnTo>
                  <a:pt x="109" y="242"/>
                </a:lnTo>
                <a:lnTo>
                  <a:pt x="113" y="242"/>
                </a:lnTo>
                <a:lnTo>
                  <a:pt x="114" y="244"/>
                </a:lnTo>
                <a:lnTo>
                  <a:pt x="114" y="244"/>
                </a:lnTo>
                <a:lnTo>
                  <a:pt x="111" y="245"/>
                </a:lnTo>
                <a:lnTo>
                  <a:pt x="107" y="245"/>
                </a:lnTo>
                <a:lnTo>
                  <a:pt x="105" y="244"/>
                </a:lnTo>
                <a:lnTo>
                  <a:pt x="103" y="244"/>
                </a:lnTo>
                <a:lnTo>
                  <a:pt x="101" y="244"/>
                </a:lnTo>
                <a:lnTo>
                  <a:pt x="99" y="244"/>
                </a:lnTo>
                <a:lnTo>
                  <a:pt x="97" y="244"/>
                </a:lnTo>
                <a:lnTo>
                  <a:pt x="94" y="244"/>
                </a:lnTo>
                <a:lnTo>
                  <a:pt x="92" y="244"/>
                </a:lnTo>
                <a:lnTo>
                  <a:pt x="88" y="244"/>
                </a:lnTo>
                <a:lnTo>
                  <a:pt x="84" y="245"/>
                </a:lnTo>
                <a:lnTo>
                  <a:pt x="82" y="247"/>
                </a:lnTo>
                <a:lnTo>
                  <a:pt x="82" y="249"/>
                </a:lnTo>
                <a:lnTo>
                  <a:pt x="82" y="251"/>
                </a:lnTo>
                <a:lnTo>
                  <a:pt x="82" y="253"/>
                </a:lnTo>
                <a:lnTo>
                  <a:pt x="82" y="253"/>
                </a:lnTo>
                <a:lnTo>
                  <a:pt x="86" y="257"/>
                </a:lnTo>
                <a:lnTo>
                  <a:pt x="86" y="260"/>
                </a:lnTo>
                <a:lnTo>
                  <a:pt x="86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2"/>
                </a:lnTo>
                <a:lnTo>
                  <a:pt x="86" y="262"/>
                </a:lnTo>
                <a:lnTo>
                  <a:pt x="84" y="262"/>
                </a:lnTo>
                <a:lnTo>
                  <a:pt x="82" y="264"/>
                </a:lnTo>
                <a:lnTo>
                  <a:pt x="82" y="262"/>
                </a:lnTo>
                <a:lnTo>
                  <a:pt x="81" y="264"/>
                </a:lnTo>
                <a:lnTo>
                  <a:pt x="79" y="262"/>
                </a:lnTo>
                <a:lnTo>
                  <a:pt x="73" y="262"/>
                </a:lnTo>
                <a:lnTo>
                  <a:pt x="73" y="262"/>
                </a:lnTo>
                <a:lnTo>
                  <a:pt x="71" y="264"/>
                </a:lnTo>
                <a:lnTo>
                  <a:pt x="71" y="266"/>
                </a:lnTo>
                <a:lnTo>
                  <a:pt x="73" y="268"/>
                </a:lnTo>
                <a:lnTo>
                  <a:pt x="75" y="268"/>
                </a:lnTo>
                <a:lnTo>
                  <a:pt x="79" y="270"/>
                </a:lnTo>
                <a:lnTo>
                  <a:pt x="79" y="272"/>
                </a:lnTo>
                <a:lnTo>
                  <a:pt x="81" y="274"/>
                </a:lnTo>
                <a:lnTo>
                  <a:pt x="82" y="277"/>
                </a:lnTo>
                <a:lnTo>
                  <a:pt x="84" y="277"/>
                </a:lnTo>
                <a:lnTo>
                  <a:pt x="84" y="279"/>
                </a:lnTo>
                <a:lnTo>
                  <a:pt x="90" y="285"/>
                </a:lnTo>
                <a:lnTo>
                  <a:pt x="90" y="289"/>
                </a:lnTo>
                <a:lnTo>
                  <a:pt x="90" y="292"/>
                </a:lnTo>
                <a:lnTo>
                  <a:pt x="90" y="292"/>
                </a:lnTo>
                <a:lnTo>
                  <a:pt x="94" y="290"/>
                </a:lnTo>
                <a:lnTo>
                  <a:pt x="96" y="290"/>
                </a:lnTo>
                <a:lnTo>
                  <a:pt x="96" y="290"/>
                </a:lnTo>
                <a:lnTo>
                  <a:pt x="97" y="294"/>
                </a:lnTo>
                <a:lnTo>
                  <a:pt x="99" y="296"/>
                </a:lnTo>
                <a:lnTo>
                  <a:pt x="101" y="298"/>
                </a:lnTo>
                <a:lnTo>
                  <a:pt x="101" y="298"/>
                </a:lnTo>
                <a:lnTo>
                  <a:pt x="105" y="298"/>
                </a:lnTo>
                <a:lnTo>
                  <a:pt x="107" y="298"/>
                </a:lnTo>
                <a:lnTo>
                  <a:pt x="111" y="300"/>
                </a:lnTo>
                <a:lnTo>
                  <a:pt x="114" y="300"/>
                </a:lnTo>
                <a:lnTo>
                  <a:pt x="114" y="300"/>
                </a:lnTo>
                <a:lnTo>
                  <a:pt x="114" y="302"/>
                </a:lnTo>
                <a:lnTo>
                  <a:pt x="114" y="304"/>
                </a:lnTo>
                <a:lnTo>
                  <a:pt x="114" y="307"/>
                </a:lnTo>
                <a:lnTo>
                  <a:pt x="113" y="311"/>
                </a:lnTo>
                <a:lnTo>
                  <a:pt x="113" y="317"/>
                </a:lnTo>
                <a:lnTo>
                  <a:pt x="113" y="320"/>
                </a:lnTo>
                <a:lnTo>
                  <a:pt x="124" y="311"/>
                </a:lnTo>
                <a:lnTo>
                  <a:pt x="131" y="307"/>
                </a:lnTo>
                <a:lnTo>
                  <a:pt x="143" y="309"/>
                </a:lnTo>
                <a:lnTo>
                  <a:pt x="154" y="317"/>
                </a:lnTo>
                <a:lnTo>
                  <a:pt x="165" y="328"/>
                </a:lnTo>
                <a:lnTo>
                  <a:pt x="171" y="328"/>
                </a:lnTo>
                <a:lnTo>
                  <a:pt x="175" y="328"/>
                </a:lnTo>
                <a:lnTo>
                  <a:pt x="160" y="249"/>
                </a:lnTo>
                <a:lnTo>
                  <a:pt x="205" y="240"/>
                </a:lnTo>
                <a:lnTo>
                  <a:pt x="231" y="259"/>
                </a:lnTo>
                <a:lnTo>
                  <a:pt x="241" y="262"/>
                </a:lnTo>
                <a:lnTo>
                  <a:pt x="256" y="272"/>
                </a:lnTo>
                <a:lnTo>
                  <a:pt x="280" y="268"/>
                </a:lnTo>
                <a:lnTo>
                  <a:pt x="307" y="268"/>
                </a:lnTo>
                <a:lnTo>
                  <a:pt x="316" y="274"/>
                </a:lnTo>
                <a:lnTo>
                  <a:pt x="320" y="285"/>
                </a:lnTo>
                <a:lnTo>
                  <a:pt x="325" y="283"/>
                </a:lnTo>
                <a:lnTo>
                  <a:pt x="325" y="305"/>
                </a:lnTo>
                <a:lnTo>
                  <a:pt x="337" y="307"/>
                </a:lnTo>
                <a:lnTo>
                  <a:pt x="344" y="326"/>
                </a:lnTo>
                <a:lnTo>
                  <a:pt x="348" y="326"/>
                </a:lnTo>
                <a:lnTo>
                  <a:pt x="355" y="322"/>
                </a:lnTo>
                <a:lnTo>
                  <a:pt x="361" y="322"/>
                </a:lnTo>
                <a:lnTo>
                  <a:pt x="367" y="322"/>
                </a:lnTo>
                <a:lnTo>
                  <a:pt x="374" y="326"/>
                </a:lnTo>
                <a:lnTo>
                  <a:pt x="374" y="328"/>
                </a:lnTo>
                <a:lnTo>
                  <a:pt x="382" y="322"/>
                </a:lnTo>
                <a:lnTo>
                  <a:pt x="386" y="315"/>
                </a:lnTo>
                <a:lnTo>
                  <a:pt x="388" y="313"/>
                </a:lnTo>
                <a:lnTo>
                  <a:pt x="389" y="309"/>
                </a:lnTo>
                <a:lnTo>
                  <a:pt x="395" y="302"/>
                </a:lnTo>
                <a:lnTo>
                  <a:pt x="399" y="300"/>
                </a:lnTo>
                <a:lnTo>
                  <a:pt x="403" y="296"/>
                </a:lnTo>
                <a:lnTo>
                  <a:pt x="403" y="296"/>
                </a:lnTo>
                <a:lnTo>
                  <a:pt x="404" y="294"/>
                </a:lnTo>
                <a:lnTo>
                  <a:pt x="406" y="292"/>
                </a:lnTo>
                <a:lnTo>
                  <a:pt x="406" y="290"/>
                </a:lnTo>
                <a:lnTo>
                  <a:pt x="408" y="287"/>
                </a:lnTo>
                <a:lnTo>
                  <a:pt x="414" y="287"/>
                </a:lnTo>
                <a:lnTo>
                  <a:pt x="418" y="289"/>
                </a:lnTo>
                <a:lnTo>
                  <a:pt x="429" y="290"/>
                </a:lnTo>
                <a:lnTo>
                  <a:pt x="440" y="290"/>
                </a:lnTo>
                <a:lnTo>
                  <a:pt x="446" y="289"/>
                </a:lnTo>
                <a:lnTo>
                  <a:pt x="446" y="285"/>
                </a:lnTo>
                <a:lnTo>
                  <a:pt x="444" y="281"/>
                </a:lnTo>
                <a:lnTo>
                  <a:pt x="444" y="277"/>
                </a:lnTo>
                <a:lnTo>
                  <a:pt x="446" y="275"/>
                </a:lnTo>
                <a:lnTo>
                  <a:pt x="450" y="277"/>
                </a:lnTo>
                <a:lnTo>
                  <a:pt x="453" y="277"/>
                </a:lnTo>
                <a:lnTo>
                  <a:pt x="455" y="275"/>
                </a:lnTo>
                <a:lnTo>
                  <a:pt x="459" y="275"/>
                </a:lnTo>
                <a:lnTo>
                  <a:pt x="463" y="277"/>
                </a:lnTo>
                <a:lnTo>
                  <a:pt x="470" y="279"/>
                </a:lnTo>
                <a:lnTo>
                  <a:pt x="480" y="281"/>
                </a:lnTo>
                <a:lnTo>
                  <a:pt x="482" y="279"/>
                </a:lnTo>
                <a:lnTo>
                  <a:pt x="485" y="277"/>
                </a:lnTo>
                <a:lnTo>
                  <a:pt x="489" y="279"/>
                </a:lnTo>
                <a:lnTo>
                  <a:pt x="493" y="277"/>
                </a:lnTo>
                <a:lnTo>
                  <a:pt x="501" y="275"/>
                </a:lnTo>
                <a:lnTo>
                  <a:pt x="510" y="277"/>
                </a:lnTo>
                <a:lnTo>
                  <a:pt x="514" y="275"/>
                </a:lnTo>
                <a:lnTo>
                  <a:pt x="525" y="277"/>
                </a:lnTo>
                <a:lnTo>
                  <a:pt x="531" y="279"/>
                </a:lnTo>
                <a:lnTo>
                  <a:pt x="534" y="279"/>
                </a:lnTo>
                <a:lnTo>
                  <a:pt x="542" y="287"/>
                </a:lnTo>
                <a:lnTo>
                  <a:pt x="549" y="289"/>
                </a:lnTo>
                <a:lnTo>
                  <a:pt x="551" y="287"/>
                </a:lnTo>
                <a:lnTo>
                  <a:pt x="551" y="283"/>
                </a:lnTo>
                <a:lnTo>
                  <a:pt x="555" y="281"/>
                </a:lnTo>
                <a:lnTo>
                  <a:pt x="555" y="279"/>
                </a:lnTo>
                <a:lnTo>
                  <a:pt x="557" y="277"/>
                </a:lnTo>
                <a:lnTo>
                  <a:pt x="555" y="275"/>
                </a:lnTo>
                <a:lnTo>
                  <a:pt x="555" y="272"/>
                </a:lnTo>
                <a:lnTo>
                  <a:pt x="557" y="270"/>
                </a:lnTo>
                <a:lnTo>
                  <a:pt x="557" y="262"/>
                </a:lnTo>
                <a:lnTo>
                  <a:pt x="553" y="260"/>
                </a:lnTo>
                <a:lnTo>
                  <a:pt x="551" y="259"/>
                </a:lnTo>
                <a:lnTo>
                  <a:pt x="549" y="253"/>
                </a:lnTo>
                <a:lnTo>
                  <a:pt x="548" y="249"/>
                </a:lnTo>
                <a:lnTo>
                  <a:pt x="548" y="247"/>
                </a:lnTo>
                <a:lnTo>
                  <a:pt x="546" y="245"/>
                </a:lnTo>
                <a:lnTo>
                  <a:pt x="546" y="240"/>
                </a:lnTo>
                <a:lnTo>
                  <a:pt x="548" y="238"/>
                </a:lnTo>
                <a:lnTo>
                  <a:pt x="548" y="236"/>
                </a:lnTo>
                <a:lnTo>
                  <a:pt x="544" y="236"/>
                </a:lnTo>
                <a:lnTo>
                  <a:pt x="538" y="236"/>
                </a:lnTo>
                <a:lnTo>
                  <a:pt x="536" y="234"/>
                </a:lnTo>
                <a:lnTo>
                  <a:pt x="536" y="231"/>
                </a:lnTo>
                <a:lnTo>
                  <a:pt x="538" y="229"/>
                </a:lnTo>
                <a:lnTo>
                  <a:pt x="542" y="227"/>
                </a:lnTo>
                <a:lnTo>
                  <a:pt x="544" y="229"/>
                </a:lnTo>
                <a:lnTo>
                  <a:pt x="546" y="229"/>
                </a:lnTo>
                <a:lnTo>
                  <a:pt x="551" y="227"/>
                </a:lnTo>
                <a:lnTo>
                  <a:pt x="559" y="225"/>
                </a:lnTo>
                <a:lnTo>
                  <a:pt x="563" y="225"/>
                </a:lnTo>
                <a:lnTo>
                  <a:pt x="565" y="223"/>
                </a:lnTo>
                <a:lnTo>
                  <a:pt x="566" y="225"/>
                </a:lnTo>
                <a:lnTo>
                  <a:pt x="570" y="225"/>
                </a:lnTo>
                <a:lnTo>
                  <a:pt x="572" y="223"/>
                </a:lnTo>
                <a:lnTo>
                  <a:pt x="574" y="223"/>
                </a:lnTo>
                <a:lnTo>
                  <a:pt x="574" y="221"/>
                </a:lnTo>
                <a:lnTo>
                  <a:pt x="576" y="217"/>
                </a:lnTo>
                <a:lnTo>
                  <a:pt x="572" y="216"/>
                </a:lnTo>
                <a:lnTo>
                  <a:pt x="570" y="214"/>
                </a:lnTo>
                <a:lnTo>
                  <a:pt x="570" y="212"/>
                </a:lnTo>
                <a:lnTo>
                  <a:pt x="570" y="204"/>
                </a:lnTo>
                <a:lnTo>
                  <a:pt x="572" y="195"/>
                </a:lnTo>
                <a:lnTo>
                  <a:pt x="572" y="191"/>
                </a:lnTo>
                <a:lnTo>
                  <a:pt x="574" y="187"/>
                </a:lnTo>
                <a:lnTo>
                  <a:pt x="576" y="180"/>
                </a:lnTo>
                <a:lnTo>
                  <a:pt x="578" y="178"/>
                </a:lnTo>
                <a:lnTo>
                  <a:pt x="581" y="180"/>
                </a:lnTo>
                <a:lnTo>
                  <a:pt x="587" y="182"/>
                </a:lnTo>
                <a:lnTo>
                  <a:pt x="591" y="182"/>
                </a:lnTo>
                <a:lnTo>
                  <a:pt x="598" y="180"/>
                </a:lnTo>
                <a:lnTo>
                  <a:pt x="600" y="180"/>
                </a:lnTo>
                <a:lnTo>
                  <a:pt x="602" y="182"/>
                </a:lnTo>
                <a:lnTo>
                  <a:pt x="604" y="184"/>
                </a:lnTo>
                <a:lnTo>
                  <a:pt x="606" y="182"/>
                </a:lnTo>
                <a:lnTo>
                  <a:pt x="608" y="178"/>
                </a:lnTo>
                <a:lnTo>
                  <a:pt x="612" y="178"/>
                </a:lnTo>
                <a:lnTo>
                  <a:pt x="617" y="172"/>
                </a:lnTo>
                <a:lnTo>
                  <a:pt x="617" y="171"/>
                </a:lnTo>
                <a:lnTo>
                  <a:pt x="614" y="167"/>
                </a:lnTo>
                <a:lnTo>
                  <a:pt x="610" y="159"/>
                </a:lnTo>
                <a:lnTo>
                  <a:pt x="610" y="154"/>
                </a:lnTo>
                <a:lnTo>
                  <a:pt x="612" y="150"/>
                </a:lnTo>
                <a:lnTo>
                  <a:pt x="614" y="146"/>
                </a:lnTo>
                <a:lnTo>
                  <a:pt x="619" y="146"/>
                </a:lnTo>
                <a:lnTo>
                  <a:pt x="621" y="142"/>
                </a:lnTo>
                <a:lnTo>
                  <a:pt x="619" y="141"/>
                </a:lnTo>
                <a:lnTo>
                  <a:pt x="619" y="137"/>
                </a:lnTo>
                <a:lnTo>
                  <a:pt x="625" y="133"/>
                </a:lnTo>
                <a:lnTo>
                  <a:pt x="627" y="131"/>
                </a:lnTo>
                <a:lnTo>
                  <a:pt x="630" y="127"/>
                </a:lnTo>
                <a:lnTo>
                  <a:pt x="630" y="127"/>
                </a:lnTo>
                <a:lnTo>
                  <a:pt x="629" y="127"/>
                </a:lnTo>
                <a:lnTo>
                  <a:pt x="625" y="126"/>
                </a:lnTo>
                <a:lnTo>
                  <a:pt x="621" y="122"/>
                </a:lnTo>
                <a:lnTo>
                  <a:pt x="617" y="122"/>
                </a:lnTo>
                <a:lnTo>
                  <a:pt x="617" y="118"/>
                </a:lnTo>
                <a:lnTo>
                  <a:pt x="619" y="114"/>
                </a:lnTo>
                <a:lnTo>
                  <a:pt x="617" y="114"/>
                </a:lnTo>
                <a:lnTo>
                  <a:pt x="614" y="116"/>
                </a:lnTo>
                <a:lnTo>
                  <a:pt x="612" y="118"/>
                </a:lnTo>
                <a:lnTo>
                  <a:pt x="608" y="120"/>
                </a:lnTo>
                <a:lnTo>
                  <a:pt x="600" y="120"/>
                </a:lnTo>
                <a:lnTo>
                  <a:pt x="598" y="122"/>
                </a:lnTo>
                <a:lnTo>
                  <a:pt x="597" y="122"/>
                </a:lnTo>
                <a:lnTo>
                  <a:pt x="595" y="122"/>
                </a:lnTo>
                <a:lnTo>
                  <a:pt x="591" y="120"/>
                </a:lnTo>
                <a:lnTo>
                  <a:pt x="589" y="120"/>
                </a:lnTo>
                <a:lnTo>
                  <a:pt x="589" y="120"/>
                </a:lnTo>
                <a:lnTo>
                  <a:pt x="587" y="118"/>
                </a:lnTo>
                <a:lnTo>
                  <a:pt x="585" y="116"/>
                </a:lnTo>
                <a:lnTo>
                  <a:pt x="585" y="112"/>
                </a:lnTo>
                <a:lnTo>
                  <a:pt x="587" y="111"/>
                </a:lnTo>
                <a:lnTo>
                  <a:pt x="587" y="109"/>
                </a:lnTo>
                <a:lnTo>
                  <a:pt x="583" y="109"/>
                </a:lnTo>
                <a:lnTo>
                  <a:pt x="583" y="109"/>
                </a:lnTo>
                <a:lnTo>
                  <a:pt x="580" y="105"/>
                </a:lnTo>
                <a:lnTo>
                  <a:pt x="576" y="105"/>
                </a:lnTo>
                <a:lnTo>
                  <a:pt x="574" y="105"/>
                </a:lnTo>
                <a:lnTo>
                  <a:pt x="572" y="101"/>
                </a:lnTo>
                <a:lnTo>
                  <a:pt x="570" y="96"/>
                </a:lnTo>
                <a:lnTo>
                  <a:pt x="565" y="92"/>
                </a:lnTo>
                <a:lnTo>
                  <a:pt x="559" y="92"/>
                </a:lnTo>
                <a:lnTo>
                  <a:pt x="553" y="92"/>
                </a:lnTo>
                <a:lnTo>
                  <a:pt x="548" y="92"/>
                </a:lnTo>
                <a:lnTo>
                  <a:pt x="548" y="94"/>
                </a:lnTo>
                <a:lnTo>
                  <a:pt x="548" y="96"/>
                </a:lnTo>
                <a:lnTo>
                  <a:pt x="548" y="98"/>
                </a:lnTo>
                <a:lnTo>
                  <a:pt x="544" y="98"/>
                </a:lnTo>
                <a:lnTo>
                  <a:pt x="542" y="98"/>
                </a:lnTo>
                <a:lnTo>
                  <a:pt x="538" y="99"/>
                </a:lnTo>
                <a:lnTo>
                  <a:pt x="534" y="98"/>
                </a:lnTo>
                <a:lnTo>
                  <a:pt x="531" y="98"/>
                </a:lnTo>
                <a:lnTo>
                  <a:pt x="529" y="99"/>
                </a:lnTo>
                <a:lnTo>
                  <a:pt x="525" y="99"/>
                </a:lnTo>
                <a:lnTo>
                  <a:pt x="523" y="96"/>
                </a:lnTo>
                <a:lnTo>
                  <a:pt x="519" y="96"/>
                </a:lnTo>
                <a:lnTo>
                  <a:pt x="519" y="94"/>
                </a:lnTo>
                <a:lnTo>
                  <a:pt x="519" y="90"/>
                </a:lnTo>
                <a:lnTo>
                  <a:pt x="516" y="88"/>
                </a:lnTo>
                <a:lnTo>
                  <a:pt x="512" y="90"/>
                </a:lnTo>
                <a:lnTo>
                  <a:pt x="512" y="94"/>
                </a:lnTo>
                <a:lnTo>
                  <a:pt x="514" y="94"/>
                </a:lnTo>
                <a:lnTo>
                  <a:pt x="512" y="96"/>
                </a:lnTo>
                <a:lnTo>
                  <a:pt x="510" y="98"/>
                </a:lnTo>
                <a:lnTo>
                  <a:pt x="506" y="99"/>
                </a:lnTo>
                <a:lnTo>
                  <a:pt x="465" y="49"/>
                </a:lnTo>
                <a:lnTo>
                  <a:pt x="435" y="26"/>
                </a:lnTo>
                <a:lnTo>
                  <a:pt x="435" y="23"/>
                </a:lnTo>
                <a:lnTo>
                  <a:pt x="436" y="23"/>
                </a:lnTo>
                <a:lnTo>
                  <a:pt x="440" y="19"/>
                </a:lnTo>
                <a:lnTo>
                  <a:pt x="440" y="17"/>
                </a:lnTo>
                <a:lnTo>
                  <a:pt x="438" y="15"/>
                </a:lnTo>
                <a:lnTo>
                  <a:pt x="433" y="17"/>
                </a:lnTo>
                <a:lnTo>
                  <a:pt x="429" y="17"/>
                </a:lnTo>
                <a:lnTo>
                  <a:pt x="427" y="21"/>
                </a:lnTo>
                <a:lnTo>
                  <a:pt x="425" y="21"/>
                </a:lnTo>
                <a:lnTo>
                  <a:pt x="421" y="24"/>
                </a:lnTo>
                <a:lnTo>
                  <a:pt x="421" y="26"/>
                </a:lnTo>
                <a:lnTo>
                  <a:pt x="418" y="30"/>
                </a:lnTo>
                <a:lnTo>
                  <a:pt x="418" y="32"/>
                </a:lnTo>
                <a:lnTo>
                  <a:pt x="414" y="34"/>
                </a:lnTo>
                <a:lnTo>
                  <a:pt x="408" y="36"/>
                </a:lnTo>
                <a:lnTo>
                  <a:pt x="406" y="36"/>
                </a:lnTo>
                <a:lnTo>
                  <a:pt x="406" y="39"/>
                </a:lnTo>
                <a:lnTo>
                  <a:pt x="404" y="41"/>
                </a:lnTo>
                <a:lnTo>
                  <a:pt x="403" y="39"/>
                </a:lnTo>
                <a:lnTo>
                  <a:pt x="397" y="39"/>
                </a:lnTo>
                <a:lnTo>
                  <a:pt x="393" y="39"/>
                </a:lnTo>
                <a:lnTo>
                  <a:pt x="391" y="41"/>
                </a:lnTo>
                <a:lnTo>
                  <a:pt x="388" y="41"/>
                </a:lnTo>
                <a:lnTo>
                  <a:pt x="386" y="39"/>
                </a:lnTo>
                <a:lnTo>
                  <a:pt x="386" y="36"/>
                </a:lnTo>
                <a:lnTo>
                  <a:pt x="388" y="34"/>
                </a:lnTo>
                <a:lnTo>
                  <a:pt x="389" y="30"/>
                </a:lnTo>
                <a:lnTo>
                  <a:pt x="388" y="28"/>
                </a:lnTo>
                <a:lnTo>
                  <a:pt x="386" y="30"/>
                </a:lnTo>
                <a:lnTo>
                  <a:pt x="384" y="30"/>
                </a:lnTo>
                <a:lnTo>
                  <a:pt x="376" y="28"/>
                </a:lnTo>
                <a:lnTo>
                  <a:pt x="372" y="28"/>
                </a:lnTo>
                <a:lnTo>
                  <a:pt x="374" y="30"/>
                </a:lnTo>
                <a:lnTo>
                  <a:pt x="376" y="32"/>
                </a:lnTo>
                <a:lnTo>
                  <a:pt x="372" y="34"/>
                </a:lnTo>
                <a:lnTo>
                  <a:pt x="371" y="34"/>
                </a:lnTo>
                <a:lnTo>
                  <a:pt x="369" y="30"/>
                </a:lnTo>
                <a:lnTo>
                  <a:pt x="369" y="24"/>
                </a:lnTo>
                <a:lnTo>
                  <a:pt x="363" y="21"/>
                </a:lnTo>
                <a:lnTo>
                  <a:pt x="361" y="21"/>
                </a:lnTo>
                <a:lnTo>
                  <a:pt x="363" y="24"/>
                </a:lnTo>
                <a:lnTo>
                  <a:pt x="363" y="26"/>
                </a:lnTo>
                <a:lnTo>
                  <a:pt x="361" y="26"/>
                </a:lnTo>
                <a:lnTo>
                  <a:pt x="359" y="24"/>
                </a:lnTo>
                <a:lnTo>
                  <a:pt x="357" y="24"/>
                </a:lnTo>
                <a:lnTo>
                  <a:pt x="357" y="28"/>
                </a:lnTo>
                <a:lnTo>
                  <a:pt x="355" y="28"/>
                </a:lnTo>
                <a:lnTo>
                  <a:pt x="352" y="26"/>
                </a:lnTo>
                <a:lnTo>
                  <a:pt x="348" y="28"/>
                </a:lnTo>
                <a:lnTo>
                  <a:pt x="346" y="26"/>
                </a:lnTo>
                <a:lnTo>
                  <a:pt x="346" y="24"/>
                </a:lnTo>
                <a:lnTo>
                  <a:pt x="348" y="23"/>
                </a:lnTo>
                <a:lnTo>
                  <a:pt x="348" y="23"/>
                </a:lnTo>
                <a:lnTo>
                  <a:pt x="348" y="19"/>
                </a:lnTo>
                <a:lnTo>
                  <a:pt x="348" y="17"/>
                </a:lnTo>
                <a:lnTo>
                  <a:pt x="348" y="15"/>
                </a:lnTo>
                <a:lnTo>
                  <a:pt x="346" y="13"/>
                </a:lnTo>
                <a:lnTo>
                  <a:pt x="344" y="9"/>
                </a:lnTo>
                <a:lnTo>
                  <a:pt x="342" y="8"/>
                </a:lnTo>
                <a:lnTo>
                  <a:pt x="340" y="6"/>
                </a:lnTo>
                <a:lnTo>
                  <a:pt x="339" y="2"/>
                </a:lnTo>
                <a:lnTo>
                  <a:pt x="337" y="2"/>
                </a:lnTo>
                <a:lnTo>
                  <a:pt x="333" y="4"/>
                </a:lnTo>
                <a:lnTo>
                  <a:pt x="329" y="4"/>
                </a:lnTo>
                <a:lnTo>
                  <a:pt x="323" y="0"/>
                </a:lnTo>
                <a:lnTo>
                  <a:pt x="320" y="0"/>
                </a:lnTo>
                <a:lnTo>
                  <a:pt x="316" y="0"/>
                </a:lnTo>
                <a:lnTo>
                  <a:pt x="314" y="0"/>
                </a:lnTo>
                <a:lnTo>
                  <a:pt x="312" y="0"/>
                </a:lnTo>
                <a:lnTo>
                  <a:pt x="308" y="2"/>
                </a:lnTo>
                <a:lnTo>
                  <a:pt x="307" y="4"/>
                </a:lnTo>
                <a:lnTo>
                  <a:pt x="303" y="6"/>
                </a:lnTo>
                <a:lnTo>
                  <a:pt x="301" y="6"/>
                </a:lnTo>
                <a:lnTo>
                  <a:pt x="303" y="8"/>
                </a:lnTo>
                <a:lnTo>
                  <a:pt x="303" y="11"/>
                </a:lnTo>
                <a:lnTo>
                  <a:pt x="299" y="11"/>
                </a:lnTo>
                <a:lnTo>
                  <a:pt x="297" y="11"/>
                </a:lnTo>
                <a:lnTo>
                  <a:pt x="293" y="13"/>
                </a:lnTo>
                <a:lnTo>
                  <a:pt x="290" y="15"/>
                </a:lnTo>
                <a:lnTo>
                  <a:pt x="288" y="15"/>
                </a:lnTo>
                <a:lnTo>
                  <a:pt x="288" y="15"/>
                </a:lnTo>
                <a:lnTo>
                  <a:pt x="280" y="21"/>
                </a:lnTo>
                <a:lnTo>
                  <a:pt x="276" y="23"/>
                </a:lnTo>
                <a:lnTo>
                  <a:pt x="273" y="23"/>
                </a:lnTo>
                <a:lnTo>
                  <a:pt x="271" y="23"/>
                </a:lnTo>
                <a:lnTo>
                  <a:pt x="269" y="21"/>
                </a:lnTo>
                <a:lnTo>
                  <a:pt x="267" y="23"/>
                </a:lnTo>
                <a:lnTo>
                  <a:pt x="267" y="24"/>
                </a:lnTo>
                <a:lnTo>
                  <a:pt x="263" y="24"/>
                </a:lnTo>
                <a:lnTo>
                  <a:pt x="261" y="26"/>
                </a:lnTo>
                <a:lnTo>
                  <a:pt x="261" y="30"/>
                </a:lnTo>
                <a:lnTo>
                  <a:pt x="259" y="32"/>
                </a:lnTo>
                <a:lnTo>
                  <a:pt x="258" y="30"/>
                </a:lnTo>
                <a:lnTo>
                  <a:pt x="256" y="30"/>
                </a:lnTo>
                <a:lnTo>
                  <a:pt x="252" y="32"/>
                </a:lnTo>
                <a:lnTo>
                  <a:pt x="248" y="32"/>
                </a:lnTo>
                <a:lnTo>
                  <a:pt x="244" y="36"/>
                </a:lnTo>
                <a:lnTo>
                  <a:pt x="243" y="38"/>
                </a:lnTo>
                <a:lnTo>
                  <a:pt x="239" y="38"/>
                </a:lnTo>
                <a:lnTo>
                  <a:pt x="235" y="39"/>
                </a:lnTo>
                <a:lnTo>
                  <a:pt x="231" y="39"/>
                </a:lnTo>
                <a:lnTo>
                  <a:pt x="226" y="41"/>
                </a:lnTo>
                <a:lnTo>
                  <a:pt x="224" y="43"/>
                </a:lnTo>
                <a:lnTo>
                  <a:pt x="224" y="45"/>
                </a:lnTo>
                <a:lnTo>
                  <a:pt x="220" y="43"/>
                </a:lnTo>
                <a:lnTo>
                  <a:pt x="218" y="43"/>
                </a:lnTo>
                <a:lnTo>
                  <a:pt x="214" y="45"/>
                </a:lnTo>
                <a:lnTo>
                  <a:pt x="214" y="47"/>
                </a:lnTo>
                <a:lnTo>
                  <a:pt x="214" y="49"/>
                </a:lnTo>
                <a:lnTo>
                  <a:pt x="210" y="47"/>
                </a:lnTo>
                <a:lnTo>
                  <a:pt x="207" y="47"/>
                </a:lnTo>
                <a:lnTo>
                  <a:pt x="205" y="45"/>
                </a:lnTo>
                <a:lnTo>
                  <a:pt x="203" y="45"/>
                </a:lnTo>
                <a:lnTo>
                  <a:pt x="201" y="47"/>
                </a:lnTo>
                <a:lnTo>
                  <a:pt x="197" y="47"/>
                </a:lnTo>
                <a:lnTo>
                  <a:pt x="197" y="49"/>
                </a:lnTo>
                <a:lnTo>
                  <a:pt x="199" y="53"/>
                </a:lnTo>
                <a:lnTo>
                  <a:pt x="197" y="54"/>
                </a:lnTo>
                <a:lnTo>
                  <a:pt x="201" y="54"/>
                </a:lnTo>
                <a:lnTo>
                  <a:pt x="205" y="54"/>
                </a:lnTo>
                <a:lnTo>
                  <a:pt x="205" y="58"/>
                </a:lnTo>
                <a:lnTo>
                  <a:pt x="201" y="58"/>
                </a:lnTo>
                <a:lnTo>
                  <a:pt x="199" y="58"/>
                </a:lnTo>
                <a:lnTo>
                  <a:pt x="201" y="62"/>
                </a:lnTo>
                <a:lnTo>
                  <a:pt x="205" y="62"/>
                </a:lnTo>
                <a:lnTo>
                  <a:pt x="209" y="62"/>
                </a:lnTo>
                <a:lnTo>
                  <a:pt x="210" y="62"/>
                </a:lnTo>
                <a:lnTo>
                  <a:pt x="212" y="60"/>
                </a:lnTo>
                <a:lnTo>
                  <a:pt x="214" y="64"/>
                </a:lnTo>
                <a:lnTo>
                  <a:pt x="218" y="64"/>
                </a:lnTo>
                <a:lnTo>
                  <a:pt x="218" y="68"/>
                </a:lnTo>
                <a:lnTo>
                  <a:pt x="216" y="69"/>
                </a:lnTo>
                <a:lnTo>
                  <a:pt x="214" y="68"/>
                </a:lnTo>
                <a:lnTo>
                  <a:pt x="207" y="69"/>
                </a:lnTo>
                <a:lnTo>
                  <a:pt x="203" y="73"/>
                </a:lnTo>
                <a:lnTo>
                  <a:pt x="199" y="77"/>
                </a:lnTo>
                <a:lnTo>
                  <a:pt x="199" y="81"/>
                </a:lnTo>
                <a:lnTo>
                  <a:pt x="201" y="83"/>
                </a:lnTo>
                <a:lnTo>
                  <a:pt x="203" y="86"/>
                </a:lnTo>
                <a:lnTo>
                  <a:pt x="199" y="88"/>
                </a:lnTo>
                <a:lnTo>
                  <a:pt x="199" y="92"/>
                </a:lnTo>
                <a:lnTo>
                  <a:pt x="197" y="92"/>
                </a:lnTo>
                <a:lnTo>
                  <a:pt x="195" y="94"/>
                </a:lnTo>
                <a:lnTo>
                  <a:pt x="197" y="96"/>
                </a:lnTo>
                <a:lnTo>
                  <a:pt x="197" y="98"/>
                </a:lnTo>
                <a:lnTo>
                  <a:pt x="201" y="98"/>
                </a:lnTo>
                <a:lnTo>
                  <a:pt x="203" y="99"/>
                </a:lnTo>
                <a:lnTo>
                  <a:pt x="207" y="101"/>
                </a:lnTo>
                <a:lnTo>
                  <a:pt x="209" y="103"/>
                </a:lnTo>
                <a:lnTo>
                  <a:pt x="210" y="105"/>
                </a:lnTo>
                <a:lnTo>
                  <a:pt x="216" y="105"/>
                </a:lnTo>
                <a:lnTo>
                  <a:pt x="218" y="107"/>
                </a:lnTo>
                <a:lnTo>
                  <a:pt x="218" y="120"/>
                </a:lnTo>
                <a:lnTo>
                  <a:pt x="216" y="122"/>
                </a:lnTo>
                <a:lnTo>
                  <a:pt x="210" y="124"/>
                </a:lnTo>
                <a:lnTo>
                  <a:pt x="207" y="124"/>
                </a:lnTo>
                <a:lnTo>
                  <a:pt x="201" y="120"/>
                </a:lnTo>
                <a:lnTo>
                  <a:pt x="199" y="122"/>
                </a:lnTo>
                <a:lnTo>
                  <a:pt x="199" y="126"/>
                </a:lnTo>
                <a:lnTo>
                  <a:pt x="197" y="129"/>
                </a:lnTo>
                <a:lnTo>
                  <a:pt x="194" y="129"/>
                </a:lnTo>
                <a:lnTo>
                  <a:pt x="188" y="126"/>
                </a:lnTo>
                <a:lnTo>
                  <a:pt x="182" y="127"/>
                </a:lnTo>
                <a:lnTo>
                  <a:pt x="180" y="126"/>
                </a:lnTo>
                <a:lnTo>
                  <a:pt x="178" y="126"/>
                </a:lnTo>
                <a:lnTo>
                  <a:pt x="177" y="126"/>
                </a:lnTo>
                <a:lnTo>
                  <a:pt x="173" y="122"/>
                </a:lnTo>
                <a:lnTo>
                  <a:pt x="175" y="120"/>
                </a:lnTo>
                <a:lnTo>
                  <a:pt x="177" y="118"/>
                </a:lnTo>
                <a:lnTo>
                  <a:pt x="175" y="116"/>
                </a:lnTo>
                <a:lnTo>
                  <a:pt x="171" y="114"/>
                </a:lnTo>
                <a:lnTo>
                  <a:pt x="169" y="116"/>
                </a:lnTo>
                <a:lnTo>
                  <a:pt x="165" y="116"/>
                </a:lnTo>
                <a:lnTo>
                  <a:pt x="162" y="118"/>
                </a:lnTo>
                <a:lnTo>
                  <a:pt x="163" y="122"/>
                </a:lnTo>
                <a:lnTo>
                  <a:pt x="158" y="122"/>
                </a:lnTo>
                <a:lnTo>
                  <a:pt x="158" y="120"/>
                </a:lnTo>
                <a:lnTo>
                  <a:pt x="152" y="116"/>
                </a:lnTo>
                <a:lnTo>
                  <a:pt x="148" y="116"/>
                </a:lnTo>
                <a:lnTo>
                  <a:pt x="146" y="118"/>
                </a:lnTo>
                <a:lnTo>
                  <a:pt x="145" y="116"/>
                </a:lnTo>
                <a:lnTo>
                  <a:pt x="143" y="118"/>
                </a:lnTo>
                <a:lnTo>
                  <a:pt x="143" y="120"/>
                </a:lnTo>
                <a:lnTo>
                  <a:pt x="139" y="120"/>
                </a:lnTo>
                <a:lnTo>
                  <a:pt x="139" y="127"/>
                </a:lnTo>
                <a:lnTo>
                  <a:pt x="135" y="129"/>
                </a:lnTo>
                <a:lnTo>
                  <a:pt x="131" y="129"/>
                </a:lnTo>
                <a:lnTo>
                  <a:pt x="130" y="126"/>
                </a:lnTo>
                <a:lnTo>
                  <a:pt x="124" y="126"/>
                </a:lnTo>
                <a:lnTo>
                  <a:pt x="122" y="122"/>
                </a:lnTo>
                <a:lnTo>
                  <a:pt x="118" y="124"/>
                </a:lnTo>
                <a:lnTo>
                  <a:pt x="118" y="127"/>
                </a:lnTo>
                <a:lnTo>
                  <a:pt x="116" y="131"/>
                </a:lnTo>
                <a:lnTo>
                  <a:pt x="114" y="131"/>
                </a:lnTo>
                <a:lnTo>
                  <a:pt x="114" y="127"/>
                </a:lnTo>
                <a:lnTo>
                  <a:pt x="113" y="124"/>
                </a:lnTo>
                <a:lnTo>
                  <a:pt x="111" y="124"/>
                </a:lnTo>
                <a:lnTo>
                  <a:pt x="105" y="120"/>
                </a:lnTo>
                <a:lnTo>
                  <a:pt x="103" y="118"/>
                </a:lnTo>
                <a:lnTo>
                  <a:pt x="99" y="118"/>
                </a:lnTo>
                <a:lnTo>
                  <a:pt x="96" y="112"/>
                </a:lnTo>
                <a:lnTo>
                  <a:pt x="94" y="112"/>
                </a:lnTo>
                <a:lnTo>
                  <a:pt x="92" y="111"/>
                </a:lnTo>
                <a:lnTo>
                  <a:pt x="90" y="111"/>
                </a:lnTo>
                <a:lnTo>
                  <a:pt x="84" y="112"/>
                </a:lnTo>
                <a:lnTo>
                  <a:pt x="81" y="109"/>
                </a:lnTo>
                <a:lnTo>
                  <a:pt x="79" y="105"/>
                </a:lnTo>
                <a:lnTo>
                  <a:pt x="75" y="105"/>
                </a:lnTo>
                <a:lnTo>
                  <a:pt x="71" y="107"/>
                </a:lnTo>
                <a:lnTo>
                  <a:pt x="69" y="109"/>
                </a:lnTo>
                <a:lnTo>
                  <a:pt x="67" y="111"/>
                </a:lnTo>
                <a:lnTo>
                  <a:pt x="65" y="112"/>
                </a:lnTo>
                <a:lnTo>
                  <a:pt x="65" y="109"/>
                </a:lnTo>
                <a:lnTo>
                  <a:pt x="64" y="111"/>
                </a:lnTo>
                <a:lnTo>
                  <a:pt x="62" y="114"/>
                </a:lnTo>
                <a:lnTo>
                  <a:pt x="60" y="114"/>
                </a:lnTo>
                <a:lnTo>
                  <a:pt x="58" y="114"/>
                </a:lnTo>
                <a:lnTo>
                  <a:pt x="60" y="111"/>
                </a:lnTo>
                <a:lnTo>
                  <a:pt x="60" y="109"/>
                </a:lnTo>
                <a:lnTo>
                  <a:pt x="56" y="107"/>
                </a:lnTo>
                <a:lnTo>
                  <a:pt x="52" y="105"/>
                </a:lnTo>
                <a:lnTo>
                  <a:pt x="50" y="107"/>
                </a:lnTo>
                <a:lnTo>
                  <a:pt x="52" y="109"/>
                </a:lnTo>
                <a:lnTo>
                  <a:pt x="50" y="112"/>
                </a:lnTo>
                <a:lnTo>
                  <a:pt x="49" y="111"/>
                </a:lnTo>
                <a:lnTo>
                  <a:pt x="45" y="112"/>
                </a:lnTo>
                <a:lnTo>
                  <a:pt x="43" y="118"/>
                </a:lnTo>
                <a:lnTo>
                  <a:pt x="41" y="118"/>
                </a:lnTo>
                <a:lnTo>
                  <a:pt x="37" y="120"/>
                </a:lnTo>
                <a:lnTo>
                  <a:pt x="35" y="124"/>
                </a:lnTo>
                <a:lnTo>
                  <a:pt x="37" y="127"/>
                </a:lnTo>
                <a:lnTo>
                  <a:pt x="37" y="131"/>
                </a:lnTo>
                <a:lnTo>
                  <a:pt x="32" y="131"/>
                </a:lnTo>
                <a:lnTo>
                  <a:pt x="28" y="131"/>
                </a:lnTo>
                <a:lnTo>
                  <a:pt x="32" y="146"/>
                </a:lnTo>
                <a:lnTo>
                  <a:pt x="30" y="146"/>
                </a:lnTo>
                <a:lnTo>
                  <a:pt x="30" y="152"/>
                </a:lnTo>
                <a:lnTo>
                  <a:pt x="24" y="152"/>
                </a:lnTo>
                <a:lnTo>
                  <a:pt x="20" y="150"/>
                </a:lnTo>
                <a:lnTo>
                  <a:pt x="18" y="146"/>
                </a:lnTo>
                <a:lnTo>
                  <a:pt x="9" y="139"/>
                </a:lnTo>
                <a:lnTo>
                  <a:pt x="7" y="141"/>
                </a:lnTo>
                <a:lnTo>
                  <a:pt x="7" y="146"/>
                </a:lnTo>
                <a:lnTo>
                  <a:pt x="3" y="152"/>
                </a:lnTo>
                <a:lnTo>
                  <a:pt x="0" y="152"/>
                </a:lnTo>
                <a:lnTo>
                  <a:pt x="0" y="161"/>
                </a:lnTo>
                <a:lnTo>
                  <a:pt x="3" y="163"/>
                </a:lnTo>
                <a:lnTo>
                  <a:pt x="1" y="174"/>
                </a:lnTo>
                <a:lnTo>
                  <a:pt x="0" y="180"/>
                </a:lnTo>
                <a:lnTo>
                  <a:pt x="5" y="182"/>
                </a:lnTo>
                <a:lnTo>
                  <a:pt x="9" y="186"/>
                </a:lnTo>
                <a:lnTo>
                  <a:pt x="7" y="189"/>
                </a:lnTo>
                <a:lnTo>
                  <a:pt x="13" y="193"/>
                </a:lnTo>
                <a:lnTo>
                  <a:pt x="15" y="191"/>
                </a:lnTo>
                <a:lnTo>
                  <a:pt x="26" y="193"/>
                </a:lnTo>
                <a:lnTo>
                  <a:pt x="33" y="201"/>
                </a:lnTo>
                <a:lnTo>
                  <a:pt x="39" y="212"/>
                </a:lnTo>
                <a:lnTo>
                  <a:pt x="33" y="212"/>
                </a:lnTo>
                <a:lnTo>
                  <a:pt x="33" y="216"/>
                </a:lnTo>
                <a:lnTo>
                  <a:pt x="39" y="219"/>
                </a:lnTo>
                <a:lnTo>
                  <a:pt x="43" y="217"/>
                </a:lnTo>
                <a:lnTo>
                  <a:pt x="47" y="221"/>
                </a:lnTo>
                <a:lnTo>
                  <a:pt x="47" y="221"/>
                </a:lnTo>
                <a:lnTo>
                  <a:pt x="49" y="2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317">
            <a:extLst>
              <a:ext uri="{FF2B5EF4-FFF2-40B4-BE49-F238E27FC236}">
                <a16:creationId xmlns:a16="http://schemas.microsoft.com/office/drawing/2014/main" id="{8909B7B5-0BB7-414B-AD36-BD977DE06FB6}"/>
              </a:ext>
            </a:extLst>
          </p:cNvPr>
          <p:cNvSpPr>
            <a:spLocks/>
          </p:cNvSpPr>
          <p:nvPr/>
        </p:nvSpPr>
        <p:spPr bwMode="auto">
          <a:xfrm>
            <a:off x="7319135" y="3011062"/>
            <a:ext cx="435391" cy="270298"/>
          </a:xfrm>
          <a:custGeom>
            <a:avLst/>
            <a:gdLst>
              <a:gd name="T0" fmla="*/ 229 w 269"/>
              <a:gd name="T1" fmla="*/ 69 h 167"/>
              <a:gd name="T2" fmla="*/ 226 w 269"/>
              <a:gd name="T3" fmla="*/ 75 h 167"/>
              <a:gd name="T4" fmla="*/ 214 w 269"/>
              <a:gd name="T5" fmla="*/ 88 h 167"/>
              <a:gd name="T6" fmla="*/ 207 w 269"/>
              <a:gd name="T7" fmla="*/ 82 h 167"/>
              <a:gd name="T8" fmla="*/ 195 w 269"/>
              <a:gd name="T9" fmla="*/ 82 h 167"/>
              <a:gd name="T10" fmla="*/ 184 w 269"/>
              <a:gd name="T11" fmla="*/ 86 h 167"/>
              <a:gd name="T12" fmla="*/ 165 w 269"/>
              <a:gd name="T13" fmla="*/ 65 h 167"/>
              <a:gd name="T14" fmla="*/ 160 w 269"/>
              <a:gd name="T15" fmla="*/ 45 h 167"/>
              <a:gd name="T16" fmla="*/ 147 w 269"/>
              <a:gd name="T17" fmla="*/ 28 h 167"/>
              <a:gd name="T18" fmla="*/ 96 w 269"/>
              <a:gd name="T19" fmla="*/ 32 h 167"/>
              <a:gd name="T20" fmla="*/ 71 w 269"/>
              <a:gd name="T21" fmla="*/ 19 h 167"/>
              <a:gd name="T22" fmla="*/ 0 w 269"/>
              <a:gd name="T23" fmla="*/ 9 h 167"/>
              <a:gd name="T24" fmla="*/ 22 w 269"/>
              <a:gd name="T25" fmla="*/ 86 h 167"/>
              <a:gd name="T26" fmla="*/ 30 w 269"/>
              <a:gd name="T27" fmla="*/ 84 h 167"/>
              <a:gd name="T28" fmla="*/ 26 w 269"/>
              <a:gd name="T29" fmla="*/ 75 h 167"/>
              <a:gd name="T30" fmla="*/ 35 w 269"/>
              <a:gd name="T31" fmla="*/ 67 h 167"/>
              <a:gd name="T32" fmla="*/ 41 w 269"/>
              <a:gd name="T33" fmla="*/ 62 h 167"/>
              <a:gd name="T34" fmla="*/ 47 w 269"/>
              <a:gd name="T35" fmla="*/ 62 h 167"/>
              <a:gd name="T36" fmla="*/ 52 w 269"/>
              <a:gd name="T37" fmla="*/ 58 h 167"/>
              <a:gd name="T38" fmla="*/ 73 w 269"/>
              <a:gd name="T39" fmla="*/ 69 h 167"/>
              <a:gd name="T40" fmla="*/ 86 w 269"/>
              <a:gd name="T41" fmla="*/ 80 h 167"/>
              <a:gd name="T42" fmla="*/ 99 w 269"/>
              <a:gd name="T43" fmla="*/ 84 h 167"/>
              <a:gd name="T44" fmla="*/ 109 w 269"/>
              <a:gd name="T45" fmla="*/ 90 h 167"/>
              <a:gd name="T46" fmla="*/ 116 w 269"/>
              <a:gd name="T47" fmla="*/ 101 h 167"/>
              <a:gd name="T48" fmla="*/ 120 w 269"/>
              <a:gd name="T49" fmla="*/ 112 h 167"/>
              <a:gd name="T50" fmla="*/ 137 w 269"/>
              <a:gd name="T51" fmla="*/ 122 h 167"/>
              <a:gd name="T52" fmla="*/ 162 w 269"/>
              <a:gd name="T53" fmla="*/ 137 h 167"/>
              <a:gd name="T54" fmla="*/ 180 w 269"/>
              <a:gd name="T55" fmla="*/ 144 h 167"/>
              <a:gd name="T56" fmla="*/ 186 w 269"/>
              <a:gd name="T57" fmla="*/ 146 h 167"/>
              <a:gd name="T58" fmla="*/ 192 w 269"/>
              <a:gd name="T59" fmla="*/ 155 h 167"/>
              <a:gd name="T60" fmla="*/ 197 w 269"/>
              <a:gd name="T61" fmla="*/ 161 h 167"/>
              <a:gd name="T62" fmla="*/ 203 w 269"/>
              <a:gd name="T63" fmla="*/ 167 h 167"/>
              <a:gd name="T64" fmla="*/ 207 w 269"/>
              <a:gd name="T65" fmla="*/ 163 h 167"/>
              <a:gd name="T66" fmla="*/ 212 w 269"/>
              <a:gd name="T67" fmla="*/ 165 h 167"/>
              <a:gd name="T68" fmla="*/ 216 w 269"/>
              <a:gd name="T69" fmla="*/ 148 h 167"/>
              <a:gd name="T70" fmla="*/ 218 w 269"/>
              <a:gd name="T71" fmla="*/ 140 h 167"/>
              <a:gd name="T72" fmla="*/ 212 w 269"/>
              <a:gd name="T73" fmla="*/ 135 h 167"/>
              <a:gd name="T74" fmla="*/ 212 w 269"/>
              <a:gd name="T75" fmla="*/ 127 h 167"/>
              <a:gd name="T76" fmla="*/ 205 w 269"/>
              <a:gd name="T77" fmla="*/ 129 h 167"/>
              <a:gd name="T78" fmla="*/ 201 w 269"/>
              <a:gd name="T79" fmla="*/ 118 h 167"/>
              <a:gd name="T80" fmla="*/ 212 w 269"/>
              <a:gd name="T81" fmla="*/ 116 h 167"/>
              <a:gd name="T82" fmla="*/ 216 w 269"/>
              <a:gd name="T83" fmla="*/ 112 h 167"/>
              <a:gd name="T84" fmla="*/ 222 w 269"/>
              <a:gd name="T85" fmla="*/ 107 h 167"/>
              <a:gd name="T86" fmla="*/ 228 w 269"/>
              <a:gd name="T87" fmla="*/ 105 h 167"/>
              <a:gd name="T88" fmla="*/ 233 w 269"/>
              <a:gd name="T89" fmla="*/ 97 h 167"/>
              <a:gd name="T90" fmla="*/ 228 w 269"/>
              <a:gd name="T91" fmla="*/ 92 h 167"/>
              <a:gd name="T92" fmla="*/ 237 w 269"/>
              <a:gd name="T93" fmla="*/ 88 h 167"/>
              <a:gd name="T94" fmla="*/ 244 w 269"/>
              <a:gd name="T95" fmla="*/ 82 h 167"/>
              <a:gd name="T96" fmla="*/ 250 w 269"/>
              <a:gd name="T97" fmla="*/ 88 h 167"/>
              <a:gd name="T98" fmla="*/ 263 w 269"/>
              <a:gd name="T99" fmla="*/ 88 h 167"/>
              <a:gd name="T100" fmla="*/ 267 w 269"/>
              <a:gd name="T101" fmla="*/ 79 h 167"/>
              <a:gd name="T102" fmla="*/ 258 w 269"/>
              <a:gd name="T103" fmla="*/ 71 h 167"/>
              <a:gd name="T104" fmla="*/ 254 w 269"/>
              <a:gd name="T105" fmla="*/ 79 h 167"/>
              <a:gd name="T106" fmla="*/ 248 w 269"/>
              <a:gd name="T107" fmla="*/ 75 h 167"/>
              <a:gd name="T108" fmla="*/ 237 w 269"/>
              <a:gd name="T109" fmla="*/ 71 h 167"/>
              <a:gd name="T110" fmla="*/ 244 w 269"/>
              <a:gd name="T111" fmla="*/ 60 h 167"/>
              <a:gd name="T112" fmla="*/ 243 w 269"/>
              <a:gd name="T113" fmla="*/ 56 h 167"/>
              <a:gd name="T114" fmla="*/ 235 w 269"/>
              <a:gd name="T115" fmla="*/ 6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9" h="167">
                <a:moveTo>
                  <a:pt x="235" y="62"/>
                </a:moveTo>
                <a:lnTo>
                  <a:pt x="229" y="69"/>
                </a:lnTo>
                <a:lnTo>
                  <a:pt x="228" y="73"/>
                </a:lnTo>
                <a:lnTo>
                  <a:pt x="226" y="75"/>
                </a:lnTo>
                <a:lnTo>
                  <a:pt x="222" y="82"/>
                </a:lnTo>
                <a:lnTo>
                  <a:pt x="214" y="88"/>
                </a:lnTo>
                <a:lnTo>
                  <a:pt x="214" y="86"/>
                </a:lnTo>
                <a:lnTo>
                  <a:pt x="207" y="82"/>
                </a:lnTo>
                <a:lnTo>
                  <a:pt x="201" y="82"/>
                </a:lnTo>
                <a:lnTo>
                  <a:pt x="195" y="82"/>
                </a:lnTo>
                <a:lnTo>
                  <a:pt x="188" y="86"/>
                </a:lnTo>
                <a:lnTo>
                  <a:pt x="184" y="86"/>
                </a:lnTo>
                <a:lnTo>
                  <a:pt x="177" y="67"/>
                </a:lnTo>
                <a:lnTo>
                  <a:pt x="165" y="65"/>
                </a:lnTo>
                <a:lnTo>
                  <a:pt x="165" y="43"/>
                </a:lnTo>
                <a:lnTo>
                  <a:pt x="160" y="45"/>
                </a:lnTo>
                <a:lnTo>
                  <a:pt x="156" y="34"/>
                </a:lnTo>
                <a:lnTo>
                  <a:pt x="147" y="28"/>
                </a:lnTo>
                <a:lnTo>
                  <a:pt x="120" y="28"/>
                </a:lnTo>
                <a:lnTo>
                  <a:pt x="96" y="32"/>
                </a:lnTo>
                <a:lnTo>
                  <a:pt x="81" y="22"/>
                </a:lnTo>
                <a:lnTo>
                  <a:pt x="71" y="19"/>
                </a:lnTo>
                <a:lnTo>
                  <a:pt x="45" y="0"/>
                </a:lnTo>
                <a:lnTo>
                  <a:pt x="0" y="9"/>
                </a:lnTo>
                <a:lnTo>
                  <a:pt x="15" y="88"/>
                </a:lnTo>
                <a:lnTo>
                  <a:pt x="22" y="86"/>
                </a:lnTo>
                <a:lnTo>
                  <a:pt x="28" y="88"/>
                </a:lnTo>
                <a:lnTo>
                  <a:pt x="30" y="84"/>
                </a:lnTo>
                <a:lnTo>
                  <a:pt x="28" y="80"/>
                </a:lnTo>
                <a:lnTo>
                  <a:pt x="26" y="75"/>
                </a:lnTo>
                <a:lnTo>
                  <a:pt x="30" y="67"/>
                </a:lnTo>
                <a:lnTo>
                  <a:pt x="35" y="67"/>
                </a:lnTo>
                <a:lnTo>
                  <a:pt x="37" y="64"/>
                </a:lnTo>
                <a:lnTo>
                  <a:pt x="41" y="62"/>
                </a:lnTo>
                <a:lnTo>
                  <a:pt x="45" y="64"/>
                </a:lnTo>
                <a:lnTo>
                  <a:pt x="47" y="62"/>
                </a:lnTo>
                <a:lnTo>
                  <a:pt x="45" y="58"/>
                </a:lnTo>
                <a:lnTo>
                  <a:pt x="52" y="58"/>
                </a:lnTo>
                <a:lnTo>
                  <a:pt x="64" y="64"/>
                </a:lnTo>
                <a:lnTo>
                  <a:pt x="73" y="69"/>
                </a:lnTo>
                <a:lnTo>
                  <a:pt x="75" y="73"/>
                </a:lnTo>
                <a:lnTo>
                  <a:pt x="86" y="80"/>
                </a:lnTo>
                <a:lnTo>
                  <a:pt x="96" y="86"/>
                </a:lnTo>
                <a:lnTo>
                  <a:pt x="99" y="84"/>
                </a:lnTo>
                <a:lnTo>
                  <a:pt x="103" y="84"/>
                </a:lnTo>
                <a:lnTo>
                  <a:pt x="109" y="90"/>
                </a:lnTo>
                <a:lnTo>
                  <a:pt x="113" y="99"/>
                </a:lnTo>
                <a:lnTo>
                  <a:pt x="116" y="101"/>
                </a:lnTo>
                <a:lnTo>
                  <a:pt x="116" y="107"/>
                </a:lnTo>
                <a:lnTo>
                  <a:pt x="120" y="112"/>
                </a:lnTo>
                <a:lnTo>
                  <a:pt x="126" y="116"/>
                </a:lnTo>
                <a:lnTo>
                  <a:pt x="137" y="122"/>
                </a:lnTo>
                <a:lnTo>
                  <a:pt x="148" y="131"/>
                </a:lnTo>
                <a:lnTo>
                  <a:pt x="162" y="137"/>
                </a:lnTo>
                <a:lnTo>
                  <a:pt x="173" y="144"/>
                </a:lnTo>
                <a:lnTo>
                  <a:pt x="180" y="144"/>
                </a:lnTo>
                <a:lnTo>
                  <a:pt x="182" y="148"/>
                </a:lnTo>
                <a:lnTo>
                  <a:pt x="186" y="146"/>
                </a:lnTo>
                <a:lnTo>
                  <a:pt x="192" y="152"/>
                </a:lnTo>
                <a:lnTo>
                  <a:pt x="192" y="155"/>
                </a:lnTo>
                <a:lnTo>
                  <a:pt x="192" y="163"/>
                </a:lnTo>
                <a:lnTo>
                  <a:pt x="197" y="161"/>
                </a:lnTo>
                <a:lnTo>
                  <a:pt x="201" y="163"/>
                </a:lnTo>
                <a:lnTo>
                  <a:pt x="203" y="167"/>
                </a:lnTo>
                <a:lnTo>
                  <a:pt x="205" y="167"/>
                </a:lnTo>
                <a:lnTo>
                  <a:pt x="207" y="163"/>
                </a:lnTo>
                <a:lnTo>
                  <a:pt x="211" y="163"/>
                </a:lnTo>
                <a:lnTo>
                  <a:pt x="212" y="165"/>
                </a:lnTo>
                <a:lnTo>
                  <a:pt x="212" y="155"/>
                </a:lnTo>
                <a:lnTo>
                  <a:pt x="216" y="148"/>
                </a:lnTo>
                <a:lnTo>
                  <a:pt x="218" y="146"/>
                </a:lnTo>
                <a:lnTo>
                  <a:pt x="218" y="140"/>
                </a:lnTo>
                <a:lnTo>
                  <a:pt x="214" y="139"/>
                </a:lnTo>
                <a:lnTo>
                  <a:pt x="212" y="135"/>
                </a:lnTo>
                <a:lnTo>
                  <a:pt x="214" y="131"/>
                </a:lnTo>
                <a:lnTo>
                  <a:pt x="212" y="127"/>
                </a:lnTo>
                <a:lnTo>
                  <a:pt x="209" y="127"/>
                </a:lnTo>
                <a:lnTo>
                  <a:pt x="205" y="129"/>
                </a:lnTo>
                <a:lnTo>
                  <a:pt x="201" y="124"/>
                </a:lnTo>
                <a:lnTo>
                  <a:pt x="201" y="118"/>
                </a:lnTo>
                <a:lnTo>
                  <a:pt x="205" y="116"/>
                </a:lnTo>
                <a:lnTo>
                  <a:pt x="212" y="116"/>
                </a:lnTo>
                <a:lnTo>
                  <a:pt x="214" y="116"/>
                </a:lnTo>
                <a:lnTo>
                  <a:pt x="216" y="112"/>
                </a:lnTo>
                <a:lnTo>
                  <a:pt x="222" y="110"/>
                </a:lnTo>
                <a:lnTo>
                  <a:pt x="222" y="107"/>
                </a:lnTo>
                <a:lnTo>
                  <a:pt x="220" y="105"/>
                </a:lnTo>
                <a:lnTo>
                  <a:pt x="228" y="105"/>
                </a:lnTo>
                <a:lnTo>
                  <a:pt x="233" y="101"/>
                </a:lnTo>
                <a:lnTo>
                  <a:pt x="233" y="97"/>
                </a:lnTo>
                <a:lnTo>
                  <a:pt x="228" y="95"/>
                </a:lnTo>
                <a:lnTo>
                  <a:pt x="228" y="92"/>
                </a:lnTo>
                <a:lnTo>
                  <a:pt x="231" y="90"/>
                </a:lnTo>
                <a:lnTo>
                  <a:pt x="237" y="88"/>
                </a:lnTo>
                <a:lnTo>
                  <a:pt x="239" y="88"/>
                </a:lnTo>
                <a:lnTo>
                  <a:pt x="244" y="82"/>
                </a:lnTo>
                <a:lnTo>
                  <a:pt x="248" y="86"/>
                </a:lnTo>
                <a:lnTo>
                  <a:pt x="250" y="88"/>
                </a:lnTo>
                <a:lnTo>
                  <a:pt x="258" y="86"/>
                </a:lnTo>
                <a:lnTo>
                  <a:pt x="263" y="88"/>
                </a:lnTo>
                <a:lnTo>
                  <a:pt x="269" y="82"/>
                </a:lnTo>
                <a:lnTo>
                  <a:pt x="267" y="79"/>
                </a:lnTo>
                <a:lnTo>
                  <a:pt x="260" y="73"/>
                </a:lnTo>
                <a:lnTo>
                  <a:pt x="258" y="71"/>
                </a:lnTo>
                <a:lnTo>
                  <a:pt x="256" y="77"/>
                </a:lnTo>
                <a:lnTo>
                  <a:pt x="254" y="79"/>
                </a:lnTo>
                <a:lnTo>
                  <a:pt x="250" y="79"/>
                </a:lnTo>
                <a:lnTo>
                  <a:pt x="248" y="75"/>
                </a:lnTo>
                <a:lnTo>
                  <a:pt x="241" y="73"/>
                </a:lnTo>
                <a:lnTo>
                  <a:pt x="237" y="71"/>
                </a:lnTo>
                <a:lnTo>
                  <a:pt x="241" y="67"/>
                </a:lnTo>
                <a:lnTo>
                  <a:pt x="244" y="60"/>
                </a:lnTo>
                <a:lnTo>
                  <a:pt x="244" y="56"/>
                </a:lnTo>
                <a:lnTo>
                  <a:pt x="243" y="56"/>
                </a:lnTo>
                <a:lnTo>
                  <a:pt x="239" y="60"/>
                </a:lnTo>
                <a:lnTo>
                  <a:pt x="235" y="6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Freeform 318">
            <a:extLst>
              <a:ext uri="{FF2B5EF4-FFF2-40B4-BE49-F238E27FC236}">
                <a16:creationId xmlns:a16="http://schemas.microsoft.com/office/drawing/2014/main" id="{7B4F0E81-33D8-408F-BF27-F3B16E77981D}"/>
              </a:ext>
            </a:extLst>
          </p:cNvPr>
          <p:cNvSpPr>
            <a:spLocks/>
          </p:cNvSpPr>
          <p:nvPr/>
        </p:nvSpPr>
        <p:spPr bwMode="auto">
          <a:xfrm>
            <a:off x="7243063" y="3104938"/>
            <a:ext cx="386834" cy="242783"/>
          </a:xfrm>
          <a:custGeom>
            <a:avLst/>
            <a:gdLst>
              <a:gd name="T0" fmla="*/ 169 w 239"/>
              <a:gd name="T1" fmla="*/ 144 h 150"/>
              <a:gd name="T2" fmla="*/ 178 w 239"/>
              <a:gd name="T3" fmla="*/ 146 h 150"/>
              <a:gd name="T4" fmla="*/ 182 w 239"/>
              <a:gd name="T5" fmla="*/ 148 h 150"/>
              <a:gd name="T6" fmla="*/ 190 w 239"/>
              <a:gd name="T7" fmla="*/ 142 h 150"/>
              <a:gd name="T8" fmla="*/ 197 w 239"/>
              <a:gd name="T9" fmla="*/ 135 h 150"/>
              <a:gd name="T10" fmla="*/ 207 w 239"/>
              <a:gd name="T11" fmla="*/ 129 h 150"/>
              <a:gd name="T12" fmla="*/ 210 w 239"/>
              <a:gd name="T13" fmla="*/ 122 h 150"/>
              <a:gd name="T14" fmla="*/ 212 w 239"/>
              <a:gd name="T15" fmla="*/ 112 h 150"/>
              <a:gd name="T16" fmla="*/ 216 w 239"/>
              <a:gd name="T17" fmla="*/ 109 h 150"/>
              <a:gd name="T18" fmla="*/ 227 w 239"/>
              <a:gd name="T19" fmla="*/ 103 h 150"/>
              <a:gd name="T20" fmla="*/ 237 w 239"/>
              <a:gd name="T21" fmla="*/ 103 h 150"/>
              <a:gd name="T22" fmla="*/ 239 w 239"/>
              <a:gd name="T23" fmla="*/ 97 h 150"/>
              <a:gd name="T24" fmla="*/ 229 w 239"/>
              <a:gd name="T25" fmla="*/ 90 h 150"/>
              <a:gd name="T26" fmla="*/ 209 w 239"/>
              <a:gd name="T27" fmla="*/ 79 h 150"/>
              <a:gd name="T28" fmla="*/ 173 w 239"/>
              <a:gd name="T29" fmla="*/ 58 h 150"/>
              <a:gd name="T30" fmla="*/ 163 w 239"/>
              <a:gd name="T31" fmla="*/ 43 h 150"/>
              <a:gd name="T32" fmla="*/ 150 w 239"/>
              <a:gd name="T33" fmla="*/ 26 h 150"/>
              <a:gd name="T34" fmla="*/ 133 w 239"/>
              <a:gd name="T35" fmla="*/ 22 h 150"/>
              <a:gd name="T36" fmla="*/ 111 w 239"/>
              <a:gd name="T37" fmla="*/ 6 h 150"/>
              <a:gd name="T38" fmla="*/ 94 w 239"/>
              <a:gd name="T39" fmla="*/ 4 h 150"/>
              <a:gd name="T40" fmla="*/ 84 w 239"/>
              <a:gd name="T41" fmla="*/ 6 h 150"/>
              <a:gd name="T42" fmla="*/ 73 w 239"/>
              <a:gd name="T43" fmla="*/ 17 h 150"/>
              <a:gd name="T44" fmla="*/ 75 w 239"/>
              <a:gd name="T45" fmla="*/ 30 h 150"/>
              <a:gd name="T46" fmla="*/ 58 w 239"/>
              <a:gd name="T47" fmla="*/ 30 h 150"/>
              <a:gd name="T48" fmla="*/ 30 w 239"/>
              <a:gd name="T49" fmla="*/ 11 h 150"/>
              <a:gd name="T50" fmla="*/ 0 w 239"/>
              <a:gd name="T51" fmla="*/ 22 h 150"/>
              <a:gd name="T52" fmla="*/ 3 w 239"/>
              <a:gd name="T53" fmla="*/ 28 h 150"/>
              <a:gd name="T54" fmla="*/ 11 w 239"/>
              <a:gd name="T55" fmla="*/ 39 h 150"/>
              <a:gd name="T56" fmla="*/ 9 w 239"/>
              <a:gd name="T57" fmla="*/ 56 h 150"/>
              <a:gd name="T58" fmla="*/ 18 w 239"/>
              <a:gd name="T59" fmla="*/ 66 h 150"/>
              <a:gd name="T60" fmla="*/ 17 w 239"/>
              <a:gd name="T61" fmla="*/ 60 h 150"/>
              <a:gd name="T62" fmla="*/ 24 w 239"/>
              <a:gd name="T63" fmla="*/ 62 h 150"/>
              <a:gd name="T64" fmla="*/ 28 w 239"/>
              <a:gd name="T65" fmla="*/ 67 h 150"/>
              <a:gd name="T66" fmla="*/ 26 w 239"/>
              <a:gd name="T67" fmla="*/ 71 h 150"/>
              <a:gd name="T68" fmla="*/ 18 w 239"/>
              <a:gd name="T69" fmla="*/ 73 h 150"/>
              <a:gd name="T70" fmla="*/ 20 w 239"/>
              <a:gd name="T71" fmla="*/ 75 h 150"/>
              <a:gd name="T72" fmla="*/ 26 w 239"/>
              <a:gd name="T73" fmla="*/ 75 h 150"/>
              <a:gd name="T74" fmla="*/ 33 w 239"/>
              <a:gd name="T75" fmla="*/ 84 h 150"/>
              <a:gd name="T76" fmla="*/ 33 w 239"/>
              <a:gd name="T77" fmla="*/ 99 h 150"/>
              <a:gd name="T78" fmla="*/ 43 w 239"/>
              <a:gd name="T79" fmla="*/ 112 h 150"/>
              <a:gd name="T80" fmla="*/ 54 w 239"/>
              <a:gd name="T81" fmla="*/ 105 h 150"/>
              <a:gd name="T82" fmla="*/ 71 w 239"/>
              <a:gd name="T83" fmla="*/ 97 h 150"/>
              <a:gd name="T84" fmla="*/ 81 w 239"/>
              <a:gd name="T85" fmla="*/ 94 h 150"/>
              <a:gd name="T86" fmla="*/ 94 w 239"/>
              <a:gd name="T87" fmla="*/ 99 h 150"/>
              <a:gd name="T88" fmla="*/ 113 w 239"/>
              <a:gd name="T89" fmla="*/ 107 h 150"/>
              <a:gd name="T90" fmla="*/ 124 w 239"/>
              <a:gd name="T91" fmla="*/ 109 h 150"/>
              <a:gd name="T92" fmla="*/ 130 w 239"/>
              <a:gd name="T93" fmla="*/ 112 h 150"/>
              <a:gd name="T94" fmla="*/ 150 w 239"/>
              <a:gd name="T95" fmla="*/ 125 h 150"/>
              <a:gd name="T96" fmla="*/ 156 w 239"/>
              <a:gd name="T97" fmla="*/ 133 h 150"/>
              <a:gd name="T98" fmla="*/ 160 w 239"/>
              <a:gd name="T99" fmla="*/ 14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39" h="150">
                <a:moveTo>
                  <a:pt x="163" y="142"/>
                </a:moveTo>
                <a:lnTo>
                  <a:pt x="167" y="144"/>
                </a:lnTo>
                <a:lnTo>
                  <a:pt x="169" y="144"/>
                </a:lnTo>
                <a:lnTo>
                  <a:pt x="171" y="142"/>
                </a:lnTo>
                <a:lnTo>
                  <a:pt x="175" y="142"/>
                </a:lnTo>
                <a:lnTo>
                  <a:pt x="178" y="146"/>
                </a:lnTo>
                <a:lnTo>
                  <a:pt x="178" y="148"/>
                </a:lnTo>
                <a:lnTo>
                  <a:pt x="180" y="150"/>
                </a:lnTo>
                <a:lnTo>
                  <a:pt x="182" y="148"/>
                </a:lnTo>
                <a:lnTo>
                  <a:pt x="188" y="146"/>
                </a:lnTo>
                <a:lnTo>
                  <a:pt x="190" y="144"/>
                </a:lnTo>
                <a:lnTo>
                  <a:pt x="190" y="142"/>
                </a:lnTo>
                <a:lnTo>
                  <a:pt x="192" y="140"/>
                </a:lnTo>
                <a:lnTo>
                  <a:pt x="192" y="139"/>
                </a:lnTo>
                <a:lnTo>
                  <a:pt x="197" y="135"/>
                </a:lnTo>
                <a:lnTo>
                  <a:pt x="203" y="133"/>
                </a:lnTo>
                <a:lnTo>
                  <a:pt x="203" y="133"/>
                </a:lnTo>
                <a:lnTo>
                  <a:pt x="207" y="129"/>
                </a:lnTo>
                <a:lnTo>
                  <a:pt x="209" y="129"/>
                </a:lnTo>
                <a:lnTo>
                  <a:pt x="210" y="125"/>
                </a:lnTo>
                <a:lnTo>
                  <a:pt x="210" y="122"/>
                </a:lnTo>
                <a:lnTo>
                  <a:pt x="214" y="116"/>
                </a:lnTo>
                <a:lnTo>
                  <a:pt x="214" y="114"/>
                </a:lnTo>
                <a:lnTo>
                  <a:pt x="212" y="112"/>
                </a:lnTo>
                <a:lnTo>
                  <a:pt x="212" y="110"/>
                </a:lnTo>
                <a:lnTo>
                  <a:pt x="214" y="109"/>
                </a:lnTo>
                <a:lnTo>
                  <a:pt x="216" y="109"/>
                </a:lnTo>
                <a:lnTo>
                  <a:pt x="220" y="107"/>
                </a:lnTo>
                <a:lnTo>
                  <a:pt x="222" y="107"/>
                </a:lnTo>
                <a:lnTo>
                  <a:pt x="227" y="103"/>
                </a:lnTo>
                <a:lnTo>
                  <a:pt x="231" y="103"/>
                </a:lnTo>
                <a:lnTo>
                  <a:pt x="233" y="105"/>
                </a:lnTo>
                <a:lnTo>
                  <a:pt x="237" y="103"/>
                </a:lnTo>
                <a:lnTo>
                  <a:pt x="239" y="105"/>
                </a:lnTo>
                <a:lnTo>
                  <a:pt x="239" y="105"/>
                </a:lnTo>
                <a:lnTo>
                  <a:pt x="239" y="97"/>
                </a:lnTo>
                <a:lnTo>
                  <a:pt x="239" y="94"/>
                </a:lnTo>
                <a:lnTo>
                  <a:pt x="233" y="88"/>
                </a:lnTo>
                <a:lnTo>
                  <a:pt x="229" y="90"/>
                </a:lnTo>
                <a:lnTo>
                  <a:pt x="227" y="86"/>
                </a:lnTo>
                <a:lnTo>
                  <a:pt x="220" y="86"/>
                </a:lnTo>
                <a:lnTo>
                  <a:pt x="209" y="79"/>
                </a:lnTo>
                <a:lnTo>
                  <a:pt x="195" y="73"/>
                </a:lnTo>
                <a:lnTo>
                  <a:pt x="184" y="64"/>
                </a:lnTo>
                <a:lnTo>
                  <a:pt x="173" y="58"/>
                </a:lnTo>
                <a:lnTo>
                  <a:pt x="167" y="54"/>
                </a:lnTo>
                <a:lnTo>
                  <a:pt x="163" y="49"/>
                </a:lnTo>
                <a:lnTo>
                  <a:pt x="163" y="43"/>
                </a:lnTo>
                <a:lnTo>
                  <a:pt x="160" y="41"/>
                </a:lnTo>
                <a:lnTo>
                  <a:pt x="156" y="32"/>
                </a:lnTo>
                <a:lnTo>
                  <a:pt x="150" y="26"/>
                </a:lnTo>
                <a:lnTo>
                  <a:pt x="146" y="26"/>
                </a:lnTo>
                <a:lnTo>
                  <a:pt x="143" y="28"/>
                </a:lnTo>
                <a:lnTo>
                  <a:pt x="133" y="22"/>
                </a:lnTo>
                <a:lnTo>
                  <a:pt x="122" y="15"/>
                </a:lnTo>
                <a:lnTo>
                  <a:pt x="120" y="11"/>
                </a:lnTo>
                <a:lnTo>
                  <a:pt x="111" y="6"/>
                </a:lnTo>
                <a:lnTo>
                  <a:pt x="99" y="0"/>
                </a:lnTo>
                <a:lnTo>
                  <a:pt x="92" y="0"/>
                </a:lnTo>
                <a:lnTo>
                  <a:pt x="94" y="4"/>
                </a:lnTo>
                <a:lnTo>
                  <a:pt x="92" y="6"/>
                </a:lnTo>
                <a:lnTo>
                  <a:pt x="88" y="4"/>
                </a:lnTo>
                <a:lnTo>
                  <a:pt x="84" y="6"/>
                </a:lnTo>
                <a:lnTo>
                  <a:pt x="82" y="9"/>
                </a:lnTo>
                <a:lnTo>
                  <a:pt x="77" y="9"/>
                </a:lnTo>
                <a:lnTo>
                  <a:pt x="73" y="17"/>
                </a:lnTo>
                <a:lnTo>
                  <a:pt x="75" y="22"/>
                </a:lnTo>
                <a:lnTo>
                  <a:pt x="77" y="26"/>
                </a:lnTo>
                <a:lnTo>
                  <a:pt x="75" y="30"/>
                </a:lnTo>
                <a:lnTo>
                  <a:pt x="69" y="28"/>
                </a:lnTo>
                <a:lnTo>
                  <a:pt x="62" y="30"/>
                </a:lnTo>
                <a:lnTo>
                  <a:pt x="58" y="30"/>
                </a:lnTo>
                <a:lnTo>
                  <a:pt x="52" y="30"/>
                </a:lnTo>
                <a:lnTo>
                  <a:pt x="41" y="19"/>
                </a:lnTo>
                <a:lnTo>
                  <a:pt x="30" y="11"/>
                </a:lnTo>
                <a:lnTo>
                  <a:pt x="18" y="9"/>
                </a:lnTo>
                <a:lnTo>
                  <a:pt x="11" y="13"/>
                </a:lnTo>
                <a:lnTo>
                  <a:pt x="0" y="22"/>
                </a:lnTo>
                <a:lnTo>
                  <a:pt x="0" y="24"/>
                </a:lnTo>
                <a:lnTo>
                  <a:pt x="3" y="26"/>
                </a:lnTo>
                <a:lnTo>
                  <a:pt x="3" y="28"/>
                </a:lnTo>
                <a:lnTo>
                  <a:pt x="7" y="30"/>
                </a:lnTo>
                <a:lnTo>
                  <a:pt x="7" y="34"/>
                </a:lnTo>
                <a:lnTo>
                  <a:pt x="11" y="39"/>
                </a:lnTo>
                <a:lnTo>
                  <a:pt x="11" y="43"/>
                </a:lnTo>
                <a:lnTo>
                  <a:pt x="9" y="47"/>
                </a:lnTo>
                <a:lnTo>
                  <a:pt x="9" y="56"/>
                </a:lnTo>
                <a:lnTo>
                  <a:pt x="11" y="58"/>
                </a:lnTo>
                <a:lnTo>
                  <a:pt x="13" y="60"/>
                </a:lnTo>
                <a:lnTo>
                  <a:pt x="18" y="66"/>
                </a:lnTo>
                <a:lnTo>
                  <a:pt x="17" y="64"/>
                </a:lnTo>
                <a:lnTo>
                  <a:pt x="15" y="62"/>
                </a:lnTo>
                <a:lnTo>
                  <a:pt x="17" y="60"/>
                </a:lnTo>
                <a:lnTo>
                  <a:pt x="22" y="62"/>
                </a:lnTo>
                <a:lnTo>
                  <a:pt x="24" y="60"/>
                </a:lnTo>
                <a:lnTo>
                  <a:pt x="24" y="62"/>
                </a:lnTo>
                <a:lnTo>
                  <a:pt x="24" y="64"/>
                </a:lnTo>
                <a:lnTo>
                  <a:pt x="26" y="67"/>
                </a:lnTo>
                <a:lnTo>
                  <a:pt x="28" y="67"/>
                </a:lnTo>
                <a:lnTo>
                  <a:pt x="30" y="69"/>
                </a:lnTo>
                <a:lnTo>
                  <a:pt x="28" y="71"/>
                </a:lnTo>
                <a:lnTo>
                  <a:pt x="26" y="71"/>
                </a:lnTo>
                <a:lnTo>
                  <a:pt x="24" y="71"/>
                </a:lnTo>
                <a:lnTo>
                  <a:pt x="22" y="69"/>
                </a:lnTo>
                <a:lnTo>
                  <a:pt x="18" y="73"/>
                </a:lnTo>
                <a:lnTo>
                  <a:pt x="18" y="75"/>
                </a:lnTo>
                <a:lnTo>
                  <a:pt x="20" y="79"/>
                </a:lnTo>
                <a:lnTo>
                  <a:pt x="20" y="75"/>
                </a:lnTo>
                <a:lnTo>
                  <a:pt x="22" y="73"/>
                </a:lnTo>
                <a:lnTo>
                  <a:pt x="24" y="75"/>
                </a:lnTo>
                <a:lnTo>
                  <a:pt x="26" y="75"/>
                </a:lnTo>
                <a:lnTo>
                  <a:pt x="28" y="79"/>
                </a:lnTo>
                <a:lnTo>
                  <a:pt x="33" y="81"/>
                </a:lnTo>
                <a:lnTo>
                  <a:pt x="33" y="84"/>
                </a:lnTo>
                <a:lnTo>
                  <a:pt x="33" y="88"/>
                </a:lnTo>
                <a:lnTo>
                  <a:pt x="33" y="92"/>
                </a:lnTo>
                <a:lnTo>
                  <a:pt x="33" y="99"/>
                </a:lnTo>
                <a:lnTo>
                  <a:pt x="35" y="105"/>
                </a:lnTo>
                <a:lnTo>
                  <a:pt x="39" y="114"/>
                </a:lnTo>
                <a:lnTo>
                  <a:pt x="43" y="112"/>
                </a:lnTo>
                <a:lnTo>
                  <a:pt x="50" y="110"/>
                </a:lnTo>
                <a:lnTo>
                  <a:pt x="52" y="107"/>
                </a:lnTo>
                <a:lnTo>
                  <a:pt x="54" y="105"/>
                </a:lnTo>
                <a:lnTo>
                  <a:pt x="56" y="103"/>
                </a:lnTo>
                <a:lnTo>
                  <a:pt x="64" y="97"/>
                </a:lnTo>
                <a:lnTo>
                  <a:pt x="71" y="97"/>
                </a:lnTo>
                <a:lnTo>
                  <a:pt x="77" y="97"/>
                </a:lnTo>
                <a:lnTo>
                  <a:pt x="79" y="94"/>
                </a:lnTo>
                <a:lnTo>
                  <a:pt x="81" y="94"/>
                </a:lnTo>
                <a:lnTo>
                  <a:pt x="84" y="94"/>
                </a:lnTo>
                <a:lnTo>
                  <a:pt x="88" y="94"/>
                </a:lnTo>
                <a:lnTo>
                  <a:pt x="94" y="99"/>
                </a:lnTo>
                <a:lnTo>
                  <a:pt x="99" y="101"/>
                </a:lnTo>
                <a:lnTo>
                  <a:pt x="109" y="107"/>
                </a:lnTo>
                <a:lnTo>
                  <a:pt x="113" y="107"/>
                </a:lnTo>
                <a:lnTo>
                  <a:pt x="114" y="105"/>
                </a:lnTo>
                <a:lnTo>
                  <a:pt x="120" y="107"/>
                </a:lnTo>
                <a:lnTo>
                  <a:pt x="124" y="109"/>
                </a:lnTo>
                <a:lnTo>
                  <a:pt x="126" y="112"/>
                </a:lnTo>
                <a:lnTo>
                  <a:pt x="128" y="114"/>
                </a:lnTo>
                <a:lnTo>
                  <a:pt x="130" y="112"/>
                </a:lnTo>
                <a:lnTo>
                  <a:pt x="137" y="114"/>
                </a:lnTo>
                <a:lnTo>
                  <a:pt x="143" y="124"/>
                </a:lnTo>
                <a:lnTo>
                  <a:pt x="150" y="125"/>
                </a:lnTo>
                <a:lnTo>
                  <a:pt x="154" y="125"/>
                </a:lnTo>
                <a:lnTo>
                  <a:pt x="158" y="131"/>
                </a:lnTo>
                <a:lnTo>
                  <a:pt x="156" y="133"/>
                </a:lnTo>
                <a:lnTo>
                  <a:pt x="158" y="137"/>
                </a:lnTo>
                <a:lnTo>
                  <a:pt x="158" y="140"/>
                </a:lnTo>
                <a:lnTo>
                  <a:pt x="160" y="142"/>
                </a:lnTo>
                <a:lnTo>
                  <a:pt x="162" y="142"/>
                </a:lnTo>
                <a:lnTo>
                  <a:pt x="163" y="14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Freeform 319">
            <a:extLst>
              <a:ext uri="{FF2B5EF4-FFF2-40B4-BE49-F238E27FC236}">
                <a16:creationId xmlns:a16="http://schemas.microsoft.com/office/drawing/2014/main" id="{A29D51DF-9944-4A7E-B88F-90C5BABAA0BF}"/>
              </a:ext>
            </a:extLst>
          </p:cNvPr>
          <p:cNvSpPr>
            <a:spLocks/>
          </p:cNvSpPr>
          <p:nvPr/>
        </p:nvSpPr>
        <p:spPr bwMode="auto">
          <a:xfrm>
            <a:off x="10708385" y="4830316"/>
            <a:ext cx="45319" cy="30753"/>
          </a:xfrm>
          <a:custGeom>
            <a:avLst/>
            <a:gdLst>
              <a:gd name="T0" fmla="*/ 22 w 28"/>
              <a:gd name="T1" fmla="*/ 13 h 19"/>
              <a:gd name="T2" fmla="*/ 19 w 28"/>
              <a:gd name="T3" fmla="*/ 13 h 19"/>
              <a:gd name="T4" fmla="*/ 24 w 28"/>
              <a:gd name="T5" fmla="*/ 7 h 19"/>
              <a:gd name="T6" fmla="*/ 24 w 28"/>
              <a:gd name="T7" fmla="*/ 5 h 19"/>
              <a:gd name="T8" fmla="*/ 28 w 28"/>
              <a:gd name="T9" fmla="*/ 2 h 19"/>
              <a:gd name="T10" fmla="*/ 26 w 28"/>
              <a:gd name="T11" fmla="*/ 0 h 19"/>
              <a:gd name="T12" fmla="*/ 22 w 28"/>
              <a:gd name="T13" fmla="*/ 4 h 19"/>
              <a:gd name="T14" fmla="*/ 19 w 28"/>
              <a:gd name="T15" fmla="*/ 4 h 19"/>
              <a:gd name="T16" fmla="*/ 15 w 28"/>
              <a:gd name="T17" fmla="*/ 9 h 19"/>
              <a:gd name="T18" fmla="*/ 11 w 28"/>
              <a:gd name="T19" fmla="*/ 5 h 19"/>
              <a:gd name="T20" fmla="*/ 7 w 28"/>
              <a:gd name="T21" fmla="*/ 9 h 19"/>
              <a:gd name="T22" fmla="*/ 2 w 28"/>
              <a:gd name="T23" fmla="*/ 9 h 19"/>
              <a:gd name="T24" fmla="*/ 0 w 28"/>
              <a:gd name="T25" fmla="*/ 13 h 19"/>
              <a:gd name="T26" fmla="*/ 4 w 28"/>
              <a:gd name="T27" fmla="*/ 19 h 19"/>
              <a:gd name="T28" fmla="*/ 5 w 28"/>
              <a:gd name="T29" fmla="*/ 15 h 19"/>
              <a:gd name="T30" fmla="*/ 11 w 28"/>
              <a:gd name="T31" fmla="*/ 15 h 19"/>
              <a:gd name="T32" fmla="*/ 11 w 28"/>
              <a:gd name="T33" fmla="*/ 13 h 19"/>
              <a:gd name="T34" fmla="*/ 15 w 28"/>
              <a:gd name="T35" fmla="*/ 13 h 19"/>
              <a:gd name="T36" fmla="*/ 15 w 28"/>
              <a:gd name="T37" fmla="*/ 17 h 19"/>
              <a:gd name="T38" fmla="*/ 24 w 28"/>
              <a:gd name="T39" fmla="*/ 15 h 19"/>
              <a:gd name="T40" fmla="*/ 26 w 28"/>
              <a:gd name="T41" fmla="*/ 11 h 19"/>
              <a:gd name="T42" fmla="*/ 24 w 28"/>
              <a:gd name="T43" fmla="*/ 9 h 19"/>
              <a:gd name="T44" fmla="*/ 22 w 28"/>
              <a:gd name="T45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" h="19">
                <a:moveTo>
                  <a:pt x="22" y="13"/>
                </a:moveTo>
                <a:lnTo>
                  <a:pt x="19" y="13"/>
                </a:lnTo>
                <a:lnTo>
                  <a:pt x="24" y="7"/>
                </a:lnTo>
                <a:lnTo>
                  <a:pt x="24" y="5"/>
                </a:lnTo>
                <a:lnTo>
                  <a:pt x="28" y="2"/>
                </a:lnTo>
                <a:lnTo>
                  <a:pt x="26" y="0"/>
                </a:lnTo>
                <a:lnTo>
                  <a:pt x="22" y="4"/>
                </a:lnTo>
                <a:lnTo>
                  <a:pt x="19" y="4"/>
                </a:lnTo>
                <a:lnTo>
                  <a:pt x="15" y="9"/>
                </a:lnTo>
                <a:lnTo>
                  <a:pt x="11" y="5"/>
                </a:lnTo>
                <a:lnTo>
                  <a:pt x="7" y="9"/>
                </a:lnTo>
                <a:lnTo>
                  <a:pt x="2" y="9"/>
                </a:lnTo>
                <a:lnTo>
                  <a:pt x="0" y="13"/>
                </a:lnTo>
                <a:lnTo>
                  <a:pt x="4" y="19"/>
                </a:lnTo>
                <a:lnTo>
                  <a:pt x="5" y="15"/>
                </a:lnTo>
                <a:lnTo>
                  <a:pt x="11" y="15"/>
                </a:lnTo>
                <a:lnTo>
                  <a:pt x="11" y="13"/>
                </a:lnTo>
                <a:lnTo>
                  <a:pt x="15" y="13"/>
                </a:lnTo>
                <a:lnTo>
                  <a:pt x="15" y="17"/>
                </a:lnTo>
                <a:lnTo>
                  <a:pt x="24" y="15"/>
                </a:lnTo>
                <a:lnTo>
                  <a:pt x="26" y="11"/>
                </a:lnTo>
                <a:lnTo>
                  <a:pt x="24" y="9"/>
                </a:lnTo>
                <a:lnTo>
                  <a:pt x="22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Freeform 320">
            <a:extLst>
              <a:ext uri="{FF2B5EF4-FFF2-40B4-BE49-F238E27FC236}">
                <a16:creationId xmlns:a16="http://schemas.microsoft.com/office/drawing/2014/main" id="{8002E19E-EB39-41EF-B1DF-5D4BE823CC96}"/>
              </a:ext>
            </a:extLst>
          </p:cNvPr>
          <p:cNvSpPr>
            <a:spLocks/>
          </p:cNvSpPr>
          <p:nvPr/>
        </p:nvSpPr>
        <p:spPr bwMode="auto">
          <a:xfrm>
            <a:off x="10671158" y="4865924"/>
            <a:ext cx="40464" cy="30753"/>
          </a:xfrm>
          <a:custGeom>
            <a:avLst/>
            <a:gdLst>
              <a:gd name="T0" fmla="*/ 17 w 25"/>
              <a:gd name="T1" fmla="*/ 0 h 19"/>
              <a:gd name="T2" fmla="*/ 10 w 25"/>
              <a:gd name="T3" fmla="*/ 2 h 19"/>
              <a:gd name="T4" fmla="*/ 4 w 25"/>
              <a:gd name="T5" fmla="*/ 8 h 19"/>
              <a:gd name="T6" fmla="*/ 4 w 25"/>
              <a:gd name="T7" fmla="*/ 12 h 19"/>
              <a:gd name="T8" fmla="*/ 0 w 25"/>
              <a:gd name="T9" fmla="*/ 12 h 19"/>
              <a:gd name="T10" fmla="*/ 0 w 25"/>
              <a:gd name="T11" fmla="*/ 15 h 19"/>
              <a:gd name="T12" fmla="*/ 6 w 25"/>
              <a:gd name="T13" fmla="*/ 19 h 19"/>
              <a:gd name="T14" fmla="*/ 13 w 25"/>
              <a:gd name="T15" fmla="*/ 19 h 19"/>
              <a:gd name="T16" fmla="*/ 17 w 25"/>
              <a:gd name="T17" fmla="*/ 17 h 19"/>
              <a:gd name="T18" fmla="*/ 21 w 25"/>
              <a:gd name="T19" fmla="*/ 19 h 19"/>
              <a:gd name="T20" fmla="*/ 25 w 25"/>
              <a:gd name="T21" fmla="*/ 15 h 19"/>
              <a:gd name="T22" fmla="*/ 23 w 25"/>
              <a:gd name="T23" fmla="*/ 6 h 19"/>
              <a:gd name="T24" fmla="*/ 17 w 25"/>
              <a:gd name="T2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" h="19">
                <a:moveTo>
                  <a:pt x="17" y="0"/>
                </a:moveTo>
                <a:lnTo>
                  <a:pt x="10" y="2"/>
                </a:lnTo>
                <a:lnTo>
                  <a:pt x="4" y="8"/>
                </a:lnTo>
                <a:lnTo>
                  <a:pt x="4" y="12"/>
                </a:lnTo>
                <a:lnTo>
                  <a:pt x="0" y="12"/>
                </a:lnTo>
                <a:lnTo>
                  <a:pt x="0" y="15"/>
                </a:lnTo>
                <a:lnTo>
                  <a:pt x="6" y="19"/>
                </a:lnTo>
                <a:lnTo>
                  <a:pt x="13" y="19"/>
                </a:lnTo>
                <a:lnTo>
                  <a:pt x="17" y="17"/>
                </a:lnTo>
                <a:lnTo>
                  <a:pt x="21" y="19"/>
                </a:lnTo>
                <a:lnTo>
                  <a:pt x="25" y="15"/>
                </a:lnTo>
                <a:lnTo>
                  <a:pt x="23" y="6"/>
                </a:lnTo>
                <a:lnTo>
                  <a:pt x="1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Freeform 321">
            <a:extLst>
              <a:ext uri="{FF2B5EF4-FFF2-40B4-BE49-F238E27FC236}">
                <a16:creationId xmlns:a16="http://schemas.microsoft.com/office/drawing/2014/main" id="{C296DF4C-2D81-4B13-B3B7-999E0ACFF82C}"/>
              </a:ext>
            </a:extLst>
          </p:cNvPr>
          <p:cNvSpPr>
            <a:spLocks/>
          </p:cNvSpPr>
          <p:nvPr/>
        </p:nvSpPr>
        <p:spPr bwMode="auto">
          <a:xfrm>
            <a:off x="10452653" y="4930666"/>
            <a:ext cx="3237" cy="8093"/>
          </a:xfrm>
          <a:custGeom>
            <a:avLst/>
            <a:gdLst>
              <a:gd name="T0" fmla="*/ 2 w 2"/>
              <a:gd name="T1" fmla="*/ 5 h 5"/>
              <a:gd name="T2" fmla="*/ 2 w 2"/>
              <a:gd name="T3" fmla="*/ 2 h 5"/>
              <a:gd name="T4" fmla="*/ 0 w 2"/>
              <a:gd name="T5" fmla="*/ 0 h 5"/>
              <a:gd name="T6" fmla="*/ 0 w 2"/>
              <a:gd name="T7" fmla="*/ 2 h 5"/>
              <a:gd name="T8" fmla="*/ 2 w 2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322">
            <a:extLst>
              <a:ext uri="{FF2B5EF4-FFF2-40B4-BE49-F238E27FC236}">
                <a16:creationId xmlns:a16="http://schemas.microsoft.com/office/drawing/2014/main" id="{B6B53C74-259F-43D3-8334-EDA4071E9CD3}"/>
              </a:ext>
            </a:extLst>
          </p:cNvPr>
          <p:cNvSpPr>
            <a:spLocks/>
          </p:cNvSpPr>
          <p:nvPr/>
        </p:nvSpPr>
        <p:spPr bwMode="auto">
          <a:xfrm>
            <a:off x="10429993" y="4844883"/>
            <a:ext cx="9711" cy="6474"/>
          </a:xfrm>
          <a:custGeom>
            <a:avLst/>
            <a:gdLst>
              <a:gd name="T0" fmla="*/ 6 w 6"/>
              <a:gd name="T1" fmla="*/ 2 h 4"/>
              <a:gd name="T2" fmla="*/ 2 w 6"/>
              <a:gd name="T3" fmla="*/ 0 h 4"/>
              <a:gd name="T4" fmla="*/ 0 w 6"/>
              <a:gd name="T5" fmla="*/ 2 h 4"/>
              <a:gd name="T6" fmla="*/ 2 w 6"/>
              <a:gd name="T7" fmla="*/ 4 h 4"/>
              <a:gd name="T8" fmla="*/ 6 w 6"/>
              <a:gd name="T9" fmla="*/ 4 h 4"/>
              <a:gd name="T10" fmla="*/ 6 w 6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6" y="2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6" y="4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323">
            <a:extLst>
              <a:ext uri="{FF2B5EF4-FFF2-40B4-BE49-F238E27FC236}">
                <a16:creationId xmlns:a16="http://schemas.microsoft.com/office/drawing/2014/main" id="{264085BC-535A-4E85-B889-566749C5CBCF}"/>
              </a:ext>
            </a:extLst>
          </p:cNvPr>
          <p:cNvSpPr>
            <a:spLocks/>
          </p:cNvSpPr>
          <p:nvPr/>
        </p:nvSpPr>
        <p:spPr bwMode="auto">
          <a:xfrm>
            <a:off x="10394385" y="4781759"/>
            <a:ext cx="17804" cy="30753"/>
          </a:xfrm>
          <a:custGeom>
            <a:avLst/>
            <a:gdLst>
              <a:gd name="T0" fmla="*/ 0 w 11"/>
              <a:gd name="T1" fmla="*/ 13 h 19"/>
              <a:gd name="T2" fmla="*/ 2 w 11"/>
              <a:gd name="T3" fmla="*/ 19 h 19"/>
              <a:gd name="T4" fmla="*/ 4 w 11"/>
              <a:gd name="T5" fmla="*/ 19 h 19"/>
              <a:gd name="T6" fmla="*/ 6 w 11"/>
              <a:gd name="T7" fmla="*/ 15 h 19"/>
              <a:gd name="T8" fmla="*/ 7 w 11"/>
              <a:gd name="T9" fmla="*/ 17 h 19"/>
              <a:gd name="T10" fmla="*/ 11 w 11"/>
              <a:gd name="T11" fmla="*/ 15 h 19"/>
              <a:gd name="T12" fmla="*/ 11 w 11"/>
              <a:gd name="T13" fmla="*/ 11 h 19"/>
              <a:gd name="T14" fmla="*/ 9 w 11"/>
              <a:gd name="T15" fmla="*/ 9 h 19"/>
              <a:gd name="T16" fmla="*/ 9 w 11"/>
              <a:gd name="T17" fmla="*/ 5 h 19"/>
              <a:gd name="T18" fmla="*/ 7 w 11"/>
              <a:gd name="T19" fmla="*/ 4 h 19"/>
              <a:gd name="T20" fmla="*/ 7 w 11"/>
              <a:gd name="T21" fmla="*/ 5 h 19"/>
              <a:gd name="T22" fmla="*/ 7 w 11"/>
              <a:gd name="T23" fmla="*/ 7 h 19"/>
              <a:gd name="T24" fmla="*/ 6 w 11"/>
              <a:gd name="T25" fmla="*/ 9 h 19"/>
              <a:gd name="T26" fmla="*/ 4 w 11"/>
              <a:gd name="T27" fmla="*/ 7 h 19"/>
              <a:gd name="T28" fmla="*/ 4 w 11"/>
              <a:gd name="T29" fmla="*/ 2 h 19"/>
              <a:gd name="T30" fmla="*/ 0 w 11"/>
              <a:gd name="T31" fmla="*/ 0 h 19"/>
              <a:gd name="T32" fmla="*/ 0 w 11"/>
              <a:gd name="T33" fmla="*/ 5 h 19"/>
              <a:gd name="T34" fmla="*/ 0 w 11"/>
              <a:gd name="T35" fmla="*/ 9 h 19"/>
              <a:gd name="T36" fmla="*/ 0 w 11"/>
              <a:gd name="T37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19">
                <a:moveTo>
                  <a:pt x="0" y="13"/>
                </a:moveTo>
                <a:lnTo>
                  <a:pt x="2" y="19"/>
                </a:lnTo>
                <a:lnTo>
                  <a:pt x="4" y="19"/>
                </a:lnTo>
                <a:lnTo>
                  <a:pt x="6" y="15"/>
                </a:lnTo>
                <a:lnTo>
                  <a:pt x="7" y="17"/>
                </a:lnTo>
                <a:lnTo>
                  <a:pt x="11" y="15"/>
                </a:lnTo>
                <a:lnTo>
                  <a:pt x="11" y="11"/>
                </a:lnTo>
                <a:lnTo>
                  <a:pt x="9" y="9"/>
                </a:lnTo>
                <a:lnTo>
                  <a:pt x="9" y="5"/>
                </a:lnTo>
                <a:lnTo>
                  <a:pt x="7" y="4"/>
                </a:lnTo>
                <a:lnTo>
                  <a:pt x="7" y="5"/>
                </a:lnTo>
                <a:lnTo>
                  <a:pt x="7" y="7"/>
                </a:lnTo>
                <a:lnTo>
                  <a:pt x="6" y="9"/>
                </a:lnTo>
                <a:lnTo>
                  <a:pt x="4" y="7"/>
                </a:lnTo>
                <a:lnTo>
                  <a:pt x="4" y="2"/>
                </a:ln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324">
            <a:extLst>
              <a:ext uri="{FF2B5EF4-FFF2-40B4-BE49-F238E27FC236}">
                <a16:creationId xmlns:a16="http://schemas.microsoft.com/office/drawing/2014/main" id="{EA9E1C1F-BE04-47D0-803E-F07FD2A4975E}"/>
              </a:ext>
            </a:extLst>
          </p:cNvPr>
          <p:cNvSpPr>
            <a:spLocks/>
          </p:cNvSpPr>
          <p:nvPr/>
        </p:nvSpPr>
        <p:spPr bwMode="auto">
          <a:xfrm>
            <a:off x="10436468" y="4788234"/>
            <a:ext cx="3237" cy="14567"/>
          </a:xfrm>
          <a:custGeom>
            <a:avLst/>
            <a:gdLst>
              <a:gd name="T0" fmla="*/ 2 w 2"/>
              <a:gd name="T1" fmla="*/ 5 h 9"/>
              <a:gd name="T2" fmla="*/ 0 w 2"/>
              <a:gd name="T3" fmla="*/ 0 h 9"/>
              <a:gd name="T4" fmla="*/ 0 w 2"/>
              <a:gd name="T5" fmla="*/ 5 h 9"/>
              <a:gd name="T6" fmla="*/ 0 w 2"/>
              <a:gd name="T7" fmla="*/ 9 h 9"/>
              <a:gd name="T8" fmla="*/ 2 w 2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9">
                <a:moveTo>
                  <a:pt x="2" y="5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325">
            <a:extLst>
              <a:ext uri="{FF2B5EF4-FFF2-40B4-BE49-F238E27FC236}">
                <a16:creationId xmlns:a16="http://schemas.microsoft.com/office/drawing/2014/main" id="{12800894-2AB8-4580-B9AC-786F0CAE6E70}"/>
              </a:ext>
            </a:extLst>
          </p:cNvPr>
          <p:cNvSpPr>
            <a:spLocks/>
          </p:cNvSpPr>
          <p:nvPr/>
        </p:nvSpPr>
        <p:spPr bwMode="auto">
          <a:xfrm>
            <a:off x="10405715" y="4820605"/>
            <a:ext cx="19423" cy="21041"/>
          </a:xfrm>
          <a:custGeom>
            <a:avLst/>
            <a:gdLst>
              <a:gd name="T0" fmla="*/ 0 w 12"/>
              <a:gd name="T1" fmla="*/ 0 h 13"/>
              <a:gd name="T2" fmla="*/ 2 w 12"/>
              <a:gd name="T3" fmla="*/ 4 h 13"/>
              <a:gd name="T4" fmla="*/ 4 w 12"/>
              <a:gd name="T5" fmla="*/ 4 h 13"/>
              <a:gd name="T6" fmla="*/ 6 w 12"/>
              <a:gd name="T7" fmla="*/ 4 h 13"/>
              <a:gd name="T8" fmla="*/ 4 w 12"/>
              <a:gd name="T9" fmla="*/ 8 h 13"/>
              <a:gd name="T10" fmla="*/ 4 w 12"/>
              <a:gd name="T11" fmla="*/ 11 h 13"/>
              <a:gd name="T12" fmla="*/ 4 w 12"/>
              <a:gd name="T13" fmla="*/ 13 h 13"/>
              <a:gd name="T14" fmla="*/ 8 w 12"/>
              <a:gd name="T15" fmla="*/ 11 h 13"/>
              <a:gd name="T16" fmla="*/ 12 w 12"/>
              <a:gd name="T17" fmla="*/ 11 h 13"/>
              <a:gd name="T18" fmla="*/ 10 w 12"/>
              <a:gd name="T19" fmla="*/ 10 h 13"/>
              <a:gd name="T20" fmla="*/ 6 w 12"/>
              <a:gd name="T21" fmla="*/ 4 h 13"/>
              <a:gd name="T22" fmla="*/ 6 w 12"/>
              <a:gd name="T23" fmla="*/ 2 h 13"/>
              <a:gd name="T24" fmla="*/ 4 w 12"/>
              <a:gd name="T25" fmla="*/ 0 h 13"/>
              <a:gd name="T26" fmla="*/ 2 w 12"/>
              <a:gd name="T27" fmla="*/ 0 h 13"/>
              <a:gd name="T28" fmla="*/ 0 w 12"/>
              <a:gd name="T2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3">
                <a:moveTo>
                  <a:pt x="0" y="0"/>
                </a:moveTo>
                <a:lnTo>
                  <a:pt x="2" y="4"/>
                </a:lnTo>
                <a:lnTo>
                  <a:pt x="4" y="4"/>
                </a:lnTo>
                <a:lnTo>
                  <a:pt x="6" y="4"/>
                </a:lnTo>
                <a:lnTo>
                  <a:pt x="4" y="8"/>
                </a:lnTo>
                <a:lnTo>
                  <a:pt x="4" y="11"/>
                </a:lnTo>
                <a:lnTo>
                  <a:pt x="4" y="13"/>
                </a:lnTo>
                <a:lnTo>
                  <a:pt x="8" y="11"/>
                </a:lnTo>
                <a:lnTo>
                  <a:pt x="12" y="11"/>
                </a:lnTo>
                <a:lnTo>
                  <a:pt x="10" y="10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326">
            <a:extLst>
              <a:ext uri="{FF2B5EF4-FFF2-40B4-BE49-F238E27FC236}">
                <a16:creationId xmlns:a16="http://schemas.microsoft.com/office/drawing/2014/main" id="{0455DE49-8DF9-4D67-A9D7-5ABD2AE0D3F4}"/>
              </a:ext>
            </a:extLst>
          </p:cNvPr>
          <p:cNvSpPr>
            <a:spLocks/>
          </p:cNvSpPr>
          <p:nvPr/>
        </p:nvSpPr>
        <p:spPr bwMode="auto">
          <a:xfrm>
            <a:off x="10446179" y="4906388"/>
            <a:ext cx="6474" cy="11330"/>
          </a:xfrm>
          <a:custGeom>
            <a:avLst/>
            <a:gdLst>
              <a:gd name="T0" fmla="*/ 4 w 4"/>
              <a:gd name="T1" fmla="*/ 7 h 7"/>
              <a:gd name="T2" fmla="*/ 4 w 4"/>
              <a:gd name="T3" fmla="*/ 2 h 7"/>
              <a:gd name="T4" fmla="*/ 2 w 4"/>
              <a:gd name="T5" fmla="*/ 0 h 7"/>
              <a:gd name="T6" fmla="*/ 0 w 4"/>
              <a:gd name="T7" fmla="*/ 0 h 7"/>
              <a:gd name="T8" fmla="*/ 0 w 4"/>
              <a:gd name="T9" fmla="*/ 3 h 7"/>
              <a:gd name="T10" fmla="*/ 4 w 4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7">
                <a:moveTo>
                  <a:pt x="4" y="7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3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327">
            <a:extLst>
              <a:ext uri="{FF2B5EF4-FFF2-40B4-BE49-F238E27FC236}">
                <a16:creationId xmlns:a16="http://schemas.microsoft.com/office/drawing/2014/main" id="{6803BB0E-721C-41C9-B79B-B32E4E6E60FA}"/>
              </a:ext>
            </a:extLst>
          </p:cNvPr>
          <p:cNvSpPr>
            <a:spLocks/>
          </p:cNvSpPr>
          <p:nvPr/>
        </p:nvSpPr>
        <p:spPr bwMode="auto">
          <a:xfrm>
            <a:off x="10429993" y="4869161"/>
            <a:ext cx="9711" cy="12948"/>
          </a:xfrm>
          <a:custGeom>
            <a:avLst/>
            <a:gdLst>
              <a:gd name="T0" fmla="*/ 0 w 6"/>
              <a:gd name="T1" fmla="*/ 4 h 8"/>
              <a:gd name="T2" fmla="*/ 2 w 6"/>
              <a:gd name="T3" fmla="*/ 8 h 8"/>
              <a:gd name="T4" fmla="*/ 6 w 6"/>
              <a:gd name="T5" fmla="*/ 6 h 8"/>
              <a:gd name="T6" fmla="*/ 6 w 6"/>
              <a:gd name="T7" fmla="*/ 2 h 8"/>
              <a:gd name="T8" fmla="*/ 4 w 6"/>
              <a:gd name="T9" fmla="*/ 0 h 8"/>
              <a:gd name="T10" fmla="*/ 0 w 6"/>
              <a:gd name="T11" fmla="*/ 2 h 8"/>
              <a:gd name="T12" fmla="*/ 0 w 6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0" y="4"/>
                </a:moveTo>
                <a:lnTo>
                  <a:pt x="2" y="8"/>
                </a:lnTo>
                <a:lnTo>
                  <a:pt x="6" y="6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328">
            <a:extLst>
              <a:ext uri="{FF2B5EF4-FFF2-40B4-BE49-F238E27FC236}">
                <a16:creationId xmlns:a16="http://schemas.microsoft.com/office/drawing/2014/main" id="{6E61BB8E-83F8-47CA-BACA-99A8C88D7F64}"/>
              </a:ext>
            </a:extLst>
          </p:cNvPr>
          <p:cNvSpPr>
            <a:spLocks/>
          </p:cNvSpPr>
          <p:nvPr/>
        </p:nvSpPr>
        <p:spPr bwMode="auto">
          <a:xfrm>
            <a:off x="10428375" y="4827079"/>
            <a:ext cx="8093" cy="11330"/>
          </a:xfrm>
          <a:custGeom>
            <a:avLst/>
            <a:gdLst>
              <a:gd name="T0" fmla="*/ 0 w 5"/>
              <a:gd name="T1" fmla="*/ 6 h 7"/>
              <a:gd name="T2" fmla="*/ 1 w 5"/>
              <a:gd name="T3" fmla="*/ 7 h 7"/>
              <a:gd name="T4" fmla="*/ 3 w 5"/>
              <a:gd name="T5" fmla="*/ 7 h 7"/>
              <a:gd name="T6" fmla="*/ 3 w 5"/>
              <a:gd name="T7" fmla="*/ 6 h 7"/>
              <a:gd name="T8" fmla="*/ 5 w 5"/>
              <a:gd name="T9" fmla="*/ 6 h 7"/>
              <a:gd name="T10" fmla="*/ 5 w 5"/>
              <a:gd name="T11" fmla="*/ 4 h 7"/>
              <a:gd name="T12" fmla="*/ 5 w 5"/>
              <a:gd name="T13" fmla="*/ 2 h 7"/>
              <a:gd name="T14" fmla="*/ 3 w 5"/>
              <a:gd name="T15" fmla="*/ 0 h 7"/>
              <a:gd name="T16" fmla="*/ 0 w 5"/>
              <a:gd name="T17" fmla="*/ 4 h 7"/>
              <a:gd name="T18" fmla="*/ 0 w 5"/>
              <a:gd name="T1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1" y="7"/>
                </a:lnTo>
                <a:lnTo>
                  <a:pt x="3" y="7"/>
                </a:lnTo>
                <a:lnTo>
                  <a:pt x="3" y="6"/>
                </a:lnTo>
                <a:lnTo>
                  <a:pt x="5" y="6"/>
                </a:lnTo>
                <a:lnTo>
                  <a:pt x="5" y="4"/>
                </a:lnTo>
                <a:lnTo>
                  <a:pt x="5" y="2"/>
                </a:lnTo>
                <a:lnTo>
                  <a:pt x="3" y="0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329">
            <a:extLst>
              <a:ext uri="{FF2B5EF4-FFF2-40B4-BE49-F238E27FC236}">
                <a16:creationId xmlns:a16="http://schemas.microsoft.com/office/drawing/2014/main" id="{6E2F94CD-888D-4AE3-B49C-CBBC11A95BC2}"/>
              </a:ext>
            </a:extLst>
          </p:cNvPr>
          <p:cNvSpPr>
            <a:spLocks/>
          </p:cNvSpPr>
          <p:nvPr/>
        </p:nvSpPr>
        <p:spPr bwMode="auto">
          <a:xfrm>
            <a:off x="10425138" y="4799563"/>
            <a:ext cx="8093" cy="6474"/>
          </a:xfrm>
          <a:custGeom>
            <a:avLst/>
            <a:gdLst>
              <a:gd name="T0" fmla="*/ 3 w 5"/>
              <a:gd name="T1" fmla="*/ 2 h 4"/>
              <a:gd name="T2" fmla="*/ 5 w 5"/>
              <a:gd name="T3" fmla="*/ 0 h 4"/>
              <a:gd name="T4" fmla="*/ 2 w 5"/>
              <a:gd name="T5" fmla="*/ 0 h 4"/>
              <a:gd name="T6" fmla="*/ 0 w 5"/>
              <a:gd name="T7" fmla="*/ 2 h 4"/>
              <a:gd name="T8" fmla="*/ 2 w 5"/>
              <a:gd name="T9" fmla="*/ 4 h 4"/>
              <a:gd name="T10" fmla="*/ 3 w 5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3" y="2"/>
                </a:move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330">
            <a:extLst>
              <a:ext uri="{FF2B5EF4-FFF2-40B4-BE49-F238E27FC236}">
                <a16:creationId xmlns:a16="http://schemas.microsoft.com/office/drawing/2014/main" id="{C0ECCE2B-D032-4B77-B82D-E4E3CA69A9F6}"/>
              </a:ext>
            </a:extLst>
          </p:cNvPr>
          <p:cNvSpPr>
            <a:spLocks/>
          </p:cNvSpPr>
          <p:nvPr/>
        </p:nvSpPr>
        <p:spPr bwMode="auto">
          <a:xfrm>
            <a:off x="10436468" y="4809275"/>
            <a:ext cx="3237" cy="11330"/>
          </a:xfrm>
          <a:custGeom>
            <a:avLst/>
            <a:gdLst>
              <a:gd name="T0" fmla="*/ 0 w 2"/>
              <a:gd name="T1" fmla="*/ 7 h 7"/>
              <a:gd name="T2" fmla="*/ 2 w 2"/>
              <a:gd name="T3" fmla="*/ 7 h 7"/>
              <a:gd name="T4" fmla="*/ 2 w 2"/>
              <a:gd name="T5" fmla="*/ 3 h 7"/>
              <a:gd name="T6" fmla="*/ 2 w 2"/>
              <a:gd name="T7" fmla="*/ 2 h 7"/>
              <a:gd name="T8" fmla="*/ 0 w 2"/>
              <a:gd name="T9" fmla="*/ 0 h 7"/>
              <a:gd name="T10" fmla="*/ 0 w 2"/>
              <a:gd name="T11" fmla="*/ 3 h 7"/>
              <a:gd name="T12" fmla="*/ 0 w 2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7">
                <a:moveTo>
                  <a:pt x="0" y="7"/>
                </a:moveTo>
                <a:lnTo>
                  <a:pt x="2" y="7"/>
                </a:lnTo>
                <a:lnTo>
                  <a:pt x="2" y="3"/>
                </a:lnTo>
                <a:lnTo>
                  <a:pt x="2" y="2"/>
                </a:ln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331">
            <a:extLst>
              <a:ext uri="{FF2B5EF4-FFF2-40B4-BE49-F238E27FC236}">
                <a16:creationId xmlns:a16="http://schemas.microsoft.com/office/drawing/2014/main" id="{89BCD6B9-30F5-4AE5-A20D-758A54F2BC6B}"/>
              </a:ext>
            </a:extLst>
          </p:cNvPr>
          <p:cNvSpPr>
            <a:spLocks/>
          </p:cNvSpPr>
          <p:nvPr/>
        </p:nvSpPr>
        <p:spPr bwMode="auto">
          <a:xfrm>
            <a:off x="10138654" y="4532502"/>
            <a:ext cx="4856" cy="6474"/>
          </a:xfrm>
          <a:custGeom>
            <a:avLst/>
            <a:gdLst>
              <a:gd name="T0" fmla="*/ 3 w 3"/>
              <a:gd name="T1" fmla="*/ 0 h 4"/>
              <a:gd name="T2" fmla="*/ 0 w 3"/>
              <a:gd name="T3" fmla="*/ 4 h 4"/>
              <a:gd name="T4" fmla="*/ 3 w 3"/>
              <a:gd name="T5" fmla="*/ 2 h 4"/>
              <a:gd name="T6" fmla="*/ 3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2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332">
            <a:extLst>
              <a:ext uri="{FF2B5EF4-FFF2-40B4-BE49-F238E27FC236}">
                <a16:creationId xmlns:a16="http://schemas.microsoft.com/office/drawing/2014/main" id="{0E6797CF-E510-4EE3-B392-B053B6FF6A8A}"/>
              </a:ext>
            </a:extLst>
          </p:cNvPr>
          <p:cNvSpPr>
            <a:spLocks/>
          </p:cNvSpPr>
          <p:nvPr/>
        </p:nvSpPr>
        <p:spPr bwMode="auto">
          <a:xfrm>
            <a:off x="10128943" y="4548688"/>
            <a:ext cx="6474" cy="1619"/>
          </a:xfrm>
          <a:custGeom>
            <a:avLst/>
            <a:gdLst>
              <a:gd name="T0" fmla="*/ 0 w 4"/>
              <a:gd name="T1" fmla="*/ 0 h 1"/>
              <a:gd name="T2" fmla="*/ 4 w 4"/>
              <a:gd name="T3" fmla="*/ 1 h 1"/>
              <a:gd name="T4" fmla="*/ 2 w 4"/>
              <a:gd name="T5" fmla="*/ 0 h 1"/>
              <a:gd name="T6" fmla="*/ 0 w 4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0" y="0"/>
                </a:move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333">
            <a:extLst>
              <a:ext uri="{FF2B5EF4-FFF2-40B4-BE49-F238E27FC236}">
                <a16:creationId xmlns:a16="http://schemas.microsoft.com/office/drawing/2014/main" id="{DACCBF80-E0A8-4442-8C91-CA46195E956B}"/>
              </a:ext>
            </a:extLst>
          </p:cNvPr>
          <p:cNvSpPr>
            <a:spLocks/>
          </p:cNvSpPr>
          <p:nvPr/>
        </p:nvSpPr>
        <p:spPr bwMode="auto">
          <a:xfrm>
            <a:off x="10177499" y="4597244"/>
            <a:ext cx="6474" cy="4856"/>
          </a:xfrm>
          <a:custGeom>
            <a:avLst/>
            <a:gdLst>
              <a:gd name="T0" fmla="*/ 0 w 4"/>
              <a:gd name="T1" fmla="*/ 3 h 3"/>
              <a:gd name="T2" fmla="*/ 4 w 4"/>
              <a:gd name="T3" fmla="*/ 3 h 3"/>
              <a:gd name="T4" fmla="*/ 4 w 4"/>
              <a:gd name="T5" fmla="*/ 0 h 3"/>
              <a:gd name="T6" fmla="*/ 0 w 4"/>
              <a:gd name="T7" fmla="*/ 0 h 3"/>
              <a:gd name="T8" fmla="*/ 0 w 4"/>
              <a:gd name="T9" fmla="*/ 1 h 3"/>
              <a:gd name="T10" fmla="*/ 0 w 4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0" y="3"/>
                </a:moveTo>
                <a:lnTo>
                  <a:pt x="4" y="3"/>
                </a:lnTo>
                <a:lnTo>
                  <a:pt x="4" y="0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334">
            <a:extLst>
              <a:ext uri="{FF2B5EF4-FFF2-40B4-BE49-F238E27FC236}">
                <a16:creationId xmlns:a16="http://schemas.microsoft.com/office/drawing/2014/main" id="{E77D33C1-B6CC-43DF-9A74-FFBFF4E1A9FD}"/>
              </a:ext>
            </a:extLst>
          </p:cNvPr>
          <p:cNvSpPr>
            <a:spLocks/>
          </p:cNvSpPr>
          <p:nvPr/>
        </p:nvSpPr>
        <p:spPr bwMode="auto">
          <a:xfrm>
            <a:off x="10143510" y="4569729"/>
            <a:ext cx="6474" cy="8093"/>
          </a:xfrm>
          <a:custGeom>
            <a:avLst/>
            <a:gdLst>
              <a:gd name="T0" fmla="*/ 4 w 4"/>
              <a:gd name="T1" fmla="*/ 5 h 5"/>
              <a:gd name="T2" fmla="*/ 4 w 4"/>
              <a:gd name="T3" fmla="*/ 3 h 5"/>
              <a:gd name="T4" fmla="*/ 0 w 4"/>
              <a:gd name="T5" fmla="*/ 0 h 5"/>
              <a:gd name="T6" fmla="*/ 0 w 4"/>
              <a:gd name="T7" fmla="*/ 3 h 5"/>
              <a:gd name="T8" fmla="*/ 2 w 4"/>
              <a:gd name="T9" fmla="*/ 5 h 5"/>
              <a:gd name="T10" fmla="*/ 2 w 4"/>
              <a:gd name="T11" fmla="*/ 5 h 5"/>
              <a:gd name="T12" fmla="*/ 4 w 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3"/>
                </a:lnTo>
                <a:lnTo>
                  <a:pt x="0" y="0"/>
                </a:lnTo>
                <a:lnTo>
                  <a:pt x="0" y="3"/>
                </a:lnTo>
                <a:lnTo>
                  <a:pt x="2" y="5"/>
                </a:lnTo>
                <a:lnTo>
                  <a:pt x="2" y="5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335">
            <a:extLst>
              <a:ext uri="{FF2B5EF4-FFF2-40B4-BE49-F238E27FC236}">
                <a16:creationId xmlns:a16="http://schemas.microsoft.com/office/drawing/2014/main" id="{3017D9BC-BB05-4650-B067-4E6435E0563D}"/>
              </a:ext>
            </a:extLst>
          </p:cNvPr>
          <p:cNvSpPr>
            <a:spLocks/>
          </p:cNvSpPr>
          <p:nvPr/>
        </p:nvSpPr>
        <p:spPr bwMode="auto">
          <a:xfrm>
            <a:off x="10162932" y="4581059"/>
            <a:ext cx="14567" cy="16186"/>
          </a:xfrm>
          <a:custGeom>
            <a:avLst/>
            <a:gdLst>
              <a:gd name="T0" fmla="*/ 3 w 9"/>
              <a:gd name="T1" fmla="*/ 0 h 10"/>
              <a:gd name="T2" fmla="*/ 2 w 9"/>
              <a:gd name="T3" fmla="*/ 0 h 10"/>
              <a:gd name="T4" fmla="*/ 0 w 9"/>
              <a:gd name="T5" fmla="*/ 0 h 10"/>
              <a:gd name="T6" fmla="*/ 0 w 9"/>
              <a:gd name="T7" fmla="*/ 4 h 10"/>
              <a:gd name="T8" fmla="*/ 2 w 9"/>
              <a:gd name="T9" fmla="*/ 6 h 10"/>
              <a:gd name="T10" fmla="*/ 3 w 9"/>
              <a:gd name="T11" fmla="*/ 6 h 10"/>
              <a:gd name="T12" fmla="*/ 3 w 9"/>
              <a:gd name="T13" fmla="*/ 8 h 10"/>
              <a:gd name="T14" fmla="*/ 7 w 9"/>
              <a:gd name="T15" fmla="*/ 10 h 10"/>
              <a:gd name="T16" fmla="*/ 9 w 9"/>
              <a:gd name="T17" fmla="*/ 10 h 10"/>
              <a:gd name="T18" fmla="*/ 9 w 9"/>
              <a:gd name="T19" fmla="*/ 6 h 10"/>
              <a:gd name="T20" fmla="*/ 7 w 9"/>
              <a:gd name="T21" fmla="*/ 4 h 10"/>
              <a:gd name="T22" fmla="*/ 5 w 9"/>
              <a:gd name="T23" fmla="*/ 2 h 10"/>
              <a:gd name="T24" fmla="*/ 3 w 9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0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3" y="6"/>
                </a:lnTo>
                <a:lnTo>
                  <a:pt x="3" y="8"/>
                </a:lnTo>
                <a:lnTo>
                  <a:pt x="7" y="10"/>
                </a:lnTo>
                <a:lnTo>
                  <a:pt x="9" y="10"/>
                </a:lnTo>
                <a:lnTo>
                  <a:pt x="9" y="6"/>
                </a:lnTo>
                <a:lnTo>
                  <a:pt x="7" y="4"/>
                </a:lnTo>
                <a:lnTo>
                  <a:pt x="5" y="2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Freeform 336">
            <a:extLst>
              <a:ext uri="{FF2B5EF4-FFF2-40B4-BE49-F238E27FC236}">
                <a16:creationId xmlns:a16="http://schemas.microsoft.com/office/drawing/2014/main" id="{E574E2D7-B56F-4AFE-ACA9-7E422823F410}"/>
              </a:ext>
            </a:extLst>
          </p:cNvPr>
          <p:cNvSpPr>
            <a:spLocks/>
          </p:cNvSpPr>
          <p:nvPr/>
        </p:nvSpPr>
        <p:spPr bwMode="auto">
          <a:xfrm>
            <a:off x="10159695" y="4594007"/>
            <a:ext cx="6474" cy="3237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2 h 2"/>
              <a:gd name="T6" fmla="*/ 4 w 4"/>
              <a:gd name="T7" fmla="*/ 2 h 2"/>
              <a:gd name="T8" fmla="*/ 4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2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337">
            <a:extLst>
              <a:ext uri="{FF2B5EF4-FFF2-40B4-BE49-F238E27FC236}">
                <a16:creationId xmlns:a16="http://schemas.microsoft.com/office/drawing/2014/main" id="{E0D78CCF-3FAB-4A27-A5DA-5BB3183763E9}"/>
              </a:ext>
            </a:extLst>
          </p:cNvPr>
          <p:cNvSpPr>
            <a:spLocks/>
          </p:cNvSpPr>
          <p:nvPr/>
        </p:nvSpPr>
        <p:spPr bwMode="auto">
          <a:xfrm>
            <a:off x="10381437" y="4660368"/>
            <a:ext cx="9711" cy="6474"/>
          </a:xfrm>
          <a:custGeom>
            <a:avLst/>
            <a:gdLst>
              <a:gd name="T0" fmla="*/ 4 w 6"/>
              <a:gd name="T1" fmla="*/ 4 h 4"/>
              <a:gd name="T2" fmla="*/ 6 w 6"/>
              <a:gd name="T3" fmla="*/ 2 h 4"/>
              <a:gd name="T4" fmla="*/ 4 w 6"/>
              <a:gd name="T5" fmla="*/ 0 h 4"/>
              <a:gd name="T6" fmla="*/ 2 w 6"/>
              <a:gd name="T7" fmla="*/ 0 h 4"/>
              <a:gd name="T8" fmla="*/ 0 w 6"/>
              <a:gd name="T9" fmla="*/ 2 h 4"/>
              <a:gd name="T10" fmla="*/ 0 w 6"/>
              <a:gd name="T11" fmla="*/ 4 h 4"/>
              <a:gd name="T12" fmla="*/ 4 w 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338">
            <a:extLst>
              <a:ext uri="{FF2B5EF4-FFF2-40B4-BE49-F238E27FC236}">
                <a16:creationId xmlns:a16="http://schemas.microsoft.com/office/drawing/2014/main" id="{09E5A4AD-A37B-4B31-86A5-079FE8D3D065}"/>
              </a:ext>
            </a:extLst>
          </p:cNvPr>
          <p:cNvSpPr>
            <a:spLocks/>
          </p:cNvSpPr>
          <p:nvPr/>
        </p:nvSpPr>
        <p:spPr bwMode="auto">
          <a:xfrm>
            <a:off x="10141891" y="4542213"/>
            <a:ext cx="29134" cy="21041"/>
          </a:xfrm>
          <a:custGeom>
            <a:avLst/>
            <a:gdLst>
              <a:gd name="T0" fmla="*/ 0 w 18"/>
              <a:gd name="T1" fmla="*/ 2 h 13"/>
              <a:gd name="T2" fmla="*/ 1 w 18"/>
              <a:gd name="T3" fmla="*/ 5 h 13"/>
              <a:gd name="T4" fmla="*/ 7 w 18"/>
              <a:gd name="T5" fmla="*/ 9 h 13"/>
              <a:gd name="T6" fmla="*/ 11 w 18"/>
              <a:gd name="T7" fmla="*/ 13 h 13"/>
              <a:gd name="T8" fmla="*/ 15 w 18"/>
              <a:gd name="T9" fmla="*/ 13 h 13"/>
              <a:gd name="T10" fmla="*/ 18 w 18"/>
              <a:gd name="T11" fmla="*/ 13 h 13"/>
              <a:gd name="T12" fmla="*/ 16 w 18"/>
              <a:gd name="T13" fmla="*/ 11 h 13"/>
              <a:gd name="T14" fmla="*/ 15 w 18"/>
              <a:gd name="T15" fmla="*/ 7 h 13"/>
              <a:gd name="T16" fmla="*/ 11 w 18"/>
              <a:gd name="T17" fmla="*/ 7 h 13"/>
              <a:gd name="T18" fmla="*/ 11 w 18"/>
              <a:gd name="T19" fmla="*/ 5 h 13"/>
              <a:gd name="T20" fmla="*/ 9 w 18"/>
              <a:gd name="T21" fmla="*/ 4 h 13"/>
              <a:gd name="T22" fmla="*/ 3 w 18"/>
              <a:gd name="T23" fmla="*/ 2 h 13"/>
              <a:gd name="T24" fmla="*/ 3 w 18"/>
              <a:gd name="T25" fmla="*/ 0 h 13"/>
              <a:gd name="T26" fmla="*/ 1 w 18"/>
              <a:gd name="T27" fmla="*/ 0 h 13"/>
              <a:gd name="T28" fmla="*/ 0 w 18"/>
              <a:gd name="T29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" h="13">
                <a:moveTo>
                  <a:pt x="0" y="2"/>
                </a:moveTo>
                <a:lnTo>
                  <a:pt x="1" y="5"/>
                </a:lnTo>
                <a:lnTo>
                  <a:pt x="7" y="9"/>
                </a:lnTo>
                <a:lnTo>
                  <a:pt x="11" y="13"/>
                </a:lnTo>
                <a:lnTo>
                  <a:pt x="15" y="13"/>
                </a:lnTo>
                <a:lnTo>
                  <a:pt x="18" y="13"/>
                </a:lnTo>
                <a:lnTo>
                  <a:pt x="16" y="11"/>
                </a:lnTo>
                <a:lnTo>
                  <a:pt x="15" y="7"/>
                </a:lnTo>
                <a:lnTo>
                  <a:pt x="11" y="7"/>
                </a:lnTo>
                <a:lnTo>
                  <a:pt x="11" y="5"/>
                </a:lnTo>
                <a:lnTo>
                  <a:pt x="9" y="4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339">
            <a:extLst>
              <a:ext uri="{FF2B5EF4-FFF2-40B4-BE49-F238E27FC236}">
                <a16:creationId xmlns:a16="http://schemas.microsoft.com/office/drawing/2014/main" id="{5EA1A0E4-69C0-49DD-9DCA-CD3BC63FF02A}"/>
              </a:ext>
            </a:extLst>
          </p:cNvPr>
          <p:cNvSpPr>
            <a:spLocks/>
          </p:cNvSpPr>
          <p:nvPr/>
        </p:nvSpPr>
        <p:spPr bwMode="auto">
          <a:xfrm>
            <a:off x="10247097" y="4594007"/>
            <a:ext cx="30753" cy="35608"/>
          </a:xfrm>
          <a:custGeom>
            <a:avLst/>
            <a:gdLst>
              <a:gd name="T0" fmla="*/ 2 w 19"/>
              <a:gd name="T1" fmla="*/ 2 h 22"/>
              <a:gd name="T2" fmla="*/ 2 w 19"/>
              <a:gd name="T3" fmla="*/ 3 h 22"/>
              <a:gd name="T4" fmla="*/ 4 w 19"/>
              <a:gd name="T5" fmla="*/ 7 h 22"/>
              <a:gd name="T6" fmla="*/ 6 w 19"/>
              <a:gd name="T7" fmla="*/ 11 h 22"/>
              <a:gd name="T8" fmla="*/ 12 w 19"/>
              <a:gd name="T9" fmla="*/ 17 h 22"/>
              <a:gd name="T10" fmla="*/ 16 w 19"/>
              <a:gd name="T11" fmla="*/ 18 h 22"/>
              <a:gd name="T12" fmla="*/ 16 w 19"/>
              <a:gd name="T13" fmla="*/ 22 h 22"/>
              <a:gd name="T14" fmla="*/ 17 w 19"/>
              <a:gd name="T15" fmla="*/ 22 h 22"/>
              <a:gd name="T16" fmla="*/ 19 w 19"/>
              <a:gd name="T17" fmla="*/ 18 h 22"/>
              <a:gd name="T18" fmla="*/ 16 w 19"/>
              <a:gd name="T19" fmla="*/ 15 h 22"/>
              <a:gd name="T20" fmla="*/ 12 w 19"/>
              <a:gd name="T21" fmla="*/ 15 h 22"/>
              <a:gd name="T22" fmla="*/ 12 w 19"/>
              <a:gd name="T23" fmla="*/ 11 h 22"/>
              <a:gd name="T24" fmla="*/ 6 w 19"/>
              <a:gd name="T25" fmla="*/ 5 h 22"/>
              <a:gd name="T26" fmla="*/ 8 w 19"/>
              <a:gd name="T27" fmla="*/ 3 h 22"/>
              <a:gd name="T28" fmla="*/ 4 w 19"/>
              <a:gd name="T29" fmla="*/ 0 h 22"/>
              <a:gd name="T30" fmla="*/ 0 w 19"/>
              <a:gd name="T31" fmla="*/ 0 h 22"/>
              <a:gd name="T32" fmla="*/ 0 w 19"/>
              <a:gd name="T33" fmla="*/ 0 h 22"/>
              <a:gd name="T34" fmla="*/ 2 w 19"/>
              <a:gd name="T35" fmla="*/ 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" h="22">
                <a:moveTo>
                  <a:pt x="2" y="2"/>
                </a:moveTo>
                <a:lnTo>
                  <a:pt x="2" y="3"/>
                </a:lnTo>
                <a:lnTo>
                  <a:pt x="4" y="7"/>
                </a:lnTo>
                <a:lnTo>
                  <a:pt x="6" y="11"/>
                </a:lnTo>
                <a:lnTo>
                  <a:pt x="12" y="17"/>
                </a:lnTo>
                <a:lnTo>
                  <a:pt x="16" y="18"/>
                </a:lnTo>
                <a:lnTo>
                  <a:pt x="16" y="22"/>
                </a:lnTo>
                <a:lnTo>
                  <a:pt x="17" y="22"/>
                </a:lnTo>
                <a:lnTo>
                  <a:pt x="19" y="18"/>
                </a:lnTo>
                <a:lnTo>
                  <a:pt x="16" y="15"/>
                </a:lnTo>
                <a:lnTo>
                  <a:pt x="12" y="15"/>
                </a:lnTo>
                <a:lnTo>
                  <a:pt x="12" y="11"/>
                </a:lnTo>
                <a:lnTo>
                  <a:pt x="6" y="5"/>
                </a:lnTo>
                <a:lnTo>
                  <a:pt x="8" y="3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340">
            <a:extLst>
              <a:ext uri="{FF2B5EF4-FFF2-40B4-BE49-F238E27FC236}">
                <a16:creationId xmlns:a16="http://schemas.microsoft.com/office/drawing/2014/main" id="{B48741E6-08BE-4C2A-B662-1DBC0F1DB28E}"/>
              </a:ext>
            </a:extLst>
          </p:cNvPr>
          <p:cNvSpPr>
            <a:spLocks/>
          </p:cNvSpPr>
          <p:nvPr/>
        </p:nvSpPr>
        <p:spPr bwMode="auto">
          <a:xfrm>
            <a:off x="10193685" y="4569729"/>
            <a:ext cx="35608" cy="27515"/>
          </a:xfrm>
          <a:custGeom>
            <a:avLst/>
            <a:gdLst>
              <a:gd name="T0" fmla="*/ 11 w 22"/>
              <a:gd name="T1" fmla="*/ 9 h 17"/>
              <a:gd name="T2" fmla="*/ 15 w 22"/>
              <a:gd name="T3" fmla="*/ 13 h 17"/>
              <a:gd name="T4" fmla="*/ 17 w 22"/>
              <a:gd name="T5" fmla="*/ 15 h 17"/>
              <a:gd name="T6" fmla="*/ 17 w 22"/>
              <a:gd name="T7" fmla="*/ 17 h 17"/>
              <a:gd name="T8" fmla="*/ 18 w 22"/>
              <a:gd name="T9" fmla="*/ 15 h 17"/>
              <a:gd name="T10" fmla="*/ 22 w 22"/>
              <a:gd name="T11" fmla="*/ 17 h 17"/>
              <a:gd name="T12" fmla="*/ 20 w 22"/>
              <a:gd name="T13" fmla="*/ 15 h 17"/>
              <a:gd name="T14" fmla="*/ 22 w 22"/>
              <a:gd name="T15" fmla="*/ 13 h 17"/>
              <a:gd name="T16" fmla="*/ 15 w 22"/>
              <a:gd name="T17" fmla="*/ 5 h 17"/>
              <a:gd name="T18" fmla="*/ 11 w 22"/>
              <a:gd name="T19" fmla="*/ 3 h 17"/>
              <a:gd name="T20" fmla="*/ 5 w 22"/>
              <a:gd name="T21" fmla="*/ 0 h 17"/>
              <a:gd name="T22" fmla="*/ 0 w 22"/>
              <a:gd name="T23" fmla="*/ 0 h 17"/>
              <a:gd name="T24" fmla="*/ 3 w 22"/>
              <a:gd name="T25" fmla="*/ 2 h 17"/>
              <a:gd name="T26" fmla="*/ 11 w 22"/>
              <a:gd name="T27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" h="17">
                <a:moveTo>
                  <a:pt x="11" y="9"/>
                </a:moveTo>
                <a:lnTo>
                  <a:pt x="15" y="13"/>
                </a:lnTo>
                <a:lnTo>
                  <a:pt x="17" y="15"/>
                </a:lnTo>
                <a:lnTo>
                  <a:pt x="17" y="17"/>
                </a:lnTo>
                <a:lnTo>
                  <a:pt x="18" y="15"/>
                </a:lnTo>
                <a:lnTo>
                  <a:pt x="22" y="17"/>
                </a:lnTo>
                <a:lnTo>
                  <a:pt x="20" y="15"/>
                </a:lnTo>
                <a:lnTo>
                  <a:pt x="22" y="13"/>
                </a:lnTo>
                <a:lnTo>
                  <a:pt x="15" y="5"/>
                </a:lnTo>
                <a:lnTo>
                  <a:pt x="11" y="3"/>
                </a:lnTo>
                <a:lnTo>
                  <a:pt x="5" y="0"/>
                </a:lnTo>
                <a:lnTo>
                  <a:pt x="0" y="0"/>
                </a:lnTo>
                <a:lnTo>
                  <a:pt x="3" y="2"/>
                </a:lnTo>
                <a:lnTo>
                  <a:pt x="11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341">
            <a:extLst>
              <a:ext uri="{FF2B5EF4-FFF2-40B4-BE49-F238E27FC236}">
                <a16:creationId xmlns:a16="http://schemas.microsoft.com/office/drawing/2014/main" id="{9FA0242C-B5C0-4C2D-8365-3EC08D720B68}"/>
              </a:ext>
            </a:extLst>
          </p:cNvPr>
          <p:cNvSpPr>
            <a:spLocks/>
          </p:cNvSpPr>
          <p:nvPr/>
        </p:nvSpPr>
        <p:spPr bwMode="auto">
          <a:xfrm>
            <a:off x="10239004" y="4608574"/>
            <a:ext cx="6474" cy="6474"/>
          </a:xfrm>
          <a:custGeom>
            <a:avLst/>
            <a:gdLst>
              <a:gd name="T0" fmla="*/ 4 w 4"/>
              <a:gd name="T1" fmla="*/ 4 h 4"/>
              <a:gd name="T2" fmla="*/ 4 w 4"/>
              <a:gd name="T3" fmla="*/ 2 h 4"/>
              <a:gd name="T4" fmla="*/ 0 w 4"/>
              <a:gd name="T5" fmla="*/ 0 h 4"/>
              <a:gd name="T6" fmla="*/ 2 w 4"/>
              <a:gd name="T7" fmla="*/ 4 h 4"/>
              <a:gd name="T8" fmla="*/ 4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2"/>
                </a:lnTo>
                <a:lnTo>
                  <a:pt x="0" y="0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342">
            <a:extLst>
              <a:ext uri="{FF2B5EF4-FFF2-40B4-BE49-F238E27FC236}">
                <a16:creationId xmlns:a16="http://schemas.microsoft.com/office/drawing/2014/main" id="{16D26091-4638-45E0-9952-FA3C060FF767}"/>
              </a:ext>
            </a:extLst>
          </p:cNvPr>
          <p:cNvSpPr>
            <a:spLocks/>
          </p:cNvSpPr>
          <p:nvPr/>
        </p:nvSpPr>
        <p:spPr bwMode="auto">
          <a:xfrm>
            <a:off x="10266520" y="4647419"/>
            <a:ext cx="24278" cy="19423"/>
          </a:xfrm>
          <a:custGeom>
            <a:avLst/>
            <a:gdLst>
              <a:gd name="T0" fmla="*/ 4 w 15"/>
              <a:gd name="T1" fmla="*/ 0 h 12"/>
              <a:gd name="T2" fmla="*/ 0 w 15"/>
              <a:gd name="T3" fmla="*/ 0 h 12"/>
              <a:gd name="T4" fmla="*/ 2 w 15"/>
              <a:gd name="T5" fmla="*/ 2 h 12"/>
              <a:gd name="T6" fmla="*/ 2 w 15"/>
              <a:gd name="T7" fmla="*/ 4 h 12"/>
              <a:gd name="T8" fmla="*/ 5 w 15"/>
              <a:gd name="T9" fmla="*/ 10 h 12"/>
              <a:gd name="T10" fmla="*/ 11 w 15"/>
              <a:gd name="T11" fmla="*/ 12 h 12"/>
              <a:gd name="T12" fmla="*/ 15 w 15"/>
              <a:gd name="T13" fmla="*/ 12 h 12"/>
              <a:gd name="T14" fmla="*/ 15 w 15"/>
              <a:gd name="T15" fmla="*/ 10 h 12"/>
              <a:gd name="T16" fmla="*/ 15 w 15"/>
              <a:gd name="T17" fmla="*/ 8 h 12"/>
              <a:gd name="T18" fmla="*/ 13 w 15"/>
              <a:gd name="T19" fmla="*/ 4 h 12"/>
              <a:gd name="T20" fmla="*/ 5 w 15"/>
              <a:gd name="T21" fmla="*/ 4 h 12"/>
              <a:gd name="T22" fmla="*/ 4 w 15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12">
                <a:moveTo>
                  <a:pt x="4" y="0"/>
                </a:move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5" y="10"/>
                </a:lnTo>
                <a:lnTo>
                  <a:pt x="11" y="12"/>
                </a:lnTo>
                <a:lnTo>
                  <a:pt x="15" y="12"/>
                </a:lnTo>
                <a:lnTo>
                  <a:pt x="15" y="10"/>
                </a:lnTo>
                <a:lnTo>
                  <a:pt x="15" y="8"/>
                </a:lnTo>
                <a:lnTo>
                  <a:pt x="13" y="4"/>
                </a:lnTo>
                <a:lnTo>
                  <a:pt x="5" y="4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343">
            <a:extLst>
              <a:ext uri="{FF2B5EF4-FFF2-40B4-BE49-F238E27FC236}">
                <a16:creationId xmlns:a16="http://schemas.microsoft.com/office/drawing/2014/main" id="{69DACDF4-6A75-48E2-8A5A-15803C85DEA9}"/>
              </a:ext>
            </a:extLst>
          </p:cNvPr>
          <p:cNvSpPr>
            <a:spLocks/>
          </p:cNvSpPr>
          <p:nvPr/>
        </p:nvSpPr>
        <p:spPr bwMode="auto">
          <a:xfrm>
            <a:off x="10222819" y="4618285"/>
            <a:ext cx="30753" cy="21041"/>
          </a:xfrm>
          <a:custGeom>
            <a:avLst/>
            <a:gdLst>
              <a:gd name="T0" fmla="*/ 0 w 19"/>
              <a:gd name="T1" fmla="*/ 0 h 13"/>
              <a:gd name="T2" fmla="*/ 0 w 19"/>
              <a:gd name="T3" fmla="*/ 3 h 13"/>
              <a:gd name="T4" fmla="*/ 4 w 19"/>
              <a:gd name="T5" fmla="*/ 7 h 13"/>
              <a:gd name="T6" fmla="*/ 8 w 19"/>
              <a:gd name="T7" fmla="*/ 9 h 13"/>
              <a:gd name="T8" fmla="*/ 12 w 19"/>
              <a:gd name="T9" fmla="*/ 9 h 13"/>
              <a:gd name="T10" fmla="*/ 15 w 19"/>
              <a:gd name="T11" fmla="*/ 13 h 13"/>
              <a:gd name="T12" fmla="*/ 17 w 19"/>
              <a:gd name="T13" fmla="*/ 13 h 13"/>
              <a:gd name="T14" fmla="*/ 19 w 19"/>
              <a:gd name="T15" fmla="*/ 9 h 13"/>
              <a:gd name="T16" fmla="*/ 19 w 19"/>
              <a:gd name="T17" fmla="*/ 7 h 13"/>
              <a:gd name="T18" fmla="*/ 17 w 19"/>
              <a:gd name="T19" fmla="*/ 7 h 13"/>
              <a:gd name="T20" fmla="*/ 15 w 19"/>
              <a:gd name="T21" fmla="*/ 3 h 13"/>
              <a:gd name="T22" fmla="*/ 10 w 19"/>
              <a:gd name="T23" fmla="*/ 2 h 13"/>
              <a:gd name="T24" fmla="*/ 6 w 19"/>
              <a:gd name="T25" fmla="*/ 2 h 13"/>
              <a:gd name="T26" fmla="*/ 2 w 19"/>
              <a:gd name="T27" fmla="*/ 0 h 13"/>
              <a:gd name="T28" fmla="*/ 0 w 19"/>
              <a:gd name="T2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3">
                <a:moveTo>
                  <a:pt x="0" y="0"/>
                </a:moveTo>
                <a:lnTo>
                  <a:pt x="0" y="3"/>
                </a:lnTo>
                <a:lnTo>
                  <a:pt x="4" y="7"/>
                </a:lnTo>
                <a:lnTo>
                  <a:pt x="8" y="9"/>
                </a:lnTo>
                <a:lnTo>
                  <a:pt x="12" y="9"/>
                </a:lnTo>
                <a:lnTo>
                  <a:pt x="15" y="13"/>
                </a:lnTo>
                <a:lnTo>
                  <a:pt x="17" y="13"/>
                </a:lnTo>
                <a:lnTo>
                  <a:pt x="19" y="9"/>
                </a:lnTo>
                <a:lnTo>
                  <a:pt x="19" y="7"/>
                </a:lnTo>
                <a:lnTo>
                  <a:pt x="17" y="7"/>
                </a:lnTo>
                <a:lnTo>
                  <a:pt x="15" y="3"/>
                </a:lnTo>
                <a:lnTo>
                  <a:pt x="10" y="2"/>
                </a:lnTo>
                <a:lnTo>
                  <a:pt x="6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344">
            <a:extLst>
              <a:ext uri="{FF2B5EF4-FFF2-40B4-BE49-F238E27FC236}">
                <a16:creationId xmlns:a16="http://schemas.microsoft.com/office/drawing/2014/main" id="{CA91B4BF-6501-4E12-B3AA-AD64626768C9}"/>
              </a:ext>
            </a:extLst>
          </p:cNvPr>
          <p:cNvSpPr>
            <a:spLocks/>
          </p:cNvSpPr>
          <p:nvPr/>
        </p:nvSpPr>
        <p:spPr bwMode="auto">
          <a:xfrm>
            <a:off x="10229293" y="4681409"/>
            <a:ext cx="16186" cy="9711"/>
          </a:xfrm>
          <a:custGeom>
            <a:avLst/>
            <a:gdLst>
              <a:gd name="T0" fmla="*/ 4 w 10"/>
              <a:gd name="T1" fmla="*/ 0 h 6"/>
              <a:gd name="T2" fmla="*/ 0 w 10"/>
              <a:gd name="T3" fmla="*/ 0 h 6"/>
              <a:gd name="T4" fmla="*/ 0 w 10"/>
              <a:gd name="T5" fmla="*/ 2 h 6"/>
              <a:gd name="T6" fmla="*/ 2 w 10"/>
              <a:gd name="T7" fmla="*/ 4 h 6"/>
              <a:gd name="T8" fmla="*/ 4 w 10"/>
              <a:gd name="T9" fmla="*/ 4 h 6"/>
              <a:gd name="T10" fmla="*/ 8 w 10"/>
              <a:gd name="T11" fmla="*/ 6 h 6"/>
              <a:gd name="T12" fmla="*/ 10 w 10"/>
              <a:gd name="T13" fmla="*/ 4 h 6"/>
              <a:gd name="T14" fmla="*/ 6 w 10"/>
              <a:gd name="T15" fmla="*/ 2 h 6"/>
              <a:gd name="T16" fmla="*/ 4 w 1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6">
                <a:moveTo>
                  <a:pt x="4" y="0"/>
                </a:move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8" y="6"/>
                </a:lnTo>
                <a:lnTo>
                  <a:pt x="10" y="4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345">
            <a:extLst>
              <a:ext uri="{FF2B5EF4-FFF2-40B4-BE49-F238E27FC236}">
                <a16:creationId xmlns:a16="http://schemas.microsoft.com/office/drawing/2014/main" id="{5FA23878-38EB-4F25-AD01-C50ADB9E5702}"/>
              </a:ext>
            </a:extLst>
          </p:cNvPr>
          <p:cNvSpPr>
            <a:spLocks/>
          </p:cNvSpPr>
          <p:nvPr/>
        </p:nvSpPr>
        <p:spPr bwMode="auto">
          <a:xfrm>
            <a:off x="10153221" y="4574584"/>
            <a:ext cx="9711" cy="9711"/>
          </a:xfrm>
          <a:custGeom>
            <a:avLst/>
            <a:gdLst>
              <a:gd name="T0" fmla="*/ 2 w 6"/>
              <a:gd name="T1" fmla="*/ 0 h 6"/>
              <a:gd name="T2" fmla="*/ 0 w 6"/>
              <a:gd name="T3" fmla="*/ 2 h 6"/>
              <a:gd name="T4" fmla="*/ 0 w 6"/>
              <a:gd name="T5" fmla="*/ 4 h 6"/>
              <a:gd name="T6" fmla="*/ 2 w 6"/>
              <a:gd name="T7" fmla="*/ 6 h 6"/>
              <a:gd name="T8" fmla="*/ 4 w 6"/>
              <a:gd name="T9" fmla="*/ 4 h 6"/>
              <a:gd name="T10" fmla="*/ 6 w 6"/>
              <a:gd name="T11" fmla="*/ 4 h 6"/>
              <a:gd name="T12" fmla="*/ 2 w 6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346">
            <a:extLst>
              <a:ext uri="{FF2B5EF4-FFF2-40B4-BE49-F238E27FC236}">
                <a16:creationId xmlns:a16="http://schemas.microsoft.com/office/drawing/2014/main" id="{E09E23A6-9234-4B76-99C2-E93C55388142}"/>
              </a:ext>
            </a:extLst>
          </p:cNvPr>
          <p:cNvSpPr>
            <a:spLocks/>
          </p:cNvSpPr>
          <p:nvPr/>
        </p:nvSpPr>
        <p:spPr bwMode="auto">
          <a:xfrm>
            <a:off x="10080386" y="4480708"/>
            <a:ext cx="9711" cy="9711"/>
          </a:xfrm>
          <a:custGeom>
            <a:avLst/>
            <a:gdLst>
              <a:gd name="T0" fmla="*/ 4 w 6"/>
              <a:gd name="T1" fmla="*/ 0 h 6"/>
              <a:gd name="T2" fmla="*/ 2 w 6"/>
              <a:gd name="T3" fmla="*/ 2 h 6"/>
              <a:gd name="T4" fmla="*/ 0 w 6"/>
              <a:gd name="T5" fmla="*/ 4 h 6"/>
              <a:gd name="T6" fmla="*/ 2 w 6"/>
              <a:gd name="T7" fmla="*/ 4 h 6"/>
              <a:gd name="T8" fmla="*/ 4 w 6"/>
              <a:gd name="T9" fmla="*/ 6 h 6"/>
              <a:gd name="T10" fmla="*/ 6 w 6"/>
              <a:gd name="T11" fmla="*/ 2 h 6"/>
              <a:gd name="T12" fmla="*/ 4 w 6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4" y="0"/>
                </a:move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347">
            <a:extLst>
              <a:ext uri="{FF2B5EF4-FFF2-40B4-BE49-F238E27FC236}">
                <a16:creationId xmlns:a16="http://schemas.microsoft.com/office/drawing/2014/main" id="{ADA1EE34-7459-4C88-9CE9-A86DDF3B0CC2}"/>
              </a:ext>
            </a:extLst>
          </p:cNvPr>
          <p:cNvSpPr>
            <a:spLocks/>
          </p:cNvSpPr>
          <p:nvPr/>
        </p:nvSpPr>
        <p:spPr bwMode="auto">
          <a:xfrm>
            <a:off x="10090097" y="4496894"/>
            <a:ext cx="4856" cy="11330"/>
          </a:xfrm>
          <a:custGeom>
            <a:avLst/>
            <a:gdLst>
              <a:gd name="T0" fmla="*/ 0 w 3"/>
              <a:gd name="T1" fmla="*/ 0 h 7"/>
              <a:gd name="T2" fmla="*/ 0 w 3"/>
              <a:gd name="T3" fmla="*/ 2 h 7"/>
              <a:gd name="T4" fmla="*/ 1 w 3"/>
              <a:gd name="T5" fmla="*/ 4 h 7"/>
              <a:gd name="T6" fmla="*/ 1 w 3"/>
              <a:gd name="T7" fmla="*/ 7 h 7"/>
              <a:gd name="T8" fmla="*/ 3 w 3"/>
              <a:gd name="T9" fmla="*/ 5 h 7"/>
              <a:gd name="T10" fmla="*/ 3 w 3"/>
              <a:gd name="T11" fmla="*/ 2 h 7"/>
              <a:gd name="T12" fmla="*/ 0 w 3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0" y="2"/>
                </a:lnTo>
                <a:lnTo>
                  <a:pt x="1" y="4"/>
                </a:lnTo>
                <a:lnTo>
                  <a:pt x="1" y="7"/>
                </a:lnTo>
                <a:lnTo>
                  <a:pt x="3" y="5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348">
            <a:extLst>
              <a:ext uri="{FF2B5EF4-FFF2-40B4-BE49-F238E27FC236}">
                <a16:creationId xmlns:a16="http://schemas.microsoft.com/office/drawing/2014/main" id="{1D22FEB7-29B0-45EA-A5E9-95D68A941B53}"/>
              </a:ext>
            </a:extLst>
          </p:cNvPr>
          <p:cNvSpPr>
            <a:spLocks/>
          </p:cNvSpPr>
          <p:nvPr/>
        </p:nvSpPr>
        <p:spPr bwMode="auto">
          <a:xfrm>
            <a:off x="9721067" y="4432152"/>
            <a:ext cx="262206" cy="228216"/>
          </a:xfrm>
          <a:custGeom>
            <a:avLst/>
            <a:gdLst>
              <a:gd name="T0" fmla="*/ 133 w 162"/>
              <a:gd name="T1" fmla="*/ 111 h 141"/>
              <a:gd name="T2" fmla="*/ 124 w 162"/>
              <a:gd name="T3" fmla="*/ 103 h 141"/>
              <a:gd name="T4" fmla="*/ 116 w 162"/>
              <a:gd name="T5" fmla="*/ 90 h 141"/>
              <a:gd name="T6" fmla="*/ 105 w 162"/>
              <a:gd name="T7" fmla="*/ 83 h 141"/>
              <a:gd name="T8" fmla="*/ 101 w 162"/>
              <a:gd name="T9" fmla="*/ 72 h 141"/>
              <a:gd name="T10" fmla="*/ 115 w 162"/>
              <a:gd name="T11" fmla="*/ 62 h 141"/>
              <a:gd name="T12" fmla="*/ 101 w 162"/>
              <a:gd name="T13" fmla="*/ 57 h 141"/>
              <a:gd name="T14" fmla="*/ 81 w 162"/>
              <a:gd name="T15" fmla="*/ 49 h 141"/>
              <a:gd name="T16" fmla="*/ 81 w 162"/>
              <a:gd name="T17" fmla="*/ 38 h 141"/>
              <a:gd name="T18" fmla="*/ 69 w 162"/>
              <a:gd name="T19" fmla="*/ 29 h 141"/>
              <a:gd name="T20" fmla="*/ 60 w 162"/>
              <a:gd name="T21" fmla="*/ 21 h 141"/>
              <a:gd name="T22" fmla="*/ 49 w 162"/>
              <a:gd name="T23" fmla="*/ 17 h 141"/>
              <a:gd name="T24" fmla="*/ 26 w 162"/>
              <a:gd name="T25" fmla="*/ 10 h 141"/>
              <a:gd name="T26" fmla="*/ 17 w 162"/>
              <a:gd name="T27" fmla="*/ 6 h 141"/>
              <a:gd name="T28" fmla="*/ 3 w 162"/>
              <a:gd name="T29" fmla="*/ 0 h 141"/>
              <a:gd name="T30" fmla="*/ 0 w 162"/>
              <a:gd name="T31" fmla="*/ 72 h 141"/>
              <a:gd name="T32" fmla="*/ 9 w 162"/>
              <a:gd name="T33" fmla="*/ 113 h 141"/>
              <a:gd name="T34" fmla="*/ 24 w 162"/>
              <a:gd name="T35" fmla="*/ 117 h 141"/>
              <a:gd name="T36" fmla="*/ 35 w 162"/>
              <a:gd name="T37" fmla="*/ 111 h 141"/>
              <a:gd name="T38" fmla="*/ 34 w 162"/>
              <a:gd name="T39" fmla="*/ 103 h 141"/>
              <a:gd name="T40" fmla="*/ 22 w 162"/>
              <a:gd name="T41" fmla="*/ 98 h 141"/>
              <a:gd name="T42" fmla="*/ 15 w 162"/>
              <a:gd name="T43" fmla="*/ 88 h 141"/>
              <a:gd name="T44" fmla="*/ 11 w 162"/>
              <a:gd name="T45" fmla="*/ 85 h 141"/>
              <a:gd name="T46" fmla="*/ 18 w 162"/>
              <a:gd name="T47" fmla="*/ 92 h 141"/>
              <a:gd name="T48" fmla="*/ 26 w 162"/>
              <a:gd name="T49" fmla="*/ 100 h 141"/>
              <a:gd name="T50" fmla="*/ 41 w 162"/>
              <a:gd name="T51" fmla="*/ 98 h 141"/>
              <a:gd name="T52" fmla="*/ 39 w 162"/>
              <a:gd name="T53" fmla="*/ 92 h 141"/>
              <a:gd name="T54" fmla="*/ 41 w 162"/>
              <a:gd name="T55" fmla="*/ 92 h 141"/>
              <a:gd name="T56" fmla="*/ 45 w 162"/>
              <a:gd name="T57" fmla="*/ 90 h 141"/>
              <a:gd name="T58" fmla="*/ 43 w 162"/>
              <a:gd name="T59" fmla="*/ 83 h 141"/>
              <a:gd name="T60" fmla="*/ 51 w 162"/>
              <a:gd name="T61" fmla="*/ 88 h 141"/>
              <a:gd name="T62" fmla="*/ 54 w 162"/>
              <a:gd name="T63" fmla="*/ 85 h 141"/>
              <a:gd name="T64" fmla="*/ 54 w 162"/>
              <a:gd name="T65" fmla="*/ 85 h 141"/>
              <a:gd name="T66" fmla="*/ 62 w 162"/>
              <a:gd name="T67" fmla="*/ 87 h 141"/>
              <a:gd name="T68" fmla="*/ 69 w 162"/>
              <a:gd name="T69" fmla="*/ 85 h 141"/>
              <a:gd name="T70" fmla="*/ 73 w 162"/>
              <a:gd name="T71" fmla="*/ 92 h 141"/>
              <a:gd name="T72" fmla="*/ 88 w 162"/>
              <a:gd name="T73" fmla="*/ 103 h 141"/>
              <a:gd name="T74" fmla="*/ 99 w 162"/>
              <a:gd name="T75" fmla="*/ 115 h 141"/>
              <a:gd name="T76" fmla="*/ 111 w 162"/>
              <a:gd name="T77" fmla="*/ 130 h 141"/>
              <a:gd name="T78" fmla="*/ 120 w 162"/>
              <a:gd name="T79" fmla="*/ 132 h 141"/>
              <a:gd name="T80" fmla="*/ 137 w 162"/>
              <a:gd name="T81" fmla="*/ 132 h 141"/>
              <a:gd name="T82" fmla="*/ 148 w 162"/>
              <a:gd name="T83" fmla="*/ 135 h 141"/>
              <a:gd name="T84" fmla="*/ 154 w 162"/>
              <a:gd name="T85" fmla="*/ 141 h 141"/>
              <a:gd name="T86" fmla="*/ 154 w 162"/>
              <a:gd name="T87" fmla="*/ 135 h 141"/>
              <a:gd name="T88" fmla="*/ 162 w 162"/>
              <a:gd name="T89" fmla="*/ 132 h 141"/>
              <a:gd name="T90" fmla="*/ 143 w 162"/>
              <a:gd name="T91" fmla="*/ 126 h 141"/>
              <a:gd name="T92" fmla="*/ 148 w 162"/>
              <a:gd name="T93" fmla="*/ 122 h 141"/>
              <a:gd name="T94" fmla="*/ 135 w 162"/>
              <a:gd name="T95" fmla="*/ 11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2" h="141">
                <a:moveTo>
                  <a:pt x="137" y="113"/>
                </a:moveTo>
                <a:lnTo>
                  <a:pt x="135" y="111"/>
                </a:lnTo>
                <a:lnTo>
                  <a:pt x="133" y="111"/>
                </a:lnTo>
                <a:lnTo>
                  <a:pt x="133" y="111"/>
                </a:lnTo>
                <a:lnTo>
                  <a:pt x="130" y="111"/>
                </a:lnTo>
                <a:lnTo>
                  <a:pt x="128" y="111"/>
                </a:lnTo>
                <a:lnTo>
                  <a:pt x="126" y="107"/>
                </a:lnTo>
                <a:lnTo>
                  <a:pt x="124" y="103"/>
                </a:lnTo>
                <a:lnTo>
                  <a:pt x="122" y="102"/>
                </a:lnTo>
                <a:lnTo>
                  <a:pt x="120" y="94"/>
                </a:lnTo>
                <a:lnTo>
                  <a:pt x="118" y="94"/>
                </a:lnTo>
                <a:lnTo>
                  <a:pt x="116" y="90"/>
                </a:lnTo>
                <a:lnTo>
                  <a:pt x="113" y="90"/>
                </a:lnTo>
                <a:lnTo>
                  <a:pt x="111" y="90"/>
                </a:lnTo>
                <a:lnTo>
                  <a:pt x="109" y="87"/>
                </a:lnTo>
                <a:lnTo>
                  <a:pt x="105" y="83"/>
                </a:lnTo>
                <a:lnTo>
                  <a:pt x="105" y="79"/>
                </a:lnTo>
                <a:lnTo>
                  <a:pt x="101" y="77"/>
                </a:lnTo>
                <a:lnTo>
                  <a:pt x="99" y="73"/>
                </a:lnTo>
                <a:lnTo>
                  <a:pt x="101" y="72"/>
                </a:lnTo>
                <a:lnTo>
                  <a:pt x="107" y="73"/>
                </a:lnTo>
                <a:lnTo>
                  <a:pt x="113" y="70"/>
                </a:lnTo>
                <a:lnTo>
                  <a:pt x="115" y="66"/>
                </a:lnTo>
                <a:lnTo>
                  <a:pt x="115" y="62"/>
                </a:lnTo>
                <a:lnTo>
                  <a:pt x="111" y="59"/>
                </a:lnTo>
                <a:lnTo>
                  <a:pt x="107" y="57"/>
                </a:lnTo>
                <a:lnTo>
                  <a:pt x="105" y="59"/>
                </a:lnTo>
                <a:lnTo>
                  <a:pt x="101" y="57"/>
                </a:lnTo>
                <a:lnTo>
                  <a:pt x="96" y="55"/>
                </a:lnTo>
                <a:lnTo>
                  <a:pt x="92" y="51"/>
                </a:lnTo>
                <a:lnTo>
                  <a:pt x="90" y="51"/>
                </a:lnTo>
                <a:lnTo>
                  <a:pt x="81" y="49"/>
                </a:lnTo>
                <a:lnTo>
                  <a:pt x="81" y="47"/>
                </a:lnTo>
                <a:lnTo>
                  <a:pt x="83" y="44"/>
                </a:lnTo>
                <a:lnTo>
                  <a:pt x="83" y="40"/>
                </a:lnTo>
                <a:lnTo>
                  <a:pt x="81" y="38"/>
                </a:lnTo>
                <a:lnTo>
                  <a:pt x="75" y="30"/>
                </a:lnTo>
                <a:lnTo>
                  <a:pt x="73" y="30"/>
                </a:lnTo>
                <a:lnTo>
                  <a:pt x="71" y="32"/>
                </a:lnTo>
                <a:lnTo>
                  <a:pt x="69" y="29"/>
                </a:lnTo>
                <a:lnTo>
                  <a:pt x="67" y="27"/>
                </a:lnTo>
                <a:lnTo>
                  <a:pt x="66" y="25"/>
                </a:lnTo>
                <a:lnTo>
                  <a:pt x="62" y="25"/>
                </a:lnTo>
                <a:lnTo>
                  <a:pt x="60" y="21"/>
                </a:lnTo>
                <a:lnTo>
                  <a:pt x="60" y="23"/>
                </a:lnTo>
                <a:lnTo>
                  <a:pt x="56" y="21"/>
                </a:lnTo>
                <a:lnTo>
                  <a:pt x="52" y="21"/>
                </a:lnTo>
                <a:lnTo>
                  <a:pt x="49" y="17"/>
                </a:lnTo>
                <a:lnTo>
                  <a:pt x="45" y="17"/>
                </a:lnTo>
                <a:lnTo>
                  <a:pt x="39" y="14"/>
                </a:lnTo>
                <a:lnTo>
                  <a:pt x="30" y="12"/>
                </a:lnTo>
                <a:lnTo>
                  <a:pt x="26" y="10"/>
                </a:lnTo>
                <a:lnTo>
                  <a:pt x="26" y="8"/>
                </a:lnTo>
                <a:lnTo>
                  <a:pt x="24" y="8"/>
                </a:lnTo>
                <a:lnTo>
                  <a:pt x="22" y="10"/>
                </a:lnTo>
                <a:lnTo>
                  <a:pt x="17" y="6"/>
                </a:lnTo>
                <a:lnTo>
                  <a:pt x="15" y="4"/>
                </a:lnTo>
                <a:lnTo>
                  <a:pt x="11" y="4"/>
                </a:lnTo>
                <a:lnTo>
                  <a:pt x="5" y="2"/>
                </a:lnTo>
                <a:lnTo>
                  <a:pt x="3" y="0"/>
                </a:lnTo>
                <a:lnTo>
                  <a:pt x="2" y="64"/>
                </a:lnTo>
                <a:lnTo>
                  <a:pt x="0" y="68"/>
                </a:lnTo>
                <a:lnTo>
                  <a:pt x="0" y="70"/>
                </a:lnTo>
                <a:lnTo>
                  <a:pt x="0" y="72"/>
                </a:lnTo>
                <a:lnTo>
                  <a:pt x="0" y="113"/>
                </a:lnTo>
                <a:lnTo>
                  <a:pt x="5" y="113"/>
                </a:lnTo>
                <a:lnTo>
                  <a:pt x="7" y="113"/>
                </a:lnTo>
                <a:lnTo>
                  <a:pt x="9" y="113"/>
                </a:lnTo>
                <a:lnTo>
                  <a:pt x="18" y="113"/>
                </a:lnTo>
                <a:lnTo>
                  <a:pt x="20" y="113"/>
                </a:lnTo>
                <a:lnTo>
                  <a:pt x="22" y="115"/>
                </a:lnTo>
                <a:lnTo>
                  <a:pt x="24" y="117"/>
                </a:lnTo>
                <a:lnTo>
                  <a:pt x="26" y="117"/>
                </a:lnTo>
                <a:lnTo>
                  <a:pt x="30" y="115"/>
                </a:lnTo>
                <a:lnTo>
                  <a:pt x="35" y="113"/>
                </a:lnTo>
                <a:lnTo>
                  <a:pt x="35" y="111"/>
                </a:lnTo>
                <a:lnTo>
                  <a:pt x="37" y="113"/>
                </a:lnTo>
                <a:lnTo>
                  <a:pt x="39" y="111"/>
                </a:lnTo>
                <a:lnTo>
                  <a:pt x="39" y="107"/>
                </a:lnTo>
                <a:lnTo>
                  <a:pt x="34" y="103"/>
                </a:lnTo>
                <a:lnTo>
                  <a:pt x="30" y="102"/>
                </a:lnTo>
                <a:lnTo>
                  <a:pt x="26" y="100"/>
                </a:lnTo>
                <a:lnTo>
                  <a:pt x="24" y="100"/>
                </a:lnTo>
                <a:lnTo>
                  <a:pt x="22" y="98"/>
                </a:lnTo>
                <a:lnTo>
                  <a:pt x="20" y="98"/>
                </a:lnTo>
                <a:lnTo>
                  <a:pt x="18" y="96"/>
                </a:lnTo>
                <a:lnTo>
                  <a:pt x="18" y="92"/>
                </a:lnTo>
                <a:lnTo>
                  <a:pt x="15" y="88"/>
                </a:lnTo>
                <a:lnTo>
                  <a:pt x="11" y="88"/>
                </a:lnTo>
                <a:lnTo>
                  <a:pt x="11" y="85"/>
                </a:lnTo>
                <a:lnTo>
                  <a:pt x="9" y="83"/>
                </a:lnTo>
                <a:lnTo>
                  <a:pt x="11" y="85"/>
                </a:lnTo>
                <a:lnTo>
                  <a:pt x="13" y="87"/>
                </a:lnTo>
                <a:lnTo>
                  <a:pt x="15" y="88"/>
                </a:lnTo>
                <a:lnTo>
                  <a:pt x="18" y="90"/>
                </a:lnTo>
                <a:lnTo>
                  <a:pt x="18" y="92"/>
                </a:lnTo>
                <a:lnTo>
                  <a:pt x="18" y="96"/>
                </a:lnTo>
                <a:lnTo>
                  <a:pt x="20" y="96"/>
                </a:lnTo>
                <a:lnTo>
                  <a:pt x="24" y="98"/>
                </a:lnTo>
                <a:lnTo>
                  <a:pt x="26" y="100"/>
                </a:lnTo>
                <a:lnTo>
                  <a:pt x="28" y="100"/>
                </a:lnTo>
                <a:lnTo>
                  <a:pt x="32" y="100"/>
                </a:lnTo>
                <a:lnTo>
                  <a:pt x="37" y="98"/>
                </a:lnTo>
                <a:lnTo>
                  <a:pt x="41" y="98"/>
                </a:lnTo>
                <a:lnTo>
                  <a:pt x="43" y="98"/>
                </a:lnTo>
                <a:lnTo>
                  <a:pt x="43" y="96"/>
                </a:lnTo>
                <a:lnTo>
                  <a:pt x="39" y="94"/>
                </a:lnTo>
                <a:lnTo>
                  <a:pt x="39" y="92"/>
                </a:lnTo>
                <a:lnTo>
                  <a:pt x="37" y="92"/>
                </a:lnTo>
                <a:lnTo>
                  <a:pt x="35" y="90"/>
                </a:lnTo>
                <a:lnTo>
                  <a:pt x="37" y="92"/>
                </a:lnTo>
                <a:lnTo>
                  <a:pt x="41" y="92"/>
                </a:lnTo>
                <a:lnTo>
                  <a:pt x="43" y="94"/>
                </a:lnTo>
                <a:lnTo>
                  <a:pt x="47" y="94"/>
                </a:lnTo>
                <a:lnTo>
                  <a:pt x="45" y="92"/>
                </a:lnTo>
                <a:lnTo>
                  <a:pt x="45" y="90"/>
                </a:lnTo>
                <a:lnTo>
                  <a:pt x="47" y="90"/>
                </a:lnTo>
                <a:lnTo>
                  <a:pt x="47" y="88"/>
                </a:lnTo>
                <a:lnTo>
                  <a:pt x="47" y="85"/>
                </a:lnTo>
                <a:lnTo>
                  <a:pt x="43" y="83"/>
                </a:lnTo>
                <a:lnTo>
                  <a:pt x="43" y="81"/>
                </a:lnTo>
                <a:lnTo>
                  <a:pt x="47" y="83"/>
                </a:lnTo>
                <a:lnTo>
                  <a:pt x="47" y="85"/>
                </a:lnTo>
                <a:lnTo>
                  <a:pt x="51" y="88"/>
                </a:lnTo>
                <a:lnTo>
                  <a:pt x="52" y="88"/>
                </a:lnTo>
                <a:lnTo>
                  <a:pt x="54" y="87"/>
                </a:lnTo>
                <a:lnTo>
                  <a:pt x="52" y="85"/>
                </a:lnTo>
                <a:lnTo>
                  <a:pt x="54" y="85"/>
                </a:lnTo>
                <a:lnTo>
                  <a:pt x="54" y="88"/>
                </a:lnTo>
                <a:lnTo>
                  <a:pt x="56" y="88"/>
                </a:lnTo>
                <a:lnTo>
                  <a:pt x="56" y="87"/>
                </a:lnTo>
                <a:lnTo>
                  <a:pt x="54" y="85"/>
                </a:lnTo>
                <a:lnTo>
                  <a:pt x="56" y="81"/>
                </a:lnTo>
                <a:lnTo>
                  <a:pt x="58" y="83"/>
                </a:lnTo>
                <a:lnTo>
                  <a:pt x="62" y="83"/>
                </a:lnTo>
                <a:lnTo>
                  <a:pt x="62" y="87"/>
                </a:lnTo>
                <a:lnTo>
                  <a:pt x="64" y="87"/>
                </a:lnTo>
                <a:lnTo>
                  <a:pt x="67" y="87"/>
                </a:lnTo>
                <a:lnTo>
                  <a:pt x="67" y="87"/>
                </a:lnTo>
                <a:lnTo>
                  <a:pt x="69" y="85"/>
                </a:lnTo>
                <a:lnTo>
                  <a:pt x="69" y="88"/>
                </a:lnTo>
                <a:lnTo>
                  <a:pt x="69" y="90"/>
                </a:lnTo>
                <a:lnTo>
                  <a:pt x="71" y="90"/>
                </a:lnTo>
                <a:lnTo>
                  <a:pt x="73" y="92"/>
                </a:lnTo>
                <a:lnTo>
                  <a:pt x="83" y="94"/>
                </a:lnTo>
                <a:lnTo>
                  <a:pt x="84" y="96"/>
                </a:lnTo>
                <a:lnTo>
                  <a:pt x="86" y="100"/>
                </a:lnTo>
                <a:lnTo>
                  <a:pt x="88" y="103"/>
                </a:lnTo>
                <a:lnTo>
                  <a:pt x="94" y="109"/>
                </a:lnTo>
                <a:lnTo>
                  <a:pt x="94" y="111"/>
                </a:lnTo>
                <a:lnTo>
                  <a:pt x="98" y="113"/>
                </a:lnTo>
                <a:lnTo>
                  <a:pt x="99" y="115"/>
                </a:lnTo>
                <a:lnTo>
                  <a:pt x="99" y="117"/>
                </a:lnTo>
                <a:lnTo>
                  <a:pt x="107" y="124"/>
                </a:lnTo>
                <a:lnTo>
                  <a:pt x="107" y="128"/>
                </a:lnTo>
                <a:lnTo>
                  <a:pt x="111" y="130"/>
                </a:lnTo>
                <a:lnTo>
                  <a:pt x="115" y="130"/>
                </a:lnTo>
                <a:lnTo>
                  <a:pt x="116" y="130"/>
                </a:lnTo>
                <a:lnTo>
                  <a:pt x="118" y="130"/>
                </a:lnTo>
                <a:lnTo>
                  <a:pt x="120" y="132"/>
                </a:lnTo>
                <a:lnTo>
                  <a:pt x="126" y="130"/>
                </a:lnTo>
                <a:lnTo>
                  <a:pt x="130" y="132"/>
                </a:lnTo>
                <a:lnTo>
                  <a:pt x="131" y="132"/>
                </a:lnTo>
                <a:lnTo>
                  <a:pt x="137" y="132"/>
                </a:lnTo>
                <a:lnTo>
                  <a:pt x="139" y="133"/>
                </a:lnTo>
                <a:lnTo>
                  <a:pt x="143" y="133"/>
                </a:lnTo>
                <a:lnTo>
                  <a:pt x="145" y="135"/>
                </a:lnTo>
                <a:lnTo>
                  <a:pt x="148" y="135"/>
                </a:lnTo>
                <a:lnTo>
                  <a:pt x="148" y="135"/>
                </a:lnTo>
                <a:lnTo>
                  <a:pt x="147" y="137"/>
                </a:lnTo>
                <a:lnTo>
                  <a:pt x="150" y="139"/>
                </a:lnTo>
                <a:lnTo>
                  <a:pt x="154" y="141"/>
                </a:lnTo>
                <a:lnTo>
                  <a:pt x="158" y="139"/>
                </a:lnTo>
                <a:lnTo>
                  <a:pt x="160" y="137"/>
                </a:lnTo>
                <a:lnTo>
                  <a:pt x="154" y="135"/>
                </a:lnTo>
                <a:lnTo>
                  <a:pt x="154" y="135"/>
                </a:lnTo>
                <a:lnTo>
                  <a:pt x="154" y="133"/>
                </a:lnTo>
                <a:lnTo>
                  <a:pt x="156" y="132"/>
                </a:lnTo>
                <a:lnTo>
                  <a:pt x="160" y="133"/>
                </a:lnTo>
                <a:lnTo>
                  <a:pt x="162" y="132"/>
                </a:lnTo>
                <a:lnTo>
                  <a:pt x="156" y="130"/>
                </a:lnTo>
                <a:lnTo>
                  <a:pt x="148" y="130"/>
                </a:lnTo>
                <a:lnTo>
                  <a:pt x="145" y="128"/>
                </a:lnTo>
                <a:lnTo>
                  <a:pt x="143" y="126"/>
                </a:lnTo>
                <a:lnTo>
                  <a:pt x="147" y="124"/>
                </a:lnTo>
                <a:lnTo>
                  <a:pt x="148" y="124"/>
                </a:lnTo>
                <a:lnTo>
                  <a:pt x="150" y="122"/>
                </a:lnTo>
                <a:lnTo>
                  <a:pt x="148" y="122"/>
                </a:lnTo>
                <a:lnTo>
                  <a:pt x="143" y="122"/>
                </a:lnTo>
                <a:lnTo>
                  <a:pt x="137" y="120"/>
                </a:lnTo>
                <a:lnTo>
                  <a:pt x="135" y="118"/>
                </a:lnTo>
                <a:lnTo>
                  <a:pt x="135" y="117"/>
                </a:lnTo>
                <a:lnTo>
                  <a:pt x="137" y="115"/>
                </a:lnTo>
                <a:lnTo>
                  <a:pt x="137" y="1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349">
            <a:extLst>
              <a:ext uri="{FF2B5EF4-FFF2-40B4-BE49-F238E27FC236}">
                <a16:creationId xmlns:a16="http://schemas.microsoft.com/office/drawing/2014/main" id="{17E0BF9C-3180-4E3E-AEFB-8BB10FB48126}"/>
              </a:ext>
            </a:extLst>
          </p:cNvPr>
          <p:cNvSpPr>
            <a:spLocks/>
          </p:cNvSpPr>
          <p:nvPr/>
        </p:nvSpPr>
        <p:spPr bwMode="auto">
          <a:xfrm>
            <a:off x="10094953" y="4508224"/>
            <a:ext cx="33990" cy="40464"/>
          </a:xfrm>
          <a:custGeom>
            <a:avLst/>
            <a:gdLst>
              <a:gd name="T0" fmla="*/ 12 w 21"/>
              <a:gd name="T1" fmla="*/ 10 h 25"/>
              <a:gd name="T2" fmla="*/ 8 w 21"/>
              <a:gd name="T3" fmla="*/ 8 h 25"/>
              <a:gd name="T4" fmla="*/ 6 w 21"/>
              <a:gd name="T5" fmla="*/ 4 h 25"/>
              <a:gd name="T6" fmla="*/ 4 w 21"/>
              <a:gd name="T7" fmla="*/ 0 h 25"/>
              <a:gd name="T8" fmla="*/ 0 w 21"/>
              <a:gd name="T9" fmla="*/ 2 h 25"/>
              <a:gd name="T10" fmla="*/ 0 w 21"/>
              <a:gd name="T11" fmla="*/ 4 h 25"/>
              <a:gd name="T12" fmla="*/ 0 w 21"/>
              <a:gd name="T13" fmla="*/ 8 h 25"/>
              <a:gd name="T14" fmla="*/ 0 w 21"/>
              <a:gd name="T15" fmla="*/ 12 h 25"/>
              <a:gd name="T16" fmla="*/ 4 w 21"/>
              <a:gd name="T17" fmla="*/ 13 h 25"/>
              <a:gd name="T18" fmla="*/ 8 w 21"/>
              <a:gd name="T19" fmla="*/ 19 h 25"/>
              <a:gd name="T20" fmla="*/ 6 w 21"/>
              <a:gd name="T21" fmla="*/ 21 h 25"/>
              <a:gd name="T22" fmla="*/ 8 w 21"/>
              <a:gd name="T23" fmla="*/ 25 h 25"/>
              <a:gd name="T24" fmla="*/ 10 w 21"/>
              <a:gd name="T25" fmla="*/ 25 h 25"/>
              <a:gd name="T26" fmla="*/ 13 w 21"/>
              <a:gd name="T27" fmla="*/ 25 h 25"/>
              <a:gd name="T28" fmla="*/ 17 w 21"/>
              <a:gd name="T29" fmla="*/ 25 h 25"/>
              <a:gd name="T30" fmla="*/ 17 w 21"/>
              <a:gd name="T31" fmla="*/ 23 h 25"/>
              <a:gd name="T32" fmla="*/ 19 w 21"/>
              <a:gd name="T33" fmla="*/ 23 h 25"/>
              <a:gd name="T34" fmla="*/ 21 w 21"/>
              <a:gd name="T35" fmla="*/ 17 h 25"/>
              <a:gd name="T36" fmla="*/ 17 w 21"/>
              <a:gd name="T37" fmla="*/ 13 h 25"/>
              <a:gd name="T38" fmla="*/ 12 w 21"/>
              <a:gd name="T3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" h="25">
                <a:moveTo>
                  <a:pt x="12" y="10"/>
                </a:moveTo>
                <a:lnTo>
                  <a:pt x="8" y="8"/>
                </a:lnTo>
                <a:lnTo>
                  <a:pt x="6" y="4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4" y="13"/>
                </a:lnTo>
                <a:lnTo>
                  <a:pt x="8" y="19"/>
                </a:lnTo>
                <a:lnTo>
                  <a:pt x="6" y="21"/>
                </a:lnTo>
                <a:lnTo>
                  <a:pt x="8" y="25"/>
                </a:lnTo>
                <a:lnTo>
                  <a:pt x="10" y="25"/>
                </a:lnTo>
                <a:lnTo>
                  <a:pt x="13" y="25"/>
                </a:lnTo>
                <a:lnTo>
                  <a:pt x="17" y="25"/>
                </a:lnTo>
                <a:lnTo>
                  <a:pt x="17" y="23"/>
                </a:lnTo>
                <a:lnTo>
                  <a:pt x="19" y="23"/>
                </a:lnTo>
                <a:lnTo>
                  <a:pt x="21" y="17"/>
                </a:lnTo>
                <a:lnTo>
                  <a:pt x="17" y="13"/>
                </a:lnTo>
                <a:lnTo>
                  <a:pt x="12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350">
            <a:extLst>
              <a:ext uri="{FF2B5EF4-FFF2-40B4-BE49-F238E27FC236}">
                <a16:creationId xmlns:a16="http://schemas.microsoft.com/office/drawing/2014/main" id="{06246628-7B43-4F72-96D6-06F9F3558FF2}"/>
              </a:ext>
            </a:extLst>
          </p:cNvPr>
          <p:cNvSpPr>
            <a:spLocks/>
          </p:cNvSpPr>
          <p:nvPr/>
        </p:nvSpPr>
        <p:spPr bwMode="auto">
          <a:xfrm>
            <a:off x="10067438" y="4674935"/>
            <a:ext cx="9711" cy="6474"/>
          </a:xfrm>
          <a:custGeom>
            <a:avLst/>
            <a:gdLst>
              <a:gd name="T0" fmla="*/ 0 w 6"/>
              <a:gd name="T1" fmla="*/ 2 h 4"/>
              <a:gd name="T2" fmla="*/ 0 w 6"/>
              <a:gd name="T3" fmla="*/ 2 h 4"/>
              <a:gd name="T4" fmla="*/ 2 w 6"/>
              <a:gd name="T5" fmla="*/ 4 h 4"/>
              <a:gd name="T6" fmla="*/ 6 w 6"/>
              <a:gd name="T7" fmla="*/ 2 h 4"/>
              <a:gd name="T8" fmla="*/ 6 w 6"/>
              <a:gd name="T9" fmla="*/ 0 h 4"/>
              <a:gd name="T10" fmla="*/ 2 w 6"/>
              <a:gd name="T11" fmla="*/ 0 h 4"/>
              <a:gd name="T12" fmla="*/ 0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0" y="2"/>
                </a:lnTo>
                <a:lnTo>
                  <a:pt x="2" y="4"/>
                </a:lnTo>
                <a:lnTo>
                  <a:pt x="6" y="2"/>
                </a:ln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351">
            <a:extLst>
              <a:ext uri="{FF2B5EF4-FFF2-40B4-BE49-F238E27FC236}">
                <a16:creationId xmlns:a16="http://schemas.microsoft.com/office/drawing/2014/main" id="{6F0C7298-164E-4CFD-A26C-D728FC864BC5}"/>
              </a:ext>
            </a:extLst>
          </p:cNvPr>
          <p:cNvSpPr>
            <a:spLocks/>
          </p:cNvSpPr>
          <p:nvPr/>
        </p:nvSpPr>
        <p:spPr bwMode="auto">
          <a:xfrm>
            <a:off x="9991366" y="4430533"/>
            <a:ext cx="61505" cy="63124"/>
          </a:xfrm>
          <a:custGeom>
            <a:avLst/>
            <a:gdLst>
              <a:gd name="T0" fmla="*/ 36 w 38"/>
              <a:gd name="T1" fmla="*/ 35 h 39"/>
              <a:gd name="T2" fmla="*/ 38 w 38"/>
              <a:gd name="T3" fmla="*/ 31 h 39"/>
              <a:gd name="T4" fmla="*/ 38 w 38"/>
              <a:gd name="T5" fmla="*/ 30 h 39"/>
              <a:gd name="T6" fmla="*/ 36 w 38"/>
              <a:gd name="T7" fmla="*/ 30 h 39"/>
              <a:gd name="T8" fmla="*/ 34 w 38"/>
              <a:gd name="T9" fmla="*/ 22 h 39"/>
              <a:gd name="T10" fmla="*/ 32 w 38"/>
              <a:gd name="T11" fmla="*/ 22 h 39"/>
              <a:gd name="T12" fmla="*/ 30 w 38"/>
              <a:gd name="T13" fmla="*/ 16 h 39"/>
              <a:gd name="T14" fmla="*/ 27 w 38"/>
              <a:gd name="T15" fmla="*/ 15 h 39"/>
              <a:gd name="T16" fmla="*/ 23 w 38"/>
              <a:gd name="T17" fmla="*/ 13 h 39"/>
              <a:gd name="T18" fmla="*/ 19 w 38"/>
              <a:gd name="T19" fmla="*/ 11 h 39"/>
              <a:gd name="T20" fmla="*/ 13 w 38"/>
              <a:gd name="T21" fmla="*/ 7 h 39"/>
              <a:gd name="T22" fmla="*/ 8 w 38"/>
              <a:gd name="T23" fmla="*/ 5 h 39"/>
              <a:gd name="T24" fmla="*/ 0 w 38"/>
              <a:gd name="T25" fmla="*/ 0 h 39"/>
              <a:gd name="T26" fmla="*/ 0 w 38"/>
              <a:gd name="T27" fmla="*/ 3 h 39"/>
              <a:gd name="T28" fmla="*/ 2 w 38"/>
              <a:gd name="T29" fmla="*/ 5 h 39"/>
              <a:gd name="T30" fmla="*/ 13 w 38"/>
              <a:gd name="T31" fmla="*/ 11 h 39"/>
              <a:gd name="T32" fmla="*/ 19 w 38"/>
              <a:gd name="T33" fmla="*/ 15 h 39"/>
              <a:gd name="T34" fmla="*/ 25 w 38"/>
              <a:gd name="T35" fmla="*/ 15 h 39"/>
              <a:gd name="T36" fmla="*/ 30 w 38"/>
              <a:gd name="T37" fmla="*/ 20 h 39"/>
              <a:gd name="T38" fmla="*/ 32 w 38"/>
              <a:gd name="T39" fmla="*/ 30 h 39"/>
              <a:gd name="T40" fmla="*/ 30 w 38"/>
              <a:gd name="T41" fmla="*/ 31 h 39"/>
              <a:gd name="T42" fmla="*/ 32 w 38"/>
              <a:gd name="T43" fmla="*/ 35 h 39"/>
              <a:gd name="T44" fmla="*/ 36 w 38"/>
              <a:gd name="T45" fmla="*/ 39 h 39"/>
              <a:gd name="T46" fmla="*/ 36 w 38"/>
              <a:gd name="T47" fmla="*/ 3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" h="39">
                <a:moveTo>
                  <a:pt x="36" y="35"/>
                </a:moveTo>
                <a:lnTo>
                  <a:pt x="38" y="31"/>
                </a:lnTo>
                <a:lnTo>
                  <a:pt x="38" y="30"/>
                </a:lnTo>
                <a:lnTo>
                  <a:pt x="36" y="30"/>
                </a:lnTo>
                <a:lnTo>
                  <a:pt x="34" y="22"/>
                </a:lnTo>
                <a:lnTo>
                  <a:pt x="32" y="22"/>
                </a:lnTo>
                <a:lnTo>
                  <a:pt x="30" y="16"/>
                </a:lnTo>
                <a:lnTo>
                  <a:pt x="27" y="15"/>
                </a:lnTo>
                <a:lnTo>
                  <a:pt x="23" y="13"/>
                </a:lnTo>
                <a:lnTo>
                  <a:pt x="19" y="11"/>
                </a:lnTo>
                <a:lnTo>
                  <a:pt x="13" y="7"/>
                </a:lnTo>
                <a:lnTo>
                  <a:pt x="8" y="5"/>
                </a:lnTo>
                <a:lnTo>
                  <a:pt x="0" y="0"/>
                </a:lnTo>
                <a:lnTo>
                  <a:pt x="0" y="3"/>
                </a:lnTo>
                <a:lnTo>
                  <a:pt x="2" y="5"/>
                </a:lnTo>
                <a:lnTo>
                  <a:pt x="13" y="11"/>
                </a:lnTo>
                <a:lnTo>
                  <a:pt x="19" y="15"/>
                </a:lnTo>
                <a:lnTo>
                  <a:pt x="25" y="15"/>
                </a:lnTo>
                <a:lnTo>
                  <a:pt x="30" y="20"/>
                </a:lnTo>
                <a:lnTo>
                  <a:pt x="32" y="30"/>
                </a:lnTo>
                <a:lnTo>
                  <a:pt x="30" y="31"/>
                </a:lnTo>
                <a:lnTo>
                  <a:pt x="32" y="35"/>
                </a:lnTo>
                <a:lnTo>
                  <a:pt x="36" y="39"/>
                </a:lnTo>
                <a:lnTo>
                  <a:pt x="36" y="3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Freeform 352">
            <a:extLst>
              <a:ext uri="{FF2B5EF4-FFF2-40B4-BE49-F238E27FC236}">
                <a16:creationId xmlns:a16="http://schemas.microsoft.com/office/drawing/2014/main" id="{3F81AAA9-8441-4901-9BAB-7F71549F7112}"/>
              </a:ext>
            </a:extLst>
          </p:cNvPr>
          <p:cNvSpPr>
            <a:spLocks/>
          </p:cNvSpPr>
          <p:nvPr/>
        </p:nvSpPr>
        <p:spPr bwMode="auto">
          <a:xfrm>
            <a:off x="10031829" y="4608574"/>
            <a:ext cx="8093" cy="9711"/>
          </a:xfrm>
          <a:custGeom>
            <a:avLst/>
            <a:gdLst>
              <a:gd name="T0" fmla="*/ 2 w 5"/>
              <a:gd name="T1" fmla="*/ 0 h 6"/>
              <a:gd name="T2" fmla="*/ 0 w 5"/>
              <a:gd name="T3" fmla="*/ 2 h 6"/>
              <a:gd name="T4" fmla="*/ 2 w 5"/>
              <a:gd name="T5" fmla="*/ 4 h 6"/>
              <a:gd name="T6" fmla="*/ 2 w 5"/>
              <a:gd name="T7" fmla="*/ 4 h 6"/>
              <a:gd name="T8" fmla="*/ 5 w 5"/>
              <a:gd name="T9" fmla="*/ 6 h 6"/>
              <a:gd name="T10" fmla="*/ 5 w 5"/>
              <a:gd name="T11" fmla="*/ 4 h 6"/>
              <a:gd name="T12" fmla="*/ 2 w 5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5" y="6"/>
                </a:lnTo>
                <a:lnTo>
                  <a:pt x="5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353">
            <a:extLst>
              <a:ext uri="{FF2B5EF4-FFF2-40B4-BE49-F238E27FC236}">
                <a16:creationId xmlns:a16="http://schemas.microsoft.com/office/drawing/2014/main" id="{EA3FA5D4-419B-4806-B981-3B92F9F35BF1}"/>
              </a:ext>
            </a:extLst>
          </p:cNvPr>
          <p:cNvSpPr>
            <a:spLocks/>
          </p:cNvSpPr>
          <p:nvPr/>
        </p:nvSpPr>
        <p:spPr bwMode="auto">
          <a:xfrm>
            <a:off x="10046396" y="4678172"/>
            <a:ext cx="16186" cy="9711"/>
          </a:xfrm>
          <a:custGeom>
            <a:avLst/>
            <a:gdLst>
              <a:gd name="T0" fmla="*/ 8 w 10"/>
              <a:gd name="T1" fmla="*/ 2 h 6"/>
              <a:gd name="T2" fmla="*/ 6 w 10"/>
              <a:gd name="T3" fmla="*/ 2 h 6"/>
              <a:gd name="T4" fmla="*/ 2 w 10"/>
              <a:gd name="T5" fmla="*/ 0 h 6"/>
              <a:gd name="T6" fmla="*/ 0 w 10"/>
              <a:gd name="T7" fmla="*/ 0 h 6"/>
              <a:gd name="T8" fmla="*/ 4 w 10"/>
              <a:gd name="T9" fmla="*/ 4 h 6"/>
              <a:gd name="T10" fmla="*/ 6 w 10"/>
              <a:gd name="T11" fmla="*/ 4 h 6"/>
              <a:gd name="T12" fmla="*/ 8 w 10"/>
              <a:gd name="T13" fmla="*/ 6 h 6"/>
              <a:gd name="T14" fmla="*/ 10 w 10"/>
              <a:gd name="T15" fmla="*/ 4 h 6"/>
              <a:gd name="T16" fmla="*/ 8 w 10"/>
              <a:gd name="T1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6">
                <a:moveTo>
                  <a:pt x="8" y="2"/>
                </a:moveTo>
                <a:lnTo>
                  <a:pt x="6" y="2"/>
                </a:lnTo>
                <a:lnTo>
                  <a:pt x="2" y="0"/>
                </a:lnTo>
                <a:lnTo>
                  <a:pt x="0" y="0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0" y="4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354">
            <a:extLst>
              <a:ext uri="{FF2B5EF4-FFF2-40B4-BE49-F238E27FC236}">
                <a16:creationId xmlns:a16="http://schemas.microsoft.com/office/drawing/2014/main" id="{DCC49697-5C81-49F2-B146-6673145069CB}"/>
              </a:ext>
            </a:extLst>
          </p:cNvPr>
          <p:cNvSpPr>
            <a:spLocks/>
          </p:cNvSpPr>
          <p:nvPr/>
        </p:nvSpPr>
        <p:spPr bwMode="auto">
          <a:xfrm>
            <a:off x="9970324" y="4427296"/>
            <a:ext cx="9711" cy="8093"/>
          </a:xfrm>
          <a:custGeom>
            <a:avLst/>
            <a:gdLst>
              <a:gd name="T0" fmla="*/ 6 w 6"/>
              <a:gd name="T1" fmla="*/ 2 h 5"/>
              <a:gd name="T2" fmla="*/ 4 w 6"/>
              <a:gd name="T3" fmla="*/ 0 h 5"/>
              <a:gd name="T4" fmla="*/ 0 w 6"/>
              <a:gd name="T5" fmla="*/ 2 h 5"/>
              <a:gd name="T6" fmla="*/ 0 w 6"/>
              <a:gd name="T7" fmla="*/ 5 h 5"/>
              <a:gd name="T8" fmla="*/ 2 w 6"/>
              <a:gd name="T9" fmla="*/ 5 h 5"/>
              <a:gd name="T10" fmla="*/ 6 w 6"/>
              <a:gd name="T11" fmla="*/ 5 h 5"/>
              <a:gd name="T12" fmla="*/ 6 w 6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6" y="2"/>
                </a:moveTo>
                <a:lnTo>
                  <a:pt x="4" y="0"/>
                </a:lnTo>
                <a:lnTo>
                  <a:pt x="0" y="2"/>
                </a:lnTo>
                <a:lnTo>
                  <a:pt x="0" y="5"/>
                </a:lnTo>
                <a:lnTo>
                  <a:pt x="2" y="5"/>
                </a:lnTo>
                <a:lnTo>
                  <a:pt x="6" y="5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355">
            <a:extLst>
              <a:ext uri="{FF2B5EF4-FFF2-40B4-BE49-F238E27FC236}">
                <a16:creationId xmlns:a16="http://schemas.microsoft.com/office/drawing/2014/main" id="{97D004EC-B138-49B7-9804-F36AC457B461}"/>
              </a:ext>
            </a:extLst>
          </p:cNvPr>
          <p:cNvSpPr>
            <a:spLocks/>
          </p:cNvSpPr>
          <p:nvPr/>
        </p:nvSpPr>
        <p:spPr bwMode="auto">
          <a:xfrm>
            <a:off x="9829510" y="4574584"/>
            <a:ext cx="0" cy="3237"/>
          </a:xfrm>
          <a:custGeom>
            <a:avLst/>
            <a:gdLst>
              <a:gd name="T0" fmla="*/ 0 h 2"/>
              <a:gd name="T1" fmla="*/ 2 h 2"/>
              <a:gd name="T2" fmla="*/ 0 h 2"/>
              <a:gd name="T3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356">
            <a:extLst>
              <a:ext uri="{FF2B5EF4-FFF2-40B4-BE49-F238E27FC236}">
                <a16:creationId xmlns:a16="http://schemas.microsoft.com/office/drawing/2014/main" id="{7713DA26-283F-4BC6-8B54-E0B063CB34FD}"/>
              </a:ext>
            </a:extLst>
          </p:cNvPr>
          <p:cNvSpPr>
            <a:spLocks/>
          </p:cNvSpPr>
          <p:nvPr/>
        </p:nvSpPr>
        <p:spPr bwMode="auto">
          <a:xfrm>
            <a:off x="9967087" y="4493657"/>
            <a:ext cx="9711" cy="9711"/>
          </a:xfrm>
          <a:custGeom>
            <a:avLst/>
            <a:gdLst>
              <a:gd name="T0" fmla="*/ 0 w 6"/>
              <a:gd name="T1" fmla="*/ 0 h 6"/>
              <a:gd name="T2" fmla="*/ 0 w 6"/>
              <a:gd name="T3" fmla="*/ 2 h 6"/>
              <a:gd name="T4" fmla="*/ 4 w 6"/>
              <a:gd name="T5" fmla="*/ 6 h 6"/>
              <a:gd name="T6" fmla="*/ 6 w 6"/>
              <a:gd name="T7" fmla="*/ 2 h 6"/>
              <a:gd name="T8" fmla="*/ 4 w 6"/>
              <a:gd name="T9" fmla="*/ 0 h 6"/>
              <a:gd name="T10" fmla="*/ 0 w 6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0" y="0"/>
                </a:moveTo>
                <a:lnTo>
                  <a:pt x="0" y="2"/>
                </a:lnTo>
                <a:lnTo>
                  <a:pt x="4" y="6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357">
            <a:extLst>
              <a:ext uri="{FF2B5EF4-FFF2-40B4-BE49-F238E27FC236}">
                <a16:creationId xmlns:a16="http://schemas.microsoft.com/office/drawing/2014/main" id="{E7790BC3-5ED1-435B-8700-D0E125C2CE33}"/>
              </a:ext>
            </a:extLst>
          </p:cNvPr>
          <p:cNvSpPr>
            <a:spLocks/>
          </p:cNvSpPr>
          <p:nvPr/>
        </p:nvSpPr>
        <p:spPr bwMode="auto">
          <a:xfrm>
            <a:off x="9991366" y="4594007"/>
            <a:ext cx="6474" cy="8093"/>
          </a:xfrm>
          <a:custGeom>
            <a:avLst/>
            <a:gdLst>
              <a:gd name="T0" fmla="*/ 4 w 4"/>
              <a:gd name="T1" fmla="*/ 5 h 5"/>
              <a:gd name="T2" fmla="*/ 4 w 4"/>
              <a:gd name="T3" fmla="*/ 3 h 5"/>
              <a:gd name="T4" fmla="*/ 4 w 4"/>
              <a:gd name="T5" fmla="*/ 0 h 5"/>
              <a:gd name="T6" fmla="*/ 2 w 4"/>
              <a:gd name="T7" fmla="*/ 0 h 5"/>
              <a:gd name="T8" fmla="*/ 0 w 4"/>
              <a:gd name="T9" fmla="*/ 0 h 5"/>
              <a:gd name="T10" fmla="*/ 2 w 4"/>
              <a:gd name="T11" fmla="*/ 3 h 5"/>
              <a:gd name="T12" fmla="*/ 2 w 4"/>
              <a:gd name="T13" fmla="*/ 3 h 5"/>
              <a:gd name="T14" fmla="*/ 2 w 4"/>
              <a:gd name="T15" fmla="*/ 5 h 5"/>
              <a:gd name="T16" fmla="*/ 2 w 4"/>
              <a:gd name="T17" fmla="*/ 5 h 5"/>
              <a:gd name="T18" fmla="*/ 4 w 4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3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358">
            <a:extLst>
              <a:ext uri="{FF2B5EF4-FFF2-40B4-BE49-F238E27FC236}">
                <a16:creationId xmlns:a16="http://schemas.microsoft.com/office/drawing/2014/main" id="{99F0FBDB-E5FB-4BFC-8812-6437319E2E26}"/>
              </a:ext>
            </a:extLst>
          </p:cNvPr>
          <p:cNvSpPr>
            <a:spLocks/>
          </p:cNvSpPr>
          <p:nvPr/>
        </p:nvSpPr>
        <p:spPr bwMode="auto">
          <a:xfrm>
            <a:off x="9857026" y="4487183"/>
            <a:ext cx="6474" cy="6474"/>
          </a:xfrm>
          <a:custGeom>
            <a:avLst/>
            <a:gdLst>
              <a:gd name="T0" fmla="*/ 4 w 4"/>
              <a:gd name="T1" fmla="*/ 0 h 4"/>
              <a:gd name="T2" fmla="*/ 0 w 4"/>
              <a:gd name="T3" fmla="*/ 0 h 4"/>
              <a:gd name="T4" fmla="*/ 0 w 4"/>
              <a:gd name="T5" fmla="*/ 4 h 4"/>
              <a:gd name="T6" fmla="*/ 4 w 4"/>
              <a:gd name="T7" fmla="*/ 2 h 4"/>
              <a:gd name="T8" fmla="*/ 4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0"/>
                </a:lnTo>
                <a:lnTo>
                  <a:pt x="0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359">
            <a:extLst>
              <a:ext uri="{FF2B5EF4-FFF2-40B4-BE49-F238E27FC236}">
                <a16:creationId xmlns:a16="http://schemas.microsoft.com/office/drawing/2014/main" id="{5284E553-2149-4A44-A702-DF92DEE02B4D}"/>
              </a:ext>
            </a:extLst>
          </p:cNvPr>
          <p:cNvSpPr>
            <a:spLocks/>
          </p:cNvSpPr>
          <p:nvPr/>
        </p:nvSpPr>
        <p:spPr bwMode="auto">
          <a:xfrm>
            <a:off x="9955757" y="4390069"/>
            <a:ext cx="4856" cy="9711"/>
          </a:xfrm>
          <a:custGeom>
            <a:avLst/>
            <a:gdLst>
              <a:gd name="T0" fmla="*/ 3 w 3"/>
              <a:gd name="T1" fmla="*/ 6 h 6"/>
              <a:gd name="T2" fmla="*/ 3 w 3"/>
              <a:gd name="T3" fmla="*/ 4 h 6"/>
              <a:gd name="T4" fmla="*/ 2 w 3"/>
              <a:gd name="T5" fmla="*/ 0 h 6"/>
              <a:gd name="T6" fmla="*/ 0 w 3"/>
              <a:gd name="T7" fmla="*/ 0 h 6"/>
              <a:gd name="T8" fmla="*/ 0 w 3"/>
              <a:gd name="T9" fmla="*/ 4 h 6"/>
              <a:gd name="T10" fmla="*/ 3 w 3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6">
                <a:moveTo>
                  <a:pt x="3" y="6"/>
                </a:moveTo>
                <a:lnTo>
                  <a:pt x="3" y="4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360">
            <a:extLst>
              <a:ext uri="{FF2B5EF4-FFF2-40B4-BE49-F238E27FC236}">
                <a16:creationId xmlns:a16="http://schemas.microsoft.com/office/drawing/2014/main" id="{5CEC9922-157A-41B4-A1AB-0AD1578D3372}"/>
              </a:ext>
            </a:extLst>
          </p:cNvPr>
          <p:cNvSpPr>
            <a:spLocks/>
          </p:cNvSpPr>
          <p:nvPr/>
        </p:nvSpPr>
        <p:spPr bwMode="auto">
          <a:xfrm>
            <a:off x="9879685" y="4411111"/>
            <a:ext cx="17804" cy="9711"/>
          </a:xfrm>
          <a:custGeom>
            <a:avLst/>
            <a:gdLst>
              <a:gd name="T0" fmla="*/ 9 w 11"/>
              <a:gd name="T1" fmla="*/ 2 h 6"/>
              <a:gd name="T2" fmla="*/ 7 w 11"/>
              <a:gd name="T3" fmla="*/ 2 h 6"/>
              <a:gd name="T4" fmla="*/ 5 w 11"/>
              <a:gd name="T5" fmla="*/ 0 h 6"/>
              <a:gd name="T6" fmla="*/ 3 w 11"/>
              <a:gd name="T7" fmla="*/ 2 h 6"/>
              <a:gd name="T8" fmla="*/ 0 w 11"/>
              <a:gd name="T9" fmla="*/ 2 h 6"/>
              <a:gd name="T10" fmla="*/ 0 w 11"/>
              <a:gd name="T11" fmla="*/ 2 h 6"/>
              <a:gd name="T12" fmla="*/ 0 w 11"/>
              <a:gd name="T13" fmla="*/ 4 h 6"/>
              <a:gd name="T14" fmla="*/ 3 w 11"/>
              <a:gd name="T15" fmla="*/ 4 h 6"/>
              <a:gd name="T16" fmla="*/ 3 w 11"/>
              <a:gd name="T17" fmla="*/ 6 h 6"/>
              <a:gd name="T18" fmla="*/ 9 w 11"/>
              <a:gd name="T19" fmla="*/ 6 h 6"/>
              <a:gd name="T20" fmla="*/ 11 w 11"/>
              <a:gd name="T21" fmla="*/ 2 h 6"/>
              <a:gd name="T22" fmla="*/ 9 w 11"/>
              <a:gd name="T2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6">
                <a:moveTo>
                  <a:pt x="9" y="2"/>
                </a:moveTo>
                <a:lnTo>
                  <a:pt x="7" y="2"/>
                </a:lnTo>
                <a:lnTo>
                  <a:pt x="5" y="0"/>
                </a:lnTo>
                <a:lnTo>
                  <a:pt x="3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3" y="4"/>
                </a:lnTo>
                <a:lnTo>
                  <a:pt x="3" y="6"/>
                </a:lnTo>
                <a:lnTo>
                  <a:pt x="9" y="6"/>
                </a:lnTo>
                <a:lnTo>
                  <a:pt x="11" y="2"/>
                </a:lnTo>
                <a:lnTo>
                  <a:pt x="9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361">
            <a:extLst>
              <a:ext uri="{FF2B5EF4-FFF2-40B4-BE49-F238E27FC236}">
                <a16:creationId xmlns:a16="http://schemas.microsoft.com/office/drawing/2014/main" id="{BE28F3D6-C76C-4188-8DD1-2EDF75D72AD4}"/>
              </a:ext>
            </a:extLst>
          </p:cNvPr>
          <p:cNvSpPr>
            <a:spLocks/>
          </p:cNvSpPr>
          <p:nvPr/>
        </p:nvSpPr>
        <p:spPr bwMode="auto">
          <a:xfrm>
            <a:off x="9983273" y="4632852"/>
            <a:ext cx="14567" cy="9711"/>
          </a:xfrm>
          <a:custGeom>
            <a:avLst/>
            <a:gdLst>
              <a:gd name="T0" fmla="*/ 5 w 9"/>
              <a:gd name="T1" fmla="*/ 2 h 6"/>
              <a:gd name="T2" fmla="*/ 3 w 9"/>
              <a:gd name="T3" fmla="*/ 2 h 6"/>
              <a:gd name="T4" fmla="*/ 3 w 9"/>
              <a:gd name="T5" fmla="*/ 2 h 6"/>
              <a:gd name="T6" fmla="*/ 2 w 9"/>
              <a:gd name="T7" fmla="*/ 0 h 6"/>
              <a:gd name="T8" fmla="*/ 0 w 9"/>
              <a:gd name="T9" fmla="*/ 0 h 6"/>
              <a:gd name="T10" fmla="*/ 0 w 9"/>
              <a:gd name="T11" fmla="*/ 0 h 6"/>
              <a:gd name="T12" fmla="*/ 2 w 9"/>
              <a:gd name="T13" fmla="*/ 0 h 6"/>
              <a:gd name="T14" fmla="*/ 2 w 9"/>
              <a:gd name="T15" fmla="*/ 4 h 6"/>
              <a:gd name="T16" fmla="*/ 3 w 9"/>
              <a:gd name="T17" fmla="*/ 4 h 6"/>
              <a:gd name="T18" fmla="*/ 3 w 9"/>
              <a:gd name="T19" fmla="*/ 6 h 6"/>
              <a:gd name="T20" fmla="*/ 5 w 9"/>
              <a:gd name="T21" fmla="*/ 6 h 6"/>
              <a:gd name="T22" fmla="*/ 7 w 9"/>
              <a:gd name="T23" fmla="*/ 6 h 6"/>
              <a:gd name="T24" fmla="*/ 7 w 9"/>
              <a:gd name="T25" fmla="*/ 4 h 6"/>
              <a:gd name="T26" fmla="*/ 9 w 9"/>
              <a:gd name="T27" fmla="*/ 4 h 6"/>
              <a:gd name="T28" fmla="*/ 9 w 9"/>
              <a:gd name="T29" fmla="*/ 2 h 6"/>
              <a:gd name="T30" fmla="*/ 7 w 9"/>
              <a:gd name="T31" fmla="*/ 2 h 6"/>
              <a:gd name="T32" fmla="*/ 5 w 9"/>
              <a:gd name="T33" fmla="*/ 4 h 6"/>
              <a:gd name="T34" fmla="*/ 5 w 9"/>
              <a:gd name="T3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" h="6">
                <a:moveTo>
                  <a:pt x="5" y="2"/>
                </a:move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4"/>
                </a:lnTo>
                <a:lnTo>
                  <a:pt x="3" y="4"/>
                </a:lnTo>
                <a:lnTo>
                  <a:pt x="3" y="6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9" y="4"/>
                </a:lnTo>
                <a:lnTo>
                  <a:pt x="9" y="2"/>
                </a:lnTo>
                <a:lnTo>
                  <a:pt x="7" y="2"/>
                </a:lnTo>
                <a:lnTo>
                  <a:pt x="5" y="4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362">
            <a:extLst>
              <a:ext uri="{FF2B5EF4-FFF2-40B4-BE49-F238E27FC236}">
                <a16:creationId xmlns:a16="http://schemas.microsoft.com/office/drawing/2014/main" id="{BBA1B921-5CA6-4FBF-B5C5-28A880BC201A}"/>
              </a:ext>
            </a:extLst>
          </p:cNvPr>
          <p:cNvSpPr>
            <a:spLocks/>
          </p:cNvSpPr>
          <p:nvPr/>
        </p:nvSpPr>
        <p:spPr bwMode="auto">
          <a:xfrm>
            <a:off x="9907201" y="4511461"/>
            <a:ext cx="4856" cy="9711"/>
          </a:xfrm>
          <a:custGeom>
            <a:avLst/>
            <a:gdLst>
              <a:gd name="T0" fmla="*/ 3 w 3"/>
              <a:gd name="T1" fmla="*/ 6 h 6"/>
              <a:gd name="T2" fmla="*/ 3 w 3"/>
              <a:gd name="T3" fmla="*/ 4 h 6"/>
              <a:gd name="T4" fmla="*/ 3 w 3"/>
              <a:gd name="T5" fmla="*/ 2 h 6"/>
              <a:gd name="T6" fmla="*/ 1 w 3"/>
              <a:gd name="T7" fmla="*/ 0 h 6"/>
              <a:gd name="T8" fmla="*/ 0 w 3"/>
              <a:gd name="T9" fmla="*/ 2 h 6"/>
              <a:gd name="T10" fmla="*/ 0 w 3"/>
              <a:gd name="T11" fmla="*/ 4 h 6"/>
              <a:gd name="T12" fmla="*/ 3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3" y="6"/>
                </a:move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363">
            <a:extLst>
              <a:ext uri="{FF2B5EF4-FFF2-40B4-BE49-F238E27FC236}">
                <a16:creationId xmlns:a16="http://schemas.microsoft.com/office/drawing/2014/main" id="{2179106A-5C39-47DC-9E42-814F220123E4}"/>
              </a:ext>
            </a:extLst>
          </p:cNvPr>
          <p:cNvSpPr>
            <a:spLocks/>
          </p:cNvSpPr>
          <p:nvPr/>
        </p:nvSpPr>
        <p:spPr bwMode="auto">
          <a:xfrm>
            <a:off x="9967087" y="4618285"/>
            <a:ext cx="6474" cy="8093"/>
          </a:xfrm>
          <a:custGeom>
            <a:avLst/>
            <a:gdLst>
              <a:gd name="T0" fmla="*/ 4 w 4"/>
              <a:gd name="T1" fmla="*/ 5 h 5"/>
              <a:gd name="T2" fmla="*/ 4 w 4"/>
              <a:gd name="T3" fmla="*/ 5 h 5"/>
              <a:gd name="T4" fmla="*/ 4 w 4"/>
              <a:gd name="T5" fmla="*/ 3 h 5"/>
              <a:gd name="T6" fmla="*/ 2 w 4"/>
              <a:gd name="T7" fmla="*/ 0 h 5"/>
              <a:gd name="T8" fmla="*/ 0 w 4"/>
              <a:gd name="T9" fmla="*/ 0 h 5"/>
              <a:gd name="T10" fmla="*/ 0 w 4"/>
              <a:gd name="T11" fmla="*/ 0 h 5"/>
              <a:gd name="T12" fmla="*/ 0 w 4"/>
              <a:gd name="T13" fmla="*/ 3 h 5"/>
              <a:gd name="T14" fmla="*/ 2 w 4"/>
              <a:gd name="T15" fmla="*/ 3 h 5"/>
              <a:gd name="T16" fmla="*/ 4 w 4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5"/>
                </a:lnTo>
                <a:lnTo>
                  <a:pt x="4" y="3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2" y="3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364">
            <a:extLst>
              <a:ext uri="{FF2B5EF4-FFF2-40B4-BE49-F238E27FC236}">
                <a16:creationId xmlns:a16="http://schemas.microsoft.com/office/drawing/2014/main" id="{758DA76A-785C-41E7-A87B-63914AC0D985}"/>
              </a:ext>
            </a:extLst>
          </p:cNvPr>
          <p:cNvSpPr>
            <a:spLocks/>
          </p:cNvSpPr>
          <p:nvPr/>
        </p:nvSpPr>
        <p:spPr bwMode="auto">
          <a:xfrm>
            <a:off x="9976799" y="4623141"/>
            <a:ext cx="11330" cy="6474"/>
          </a:xfrm>
          <a:custGeom>
            <a:avLst/>
            <a:gdLst>
              <a:gd name="T0" fmla="*/ 4 w 7"/>
              <a:gd name="T1" fmla="*/ 0 h 4"/>
              <a:gd name="T2" fmla="*/ 4 w 7"/>
              <a:gd name="T3" fmla="*/ 0 h 4"/>
              <a:gd name="T4" fmla="*/ 2 w 7"/>
              <a:gd name="T5" fmla="*/ 0 h 4"/>
              <a:gd name="T6" fmla="*/ 0 w 7"/>
              <a:gd name="T7" fmla="*/ 0 h 4"/>
              <a:gd name="T8" fmla="*/ 2 w 7"/>
              <a:gd name="T9" fmla="*/ 2 h 4"/>
              <a:gd name="T10" fmla="*/ 4 w 7"/>
              <a:gd name="T11" fmla="*/ 4 h 4"/>
              <a:gd name="T12" fmla="*/ 6 w 7"/>
              <a:gd name="T13" fmla="*/ 4 h 4"/>
              <a:gd name="T14" fmla="*/ 6 w 7"/>
              <a:gd name="T15" fmla="*/ 4 h 4"/>
              <a:gd name="T16" fmla="*/ 7 w 7"/>
              <a:gd name="T17" fmla="*/ 4 h 4"/>
              <a:gd name="T18" fmla="*/ 6 w 7"/>
              <a:gd name="T19" fmla="*/ 2 h 4"/>
              <a:gd name="T20" fmla="*/ 4 w 7"/>
              <a:gd name="T21" fmla="*/ 2 h 4"/>
              <a:gd name="T22" fmla="*/ 6 w 7"/>
              <a:gd name="T23" fmla="*/ 0 h 4"/>
              <a:gd name="T24" fmla="*/ 4 w 7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7" y="4"/>
                </a:lnTo>
                <a:lnTo>
                  <a:pt x="6" y="2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365">
            <a:extLst>
              <a:ext uri="{FF2B5EF4-FFF2-40B4-BE49-F238E27FC236}">
                <a16:creationId xmlns:a16="http://schemas.microsoft.com/office/drawing/2014/main" id="{2E7D4D50-42FA-436F-A715-3C2233992C8C}"/>
              </a:ext>
            </a:extLst>
          </p:cNvPr>
          <p:cNvSpPr>
            <a:spLocks/>
          </p:cNvSpPr>
          <p:nvPr/>
        </p:nvSpPr>
        <p:spPr bwMode="auto">
          <a:xfrm>
            <a:off x="9887778" y="4503368"/>
            <a:ext cx="6474" cy="8093"/>
          </a:xfrm>
          <a:custGeom>
            <a:avLst/>
            <a:gdLst>
              <a:gd name="T0" fmla="*/ 0 w 4"/>
              <a:gd name="T1" fmla="*/ 3 h 5"/>
              <a:gd name="T2" fmla="*/ 0 w 4"/>
              <a:gd name="T3" fmla="*/ 5 h 5"/>
              <a:gd name="T4" fmla="*/ 4 w 4"/>
              <a:gd name="T5" fmla="*/ 5 h 5"/>
              <a:gd name="T6" fmla="*/ 4 w 4"/>
              <a:gd name="T7" fmla="*/ 1 h 5"/>
              <a:gd name="T8" fmla="*/ 0 w 4"/>
              <a:gd name="T9" fmla="*/ 0 h 5"/>
              <a:gd name="T10" fmla="*/ 0 w 4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0" y="3"/>
                </a:moveTo>
                <a:lnTo>
                  <a:pt x="0" y="5"/>
                </a:lnTo>
                <a:lnTo>
                  <a:pt x="4" y="5"/>
                </a:lnTo>
                <a:lnTo>
                  <a:pt x="4" y="1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366">
            <a:extLst>
              <a:ext uri="{FF2B5EF4-FFF2-40B4-BE49-F238E27FC236}">
                <a16:creationId xmlns:a16="http://schemas.microsoft.com/office/drawing/2014/main" id="{D127E9B1-6812-4C99-8C72-58364923CEEC}"/>
              </a:ext>
            </a:extLst>
          </p:cNvPr>
          <p:cNvSpPr>
            <a:spLocks/>
          </p:cNvSpPr>
          <p:nvPr/>
        </p:nvSpPr>
        <p:spPr bwMode="auto">
          <a:xfrm>
            <a:off x="9921768" y="4475853"/>
            <a:ext cx="113299" cy="59886"/>
          </a:xfrm>
          <a:custGeom>
            <a:avLst/>
            <a:gdLst>
              <a:gd name="T0" fmla="*/ 66 w 70"/>
              <a:gd name="T1" fmla="*/ 20 h 37"/>
              <a:gd name="T2" fmla="*/ 62 w 70"/>
              <a:gd name="T3" fmla="*/ 17 h 37"/>
              <a:gd name="T4" fmla="*/ 62 w 70"/>
              <a:gd name="T5" fmla="*/ 15 h 37"/>
              <a:gd name="T6" fmla="*/ 64 w 70"/>
              <a:gd name="T7" fmla="*/ 13 h 37"/>
              <a:gd name="T8" fmla="*/ 66 w 70"/>
              <a:gd name="T9" fmla="*/ 13 h 37"/>
              <a:gd name="T10" fmla="*/ 70 w 70"/>
              <a:gd name="T11" fmla="*/ 11 h 37"/>
              <a:gd name="T12" fmla="*/ 70 w 70"/>
              <a:gd name="T13" fmla="*/ 3 h 37"/>
              <a:gd name="T14" fmla="*/ 66 w 70"/>
              <a:gd name="T15" fmla="*/ 0 h 37"/>
              <a:gd name="T16" fmla="*/ 64 w 70"/>
              <a:gd name="T17" fmla="*/ 2 h 37"/>
              <a:gd name="T18" fmla="*/ 62 w 70"/>
              <a:gd name="T19" fmla="*/ 2 h 37"/>
              <a:gd name="T20" fmla="*/ 60 w 70"/>
              <a:gd name="T21" fmla="*/ 0 h 37"/>
              <a:gd name="T22" fmla="*/ 56 w 70"/>
              <a:gd name="T23" fmla="*/ 0 h 37"/>
              <a:gd name="T24" fmla="*/ 55 w 70"/>
              <a:gd name="T25" fmla="*/ 3 h 37"/>
              <a:gd name="T26" fmla="*/ 56 w 70"/>
              <a:gd name="T27" fmla="*/ 11 h 37"/>
              <a:gd name="T28" fmla="*/ 58 w 70"/>
              <a:gd name="T29" fmla="*/ 11 h 37"/>
              <a:gd name="T30" fmla="*/ 56 w 70"/>
              <a:gd name="T31" fmla="*/ 13 h 37"/>
              <a:gd name="T32" fmla="*/ 53 w 70"/>
              <a:gd name="T33" fmla="*/ 13 h 37"/>
              <a:gd name="T34" fmla="*/ 47 w 70"/>
              <a:gd name="T35" fmla="*/ 18 h 37"/>
              <a:gd name="T36" fmla="*/ 45 w 70"/>
              <a:gd name="T37" fmla="*/ 22 h 37"/>
              <a:gd name="T38" fmla="*/ 43 w 70"/>
              <a:gd name="T39" fmla="*/ 22 h 37"/>
              <a:gd name="T40" fmla="*/ 41 w 70"/>
              <a:gd name="T41" fmla="*/ 22 h 37"/>
              <a:gd name="T42" fmla="*/ 40 w 70"/>
              <a:gd name="T43" fmla="*/ 24 h 37"/>
              <a:gd name="T44" fmla="*/ 38 w 70"/>
              <a:gd name="T45" fmla="*/ 22 h 37"/>
              <a:gd name="T46" fmla="*/ 36 w 70"/>
              <a:gd name="T47" fmla="*/ 22 h 37"/>
              <a:gd name="T48" fmla="*/ 32 w 70"/>
              <a:gd name="T49" fmla="*/ 24 h 37"/>
              <a:gd name="T50" fmla="*/ 30 w 70"/>
              <a:gd name="T51" fmla="*/ 24 h 37"/>
              <a:gd name="T52" fmla="*/ 30 w 70"/>
              <a:gd name="T53" fmla="*/ 20 h 37"/>
              <a:gd name="T54" fmla="*/ 30 w 70"/>
              <a:gd name="T55" fmla="*/ 17 h 37"/>
              <a:gd name="T56" fmla="*/ 28 w 70"/>
              <a:gd name="T57" fmla="*/ 17 h 37"/>
              <a:gd name="T58" fmla="*/ 26 w 70"/>
              <a:gd name="T59" fmla="*/ 18 h 37"/>
              <a:gd name="T60" fmla="*/ 26 w 70"/>
              <a:gd name="T61" fmla="*/ 20 h 37"/>
              <a:gd name="T62" fmla="*/ 24 w 70"/>
              <a:gd name="T63" fmla="*/ 22 h 37"/>
              <a:gd name="T64" fmla="*/ 21 w 70"/>
              <a:gd name="T65" fmla="*/ 20 h 37"/>
              <a:gd name="T66" fmla="*/ 17 w 70"/>
              <a:gd name="T67" fmla="*/ 22 h 37"/>
              <a:gd name="T68" fmla="*/ 13 w 70"/>
              <a:gd name="T69" fmla="*/ 22 h 37"/>
              <a:gd name="T70" fmla="*/ 11 w 70"/>
              <a:gd name="T71" fmla="*/ 22 h 37"/>
              <a:gd name="T72" fmla="*/ 9 w 70"/>
              <a:gd name="T73" fmla="*/ 22 h 37"/>
              <a:gd name="T74" fmla="*/ 6 w 70"/>
              <a:gd name="T75" fmla="*/ 22 h 37"/>
              <a:gd name="T76" fmla="*/ 2 w 70"/>
              <a:gd name="T77" fmla="*/ 20 h 37"/>
              <a:gd name="T78" fmla="*/ 0 w 70"/>
              <a:gd name="T79" fmla="*/ 24 h 37"/>
              <a:gd name="T80" fmla="*/ 2 w 70"/>
              <a:gd name="T81" fmla="*/ 28 h 37"/>
              <a:gd name="T82" fmla="*/ 6 w 70"/>
              <a:gd name="T83" fmla="*/ 28 h 37"/>
              <a:gd name="T84" fmla="*/ 11 w 70"/>
              <a:gd name="T85" fmla="*/ 33 h 37"/>
              <a:gd name="T86" fmla="*/ 11 w 70"/>
              <a:gd name="T87" fmla="*/ 35 h 37"/>
              <a:gd name="T88" fmla="*/ 13 w 70"/>
              <a:gd name="T89" fmla="*/ 33 h 37"/>
              <a:gd name="T90" fmla="*/ 19 w 70"/>
              <a:gd name="T91" fmla="*/ 33 h 37"/>
              <a:gd name="T92" fmla="*/ 21 w 70"/>
              <a:gd name="T93" fmla="*/ 37 h 37"/>
              <a:gd name="T94" fmla="*/ 24 w 70"/>
              <a:gd name="T95" fmla="*/ 37 h 37"/>
              <a:gd name="T96" fmla="*/ 28 w 70"/>
              <a:gd name="T97" fmla="*/ 37 h 37"/>
              <a:gd name="T98" fmla="*/ 34 w 70"/>
              <a:gd name="T99" fmla="*/ 35 h 37"/>
              <a:gd name="T100" fmla="*/ 38 w 70"/>
              <a:gd name="T101" fmla="*/ 35 h 37"/>
              <a:gd name="T102" fmla="*/ 40 w 70"/>
              <a:gd name="T103" fmla="*/ 35 h 37"/>
              <a:gd name="T104" fmla="*/ 43 w 70"/>
              <a:gd name="T105" fmla="*/ 37 h 37"/>
              <a:gd name="T106" fmla="*/ 45 w 70"/>
              <a:gd name="T107" fmla="*/ 35 h 37"/>
              <a:gd name="T108" fmla="*/ 45 w 70"/>
              <a:gd name="T109" fmla="*/ 33 h 37"/>
              <a:gd name="T110" fmla="*/ 49 w 70"/>
              <a:gd name="T111" fmla="*/ 32 h 37"/>
              <a:gd name="T112" fmla="*/ 55 w 70"/>
              <a:gd name="T113" fmla="*/ 26 h 37"/>
              <a:gd name="T114" fmla="*/ 55 w 70"/>
              <a:gd name="T115" fmla="*/ 22 h 37"/>
              <a:gd name="T116" fmla="*/ 58 w 70"/>
              <a:gd name="T117" fmla="*/ 22 h 37"/>
              <a:gd name="T118" fmla="*/ 60 w 70"/>
              <a:gd name="T119" fmla="*/ 24 h 37"/>
              <a:gd name="T120" fmla="*/ 64 w 70"/>
              <a:gd name="T121" fmla="*/ 22 h 37"/>
              <a:gd name="T122" fmla="*/ 66 w 70"/>
              <a:gd name="T123" fmla="*/ 2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0" h="37">
                <a:moveTo>
                  <a:pt x="66" y="20"/>
                </a:moveTo>
                <a:lnTo>
                  <a:pt x="62" y="17"/>
                </a:lnTo>
                <a:lnTo>
                  <a:pt x="62" y="15"/>
                </a:lnTo>
                <a:lnTo>
                  <a:pt x="64" y="13"/>
                </a:lnTo>
                <a:lnTo>
                  <a:pt x="66" y="13"/>
                </a:lnTo>
                <a:lnTo>
                  <a:pt x="70" y="11"/>
                </a:lnTo>
                <a:lnTo>
                  <a:pt x="70" y="3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60" y="0"/>
                </a:lnTo>
                <a:lnTo>
                  <a:pt x="56" y="0"/>
                </a:lnTo>
                <a:lnTo>
                  <a:pt x="55" y="3"/>
                </a:lnTo>
                <a:lnTo>
                  <a:pt x="56" y="11"/>
                </a:lnTo>
                <a:lnTo>
                  <a:pt x="58" y="11"/>
                </a:lnTo>
                <a:lnTo>
                  <a:pt x="56" y="13"/>
                </a:lnTo>
                <a:lnTo>
                  <a:pt x="53" y="13"/>
                </a:lnTo>
                <a:lnTo>
                  <a:pt x="47" y="18"/>
                </a:lnTo>
                <a:lnTo>
                  <a:pt x="45" y="22"/>
                </a:lnTo>
                <a:lnTo>
                  <a:pt x="43" y="22"/>
                </a:lnTo>
                <a:lnTo>
                  <a:pt x="41" y="22"/>
                </a:lnTo>
                <a:lnTo>
                  <a:pt x="40" y="24"/>
                </a:lnTo>
                <a:lnTo>
                  <a:pt x="38" y="22"/>
                </a:lnTo>
                <a:lnTo>
                  <a:pt x="36" y="22"/>
                </a:lnTo>
                <a:lnTo>
                  <a:pt x="32" y="24"/>
                </a:lnTo>
                <a:lnTo>
                  <a:pt x="30" y="24"/>
                </a:lnTo>
                <a:lnTo>
                  <a:pt x="30" y="20"/>
                </a:lnTo>
                <a:lnTo>
                  <a:pt x="30" y="17"/>
                </a:lnTo>
                <a:lnTo>
                  <a:pt x="28" y="17"/>
                </a:lnTo>
                <a:lnTo>
                  <a:pt x="26" y="18"/>
                </a:lnTo>
                <a:lnTo>
                  <a:pt x="26" y="20"/>
                </a:lnTo>
                <a:lnTo>
                  <a:pt x="24" y="22"/>
                </a:lnTo>
                <a:lnTo>
                  <a:pt x="21" y="20"/>
                </a:lnTo>
                <a:lnTo>
                  <a:pt x="17" y="22"/>
                </a:lnTo>
                <a:lnTo>
                  <a:pt x="13" y="22"/>
                </a:lnTo>
                <a:lnTo>
                  <a:pt x="11" y="22"/>
                </a:lnTo>
                <a:lnTo>
                  <a:pt x="9" y="22"/>
                </a:lnTo>
                <a:lnTo>
                  <a:pt x="6" y="22"/>
                </a:lnTo>
                <a:lnTo>
                  <a:pt x="2" y="20"/>
                </a:lnTo>
                <a:lnTo>
                  <a:pt x="0" y="24"/>
                </a:lnTo>
                <a:lnTo>
                  <a:pt x="2" y="28"/>
                </a:lnTo>
                <a:lnTo>
                  <a:pt x="6" y="28"/>
                </a:lnTo>
                <a:lnTo>
                  <a:pt x="11" y="33"/>
                </a:lnTo>
                <a:lnTo>
                  <a:pt x="11" y="35"/>
                </a:lnTo>
                <a:lnTo>
                  <a:pt x="13" y="33"/>
                </a:lnTo>
                <a:lnTo>
                  <a:pt x="19" y="33"/>
                </a:lnTo>
                <a:lnTo>
                  <a:pt x="21" y="37"/>
                </a:lnTo>
                <a:lnTo>
                  <a:pt x="24" y="37"/>
                </a:lnTo>
                <a:lnTo>
                  <a:pt x="28" y="37"/>
                </a:lnTo>
                <a:lnTo>
                  <a:pt x="34" y="35"/>
                </a:lnTo>
                <a:lnTo>
                  <a:pt x="38" y="35"/>
                </a:lnTo>
                <a:lnTo>
                  <a:pt x="40" y="35"/>
                </a:lnTo>
                <a:lnTo>
                  <a:pt x="43" y="37"/>
                </a:lnTo>
                <a:lnTo>
                  <a:pt x="45" y="35"/>
                </a:lnTo>
                <a:lnTo>
                  <a:pt x="45" y="33"/>
                </a:lnTo>
                <a:lnTo>
                  <a:pt x="49" y="32"/>
                </a:lnTo>
                <a:lnTo>
                  <a:pt x="55" y="26"/>
                </a:lnTo>
                <a:lnTo>
                  <a:pt x="55" y="22"/>
                </a:lnTo>
                <a:lnTo>
                  <a:pt x="58" y="22"/>
                </a:lnTo>
                <a:lnTo>
                  <a:pt x="60" y="24"/>
                </a:lnTo>
                <a:lnTo>
                  <a:pt x="64" y="22"/>
                </a:lnTo>
                <a:lnTo>
                  <a:pt x="66" y="2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367">
            <a:extLst>
              <a:ext uri="{FF2B5EF4-FFF2-40B4-BE49-F238E27FC236}">
                <a16:creationId xmlns:a16="http://schemas.microsoft.com/office/drawing/2014/main" id="{611013DB-5187-4AC7-8CC3-A7995D45CC30}"/>
              </a:ext>
            </a:extLst>
          </p:cNvPr>
          <p:cNvSpPr>
            <a:spLocks/>
          </p:cNvSpPr>
          <p:nvPr/>
        </p:nvSpPr>
        <p:spPr bwMode="auto">
          <a:xfrm>
            <a:off x="9780954" y="4598863"/>
            <a:ext cx="12948" cy="6474"/>
          </a:xfrm>
          <a:custGeom>
            <a:avLst/>
            <a:gdLst>
              <a:gd name="T0" fmla="*/ 8 w 8"/>
              <a:gd name="T1" fmla="*/ 4 h 4"/>
              <a:gd name="T2" fmla="*/ 6 w 8"/>
              <a:gd name="T3" fmla="*/ 2 h 4"/>
              <a:gd name="T4" fmla="*/ 0 w 8"/>
              <a:gd name="T5" fmla="*/ 0 h 4"/>
              <a:gd name="T6" fmla="*/ 8 w 8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6" y="2"/>
                </a:lnTo>
                <a:lnTo>
                  <a:pt x="0" y="0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368">
            <a:extLst>
              <a:ext uri="{FF2B5EF4-FFF2-40B4-BE49-F238E27FC236}">
                <a16:creationId xmlns:a16="http://schemas.microsoft.com/office/drawing/2014/main" id="{F298B8BD-5C07-4C43-883E-07D8E51D10F0}"/>
              </a:ext>
            </a:extLst>
          </p:cNvPr>
          <p:cNvSpPr>
            <a:spLocks/>
          </p:cNvSpPr>
          <p:nvPr/>
        </p:nvSpPr>
        <p:spPr bwMode="auto">
          <a:xfrm>
            <a:off x="9800376" y="4574584"/>
            <a:ext cx="3237" cy="323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2 w 2"/>
              <a:gd name="T5" fmla="*/ 2 h 2"/>
              <a:gd name="T6" fmla="*/ 2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Rectangle 369">
            <a:extLst>
              <a:ext uri="{FF2B5EF4-FFF2-40B4-BE49-F238E27FC236}">
                <a16:creationId xmlns:a16="http://schemas.microsoft.com/office/drawing/2014/main" id="{5D234E53-1205-4421-938D-D1EA554F4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84191" y="4597244"/>
            <a:ext cx="3237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370">
            <a:extLst>
              <a:ext uri="{FF2B5EF4-FFF2-40B4-BE49-F238E27FC236}">
                <a16:creationId xmlns:a16="http://schemas.microsoft.com/office/drawing/2014/main" id="{ABBEFCFD-94A0-4338-819F-895DCE1BC126}"/>
              </a:ext>
            </a:extLst>
          </p:cNvPr>
          <p:cNvSpPr>
            <a:spLocks/>
          </p:cNvSpPr>
          <p:nvPr/>
        </p:nvSpPr>
        <p:spPr bwMode="auto">
          <a:xfrm>
            <a:off x="9811706" y="4572966"/>
            <a:ext cx="3237" cy="1619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2 w 2"/>
              <a:gd name="T7" fmla="*/ 1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1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371">
            <a:extLst>
              <a:ext uri="{FF2B5EF4-FFF2-40B4-BE49-F238E27FC236}">
                <a16:creationId xmlns:a16="http://schemas.microsoft.com/office/drawing/2014/main" id="{21E8154E-F921-42E0-9376-814ADF2A708A}"/>
              </a:ext>
            </a:extLst>
          </p:cNvPr>
          <p:cNvSpPr>
            <a:spLocks/>
          </p:cNvSpPr>
          <p:nvPr/>
        </p:nvSpPr>
        <p:spPr bwMode="auto">
          <a:xfrm>
            <a:off x="9793902" y="4574584"/>
            <a:ext cx="6474" cy="9711"/>
          </a:xfrm>
          <a:custGeom>
            <a:avLst/>
            <a:gdLst>
              <a:gd name="T0" fmla="*/ 4 w 4"/>
              <a:gd name="T1" fmla="*/ 4 h 6"/>
              <a:gd name="T2" fmla="*/ 2 w 4"/>
              <a:gd name="T3" fmla="*/ 0 h 6"/>
              <a:gd name="T4" fmla="*/ 0 w 4"/>
              <a:gd name="T5" fmla="*/ 2 h 6"/>
              <a:gd name="T6" fmla="*/ 0 w 4"/>
              <a:gd name="T7" fmla="*/ 4 h 6"/>
              <a:gd name="T8" fmla="*/ 2 w 4"/>
              <a:gd name="T9" fmla="*/ 6 h 6"/>
              <a:gd name="T10" fmla="*/ 4 w 4"/>
              <a:gd name="T11" fmla="*/ 6 h 6"/>
              <a:gd name="T12" fmla="*/ 4 w 4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372">
            <a:extLst>
              <a:ext uri="{FF2B5EF4-FFF2-40B4-BE49-F238E27FC236}">
                <a16:creationId xmlns:a16="http://schemas.microsoft.com/office/drawing/2014/main" id="{0824372B-7869-478A-B1A7-2713B6EABAF4}"/>
              </a:ext>
            </a:extLst>
          </p:cNvPr>
          <p:cNvSpPr>
            <a:spLocks/>
          </p:cNvSpPr>
          <p:nvPr/>
        </p:nvSpPr>
        <p:spPr bwMode="auto">
          <a:xfrm>
            <a:off x="9790665" y="4598863"/>
            <a:ext cx="3237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373">
            <a:extLst>
              <a:ext uri="{FF2B5EF4-FFF2-40B4-BE49-F238E27FC236}">
                <a16:creationId xmlns:a16="http://schemas.microsoft.com/office/drawing/2014/main" id="{3CB2AED1-6479-41D8-873B-FE94F8AA7C23}"/>
              </a:ext>
            </a:extLst>
          </p:cNvPr>
          <p:cNvSpPr>
            <a:spLocks/>
          </p:cNvSpPr>
          <p:nvPr/>
        </p:nvSpPr>
        <p:spPr bwMode="auto">
          <a:xfrm>
            <a:off x="9790665" y="4584296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2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374">
            <a:extLst>
              <a:ext uri="{FF2B5EF4-FFF2-40B4-BE49-F238E27FC236}">
                <a16:creationId xmlns:a16="http://schemas.microsoft.com/office/drawing/2014/main" id="{118A2740-D59E-4AA2-B5C8-AE52035E6E31}"/>
              </a:ext>
            </a:extLst>
          </p:cNvPr>
          <p:cNvSpPr>
            <a:spLocks/>
          </p:cNvSpPr>
          <p:nvPr/>
        </p:nvSpPr>
        <p:spPr bwMode="auto">
          <a:xfrm>
            <a:off x="9790665" y="4594007"/>
            <a:ext cx="6474" cy="3237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  <a:gd name="T6" fmla="*/ 4 w 4"/>
              <a:gd name="T7" fmla="*/ 2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375">
            <a:extLst>
              <a:ext uri="{FF2B5EF4-FFF2-40B4-BE49-F238E27FC236}">
                <a16:creationId xmlns:a16="http://schemas.microsoft.com/office/drawing/2014/main" id="{75722CB7-8759-482A-8305-A30F862155F2}"/>
              </a:ext>
            </a:extLst>
          </p:cNvPr>
          <p:cNvSpPr>
            <a:spLocks/>
          </p:cNvSpPr>
          <p:nvPr/>
        </p:nvSpPr>
        <p:spPr bwMode="auto">
          <a:xfrm>
            <a:off x="9814943" y="4569729"/>
            <a:ext cx="6474" cy="4856"/>
          </a:xfrm>
          <a:custGeom>
            <a:avLst/>
            <a:gdLst>
              <a:gd name="T0" fmla="*/ 2 w 4"/>
              <a:gd name="T1" fmla="*/ 0 h 3"/>
              <a:gd name="T2" fmla="*/ 0 w 4"/>
              <a:gd name="T3" fmla="*/ 2 h 3"/>
              <a:gd name="T4" fmla="*/ 2 w 4"/>
              <a:gd name="T5" fmla="*/ 3 h 3"/>
              <a:gd name="T6" fmla="*/ 2 w 4"/>
              <a:gd name="T7" fmla="*/ 2 h 3"/>
              <a:gd name="T8" fmla="*/ 4 w 4"/>
              <a:gd name="T9" fmla="*/ 0 h 3"/>
              <a:gd name="T10" fmla="*/ 2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0" y="2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Rectangle 376">
            <a:extLst>
              <a:ext uri="{FF2B5EF4-FFF2-40B4-BE49-F238E27FC236}">
                <a16:creationId xmlns:a16="http://schemas.microsoft.com/office/drawing/2014/main" id="{222FE5D4-DBED-486D-9207-EAC6CA58A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1418" y="4572966"/>
            <a:ext cx="1619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Rectangle 377">
            <a:extLst>
              <a:ext uri="{FF2B5EF4-FFF2-40B4-BE49-F238E27FC236}">
                <a16:creationId xmlns:a16="http://schemas.microsoft.com/office/drawing/2014/main" id="{3955851B-44AC-4EEF-93D2-F15E9A2D5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6718" y="4050173"/>
            <a:ext cx="1619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378">
            <a:extLst>
              <a:ext uri="{FF2B5EF4-FFF2-40B4-BE49-F238E27FC236}">
                <a16:creationId xmlns:a16="http://schemas.microsoft.com/office/drawing/2014/main" id="{DE8F59C9-8211-4A87-B0C5-9DB60682CE06}"/>
              </a:ext>
            </a:extLst>
          </p:cNvPr>
          <p:cNvSpPr>
            <a:spLocks/>
          </p:cNvSpPr>
          <p:nvPr/>
        </p:nvSpPr>
        <p:spPr bwMode="auto">
          <a:xfrm>
            <a:off x="9141625" y="4059884"/>
            <a:ext cx="6474" cy="6474"/>
          </a:xfrm>
          <a:custGeom>
            <a:avLst/>
            <a:gdLst>
              <a:gd name="T0" fmla="*/ 4 w 4"/>
              <a:gd name="T1" fmla="*/ 2 h 4"/>
              <a:gd name="T2" fmla="*/ 2 w 4"/>
              <a:gd name="T3" fmla="*/ 0 h 4"/>
              <a:gd name="T4" fmla="*/ 2 w 4"/>
              <a:gd name="T5" fmla="*/ 2 h 4"/>
              <a:gd name="T6" fmla="*/ 0 w 4"/>
              <a:gd name="T7" fmla="*/ 2 h 4"/>
              <a:gd name="T8" fmla="*/ 0 w 4"/>
              <a:gd name="T9" fmla="*/ 4 h 4"/>
              <a:gd name="T10" fmla="*/ 2 w 4"/>
              <a:gd name="T11" fmla="*/ 4 h 4"/>
              <a:gd name="T12" fmla="*/ 4 w 4"/>
              <a:gd name="T13" fmla="*/ 4 h 4"/>
              <a:gd name="T14" fmla="*/ 4 w 4"/>
              <a:gd name="T15" fmla="*/ 2 h 4"/>
              <a:gd name="T16" fmla="*/ 4 w 4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379">
            <a:extLst>
              <a:ext uri="{FF2B5EF4-FFF2-40B4-BE49-F238E27FC236}">
                <a16:creationId xmlns:a16="http://schemas.microsoft.com/office/drawing/2014/main" id="{B035A095-40E6-45BF-8ED7-E8DD7063708E}"/>
              </a:ext>
            </a:extLst>
          </p:cNvPr>
          <p:cNvSpPr>
            <a:spLocks/>
          </p:cNvSpPr>
          <p:nvPr/>
        </p:nvSpPr>
        <p:spPr bwMode="auto">
          <a:xfrm>
            <a:off x="9204749" y="4084163"/>
            <a:ext cx="131103" cy="121392"/>
          </a:xfrm>
          <a:custGeom>
            <a:avLst/>
            <a:gdLst>
              <a:gd name="T0" fmla="*/ 55 w 81"/>
              <a:gd name="T1" fmla="*/ 15 h 75"/>
              <a:gd name="T2" fmla="*/ 49 w 81"/>
              <a:gd name="T3" fmla="*/ 13 h 75"/>
              <a:gd name="T4" fmla="*/ 47 w 81"/>
              <a:gd name="T5" fmla="*/ 24 h 75"/>
              <a:gd name="T6" fmla="*/ 40 w 81"/>
              <a:gd name="T7" fmla="*/ 22 h 75"/>
              <a:gd name="T8" fmla="*/ 32 w 81"/>
              <a:gd name="T9" fmla="*/ 30 h 75"/>
              <a:gd name="T10" fmla="*/ 32 w 81"/>
              <a:gd name="T11" fmla="*/ 22 h 75"/>
              <a:gd name="T12" fmla="*/ 23 w 81"/>
              <a:gd name="T13" fmla="*/ 22 h 75"/>
              <a:gd name="T14" fmla="*/ 19 w 81"/>
              <a:gd name="T15" fmla="*/ 30 h 75"/>
              <a:gd name="T16" fmla="*/ 10 w 81"/>
              <a:gd name="T17" fmla="*/ 32 h 75"/>
              <a:gd name="T18" fmla="*/ 4 w 81"/>
              <a:gd name="T19" fmla="*/ 39 h 75"/>
              <a:gd name="T20" fmla="*/ 4 w 81"/>
              <a:gd name="T21" fmla="*/ 52 h 75"/>
              <a:gd name="T22" fmla="*/ 10 w 81"/>
              <a:gd name="T23" fmla="*/ 41 h 75"/>
              <a:gd name="T24" fmla="*/ 15 w 81"/>
              <a:gd name="T25" fmla="*/ 39 h 75"/>
              <a:gd name="T26" fmla="*/ 17 w 81"/>
              <a:gd name="T27" fmla="*/ 41 h 75"/>
              <a:gd name="T28" fmla="*/ 21 w 81"/>
              <a:gd name="T29" fmla="*/ 39 h 75"/>
              <a:gd name="T30" fmla="*/ 23 w 81"/>
              <a:gd name="T31" fmla="*/ 41 h 75"/>
              <a:gd name="T32" fmla="*/ 25 w 81"/>
              <a:gd name="T33" fmla="*/ 41 h 75"/>
              <a:gd name="T34" fmla="*/ 27 w 81"/>
              <a:gd name="T35" fmla="*/ 37 h 75"/>
              <a:gd name="T36" fmla="*/ 34 w 81"/>
              <a:gd name="T37" fmla="*/ 39 h 75"/>
              <a:gd name="T38" fmla="*/ 42 w 81"/>
              <a:gd name="T39" fmla="*/ 49 h 75"/>
              <a:gd name="T40" fmla="*/ 36 w 81"/>
              <a:gd name="T41" fmla="*/ 49 h 75"/>
              <a:gd name="T42" fmla="*/ 38 w 81"/>
              <a:gd name="T43" fmla="*/ 56 h 75"/>
              <a:gd name="T44" fmla="*/ 40 w 81"/>
              <a:gd name="T45" fmla="*/ 64 h 75"/>
              <a:gd name="T46" fmla="*/ 49 w 81"/>
              <a:gd name="T47" fmla="*/ 69 h 75"/>
              <a:gd name="T48" fmla="*/ 55 w 81"/>
              <a:gd name="T49" fmla="*/ 67 h 75"/>
              <a:gd name="T50" fmla="*/ 57 w 81"/>
              <a:gd name="T51" fmla="*/ 69 h 75"/>
              <a:gd name="T52" fmla="*/ 63 w 81"/>
              <a:gd name="T53" fmla="*/ 73 h 75"/>
              <a:gd name="T54" fmla="*/ 64 w 81"/>
              <a:gd name="T55" fmla="*/ 62 h 75"/>
              <a:gd name="T56" fmla="*/ 61 w 81"/>
              <a:gd name="T57" fmla="*/ 52 h 75"/>
              <a:gd name="T58" fmla="*/ 70 w 81"/>
              <a:gd name="T59" fmla="*/ 47 h 75"/>
              <a:gd name="T60" fmla="*/ 72 w 81"/>
              <a:gd name="T61" fmla="*/ 56 h 75"/>
              <a:gd name="T62" fmla="*/ 74 w 81"/>
              <a:gd name="T63" fmla="*/ 60 h 75"/>
              <a:gd name="T64" fmla="*/ 74 w 81"/>
              <a:gd name="T65" fmla="*/ 51 h 75"/>
              <a:gd name="T66" fmla="*/ 78 w 81"/>
              <a:gd name="T67" fmla="*/ 51 h 75"/>
              <a:gd name="T68" fmla="*/ 79 w 81"/>
              <a:gd name="T69" fmla="*/ 41 h 75"/>
              <a:gd name="T70" fmla="*/ 76 w 81"/>
              <a:gd name="T71" fmla="*/ 30 h 75"/>
              <a:gd name="T72" fmla="*/ 74 w 81"/>
              <a:gd name="T73" fmla="*/ 24 h 75"/>
              <a:gd name="T74" fmla="*/ 72 w 81"/>
              <a:gd name="T75" fmla="*/ 21 h 75"/>
              <a:gd name="T76" fmla="*/ 74 w 81"/>
              <a:gd name="T77" fmla="*/ 15 h 75"/>
              <a:gd name="T78" fmla="*/ 70 w 81"/>
              <a:gd name="T79" fmla="*/ 11 h 75"/>
              <a:gd name="T80" fmla="*/ 61 w 81"/>
              <a:gd name="T81" fmla="*/ 2 h 75"/>
              <a:gd name="T82" fmla="*/ 57 w 81"/>
              <a:gd name="T83" fmla="*/ 4 h 75"/>
              <a:gd name="T84" fmla="*/ 57 w 81"/>
              <a:gd name="T85" fmla="*/ 1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1" h="75">
                <a:moveTo>
                  <a:pt x="57" y="11"/>
                </a:moveTo>
                <a:lnTo>
                  <a:pt x="55" y="11"/>
                </a:lnTo>
                <a:lnTo>
                  <a:pt x="55" y="15"/>
                </a:lnTo>
                <a:lnTo>
                  <a:pt x="55" y="17"/>
                </a:lnTo>
                <a:lnTo>
                  <a:pt x="51" y="15"/>
                </a:lnTo>
                <a:lnTo>
                  <a:pt x="49" y="13"/>
                </a:lnTo>
                <a:lnTo>
                  <a:pt x="47" y="21"/>
                </a:lnTo>
                <a:lnTo>
                  <a:pt x="47" y="21"/>
                </a:lnTo>
                <a:lnTo>
                  <a:pt x="47" y="24"/>
                </a:lnTo>
                <a:lnTo>
                  <a:pt x="46" y="24"/>
                </a:lnTo>
                <a:lnTo>
                  <a:pt x="44" y="21"/>
                </a:lnTo>
                <a:lnTo>
                  <a:pt x="40" y="22"/>
                </a:lnTo>
                <a:lnTo>
                  <a:pt x="38" y="28"/>
                </a:lnTo>
                <a:lnTo>
                  <a:pt x="34" y="30"/>
                </a:lnTo>
                <a:lnTo>
                  <a:pt x="32" y="30"/>
                </a:lnTo>
                <a:lnTo>
                  <a:pt x="29" y="34"/>
                </a:lnTo>
                <a:lnTo>
                  <a:pt x="32" y="28"/>
                </a:lnTo>
                <a:lnTo>
                  <a:pt x="32" y="22"/>
                </a:lnTo>
                <a:lnTo>
                  <a:pt x="29" y="19"/>
                </a:lnTo>
                <a:lnTo>
                  <a:pt x="25" y="19"/>
                </a:lnTo>
                <a:lnTo>
                  <a:pt x="23" y="22"/>
                </a:lnTo>
                <a:lnTo>
                  <a:pt x="19" y="24"/>
                </a:lnTo>
                <a:lnTo>
                  <a:pt x="17" y="26"/>
                </a:lnTo>
                <a:lnTo>
                  <a:pt x="19" y="30"/>
                </a:lnTo>
                <a:lnTo>
                  <a:pt x="15" y="30"/>
                </a:lnTo>
                <a:lnTo>
                  <a:pt x="12" y="30"/>
                </a:lnTo>
                <a:lnTo>
                  <a:pt x="10" y="32"/>
                </a:lnTo>
                <a:lnTo>
                  <a:pt x="6" y="34"/>
                </a:lnTo>
                <a:lnTo>
                  <a:pt x="2" y="37"/>
                </a:lnTo>
                <a:lnTo>
                  <a:pt x="4" y="39"/>
                </a:lnTo>
                <a:lnTo>
                  <a:pt x="2" y="43"/>
                </a:lnTo>
                <a:lnTo>
                  <a:pt x="0" y="49"/>
                </a:lnTo>
                <a:lnTo>
                  <a:pt x="4" y="52"/>
                </a:lnTo>
                <a:lnTo>
                  <a:pt x="6" y="51"/>
                </a:lnTo>
                <a:lnTo>
                  <a:pt x="8" y="43"/>
                </a:lnTo>
                <a:lnTo>
                  <a:pt x="10" y="41"/>
                </a:lnTo>
                <a:lnTo>
                  <a:pt x="12" y="37"/>
                </a:lnTo>
                <a:lnTo>
                  <a:pt x="14" y="36"/>
                </a:lnTo>
                <a:lnTo>
                  <a:pt x="15" y="39"/>
                </a:lnTo>
                <a:lnTo>
                  <a:pt x="15" y="41"/>
                </a:lnTo>
                <a:lnTo>
                  <a:pt x="15" y="43"/>
                </a:lnTo>
                <a:lnTo>
                  <a:pt x="17" y="41"/>
                </a:lnTo>
                <a:lnTo>
                  <a:pt x="19" y="43"/>
                </a:lnTo>
                <a:lnTo>
                  <a:pt x="19" y="39"/>
                </a:lnTo>
                <a:lnTo>
                  <a:pt x="21" y="39"/>
                </a:lnTo>
                <a:lnTo>
                  <a:pt x="23" y="39"/>
                </a:lnTo>
                <a:lnTo>
                  <a:pt x="21" y="41"/>
                </a:lnTo>
                <a:lnTo>
                  <a:pt x="23" y="41"/>
                </a:lnTo>
                <a:lnTo>
                  <a:pt x="27" y="43"/>
                </a:lnTo>
                <a:lnTo>
                  <a:pt x="27" y="43"/>
                </a:lnTo>
                <a:lnTo>
                  <a:pt x="25" y="41"/>
                </a:lnTo>
                <a:lnTo>
                  <a:pt x="27" y="39"/>
                </a:lnTo>
                <a:lnTo>
                  <a:pt x="27" y="37"/>
                </a:lnTo>
                <a:lnTo>
                  <a:pt x="27" y="37"/>
                </a:lnTo>
                <a:lnTo>
                  <a:pt x="29" y="37"/>
                </a:lnTo>
                <a:lnTo>
                  <a:pt x="32" y="39"/>
                </a:lnTo>
                <a:lnTo>
                  <a:pt x="34" y="39"/>
                </a:lnTo>
                <a:lnTo>
                  <a:pt x="38" y="43"/>
                </a:lnTo>
                <a:lnTo>
                  <a:pt x="38" y="45"/>
                </a:lnTo>
                <a:lnTo>
                  <a:pt x="42" y="49"/>
                </a:lnTo>
                <a:lnTo>
                  <a:pt x="38" y="47"/>
                </a:lnTo>
                <a:lnTo>
                  <a:pt x="36" y="47"/>
                </a:lnTo>
                <a:lnTo>
                  <a:pt x="36" y="49"/>
                </a:lnTo>
                <a:lnTo>
                  <a:pt x="36" y="51"/>
                </a:lnTo>
                <a:lnTo>
                  <a:pt x="38" y="52"/>
                </a:lnTo>
                <a:lnTo>
                  <a:pt x="38" y="56"/>
                </a:lnTo>
                <a:lnTo>
                  <a:pt x="36" y="58"/>
                </a:lnTo>
                <a:lnTo>
                  <a:pt x="40" y="60"/>
                </a:lnTo>
                <a:lnTo>
                  <a:pt x="40" y="64"/>
                </a:lnTo>
                <a:lnTo>
                  <a:pt x="44" y="67"/>
                </a:lnTo>
                <a:lnTo>
                  <a:pt x="46" y="67"/>
                </a:lnTo>
                <a:lnTo>
                  <a:pt x="49" y="69"/>
                </a:lnTo>
                <a:lnTo>
                  <a:pt x="53" y="71"/>
                </a:lnTo>
                <a:lnTo>
                  <a:pt x="55" y="69"/>
                </a:lnTo>
                <a:lnTo>
                  <a:pt x="55" y="67"/>
                </a:lnTo>
                <a:lnTo>
                  <a:pt x="57" y="67"/>
                </a:lnTo>
                <a:lnTo>
                  <a:pt x="59" y="67"/>
                </a:lnTo>
                <a:lnTo>
                  <a:pt x="57" y="69"/>
                </a:lnTo>
                <a:lnTo>
                  <a:pt x="59" y="73"/>
                </a:lnTo>
                <a:lnTo>
                  <a:pt x="59" y="75"/>
                </a:lnTo>
                <a:lnTo>
                  <a:pt x="63" y="73"/>
                </a:lnTo>
                <a:lnTo>
                  <a:pt x="66" y="67"/>
                </a:lnTo>
                <a:lnTo>
                  <a:pt x="66" y="64"/>
                </a:lnTo>
                <a:lnTo>
                  <a:pt x="64" y="62"/>
                </a:lnTo>
                <a:lnTo>
                  <a:pt x="63" y="56"/>
                </a:lnTo>
                <a:lnTo>
                  <a:pt x="61" y="54"/>
                </a:lnTo>
                <a:lnTo>
                  <a:pt x="61" y="52"/>
                </a:lnTo>
                <a:lnTo>
                  <a:pt x="64" y="45"/>
                </a:lnTo>
                <a:lnTo>
                  <a:pt x="68" y="43"/>
                </a:lnTo>
                <a:lnTo>
                  <a:pt x="70" y="47"/>
                </a:lnTo>
                <a:lnTo>
                  <a:pt x="70" y="51"/>
                </a:lnTo>
                <a:lnTo>
                  <a:pt x="72" y="52"/>
                </a:lnTo>
                <a:lnTo>
                  <a:pt x="72" y="56"/>
                </a:lnTo>
                <a:lnTo>
                  <a:pt x="74" y="60"/>
                </a:lnTo>
                <a:lnTo>
                  <a:pt x="74" y="64"/>
                </a:lnTo>
                <a:lnTo>
                  <a:pt x="74" y="60"/>
                </a:lnTo>
                <a:lnTo>
                  <a:pt x="76" y="56"/>
                </a:lnTo>
                <a:lnTo>
                  <a:pt x="74" y="52"/>
                </a:lnTo>
                <a:lnTo>
                  <a:pt x="74" y="51"/>
                </a:lnTo>
                <a:lnTo>
                  <a:pt x="76" y="51"/>
                </a:lnTo>
                <a:lnTo>
                  <a:pt x="78" y="52"/>
                </a:lnTo>
                <a:lnTo>
                  <a:pt x="78" y="51"/>
                </a:lnTo>
                <a:lnTo>
                  <a:pt x="79" y="51"/>
                </a:lnTo>
                <a:lnTo>
                  <a:pt x="81" y="45"/>
                </a:lnTo>
                <a:lnTo>
                  <a:pt x="79" y="41"/>
                </a:lnTo>
                <a:lnTo>
                  <a:pt x="78" y="37"/>
                </a:lnTo>
                <a:lnTo>
                  <a:pt x="76" y="34"/>
                </a:lnTo>
                <a:lnTo>
                  <a:pt x="76" y="30"/>
                </a:lnTo>
                <a:lnTo>
                  <a:pt x="76" y="26"/>
                </a:lnTo>
                <a:lnTo>
                  <a:pt x="74" y="28"/>
                </a:lnTo>
                <a:lnTo>
                  <a:pt x="74" y="24"/>
                </a:lnTo>
                <a:lnTo>
                  <a:pt x="74" y="22"/>
                </a:lnTo>
                <a:lnTo>
                  <a:pt x="74" y="22"/>
                </a:lnTo>
                <a:lnTo>
                  <a:pt x="72" y="21"/>
                </a:lnTo>
                <a:lnTo>
                  <a:pt x="72" y="19"/>
                </a:lnTo>
                <a:lnTo>
                  <a:pt x="74" y="19"/>
                </a:lnTo>
                <a:lnTo>
                  <a:pt x="74" y="15"/>
                </a:lnTo>
                <a:lnTo>
                  <a:pt x="72" y="11"/>
                </a:lnTo>
                <a:lnTo>
                  <a:pt x="72" y="9"/>
                </a:lnTo>
                <a:lnTo>
                  <a:pt x="70" y="11"/>
                </a:lnTo>
                <a:lnTo>
                  <a:pt x="66" y="8"/>
                </a:lnTo>
                <a:lnTo>
                  <a:pt x="63" y="4"/>
                </a:lnTo>
                <a:lnTo>
                  <a:pt x="61" y="2"/>
                </a:lnTo>
                <a:lnTo>
                  <a:pt x="61" y="2"/>
                </a:lnTo>
                <a:lnTo>
                  <a:pt x="57" y="0"/>
                </a:lnTo>
                <a:lnTo>
                  <a:pt x="57" y="4"/>
                </a:lnTo>
                <a:lnTo>
                  <a:pt x="59" y="11"/>
                </a:lnTo>
                <a:lnTo>
                  <a:pt x="59" y="13"/>
                </a:lnTo>
                <a:lnTo>
                  <a:pt x="57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380">
            <a:extLst>
              <a:ext uri="{FF2B5EF4-FFF2-40B4-BE49-F238E27FC236}">
                <a16:creationId xmlns:a16="http://schemas.microsoft.com/office/drawing/2014/main" id="{D2E3090E-F6AF-4C7A-B58A-611D8E15F645}"/>
              </a:ext>
            </a:extLst>
          </p:cNvPr>
          <p:cNvSpPr>
            <a:spLocks/>
          </p:cNvSpPr>
          <p:nvPr/>
        </p:nvSpPr>
        <p:spPr bwMode="auto">
          <a:xfrm>
            <a:off x="9303481" y="4056647"/>
            <a:ext cx="4856" cy="3237"/>
          </a:xfrm>
          <a:custGeom>
            <a:avLst/>
            <a:gdLst>
              <a:gd name="T0" fmla="*/ 0 w 3"/>
              <a:gd name="T1" fmla="*/ 2 h 2"/>
              <a:gd name="T2" fmla="*/ 2 w 3"/>
              <a:gd name="T3" fmla="*/ 2 h 2"/>
              <a:gd name="T4" fmla="*/ 3 w 3"/>
              <a:gd name="T5" fmla="*/ 2 h 2"/>
              <a:gd name="T6" fmla="*/ 0 w 3"/>
              <a:gd name="T7" fmla="*/ 0 h 2"/>
              <a:gd name="T8" fmla="*/ 0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2"/>
                </a:moveTo>
                <a:lnTo>
                  <a:pt x="2" y="2"/>
                </a:lnTo>
                <a:lnTo>
                  <a:pt x="3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381">
            <a:extLst>
              <a:ext uri="{FF2B5EF4-FFF2-40B4-BE49-F238E27FC236}">
                <a16:creationId xmlns:a16="http://schemas.microsoft.com/office/drawing/2014/main" id="{F4DACB5D-057C-4E62-8308-3398DB52BD47}"/>
              </a:ext>
            </a:extLst>
          </p:cNvPr>
          <p:cNvSpPr>
            <a:spLocks/>
          </p:cNvSpPr>
          <p:nvPr/>
        </p:nvSpPr>
        <p:spPr bwMode="auto">
          <a:xfrm>
            <a:off x="9138388" y="4024276"/>
            <a:ext cx="6474" cy="8093"/>
          </a:xfrm>
          <a:custGeom>
            <a:avLst/>
            <a:gdLst>
              <a:gd name="T0" fmla="*/ 2 w 4"/>
              <a:gd name="T1" fmla="*/ 5 h 5"/>
              <a:gd name="T2" fmla="*/ 4 w 4"/>
              <a:gd name="T3" fmla="*/ 3 h 5"/>
              <a:gd name="T4" fmla="*/ 4 w 4"/>
              <a:gd name="T5" fmla="*/ 3 h 5"/>
              <a:gd name="T6" fmla="*/ 4 w 4"/>
              <a:gd name="T7" fmla="*/ 0 h 5"/>
              <a:gd name="T8" fmla="*/ 0 w 4"/>
              <a:gd name="T9" fmla="*/ 0 h 5"/>
              <a:gd name="T10" fmla="*/ 0 w 4"/>
              <a:gd name="T11" fmla="*/ 1 h 5"/>
              <a:gd name="T12" fmla="*/ 0 w 4"/>
              <a:gd name="T13" fmla="*/ 5 h 5"/>
              <a:gd name="T14" fmla="*/ 2 w 4"/>
              <a:gd name="T1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5">
                <a:moveTo>
                  <a:pt x="2" y="5"/>
                </a:moveTo>
                <a:lnTo>
                  <a:pt x="4" y="3"/>
                </a:lnTo>
                <a:lnTo>
                  <a:pt x="4" y="3"/>
                </a:lnTo>
                <a:lnTo>
                  <a:pt x="4" y="0"/>
                </a:lnTo>
                <a:lnTo>
                  <a:pt x="0" y="0"/>
                </a:lnTo>
                <a:lnTo>
                  <a:pt x="0" y="1"/>
                </a:lnTo>
                <a:lnTo>
                  <a:pt x="0" y="5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382">
            <a:extLst>
              <a:ext uri="{FF2B5EF4-FFF2-40B4-BE49-F238E27FC236}">
                <a16:creationId xmlns:a16="http://schemas.microsoft.com/office/drawing/2014/main" id="{FFD7CE5F-03CE-4B36-996A-E2E607D82F82}"/>
              </a:ext>
            </a:extLst>
          </p:cNvPr>
          <p:cNvSpPr>
            <a:spLocks/>
          </p:cNvSpPr>
          <p:nvPr/>
        </p:nvSpPr>
        <p:spPr bwMode="auto">
          <a:xfrm>
            <a:off x="9159429" y="3810627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383">
            <a:extLst>
              <a:ext uri="{FF2B5EF4-FFF2-40B4-BE49-F238E27FC236}">
                <a16:creationId xmlns:a16="http://schemas.microsoft.com/office/drawing/2014/main" id="{00099904-DAE6-4D40-8F30-7E6F258FAB8B}"/>
              </a:ext>
            </a:extLst>
          </p:cNvPr>
          <p:cNvSpPr>
            <a:spLocks/>
          </p:cNvSpPr>
          <p:nvPr/>
        </p:nvSpPr>
        <p:spPr bwMode="auto">
          <a:xfrm>
            <a:off x="9196656" y="4024276"/>
            <a:ext cx="38845" cy="42082"/>
          </a:xfrm>
          <a:custGeom>
            <a:avLst/>
            <a:gdLst>
              <a:gd name="T0" fmla="*/ 7 w 24"/>
              <a:gd name="T1" fmla="*/ 3 h 26"/>
              <a:gd name="T2" fmla="*/ 3 w 24"/>
              <a:gd name="T3" fmla="*/ 0 h 26"/>
              <a:gd name="T4" fmla="*/ 2 w 24"/>
              <a:gd name="T5" fmla="*/ 0 h 26"/>
              <a:gd name="T6" fmla="*/ 0 w 24"/>
              <a:gd name="T7" fmla="*/ 1 h 26"/>
              <a:gd name="T8" fmla="*/ 3 w 24"/>
              <a:gd name="T9" fmla="*/ 3 h 26"/>
              <a:gd name="T10" fmla="*/ 5 w 24"/>
              <a:gd name="T11" fmla="*/ 3 h 26"/>
              <a:gd name="T12" fmla="*/ 5 w 24"/>
              <a:gd name="T13" fmla="*/ 7 h 26"/>
              <a:gd name="T14" fmla="*/ 3 w 24"/>
              <a:gd name="T15" fmla="*/ 11 h 26"/>
              <a:gd name="T16" fmla="*/ 5 w 24"/>
              <a:gd name="T17" fmla="*/ 16 h 26"/>
              <a:gd name="T18" fmla="*/ 3 w 24"/>
              <a:gd name="T19" fmla="*/ 20 h 26"/>
              <a:gd name="T20" fmla="*/ 5 w 24"/>
              <a:gd name="T21" fmla="*/ 26 h 26"/>
              <a:gd name="T22" fmla="*/ 5 w 24"/>
              <a:gd name="T23" fmla="*/ 24 h 26"/>
              <a:gd name="T24" fmla="*/ 7 w 24"/>
              <a:gd name="T25" fmla="*/ 24 h 26"/>
              <a:gd name="T26" fmla="*/ 11 w 24"/>
              <a:gd name="T27" fmla="*/ 20 h 26"/>
              <a:gd name="T28" fmla="*/ 13 w 24"/>
              <a:gd name="T29" fmla="*/ 22 h 26"/>
              <a:gd name="T30" fmla="*/ 13 w 24"/>
              <a:gd name="T31" fmla="*/ 20 h 26"/>
              <a:gd name="T32" fmla="*/ 15 w 24"/>
              <a:gd name="T33" fmla="*/ 20 h 26"/>
              <a:gd name="T34" fmla="*/ 17 w 24"/>
              <a:gd name="T35" fmla="*/ 18 h 26"/>
              <a:gd name="T36" fmla="*/ 20 w 24"/>
              <a:gd name="T37" fmla="*/ 15 h 26"/>
              <a:gd name="T38" fmla="*/ 22 w 24"/>
              <a:gd name="T39" fmla="*/ 11 h 26"/>
              <a:gd name="T40" fmla="*/ 24 w 24"/>
              <a:gd name="T41" fmla="*/ 9 h 26"/>
              <a:gd name="T42" fmla="*/ 24 w 24"/>
              <a:gd name="T43" fmla="*/ 7 h 26"/>
              <a:gd name="T44" fmla="*/ 22 w 24"/>
              <a:gd name="T45" fmla="*/ 5 h 26"/>
              <a:gd name="T46" fmla="*/ 20 w 24"/>
              <a:gd name="T47" fmla="*/ 5 h 26"/>
              <a:gd name="T48" fmla="*/ 19 w 24"/>
              <a:gd name="T49" fmla="*/ 9 h 26"/>
              <a:gd name="T50" fmla="*/ 17 w 24"/>
              <a:gd name="T51" fmla="*/ 5 h 26"/>
              <a:gd name="T52" fmla="*/ 15 w 24"/>
              <a:gd name="T53" fmla="*/ 5 h 26"/>
              <a:gd name="T54" fmla="*/ 11 w 24"/>
              <a:gd name="T55" fmla="*/ 5 h 26"/>
              <a:gd name="T56" fmla="*/ 9 w 24"/>
              <a:gd name="T57" fmla="*/ 5 h 26"/>
              <a:gd name="T58" fmla="*/ 9 w 24"/>
              <a:gd name="T59" fmla="*/ 3 h 26"/>
              <a:gd name="T60" fmla="*/ 7 w 24"/>
              <a:gd name="T61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4" h="26">
                <a:moveTo>
                  <a:pt x="7" y="3"/>
                </a:move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3" y="3"/>
                </a:lnTo>
                <a:lnTo>
                  <a:pt x="5" y="3"/>
                </a:lnTo>
                <a:lnTo>
                  <a:pt x="5" y="7"/>
                </a:lnTo>
                <a:lnTo>
                  <a:pt x="3" y="11"/>
                </a:lnTo>
                <a:lnTo>
                  <a:pt x="5" y="16"/>
                </a:lnTo>
                <a:lnTo>
                  <a:pt x="3" y="20"/>
                </a:lnTo>
                <a:lnTo>
                  <a:pt x="5" y="26"/>
                </a:lnTo>
                <a:lnTo>
                  <a:pt x="5" y="24"/>
                </a:lnTo>
                <a:lnTo>
                  <a:pt x="7" y="24"/>
                </a:lnTo>
                <a:lnTo>
                  <a:pt x="11" y="20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7" y="18"/>
                </a:lnTo>
                <a:lnTo>
                  <a:pt x="20" y="15"/>
                </a:lnTo>
                <a:lnTo>
                  <a:pt x="22" y="11"/>
                </a:lnTo>
                <a:lnTo>
                  <a:pt x="24" y="9"/>
                </a:lnTo>
                <a:lnTo>
                  <a:pt x="24" y="7"/>
                </a:lnTo>
                <a:lnTo>
                  <a:pt x="22" y="5"/>
                </a:lnTo>
                <a:lnTo>
                  <a:pt x="20" y="5"/>
                </a:lnTo>
                <a:lnTo>
                  <a:pt x="19" y="9"/>
                </a:lnTo>
                <a:lnTo>
                  <a:pt x="17" y="5"/>
                </a:lnTo>
                <a:lnTo>
                  <a:pt x="15" y="5"/>
                </a:lnTo>
                <a:lnTo>
                  <a:pt x="11" y="5"/>
                </a:lnTo>
                <a:lnTo>
                  <a:pt x="9" y="5"/>
                </a:lnTo>
                <a:lnTo>
                  <a:pt x="9" y="3"/>
                </a:lnTo>
                <a:lnTo>
                  <a:pt x="7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384">
            <a:extLst>
              <a:ext uri="{FF2B5EF4-FFF2-40B4-BE49-F238E27FC236}">
                <a16:creationId xmlns:a16="http://schemas.microsoft.com/office/drawing/2014/main" id="{DEA351B6-3A91-4CA5-B3AA-1E8A79ECAE4A}"/>
              </a:ext>
            </a:extLst>
          </p:cNvPr>
          <p:cNvSpPr>
            <a:spLocks/>
          </p:cNvSpPr>
          <p:nvPr/>
        </p:nvSpPr>
        <p:spPr bwMode="auto">
          <a:xfrm>
            <a:off x="9214460" y="4008091"/>
            <a:ext cx="6474" cy="3237"/>
          </a:xfrm>
          <a:custGeom>
            <a:avLst/>
            <a:gdLst>
              <a:gd name="T0" fmla="*/ 4 w 4"/>
              <a:gd name="T1" fmla="*/ 2 h 2"/>
              <a:gd name="T2" fmla="*/ 4 w 4"/>
              <a:gd name="T3" fmla="*/ 0 h 2"/>
              <a:gd name="T4" fmla="*/ 2 w 4"/>
              <a:gd name="T5" fmla="*/ 0 h 2"/>
              <a:gd name="T6" fmla="*/ 0 w 4"/>
              <a:gd name="T7" fmla="*/ 0 h 2"/>
              <a:gd name="T8" fmla="*/ 0 w 4"/>
              <a:gd name="T9" fmla="*/ 2 h 2"/>
              <a:gd name="T10" fmla="*/ 4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385">
            <a:extLst>
              <a:ext uri="{FF2B5EF4-FFF2-40B4-BE49-F238E27FC236}">
                <a16:creationId xmlns:a16="http://schemas.microsoft.com/office/drawing/2014/main" id="{AA71BD2F-42EA-48A1-BCFB-A7E31F68E1A2}"/>
              </a:ext>
            </a:extLst>
          </p:cNvPr>
          <p:cNvSpPr>
            <a:spLocks/>
          </p:cNvSpPr>
          <p:nvPr/>
        </p:nvSpPr>
        <p:spPr bwMode="auto">
          <a:xfrm>
            <a:off x="9300243" y="4066359"/>
            <a:ext cx="8093" cy="17804"/>
          </a:xfrm>
          <a:custGeom>
            <a:avLst/>
            <a:gdLst>
              <a:gd name="T0" fmla="*/ 0 w 5"/>
              <a:gd name="T1" fmla="*/ 4 h 11"/>
              <a:gd name="T2" fmla="*/ 2 w 5"/>
              <a:gd name="T3" fmla="*/ 7 h 11"/>
              <a:gd name="T4" fmla="*/ 2 w 5"/>
              <a:gd name="T5" fmla="*/ 9 h 11"/>
              <a:gd name="T6" fmla="*/ 4 w 5"/>
              <a:gd name="T7" fmla="*/ 11 h 11"/>
              <a:gd name="T8" fmla="*/ 4 w 5"/>
              <a:gd name="T9" fmla="*/ 11 h 11"/>
              <a:gd name="T10" fmla="*/ 5 w 5"/>
              <a:gd name="T11" fmla="*/ 7 h 11"/>
              <a:gd name="T12" fmla="*/ 2 w 5"/>
              <a:gd name="T13" fmla="*/ 5 h 11"/>
              <a:gd name="T14" fmla="*/ 2 w 5"/>
              <a:gd name="T15" fmla="*/ 2 h 11"/>
              <a:gd name="T16" fmla="*/ 4 w 5"/>
              <a:gd name="T17" fmla="*/ 2 h 11"/>
              <a:gd name="T18" fmla="*/ 4 w 5"/>
              <a:gd name="T19" fmla="*/ 0 h 11"/>
              <a:gd name="T20" fmla="*/ 2 w 5"/>
              <a:gd name="T21" fmla="*/ 0 h 11"/>
              <a:gd name="T22" fmla="*/ 0 w 5"/>
              <a:gd name="T2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11">
                <a:moveTo>
                  <a:pt x="0" y="4"/>
                </a:moveTo>
                <a:lnTo>
                  <a:pt x="2" y="7"/>
                </a:lnTo>
                <a:lnTo>
                  <a:pt x="2" y="9"/>
                </a:lnTo>
                <a:lnTo>
                  <a:pt x="4" y="11"/>
                </a:lnTo>
                <a:lnTo>
                  <a:pt x="4" y="11"/>
                </a:lnTo>
                <a:lnTo>
                  <a:pt x="5" y="7"/>
                </a:lnTo>
                <a:lnTo>
                  <a:pt x="2" y="5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386">
            <a:extLst>
              <a:ext uri="{FF2B5EF4-FFF2-40B4-BE49-F238E27FC236}">
                <a16:creationId xmlns:a16="http://schemas.microsoft.com/office/drawing/2014/main" id="{1E687288-2AF6-4F8F-8D96-A3765C13C5D5}"/>
              </a:ext>
            </a:extLst>
          </p:cNvPr>
          <p:cNvSpPr>
            <a:spLocks/>
          </p:cNvSpPr>
          <p:nvPr/>
        </p:nvSpPr>
        <p:spPr bwMode="auto">
          <a:xfrm>
            <a:off x="9232264" y="4004854"/>
            <a:ext cx="27515" cy="21041"/>
          </a:xfrm>
          <a:custGeom>
            <a:avLst/>
            <a:gdLst>
              <a:gd name="T0" fmla="*/ 0 w 17"/>
              <a:gd name="T1" fmla="*/ 10 h 13"/>
              <a:gd name="T2" fmla="*/ 2 w 17"/>
              <a:gd name="T3" fmla="*/ 12 h 13"/>
              <a:gd name="T4" fmla="*/ 4 w 17"/>
              <a:gd name="T5" fmla="*/ 8 h 13"/>
              <a:gd name="T6" fmla="*/ 6 w 17"/>
              <a:gd name="T7" fmla="*/ 6 h 13"/>
              <a:gd name="T8" fmla="*/ 10 w 17"/>
              <a:gd name="T9" fmla="*/ 12 h 13"/>
              <a:gd name="T10" fmla="*/ 14 w 17"/>
              <a:gd name="T11" fmla="*/ 13 h 13"/>
              <a:gd name="T12" fmla="*/ 17 w 17"/>
              <a:gd name="T13" fmla="*/ 13 h 13"/>
              <a:gd name="T14" fmla="*/ 17 w 17"/>
              <a:gd name="T15" fmla="*/ 12 h 13"/>
              <a:gd name="T16" fmla="*/ 15 w 17"/>
              <a:gd name="T17" fmla="*/ 8 h 13"/>
              <a:gd name="T18" fmla="*/ 10 w 17"/>
              <a:gd name="T19" fmla="*/ 4 h 13"/>
              <a:gd name="T20" fmla="*/ 8 w 17"/>
              <a:gd name="T21" fmla="*/ 4 h 13"/>
              <a:gd name="T22" fmla="*/ 4 w 17"/>
              <a:gd name="T23" fmla="*/ 2 h 13"/>
              <a:gd name="T24" fmla="*/ 4 w 17"/>
              <a:gd name="T25" fmla="*/ 2 h 13"/>
              <a:gd name="T26" fmla="*/ 4 w 17"/>
              <a:gd name="T27" fmla="*/ 0 h 13"/>
              <a:gd name="T28" fmla="*/ 2 w 17"/>
              <a:gd name="T29" fmla="*/ 0 h 13"/>
              <a:gd name="T30" fmla="*/ 2 w 17"/>
              <a:gd name="T31" fmla="*/ 4 h 13"/>
              <a:gd name="T32" fmla="*/ 2 w 17"/>
              <a:gd name="T33" fmla="*/ 6 h 13"/>
              <a:gd name="T34" fmla="*/ 0 w 17"/>
              <a:gd name="T35" fmla="*/ 8 h 13"/>
              <a:gd name="T36" fmla="*/ 0 w 17"/>
              <a:gd name="T37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" h="13">
                <a:moveTo>
                  <a:pt x="0" y="10"/>
                </a:moveTo>
                <a:lnTo>
                  <a:pt x="2" y="12"/>
                </a:lnTo>
                <a:lnTo>
                  <a:pt x="4" y="8"/>
                </a:lnTo>
                <a:lnTo>
                  <a:pt x="6" y="6"/>
                </a:lnTo>
                <a:lnTo>
                  <a:pt x="10" y="12"/>
                </a:lnTo>
                <a:lnTo>
                  <a:pt x="14" y="13"/>
                </a:lnTo>
                <a:lnTo>
                  <a:pt x="17" y="13"/>
                </a:lnTo>
                <a:lnTo>
                  <a:pt x="17" y="12"/>
                </a:lnTo>
                <a:lnTo>
                  <a:pt x="15" y="8"/>
                </a:lnTo>
                <a:lnTo>
                  <a:pt x="10" y="4"/>
                </a:lnTo>
                <a:lnTo>
                  <a:pt x="8" y="4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4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387">
            <a:extLst>
              <a:ext uri="{FF2B5EF4-FFF2-40B4-BE49-F238E27FC236}">
                <a16:creationId xmlns:a16="http://schemas.microsoft.com/office/drawing/2014/main" id="{D3EB7E0B-4005-439C-96CA-7BE653DB5B5E}"/>
              </a:ext>
            </a:extLst>
          </p:cNvPr>
          <p:cNvSpPr>
            <a:spLocks/>
          </p:cNvSpPr>
          <p:nvPr/>
        </p:nvSpPr>
        <p:spPr bwMode="auto">
          <a:xfrm>
            <a:off x="9199893" y="3999998"/>
            <a:ext cx="4856" cy="21041"/>
          </a:xfrm>
          <a:custGeom>
            <a:avLst/>
            <a:gdLst>
              <a:gd name="T0" fmla="*/ 3 w 3"/>
              <a:gd name="T1" fmla="*/ 1 h 13"/>
              <a:gd name="T2" fmla="*/ 1 w 3"/>
              <a:gd name="T3" fmla="*/ 5 h 13"/>
              <a:gd name="T4" fmla="*/ 0 w 3"/>
              <a:gd name="T5" fmla="*/ 7 h 13"/>
              <a:gd name="T6" fmla="*/ 1 w 3"/>
              <a:gd name="T7" fmla="*/ 13 h 13"/>
              <a:gd name="T8" fmla="*/ 3 w 3"/>
              <a:gd name="T9" fmla="*/ 11 h 13"/>
              <a:gd name="T10" fmla="*/ 3 w 3"/>
              <a:gd name="T11" fmla="*/ 7 h 13"/>
              <a:gd name="T12" fmla="*/ 3 w 3"/>
              <a:gd name="T13" fmla="*/ 5 h 13"/>
              <a:gd name="T14" fmla="*/ 3 w 3"/>
              <a:gd name="T15" fmla="*/ 0 h 13"/>
              <a:gd name="T16" fmla="*/ 3 w 3"/>
              <a:gd name="T1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3">
                <a:moveTo>
                  <a:pt x="3" y="1"/>
                </a:moveTo>
                <a:lnTo>
                  <a:pt x="1" y="5"/>
                </a:lnTo>
                <a:lnTo>
                  <a:pt x="0" y="7"/>
                </a:lnTo>
                <a:lnTo>
                  <a:pt x="1" y="13"/>
                </a:lnTo>
                <a:lnTo>
                  <a:pt x="3" y="11"/>
                </a:lnTo>
                <a:lnTo>
                  <a:pt x="3" y="7"/>
                </a:lnTo>
                <a:lnTo>
                  <a:pt x="3" y="5"/>
                </a:lnTo>
                <a:lnTo>
                  <a:pt x="3" y="0"/>
                </a:lnTo>
                <a:lnTo>
                  <a:pt x="3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388">
            <a:extLst>
              <a:ext uri="{FF2B5EF4-FFF2-40B4-BE49-F238E27FC236}">
                <a16:creationId xmlns:a16="http://schemas.microsoft.com/office/drawing/2014/main" id="{2CADC323-C727-4CF7-9391-3179B2228CEC}"/>
              </a:ext>
            </a:extLst>
          </p:cNvPr>
          <p:cNvSpPr>
            <a:spLocks/>
          </p:cNvSpPr>
          <p:nvPr/>
        </p:nvSpPr>
        <p:spPr bwMode="auto">
          <a:xfrm>
            <a:off x="9241976" y="4004854"/>
            <a:ext cx="9711" cy="6474"/>
          </a:xfrm>
          <a:custGeom>
            <a:avLst/>
            <a:gdLst>
              <a:gd name="T0" fmla="*/ 4 w 6"/>
              <a:gd name="T1" fmla="*/ 4 h 4"/>
              <a:gd name="T2" fmla="*/ 6 w 6"/>
              <a:gd name="T3" fmla="*/ 4 h 4"/>
              <a:gd name="T4" fmla="*/ 4 w 6"/>
              <a:gd name="T5" fmla="*/ 0 h 4"/>
              <a:gd name="T6" fmla="*/ 0 w 6"/>
              <a:gd name="T7" fmla="*/ 0 h 4"/>
              <a:gd name="T8" fmla="*/ 2 w 6"/>
              <a:gd name="T9" fmla="*/ 0 h 4"/>
              <a:gd name="T10" fmla="*/ 4 w 6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6" y="4"/>
                </a:lnTo>
                <a:lnTo>
                  <a:pt x="4" y="0"/>
                </a:lnTo>
                <a:lnTo>
                  <a:pt x="0" y="0"/>
                </a:lnTo>
                <a:lnTo>
                  <a:pt x="2" y="0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89">
            <a:extLst>
              <a:ext uri="{FF2B5EF4-FFF2-40B4-BE49-F238E27FC236}">
                <a16:creationId xmlns:a16="http://schemas.microsoft.com/office/drawing/2014/main" id="{F071386E-2AA6-4A12-AAD6-860E0F2E90FD}"/>
              </a:ext>
            </a:extLst>
          </p:cNvPr>
          <p:cNvSpPr>
            <a:spLocks/>
          </p:cNvSpPr>
          <p:nvPr/>
        </p:nvSpPr>
        <p:spPr bwMode="auto">
          <a:xfrm>
            <a:off x="9214460" y="4059884"/>
            <a:ext cx="9711" cy="9711"/>
          </a:xfrm>
          <a:custGeom>
            <a:avLst/>
            <a:gdLst>
              <a:gd name="T0" fmla="*/ 6 w 6"/>
              <a:gd name="T1" fmla="*/ 2 h 6"/>
              <a:gd name="T2" fmla="*/ 6 w 6"/>
              <a:gd name="T3" fmla="*/ 0 h 6"/>
              <a:gd name="T4" fmla="*/ 4 w 6"/>
              <a:gd name="T5" fmla="*/ 0 h 6"/>
              <a:gd name="T6" fmla="*/ 2 w 6"/>
              <a:gd name="T7" fmla="*/ 0 h 6"/>
              <a:gd name="T8" fmla="*/ 0 w 6"/>
              <a:gd name="T9" fmla="*/ 4 h 6"/>
              <a:gd name="T10" fmla="*/ 2 w 6"/>
              <a:gd name="T11" fmla="*/ 6 h 6"/>
              <a:gd name="T12" fmla="*/ 6 w 6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6" y="2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2" y="6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90">
            <a:extLst>
              <a:ext uri="{FF2B5EF4-FFF2-40B4-BE49-F238E27FC236}">
                <a16:creationId xmlns:a16="http://schemas.microsoft.com/office/drawing/2014/main" id="{DB6DBB0E-876E-407D-8C9B-2F280641D566}"/>
              </a:ext>
            </a:extLst>
          </p:cNvPr>
          <p:cNvSpPr>
            <a:spLocks/>
          </p:cNvSpPr>
          <p:nvPr/>
        </p:nvSpPr>
        <p:spPr bwMode="auto">
          <a:xfrm>
            <a:off x="9149718" y="3977338"/>
            <a:ext cx="37227" cy="40464"/>
          </a:xfrm>
          <a:custGeom>
            <a:avLst/>
            <a:gdLst>
              <a:gd name="T0" fmla="*/ 23 w 23"/>
              <a:gd name="T1" fmla="*/ 8 h 25"/>
              <a:gd name="T2" fmla="*/ 19 w 23"/>
              <a:gd name="T3" fmla="*/ 6 h 25"/>
              <a:gd name="T4" fmla="*/ 12 w 23"/>
              <a:gd name="T5" fmla="*/ 0 h 25"/>
              <a:gd name="T6" fmla="*/ 8 w 23"/>
              <a:gd name="T7" fmla="*/ 0 h 25"/>
              <a:gd name="T8" fmla="*/ 4 w 23"/>
              <a:gd name="T9" fmla="*/ 0 h 25"/>
              <a:gd name="T10" fmla="*/ 0 w 23"/>
              <a:gd name="T11" fmla="*/ 0 h 25"/>
              <a:gd name="T12" fmla="*/ 2 w 23"/>
              <a:gd name="T13" fmla="*/ 2 h 25"/>
              <a:gd name="T14" fmla="*/ 4 w 23"/>
              <a:gd name="T15" fmla="*/ 2 h 25"/>
              <a:gd name="T16" fmla="*/ 4 w 23"/>
              <a:gd name="T17" fmla="*/ 6 h 25"/>
              <a:gd name="T18" fmla="*/ 8 w 23"/>
              <a:gd name="T19" fmla="*/ 8 h 25"/>
              <a:gd name="T20" fmla="*/ 10 w 23"/>
              <a:gd name="T21" fmla="*/ 10 h 25"/>
              <a:gd name="T22" fmla="*/ 10 w 23"/>
              <a:gd name="T23" fmla="*/ 15 h 25"/>
              <a:gd name="T24" fmla="*/ 12 w 23"/>
              <a:gd name="T25" fmla="*/ 17 h 25"/>
              <a:gd name="T26" fmla="*/ 12 w 23"/>
              <a:gd name="T27" fmla="*/ 19 h 25"/>
              <a:gd name="T28" fmla="*/ 16 w 23"/>
              <a:gd name="T29" fmla="*/ 23 h 25"/>
              <a:gd name="T30" fmla="*/ 17 w 23"/>
              <a:gd name="T31" fmla="*/ 25 h 25"/>
              <a:gd name="T32" fmla="*/ 21 w 23"/>
              <a:gd name="T33" fmla="*/ 21 h 25"/>
              <a:gd name="T34" fmla="*/ 21 w 23"/>
              <a:gd name="T35" fmla="*/ 19 h 25"/>
              <a:gd name="T36" fmla="*/ 23 w 23"/>
              <a:gd name="T37" fmla="*/ 17 h 25"/>
              <a:gd name="T38" fmla="*/ 23 w 23"/>
              <a:gd name="T39" fmla="*/ 15 h 25"/>
              <a:gd name="T40" fmla="*/ 21 w 23"/>
              <a:gd name="T41" fmla="*/ 14 h 25"/>
              <a:gd name="T42" fmla="*/ 23 w 23"/>
              <a:gd name="T43" fmla="*/ 10 h 25"/>
              <a:gd name="T44" fmla="*/ 23 w 23"/>
              <a:gd name="T45" fmla="*/ 8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" h="25">
                <a:moveTo>
                  <a:pt x="23" y="8"/>
                </a:moveTo>
                <a:lnTo>
                  <a:pt x="19" y="6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6"/>
                </a:lnTo>
                <a:lnTo>
                  <a:pt x="8" y="8"/>
                </a:lnTo>
                <a:lnTo>
                  <a:pt x="10" y="10"/>
                </a:lnTo>
                <a:lnTo>
                  <a:pt x="10" y="15"/>
                </a:lnTo>
                <a:lnTo>
                  <a:pt x="12" y="17"/>
                </a:lnTo>
                <a:lnTo>
                  <a:pt x="12" y="19"/>
                </a:lnTo>
                <a:lnTo>
                  <a:pt x="16" y="23"/>
                </a:lnTo>
                <a:lnTo>
                  <a:pt x="17" y="25"/>
                </a:lnTo>
                <a:lnTo>
                  <a:pt x="21" y="21"/>
                </a:lnTo>
                <a:lnTo>
                  <a:pt x="21" y="19"/>
                </a:lnTo>
                <a:lnTo>
                  <a:pt x="23" y="17"/>
                </a:lnTo>
                <a:lnTo>
                  <a:pt x="23" y="15"/>
                </a:lnTo>
                <a:lnTo>
                  <a:pt x="21" y="14"/>
                </a:lnTo>
                <a:lnTo>
                  <a:pt x="23" y="10"/>
                </a:lnTo>
                <a:lnTo>
                  <a:pt x="23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91">
            <a:extLst>
              <a:ext uri="{FF2B5EF4-FFF2-40B4-BE49-F238E27FC236}">
                <a16:creationId xmlns:a16="http://schemas.microsoft.com/office/drawing/2014/main" id="{7268723E-5003-40B2-B607-EFFD64C04FF1}"/>
              </a:ext>
            </a:extLst>
          </p:cNvPr>
          <p:cNvSpPr>
            <a:spLocks/>
          </p:cNvSpPr>
          <p:nvPr/>
        </p:nvSpPr>
        <p:spPr bwMode="auto">
          <a:xfrm>
            <a:off x="9241976" y="4045317"/>
            <a:ext cx="17804" cy="48557"/>
          </a:xfrm>
          <a:custGeom>
            <a:avLst/>
            <a:gdLst>
              <a:gd name="T0" fmla="*/ 11 w 11"/>
              <a:gd name="T1" fmla="*/ 0 h 30"/>
              <a:gd name="T2" fmla="*/ 9 w 11"/>
              <a:gd name="T3" fmla="*/ 0 h 30"/>
              <a:gd name="T4" fmla="*/ 8 w 11"/>
              <a:gd name="T5" fmla="*/ 7 h 30"/>
              <a:gd name="T6" fmla="*/ 4 w 11"/>
              <a:gd name="T7" fmla="*/ 11 h 30"/>
              <a:gd name="T8" fmla="*/ 4 w 11"/>
              <a:gd name="T9" fmla="*/ 15 h 30"/>
              <a:gd name="T10" fmla="*/ 4 w 11"/>
              <a:gd name="T11" fmla="*/ 20 h 30"/>
              <a:gd name="T12" fmla="*/ 0 w 11"/>
              <a:gd name="T13" fmla="*/ 24 h 30"/>
              <a:gd name="T14" fmla="*/ 0 w 11"/>
              <a:gd name="T15" fmla="*/ 26 h 30"/>
              <a:gd name="T16" fmla="*/ 2 w 11"/>
              <a:gd name="T17" fmla="*/ 30 h 30"/>
              <a:gd name="T18" fmla="*/ 4 w 11"/>
              <a:gd name="T19" fmla="*/ 26 h 30"/>
              <a:gd name="T20" fmla="*/ 4 w 11"/>
              <a:gd name="T21" fmla="*/ 20 h 30"/>
              <a:gd name="T22" fmla="*/ 9 w 11"/>
              <a:gd name="T23" fmla="*/ 15 h 30"/>
              <a:gd name="T24" fmla="*/ 9 w 11"/>
              <a:gd name="T25" fmla="*/ 11 h 30"/>
              <a:gd name="T26" fmla="*/ 9 w 11"/>
              <a:gd name="T27" fmla="*/ 9 h 30"/>
              <a:gd name="T28" fmla="*/ 11 w 11"/>
              <a:gd name="T29" fmla="*/ 5 h 30"/>
              <a:gd name="T30" fmla="*/ 11 w 11"/>
              <a:gd name="T3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30">
                <a:moveTo>
                  <a:pt x="11" y="0"/>
                </a:moveTo>
                <a:lnTo>
                  <a:pt x="9" y="0"/>
                </a:lnTo>
                <a:lnTo>
                  <a:pt x="8" y="7"/>
                </a:lnTo>
                <a:lnTo>
                  <a:pt x="4" y="11"/>
                </a:lnTo>
                <a:lnTo>
                  <a:pt x="4" y="15"/>
                </a:lnTo>
                <a:lnTo>
                  <a:pt x="4" y="20"/>
                </a:lnTo>
                <a:lnTo>
                  <a:pt x="0" y="24"/>
                </a:lnTo>
                <a:lnTo>
                  <a:pt x="0" y="26"/>
                </a:lnTo>
                <a:lnTo>
                  <a:pt x="2" y="30"/>
                </a:lnTo>
                <a:lnTo>
                  <a:pt x="4" y="26"/>
                </a:lnTo>
                <a:lnTo>
                  <a:pt x="4" y="20"/>
                </a:lnTo>
                <a:lnTo>
                  <a:pt x="9" y="15"/>
                </a:lnTo>
                <a:lnTo>
                  <a:pt x="9" y="11"/>
                </a:lnTo>
                <a:lnTo>
                  <a:pt x="9" y="9"/>
                </a:lnTo>
                <a:lnTo>
                  <a:pt x="11" y="5"/>
                </a:lnTo>
                <a:lnTo>
                  <a:pt x="1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92">
            <a:extLst>
              <a:ext uri="{FF2B5EF4-FFF2-40B4-BE49-F238E27FC236}">
                <a16:creationId xmlns:a16="http://schemas.microsoft.com/office/drawing/2014/main" id="{51C3EDD5-0543-4045-9FC4-70EF690539D3}"/>
              </a:ext>
            </a:extLst>
          </p:cNvPr>
          <p:cNvSpPr>
            <a:spLocks/>
          </p:cNvSpPr>
          <p:nvPr/>
        </p:nvSpPr>
        <p:spPr bwMode="auto">
          <a:xfrm>
            <a:off x="9311573" y="4087400"/>
            <a:ext cx="3237" cy="6474"/>
          </a:xfrm>
          <a:custGeom>
            <a:avLst/>
            <a:gdLst>
              <a:gd name="T0" fmla="*/ 0 w 2"/>
              <a:gd name="T1" fmla="*/ 2 h 4"/>
              <a:gd name="T2" fmla="*/ 2 w 2"/>
              <a:gd name="T3" fmla="*/ 4 h 4"/>
              <a:gd name="T4" fmla="*/ 2 w 2"/>
              <a:gd name="T5" fmla="*/ 2 h 4"/>
              <a:gd name="T6" fmla="*/ 0 w 2"/>
              <a:gd name="T7" fmla="*/ 0 h 4"/>
              <a:gd name="T8" fmla="*/ 0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93">
            <a:extLst>
              <a:ext uri="{FF2B5EF4-FFF2-40B4-BE49-F238E27FC236}">
                <a16:creationId xmlns:a16="http://schemas.microsoft.com/office/drawing/2014/main" id="{3FE9B555-60C2-48D3-A1EF-878DDBFB7A0F}"/>
              </a:ext>
            </a:extLst>
          </p:cNvPr>
          <p:cNvSpPr>
            <a:spLocks/>
          </p:cNvSpPr>
          <p:nvPr/>
        </p:nvSpPr>
        <p:spPr bwMode="auto">
          <a:xfrm>
            <a:off x="9214460" y="4050173"/>
            <a:ext cx="30753" cy="55031"/>
          </a:xfrm>
          <a:custGeom>
            <a:avLst/>
            <a:gdLst>
              <a:gd name="T0" fmla="*/ 2 w 19"/>
              <a:gd name="T1" fmla="*/ 25 h 34"/>
              <a:gd name="T2" fmla="*/ 4 w 19"/>
              <a:gd name="T3" fmla="*/ 27 h 34"/>
              <a:gd name="T4" fmla="*/ 8 w 19"/>
              <a:gd name="T5" fmla="*/ 29 h 34"/>
              <a:gd name="T6" fmla="*/ 11 w 19"/>
              <a:gd name="T7" fmla="*/ 29 h 34"/>
              <a:gd name="T8" fmla="*/ 11 w 19"/>
              <a:gd name="T9" fmla="*/ 32 h 34"/>
              <a:gd name="T10" fmla="*/ 13 w 19"/>
              <a:gd name="T11" fmla="*/ 34 h 34"/>
              <a:gd name="T12" fmla="*/ 17 w 19"/>
              <a:gd name="T13" fmla="*/ 32 h 34"/>
              <a:gd name="T14" fmla="*/ 17 w 19"/>
              <a:gd name="T15" fmla="*/ 29 h 34"/>
              <a:gd name="T16" fmla="*/ 15 w 19"/>
              <a:gd name="T17" fmla="*/ 25 h 34"/>
              <a:gd name="T18" fmla="*/ 13 w 19"/>
              <a:gd name="T19" fmla="*/ 19 h 34"/>
              <a:gd name="T20" fmla="*/ 15 w 19"/>
              <a:gd name="T21" fmla="*/ 10 h 34"/>
              <a:gd name="T22" fmla="*/ 19 w 19"/>
              <a:gd name="T23" fmla="*/ 6 h 34"/>
              <a:gd name="T24" fmla="*/ 19 w 19"/>
              <a:gd name="T25" fmla="*/ 2 h 34"/>
              <a:gd name="T26" fmla="*/ 17 w 19"/>
              <a:gd name="T27" fmla="*/ 0 h 34"/>
              <a:gd name="T28" fmla="*/ 15 w 19"/>
              <a:gd name="T29" fmla="*/ 2 h 34"/>
              <a:gd name="T30" fmla="*/ 13 w 19"/>
              <a:gd name="T31" fmla="*/ 0 h 34"/>
              <a:gd name="T32" fmla="*/ 9 w 19"/>
              <a:gd name="T33" fmla="*/ 2 h 34"/>
              <a:gd name="T34" fmla="*/ 9 w 19"/>
              <a:gd name="T35" fmla="*/ 6 h 34"/>
              <a:gd name="T36" fmla="*/ 8 w 19"/>
              <a:gd name="T37" fmla="*/ 10 h 34"/>
              <a:gd name="T38" fmla="*/ 9 w 19"/>
              <a:gd name="T39" fmla="*/ 14 h 34"/>
              <a:gd name="T40" fmla="*/ 8 w 19"/>
              <a:gd name="T41" fmla="*/ 17 h 34"/>
              <a:gd name="T42" fmla="*/ 2 w 19"/>
              <a:gd name="T43" fmla="*/ 19 h 34"/>
              <a:gd name="T44" fmla="*/ 0 w 19"/>
              <a:gd name="T45" fmla="*/ 21 h 34"/>
              <a:gd name="T46" fmla="*/ 2 w 19"/>
              <a:gd name="T47" fmla="*/ 2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" h="34">
                <a:moveTo>
                  <a:pt x="2" y="25"/>
                </a:moveTo>
                <a:lnTo>
                  <a:pt x="4" y="27"/>
                </a:lnTo>
                <a:lnTo>
                  <a:pt x="8" y="29"/>
                </a:lnTo>
                <a:lnTo>
                  <a:pt x="11" y="29"/>
                </a:lnTo>
                <a:lnTo>
                  <a:pt x="11" y="32"/>
                </a:lnTo>
                <a:lnTo>
                  <a:pt x="13" y="34"/>
                </a:lnTo>
                <a:lnTo>
                  <a:pt x="17" y="32"/>
                </a:lnTo>
                <a:lnTo>
                  <a:pt x="17" y="29"/>
                </a:lnTo>
                <a:lnTo>
                  <a:pt x="15" y="25"/>
                </a:lnTo>
                <a:lnTo>
                  <a:pt x="13" y="19"/>
                </a:lnTo>
                <a:lnTo>
                  <a:pt x="15" y="10"/>
                </a:lnTo>
                <a:lnTo>
                  <a:pt x="19" y="6"/>
                </a:lnTo>
                <a:lnTo>
                  <a:pt x="19" y="2"/>
                </a:lnTo>
                <a:lnTo>
                  <a:pt x="17" y="0"/>
                </a:lnTo>
                <a:lnTo>
                  <a:pt x="15" y="2"/>
                </a:lnTo>
                <a:lnTo>
                  <a:pt x="13" y="0"/>
                </a:lnTo>
                <a:lnTo>
                  <a:pt x="9" y="2"/>
                </a:lnTo>
                <a:lnTo>
                  <a:pt x="9" y="6"/>
                </a:lnTo>
                <a:lnTo>
                  <a:pt x="8" y="10"/>
                </a:lnTo>
                <a:lnTo>
                  <a:pt x="9" y="14"/>
                </a:lnTo>
                <a:lnTo>
                  <a:pt x="8" y="17"/>
                </a:lnTo>
                <a:lnTo>
                  <a:pt x="2" y="19"/>
                </a:lnTo>
                <a:lnTo>
                  <a:pt x="0" y="21"/>
                </a:lnTo>
                <a:lnTo>
                  <a:pt x="2" y="2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94">
            <a:extLst>
              <a:ext uri="{FF2B5EF4-FFF2-40B4-BE49-F238E27FC236}">
                <a16:creationId xmlns:a16="http://schemas.microsoft.com/office/drawing/2014/main" id="{69F63741-7C5E-4A33-BA20-8B1EF5E6ACC5}"/>
              </a:ext>
            </a:extLst>
          </p:cNvPr>
          <p:cNvSpPr>
            <a:spLocks/>
          </p:cNvSpPr>
          <p:nvPr/>
        </p:nvSpPr>
        <p:spPr bwMode="auto">
          <a:xfrm>
            <a:off x="9275965" y="4097111"/>
            <a:ext cx="4856" cy="8093"/>
          </a:xfrm>
          <a:custGeom>
            <a:avLst/>
            <a:gdLst>
              <a:gd name="T0" fmla="*/ 3 w 3"/>
              <a:gd name="T1" fmla="*/ 1 h 5"/>
              <a:gd name="T2" fmla="*/ 2 w 3"/>
              <a:gd name="T3" fmla="*/ 0 h 5"/>
              <a:gd name="T4" fmla="*/ 0 w 3"/>
              <a:gd name="T5" fmla="*/ 1 h 5"/>
              <a:gd name="T6" fmla="*/ 2 w 3"/>
              <a:gd name="T7" fmla="*/ 3 h 5"/>
              <a:gd name="T8" fmla="*/ 3 w 3"/>
              <a:gd name="T9" fmla="*/ 5 h 5"/>
              <a:gd name="T10" fmla="*/ 3 w 3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3" y="1"/>
                </a:move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3" y="5"/>
                </a:lnTo>
                <a:lnTo>
                  <a:pt x="3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95">
            <a:extLst>
              <a:ext uri="{FF2B5EF4-FFF2-40B4-BE49-F238E27FC236}">
                <a16:creationId xmlns:a16="http://schemas.microsoft.com/office/drawing/2014/main" id="{4090D221-2664-4FA8-8AA9-7549D6058BF6}"/>
              </a:ext>
            </a:extLst>
          </p:cNvPr>
          <p:cNvSpPr>
            <a:spLocks/>
          </p:cNvSpPr>
          <p:nvPr/>
        </p:nvSpPr>
        <p:spPr bwMode="auto">
          <a:xfrm>
            <a:off x="9245213" y="4098730"/>
            <a:ext cx="9711" cy="6474"/>
          </a:xfrm>
          <a:custGeom>
            <a:avLst/>
            <a:gdLst>
              <a:gd name="T0" fmla="*/ 0 w 6"/>
              <a:gd name="T1" fmla="*/ 2 h 4"/>
              <a:gd name="T2" fmla="*/ 2 w 6"/>
              <a:gd name="T3" fmla="*/ 4 h 4"/>
              <a:gd name="T4" fmla="*/ 4 w 6"/>
              <a:gd name="T5" fmla="*/ 2 h 4"/>
              <a:gd name="T6" fmla="*/ 6 w 6"/>
              <a:gd name="T7" fmla="*/ 0 h 4"/>
              <a:gd name="T8" fmla="*/ 4 w 6"/>
              <a:gd name="T9" fmla="*/ 0 h 4"/>
              <a:gd name="T10" fmla="*/ 0 w 6"/>
              <a:gd name="T11" fmla="*/ 0 h 4"/>
              <a:gd name="T12" fmla="*/ 0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96">
            <a:extLst>
              <a:ext uri="{FF2B5EF4-FFF2-40B4-BE49-F238E27FC236}">
                <a16:creationId xmlns:a16="http://schemas.microsoft.com/office/drawing/2014/main" id="{4140EB07-D9FD-4E58-BA8A-851477972DC4}"/>
              </a:ext>
            </a:extLst>
          </p:cNvPr>
          <p:cNvSpPr>
            <a:spLocks/>
          </p:cNvSpPr>
          <p:nvPr/>
        </p:nvSpPr>
        <p:spPr bwMode="auto">
          <a:xfrm>
            <a:off x="9314810" y="4074451"/>
            <a:ext cx="6474" cy="12948"/>
          </a:xfrm>
          <a:custGeom>
            <a:avLst/>
            <a:gdLst>
              <a:gd name="T0" fmla="*/ 4 w 4"/>
              <a:gd name="T1" fmla="*/ 6 h 8"/>
              <a:gd name="T2" fmla="*/ 2 w 4"/>
              <a:gd name="T3" fmla="*/ 4 h 8"/>
              <a:gd name="T4" fmla="*/ 0 w 4"/>
              <a:gd name="T5" fmla="*/ 0 h 8"/>
              <a:gd name="T6" fmla="*/ 0 w 4"/>
              <a:gd name="T7" fmla="*/ 4 h 8"/>
              <a:gd name="T8" fmla="*/ 0 w 4"/>
              <a:gd name="T9" fmla="*/ 6 h 8"/>
              <a:gd name="T10" fmla="*/ 2 w 4"/>
              <a:gd name="T11" fmla="*/ 8 h 8"/>
              <a:gd name="T12" fmla="*/ 4 w 4"/>
              <a:gd name="T1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4" y="6"/>
                </a:moveTo>
                <a:lnTo>
                  <a:pt x="2" y="4"/>
                </a:lnTo>
                <a:lnTo>
                  <a:pt x="0" y="0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397">
            <a:extLst>
              <a:ext uri="{FF2B5EF4-FFF2-40B4-BE49-F238E27FC236}">
                <a16:creationId xmlns:a16="http://schemas.microsoft.com/office/drawing/2014/main" id="{A99C1392-F5EE-4F07-9121-4C8C7A76DB09}"/>
              </a:ext>
            </a:extLst>
          </p:cNvPr>
          <p:cNvSpPr>
            <a:spLocks/>
          </p:cNvSpPr>
          <p:nvPr/>
        </p:nvSpPr>
        <p:spPr bwMode="auto">
          <a:xfrm>
            <a:off x="9076883" y="4126245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398">
            <a:extLst>
              <a:ext uri="{FF2B5EF4-FFF2-40B4-BE49-F238E27FC236}">
                <a16:creationId xmlns:a16="http://schemas.microsoft.com/office/drawing/2014/main" id="{7CB1E386-FEB1-4135-B545-89F357AA692D}"/>
              </a:ext>
            </a:extLst>
          </p:cNvPr>
          <p:cNvSpPr>
            <a:spLocks/>
          </p:cNvSpPr>
          <p:nvPr/>
        </p:nvSpPr>
        <p:spPr bwMode="auto">
          <a:xfrm>
            <a:off x="9201512" y="4171565"/>
            <a:ext cx="16186" cy="12948"/>
          </a:xfrm>
          <a:custGeom>
            <a:avLst/>
            <a:gdLst>
              <a:gd name="T0" fmla="*/ 4 w 10"/>
              <a:gd name="T1" fmla="*/ 2 h 8"/>
              <a:gd name="T2" fmla="*/ 0 w 10"/>
              <a:gd name="T3" fmla="*/ 2 h 8"/>
              <a:gd name="T4" fmla="*/ 0 w 10"/>
              <a:gd name="T5" fmla="*/ 4 h 8"/>
              <a:gd name="T6" fmla="*/ 2 w 10"/>
              <a:gd name="T7" fmla="*/ 6 h 8"/>
              <a:gd name="T8" fmla="*/ 4 w 10"/>
              <a:gd name="T9" fmla="*/ 8 h 8"/>
              <a:gd name="T10" fmla="*/ 10 w 10"/>
              <a:gd name="T11" fmla="*/ 4 h 8"/>
              <a:gd name="T12" fmla="*/ 10 w 10"/>
              <a:gd name="T13" fmla="*/ 2 h 8"/>
              <a:gd name="T14" fmla="*/ 8 w 10"/>
              <a:gd name="T15" fmla="*/ 2 h 8"/>
              <a:gd name="T16" fmla="*/ 6 w 10"/>
              <a:gd name="T17" fmla="*/ 0 h 8"/>
              <a:gd name="T18" fmla="*/ 4 w 10"/>
              <a:gd name="T1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8">
                <a:moveTo>
                  <a:pt x="4" y="2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10" y="4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399">
            <a:extLst>
              <a:ext uri="{FF2B5EF4-FFF2-40B4-BE49-F238E27FC236}">
                <a16:creationId xmlns:a16="http://schemas.microsoft.com/office/drawing/2014/main" id="{CF69F22B-CECF-4798-8C34-40F94A792A7C}"/>
              </a:ext>
            </a:extLst>
          </p:cNvPr>
          <p:cNvSpPr>
            <a:spLocks/>
          </p:cNvSpPr>
          <p:nvPr/>
        </p:nvSpPr>
        <p:spPr bwMode="auto">
          <a:xfrm>
            <a:off x="9068790" y="4132719"/>
            <a:ext cx="4856" cy="11330"/>
          </a:xfrm>
          <a:custGeom>
            <a:avLst/>
            <a:gdLst>
              <a:gd name="T0" fmla="*/ 0 w 3"/>
              <a:gd name="T1" fmla="*/ 2 h 7"/>
              <a:gd name="T2" fmla="*/ 0 w 3"/>
              <a:gd name="T3" fmla="*/ 4 h 7"/>
              <a:gd name="T4" fmla="*/ 2 w 3"/>
              <a:gd name="T5" fmla="*/ 7 h 7"/>
              <a:gd name="T6" fmla="*/ 3 w 3"/>
              <a:gd name="T7" fmla="*/ 7 h 7"/>
              <a:gd name="T8" fmla="*/ 3 w 3"/>
              <a:gd name="T9" fmla="*/ 2 h 7"/>
              <a:gd name="T10" fmla="*/ 3 w 3"/>
              <a:gd name="T11" fmla="*/ 2 h 7"/>
              <a:gd name="T12" fmla="*/ 2 w 3"/>
              <a:gd name="T13" fmla="*/ 0 h 7"/>
              <a:gd name="T14" fmla="*/ 0 w 3"/>
              <a:gd name="T15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7">
                <a:moveTo>
                  <a:pt x="0" y="2"/>
                </a:moveTo>
                <a:lnTo>
                  <a:pt x="0" y="4"/>
                </a:lnTo>
                <a:lnTo>
                  <a:pt x="2" y="7"/>
                </a:lnTo>
                <a:lnTo>
                  <a:pt x="3" y="7"/>
                </a:ln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400">
            <a:extLst>
              <a:ext uri="{FF2B5EF4-FFF2-40B4-BE49-F238E27FC236}">
                <a16:creationId xmlns:a16="http://schemas.microsoft.com/office/drawing/2014/main" id="{E6F32045-D415-449D-9D8F-27361CB5B195}"/>
              </a:ext>
            </a:extLst>
          </p:cNvPr>
          <p:cNvSpPr>
            <a:spLocks/>
          </p:cNvSpPr>
          <p:nvPr/>
        </p:nvSpPr>
        <p:spPr bwMode="auto">
          <a:xfrm>
            <a:off x="9073646" y="4126245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401">
            <a:extLst>
              <a:ext uri="{FF2B5EF4-FFF2-40B4-BE49-F238E27FC236}">
                <a16:creationId xmlns:a16="http://schemas.microsoft.com/office/drawing/2014/main" id="{94C9092C-79E6-468B-98AA-4A0179E3DDC9}"/>
              </a:ext>
            </a:extLst>
          </p:cNvPr>
          <p:cNvSpPr>
            <a:spLocks/>
          </p:cNvSpPr>
          <p:nvPr/>
        </p:nvSpPr>
        <p:spPr bwMode="auto">
          <a:xfrm>
            <a:off x="9128677" y="3830050"/>
            <a:ext cx="131103" cy="178041"/>
          </a:xfrm>
          <a:custGeom>
            <a:avLst/>
            <a:gdLst>
              <a:gd name="T0" fmla="*/ 23 w 81"/>
              <a:gd name="T1" fmla="*/ 2 h 110"/>
              <a:gd name="T2" fmla="*/ 12 w 81"/>
              <a:gd name="T3" fmla="*/ 5 h 110"/>
              <a:gd name="T4" fmla="*/ 10 w 81"/>
              <a:gd name="T5" fmla="*/ 22 h 110"/>
              <a:gd name="T6" fmla="*/ 10 w 81"/>
              <a:gd name="T7" fmla="*/ 41 h 110"/>
              <a:gd name="T8" fmla="*/ 4 w 81"/>
              <a:gd name="T9" fmla="*/ 43 h 110"/>
              <a:gd name="T10" fmla="*/ 2 w 81"/>
              <a:gd name="T11" fmla="*/ 48 h 110"/>
              <a:gd name="T12" fmla="*/ 2 w 81"/>
              <a:gd name="T13" fmla="*/ 52 h 110"/>
              <a:gd name="T14" fmla="*/ 6 w 81"/>
              <a:gd name="T15" fmla="*/ 67 h 110"/>
              <a:gd name="T16" fmla="*/ 12 w 81"/>
              <a:gd name="T17" fmla="*/ 67 h 110"/>
              <a:gd name="T18" fmla="*/ 15 w 81"/>
              <a:gd name="T19" fmla="*/ 75 h 110"/>
              <a:gd name="T20" fmla="*/ 17 w 81"/>
              <a:gd name="T21" fmla="*/ 69 h 110"/>
              <a:gd name="T22" fmla="*/ 19 w 81"/>
              <a:gd name="T23" fmla="*/ 76 h 110"/>
              <a:gd name="T24" fmla="*/ 17 w 81"/>
              <a:gd name="T25" fmla="*/ 84 h 110"/>
              <a:gd name="T26" fmla="*/ 23 w 81"/>
              <a:gd name="T27" fmla="*/ 84 h 110"/>
              <a:gd name="T28" fmla="*/ 25 w 81"/>
              <a:gd name="T29" fmla="*/ 88 h 110"/>
              <a:gd name="T30" fmla="*/ 34 w 81"/>
              <a:gd name="T31" fmla="*/ 88 h 110"/>
              <a:gd name="T32" fmla="*/ 38 w 81"/>
              <a:gd name="T33" fmla="*/ 84 h 110"/>
              <a:gd name="T34" fmla="*/ 51 w 81"/>
              <a:gd name="T35" fmla="*/ 91 h 110"/>
              <a:gd name="T36" fmla="*/ 55 w 81"/>
              <a:gd name="T37" fmla="*/ 91 h 110"/>
              <a:gd name="T38" fmla="*/ 53 w 81"/>
              <a:gd name="T39" fmla="*/ 84 h 110"/>
              <a:gd name="T40" fmla="*/ 59 w 81"/>
              <a:gd name="T41" fmla="*/ 91 h 110"/>
              <a:gd name="T42" fmla="*/ 64 w 81"/>
              <a:gd name="T43" fmla="*/ 99 h 110"/>
              <a:gd name="T44" fmla="*/ 74 w 81"/>
              <a:gd name="T45" fmla="*/ 103 h 110"/>
              <a:gd name="T46" fmla="*/ 78 w 81"/>
              <a:gd name="T47" fmla="*/ 105 h 110"/>
              <a:gd name="T48" fmla="*/ 79 w 81"/>
              <a:gd name="T49" fmla="*/ 110 h 110"/>
              <a:gd name="T50" fmla="*/ 81 w 81"/>
              <a:gd name="T51" fmla="*/ 103 h 110"/>
              <a:gd name="T52" fmla="*/ 76 w 81"/>
              <a:gd name="T53" fmla="*/ 99 h 110"/>
              <a:gd name="T54" fmla="*/ 70 w 81"/>
              <a:gd name="T55" fmla="*/ 91 h 110"/>
              <a:gd name="T56" fmla="*/ 72 w 81"/>
              <a:gd name="T57" fmla="*/ 88 h 110"/>
              <a:gd name="T58" fmla="*/ 72 w 81"/>
              <a:gd name="T59" fmla="*/ 84 h 110"/>
              <a:gd name="T60" fmla="*/ 64 w 81"/>
              <a:gd name="T61" fmla="*/ 82 h 110"/>
              <a:gd name="T62" fmla="*/ 61 w 81"/>
              <a:gd name="T63" fmla="*/ 86 h 110"/>
              <a:gd name="T64" fmla="*/ 53 w 81"/>
              <a:gd name="T65" fmla="*/ 75 h 110"/>
              <a:gd name="T66" fmla="*/ 45 w 81"/>
              <a:gd name="T67" fmla="*/ 80 h 110"/>
              <a:gd name="T68" fmla="*/ 38 w 81"/>
              <a:gd name="T69" fmla="*/ 78 h 110"/>
              <a:gd name="T70" fmla="*/ 36 w 81"/>
              <a:gd name="T71" fmla="*/ 71 h 110"/>
              <a:gd name="T72" fmla="*/ 30 w 81"/>
              <a:gd name="T73" fmla="*/ 61 h 110"/>
              <a:gd name="T74" fmla="*/ 32 w 81"/>
              <a:gd name="T75" fmla="*/ 52 h 110"/>
              <a:gd name="T76" fmla="*/ 40 w 81"/>
              <a:gd name="T77" fmla="*/ 43 h 110"/>
              <a:gd name="T78" fmla="*/ 44 w 81"/>
              <a:gd name="T79" fmla="*/ 43 h 110"/>
              <a:gd name="T80" fmla="*/ 45 w 81"/>
              <a:gd name="T81" fmla="*/ 26 h 110"/>
              <a:gd name="T82" fmla="*/ 40 w 81"/>
              <a:gd name="T83" fmla="*/ 18 h 110"/>
              <a:gd name="T84" fmla="*/ 40 w 81"/>
              <a:gd name="T85" fmla="*/ 5 h 110"/>
              <a:gd name="T86" fmla="*/ 36 w 81"/>
              <a:gd name="T87" fmla="*/ 0 h 110"/>
              <a:gd name="T88" fmla="*/ 30 w 81"/>
              <a:gd name="T89" fmla="*/ 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1" h="110">
                <a:moveTo>
                  <a:pt x="29" y="5"/>
                </a:moveTo>
                <a:lnTo>
                  <a:pt x="27" y="3"/>
                </a:lnTo>
                <a:lnTo>
                  <a:pt x="23" y="2"/>
                </a:lnTo>
                <a:lnTo>
                  <a:pt x="17" y="0"/>
                </a:lnTo>
                <a:lnTo>
                  <a:pt x="13" y="2"/>
                </a:lnTo>
                <a:lnTo>
                  <a:pt x="12" y="5"/>
                </a:lnTo>
                <a:lnTo>
                  <a:pt x="8" y="11"/>
                </a:lnTo>
                <a:lnTo>
                  <a:pt x="10" y="17"/>
                </a:lnTo>
                <a:lnTo>
                  <a:pt x="10" y="22"/>
                </a:lnTo>
                <a:lnTo>
                  <a:pt x="8" y="32"/>
                </a:lnTo>
                <a:lnTo>
                  <a:pt x="6" y="35"/>
                </a:lnTo>
                <a:lnTo>
                  <a:pt x="10" y="41"/>
                </a:lnTo>
                <a:lnTo>
                  <a:pt x="10" y="43"/>
                </a:lnTo>
                <a:lnTo>
                  <a:pt x="6" y="43"/>
                </a:lnTo>
                <a:lnTo>
                  <a:pt x="4" y="43"/>
                </a:lnTo>
                <a:lnTo>
                  <a:pt x="2" y="41"/>
                </a:lnTo>
                <a:lnTo>
                  <a:pt x="0" y="45"/>
                </a:lnTo>
                <a:lnTo>
                  <a:pt x="2" y="48"/>
                </a:lnTo>
                <a:lnTo>
                  <a:pt x="4" y="48"/>
                </a:lnTo>
                <a:lnTo>
                  <a:pt x="4" y="50"/>
                </a:lnTo>
                <a:lnTo>
                  <a:pt x="2" y="52"/>
                </a:lnTo>
                <a:lnTo>
                  <a:pt x="4" y="56"/>
                </a:lnTo>
                <a:lnTo>
                  <a:pt x="6" y="61"/>
                </a:lnTo>
                <a:lnTo>
                  <a:pt x="6" y="67"/>
                </a:lnTo>
                <a:lnTo>
                  <a:pt x="8" y="67"/>
                </a:lnTo>
                <a:lnTo>
                  <a:pt x="10" y="67"/>
                </a:lnTo>
                <a:lnTo>
                  <a:pt x="12" y="67"/>
                </a:lnTo>
                <a:lnTo>
                  <a:pt x="12" y="71"/>
                </a:lnTo>
                <a:lnTo>
                  <a:pt x="13" y="75"/>
                </a:lnTo>
                <a:lnTo>
                  <a:pt x="15" y="75"/>
                </a:lnTo>
                <a:lnTo>
                  <a:pt x="17" y="73"/>
                </a:lnTo>
                <a:lnTo>
                  <a:pt x="17" y="71"/>
                </a:lnTo>
                <a:lnTo>
                  <a:pt x="17" y="69"/>
                </a:lnTo>
                <a:lnTo>
                  <a:pt x="21" y="69"/>
                </a:lnTo>
                <a:lnTo>
                  <a:pt x="23" y="71"/>
                </a:lnTo>
                <a:lnTo>
                  <a:pt x="19" y="76"/>
                </a:lnTo>
                <a:lnTo>
                  <a:pt x="17" y="78"/>
                </a:lnTo>
                <a:lnTo>
                  <a:pt x="17" y="80"/>
                </a:lnTo>
                <a:lnTo>
                  <a:pt x="17" y="84"/>
                </a:lnTo>
                <a:lnTo>
                  <a:pt x="19" y="88"/>
                </a:lnTo>
                <a:lnTo>
                  <a:pt x="21" y="84"/>
                </a:lnTo>
                <a:lnTo>
                  <a:pt x="23" y="84"/>
                </a:lnTo>
                <a:lnTo>
                  <a:pt x="25" y="86"/>
                </a:lnTo>
                <a:lnTo>
                  <a:pt x="23" y="90"/>
                </a:lnTo>
                <a:lnTo>
                  <a:pt x="25" y="88"/>
                </a:lnTo>
                <a:lnTo>
                  <a:pt x="27" y="86"/>
                </a:lnTo>
                <a:lnTo>
                  <a:pt x="30" y="90"/>
                </a:lnTo>
                <a:lnTo>
                  <a:pt x="34" y="88"/>
                </a:lnTo>
                <a:lnTo>
                  <a:pt x="34" y="86"/>
                </a:lnTo>
                <a:lnTo>
                  <a:pt x="34" y="84"/>
                </a:lnTo>
                <a:lnTo>
                  <a:pt x="38" y="84"/>
                </a:lnTo>
                <a:lnTo>
                  <a:pt x="45" y="86"/>
                </a:lnTo>
                <a:lnTo>
                  <a:pt x="47" y="90"/>
                </a:lnTo>
                <a:lnTo>
                  <a:pt x="51" y="91"/>
                </a:lnTo>
                <a:lnTo>
                  <a:pt x="53" y="97"/>
                </a:lnTo>
                <a:lnTo>
                  <a:pt x="55" y="97"/>
                </a:lnTo>
                <a:lnTo>
                  <a:pt x="55" y="91"/>
                </a:lnTo>
                <a:lnTo>
                  <a:pt x="51" y="86"/>
                </a:lnTo>
                <a:lnTo>
                  <a:pt x="51" y="84"/>
                </a:lnTo>
                <a:lnTo>
                  <a:pt x="53" y="84"/>
                </a:lnTo>
                <a:lnTo>
                  <a:pt x="55" y="86"/>
                </a:lnTo>
                <a:lnTo>
                  <a:pt x="57" y="86"/>
                </a:lnTo>
                <a:lnTo>
                  <a:pt x="59" y="91"/>
                </a:lnTo>
                <a:lnTo>
                  <a:pt x="64" y="91"/>
                </a:lnTo>
                <a:lnTo>
                  <a:pt x="64" y="95"/>
                </a:lnTo>
                <a:lnTo>
                  <a:pt x="64" y="99"/>
                </a:lnTo>
                <a:lnTo>
                  <a:pt x="68" y="99"/>
                </a:lnTo>
                <a:lnTo>
                  <a:pt x="72" y="105"/>
                </a:lnTo>
                <a:lnTo>
                  <a:pt x="74" y="103"/>
                </a:lnTo>
                <a:lnTo>
                  <a:pt x="74" y="103"/>
                </a:lnTo>
                <a:lnTo>
                  <a:pt x="78" y="103"/>
                </a:lnTo>
                <a:lnTo>
                  <a:pt x="78" y="105"/>
                </a:lnTo>
                <a:lnTo>
                  <a:pt x="74" y="106"/>
                </a:lnTo>
                <a:lnTo>
                  <a:pt x="78" y="108"/>
                </a:lnTo>
                <a:lnTo>
                  <a:pt x="79" y="110"/>
                </a:lnTo>
                <a:lnTo>
                  <a:pt x="81" y="105"/>
                </a:lnTo>
                <a:lnTo>
                  <a:pt x="81" y="103"/>
                </a:lnTo>
                <a:lnTo>
                  <a:pt x="81" y="103"/>
                </a:lnTo>
                <a:lnTo>
                  <a:pt x="81" y="101"/>
                </a:lnTo>
                <a:lnTo>
                  <a:pt x="78" y="101"/>
                </a:lnTo>
                <a:lnTo>
                  <a:pt x="76" y="99"/>
                </a:lnTo>
                <a:lnTo>
                  <a:pt x="72" y="99"/>
                </a:lnTo>
                <a:lnTo>
                  <a:pt x="72" y="97"/>
                </a:lnTo>
                <a:lnTo>
                  <a:pt x="70" y="91"/>
                </a:lnTo>
                <a:lnTo>
                  <a:pt x="70" y="88"/>
                </a:lnTo>
                <a:lnTo>
                  <a:pt x="72" y="88"/>
                </a:lnTo>
                <a:lnTo>
                  <a:pt x="72" y="88"/>
                </a:lnTo>
                <a:lnTo>
                  <a:pt x="76" y="88"/>
                </a:lnTo>
                <a:lnTo>
                  <a:pt x="74" y="86"/>
                </a:lnTo>
                <a:lnTo>
                  <a:pt x="72" y="84"/>
                </a:lnTo>
                <a:lnTo>
                  <a:pt x="66" y="84"/>
                </a:lnTo>
                <a:lnTo>
                  <a:pt x="64" y="80"/>
                </a:lnTo>
                <a:lnTo>
                  <a:pt x="64" y="82"/>
                </a:lnTo>
                <a:lnTo>
                  <a:pt x="64" y="86"/>
                </a:lnTo>
                <a:lnTo>
                  <a:pt x="62" y="88"/>
                </a:lnTo>
                <a:lnTo>
                  <a:pt x="61" y="86"/>
                </a:lnTo>
                <a:lnTo>
                  <a:pt x="61" y="82"/>
                </a:lnTo>
                <a:lnTo>
                  <a:pt x="59" y="78"/>
                </a:lnTo>
                <a:lnTo>
                  <a:pt x="53" y="75"/>
                </a:lnTo>
                <a:lnTo>
                  <a:pt x="51" y="75"/>
                </a:lnTo>
                <a:lnTo>
                  <a:pt x="45" y="78"/>
                </a:lnTo>
                <a:lnTo>
                  <a:pt x="45" y="80"/>
                </a:lnTo>
                <a:lnTo>
                  <a:pt x="44" y="82"/>
                </a:lnTo>
                <a:lnTo>
                  <a:pt x="40" y="80"/>
                </a:lnTo>
                <a:lnTo>
                  <a:pt x="38" y="78"/>
                </a:lnTo>
                <a:lnTo>
                  <a:pt x="34" y="75"/>
                </a:lnTo>
                <a:lnTo>
                  <a:pt x="34" y="73"/>
                </a:lnTo>
                <a:lnTo>
                  <a:pt x="36" y="71"/>
                </a:lnTo>
                <a:lnTo>
                  <a:pt x="34" y="67"/>
                </a:lnTo>
                <a:lnTo>
                  <a:pt x="32" y="63"/>
                </a:lnTo>
                <a:lnTo>
                  <a:pt x="30" y="61"/>
                </a:lnTo>
                <a:lnTo>
                  <a:pt x="30" y="58"/>
                </a:lnTo>
                <a:lnTo>
                  <a:pt x="32" y="56"/>
                </a:lnTo>
                <a:lnTo>
                  <a:pt x="32" y="52"/>
                </a:lnTo>
                <a:lnTo>
                  <a:pt x="34" y="48"/>
                </a:lnTo>
                <a:lnTo>
                  <a:pt x="38" y="45"/>
                </a:lnTo>
                <a:lnTo>
                  <a:pt x="40" y="43"/>
                </a:lnTo>
                <a:lnTo>
                  <a:pt x="40" y="45"/>
                </a:lnTo>
                <a:lnTo>
                  <a:pt x="40" y="46"/>
                </a:lnTo>
                <a:lnTo>
                  <a:pt x="44" y="43"/>
                </a:lnTo>
                <a:lnTo>
                  <a:pt x="42" y="39"/>
                </a:lnTo>
                <a:lnTo>
                  <a:pt x="44" y="33"/>
                </a:lnTo>
                <a:lnTo>
                  <a:pt x="45" y="26"/>
                </a:lnTo>
                <a:lnTo>
                  <a:pt x="44" y="24"/>
                </a:lnTo>
                <a:lnTo>
                  <a:pt x="42" y="20"/>
                </a:lnTo>
                <a:lnTo>
                  <a:pt x="40" y="18"/>
                </a:lnTo>
                <a:lnTo>
                  <a:pt x="38" y="15"/>
                </a:lnTo>
                <a:lnTo>
                  <a:pt x="38" y="7"/>
                </a:lnTo>
                <a:lnTo>
                  <a:pt x="40" y="5"/>
                </a:lnTo>
                <a:lnTo>
                  <a:pt x="40" y="3"/>
                </a:lnTo>
                <a:lnTo>
                  <a:pt x="38" y="0"/>
                </a:lnTo>
                <a:lnTo>
                  <a:pt x="36" y="0"/>
                </a:lnTo>
                <a:lnTo>
                  <a:pt x="36" y="2"/>
                </a:lnTo>
                <a:lnTo>
                  <a:pt x="34" y="3"/>
                </a:lnTo>
                <a:lnTo>
                  <a:pt x="30" y="3"/>
                </a:lnTo>
                <a:lnTo>
                  <a:pt x="29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402">
            <a:extLst>
              <a:ext uri="{FF2B5EF4-FFF2-40B4-BE49-F238E27FC236}">
                <a16:creationId xmlns:a16="http://schemas.microsoft.com/office/drawing/2014/main" id="{023FE472-8220-4122-A4AD-6ABD00CEC3FF}"/>
              </a:ext>
            </a:extLst>
          </p:cNvPr>
          <p:cNvSpPr>
            <a:spLocks/>
          </p:cNvSpPr>
          <p:nvPr/>
        </p:nvSpPr>
        <p:spPr bwMode="auto">
          <a:xfrm>
            <a:off x="9254924" y="4074451"/>
            <a:ext cx="21041" cy="16186"/>
          </a:xfrm>
          <a:custGeom>
            <a:avLst/>
            <a:gdLst>
              <a:gd name="T0" fmla="*/ 0 w 13"/>
              <a:gd name="T1" fmla="*/ 6 h 10"/>
              <a:gd name="T2" fmla="*/ 1 w 13"/>
              <a:gd name="T3" fmla="*/ 8 h 10"/>
              <a:gd name="T4" fmla="*/ 1 w 13"/>
              <a:gd name="T5" fmla="*/ 10 h 10"/>
              <a:gd name="T6" fmla="*/ 5 w 13"/>
              <a:gd name="T7" fmla="*/ 10 h 10"/>
              <a:gd name="T8" fmla="*/ 11 w 13"/>
              <a:gd name="T9" fmla="*/ 8 h 10"/>
              <a:gd name="T10" fmla="*/ 13 w 13"/>
              <a:gd name="T11" fmla="*/ 4 h 10"/>
              <a:gd name="T12" fmla="*/ 11 w 13"/>
              <a:gd name="T13" fmla="*/ 2 h 10"/>
              <a:gd name="T14" fmla="*/ 11 w 13"/>
              <a:gd name="T15" fmla="*/ 0 h 10"/>
              <a:gd name="T16" fmla="*/ 9 w 13"/>
              <a:gd name="T17" fmla="*/ 0 h 10"/>
              <a:gd name="T18" fmla="*/ 1 w 13"/>
              <a:gd name="T19" fmla="*/ 4 h 10"/>
              <a:gd name="T20" fmla="*/ 0 w 13"/>
              <a:gd name="T21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0">
                <a:moveTo>
                  <a:pt x="0" y="6"/>
                </a:moveTo>
                <a:lnTo>
                  <a:pt x="1" y="8"/>
                </a:lnTo>
                <a:lnTo>
                  <a:pt x="1" y="10"/>
                </a:lnTo>
                <a:lnTo>
                  <a:pt x="5" y="10"/>
                </a:lnTo>
                <a:lnTo>
                  <a:pt x="11" y="8"/>
                </a:lnTo>
                <a:lnTo>
                  <a:pt x="13" y="4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1" y="4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403">
            <a:extLst>
              <a:ext uri="{FF2B5EF4-FFF2-40B4-BE49-F238E27FC236}">
                <a16:creationId xmlns:a16="http://schemas.microsoft.com/office/drawing/2014/main" id="{64700CD1-4319-4154-9F67-4D767F1DB3E5}"/>
              </a:ext>
            </a:extLst>
          </p:cNvPr>
          <p:cNvSpPr>
            <a:spLocks/>
          </p:cNvSpPr>
          <p:nvPr/>
        </p:nvSpPr>
        <p:spPr bwMode="auto">
          <a:xfrm>
            <a:off x="9266254" y="4042080"/>
            <a:ext cx="27515" cy="35608"/>
          </a:xfrm>
          <a:custGeom>
            <a:avLst/>
            <a:gdLst>
              <a:gd name="T0" fmla="*/ 11 w 17"/>
              <a:gd name="T1" fmla="*/ 9 h 22"/>
              <a:gd name="T2" fmla="*/ 11 w 17"/>
              <a:gd name="T3" fmla="*/ 5 h 22"/>
              <a:gd name="T4" fmla="*/ 9 w 17"/>
              <a:gd name="T5" fmla="*/ 0 h 22"/>
              <a:gd name="T6" fmla="*/ 9 w 17"/>
              <a:gd name="T7" fmla="*/ 0 h 22"/>
              <a:gd name="T8" fmla="*/ 6 w 17"/>
              <a:gd name="T9" fmla="*/ 0 h 22"/>
              <a:gd name="T10" fmla="*/ 2 w 17"/>
              <a:gd name="T11" fmla="*/ 0 h 22"/>
              <a:gd name="T12" fmla="*/ 0 w 17"/>
              <a:gd name="T13" fmla="*/ 0 h 22"/>
              <a:gd name="T14" fmla="*/ 2 w 17"/>
              <a:gd name="T15" fmla="*/ 2 h 22"/>
              <a:gd name="T16" fmla="*/ 2 w 17"/>
              <a:gd name="T17" fmla="*/ 5 h 22"/>
              <a:gd name="T18" fmla="*/ 4 w 17"/>
              <a:gd name="T19" fmla="*/ 7 h 22"/>
              <a:gd name="T20" fmla="*/ 6 w 17"/>
              <a:gd name="T21" fmla="*/ 5 h 22"/>
              <a:gd name="T22" fmla="*/ 8 w 17"/>
              <a:gd name="T23" fmla="*/ 7 h 22"/>
              <a:gd name="T24" fmla="*/ 8 w 17"/>
              <a:gd name="T25" fmla="*/ 13 h 22"/>
              <a:gd name="T26" fmla="*/ 8 w 17"/>
              <a:gd name="T27" fmla="*/ 15 h 22"/>
              <a:gd name="T28" fmla="*/ 9 w 17"/>
              <a:gd name="T29" fmla="*/ 20 h 22"/>
              <a:gd name="T30" fmla="*/ 11 w 17"/>
              <a:gd name="T31" fmla="*/ 22 h 22"/>
              <a:gd name="T32" fmla="*/ 11 w 17"/>
              <a:gd name="T33" fmla="*/ 17 h 22"/>
              <a:gd name="T34" fmla="*/ 13 w 17"/>
              <a:gd name="T35" fmla="*/ 20 h 22"/>
              <a:gd name="T36" fmla="*/ 17 w 17"/>
              <a:gd name="T37" fmla="*/ 19 h 22"/>
              <a:gd name="T38" fmla="*/ 17 w 17"/>
              <a:gd name="T39" fmla="*/ 17 h 22"/>
              <a:gd name="T40" fmla="*/ 13 w 17"/>
              <a:gd name="T41" fmla="*/ 11 h 22"/>
              <a:gd name="T42" fmla="*/ 11 w 17"/>
              <a:gd name="T43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" h="22">
                <a:moveTo>
                  <a:pt x="11" y="9"/>
                </a:moveTo>
                <a:lnTo>
                  <a:pt x="11" y="5"/>
                </a:lnTo>
                <a:lnTo>
                  <a:pt x="9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5"/>
                </a:lnTo>
                <a:lnTo>
                  <a:pt x="4" y="7"/>
                </a:lnTo>
                <a:lnTo>
                  <a:pt x="6" y="5"/>
                </a:lnTo>
                <a:lnTo>
                  <a:pt x="8" y="7"/>
                </a:lnTo>
                <a:lnTo>
                  <a:pt x="8" y="13"/>
                </a:lnTo>
                <a:lnTo>
                  <a:pt x="8" y="15"/>
                </a:lnTo>
                <a:lnTo>
                  <a:pt x="9" y="20"/>
                </a:lnTo>
                <a:lnTo>
                  <a:pt x="11" y="22"/>
                </a:lnTo>
                <a:lnTo>
                  <a:pt x="11" y="17"/>
                </a:lnTo>
                <a:lnTo>
                  <a:pt x="13" y="20"/>
                </a:lnTo>
                <a:lnTo>
                  <a:pt x="17" y="19"/>
                </a:lnTo>
                <a:lnTo>
                  <a:pt x="17" y="17"/>
                </a:lnTo>
                <a:lnTo>
                  <a:pt x="13" y="11"/>
                </a:lnTo>
                <a:lnTo>
                  <a:pt x="11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404">
            <a:extLst>
              <a:ext uri="{FF2B5EF4-FFF2-40B4-BE49-F238E27FC236}">
                <a16:creationId xmlns:a16="http://schemas.microsoft.com/office/drawing/2014/main" id="{638E8B1A-B160-478E-9D9E-A65112F232D1}"/>
              </a:ext>
            </a:extLst>
          </p:cNvPr>
          <p:cNvSpPr>
            <a:spLocks/>
          </p:cNvSpPr>
          <p:nvPr/>
        </p:nvSpPr>
        <p:spPr bwMode="auto">
          <a:xfrm>
            <a:off x="9290532" y="4074451"/>
            <a:ext cx="3237" cy="9711"/>
          </a:xfrm>
          <a:custGeom>
            <a:avLst/>
            <a:gdLst>
              <a:gd name="T0" fmla="*/ 2 w 2"/>
              <a:gd name="T1" fmla="*/ 0 h 6"/>
              <a:gd name="T2" fmla="*/ 0 w 2"/>
              <a:gd name="T3" fmla="*/ 4 h 6"/>
              <a:gd name="T4" fmla="*/ 2 w 2"/>
              <a:gd name="T5" fmla="*/ 6 h 6"/>
              <a:gd name="T6" fmla="*/ 2 w 2"/>
              <a:gd name="T7" fmla="*/ 4 h 6"/>
              <a:gd name="T8" fmla="*/ 2 w 2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2" y="0"/>
                </a:moveTo>
                <a:lnTo>
                  <a:pt x="0" y="4"/>
                </a:lnTo>
                <a:lnTo>
                  <a:pt x="2" y="6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405">
            <a:extLst>
              <a:ext uri="{FF2B5EF4-FFF2-40B4-BE49-F238E27FC236}">
                <a16:creationId xmlns:a16="http://schemas.microsoft.com/office/drawing/2014/main" id="{9897D475-E682-4F65-9DB8-B56E8F7C564E}"/>
              </a:ext>
            </a:extLst>
          </p:cNvPr>
          <p:cNvSpPr>
            <a:spLocks/>
          </p:cNvSpPr>
          <p:nvPr/>
        </p:nvSpPr>
        <p:spPr bwMode="auto">
          <a:xfrm>
            <a:off x="9266254" y="4056647"/>
            <a:ext cx="0" cy="6474"/>
          </a:xfrm>
          <a:custGeom>
            <a:avLst/>
            <a:gdLst>
              <a:gd name="T0" fmla="*/ 4 h 4"/>
              <a:gd name="T1" fmla="*/ 0 h 4"/>
              <a:gd name="T2" fmla="*/ 2 h 4"/>
              <a:gd name="T3" fmla="*/ 4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4">
                <a:moveTo>
                  <a:pt x="0" y="4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407">
            <a:extLst>
              <a:ext uri="{FF2B5EF4-FFF2-40B4-BE49-F238E27FC236}">
                <a16:creationId xmlns:a16="http://schemas.microsoft.com/office/drawing/2014/main" id="{2592D0B7-9E17-4537-B16B-F46F6D8A8F60}"/>
              </a:ext>
            </a:extLst>
          </p:cNvPr>
          <p:cNvSpPr>
            <a:spLocks/>
          </p:cNvSpPr>
          <p:nvPr/>
        </p:nvSpPr>
        <p:spPr bwMode="auto">
          <a:xfrm>
            <a:off x="9076883" y="4038842"/>
            <a:ext cx="61505" cy="84165"/>
          </a:xfrm>
          <a:custGeom>
            <a:avLst/>
            <a:gdLst>
              <a:gd name="T0" fmla="*/ 4 w 38"/>
              <a:gd name="T1" fmla="*/ 43 h 52"/>
              <a:gd name="T2" fmla="*/ 0 w 38"/>
              <a:gd name="T3" fmla="*/ 49 h 52"/>
              <a:gd name="T4" fmla="*/ 0 w 38"/>
              <a:gd name="T5" fmla="*/ 50 h 52"/>
              <a:gd name="T6" fmla="*/ 0 w 38"/>
              <a:gd name="T7" fmla="*/ 52 h 52"/>
              <a:gd name="T8" fmla="*/ 2 w 38"/>
              <a:gd name="T9" fmla="*/ 50 h 52"/>
              <a:gd name="T10" fmla="*/ 6 w 38"/>
              <a:gd name="T11" fmla="*/ 49 h 52"/>
              <a:gd name="T12" fmla="*/ 8 w 38"/>
              <a:gd name="T13" fmla="*/ 47 h 52"/>
              <a:gd name="T14" fmla="*/ 12 w 38"/>
              <a:gd name="T15" fmla="*/ 45 h 52"/>
              <a:gd name="T16" fmla="*/ 15 w 38"/>
              <a:gd name="T17" fmla="*/ 39 h 52"/>
              <a:gd name="T18" fmla="*/ 19 w 38"/>
              <a:gd name="T19" fmla="*/ 39 h 52"/>
              <a:gd name="T20" fmla="*/ 21 w 38"/>
              <a:gd name="T21" fmla="*/ 37 h 52"/>
              <a:gd name="T22" fmla="*/ 21 w 38"/>
              <a:gd name="T23" fmla="*/ 36 h 52"/>
              <a:gd name="T24" fmla="*/ 23 w 38"/>
              <a:gd name="T25" fmla="*/ 32 h 52"/>
              <a:gd name="T26" fmla="*/ 23 w 38"/>
              <a:gd name="T27" fmla="*/ 26 h 52"/>
              <a:gd name="T28" fmla="*/ 25 w 38"/>
              <a:gd name="T29" fmla="*/ 24 h 52"/>
              <a:gd name="T30" fmla="*/ 30 w 38"/>
              <a:gd name="T31" fmla="*/ 24 h 52"/>
              <a:gd name="T32" fmla="*/ 32 w 38"/>
              <a:gd name="T33" fmla="*/ 21 h 52"/>
              <a:gd name="T34" fmla="*/ 34 w 38"/>
              <a:gd name="T35" fmla="*/ 19 h 52"/>
              <a:gd name="T36" fmla="*/ 36 w 38"/>
              <a:gd name="T37" fmla="*/ 19 h 52"/>
              <a:gd name="T38" fmla="*/ 38 w 38"/>
              <a:gd name="T39" fmla="*/ 15 h 52"/>
              <a:gd name="T40" fmla="*/ 36 w 38"/>
              <a:gd name="T41" fmla="*/ 11 h 52"/>
              <a:gd name="T42" fmla="*/ 34 w 38"/>
              <a:gd name="T43" fmla="*/ 9 h 52"/>
              <a:gd name="T44" fmla="*/ 34 w 38"/>
              <a:gd name="T45" fmla="*/ 6 h 52"/>
              <a:gd name="T46" fmla="*/ 34 w 38"/>
              <a:gd name="T47" fmla="*/ 0 h 52"/>
              <a:gd name="T48" fmla="*/ 32 w 38"/>
              <a:gd name="T49" fmla="*/ 2 h 52"/>
              <a:gd name="T50" fmla="*/ 32 w 38"/>
              <a:gd name="T51" fmla="*/ 6 h 52"/>
              <a:gd name="T52" fmla="*/ 32 w 38"/>
              <a:gd name="T53" fmla="*/ 11 h 52"/>
              <a:gd name="T54" fmla="*/ 30 w 38"/>
              <a:gd name="T55" fmla="*/ 9 h 52"/>
              <a:gd name="T56" fmla="*/ 32 w 38"/>
              <a:gd name="T57" fmla="*/ 13 h 52"/>
              <a:gd name="T58" fmla="*/ 32 w 38"/>
              <a:gd name="T59" fmla="*/ 15 h 52"/>
              <a:gd name="T60" fmla="*/ 29 w 38"/>
              <a:gd name="T61" fmla="*/ 19 h 52"/>
              <a:gd name="T62" fmla="*/ 27 w 38"/>
              <a:gd name="T63" fmla="*/ 19 h 52"/>
              <a:gd name="T64" fmla="*/ 23 w 38"/>
              <a:gd name="T65" fmla="*/ 22 h 52"/>
              <a:gd name="T66" fmla="*/ 23 w 38"/>
              <a:gd name="T67" fmla="*/ 24 h 52"/>
              <a:gd name="T68" fmla="*/ 19 w 38"/>
              <a:gd name="T69" fmla="*/ 26 h 52"/>
              <a:gd name="T70" fmla="*/ 17 w 38"/>
              <a:gd name="T71" fmla="*/ 34 h 52"/>
              <a:gd name="T72" fmla="*/ 12 w 38"/>
              <a:gd name="T73" fmla="*/ 37 h 52"/>
              <a:gd name="T74" fmla="*/ 10 w 38"/>
              <a:gd name="T75" fmla="*/ 37 h 52"/>
              <a:gd name="T76" fmla="*/ 8 w 38"/>
              <a:gd name="T77" fmla="*/ 43 h 52"/>
              <a:gd name="T78" fmla="*/ 4 w 38"/>
              <a:gd name="T79" fmla="*/ 4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8" h="52">
                <a:moveTo>
                  <a:pt x="4" y="43"/>
                </a:moveTo>
                <a:lnTo>
                  <a:pt x="0" y="49"/>
                </a:lnTo>
                <a:lnTo>
                  <a:pt x="0" y="50"/>
                </a:lnTo>
                <a:lnTo>
                  <a:pt x="0" y="52"/>
                </a:lnTo>
                <a:lnTo>
                  <a:pt x="2" y="50"/>
                </a:lnTo>
                <a:lnTo>
                  <a:pt x="6" y="49"/>
                </a:lnTo>
                <a:lnTo>
                  <a:pt x="8" y="47"/>
                </a:lnTo>
                <a:lnTo>
                  <a:pt x="12" y="45"/>
                </a:lnTo>
                <a:lnTo>
                  <a:pt x="15" y="39"/>
                </a:lnTo>
                <a:lnTo>
                  <a:pt x="19" y="39"/>
                </a:lnTo>
                <a:lnTo>
                  <a:pt x="21" y="37"/>
                </a:lnTo>
                <a:lnTo>
                  <a:pt x="21" y="36"/>
                </a:lnTo>
                <a:lnTo>
                  <a:pt x="23" y="32"/>
                </a:lnTo>
                <a:lnTo>
                  <a:pt x="23" y="26"/>
                </a:lnTo>
                <a:lnTo>
                  <a:pt x="25" y="24"/>
                </a:lnTo>
                <a:lnTo>
                  <a:pt x="30" y="24"/>
                </a:lnTo>
                <a:lnTo>
                  <a:pt x="32" y="21"/>
                </a:lnTo>
                <a:lnTo>
                  <a:pt x="34" y="19"/>
                </a:lnTo>
                <a:lnTo>
                  <a:pt x="36" y="19"/>
                </a:lnTo>
                <a:lnTo>
                  <a:pt x="38" y="15"/>
                </a:lnTo>
                <a:lnTo>
                  <a:pt x="36" y="11"/>
                </a:lnTo>
                <a:lnTo>
                  <a:pt x="34" y="9"/>
                </a:lnTo>
                <a:lnTo>
                  <a:pt x="34" y="6"/>
                </a:lnTo>
                <a:lnTo>
                  <a:pt x="34" y="0"/>
                </a:lnTo>
                <a:lnTo>
                  <a:pt x="32" y="2"/>
                </a:lnTo>
                <a:lnTo>
                  <a:pt x="32" y="6"/>
                </a:lnTo>
                <a:lnTo>
                  <a:pt x="32" y="11"/>
                </a:lnTo>
                <a:lnTo>
                  <a:pt x="30" y="9"/>
                </a:lnTo>
                <a:lnTo>
                  <a:pt x="32" y="13"/>
                </a:lnTo>
                <a:lnTo>
                  <a:pt x="32" y="15"/>
                </a:lnTo>
                <a:lnTo>
                  <a:pt x="29" y="19"/>
                </a:lnTo>
                <a:lnTo>
                  <a:pt x="27" y="19"/>
                </a:lnTo>
                <a:lnTo>
                  <a:pt x="23" y="22"/>
                </a:lnTo>
                <a:lnTo>
                  <a:pt x="23" y="24"/>
                </a:lnTo>
                <a:lnTo>
                  <a:pt x="19" y="26"/>
                </a:lnTo>
                <a:lnTo>
                  <a:pt x="17" y="34"/>
                </a:lnTo>
                <a:lnTo>
                  <a:pt x="12" y="37"/>
                </a:lnTo>
                <a:lnTo>
                  <a:pt x="10" y="37"/>
                </a:lnTo>
                <a:lnTo>
                  <a:pt x="8" y="43"/>
                </a:lnTo>
                <a:lnTo>
                  <a:pt x="4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408">
            <a:extLst>
              <a:ext uri="{FF2B5EF4-FFF2-40B4-BE49-F238E27FC236}">
                <a16:creationId xmlns:a16="http://schemas.microsoft.com/office/drawing/2014/main" id="{12577739-ED0B-4FCD-84E7-97F08E5693F5}"/>
              </a:ext>
            </a:extLst>
          </p:cNvPr>
          <p:cNvSpPr>
            <a:spLocks/>
          </p:cNvSpPr>
          <p:nvPr/>
        </p:nvSpPr>
        <p:spPr bwMode="auto">
          <a:xfrm>
            <a:off x="9263017" y="4032368"/>
            <a:ext cx="9711" cy="6474"/>
          </a:xfrm>
          <a:custGeom>
            <a:avLst/>
            <a:gdLst>
              <a:gd name="T0" fmla="*/ 0 w 6"/>
              <a:gd name="T1" fmla="*/ 2 h 4"/>
              <a:gd name="T2" fmla="*/ 4 w 6"/>
              <a:gd name="T3" fmla="*/ 4 h 4"/>
              <a:gd name="T4" fmla="*/ 6 w 6"/>
              <a:gd name="T5" fmla="*/ 4 h 4"/>
              <a:gd name="T6" fmla="*/ 6 w 6"/>
              <a:gd name="T7" fmla="*/ 0 h 4"/>
              <a:gd name="T8" fmla="*/ 2 w 6"/>
              <a:gd name="T9" fmla="*/ 0 h 4"/>
              <a:gd name="T10" fmla="*/ 0 w 6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4" y="4"/>
                </a:lnTo>
                <a:lnTo>
                  <a:pt x="6" y="4"/>
                </a:ln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409">
            <a:extLst>
              <a:ext uri="{FF2B5EF4-FFF2-40B4-BE49-F238E27FC236}">
                <a16:creationId xmlns:a16="http://schemas.microsoft.com/office/drawing/2014/main" id="{EE3CEF2E-BE39-4FF6-8528-66176109EA00}"/>
              </a:ext>
            </a:extLst>
          </p:cNvPr>
          <p:cNvSpPr>
            <a:spLocks/>
          </p:cNvSpPr>
          <p:nvPr/>
        </p:nvSpPr>
        <p:spPr bwMode="auto">
          <a:xfrm>
            <a:off x="9227409" y="3987049"/>
            <a:ext cx="4856" cy="12948"/>
          </a:xfrm>
          <a:custGeom>
            <a:avLst/>
            <a:gdLst>
              <a:gd name="T0" fmla="*/ 0 w 3"/>
              <a:gd name="T1" fmla="*/ 0 h 8"/>
              <a:gd name="T2" fmla="*/ 0 w 3"/>
              <a:gd name="T3" fmla="*/ 2 h 8"/>
              <a:gd name="T4" fmla="*/ 0 w 3"/>
              <a:gd name="T5" fmla="*/ 4 h 8"/>
              <a:gd name="T6" fmla="*/ 3 w 3"/>
              <a:gd name="T7" fmla="*/ 8 h 8"/>
              <a:gd name="T8" fmla="*/ 3 w 3"/>
              <a:gd name="T9" fmla="*/ 6 h 8"/>
              <a:gd name="T10" fmla="*/ 3 w 3"/>
              <a:gd name="T11" fmla="*/ 4 h 8"/>
              <a:gd name="T12" fmla="*/ 0 w 3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8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410">
            <a:extLst>
              <a:ext uri="{FF2B5EF4-FFF2-40B4-BE49-F238E27FC236}">
                <a16:creationId xmlns:a16="http://schemas.microsoft.com/office/drawing/2014/main" id="{B35A26E0-9B23-41B9-8201-3E6E9943AE8D}"/>
              </a:ext>
            </a:extLst>
          </p:cNvPr>
          <p:cNvSpPr>
            <a:spLocks/>
          </p:cNvSpPr>
          <p:nvPr/>
        </p:nvSpPr>
        <p:spPr bwMode="auto">
          <a:xfrm>
            <a:off x="9263017" y="4001616"/>
            <a:ext cx="40464" cy="46938"/>
          </a:xfrm>
          <a:custGeom>
            <a:avLst/>
            <a:gdLst>
              <a:gd name="T0" fmla="*/ 2 w 25"/>
              <a:gd name="T1" fmla="*/ 2 h 29"/>
              <a:gd name="T2" fmla="*/ 0 w 25"/>
              <a:gd name="T3" fmla="*/ 2 h 29"/>
              <a:gd name="T4" fmla="*/ 0 w 25"/>
              <a:gd name="T5" fmla="*/ 4 h 29"/>
              <a:gd name="T6" fmla="*/ 4 w 25"/>
              <a:gd name="T7" fmla="*/ 10 h 29"/>
              <a:gd name="T8" fmla="*/ 8 w 25"/>
              <a:gd name="T9" fmla="*/ 14 h 29"/>
              <a:gd name="T10" fmla="*/ 11 w 25"/>
              <a:gd name="T11" fmla="*/ 17 h 29"/>
              <a:gd name="T12" fmla="*/ 13 w 25"/>
              <a:gd name="T13" fmla="*/ 17 h 29"/>
              <a:gd name="T14" fmla="*/ 11 w 25"/>
              <a:gd name="T15" fmla="*/ 19 h 29"/>
              <a:gd name="T16" fmla="*/ 11 w 25"/>
              <a:gd name="T17" fmla="*/ 21 h 29"/>
              <a:gd name="T18" fmla="*/ 10 w 25"/>
              <a:gd name="T19" fmla="*/ 23 h 29"/>
              <a:gd name="T20" fmla="*/ 11 w 25"/>
              <a:gd name="T21" fmla="*/ 21 h 29"/>
              <a:gd name="T22" fmla="*/ 11 w 25"/>
              <a:gd name="T23" fmla="*/ 23 h 29"/>
              <a:gd name="T24" fmla="*/ 13 w 25"/>
              <a:gd name="T25" fmla="*/ 23 h 29"/>
              <a:gd name="T26" fmla="*/ 17 w 25"/>
              <a:gd name="T27" fmla="*/ 25 h 29"/>
              <a:gd name="T28" fmla="*/ 17 w 25"/>
              <a:gd name="T29" fmla="*/ 29 h 29"/>
              <a:gd name="T30" fmla="*/ 23 w 25"/>
              <a:gd name="T31" fmla="*/ 29 h 29"/>
              <a:gd name="T32" fmla="*/ 23 w 25"/>
              <a:gd name="T33" fmla="*/ 29 h 29"/>
              <a:gd name="T34" fmla="*/ 25 w 25"/>
              <a:gd name="T35" fmla="*/ 27 h 29"/>
              <a:gd name="T36" fmla="*/ 25 w 25"/>
              <a:gd name="T37" fmla="*/ 29 h 29"/>
              <a:gd name="T38" fmla="*/ 25 w 25"/>
              <a:gd name="T39" fmla="*/ 27 h 29"/>
              <a:gd name="T40" fmla="*/ 23 w 25"/>
              <a:gd name="T41" fmla="*/ 23 h 29"/>
              <a:gd name="T42" fmla="*/ 21 w 25"/>
              <a:gd name="T43" fmla="*/ 21 h 29"/>
              <a:gd name="T44" fmla="*/ 21 w 25"/>
              <a:gd name="T45" fmla="*/ 17 h 29"/>
              <a:gd name="T46" fmla="*/ 21 w 25"/>
              <a:gd name="T47" fmla="*/ 12 h 29"/>
              <a:gd name="T48" fmla="*/ 21 w 25"/>
              <a:gd name="T49" fmla="*/ 10 h 29"/>
              <a:gd name="T50" fmla="*/ 19 w 25"/>
              <a:gd name="T51" fmla="*/ 8 h 29"/>
              <a:gd name="T52" fmla="*/ 17 w 25"/>
              <a:gd name="T53" fmla="*/ 4 h 29"/>
              <a:gd name="T54" fmla="*/ 15 w 25"/>
              <a:gd name="T55" fmla="*/ 2 h 29"/>
              <a:gd name="T56" fmla="*/ 13 w 25"/>
              <a:gd name="T57" fmla="*/ 0 h 29"/>
              <a:gd name="T58" fmla="*/ 11 w 25"/>
              <a:gd name="T59" fmla="*/ 2 h 29"/>
              <a:gd name="T60" fmla="*/ 11 w 25"/>
              <a:gd name="T61" fmla="*/ 0 h 29"/>
              <a:gd name="T62" fmla="*/ 10 w 25"/>
              <a:gd name="T63" fmla="*/ 2 h 29"/>
              <a:gd name="T64" fmla="*/ 8 w 25"/>
              <a:gd name="T65" fmla="*/ 2 h 29"/>
              <a:gd name="T66" fmla="*/ 4 w 25"/>
              <a:gd name="T67" fmla="*/ 2 h 29"/>
              <a:gd name="T68" fmla="*/ 2 w 25"/>
              <a:gd name="T6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29">
                <a:moveTo>
                  <a:pt x="2" y="2"/>
                </a:moveTo>
                <a:lnTo>
                  <a:pt x="0" y="2"/>
                </a:lnTo>
                <a:lnTo>
                  <a:pt x="0" y="4"/>
                </a:lnTo>
                <a:lnTo>
                  <a:pt x="4" y="10"/>
                </a:lnTo>
                <a:lnTo>
                  <a:pt x="8" y="14"/>
                </a:lnTo>
                <a:lnTo>
                  <a:pt x="11" y="17"/>
                </a:lnTo>
                <a:lnTo>
                  <a:pt x="13" y="17"/>
                </a:lnTo>
                <a:lnTo>
                  <a:pt x="11" y="19"/>
                </a:lnTo>
                <a:lnTo>
                  <a:pt x="11" y="21"/>
                </a:lnTo>
                <a:lnTo>
                  <a:pt x="10" y="23"/>
                </a:lnTo>
                <a:lnTo>
                  <a:pt x="11" y="21"/>
                </a:lnTo>
                <a:lnTo>
                  <a:pt x="11" y="23"/>
                </a:lnTo>
                <a:lnTo>
                  <a:pt x="13" y="23"/>
                </a:lnTo>
                <a:lnTo>
                  <a:pt x="17" y="25"/>
                </a:lnTo>
                <a:lnTo>
                  <a:pt x="17" y="29"/>
                </a:lnTo>
                <a:lnTo>
                  <a:pt x="23" y="29"/>
                </a:lnTo>
                <a:lnTo>
                  <a:pt x="23" y="29"/>
                </a:lnTo>
                <a:lnTo>
                  <a:pt x="25" y="27"/>
                </a:lnTo>
                <a:lnTo>
                  <a:pt x="25" y="29"/>
                </a:lnTo>
                <a:lnTo>
                  <a:pt x="25" y="27"/>
                </a:lnTo>
                <a:lnTo>
                  <a:pt x="23" y="23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1" y="10"/>
                </a:lnTo>
                <a:lnTo>
                  <a:pt x="19" y="8"/>
                </a:lnTo>
                <a:lnTo>
                  <a:pt x="17" y="4"/>
                </a:lnTo>
                <a:lnTo>
                  <a:pt x="15" y="2"/>
                </a:lnTo>
                <a:lnTo>
                  <a:pt x="13" y="0"/>
                </a:lnTo>
                <a:lnTo>
                  <a:pt x="11" y="2"/>
                </a:lnTo>
                <a:lnTo>
                  <a:pt x="11" y="0"/>
                </a:lnTo>
                <a:lnTo>
                  <a:pt x="10" y="2"/>
                </a:lnTo>
                <a:lnTo>
                  <a:pt x="8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411">
            <a:extLst>
              <a:ext uri="{FF2B5EF4-FFF2-40B4-BE49-F238E27FC236}">
                <a16:creationId xmlns:a16="http://schemas.microsoft.com/office/drawing/2014/main" id="{11A2F9ED-E387-4BA2-909B-116C993E9729}"/>
              </a:ext>
            </a:extLst>
          </p:cNvPr>
          <p:cNvSpPr>
            <a:spLocks/>
          </p:cNvSpPr>
          <p:nvPr/>
        </p:nvSpPr>
        <p:spPr bwMode="auto">
          <a:xfrm>
            <a:off x="9254924" y="3959533"/>
            <a:ext cx="11330" cy="17804"/>
          </a:xfrm>
          <a:custGeom>
            <a:avLst/>
            <a:gdLst>
              <a:gd name="T0" fmla="*/ 1 w 7"/>
              <a:gd name="T1" fmla="*/ 11 h 11"/>
              <a:gd name="T2" fmla="*/ 5 w 7"/>
              <a:gd name="T3" fmla="*/ 10 h 11"/>
              <a:gd name="T4" fmla="*/ 7 w 7"/>
              <a:gd name="T5" fmla="*/ 6 h 11"/>
              <a:gd name="T6" fmla="*/ 5 w 7"/>
              <a:gd name="T7" fmla="*/ 4 h 11"/>
              <a:gd name="T8" fmla="*/ 1 w 7"/>
              <a:gd name="T9" fmla="*/ 0 h 11"/>
              <a:gd name="T10" fmla="*/ 1 w 7"/>
              <a:gd name="T11" fmla="*/ 2 h 11"/>
              <a:gd name="T12" fmla="*/ 1 w 7"/>
              <a:gd name="T13" fmla="*/ 6 h 11"/>
              <a:gd name="T14" fmla="*/ 0 w 7"/>
              <a:gd name="T15" fmla="*/ 8 h 11"/>
              <a:gd name="T16" fmla="*/ 0 w 7"/>
              <a:gd name="T17" fmla="*/ 10 h 11"/>
              <a:gd name="T18" fmla="*/ 1 w 7"/>
              <a:gd name="T1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11">
                <a:moveTo>
                  <a:pt x="1" y="11"/>
                </a:moveTo>
                <a:lnTo>
                  <a:pt x="5" y="10"/>
                </a:lnTo>
                <a:lnTo>
                  <a:pt x="7" y="6"/>
                </a:lnTo>
                <a:lnTo>
                  <a:pt x="5" y="4"/>
                </a:lnTo>
                <a:lnTo>
                  <a:pt x="1" y="0"/>
                </a:lnTo>
                <a:lnTo>
                  <a:pt x="1" y="2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1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412">
            <a:extLst>
              <a:ext uri="{FF2B5EF4-FFF2-40B4-BE49-F238E27FC236}">
                <a16:creationId xmlns:a16="http://schemas.microsoft.com/office/drawing/2014/main" id="{EFB01923-2EB4-40CD-B648-AF6CDCA5A942}"/>
              </a:ext>
            </a:extLst>
          </p:cNvPr>
          <p:cNvSpPr>
            <a:spLocks/>
          </p:cNvSpPr>
          <p:nvPr/>
        </p:nvSpPr>
        <p:spPr bwMode="auto">
          <a:xfrm>
            <a:off x="9190182" y="3928781"/>
            <a:ext cx="9711" cy="19423"/>
          </a:xfrm>
          <a:custGeom>
            <a:avLst/>
            <a:gdLst>
              <a:gd name="T0" fmla="*/ 4 w 6"/>
              <a:gd name="T1" fmla="*/ 0 h 12"/>
              <a:gd name="T2" fmla="*/ 0 w 6"/>
              <a:gd name="T3" fmla="*/ 2 h 12"/>
              <a:gd name="T4" fmla="*/ 2 w 6"/>
              <a:gd name="T5" fmla="*/ 8 h 12"/>
              <a:gd name="T6" fmla="*/ 2 w 6"/>
              <a:gd name="T7" fmla="*/ 10 h 12"/>
              <a:gd name="T8" fmla="*/ 2 w 6"/>
              <a:gd name="T9" fmla="*/ 12 h 12"/>
              <a:gd name="T10" fmla="*/ 4 w 6"/>
              <a:gd name="T11" fmla="*/ 10 h 12"/>
              <a:gd name="T12" fmla="*/ 4 w 6"/>
              <a:gd name="T13" fmla="*/ 4 h 12"/>
              <a:gd name="T14" fmla="*/ 6 w 6"/>
              <a:gd name="T15" fmla="*/ 2 h 12"/>
              <a:gd name="T16" fmla="*/ 4 w 6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2">
                <a:moveTo>
                  <a:pt x="4" y="0"/>
                </a:moveTo>
                <a:lnTo>
                  <a:pt x="0" y="2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lnTo>
                  <a:pt x="4" y="10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413">
            <a:extLst>
              <a:ext uri="{FF2B5EF4-FFF2-40B4-BE49-F238E27FC236}">
                <a16:creationId xmlns:a16="http://schemas.microsoft.com/office/drawing/2014/main" id="{06463C9A-B4CA-4BD3-839B-662BE00D44B4}"/>
              </a:ext>
            </a:extLst>
          </p:cNvPr>
          <p:cNvSpPr>
            <a:spLocks/>
          </p:cNvSpPr>
          <p:nvPr/>
        </p:nvSpPr>
        <p:spPr bwMode="auto">
          <a:xfrm>
            <a:off x="9196656" y="3953059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4 h 4"/>
              <a:gd name="T4" fmla="*/ 2 w 2"/>
              <a:gd name="T5" fmla="*/ 2 h 4"/>
              <a:gd name="T6" fmla="*/ 0 w 2"/>
              <a:gd name="T7" fmla="*/ 0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Freeform 414">
            <a:extLst>
              <a:ext uri="{FF2B5EF4-FFF2-40B4-BE49-F238E27FC236}">
                <a16:creationId xmlns:a16="http://schemas.microsoft.com/office/drawing/2014/main" id="{240FFB50-52DB-4429-A0B9-C5181A2483CC}"/>
              </a:ext>
            </a:extLst>
          </p:cNvPr>
          <p:cNvSpPr>
            <a:spLocks/>
          </p:cNvSpPr>
          <p:nvPr/>
        </p:nvSpPr>
        <p:spPr bwMode="auto">
          <a:xfrm>
            <a:off x="9177233" y="3817101"/>
            <a:ext cx="6474" cy="6474"/>
          </a:xfrm>
          <a:custGeom>
            <a:avLst/>
            <a:gdLst>
              <a:gd name="T0" fmla="*/ 4 w 4"/>
              <a:gd name="T1" fmla="*/ 0 h 4"/>
              <a:gd name="T2" fmla="*/ 0 w 4"/>
              <a:gd name="T3" fmla="*/ 2 h 4"/>
              <a:gd name="T4" fmla="*/ 2 w 4"/>
              <a:gd name="T5" fmla="*/ 4 h 4"/>
              <a:gd name="T6" fmla="*/ 4 w 4"/>
              <a:gd name="T7" fmla="*/ 0 h 4"/>
              <a:gd name="T8" fmla="*/ 4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2"/>
                </a:lnTo>
                <a:lnTo>
                  <a:pt x="2" y="4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415">
            <a:extLst>
              <a:ext uri="{FF2B5EF4-FFF2-40B4-BE49-F238E27FC236}">
                <a16:creationId xmlns:a16="http://schemas.microsoft.com/office/drawing/2014/main" id="{F93CE98B-4486-45D8-A6D2-ECE30B65766F}"/>
              </a:ext>
            </a:extLst>
          </p:cNvPr>
          <p:cNvSpPr>
            <a:spLocks/>
          </p:cNvSpPr>
          <p:nvPr/>
        </p:nvSpPr>
        <p:spPr bwMode="auto">
          <a:xfrm>
            <a:off x="9193419" y="3975719"/>
            <a:ext cx="8093" cy="11330"/>
          </a:xfrm>
          <a:custGeom>
            <a:avLst/>
            <a:gdLst>
              <a:gd name="T0" fmla="*/ 2 w 5"/>
              <a:gd name="T1" fmla="*/ 0 h 7"/>
              <a:gd name="T2" fmla="*/ 0 w 5"/>
              <a:gd name="T3" fmla="*/ 1 h 7"/>
              <a:gd name="T4" fmla="*/ 0 w 5"/>
              <a:gd name="T5" fmla="*/ 3 h 7"/>
              <a:gd name="T6" fmla="*/ 4 w 5"/>
              <a:gd name="T7" fmla="*/ 7 h 7"/>
              <a:gd name="T8" fmla="*/ 5 w 5"/>
              <a:gd name="T9" fmla="*/ 5 h 7"/>
              <a:gd name="T10" fmla="*/ 5 w 5"/>
              <a:gd name="T11" fmla="*/ 3 h 7"/>
              <a:gd name="T12" fmla="*/ 4 w 5"/>
              <a:gd name="T13" fmla="*/ 0 h 7"/>
              <a:gd name="T14" fmla="*/ 2 w 5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7">
                <a:moveTo>
                  <a:pt x="2" y="0"/>
                </a:moveTo>
                <a:lnTo>
                  <a:pt x="0" y="1"/>
                </a:lnTo>
                <a:lnTo>
                  <a:pt x="0" y="3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416">
            <a:extLst>
              <a:ext uri="{FF2B5EF4-FFF2-40B4-BE49-F238E27FC236}">
                <a16:creationId xmlns:a16="http://schemas.microsoft.com/office/drawing/2014/main" id="{2289E337-4A3F-4470-A5DF-B5C104F82C0F}"/>
              </a:ext>
            </a:extLst>
          </p:cNvPr>
          <p:cNvSpPr>
            <a:spLocks/>
          </p:cNvSpPr>
          <p:nvPr/>
        </p:nvSpPr>
        <p:spPr bwMode="auto">
          <a:xfrm>
            <a:off x="9165904" y="3802534"/>
            <a:ext cx="6474" cy="6474"/>
          </a:xfrm>
          <a:custGeom>
            <a:avLst/>
            <a:gdLst>
              <a:gd name="T0" fmla="*/ 2 w 4"/>
              <a:gd name="T1" fmla="*/ 4 h 4"/>
              <a:gd name="T2" fmla="*/ 4 w 4"/>
              <a:gd name="T3" fmla="*/ 0 h 4"/>
              <a:gd name="T4" fmla="*/ 0 w 4"/>
              <a:gd name="T5" fmla="*/ 2 h 4"/>
              <a:gd name="T6" fmla="*/ 2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417">
            <a:extLst>
              <a:ext uri="{FF2B5EF4-FFF2-40B4-BE49-F238E27FC236}">
                <a16:creationId xmlns:a16="http://schemas.microsoft.com/office/drawing/2014/main" id="{2F8CF675-ECF5-4146-A3BA-3EB4CB7439DC}"/>
              </a:ext>
            </a:extLst>
          </p:cNvPr>
          <p:cNvSpPr>
            <a:spLocks/>
          </p:cNvSpPr>
          <p:nvPr/>
        </p:nvSpPr>
        <p:spPr bwMode="auto">
          <a:xfrm>
            <a:off x="9141625" y="3969245"/>
            <a:ext cx="8093" cy="6474"/>
          </a:xfrm>
          <a:custGeom>
            <a:avLst/>
            <a:gdLst>
              <a:gd name="T0" fmla="*/ 5 w 5"/>
              <a:gd name="T1" fmla="*/ 2 h 4"/>
              <a:gd name="T2" fmla="*/ 4 w 5"/>
              <a:gd name="T3" fmla="*/ 0 h 4"/>
              <a:gd name="T4" fmla="*/ 0 w 5"/>
              <a:gd name="T5" fmla="*/ 0 h 4"/>
              <a:gd name="T6" fmla="*/ 2 w 5"/>
              <a:gd name="T7" fmla="*/ 2 h 4"/>
              <a:gd name="T8" fmla="*/ 5 w 5"/>
              <a:gd name="T9" fmla="*/ 4 h 4"/>
              <a:gd name="T10" fmla="*/ 5 w 5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5" y="2"/>
                </a:move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5" y="4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418">
            <a:extLst>
              <a:ext uri="{FF2B5EF4-FFF2-40B4-BE49-F238E27FC236}">
                <a16:creationId xmlns:a16="http://schemas.microsoft.com/office/drawing/2014/main" id="{B1EE9BF0-115D-4920-A35F-012B3970CA6B}"/>
              </a:ext>
            </a:extLst>
          </p:cNvPr>
          <p:cNvSpPr>
            <a:spLocks/>
          </p:cNvSpPr>
          <p:nvPr/>
        </p:nvSpPr>
        <p:spPr bwMode="auto">
          <a:xfrm>
            <a:off x="9162666" y="3820338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0 h 2"/>
              <a:gd name="T4" fmla="*/ 0 w 4"/>
              <a:gd name="T5" fmla="*/ 0 h 2"/>
              <a:gd name="T6" fmla="*/ 2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419">
            <a:extLst>
              <a:ext uri="{FF2B5EF4-FFF2-40B4-BE49-F238E27FC236}">
                <a16:creationId xmlns:a16="http://schemas.microsoft.com/office/drawing/2014/main" id="{39E498DA-5309-408F-8C39-2BD17F5939C7}"/>
              </a:ext>
            </a:extLst>
          </p:cNvPr>
          <p:cNvSpPr>
            <a:spLocks/>
          </p:cNvSpPr>
          <p:nvPr/>
        </p:nvSpPr>
        <p:spPr bwMode="auto">
          <a:xfrm>
            <a:off x="9138388" y="4011327"/>
            <a:ext cx="14567" cy="12948"/>
          </a:xfrm>
          <a:custGeom>
            <a:avLst/>
            <a:gdLst>
              <a:gd name="T0" fmla="*/ 0 w 9"/>
              <a:gd name="T1" fmla="*/ 2 h 8"/>
              <a:gd name="T2" fmla="*/ 0 w 9"/>
              <a:gd name="T3" fmla="*/ 4 h 8"/>
              <a:gd name="T4" fmla="*/ 2 w 9"/>
              <a:gd name="T5" fmla="*/ 6 h 8"/>
              <a:gd name="T6" fmla="*/ 6 w 9"/>
              <a:gd name="T7" fmla="*/ 6 h 8"/>
              <a:gd name="T8" fmla="*/ 7 w 9"/>
              <a:gd name="T9" fmla="*/ 8 h 8"/>
              <a:gd name="T10" fmla="*/ 9 w 9"/>
              <a:gd name="T11" fmla="*/ 6 h 8"/>
              <a:gd name="T12" fmla="*/ 9 w 9"/>
              <a:gd name="T13" fmla="*/ 4 h 8"/>
              <a:gd name="T14" fmla="*/ 6 w 9"/>
              <a:gd name="T15" fmla="*/ 4 h 8"/>
              <a:gd name="T16" fmla="*/ 4 w 9"/>
              <a:gd name="T17" fmla="*/ 0 h 8"/>
              <a:gd name="T18" fmla="*/ 0 w 9"/>
              <a:gd name="T19" fmla="*/ 0 h 8"/>
              <a:gd name="T20" fmla="*/ 0 w 9"/>
              <a:gd name="T21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2"/>
                </a:moveTo>
                <a:lnTo>
                  <a:pt x="0" y="4"/>
                </a:lnTo>
                <a:lnTo>
                  <a:pt x="2" y="6"/>
                </a:lnTo>
                <a:lnTo>
                  <a:pt x="6" y="6"/>
                </a:lnTo>
                <a:lnTo>
                  <a:pt x="7" y="8"/>
                </a:lnTo>
                <a:lnTo>
                  <a:pt x="9" y="6"/>
                </a:lnTo>
                <a:lnTo>
                  <a:pt x="9" y="4"/>
                </a:lnTo>
                <a:lnTo>
                  <a:pt x="6" y="4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420">
            <a:extLst>
              <a:ext uri="{FF2B5EF4-FFF2-40B4-BE49-F238E27FC236}">
                <a16:creationId xmlns:a16="http://schemas.microsoft.com/office/drawing/2014/main" id="{91765BD3-EFD2-4FC0-87BE-F715A3825D17}"/>
              </a:ext>
            </a:extLst>
          </p:cNvPr>
          <p:cNvSpPr>
            <a:spLocks/>
          </p:cNvSpPr>
          <p:nvPr/>
        </p:nvSpPr>
        <p:spPr bwMode="auto">
          <a:xfrm>
            <a:off x="9089832" y="4260584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0 h 2"/>
              <a:gd name="T4" fmla="*/ 2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421">
            <a:extLst>
              <a:ext uri="{FF2B5EF4-FFF2-40B4-BE49-F238E27FC236}">
                <a16:creationId xmlns:a16="http://schemas.microsoft.com/office/drawing/2014/main" id="{FCF4BC37-823B-41FF-A2FC-BA1B716D556D}"/>
              </a:ext>
            </a:extLst>
          </p:cNvPr>
          <p:cNvSpPr>
            <a:spLocks/>
          </p:cNvSpPr>
          <p:nvPr/>
        </p:nvSpPr>
        <p:spPr bwMode="auto">
          <a:xfrm>
            <a:off x="9089832" y="4247636"/>
            <a:ext cx="3237" cy="323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Rectangle 422">
            <a:extLst>
              <a:ext uri="{FF2B5EF4-FFF2-40B4-BE49-F238E27FC236}">
                <a16:creationId xmlns:a16="http://schemas.microsoft.com/office/drawing/2014/main" id="{80D91E8B-63EC-4623-AAF5-2E9C6562A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5913" y="4569728"/>
            <a:ext cx="3237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423">
            <a:extLst>
              <a:ext uri="{FF2B5EF4-FFF2-40B4-BE49-F238E27FC236}">
                <a16:creationId xmlns:a16="http://schemas.microsoft.com/office/drawing/2014/main" id="{B7686D25-A7BD-4EFC-A5FA-60E1B52B1628}"/>
              </a:ext>
            </a:extLst>
          </p:cNvPr>
          <p:cNvSpPr>
            <a:spLocks/>
          </p:cNvSpPr>
          <p:nvPr/>
        </p:nvSpPr>
        <p:spPr bwMode="auto">
          <a:xfrm>
            <a:off x="9093069" y="4244399"/>
            <a:ext cx="4856" cy="3237"/>
          </a:xfrm>
          <a:custGeom>
            <a:avLst/>
            <a:gdLst>
              <a:gd name="T0" fmla="*/ 3 w 3"/>
              <a:gd name="T1" fmla="*/ 2 h 2"/>
              <a:gd name="T2" fmla="*/ 3 w 3"/>
              <a:gd name="T3" fmla="*/ 2 h 2"/>
              <a:gd name="T4" fmla="*/ 0 w 3"/>
              <a:gd name="T5" fmla="*/ 0 h 2"/>
              <a:gd name="T6" fmla="*/ 0 w 3"/>
              <a:gd name="T7" fmla="*/ 0 h 2"/>
              <a:gd name="T8" fmla="*/ 0 w 3"/>
              <a:gd name="T9" fmla="*/ 2 h 2"/>
              <a:gd name="T10" fmla="*/ 3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3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424">
            <a:extLst>
              <a:ext uri="{FF2B5EF4-FFF2-40B4-BE49-F238E27FC236}">
                <a16:creationId xmlns:a16="http://schemas.microsoft.com/office/drawing/2014/main" id="{43C55BCD-E299-4BF0-B784-3ED8A60C7014}"/>
              </a:ext>
            </a:extLst>
          </p:cNvPr>
          <p:cNvSpPr>
            <a:spLocks/>
          </p:cNvSpPr>
          <p:nvPr/>
        </p:nvSpPr>
        <p:spPr bwMode="auto">
          <a:xfrm>
            <a:off x="9335852" y="4236306"/>
            <a:ext cx="6474" cy="11330"/>
          </a:xfrm>
          <a:custGeom>
            <a:avLst/>
            <a:gdLst>
              <a:gd name="T0" fmla="*/ 4 w 4"/>
              <a:gd name="T1" fmla="*/ 3 h 7"/>
              <a:gd name="T2" fmla="*/ 4 w 4"/>
              <a:gd name="T3" fmla="*/ 2 h 7"/>
              <a:gd name="T4" fmla="*/ 2 w 4"/>
              <a:gd name="T5" fmla="*/ 0 h 7"/>
              <a:gd name="T6" fmla="*/ 0 w 4"/>
              <a:gd name="T7" fmla="*/ 0 h 7"/>
              <a:gd name="T8" fmla="*/ 2 w 4"/>
              <a:gd name="T9" fmla="*/ 5 h 7"/>
              <a:gd name="T10" fmla="*/ 2 w 4"/>
              <a:gd name="T11" fmla="*/ 7 h 7"/>
              <a:gd name="T12" fmla="*/ 4 w 4"/>
              <a:gd name="T13" fmla="*/ 7 h 7"/>
              <a:gd name="T14" fmla="*/ 4 w 4"/>
              <a:gd name="T1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7">
                <a:moveTo>
                  <a:pt x="4" y="3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5"/>
                </a:lnTo>
                <a:lnTo>
                  <a:pt x="2" y="7"/>
                </a:lnTo>
                <a:lnTo>
                  <a:pt x="4" y="7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425">
            <a:extLst>
              <a:ext uri="{FF2B5EF4-FFF2-40B4-BE49-F238E27FC236}">
                <a16:creationId xmlns:a16="http://schemas.microsoft.com/office/drawing/2014/main" id="{B9624275-A5BA-45B0-9591-BACD4E2F3899}"/>
              </a:ext>
            </a:extLst>
          </p:cNvPr>
          <p:cNvSpPr>
            <a:spLocks/>
          </p:cNvSpPr>
          <p:nvPr/>
        </p:nvSpPr>
        <p:spPr bwMode="auto">
          <a:xfrm>
            <a:off x="9138388" y="4223357"/>
            <a:ext cx="0" cy="9711"/>
          </a:xfrm>
          <a:custGeom>
            <a:avLst/>
            <a:gdLst>
              <a:gd name="T0" fmla="*/ 0 h 6"/>
              <a:gd name="T1" fmla="*/ 2 h 6"/>
              <a:gd name="T2" fmla="*/ 6 h 6"/>
              <a:gd name="T3" fmla="*/ 2 h 6"/>
              <a:gd name="T4" fmla="*/ 0 h 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6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426">
            <a:extLst>
              <a:ext uri="{FF2B5EF4-FFF2-40B4-BE49-F238E27FC236}">
                <a16:creationId xmlns:a16="http://schemas.microsoft.com/office/drawing/2014/main" id="{67CB8454-7D65-4D83-A794-86434A9E3500}"/>
              </a:ext>
            </a:extLst>
          </p:cNvPr>
          <p:cNvSpPr>
            <a:spLocks/>
          </p:cNvSpPr>
          <p:nvPr/>
        </p:nvSpPr>
        <p:spPr bwMode="auto">
          <a:xfrm>
            <a:off x="9308336" y="4569728"/>
            <a:ext cx="27515" cy="11330"/>
          </a:xfrm>
          <a:custGeom>
            <a:avLst/>
            <a:gdLst>
              <a:gd name="T0" fmla="*/ 4 w 17"/>
              <a:gd name="T1" fmla="*/ 5 h 7"/>
              <a:gd name="T2" fmla="*/ 10 w 17"/>
              <a:gd name="T3" fmla="*/ 7 h 7"/>
              <a:gd name="T4" fmla="*/ 12 w 17"/>
              <a:gd name="T5" fmla="*/ 7 h 7"/>
              <a:gd name="T6" fmla="*/ 12 w 17"/>
              <a:gd name="T7" fmla="*/ 5 h 7"/>
              <a:gd name="T8" fmla="*/ 15 w 17"/>
              <a:gd name="T9" fmla="*/ 5 h 7"/>
              <a:gd name="T10" fmla="*/ 17 w 17"/>
              <a:gd name="T11" fmla="*/ 3 h 7"/>
              <a:gd name="T12" fmla="*/ 17 w 17"/>
              <a:gd name="T13" fmla="*/ 2 h 7"/>
              <a:gd name="T14" fmla="*/ 14 w 17"/>
              <a:gd name="T15" fmla="*/ 0 h 7"/>
              <a:gd name="T16" fmla="*/ 12 w 17"/>
              <a:gd name="T17" fmla="*/ 2 h 7"/>
              <a:gd name="T18" fmla="*/ 6 w 17"/>
              <a:gd name="T19" fmla="*/ 3 h 7"/>
              <a:gd name="T20" fmla="*/ 4 w 17"/>
              <a:gd name="T21" fmla="*/ 2 h 7"/>
              <a:gd name="T22" fmla="*/ 2 w 17"/>
              <a:gd name="T23" fmla="*/ 2 h 7"/>
              <a:gd name="T24" fmla="*/ 0 w 17"/>
              <a:gd name="T25" fmla="*/ 5 h 7"/>
              <a:gd name="T26" fmla="*/ 0 w 17"/>
              <a:gd name="T27" fmla="*/ 7 h 7"/>
              <a:gd name="T28" fmla="*/ 4 w 17"/>
              <a:gd name="T2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" h="7">
                <a:moveTo>
                  <a:pt x="4" y="5"/>
                </a:moveTo>
                <a:lnTo>
                  <a:pt x="10" y="7"/>
                </a:lnTo>
                <a:lnTo>
                  <a:pt x="12" y="7"/>
                </a:lnTo>
                <a:lnTo>
                  <a:pt x="12" y="5"/>
                </a:lnTo>
                <a:lnTo>
                  <a:pt x="15" y="5"/>
                </a:lnTo>
                <a:lnTo>
                  <a:pt x="17" y="3"/>
                </a:lnTo>
                <a:lnTo>
                  <a:pt x="17" y="2"/>
                </a:lnTo>
                <a:lnTo>
                  <a:pt x="14" y="0"/>
                </a:lnTo>
                <a:lnTo>
                  <a:pt x="12" y="2"/>
                </a:lnTo>
                <a:lnTo>
                  <a:pt x="6" y="3"/>
                </a:lnTo>
                <a:lnTo>
                  <a:pt x="4" y="2"/>
                </a:lnTo>
                <a:lnTo>
                  <a:pt x="2" y="2"/>
                </a:lnTo>
                <a:lnTo>
                  <a:pt x="0" y="5"/>
                </a:lnTo>
                <a:lnTo>
                  <a:pt x="0" y="7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427">
            <a:extLst>
              <a:ext uri="{FF2B5EF4-FFF2-40B4-BE49-F238E27FC236}">
                <a16:creationId xmlns:a16="http://schemas.microsoft.com/office/drawing/2014/main" id="{39AA262C-F553-4372-87B1-A15749A9EB45}"/>
              </a:ext>
            </a:extLst>
          </p:cNvPr>
          <p:cNvSpPr>
            <a:spLocks/>
          </p:cNvSpPr>
          <p:nvPr/>
        </p:nvSpPr>
        <p:spPr bwMode="auto">
          <a:xfrm>
            <a:off x="9148100" y="4212028"/>
            <a:ext cx="11330" cy="8093"/>
          </a:xfrm>
          <a:custGeom>
            <a:avLst/>
            <a:gdLst>
              <a:gd name="T0" fmla="*/ 3 w 7"/>
              <a:gd name="T1" fmla="*/ 3 h 5"/>
              <a:gd name="T2" fmla="*/ 7 w 7"/>
              <a:gd name="T3" fmla="*/ 2 h 5"/>
              <a:gd name="T4" fmla="*/ 7 w 7"/>
              <a:gd name="T5" fmla="*/ 0 h 5"/>
              <a:gd name="T6" fmla="*/ 5 w 7"/>
              <a:gd name="T7" fmla="*/ 0 h 5"/>
              <a:gd name="T8" fmla="*/ 0 w 7"/>
              <a:gd name="T9" fmla="*/ 3 h 5"/>
              <a:gd name="T10" fmla="*/ 0 w 7"/>
              <a:gd name="T11" fmla="*/ 5 h 5"/>
              <a:gd name="T12" fmla="*/ 3 w 7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3" y="3"/>
                </a:moveTo>
                <a:lnTo>
                  <a:pt x="7" y="2"/>
                </a:lnTo>
                <a:lnTo>
                  <a:pt x="7" y="0"/>
                </a:lnTo>
                <a:lnTo>
                  <a:pt x="5" y="0"/>
                </a:lnTo>
                <a:lnTo>
                  <a:pt x="0" y="3"/>
                </a:lnTo>
                <a:lnTo>
                  <a:pt x="0" y="5"/>
                </a:lnTo>
                <a:lnTo>
                  <a:pt x="3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428">
            <a:extLst>
              <a:ext uri="{FF2B5EF4-FFF2-40B4-BE49-F238E27FC236}">
                <a16:creationId xmlns:a16="http://schemas.microsoft.com/office/drawing/2014/main" id="{9ADA10E5-5C4F-4B3B-A218-4E1F8AC292C4}"/>
              </a:ext>
            </a:extLst>
          </p:cNvPr>
          <p:cNvSpPr>
            <a:spLocks/>
          </p:cNvSpPr>
          <p:nvPr/>
        </p:nvSpPr>
        <p:spPr bwMode="auto">
          <a:xfrm>
            <a:off x="9314810" y="4448336"/>
            <a:ext cx="37227" cy="21041"/>
          </a:xfrm>
          <a:custGeom>
            <a:avLst/>
            <a:gdLst>
              <a:gd name="T0" fmla="*/ 17 w 23"/>
              <a:gd name="T1" fmla="*/ 13 h 13"/>
              <a:gd name="T2" fmla="*/ 21 w 23"/>
              <a:gd name="T3" fmla="*/ 9 h 13"/>
              <a:gd name="T4" fmla="*/ 23 w 23"/>
              <a:gd name="T5" fmla="*/ 9 h 13"/>
              <a:gd name="T6" fmla="*/ 23 w 23"/>
              <a:gd name="T7" fmla="*/ 7 h 13"/>
              <a:gd name="T8" fmla="*/ 21 w 23"/>
              <a:gd name="T9" fmla="*/ 4 h 13"/>
              <a:gd name="T10" fmla="*/ 21 w 23"/>
              <a:gd name="T11" fmla="*/ 2 h 13"/>
              <a:gd name="T12" fmla="*/ 15 w 23"/>
              <a:gd name="T13" fmla="*/ 0 h 13"/>
              <a:gd name="T14" fmla="*/ 10 w 23"/>
              <a:gd name="T15" fmla="*/ 0 h 13"/>
              <a:gd name="T16" fmla="*/ 8 w 23"/>
              <a:gd name="T17" fmla="*/ 2 h 13"/>
              <a:gd name="T18" fmla="*/ 4 w 23"/>
              <a:gd name="T19" fmla="*/ 0 h 13"/>
              <a:gd name="T20" fmla="*/ 0 w 23"/>
              <a:gd name="T21" fmla="*/ 2 h 13"/>
              <a:gd name="T22" fmla="*/ 0 w 23"/>
              <a:gd name="T23" fmla="*/ 7 h 13"/>
              <a:gd name="T24" fmla="*/ 4 w 23"/>
              <a:gd name="T25" fmla="*/ 9 h 13"/>
              <a:gd name="T26" fmla="*/ 8 w 23"/>
              <a:gd name="T27" fmla="*/ 11 h 13"/>
              <a:gd name="T28" fmla="*/ 10 w 23"/>
              <a:gd name="T29" fmla="*/ 13 h 13"/>
              <a:gd name="T30" fmla="*/ 13 w 23"/>
              <a:gd name="T31" fmla="*/ 11 h 13"/>
              <a:gd name="T32" fmla="*/ 17 w 23"/>
              <a:gd name="T3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" h="13">
                <a:moveTo>
                  <a:pt x="17" y="13"/>
                </a:moveTo>
                <a:lnTo>
                  <a:pt x="21" y="9"/>
                </a:lnTo>
                <a:lnTo>
                  <a:pt x="23" y="9"/>
                </a:lnTo>
                <a:lnTo>
                  <a:pt x="23" y="7"/>
                </a:lnTo>
                <a:lnTo>
                  <a:pt x="21" y="4"/>
                </a:lnTo>
                <a:lnTo>
                  <a:pt x="21" y="2"/>
                </a:lnTo>
                <a:lnTo>
                  <a:pt x="15" y="0"/>
                </a:lnTo>
                <a:lnTo>
                  <a:pt x="10" y="0"/>
                </a:lnTo>
                <a:lnTo>
                  <a:pt x="8" y="2"/>
                </a:lnTo>
                <a:lnTo>
                  <a:pt x="4" y="0"/>
                </a:lnTo>
                <a:lnTo>
                  <a:pt x="0" y="2"/>
                </a:lnTo>
                <a:lnTo>
                  <a:pt x="0" y="7"/>
                </a:lnTo>
                <a:lnTo>
                  <a:pt x="4" y="9"/>
                </a:lnTo>
                <a:lnTo>
                  <a:pt x="8" y="11"/>
                </a:lnTo>
                <a:lnTo>
                  <a:pt x="10" y="13"/>
                </a:lnTo>
                <a:lnTo>
                  <a:pt x="13" y="11"/>
                </a:lnTo>
                <a:lnTo>
                  <a:pt x="17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429">
            <a:extLst>
              <a:ext uri="{FF2B5EF4-FFF2-40B4-BE49-F238E27FC236}">
                <a16:creationId xmlns:a16="http://schemas.microsoft.com/office/drawing/2014/main" id="{742A5186-5BC1-42A7-B017-B4CEB1C974B6}"/>
              </a:ext>
            </a:extLst>
          </p:cNvPr>
          <p:cNvSpPr>
            <a:spLocks/>
          </p:cNvSpPr>
          <p:nvPr/>
        </p:nvSpPr>
        <p:spPr bwMode="auto">
          <a:xfrm>
            <a:off x="9303481" y="4257347"/>
            <a:ext cx="8093" cy="14567"/>
          </a:xfrm>
          <a:custGeom>
            <a:avLst/>
            <a:gdLst>
              <a:gd name="T0" fmla="*/ 0 w 5"/>
              <a:gd name="T1" fmla="*/ 2 h 9"/>
              <a:gd name="T2" fmla="*/ 0 w 5"/>
              <a:gd name="T3" fmla="*/ 5 h 9"/>
              <a:gd name="T4" fmla="*/ 3 w 5"/>
              <a:gd name="T5" fmla="*/ 9 h 9"/>
              <a:gd name="T6" fmla="*/ 5 w 5"/>
              <a:gd name="T7" fmla="*/ 7 h 9"/>
              <a:gd name="T8" fmla="*/ 3 w 5"/>
              <a:gd name="T9" fmla="*/ 4 h 9"/>
              <a:gd name="T10" fmla="*/ 0 w 5"/>
              <a:gd name="T11" fmla="*/ 0 h 9"/>
              <a:gd name="T12" fmla="*/ 0 w 5"/>
              <a:gd name="T1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9">
                <a:moveTo>
                  <a:pt x="0" y="2"/>
                </a:moveTo>
                <a:lnTo>
                  <a:pt x="0" y="5"/>
                </a:lnTo>
                <a:lnTo>
                  <a:pt x="3" y="9"/>
                </a:lnTo>
                <a:lnTo>
                  <a:pt x="5" y="7"/>
                </a:lnTo>
                <a:lnTo>
                  <a:pt x="3" y="4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430">
            <a:extLst>
              <a:ext uri="{FF2B5EF4-FFF2-40B4-BE49-F238E27FC236}">
                <a16:creationId xmlns:a16="http://schemas.microsoft.com/office/drawing/2014/main" id="{4F9AA18B-5216-4277-BEE0-051EA8F1CE0B}"/>
              </a:ext>
            </a:extLst>
          </p:cNvPr>
          <p:cNvSpPr>
            <a:spLocks/>
          </p:cNvSpPr>
          <p:nvPr/>
        </p:nvSpPr>
        <p:spPr bwMode="auto">
          <a:xfrm>
            <a:off x="9335852" y="4250873"/>
            <a:ext cx="3237" cy="6474"/>
          </a:xfrm>
          <a:custGeom>
            <a:avLst/>
            <a:gdLst>
              <a:gd name="T0" fmla="*/ 2 w 2"/>
              <a:gd name="T1" fmla="*/ 4 h 4"/>
              <a:gd name="T2" fmla="*/ 2 w 2"/>
              <a:gd name="T3" fmla="*/ 4 h 4"/>
              <a:gd name="T4" fmla="*/ 2 w 2"/>
              <a:gd name="T5" fmla="*/ 0 h 4"/>
              <a:gd name="T6" fmla="*/ 0 w 2"/>
              <a:gd name="T7" fmla="*/ 0 h 4"/>
              <a:gd name="T8" fmla="*/ 2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4"/>
                </a:ln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431">
            <a:extLst>
              <a:ext uri="{FF2B5EF4-FFF2-40B4-BE49-F238E27FC236}">
                <a16:creationId xmlns:a16="http://schemas.microsoft.com/office/drawing/2014/main" id="{4DE15F0E-AF34-408E-8238-76E29E733086}"/>
              </a:ext>
            </a:extLst>
          </p:cNvPr>
          <p:cNvSpPr>
            <a:spLocks/>
          </p:cNvSpPr>
          <p:nvPr/>
        </p:nvSpPr>
        <p:spPr bwMode="auto">
          <a:xfrm>
            <a:off x="9348800" y="4372264"/>
            <a:ext cx="3237" cy="6474"/>
          </a:xfrm>
          <a:custGeom>
            <a:avLst/>
            <a:gdLst>
              <a:gd name="T0" fmla="*/ 2 w 2"/>
              <a:gd name="T1" fmla="*/ 2 h 4"/>
              <a:gd name="T2" fmla="*/ 2 w 2"/>
              <a:gd name="T3" fmla="*/ 0 h 4"/>
              <a:gd name="T4" fmla="*/ 0 w 2"/>
              <a:gd name="T5" fmla="*/ 0 h 4"/>
              <a:gd name="T6" fmla="*/ 0 w 2"/>
              <a:gd name="T7" fmla="*/ 4 h 4"/>
              <a:gd name="T8" fmla="*/ 2 w 2"/>
              <a:gd name="T9" fmla="*/ 4 h 4"/>
              <a:gd name="T10" fmla="*/ 2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432">
            <a:extLst>
              <a:ext uri="{FF2B5EF4-FFF2-40B4-BE49-F238E27FC236}">
                <a16:creationId xmlns:a16="http://schemas.microsoft.com/office/drawing/2014/main" id="{68855157-3834-4F78-B986-41BF0574F3ED}"/>
              </a:ext>
            </a:extLst>
          </p:cNvPr>
          <p:cNvSpPr>
            <a:spLocks/>
          </p:cNvSpPr>
          <p:nvPr/>
        </p:nvSpPr>
        <p:spPr bwMode="auto">
          <a:xfrm>
            <a:off x="9628810" y="4566491"/>
            <a:ext cx="37227" cy="24278"/>
          </a:xfrm>
          <a:custGeom>
            <a:avLst/>
            <a:gdLst>
              <a:gd name="T0" fmla="*/ 21 w 23"/>
              <a:gd name="T1" fmla="*/ 7 h 15"/>
              <a:gd name="T2" fmla="*/ 21 w 23"/>
              <a:gd name="T3" fmla="*/ 5 h 15"/>
              <a:gd name="T4" fmla="*/ 23 w 23"/>
              <a:gd name="T5" fmla="*/ 4 h 15"/>
              <a:gd name="T6" fmla="*/ 23 w 23"/>
              <a:gd name="T7" fmla="*/ 2 h 15"/>
              <a:gd name="T8" fmla="*/ 21 w 23"/>
              <a:gd name="T9" fmla="*/ 0 h 15"/>
              <a:gd name="T10" fmla="*/ 19 w 23"/>
              <a:gd name="T11" fmla="*/ 0 h 15"/>
              <a:gd name="T12" fmla="*/ 13 w 23"/>
              <a:gd name="T13" fmla="*/ 0 h 15"/>
              <a:gd name="T14" fmla="*/ 10 w 23"/>
              <a:gd name="T15" fmla="*/ 2 h 15"/>
              <a:gd name="T16" fmla="*/ 8 w 23"/>
              <a:gd name="T17" fmla="*/ 5 h 15"/>
              <a:gd name="T18" fmla="*/ 6 w 23"/>
              <a:gd name="T19" fmla="*/ 9 h 15"/>
              <a:gd name="T20" fmla="*/ 0 w 23"/>
              <a:gd name="T21" fmla="*/ 15 h 15"/>
              <a:gd name="T22" fmla="*/ 6 w 23"/>
              <a:gd name="T23" fmla="*/ 15 h 15"/>
              <a:gd name="T24" fmla="*/ 8 w 23"/>
              <a:gd name="T25" fmla="*/ 15 h 15"/>
              <a:gd name="T26" fmla="*/ 11 w 23"/>
              <a:gd name="T27" fmla="*/ 15 h 15"/>
              <a:gd name="T28" fmla="*/ 15 w 23"/>
              <a:gd name="T29" fmla="*/ 15 h 15"/>
              <a:gd name="T30" fmla="*/ 17 w 23"/>
              <a:gd name="T31" fmla="*/ 11 h 15"/>
              <a:gd name="T32" fmla="*/ 19 w 23"/>
              <a:gd name="T33" fmla="*/ 11 h 15"/>
              <a:gd name="T34" fmla="*/ 21 w 23"/>
              <a:gd name="T35" fmla="*/ 9 h 15"/>
              <a:gd name="T36" fmla="*/ 21 w 23"/>
              <a:gd name="T37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15">
                <a:moveTo>
                  <a:pt x="21" y="7"/>
                </a:moveTo>
                <a:lnTo>
                  <a:pt x="21" y="5"/>
                </a:lnTo>
                <a:lnTo>
                  <a:pt x="23" y="4"/>
                </a:lnTo>
                <a:lnTo>
                  <a:pt x="23" y="2"/>
                </a:lnTo>
                <a:lnTo>
                  <a:pt x="21" y="0"/>
                </a:lnTo>
                <a:lnTo>
                  <a:pt x="19" y="0"/>
                </a:lnTo>
                <a:lnTo>
                  <a:pt x="13" y="0"/>
                </a:lnTo>
                <a:lnTo>
                  <a:pt x="10" y="2"/>
                </a:lnTo>
                <a:lnTo>
                  <a:pt x="8" y="5"/>
                </a:lnTo>
                <a:lnTo>
                  <a:pt x="6" y="9"/>
                </a:lnTo>
                <a:lnTo>
                  <a:pt x="0" y="15"/>
                </a:lnTo>
                <a:lnTo>
                  <a:pt x="6" y="15"/>
                </a:lnTo>
                <a:lnTo>
                  <a:pt x="8" y="15"/>
                </a:lnTo>
                <a:lnTo>
                  <a:pt x="11" y="15"/>
                </a:lnTo>
                <a:lnTo>
                  <a:pt x="15" y="15"/>
                </a:lnTo>
                <a:lnTo>
                  <a:pt x="17" y="11"/>
                </a:lnTo>
                <a:lnTo>
                  <a:pt x="19" y="11"/>
                </a:lnTo>
                <a:lnTo>
                  <a:pt x="21" y="9"/>
                </a:lnTo>
                <a:lnTo>
                  <a:pt x="21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433">
            <a:extLst>
              <a:ext uri="{FF2B5EF4-FFF2-40B4-BE49-F238E27FC236}">
                <a16:creationId xmlns:a16="http://schemas.microsoft.com/office/drawing/2014/main" id="{20341AE0-FAE5-498E-83D3-9AAC0E8AC575}"/>
              </a:ext>
            </a:extLst>
          </p:cNvPr>
          <p:cNvSpPr>
            <a:spLocks/>
          </p:cNvSpPr>
          <p:nvPr/>
        </p:nvSpPr>
        <p:spPr bwMode="auto">
          <a:xfrm>
            <a:off x="9138388" y="4598862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4 h 4"/>
              <a:gd name="T4" fmla="*/ 2 w 2"/>
              <a:gd name="T5" fmla="*/ 2 h 4"/>
              <a:gd name="T6" fmla="*/ 2 w 2"/>
              <a:gd name="T7" fmla="*/ 0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434">
            <a:extLst>
              <a:ext uri="{FF2B5EF4-FFF2-40B4-BE49-F238E27FC236}">
                <a16:creationId xmlns:a16="http://schemas.microsoft.com/office/drawing/2014/main" id="{CBF40BA2-8B7E-4C8A-A7C4-7899118CC492}"/>
              </a:ext>
            </a:extLst>
          </p:cNvPr>
          <p:cNvSpPr>
            <a:spLocks/>
          </p:cNvSpPr>
          <p:nvPr/>
        </p:nvSpPr>
        <p:spPr bwMode="auto">
          <a:xfrm>
            <a:off x="9169141" y="4178038"/>
            <a:ext cx="3237" cy="6474"/>
          </a:xfrm>
          <a:custGeom>
            <a:avLst/>
            <a:gdLst>
              <a:gd name="T0" fmla="*/ 2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2 h 4"/>
              <a:gd name="T8" fmla="*/ 2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435">
            <a:extLst>
              <a:ext uri="{FF2B5EF4-FFF2-40B4-BE49-F238E27FC236}">
                <a16:creationId xmlns:a16="http://schemas.microsoft.com/office/drawing/2014/main" id="{FDD08EC8-7861-4F38-9FF4-4B15F445B460}"/>
              </a:ext>
            </a:extLst>
          </p:cNvPr>
          <p:cNvSpPr>
            <a:spLocks/>
          </p:cNvSpPr>
          <p:nvPr/>
        </p:nvSpPr>
        <p:spPr bwMode="auto">
          <a:xfrm>
            <a:off x="9131914" y="4597243"/>
            <a:ext cx="6474" cy="8093"/>
          </a:xfrm>
          <a:custGeom>
            <a:avLst/>
            <a:gdLst>
              <a:gd name="T0" fmla="*/ 0 w 4"/>
              <a:gd name="T1" fmla="*/ 3 h 5"/>
              <a:gd name="T2" fmla="*/ 2 w 4"/>
              <a:gd name="T3" fmla="*/ 5 h 5"/>
              <a:gd name="T4" fmla="*/ 2 w 4"/>
              <a:gd name="T5" fmla="*/ 1 h 5"/>
              <a:gd name="T6" fmla="*/ 4 w 4"/>
              <a:gd name="T7" fmla="*/ 1 h 5"/>
              <a:gd name="T8" fmla="*/ 0 w 4"/>
              <a:gd name="T9" fmla="*/ 0 h 5"/>
              <a:gd name="T10" fmla="*/ 0 w 4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0" y="3"/>
                </a:moveTo>
                <a:lnTo>
                  <a:pt x="2" y="5"/>
                </a:lnTo>
                <a:lnTo>
                  <a:pt x="2" y="1"/>
                </a:lnTo>
                <a:lnTo>
                  <a:pt x="4" y="1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436">
            <a:extLst>
              <a:ext uri="{FF2B5EF4-FFF2-40B4-BE49-F238E27FC236}">
                <a16:creationId xmlns:a16="http://schemas.microsoft.com/office/drawing/2014/main" id="{FD2ADE64-4ED3-4FC2-9E3D-274FACD32CD8}"/>
              </a:ext>
            </a:extLst>
          </p:cNvPr>
          <p:cNvSpPr>
            <a:spLocks/>
          </p:cNvSpPr>
          <p:nvPr/>
        </p:nvSpPr>
        <p:spPr bwMode="auto">
          <a:xfrm>
            <a:off x="9177233" y="4190986"/>
            <a:ext cx="12948" cy="4856"/>
          </a:xfrm>
          <a:custGeom>
            <a:avLst/>
            <a:gdLst>
              <a:gd name="T0" fmla="*/ 0 w 8"/>
              <a:gd name="T1" fmla="*/ 1 h 3"/>
              <a:gd name="T2" fmla="*/ 0 w 8"/>
              <a:gd name="T3" fmla="*/ 1 h 3"/>
              <a:gd name="T4" fmla="*/ 0 w 8"/>
              <a:gd name="T5" fmla="*/ 3 h 3"/>
              <a:gd name="T6" fmla="*/ 4 w 8"/>
              <a:gd name="T7" fmla="*/ 3 h 3"/>
              <a:gd name="T8" fmla="*/ 4 w 8"/>
              <a:gd name="T9" fmla="*/ 1 h 3"/>
              <a:gd name="T10" fmla="*/ 6 w 8"/>
              <a:gd name="T11" fmla="*/ 3 h 3"/>
              <a:gd name="T12" fmla="*/ 8 w 8"/>
              <a:gd name="T13" fmla="*/ 1 h 3"/>
              <a:gd name="T14" fmla="*/ 8 w 8"/>
              <a:gd name="T15" fmla="*/ 1 h 3"/>
              <a:gd name="T16" fmla="*/ 4 w 8"/>
              <a:gd name="T17" fmla="*/ 0 h 3"/>
              <a:gd name="T18" fmla="*/ 0 w 8"/>
              <a:gd name="T1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3">
                <a:moveTo>
                  <a:pt x="0" y="1"/>
                </a:moveTo>
                <a:lnTo>
                  <a:pt x="0" y="1"/>
                </a:lnTo>
                <a:lnTo>
                  <a:pt x="0" y="3"/>
                </a:lnTo>
                <a:lnTo>
                  <a:pt x="4" y="3"/>
                </a:lnTo>
                <a:lnTo>
                  <a:pt x="4" y="1"/>
                </a:lnTo>
                <a:lnTo>
                  <a:pt x="6" y="3"/>
                </a:lnTo>
                <a:lnTo>
                  <a:pt x="8" y="1"/>
                </a:lnTo>
                <a:lnTo>
                  <a:pt x="8" y="1"/>
                </a:ln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437">
            <a:extLst>
              <a:ext uri="{FF2B5EF4-FFF2-40B4-BE49-F238E27FC236}">
                <a16:creationId xmlns:a16="http://schemas.microsoft.com/office/drawing/2014/main" id="{9995F106-9C0C-4518-BF8F-16ACF1C63FA6}"/>
              </a:ext>
            </a:extLst>
          </p:cNvPr>
          <p:cNvSpPr>
            <a:spLocks/>
          </p:cNvSpPr>
          <p:nvPr/>
        </p:nvSpPr>
        <p:spPr bwMode="auto">
          <a:xfrm>
            <a:off x="9162666" y="4521171"/>
            <a:ext cx="9711" cy="17804"/>
          </a:xfrm>
          <a:custGeom>
            <a:avLst/>
            <a:gdLst>
              <a:gd name="T0" fmla="*/ 6 w 6"/>
              <a:gd name="T1" fmla="*/ 5 h 11"/>
              <a:gd name="T2" fmla="*/ 2 w 6"/>
              <a:gd name="T3" fmla="*/ 0 h 11"/>
              <a:gd name="T4" fmla="*/ 2 w 6"/>
              <a:gd name="T5" fmla="*/ 2 h 11"/>
              <a:gd name="T6" fmla="*/ 2 w 6"/>
              <a:gd name="T7" fmla="*/ 5 h 11"/>
              <a:gd name="T8" fmla="*/ 0 w 6"/>
              <a:gd name="T9" fmla="*/ 7 h 11"/>
              <a:gd name="T10" fmla="*/ 2 w 6"/>
              <a:gd name="T11" fmla="*/ 9 h 11"/>
              <a:gd name="T12" fmla="*/ 2 w 6"/>
              <a:gd name="T13" fmla="*/ 11 h 11"/>
              <a:gd name="T14" fmla="*/ 4 w 6"/>
              <a:gd name="T15" fmla="*/ 7 h 11"/>
              <a:gd name="T16" fmla="*/ 6 w 6"/>
              <a:gd name="T17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1">
                <a:moveTo>
                  <a:pt x="6" y="5"/>
                </a:moveTo>
                <a:lnTo>
                  <a:pt x="2" y="0"/>
                </a:lnTo>
                <a:lnTo>
                  <a:pt x="2" y="2"/>
                </a:lnTo>
                <a:lnTo>
                  <a:pt x="2" y="5"/>
                </a:lnTo>
                <a:lnTo>
                  <a:pt x="0" y="7"/>
                </a:lnTo>
                <a:lnTo>
                  <a:pt x="2" y="9"/>
                </a:lnTo>
                <a:lnTo>
                  <a:pt x="2" y="11"/>
                </a:lnTo>
                <a:lnTo>
                  <a:pt x="4" y="7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438">
            <a:extLst>
              <a:ext uri="{FF2B5EF4-FFF2-40B4-BE49-F238E27FC236}">
                <a16:creationId xmlns:a16="http://schemas.microsoft.com/office/drawing/2014/main" id="{D591364C-4201-4F04-8F3D-F34F75DCA821}"/>
              </a:ext>
            </a:extLst>
          </p:cNvPr>
          <p:cNvSpPr>
            <a:spLocks/>
          </p:cNvSpPr>
          <p:nvPr/>
        </p:nvSpPr>
        <p:spPr bwMode="auto">
          <a:xfrm>
            <a:off x="9232264" y="4396543"/>
            <a:ext cx="22660" cy="11330"/>
          </a:xfrm>
          <a:custGeom>
            <a:avLst/>
            <a:gdLst>
              <a:gd name="T0" fmla="*/ 10 w 14"/>
              <a:gd name="T1" fmla="*/ 4 h 7"/>
              <a:gd name="T2" fmla="*/ 10 w 14"/>
              <a:gd name="T3" fmla="*/ 6 h 7"/>
              <a:gd name="T4" fmla="*/ 14 w 14"/>
              <a:gd name="T5" fmla="*/ 6 h 7"/>
              <a:gd name="T6" fmla="*/ 14 w 14"/>
              <a:gd name="T7" fmla="*/ 2 h 7"/>
              <a:gd name="T8" fmla="*/ 12 w 14"/>
              <a:gd name="T9" fmla="*/ 0 h 7"/>
              <a:gd name="T10" fmla="*/ 10 w 14"/>
              <a:gd name="T11" fmla="*/ 4 h 7"/>
              <a:gd name="T12" fmla="*/ 8 w 14"/>
              <a:gd name="T13" fmla="*/ 4 h 7"/>
              <a:gd name="T14" fmla="*/ 8 w 14"/>
              <a:gd name="T15" fmla="*/ 2 h 7"/>
              <a:gd name="T16" fmla="*/ 8 w 14"/>
              <a:gd name="T17" fmla="*/ 0 h 7"/>
              <a:gd name="T18" fmla="*/ 4 w 14"/>
              <a:gd name="T19" fmla="*/ 0 h 7"/>
              <a:gd name="T20" fmla="*/ 0 w 14"/>
              <a:gd name="T21" fmla="*/ 2 h 7"/>
              <a:gd name="T22" fmla="*/ 0 w 14"/>
              <a:gd name="T23" fmla="*/ 6 h 7"/>
              <a:gd name="T24" fmla="*/ 2 w 14"/>
              <a:gd name="T25" fmla="*/ 7 h 7"/>
              <a:gd name="T26" fmla="*/ 4 w 14"/>
              <a:gd name="T27" fmla="*/ 6 h 7"/>
              <a:gd name="T28" fmla="*/ 8 w 14"/>
              <a:gd name="T29" fmla="*/ 7 h 7"/>
              <a:gd name="T30" fmla="*/ 10 w 14"/>
              <a:gd name="T3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" h="7">
                <a:moveTo>
                  <a:pt x="10" y="4"/>
                </a:moveTo>
                <a:lnTo>
                  <a:pt x="10" y="6"/>
                </a:lnTo>
                <a:lnTo>
                  <a:pt x="14" y="6"/>
                </a:lnTo>
                <a:lnTo>
                  <a:pt x="14" y="2"/>
                </a:lnTo>
                <a:lnTo>
                  <a:pt x="12" y="0"/>
                </a:lnTo>
                <a:lnTo>
                  <a:pt x="10" y="4"/>
                </a:ln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4" y="0"/>
                </a:lnTo>
                <a:lnTo>
                  <a:pt x="0" y="2"/>
                </a:lnTo>
                <a:lnTo>
                  <a:pt x="0" y="6"/>
                </a:lnTo>
                <a:lnTo>
                  <a:pt x="2" y="7"/>
                </a:lnTo>
                <a:lnTo>
                  <a:pt x="4" y="6"/>
                </a:lnTo>
                <a:lnTo>
                  <a:pt x="8" y="7"/>
                </a:lnTo>
                <a:lnTo>
                  <a:pt x="1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Freeform 439">
            <a:extLst>
              <a:ext uri="{FF2B5EF4-FFF2-40B4-BE49-F238E27FC236}">
                <a16:creationId xmlns:a16="http://schemas.microsoft.com/office/drawing/2014/main" id="{FB11071C-3CDF-4C4F-A6AB-665777B57182}"/>
              </a:ext>
            </a:extLst>
          </p:cNvPr>
          <p:cNvSpPr>
            <a:spLocks/>
          </p:cNvSpPr>
          <p:nvPr/>
        </p:nvSpPr>
        <p:spPr bwMode="auto">
          <a:xfrm>
            <a:off x="9238738" y="4414347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440">
            <a:extLst>
              <a:ext uri="{FF2B5EF4-FFF2-40B4-BE49-F238E27FC236}">
                <a16:creationId xmlns:a16="http://schemas.microsoft.com/office/drawing/2014/main" id="{2CC8D939-7FC1-4812-B80A-825B78989DA9}"/>
              </a:ext>
            </a:extLst>
          </p:cNvPr>
          <p:cNvSpPr>
            <a:spLocks/>
          </p:cNvSpPr>
          <p:nvPr/>
        </p:nvSpPr>
        <p:spPr bwMode="auto">
          <a:xfrm>
            <a:off x="9241976" y="4590769"/>
            <a:ext cx="14567" cy="11330"/>
          </a:xfrm>
          <a:custGeom>
            <a:avLst/>
            <a:gdLst>
              <a:gd name="T0" fmla="*/ 0 w 9"/>
              <a:gd name="T1" fmla="*/ 7 h 7"/>
              <a:gd name="T2" fmla="*/ 4 w 9"/>
              <a:gd name="T3" fmla="*/ 5 h 7"/>
              <a:gd name="T4" fmla="*/ 6 w 9"/>
              <a:gd name="T5" fmla="*/ 4 h 7"/>
              <a:gd name="T6" fmla="*/ 9 w 9"/>
              <a:gd name="T7" fmla="*/ 2 h 7"/>
              <a:gd name="T8" fmla="*/ 8 w 9"/>
              <a:gd name="T9" fmla="*/ 0 h 7"/>
              <a:gd name="T10" fmla="*/ 6 w 9"/>
              <a:gd name="T11" fmla="*/ 2 h 7"/>
              <a:gd name="T12" fmla="*/ 4 w 9"/>
              <a:gd name="T13" fmla="*/ 2 h 7"/>
              <a:gd name="T14" fmla="*/ 2 w 9"/>
              <a:gd name="T15" fmla="*/ 2 h 7"/>
              <a:gd name="T16" fmla="*/ 2 w 9"/>
              <a:gd name="T17" fmla="*/ 4 h 7"/>
              <a:gd name="T18" fmla="*/ 0 w 9"/>
              <a:gd name="T19" fmla="*/ 5 h 7"/>
              <a:gd name="T20" fmla="*/ 0 w 9"/>
              <a:gd name="T2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0" y="7"/>
                </a:moveTo>
                <a:lnTo>
                  <a:pt x="4" y="5"/>
                </a:lnTo>
                <a:lnTo>
                  <a:pt x="6" y="4"/>
                </a:lnTo>
                <a:lnTo>
                  <a:pt x="9" y="2"/>
                </a:lnTo>
                <a:lnTo>
                  <a:pt x="8" y="0"/>
                </a:ln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5"/>
                </a:lnTo>
                <a:lnTo>
                  <a:pt x="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441">
            <a:extLst>
              <a:ext uri="{FF2B5EF4-FFF2-40B4-BE49-F238E27FC236}">
                <a16:creationId xmlns:a16="http://schemas.microsoft.com/office/drawing/2014/main" id="{B7584E62-3867-4F80-B077-2BF7641D12B9}"/>
              </a:ext>
            </a:extLst>
          </p:cNvPr>
          <p:cNvSpPr>
            <a:spLocks/>
          </p:cNvSpPr>
          <p:nvPr/>
        </p:nvSpPr>
        <p:spPr bwMode="auto">
          <a:xfrm>
            <a:off x="9256543" y="4594006"/>
            <a:ext cx="9711" cy="4856"/>
          </a:xfrm>
          <a:custGeom>
            <a:avLst/>
            <a:gdLst>
              <a:gd name="T0" fmla="*/ 2 w 6"/>
              <a:gd name="T1" fmla="*/ 2 h 3"/>
              <a:gd name="T2" fmla="*/ 0 w 6"/>
              <a:gd name="T3" fmla="*/ 3 h 3"/>
              <a:gd name="T4" fmla="*/ 2 w 6"/>
              <a:gd name="T5" fmla="*/ 3 h 3"/>
              <a:gd name="T6" fmla="*/ 4 w 6"/>
              <a:gd name="T7" fmla="*/ 3 h 3"/>
              <a:gd name="T8" fmla="*/ 6 w 6"/>
              <a:gd name="T9" fmla="*/ 2 h 3"/>
              <a:gd name="T10" fmla="*/ 6 w 6"/>
              <a:gd name="T11" fmla="*/ 0 h 3"/>
              <a:gd name="T12" fmla="*/ 4 w 6"/>
              <a:gd name="T13" fmla="*/ 2 h 3"/>
              <a:gd name="T14" fmla="*/ 2 w 6"/>
              <a:gd name="T1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3">
                <a:moveTo>
                  <a:pt x="2" y="2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442">
            <a:extLst>
              <a:ext uri="{FF2B5EF4-FFF2-40B4-BE49-F238E27FC236}">
                <a16:creationId xmlns:a16="http://schemas.microsoft.com/office/drawing/2014/main" id="{3391C5D2-1A62-4ADF-8CBC-C738A37EDB8E}"/>
              </a:ext>
            </a:extLst>
          </p:cNvPr>
          <p:cNvSpPr>
            <a:spLocks/>
          </p:cNvSpPr>
          <p:nvPr/>
        </p:nvSpPr>
        <p:spPr bwMode="auto">
          <a:xfrm>
            <a:off x="9204749" y="4372264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443">
            <a:extLst>
              <a:ext uri="{FF2B5EF4-FFF2-40B4-BE49-F238E27FC236}">
                <a16:creationId xmlns:a16="http://schemas.microsoft.com/office/drawing/2014/main" id="{D42275FB-EA40-4955-BA24-988DAE4E7A93}"/>
              </a:ext>
            </a:extLst>
          </p:cNvPr>
          <p:cNvSpPr>
            <a:spLocks/>
          </p:cNvSpPr>
          <p:nvPr/>
        </p:nvSpPr>
        <p:spPr bwMode="auto">
          <a:xfrm>
            <a:off x="9120584" y="4317234"/>
            <a:ext cx="179659" cy="200701"/>
          </a:xfrm>
          <a:custGeom>
            <a:avLst/>
            <a:gdLst>
              <a:gd name="T0" fmla="*/ 105 w 111"/>
              <a:gd name="T1" fmla="*/ 13 h 124"/>
              <a:gd name="T2" fmla="*/ 111 w 111"/>
              <a:gd name="T3" fmla="*/ 4 h 124"/>
              <a:gd name="T4" fmla="*/ 101 w 111"/>
              <a:gd name="T5" fmla="*/ 0 h 124"/>
              <a:gd name="T6" fmla="*/ 94 w 111"/>
              <a:gd name="T7" fmla="*/ 10 h 124"/>
              <a:gd name="T8" fmla="*/ 79 w 111"/>
              <a:gd name="T9" fmla="*/ 13 h 124"/>
              <a:gd name="T10" fmla="*/ 66 w 111"/>
              <a:gd name="T11" fmla="*/ 11 h 124"/>
              <a:gd name="T12" fmla="*/ 52 w 111"/>
              <a:gd name="T13" fmla="*/ 10 h 124"/>
              <a:gd name="T14" fmla="*/ 39 w 111"/>
              <a:gd name="T15" fmla="*/ 6 h 124"/>
              <a:gd name="T16" fmla="*/ 34 w 111"/>
              <a:gd name="T17" fmla="*/ 13 h 124"/>
              <a:gd name="T18" fmla="*/ 20 w 111"/>
              <a:gd name="T19" fmla="*/ 17 h 124"/>
              <a:gd name="T20" fmla="*/ 18 w 111"/>
              <a:gd name="T21" fmla="*/ 30 h 124"/>
              <a:gd name="T22" fmla="*/ 18 w 111"/>
              <a:gd name="T23" fmla="*/ 45 h 124"/>
              <a:gd name="T24" fmla="*/ 13 w 111"/>
              <a:gd name="T25" fmla="*/ 43 h 124"/>
              <a:gd name="T26" fmla="*/ 9 w 111"/>
              <a:gd name="T27" fmla="*/ 55 h 124"/>
              <a:gd name="T28" fmla="*/ 5 w 111"/>
              <a:gd name="T29" fmla="*/ 66 h 124"/>
              <a:gd name="T30" fmla="*/ 2 w 111"/>
              <a:gd name="T31" fmla="*/ 79 h 124"/>
              <a:gd name="T32" fmla="*/ 5 w 111"/>
              <a:gd name="T33" fmla="*/ 88 h 124"/>
              <a:gd name="T34" fmla="*/ 13 w 111"/>
              <a:gd name="T35" fmla="*/ 92 h 124"/>
              <a:gd name="T36" fmla="*/ 11 w 111"/>
              <a:gd name="T37" fmla="*/ 109 h 124"/>
              <a:gd name="T38" fmla="*/ 15 w 111"/>
              <a:gd name="T39" fmla="*/ 124 h 124"/>
              <a:gd name="T40" fmla="*/ 26 w 111"/>
              <a:gd name="T41" fmla="*/ 122 h 124"/>
              <a:gd name="T42" fmla="*/ 26 w 111"/>
              <a:gd name="T43" fmla="*/ 116 h 124"/>
              <a:gd name="T44" fmla="*/ 26 w 111"/>
              <a:gd name="T45" fmla="*/ 98 h 124"/>
              <a:gd name="T46" fmla="*/ 28 w 111"/>
              <a:gd name="T47" fmla="*/ 83 h 124"/>
              <a:gd name="T48" fmla="*/ 32 w 111"/>
              <a:gd name="T49" fmla="*/ 75 h 124"/>
              <a:gd name="T50" fmla="*/ 39 w 111"/>
              <a:gd name="T51" fmla="*/ 79 h 124"/>
              <a:gd name="T52" fmla="*/ 37 w 111"/>
              <a:gd name="T53" fmla="*/ 92 h 124"/>
              <a:gd name="T54" fmla="*/ 47 w 111"/>
              <a:gd name="T55" fmla="*/ 101 h 124"/>
              <a:gd name="T56" fmla="*/ 49 w 111"/>
              <a:gd name="T57" fmla="*/ 111 h 124"/>
              <a:gd name="T58" fmla="*/ 56 w 111"/>
              <a:gd name="T59" fmla="*/ 109 h 124"/>
              <a:gd name="T60" fmla="*/ 66 w 111"/>
              <a:gd name="T61" fmla="*/ 101 h 124"/>
              <a:gd name="T62" fmla="*/ 75 w 111"/>
              <a:gd name="T63" fmla="*/ 101 h 124"/>
              <a:gd name="T64" fmla="*/ 71 w 111"/>
              <a:gd name="T65" fmla="*/ 98 h 124"/>
              <a:gd name="T66" fmla="*/ 64 w 111"/>
              <a:gd name="T67" fmla="*/ 94 h 124"/>
              <a:gd name="T68" fmla="*/ 62 w 111"/>
              <a:gd name="T69" fmla="*/ 92 h 124"/>
              <a:gd name="T70" fmla="*/ 60 w 111"/>
              <a:gd name="T71" fmla="*/ 86 h 124"/>
              <a:gd name="T72" fmla="*/ 62 w 111"/>
              <a:gd name="T73" fmla="*/ 83 h 124"/>
              <a:gd name="T74" fmla="*/ 60 w 111"/>
              <a:gd name="T75" fmla="*/ 77 h 124"/>
              <a:gd name="T76" fmla="*/ 49 w 111"/>
              <a:gd name="T77" fmla="*/ 66 h 124"/>
              <a:gd name="T78" fmla="*/ 47 w 111"/>
              <a:gd name="T79" fmla="*/ 60 h 124"/>
              <a:gd name="T80" fmla="*/ 54 w 111"/>
              <a:gd name="T81" fmla="*/ 58 h 124"/>
              <a:gd name="T82" fmla="*/ 71 w 111"/>
              <a:gd name="T83" fmla="*/ 47 h 124"/>
              <a:gd name="T84" fmla="*/ 79 w 111"/>
              <a:gd name="T85" fmla="*/ 45 h 124"/>
              <a:gd name="T86" fmla="*/ 71 w 111"/>
              <a:gd name="T87" fmla="*/ 38 h 124"/>
              <a:gd name="T88" fmla="*/ 58 w 111"/>
              <a:gd name="T89" fmla="*/ 43 h 124"/>
              <a:gd name="T90" fmla="*/ 47 w 111"/>
              <a:gd name="T91" fmla="*/ 41 h 124"/>
              <a:gd name="T92" fmla="*/ 34 w 111"/>
              <a:gd name="T93" fmla="*/ 53 h 124"/>
              <a:gd name="T94" fmla="*/ 22 w 111"/>
              <a:gd name="T95" fmla="*/ 36 h 124"/>
              <a:gd name="T96" fmla="*/ 32 w 111"/>
              <a:gd name="T97" fmla="*/ 19 h 124"/>
              <a:gd name="T98" fmla="*/ 52 w 111"/>
              <a:gd name="T99" fmla="*/ 19 h 124"/>
              <a:gd name="T100" fmla="*/ 66 w 111"/>
              <a:gd name="T101" fmla="*/ 21 h 124"/>
              <a:gd name="T102" fmla="*/ 77 w 111"/>
              <a:gd name="T103" fmla="*/ 21 h 124"/>
              <a:gd name="T104" fmla="*/ 99 w 111"/>
              <a:gd name="T105" fmla="*/ 1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1" h="124">
                <a:moveTo>
                  <a:pt x="99" y="17"/>
                </a:moveTo>
                <a:lnTo>
                  <a:pt x="101" y="15"/>
                </a:lnTo>
                <a:lnTo>
                  <a:pt x="103" y="15"/>
                </a:lnTo>
                <a:lnTo>
                  <a:pt x="105" y="13"/>
                </a:lnTo>
                <a:lnTo>
                  <a:pt x="107" y="11"/>
                </a:lnTo>
                <a:lnTo>
                  <a:pt x="107" y="8"/>
                </a:lnTo>
                <a:lnTo>
                  <a:pt x="109" y="6"/>
                </a:lnTo>
                <a:lnTo>
                  <a:pt x="111" y="4"/>
                </a:lnTo>
                <a:lnTo>
                  <a:pt x="109" y="4"/>
                </a:lnTo>
                <a:lnTo>
                  <a:pt x="109" y="0"/>
                </a:lnTo>
                <a:lnTo>
                  <a:pt x="105" y="0"/>
                </a:lnTo>
                <a:lnTo>
                  <a:pt x="101" y="0"/>
                </a:lnTo>
                <a:lnTo>
                  <a:pt x="101" y="4"/>
                </a:lnTo>
                <a:lnTo>
                  <a:pt x="98" y="6"/>
                </a:lnTo>
                <a:lnTo>
                  <a:pt x="98" y="8"/>
                </a:lnTo>
                <a:lnTo>
                  <a:pt x="94" y="10"/>
                </a:lnTo>
                <a:lnTo>
                  <a:pt x="92" y="11"/>
                </a:lnTo>
                <a:lnTo>
                  <a:pt x="90" y="13"/>
                </a:lnTo>
                <a:lnTo>
                  <a:pt x="86" y="13"/>
                </a:lnTo>
                <a:lnTo>
                  <a:pt x="79" y="13"/>
                </a:lnTo>
                <a:lnTo>
                  <a:pt x="71" y="11"/>
                </a:lnTo>
                <a:lnTo>
                  <a:pt x="69" y="13"/>
                </a:lnTo>
                <a:lnTo>
                  <a:pt x="69" y="13"/>
                </a:lnTo>
                <a:lnTo>
                  <a:pt x="66" y="11"/>
                </a:lnTo>
                <a:lnTo>
                  <a:pt x="64" y="11"/>
                </a:lnTo>
                <a:lnTo>
                  <a:pt x="60" y="11"/>
                </a:lnTo>
                <a:lnTo>
                  <a:pt x="56" y="10"/>
                </a:lnTo>
                <a:lnTo>
                  <a:pt x="52" y="10"/>
                </a:lnTo>
                <a:lnTo>
                  <a:pt x="50" y="11"/>
                </a:lnTo>
                <a:lnTo>
                  <a:pt x="49" y="10"/>
                </a:lnTo>
                <a:lnTo>
                  <a:pt x="45" y="6"/>
                </a:lnTo>
                <a:lnTo>
                  <a:pt x="39" y="6"/>
                </a:lnTo>
                <a:lnTo>
                  <a:pt x="37" y="6"/>
                </a:lnTo>
                <a:lnTo>
                  <a:pt x="37" y="10"/>
                </a:lnTo>
                <a:lnTo>
                  <a:pt x="34" y="11"/>
                </a:lnTo>
                <a:lnTo>
                  <a:pt x="34" y="13"/>
                </a:lnTo>
                <a:lnTo>
                  <a:pt x="30" y="15"/>
                </a:lnTo>
                <a:lnTo>
                  <a:pt x="26" y="15"/>
                </a:lnTo>
                <a:lnTo>
                  <a:pt x="22" y="15"/>
                </a:lnTo>
                <a:lnTo>
                  <a:pt x="20" y="17"/>
                </a:lnTo>
                <a:lnTo>
                  <a:pt x="20" y="19"/>
                </a:lnTo>
                <a:lnTo>
                  <a:pt x="17" y="23"/>
                </a:lnTo>
                <a:lnTo>
                  <a:pt x="17" y="26"/>
                </a:lnTo>
                <a:lnTo>
                  <a:pt x="18" y="30"/>
                </a:lnTo>
                <a:lnTo>
                  <a:pt x="18" y="36"/>
                </a:lnTo>
                <a:lnTo>
                  <a:pt x="17" y="38"/>
                </a:lnTo>
                <a:lnTo>
                  <a:pt x="18" y="41"/>
                </a:lnTo>
                <a:lnTo>
                  <a:pt x="18" y="45"/>
                </a:lnTo>
                <a:lnTo>
                  <a:pt x="18" y="43"/>
                </a:lnTo>
                <a:lnTo>
                  <a:pt x="17" y="40"/>
                </a:lnTo>
                <a:lnTo>
                  <a:pt x="15" y="41"/>
                </a:lnTo>
                <a:lnTo>
                  <a:pt x="13" y="43"/>
                </a:lnTo>
                <a:lnTo>
                  <a:pt x="9" y="45"/>
                </a:lnTo>
                <a:lnTo>
                  <a:pt x="9" y="49"/>
                </a:lnTo>
                <a:lnTo>
                  <a:pt x="9" y="53"/>
                </a:lnTo>
                <a:lnTo>
                  <a:pt x="9" y="55"/>
                </a:lnTo>
                <a:lnTo>
                  <a:pt x="9" y="62"/>
                </a:lnTo>
                <a:lnTo>
                  <a:pt x="9" y="62"/>
                </a:lnTo>
                <a:lnTo>
                  <a:pt x="7" y="66"/>
                </a:lnTo>
                <a:lnTo>
                  <a:pt x="5" y="66"/>
                </a:lnTo>
                <a:lnTo>
                  <a:pt x="5" y="71"/>
                </a:lnTo>
                <a:lnTo>
                  <a:pt x="2" y="73"/>
                </a:lnTo>
                <a:lnTo>
                  <a:pt x="2" y="77"/>
                </a:lnTo>
                <a:lnTo>
                  <a:pt x="2" y="79"/>
                </a:lnTo>
                <a:lnTo>
                  <a:pt x="0" y="81"/>
                </a:lnTo>
                <a:lnTo>
                  <a:pt x="2" y="86"/>
                </a:lnTo>
                <a:lnTo>
                  <a:pt x="3" y="90"/>
                </a:lnTo>
                <a:lnTo>
                  <a:pt x="5" y="88"/>
                </a:lnTo>
                <a:lnTo>
                  <a:pt x="7" y="88"/>
                </a:lnTo>
                <a:lnTo>
                  <a:pt x="9" y="88"/>
                </a:lnTo>
                <a:lnTo>
                  <a:pt x="11" y="88"/>
                </a:lnTo>
                <a:lnTo>
                  <a:pt x="13" y="92"/>
                </a:lnTo>
                <a:lnTo>
                  <a:pt x="15" y="100"/>
                </a:lnTo>
                <a:lnTo>
                  <a:pt x="13" y="101"/>
                </a:lnTo>
                <a:lnTo>
                  <a:pt x="13" y="107"/>
                </a:lnTo>
                <a:lnTo>
                  <a:pt x="11" y="109"/>
                </a:lnTo>
                <a:lnTo>
                  <a:pt x="9" y="116"/>
                </a:lnTo>
                <a:lnTo>
                  <a:pt x="11" y="122"/>
                </a:lnTo>
                <a:lnTo>
                  <a:pt x="13" y="122"/>
                </a:lnTo>
                <a:lnTo>
                  <a:pt x="15" y="124"/>
                </a:lnTo>
                <a:lnTo>
                  <a:pt x="18" y="124"/>
                </a:lnTo>
                <a:lnTo>
                  <a:pt x="20" y="122"/>
                </a:lnTo>
                <a:lnTo>
                  <a:pt x="22" y="122"/>
                </a:lnTo>
                <a:lnTo>
                  <a:pt x="26" y="122"/>
                </a:lnTo>
                <a:lnTo>
                  <a:pt x="28" y="124"/>
                </a:lnTo>
                <a:lnTo>
                  <a:pt x="28" y="122"/>
                </a:lnTo>
                <a:lnTo>
                  <a:pt x="28" y="118"/>
                </a:lnTo>
                <a:lnTo>
                  <a:pt x="26" y="116"/>
                </a:lnTo>
                <a:lnTo>
                  <a:pt x="24" y="113"/>
                </a:lnTo>
                <a:lnTo>
                  <a:pt x="26" y="109"/>
                </a:lnTo>
                <a:lnTo>
                  <a:pt x="28" y="103"/>
                </a:lnTo>
                <a:lnTo>
                  <a:pt x="26" y="98"/>
                </a:lnTo>
                <a:lnTo>
                  <a:pt x="26" y="98"/>
                </a:lnTo>
                <a:lnTo>
                  <a:pt x="28" y="92"/>
                </a:lnTo>
                <a:lnTo>
                  <a:pt x="30" y="88"/>
                </a:lnTo>
                <a:lnTo>
                  <a:pt x="28" y="83"/>
                </a:lnTo>
                <a:lnTo>
                  <a:pt x="26" y="81"/>
                </a:lnTo>
                <a:lnTo>
                  <a:pt x="26" y="79"/>
                </a:lnTo>
                <a:lnTo>
                  <a:pt x="30" y="77"/>
                </a:lnTo>
                <a:lnTo>
                  <a:pt x="32" y="75"/>
                </a:lnTo>
                <a:lnTo>
                  <a:pt x="35" y="73"/>
                </a:lnTo>
                <a:lnTo>
                  <a:pt x="39" y="75"/>
                </a:lnTo>
                <a:lnTo>
                  <a:pt x="37" y="77"/>
                </a:lnTo>
                <a:lnTo>
                  <a:pt x="39" y="79"/>
                </a:lnTo>
                <a:lnTo>
                  <a:pt x="39" y="83"/>
                </a:lnTo>
                <a:lnTo>
                  <a:pt x="37" y="86"/>
                </a:lnTo>
                <a:lnTo>
                  <a:pt x="35" y="88"/>
                </a:lnTo>
                <a:lnTo>
                  <a:pt x="37" y="92"/>
                </a:lnTo>
                <a:lnTo>
                  <a:pt x="41" y="92"/>
                </a:lnTo>
                <a:lnTo>
                  <a:pt x="43" y="96"/>
                </a:lnTo>
                <a:lnTo>
                  <a:pt x="47" y="98"/>
                </a:lnTo>
                <a:lnTo>
                  <a:pt x="47" y="101"/>
                </a:lnTo>
                <a:lnTo>
                  <a:pt x="45" y="100"/>
                </a:lnTo>
                <a:lnTo>
                  <a:pt x="45" y="107"/>
                </a:lnTo>
                <a:lnTo>
                  <a:pt x="45" y="109"/>
                </a:lnTo>
                <a:lnTo>
                  <a:pt x="49" y="111"/>
                </a:lnTo>
                <a:lnTo>
                  <a:pt x="50" y="111"/>
                </a:lnTo>
                <a:lnTo>
                  <a:pt x="54" y="111"/>
                </a:lnTo>
                <a:lnTo>
                  <a:pt x="56" y="111"/>
                </a:lnTo>
                <a:lnTo>
                  <a:pt x="56" y="109"/>
                </a:lnTo>
                <a:lnTo>
                  <a:pt x="56" y="107"/>
                </a:lnTo>
                <a:lnTo>
                  <a:pt x="58" y="105"/>
                </a:lnTo>
                <a:lnTo>
                  <a:pt x="62" y="103"/>
                </a:lnTo>
                <a:lnTo>
                  <a:pt x="66" y="101"/>
                </a:lnTo>
                <a:lnTo>
                  <a:pt x="69" y="101"/>
                </a:lnTo>
                <a:lnTo>
                  <a:pt x="71" y="100"/>
                </a:lnTo>
                <a:lnTo>
                  <a:pt x="73" y="101"/>
                </a:lnTo>
                <a:lnTo>
                  <a:pt x="75" y="101"/>
                </a:lnTo>
                <a:lnTo>
                  <a:pt x="77" y="98"/>
                </a:lnTo>
                <a:lnTo>
                  <a:pt x="77" y="98"/>
                </a:lnTo>
                <a:lnTo>
                  <a:pt x="71" y="98"/>
                </a:lnTo>
                <a:lnTo>
                  <a:pt x="71" y="98"/>
                </a:lnTo>
                <a:lnTo>
                  <a:pt x="69" y="98"/>
                </a:lnTo>
                <a:lnTo>
                  <a:pt x="66" y="98"/>
                </a:lnTo>
                <a:lnTo>
                  <a:pt x="66" y="96"/>
                </a:lnTo>
                <a:lnTo>
                  <a:pt x="64" y="94"/>
                </a:lnTo>
                <a:lnTo>
                  <a:pt x="64" y="94"/>
                </a:lnTo>
                <a:lnTo>
                  <a:pt x="64" y="92"/>
                </a:lnTo>
                <a:lnTo>
                  <a:pt x="62" y="94"/>
                </a:lnTo>
                <a:lnTo>
                  <a:pt x="62" y="92"/>
                </a:lnTo>
                <a:lnTo>
                  <a:pt x="58" y="90"/>
                </a:lnTo>
                <a:lnTo>
                  <a:pt x="58" y="88"/>
                </a:lnTo>
                <a:lnTo>
                  <a:pt x="60" y="86"/>
                </a:lnTo>
                <a:lnTo>
                  <a:pt x="60" y="86"/>
                </a:lnTo>
                <a:lnTo>
                  <a:pt x="62" y="86"/>
                </a:lnTo>
                <a:lnTo>
                  <a:pt x="60" y="85"/>
                </a:lnTo>
                <a:lnTo>
                  <a:pt x="62" y="85"/>
                </a:lnTo>
                <a:lnTo>
                  <a:pt x="62" y="83"/>
                </a:lnTo>
                <a:lnTo>
                  <a:pt x="62" y="81"/>
                </a:lnTo>
                <a:lnTo>
                  <a:pt x="58" y="79"/>
                </a:lnTo>
                <a:lnTo>
                  <a:pt x="60" y="79"/>
                </a:lnTo>
                <a:lnTo>
                  <a:pt x="60" y="77"/>
                </a:lnTo>
                <a:lnTo>
                  <a:pt x="56" y="75"/>
                </a:lnTo>
                <a:lnTo>
                  <a:pt x="54" y="75"/>
                </a:lnTo>
                <a:lnTo>
                  <a:pt x="54" y="71"/>
                </a:lnTo>
                <a:lnTo>
                  <a:pt x="49" y="66"/>
                </a:lnTo>
                <a:lnTo>
                  <a:pt x="47" y="64"/>
                </a:lnTo>
                <a:lnTo>
                  <a:pt x="45" y="62"/>
                </a:lnTo>
                <a:lnTo>
                  <a:pt x="45" y="60"/>
                </a:lnTo>
                <a:lnTo>
                  <a:pt x="47" y="60"/>
                </a:lnTo>
                <a:lnTo>
                  <a:pt x="47" y="62"/>
                </a:lnTo>
                <a:lnTo>
                  <a:pt x="50" y="62"/>
                </a:lnTo>
                <a:lnTo>
                  <a:pt x="52" y="60"/>
                </a:lnTo>
                <a:lnTo>
                  <a:pt x="54" y="58"/>
                </a:lnTo>
                <a:lnTo>
                  <a:pt x="60" y="56"/>
                </a:lnTo>
                <a:lnTo>
                  <a:pt x="66" y="53"/>
                </a:lnTo>
                <a:lnTo>
                  <a:pt x="67" y="49"/>
                </a:lnTo>
                <a:lnTo>
                  <a:pt x="71" y="47"/>
                </a:lnTo>
                <a:lnTo>
                  <a:pt x="71" y="43"/>
                </a:lnTo>
                <a:lnTo>
                  <a:pt x="73" y="43"/>
                </a:lnTo>
                <a:lnTo>
                  <a:pt x="77" y="45"/>
                </a:lnTo>
                <a:lnTo>
                  <a:pt x="79" y="45"/>
                </a:lnTo>
                <a:lnTo>
                  <a:pt x="83" y="41"/>
                </a:lnTo>
                <a:lnTo>
                  <a:pt x="83" y="38"/>
                </a:lnTo>
                <a:lnTo>
                  <a:pt x="79" y="38"/>
                </a:lnTo>
                <a:lnTo>
                  <a:pt x="71" y="38"/>
                </a:lnTo>
                <a:lnTo>
                  <a:pt x="67" y="40"/>
                </a:lnTo>
                <a:lnTo>
                  <a:pt x="64" y="40"/>
                </a:lnTo>
                <a:lnTo>
                  <a:pt x="60" y="41"/>
                </a:lnTo>
                <a:lnTo>
                  <a:pt x="58" y="43"/>
                </a:lnTo>
                <a:lnTo>
                  <a:pt x="54" y="43"/>
                </a:lnTo>
                <a:lnTo>
                  <a:pt x="52" y="45"/>
                </a:lnTo>
                <a:lnTo>
                  <a:pt x="49" y="43"/>
                </a:lnTo>
                <a:lnTo>
                  <a:pt x="47" y="41"/>
                </a:lnTo>
                <a:lnTo>
                  <a:pt x="43" y="45"/>
                </a:lnTo>
                <a:lnTo>
                  <a:pt x="41" y="51"/>
                </a:lnTo>
                <a:lnTo>
                  <a:pt x="37" y="53"/>
                </a:lnTo>
                <a:lnTo>
                  <a:pt x="34" y="53"/>
                </a:lnTo>
                <a:lnTo>
                  <a:pt x="34" y="51"/>
                </a:lnTo>
                <a:lnTo>
                  <a:pt x="30" y="45"/>
                </a:lnTo>
                <a:lnTo>
                  <a:pt x="24" y="43"/>
                </a:lnTo>
                <a:lnTo>
                  <a:pt x="22" y="36"/>
                </a:lnTo>
                <a:lnTo>
                  <a:pt x="22" y="30"/>
                </a:lnTo>
                <a:lnTo>
                  <a:pt x="26" y="25"/>
                </a:lnTo>
                <a:lnTo>
                  <a:pt x="28" y="21"/>
                </a:lnTo>
                <a:lnTo>
                  <a:pt x="32" y="19"/>
                </a:lnTo>
                <a:lnTo>
                  <a:pt x="37" y="23"/>
                </a:lnTo>
                <a:lnTo>
                  <a:pt x="43" y="23"/>
                </a:lnTo>
                <a:lnTo>
                  <a:pt x="49" y="19"/>
                </a:lnTo>
                <a:lnTo>
                  <a:pt x="52" y="19"/>
                </a:lnTo>
                <a:lnTo>
                  <a:pt x="54" y="21"/>
                </a:lnTo>
                <a:lnTo>
                  <a:pt x="56" y="21"/>
                </a:lnTo>
                <a:lnTo>
                  <a:pt x="60" y="21"/>
                </a:lnTo>
                <a:lnTo>
                  <a:pt x="66" y="21"/>
                </a:lnTo>
                <a:lnTo>
                  <a:pt x="69" y="21"/>
                </a:lnTo>
                <a:lnTo>
                  <a:pt x="71" y="21"/>
                </a:lnTo>
                <a:lnTo>
                  <a:pt x="75" y="21"/>
                </a:lnTo>
                <a:lnTo>
                  <a:pt x="77" y="21"/>
                </a:lnTo>
                <a:lnTo>
                  <a:pt x="79" y="23"/>
                </a:lnTo>
                <a:lnTo>
                  <a:pt x="81" y="25"/>
                </a:lnTo>
                <a:lnTo>
                  <a:pt x="94" y="21"/>
                </a:lnTo>
                <a:lnTo>
                  <a:pt x="99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444">
            <a:extLst>
              <a:ext uri="{FF2B5EF4-FFF2-40B4-BE49-F238E27FC236}">
                <a16:creationId xmlns:a16="http://schemas.microsoft.com/office/drawing/2014/main" id="{786AEC67-330B-42AA-B9C8-A31415578A06}"/>
              </a:ext>
            </a:extLst>
          </p:cNvPr>
          <p:cNvSpPr>
            <a:spLocks/>
          </p:cNvSpPr>
          <p:nvPr/>
        </p:nvSpPr>
        <p:spPr bwMode="auto">
          <a:xfrm>
            <a:off x="9245213" y="4411110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445">
            <a:extLst>
              <a:ext uri="{FF2B5EF4-FFF2-40B4-BE49-F238E27FC236}">
                <a16:creationId xmlns:a16="http://schemas.microsoft.com/office/drawing/2014/main" id="{35E6B128-1C22-46C3-AF38-60DBDA889CA8}"/>
              </a:ext>
            </a:extLst>
          </p:cNvPr>
          <p:cNvSpPr>
            <a:spLocks/>
          </p:cNvSpPr>
          <p:nvPr/>
        </p:nvSpPr>
        <p:spPr bwMode="auto">
          <a:xfrm>
            <a:off x="9251687" y="4406254"/>
            <a:ext cx="4856" cy="1619"/>
          </a:xfrm>
          <a:custGeom>
            <a:avLst/>
            <a:gdLst>
              <a:gd name="T0" fmla="*/ 3 w 3"/>
              <a:gd name="T1" fmla="*/ 1 h 1"/>
              <a:gd name="T2" fmla="*/ 2 w 3"/>
              <a:gd name="T3" fmla="*/ 0 h 1"/>
              <a:gd name="T4" fmla="*/ 0 w 3"/>
              <a:gd name="T5" fmla="*/ 1 h 1"/>
              <a:gd name="T6" fmla="*/ 3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1"/>
                </a:moveTo>
                <a:lnTo>
                  <a:pt x="2" y="0"/>
                </a:lnTo>
                <a:lnTo>
                  <a:pt x="0" y="1"/>
                </a:lnTo>
                <a:lnTo>
                  <a:pt x="3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446">
            <a:extLst>
              <a:ext uri="{FF2B5EF4-FFF2-40B4-BE49-F238E27FC236}">
                <a16:creationId xmlns:a16="http://schemas.microsoft.com/office/drawing/2014/main" id="{4A11A4EC-688F-400C-8055-993BF2205FF5}"/>
              </a:ext>
            </a:extLst>
          </p:cNvPr>
          <p:cNvSpPr>
            <a:spLocks/>
          </p:cNvSpPr>
          <p:nvPr/>
        </p:nvSpPr>
        <p:spPr bwMode="auto">
          <a:xfrm>
            <a:off x="9421635" y="4407873"/>
            <a:ext cx="17804" cy="9711"/>
          </a:xfrm>
          <a:custGeom>
            <a:avLst/>
            <a:gdLst>
              <a:gd name="T0" fmla="*/ 6 w 11"/>
              <a:gd name="T1" fmla="*/ 6 h 6"/>
              <a:gd name="T2" fmla="*/ 11 w 11"/>
              <a:gd name="T3" fmla="*/ 6 h 6"/>
              <a:gd name="T4" fmla="*/ 10 w 11"/>
              <a:gd name="T5" fmla="*/ 4 h 6"/>
              <a:gd name="T6" fmla="*/ 10 w 11"/>
              <a:gd name="T7" fmla="*/ 2 h 6"/>
              <a:gd name="T8" fmla="*/ 8 w 11"/>
              <a:gd name="T9" fmla="*/ 0 h 6"/>
              <a:gd name="T10" fmla="*/ 2 w 11"/>
              <a:gd name="T11" fmla="*/ 2 h 6"/>
              <a:gd name="T12" fmla="*/ 0 w 11"/>
              <a:gd name="T13" fmla="*/ 4 h 6"/>
              <a:gd name="T14" fmla="*/ 0 w 11"/>
              <a:gd name="T15" fmla="*/ 4 h 6"/>
              <a:gd name="T16" fmla="*/ 6 w 11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6">
                <a:moveTo>
                  <a:pt x="6" y="6"/>
                </a:moveTo>
                <a:lnTo>
                  <a:pt x="11" y="6"/>
                </a:lnTo>
                <a:lnTo>
                  <a:pt x="10" y="4"/>
                </a:lnTo>
                <a:lnTo>
                  <a:pt x="10" y="2"/>
                </a:lnTo>
                <a:lnTo>
                  <a:pt x="8" y="0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447">
            <a:extLst>
              <a:ext uri="{FF2B5EF4-FFF2-40B4-BE49-F238E27FC236}">
                <a16:creationId xmlns:a16="http://schemas.microsoft.com/office/drawing/2014/main" id="{B16A9B53-40DB-405C-87B8-684FDEF353C6}"/>
              </a:ext>
            </a:extLst>
          </p:cNvPr>
          <p:cNvSpPr>
            <a:spLocks/>
          </p:cNvSpPr>
          <p:nvPr/>
        </p:nvSpPr>
        <p:spPr bwMode="auto">
          <a:xfrm>
            <a:off x="9355274" y="4375501"/>
            <a:ext cx="14567" cy="11330"/>
          </a:xfrm>
          <a:custGeom>
            <a:avLst/>
            <a:gdLst>
              <a:gd name="T0" fmla="*/ 3 w 9"/>
              <a:gd name="T1" fmla="*/ 0 h 7"/>
              <a:gd name="T2" fmla="*/ 2 w 9"/>
              <a:gd name="T3" fmla="*/ 0 h 7"/>
              <a:gd name="T4" fmla="*/ 0 w 9"/>
              <a:gd name="T5" fmla="*/ 2 h 7"/>
              <a:gd name="T6" fmla="*/ 0 w 9"/>
              <a:gd name="T7" fmla="*/ 4 h 7"/>
              <a:gd name="T8" fmla="*/ 2 w 9"/>
              <a:gd name="T9" fmla="*/ 5 h 7"/>
              <a:gd name="T10" fmla="*/ 5 w 9"/>
              <a:gd name="T11" fmla="*/ 5 h 7"/>
              <a:gd name="T12" fmla="*/ 7 w 9"/>
              <a:gd name="T13" fmla="*/ 7 h 7"/>
              <a:gd name="T14" fmla="*/ 9 w 9"/>
              <a:gd name="T15" fmla="*/ 5 h 7"/>
              <a:gd name="T16" fmla="*/ 7 w 9"/>
              <a:gd name="T17" fmla="*/ 4 h 7"/>
              <a:gd name="T18" fmla="*/ 5 w 9"/>
              <a:gd name="T19" fmla="*/ 4 h 7"/>
              <a:gd name="T20" fmla="*/ 5 w 9"/>
              <a:gd name="T21" fmla="*/ 2 h 7"/>
              <a:gd name="T22" fmla="*/ 3 w 9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7">
                <a:moveTo>
                  <a:pt x="3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lnTo>
                  <a:pt x="5" y="5"/>
                </a:lnTo>
                <a:lnTo>
                  <a:pt x="7" y="7"/>
                </a:lnTo>
                <a:lnTo>
                  <a:pt x="9" y="5"/>
                </a:lnTo>
                <a:lnTo>
                  <a:pt x="7" y="4"/>
                </a:lnTo>
                <a:lnTo>
                  <a:pt x="5" y="4"/>
                </a:lnTo>
                <a:lnTo>
                  <a:pt x="5" y="2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448">
            <a:extLst>
              <a:ext uri="{FF2B5EF4-FFF2-40B4-BE49-F238E27FC236}">
                <a16:creationId xmlns:a16="http://schemas.microsoft.com/office/drawing/2014/main" id="{7B7E2387-BAD4-464A-AE39-93CFB25AC3CE}"/>
              </a:ext>
            </a:extLst>
          </p:cNvPr>
          <p:cNvSpPr>
            <a:spLocks/>
          </p:cNvSpPr>
          <p:nvPr/>
        </p:nvSpPr>
        <p:spPr bwMode="auto">
          <a:xfrm>
            <a:off x="9201512" y="4503367"/>
            <a:ext cx="6474" cy="11330"/>
          </a:xfrm>
          <a:custGeom>
            <a:avLst/>
            <a:gdLst>
              <a:gd name="T0" fmla="*/ 0 w 4"/>
              <a:gd name="T1" fmla="*/ 0 h 7"/>
              <a:gd name="T2" fmla="*/ 0 w 4"/>
              <a:gd name="T3" fmla="*/ 1 h 7"/>
              <a:gd name="T4" fmla="*/ 0 w 4"/>
              <a:gd name="T5" fmla="*/ 3 h 7"/>
              <a:gd name="T6" fmla="*/ 0 w 4"/>
              <a:gd name="T7" fmla="*/ 5 h 7"/>
              <a:gd name="T8" fmla="*/ 2 w 4"/>
              <a:gd name="T9" fmla="*/ 7 h 7"/>
              <a:gd name="T10" fmla="*/ 4 w 4"/>
              <a:gd name="T11" fmla="*/ 5 h 7"/>
              <a:gd name="T12" fmla="*/ 4 w 4"/>
              <a:gd name="T13" fmla="*/ 1 h 7"/>
              <a:gd name="T14" fmla="*/ 2 w 4"/>
              <a:gd name="T15" fmla="*/ 0 h 7"/>
              <a:gd name="T16" fmla="*/ 0 w 4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7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lnTo>
                  <a:pt x="4" y="5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449">
            <a:extLst>
              <a:ext uri="{FF2B5EF4-FFF2-40B4-BE49-F238E27FC236}">
                <a16:creationId xmlns:a16="http://schemas.microsoft.com/office/drawing/2014/main" id="{CD6C1943-3F68-42E0-96A6-53EB84AADF8D}"/>
              </a:ext>
            </a:extLst>
          </p:cNvPr>
          <p:cNvSpPr>
            <a:spLocks/>
          </p:cNvSpPr>
          <p:nvPr/>
        </p:nvSpPr>
        <p:spPr bwMode="auto">
          <a:xfrm>
            <a:off x="9165904" y="4556779"/>
            <a:ext cx="6474" cy="3237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2 h 2"/>
              <a:gd name="T6" fmla="*/ 2 w 4"/>
              <a:gd name="T7" fmla="*/ 2 h 2"/>
              <a:gd name="T8" fmla="*/ 4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450">
            <a:extLst>
              <a:ext uri="{FF2B5EF4-FFF2-40B4-BE49-F238E27FC236}">
                <a16:creationId xmlns:a16="http://schemas.microsoft.com/office/drawing/2014/main" id="{574A8102-7CAC-4D75-87E3-99556AB6ED83}"/>
              </a:ext>
            </a:extLst>
          </p:cNvPr>
          <p:cNvSpPr>
            <a:spLocks/>
          </p:cNvSpPr>
          <p:nvPr/>
        </p:nvSpPr>
        <p:spPr bwMode="auto">
          <a:xfrm>
            <a:off x="9272728" y="4587532"/>
            <a:ext cx="17804" cy="9711"/>
          </a:xfrm>
          <a:custGeom>
            <a:avLst/>
            <a:gdLst>
              <a:gd name="T0" fmla="*/ 0 w 11"/>
              <a:gd name="T1" fmla="*/ 6 h 6"/>
              <a:gd name="T2" fmla="*/ 4 w 11"/>
              <a:gd name="T3" fmla="*/ 6 h 6"/>
              <a:gd name="T4" fmla="*/ 9 w 11"/>
              <a:gd name="T5" fmla="*/ 4 h 6"/>
              <a:gd name="T6" fmla="*/ 11 w 11"/>
              <a:gd name="T7" fmla="*/ 2 h 6"/>
              <a:gd name="T8" fmla="*/ 9 w 11"/>
              <a:gd name="T9" fmla="*/ 0 h 6"/>
              <a:gd name="T10" fmla="*/ 4 w 11"/>
              <a:gd name="T11" fmla="*/ 2 h 6"/>
              <a:gd name="T12" fmla="*/ 2 w 11"/>
              <a:gd name="T13" fmla="*/ 0 h 6"/>
              <a:gd name="T14" fmla="*/ 0 w 11"/>
              <a:gd name="T15" fmla="*/ 2 h 6"/>
              <a:gd name="T16" fmla="*/ 0 w 11"/>
              <a:gd name="T17" fmla="*/ 4 h 6"/>
              <a:gd name="T18" fmla="*/ 0 w 11"/>
              <a:gd name="T19" fmla="*/ 4 h 6"/>
              <a:gd name="T20" fmla="*/ 0 w 11"/>
              <a:gd name="T2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6">
                <a:moveTo>
                  <a:pt x="0" y="6"/>
                </a:moveTo>
                <a:lnTo>
                  <a:pt x="4" y="6"/>
                </a:lnTo>
                <a:lnTo>
                  <a:pt x="9" y="4"/>
                </a:lnTo>
                <a:lnTo>
                  <a:pt x="11" y="2"/>
                </a:lnTo>
                <a:lnTo>
                  <a:pt x="9" y="0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Freeform 451">
            <a:extLst>
              <a:ext uri="{FF2B5EF4-FFF2-40B4-BE49-F238E27FC236}">
                <a16:creationId xmlns:a16="http://schemas.microsoft.com/office/drawing/2014/main" id="{DC41D993-31B5-452E-8EC0-03B5F6BDF116}"/>
              </a:ext>
            </a:extLst>
          </p:cNvPr>
          <p:cNvSpPr>
            <a:spLocks/>
          </p:cNvSpPr>
          <p:nvPr/>
        </p:nvSpPr>
        <p:spPr bwMode="auto">
          <a:xfrm>
            <a:off x="9199893" y="4375501"/>
            <a:ext cx="4856" cy="3237"/>
          </a:xfrm>
          <a:custGeom>
            <a:avLst/>
            <a:gdLst>
              <a:gd name="T0" fmla="*/ 0 w 3"/>
              <a:gd name="T1" fmla="*/ 0 h 2"/>
              <a:gd name="T2" fmla="*/ 1 w 3"/>
              <a:gd name="T3" fmla="*/ 2 h 2"/>
              <a:gd name="T4" fmla="*/ 3 w 3"/>
              <a:gd name="T5" fmla="*/ 2 h 2"/>
              <a:gd name="T6" fmla="*/ 1 w 3"/>
              <a:gd name="T7" fmla="*/ 0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1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Freeform 452">
            <a:extLst>
              <a:ext uri="{FF2B5EF4-FFF2-40B4-BE49-F238E27FC236}">
                <a16:creationId xmlns:a16="http://schemas.microsoft.com/office/drawing/2014/main" id="{38B7E4C2-6E74-45DB-9B40-A9D52321993E}"/>
              </a:ext>
            </a:extLst>
          </p:cNvPr>
          <p:cNvSpPr>
            <a:spLocks/>
          </p:cNvSpPr>
          <p:nvPr/>
        </p:nvSpPr>
        <p:spPr bwMode="auto">
          <a:xfrm>
            <a:off x="9379553" y="4296192"/>
            <a:ext cx="11330" cy="12948"/>
          </a:xfrm>
          <a:custGeom>
            <a:avLst/>
            <a:gdLst>
              <a:gd name="T0" fmla="*/ 5 w 7"/>
              <a:gd name="T1" fmla="*/ 6 h 8"/>
              <a:gd name="T2" fmla="*/ 7 w 7"/>
              <a:gd name="T3" fmla="*/ 4 h 8"/>
              <a:gd name="T4" fmla="*/ 7 w 7"/>
              <a:gd name="T5" fmla="*/ 0 h 8"/>
              <a:gd name="T6" fmla="*/ 5 w 7"/>
              <a:gd name="T7" fmla="*/ 0 h 8"/>
              <a:gd name="T8" fmla="*/ 2 w 7"/>
              <a:gd name="T9" fmla="*/ 2 h 8"/>
              <a:gd name="T10" fmla="*/ 0 w 7"/>
              <a:gd name="T11" fmla="*/ 2 h 8"/>
              <a:gd name="T12" fmla="*/ 2 w 7"/>
              <a:gd name="T13" fmla="*/ 8 h 8"/>
              <a:gd name="T14" fmla="*/ 3 w 7"/>
              <a:gd name="T15" fmla="*/ 6 h 8"/>
              <a:gd name="T16" fmla="*/ 5 w 7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8">
                <a:moveTo>
                  <a:pt x="5" y="6"/>
                </a:moveTo>
                <a:lnTo>
                  <a:pt x="7" y="4"/>
                </a:lnTo>
                <a:lnTo>
                  <a:pt x="7" y="0"/>
                </a:lnTo>
                <a:lnTo>
                  <a:pt x="5" y="0"/>
                </a:lnTo>
                <a:lnTo>
                  <a:pt x="2" y="2"/>
                </a:lnTo>
                <a:lnTo>
                  <a:pt x="0" y="2"/>
                </a:lnTo>
                <a:lnTo>
                  <a:pt x="2" y="8"/>
                </a:lnTo>
                <a:lnTo>
                  <a:pt x="3" y="6"/>
                </a:lnTo>
                <a:lnTo>
                  <a:pt x="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453">
            <a:extLst>
              <a:ext uri="{FF2B5EF4-FFF2-40B4-BE49-F238E27FC236}">
                <a16:creationId xmlns:a16="http://schemas.microsoft.com/office/drawing/2014/main" id="{2673F947-2FF5-4DB8-8057-9F26EA1146DE}"/>
              </a:ext>
            </a:extLst>
          </p:cNvPr>
          <p:cNvSpPr>
            <a:spLocks/>
          </p:cNvSpPr>
          <p:nvPr/>
        </p:nvSpPr>
        <p:spPr bwMode="auto">
          <a:xfrm>
            <a:off x="9214460" y="4490419"/>
            <a:ext cx="14567" cy="17804"/>
          </a:xfrm>
          <a:custGeom>
            <a:avLst/>
            <a:gdLst>
              <a:gd name="T0" fmla="*/ 0 w 9"/>
              <a:gd name="T1" fmla="*/ 11 h 11"/>
              <a:gd name="T2" fmla="*/ 2 w 9"/>
              <a:gd name="T3" fmla="*/ 11 h 11"/>
              <a:gd name="T4" fmla="*/ 4 w 9"/>
              <a:gd name="T5" fmla="*/ 11 h 11"/>
              <a:gd name="T6" fmla="*/ 6 w 9"/>
              <a:gd name="T7" fmla="*/ 11 h 11"/>
              <a:gd name="T8" fmla="*/ 6 w 9"/>
              <a:gd name="T9" fmla="*/ 9 h 11"/>
              <a:gd name="T10" fmla="*/ 6 w 9"/>
              <a:gd name="T11" fmla="*/ 8 h 11"/>
              <a:gd name="T12" fmla="*/ 9 w 9"/>
              <a:gd name="T13" fmla="*/ 6 h 11"/>
              <a:gd name="T14" fmla="*/ 9 w 9"/>
              <a:gd name="T15" fmla="*/ 4 h 11"/>
              <a:gd name="T16" fmla="*/ 8 w 9"/>
              <a:gd name="T17" fmla="*/ 0 h 11"/>
              <a:gd name="T18" fmla="*/ 4 w 9"/>
              <a:gd name="T19" fmla="*/ 2 h 11"/>
              <a:gd name="T20" fmla="*/ 2 w 9"/>
              <a:gd name="T21" fmla="*/ 4 h 11"/>
              <a:gd name="T22" fmla="*/ 4 w 9"/>
              <a:gd name="T23" fmla="*/ 6 h 11"/>
              <a:gd name="T24" fmla="*/ 0 w 9"/>
              <a:gd name="T25" fmla="*/ 9 h 11"/>
              <a:gd name="T26" fmla="*/ 0 w 9"/>
              <a:gd name="T2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6" y="11"/>
                </a:lnTo>
                <a:lnTo>
                  <a:pt x="6" y="9"/>
                </a:lnTo>
                <a:lnTo>
                  <a:pt x="6" y="8"/>
                </a:lnTo>
                <a:lnTo>
                  <a:pt x="9" y="6"/>
                </a:lnTo>
                <a:lnTo>
                  <a:pt x="9" y="4"/>
                </a:lnTo>
                <a:lnTo>
                  <a:pt x="8" y="0"/>
                </a:lnTo>
                <a:lnTo>
                  <a:pt x="4" y="2"/>
                </a:lnTo>
                <a:lnTo>
                  <a:pt x="2" y="4"/>
                </a:lnTo>
                <a:lnTo>
                  <a:pt x="4" y="6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454">
            <a:extLst>
              <a:ext uri="{FF2B5EF4-FFF2-40B4-BE49-F238E27FC236}">
                <a16:creationId xmlns:a16="http://schemas.microsoft.com/office/drawing/2014/main" id="{75578F16-22BE-42C7-8007-76295568317D}"/>
              </a:ext>
            </a:extLst>
          </p:cNvPr>
          <p:cNvSpPr>
            <a:spLocks/>
          </p:cNvSpPr>
          <p:nvPr/>
        </p:nvSpPr>
        <p:spPr bwMode="auto">
          <a:xfrm>
            <a:off x="9455625" y="4369027"/>
            <a:ext cx="270298" cy="246020"/>
          </a:xfrm>
          <a:custGeom>
            <a:avLst/>
            <a:gdLst>
              <a:gd name="T0" fmla="*/ 167 w 167"/>
              <a:gd name="T1" fmla="*/ 39 h 152"/>
              <a:gd name="T2" fmla="*/ 162 w 167"/>
              <a:gd name="T3" fmla="*/ 39 h 152"/>
              <a:gd name="T4" fmla="*/ 152 w 167"/>
              <a:gd name="T5" fmla="*/ 34 h 152"/>
              <a:gd name="T6" fmla="*/ 134 w 167"/>
              <a:gd name="T7" fmla="*/ 28 h 152"/>
              <a:gd name="T8" fmla="*/ 117 w 167"/>
              <a:gd name="T9" fmla="*/ 23 h 152"/>
              <a:gd name="T10" fmla="*/ 102 w 167"/>
              <a:gd name="T11" fmla="*/ 26 h 152"/>
              <a:gd name="T12" fmla="*/ 94 w 167"/>
              <a:gd name="T13" fmla="*/ 34 h 152"/>
              <a:gd name="T14" fmla="*/ 88 w 167"/>
              <a:gd name="T15" fmla="*/ 38 h 152"/>
              <a:gd name="T16" fmla="*/ 81 w 167"/>
              <a:gd name="T17" fmla="*/ 47 h 152"/>
              <a:gd name="T18" fmla="*/ 73 w 167"/>
              <a:gd name="T19" fmla="*/ 54 h 152"/>
              <a:gd name="T20" fmla="*/ 64 w 167"/>
              <a:gd name="T21" fmla="*/ 45 h 152"/>
              <a:gd name="T22" fmla="*/ 60 w 167"/>
              <a:gd name="T23" fmla="*/ 39 h 152"/>
              <a:gd name="T24" fmla="*/ 54 w 167"/>
              <a:gd name="T25" fmla="*/ 41 h 152"/>
              <a:gd name="T26" fmla="*/ 53 w 167"/>
              <a:gd name="T27" fmla="*/ 23 h 152"/>
              <a:gd name="T28" fmla="*/ 51 w 167"/>
              <a:gd name="T29" fmla="*/ 11 h 152"/>
              <a:gd name="T30" fmla="*/ 41 w 167"/>
              <a:gd name="T31" fmla="*/ 8 h 152"/>
              <a:gd name="T32" fmla="*/ 21 w 167"/>
              <a:gd name="T33" fmla="*/ 2 h 152"/>
              <a:gd name="T34" fmla="*/ 5 w 167"/>
              <a:gd name="T35" fmla="*/ 9 h 152"/>
              <a:gd name="T36" fmla="*/ 0 w 167"/>
              <a:gd name="T37" fmla="*/ 19 h 152"/>
              <a:gd name="T38" fmla="*/ 7 w 167"/>
              <a:gd name="T39" fmla="*/ 19 h 152"/>
              <a:gd name="T40" fmla="*/ 15 w 167"/>
              <a:gd name="T41" fmla="*/ 26 h 152"/>
              <a:gd name="T42" fmla="*/ 26 w 167"/>
              <a:gd name="T43" fmla="*/ 34 h 152"/>
              <a:gd name="T44" fmla="*/ 37 w 167"/>
              <a:gd name="T45" fmla="*/ 34 h 152"/>
              <a:gd name="T46" fmla="*/ 47 w 167"/>
              <a:gd name="T47" fmla="*/ 32 h 152"/>
              <a:gd name="T48" fmla="*/ 45 w 167"/>
              <a:gd name="T49" fmla="*/ 39 h 152"/>
              <a:gd name="T50" fmla="*/ 34 w 167"/>
              <a:gd name="T51" fmla="*/ 39 h 152"/>
              <a:gd name="T52" fmla="*/ 22 w 167"/>
              <a:gd name="T53" fmla="*/ 43 h 152"/>
              <a:gd name="T54" fmla="*/ 17 w 167"/>
              <a:gd name="T55" fmla="*/ 45 h 152"/>
              <a:gd name="T56" fmla="*/ 26 w 167"/>
              <a:gd name="T57" fmla="*/ 53 h 152"/>
              <a:gd name="T58" fmla="*/ 28 w 167"/>
              <a:gd name="T59" fmla="*/ 58 h 152"/>
              <a:gd name="T60" fmla="*/ 36 w 167"/>
              <a:gd name="T61" fmla="*/ 66 h 152"/>
              <a:gd name="T62" fmla="*/ 43 w 167"/>
              <a:gd name="T63" fmla="*/ 53 h 152"/>
              <a:gd name="T64" fmla="*/ 47 w 167"/>
              <a:gd name="T65" fmla="*/ 49 h 152"/>
              <a:gd name="T66" fmla="*/ 49 w 167"/>
              <a:gd name="T67" fmla="*/ 60 h 152"/>
              <a:gd name="T68" fmla="*/ 53 w 167"/>
              <a:gd name="T69" fmla="*/ 62 h 152"/>
              <a:gd name="T70" fmla="*/ 58 w 167"/>
              <a:gd name="T71" fmla="*/ 64 h 152"/>
              <a:gd name="T72" fmla="*/ 62 w 167"/>
              <a:gd name="T73" fmla="*/ 64 h 152"/>
              <a:gd name="T74" fmla="*/ 64 w 167"/>
              <a:gd name="T75" fmla="*/ 68 h 152"/>
              <a:gd name="T76" fmla="*/ 85 w 167"/>
              <a:gd name="T77" fmla="*/ 75 h 152"/>
              <a:gd name="T78" fmla="*/ 102 w 167"/>
              <a:gd name="T79" fmla="*/ 83 h 152"/>
              <a:gd name="T80" fmla="*/ 109 w 167"/>
              <a:gd name="T81" fmla="*/ 84 h 152"/>
              <a:gd name="T82" fmla="*/ 117 w 167"/>
              <a:gd name="T83" fmla="*/ 86 h 152"/>
              <a:gd name="T84" fmla="*/ 118 w 167"/>
              <a:gd name="T85" fmla="*/ 92 h 152"/>
              <a:gd name="T86" fmla="*/ 120 w 167"/>
              <a:gd name="T87" fmla="*/ 99 h 152"/>
              <a:gd name="T88" fmla="*/ 128 w 167"/>
              <a:gd name="T89" fmla="*/ 111 h 152"/>
              <a:gd name="T90" fmla="*/ 124 w 167"/>
              <a:gd name="T91" fmla="*/ 114 h 152"/>
              <a:gd name="T92" fmla="*/ 137 w 167"/>
              <a:gd name="T93" fmla="*/ 118 h 152"/>
              <a:gd name="T94" fmla="*/ 128 w 167"/>
              <a:gd name="T95" fmla="*/ 120 h 152"/>
              <a:gd name="T96" fmla="*/ 130 w 167"/>
              <a:gd name="T97" fmla="*/ 127 h 152"/>
              <a:gd name="T98" fmla="*/ 130 w 167"/>
              <a:gd name="T99" fmla="*/ 135 h 152"/>
              <a:gd name="T100" fmla="*/ 141 w 167"/>
              <a:gd name="T101" fmla="*/ 133 h 152"/>
              <a:gd name="T102" fmla="*/ 149 w 167"/>
              <a:gd name="T103" fmla="*/ 133 h 152"/>
              <a:gd name="T104" fmla="*/ 152 w 167"/>
              <a:gd name="T105" fmla="*/ 141 h 152"/>
              <a:gd name="T106" fmla="*/ 162 w 167"/>
              <a:gd name="T107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52">
                <a:moveTo>
                  <a:pt x="164" y="109"/>
                </a:moveTo>
                <a:lnTo>
                  <a:pt x="164" y="107"/>
                </a:lnTo>
                <a:lnTo>
                  <a:pt x="166" y="103"/>
                </a:lnTo>
                <a:lnTo>
                  <a:pt x="167" y="39"/>
                </a:lnTo>
                <a:lnTo>
                  <a:pt x="167" y="39"/>
                </a:lnTo>
                <a:lnTo>
                  <a:pt x="164" y="41"/>
                </a:lnTo>
                <a:lnTo>
                  <a:pt x="162" y="39"/>
                </a:lnTo>
                <a:lnTo>
                  <a:pt x="162" y="39"/>
                </a:lnTo>
                <a:lnTo>
                  <a:pt x="162" y="38"/>
                </a:lnTo>
                <a:lnTo>
                  <a:pt x="160" y="36"/>
                </a:lnTo>
                <a:lnTo>
                  <a:pt x="156" y="36"/>
                </a:lnTo>
                <a:lnTo>
                  <a:pt x="152" y="34"/>
                </a:lnTo>
                <a:lnTo>
                  <a:pt x="150" y="34"/>
                </a:lnTo>
                <a:lnTo>
                  <a:pt x="149" y="34"/>
                </a:lnTo>
                <a:lnTo>
                  <a:pt x="139" y="30"/>
                </a:lnTo>
                <a:lnTo>
                  <a:pt x="134" y="28"/>
                </a:lnTo>
                <a:lnTo>
                  <a:pt x="132" y="28"/>
                </a:lnTo>
                <a:lnTo>
                  <a:pt x="128" y="26"/>
                </a:lnTo>
                <a:lnTo>
                  <a:pt x="122" y="24"/>
                </a:lnTo>
                <a:lnTo>
                  <a:pt x="117" y="23"/>
                </a:lnTo>
                <a:lnTo>
                  <a:pt x="115" y="21"/>
                </a:lnTo>
                <a:lnTo>
                  <a:pt x="111" y="19"/>
                </a:lnTo>
                <a:lnTo>
                  <a:pt x="102" y="24"/>
                </a:lnTo>
                <a:lnTo>
                  <a:pt x="102" y="26"/>
                </a:lnTo>
                <a:lnTo>
                  <a:pt x="103" y="28"/>
                </a:lnTo>
                <a:lnTo>
                  <a:pt x="102" y="32"/>
                </a:lnTo>
                <a:lnTo>
                  <a:pt x="98" y="32"/>
                </a:lnTo>
                <a:lnTo>
                  <a:pt x="94" y="34"/>
                </a:lnTo>
                <a:lnTo>
                  <a:pt x="92" y="34"/>
                </a:lnTo>
                <a:lnTo>
                  <a:pt x="90" y="32"/>
                </a:lnTo>
                <a:lnTo>
                  <a:pt x="90" y="34"/>
                </a:lnTo>
                <a:lnTo>
                  <a:pt x="88" y="38"/>
                </a:lnTo>
                <a:lnTo>
                  <a:pt x="86" y="39"/>
                </a:lnTo>
                <a:lnTo>
                  <a:pt x="83" y="39"/>
                </a:lnTo>
                <a:lnTo>
                  <a:pt x="81" y="43"/>
                </a:lnTo>
                <a:lnTo>
                  <a:pt x="81" y="47"/>
                </a:lnTo>
                <a:lnTo>
                  <a:pt x="79" y="47"/>
                </a:lnTo>
                <a:lnTo>
                  <a:pt x="77" y="49"/>
                </a:lnTo>
                <a:lnTo>
                  <a:pt x="77" y="53"/>
                </a:lnTo>
                <a:lnTo>
                  <a:pt x="73" y="54"/>
                </a:lnTo>
                <a:lnTo>
                  <a:pt x="69" y="54"/>
                </a:lnTo>
                <a:lnTo>
                  <a:pt x="68" y="51"/>
                </a:lnTo>
                <a:lnTo>
                  <a:pt x="64" y="49"/>
                </a:lnTo>
                <a:lnTo>
                  <a:pt x="64" y="45"/>
                </a:lnTo>
                <a:lnTo>
                  <a:pt x="62" y="47"/>
                </a:lnTo>
                <a:lnTo>
                  <a:pt x="62" y="43"/>
                </a:lnTo>
                <a:lnTo>
                  <a:pt x="62" y="39"/>
                </a:lnTo>
                <a:lnTo>
                  <a:pt x="60" y="39"/>
                </a:lnTo>
                <a:lnTo>
                  <a:pt x="58" y="39"/>
                </a:lnTo>
                <a:lnTo>
                  <a:pt x="58" y="45"/>
                </a:lnTo>
                <a:lnTo>
                  <a:pt x="56" y="45"/>
                </a:lnTo>
                <a:lnTo>
                  <a:pt x="54" y="41"/>
                </a:lnTo>
                <a:lnTo>
                  <a:pt x="53" y="38"/>
                </a:lnTo>
                <a:lnTo>
                  <a:pt x="53" y="30"/>
                </a:lnTo>
                <a:lnTo>
                  <a:pt x="51" y="26"/>
                </a:lnTo>
                <a:lnTo>
                  <a:pt x="53" y="23"/>
                </a:lnTo>
                <a:lnTo>
                  <a:pt x="56" y="21"/>
                </a:lnTo>
                <a:lnTo>
                  <a:pt x="54" y="17"/>
                </a:lnTo>
                <a:lnTo>
                  <a:pt x="51" y="15"/>
                </a:lnTo>
                <a:lnTo>
                  <a:pt x="51" y="11"/>
                </a:lnTo>
                <a:lnTo>
                  <a:pt x="53" y="9"/>
                </a:lnTo>
                <a:lnTo>
                  <a:pt x="51" y="8"/>
                </a:lnTo>
                <a:lnTo>
                  <a:pt x="45" y="8"/>
                </a:lnTo>
                <a:lnTo>
                  <a:pt x="41" y="8"/>
                </a:lnTo>
                <a:lnTo>
                  <a:pt x="36" y="4"/>
                </a:lnTo>
                <a:lnTo>
                  <a:pt x="26" y="0"/>
                </a:lnTo>
                <a:lnTo>
                  <a:pt x="21" y="2"/>
                </a:lnTo>
                <a:lnTo>
                  <a:pt x="21" y="2"/>
                </a:lnTo>
                <a:lnTo>
                  <a:pt x="15" y="6"/>
                </a:lnTo>
                <a:lnTo>
                  <a:pt x="13" y="8"/>
                </a:lnTo>
                <a:lnTo>
                  <a:pt x="11" y="9"/>
                </a:lnTo>
                <a:lnTo>
                  <a:pt x="5" y="9"/>
                </a:lnTo>
                <a:lnTo>
                  <a:pt x="4" y="11"/>
                </a:lnTo>
                <a:lnTo>
                  <a:pt x="5" y="13"/>
                </a:lnTo>
                <a:lnTo>
                  <a:pt x="5" y="15"/>
                </a:lnTo>
                <a:lnTo>
                  <a:pt x="0" y="19"/>
                </a:lnTo>
                <a:lnTo>
                  <a:pt x="0" y="21"/>
                </a:lnTo>
                <a:lnTo>
                  <a:pt x="4" y="21"/>
                </a:lnTo>
                <a:lnTo>
                  <a:pt x="7" y="19"/>
                </a:lnTo>
                <a:lnTo>
                  <a:pt x="7" y="19"/>
                </a:lnTo>
                <a:lnTo>
                  <a:pt x="9" y="21"/>
                </a:lnTo>
                <a:lnTo>
                  <a:pt x="13" y="23"/>
                </a:lnTo>
                <a:lnTo>
                  <a:pt x="15" y="26"/>
                </a:lnTo>
                <a:lnTo>
                  <a:pt x="15" y="26"/>
                </a:lnTo>
                <a:lnTo>
                  <a:pt x="17" y="30"/>
                </a:lnTo>
                <a:lnTo>
                  <a:pt x="19" y="34"/>
                </a:lnTo>
                <a:lnTo>
                  <a:pt x="22" y="34"/>
                </a:lnTo>
                <a:lnTo>
                  <a:pt x="26" y="34"/>
                </a:lnTo>
                <a:lnTo>
                  <a:pt x="28" y="34"/>
                </a:lnTo>
                <a:lnTo>
                  <a:pt x="30" y="34"/>
                </a:lnTo>
                <a:lnTo>
                  <a:pt x="32" y="34"/>
                </a:lnTo>
                <a:lnTo>
                  <a:pt x="37" y="34"/>
                </a:lnTo>
                <a:lnTo>
                  <a:pt x="37" y="34"/>
                </a:lnTo>
                <a:lnTo>
                  <a:pt x="41" y="34"/>
                </a:lnTo>
                <a:lnTo>
                  <a:pt x="39" y="32"/>
                </a:lnTo>
                <a:lnTo>
                  <a:pt x="47" y="32"/>
                </a:lnTo>
                <a:lnTo>
                  <a:pt x="49" y="34"/>
                </a:lnTo>
                <a:lnTo>
                  <a:pt x="49" y="38"/>
                </a:lnTo>
                <a:lnTo>
                  <a:pt x="47" y="38"/>
                </a:lnTo>
                <a:lnTo>
                  <a:pt x="45" y="39"/>
                </a:lnTo>
                <a:lnTo>
                  <a:pt x="43" y="43"/>
                </a:lnTo>
                <a:lnTo>
                  <a:pt x="41" y="39"/>
                </a:lnTo>
                <a:lnTo>
                  <a:pt x="36" y="38"/>
                </a:lnTo>
                <a:lnTo>
                  <a:pt x="34" y="39"/>
                </a:lnTo>
                <a:lnTo>
                  <a:pt x="32" y="43"/>
                </a:lnTo>
                <a:lnTo>
                  <a:pt x="30" y="45"/>
                </a:lnTo>
                <a:lnTo>
                  <a:pt x="26" y="43"/>
                </a:lnTo>
                <a:lnTo>
                  <a:pt x="22" y="43"/>
                </a:lnTo>
                <a:lnTo>
                  <a:pt x="22" y="41"/>
                </a:lnTo>
                <a:lnTo>
                  <a:pt x="19" y="41"/>
                </a:lnTo>
                <a:lnTo>
                  <a:pt x="15" y="45"/>
                </a:lnTo>
                <a:lnTo>
                  <a:pt x="17" y="45"/>
                </a:lnTo>
                <a:lnTo>
                  <a:pt x="21" y="47"/>
                </a:lnTo>
                <a:lnTo>
                  <a:pt x="24" y="49"/>
                </a:lnTo>
                <a:lnTo>
                  <a:pt x="26" y="53"/>
                </a:lnTo>
                <a:lnTo>
                  <a:pt x="26" y="53"/>
                </a:lnTo>
                <a:lnTo>
                  <a:pt x="28" y="53"/>
                </a:lnTo>
                <a:lnTo>
                  <a:pt x="30" y="54"/>
                </a:lnTo>
                <a:lnTo>
                  <a:pt x="28" y="56"/>
                </a:lnTo>
                <a:lnTo>
                  <a:pt x="28" y="58"/>
                </a:lnTo>
                <a:lnTo>
                  <a:pt x="28" y="60"/>
                </a:lnTo>
                <a:lnTo>
                  <a:pt x="30" y="66"/>
                </a:lnTo>
                <a:lnTo>
                  <a:pt x="34" y="66"/>
                </a:lnTo>
                <a:lnTo>
                  <a:pt x="36" y="66"/>
                </a:lnTo>
                <a:lnTo>
                  <a:pt x="39" y="62"/>
                </a:lnTo>
                <a:lnTo>
                  <a:pt x="39" y="58"/>
                </a:lnTo>
                <a:lnTo>
                  <a:pt x="41" y="54"/>
                </a:lnTo>
                <a:lnTo>
                  <a:pt x="43" y="53"/>
                </a:lnTo>
                <a:lnTo>
                  <a:pt x="43" y="51"/>
                </a:lnTo>
                <a:lnTo>
                  <a:pt x="45" y="47"/>
                </a:lnTo>
                <a:lnTo>
                  <a:pt x="47" y="43"/>
                </a:lnTo>
                <a:lnTo>
                  <a:pt x="47" y="49"/>
                </a:lnTo>
                <a:lnTo>
                  <a:pt x="45" y="51"/>
                </a:lnTo>
                <a:lnTo>
                  <a:pt x="47" y="54"/>
                </a:lnTo>
                <a:lnTo>
                  <a:pt x="47" y="58"/>
                </a:lnTo>
                <a:lnTo>
                  <a:pt x="49" y="60"/>
                </a:lnTo>
                <a:lnTo>
                  <a:pt x="49" y="58"/>
                </a:lnTo>
                <a:lnTo>
                  <a:pt x="51" y="58"/>
                </a:lnTo>
                <a:lnTo>
                  <a:pt x="53" y="60"/>
                </a:lnTo>
                <a:lnTo>
                  <a:pt x="53" y="62"/>
                </a:lnTo>
                <a:lnTo>
                  <a:pt x="54" y="60"/>
                </a:lnTo>
                <a:lnTo>
                  <a:pt x="54" y="62"/>
                </a:lnTo>
                <a:lnTo>
                  <a:pt x="56" y="62"/>
                </a:lnTo>
                <a:lnTo>
                  <a:pt x="58" y="64"/>
                </a:lnTo>
                <a:lnTo>
                  <a:pt x="62" y="62"/>
                </a:lnTo>
                <a:lnTo>
                  <a:pt x="64" y="62"/>
                </a:lnTo>
                <a:lnTo>
                  <a:pt x="64" y="64"/>
                </a:lnTo>
                <a:lnTo>
                  <a:pt x="62" y="64"/>
                </a:lnTo>
                <a:lnTo>
                  <a:pt x="60" y="64"/>
                </a:lnTo>
                <a:lnTo>
                  <a:pt x="60" y="66"/>
                </a:lnTo>
                <a:lnTo>
                  <a:pt x="64" y="66"/>
                </a:lnTo>
                <a:lnTo>
                  <a:pt x="64" y="68"/>
                </a:lnTo>
                <a:lnTo>
                  <a:pt x="66" y="69"/>
                </a:lnTo>
                <a:lnTo>
                  <a:pt x="69" y="71"/>
                </a:lnTo>
                <a:lnTo>
                  <a:pt x="73" y="71"/>
                </a:lnTo>
                <a:lnTo>
                  <a:pt x="85" y="75"/>
                </a:lnTo>
                <a:lnTo>
                  <a:pt x="94" y="77"/>
                </a:lnTo>
                <a:lnTo>
                  <a:pt x="96" y="77"/>
                </a:lnTo>
                <a:lnTo>
                  <a:pt x="102" y="79"/>
                </a:lnTo>
                <a:lnTo>
                  <a:pt x="102" y="83"/>
                </a:lnTo>
                <a:lnTo>
                  <a:pt x="107" y="84"/>
                </a:lnTo>
                <a:lnTo>
                  <a:pt x="109" y="83"/>
                </a:lnTo>
                <a:lnTo>
                  <a:pt x="113" y="83"/>
                </a:lnTo>
                <a:lnTo>
                  <a:pt x="109" y="84"/>
                </a:lnTo>
                <a:lnTo>
                  <a:pt x="111" y="86"/>
                </a:lnTo>
                <a:lnTo>
                  <a:pt x="113" y="86"/>
                </a:lnTo>
                <a:lnTo>
                  <a:pt x="113" y="86"/>
                </a:lnTo>
                <a:lnTo>
                  <a:pt x="117" y="86"/>
                </a:lnTo>
                <a:lnTo>
                  <a:pt x="115" y="88"/>
                </a:lnTo>
                <a:lnTo>
                  <a:pt x="117" y="90"/>
                </a:lnTo>
                <a:lnTo>
                  <a:pt x="117" y="90"/>
                </a:lnTo>
                <a:lnTo>
                  <a:pt x="118" y="92"/>
                </a:lnTo>
                <a:lnTo>
                  <a:pt x="120" y="92"/>
                </a:lnTo>
                <a:lnTo>
                  <a:pt x="117" y="94"/>
                </a:lnTo>
                <a:lnTo>
                  <a:pt x="117" y="96"/>
                </a:lnTo>
                <a:lnTo>
                  <a:pt x="120" y="99"/>
                </a:lnTo>
                <a:lnTo>
                  <a:pt x="120" y="103"/>
                </a:lnTo>
                <a:lnTo>
                  <a:pt x="120" y="105"/>
                </a:lnTo>
                <a:lnTo>
                  <a:pt x="124" y="107"/>
                </a:lnTo>
                <a:lnTo>
                  <a:pt x="128" y="111"/>
                </a:lnTo>
                <a:lnTo>
                  <a:pt x="130" y="112"/>
                </a:lnTo>
                <a:lnTo>
                  <a:pt x="128" y="112"/>
                </a:lnTo>
                <a:lnTo>
                  <a:pt x="126" y="112"/>
                </a:lnTo>
                <a:lnTo>
                  <a:pt x="124" y="114"/>
                </a:lnTo>
                <a:lnTo>
                  <a:pt x="128" y="116"/>
                </a:lnTo>
                <a:lnTo>
                  <a:pt x="130" y="118"/>
                </a:lnTo>
                <a:lnTo>
                  <a:pt x="134" y="116"/>
                </a:lnTo>
                <a:lnTo>
                  <a:pt x="137" y="118"/>
                </a:lnTo>
                <a:lnTo>
                  <a:pt x="134" y="118"/>
                </a:lnTo>
                <a:lnTo>
                  <a:pt x="132" y="120"/>
                </a:lnTo>
                <a:lnTo>
                  <a:pt x="130" y="118"/>
                </a:lnTo>
                <a:lnTo>
                  <a:pt x="128" y="120"/>
                </a:lnTo>
                <a:lnTo>
                  <a:pt x="130" y="122"/>
                </a:lnTo>
                <a:lnTo>
                  <a:pt x="132" y="122"/>
                </a:lnTo>
                <a:lnTo>
                  <a:pt x="132" y="126"/>
                </a:lnTo>
                <a:lnTo>
                  <a:pt x="130" y="127"/>
                </a:lnTo>
                <a:lnTo>
                  <a:pt x="130" y="129"/>
                </a:lnTo>
                <a:lnTo>
                  <a:pt x="130" y="131"/>
                </a:lnTo>
                <a:lnTo>
                  <a:pt x="128" y="133"/>
                </a:lnTo>
                <a:lnTo>
                  <a:pt x="130" y="135"/>
                </a:lnTo>
                <a:lnTo>
                  <a:pt x="134" y="133"/>
                </a:lnTo>
                <a:lnTo>
                  <a:pt x="135" y="135"/>
                </a:lnTo>
                <a:lnTo>
                  <a:pt x="137" y="135"/>
                </a:lnTo>
                <a:lnTo>
                  <a:pt x="141" y="133"/>
                </a:lnTo>
                <a:lnTo>
                  <a:pt x="145" y="133"/>
                </a:lnTo>
                <a:lnTo>
                  <a:pt x="147" y="133"/>
                </a:lnTo>
                <a:lnTo>
                  <a:pt x="149" y="129"/>
                </a:lnTo>
                <a:lnTo>
                  <a:pt x="149" y="133"/>
                </a:lnTo>
                <a:lnTo>
                  <a:pt x="147" y="135"/>
                </a:lnTo>
                <a:lnTo>
                  <a:pt x="147" y="137"/>
                </a:lnTo>
                <a:lnTo>
                  <a:pt x="149" y="139"/>
                </a:lnTo>
                <a:lnTo>
                  <a:pt x="152" y="141"/>
                </a:lnTo>
                <a:lnTo>
                  <a:pt x="152" y="142"/>
                </a:lnTo>
                <a:lnTo>
                  <a:pt x="154" y="144"/>
                </a:lnTo>
                <a:lnTo>
                  <a:pt x="158" y="150"/>
                </a:lnTo>
                <a:lnTo>
                  <a:pt x="162" y="152"/>
                </a:lnTo>
                <a:lnTo>
                  <a:pt x="164" y="152"/>
                </a:lnTo>
                <a:lnTo>
                  <a:pt x="164" y="111"/>
                </a:lnTo>
                <a:lnTo>
                  <a:pt x="164" y="10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455">
            <a:extLst>
              <a:ext uri="{FF2B5EF4-FFF2-40B4-BE49-F238E27FC236}">
                <a16:creationId xmlns:a16="http://schemas.microsoft.com/office/drawing/2014/main" id="{23F4D591-D485-4E0F-BCEB-D4CF9B4FABC5}"/>
              </a:ext>
            </a:extLst>
          </p:cNvPr>
          <p:cNvSpPr>
            <a:spLocks/>
          </p:cNvSpPr>
          <p:nvPr/>
        </p:nvSpPr>
        <p:spPr bwMode="auto">
          <a:xfrm>
            <a:off x="8876183" y="4393306"/>
            <a:ext cx="9711" cy="9711"/>
          </a:xfrm>
          <a:custGeom>
            <a:avLst/>
            <a:gdLst>
              <a:gd name="T0" fmla="*/ 0 w 6"/>
              <a:gd name="T1" fmla="*/ 6 h 6"/>
              <a:gd name="T2" fmla="*/ 4 w 6"/>
              <a:gd name="T3" fmla="*/ 6 h 6"/>
              <a:gd name="T4" fmla="*/ 6 w 6"/>
              <a:gd name="T5" fmla="*/ 2 h 6"/>
              <a:gd name="T6" fmla="*/ 4 w 6"/>
              <a:gd name="T7" fmla="*/ 0 h 6"/>
              <a:gd name="T8" fmla="*/ 0 w 6"/>
              <a:gd name="T9" fmla="*/ 0 h 6"/>
              <a:gd name="T10" fmla="*/ 0 w 6"/>
              <a:gd name="T11" fmla="*/ 2 h 6"/>
              <a:gd name="T12" fmla="*/ 0 w 6"/>
              <a:gd name="T13" fmla="*/ 4 h 6"/>
              <a:gd name="T14" fmla="*/ 0 w 6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0" y="6"/>
                </a:moveTo>
                <a:lnTo>
                  <a:pt x="4" y="6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Freeform 456">
            <a:extLst>
              <a:ext uri="{FF2B5EF4-FFF2-40B4-BE49-F238E27FC236}">
                <a16:creationId xmlns:a16="http://schemas.microsoft.com/office/drawing/2014/main" id="{64DF6AED-6014-491A-9189-71BFF3EA6407}"/>
              </a:ext>
            </a:extLst>
          </p:cNvPr>
          <p:cNvSpPr>
            <a:spLocks/>
          </p:cNvSpPr>
          <p:nvPr/>
        </p:nvSpPr>
        <p:spPr bwMode="auto">
          <a:xfrm>
            <a:off x="8958729" y="4550305"/>
            <a:ext cx="33990" cy="12948"/>
          </a:xfrm>
          <a:custGeom>
            <a:avLst/>
            <a:gdLst>
              <a:gd name="T0" fmla="*/ 15 w 21"/>
              <a:gd name="T1" fmla="*/ 2 h 8"/>
              <a:gd name="T2" fmla="*/ 13 w 21"/>
              <a:gd name="T3" fmla="*/ 2 h 8"/>
              <a:gd name="T4" fmla="*/ 4 w 21"/>
              <a:gd name="T5" fmla="*/ 2 h 8"/>
              <a:gd name="T6" fmla="*/ 2 w 21"/>
              <a:gd name="T7" fmla="*/ 0 h 8"/>
              <a:gd name="T8" fmla="*/ 0 w 21"/>
              <a:gd name="T9" fmla="*/ 4 h 8"/>
              <a:gd name="T10" fmla="*/ 2 w 21"/>
              <a:gd name="T11" fmla="*/ 8 h 8"/>
              <a:gd name="T12" fmla="*/ 5 w 21"/>
              <a:gd name="T13" fmla="*/ 8 h 8"/>
              <a:gd name="T14" fmla="*/ 7 w 21"/>
              <a:gd name="T15" fmla="*/ 6 h 8"/>
              <a:gd name="T16" fmla="*/ 13 w 21"/>
              <a:gd name="T17" fmla="*/ 6 h 8"/>
              <a:gd name="T18" fmla="*/ 15 w 21"/>
              <a:gd name="T19" fmla="*/ 6 h 8"/>
              <a:gd name="T20" fmla="*/ 19 w 21"/>
              <a:gd name="T21" fmla="*/ 4 h 8"/>
              <a:gd name="T22" fmla="*/ 21 w 21"/>
              <a:gd name="T23" fmla="*/ 2 h 8"/>
              <a:gd name="T24" fmla="*/ 19 w 21"/>
              <a:gd name="T25" fmla="*/ 2 h 8"/>
              <a:gd name="T26" fmla="*/ 15 w 21"/>
              <a:gd name="T2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" h="8">
                <a:moveTo>
                  <a:pt x="15" y="2"/>
                </a:moveTo>
                <a:lnTo>
                  <a:pt x="13" y="2"/>
                </a:lnTo>
                <a:lnTo>
                  <a:pt x="4" y="2"/>
                </a:lnTo>
                <a:lnTo>
                  <a:pt x="2" y="0"/>
                </a:lnTo>
                <a:lnTo>
                  <a:pt x="0" y="4"/>
                </a:lnTo>
                <a:lnTo>
                  <a:pt x="2" y="8"/>
                </a:lnTo>
                <a:lnTo>
                  <a:pt x="5" y="8"/>
                </a:lnTo>
                <a:lnTo>
                  <a:pt x="7" y="6"/>
                </a:lnTo>
                <a:lnTo>
                  <a:pt x="13" y="6"/>
                </a:lnTo>
                <a:lnTo>
                  <a:pt x="15" y="6"/>
                </a:lnTo>
                <a:lnTo>
                  <a:pt x="19" y="4"/>
                </a:lnTo>
                <a:lnTo>
                  <a:pt x="21" y="2"/>
                </a:lnTo>
                <a:lnTo>
                  <a:pt x="19" y="2"/>
                </a:lnTo>
                <a:lnTo>
                  <a:pt x="1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" name="Freeform 457">
            <a:extLst>
              <a:ext uri="{FF2B5EF4-FFF2-40B4-BE49-F238E27FC236}">
                <a16:creationId xmlns:a16="http://schemas.microsoft.com/office/drawing/2014/main" id="{41A753E3-E608-4885-81BD-CA66EE139B97}"/>
              </a:ext>
            </a:extLst>
          </p:cNvPr>
          <p:cNvSpPr>
            <a:spLocks/>
          </p:cNvSpPr>
          <p:nvPr/>
        </p:nvSpPr>
        <p:spPr bwMode="auto">
          <a:xfrm>
            <a:off x="9021852" y="4550305"/>
            <a:ext cx="9711" cy="6474"/>
          </a:xfrm>
          <a:custGeom>
            <a:avLst/>
            <a:gdLst>
              <a:gd name="T0" fmla="*/ 4 w 6"/>
              <a:gd name="T1" fmla="*/ 2 h 4"/>
              <a:gd name="T2" fmla="*/ 6 w 6"/>
              <a:gd name="T3" fmla="*/ 2 h 4"/>
              <a:gd name="T4" fmla="*/ 6 w 6"/>
              <a:gd name="T5" fmla="*/ 2 h 4"/>
              <a:gd name="T6" fmla="*/ 6 w 6"/>
              <a:gd name="T7" fmla="*/ 2 h 4"/>
              <a:gd name="T8" fmla="*/ 4 w 6"/>
              <a:gd name="T9" fmla="*/ 0 h 4"/>
              <a:gd name="T10" fmla="*/ 0 w 6"/>
              <a:gd name="T11" fmla="*/ 0 h 4"/>
              <a:gd name="T12" fmla="*/ 0 w 6"/>
              <a:gd name="T13" fmla="*/ 2 h 4"/>
              <a:gd name="T14" fmla="*/ 0 w 6"/>
              <a:gd name="T15" fmla="*/ 2 h 4"/>
              <a:gd name="T16" fmla="*/ 2 w 6"/>
              <a:gd name="T17" fmla="*/ 4 h 4"/>
              <a:gd name="T18" fmla="*/ 4 w 6"/>
              <a:gd name="T1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4">
                <a:moveTo>
                  <a:pt x="4" y="2"/>
                </a:move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Freeform 458">
            <a:extLst>
              <a:ext uri="{FF2B5EF4-FFF2-40B4-BE49-F238E27FC236}">
                <a16:creationId xmlns:a16="http://schemas.microsoft.com/office/drawing/2014/main" id="{4E75BA7D-8756-4E61-A25B-B0895F281750}"/>
              </a:ext>
            </a:extLst>
          </p:cNvPr>
          <p:cNvSpPr>
            <a:spLocks/>
          </p:cNvSpPr>
          <p:nvPr/>
        </p:nvSpPr>
        <p:spPr bwMode="auto">
          <a:xfrm>
            <a:off x="9038038" y="4590769"/>
            <a:ext cx="21041" cy="17804"/>
          </a:xfrm>
          <a:custGeom>
            <a:avLst/>
            <a:gdLst>
              <a:gd name="T0" fmla="*/ 13 w 13"/>
              <a:gd name="T1" fmla="*/ 2 h 11"/>
              <a:gd name="T2" fmla="*/ 7 w 13"/>
              <a:gd name="T3" fmla="*/ 0 h 11"/>
              <a:gd name="T4" fmla="*/ 4 w 13"/>
              <a:gd name="T5" fmla="*/ 4 h 11"/>
              <a:gd name="T6" fmla="*/ 4 w 13"/>
              <a:gd name="T7" fmla="*/ 7 h 11"/>
              <a:gd name="T8" fmla="*/ 0 w 13"/>
              <a:gd name="T9" fmla="*/ 7 h 11"/>
              <a:gd name="T10" fmla="*/ 0 w 13"/>
              <a:gd name="T11" fmla="*/ 7 h 11"/>
              <a:gd name="T12" fmla="*/ 0 w 13"/>
              <a:gd name="T13" fmla="*/ 9 h 11"/>
              <a:gd name="T14" fmla="*/ 5 w 13"/>
              <a:gd name="T15" fmla="*/ 11 h 11"/>
              <a:gd name="T16" fmla="*/ 9 w 13"/>
              <a:gd name="T17" fmla="*/ 9 h 11"/>
              <a:gd name="T18" fmla="*/ 11 w 13"/>
              <a:gd name="T19" fmla="*/ 11 h 11"/>
              <a:gd name="T20" fmla="*/ 11 w 13"/>
              <a:gd name="T21" fmla="*/ 7 h 11"/>
              <a:gd name="T22" fmla="*/ 13 w 13"/>
              <a:gd name="T23" fmla="*/ 5 h 11"/>
              <a:gd name="T24" fmla="*/ 13 w 13"/>
              <a:gd name="T2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1">
                <a:moveTo>
                  <a:pt x="13" y="2"/>
                </a:moveTo>
                <a:lnTo>
                  <a:pt x="7" y="0"/>
                </a:lnTo>
                <a:lnTo>
                  <a:pt x="4" y="4"/>
                </a:lnTo>
                <a:lnTo>
                  <a:pt x="4" y="7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5" y="11"/>
                </a:lnTo>
                <a:lnTo>
                  <a:pt x="9" y="9"/>
                </a:lnTo>
                <a:lnTo>
                  <a:pt x="11" y="11"/>
                </a:lnTo>
                <a:lnTo>
                  <a:pt x="11" y="7"/>
                </a:lnTo>
                <a:lnTo>
                  <a:pt x="13" y="5"/>
                </a:lnTo>
                <a:lnTo>
                  <a:pt x="1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Freeform 459">
            <a:extLst>
              <a:ext uri="{FF2B5EF4-FFF2-40B4-BE49-F238E27FC236}">
                <a16:creationId xmlns:a16="http://schemas.microsoft.com/office/drawing/2014/main" id="{228100B2-F3F0-45AE-8C1E-E0093A6C7BBD}"/>
              </a:ext>
            </a:extLst>
          </p:cNvPr>
          <p:cNvSpPr>
            <a:spLocks/>
          </p:cNvSpPr>
          <p:nvPr/>
        </p:nvSpPr>
        <p:spPr bwMode="auto">
          <a:xfrm>
            <a:off x="8866471" y="4372264"/>
            <a:ext cx="9711" cy="6474"/>
          </a:xfrm>
          <a:custGeom>
            <a:avLst/>
            <a:gdLst>
              <a:gd name="T0" fmla="*/ 4 w 6"/>
              <a:gd name="T1" fmla="*/ 2 h 4"/>
              <a:gd name="T2" fmla="*/ 0 w 6"/>
              <a:gd name="T3" fmla="*/ 0 h 4"/>
              <a:gd name="T4" fmla="*/ 0 w 6"/>
              <a:gd name="T5" fmla="*/ 2 h 4"/>
              <a:gd name="T6" fmla="*/ 0 w 6"/>
              <a:gd name="T7" fmla="*/ 2 h 4"/>
              <a:gd name="T8" fmla="*/ 4 w 6"/>
              <a:gd name="T9" fmla="*/ 4 h 4"/>
              <a:gd name="T10" fmla="*/ 6 w 6"/>
              <a:gd name="T11" fmla="*/ 2 h 4"/>
              <a:gd name="T12" fmla="*/ 4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4" y="2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4" y="4"/>
                </a:lnTo>
                <a:lnTo>
                  <a:pt x="6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Freeform 460">
            <a:extLst>
              <a:ext uri="{FF2B5EF4-FFF2-40B4-BE49-F238E27FC236}">
                <a16:creationId xmlns:a16="http://schemas.microsoft.com/office/drawing/2014/main" id="{BEC3D903-739C-43A9-91CF-1C4BBDC45046}"/>
              </a:ext>
            </a:extLst>
          </p:cNvPr>
          <p:cNvSpPr>
            <a:spLocks/>
          </p:cNvSpPr>
          <p:nvPr/>
        </p:nvSpPr>
        <p:spPr bwMode="auto">
          <a:xfrm>
            <a:off x="8858378" y="4407873"/>
            <a:ext cx="4856" cy="6474"/>
          </a:xfrm>
          <a:custGeom>
            <a:avLst/>
            <a:gdLst>
              <a:gd name="T0" fmla="*/ 0 w 3"/>
              <a:gd name="T1" fmla="*/ 2 h 4"/>
              <a:gd name="T2" fmla="*/ 2 w 3"/>
              <a:gd name="T3" fmla="*/ 4 h 4"/>
              <a:gd name="T4" fmla="*/ 3 w 3"/>
              <a:gd name="T5" fmla="*/ 2 h 4"/>
              <a:gd name="T6" fmla="*/ 2 w 3"/>
              <a:gd name="T7" fmla="*/ 0 h 4"/>
              <a:gd name="T8" fmla="*/ 0 w 3"/>
              <a:gd name="T9" fmla="*/ 0 h 4"/>
              <a:gd name="T10" fmla="*/ 0 w 3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0" y="2"/>
                </a:moveTo>
                <a:lnTo>
                  <a:pt x="2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6" name="Freeform 461">
            <a:extLst>
              <a:ext uri="{FF2B5EF4-FFF2-40B4-BE49-F238E27FC236}">
                <a16:creationId xmlns:a16="http://schemas.microsoft.com/office/drawing/2014/main" id="{E110A6BE-DB45-46B6-A33F-53DD06170B68}"/>
              </a:ext>
            </a:extLst>
          </p:cNvPr>
          <p:cNvSpPr>
            <a:spLocks/>
          </p:cNvSpPr>
          <p:nvPr/>
        </p:nvSpPr>
        <p:spPr bwMode="auto">
          <a:xfrm>
            <a:off x="9055842" y="4456429"/>
            <a:ext cx="0" cy="9711"/>
          </a:xfrm>
          <a:custGeom>
            <a:avLst/>
            <a:gdLst>
              <a:gd name="T0" fmla="*/ 2 h 6"/>
              <a:gd name="T1" fmla="*/ 0 h 6"/>
              <a:gd name="T2" fmla="*/ 2 h 6"/>
              <a:gd name="T3" fmla="*/ 6 h 6"/>
              <a:gd name="T4" fmla="*/ 6 h 6"/>
              <a:gd name="T5" fmla="*/ 2 h 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6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7" name="Freeform 462">
            <a:extLst>
              <a:ext uri="{FF2B5EF4-FFF2-40B4-BE49-F238E27FC236}">
                <a16:creationId xmlns:a16="http://schemas.microsoft.com/office/drawing/2014/main" id="{1A1E206F-6608-4E00-A2A8-03483908B6BE}"/>
              </a:ext>
            </a:extLst>
          </p:cNvPr>
          <p:cNvSpPr>
            <a:spLocks/>
          </p:cNvSpPr>
          <p:nvPr/>
        </p:nvSpPr>
        <p:spPr bwMode="auto">
          <a:xfrm>
            <a:off x="9046131" y="4456429"/>
            <a:ext cx="6474" cy="19423"/>
          </a:xfrm>
          <a:custGeom>
            <a:avLst/>
            <a:gdLst>
              <a:gd name="T0" fmla="*/ 4 w 4"/>
              <a:gd name="T1" fmla="*/ 6 h 12"/>
              <a:gd name="T2" fmla="*/ 4 w 4"/>
              <a:gd name="T3" fmla="*/ 0 h 12"/>
              <a:gd name="T4" fmla="*/ 4 w 4"/>
              <a:gd name="T5" fmla="*/ 0 h 12"/>
              <a:gd name="T6" fmla="*/ 2 w 4"/>
              <a:gd name="T7" fmla="*/ 0 h 12"/>
              <a:gd name="T8" fmla="*/ 0 w 4"/>
              <a:gd name="T9" fmla="*/ 6 h 12"/>
              <a:gd name="T10" fmla="*/ 0 w 4"/>
              <a:gd name="T11" fmla="*/ 10 h 12"/>
              <a:gd name="T12" fmla="*/ 0 w 4"/>
              <a:gd name="T13" fmla="*/ 12 h 12"/>
              <a:gd name="T14" fmla="*/ 4 w 4"/>
              <a:gd name="T15" fmla="*/ 10 h 12"/>
              <a:gd name="T16" fmla="*/ 4 w 4"/>
              <a:gd name="T1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12">
                <a:moveTo>
                  <a:pt x="4" y="6"/>
                </a:move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6"/>
                </a:lnTo>
                <a:lnTo>
                  <a:pt x="0" y="10"/>
                </a:lnTo>
                <a:lnTo>
                  <a:pt x="0" y="12"/>
                </a:lnTo>
                <a:lnTo>
                  <a:pt x="4" y="10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Freeform 463">
            <a:extLst>
              <a:ext uri="{FF2B5EF4-FFF2-40B4-BE49-F238E27FC236}">
                <a16:creationId xmlns:a16="http://schemas.microsoft.com/office/drawing/2014/main" id="{589F814F-D0C9-445A-B008-94C4C5383D8A}"/>
              </a:ext>
            </a:extLst>
          </p:cNvPr>
          <p:cNvSpPr>
            <a:spLocks/>
          </p:cNvSpPr>
          <p:nvPr/>
        </p:nvSpPr>
        <p:spPr bwMode="auto">
          <a:xfrm>
            <a:off x="9573779" y="4378739"/>
            <a:ext cx="24278" cy="14567"/>
          </a:xfrm>
          <a:custGeom>
            <a:avLst/>
            <a:gdLst>
              <a:gd name="T0" fmla="*/ 10 w 15"/>
              <a:gd name="T1" fmla="*/ 9 h 9"/>
              <a:gd name="T2" fmla="*/ 10 w 15"/>
              <a:gd name="T3" fmla="*/ 9 h 9"/>
              <a:gd name="T4" fmla="*/ 12 w 15"/>
              <a:gd name="T5" fmla="*/ 9 h 9"/>
              <a:gd name="T6" fmla="*/ 15 w 15"/>
              <a:gd name="T7" fmla="*/ 9 h 9"/>
              <a:gd name="T8" fmla="*/ 15 w 15"/>
              <a:gd name="T9" fmla="*/ 7 h 9"/>
              <a:gd name="T10" fmla="*/ 12 w 15"/>
              <a:gd name="T11" fmla="*/ 5 h 9"/>
              <a:gd name="T12" fmla="*/ 10 w 15"/>
              <a:gd name="T13" fmla="*/ 2 h 9"/>
              <a:gd name="T14" fmla="*/ 8 w 15"/>
              <a:gd name="T15" fmla="*/ 0 h 9"/>
              <a:gd name="T16" fmla="*/ 4 w 15"/>
              <a:gd name="T17" fmla="*/ 0 h 9"/>
              <a:gd name="T18" fmla="*/ 0 w 15"/>
              <a:gd name="T19" fmla="*/ 0 h 9"/>
              <a:gd name="T20" fmla="*/ 0 w 15"/>
              <a:gd name="T21" fmla="*/ 2 h 9"/>
              <a:gd name="T22" fmla="*/ 4 w 15"/>
              <a:gd name="T23" fmla="*/ 3 h 9"/>
              <a:gd name="T24" fmla="*/ 2 w 15"/>
              <a:gd name="T25" fmla="*/ 2 h 9"/>
              <a:gd name="T26" fmla="*/ 4 w 15"/>
              <a:gd name="T27" fmla="*/ 2 h 9"/>
              <a:gd name="T28" fmla="*/ 8 w 15"/>
              <a:gd name="T29" fmla="*/ 5 h 9"/>
              <a:gd name="T30" fmla="*/ 8 w 15"/>
              <a:gd name="T31" fmla="*/ 7 h 9"/>
              <a:gd name="T32" fmla="*/ 10 w 15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9">
                <a:moveTo>
                  <a:pt x="10" y="9"/>
                </a:moveTo>
                <a:lnTo>
                  <a:pt x="10" y="9"/>
                </a:lnTo>
                <a:lnTo>
                  <a:pt x="12" y="9"/>
                </a:lnTo>
                <a:lnTo>
                  <a:pt x="15" y="9"/>
                </a:lnTo>
                <a:lnTo>
                  <a:pt x="15" y="7"/>
                </a:lnTo>
                <a:lnTo>
                  <a:pt x="12" y="5"/>
                </a:lnTo>
                <a:lnTo>
                  <a:pt x="10" y="2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4" y="3"/>
                </a:lnTo>
                <a:lnTo>
                  <a:pt x="2" y="2"/>
                </a:lnTo>
                <a:lnTo>
                  <a:pt x="4" y="2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9" name="Freeform 464">
            <a:extLst>
              <a:ext uri="{FF2B5EF4-FFF2-40B4-BE49-F238E27FC236}">
                <a16:creationId xmlns:a16="http://schemas.microsoft.com/office/drawing/2014/main" id="{F94C690F-39DD-4198-B4AD-6D61E51D8017}"/>
              </a:ext>
            </a:extLst>
          </p:cNvPr>
          <p:cNvSpPr>
            <a:spLocks/>
          </p:cNvSpPr>
          <p:nvPr/>
        </p:nvSpPr>
        <p:spPr bwMode="auto">
          <a:xfrm>
            <a:off x="9028327" y="4598862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2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Freeform 465">
            <a:extLst>
              <a:ext uri="{FF2B5EF4-FFF2-40B4-BE49-F238E27FC236}">
                <a16:creationId xmlns:a16="http://schemas.microsoft.com/office/drawing/2014/main" id="{1E02047C-6A3E-4CE9-9610-2764F347668E}"/>
              </a:ext>
            </a:extLst>
          </p:cNvPr>
          <p:cNvSpPr>
            <a:spLocks/>
          </p:cNvSpPr>
          <p:nvPr/>
        </p:nvSpPr>
        <p:spPr bwMode="auto">
          <a:xfrm>
            <a:off x="9038038" y="4563254"/>
            <a:ext cx="3237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0 w 2"/>
              <a:gd name="T4" fmla="*/ 2 w 2"/>
              <a:gd name="T5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Freeform 466">
            <a:extLst>
              <a:ext uri="{FF2B5EF4-FFF2-40B4-BE49-F238E27FC236}">
                <a16:creationId xmlns:a16="http://schemas.microsoft.com/office/drawing/2014/main" id="{4D698918-9CFE-470C-9B77-8B8C9E0185FB}"/>
              </a:ext>
            </a:extLst>
          </p:cNvPr>
          <p:cNvSpPr>
            <a:spLocks/>
          </p:cNvSpPr>
          <p:nvPr/>
        </p:nvSpPr>
        <p:spPr bwMode="auto">
          <a:xfrm>
            <a:off x="8861616" y="4236306"/>
            <a:ext cx="263824" cy="239546"/>
          </a:xfrm>
          <a:custGeom>
            <a:avLst/>
            <a:gdLst>
              <a:gd name="T0" fmla="*/ 122 w 163"/>
              <a:gd name="T1" fmla="*/ 116 h 148"/>
              <a:gd name="T2" fmla="*/ 122 w 163"/>
              <a:gd name="T3" fmla="*/ 112 h 148"/>
              <a:gd name="T4" fmla="*/ 118 w 163"/>
              <a:gd name="T5" fmla="*/ 108 h 148"/>
              <a:gd name="T6" fmla="*/ 128 w 163"/>
              <a:gd name="T7" fmla="*/ 101 h 148"/>
              <a:gd name="T8" fmla="*/ 130 w 163"/>
              <a:gd name="T9" fmla="*/ 99 h 148"/>
              <a:gd name="T10" fmla="*/ 137 w 163"/>
              <a:gd name="T11" fmla="*/ 86 h 148"/>
              <a:gd name="T12" fmla="*/ 141 w 163"/>
              <a:gd name="T13" fmla="*/ 69 h 148"/>
              <a:gd name="T14" fmla="*/ 148 w 163"/>
              <a:gd name="T15" fmla="*/ 63 h 148"/>
              <a:gd name="T16" fmla="*/ 158 w 163"/>
              <a:gd name="T17" fmla="*/ 63 h 148"/>
              <a:gd name="T18" fmla="*/ 162 w 163"/>
              <a:gd name="T19" fmla="*/ 60 h 148"/>
              <a:gd name="T20" fmla="*/ 148 w 163"/>
              <a:gd name="T21" fmla="*/ 48 h 148"/>
              <a:gd name="T22" fmla="*/ 143 w 163"/>
              <a:gd name="T23" fmla="*/ 41 h 148"/>
              <a:gd name="T24" fmla="*/ 141 w 163"/>
              <a:gd name="T25" fmla="*/ 28 h 148"/>
              <a:gd name="T26" fmla="*/ 141 w 163"/>
              <a:gd name="T27" fmla="*/ 20 h 148"/>
              <a:gd name="T28" fmla="*/ 137 w 163"/>
              <a:gd name="T29" fmla="*/ 13 h 148"/>
              <a:gd name="T30" fmla="*/ 139 w 163"/>
              <a:gd name="T31" fmla="*/ 7 h 148"/>
              <a:gd name="T32" fmla="*/ 141 w 163"/>
              <a:gd name="T33" fmla="*/ 3 h 148"/>
              <a:gd name="T34" fmla="*/ 124 w 163"/>
              <a:gd name="T35" fmla="*/ 2 h 148"/>
              <a:gd name="T36" fmla="*/ 113 w 163"/>
              <a:gd name="T37" fmla="*/ 7 h 148"/>
              <a:gd name="T38" fmla="*/ 101 w 163"/>
              <a:gd name="T39" fmla="*/ 32 h 148"/>
              <a:gd name="T40" fmla="*/ 86 w 163"/>
              <a:gd name="T41" fmla="*/ 52 h 148"/>
              <a:gd name="T42" fmla="*/ 69 w 163"/>
              <a:gd name="T43" fmla="*/ 52 h 148"/>
              <a:gd name="T44" fmla="*/ 41 w 163"/>
              <a:gd name="T45" fmla="*/ 58 h 148"/>
              <a:gd name="T46" fmla="*/ 28 w 163"/>
              <a:gd name="T47" fmla="*/ 61 h 148"/>
              <a:gd name="T48" fmla="*/ 20 w 163"/>
              <a:gd name="T49" fmla="*/ 54 h 148"/>
              <a:gd name="T50" fmla="*/ 7 w 163"/>
              <a:gd name="T51" fmla="*/ 48 h 148"/>
              <a:gd name="T52" fmla="*/ 1 w 163"/>
              <a:gd name="T53" fmla="*/ 61 h 148"/>
              <a:gd name="T54" fmla="*/ 3 w 163"/>
              <a:gd name="T55" fmla="*/ 78 h 148"/>
              <a:gd name="T56" fmla="*/ 5 w 163"/>
              <a:gd name="T57" fmla="*/ 84 h 148"/>
              <a:gd name="T58" fmla="*/ 20 w 163"/>
              <a:gd name="T59" fmla="*/ 82 h 148"/>
              <a:gd name="T60" fmla="*/ 11 w 163"/>
              <a:gd name="T61" fmla="*/ 86 h 148"/>
              <a:gd name="T62" fmla="*/ 9 w 163"/>
              <a:gd name="T63" fmla="*/ 91 h 148"/>
              <a:gd name="T64" fmla="*/ 18 w 163"/>
              <a:gd name="T65" fmla="*/ 105 h 148"/>
              <a:gd name="T66" fmla="*/ 18 w 163"/>
              <a:gd name="T67" fmla="*/ 114 h 148"/>
              <a:gd name="T68" fmla="*/ 24 w 163"/>
              <a:gd name="T69" fmla="*/ 129 h 148"/>
              <a:gd name="T70" fmla="*/ 33 w 163"/>
              <a:gd name="T71" fmla="*/ 131 h 148"/>
              <a:gd name="T72" fmla="*/ 45 w 163"/>
              <a:gd name="T73" fmla="*/ 129 h 148"/>
              <a:gd name="T74" fmla="*/ 47 w 163"/>
              <a:gd name="T75" fmla="*/ 129 h 148"/>
              <a:gd name="T76" fmla="*/ 50 w 163"/>
              <a:gd name="T77" fmla="*/ 140 h 148"/>
              <a:gd name="T78" fmla="*/ 60 w 163"/>
              <a:gd name="T79" fmla="*/ 136 h 148"/>
              <a:gd name="T80" fmla="*/ 69 w 163"/>
              <a:gd name="T81" fmla="*/ 131 h 148"/>
              <a:gd name="T82" fmla="*/ 75 w 163"/>
              <a:gd name="T83" fmla="*/ 136 h 148"/>
              <a:gd name="T84" fmla="*/ 81 w 163"/>
              <a:gd name="T85" fmla="*/ 135 h 148"/>
              <a:gd name="T86" fmla="*/ 88 w 163"/>
              <a:gd name="T87" fmla="*/ 138 h 148"/>
              <a:gd name="T88" fmla="*/ 90 w 163"/>
              <a:gd name="T89" fmla="*/ 144 h 148"/>
              <a:gd name="T90" fmla="*/ 107 w 163"/>
              <a:gd name="T91" fmla="*/ 144 h 148"/>
              <a:gd name="T92" fmla="*/ 116 w 163"/>
              <a:gd name="T93" fmla="*/ 127 h 148"/>
              <a:gd name="T94" fmla="*/ 120 w 163"/>
              <a:gd name="T95" fmla="*/ 123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3" h="148">
                <a:moveTo>
                  <a:pt x="120" y="121"/>
                </a:moveTo>
                <a:lnTo>
                  <a:pt x="122" y="121"/>
                </a:lnTo>
                <a:lnTo>
                  <a:pt x="124" y="120"/>
                </a:lnTo>
                <a:lnTo>
                  <a:pt x="122" y="116"/>
                </a:lnTo>
                <a:lnTo>
                  <a:pt x="120" y="116"/>
                </a:lnTo>
                <a:lnTo>
                  <a:pt x="120" y="116"/>
                </a:lnTo>
                <a:lnTo>
                  <a:pt x="122" y="114"/>
                </a:lnTo>
                <a:lnTo>
                  <a:pt x="122" y="112"/>
                </a:lnTo>
                <a:lnTo>
                  <a:pt x="122" y="110"/>
                </a:lnTo>
                <a:lnTo>
                  <a:pt x="118" y="112"/>
                </a:lnTo>
                <a:lnTo>
                  <a:pt x="118" y="110"/>
                </a:lnTo>
                <a:lnTo>
                  <a:pt x="118" y="108"/>
                </a:lnTo>
                <a:lnTo>
                  <a:pt x="120" y="108"/>
                </a:lnTo>
                <a:lnTo>
                  <a:pt x="124" y="106"/>
                </a:lnTo>
                <a:lnTo>
                  <a:pt x="124" y="105"/>
                </a:lnTo>
                <a:lnTo>
                  <a:pt x="128" y="101"/>
                </a:lnTo>
                <a:lnTo>
                  <a:pt x="128" y="97"/>
                </a:lnTo>
                <a:lnTo>
                  <a:pt x="126" y="95"/>
                </a:lnTo>
                <a:lnTo>
                  <a:pt x="128" y="95"/>
                </a:lnTo>
                <a:lnTo>
                  <a:pt x="130" y="99"/>
                </a:lnTo>
                <a:lnTo>
                  <a:pt x="131" y="95"/>
                </a:lnTo>
                <a:lnTo>
                  <a:pt x="133" y="93"/>
                </a:lnTo>
                <a:lnTo>
                  <a:pt x="133" y="90"/>
                </a:lnTo>
                <a:lnTo>
                  <a:pt x="137" y="86"/>
                </a:lnTo>
                <a:lnTo>
                  <a:pt x="139" y="80"/>
                </a:lnTo>
                <a:lnTo>
                  <a:pt x="139" y="78"/>
                </a:lnTo>
                <a:lnTo>
                  <a:pt x="141" y="71"/>
                </a:lnTo>
                <a:lnTo>
                  <a:pt x="141" y="69"/>
                </a:lnTo>
                <a:lnTo>
                  <a:pt x="141" y="67"/>
                </a:lnTo>
                <a:lnTo>
                  <a:pt x="145" y="63"/>
                </a:lnTo>
                <a:lnTo>
                  <a:pt x="146" y="65"/>
                </a:lnTo>
                <a:lnTo>
                  <a:pt x="148" y="63"/>
                </a:lnTo>
                <a:lnTo>
                  <a:pt x="146" y="60"/>
                </a:lnTo>
                <a:lnTo>
                  <a:pt x="152" y="65"/>
                </a:lnTo>
                <a:lnTo>
                  <a:pt x="156" y="65"/>
                </a:lnTo>
                <a:lnTo>
                  <a:pt x="158" y="63"/>
                </a:lnTo>
                <a:lnTo>
                  <a:pt x="160" y="63"/>
                </a:lnTo>
                <a:lnTo>
                  <a:pt x="163" y="63"/>
                </a:lnTo>
                <a:lnTo>
                  <a:pt x="163" y="60"/>
                </a:lnTo>
                <a:lnTo>
                  <a:pt x="162" y="60"/>
                </a:lnTo>
                <a:lnTo>
                  <a:pt x="160" y="58"/>
                </a:lnTo>
                <a:lnTo>
                  <a:pt x="158" y="54"/>
                </a:lnTo>
                <a:lnTo>
                  <a:pt x="154" y="54"/>
                </a:lnTo>
                <a:lnTo>
                  <a:pt x="148" y="48"/>
                </a:lnTo>
                <a:lnTo>
                  <a:pt x="145" y="47"/>
                </a:lnTo>
                <a:lnTo>
                  <a:pt x="145" y="45"/>
                </a:lnTo>
                <a:lnTo>
                  <a:pt x="143" y="43"/>
                </a:lnTo>
                <a:lnTo>
                  <a:pt x="143" y="41"/>
                </a:lnTo>
                <a:lnTo>
                  <a:pt x="148" y="39"/>
                </a:lnTo>
                <a:lnTo>
                  <a:pt x="150" y="37"/>
                </a:lnTo>
                <a:lnTo>
                  <a:pt x="146" y="35"/>
                </a:lnTo>
                <a:lnTo>
                  <a:pt x="141" y="28"/>
                </a:lnTo>
                <a:lnTo>
                  <a:pt x="141" y="26"/>
                </a:lnTo>
                <a:lnTo>
                  <a:pt x="137" y="22"/>
                </a:lnTo>
                <a:lnTo>
                  <a:pt x="139" y="20"/>
                </a:lnTo>
                <a:lnTo>
                  <a:pt x="141" y="20"/>
                </a:lnTo>
                <a:lnTo>
                  <a:pt x="139" y="18"/>
                </a:lnTo>
                <a:lnTo>
                  <a:pt x="139" y="17"/>
                </a:lnTo>
                <a:lnTo>
                  <a:pt x="135" y="15"/>
                </a:lnTo>
                <a:lnTo>
                  <a:pt x="137" y="13"/>
                </a:lnTo>
                <a:lnTo>
                  <a:pt x="141" y="15"/>
                </a:lnTo>
                <a:lnTo>
                  <a:pt x="145" y="13"/>
                </a:lnTo>
                <a:lnTo>
                  <a:pt x="141" y="9"/>
                </a:lnTo>
                <a:lnTo>
                  <a:pt x="139" y="7"/>
                </a:lnTo>
                <a:lnTo>
                  <a:pt x="139" y="5"/>
                </a:lnTo>
                <a:lnTo>
                  <a:pt x="139" y="5"/>
                </a:lnTo>
                <a:lnTo>
                  <a:pt x="141" y="3"/>
                </a:lnTo>
                <a:lnTo>
                  <a:pt x="141" y="3"/>
                </a:lnTo>
                <a:lnTo>
                  <a:pt x="137" y="2"/>
                </a:lnTo>
                <a:lnTo>
                  <a:pt x="133" y="2"/>
                </a:lnTo>
                <a:lnTo>
                  <a:pt x="131" y="2"/>
                </a:lnTo>
                <a:lnTo>
                  <a:pt x="124" y="2"/>
                </a:lnTo>
                <a:lnTo>
                  <a:pt x="118" y="2"/>
                </a:lnTo>
                <a:lnTo>
                  <a:pt x="116" y="0"/>
                </a:lnTo>
                <a:lnTo>
                  <a:pt x="113" y="5"/>
                </a:lnTo>
                <a:lnTo>
                  <a:pt x="113" y="7"/>
                </a:lnTo>
                <a:lnTo>
                  <a:pt x="111" y="9"/>
                </a:lnTo>
                <a:lnTo>
                  <a:pt x="111" y="13"/>
                </a:lnTo>
                <a:lnTo>
                  <a:pt x="107" y="24"/>
                </a:lnTo>
                <a:lnTo>
                  <a:pt x="101" y="32"/>
                </a:lnTo>
                <a:lnTo>
                  <a:pt x="99" y="39"/>
                </a:lnTo>
                <a:lnTo>
                  <a:pt x="92" y="48"/>
                </a:lnTo>
                <a:lnTo>
                  <a:pt x="94" y="52"/>
                </a:lnTo>
                <a:lnTo>
                  <a:pt x="86" y="52"/>
                </a:lnTo>
                <a:lnTo>
                  <a:pt x="79" y="56"/>
                </a:lnTo>
                <a:lnTo>
                  <a:pt x="75" y="56"/>
                </a:lnTo>
                <a:lnTo>
                  <a:pt x="73" y="54"/>
                </a:lnTo>
                <a:lnTo>
                  <a:pt x="69" y="52"/>
                </a:lnTo>
                <a:lnTo>
                  <a:pt x="62" y="52"/>
                </a:lnTo>
                <a:lnTo>
                  <a:pt x="58" y="54"/>
                </a:lnTo>
                <a:lnTo>
                  <a:pt x="49" y="58"/>
                </a:lnTo>
                <a:lnTo>
                  <a:pt x="41" y="58"/>
                </a:lnTo>
                <a:lnTo>
                  <a:pt x="37" y="60"/>
                </a:lnTo>
                <a:lnTo>
                  <a:pt x="33" y="60"/>
                </a:lnTo>
                <a:lnTo>
                  <a:pt x="33" y="61"/>
                </a:lnTo>
                <a:lnTo>
                  <a:pt x="28" y="61"/>
                </a:lnTo>
                <a:lnTo>
                  <a:pt x="26" y="61"/>
                </a:lnTo>
                <a:lnTo>
                  <a:pt x="24" y="60"/>
                </a:lnTo>
                <a:lnTo>
                  <a:pt x="20" y="56"/>
                </a:lnTo>
                <a:lnTo>
                  <a:pt x="20" y="54"/>
                </a:lnTo>
                <a:lnTo>
                  <a:pt x="15" y="50"/>
                </a:lnTo>
                <a:lnTo>
                  <a:pt x="11" y="45"/>
                </a:lnTo>
                <a:lnTo>
                  <a:pt x="9" y="45"/>
                </a:lnTo>
                <a:lnTo>
                  <a:pt x="7" y="48"/>
                </a:lnTo>
                <a:lnTo>
                  <a:pt x="3" y="54"/>
                </a:lnTo>
                <a:lnTo>
                  <a:pt x="1" y="58"/>
                </a:lnTo>
                <a:lnTo>
                  <a:pt x="0" y="60"/>
                </a:lnTo>
                <a:lnTo>
                  <a:pt x="1" y="61"/>
                </a:lnTo>
                <a:lnTo>
                  <a:pt x="1" y="63"/>
                </a:lnTo>
                <a:lnTo>
                  <a:pt x="0" y="65"/>
                </a:lnTo>
                <a:lnTo>
                  <a:pt x="0" y="71"/>
                </a:lnTo>
                <a:lnTo>
                  <a:pt x="3" y="78"/>
                </a:lnTo>
                <a:lnTo>
                  <a:pt x="5" y="80"/>
                </a:lnTo>
                <a:lnTo>
                  <a:pt x="3" y="80"/>
                </a:lnTo>
                <a:lnTo>
                  <a:pt x="3" y="80"/>
                </a:lnTo>
                <a:lnTo>
                  <a:pt x="5" y="84"/>
                </a:lnTo>
                <a:lnTo>
                  <a:pt x="9" y="86"/>
                </a:lnTo>
                <a:lnTo>
                  <a:pt x="11" y="84"/>
                </a:lnTo>
                <a:lnTo>
                  <a:pt x="15" y="84"/>
                </a:lnTo>
                <a:lnTo>
                  <a:pt x="20" y="82"/>
                </a:lnTo>
                <a:lnTo>
                  <a:pt x="22" y="82"/>
                </a:lnTo>
                <a:lnTo>
                  <a:pt x="20" y="82"/>
                </a:lnTo>
                <a:lnTo>
                  <a:pt x="17" y="86"/>
                </a:lnTo>
                <a:lnTo>
                  <a:pt x="11" y="86"/>
                </a:lnTo>
                <a:lnTo>
                  <a:pt x="7" y="88"/>
                </a:lnTo>
                <a:lnTo>
                  <a:pt x="5" y="90"/>
                </a:lnTo>
                <a:lnTo>
                  <a:pt x="5" y="90"/>
                </a:lnTo>
                <a:lnTo>
                  <a:pt x="9" y="91"/>
                </a:lnTo>
                <a:lnTo>
                  <a:pt x="13" y="93"/>
                </a:lnTo>
                <a:lnTo>
                  <a:pt x="17" y="99"/>
                </a:lnTo>
                <a:lnTo>
                  <a:pt x="18" y="101"/>
                </a:lnTo>
                <a:lnTo>
                  <a:pt x="18" y="105"/>
                </a:lnTo>
                <a:lnTo>
                  <a:pt x="17" y="106"/>
                </a:lnTo>
                <a:lnTo>
                  <a:pt x="15" y="110"/>
                </a:lnTo>
                <a:lnTo>
                  <a:pt x="17" y="112"/>
                </a:lnTo>
                <a:lnTo>
                  <a:pt x="18" y="114"/>
                </a:lnTo>
                <a:lnTo>
                  <a:pt x="20" y="121"/>
                </a:lnTo>
                <a:lnTo>
                  <a:pt x="20" y="125"/>
                </a:lnTo>
                <a:lnTo>
                  <a:pt x="22" y="129"/>
                </a:lnTo>
                <a:lnTo>
                  <a:pt x="24" y="129"/>
                </a:lnTo>
                <a:lnTo>
                  <a:pt x="26" y="127"/>
                </a:lnTo>
                <a:lnTo>
                  <a:pt x="28" y="129"/>
                </a:lnTo>
                <a:lnTo>
                  <a:pt x="32" y="129"/>
                </a:lnTo>
                <a:lnTo>
                  <a:pt x="33" y="131"/>
                </a:lnTo>
                <a:lnTo>
                  <a:pt x="37" y="131"/>
                </a:lnTo>
                <a:lnTo>
                  <a:pt x="41" y="129"/>
                </a:lnTo>
                <a:lnTo>
                  <a:pt x="43" y="129"/>
                </a:lnTo>
                <a:lnTo>
                  <a:pt x="45" y="129"/>
                </a:lnTo>
                <a:lnTo>
                  <a:pt x="47" y="125"/>
                </a:lnTo>
                <a:lnTo>
                  <a:pt x="45" y="123"/>
                </a:lnTo>
                <a:lnTo>
                  <a:pt x="47" y="125"/>
                </a:lnTo>
                <a:lnTo>
                  <a:pt x="47" y="129"/>
                </a:lnTo>
                <a:lnTo>
                  <a:pt x="47" y="133"/>
                </a:lnTo>
                <a:lnTo>
                  <a:pt x="49" y="138"/>
                </a:lnTo>
                <a:lnTo>
                  <a:pt x="47" y="140"/>
                </a:lnTo>
                <a:lnTo>
                  <a:pt x="50" y="140"/>
                </a:lnTo>
                <a:lnTo>
                  <a:pt x="54" y="136"/>
                </a:lnTo>
                <a:lnTo>
                  <a:pt x="56" y="135"/>
                </a:lnTo>
                <a:lnTo>
                  <a:pt x="58" y="136"/>
                </a:lnTo>
                <a:lnTo>
                  <a:pt x="60" y="136"/>
                </a:lnTo>
                <a:lnTo>
                  <a:pt x="60" y="135"/>
                </a:lnTo>
                <a:lnTo>
                  <a:pt x="64" y="135"/>
                </a:lnTo>
                <a:lnTo>
                  <a:pt x="67" y="131"/>
                </a:lnTo>
                <a:lnTo>
                  <a:pt x="69" y="131"/>
                </a:lnTo>
                <a:lnTo>
                  <a:pt x="71" y="133"/>
                </a:lnTo>
                <a:lnTo>
                  <a:pt x="73" y="133"/>
                </a:lnTo>
                <a:lnTo>
                  <a:pt x="75" y="133"/>
                </a:lnTo>
                <a:lnTo>
                  <a:pt x="75" y="136"/>
                </a:lnTo>
                <a:lnTo>
                  <a:pt x="77" y="138"/>
                </a:lnTo>
                <a:lnTo>
                  <a:pt x="81" y="138"/>
                </a:lnTo>
                <a:lnTo>
                  <a:pt x="79" y="136"/>
                </a:lnTo>
                <a:lnTo>
                  <a:pt x="81" y="135"/>
                </a:lnTo>
                <a:lnTo>
                  <a:pt x="81" y="136"/>
                </a:lnTo>
                <a:lnTo>
                  <a:pt x="84" y="136"/>
                </a:lnTo>
                <a:lnTo>
                  <a:pt x="86" y="136"/>
                </a:lnTo>
                <a:lnTo>
                  <a:pt x="88" y="138"/>
                </a:lnTo>
                <a:lnTo>
                  <a:pt x="88" y="138"/>
                </a:lnTo>
                <a:lnTo>
                  <a:pt x="90" y="138"/>
                </a:lnTo>
                <a:lnTo>
                  <a:pt x="92" y="142"/>
                </a:lnTo>
                <a:lnTo>
                  <a:pt x="90" y="144"/>
                </a:lnTo>
                <a:lnTo>
                  <a:pt x="92" y="148"/>
                </a:lnTo>
                <a:lnTo>
                  <a:pt x="96" y="148"/>
                </a:lnTo>
                <a:lnTo>
                  <a:pt x="101" y="146"/>
                </a:lnTo>
                <a:lnTo>
                  <a:pt x="107" y="144"/>
                </a:lnTo>
                <a:lnTo>
                  <a:pt x="113" y="140"/>
                </a:lnTo>
                <a:lnTo>
                  <a:pt x="116" y="135"/>
                </a:lnTo>
                <a:lnTo>
                  <a:pt x="116" y="131"/>
                </a:lnTo>
                <a:lnTo>
                  <a:pt x="116" y="127"/>
                </a:lnTo>
                <a:lnTo>
                  <a:pt x="116" y="129"/>
                </a:lnTo>
                <a:lnTo>
                  <a:pt x="118" y="129"/>
                </a:lnTo>
                <a:lnTo>
                  <a:pt x="122" y="123"/>
                </a:lnTo>
                <a:lnTo>
                  <a:pt x="120" y="123"/>
                </a:lnTo>
                <a:lnTo>
                  <a:pt x="118" y="121"/>
                </a:lnTo>
                <a:lnTo>
                  <a:pt x="118" y="120"/>
                </a:lnTo>
                <a:lnTo>
                  <a:pt x="120" y="1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2" name="Freeform 467">
            <a:extLst>
              <a:ext uri="{FF2B5EF4-FFF2-40B4-BE49-F238E27FC236}">
                <a16:creationId xmlns:a16="http://schemas.microsoft.com/office/drawing/2014/main" id="{2DF14DB7-19B4-4794-9811-32550CF91FD8}"/>
              </a:ext>
            </a:extLst>
          </p:cNvPr>
          <p:cNvSpPr>
            <a:spLocks/>
          </p:cNvSpPr>
          <p:nvPr/>
        </p:nvSpPr>
        <p:spPr bwMode="auto">
          <a:xfrm>
            <a:off x="9000811" y="4584295"/>
            <a:ext cx="33990" cy="21041"/>
          </a:xfrm>
          <a:custGeom>
            <a:avLst/>
            <a:gdLst>
              <a:gd name="T0" fmla="*/ 21 w 21"/>
              <a:gd name="T1" fmla="*/ 6 h 13"/>
              <a:gd name="T2" fmla="*/ 17 w 21"/>
              <a:gd name="T3" fmla="*/ 2 h 13"/>
              <a:gd name="T4" fmla="*/ 13 w 21"/>
              <a:gd name="T5" fmla="*/ 0 h 13"/>
              <a:gd name="T6" fmla="*/ 8 w 21"/>
              <a:gd name="T7" fmla="*/ 2 h 13"/>
              <a:gd name="T8" fmla="*/ 4 w 21"/>
              <a:gd name="T9" fmla="*/ 0 h 13"/>
              <a:gd name="T10" fmla="*/ 0 w 21"/>
              <a:gd name="T11" fmla="*/ 2 h 13"/>
              <a:gd name="T12" fmla="*/ 0 w 21"/>
              <a:gd name="T13" fmla="*/ 4 h 13"/>
              <a:gd name="T14" fmla="*/ 2 w 21"/>
              <a:gd name="T15" fmla="*/ 6 h 13"/>
              <a:gd name="T16" fmla="*/ 8 w 21"/>
              <a:gd name="T17" fmla="*/ 8 h 13"/>
              <a:gd name="T18" fmla="*/ 12 w 21"/>
              <a:gd name="T19" fmla="*/ 11 h 13"/>
              <a:gd name="T20" fmla="*/ 12 w 21"/>
              <a:gd name="T21" fmla="*/ 13 h 13"/>
              <a:gd name="T22" fmla="*/ 13 w 21"/>
              <a:gd name="T23" fmla="*/ 9 h 13"/>
              <a:gd name="T24" fmla="*/ 15 w 21"/>
              <a:gd name="T25" fmla="*/ 9 h 13"/>
              <a:gd name="T26" fmla="*/ 17 w 21"/>
              <a:gd name="T27" fmla="*/ 8 h 13"/>
              <a:gd name="T28" fmla="*/ 19 w 21"/>
              <a:gd name="T29" fmla="*/ 8 h 13"/>
              <a:gd name="T30" fmla="*/ 21 w 21"/>
              <a:gd name="T31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13">
                <a:moveTo>
                  <a:pt x="21" y="6"/>
                </a:moveTo>
                <a:lnTo>
                  <a:pt x="17" y="2"/>
                </a:lnTo>
                <a:lnTo>
                  <a:pt x="13" y="0"/>
                </a:lnTo>
                <a:lnTo>
                  <a:pt x="8" y="2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8" y="8"/>
                </a:lnTo>
                <a:lnTo>
                  <a:pt x="12" y="11"/>
                </a:lnTo>
                <a:lnTo>
                  <a:pt x="12" y="13"/>
                </a:lnTo>
                <a:lnTo>
                  <a:pt x="13" y="9"/>
                </a:lnTo>
                <a:lnTo>
                  <a:pt x="15" y="9"/>
                </a:lnTo>
                <a:lnTo>
                  <a:pt x="17" y="8"/>
                </a:lnTo>
                <a:lnTo>
                  <a:pt x="19" y="8"/>
                </a:lnTo>
                <a:lnTo>
                  <a:pt x="2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3" name="Freeform 468">
            <a:extLst>
              <a:ext uri="{FF2B5EF4-FFF2-40B4-BE49-F238E27FC236}">
                <a16:creationId xmlns:a16="http://schemas.microsoft.com/office/drawing/2014/main" id="{029D191B-B6C7-4DDA-A571-140FB35B8176}"/>
              </a:ext>
            </a:extLst>
          </p:cNvPr>
          <p:cNvSpPr>
            <a:spLocks/>
          </p:cNvSpPr>
          <p:nvPr/>
        </p:nvSpPr>
        <p:spPr bwMode="auto">
          <a:xfrm>
            <a:off x="8869708" y="4383594"/>
            <a:ext cx="12948" cy="6474"/>
          </a:xfrm>
          <a:custGeom>
            <a:avLst/>
            <a:gdLst>
              <a:gd name="T0" fmla="*/ 8 w 8"/>
              <a:gd name="T1" fmla="*/ 4 h 4"/>
              <a:gd name="T2" fmla="*/ 8 w 8"/>
              <a:gd name="T3" fmla="*/ 4 h 4"/>
              <a:gd name="T4" fmla="*/ 6 w 8"/>
              <a:gd name="T5" fmla="*/ 4 h 4"/>
              <a:gd name="T6" fmla="*/ 4 w 8"/>
              <a:gd name="T7" fmla="*/ 2 h 4"/>
              <a:gd name="T8" fmla="*/ 0 w 8"/>
              <a:gd name="T9" fmla="*/ 0 h 4"/>
              <a:gd name="T10" fmla="*/ 0 w 8"/>
              <a:gd name="T11" fmla="*/ 2 h 4"/>
              <a:gd name="T12" fmla="*/ 2 w 8"/>
              <a:gd name="T13" fmla="*/ 4 h 4"/>
              <a:gd name="T14" fmla="*/ 4 w 8"/>
              <a:gd name="T15" fmla="*/ 4 h 4"/>
              <a:gd name="T16" fmla="*/ 8 w 8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8" y="4"/>
                </a:lnTo>
                <a:lnTo>
                  <a:pt x="6" y="4"/>
                </a:lnTo>
                <a:lnTo>
                  <a:pt x="4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Freeform 469">
            <a:extLst>
              <a:ext uri="{FF2B5EF4-FFF2-40B4-BE49-F238E27FC236}">
                <a16:creationId xmlns:a16="http://schemas.microsoft.com/office/drawing/2014/main" id="{ED77E30E-B464-42C4-B578-958E2C8EAEBD}"/>
              </a:ext>
            </a:extLst>
          </p:cNvPr>
          <p:cNvSpPr>
            <a:spLocks/>
          </p:cNvSpPr>
          <p:nvPr/>
        </p:nvSpPr>
        <p:spPr bwMode="auto">
          <a:xfrm>
            <a:off x="9449150" y="45697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Freeform 470">
            <a:extLst>
              <a:ext uri="{FF2B5EF4-FFF2-40B4-BE49-F238E27FC236}">
                <a16:creationId xmlns:a16="http://schemas.microsoft.com/office/drawing/2014/main" id="{DDDD71E7-1BFE-422A-9833-2D95BEC7FFF9}"/>
              </a:ext>
            </a:extLst>
          </p:cNvPr>
          <p:cNvSpPr>
            <a:spLocks/>
          </p:cNvSpPr>
          <p:nvPr/>
        </p:nvSpPr>
        <p:spPr bwMode="auto">
          <a:xfrm>
            <a:off x="9562449" y="4403017"/>
            <a:ext cx="8093" cy="3237"/>
          </a:xfrm>
          <a:custGeom>
            <a:avLst/>
            <a:gdLst>
              <a:gd name="T0" fmla="*/ 3 w 5"/>
              <a:gd name="T1" fmla="*/ 2 h 2"/>
              <a:gd name="T2" fmla="*/ 5 w 5"/>
              <a:gd name="T3" fmla="*/ 0 h 2"/>
              <a:gd name="T4" fmla="*/ 0 w 5"/>
              <a:gd name="T5" fmla="*/ 0 h 2"/>
              <a:gd name="T6" fmla="*/ 3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2"/>
                </a:moveTo>
                <a:lnTo>
                  <a:pt x="5" y="0"/>
                </a:lnTo>
                <a:lnTo>
                  <a:pt x="0" y="0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Freeform 471">
            <a:extLst>
              <a:ext uri="{FF2B5EF4-FFF2-40B4-BE49-F238E27FC236}">
                <a16:creationId xmlns:a16="http://schemas.microsoft.com/office/drawing/2014/main" id="{02B85F5F-95D1-48B8-B25E-80C8937C2FBF}"/>
              </a:ext>
            </a:extLst>
          </p:cNvPr>
          <p:cNvSpPr>
            <a:spLocks/>
          </p:cNvSpPr>
          <p:nvPr/>
        </p:nvSpPr>
        <p:spPr bwMode="auto">
          <a:xfrm>
            <a:off x="9449150" y="4566491"/>
            <a:ext cx="6474" cy="0"/>
          </a:xfrm>
          <a:custGeom>
            <a:avLst/>
            <a:gdLst>
              <a:gd name="T0" fmla="*/ 0 w 4"/>
              <a:gd name="T1" fmla="*/ 2 w 4"/>
              <a:gd name="T2" fmla="*/ 4 w 4"/>
              <a:gd name="T3" fmla="*/ 4 w 4"/>
              <a:gd name="T4" fmla="*/ 0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">
                <a:moveTo>
                  <a:pt x="0" y="0"/>
                </a:move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Freeform 472">
            <a:extLst>
              <a:ext uri="{FF2B5EF4-FFF2-40B4-BE49-F238E27FC236}">
                <a16:creationId xmlns:a16="http://schemas.microsoft.com/office/drawing/2014/main" id="{8E7836DB-9049-4A82-86D5-676BB6D447A6}"/>
              </a:ext>
            </a:extLst>
          </p:cNvPr>
          <p:cNvSpPr>
            <a:spLocks/>
          </p:cNvSpPr>
          <p:nvPr/>
        </p:nvSpPr>
        <p:spPr bwMode="auto">
          <a:xfrm>
            <a:off x="9449150" y="4386831"/>
            <a:ext cx="9711" cy="12948"/>
          </a:xfrm>
          <a:custGeom>
            <a:avLst/>
            <a:gdLst>
              <a:gd name="T0" fmla="*/ 6 w 6"/>
              <a:gd name="T1" fmla="*/ 0 h 8"/>
              <a:gd name="T2" fmla="*/ 2 w 6"/>
              <a:gd name="T3" fmla="*/ 0 h 8"/>
              <a:gd name="T4" fmla="*/ 0 w 6"/>
              <a:gd name="T5" fmla="*/ 2 h 8"/>
              <a:gd name="T6" fmla="*/ 0 w 6"/>
              <a:gd name="T7" fmla="*/ 6 h 8"/>
              <a:gd name="T8" fmla="*/ 4 w 6"/>
              <a:gd name="T9" fmla="*/ 8 h 8"/>
              <a:gd name="T10" fmla="*/ 4 w 6"/>
              <a:gd name="T11" fmla="*/ 6 h 8"/>
              <a:gd name="T12" fmla="*/ 6 w 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6" y="0"/>
                </a:move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lnTo>
                  <a:pt x="4" y="8"/>
                </a:lnTo>
                <a:lnTo>
                  <a:pt x="4" y="6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Freeform 473">
            <a:extLst>
              <a:ext uri="{FF2B5EF4-FFF2-40B4-BE49-F238E27FC236}">
                <a16:creationId xmlns:a16="http://schemas.microsoft.com/office/drawing/2014/main" id="{2A358065-A2CA-413D-8296-76005AAD20F6}"/>
              </a:ext>
            </a:extLst>
          </p:cNvPr>
          <p:cNvSpPr>
            <a:spLocks/>
          </p:cNvSpPr>
          <p:nvPr/>
        </p:nvSpPr>
        <p:spPr bwMode="auto">
          <a:xfrm>
            <a:off x="9555975" y="4386831"/>
            <a:ext cx="6474" cy="3237"/>
          </a:xfrm>
          <a:custGeom>
            <a:avLst/>
            <a:gdLst>
              <a:gd name="T0" fmla="*/ 0 w 4"/>
              <a:gd name="T1" fmla="*/ 0 h 2"/>
              <a:gd name="T2" fmla="*/ 2 w 4"/>
              <a:gd name="T3" fmla="*/ 2 h 2"/>
              <a:gd name="T4" fmla="*/ 4 w 4"/>
              <a:gd name="T5" fmla="*/ 2 h 2"/>
              <a:gd name="T6" fmla="*/ 2 w 4"/>
              <a:gd name="T7" fmla="*/ 0 h 2"/>
              <a:gd name="T8" fmla="*/ 0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Freeform 474">
            <a:extLst>
              <a:ext uri="{FF2B5EF4-FFF2-40B4-BE49-F238E27FC236}">
                <a16:creationId xmlns:a16="http://schemas.microsoft.com/office/drawing/2014/main" id="{BCB6D7FC-B03C-4340-BAD8-8F1956BE5015}"/>
              </a:ext>
            </a:extLst>
          </p:cNvPr>
          <p:cNvSpPr>
            <a:spLocks/>
          </p:cNvSpPr>
          <p:nvPr/>
        </p:nvSpPr>
        <p:spPr bwMode="auto">
          <a:xfrm>
            <a:off x="9445913" y="4584295"/>
            <a:ext cx="9711" cy="6474"/>
          </a:xfrm>
          <a:custGeom>
            <a:avLst/>
            <a:gdLst>
              <a:gd name="T0" fmla="*/ 6 w 6"/>
              <a:gd name="T1" fmla="*/ 2 h 4"/>
              <a:gd name="T2" fmla="*/ 6 w 6"/>
              <a:gd name="T3" fmla="*/ 0 h 4"/>
              <a:gd name="T4" fmla="*/ 4 w 6"/>
              <a:gd name="T5" fmla="*/ 0 h 4"/>
              <a:gd name="T6" fmla="*/ 2 w 6"/>
              <a:gd name="T7" fmla="*/ 2 h 4"/>
              <a:gd name="T8" fmla="*/ 0 w 6"/>
              <a:gd name="T9" fmla="*/ 4 h 4"/>
              <a:gd name="T10" fmla="*/ 4 w 6"/>
              <a:gd name="T11" fmla="*/ 4 h 4"/>
              <a:gd name="T12" fmla="*/ 6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6" y="2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0" name="Freeform 475">
            <a:extLst>
              <a:ext uri="{FF2B5EF4-FFF2-40B4-BE49-F238E27FC236}">
                <a16:creationId xmlns:a16="http://schemas.microsoft.com/office/drawing/2014/main" id="{F8EBA0DE-E63B-4034-8913-71ACE278E347}"/>
              </a:ext>
            </a:extLst>
          </p:cNvPr>
          <p:cNvSpPr>
            <a:spLocks/>
          </p:cNvSpPr>
          <p:nvPr/>
        </p:nvSpPr>
        <p:spPr bwMode="auto">
          <a:xfrm>
            <a:off x="9437821" y="4362553"/>
            <a:ext cx="29134" cy="9711"/>
          </a:xfrm>
          <a:custGeom>
            <a:avLst/>
            <a:gdLst>
              <a:gd name="T0" fmla="*/ 13 w 18"/>
              <a:gd name="T1" fmla="*/ 6 h 6"/>
              <a:gd name="T2" fmla="*/ 15 w 18"/>
              <a:gd name="T3" fmla="*/ 6 h 6"/>
              <a:gd name="T4" fmla="*/ 18 w 18"/>
              <a:gd name="T5" fmla="*/ 4 h 6"/>
              <a:gd name="T6" fmla="*/ 18 w 18"/>
              <a:gd name="T7" fmla="*/ 2 h 6"/>
              <a:gd name="T8" fmla="*/ 13 w 18"/>
              <a:gd name="T9" fmla="*/ 0 h 6"/>
              <a:gd name="T10" fmla="*/ 7 w 18"/>
              <a:gd name="T11" fmla="*/ 0 h 6"/>
              <a:gd name="T12" fmla="*/ 5 w 18"/>
              <a:gd name="T13" fmla="*/ 2 h 6"/>
              <a:gd name="T14" fmla="*/ 1 w 18"/>
              <a:gd name="T15" fmla="*/ 2 h 6"/>
              <a:gd name="T16" fmla="*/ 1 w 18"/>
              <a:gd name="T17" fmla="*/ 2 h 6"/>
              <a:gd name="T18" fmla="*/ 1 w 18"/>
              <a:gd name="T19" fmla="*/ 4 h 6"/>
              <a:gd name="T20" fmla="*/ 0 w 18"/>
              <a:gd name="T21" fmla="*/ 4 h 6"/>
              <a:gd name="T22" fmla="*/ 5 w 18"/>
              <a:gd name="T23" fmla="*/ 6 h 6"/>
              <a:gd name="T24" fmla="*/ 7 w 18"/>
              <a:gd name="T25" fmla="*/ 6 h 6"/>
              <a:gd name="T26" fmla="*/ 11 w 18"/>
              <a:gd name="T27" fmla="*/ 6 h 6"/>
              <a:gd name="T28" fmla="*/ 11 w 18"/>
              <a:gd name="T29" fmla="*/ 4 h 6"/>
              <a:gd name="T30" fmla="*/ 7 w 18"/>
              <a:gd name="T31" fmla="*/ 4 h 6"/>
              <a:gd name="T32" fmla="*/ 7 w 18"/>
              <a:gd name="T33" fmla="*/ 2 h 6"/>
              <a:gd name="T34" fmla="*/ 9 w 18"/>
              <a:gd name="T35" fmla="*/ 2 h 6"/>
              <a:gd name="T36" fmla="*/ 13 w 18"/>
              <a:gd name="T3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" h="6">
                <a:moveTo>
                  <a:pt x="13" y="6"/>
                </a:moveTo>
                <a:lnTo>
                  <a:pt x="15" y="6"/>
                </a:lnTo>
                <a:lnTo>
                  <a:pt x="18" y="4"/>
                </a:lnTo>
                <a:lnTo>
                  <a:pt x="18" y="2"/>
                </a:lnTo>
                <a:lnTo>
                  <a:pt x="13" y="0"/>
                </a:lnTo>
                <a:lnTo>
                  <a:pt x="7" y="0"/>
                </a:lnTo>
                <a:lnTo>
                  <a:pt x="5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5" y="6"/>
                </a:lnTo>
                <a:lnTo>
                  <a:pt x="7" y="6"/>
                </a:lnTo>
                <a:lnTo>
                  <a:pt x="11" y="6"/>
                </a:lnTo>
                <a:lnTo>
                  <a:pt x="11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Freeform 476">
            <a:extLst>
              <a:ext uri="{FF2B5EF4-FFF2-40B4-BE49-F238E27FC236}">
                <a16:creationId xmlns:a16="http://schemas.microsoft.com/office/drawing/2014/main" id="{32E8820E-42A4-471D-A977-C27EB527641E}"/>
              </a:ext>
            </a:extLst>
          </p:cNvPr>
          <p:cNvSpPr>
            <a:spLocks/>
          </p:cNvSpPr>
          <p:nvPr/>
        </p:nvSpPr>
        <p:spPr bwMode="auto">
          <a:xfrm>
            <a:off x="9407068" y="4359316"/>
            <a:ext cx="8093" cy="9711"/>
          </a:xfrm>
          <a:custGeom>
            <a:avLst/>
            <a:gdLst>
              <a:gd name="T0" fmla="*/ 2 w 5"/>
              <a:gd name="T1" fmla="*/ 2 h 6"/>
              <a:gd name="T2" fmla="*/ 5 w 5"/>
              <a:gd name="T3" fmla="*/ 6 h 6"/>
              <a:gd name="T4" fmla="*/ 5 w 5"/>
              <a:gd name="T5" fmla="*/ 4 h 6"/>
              <a:gd name="T6" fmla="*/ 0 w 5"/>
              <a:gd name="T7" fmla="*/ 0 h 6"/>
              <a:gd name="T8" fmla="*/ 2 w 5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2" y="2"/>
                </a:moveTo>
                <a:lnTo>
                  <a:pt x="5" y="6"/>
                </a:lnTo>
                <a:lnTo>
                  <a:pt x="5" y="4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Freeform 477">
            <a:extLst>
              <a:ext uri="{FF2B5EF4-FFF2-40B4-BE49-F238E27FC236}">
                <a16:creationId xmlns:a16="http://schemas.microsoft.com/office/drawing/2014/main" id="{9F783E5A-3A7F-4666-B5C4-AD7F51C84F53}"/>
              </a:ext>
            </a:extLst>
          </p:cNvPr>
          <p:cNvSpPr>
            <a:spLocks/>
          </p:cNvSpPr>
          <p:nvPr/>
        </p:nvSpPr>
        <p:spPr bwMode="auto">
          <a:xfrm>
            <a:off x="9358511" y="4299429"/>
            <a:ext cx="38845" cy="90639"/>
          </a:xfrm>
          <a:custGeom>
            <a:avLst/>
            <a:gdLst>
              <a:gd name="T0" fmla="*/ 22 w 24"/>
              <a:gd name="T1" fmla="*/ 21 h 56"/>
              <a:gd name="T2" fmla="*/ 24 w 24"/>
              <a:gd name="T3" fmla="*/ 15 h 56"/>
              <a:gd name="T4" fmla="*/ 24 w 24"/>
              <a:gd name="T5" fmla="*/ 13 h 56"/>
              <a:gd name="T6" fmla="*/ 22 w 24"/>
              <a:gd name="T7" fmla="*/ 11 h 56"/>
              <a:gd name="T8" fmla="*/ 16 w 24"/>
              <a:gd name="T9" fmla="*/ 13 h 56"/>
              <a:gd name="T10" fmla="*/ 11 w 24"/>
              <a:gd name="T11" fmla="*/ 15 h 56"/>
              <a:gd name="T12" fmla="*/ 11 w 24"/>
              <a:gd name="T13" fmla="*/ 17 h 56"/>
              <a:gd name="T14" fmla="*/ 13 w 24"/>
              <a:gd name="T15" fmla="*/ 17 h 56"/>
              <a:gd name="T16" fmla="*/ 11 w 24"/>
              <a:gd name="T17" fmla="*/ 19 h 56"/>
              <a:gd name="T18" fmla="*/ 9 w 24"/>
              <a:gd name="T19" fmla="*/ 21 h 56"/>
              <a:gd name="T20" fmla="*/ 7 w 24"/>
              <a:gd name="T21" fmla="*/ 22 h 56"/>
              <a:gd name="T22" fmla="*/ 5 w 24"/>
              <a:gd name="T23" fmla="*/ 24 h 56"/>
              <a:gd name="T24" fmla="*/ 3 w 24"/>
              <a:gd name="T25" fmla="*/ 21 h 56"/>
              <a:gd name="T26" fmla="*/ 7 w 24"/>
              <a:gd name="T27" fmla="*/ 19 h 56"/>
              <a:gd name="T28" fmla="*/ 9 w 24"/>
              <a:gd name="T29" fmla="*/ 19 h 56"/>
              <a:gd name="T30" fmla="*/ 11 w 24"/>
              <a:gd name="T31" fmla="*/ 15 h 56"/>
              <a:gd name="T32" fmla="*/ 11 w 24"/>
              <a:gd name="T33" fmla="*/ 9 h 56"/>
              <a:gd name="T34" fmla="*/ 7 w 24"/>
              <a:gd name="T35" fmla="*/ 8 h 56"/>
              <a:gd name="T36" fmla="*/ 7 w 24"/>
              <a:gd name="T37" fmla="*/ 6 h 56"/>
              <a:gd name="T38" fmla="*/ 9 w 24"/>
              <a:gd name="T39" fmla="*/ 4 h 56"/>
              <a:gd name="T40" fmla="*/ 11 w 24"/>
              <a:gd name="T41" fmla="*/ 0 h 56"/>
              <a:gd name="T42" fmla="*/ 9 w 24"/>
              <a:gd name="T43" fmla="*/ 2 h 56"/>
              <a:gd name="T44" fmla="*/ 3 w 24"/>
              <a:gd name="T45" fmla="*/ 6 h 56"/>
              <a:gd name="T46" fmla="*/ 1 w 24"/>
              <a:gd name="T47" fmla="*/ 11 h 56"/>
              <a:gd name="T48" fmla="*/ 3 w 24"/>
              <a:gd name="T49" fmla="*/ 15 h 56"/>
              <a:gd name="T50" fmla="*/ 0 w 24"/>
              <a:gd name="T51" fmla="*/ 17 h 56"/>
              <a:gd name="T52" fmla="*/ 0 w 24"/>
              <a:gd name="T53" fmla="*/ 21 h 56"/>
              <a:gd name="T54" fmla="*/ 1 w 24"/>
              <a:gd name="T55" fmla="*/ 22 h 56"/>
              <a:gd name="T56" fmla="*/ 3 w 24"/>
              <a:gd name="T57" fmla="*/ 26 h 56"/>
              <a:gd name="T58" fmla="*/ 1 w 24"/>
              <a:gd name="T59" fmla="*/ 28 h 56"/>
              <a:gd name="T60" fmla="*/ 1 w 24"/>
              <a:gd name="T61" fmla="*/ 32 h 56"/>
              <a:gd name="T62" fmla="*/ 5 w 24"/>
              <a:gd name="T63" fmla="*/ 34 h 56"/>
              <a:gd name="T64" fmla="*/ 3 w 24"/>
              <a:gd name="T65" fmla="*/ 36 h 56"/>
              <a:gd name="T66" fmla="*/ 5 w 24"/>
              <a:gd name="T67" fmla="*/ 37 h 56"/>
              <a:gd name="T68" fmla="*/ 3 w 24"/>
              <a:gd name="T69" fmla="*/ 41 h 56"/>
              <a:gd name="T70" fmla="*/ 5 w 24"/>
              <a:gd name="T71" fmla="*/ 45 h 56"/>
              <a:gd name="T72" fmla="*/ 9 w 24"/>
              <a:gd name="T73" fmla="*/ 47 h 56"/>
              <a:gd name="T74" fmla="*/ 11 w 24"/>
              <a:gd name="T75" fmla="*/ 52 h 56"/>
              <a:gd name="T76" fmla="*/ 15 w 24"/>
              <a:gd name="T77" fmla="*/ 54 h 56"/>
              <a:gd name="T78" fmla="*/ 15 w 24"/>
              <a:gd name="T79" fmla="*/ 56 h 56"/>
              <a:gd name="T80" fmla="*/ 15 w 24"/>
              <a:gd name="T81" fmla="*/ 54 h 56"/>
              <a:gd name="T82" fmla="*/ 16 w 24"/>
              <a:gd name="T83" fmla="*/ 54 h 56"/>
              <a:gd name="T84" fmla="*/ 15 w 24"/>
              <a:gd name="T85" fmla="*/ 52 h 56"/>
              <a:gd name="T86" fmla="*/ 11 w 24"/>
              <a:gd name="T87" fmla="*/ 49 h 56"/>
              <a:gd name="T88" fmla="*/ 11 w 24"/>
              <a:gd name="T89" fmla="*/ 45 h 56"/>
              <a:gd name="T90" fmla="*/ 7 w 24"/>
              <a:gd name="T91" fmla="*/ 39 h 56"/>
              <a:gd name="T92" fmla="*/ 7 w 24"/>
              <a:gd name="T93" fmla="*/ 32 h 56"/>
              <a:gd name="T94" fmla="*/ 9 w 24"/>
              <a:gd name="T95" fmla="*/ 32 h 56"/>
              <a:gd name="T96" fmla="*/ 13 w 24"/>
              <a:gd name="T97" fmla="*/ 34 h 56"/>
              <a:gd name="T98" fmla="*/ 18 w 24"/>
              <a:gd name="T99" fmla="*/ 34 h 56"/>
              <a:gd name="T100" fmla="*/ 20 w 24"/>
              <a:gd name="T101" fmla="*/ 36 h 56"/>
              <a:gd name="T102" fmla="*/ 24 w 24"/>
              <a:gd name="T103" fmla="*/ 36 h 56"/>
              <a:gd name="T104" fmla="*/ 22 w 24"/>
              <a:gd name="T105" fmla="*/ 34 h 56"/>
              <a:gd name="T106" fmla="*/ 20 w 24"/>
              <a:gd name="T107" fmla="*/ 32 h 56"/>
              <a:gd name="T108" fmla="*/ 16 w 24"/>
              <a:gd name="T109" fmla="*/ 28 h 56"/>
              <a:gd name="T110" fmla="*/ 15 w 24"/>
              <a:gd name="T111" fmla="*/ 28 h 56"/>
              <a:gd name="T112" fmla="*/ 13 w 24"/>
              <a:gd name="T113" fmla="*/ 26 h 56"/>
              <a:gd name="T114" fmla="*/ 15 w 24"/>
              <a:gd name="T115" fmla="*/ 22 h 56"/>
              <a:gd name="T116" fmla="*/ 22 w 24"/>
              <a:gd name="T117" fmla="*/ 2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" h="56">
                <a:moveTo>
                  <a:pt x="22" y="21"/>
                </a:moveTo>
                <a:lnTo>
                  <a:pt x="24" y="15"/>
                </a:lnTo>
                <a:lnTo>
                  <a:pt x="24" y="13"/>
                </a:lnTo>
                <a:lnTo>
                  <a:pt x="22" y="11"/>
                </a:lnTo>
                <a:lnTo>
                  <a:pt x="16" y="13"/>
                </a:lnTo>
                <a:lnTo>
                  <a:pt x="11" y="15"/>
                </a:lnTo>
                <a:lnTo>
                  <a:pt x="11" y="17"/>
                </a:lnTo>
                <a:lnTo>
                  <a:pt x="13" y="17"/>
                </a:lnTo>
                <a:lnTo>
                  <a:pt x="11" y="19"/>
                </a:lnTo>
                <a:lnTo>
                  <a:pt x="9" y="21"/>
                </a:lnTo>
                <a:lnTo>
                  <a:pt x="7" y="22"/>
                </a:lnTo>
                <a:lnTo>
                  <a:pt x="5" y="24"/>
                </a:lnTo>
                <a:lnTo>
                  <a:pt x="3" y="21"/>
                </a:lnTo>
                <a:lnTo>
                  <a:pt x="7" y="19"/>
                </a:lnTo>
                <a:lnTo>
                  <a:pt x="9" y="19"/>
                </a:lnTo>
                <a:lnTo>
                  <a:pt x="11" y="15"/>
                </a:lnTo>
                <a:lnTo>
                  <a:pt x="11" y="9"/>
                </a:lnTo>
                <a:lnTo>
                  <a:pt x="7" y="8"/>
                </a:lnTo>
                <a:lnTo>
                  <a:pt x="7" y="6"/>
                </a:lnTo>
                <a:lnTo>
                  <a:pt x="9" y="4"/>
                </a:lnTo>
                <a:lnTo>
                  <a:pt x="11" y="0"/>
                </a:lnTo>
                <a:lnTo>
                  <a:pt x="9" y="2"/>
                </a:lnTo>
                <a:lnTo>
                  <a:pt x="3" y="6"/>
                </a:lnTo>
                <a:lnTo>
                  <a:pt x="1" y="11"/>
                </a:lnTo>
                <a:lnTo>
                  <a:pt x="3" y="15"/>
                </a:lnTo>
                <a:lnTo>
                  <a:pt x="0" y="17"/>
                </a:lnTo>
                <a:lnTo>
                  <a:pt x="0" y="21"/>
                </a:lnTo>
                <a:lnTo>
                  <a:pt x="1" y="22"/>
                </a:lnTo>
                <a:lnTo>
                  <a:pt x="3" y="26"/>
                </a:lnTo>
                <a:lnTo>
                  <a:pt x="1" y="28"/>
                </a:lnTo>
                <a:lnTo>
                  <a:pt x="1" y="32"/>
                </a:lnTo>
                <a:lnTo>
                  <a:pt x="5" y="34"/>
                </a:lnTo>
                <a:lnTo>
                  <a:pt x="3" y="36"/>
                </a:lnTo>
                <a:lnTo>
                  <a:pt x="5" y="37"/>
                </a:lnTo>
                <a:lnTo>
                  <a:pt x="3" y="41"/>
                </a:lnTo>
                <a:lnTo>
                  <a:pt x="5" y="45"/>
                </a:lnTo>
                <a:lnTo>
                  <a:pt x="9" y="47"/>
                </a:lnTo>
                <a:lnTo>
                  <a:pt x="11" y="52"/>
                </a:lnTo>
                <a:lnTo>
                  <a:pt x="15" y="54"/>
                </a:lnTo>
                <a:lnTo>
                  <a:pt x="15" y="56"/>
                </a:lnTo>
                <a:lnTo>
                  <a:pt x="15" y="54"/>
                </a:lnTo>
                <a:lnTo>
                  <a:pt x="16" y="54"/>
                </a:lnTo>
                <a:lnTo>
                  <a:pt x="15" y="52"/>
                </a:lnTo>
                <a:lnTo>
                  <a:pt x="11" y="49"/>
                </a:lnTo>
                <a:lnTo>
                  <a:pt x="11" y="45"/>
                </a:lnTo>
                <a:lnTo>
                  <a:pt x="7" y="39"/>
                </a:lnTo>
                <a:lnTo>
                  <a:pt x="7" y="32"/>
                </a:lnTo>
                <a:lnTo>
                  <a:pt x="9" y="32"/>
                </a:lnTo>
                <a:lnTo>
                  <a:pt x="13" y="34"/>
                </a:lnTo>
                <a:lnTo>
                  <a:pt x="18" y="34"/>
                </a:lnTo>
                <a:lnTo>
                  <a:pt x="20" y="36"/>
                </a:lnTo>
                <a:lnTo>
                  <a:pt x="24" y="36"/>
                </a:lnTo>
                <a:lnTo>
                  <a:pt x="22" y="34"/>
                </a:lnTo>
                <a:lnTo>
                  <a:pt x="20" y="32"/>
                </a:lnTo>
                <a:lnTo>
                  <a:pt x="16" y="28"/>
                </a:lnTo>
                <a:lnTo>
                  <a:pt x="15" y="28"/>
                </a:lnTo>
                <a:lnTo>
                  <a:pt x="13" y="26"/>
                </a:lnTo>
                <a:lnTo>
                  <a:pt x="15" y="22"/>
                </a:lnTo>
                <a:lnTo>
                  <a:pt x="22" y="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" name="Freeform 478">
            <a:extLst>
              <a:ext uri="{FF2B5EF4-FFF2-40B4-BE49-F238E27FC236}">
                <a16:creationId xmlns:a16="http://schemas.microsoft.com/office/drawing/2014/main" id="{37CB6F20-801F-4484-8F38-D2F1BA6D8D41}"/>
              </a:ext>
            </a:extLst>
          </p:cNvPr>
          <p:cNvSpPr>
            <a:spLocks/>
          </p:cNvSpPr>
          <p:nvPr/>
        </p:nvSpPr>
        <p:spPr bwMode="auto">
          <a:xfrm>
            <a:off x="9573779" y="4406254"/>
            <a:ext cx="37227" cy="4856"/>
          </a:xfrm>
          <a:custGeom>
            <a:avLst/>
            <a:gdLst>
              <a:gd name="T0" fmla="*/ 2 w 23"/>
              <a:gd name="T1" fmla="*/ 1 h 3"/>
              <a:gd name="T2" fmla="*/ 6 w 23"/>
              <a:gd name="T3" fmla="*/ 3 h 3"/>
              <a:gd name="T4" fmla="*/ 15 w 23"/>
              <a:gd name="T5" fmla="*/ 3 h 3"/>
              <a:gd name="T6" fmla="*/ 21 w 23"/>
              <a:gd name="T7" fmla="*/ 3 h 3"/>
              <a:gd name="T8" fmla="*/ 23 w 23"/>
              <a:gd name="T9" fmla="*/ 1 h 3"/>
              <a:gd name="T10" fmla="*/ 17 w 23"/>
              <a:gd name="T11" fmla="*/ 1 h 3"/>
              <a:gd name="T12" fmla="*/ 15 w 23"/>
              <a:gd name="T13" fmla="*/ 1 h 3"/>
              <a:gd name="T14" fmla="*/ 10 w 23"/>
              <a:gd name="T15" fmla="*/ 0 h 3"/>
              <a:gd name="T16" fmla="*/ 6 w 23"/>
              <a:gd name="T17" fmla="*/ 1 h 3"/>
              <a:gd name="T18" fmla="*/ 0 w 23"/>
              <a:gd name="T19" fmla="*/ 0 h 3"/>
              <a:gd name="T20" fmla="*/ 2 w 23"/>
              <a:gd name="T2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">
                <a:moveTo>
                  <a:pt x="2" y="1"/>
                </a:moveTo>
                <a:lnTo>
                  <a:pt x="6" y="3"/>
                </a:lnTo>
                <a:lnTo>
                  <a:pt x="15" y="3"/>
                </a:lnTo>
                <a:lnTo>
                  <a:pt x="21" y="3"/>
                </a:lnTo>
                <a:lnTo>
                  <a:pt x="23" y="1"/>
                </a:lnTo>
                <a:lnTo>
                  <a:pt x="17" y="1"/>
                </a:lnTo>
                <a:lnTo>
                  <a:pt x="15" y="1"/>
                </a:lnTo>
                <a:lnTo>
                  <a:pt x="10" y="0"/>
                </a:lnTo>
                <a:lnTo>
                  <a:pt x="6" y="1"/>
                </a:lnTo>
                <a:lnTo>
                  <a:pt x="0" y="0"/>
                </a:lnTo>
                <a:lnTo>
                  <a:pt x="2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4" name="Freeform 479">
            <a:extLst>
              <a:ext uri="{FF2B5EF4-FFF2-40B4-BE49-F238E27FC236}">
                <a16:creationId xmlns:a16="http://schemas.microsoft.com/office/drawing/2014/main" id="{FEA715A4-6C39-490E-A5B5-8A994A7FD118}"/>
              </a:ext>
            </a:extLst>
          </p:cNvPr>
          <p:cNvSpPr>
            <a:spLocks/>
          </p:cNvSpPr>
          <p:nvPr/>
        </p:nvSpPr>
        <p:spPr bwMode="auto">
          <a:xfrm>
            <a:off x="9449150" y="4381976"/>
            <a:ext cx="6474" cy="4856"/>
          </a:xfrm>
          <a:custGeom>
            <a:avLst/>
            <a:gdLst>
              <a:gd name="T0" fmla="*/ 4 w 4"/>
              <a:gd name="T1" fmla="*/ 0 h 3"/>
              <a:gd name="T2" fmla="*/ 0 w 4"/>
              <a:gd name="T3" fmla="*/ 1 h 3"/>
              <a:gd name="T4" fmla="*/ 2 w 4"/>
              <a:gd name="T5" fmla="*/ 3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0" y="1"/>
                </a:lnTo>
                <a:lnTo>
                  <a:pt x="2" y="3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5" name="Freeform 480">
            <a:extLst>
              <a:ext uri="{FF2B5EF4-FFF2-40B4-BE49-F238E27FC236}">
                <a16:creationId xmlns:a16="http://schemas.microsoft.com/office/drawing/2014/main" id="{1C81E5B3-C166-4A32-84E8-11E31B3290A6}"/>
              </a:ext>
            </a:extLst>
          </p:cNvPr>
          <p:cNvSpPr>
            <a:spLocks/>
          </p:cNvSpPr>
          <p:nvPr/>
        </p:nvSpPr>
        <p:spPr bwMode="auto">
          <a:xfrm>
            <a:off x="9439439" y="4383594"/>
            <a:ext cx="9711" cy="3237"/>
          </a:xfrm>
          <a:custGeom>
            <a:avLst/>
            <a:gdLst>
              <a:gd name="T0" fmla="*/ 0 w 6"/>
              <a:gd name="T1" fmla="*/ 0 h 2"/>
              <a:gd name="T2" fmla="*/ 2 w 6"/>
              <a:gd name="T3" fmla="*/ 2 h 2"/>
              <a:gd name="T4" fmla="*/ 6 w 6"/>
              <a:gd name="T5" fmla="*/ 2 h 2"/>
              <a:gd name="T6" fmla="*/ 4 w 6"/>
              <a:gd name="T7" fmla="*/ 0 h 2"/>
              <a:gd name="T8" fmla="*/ 0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0"/>
                </a:moveTo>
                <a:lnTo>
                  <a:pt x="2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6" name="Freeform 481">
            <a:extLst>
              <a:ext uri="{FF2B5EF4-FFF2-40B4-BE49-F238E27FC236}">
                <a16:creationId xmlns:a16="http://schemas.microsoft.com/office/drawing/2014/main" id="{DAF8DEA4-C412-4E2E-B8F6-78D23232D70E}"/>
              </a:ext>
            </a:extLst>
          </p:cNvPr>
          <p:cNvSpPr>
            <a:spLocks/>
          </p:cNvSpPr>
          <p:nvPr/>
        </p:nvSpPr>
        <p:spPr bwMode="auto">
          <a:xfrm>
            <a:off x="9497707" y="4514697"/>
            <a:ext cx="3237" cy="9711"/>
          </a:xfrm>
          <a:custGeom>
            <a:avLst/>
            <a:gdLst>
              <a:gd name="T0" fmla="*/ 0 w 2"/>
              <a:gd name="T1" fmla="*/ 2 h 6"/>
              <a:gd name="T2" fmla="*/ 0 w 2"/>
              <a:gd name="T3" fmla="*/ 6 h 6"/>
              <a:gd name="T4" fmla="*/ 2 w 2"/>
              <a:gd name="T5" fmla="*/ 6 h 6"/>
              <a:gd name="T6" fmla="*/ 2 w 2"/>
              <a:gd name="T7" fmla="*/ 2 h 6"/>
              <a:gd name="T8" fmla="*/ 0 w 2"/>
              <a:gd name="T9" fmla="*/ 0 h 6"/>
              <a:gd name="T10" fmla="*/ 0 w 2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0" y="2"/>
                </a:moveTo>
                <a:lnTo>
                  <a:pt x="0" y="6"/>
                </a:lnTo>
                <a:lnTo>
                  <a:pt x="2" y="6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" name="Freeform 482">
            <a:extLst>
              <a:ext uri="{FF2B5EF4-FFF2-40B4-BE49-F238E27FC236}">
                <a16:creationId xmlns:a16="http://schemas.microsoft.com/office/drawing/2014/main" id="{D5F95DF8-4E7C-4588-A770-28E68C55C5E6}"/>
              </a:ext>
            </a:extLst>
          </p:cNvPr>
          <p:cNvSpPr>
            <a:spLocks/>
          </p:cNvSpPr>
          <p:nvPr/>
        </p:nvSpPr>
        <p:spPr bwMode="auto">
          <a:xfrm>
            <a:off x="9546264" y="4511460"/>
            <a:ext cx="6474" cy="3237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0 h 2"/>
              <a:gd name="T6" fmla="*/ 2 w 4"/>
              <a:gd name="T7" fmla="*/ 2 h 2"/>
              <a:gd name="T8" fmla="*/ 4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8" name="Freeform 483">
            <a:extLst>
              <a:ext uri="{FF2B5EF4-FFF2-40B4-BE49-F238E27FC236}">
                <a16:creationId xmlns:a16="http://schemas.microsoft.com/office/drawing/2014/main" id="{B9E9FC64-A0FF-45B4-B2C3-9A1AD880E353}"/>
              </a:ext>
            </a:extLst>
          </p:cNvPr>
          <p:cNvSpPr>
            <a:spLocks/>
          </p:cNvSpPr>
          <p:nvPr/>
        </p:nvSpPr>
        <p:spPr bwMode="auto">
          <a:xfrm>
            <a:off x="9500944" y="4508223"/>
            <a:ext cx="9711" cy="19423"/>
          </a:xfrm>
          <a:custGeom>
            <a:avLst/>
            <a:gdLst>
              <a:gd name="T0" fmla="*/ 2 w 6"/>
              <a:gd name="T1" fmla="*/ 10 h 12"/>
              <a:gd name="T2" fmla="*/ 0 w 6"/>
              <a:gd name="T3" fmla="*/ 12 h 12"/>
              <a:gd name="T4" fmla="*/ 2 w 6"/>
              <a:gd name="T5" fmla="*/ 10 h 12"/>
              <a:gd name="T6" fmla="*/ 4 w 6"/>
              <a:gd name="T7" fmla="*/ 4 h 12"/>
              <a:gd name="T8" fmla="*/ 6 w 6"/>
              <a:gd name="T9" fmla="*/ 0 h 12"/>
              <a:gd name="T10" fmla="*/ 4 w 6"/>
              <a:gd name="T11" fmla="*/ 2 h 12"/>
              <a:gd name="T12" fmla="*/ 2 w 6"/>
              <a:gd name="T13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2">
                <a:moveTo>
                  <a:pt x="2" y="10"/>
                </a:moveTo>
                <a:lnTo>
                  <a:pt x="0" y="12"/>
                </a:lnTo>
                <a:lnTo>
                  <a:pt x="2" y="10"/>
                </a:lnTo>
                <a:lnTo>
                  <a:pt x="4" y="4"/>
                </a:lnTo>
                <a:lnTo>
                  <a:pt x="6" y="0"/>
                </a:lnTo>
                <a:lnTo>
                  <a:pt x="4" y="2"/>
                </a:lnTo>
                <a:lnTo>
                  <a:pt x="2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" name="Freeform 484">
            <a:extLst>
              <a:ext uri="{FF2B5EF4-FFF2-40B4-BE49-F238E27FC236}">
                <a16:creationId xmlns:a16="http://schemas.microsoft.com/office/drawing/2014/main" id="{20B751C6-1F59-4824-9303-87246A6D3254}"/>
              </a:ext>
            </a:extLst>
          </p:cNvPr>
          <p:cNvSpPr>
            <a:spLocks/>
          </p:cNvSpPr>
          <p:nvPr/>
        </p:nvSpPr>
        <p:spPr bwMode="auto">
          <a:xfrm>
            <a:off x="9546264" y="4535738"/>
            <a:ext cx="3237" cy="6474"/>
          </a:xfrm>
          <a:custGeom>
            <a:avLst/>
            <a:gdLst>
              <a:gd name="T0" fmla="*/ 2 w 2"/>
              <a:gd name="T1" fmla="*/ 4 h 4"/>
              <a:gd name="T2" fmla="*/ 2 w 2"/>
              <a:gd name="T3" fmla="*/ 2 h 4"/>
              <a:gd name="T4" fmla="*/ 0 w 2"/>
              <a:gd name="T5" fmla="*/ 0 h 4"/>
              <a:gd name="T6" fmla="*/ 0 w 2"/>
              <a:gd name="T7" fmla="*/ 2 h 4"/>
              <a:gd name="T8" fmla="*/ 0 w 2"/>
              <a:gd name="T9" fmla="*/ 4 h 4"/>
              <a:gd name="T10" fmla="*/ 0 w 2"/>
              <a:gd name="T11" fmla="*/ 4 h 4"/>
              <a:gd name="T12" fmla="*/ 2 w 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0" name="Freeform 485">
            <a:extLst>
              <a:ext uri="{FF2B5EF4-FFF2-40B4-BE49-F238E27FC236}">
                <a16:creationId xmlns:a16="http://schemas.microsoft.com/office/drawing/2014/main" id="{69A6CE51-3A8C-4FC0-A5EE-A4AF4E649B7C}"/>
              </a:ext>
            </a:extLst>
          </p:cNvPr>
          <p:cNvSpPr>
            <a:spLocks/>
          </p:cNvSpPr>
          <p:nvPr/>
        </p:nvSpPr>
        <p:spPr bwMode="auto">
          <a:xfrm>
            <a:off x="9549501" y="4545450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Freeform 486">
            <a:extLst>
              <a:ext uri="{FF2B5EF4-FFF2-40B4-BE49-F238E27FC236}">
                <a16:creationId xmlns:a16="http://schemas.microsoft.com/office/drawing/2014/main" id="{3119CA1B-0680-4F04-9830-F5D0D6E3BCF9}"/>
              </a:ext>
            </a:extLst>
          </p:cNvPr>
          <p:cNvSpPr>
            <a:spLocks/>
          </p:cNvSpPr>
          <p:nvPr/>
        </p:nvSpPr>
        <p:spPr bwMode="auto">
          <a:xfrm>
            <a:off x="9541408" y="4524408"/>
            <a:ext cx="11330" cy="11330"/>
          </a:xfrm>
          <a:custGeom>
            <a:avLst/>
            <a:gdLst>
              <a:gd name="T0" fmla="*/ 7 w 7"/>
              <a:gd name="T1" fmla="*/ 3 h 7"/>
              <a:gd name="T2" fmla="*/ 7 w 7"/>
              <a:gd name="T3" fmla="*/ 3 h 7"/>
              <a:gd name="T4" fmla="*/ 7 w 7"/>
              <a:gd name="T5" fmla="*/ 2 h 7"/>
              <a:gd name="T6" fmla="*/ 5 w 7"/>
              <a:gd name="T7" fmla="*/ 0 h 7"/>
              <a:gd name="T8" fmla="*/ 5 w 7"/>
              <a:gd name="T9" fmla="*/ 0 h 7"/>
              <a:gd name="T10" fmla="*/ 1 w 7"/>
              <a:gd name="T11" fmla="*/ 2 h 7"/>
              <a:gd name="T12" fmla="*/ 0 w 7"/>
              <a:gd name="T13" fmla="*/ 3 h 7"/>
              <a:gd name="T14" fmla="*/ 1 w 7"/>
              <a:gd name="T15" fmla="*/ 3 h 7"/>
              <a:gd name="T16" fmla="*/ 3 w 7"/>
              <a:gd name="T17" fmla="*/ 5 h 7"/>
              <a:gd name="T18" fmla="*/ 5 w 7"/>
              <a:gd name="T19" fmla="*/ 7 h 7"/>
              <a:gd name="T20" fmla="*/ 7 w 7"/>
              <a:gd name="T21" fmla="*/ 5 h 7"/>
              <a:gd name="T22" fmla="*/ 7 w 7"/>
              <a:gd name="T2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7" y="3"/>
                </a:moveTo>
                <a:lnTo>
                  <a:pt x="7" y="3"/>
                </a:lnTo>
                <a:lnTo>
                  <a:pt x="7" y="2"/>
                </a:lnTo>
                <a:lnTo>
                  <a:pt x="5" y="0"/>
                </a:lnTo>
                <a:lnTo>
                  <a:pt x="5" y="0"/>
                </a:lnTo>
                <a:lnTo>
                  <a:pt x="1" y="2"/>
                </a:lnTo>
                <a:lnTo>
                  <a:pt x="0" y="3"/>
                </a:lnTo>
                <a:lnTo>
                  <a:pt x="1" y="3"/>
                </a:lnTo>
                <a:lnTo>
                  <a:pt x="3" y="5"/>
                </a:lnTo>
                <a:lnTo>
                  <a:pt x="5" y="7"/>
                </a:lnTo>
                <a:lnTo>
                  <a:pt x="7" y="5"/>
                </a:lnTo>
                <a:lnTo>
                  <a:pt x="7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Rectangle 487">
            <a:extLst>
              <a:ext uri="{FF2B5EF4-FFF2-40B4-BE49-F238E27FC236}">
                <a16:creationId xmlns:a16="http://schemas.microsoft.com/office/drawing/2014/main" id="{861B87A4-792D-4F2A-8633-447442E8B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8171" y="4517934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Freeform 488">
            <a:extLst>
              <a:ext uri="{FF2B5EF4-FFF2-40B4-BE49-F238E27FC236}">
                <a16:creationId xmlns:a16="http://schemas.microsoft.com/office/drawing/2014/main" id="{94B42E35-1806-43CE-8B08-85E968318C07}"/>
              </a:ext>
            </a:extLst>
          </p:cNvPr>
          <p:cNvSpPr>
            <a:spLocks/>
          </p:cNvSpPr>
          <p:nvPr/>
        </p:nvSpPr>
        <p:spPr bwMode="auto">
          <a:xfrm>
            <a:off x="9541408" y="4511460"/>
            <a:ext cx="11330" cy="16186"/>
          </a:xfrm>
          <a:custGeom>
            <a:avLst/>
            <a:gdLst>
              <a:gd name="T0" fmla="*/ 1 w 7"/>
              <a:gd name="T1" fmla="*/ 0 h 10"/>
              <a:gd name="T2" fmla="*/ 0 w 7"/>
              <a:gd name="T3" fmla="*/ 4 h 10"/>
              <a:gd name="T4" fmla="*/ 0 w 7"/>
              <a:gd name="T5" fmla="*/ 4 h 10"/>
              <a:gd name="T6" fmla="*/ 1 w 7"/>
              <a:gd name="T7" fmla="*/ 4 h 10"/>
              <a:gd name="T8" fmla="*/ 1 w 7"/>
              <a:gd name="T9" fmla="*/ 6 h 10"/>
              <a:gd name="T10" fmla="*/ 1 w 7"/>
              <a:gd name="T11" fmla="*/ 6 h 10"/>
              <a:gd name="T12" fmla="*/ 0 w 7"/>
              <a:gd name="T13" fmla="*/ 8 h 10"/>
              <a:gd name="T14" fmla="*/ 1 w 7"/>
              <a:gd name="T15" fmla="*/ 10 h 10"/>
              <a:gd name="T16" fmla="*/ 1 w 7"/>
              <a:gd name="T17" fmla="*/ 10 h 10"/>
              <a:gd name="T18" fmla="*/ 3 w 7"/>
              <a:gd name="T19" fmla="*/ 8 h 10"/>
              <a:gd name="T20" fmla="*/ 5 w 7"/>
              <a:gd name="T21" fmla="*/ 8 h 10"/>
              <a:gd name="T22" fmla="*/ 7 w 7"/>
              <a:gd name="T23" fmla="*/ 6 h 10"/>
              <a:gd name="T24" fmla="*/ 7 w 7"/>
              <a:gd name="T25" fmla="*/ 2 h 10"/>
              <a:gd name="T26" fmla="*/ 5 w 7"/>
              <a:gd name="T27" fmla="*/ 2 h 10"/>
              <a:gd name="T28" fmla="*/ 3 w 7"/>
              <a:gd name="T29" fmla="*/ 0 h 10"/>
              <a:gd name="T30" fmla="*/ 1 w 7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10">
                <a:moveTo>
                  <a:pt x="1" y="0"/>
                </a:move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1" y="6"/>
                </a:lnTo>
                <a:lnTo>
                  <a:pt x="1" y="6"/>
                </a:lnTo>
                <a:lnTo>
                  <a:pt x="0" y="8"/>
                </a:lnTo>
                <a:lnTo>
                  <a:pt x="1" y="10"/>
                </a:lnTo>
                <a:lnTo>
                  <a:pt x="1" y="10"/>
                </a:lnTo>
                <a:lnTo>
                  <a:pt x="3" y="8"/>
                </a:lnTo>
                <a:lnTo>
                  <a:pt x="5" y="8"/>
                </a:lnTo>
                <a:lnTo>
                  <a:pt x="7" y="6"/>
                </a:lnTo>
                <a:lnTo>
                  <a:pt x="7" y="2"/>
                </a:lnTo>
                <a:lnTo>
                  <a:pt x="5" y="2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Freeform 489">
            <a:extLst>
              <a:ext uri="{FF2B5EF4-FFF2-40B4-BE49-F238E27FC236}">
                <a16:creationId xmlns:a16="http://schemas.microsoft.com/office/drawing/2014/main" id="{54A6B74B-7054-4C3E-B448-1841BF862CAA}"/>
              </a:ext>
            </a:extLst>
          </p:cNvPr>
          <p:cNvSpPr>
            <a:spLocks/>
          </p:cNvSpPr>
          <p:nvPr/>
        </p:nvSpPr>
        <p:spPr bwMode="auto">
          <a:xfrm>
            <a:off x="9300244" y="4411110"/>
            <a:ext cx="27515" cy="6474"/>
          </a:xfrm>
          <a:custGeom>
            <a:avLst/>
            <a:gdLst>
              <a:gd name="T0" fmla="*/ 2 w 17"/>
              <a:gd name="T1" fmla="*/ 2 h 4"/>
              <a:gd name="T2" fmla="*/ 5 w 17"/>
              <a:gd name="T3" fmla="*/ 4 h 4"/>
              <a:gd name="T4" fmla="*/ 13 w 17"/>
              <a:gd name="T5" fmla="*/ 2 h 4"/>
              <a:gd name="T6" fmla="*/ 17 w 17"/>
              <a:gd name="T7" fmla="*/ 0 h 4"/>
              <a:gd name="T8" fmla="*/ 13 w 17"/>
              <a:gd name="T9" fmla="*/ 0 h 4"/>
              <a:gd name="T10" fmla="*/ 7 w 17"/>
              <a:gd name="T11" fmla="*/ 0 h 4"/>
              <a:gd name="T12" fmla="*/ 5 w 17"/>
              <a:gd name="T13" fmla="*/ 0 h 4"/>
              <a:gd name="T14" fmla="*/ 2 w 17"/>
              <a:gd name="T15" fmla="*/ 0 h 4"/>
              <a:gd name="T16" fmla="*/ 0 w 17"/>
              <a:gd name="T17" fmla="*/ 0 h 4"/>
              <a:gd name="T18" fmla="*/ 2 w 17"/>
              <a:gd name="T19" fmla="*/ 2 h 4"/>
              <a:gd name="T20" fmla="*/ 2 w 17"/>
              <a:gd name="T2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4">
                <a:moveTo>
                  <a:pt x="2" y="2"/>
                </a:moveTo>
                <a:lnTo>
                  <a:pt x="5" y="4"/>
                </a:lnTo>
                <a:lnTo>
                  <a:pt x="13" y="2"/>
                </a:lnTo>
                <a:lnTo>
                  <a:pt x="17" y="0"/>
                </a:lnTo>
                <a:lnTo>
                  <a:pt x="13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Freeform 490">
            <a:extLst>
              <a:ext uri="{FF2B5EF4-FFF2-40B4-BE49-F238E27FC236}">
                <a16:creationId xmlns:a16="http://schemas.microsoft.com/office/drawing/2014/main" id="{C60EF6D5-04A3-4072-AEFB-491B0374CE02}"/>
              </a:ext>
            </a:extLst>
          </p:cNvPr>
          <p:cNvSpPr>
            <a:spLocks/>
          </p:cNvSpPr>
          <p:nvPr/>
        </p:nvSpPr>
        <p:spPr bwMode="auto">
          <a:xfrm>
            <a:off x="9300244" y="4587532"/>
            <a:ext cx="3237" cy="6474"/>
          </a:xfrm>
          <a:custGeom>
            <a:avLst/>
            <a:gdLst>
              <a:gd name="T0" fmla="*/ 2 w 2"/>
              <a:gd name="T1" fmla="*/ 2 h 4"/>
              <a:gd name="T2" fmla="*/ 0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2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Freeform 491">
            <a:extLst>
              <a:ext uri="{FF2B5EF4-FFF2-40B4-BE49-F238E27FC236}">
                <a16:creationId xmlns:a16="http://schemas.microsoft.com/office/drawing/2014/main" id="{FBE75F21-1375-48CE-8A94-F17F20F7279A}"/>
              </a:ext>
            </a:extLst>
          </p:cNvPr>
          <p:cNvSpPr>
            <a:spLocks/>
          </p:cNvSpPr>
          <p:nvPr/>
        </p:nvSpPr>
        <p:spPr bwMode="auto">
          <a:xfrm>
            <a:off x="9314810" y="4417584"/>
            <a:ext cx="3237" cy="14567"/>
          </a:xfrm>
          <a:custGeom>
            <a:avLst/>
            <a:gdLst>
              <a:gd name="T0" fmla="*/ 0 w 2"/>
              <a:gd name="T1" fmla="*/ 2 h 9"/>
              <a:gd name="T2" fmla="*/ 0 w 2"/>
              <a:gd name="T3" fmla="*/ 4 h 9"/>
              <a:gd name="T4" fmla="*/ 2 w 2"/>
              <a:gd name="T5" fmla="*/ 8 h 9"/>
              <a:gd name="T6" fmla="*/ 2 w 2"/>
              <a:gd name="T7" fmla="*/ 9 h 9"/>
              <a:gd name="T8" fmla="*/ 2 w 2"/>
              <a:gd name="T9" fmla="*/ 8 h 9"/>
              <a:gd name="T10" fmla="*/ 0 w 2"/>
              <a:gd name="T11" fmla="*/ 4 h 9"/>
              <a:gd name="T12" fmla="*/ 0 w 2"/>
              <a:gd name="T13" fmla="*/ 0 h 9"/>
              <a:gd name="T14" fmla="*/ 0 w 2"/>
              <a:gd name="T1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9">
                <a:moveTo>
                  <a:pt x="0" y="2"/>
                </a:moveTo>
                <a:lnTo>
                  <a:pt x="0" y="4"/>
                </a:lnTo>
                <a:lnTo>
                  <a:pt x="2" y="8"/>
                </a:lnTo>
                <a:lnTo>
                  <a:pt x="2" y="9"/>
                </a:lnTo>
                <a:lnTo>
                  <a:pt x="2" y="8"/>
                </a:lnTo>
                <a:lnTo>
                  <a:pt x="0" y="4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Freeform 492">
            <a:extLst>
              <a:ext uri="{FF2B5EF4-FFF2-40B4-BE49-F238E27FC236}">
                <a16:creationId xmlns:a16="http://schemas.microsoft.com/office/drawing/2014/main" id="{E205BFB9-EF61-4CBD-BD72-023962EBEFC0}"/>
              </a:ext>
            </a:extLst>
          </p:cNvPr>
          <p:cNvSpPr>
            <a:spLocks/>
          </p:cNvSpPr>
          <p:nvPr/>
        </p:nvSpPr>
        <p:spPr bwMode="auto">
          <a:xfrm>
            <a:off x="9538171" y="4527645"/>
            <a:ext cx="4856" cy="8093"/>
          </a:xfrm>
          <a:custGeom>
            <a:avLst/>
            <a:gdLst>
              <a:gd name="T0" fmla="*/ 0 w 3"/>
              <a:gd name="T1" fmla="*/ 1 h 5"/>
              <a:gd name="T2" fmla="*/ 2 w 3"/>
              <a:gd name="T3" fmla="*/ 5 h 5"/>
              <a:gd name="T4" fmla="*/ 3 w 3"/>
              <a:gd name="T5" fmla="*/ 5 h 5"/>
              <a:gd name="T6" fmla="*/ 3 w 3"/>
              <a:gd name="T7" fmla="*/ 5 h 5"/>
              <a:gd name="T8" fmla="*/ 2 w 3"/>
              <a:gd name="T9" fmla="*/ 3 h 5"/>
              <a:gd name="T10" fmla="*/ 2 w 3"/>
              <a:gd name="T11" fmla="*/ 1 h 5"/>
              <a:gd name="T12" fmla="*/ 0 w 3"/>
              <a:gd name="T13" fmla="*/ 0 h 5"/>
              <a:gd name="T14" fmla="*/ 0 w 3"/>
              <a:gd name="T1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5">
                <a:moveTo>
                  <a:pt x="0" y="1"/>
                </a:move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lnTo>
                  <a:pt x="2" y="3"/>
                </a:lnTo>
                <a:lnTo>
                  <a:pt x="2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Freeform 493">
            <a:extLst>
              <a:ext uri="{FF2B5EF4-FFF2-40B4-BE49-F238E27FC236}">
                <a16:creationId xmlns:a16="http://schemas.microsoft.com/office/drawing/2014/main" id="{DE71D531-34FF-40CF-AC03-100110BF3148}"/>
              </a:ext>
            </a:extLst>
          </p:cNvPr>
          <p:cNvSpPr>
            <a:spLocks/>
          </p:cNvSpPr>
          <p:nvPr/>
        </p:nvSpPr>
        <p:spPr bwMode="auto">
          <a:xfrm>
            <a:off x="9275965" y="4407873"/>
            <a:ext cx="24278" cy="12948"/>
          </a:xfrm>
          <a:custGeom>
            <a:avLst/>
            <a:gdLst>
              <a:gd name="T0" fmla="*/ 13 w 15"/>
              <a:gd name="T1" fmla="*/ 4 h 8"/>
              <a:gd name="T2" fmla="*/ 15 w 15"/>
              <a:gd name="T3" fmla="*/ 4 h 8"/>
              <a:gd name="T4" fmla="*/ 15 w 15"/>
              <a:gd name="T5" fmla="*/ 2 h 8"/>
              <a:gd name="T6" fmla="*/ 13 w 15"/>
              <a:gd name="T7" fmla="*/ 0 h 8"/>
              <a:gd name="T8" fmla="*/ 11 w 15"/>
              <a:gd name="T9" fmla="*/ 2 h 8"/>
              <a:gd name="T10" fmla="*/ 9 w 15"/>
              <a:gd name="T11" fmla="*/ 0 h 8"/>
              <a:gd name="T12" fmla="*/ 5 w 15"/>
              <a:gd name="T13" fmla="*/ 0 h 8"/>
              <a:gd name="T14" fmla="*/ 3 w 15"/>
              <a:gd name="T15" fmla="*/ 0 h 8"/>
              <a:gd name="T16" fmla="*/ 2 w 15"/>
              <a:gd name="T17" fmla="*/ 0 h 8"/>
              <a:gd name="T18" fmla="*/ 0 w 15"/>
              <a:gd name="T19" fmla="*/ 2 h 8"/>
              <a:gd name="T20" fmla="*/ 0 w 15"/>
              <a:gd name="T21" fmla="*/ 4 h 8"/>
              <a:gd name="T22" fmla="*/ 0 w 15"/>
              <a:gd name="T23" fmla="*/ 6 h 8"/>
              <a:gd name="T24" fmla="*/ 3 w 15"/>
              <a:gd name="T25" fmla="*/ 8 h 8"/>
              <a:gd name="T26" fmla="*/ 7 w 15"/>
              <a:gd name="T27" fmla="*/ 4 h 8"/>
              <a:gd name="T28" fmla="*/ 9 w 15"/>
              <a:gd name="T29" fmla="*/ 6 h 8"/>
              <a:gd name="T30" fmla="*/ 13 w 15"/>
              <a:gd name="T3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8">
                <a:moveTo>
                  <a:pt x="13" y="4"/>
                </a:moveTo>
                <a:lnTo>
                  <a:pt x="15" y="4"/>
                </a:lnTo>
                <a:lnTo>
                  <a:pt x="15" y="2"/>
                </a:lnTo>
                <a:lnTo>
                  <a:pt x="13" y="0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3" y="8"/>
                </a:lnTo>
                <a:lnTo>
                  <a:pt x="7" y="4"/>
                </a:lnTo>
                <a:lnTo>
                  <a:pt x="9" y="6"/>
                </a:lnTo>
                <a:lnTo>
                  <a:pt x="1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Freeform 494">
            <a:extLst>
              <a:ext uri="{FF2B5EF4-FFF2-40B4-BE49-F238E27FC236}">
                <a16:creationId xmlns:a16="http://schemas.microsoft.com/office/drawing/2014/main" id="{296D03EA-50E3-48C9-9358-D82C655417DE}"/>
              </a:ext>
            </a:extLst>
          </p:cNvPr>
          <p:cNvSpPr>
            <a:spLocks/>
          </p:cNvSpPr>
          <p:nvPr/>
        </p:nvSpPr>
        <p:spPr bwMode="auto">
          <a:xfrm>
            <a:off x="9534934" y="4532501"/>
            <a:ext cx="11330" cy="17804"/>
          </a:xfrm>
          <a:custGeom>
            <a:avLst/>
            <a:gdLst>
              <a:gd name="T0" fmla="*/ 0 w 7"/>
              <a:gd name="T1" fmla="*/ 8 h 11"/>
              <a:gd name="T2" fmla="*/ 0 w 7"/>
              <a:gd name="T3" fmla="*/ 10 h 11"/>
              <a:gd name="T4" fmla="*/ 2 w 7"/>
              <a:gd name="T5" fmla="*/ 11 h 11"/>
              <a:gd name="T6" fmla="*/ 4 w 7"/>
              <a:gd name="T7" fmla="*/ 11 h 11"/>
              <a:gd name="T8" fmla="*/ 7 w 7"/>
              <a:gd name="T9" fmla="*/ 10 h 11"/>
              <a:gd name="T10" fmla="*/ 7 w 7"/>
              <a:gd name="T11" fmla="*/ 8 h 11"/>
              <a:gd name="T12" fmla="*/ 5 w 7"/>
              <a:gd name="T13" fmla="*/ 6 h 11"/>
              <a:gd name="T14" fmla="*/ 5 w 7"/>
              <a:gd name="T15" fmla="*/ 4 h 11"/>
              <a:gd name="T16" fmla="*/ 2 w 7"/>
              <a:gd name="T17" fmla="*/ 2 h 11"/>
              <a:gd name="T18" fmla="*/ 0 w 7"/>
              <a:gd name="T19" fmla="*/ 0 h 11"/>
              <a:gd name="T20" fmla="*/ 0 w 7"/>
              <a:gd name="T21" fmla="*/ 2 h 11"/>
              <a:gd name="T22" fmla="*/ 0 w 7"/>
              <a:gd name="T23" fmla="*/ 6 h 11"/>
              <a:gd name="T24" fmla="*/ 2 w 7"/>
              <a:gd name="T25" fmla="*/ 6 h 11"/>
              <a:gd name="T26" fmla="*/ 4 w 7"/>
              <a:gd name="T27" fmla="*/ 8 h 11"/>
              <a:gd name="T28" fmla="*/ 2 w 7"/>
              <a:gd name="T29" fmla="*/ 8 h 11"/>
              <a:gd name="T30" fmla="*/ 0 w 7"/>
              <a:gd name="T3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11">
                <a:moveTo>
                  <a:pt x="0" y="8"/>
                </a:moveTo>
                <a:lnTo>
                  <a:pt x="0" y="10"/>
                </a:lnTo>
                <a:lnTo>
                  <a:pt x="2" y="11"/>
                </a:lnTo>
                <a:lnTo>
                  <a:pt x="4" y="11"/>
                </a:lnTo>
                <a:lnTo>
                  <a:pt x="7" y="10"/>
                </a:lnTo>
                <a:lnTo>
                  <a:pt x="7" y="8"/>
                </a:lnTo>
                <a:lnTo>
                  <a:pt x="5" y="6"/>
                </a:lnTo>
                <a:lnTo>
                  <a:pt x="5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2" y="6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Freeform 495">
            <a:extLst>
              <a:ext uri="{FF2B5EF4-FFF2-40B4-BE49-F238E27FC236}">
                <a16:creationId xmlns:a16="http://schemas.microsoft.com/office/drawing/2014/main" id="{E0ACD3FB-F74A-4212-AD4A-77B7A7787C48}"/>
              </a:ext>
            </a:extLst>
          </p:cNvPr>
          <p:cNvSpPr>
            <a:spLocks/>
          </p:cNvSpPr>
          <p:nvPr/>
        </p:nvSpPr>
        <p:spPr bwMode="auto">
          <a:xfrm>
            <a:off x="9455625" y="4560017"/>
            <a:ext cx="14567" cy="24278"/>
          </a:xfrm>
          <a:custGeom>
            <a:avLst/>
            <a:gdLst>
              <a:gd name="T0" fmla="*/ 9 w 9"/>
              <a:gd name="T1" fmla="*/ 0 h 15"/>
              <a:gd name="T2" fmla="*/ 7 w 9"/>
              <a:gd name="T3" fmla="*/ 0 h 15"/>
              <a:gd name="T4" fmla="*/ 5 w 9"/>
              <a:gd name="T5" fmla="*/ 0 h 15"/>
              <a:gd name="T6" fmla="*/ 5 w 9"/>
              <a:gd name="T7" fmla="*/ 2 h 15"/>
              <a:gd name="T8" fmla="*/ 2 w 9"/>
              <a:gd name="T9" fmla="*/ 6 h 15"/>
              <a:gd name="T10" fmla="*/ 0 w 9"/>
              <a:gd name="T11" fmla="*/ 8 h 15"/>
              <a:gd name="T12" fmla="*/ 2 w 9"/>
              <a:gd name="T13" fmla="*/ 8 h 15"/>
              <a:gd name="T14" fmla="*/ 0 w 9"/>
              <a:gd name="T15" fmla="*/ 9 h 15"/>
              <a:gd name="T16" fmla="*/ 0 w 9"/>
              <a:gd name="T17" fmla="*/ 13 h 15"/>
              <a:gd name="T18" fmla="*/ 2 w 9"/>
              <a:gd name="T19" fmla="*/ 15 h 15"/>
              <a:gd name="T20" fmla="*/ 4 w 9"/>
              <a:gd name="T21" fmla="*/ 13 h 15"/>
              <a:gd name="T22" fmla="*/ 7 w 9"/>
              <a:gd name="T23" fmla="*/ 9 h 15"/>
              <a:gd name="T24" fmla="*/ 9 w 9"/>
              <a:gd name="T25" fmla="*/ 6 h 15"/>
              <a:gd name="T26" fmla="*/ 9 w 9"/>
              <a:gd name="T27" fmla="*/ 2 h 15"/>
              <a:gd name="T28" fmla="*/ 9 w 9"/>
              <a:gd name="T29" fmla="*/ 2 h 15"/>
              <a:gd name="T30" fmla="*/ 9 w 9"/>
              <a:gd name="T3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" h="15">
                <a:moveTo>
                  <a:pt x="9" y="0"/>
                </a:move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4" y="13"/>
                </a:lnTo>
                <a:lnTo>
                  <a:pt x="7" y="9"/>
                </a:lnTo>
                <a:lnTo>
                  <a:pt x="9" y="6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Freeform 496">
            <a:extLst>
              <a:ext uri="{FF2B5EF4-FFF2-40B4-BE49-F238E27FC236}">
                <a16:creationId xmlns:a16="http://schemas.microsoft.com/office/drawing/2014/main" id="{0DFB0C14-00A5-4FEF-953A-433F5607D0E5}"/>
              </a:ext>
            </a:extLst>
          </p:cNvPr>
          <p:cNvSpPr>
            <a:spLocks/>
          </p:cNvSpPr>
          <p:nvPr/>
        </p:nvSpPr>
        <p:spPr bwMode="auto">
          <a:xfrm>
            <a:off x="9653088" y="4584295"/>
            <a:ext cx="9711" cy="9711"/>
          </a:xfrm>
          <a:custGeom>
            <a:avLst/>
            <a:gdLst>
              <a:gd name="T0" fmla="*/ 2 w 6"/>
              <a:gd name="T1" fmla="*/ 2 h 6"/>
              <a:gd name="T2" fmla="*/ 0 w 6"/>
              <a:gd name="T3" fmla="*/ 4 h 6"/>
              <a:gd name="T4" fmla="*/ 2 w 6"/>
              <a:gd name="T5" fmla="*/ 4 h 6"/>
              <a:gd name="T6" fmla="*/ 6 w 6"/>
              <a:gd name="T7" fmla="*/ 6 h 6"/>
              <a:gd name="T8" fmla="*/ 6 w 6"/>
              <a:gd name="T9" fmla="*/ 4 h 6"/>
              <a:gd name="T10" fmla="*/ 6 w 6"/>
              <a:gd name="T11" fmla="*/ 0 h 6"/>
              <a:gd name="T12" fmla="*/ 4 w 6"/>
              <a:gd name="T13" fmla="*/ 0 h 6"/>
              <a:gd name="T14" fmla="*/ 2 w 6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2" y="2"/>
                </a:moveTo>
                <a:lnTo>
                  <a:pt x="0" y="4"/>
                </a:lnTo>
                <a:lnTo>
                  <a:pt x="2" y="4"/>
                </a:lnTo>
                <a:lnTo>
                  <a:pt x="6" y="6"/>
                </a:lnTo>
                <a:lnTo>
                  <a:pt x="6" y="4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2" name="Freeform 497">
            <a:extLst>
              <a:ext uri="{FF2B5EF4-FFF2-40B4-BE49-F238E27FC236}">
                <a16:creationId xmlns:a16="http://schemas.microsoft.com/office/drawing/2014/main" id="{FE6B892D-13AE-4CDF-B6F0-D218309FE427}"/>
              </a:ext>
            </a:extLst>
          </p:cNvPr>
          <p:cNvSpPr>
            <a:spLocks/>
          </p:cNvSpPr>
          <p:nvPr/>
        </p:nvSpPr>
        <p:spPr bwMode="auto">
          <a:xfrm>
            <a:off x="9241976" y="4597243"/>
            <a:ext cx="103587" cy="53412"/>
          </a:xfrm>
          <a:custGeom>
            <a:avLst/>
            <a:gdLst>
              <a:gd name="T0" fmla="*/ 30 w 64"/>
              <a:gd name="T1" fmla="*/ 18 h 33"/>
              <a:gd name="T2" fmla="*/ 32 w 64"/>
              <a:gd name="T3" fmla="*/ 16 h 33"/>
              <a:gd name="T4" fmla="*/ 32 w 64"/>
              <a:gd name="T5" fmla="*/ 16 h 33"/>
              <a:gd name="T6" fmla="*/ 34 w 64"/>
              <a:gd name="T7" fmla="*/ 13 h 33"/>
              <a:gd name="T8" fmla="*/ 38 w 64"/>
              <a:gd name="T9" fmla="*/ 13 h 33"/>
              <a:gd name="T10" fmla="*/ 41 w 64"/>
              <a:gd name="T11" fmla="*/ 13 h 33"/>
              <a:gd name="T12" fmla="*/ 47 w 64"/>
              <a:gd name="T13" fmla="*/ 11 h 33"/>
              <a:gd name="T14" fmla="*/ 53 w 64"/>
              <a:gd name="T15" fmla="*/ 9 h 33"/>
              <a:gd name="T16" fmla="*/ 56 w 64"/>
              <a:gd name="T17" fmla="*/ 7 h 33"/>
              <a:gd name="T18" fmla="*/ 58 w 64"/>
              <a:gd name="T19" fmla="*/ 5 h 33"/>
              <a:gd name="T20" fmla="*/ 60 w 64"/>
              <a:gd name="T21" fmla="*/ 5 h 33"/>
              <a:gd name="T22" fmla="*/ 64 w 64"/>
              <a:gd name="T23" fmla="*/ 3 h 33"/>
              <a:gd name="T24" fmla="*/ 64 w 64"/>
              <a:gd name="T25" fmla="*/ 1 h 33"/>
              <a:gd name="T26" fmla="*/ 62 w 64"/>
              <a:gd name="T27" fmla="*/ 0 h 33"/>
              <a:gd name="T28" fmla="*/ 55 w 64"/>
              <a:gd name="T29" fmla="*/ 1 h 33"/>
              <a:gd name="T30" fmla="*/ 51 w 64"/>
              <a:gd name="T31" fmla="*/ 1 h 33"/>
              <a:gd name="T32" fmla="*/ 47 w 64"/>
              <a:gd name="T33" fmla="*/ 1 h 33"/>
              <a:gd name="T34" fmla="*/ 45 w 64"/>
              <a:gd name="T35" fmla="*/ 1 h 33"/>
              <a:gd name="T36" fmla="*/ 40 w 64"/>
              <a:gd name="T37" fmla="*/ 3 h 33"/>
              <a:gd name="T38" fmla="*/ 34 w 64"/>
              <a:gd name="T39" fmla="*/ 3 h 33"/>
              <a:gd name="T40" fmla="*/ 28 w 64"/>
              <a:gd name="T41" fmla="*/ 7 h 33"/>
              <a:gd name="T42" fmla="*/ 24 w 64"/>
              <a:gd name="T43" fmla="*/ 9 h 33"/>
              <a:gd name="T44" fmla="*/ 23 w 64"/>
              <a:gd name="T45" fmla="*/ 11 h 33"/>
              <a:gd name="T46" fmla="*/ 19 w 64"/>
              <a:gd name="T47" fmla="*/ 11 h 33"/>
              <a:gd name="T48" fmla="*/ 17 w 64"/>
              <a:gd name="T49" fmla="*/ 11 h 33"/>
              <a:gd name="T50" fmla="*/ 13 w 64"/>
              <a:gd name="T51" fmla="*/ 13 h 33"/>
              <a:gd name="T52" fmla="*/ 11 w 64"/>
              <a:gd name="T53" fmla="*/ 15 h 33"/>
              <a:gd name="T54" fmla="*/ 9 w 64"/>
              <a:gd name="T55" fmla="*/ 15 h 33"/>
              <a:gd name="T56" fmla="*/ 6 w 64"/>
              <a:gd name="T57" fmla="*/ 16 h 33"/>
              <a:gd name="T58" fmla="*/ 6 w 64"/>
              <a:gd name="T59" fmla="*/ 20 h 33"/>
              <a:gd name="T60" fmla="*/ 2 w 64"/>
              <a:gd name="T61" fmla="*/ 26 h 33"/>
              <a:gd name="T62" fmla="*/ 2 w 64"/>
              <a:gd name="T63" fmla="*/ 28 h 33"/>
              <a:gd name="T64" fmla="*/ 2 w 64"/>
              <a:gd name="T65" fmla="*/ 28 h 33"/>
              <a:gd name="T66" fmla="*/ 4 w 64"/>
              <a:gd name="T67" fmla="*/ 30 h 33"/>
              <a:gd name="T68" fmla="*/ 2 w 64"/>
              <a:gd name="T69" fmla="*/ 30 h 33"/>
              <a:gd name="T70" fmla="*/ 0 w 64"/>
              <a:gd name="T71" fmla="*/ 30 h 33"/>
              <a:gd name="T72" fmla="*/ 0 w 64"/>
              <a:gd name="T73" fmla="*/ 31 h 33"/>
              <a:gd name="T74" fmla="*/ 0 w 64"/>
              <a:gd name="T75" fmla="*/ 33 h 33"/>
              <a:gd name="T76" fmla="*/ 6 w 64"/>
              <a:gd name="T77" fmla="*/ 33 h 33"/>
              <a:gd name="T78" fmla="*/ 11 w 64"/>
              <a:gd name="T79" fmla="*/ 30 h 33"/>
              <a:gd name="T80" fmla="*/ 13 w 64"/>
              <a:gd name="T81" fmla="*/ 30 h 33"/>
              <a:gd name="T82" fmla="*/ 17 w 64"/>
              <a:gd name="T83" fmla="*/ 30 h 33"/>
              <a:gd name="T84" fmla="*/ 19 w 64"/>
              <a:gd name="T85" fmla="*/ 28 h 33"/>
              <a:gd name="T86" fmla="*/ 23 w 64"/>
              <a:gd name="T87" fmla="*/ 24 h 33"/>
              <a:gd name="T88" fmla="*/ 28 w 64"/>
              <a:gd name="T89" fmla="*/ 20 h 33"/>
              <a:gd name="T90" fmla="*/ 30 w 64"/>
              <a:gd name="T91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4" h="33">
                <a:moveTo>
                  <a:pt x="30" y="18"/>
                </a:moveTo>
                <a:lnTo>
                  <a:pt x="32" y="16"/>
                </a:lnTo>
                <a:lnTo>
                  <a:pt x="32" y="16"/>
                </a:lnTo>
                <a:lnTo>
                  <a:pt x="34" y="13"/>
                </a:lnTo>
                <a:lnTo>
                  <a:pt x="38" y="13"/>
                </a:lnTo>
                <a:lnTo>
                  <a:pt x="41" y="13"/>
                </a:lnTo>
                <a:lnTo>
                  <a:pt x="47" y="11"/>
                </a:lnTo>
                <a:lnTo>
                  <a:pt x="53" y="9"/>
                </a:lnTo>
                <a:lnTo>
                  <a:pt x="56" y="7"/>
                </a:lnTo>
                <a:lnTo>
                  <a:pt x="58" y="5"/>
                </a:lnTo>
                <a:lnTo>
                  <a:pt x="60" y="5"/>
                </a:lnTo>
                <a:lnTo>
                  <a:pt x="64" y="3"/>
                </a:lnTo>
                <a:lnTo>
                  <a:pt x="64" y="1"/>
                </a:lnTo>
                <a:lnTo>
                  <a:pt x="62" y="0"/>
                </a:lnTo>
                <a:lnTo>
                  <a:pt x="55" y="1"/>
                </a:lnTo>
                <a:lnTo>
                  <a:pt x="51" y="1"/>
                </a:lnTo>
                <a:lnTo>
                  <a:pt x="47" y="1"/>
                </a:lnTo>
                <a:lnTo>
                  <a:pt x="45" y="1"/>
                </a:lnTo>
                <a:lnTo>
                  <a:pt x="40" y="3"/>
                </a:lnTo>
                <a:lnTo>
                  <a:pt x="34" y="3"/>
                </a:lnTo>
                <a:lnTo>
                  <a:pt x="28" y="7"/>
                </a:lnTo>
                <a:lnTo>
                  <a:pt x="24" y="9"/>
                </a:lnTo>
                <a:lnTo>
                  <a:pt x="23" y="11"/>
                </a:lnTo>
                <a:lnTo>
                  <a:pt x="19" y="11"/>
                </a:lnTo>
                <a:lnTo>
                  <a:pt x="17" y="11"/>
                </a:lnTo>
                <a:lnTo>
                  <a:pt x="13" y="13"/>
                </a:lnTo>
                <a:lnTo>
                  <a:pt x="11" y="15"/>
                </a:lnTo>
                <a:lnTo>
                  <a:pt x="9" y="15"/>
                </a:lnTo>
                <a:lnTo>
                  <a:pt x="6" y="16"/>
                </a:lnTo>
                <a:lnTo>
                  <a:pt x="6" y="20"/>
                </a:lnTo>
                <a:lnTo>
                  <a:pt x="2" y="26"/>
                </a:lnTo>
                <a:lnTo>
                  <a:pt x="2" y="28"/>
                </a:lnTo>
                <a:lnTo>
                  <a:pt x="2" y="28"/>
                </a:lnTo>
                <a:lnTo>
                  <a:pt x="4" y="30"/>
                </a:lnTo>
                <a:lnTo>
                  <a:pt x="2" y="30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6" y="33"/>
                </a:lnTo>
                <a:lnTo>
                  <a:pt x="11" y="30"/>
                </a:lnTo>
                <a:lnTo>
                  <a:pt x="13" y="30"/>
                </a:lnTo>
                <a:lnTo>
                  <a:pt x="17" y="30"/>
                </a:lnTo>
                <a:lnTo>
                  <a:pt x="19" y="28"/>
                </a:lnTo>
                <a:lnTo>
                  <a:pt x="23" y="24"/>
                </a:lnTo>
                <a:lnTo>
                  <a:pt x="28" y="20"/>
                </a:lnTo>
                <a:lnTo>
                  <a:pt x="30" y="1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Freeform 498">
            <a:extLst>
              <a:ext uri="{FF2B5EF4-FFF2-40B4-BE49-F238E27FC236}">
                <a16:creationId xmlns:a16="http://schemas.microsoft.com/office/drawing/2014/main" id="{D01DF130-FBD2-4E7B-9EC7-BF2D503C03A0}"/>
              </a:ext>
            </a:extLst>
          </p:cNvPr>
          <p:cNvSpPr>
            <a:spLocks/>
          </p:cNvSpPr>
          <p:nvPr/>
        </p:nvSpPr>
        <p:spPr bwMode="auto">
          <a:xfrm>
            <a:off x="9387645" y="4590769"/>
            <a:ext cx="9711" cy="0"/>
          </a:xfrm>
          <a:custGeom>
            <a:avLst/>
            <a:gdLst>
              <a:gd name="T0" fmla="*/ 6 w 6"/>
              <a:gd name="T1" fmla="*/ 4 w 6"/>
              <a:gd name="T2" fmla="*/ 0 w 6"/>
              <a:gd name="T3" fmla="*/ 2 w 6"/>
              <a:gd name="T4" fmla="*/ 6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6">
                <a:moveTo>
                  <a:pt x="6" y="0"/>
                </a:moveTo>
                <a:lnTo>
                  <a:pt x="4" y="0"/>
                </a:lnTo>
                <a:lnTo>
                  <a:pt x="0" y="0"/>
                </a:lnTo>
                <a:lnTo>
                  <a:pt x="2" y="0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4" name="Freeform 499">
            <a:extLst>
              <a:ext uri="{FF2B5EF4-FFF2-40B4-BE49-F238E27FC236}">
                <a16:creationId xmlns:a16="http://schemas.microsoft.com/office/drawing/2014/main" id="{68645D7E-F3A6-419E-808B-CC2D5B67C86C}"/>
              </a:ext>
            </a:extLst>
          </p:cNvPr>
          <p:cNvSpPr>
            <a:spLocks/>
          </p:cNvSpPr>
          <p:nvPr/>
        </p:nvSpPr>
        <p:spPr bwMode="auto">
          <a:xfrm>
            <a:off x="9369841" y="4438625"/>
            <a:ext cx="79309" cy="30753"/>
          </a:xfrm>
          <a:custGeom>
            <a:avLst/>
            <a:gdLst>
              <a:gd name="T0" fmla="*/ 19 w 49"/>
              <a:gd name="T1" fmla="*/ 11 h 19"/>
              <a:gd name="T2" fmla="*/ 26 w 49"/>
              <a:gd name="T3" fmla="*/ 11 h 19"/>
              <a:gd name="T4" fmla="*/ 28 w 49"/>
              <a:gd name="T5" fmla="*/ 10 h 19"/>
              <a:gd name="T6" fmla="*/ 32 w 49"/>
              <a:gd name="T7" fmla="*/ 10 h 19"/>
              <a:gd name="T8" fmla="*/ 38 w 49"/>
              <a:gd name="T9" fmla="*/ 13 h 19"/>
              <a:gd name="T10" fmla="*/ 42 w 49"/>
              <a:gd name="T11" fmla="*/ 15 h 19"/>
              <a:gd name="T12" fmla="*/ 45 w 49"/>
              <a:gd name="T13" fmla="*/ 19 h 19"/>
              <a:gd name="T14" fmla="*/ 49 w 49"/>
              <a:gd name="T15" fmla="*/ 19 h 19"/>
              <a:gd name="T16" fmla="*/ 49 w 49"/>
              <a:gd name="T17" fmla="*/ 15 h 19"/>
              <a:gd name="T18" fmla="*/ 47 w 49"/>
              <a:gd name="T19" fmla="*/ 10 h 19"/>
              <a:gd name="T20" fmla="*/ 40 w 49"/>
              <a:gd name="T21" fmla="*/ 4 h 19"/>
              <a:gd name="T22" fmla="*/ 32 w 49"/>
              <a:gd name="T23" fmla="*/ 4 h 19"/>
              <a:gd name="T24" fmla="*/ 30 w 49"/>
              <a:gd name="T25" fmla="*/ 0 h 19"/>
              <a:gd name="T26" fmla="*/ 26 w 49"/>
              <a:gd name="T27" fmla="*/ 0 h 19"/>
              <a:gd name="T28" fmla="*/ 23 w 49"/>
              <a:gd name="T29" fmla="*/ 2 h 19"/>
              <a:gd name="T30" fmla="*/ 19 w 49"/>
              <a:gd name="T31" fmla="*/ 2 h 19"/>
              <a:gd name="T32" fmla="*/ 17 w 49"/>
              <a:gd name="T33" fmla="*/ 2 h 19"/>
              <a:gd name="T34" fmla="*/ 11 w 49"/>
              <a:gd name="T35" fmla="*/ 2 h 19"/>
              <a:gd name="T36" fmla="*/ 6 w 49"/>
              <a:gd name="T37" fmla="*/ 2 h 19"/>
              <a:gd name="T38" fmla="*/ 4 w 49"/>
              <a:gd name="T39" fmla="*/ 4 h 19"/>
              <a:gd name="T40" fmla="*/ 4 w 49"/>
              <a:gd name="T41" fmla="*/ 6 h 19"/>
              <a:gd name="T42" fmla="*/ 0 w 49"/>
              <a:gd name="T43" fmla="*/ 6 h 19"/>
              <a:gd name="T44" fmla="*/ 0 w 49"/>
              <a:gd name="T45" fmla="*/ 10 h 19"/>
              <a:gd name="T46" fmla="*/ 0 w 49"/>
              <a:gd name="T47" fmla="*/ 11 h 19"/>
              <a:gd name="T48" fmla="*/ 2 w 49"/>
              <a:gd name="T49" fmla="*/ 11 h 19"/>
              <a:gd name="T50" fmla="*/ 6 w 49"/>
              <a:gd name="T51" fmla="*/ 8 h 19"/>
              <a:gd name="T52" fmla="*/ 8 w 49"/>
              <a:gd name="T53" fmla="*/ 10 h 19"/>
              <a:gd name="T54" fmla="*/ 9 w 49"/>
              <a:gd name="T55" fmla="*/ 11 h 19"/>
              <a:gd name="T56" fmla="*/ 13 w 49"/>
              <a:gd name="T57" fmla="*/ 11 h 19"/>
              <a:gd name="T58" fmla="*/ 15 w 49"/>
              <a:gd name="T59" fmla="*/ 8 h 19"/>
              <a:gd name="T60" fmla="*/ 17 w 49"/>
              <a:gd name="T61" fmla="*/ 8 h 19"/>
              <a:gd name="T62" fmla="*/ 19 w 49"/>
              <a:gd name="T63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" h="19">
                <a:moveTo>
                  <a:pt x="19" y="11"/>
                </a:moveTo>
                <a:lnTo>
                  <a:pt x="26" y="11"/>
                </a:lnTo>
                <a:lnTo>
                  <a:pt x="28" y="10"/>
                </a:lnTo>
                <a:lnTo>
                  <a:pt x="32" y="10"/>
                </a:lnTo>
                <a:lnTo>
                  <a:pt x="38" y="13"/>
                </a:lnTo>
                <a:lnTo>
                  <a:pt x="42" y="15"/>
                </a:lnTo>
                <a:lnTo>
                  <a:pt x="45" y="19"/>
                </a:lnTo>
                <a:lnTo>
                  <a:pt x="49" y="19"/>
                </a:lnTo>
                <a:lnTo>
                  <a:pt x="49" y="15"/>
                </a:lnTo>
                <a:lnTo>
                  <a:pt x="47" y="10"/>
                </a:lnTo>
                <a:lnTo>
                  <a:pt x="40" y="4"/>
                </a:lnTo>
                <a:lnTo>
                  <a:pt x="32" y="4"/>
                </a:lnTo>
                <a:lnTo>
                  <a:pt x="30" y="0"/>
                </a:lnTo>
                <a:lnTo>
                  <a:pt x="26" y="0"/>
                </a:lnTo>
                <a:lnTo>
                  <a:pt x="23" y="2"/>
                </a:lnTo>
                <a:lnTo>
                  <a:pt x="19" y="2"/>
                </a:lnTo>
                <a:lnTo>
                  <a:pt x="17" y="2"/>
                </a:lnTo>
                <a:lnTo>
                  <a:pt x="11" y="2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0" y="6"/>
                </a:lnTo>
                <a:lnTo>
                  <a:pt x="0" y="10"/>
                </a:lnTo>
                <a:lnTo>
                  <a:pt x="0" y="11"/>
                </a:lnTo>
                <a:lnTo>
                  <a:pt x="2" y="11"/>
                </a:lnTo>
                <a:lnTo>
                  <a:pt x="6" y="8"/>
                </a:lnTo>
                <a:lnTo>
                  <a:pt x="8" y="10"/>
                </a:lnTo>
                <a:lnTo>
                  <a:pt x="9" y="11"/>
                </a:lnTo>
                <a:lnTo>
                  <a:pt x="13" y="11"/>
                </a:lnTo>
                <a:lnTo>
                  <a:pt x="15" y="8"/>
                </a:lnTo>
                <a:lnTo>
                  <a:pt x="17" y="8"/>
                </a:lnTo>
                <a:lnTo>
                  <a:pt x="19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Freeform 500">
            <a:extLst>
              <a:ext uri="{FF2B5EF4-FFF2-40B4-BE49-F238E27FC236}">
                <a16:creationId xmlns:a16="http://schemas.microsoft.com/office/drawing/2014/main" id="{A28F6478-3E92-4A58-B043-1160E4B06520}"/>
              </a:ext>
            </a:extLst>
          </p:cNvPr>
          <p:cNvSpPr>
            <a:spLocks/>
          </p:cNvSpPr>
          <p:nvPr/>
        </p:nvSpPr>
        <p:spPr bwMode="auto">
          <a:xfrm>
            <a:off x="9193419" y="4650655"/>
            <a:ext cx="8093" cy="6474"/>
          </a:xfrm>
          <a:custGeom>
            <a:avLst/>
            <a:gdLst>
              <a:gd name="T0" fmla="*/ 2 w 5"/>
              <a:gd name="T1" fmla="*/ 2 h 4"/>
              <a:gd name="T2" fmla="*/ 0 w 5"/>
              <a:gd name="T3" fmla="*/ 4 h 4"/>
              <a:gd name="T4" fmla="*/ 2 w 5"/>
              <a:gd name="T5" fmla="*/ 4 h 4"/>
              <a:gd name="T6" fmla="*/ 5 w 5"/>
              <a:gd name="T7" fmla="*/ 4 h 4"/>
              <a:gd name="T8" fmla="*/ 4 w 5"/>
              <a:gd name="T9" fmla="*/ 2 h 4"/>
              <a:gd name="T10" fmla="*/ 2 w 5"/>
              <a:gd name="T11" fmla="*/ 0 h 4"/>
              <a:gd name="T12" fmla="*/ 2 w 5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2" y="2"/>
                </a:moveTo>
                <a:lnTo>
                  <a:pt x="0" y="4"/>
                </a:lnTo>
                <a:lnTo>
                  <a:pt x="2" y="4"/>
                </a:lnTo>
                <a:lnTo>
                  <a:pt x="5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6" name="Freeform 501">
            <a:extLst>
              <a:ext uri="{FF2B5EF4-FFF2-40B4-BE49-F238E27FC236}">
                <a16:creationId xmlns:a16="http://schemas.microsoft.com/office/drawing/2014/main" id="{9FB8E839-3DB0-43C5-81C3-C9D18D7C62C8}"/>
              </a:ext>
            </a:extLst>
          </p:cNvPr>
          <p:cNvSpPr>
            <a:spLocks/>
          </p:cNvSpPr>
          <p:nvPr/>
        </p:nvSpPr>
        <p:spPr bwMode="auto">
          <a:xfrm>
            <a:off x="9144862" y="4584295"/>
            <a:ext cx="87402" cy="24278"/>
          </a:xfrm>
          <a:custGeom>
            <a:avLst/>
            <a:gdLst>
              <a:gd name="T0" fmla="*/ 41 w 54"/>
              <a:gd name="T1" fmla="*/ 13 h 15"/>
              <a:gd name="T2" fmla="*/ 43 w 54"/>
              <a:gd name="T3" fmla="*/ 13 h 15"/>
              <a:gd name="T4" fmla="*/ 45 w 54"/>
              <a:gd name="T5" fmla="*/ 11 h 15"/>
              <a:gd name="T6" fmla="*/ 49 w 54"/>
              <a:gd name="T7" fmla="*/ 11 h 15"/>
              <a:gd name="T8" fmla="*/ 51 w 54"/>
              <a:gd name="T9" fmla="*/ 8 h 15"/>
              <a:gd name="T10" fmla="*/ 52 w 54"/>
              <a:gd name="T11" fmla="*/ 8 h 15"/>
              <a:gd name="T12" fmla="*/ 54 w 54"/>
              <a:gd name="T13" fmla="*/ 4 h 15"/>
              <a:gd name="T14" fmla="*/ 54 w 54"/>
              <a:gd name="T15" fmla="*/ 2 h 15"/>
              <a:gd name="T16" fmla="*/ 51 w 54"/>
              <a:gd name="T17" fmla="*/ 0 h 15"/>
              <a:gd name="T18" fmla="*/ 49 w 54"/>
              <a:gd name="T19" fmla="*/ 2 h 15"/>
              <a:gd name="T20" fmla="*/ 49 w 54"/>
              <a:gd name="T21" fmla="*/ 2 h 15"/>
              <a:gd name="T22" fmla="*/ 47 w 54"/>
              <a:gd name="T23" fmla="*/ 6 h 15"/>
              <a:gd name="T24" fmla="*/ 45 w 54"/>
              <a:gd name="T25" fmla="*/ 6 h 15"/>
              <a:gd name="T26" fmla="*/ 43 w 54"/>
              <a:gd name="T27" fmla="*/ 9 h 15"/>
              <a:gd name="T28" fmla="*/ 39 w 54"/>
              <a:gd name="T29" fmla="*/ 9 h 15"/>
              <a:gd name="T30" fmla="*/ 37 w 54"/>
              <a:gd name="T31" fmla="*/ 8 h 15"/>
              <a:gd name="T32" fmla="*/ 32 w 54"/>
              <a:gd name="T33" fmla="*/ 8 h 15"/>
              <a:gd name="T34" fmla="*/ 28 w 54"/>
              <a:gd name="T35" fmla="*/ 8 h 15"/>
              <a:gd name="T36" fmla="*/ 24 w 54"/>
              <a:gd name="T37" fmla="*/ 6 h 15"/>
              <a:gd name="T38" fmla="*/ 20 w 54"/>
              <a:gd name="T39" fmla="*/ 4 h 15"/>
              <a:gd name="T40" fmla="*/ 17 w 54"/>
              <a:gd name="T41" fmla="*/ 6 h 15"/>
              <a:gd name="T42" fmla="*/ 13 w 54"/>
              <a:gd name="T43" fmla="*/ 4 h 15"/>
              <a:gd name="T44" fmla="*/ 5 w 54"/>
              <a:gd name="T45" fmla="*/ 6 h 15"/>
              <a:gd name="T46" fmla="*/ 0 w 54"/>
              <a:gd name="T47" fmla="*/ 8 h 15"/>
              <a:gd name="T48" fmla="*/ 0 w 54"/>
              <a:gd name="T49" fmla="*/ 11 h 15"/>
              <a:gd name="T50" fmla="*/ 0 w 54"/>
              <a:gd name="T51" fmla="*/ 13 h 15"/>
              <a:gd name="T52" fmla="*/ 3 w 54"/>
              <a:gd name="T53" fmla="*/ 13 h 15"/>
              <a:gd name="T54" fmla="*/ 5 w 54"/>
              <a:gd name="T55" fmla="*/ 13 h 15"/>
              <a:gd name="T56" fmla="*/ 7 w 54"/>
              <a:gd name="T57" fmla="*/ 15 h 15"/>
              <a:gd name="T58" fmla="*/ 9 w 54"/>
              <a:gd name="T59" fmla="*/ 13 h 15"/>
              <a:gd name="T60" fmla="*/ 13 w 54"/>
              <a:gd name="T61" fmla="*/ 15 h 15"/>
              <a:gd name="T62" fmla="*/ 15 w 54"/>
              <a:gd name="T63" fmla="*/ 15 h 15"/>
              <a:gd name="T64" fmla="*/ 17 w 54"/>
              <a:gd name="T65" fmla="*/ 15 h 15"/>
              <a:gd name="T66" fmla="*/ 19 w 54"/>
              <a:gd name="T67" fmla="*/ 15 h 15"/>
              <a:gd name="T68" fmla="*/ 22 w 54"/>
              <a:gd name="T69" fmla="*/ 15 h 15"/>
              <a:gd name="T70" fmla="*/ 22 w 54"/>
              <a:gd name="T71" fmla="*/ 15 h 15"/>
              <a:gd name="T72" fmla="*/ 26 w 54"/>
              <a:gd name="T73" fmla="*/ 13 h 15"/>
              <a:gd name="T74" fmla="*/ 32 w 54"/>
              <a:gd name="T75" fmla="*/ 15 h 15"/>
              <a:gd name="T76" fmla="*/ 35 w 54"/>
              <a:gd name="T77" fmla="*/ 11 h 15"/>
              <a:gd name="T78" fmla="*/ 41 w 54"/>
              <a:gd name="T7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" h="15">
                <a:moveTo>
                  <a:pt x="41" y="13"/>
                </a:moveTo>
                <a:lnTo>
                  <a:pt x="43" y="13"/>
                </a:lnTo>
                <a:lnTo>
                  <a:pt x="45" y="11"/>
                </a:lnTo>
                <a:lnTo>
                  <a:pt x="49" y="11"/>
                </a:lnTo>
                <a:lnTo>
                  <a:pt x="51" y="8"/>
                </a:lnTo>
                <a:lnTo>
                  <a:pt x="52" y="8"/>
                </a:lnTo>
                <a:lnTo>
                  <a:pt x="54" y="4"/>
                </a:lnTo>
                <a:lnTo>
                  <a:pt x="54" y="2"/>
                </a:lnTo>
                <a:lnTo>
                  <a:pt x="51" y="0"/>
                </a:lnTo>
                <a:lnTo>
                  <a:pt x="49" y="2"/>
                </a:lnTo>
                <a:lnTo>
                  <a:pt x="49" y="2"/>
                </a:lnTo>
                <a:lnTo>
                  <a:pt x="47" y="6"/>
                </a:lnTo>
                <a:lnTo>
                  <a:pt x="45" y="6"/>
                </a:lnTo>
                <a:lnTo>
                  <a:pt x="43" y="9"/>
                </a:lnTo>
                <a:lnTo>
                  <a:pt x="39" y="9"/>
                </a:lnTo>
                <a:lnTo>
                  <a:pt x="37" y="8"/>
                </a:lnTo>
                <a:lnTo>
                  <a:pt x="32" y="8"/>
                </a:lnTo>
                <a:lnTo>
                  <a:pt x="28" y="8"/>
                </a:lnTo>
                <a:lnTo>
                  <a:pt x="24" y="6"/>
                </a:lnTo>
                <a:lnTo>
                  <a:pt x="20" y="4"/>
                </a:lnTo>
                <a:lnTo>
                  <a:pt x="17" y="6"/>
                </a:lnTo>
                <a:lnTo>
                  <a:pt x="13" y="4"/>
                </a:lnTo>
                <a:lnTo>
                  <a:pt x="5" y="6"/>
                </a:lnTo>
                <a:lnTo>
                  <a:pt x="0" y="8"/>
                </a:lnTo>
                <a:lnTo>
                  <a:pt x="0" y="11"/>
                </a:lnTo>
                <a:lnTo>
                  <a:pt x="0" y="13"/>
                </a:lnTo>
                <a:lnTo>
                  <a:pt x="3" y="13"/>
                </a:lnTo>
                <a:lnTo>
                  <a:pt x="5" y="13"/>
                </a:lnTo>
                <a:lnTo>
                  <a:pt x="7" y="15"/>
                </a:lnTo>
                <a:lnTo>
                  <a:pt x="9" y="13"/>
                </a:lnTo>
                <a:lnTo>
                  <a:pt x="13" y="15"/>
                </a:lnTo>
                <a:lnTo>
                  <a:pt x="15" y="15"/>
                </a:lnTo>
                <a:lnTo>
                  <a:pt x="17" y="15"/>
                </a:lnTo>
                <a:lnTo>
                  <a:pt x="19" y="15"/>
                </a:lnTo>
                <a:lnTo>
                  <a:pt x="22" y="15"/>
                </a:lnTo>
                <a:lnTo>
                  <a:pt x="22" y="15"/>
                </a:lnTo>
                <a:lnTo>
                  <a:pt x="26" y="13"/>
                </a:lnTo>
                <a:lnTo>
                  <a:pt x="32" y="15"/>
                </a:lnTo>
                <a:lnTo>
                  <a:pt x="35" y="11"/>
                </a:lnTo>
                <a:lnTo>
                  <a:pt x="41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Rectangle 502">
            <a:extLst>
              <a:ext uri="{FF2B5EF4-FFF2-40B4-BE49-F238E27FC236}">
                <a16:creationId xmlns:a16="http://schemas.microsoft.com/office/drawing/2014/main" id="{7AB08832-1249-45EE-B839-001EF7734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7645" y="4459666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Freeform 503">
            <a:extLst>
              <a:ext uri="{FF2B5EF4-FFF2-40B4-BE49-F238E27FC236}">
                <a16:creationId xmlns:a16="http://schemas.microsoft.com/office/drawing/2014/main" id="{0EE611E3-2338-4C36-9880-6B1B0A0D4E31}"/>
              </a:ext>
            </a:extLst>
          </p:cNvPr>
          <p:cNvSpPr>
            <a:spLocks/>
          </p:cNvSpPr>
          <p:nvPr/>
        </p:nvSpPr>
        <p:spPr bwMode="auto">
          <a:xfrm>
            <a:off x="9476666" y="4550305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Freeform 504">
            <a:extLst>
              <a:ext uri="{FF2B5EF4-FFF2-40B4-BE49-F238E27FC236}">
                <a16:creationId xmlns:a16="http://schemas.microsoft.com/office/drawing/2014/main" id="{06A5D943-440B-4846-B7F4-ED6AAD5B78A4}"/>
              </a:ext>
            </a:extLst>
          </p:cNvPr>
          <p:cNvSpPr>
            <a:spLocks/>
          </p:cNvSpPr>
          <p:nvPr/>
        </p:nvSpPr>
        <p:spPr bwMode="auto">
          <a:xfrm>
            <a:off x="9470192" y="4556779"/>
            <a:ext cx="9711" cy="3237"/>
          </a:xfrm>
          <a:custGeom>
            <a:avLst/>
            <a:gdLst>
              <a:gd name="T0" fmla="*/ 6 w 6"/>
              <a:gd name="T1" fmla="*/ 2 h 2"/>
              <a:gd name="T2" fmla="*/ 4 w 6"/>
              <a:gd name="T3" fmla="*/ 0 h 2"/>
              <a:gd name="T4" fmla="*/ 0 w 6"/>
              <a:gd name="T5" fmla="*/ 0 h 2"/>
              <a:gd name="T6" fmla="*/ 6 w 6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4" y="0"/>
                </a:lnTo>
                <a:lnTo>
                  <a:pt x="0" y="0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Freeform 505">
            <a:extLst>
              <a:ext uri="{FF2B5EF4-FFF2-40B4-BE49-F238E27FC236}">
                <a16:creationId xmlns:a16="http://schemas.microsoft.com/office/drawing/2014/main" id="{FA7FB564-AAD8-4CEC-B6F3-18342CFF0D6B}"/>
              </a:ext>
            </a:extLst>
          </p:cNvPr>
          <p:cNvSpPr>
            <a:spLocks/>
          </p:cNvSpPr>
          <p:nvPr/>
        </p:nvSpPr>
        <p:spPr bwMode="auto">
          <a:xfrm>
            <a:off x="9059079" y="4587532"/>
            <a:ext cx="66361" cy="27515"/>
          </a:xfrm>
          <a:custGeom>
            <a:avLst/>
            <a:gdLst>
              <a:gd name="T0" fmla="*/ 2 w 41"/>
              <a:gd name="T1" fmla="*/ 15 h 17"/>
              <a:gd name="T2" fmla="*/ 6 w 41"/>
              <a:gd name="T3" fmla="*/ 17 h 17"/>
              <a:gd name="T4" fmla="*/ 9 w 41"/>
              <a:gd name="T5" fmla="*/ 15 h 17"/>
              <a:gd name="T6" fmla="*/ 11 w 41"/>
              <a:gd name="T7" fmla="*/ 17 h 17"/>
              <a:gd name="T8" fmla="*/ 15 w 41"/>
              <a:gd name="T9" fmla="*/ 15 h 17"/>
              <a:gd name="T10" fmla="*/ 17 w 41"/>
              <a:gd name="T11" fmla="*/ 13 h 17"/>
              <a:gd name="T12" fmla="*/ 21 w 41"/>
              <a:gd name="T13" fmla="*/ 15 h 17"/>
              <a:gd name="T14" fmla="*/ 23 w 41"/>
              <a:gd name="T15" fmla="*/ 13 h 17"/>
              <a:gd name="T16" fmla="*/ 26 w 41"/>
              <a:gd name="T17" fmla="*/ 13 h 17"/>
              <a:gd name="T18" fmla="*/ 30 w 41"/>
              <a:gd name="T19" fmla="*/ 11 h 17"/>
              <a:gd name="T20" fmla="*/ 32 w 41"/>
              <a:gd name="T21" fmla="*/ 13 h 17"/>
              <a:gd name="T22" fmla="*/ 34 w 41"/>
              <a:gd name="T23" fmla="*/ 13 h 17"/>
              <a:gd name="T24" fmla="*/ 40 w 41"/>
              <a:gd name="T25" fmla="*/ 13 h 17"/>
              <a:gd name="T26" fmla="*/ 38 w 41"/>
              <a:gd name="T27" fmla="*/ 11 h 17"/>
              <a:gd name="T28" fmla="*/ 41 w 41"/>
              <a:gd name="T29" fmla="*/ 11 h 17"/>
              <a:gd name="T30" fmla="*/ 41 w 41"/>
              <a:gd name="T31" fmla="*/ 7 h 17"/>
              <a:gd name="T32" fmla="*/ 41 w 41"/>
              <a:gd name="T33" fmla="*/ 9 h 17"/>
              <a:gd name="T34" fmla="*/ 40 w 41"/>
              <a:gd name="T35" fmla="*/ 6 h 17"/>
              <a:gd name="T36" fmla="*/ 40 w 41"/>
              <a:gd name="T37" fmla="*/ 4 h 17"/>
              <a:gd name="T38" fmla="*/ 36 w 41"/>
              <a:gd name="T39" fmla="*/ 2 h 17"/>
              <a:gd name="T40" fmla="*/ 38 w 41"/>
              <a:gd name="T41" fmla="*/ 6 h 17"/>
              <a:gd name="T42" fmla="*/ 36 w 41"/>
              <a:gd name="T43" fmla="*/ 6 h 17"/>
              <a:gd name="T44" fmla="*/ 36 w 41"/>
              <a:gd name="T45" fmla="*/ 4 h 17"/>
              <a:gd name="T46" fmla="*/ 32 w 41"/>
              <a:gd name="T47" fmla="*/ 2 h 17"/>
              <a:gd name="T48" fmla="*/ 28 w 41"/>
              <a:gd name="T49" fmla="*/ 2 h 17"/>
              <a:gd name="T50" fmla="*/ 24 w 41"/>
              <a:gd name="T51" fmla="*/ 0 h 17"/>
              <a:gd name="T52" fmla="*/ 23 w 41"/>
              <a:gd name="T53" fmla="*/ 0 h 17"/>
              <a:gd name="T54" fmla="*/ 19 w 41"/>
              <a:gd name="T55" fmla="*/ 2 h 17"/>
              <a:gd name="T56" fmla="*/ 19 w 41"/>
              <a:gd name="T57" fmla="*/ 4 h 17"/>
              <a:gd name="T58" fmla="*/ 24 w 41"/>
              <a:gd name="T59" fmla="*/ 6 h 17"/>
              <a:gd name="T60" fmla="*/ 28 w 41"/>
              <a:gd name="T61" fmla="*/ 9 h 17"/>
              <a:gd name="T62" fmla="*/ 23 w 41"/>
              <a:gd name="T63" fmla="*/ 9 h 17"/>
              <a:gd name="T64" fmla="*/ 21 w 41"/>
              <a:gd name="T65" fmla="*/ 9 h 17"/>
              <a:gd name="T66" fmla="*/ 17 w 41"/>
              <a:gd name="T67" fmla="*/ 7 h 17"/>
              <a:gd name="T68" fmla="*/ 15 w 41"/>
              <a:gd name="T69" fmla="*/ 6 h 17"/>
              <a:gd name="T70" fmla="*/ 13 w 41"/>
              <a:gd name="T71" fmla="*/ 4 h 17"/>
              <a:gd name="T72" fmla="*/ 11 w 41"/>
              <a:gd name="T73" fmla="*/ 6 h 17"/>
              <a:gd name="T74" fmla="*/ 8 w 41"/>
              <a:gd name="T75" fmla="*/ 4 h 17"/>
              <a:gd name="T76" fmla="*/ 4 w 41"/>
              <a:gd name="T77" fmla="*/ 6 h 17"/>
              <a:gd name="T78" fmla="*/ 2 w 41"/>
              <a:gd name="T79" fmla="*/ 9 h 17"/>
              <a:gd name="T80" fmla="*/ 0 w 41"/>
              <a:gd name="T81" fmla="*/ 11 h 17"/>
              <a:gd name="T82" fmla="*/ 2 w 41"/>
              <a:gd name="T83" fmla="*/ 11 h 17"/>
              <a:gd name="T84" fmla="*/ 0 w 41"/>
              <a:gd name="T85" fmla="*/ 13 h 17"/>
              <a:gd name="T86" fmla="*/ 2 w 41"/>
              <a:gd name="T87" fmla="*/ 1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" h="17">
                <a:moveTo>
                  <a:pt x="2" y="15"/>
                </a:moveTo>
                <a:lnTo>
                  <a:pt x="6" y="17"/>
                </a:lnTo>
                <a:lnTo>
                  <a:pt x="9" y="15"/>
                </a:lnTo>
                <a:lnTo>
                  <a:pt x="11" y="17"/>
                </a:lnTo>
                <a:lnTo>
                  <a:pt x="15" y="15"/>
                </a:lnTo>
                <a:lnTo>
                  <a:pt x="17" y="13"/>
                </a:lnTo>
                <a:lnTo>
                  <a:pt x="21" y="15"/>
                </a:lnTo>
                <a:lnTo>
                  <a:pt x="23" y="13"/>
                </a:lnTo>
                <a:lnTo>
                  <a:pt x="26" y="13"/>
                </a:lnTo>
                <a:lnTo>
                  <a:pt x="30" y="11"/>
                </a:lnTo>
                <a:lnTo>
                  <a:pt x="32" y="13"/>
                </a:lnTo>
                <a:lnTo>
                  <a:pt x="34" y="13"/>
                </a:lnTo>
                <a:lnTo>
                  <a:pt x="40" y="13"/>
                </a:lnTo>
                <a:lnTo>
                  <a:pt x="38" y="11"/>
                </a:lnTo>
                <a:lnTo>
                  <a:pt x="41" y="11"/>
                </a:lnTo>
                <a:lnTo>
                  <a:pt x="41" y="7"/>
                </a:lnTo>
                <a:lnTo>
                  <a:pt x="41" y="9"/>
                </a:lnTo>
                <a:lnTo>
                  <a:pt x="40" y="6"/>
                </a:lnTo>
                <a:lnTo>
                  <a:pt x="40" y="4"/>
                </a:lnTo>
                <a:lnTo>
                  <a:pt x="36" y="2"/>
                </a:lnTo>
                <a:lnTo>
                  <a:pt x="38" y="6"/>
                </a:lnTo>
                <a:lnTo>
                  <a:pt x="36" y="6"/>
                </a:lnTo>
                <a:lnTo>
                  <a:pt x="36" y="4"/>
                </a:lnTo>
                <a:lnTo>
                  <a:pt x="32" y="2"/>
                </a:lnTo>
                <a:lnTo>
                  <a:pt x="28" y="2"/>
                </a:lnTo>
                <a:lnTo>
                  <a:pt x="24" y="0"/>
                </a:lnTo>
                <a:lnTo>
                  <a:pt x="23" y="0"/>
                </a:lnTo>
                <a:lnTo>
                  <a:pt x="19" y="2"/>
                </a:lnTo>
                <a:lnTo>
                  <a:pt x="19" y="4"/>
                </a:lnTo>
                <a:lnTo>
                  <a:pt x="24" y="6"/>
                </a:lnTo>
                <a:lnTo>
                  <a:pt x="28" y="9"/>
                </a:lnTo>
                <a:lnTo>
                  <a:pt x="23" y="9"/>
                </a:lnTo>
                <a:lnTo>
                  <a:pt x="21" y="9"/>
                </a:lnTo>
                <a:lnTo>
                  <a:pt x="17" y="7"/>
                </a:lnTo>
                <a:lnTo>
                  <a:pt x="15" y="6"/>
                </a:lnTo>
                <a:lnTo>
                  <a:pt x="13" y="4"/>
                </a:lnTo>
                <a:lnTo>
                  <a:pt x="11" y="6"/>
                </a:lnTo>
                <a:lnTo>
                  <a:pt x="8" y="4"/>
                </a:lnTo>
                <a:lnTo>
                  <a:pt x="4" y="6"/>
                </a:lnTo>
                <a:lnTo>
                  <a:pt x="2" y="9"/>
                </a:lnTo>
                <a:lnTo>
                  <a:pt x="0" y="11"/>
                </a:lnTo>
                <a:lnTo>
                  <a:pt x="2" y="11"/>
                </a:lnTo>
                <a:lnTo>
                  <a:pt x="0" y="13"/>
                </a:lnTo>
                <a:lnTo>
                  <a:pt x="2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Freeform 506">
            <a:extLst>
              <a:ext uri="{FF2B5EF4-FFF2-40B4-BE49-F238E27FC236}">
                <a16:creationId xmlns:a16="http://schemas.microsoft.com/office/drawing/2014/main" id="{749BF2F4-AB3E-4986-A63F-88549B7D78AE}"/>
              </a:ext>
            </a:extLst>
          </p:cNvPr>
          <p:cNvSpPr>
            <a:spLocks/>
          </p:cNvSpPr>
          <p:nvPr/>
        </p:nvSpPr>
        <p:spPr bwMode="auto">
          <a:xfrm>
            <a:off x="9382790" y="4556779"/>
            <a:ext cx="4856" cy="3237"/>
          </a:xfrm>
          <a:custGeom>
            <a:avLst/>
            <a:gdLst>
              <a:gd name="T0" fmla="*/ 3 w 3"/>
              <a:gd name="T1" fmla="*/ 2 h 2"/>
              <a:gd name="T2" fmla="*/ 3 w 3"/>
              <a:gd name="T3" fmla="*/ 2 h 2"/>
              <a:gd name="T4" fmla="*/ 1 w 3"/>
              <a:gd name="T5" fmla="*/ 0 h 2"/>
              <a:gd name="T6" fmla="*/ 0 w 3"/>
              <a:gd name="T7" fmla="*/ 2 h 2"/>
              <a:gd name="T8" fmla="*/ 1 w 3"/>
              <a:gd name="T9" fmla="*/ 2 h 2"/>
              <a:gd name="T10" fmla="*/ 3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3" y="2"/>
                </a:ln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Rectangle 507">
            <a:extLst>
              <a:ext uri="{FF2B5EF4-FFF2-40B4-BE49-F238E27FC236}">
                <a16:creationId xmlns:a16="http://schemas.microsoft.com/office/drawing/2014/main" id="{9393D511-0AAC-4FE0-8AE1-919F4DFDD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790" y="4459666"/>
            <a:ext cx="1619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Freeform 508">
            <a:extLst>
              <a:ext uri="{FF2B5EF4-FFF2-40B4-BE49-F238E27FC236}">
                <a16:creationId xmlns:a16="http://schemas.microsoft.com/office/drawing/2014/main" id="{452E1E73-4CCB-4C14-A5E0-1921BC6F2CB6}"/>
              </a:ext>
            </a:extLst>
          </p:cNvPr>
          <p:cNvSpPr>
            <a:spLocks/>
          </p:cNvSpPr>
          <p:nvPr/>
        </p:nvSpPr>
        <p:spPr bwMode="auto">
          <a:xfrm>
            <a:off x="9360130" y="4587532"/>
            <a:ext cx="16186" cy="3237"/>
          </a:xfrm>
          <a:custGeom>
            <a:avLst/>
            <a:gdLst>
              <a:gd name="T0" fmla="*/ 4 w 10"/>
              <a:gd name="T1" fmla="*/ 2 h 2"/>
              <a:gd name="T2" fmla="*/ 10 w 10"/>
              <a:gd name="T3" fmla="*/ 2 h 2"/>
              <a:gd name="T4" fmla="*/ 10 w 10"/>
              <a:gd name="T5" fmla="*/ 0 h 2"/>
              <a:gd name="T6" fmla="*/ 6 w 10"/>
              <a:gd name="T7" fmla="*/ 0 h 2"/>
              <a:gd name="T8" fmla="*/ 0 w 10"/>
              <a:gd name="T9" fmla="*/ 0 h 2"/>
              <a:gd name="T10" fmla="*/ 2 w 10"/>
              <a:gd name="T11" fmla="*/ 2 h 2"/>
              <a:gd name="T12" fmla="*/ 4 w 10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">
                <a:moveTo>
                  <a:pt x="4" y="2"/>
                </a:moveTo>
                <a:lnTo>
                  <a:pt x="10" y="2"/>
                </a:lnTo>
                <a:lnTo>
                  <a:pt x="10" y="0"/>
                </a:lnTo>
                <a:lnTo>
                  <a:pt x="6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509">
            <a:extLst>
              <a:ext uri="{FF2B5EF4-FFF2-40B4-BE49-F238E27FC236}">
                <a16:creationId xmlns:a16="http://schemas.microsoft.com/office/drawing/2014/main" id="{635FFA76-3920-4C0C-A1C6-E7E3B5F043A9}"/>
              </a:ext>
            </a:extLst>
          </p:cNvPr>
          <p:cNvSpPr>
            <a:spLocks/>
          </p:cNvSpPr>
          <p:nvPr/>
        </p:nvSpPr>
        <p:spPr bwMode="auto">
          <a:xfrm>
            <a:off x="8675482" y="4504986"/>
            <a:ext cx="8093" cy="6474"/>
          </a:xfrm>
          <a:custGeom>
            <a:avLst/>
            <a:gdLst>
              <a:gd name="T0" fmla="*/ 2 w 5"/>
              <a:gd name="T1" fmla="*/ 0 h 4"/>
              <a:gd name="T2" fmla="*/ 0 w 5"/>
              <a:gd name="T3" fmla="*/ 2 h 4"/>
              <a:gd name="T4" fmla="*/ 5 w 5"/>
              <a:gd name="T5" fmla="*/ 4 h 4"/>
              <a:gd name="T6" fmla="*/ 5 w 5"/>
              <a:gd name="T7" fmla="*/ 2 h 4"/>
              <a:gd name="T8" fmla="*/ 2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2" y="0"/>
                </a:moveTo>
                <a:lnTo>
                  <a:pt x="0" y="2"/>
                </a:lnTo>
                <a:lnTo>
                  <a:pt x="5" y="4"/>
                </a:lnTo>
                <a:lnTo>
                  <a:pt x="5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510">
            <a:extLst>
              <a:ext uri="{FF2B5EF4-FFF2-40B4-BE49-F238E27FC236}">
                <a16:creationId xmlns:a16="http://schemas.microsoft.com/office/drawing/2014/main" id="{7A48A99C-779E-43DA-A714-562ADBA7FB8D}"/>
              </a:ext>
            </a:extLst>
          </p:cNvPr>
          <p:cNvSpPr>
            <a:spLocks/>
          </p:cNvSpPr>
          <p:nvPr/>
        </p:nvSpPr>
        <p:spPr bwMode="auto">
          <a:xfrm>
            <a:off x="8541142" y="4320471"/>
            <a:ext cx="21041" cy="27515"/>
          </a:xfrm>
          <a:custGeom>
            <a:avLst/>
            <a:gdLst>
              <a:gd name="T0" fmla="*/ 7 w 13"/>
              <a:gd name="T1" fmla="*/ 2 h 17"/>
              <a:gd name="T2" fmla="*/ 5 w 13"/>
              <a:gd name="T3" fmla="*/ 0 h 17"/>
              <a:gd name="T4" fmla="*/ 4 w 13"/>
              <a:gd name="T5" fmla="*/ 2 h 17"/>
              <a:gd name="T6" fmla="*/ 0 w 13"/>
              <a:gd name="T7" fmla="*/ 2 h 17"/>
              <a:gd name="T8" fmla="*/ 4 w 13"/>
              <a:gd name="T9" fmla="*/ 6 h 17"/>
              <a:gd name="T10" fmla="*/ 4 w 13"/>
              <a:gd name="T11" fmla="*/ 9 h 17"/>
              <a:gd name="T12" fmla="*/ 7 w 13"/>
              <a:gd name="T13" fmla="*/ 9 h 17"/>
              <a:gd name="T14" fmla="*/ 9 w 13"/>
              <a:gd name="T15" fmla="*/ 17 h 17"/>
              <a:gd name="T16" fmla="*/ 11 w 13"/>
              <a:gd name="T17" fmla="*/ 15 h 17"/>
              <a:gd name="T18" fmla="*/ 13 w 13"/>
              <a:gd name="T19" fmla="*/ 11 h 17"/>
              <a:gd name="T20" fmla="*/ 13 w 13"/>
              <a:gd name="T21" fmla="*/ 9 h 17"/>
              <a:gd name="T22" fmla="*/ 9 w 13"/>
              <a:gd name="T23" fmla="*/ 6 h 17"/>
              <a:gd name="T24" fmla="*/ 7 w 13"/>
              <a:gd name="T25" fmla="*/ 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7">
                <a:moveTo>
                  <a:pt x="7" y="2"/>
                </a:moveTo>
                <a:lnTo>
                  <a:pt x="5" y="0"/>
                </a:lnTo>
                <a:lnTo>
                  <a:pt x="4" y="2"/>
                </a:lnTo>
                <a:lnTo>
                  <a:pt x="0" y="2"/>
                </a:lnTo>
                <a:lnTo>
                  <a:pt x="4" y="6"/>
                </a:lnTo>
                <a:lnTo>
                  <a:pt x="4" y="9"/>
                </a:lnTo>
                <a:lnTo>
                  <a:pt x="7" y="9"/>
                </a:lnTo>
                <a:lnTo>
                  <a:pt x="9" y="17"/>
                </a:lnTo>
                <a:lnTo>
                  <a:pt x="11" y="15"/>
                </a:lnTo>
                <a:lnTo>
                  <a:pt x="13" y="11"/>
                </a:lnTo>
                <a:lnTo>
                  <a:pt x="13" y="9"/>
                </a:lnTo>
                <a:lnTo>
                  <a:pt x="9" y="6"/>
                </a:lnTo>
                <a:lnTo>
                  <a:pt x="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511">
            <a:extLst>
              <a:ext uri="{FF2B5EF4-FFF2-40B4-BE49-F238E27FC236}">
                <a16:creationId xmlns:a16="http://schemas.microsoft.com/office/drawing/2014/main" id="{FC514C2E-5CD3-48B0-8960-07005F81A26B}"/>
              </a:ext>
            </a:extLst>
          </p:cNvPr>
          <p:cNvSpPr>
            <a:spLocks/>
          </p:cNvSpPr>
          <p:nvPr/>
        </p:nvSpPr>
        <p:spPr bwMode="auto">
          <a:xfrm>
            <a:off x="8604266" y="4417584"/>
            <a:ext cx="9711" cy="9711"/>
          </a:xfrm>
          <a:custGeom>
            <a:avLst/>
            <a:gdLst>
              <a:gd name="T0" fmla="*/ 0 w 6"/>
              <a:gd name="T1" fmla="*/ 2 h 6"/>
              <a:gd name="T2" fmla="*/ 2 w 6"/>
              <a:gd name="T3" fmla="*/ 6 h 6"/>
              <a:gd name="T4" fmla="*/ 6 w 6"/>
              <a:gd name="T5" fmla="*/ 6 h 6"/>
              <a:gd name="T6" fmla="*/ 2 w 6"/>
              <a:gd name="T7" fmla="*/ 0 h 6"/>
              <a:gd name="T8" fmla="*/ 0 w 6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lnTo>
                  <a:pt x="2" y="6"/>
                </a:lnTo>
                <a:lnTo>
                  <a:pt x="6" y="6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512">
            <a:extLst>
              <a:ext uri="{FF2B5EF4-FFF2-40B4-BE49-F238E27FC236}">
                <a16:creationId xmlns:a16="http://schemas.microsoft.com/office/drawing/2014/main" id="{90E1F781-B292-4DD4-8112-BD6A6FCE014F}"/>
              </a:ext>
            </a:extLst>
          </p:cNvPr>
          <p:cNvSpPr>
            <a:spLocks/>
          </p:cNvSpPr>
          <p:nvPr/>
        </p:nvSpPr>
        <p:spPr bwMode="auto">
          <a:xfrm>
            <a:off x="8623688" y="4441862"/>
            <a:ext cx="8093" cy="12948"/>
          </a:xfrm>
          <a:custGeom>
            <a:avLst/>
            <a:gdLst>
              <a:gd name="T0" fmla="*/ 5 w 5"/>
              <a:gd name="T1" fmla="*/ 2 h 8"/>
              <a:gd name="T2" fmla="*/ 2 w 5"/>
              <a:gd name="T3" fmla="*/ 0 h 8"/>
              <a:gd name="T4" fmla="*/ 0 w 5"/>
              <a:gd name="T5" fmla="*/ 2 h 8"/>
              <a:gd name="T6" fmla="*/ 5 w 5"/>
              <a:gd name="T7" fmla="*/ 8 h 8"/>
              <a:gd name="T8" fmla="*/ 5 w 5"/>
              <a:gd name="T9" fmla="*/ 6 h 8"/>
              <a:gd name="T10" fmla="*/ 5 w 5"/>
              <a:gd name="T11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5" y="2"/>
                </a:moveTo>
                <a:lnTo>
                  <a:pt x="2" y="0"/>
                </a:lnTo>
                <a:lnTo>
                  <a:pt x="0" y="2"/>
                </a:lnTo>
                <a:lnTo>
                  <a:pt x="5" y="8"/>
                </a:lnTo>
                <a:lnTo>
                  <a:pt x="5" y="6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Freeform 513">
            <a:extLst>
              <a:ext uri="{FF2B5EF4-FFF2-40B4-BE49-F238E27FC236}">
                <a16:creationId xmlns:a16="http://schemas.microsoft.com/office/drawing/2014/main" id="{52407D44-8BBA-43A5-ABC6-097107AB92BE}"/>
              </a:ext>
            </a:extLst>
          </p:cNvPr>
          <p:cNvSpPr>
            <a:spLocks/>
          </p:cNvSpPr>
          <p:nvPr/>
        </p:nvSpPr>
        <p:spPr bwMode="auto">
          <a:xfrm>
            <a:off x="8579987" y="4390068"/>
            <a:ext cx="19423" cy="24278"/>
          </a:xfrm>
          <a:custGeom>
            <a:avLst/>
            <a:gdLst>
              <a:gd name="T0" fmla="*/ 2 w 12"/>
              <a:gd name="T1" fmla="*/ 0 h 15"/>
              <a:gd name="T2" fmla="*/ 0 w 12"/>
              <a:gd name="T3" fmla="*/ 2 h 15"/>
              <a:gd name="T4" fmla="*/ 0 w 12"/>
              <a:gd name="T5" fmla="*/ 6 h 15"/>
              <a:gd name="T6" fmla="*/ 4 w 12"/>
              <a:gd name="T7" fmla="*/ 6 h 15"/>
              <a:gd name="T8" fmla="*/ 8 w 12"/>
              <a:gd name="T9" fmla="*/ 13 h 15"/>
              <a:gd name="T10" fmla="*/ 12 w 12"/>
              <a:gd name="T11" fmla="*/ 15 h 15"/>
              <a:gd name="T12" fmla="*/ 12 w 12"/>
              <a:gd name="T13" fmla="*/ 8 h 15"/>
              <a:gd name="T14" fmla="*/ 6 w 12"/>
              <a:gd name="T15" fmla="*/ 2 h 15"/>
              <a:gd name="T16" fmla="*/ 2 w 12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5">
                <a:moveTo>
                  <a:pt x="2" y="0"/>
                </a:moveTo>
                <a:lnTo>
                  <a:pt x="0" y="2"/>
                </a:lnTo>
                <a:lnTo>
                  <a:pt x="0" y="6"/>
                </a:lnTo>
                <a:lnTo>
                  <a:pt x="4" y="6"/>
                </a:lnTo>
                <a:lnTo>
                  <a:pt x="8" y="13"/>
                </a:lnTo>
                <a:lnTo>
                  <a:pt x="12" y="15"/>
                </a:lnTo>
                <a:lnTo>
                  <a:pt x="12" y="8"/>
                </a:lnTo>
                <a:lnTo>
                  <a:pt x="6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514">
            <a:extLst>
              <a:ext uri="{FF2B5EF4-FFF2-40B4-BE49-F238E27FC236}">
                <a16:creationId xmlns:a16="http://schemas.microsoft.com/office/drawing/2014/main" id="{A2DD7631-6945-4A17-8D0E-20131213505F}"/>
              </a:ext>
            </a:extLst>
          </p:cNvPr>
          <p:cNvSpPr>
            <a:spLocks/>
          </p:cNvSpPr>
          <p:nvPr/>
        </p:nvSpPr>
        <p:spPr bwMode="auto">
          <a:xfrm>
            <a:off x="8541142" y="4302667"/>
            <a:ext cx="6474" cy="3237"/>
          </a:xfrm>
          <a:custGeom>
            <a:avLst/>
            <a:gdLst>
              <a:gd name="T0" fmla="*/ 2 w 4"/>
              <a:gd name="T1" fmla="*/ 0 h 2"/>
              <a:gd name="T2" fmla="*/ 0 w 4"/>
              <a:gd name="T3" fmla="*/ 0 h 2"/>
              <a:gd name="T4" fmla="*/ 4 w 4"/>
              <a:gd name="T5" fmla="*/ 2 h 2"/>
              <a:gd name="T6" fmla="*/ 2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0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515">
            <a:extLst>
              <a:ext uri="{FF2B5EF4-FFF2-40B4-BE49-F238E27FC236}">
                <a16:creationId xmlns:a16="http://schemas.microsoft.com/office/drawing/2014/main" id="{57422564-8525-4DFA-9762-CF6088770E5E}"/>
              </a:ext>
            </a:extLst>
          </p:cNvPr>
          <p:cNvSpPr>
            <a:spLocks/>
          </p:cNvSpPr>
          <p:nvPr/>
        </p:nvSpPr>
        <p:spPr bwMode="auto">
          <a:xfrm>
            <a:off x="8579987" y="4357697"/>
            <a:ext cx="9711" cy="4856"/>
          </a:xfrm>
          <a:custGeom>
            <a:avLst/>
            <a:gdLst>
              <a:gd name="T0" fmla="*/ 4 w 6"/>
              <a:gd name="T1" fmla="*/ 3 h 3"/>
              <a:gd name="T2" fmla="*/ 6 w 6"/>
              <a:gd name="T3" fmla="*/ 0 h 3"/>
              <a:gd name="T4" fmla="*/ 2 w 6"/>
              <a:gd name="T5" fmla="*/ 0 h 3"/>
              <a:gd name="T6" fmla="*/ 0 w 6"/>
              <a:gd name="T7" fmla="*/ 1 h 3"/>
              <a:gd name="T8" fmla="*/ 4 w 6"/>
              <a:gd name="T9" fmla="*/ 1 h 3"/>
              <a:gd name="T10" fmla="*/ 4 w 6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4" y="3"/>
                </a:moveTo>
                <a:lnTo>
                  <a:pt x="6" y="0"/>
                </a:lnTo>
                <a:lnTo>
                  <a:pt x="2" y="0"/>
                </a:lnTo>
                <a:lnTo>
                  <a:pt x="0" y="1"/>
                </a:lnTo>
                <a:lnTo>
                  <a:pt x="4" y="1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516">
            <a:extLst>
              <a:ext uri="{FF2B5EF4-FFF2-40B4-BE49-F238E27FC236}">
                <a16:creationId xmlns:a16="http://schemas.microsoft.com/office/drawing/2014/main" id="{32202E4D-36B1-4344-B1EA-FB0FAC2D2832}"/>
              </a:ext>
            </a:extLst>
          </p:cNvPr>
          <p:cNvSpPr>
            <a:spLocks/>
          </p:cNvSpPr>
          <p:nvPr/>
        </p:nvSpPr>
        <p:spPr bwMode="auto">
          <a:xfrm>
            <a:off x="8575132" y="4375501"/>
            <a:ext cx="4856" cy="8093"/>
          </a:xfrm>
          <a:custGeom>
            <a:avLst/>
            <a:gdLst>
              <a:gd name="T0" fmla="*/ 3 w 3"/>
              <a:gd name="T1" fmla="*/ 0 h 5"/>
              <a:gd name="T2" fmla="*/ 0 w 3"/>
              <a:gd name="T3" fmla="*/ 0 h 5"/>
              <a:gd name="T4" fmla="*/ 0 w 3"/>
              <a:gd name="T5" fmla="*/ 4 h 5"/>
              <a:gd name="T6" fmla="*/ 1 w 3"/>
              <a:gd name="T7" fmla="*/ 5 h 5"/>
              <a:gd name="T8" fmla="*/ 3 w 3"/>
              <a:gd name="T9" fmla="*/ 4 h 5"/>
              <a:gd name="T10" fmla="*/ 3 w 3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3" y="0"/>
                </a:moveTo>
                <a:lnTo>
                  <a:pt x="0" y="0"/>
                </a:lnTo>
                <a:lnTo>
                  <a:pt x="0" y="4"/>
                </a:lnTo>
                <a:lnTo>
                  <a:pt x="1" y="5"/>
                </a:lnTo>
                <a:lnTo>
                  <a:pt x="3" y="4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517">
            <a:extLst>
              <a:ext uri="{FF2B5EF4-FFF2-40B4-BE49-F238E27FC236}">
                <a16:creationId xmlns:a16="http://schemas.microsoft.com/office/drawing/2014/main" id="{4945F2CB-06C2-474A-B12A-D90B5EEB668E}"/>
              </a:ext>
            </a:extLst>
          </p:cNvPr>
          <p:cNvSpPr>
            <a:spLocks/>
          </p:cNvSpPr>
          <p:nvPr/>
        </p:nvSpPr>
        <p:spPr bwMode="auto">
          <a:xfrm>
            <a:off x="8617214" y="4435388"/>
            <a:ext cx="6474" cy="6474"/>
          </a:xfrm>
          <a:custGeom>
            <a:avLst/>
            <a:gdLst>
              <a:gd name="T0" fmla="*/ 0 w 4"/>
              <a:gd name="T1" fmla="*/ 0 h 4"/>
              <a:gd name="T2" fmla="*/ 2 w 4"/>
              <a:gd name="T3" fmla="*/ 4 h 4"/>
              <a:gd name="T4" fmla="*/ 4 w 4"/>
              <a:gd name="T5" fmla="*/ 2 h 4"/>
              <a:gd name="T6" fmla="*/ 0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2" y="4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518">
            <a:extLst>
              <a:ext uri="{FF2B5EF4-FFF2-40B4-BE49-F238E27FC236}">
                <a16:creationId xmlns:a16="http://schemas.microsoft.com/office/drawing/2014/main" id="{A58B15BC-ED2B-4CC9-ACDD-DE6B6E65F9A5}"/>
              </a:ext>
            </a:extLst>
          </p:cNvPr>
          <p:cNvSpPr>
            <a:spLocks/>
          </p:cNvSpPr>
          <p:nvPr/>
        </p:nvSpPr>
        <p:spPr bwMode="auto">
          <a:xfrm>
            <a:off x="9410305" y="4545450"/>
            <a:ext cx="1619" cy="323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519">
            <a:extLst>
              <a:ext uri="{FF2B5EF4-FFF2-40B4-BE49-F238E27FC236}">
                <a16:creationId xmlns:a16="http://schemas.microsoft.com/office/drawing/2014/main" id="{B7A14FDC-B1D4-4093-9A72-DA72C5FB2D5F}"/>
              </a:ext>
            </a:extLst>
          </p:cNvPr>
          <p:cNvSpPr>
            <a:spLocks/>
          </p:cNvSpPr>
          <p:nvPr/>
        </p:nvSpPr>
        <p:spPr bwMode="auto">
          <a:xfrm>
            <a:off x="8489348" y="4202316"/>
            <a:ext cx="294577" cy="325329"/>
          </a:xfrm>
          <a:custGeom>
            <a:avLst/>
            <a:gdLst>
              <a:gd name="T0" fmla="*/ 175 w 182"/>
              <a:gd name="T1" fmla="*/ 197 h 201"/>
              <a:gd name="T2" fmla="*/ 179 w 182"/>
              <a:gd name="T3" fmla="*/ 178 h 201"/>
              <a:gd name="T4" fmla="*/ 179 w 182"/>
              <a:gd name="T5" fmla="*/ 163 h 201"/>
              <a:gd name="T6" fmla="*/ 182 w 182"/>
              <a:gd name="T7" fmla="*/ 154 h 201"/>
              <a:gd name="T8" fmla="*/ 177 w 182"/>
              <a:gd name="T9" fmla="*/ 148 h 201"/>
              <a:gd name="T10" fmla="*/ 173 w 182"/>
              <a:gd name="T11" fmla="*/ 141 h 201"/>
              <a:gd name="T12" fmla="*/ 162 w 182"/>
              <a:gd name="T13" fmla="*/ 139 h 201"/>
              <a:gd name="T14" fmla="*/ 156 w 182"/>
              <a:gd name="T15" fmla="*/ 133 h 201"/>
              <a:gd name="T16" fmla="*/ 156 w 182"/>
              <a:gd name="T17" fmla="*/ 118 h 201"/>
              <a:gd name="T18" fmla="*/ 143 w 182"/>
              <a:gd name="T19" fmla="*/ 118 h 201"/>
              <a:gd name="T20" fmla="*/ 141 w 182"/>
              <a:gd name="T21" fmla="*/ 109 h 201"/>
              <a:gd name="T22" fmla="*/ 139 w 182"/>
              <a:gd name="T23" fmla="*/ 107 h 201"/>
              <a:gd name="T24" fmla="*/ 135 w 182"/>
              <a:gd name="T25" fmla="*/ 105 h 201"/>
              <a:gd name="T26" fmla="*/ 145 w 182"/>
              <a:gd name="T27" fmla="*/ 97 h 201"/>
              <a:gd name="T28" fmla="*/ 132 w 182"/>
              <a:gd name="T29" fmla="*/ 94 h 201"/>
              <a:gd name="T30" fmla="*/ 126 w 182"/>
              <a:gd name="T31" fmla="*/ 96 h 201"/>
              <a:gd name="T32" fmla="*/ 132 w 182"/>
              <a:gd name="T33" fmla="*/ 92 h 201"/>
              <a:gd name="T34" fmla="*/ 122 w 182"/>
              <a:gd name="T35" fmla="*/ 88 h 201"/>
              <a:gd name="T36" fmla="*/ 117 w 182"/>
              <a:gd name="T37" fmla="*/ 79 h 201"/>
              <a:gd name="T38" fmla="*/ 105 w 182"/>
              <a:gd name="T39" fmla="*/ 71 h 201"/>
              <a:gd name="T40" fmla="*/ 98 w 182"/>
              <a:gd name="T41" fmla="*/ 58 h 201"/>
              <a:gd name="T42" fmla="*/ 86 w 182"/>
              <a:gd name="T43" fmla="*/ 56 h 201"/>
              <a:gd name="T44" fmla="*/ 81 w 182"/>
              <a:gd name="T45" fmla="*/ 53 h 201"/>
              <a:gd name="T46" fmla="*/ 75 w 182"/>
              <a:gd name="T47" fmla="*/ 41 h 201"/>
              <a:gd name="T48" fmla="*/ 62 w 182"/>
              <a:gd name="T49" fmla="*/ 32 h 201"/>
              <a:gd name="T50" fmla="*/ 51 w 182"/>
              <a:gd name="T51" fmla="*/ 28 h 201"/>
              <a:gd name="T52" fmla="*/ 45 w 182"/>
              <a:gd name="T53" fmla="*/ 17 h 201"/>
              <a:gd name="T54" fmla="*/ 39 w 182"/>
              <a:gd name="T55" fmla="*/ 9 h 201"/>
              <a:gd name="T56" fmla="*/ 30 w 182"/>
              <a:gd name="T57" fmla="*/ 8 h 201"/>
              <a:gd name="T58" fmla="*/ 19 w 182"/>
              <a:gd name="T59" fmla="*/ 8 h 201"/>
              <a:gd name="T60" fmla="*/ 2 w 182"/>
              <a:gd name="T61" fmla="*/ 0 h 201"/>
              <a:gd name="T62" fmla="*/ 0 w 182"/>
              <a:gd name="T63" fmla="*/ 8 h 201"/>
              <a:gd name="T64" fmla="*/ 13 w 182"/>
              <a:gd name="T65" fmla="*/ 26 h 201"/>
              <a:gd name="T66" fmla="*/ 22 w 182"/>
              <a:gd name="T67" fmla="*/ 32 h 201"/>
              <a:gd name="T68" fmla="*/ 36 w 182"/>
              <a:gd name="T69" fmla="*/ 45 h 201"/>
              <a:gd name="T70" fmla="*/ 43 w 182"/>
              <a:gd name="T71" fmla="*/ 56 h 201"/>
              <a:gd name="T72" fmla="*/ 49 w 182"/>
              <a:gd name="T73" fmla="*/ 64 h 201"/>
              <a:gd name="T74" fmla="*/ 58 w 182"/>
              <a:gd name="T75" fmla="*/ 69 h 201"/>
              <a:gd name="T76" fmla="*/ 60 w 182"/>
              <a:gd name="T77" fmla="*/ 73 h 201"/>
              <a:gd name="T78" fmla="*/ 64 w 182"/>
              <a:gd name="T79" fmla="*/ 81 h 201"/>
              <a:gd name="T80" fmla="*/ 71 w 182"/>
              <a:gd name="T81" fmla="*/ 96 h 201"/>
              <a:gd name="T82" fmla="*/ 81 w 182"/>
              <a:gd name="T83" fmla="*/ 109 h 201"/>
              <a:gd name="T84" fmla="*/ 92 w 182"/>
              <a:gd name="T85" fmla="*/ 131 h 201"/>
              <a:gd name="T86" fmla="*/ 100 w 182"/>
              <a:gd name="T87" fmla="*/ 144 h 201"/>
              <a:gd name="T88" fmla="*/ 111 w 182"/>
              <a:gd name="T89" fmla="*/ 157 h 201"/>
              <a:gd name="T90" fmla="*/ 118 w 182"/>
              <a:gd name="T91" fmla="*/ 167 h 201"/>
              <a:gd name="T92" fmla="*/ 134 w 182"/>
              <a:gd name="T93" fmla="*/ 178 h 201"/>
              <a:gd name="T94" fmla="*/ 149 w 182"/>
              <a:gd name="T95" fmla="*/ 191 h 201"/>
              <a:gd name="T96" fmla="*/ 154 w 182"/>
              <a:gd name="T97" fmla="*/ 201 h 201"/>
              <a:gd name="T98" fmla="*/ 154 w 182"/>
              <a:gd name="T99" fmla="*/ 193 h 201"/>
              <a:gd name="T100" fmla="*/ 164 w 182"/>
              <a:gd name="T101" fmla="*/ 199 h 201"/>
              <a:gd name="T102" fmla="*/ 167 w 182"/>
              <a:gd name="T103" fmla="*/ 19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2" h="201">
                <a:moveTo>
                  <a:pt x="169" y="191"/>
                </a:moveTo>
                <a:lnTo>
                  <a:pt x="173" y="197"/>
                </a:lnTo>
                <a:lnTo>
                  <a:pt x="175" y="197"/>
                </a:lnTo>
                <a:lnTo>
                  <a:pt x="177" y="195"/>
                </a:lnTo>
                <a:lnTo>
                  <a:pt x="177" y="187"/>
                </a:lnTo>
                <a:lnTo>
                  <a:pt x="179" y="178"/>
                </a:lnTo>
                <a:lnTo>
                  <a:pt x="177" y="172"/>
                </a:lnTo>
                <a:lnTo>
                  <a:pt x="179" y="165"/>
                </a:lnTo>
                <a:lnTo>
                  <a:pt x="179" y="163"/>
                </a:lnTo>
                <a:lnTo>
                  <a:pt x="179" y="157"/>
                </a:lnTo>
                <a:lnTo>
                  <a:pt x="181" y="157"/>
                </a:lnTo>
                <a:lnTo>
                  <a:pt x="182" y="154"/>
                </a:lnTo>
                <a:lnTo>
                  <a:pt x="182" y="152"/>
                </a:lnTo>
                <a:lnTo>
                  <a:pt x="179" y="150"/>
                </a:lnTo>
                <a:lnTo>
                  <a:pt x="177" y="148"/>
                </a:lnTo>
                <a:lnTo>
                  <a:pt x="175" y="144"/>
                </a:lnTo>
                <a:lnTo>
                  <a:pt x="173" y="142"/>
                </a:lnTo>
                <a:lnTo>
                  <a:pt x="173" y="141"/>
                </a:lnTo>
                <a:lnTo>
                  <a:pt x="169" y="139"/>
                </a:lnTo>
                <a:lnTo>
                  <a:pt x="164" y="139"/>
                </a:lnTo>
                <a:lnTo>
                  <a:pt x="162" y="139"/>
                </a:lnTo>
                <a:lnTo>
                  <a:pt x="160" y="135"/>
                </a:lnTo>
                <a:lnTo>
                  <a:pt x="158" y="131"/>
                </a:lnTo>
                <a:lnTo>
                  <a:pt x="156" y="133"/>
                </a:lnTo>
                <a:lnTo>
                  <a:pt x="158" y="129"/>
                </a:lnTo>
                <a:lnTo>
                  <a:pt x="156" y="126"/>
                </a:lnTo>
                <a:lnTo>
                  <a:pt x="156" y="118"/>
                </a:lnTo>
                <a:lnTo>
                  <a:pt x="152" y="118"/>
                </a:lnTo>
                <a:lnTo>
                  <a:pt x="150" y="118"/>
                </a:lnTo>
                <a:lnTo>
                  <a:pt x="143" y="118"/>
                </a:lnTo>
                <a:lnTo>
                  <a:pt x="137" y="114"/>
                </a:lnTo>
                <a:lnTo>
                  <a:pt x="137" y="111"/>
                </a:lnTo>
                <a:lnTo>
                  <a:pt x="141" y="109"/>
                </a:lnTo>
                <a:lnTo>
                  <a:pt x="145" y="107"/>
                </a:lnTo>
                <a:lnTo>
                  <a:pt x="143" y="105"/>
                </a:lnTo>
                <a:lnTo>
                  <a:pt x="139" y="107"/>
                </a:lnTo>
                <a:lnTo>
                  <a:pt x="137" y="105"/>
                </a:lnTo>
                <a:lnTo>
                  <a:pt x="134" y="107"/>
                </a:lnTo>
                <a:lnTo>
                  <a:pt x="135" y="105"/>
                </a:lnTo>
                <a:lnTo>
                  <a:pt x="139" y="101"/>
                </a:lnTo>
                <a:lnTo>
                  <a:pt x="145" y="101"/>
                </a:lnTo>
                <a:lnTo>
                  <a:pt x="145" y="97"/>
                </a:lnTo>
                <a:lnTo>
                  <a:pt x="139" y="92"/>
                </a:lnTo>
                <a:lnTo>
                  <a:pt x="135" y="92"/>
                </a:lnTo>
                <a:lnTo>
                  <a:pt x="132" y="94"/>
                </a:lnTo>
                <a:lnTo>
                  <a:pt x="128" y="96"/>
                </a:lnTo>
                <a:lnTo>
                  <a:pt x="124" y="96"/>
                </a:lnTo>
                <a:lnTo>
                  <a:pt x="126" y="96"/>
                </a:lnTo>
                <a:lnTo>
                  <a:pt x="128" y="94"/>
                </a:lnTo>
                <a:lnTo>
                  <a:pt x="130" y="94"/>
                </a:lnTo>
                <a:lnTo>
                  <a:pt x="132" y="92"/>
                </a:lnTo>
                <a:lnTo>
                  <a:pt x="132" y="90"/>
                </a:lnTo>
                <a:lnTo>
                  <a:pt x="128" y="88"/>
                </a:lnTo>
                <a:lnTo>
                  <a:pt x="122" y="88"/>
                </a:lnTo>
                <a:lnTo>
                  <a:pt x="117" y="84"/>
                </a:lnTo>
                <a:lnTo>
                  <a:pt x="117" y="82"/>
                </a:lnTo>
                <a:lnTo>
                  <a:pt x="117" y="79"/>
                </a:lnTo>
                <a:lnTo>
                  <a:pt x="109" y="71"/>
                </a:lnTo>
                <a:lnTo>
                  <a:pt x="107" y="71"/>
                </a:lnTo>
                <a:lnTo>
                  <a:pt x="105" y="71"/>
                </a:lnTo>
                <a:lnTo>
                  <a:pt x="103" y="69"/>
                </a:lnTo>
                <a:lnTo>
                  <a:pt x="102" y="64"/>
                </a:lnTo>
                <a:lnTo>
                  <a:pt x="98" y="58"/>
                </a:lnTo>
                <a:lnTo>
                  <a:pt x="90" y="54"/>
                </a:lnTo>
                <a:lnTo>
                  <a:pt x="86" y="54"/>
                </a:lnTo>
                <a:lnTo>
                  <a:pt x="86" y="56"/>
                </a:lnTo>
                <a:lnTo>
                  <a:pt x="85" y="54"/>
                </a:lnTo>
                <a:lnTo>
                  <a:pt x="83" y="51"/>
                </a:lnTo>
                <a:lnTo>
                  <a:pt x="81" y="53"/>
                </a:lnTo>
                <a:lnTo>
                  <a:pt x="79" y="51"/>
                </a:lnTo>
                <a:lnTo>
                  <a:pt x="79" y="45"/>
                </a:lnTo>
                <a:lnTo>
                  <a:pt x="75" y="41"/>
                </a:lnTo>
                <a:lnTo>
                  <a:pt x="73" y="41"/>
                </a:lnTo>
                <a:lnTo>
                  <a:pt x="71" y="39"/>
                </a:lnTo>
                <a:lnTo>
                  <a:pt x="62" y="32"/>
                </a:lnTo>
                <a:lnTo>
                  <a:pt x="58" y="32"/>
                </a:lnTo>
                <a:lnTo>
                  <a:pt x="54" y="28"/>
                </a:lnTo>
                <a:lnTo>
                  <a:pt x="51" y="28"/>
                </a:lnTo>
                <a:lnTo>
                  <a:pt x="49" y="24"/>
                </a:lnTo>
                <a:lnTo>
                  <a:pt x="49" y="19"/>
                </a:lnTo>
                <a:lnTo>
                  <a:pt x="45" y="17"/>
                </a:lnTo>
                <a:lnTo>
                  <a:pt x="43" y="13"/>
                </a:lnTo>
                <a:lnTo>
                  <a:pt x="41" y="13"/>
                </a:lnTo>
                <a:lnTo>
                  <a:pt x="39" y="9"/>
                </a:lnTo>
                <a:lnTo>
                  <a:pt x="36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4" y="8"/>
                </a:lnTo>
                <a:lnTo>
                  <a:pt x="19" y="8"/>
                </a:lnTo>
                <a:lnTo>
                  <a:pt x="17" y="8"/>
                </a:lnTo>
                <a:lnTo>
                  <a:pt x="9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4" y="17"/>
                </a:lnTo>
                <a:lnTo>
                  <a:pt x="7" y="19"/>
                </a:lnTo>
                <a:lnTo>
                  <a:pt x="13" y="26"/>
                </a:lnTo>
                <a:lnTo>
                  <a:pt x="17" y="26"/>
                </a:lnTo>
                <a:lnTo>
                  <a:pt x="21" y="32"/>
                </a:lnTo>
                <a:lnTo>
                  <a:pt x="22" y="32"/>
                </a:lnTo>
                <a:lnTo>
                  <a:pt x="24" y="32"/>
                </a:lnTo>
                <a:lnTo>
                  <a:pt x="30" y="36"/>
                </a:lnTo>
                <a:lnTo>
                  <a:pt x="36" y="45"/>
                </a:lnTo>
                <a:lnTo>
                  <a:pt x="41" y="51"/>
                </a:lnTo>
                <a:lnTo>
                  <a:pt x="43" y="51"/>
                </a:lnTo>
                <a:lnTo>
                  <a:pt x="43" y="56"/>
                </a:lnTo>
                <a:lnTo>
                  <a:pt x="45" y="56"/>
                </a:lnTo>
                <a:lnTo>
                  <a:pt x="45" y="62"/>
                </a:lnTo>
                <a:lnTo>
                  <a:pt x="49" y="64"/>
                </a:lnTo>
                <a:lnTo>
                  <a:pt x="51" y="64"/>
                </a:lnTo>
                <a:lnTo>
                  <a:pt x="56" y="69"/>
                </a:lnTo>
                <a:lnTo>
                  <a:pt x="58" y="69"/>
                </a:lnTo>
                <a:lnTo>
                  <a:pt x="60" y="69"/>
                </a:lnTo>
                <a:lnTo>
                  <a:pt x="60" y="71"/>
                </a:lnTo>
                <a:lnTo>
                  <a:pt x="60" y="73"/>
                </a:lnTo>
                <a:lnTo>
                  <a:pt x="62" y="77"/>
                </a:lnTo>
                <a:lnTo>
                  <a:pt x="64" y="81"/>
                </a:lnTo>
                <a:lnTo>
                  <a:pt x="64" y="81"/>
                </a:lnTo>
                <a:lnTo>
                  <a:pt x="66" y="90"/>
                </a:lnTo>
                <a:lnTo>
                  <a:pt x="68" y="96"/>
                </a:lnTo>
                <a:lnTo>
                  <a:pt x="71" y="96"/>
                </a:lnTo>
                <a:lnTo>
                  <a:pt x="77" y="99"/>
                </a:lnTo>
                <a:lnTo>
                  <a:pt x="77" y="103"/>
                </a:lnTo>
                <a:lnTo>
                  <a:pt x="81" y="109"/>
                </a:lnTo>
                <a:lnTo>
                  <a:pt x="85" y="112"/>
                </a:lnTo>
                <a:lnTo>
                  <a:pt x="86" y="120"/>
                </a:lnTo>
                <a:lnTo>
                  <a:pt x="92" y="131"/>
                </a:lnTo>
                <a:lnTo>
                  <a:pt x="92" y="137"/>
                </a:lnTo>
                <a:lnTo>
                  <a:pt x="94" y="141"/>
                </a:lnTo>
                <a:lnTo>
                  <a:pt x="100" y="144"/>
                </a:lnTo>
                <a:lnTo>
                  <a:pt x="105" y="152"/>
                </a:lnTo>
                <a:lnTo>
                  <a:pt x="107" y="157"/>
                </a:lnTo>
                <a:lnTo>
                  <a:pt x="111" y="157"/>
                </a:lnTo>
                <a:lnTo>
                  <a:pt x="113" y="159"/>
                </a:lnTo>
                <a:lnTo>
                  <a:pt x="117" y="163"/>
                </a:lnTo>
                <a:lnTo>
                  <a:pt x="118" y="167"/>
                </a:lnTo>
                <a:lnTo>
                  <a:pt x="122" y="169"/>
                </a:lnTo>
                <a:lnTo>
                  <a:pt x="126" y="174"/>
                </a:lnTo>
                <a:lnTo>
                  <a:pt x="134" y="178"/>
                </a:lnTo>
                <a:lnTo>
                  <a:pt x="135" y="182"/>
                </a:lnTo>
                <a:lnTo>
                  <a:pt x="139" y="184"/>
                </a:lnTo>
                <a:lnTo>
                  <a:pt x="149" y="191"/>
                </a:lnTo>
                <a:lnTo>
                  <a:pt x="150" y="195"/>
                </a:lnTo>
                <a:lnTo>
                  <a:pt x="152" y="197"/>
                </a:lnTo>
                <a:lnTo>
                  <a:pt x="154" y="201"/>
                </a:lnTo>
                <a:lnTo>
                  <a:pt x="156" y="199"/>
                </a:lnTo>
                <a:lnTo>
                  <a:pt x="156" y="195"/>
                </a:lnTo>
                <a:lnTo>
                  <a:pt x="154" y="193"/>
                </a:lnTo>
                <a:lnTo>
                  <a:pt x="154" y="193"/>
                </a:lnTo>
                <a:lnTo>
                  <a:pt x="158" y="193"/>
                </a:lnTo>
                <a:lnTo>
                  <a:pt x="164" y="199"/>
                </a:lnTo>
                <a:lnTo>
                  <a:pt x="166" y="197"/>
                </a:lnTo>
                <a:lnTo>
                  <a:pt x="166" y="193"/>
                </a:lnTo>
                <a:lnTo>
                  <a:pt x="167" y="191"/>
                </a:lnTo>
                <a:lnTo>
                  <a:pt x="169" y="19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520">
            <a:extLst>
              <a:ext uri="{FF2B5EF4-FFF2-40B4-BE49-F238E27FC236}">
                <a16:creationId xmlns:a16="http://schemas.microsoft.com/office/drawing/2014/main" id="{FDE394F6-8910-43CB-B96E-C39CBDDC12BB}"/>
              </a:ext>
            </a:extLst>
          </p:cNvPr>
          <p:cNvSpPr>
            <a:spLocks/>
          </p:cNvSpPr>
          <p:nvPr/>
        </p:nvSpPr>
        <p:spPr bwMode="auto">
          <a:xfrm>
            <a:off x="9424872" y="4532501"/>
            <a:ext cx="3237" cy="3237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521">
            <a:extLst>
              <a:ext uri="{FF2B5EF4-FFF2-40B4-BE49-F238E27FC236}">
                <a16:creationId xmlns:a16="http://schemas.microsoft.com/office/drawing/2014/main" id="{6400AECB-DD2E-4E56-9719-3C0FCEE23272}"/>
              </a:ext>
            </a:extLst>
          </p:cNvPr>
          <p:cNvSpPr>
            <a:spLocks/>
          </p:cNvSpPr>
          <p:nvPr/>
        </p:nvSpPr>
        <p:spPr bwMode="auto">
          <a:xfrm>
            <a:off x="9411924" y="4574583"/>
            <a:ext cx="6474" cy="9711"/>
          </a:xfrm>
          <a:custGeom>
            <a:avLst/>
            <a:gdLst>
              <a:gd name="T0" fmla="*/ 2 w 4"/>
              <a:gd name="T1" fmla="*/ 6 h 6"/>
              <a:gd name="T2" fmla="*/ 4 w 4"/>
              <a:gd name="T3" fmla="*/ 4 h 6"/>
              <a:gd name="T4" fmla="*/ 4 w 4"/>
              <a:gd name="T5" fmla="*/ 2 h 6"/>
              <a:gd name="T6" fmla="*/ 2 w 4"/>
              <a:gd name="T7" fmla="*/ 0 h 6"/>
              <a:gd name="T8" fmla="*/ 0 w 4"/>
              <a:gd name="T9" fmla="*/ 2 h 6"/>
              <a:gd name="T10" fmla="*/ 0 w 4"/>
              <a:gd name="T11" fmla="*/ 4 h 6"/>
              <a:gd name="T12" fmla="*/ 2 w 4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522">
            <a:extLst>
              <a:ext uri="{FF2B5EF4-FFF2-40B4-BE49-F238E27FC236}">
                <a16:creationId xmlns:a16="http://schemas.microsoft.com/office/drawing/2014/main" id="{1C547FC6-89C5-4B25-9512-F70812AF5FFA}"/>
              </a:ext>
            </a:extLst>
          </p:cNvPr>
          <p:cNvSpPr>
            <a:spLocks/>
          </p:cNvSpPr>
          <p:nvPr/>
        </p:nvSpPr>
        <p:spPr bwMode="auto">
          <a:xfrm>
            <a:off x="8758028" y="4542212"/>
            <a:ext cx="1619" cy="3237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523">
            <a:extLst>
              <a:ext uri="{FF2B5EF4-FFF2-40B4-BE49-F238E27FC236}">
                <a16:creationId xmlns:a16="http://schemas.microsoft.com/office/drawing/2014/main" id="{07395373-FE08-41B8-B63E-4B637081680C}"/>
              </a:ext>
            </a:extLst>
          </p:cNvPr>
          <p:cNvSpPr>
            <a:spLocks/>
          </p:cNvSpPr>
          <p:nvPr/>
        </p:nvSpPr>
        <p:spPr bwMode="auto">
          <a:xfrm>
            <a:off x="9415161" y="4584295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2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524">
            <a:extLst>
              <a:ext uri="{FF2B5EF4-FFF2-40B4-BE49-F238E27FC236}">
                <a16:creationId xmlns:a16="http://schemas.microsoft.com/office/drawing/2014/main" id="{D2831C45-BA58-4655-B017-063F9C2CA93E}"/>
              </a:ext>
            </a:extLst>
          </p:cNvPr>
          <p:cNvSpPr>
            <a:spLocks/>
          </p:cNvSpPr>
          <p:nvPr/>
        </p:nvSpPr>
        <p:spPr bwMode="auto">
          <a:xfrm>
            <a:off x="8759647" y="4524408"/>
            <a:ext cx="241164" cy="80928"/>
          </a:xfrm>
          <a:custGeom>
            <a:avLst/>
            <a:gdLst>
              <a:gd name="T0" fmla="*/ 106 w 149"/>
              <a:gd name="T1" fmla="*/ 43 h 50"/>
              <a:gd name="T2" fmla="*/ 113 w 149"/>
              <a:gd name="T3" fmla="*/ 41 h 50"/>
              <a:gd name="T4" fmla="*/ 123 w 149"/>
              <a:gd name="T5" fmla="*/ 43 h 50"/>
              <a:gd name="T6" fmla="*/ 130 w 149"/>
              <a:gd name="T7" fmla="*/ 41 h 50"/>
              <a:gd name="T8" fmla="*/ 136 w 149"/>
              <a:gd name="T9" fmla="*/ 45 h 50"/>
              <a:gd name="T10" fmla="*/ 144 w 149"/>
              <a:gd name="T11" fmla="*/ 48 h 50"/>
              <a:gd name="T12" fmla="*/ 149 w 149"/>
              <a:gd name="T13" fmla="*/ 50 h 50"/>
              <a:gd name="T14" fmla="*/ 145 w 149"/>
              <a:gd name="T15" fmla="*/ 45 h 50"/>
              <a:gd name="T16" fmla="*/ 149 w 149"/>
              <a:gd name="T17" fmla="*/ 35 h 50"/>
              <a:gd name="T18" fmla="*/ 144 w 149"/>
              <a:gd name="T19" fmla="*/ 31 h 50"/>
              <a:gd name="T20" fmla="*/ 140 w 149"/>
              <a:gd name="T21" fmla="*/ 31 h 50"/>
              <a:gd name="T22" fmla="*/ 136 w 149"/>
              <a:gd name="T23" fmla="*/ 31 h 50"/>
              <a:gd name="T24" fmla="*/ 130 w 149"/>
              <a:gd name="T25" fmla="*/ 31 h 50"/>
              <a:gd name="T26" fmla="*/ 123 w 149"/>
              <a:gd name="T27" fmla="*/ 28 h 50"/>
              <a:gd name="T28" fmla="*/ 121 w 149"/>
              <a:gd name="T29" fmla="*/ 22 h 50"/>
              <a:gd name="T30" fmla="*/ 115 w 149"/>
              <a:gd name="T31" fmla="*/ 16 h 50"/>
              <a:gd name="T32" fmla="*/ 112 w 149"/>
              <a:gd name="T33" fmla="*/ 15 h 50"/>
              <a:gd name="T34" fmla="*/ 104 w 149"/>
              <a:gd name="T35" fmla="*/ 13 h 50"/>
              <a:gd name="T36" fmla="*/ 100 w 149"/>
              <a:gd name="T37" fmla="*/ 11 h 50"/>
              <a:gd name="T38" fmla="*/ 93 w 149"/>
              <a:gd name="T39" fmla="*/ 7 h 50"/>
              <a:gd name="T40" fmla="*/ 89 w 149"/>
              <a:gd name="T41" fmla="*/ 15 h 50"/>
              <a:gd name="T42" fmla="*/ 80 w 149"/>
              <a:gd name="T43" fmla="*/ 18 h 50"/>
              <a:gd name="T44" fmla="*/ 61 w 149"/>
              <a:gd name="T45" fmla="*/ 16 h 50"/>
              <a:gd name="T46" fmla="*/ 53 w 149"/>
              <a:gd name="T47" fmla="*/ 13 h 50"/>
              <a:gd name="T48" fmla="*/ 51 w 149"/>
              <a:gd name="T49" fmla="*/ 5 h 50"/>
              <a:gd name="T50" fmla="*/ 38 w 149"/>
              <a:gd name="T51" fmla="*/ 3 h 50"/>
              <a:gd name="T52" fmla="*/ 31 w 149"/>
              <a:gd name="T53" fmla="*/ 2 h 50"/>
              <a:gd name="T54" fmla="*/ 27 w 149"/>
              <a:gd name="T55" fmla="*/ 3 h 50"/>
              <a:gd name="T56" fmla="*/ 19 w 149"/>
              <a:gd name="T57" fmla="*/ 2 h 50"/>
              <a:gd name="T58" fmla="*/ 14 w 149"/>
              <a:gd name="T59" fmla="*/ 0 h 50"/>
              <a:gd name="T60" fmla="*/ 12 w 149"/>
              <a:gd name="T61" fmla="*/ 7 h 50"/>
              <a:gd name="T62" fmla="*/ 6 w 149"/>
              <a:gd name="T63" fmla="*/ 11 h 50"/>
              <a:gd name="T64" fmla="*/ 2 w 149"/>
              <a:gd name="T65" fmla="*/ 15 h 50"/>
              <a:gd name="T66" fmla="*/ 0 w 149"/>
              <a:gd name="T67" fmla="*/ 15 h 50"/>
              <a:gd name="T68" fmla="*/ 2 w 149"/>
              <a:gd name="T69" fmla="*/ 16 h 50"/>
              <a:gd name="T70" fmla="*/ 14 w 149"/>
              <a:gd name="T71" fmla="*/ 16 h 50"/>
              <a:gd name="T72" fmla="*/ 17 w 149"/>
              <a:gd name="T73" fmla="*/ 20 h 50"/>
              <a:gd name="T74" fmla="*/ 21 w 149"/>
              <a:gd name="T75" fmla="*/ 18 h 50"/>
              <a:gd name="T76" fmla="*/ 17 w 149"/>
              <a:gd name="T77" fmla="*/ 24 h 50"/>
              <a:gd name="T78" fmla="*/ 23 w 149"/>
              <a:gd name="T79" fmla="*/ 26 h 50"/>
              <a:gd name="T80" fmla="*/ 31 w 149"/>
              <a:gd name="T81" fmla="*/ 26 h 50"/>
              <a:gd name="T82" fmla="*/ 38 w 149"/>
              <a:gd name="T83" fmla="*/ 28 h 50"/>
              <a:gd name="T84" fmla="*/ 49 w 149"/>
              <a:gd name="T85" fmla="*/ 33 h 50"/>
              <a:gd name="T86" fmla="*/ 55 w 149"/>
              <a:gd name="T87" fmla="*/ 30 h 50"/>
              <a:gd name="T88" fmla="*/ 61 w 149"/>
              <a:gd name="T89" fmla="*/ 33 h 50"/>
              <a:gd name="T90" fmla="*/ 66 w 149"/>
              <a:gd name="T91" fmla="*/ 31 h 50"/>
              <a:gd name="T92" fmla="*/ 76 w 149"/>
              <a:gd name="T93" fmla="*/ 33 h 50"/>
              <a:gd name="T94" fmla="*/ 91 w 149"/>
              <a:gd name="T95" fmla="*/ 41 h 50"/>
              <a:gd name="T96" fmla="*/ 100 w 149"/>
              <a:gd name="T97" fmla="*/ 4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9" h="50">
                <a:moveTo>
                  <a:pt x="100" y="41"/>
                </a:moveTo>
                <a:lnTo>
                  <a:pt x="106" y="43"/>
                </a:lnTo>
                <a:lnTo>
                  <a:pt x="110" y="39"/>
                </a:lnTo>
                <a:lnTo>
                  <a:pt x="113" y="41"/>
                </a:lnTo>
                <a:lnTo>
                  <a:pt x="117" y="43"/>
                </a:lnTo>
                <a:lnTo>
                  <a:pt x="123" y="43"/>
                </a:lnTo>
                <a:lnTo>
                  <a:pt x="127" y="41"/>
                </a:lnTo>
                <a:lnTo>
                  <a:pt x="130" y="41"/>
                </a:lnTo>
                <a:lnTo>
                  <a:pt x="132" y="45"/>
                </a:lnTo>
                <a:lnTo>
                  <a:pt x="136" y="45"/>
                </a:lnTo>
                <a:lnTo>
                  <a:pt x="140" y="48"/>
                </a:lnTo>
                <a:lnTo>
                  <a:pt x="144" y="48"/>
                </a:lnTo>
                <a:lnTo>
                  <a:pt x="147" y="50"/>
                </a:lnTo>
                <a:lnTo>
                  <a:pt x="149" y="50"/>
                </a:lnTo>
                <a:lnTo>
                  <a:pt x="147" y="45"/>
                </a:lnTo>
                <a:lnTo>
                  <a:pt x="145" y="45"/>
                </a:lnTo>
                <a:lnTo>
                  <a:pt x="147" y="41"/>
                </a:lnTo>
                <a:lnTo>
                  <a:pt x="149" y="35"/>
                </a:lnTo>
                <a:lnTo>
                  <a:pt x="147" y="31"/>
                </a:lnTo>
                <a:lnTo>
                  <a:pt x="144" y="31"/>
                </a:lnTo>
                <a:lnTo>
                  <a:pt x="144" y="31"/>
                </a:lnTo>
                <a:lnTo>
                  <a:pt x="140" y="31"/>
                </a:lnTo>
                <a:lnTo>
                  <a:pt x="138" y="31"/>
                </a:lnTo>
                <a:lnTo>
                  <a:pt x="136" y="31"/>
                </a:lnTo>
                <a:lnTo>
                  <a:pt x="132" y="31"/>
                </a:lnTo>
                <a:lnTo>
                  <a:pt x="130" y="31"/>
                </a:lnTo>
                <a:lnTo>
                  <a:pt x="127" y="30"/>
                </a:lnTo>
                <a:lnTo>
                  <a:pt x="123" y="28"/>
                </a:lnTo>
                <a:lnTo>
                  <a:pt x="123" y="26"/>
                </a:lnTo>
                <a:lnTo>
                  <a:pt x="121" y="22"/>
                </a:lnTo>
                <a:lnTo>
                  <a:pt x="119" y="16"/>
                </a:lnTo>
                <a:lnTo>
                  <a:pt x="115" y="16"/>
                </a:lnTo>
                <a:lnTo>
                  <a:pt x="113" y="18"/>
                </a:lnTo>
                <a:lnTo>
                  <a:pt x="112" y="15"/>
                </a:lnTo>
                <a:lnTo>
                  <a:pt x="108" y="15"/>
                </a:lnTo>
                <a:lnTo>
                  <a:pt x="104" y="13"/>
                </a:lnTo>
                <a:lnTo>
                  <a:pt x="102" y="11"/>
                </a:lnTo>
                <a:lnTo>
                  <a:pt x="100" y="11"/>
                </a:lnTo>
                <a:lnTo>
                  <a:pt x="96" y="11"/>
                </a:lnTo>
                <a:lnTo>
                  <a:pt x="93" y="7"/>
                </a:lnTo>
                <a:lnTo>
                  <a:pt x="89" y="7"/>
                </a:lnTo>
                <a:lnTo>
                  <a:pt x="89" y="15"/>
                </a:lnTo>
                <a:lnTo>
                  <a:pt x="87" y="16"/>
                </a:lnTo>
                <a:lnTo>
                  <a:pt x="80" y="18"/>
                </a:lnTo>
                <a:lnTo>
                  <a:pt x="70" y="16"/>
                </a:lnTo>
                <a:lnTo>
                  <a:pt x="61" y="16"/>
                </a:lnTo>
                <a:lnTo>
                  <a:pt x="55" y="15"/>
                </a:lnTo>
                <a:lnTo>
                  <a:pt x="53" y="13"/>
                </a:lnTo>
                <a:lnTo>
                  <a:pt x="53" y="9"/>
                </a:lnTo>
                <a:lnTo>
                  <a:pt x="51" y="5"/>
                </a:lnTo>
                <a:lnTo>
                  <a:pt x="44" y="5"/>
                </a:lnTo>
                <a:lnTo>
                  <a:pt x="38" y="3"/>
                </a:lnTo>
                <a:lnTo>
                  <a:pt x="36" y="2"/>
                </a:lnTo>
                <a:lnTo>
                  <a:pt x="31" y="2"/>
                </a:lnTo>
                <a:lnTo>
                  <a:pt x="29" y="3"/>
                </a:lnTo>
                <a:lnTo>
                  <a:pt x="27" y="3"/>
                </a:lnTo>
                <a:lnTo>
                  <a:pt x="25" y="2"/>
                </a:lnTo>
                <a:lnTo>
                  <a:pt x="19" y="2"/>
                </a:lnTo>
                <a:lnTo>
                  <a:pt x="15" y="2"/>
                </a:lnTo>
                <a:lnTo>
                  <a:pt x="14" y="0"/>
                </a:lnTo>
                <a:lnTo>
                  <a:pt x="12" y="3"/>
                </a:lnTo>
                <a:lnTo>
                  <a:pt x="12" y="7"/>
                </a:lnTo>
                <a:lnTo>
                  <a:pt x="10" y="11"/>
                </a:lnTo>
                <a:lnTo>
                  <a:pt x="6" y="11"/>
                </a:lnTo>
                <a:lnTo>
                  <a:pt x="6" y="15"/>
                </a:lnTo>
                <a:lnTo>
                  <a:pt x="2" y="15"/>
                </a:lnTo>
                <a:lnTo>
                  <a:pt x="2" y="13"/>
                </a:lnTo>
                <a:lnTo>
                  <a:pt x="0" y="15"/>
                </a:lnTo>
                <a:lnTo>
                  <a:pt x="0" y="16"/>
                </a:lnTo>
                <a:lnTo>
                  <a:pt x="2" y="16"/>
                </a:lnTo>
                <a:lnTo>
                  <a:pt x="10" y="16"/>
                </a:lnTo>
                <a:lnTo>
                  <a:pt x="14" y="16"/>
                </a:lnTo>
                <a:lnTo>
                  <a:pt x="15" y="18"/>
                </a:lnTo>
                <a:lnTo>
                  <a:pt x="17" y="20"/>
                </a:lnTo>
                <a:lnTo>
                  <a:pt x="19" y="18"/>
                </a:lnTo>
                <a:lnTo>
                  <a:pt x="21" y="18"/>
                </a:lnTo>
                <a:lnTo>
                  <a:pt x="19" y="20"/>
                </a:lnTo>
                <a:lnTo>
                  <a:pt x="17" y="24"/>
                </a:lnTo>
                <a:lnTo>
                  <a:pt x="19" y="26"/>
                </a:lnTo>
                <a:lnTo>
                  <a:pt x="23" y="26"/>
                </a:lnTo>
                <a:lnTo>
                  <a:pt x="27" y="28"/>
                </a:lnTo>
                <a:lnTo>
                  <a:pt x="31" y="26"/>
                </a:lnTo>
                <a:lnTo>
                  <a:pt x="32" y="28"/>
                </a:lnTo>
                <a:lnTo>
                  <a:pt x="38" y="28"/>
                </a:lnTo>
                <a:lnTo>
                  <a:pt x="44" y="31"/>
                </a:lnTo>
                <a:lnTo>
                  <a:pt x="49" y="33"/>
                </a:lnTo>
                <a:lnTo>
                  <a:pt x="53" y="30"/>
                </a:lnTo>
                <a:lnTo>
                  <a:pt x="55" y="30"/>
                </a:lnTo>
                <a:lnTo>
                  <a:pt x="59" y="33"/>
                </a:lnTo>
                <a:lnTo>
                  <a:pt x="61" y="33"/>
                </a:lnTo>
                <a:lnTo>
                  <a:pt x="63" y="31"/>
                </a:lnTo>
                <a:lnTo>
                  <a:pt x="66" y="31"/>
                </a:lnTo>
                <a:lnTo>
                  <a:pt x="70" y="33"/>
                </a:lnTo>
                <a:lnTo>
                  <a:pt x="76" y="33"/>
                </a:lnTo>
                <a:lnTo>
                  <a:pt x="83" y="39"/>
                </a:lnTo>
                <a:lnTo>
                  <a:pt x="91" y="41"/>
                </a:lnTo>
                <a:lnTo>
                  <a:pt x="95" y="39"/>
                </a:lnTo>
                <a:lnTo>
                  <a:pt x="100" y="4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525">
            <a:extLst>
              <a:ext uri="{FF2B5EF4-FFF2-40B4-BE49-F238E27FC236}">
                <a16:creationId xmlns:a16="http://schemas.microsoft.com/office/drawing/2014/main" id="{8671EC7E-710F-4AB9-97DA-51FB8353722D}"/>
              </a:ext>
            </a:extLst>
          </p:cNvPr>
          <p:cNvSpPr>
            <a:spLocks/>
          </p:cNvSpPr>
          <p:nvPr/>
        </p:nvSpPr>
        <p:spPr bwMode="auto">
          <a:xfrm>
            <a:off x="8735368" y="4326945"/>
            <a:ext cx="12948" cy="14567"/>
          </a:xfrm>
          <a:custGeom>
            <a:avLst/>
            <a:gdLst>
              <a:gd name="T0" fmla="*/ 6 w 8"/>
              <a:gd name="T1" fmla="*/ 0 h 9"/>
              <a:gd name="T2" fmla="*/ 4 w 8"/>
              <a:gd name="T3" fmla="*/ 2 h 9"/>
              <a:gd name="T4" fmla="*/ 2 w 8"/>
              <a:gd name="T5" fmla="*/ 2 h 9"/>
              <a:gd name="T6" fmla="*/ 0 w 8"/>
              <a:gd name="T7" fmla="*/ 4 h 9"/>
              <a:gd name="T8" fmla="*/ 4 w 8"/>
              <a:gd name="T9" fmla="*/ 5 h 9"/>
              <a:gd name="T10" fmla="*/ 4 w 8"/>
              <a:gd name="T11" fmla="*/ 9 h 9"/>
              <a:gd name="T12" fmla="*/ 8 w 8"/>
              <a:gd name="T13" fmla="*/ 9 h 9"/>
              <a:gd name="T14" fmla="*/ 8 w 8"/>
              <a:gd name="T15" fmla="*/ 4 h 9"/>
              <a:gd name="T16" fmla="*/ 6 w 8"/>
              <a:gd name="T17" fmla="*/ 2 h 9"/>
              <a:gd name="T18" fmla="*/ 8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lnTo>
                  <a:pt x="4" y="2"/>
                </a:lnTo>
                <a:lnTo>
                  <a:pt x="2" y="2"/>
                </a:lnTo>
                <a:lnTo>
                  <a:pt x="0" y="4"/>
                </a:lnTo>
                <a:lnTo>
                  <a:pt x="4" y="5"/>
                </a:lnTo>
                <a:lnTo>
                  <a:pt x="4" y="9"/>
                </a:lnTo>
                <a:lnTo>
                  <a:pt x="8" y="9"/>
                </a:lnTo>
                <a:lnTo>
                  <a:pt x="8" y="4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Freeform 526">
            <a:extLst>
              <a:ext uri="{FF2B5EF4-FFF2-40B4-BE49-F238E27FC236}">
                <a16:creationId xmlns:a16="http://schemas.microsoft.com/office/drawing/2014/main" id="{435F043C-73C4-43FE-8F8E-D69066773622}"/>
              </a:ext>
            </a:extLst>
          </p:cNvPr>
          <p:cNvSpPr>
            <a:spLocks/>
          </p:cNvSpPr>
          <p:nvPr/>
        </p:nvSpPr>
        <p:spPr bwMode="auto">
          <a:xfrm>
            <a:off x="8741843" y="4365790"/>
            <a:ext cx="16186" cy="9711"/>
          </a:xfrm>
          <a:custGeom>
            <a:avLst/>
            <a:gdLst>
              <a:gd name="T0" fmla="*/ 8 w 10"/>
              <a:gd name="T1" fmla="*/ 6 h 6"/>
              <a:gd name="T2" fmla="*/ 10 w 10"/>
              <a:gd name="T3" fmla="*/ 4 h 6"/>
              <a:gd name="T4" fmla="*/ 4 w 10"/>
              <a:gd name="T5" fmla="*/ 0 h 6"/>
              <a:gd name="T6" fmla="*/ 2 w 10"/>
              <a:gd name="T7" fmla="*/ 0 h 6"/>
              <a:gd name="T8" fmla="*/ 0 w 10"/>
              <a:gd name="T9" fmla="*/ 2 h 6"/>
              <a:gd name="T10" fmla="*/ 2 w 10"/>
              <a:gd name="T11" fmla="*/ 4 h 6"/>
              <a:gd name="T12" fmla="*/ 4 w 10"/>
              <a:gd name="T13" fmla="*/ 4 h 6"/>
              <a:gd name="T14" fmla="*/ 8 w 10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6">
                <a:moveTo>
                  <a:pt x="8" y="6"/>
                </a:moveTo>
                <a:lnTo>
                  <a:pt x="10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8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527">
            <a:extLst>
              <a:ext uri="{FF2B5EF4-FFF2-40B4-BE49-F238E27FC236}">
                <a16:creationId xmlns:a16="http://schemas.microsoft.com/office/drawing/2014/main" id="{09AA1606-08F4-4660-9826-5D6015478C36}"/>
              </a:ext>
            </a:extLst>
          </p:cNvPr>
          <p:cNvSpPr>
            <a:spLocks/>
          </p:cNvSpPr>
          <p:nvPr/>
        </p:nvSpPr>
        <p:spPr bwMode="auto">
          <a:xfrm>
            <a:off x="8727276" y="4326945"/>
            <a:ext cx="4856" cy="8093"/>
          </a:xfrm>
          <a:custGeom>
            <a:avLst/>
            <a:gdLst>
              <a:gd name="T0" fmla="*/ 2 w 3"/>
              <a:gd name="T1" fmla="*/ 5 h 5"/>
              <a:gd name="T2" fmla="*/ 3 w 3"/>
              <a:gd name="T3" fmla="*/ 2 h 5"/>
              <a:gd name="T4" fmla="*/ 3 w 3"/>
              <a:gd name="T5" fmla="*/ 0 h 5"/>
              <a:gd name="T6" fmla="*/ 0 w 3"/>
              <a:gd name="T7" fmla="*/ 4 h 5"/>
              <a:gd name="T8" fmla="*/ 2 w 3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2" y="5"/>
                </a:moveTo>
                <a:lnTo>
                  <a:pt x="3" y="2"/>
                </a:lnTo>
                <a:lnTo>
                  <a:pt x="3" y="0"/>
                </a:lnTo>
                <a:lnTo>
                  <a:pt x="0" y="4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Freeform 528">
            <a:extLst>
              <a:ext uri="{FF2B5EF4-FFF2-40B4-BE49-F238E27FC236}">
                <a16:creationId xmlns:a16="http://schemas.microsoft.com/office/drawing/2014/main" id="{A1F135A3-528F-4B37-BEA3-79908F866885}"/>
              </a:ext>
            </a:extLst>
          </p:cNvPr>
          <p:cNvSpPr>
            <a:spLocks/>
          </p:cNvSpPr>
          <p:nvPr/>
        </p:nvSpPr>
        <p:spPr bwMode="auto">
          <a:xfrm>
            <a:off x="8738606" y="4375501"/>
            <a:ext cx="9711" cy="8093"/>
          </a:xfrm>
          <a:custGeom>
            <a:avLst/>
            <a:gdLst>
              <a:gd name="T0" fmla="*/ 6 w 6"/>
              <a:gd name="T1" fmla="*/ 4 h 5"/>
              <a:gd name="T2" fmla="*/ 4 w 6"/>
              <a:gd name="T3" fmla="*/ 0 h 5"/>
              <a:gd name="T4" fmla="*/ 2 w 6"/>
              <a:gd name="T5" fmla="*/ 0 h 5"/>
              <a:gd name="T6" fmla="*/ 0 w 6"/>
              <a:gd name="T7" fmla="*/ 4 h 5"/>
              <a:gd name="T8" fmla="*/ 2 w 6"/>
              <a:gd name="T9" fmla="*/ 5 h 5"/>
              <a:gd name="T10" fmla="*/ 6 w 6"/>
              <a:gd name="T1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6" y="4"/>
                </a:move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2" y="5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529">
            <a:extLst>
              <a:ext uri="{FF2B5EF4-FFF2-40B4-BE49-F238E27FC236}">
                <a16:creationId xmlns:a16="http://schemas.microsoft.com/office/drawing/2014/main" id="{0ECA8617-0FD5-402A-8839-23E2F3E96D81}"/>
              </a:ext>
            </a:extLst>
          </p:cNvPr>
          <p:cNvSpPr>
            <a:spLocks/>
          </p:cNvSpPr>
          <p:nvPr/>
        </p:nvSpPr>
        <p:spPr bwMode="auto">
          <a:xfrm>
            <a:off x="9369841" y="4459666"/>
            <a:ext cx="9711" cy="6474"/>
          </a:xfrm>
          <a:custGeom>
            <a:avLst/>
            <a:gdLst>
              <a:gd name="T0" fmla="*/ 4 w 6"/>
              <a:gd name="T1" fmla="*/ 4 h 4"/>
              <a:gd name="T2" fmla="*/ 6 w 6"/>
              <a:gd name="T3" fmla="*/ 0 h 4"/>
              <a:gd name="T4" fmla="*/ 6 w 6"/>
              <a:gd name="T5" fmla="*/ 0 h 4"/>
              <a:gd name="T6" fmla="*/ 4 w 6"/>
              <a:gd name="T7" fmla="*/ 2 h 4"/>
              <a:gd name="T8" fmla="*/ 0 w 6"/>
              <a:gd name="T9" fmla="*/ 2 h 4"/>
              <a:gd name="T10" fmla="*/ 2 w 6"/>
              <a:gd name="T11" fmla="*/ 4 h 4"/>
              <a:gd name="T12" fmla="*/ 4 w 6"/>
              <a:gd name="T13" fmla="*/ 4 h 4"/>
              <a:gd name="T14" fmla="*/ 4 w 6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6" y="0"/>
                </a:lnTo>
                <a:lnTo>
                  <a:pt x="6" y="0"/>
                </a:lnTo>
                <a:lnTo>
                  <a:pt x="4" y="2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Freeform 530">
            <a:extLst>
              <a:ext uri="{FF2B5EF4-FFF2-40B4-BE49-F238E27FC236}">
                <a16:creationId xmlns:a16="http://schemas.microsoft.com/office/drawing/2014/main" id="{B657CCB6-ECBA-4AAD-BB2E-15998DF6EE25}"/>
              </a:ext>
            </a:extLst>
          </p:cNvPr>
          <p:cNvSpPr>
            <a:spLocks/>
          </p:cNvSpPr>
          <p:nvPr/>
        </p:nvSpPr>
        <p:spPr bwMode="auto">
          <a:xfrm>
            <a:off x="8656059" y="4305904"/>
            <a:ext cx="12948" cy="8093"/>
          </a:xfrm>
          <a:custGeom>
            <a:avLst/>
            <a:gdLst>
              <a:gd name="T0" fmla="*/ 4 w 8"/>
              <a:gd name="T1" fmla="*/ 2 h 5"/>
              <a:gd name="T2" fmla="*/ 0 w 8"/>
              <a:gd name="T3" fmla="*/ 2 h 5"/>
              <a:gd name="T4" fmla="*/ 2 w 8"/>
              <a:gd name="T5" fmla="*/ 5 h 5"/>
              <a:gd name="T6" fmla="*/ 6 w 8"/>
              <a:gd name="T7" fmla="*/ 5 h 5"/>
              <a:gd name="T8" fmla="*/ 8 w 8"/>
              <a:gd name="T9" fmla="*/ 2 h 5"/>
              <a:gd name="T10" fmla="*/ 6 w 8"/>
              <a:gd name="T11" fmla="*/ 0 h 5"/>
              <a:gd name="T12" fmla="*/ 4 w 8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4" y="2"/>
                </a:moveTo>
                <a:lnTo>
                  <a:pt x="0" y="2"/>
                </a:lnTo>
                <a:lnTo>
                  <a:pt x="2" y="5"/>
                </a:lnTo>
                <a:lnTo>
                  <a:pt x="6" y="5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531">
            <a:extLst>
              <a:ext uri="{FF2B5EF4-FFF2-40B4-BE49-F238E27FC236}">
                <a16:creationId xmlns:a16="http://schemas.microsoft.com/office/drawing/2014/main" id="{EF7103A2-14EB-49B8-9970-21569B6E64A3}"/>
              </a:ext>
            </a:extLst>
          </p:cNvPr>
          <p:cNvSpPr>
            <a:spLocks/>
          </p:cNvSpPr>
          <p:nvPr/>
        </p:nvSpPr>
        <p:spPr bwMode="auto">
          <a:xfrm>
            <a:off x="8787162" y="4278388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0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532">
            <a:extLst>
              <a:ext uri="{FF2B5EF4-FFF2-40B4-BE49-F238E27FC236}">
                <a16:creationId xmlns:a16="http://schemas.microsoft.com/office/drawing/2014/main" id="{7AE86773-ACFE-4D85-98A9-FCC534FFF64F}"/>
              </a:ext>
            </a:extLst>
          </p:cNvPr>
          <p:cNvSpPr>
            <a:spLocks/>
          </p:cNvSpPr>
          <p:nvPr/>
        </p:nvSpPr>
        <p:spPr bwMode="auto">
          <a:xfrm>
            <a:off x="8675482" y="4320471"/>
            <a:ext cx="11330" cy="12948"/>
          </a:xfrm>
          <a:custGeom>
            <a:avLst/>
            <a:gdLst>
              <a:gd name="T0" fmla="*/ 2 w 7"/>
              <a:gd name="T1" fmla="*/ 0 h 8"/>
              <a:gd name="T2" fmla="*/ 0 w 7"/>
              <a:gd name="T3" fmla="*/ 0 h 8"/>
              <a:gd name="T4" fmla="*/ 5 w 7"/>
              <a:gd name="T5" fmla="*/ 6 h 8"/>
              <a:gd name="T6" fmla="*/ 5 w 7"/>
              <a:gd name="T7" fmla="*/ 8 h 8"/>
              <a:gd name="T8" fmla="*/ 7 w 7"/>
              <a:gd name="T9" fmla="*/ 4 h 8"/>
              <a:gd name="T10" fmla="*/ 7 w 7"/>
              <a:gd name="T11" fmla="*/ 2 h 8"/>
              <a:gd name="T12" fmla="*/ 2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2" y="0"/>
                </a:moveTo>
                <a:lnTo>
                  <a:pt x="0" y="0"/>
                </a:lnTo>
                <a:lnTo>
                  <a:pt x="5" y="6"/>
                </a:lnTo>
                <a:lnTo>
                  <a:pt x="5" y="8"/>
                </a:lnTo>
                <a:lnTo>
                  <a:pt x="7" y="4"/>
                </a:lnTo>
                <a:lnTo>
                  <a:pt x="7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533">
            <a:extLst>
              <a:ext uri="{FF2B5EF4-FFF2-40B4-BE49-F238E27FC236}">
                <a16:creationId xmlns:a16="http://schemas.microsoft.com/office/drawing/2014/main" id="{9C1186E0-EBD9-46F7-BA0A-79AA16146C13}"/>
              </a:ext>
            </a:extLst>
          </p:cNvPr>
          <p:cNvSpPr>
            <a:spLocks/>
          </p:cNvSpPr>
          <p:nvPr/>
        </p:nvSpPr>
        <p:spPr bwMode="auto">
          <a:xfrm>
            <a:off x="8500678" y="4281625"/>
            <a:ext cx="9711" cy="8093"/>
          </a:xfrm>
          <a:custGeom>
            <a:avLst/>
            <a:gdLst>
              <a:gd name="T0" fmla="*/ 2 w 6"/>
              <a:gd name="T1" fmla="*/ 0 h 5"/>
              <a:gd name="T2" fmla="*/ 0 w 6"/>
              <a:gd name="T3" fmla="*/ 0 h 5"/>
              <a:gd name="T4" fmla="*/ 0 w 6"/>
              <a:gd name="T5" fmla="*/ 4 h 5"/>
              <a:gd name="T6" fmla="*/ 2 w 6"/>
              <a:gd name="T7" fmla="*/ 5 h 5"/>
              <a:gd name="T8" fmla="*/ 6 w 6"/>
              <a:gd name="T9" fmla="*/ 4 h 5"/>
              <a:gd name="T10" fmla="*/ 4 w 6"/>
              <a:gd name="T11" fmla="*/ 2 h 5"/>
              <a:gd name="T12" fmla="*/ 2 w 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2" y="0"/>
                </a:moveTo>
                <a:lnTo>
                  <a:pt x="0" y="0"/>
                </a:lnTo>
                <a:lnTo>
                  <a:pt x="0" y="4"/>
                </a:lnTo>
                <a:lnTo>
                  <a:pt x="2" y="5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534">
            <a:extLst>
              <a:ext uri="{FF2B5EF4-FFF2-40B4-BE49-F238E27FC236}">
                <a16:creationId xmlns:a16="http://schemas.microsoft.com/office/drawing/2014/main" id="{1FB8A2A8-255F-4429-9329-80B60FAD19C6}"/>
              </a:ext>
            </a:extLst>
          </p:cNvPr>
          <p:cNvSpPr>
            <a:spLocks/>
          </p:cNvSpPr>
          <p:nvPr/>
        </p:nvSpPr>
        <p:spPr bwMode="auto">
          <a:xfrm>
            <a:off x="8686812" y="4330182"/>
            <a:ext cx="19423" cy="14567"/>
          </a:xfrm>
          <a:custGeom>
            <a:avLst/>
            <a:gdLst>
              <a:gd name="T0" fmla="*/ 6 w 12"/>
              <a:gd name="T1" fmla="*/ 7 h 9"/>
              <a:gd name="T2" fmla="*/ 10 w 12"/>
              <a:gd name="T3" fmla="*/ 9 h 9"/>
              <a:gd name="T4" fmla="*/ 12 w 12"/>
              <a:gd name="T5" fmla="*/ 7 h 9"/>
              <a:gd name="T6" fmla="*/ 12 w 12"/>
              <a:gd name="T7" fmla="*/ 3 h 9"/>
              <a:gd name="T8" fmla="*/ 8 w 12"/>
              <a:gd name="T9" fmla="*/ 0 h 9"/>
              <a:gd name="T10" fmla="*/ 2 w 12"/>
              <a:gd name="T11" fmla="*/ 0 h 9"/>
              <a:gd name="T12" fmla="*/ 0 w 12"/>
              <a:gd name="T13" fmla="*/ 3 h 9"/>
              <a:gd name="T14" fmla="*/ 0 w 12"/>
              <a:gd name="T15" fmla="*/ 7 h 9"/>
              <a:gd name="T16" fmla="*/ 6 w 12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9">
                <a:moveTo>
                  <a:pt x="6" y="7"/>
                </a:moveTo>
                <a:lnTo>
                  <a:pt x="10" y="9"/>
                </a:lnTo>
                <a:lnTo>
                  <a:pt x="12" y="7"/>
                </a:lnTo>
                <a:lnTo>
                  <a:pt x="12" y="3"/>
                </a:lnTo>
                <a:lnTo>
                  <a:pt x="8" y="0"/>
                </a:lnTo>
                <a:lnTo>
                  <a:pt x="2" y="0"/>
                </a:lnTo>
                <a:lnTo>
                  <a:pt x="0" y="3"/>
                </a:lnTo>
                <a:lnTo>
                  <a:pt x="0" y="7"/>
                </a:lnTo>
                <a:lnTo>
                  <a:pt x="6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535">
            <a:extLst>
              <a:ext uri="{FF2B5EF4-FFF2-40B4-BE49-F238E27FC236}">
                <a16:creationId xmlns:a16="http://schemas.microsoft.com/office/drawing/2014/main" id="{0F82CBF1-F179-4302-8BD2-4D01CAB9FAFE}"/>
              </a:ext>
            </a:extLst>
          </p:cNvPr>
          <p:cNvSpPr>
            <a:spLocks/>
          </p:cNvSpPr>
          <p:nvPr/>
        </p:nvSpPr>
        <p:spPr bwMode="auto">
          <a:xfrm>
            <a:off x="8834100" y="4239543"/>
            <a:ext cx="11330" cy="14567"/>
          </a:xfrm>
          <a:custGeom>
            <a:avLst/>
            <a:gdLst>
              <a:gd name="T0" fmla="*/ 3 w 7"/>
              <a:gd name="T1" fmla="*/ 0 h 9"/>
              <a:gd name="T2" fmla="*/ 2 w 7"/>
              <a:gd name="T3" fmla="*/ 1 h 9"/>
              <a:gd name="T4" fmla="*/ 0 w 7"/>
              <a:gd name="T5" fmla="*/ 3 h 9"/>
              <a:gd name="T6" fmla="*/ 2 w 7"/>
              <a:gd name="T7" fmla="*/ 7 h 9"/>
              <a:gd name="T8" fmla="*/ 3 w 7"/>
              <a:gd name="T9" fmla="*/ 7 h 9"/>
              <a:gd name="T10" fmla="*/ 3 w 7"/>
              <a:gd name="T11" fmla="*/ 9 h 9"/>
              <a:gd name="T12" fmla="*/ 5 w 7"/>
              <a:gd name="T13" fmla="*/ 9 h 9"/>
              <a:gd name="T14" fmla="*/ 7 w 7"/>
              <a:gd name="T15" fmla="*/ 5 h 9"/>
              <a:gd name="T16" fmla="*/ 3 w 7"/>
              <a:gd name="T1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9">
                <a:moveTo>
                  <a:pt x="3" y="0"/>
                </a:moveTo>
                <a:lnTo>
                  <a:pt x="2" y="1"/>
                </a:lnTo>
                <a:lnTo>
                  <a:pt x="0" y="3"/>
                </a:lnTo>
                <a:lnTo>
                  <a:pt x="2" y="7"/>
                </a:lnTo>
                <a:lnTo>
                  <a:pt x="3" y="7"/>
                </a:lnTo>
                <a:lnTo>
                  <a:pt x="3" y="9"/>
                </a:lnTo>
                <a:lnTo>
                  <a:pt x="5" y="9"/>
                </a:lnTo>
                <a:lnTo>
                  <a:pt x="7" y="5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536">
            <a:extLst>
              <a:ext uri="{FF2B5EF4-FFF2-40B4-BE49-F238E27FC236}">
                <a16:creationId xmlns:a16="http://schemas.microsoft.com/office/drawing/2014/main" id="{A60482C6-D069-4DC0-89BA-5B021EB0B27E}"/>
              </a:ext>
            </a:extLst>
          </p:cNvPr>
          <p:cNvSpPr>
            <a:spLocks/>
          </p:cNvSpPr>
          <p:nvPr/>
        </p:nvSpPr>
        <p:spPr bwMode="auto">
          <a:xfrm>
            <a:off x="8817915" y="4432151"/>
            <a:ext cx="27515" cy="22660"/>
          </a:xfrm>
          <a:custGeom>
            <a:avLst/>
            <a:gdLst>
              <a:gd name="T0" fmla="*/ 6 w 17"/>
              <a:gd name="T1" fmla="*/ 14 h 14"/>
              <a:gd name="T2" fmla="*/ 10 w 17"/>
              <a:gd name="T3" fmla="*/ 8 h 14"/>
              <a:gd name="T4" fmla="*/ 12 w 17"/>
              <a:gd name="T5" fmla="*/ 12 h 14"/>
              <a:gd name="T6" fmla="*/ 13 w 17"/>
              <a:gd name="T7" fmla="*/ 12 h 14"/>
              <a:gd name="T8" fmla="*/ 15 w 17"/>
              <a:gd name="T9" fmla="*/ 10 h 14"/>
              <a:gd name="T10" fmla="*/ 17 w 17"/>
              <a:gd name="T11" fmla="*/ 8 h 14"/>
              <a:gd name="T12" fmla="*/ 15 w 17"/>
              <a:gd name="T13" fmla="*/ 4 h 14"/>
              <a:gd name="T14" fmla="*/ 10 w 17"/>
              <a:gd name="T15" fmla="*/ 2 h 14"/>
              <a:gd name="T16" fmla="*/ 4 w 17"/>
              <a:gd name="T17" fmla="*/ 0 h 14"/>
              <a:gd name="T18" fmla="*/ 2 w 17"/>
              <a:gd name="T19" fmla="*/ 0 h 14"/>
              <a:gd name="T20" fmla="*/ 4 w 17"/>
              <a:gd name="T21" fmla="*/ 4 h 14"/>
              <a:gd name="T22" fmla="*/ 4 w 17"/>
              <a:gd name="T23" fmla="*/ 6 h 14"/>
              <a:gd name="T24" fmla="*/ 0 w 17"/>
              <a:gd name="T25" fmla="*/ 6 h 14"/>
              <a:gd name="T26" fmla="*/ 0 w 17"/>
              <a:gd name="T27" fmla="*/ 8 h 14"/>
              <a:gd name="T28" fmla="*/ 2 w 17"/>
              <a:gd name="T29" fmla="*/ 8 h 14"/>
              <a:gd name="T30" fmla="*/ 2 w 17"/>
              <a:gd name="T31" fmla="*/ 6 h 14"/>
              <a:gd name="T32" fmla="*/ 4 w 17"/>
              <a:gd name="T33" fmla="*/ 6 h 14"/>
              <a:gd name="T34" fmla="*/ 4 w 17"/>
              <a:gd name="T35" fmla="*/ 10 h 14"/>
              <a:gd name="T36" fmla="*/ 6 w 17"/>
              <a:gd name="T3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" h="14">
                <a:moveTo>
                  <a:pt x="6" y="14"/>
                </a:moveTo>
                <a:lnTo>
                  <a:pt x="10" y="8"/>
                </a:lnTo>
                <a:lnTo>
                  <a:pt x="12" y="12"/>
                </a:lnTo>
                <a:lnTo>
                  <a:pt x="13" y="12"/>
                </a:lnTo>
                <a:lnTo>
                  <a:pt x="15" y="10"/>
                </a:lnTo>
                <a:lnTo>
                  <a:pt x="17" y="8"/>
                </a:lnTo>
                <a:lnTo>
                  <a:pt x="15" y="4"/>
                </a:lnTo>
                <a:lnTo>
                  <a:pt x="10" y="2"/>
                </a:lnTo>
                <a:lnTo>
                  <a:pt x="4" y="0"/>
                </a:lnTo>
                <a:lnTo>
                  <a:pt x="2" y="0"/>
                </a:lnTo>
                <a:lnTo>
                  <a:pt x="4" y="4"/>
                </a:lnTo>
                <a:lnTo>
                  <a:pt x="4" y="6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4" y="10"/>
                </a:lnTo>
                <a:lnTo>
                  <a:pt x="6" y="1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537">
            <a:extLst>
              <a:ext uri="{FF2B5EF4-FFF2-40B4-BE49-F238E27FC236}">
                <a16:creationId xmlns:a16="http://schemas.microsoft.com/office/drawing/2014/main" id="{29950F61-F71C-4E72-BFCD-742EC6A7D889}"/>
              </a:ext>
            </a:extLst>
          </p:cNvPr>
          <p:cNvSpPr>
            <a:spLocks/>
          </p:cNvSpPr>
          <p:nvPr/>
        </p:nvSpPr>
        <p:spPr bwMode="auto">
          <a:xfrm>
            <a:off x="8803348" y="4445099"/>
            <a:ext cx="3237" cy="3237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538">
            <a:extLst>
              <a:ext uri="{FF2B5EF4-FFF2-40B4-BE49-F238E27FC236}">
                <a16:creationId xmlns:a16="http://schemas.microsoft.com/office/drawing/2014/main" id="{BBDC7775-7548-4F78-B0E8-5D90E2C5159B}"/>
              </a:ext>
            </a:extLst>
          </p:cNvPr>
          <p:cNvSpPr>
            <a:spLocks/>
          </p:cNvSpPr>
          <p:nvPr/>
        </p:nvSpPr>
        <p:spPr bwMode="auto">
          <a:xfrm>
            <a:off x="8769358" y="4275151"/>
            <a:ext cx="9711" cy="6474"/>
          </a:xfrm>
          <a:custGeom>
            <a:avLst/>
            <a:gdLst>
              <a:gd name="T0" fmla="*/ 6 w 6"/>
              <a:gd name="T1" fmla="*/ 0 h 4"/>
              <a:gd name="T2" fmla="*/ 4 w 6"/>
              <a:gd name="T3" fmla="*/ 0 h 4"/>
              <a:gd name="T4" fmla="*/ 2 w 6"/>
              <a:gd name="T5" fmla="*/ 0 h 4"/>
              <a:gd name="T6" fmla="*/ 0 w 6"/>
              <a:gd name="T7" fmla="*/ 2 h 4"/>
              <a:gd name="T8" fmla="*/ 2 w 6"/>
              <a:gd name="T9" fmla="*/ 4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539">
            <a:extLst>
              <a:ext uri="{FF2B5EF4-FFF2-40B4-BE49-F238E27FC236}">
                <a16:creationId xmlns:a16="http://schemas.microsoft.com/office/drawing/2014/main" id="{4FE00E19-D7A1-4829-A5B5-A9FCCDECE582}"/>
              </a:ext>
            </a:extLst>
          </p:cNvPr>
          <p:cNvSpPr>
            <a:spLocks/>
          </p:cNvSpPr>
          <p:nvPr/>
        </p:nvSpPr>
        <p:spPr bwMode="auto">
          <a:xfrm>
            <a:off x="8759647" y="4406254"/>
            <a:ext cx="40464" cy="45319"/>
          </a:xfrm>
          <a:custGeom>
            <a:avLst/>
            <a:gdLst>
              <a:gd name="T0" fmla="*/ 19 w 25"/>
              <a:gd name="T1" fmla="*/ 16 h 28"/>
              <a:gd name="T2" fmla="*/ 17 w 25"/>
              <a:gd name="T3" fmla="*/ 13 h 28"/>
              <a:gd name="T4" fmla="*/ 15 w 25"/>
              <a:gd name="T5" fmla="*/ 5 h 28"/>
              <a:gd name="T6" fmla="*/ 14 w 25"/>
              <a:gd name="T7" fmla="*/ 3 h 28"/>
              <a:gd name="T8" fmla="*/ 14 w 25"/>
              <a:gd name="T9" fmla="*/ 1 h 28"/>
              <a:gd name="T10" fmla="*/ 12 w 25"/>
              <a:gd name="T11" fmla="*/ 0 h 28"/>
              <a:gd name="T12" fmla="*/ 10 w 25"/>
              <a:gd name="T13" fmla="*/ 0 h 28"/>
              <a:gd name="T14" fmla="*/ 10 w 25"/>
              <a:gd name="T15" fmla="*/ 3 h 28"/>
              <a:gd name="T16" fmla="*/ 10 w 25"/>
              <a:gd name="T17" fmla="*/ 5 h 28"/>
              <a:gd name="T18" fmla="*/ 8 w 25"/>
              <a:gd name="T19" fmla="*/ 3 h 28"/>
              <a:gd name="T20" fmla="*/ 6 w 25"/>
              <a:gd name="T21" fmla="*/ 1 h 28"/>
              <a:gd name="T22" fmla="*/ 4 w 25"/>
              <a:gd name="T23" fmla="*/ 1 h 28"/>
              <a:gd name="T24" fmla="*/ 4 w 25"/>
              <a:gd name="T25" fmla="*/ 5 h 28"/>
              <a:gd name="T26" fmla="*/ 0 w 25"/>
              <a:gd name="T27" fmla="*/ 7 h 28"/>
              <a:gd name="T28" fmla="*/ 2 w 25"/>
              <a:gd name="T29" fmla="*/ 9 h 28"/>
              <a:gd name="T30" fmla="*/ 10 w 25"/>
              <a:gd name="T31" fmla="*/ 11 h 28"/>
              <a:gd name="T32" fmla="*/ 10 w 25"/>
              <a:gd name="T33" fmla="*/ 13 h 28"/>
              <a:gd name="T34" fmla="*/ 12 w 25"/>
              <a:gd name="T35" fmla="*/ 15 h 28"/>
              <a:gd name="T36" fmla="*/ 14 w 25"/>
              <a:gd name="T37" fmla="*/ 16 h 28"/>
              <a:gd name="T38" fmla="*/ 14 w 25"/>
              <a:gd name="T39" fmla="*/ 20 h 28"/>
              <a:gd name="T40" fmla="*/ 17 w 25"/>
              <a:gd name="T41" fmla="*/ 24 h 28"/>
              <a:gd name="T42" fmla="*/ 21 w 25"/>
              <a:gd name="T43" fmla="*/ 22 h 28"/>
              <a:gd name="T44" fmla="*/ 21 w 25"/>
              <a:gd name="T45" fmla="*/ 26 h 28"/>
              <a:gd name="T46" fmla="*/ 23 w 25"/>
              <a:gd name="T47" fmla="*/ 28 h 28"/>
              <a:gd name="T48" fmla="*/ 25 w 25"/>
              <a:gd name="T49" fmla="*/ 24 h 28"/>
              <a:gd name="T50" fmla="*/ 23 w 25"/>
              <a:gd name="T51" fmla="*/ 22 h 28"/>
              <a:gd name="T52" fmla="*/ 25 w 25"/>
              <a:gd name="T53" fmla="*/ 16 h 28"/>
              <a:gd name="T54" fmla="*/ 19 w 25"/>
              <a:gd name="T55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" h="28">
                <a:moveTo>
                  <a:pt x="19" y="16"/>
                </a:moveTo>
                <a:lnTo>
                  <a:pt x="17" y="13"/>
                </a:lnTo>
                <a:lnTo>
                  <a:pt x="15" y="5"/>
                </a:lnTo>
                <a:lnTo>
                  <a:pt x="14" y="3"/>
                </a:lnTo>
                <a:lnTo>
                  <a:pt x="14" y="1"/>
                </a:lnTo>
                <a:lnTo>
                  <a:pt x="12" y="0"/>
                </a:lnTo>
                <a:lnTo>
                  <a:pt x="10" y="0"/>
                </a:lnTo>
                <a:lnTo>
                  <a:pt x="10" y="3"/>
                </a:lnTo>
                <a:lnTo>
                  <a:pt x="10" y="5"/>
                </a:lnTo>
                <a:lnTo>
                  <a:pt x="8" y="3"/>
                </a:lnTo>
                <a:lnTo>
                  <a:pt x="6" y="1"/>
                </a:lnTo>
                <a:lnTo>
                  <a:pt x="4" y="1"/>
                </a:lnTo>
                <a:lnTo>
                  <a:pt x="4" y="5"/>
                </a:lnTo>
                <a:lnTo>
                  <a:pt x="0" y="7"/>
                </a:lnTo>
                <a:lnTo>
                  <a:pt x="2" y="9"/>
                </a:lnTo>
                <a:lnTo>
                  <a:pt x="10" y="11"/>
                </a:lnTo>
                <a:lnTo>
                  <a:pt x="10" y="13"/>
                </a:lnTo>
                <a:lnTo>
                  <a:pt x="12" y="15"/>
                </a:lnTo>
                <a:lnTo>
                  <a:pt x="14" y="16"/>
                </a:lnTo>
                <a:lnTo>
                  <a:pt x="14" y="20"/>
                </a:lnTo>
                <a:lnTo>
                  <a:pt x="17" y="24"/>
                </a:lnTo>
                <a:lnTo>
                  <a:pt x="21" y="22"/>
                </a:lnTo>
                <a:lnTo>
                  <a:pt x="21" y="26"/>
                </a:lnTo>
                <a:lnTo>
                  <a:pt x="23" y="28"/>
                </a:lnTo>
                <a:lnTo>
                  <a:pt x="25" y="24"/>
                </a:lnTo>
                <a:lnTo>
                  <a:pt x="23" y="22"/>
                </a:lnTo>
                <a:lnTo>
                  <a:pt x="25" y="16"/>
                </a:lnTo>
                <a:lnTo>
                  <a:pt x="19" y="1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540">
            <a:extLst>
              <a:ext uri="{FF2B5EF4-FFF2-40B4-BE49-F238E27FC236}">
                <a16:creationId xmlns:a16="http://schemas.microsoft.com/office/drawing/2014/main" id="{90C13C2C-D3E5-4EBA-A668-79814A93941F}"/>
              </a:ext>
            </a:extLst>
          </p:cNvPr>
          <p:cNvSpPr>
            <a:spLocks/>
          </p:cNvSpPr>
          <p:nvPr/>
        </p:nvSpPr>
        <p:spPr bwMode="auto">
          <a:xfrm>
            <a:off x="8787162" y="4268677"/>
            <a:ext cx="3237" cy="3237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541">
            <a:extLst>
              <a:ext uri="{FF2B5EF4-FFF2-40B4-BE49-F238E27FC236}">
                <a16:creationId xmlns:a16="http://schemas.microsoft.com/office/drawing/2014/main" id="{7B0D087F-FF89-4DB3-AECD-52B2D6259123}"/>
              </a:ext>
            </a:extLst>
          </p:cNvPr>
          <p:cNvSpPr>
            <a:spLocks/>
          </p:cNvSpPr>
          <p:nvPr/>
        </p:nvSpPr>
        <p:spPr bwMode="auto">
          <a:xfrm>
            <a:off x="8787162" y="4263821"/>
            <a:ext cx="3237" cy="1619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542">
            <a:extLst>
              <a:ext uri="{FF2B5EF4-FFF2-40B4-BE49-F238E27FC236}">
                <a16:creationId xmlns:a16="http://schemas.microsoft.com/office/drawing/2014/main" id="{9661F2B8-2157-4EF4-B1B8-95154B82E644}"/>
              </a:ext>
            </a:extLst>
          </p:cNvPr>
          <p:cNvSpPr>
            <a:spLocks/>
          </p:cNvSpPr>
          <p:nvPr/>
        </p:nvSpPr>
        <p:spPr bwMode="auto">
          <a:xfrm>
            <a:off x="9120584" y="4618284"/>
            <a:ext cx="51794" cy="29134"/>
          </a:xfrm>
          <a:custGeom>
            <a:avLst/>
            <a:gdLst>
              <a:gd name="T0" fmla="*/ 7 w 32"/>
              <a:gd name="T1" fmla="*/ 9 h 18"/>
              <a:gd name="T2" fmla="*/ 11 w 32"/>
              <a:gd name="T3" fmla="*/ 9 h 18"/>
              <a:gd name="T4" fmla="*/ 13 w 32"/>
              <a:gd name="T5" fmla="*/ 11 h 18"/>
              <a:gd name="T6" fmla="*/ 15 w 32"/>
              <a:gd name="T7" fmla="*/ 13 h 18"/>
              <a:gd name="T8" fmla="*/ 18 w 32"/>
              <a:gd name="T9" fmla="*/ 17 h 18"/>
              <a:gd name="T10" fmla="*/ 22 w 32"/>
              <a:gd name="T11" fmla="*/ 18 h 18"/>
              <a:gd name="T12" fmla="*/ 26 w 32"/>
              <a:gd name="T13" fmla="*/ 18 h 18"/>
              <a:gd name="T14" fmla="*/ 32 w 32"/>
              <a:gd name="T15" fmla="*/ 15 h 18"/>
              <a:gd name="T16" fmla="*/ 32 w 32"/>
              <a:gd name="T17" fmla="*/ 13 h 18"/>
              <a:gd name="T18" fmla="*/ 28 w 32"/>
              <a:gd name="T19" fmla="*/ 11 h 18"/>
              <a:gd name="T20" fmla="*/ 26 w 32"/>
              <a:gd name="T21" fmla="*/ 7 h 18"/>
              <a:gd name="T22" fmla="*/ 22 w 32"/>
              <a:gd name="T23" fmla="*/ 7 h 18"/>
              <a:gd name="T24" fmla="*/ 20 w 32"/>
              <a:gd name="T25" fmla="*/ 3 h 18"/>
              <a:gd name="T26" fmla="*/ 17 w 32"/>
              <a:gd name="T27" fmla="*/ 2 h 18"/>
              <a:gd name="T28" fmla="*/ 15 w 32"/>
              <a:gd name="T29" fmla="*/ 3 h 18"/>
              <a:gd name="T30" fmla="*/ 11 w 32"/>
              <a:gd name="T31" fmla="*/ 3 h 18"/>
              <a:gd name="T32" fmla="*/ 7 w 32"/>
              <a:gd name="T33" fmla="*/ 0 h 18"/>
              <a:gd name="T34" fmla="*/ 0 w 32"/>
              <a:gd name="T35" fmla="*/ 3 h 18"/>
              <a:gd name="T36" fmla="*/ 0 w 32"/>
              <a:gd name="T37" fmla="*/ 5 h 18"/>
              <a:gd name="T38" fmla="*/ 2 w 32"/>
              <a:gd name="T39" fmla="*/ 9 h 18"/>
              <a:gd name="T40" fmla="*/ 7 w 32"/>
              <a:gd name="T4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" h="18">
                <a:moveTo>
                  <a:pt x="7" y="9"/>
                </a:moveTo>
                <a:lnTo>
                  <a:pt x="11" y="9"/>
                </a:lnTo>
                <a:lnTo>
                  <a:pt x="13" y="11"/>
                </a:lnTo>
                <a:lnTo>
                  <a:pt x="15" y="13"/>
                </a:lnTo>
                <a:lnTo>
                  <a:pt x="18" y="17"/>
                </a:lnTo>
                <a:lnTo>
                  <a:pt x="22" y="18"/>
                </a:lnTo>
                <a:lnTo>
                  <a:pt x="26" y="18"/>
                </a:lnTo>
                <a:lnTo>
                  <a:pt x="32" y="15"/>
                </a:lnTo>
                <a:lnTo>
                  <a:pt x="32" y="13"/>
                </a:lnTo>
                <a:lnTo>
                  <a:pt x="28" y="11"/>
                </a:lnTo>
                <a:lnTo>
                  <a:pt x="26" y="7"/>
                </a:lnTo>
                <a:lnTo>
                  <a:pt x="22" y="7"/>
                </a:lnTo>
                <a:lnTo>
                  <a:pt x="20" y="3"/>
                </a:lnTo>
                <a:lnTo>
                  <a:pt x="17" y="2"/>
                </a:lnTo>
                <a:lnTo>
                  <a:pt x="15" y="3"/>
                </a:lnTo>
                <a:lnTo>
                  <a:pt x="11" y="3"/>
                </a:lnTo>
                <a:lnTo>
                  <a:pt x="7" y="0"/>
                </a:lnTo>
                <a:lnTo>
                  <a:pt x="0" y="3"/>
                </a:lnTo>
                <a:lnTo>
                  <a:pt x="0" y="5"/>
                </a:lnTo>
                <a:lnTo>
                  <a:pt x="2" y="9"/>
                </a:lnTo>
                <a:lnTo>
                  <a:pt x="7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543">
            <a:extLst>
              <a:ext uri="{FF2B5EF4-FFF2-40B4-BE49-F238E27FC236}">
                <a16:creationId xmlns:a16="http://schemas.microsoft.com/office/drawing/2014/main" id="{C342ACBB-8CB5-4126-A077-A55251279077}"/>
              </a:ext>
            </a:extLst>
          </p:cNvPr>
          <p:cNvSpPr>
            <a:spLocks/>
          </p:cNvSpPr>
          <p:nvPr/>
        </p:nvSpPr>
        <p:spPr bwMode="auto">
          <a:xfrm>
            <a:off x="9227409" y="4483945"/>
            <a:ext cx="14567" cy="33990"/>
          </a:xfrm>
          <a:custGeom>
            <a:avLst/>
            <a:gdLst>
              <a:gd name="T0" fmla="*/ 9 w 9"/>
              <a:gd name="T1" fmla="*/ 13 h 21"/>
              <a:gd name="T2" fmla="*/ 5 w 9"/>
              <a:gd name="T3" fmla="*/ 12 h 21"/>
              <a:gd name="T4" fmla="*/ 5 w 9"/>
              <a:gd name="T5" fmla="*/ 10 h 21"/>
              <a:gd name="T6" fmla="*/ 5 w 9"/>
              <a:gd name="T7" fmla="*/ 8 h 21"/>
              <a:gd name="T8" fmla="*/ 7 w 9"/>
              <a:gd name="T9" fmla="*/ 8 h 21"/>
              <a:gd name="T10" fmla="*/ 9 w 9"/>
              <a:gd name="T11" fmla="*/ 6 h 21"/>
              <a:gd name="T12" fmla="*/ 9 w 9"/>
              <a:gd name="T13" fmla="*/ 8 h 21"/>
              <a:gd name="T14" fmla="*/ 9 w 9"/>
              <a:gd name="T15" fmla="*/ 6 h 21"/>
              <a:gd name="T16" fmla="*/ 9 w 9"/>
              <a:gd name="T17" fmla="*/ 4 h 21"/>
              <a:gd name="T18" fmla="*/ 9 w 9"/>
              <a:gd name="T19" fmla="*/ 0 h 21"/>
              <a:gd name="T20" fmla="*/ 5 w 9"/>
              <a:gd name="T21" fmla="*/ 0 h 21"/>
              <a:gd name="T22" fmla="*/ 5 w 9"/>
              <a:gd name="T23" fmla="*/ 2 h 21"/>
              <a:gd name="T24" fmla="*/ 3 w 9"/>
              <a:gd name="T25" fmla="*/ 8 h 21"/>
              <a:gd name="T26" fmla="*/ 3 w 9"/>
              <a:gd name="T27" fmla="*/ 12 h 21"/>
              <a:gd name="T28" fmla="*/ 0 w 9"/>
              <a:gd name="T29" fmla="*/ 17 h 21"/>
              <a:gd name="T30" fmla="*/ 0 w 9"/>
              <a:gd name="T31" fmla="*/ 19 h 21"/>
              <a:gd name="T32" fmla="*/ 1 w 9"/>
              <a:gd name="T33" fmla="*/ 21 h 21"/>
              <a:gd name="T34" fmla="*/ 3 w 9"/>
              <a:gd name="T35" fmla="*/ 19 h 21"/>
              <a:gd name="T36" fmla="*/ 5 w 9"/>
              <a:gd name="T37" fmla="*/ 17 h 21"/>
              <a:gd name="T38" fmla="*/ 7 w 9"/>
              <a:gd name="T39" fmla="*/ 15 h 21"/>
              <a:gd name="T40" fmla="*/ 9 w 9"/>
              <a:gd name="T41" fmla="*/ 15 h 21"/>
              <a:gd name="T42" fmla="*/ 9 w 9"/>
              <a:gd name="T43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" h="21">
                <a:moveTo>
                  <a:pt x="9" y="13"/>
                </a:moveTo>
                <a:lnTo>
                  <a:pt x="5" y="12"/>
                </a:lnTo>
                <a:lnTo>
                  <a:pt x="5" y="10"/>
                </a:lnTo>
                <a:lnTo>
                  <a:pt x="5" y="8"/>
                </a:lnTo>
                <a:lnTo>
                  <a:pt x="7" y="8"/>
                </a:lnTo>
                <a:lnTo>
                  <a:pt x="9" y="6"/>
                </a:lnTo>
                <a:lnTo>
                  <a:pt x="9" y="8"/>
                </a:lnTo>
                <a:lnTo>
                  <a:pt x="9" y="6"/>
                </a:lnTo>
                <a:lnTo>
                  <a:pt x="9" y="4"/>
                </a:lnTo>
                <a:lnTo>
                  <a:pt x="9" y="0"/>
                </a:lnTo>
                <a:lnTo>
                  <a:pt x="5" y="0"/>
                </a:lnTo>
                <a:lnTo>
                  <a:pt x="5" y="2"/>
                </a:lnTo>
                <a:lnTo>
                  <a:pt x="3" y="8"/>
                </a:lnTo>
                <a:lnTo>
                  <a:pt x="3" y="12"/>
                </a:lnTo>
                <a:lnTo>
                  <a:pt x="0" y="17"/>
                </a:lnTo>
                <a:lnTo>
                  <a:pt x="0" y="19"/>
                </a:lnTo>
                <a:lnTo>
                  <a:pt x="1" y="21"/>
                </a:lnTo>
                <a:lnTo>
                  <a:pt x="3" y="19"/>
                </a:lnTo>
                <a:lnTo>
                  <a:pt x="5" y="17"/>
                </a:lnTo>
                <a:lnTo>
                  <a:pt x="7" y="15"/>
                </a:lnTo>
                <a:lnTo>
                  <a:pt x="9" y="15"/>
                </a:lnTo>
                <a:lnTo>
                  <a:pt x="9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544">
            <a:extLst>
              <a:ext uri="{FF2B5EF4-FFF2-40B4-BE49-F238E27FC236}">
                <a16:creationId xmlns:a16="http://schemas.microsoft.com/office/drawing/2014/main" id="{9D3FDC78-ADF1-408F-B9A4-1995214DC5EF}"/>
              </a:ext>
            </a:extLst>
          </p:cNvPr>
          <p:cNvSpPr>
            <a:spLocks/>
          </p:cNvSpPr>
          <p:nvPr/>
        </p:nvSpPr>
        <p:spPr bwMode="auto">
          <a:xfrm>
            <a:off x="9342326" y="4584295"/>
            <a:ext cx="6474" cy="6474"/>
          </a:xfrm>
          <a:custGeom>
            <a:avLst/>
            <a:gdLst>
              <a:gd name="T0" fmla="*/ 4 w 4"/>
              <a:gd name="T1" fmla="*/ 2 h 4"/>
              <a:gd name="T2" fmla="*/ 2 w 4"/>
              <a:gd name="T3" fmla="*/ 0 h 4"/>
              <a:gd name="T4" fmla="*/ 0 w 4"/>
              <a:gd name="T5" fmla="*/ 2 h 4"/>
              <a:gd name="T6" fmla="*/ 2 w 4"/>
              <a:gd name="T7" fmla="*/ 4 h 4"/>
              <a:gd name="T8" fmla="*/ 4 w 4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545">
            <a:extLst>
              <a:ext uri="{FF2B5EF4-FFF2-40B4-BE49-F238E27FC236}">
                <a16:creationId xmlns:a16="http://schemas.microsoft.com/office/drawing/2014/main" id="{0D059948-FC88-4CAA-887F-71D4411FEA9C}"/>
              </a:ext>
            </a:extLst>
          </p:cNvPr>
          <p:cNvSpPr>
            <a:spLocks/>
          </p:cNvSpPr>
          <p:nvPr/>
        </p:nvSpPr>
        <p:spPr bwMode="auto">
          <a:xfrm>
            <a:off x="9235501" y="4590769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546">
            <a:extLst>
              <a:ext uri="{FF2B5EF4-FFF2-40B4-BE49-F238E27FC236}">
                <a16:creationId xmlns:a16="http://schemas.microsoft.com/office/drawing/2014/main" id="{7F75414D-29EA-456E-9C66-4797B9F3B1AB}"/>
              </a:ext>
            </a:extLst>
          </p:cNvPr>
          <p:cNvSpPr>
            <a:spLocks/>
          </p:cNvSpPr>
          <p:nvPr/>
        </p:nvSpPr>
        <p:spPr bwMode="auto">
          <a:xfrm>
            <a:off x="9220934" y="4653893"/>
            <a:ext cx="17804" cy="12948"/>
          </a:xfrm>
          <a:custGeom>
            <a:avLst/>
            <a:gdLst>
              <a:gd name="T0" fmla="*/ 9 w 11"/>
              <a:gd name="T1" fmla="*/ 4 h 8"/>
              <a:gd name="T2" fmla="*/ 11 w 11"/>
              <a:gd name="T3" fmla="*/ 2 h 8"/>
              <a:gd name="T4" fmla="*/ 11 w 11"/>
              <a:gd name="T5" fmla="*/ 0 h 8"/>
              <a:gd name="T6" fmla="*/ 7 w 11"/>
              <a:gd name="T7" fmla="*/ 2 h 8"/>
              <a:gd name="T8" fmla="*/ 7 w 11"/>
              <a:gd name="T9" fmla="*/ 2 h 8"/>
              <a:gd name="T10" fmla="*/ 2 w 11"/>
              <a:gd name="T11" fmla="*/ 4 h 8"/>
              <a:gd name="T12" fmla="*/ 0 w 11"/>
              <a:gd name="T13" fmla="*/ 6 h 8"/>
              <a:gd name="T14" fmla="*/ 2 w 11"/>
              <a:gd name="T15" fmla="*/ 8 h 8"/>
              <a:gd name="T16" fmla="*/ 9 w 11"/>
              <a:gd name="T1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">
                <a:moveTo>
                  <a:pt x="9" y="4"/>
                </a:moveTo>
                <a:lnTo>
                  <a:pt x="11" y="2"/>
                </a:lnTo>
                <a:lnTo>
                  <a:pt x="11" y="0"/>
                </a:lnTo>
                <a:lnTo>
                  <a:pt x="7" y="2"/>
                </a:lnTo>
                <a:lnTo>
                  <a:pt x="7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9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547">
            <a:extLst>
              <a:ext uri="{FF2B5EF4-FFF2-40B4-BE49-F238E27FC236}">
                <a16:creationId xmlns:a16="http://schemas.microsoft.com/office/drawing/2014/main" id="{DA97C23B-2027-470C-B881-1347E30D60F1}"/>
              </a:ext>
            </a:extLst>
          </p:cNvPr>
          <p:cNvSpPr>
            <a:spLocks/>
          </p:cNvSpPr>
          <p:nvPr/>
        </p:nvSpPr>
        <p:spPr bwMode="auto">
          <a:xfrm>
            <a:off x="9232264" y="4645800"/>
            <a:ext cx="6474" cy="4856"/>
          </a:xfrm>
          <a:custGeom>
            <a:avLst/>
            <a:gdLst>
              <a:gd name="T0" fmla="*/ 2 w 4"/>
              <a:gd name="T1" fmla="*/ 0 h 3"/>
              <a:gd name="T2" fmla="*/ 0 w 4"/>
              <a:gd name="T3" fmla="*/ 1 h 3"/>
              <a:gd name="T4" fmla="*/ 2 w 4"/>
              <a:gd name="T5" fmla="*/ 3 h 3"/>
              <a:gd name="T6" fmla="*/ 4 w 4"/>
              <a:gd name="T7" fmla="*/ 0 h 3"/>
              <a:gd name="T8" fmla="*/ 2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0" y="1"/>
                </a:lnTo>
                <a:lnTo>
                  <a:pt x="2" y="3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548">
            <a:extLst>
              <a:ext uri="{FF2B5EF4-FFF2-40B4-BE49-F238E27FC236}">
                <a16:creationId xmlns:a16="http://schemas.microsoft.com/office/drawing/2014/main" id="{FE3D5656-FC82-44DA-BE10-FCCCA3A703C8}"/>
              </a:ext>
            </a:extLst>
          </p:cNvPr>
          <p:cNvSpPr>
            <a:spLocks/>
          </p:cNvSpPr>
          <p:nvPr/>
        </p:nvSpPr>
        <p:spPr bwMode="auto">
          <a:xfrm>
            <a:off x="9229027" y="4598862"/>
            <a:ext cx="6474" cy="3237"/>
          </a:xfrm>
          <a:custGeom>
            <a:avLst/>
            <a:gdLst>
              <a:gd name="T0" fmla="*/ 0 w 4"/>
              <a:gd name="T1" fmla="*/ 2 h 2"/>
              <a:gd name="T2" fmla="*/ 2 w 4"/>
              <a:gd name="T3" fmla="*/ 0 h 2"/>
              <a:gd name="T4" fmla="*/ 4 w 4"/>
              <a:gd name="T5" fmla="*/ 0 h 2"/>
              <a:gd name="T6" fmla="*/ 0 w 4"/>
              <a:gd name="T7" fmla="*/ 0 h 2"/>
              <a:gd name="T8" fmla="*/ 0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549">
            <a:extLst>
              <a:ext uri="{FF2B5EF4-FFF2-40B4-BE49-F238E27FC236}">
                <a16:creationId xmlns:a16="http://schemas.microsoft.com/office/drawing/2014/main" id="{72DBF5B4-D4E0-4689-93DB-74B10A848473}"/>
              </a:ext>
            </a:extLst>
          </p:cNvPr>
          <p:cNvSpPr>
            <a:spLocks/>
          </p:cNvSpPr>
          <p:nvPr/>
        </p:nvSpPr>
        <p:spPr bwMode="auto">
          <a:xfrm>
            <a:off x="9348800" y="4566491"/>
            <a:ext cx="3237" cy="6474"/>
          </a:xfrm>
          <a:custGeom>
            <a:avLst/>
            <a:gdLst>
              <a:gd name="T0" fmla="*/ 0 w 2"/>
              <a:gd name="T1" fmla="*/ 0 h 4"/>
              <a:gd name="T2" fmla="*/ 0 w 2"/>
              <a:gd name="T3" fmla="*/ 2 h 4"/>
              <a:gd name="T4" fmla="*/ 0 w 2"/>
              <a:gd name="T5" fmla="*/ 4 h 4"/>
              <a:gd name="T6" fmla="*/ 2 w 2"/>
              <a:gd name="T7" fmla="*/ 2 h 4"/>
              <a:gd name="T8" fmla="*/ 0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550">
            <a:extLst>
              <a:ext uri="{FF2B5EF4-FFF2-40B4-BE49-F238E27FC236}">
                <a16:creationId xmlns:a16="http://schemas.microsoft.com/office/drawing/2014/main" id="{C750BC5C-417C-446F-90C7-C68F9487DB32}"/>
              </a:ext>
            </a:extLst>
          </p:cNvPr>
          <p:cNvSpPr>
            <a:spLocks/>
          </p:cNvSpPr>
          <p:nvPr/>
        </p:nvSpPr>
        <p:spPr bwMode="auto">
          <a:xfrm>
            <a:off x="9089832" y="4265440"/>
            <a:ext cx="3237" cy="6474"/>
          </a:xfrm>
          <a:custGeom>
            <a:avLst/>
            <a:gdLst>
              <a:gd name="T0" fmla="*/ 0 w 2"/>
              <a:gd name="T1" fmla="*/ 2 h 4"/>
              <a:gd name="T2" fmla="*/ 2 w 2"/>
              <a:gd name="T3" fmla="*/ 4 h 4"/>
              <a:gd name="T4" fmla="*/ 2 w 2"/>
              <a:gd name="T5" fmla="*/ 0 h 4"/>
              <a:gd name="T6" fmla="*/ 0 w 2"/>
              <a:gd name="T7" fmla="*/ 0 h 4"/>
              <a:gd name="T8" fmla="*/ 0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551">
            <a:extLst>
              <a:ext uri="{FF2B5EF4-FFF2-40B4-BE49-F238E27FC236}">
                <a16:creationId xmlns:a16="http://schemas.microsoft.com/office/drawing/2014/main" id="{B55FA05D-0B2B-40E3-97A4-81CA898AF679}"/>
              </a:ext>
            </a:extLst>
          </p:cNvPr>
          <p:cNvSpPr>
            <a:spLocks/>
          </p:cNvSpPr>
          <p:nvPr/>
        </p:nvSpPr>
        <p:spPr bwMode="auto">
          <a:xfrm>
            <a:off x="9348800" y="4381976"/>
            <a:ext cx="6474" cy="4856"/>
          </a:xfrm>
          <a:custGeom>
            <a:avLst/>
            <a:gdLst>
              <a:gd name="T0" fmla="*/ 2 w 4"/>
              <a:gd name="T1" fmla="*/ 1 h 3"/>
              <a:gd name="T2" fmla="*/ 2 w 4"/>
              <a:gd name="T3" fmla="*/ 0 h 3"/>
              <a:gd name="T4" fmla="*/ 0 w 4"/>
              <a:gd name="T5" fmla="*/ 1 h 3"/>
              <a:gd name="T6" fmla="*/ 4 w 4"/>
              <a:gd name="T7" fmla="*/ 3 h 3"/>
              <a:gd name="T8" fmla="*/ 2 w 4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1"/>
                </a:moveTo>
                <a:lnTo>
                  <a:pt x="2" y="0"/>
                </a:lnTo>
                <a:lnTo>
                  <a:pt x="0" y="1"/>
                </a:lnTo>
                <a:lnTo>
                  <a:pt x="4" y="3"/>
                </a:lnTo>
                <a:lnTo>
                  <a:pt x="2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552">
            <a:extLst>
              <a:ext uri="{FF2B5EF4-FFF2-40B4-BE49-F238E27FC236}">
                <a16:creationId xmlns:a16="http://schemas.microsoft.com/office/drawing/2014/main" id="{38FF309F-7776-4492-ADD6-17FD15A4A266}"/>
              </a:ext>
            </a:extLst>
          </p:cNvPr>
          <p:cNvSpPr>
            <a:spLocks/>
          </p:cNvSpPr>
          <p:nvPr/>
        </p:nvSpPr>
        <p:spPr bwMode="auto">
          <a:xfrm>
            <a:off x="9358511" y="4399780"/>
            <a:ext cx="17804" cy="11330"/>
          </a:xfrm>
          <a:custGeom>
            <a:avLst/>
            <a:gdLst>
              <a:gd name="T0" fmla="*/ 3 w 11"/>
              <a:gd name="T1" fmla="*/ 7 h 7"/>
              <a:gd name="T2" fmla="*/ 5 w 11"/>
              <a:gd name="T3" fmla="*/ 7 h 7"/>
              <a:gd name="T4" fmla="*/ 9 w 11"/>
              <a:gd name="T5" fmla="*/ 7 h 7"/>
              <a:gd name="T6" fmla="*/ 11 w 11"/>
              <a:gd name="T7" fmla="*/ 7 h 7"/>
              <a:gd name="T8" fmla="*/ 11 w 11"/>
              <a:gd name="T9" fmla="*/ 5 h 7"/>
              <a:gd name="T10" fmla="*/ 7 w 11"/>
              <a:gd name="T11" fmla="*/ 2 h 7"/>
              <a:gd name="T12" fmla="*/ 3 w 11"/>
              <a:gd name="T13" fmla="*/ 0 h 7"/>
              <a:gd name="T14" fmla="*/ 0 w 11"/>
              <a:gd name="T15" fmla="*/ 4 h 7"/>
              <a:gd name="T16" fmla="*/ 1 w 11"/>
              <a:gd name="T17" fmla="*/ 5 h 7"/>
              <a:gd name="T18" fmla="*/ 3 w 11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7">
                <a:moveTo>
                  <a:pt x="3" y="7"/>
                </a:moveTo>
                <a:lnTo>
                  <a:pt x="5" y="7"/>
                </a:lnTo>
                <a:lnTo>
                  <a:pt x="9" y="7"/>
                </a:lnTo>
                <a:lnTo>
                  <a:pt x="11" y="7"/>
                </a:lnTo>
                <a:lnTo>
                  <a:pt x="11" y="5"/>
                </a:lnTo>
                <a:lnTo>
                  <a:pt x="7" y="2"/>
                </a:lnTo>
                <a:lnTo>
                  <a:pt x="3" y="0"/>
                </a:lnTo>
                <a:lnTo>
                  <a:pt x="0" y="4"/>
                </a:lnTo>
                <a:lnTo>
                  <a:pt x="1" y="5"/>
                </a:lnTo>
                <a:lnTo>
                  <a:pt x="3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553">
            <a:extLst>
              <a:ext uri="{FF2B5EF4-FFF2-40B4-BE49-F238E27FC236}">
                <a16:creationId xmlns:a16="http://schemas.microsoft.com/office/drawing/2014/main" id="{CB7A1C84-BAAC-48BA-A47F-26B152135174}"/>
              </a:ext>
            </a:extLst>
          </p:cNvPr>
          <p:cNvSpPr>
            <a:spLocks/>
          </p:cNvSpPr>
          <p:nvPr/>
        </p:nvSpPr>
        <p:spPr bwMode="auto">
          <a:xfrm>
            <a:off x="9363367" y="4448336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Freeform 554">
            <a:extLst>
              <a:ext uri="{FF2B5EF4-FFF2-40B4-BE49-F238E27FC236}">
                <a16:creationId xmlns:a16="http://schemas.microsoft.com/office/drawing/2014/main" id="{4BFE8484-67E5-4F27-B5ED-8FE2E5726B01}"/>
              </a:ext>
            </a:extLst>
          </p:cNvPr>
          <p:cNvSpPr>
            <a:spLocks/>
          </p:cNvSpPr>
          <p:nvPr/>
        </p:nvSpPr>
        <p:spPr bwMode="auto">
          <a:xfrm>
            <a:off x="9366604" y="4441862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2 h 2"/>
              <a:gd name="T4" fmla="*/ 4 w 4"/>
              <a:gd name="T5" fmla="*/ 0 h 2"/>
              <a:gd name="T6" fmla="*/ 0 w 4"/>
              <a:gd name="T7" fmla="*/ 0 h 2"/>
              <a:gd name="T8" fmla="*/ 2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Freeform 555">
            <a:extLst>
              <a:ext uri="{FF2B5EF4-FFF2-40B4-BE49-F238E27FC236}">
                <a16:creationId xmlns:a16="http://schemas.microsoft.com/office/drawing/2014/main" id="{38215707-213B-44E1-9E1F-22BCCE32A249}"/>
              </a:ext>
            </a:extLst>
          </p:cNvPr>
          <p:cNvSpPr>
            <a:spLocks/>
          </p:cNvSpPr>
          <p:nvPr/>
        </p:nvSpPr>
        <p:spPr bwMode="auto">
          <a:xfrm>
            <a:off x="9355274" y="4587532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Freeform 556">
            <a:extLst>
              <a:ext uri="{FF2B5EF4-FFF2-40B4-BE49-F238E27FC236}">
                <a16:creationId xmlns:a16="http://schemas.microsoft.com/office/drawing/2014/main" id="{197F70CE-DEE4-48DC-A0A1-C09919E9EDD0}"/>
              </a:ext>
            </a:extLst>
          </p:cNvPr>
          <p:cNvSpPr>
            <a:spLocks/>
          </p:cNvSpPr>
          <p:nvPr/>
        </p:nvSpPr>
        <p:spPr bwMode="auto">
          <a:xfrm>
            <a:off x="8620451" y="4171564"/>
            <a:ext cx="114917" cy="152144"/>
          </a:xfrm>
          <a:custGeom>
            <a:avLst/>
            <a:gdLst>
              <a:gd name="T0" fmla="*/ 28 w 71"/>
              <a:gd name="T1" fmla="*/ 17 h 94"/>
              <a:gd name="T2" fmla="*/ 22 w 71"/>
              <a:gd name="T3" fmla="*/ 15 h 94"/>
              <a:gd name="T4" fmla="*/ 15 w 71"/>
              <a:gd name="T5" fmla="*/ 17 h 94"/>
              <a:gd name="T6" fmla="*/ 17 w 71"/>
              <a:gd name="T7" fmla="*/ 12 h 94"/>
              <a:gd name="T8" fmla="*/ 15 w 71"/>
              <a:gd name="T9" fmla="*/ 6 h 94"/>
              <a:gd name="T10" fmla="*/ 11 w 71"/>
              <a:gd name="T11" fmla="*/ 4 h 94"/>
              <a:gd name="T12" fmla="*/ 2 w 71"/>
              <a:gd name="T13" fmla="*/ 0 h 94"/>
              <a:gd name="T14" fmla="*/ 0 w 71"/>
              <a:gd name="T15" fmla="*/ 6 h 94"/>
              <a:gd name="T16" fmla="*/ 5 w 71"/>
              <a:gd name="T17" fmla="*/ 25 h 94"/>
              <a:gd name="T18" fmla="*/ 9 w 71"/>
              <a:gd name="T19" fmla="*/ 34 h 94"/>
              <a:gd name="T20" fmla="*/ 7 w 71"/>
              <a:gd name="T21" fmla="*/ 40 h 94"/>
              <a:gd name="T22" fmla="*/ 9 w 71"/>
              <a:gd name="T23" fmla="*/ 45 h 94"/>
              <a:gd name="T24" fmla="*/ 11 w 71"/>
              <a:gd name="T25" fmla="*/ 51 h 94"/>
              <a:gd name="T26" fmla="*/ 19 w 71"/>
              <a:gd name="T27" fmla="*/ 58 h 94"/>
              <a:gd name="T28" fmla="*/ 22 w 71"/>
              <a:gd name="T29" fmla="*/ 62 h 94"/>
              <a:gd name="T30" fmla="*/ 21 w 71"/>
              <a:gd name="T31" fmla="*/ 68 h 94"/>
              <a:gd name="T32" fmla="*/ 28 w 71"/>
              <a:gd name="T33" fmla="*/ 72 h 94"/>
              <a:gd name="T34" fmla="*/ 34 w 71"/>
              <a:gd name="T35" fmla="*/ 79 h 94"/>
              <a:gd name="T36" fmla="*/ 39 w 71"/>
              <a:gd name="T37" fmla="*/ 83 h 94"/>
              <a:gd name="T38" fmla="*/ 43 w 71"/>
              <a:gd name="T39" fmla="*/ 83 h 94"/>
              <a:gd name="T40" fmla="*/ 51 w 71"/>
              <a:gd name="T41" fmla="*/ 88 h 94"/>
              <a:gd name="T42" fmla="*/ 58 w 71"/>
              <a:gd name="T43" fmla="*/ 92 h 94"/>
              <a:gd name="T44" fmla="*/ 64 w 71"/>
              <a:gd name="T45" fmla="*/ 92 h 94"/>
              <a:gd name="T46" fmla="*/ 68 w 71"/>
              <a:gd name="T47" fmla="*/ 92 h 94"/>
              <a:gd name="T48" fmla="*/ 66 w 71"/>
              <a:gd name="T49" fmla="*/ 92 h 94"/>
              <a:gd name="T50" fmla="*/ 68 w 71"/>
              <a:gd name="T51" fmla="*/ 90 h 94"/>
              <a:gd name="T52" fmla="*/ 68 w 71"/>
              <a:gd name="T53" fmla="*/ 90 h 94"/>
              <a:gd name="T54" fmla="*/ 69 w 71"/>
              <a:gd name="T55" fmla="*/ 92 h 94"/>
              <a:gd name="T56" fmla="*/ 71 w 71"/>
              <a:gd name="T57" fmla="*/ 88 h 94"/>
              <a:gd name="T58" fmla="*/ 66 w 71"/>
              <a:gd name="T59" fmla="*/ 81 h 94"/>
              <a:gd name="T60" fmla="*/ 66 w 71"/>
              <a:gd name="T61" fmla="*/ 79 h 94"/>
              <a:gd name="T62" fmla="*/ 64 w 71"/>
              <a:gd name="T63" fmla="*/ 73 h 94"/>
              <a:gd name="T64" fmla="*/ 64 w 71"/>
              <a:gd name="T65" fmla="*/ 72 h 94"/>
              <a:gd name="T66" fmla="*/ 58 w 71"/>
              <a:gd name="T67" fmla="*/ 68 h 94"/>
              <a:gd name="T68" fmla="*/ 54 w 71"/>
              <a:gd name="T69" fmla="*/ 55 h 94"/>
              <a:gd name="T70" fmla="*/ 54 w 71"/>
              <a:gd name="T71" fmla="*/ 49 h 94"/>
              <a:gd name="T72" fmla="*/ 54 w 71"/>
              <a:gd name="T73" fmla="*/ 40 h 94"/>
              <a:gd name="T74" fmla="*/ 54 w 71"/>
              <a:gd name="T75" fmla="*/ 32 h 94"/>
              <a:gd name="T76" fmla="*/ 39 w 71"/>
              <a:gd name="T77" fmla="*/ 13 h 94"/>
              <a:gd name="T78" fmla="*/ 34 w 71"/>
              <a:gd name="T79" fmla="*/ 10 h 94"/>
              <a:gd name="T80" fmla="*/ 30 w 71"/>
              <a:gd name="T81" fmla="*/ 12 h 94"/>
              <a:gd name="T82" fmla="*/ 30 w 71"/>
              <a:gd name="T83" fmla="*/ 1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1" h="94">
                <a:moveTo>
                  <a:pt x="30" y="15"/>
                </a:moveTo>
                <a:lnTo>
                  <a:pt x="28" y="17"/>
                </a:lnTo>
                <a:lnTo>
                  <a:pt x="26" y="15"/>
                </a:lnTo>
                <a:lnTo>
                  <a:pt x="22" y="15"/>
                </a:lnTo>
                <a:lnTo>
                  <a:pt x="19" y="19"/>
                </a:lnTo>
                <a:lnTo>
                  <a:pt x="15" y="17"/>
                </a:lnTo>
                <a:lnTo>
                  <a:pt x="15" y="15"/>
                </a:lnTo>
                <a:lnTo>
                  <a:pt x="17" y="12"/>
                </a:lnTo>
                <a:lnTo>
                  <a:pt x="17" y="8"/>
                </a:lnTo>
                <a:lnTo>
                  <a:pt x="15" y="6"/>
                </a:lnTo>
                <a:lnTo>
                  <a:pt x="11" y="6"/>
                </a:lnTo>
                <a:lnTo>
                  <a:pt x="11" y="4"/>
                </a:lnTo>
                <a:lnTo>
                  <a:pt x="5" y="2"/>
                </a:ln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lnTo>
                  <a:pt x="4" y="12"/>
                </a:lnTo>
                <a:lnTo>
                  <a:pt x="5" y="25"/>
                </a:lnTo>
                <a:lnTo>
                  <a:pt x="7" y="30"/>
                </a:lnTo>
                <a:lnTo>
                  <a:pt x="9" y="34"/>
                </a:lnTo>
                <a:lnTo>
                  <a:pt x="7" y="40"/>
                </a:lnTo>
                <a:lnTo>
                  <a:pt x="7" y="40"/>
                </a:lnTo>
                <a:lnTo>
                  <a:pt x="7" y="43"/>
                </a:lnTo>
                <a:lnTo>
                  <a:pt x="9" y="45"/>
                </a:lnTo>
                <a:lnTo>
                  <a:pt x="9" y="47"/>
                </a:lnTo>
                <a:lnTo>
                  <a:pt x="11" y="51"/>
                </a:lnTo>
                <a:lnTo>
                  <a:pt x="15" y="53"/>
                </a:lnTo>
                <a:lnTo>
                  <a:pt x="19" y="58"/>
                </a:lnTo>
                <a:lnTo>
                  <a:pt x="21" y="60"/>
                </a:lnTo>
                <a:lnTo>
                  <a:pt x="22" y="62"/>
                </a:lnTo>
                <a:lnTo>
                  <a:pt x="21" y="64"/>
                </a:lnTo>
                <a:lnTo>
                  <a:pt x="21" y="68"/>
                </a:lnTo>
                <a:lnTo>
                  <a:pt x="22" y="70"/>
                </a:lnTo>
                <a:lnTo>
                  <a:pt x="28" y="72"/>
                </a:lnTo>
                <a:lnTo>
                  <a:pt x="34" y="75"/>
                </a:lnTo>
                <a:lnTo>
                  <a:pt x="34" y="79"/>
                </a:lnTo>
                <a:lnTo>
                  <a:pt x="37" y="83"/>
                </a:lnTo>
                <a:lnTo>
                  <a:pt x="39" y="83"/>
                </a:lnTo>
                <a:lnTo>
                  <a:pt x="41" y="83"/>
                </a:lnTo>
                <a:lnTo>
                  <a:pt x="43" y="83"/>
                </a:lnTo>
                <a:lnTo>
                  <a:pt x="47" y="87"/>
                </a:lnTo>
                <a:lnTo>
                  <a:pt x="51" y="88"/>
                </a:lnTo>
                <a:lnTo>
                  <a:pt x="56" y="90"/>
                </a:lnTo>
                <a:lnTo>
                  <a:pt x="58" y="92"/>
                </a:lnTo>
                <a:lnTo>
                  <a:pt x="62" y="94"/>
                </a:lnTo>
                <a:lnTo>
                  <a:pt x="64" y="92"/>
                </a:lnTo>
                <a:lnTo>
                  <a:pt x="64" y="94"/>
                </a:lnTo>
                <a:lnTo>
                  <a:pt x="68" y="92"/>
                </a:lnTo>
                <a:lnTo>
                  <a:pt x="68" y="92"/>
                </a:lnTo>
                <a:lnTo>
                  <a:pt x="66" y="92"/>
                </a:lnTo>
                <a:lnTo>
                  <a:pt x="68" y="90"/>
                </a:lnTo>
                <a:lnTo>
                  <a:pt x="68" y="90"/>
                </a:lnTo>
                <a:lnTo>
                  <a:pt x="66" y="88"/>
                </a:lnTo>
                <a:lnTo>
                  <a:pt x="68" y="90"/>
                </a:lnTo>
                <a:lnTo>
                  <a:pt x="68" y="92"/>
                </a:lnTo>
                <a:lnTo>
                  <a:pt x="69" y="92"/>
                </a:lnTo>
                <a:lnTo>
                  <a:pt x="71" y="92"/>
                </a:lnTo>
                <a:lnTo>
                  <a:pt x="71" y="88"/>
                </a:lnTo>
                <a:lnTo>
                  <a:pt x="68" y="83"/>
                </a:lnTo>
                <a:lnTo>
                  <a:pt x="66" y="81"/>
                </a:lnTo>
                <a:lnTo>
                  <a:pt x="66" y="81"/>
                </a:lnTo>
                <a:lnTo>
                  <a:pt x="66" y="79"/>
                </a:lnTo>
                <a:lnTo>
                  <a:pt x="66" y="79"/>
                </a:lnTo>
                <a:lnTo>
                  <a:pt x="64" y="73"/>
                </a:lnTo>
                <a:lnTo>
                  <a:pt x="64" y="72"/>
                </a:lnTo>
                <a:lnTo>
                  <a:pt x="64" y="72"/>
                </a:lnTo>
                <a:lnTo>
                  <a:pt x="62" y="72"/>
                </a:lnTo>
                <a:lnTo>
                  <a:pt x="58" y="68"/>
                </a:lnTo>
                <a:lnTo>
                  <a:pt x="54" y="62"/>
                </a:lnTo>
                <a:lnTo>
                  <a:pt x="54" y="55"/>
                </a:lnTo>
                <a:lnTo>
                  <a:pt x="54" y="53"/>
                </a:lnTo>
                <a:lnTo>
                  <a:pt x="54" y="49"/>
                </a:lnTo>
                <a:lnTo>
                  <a:pt x="54" y="49"/>
                </a:lnTo>
                <a:lnTo>
                  <a:pt x="54" y="40"/>
                </a:lnTo>
                <a:lnTo>
                  <a:pt x="56" y="38"/>
                </a:lnTo>
                <a:lnTo>
                  <a:pt x="54" y="32"/>
                </a:lnTo>
                <a:lnTo>
                  <a:pt x="51" y="27"/>
                </a:lnTo>
                <a:lnTo>
                  <a:pt x="39" y="13"/>
                </a:lnTo>
                <a:lnTo>
                  <a:pt x="36" y="10"/>
                </a:lnTo>
                <a:lnTo>
                  <a:pt x="34" y="10"/>
                </a:lnTo>
                <a:lnTo>
                  <a:pt x="3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Freeform 557">
            <a:extLst>
              <a:ext uri="{FF2B5EF4-FFF2-40B4-BE49-F238E27FC236}">
                <a16:creationId xmlns:a16="http://schemas.microsoft.com/office/drawing/2014/main" id="{931C7932-FB79-401B-981F-876DDA0799A9}"/>
              </a:ext>
            </a:extLst>
          </p:cNvPr>
          <p:cNvSpPr>
            <a:spLocks/>
          </p:cNvSpPr>
          <p:nvPr/>
        </p:nvSpPr>
        <p:spPr bwMode="auto">
          <a:xfrm>
            <a:off x="8931213" y="4288100"/>
            <a:ext cx="6474" cy="4856"/>
          </a:xfrm>
          <a:custGeom>
            <a:avLst/>
            <a:gdLst>
              <a:gd name="T0" fmla="*/ 4 w 4"/>
              <a:gd name="T1" fmla="*/ 3 h 3"/>
              <a:gd name="T2" fmla="*/ 4 w 4"/>
              <a:gd name="T3" fmla="*/ 0 h 3"/>
              <a:gd name="T4" fmla="*/ 2 w 4"/>
              <a:gd name="T5" fmla="*/ 0 h 3"/>
              <a:gd name="T6" fmla="*/ 2 w 4"/>
              <a:gd name="T7" fmla="*/ 0 h 3"/>
              <a:gd name="T8" fmla="*/ 0 w 4"/>
              <a:gd name="T9" fmla="*/ 0 h 3"/>
              <a:gd name="T10" fmla="*/ 0 w 4"/>
              <a:gd name="T11" fmla="*/ 1 h 3"/>
              <a:gd name="T12" fmla="*/ 2 w 4"/>
              <a:gd name="T13" fmla="*/ 3 h 3"/>
              <a:gd name="T14" fmla="*/ 4 w 4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3">
                <a:moveTo>
                  <a:pt x="4" y="3"/>
                </a:move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3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Freeform 558">
            <a:extLst>
              <a:ext uri="{FF2B5EF4-FFF2-40B4-BE49-F238E27FC236}">
                <a16:creationId xmlns:a16="http://schemas.microsoft.com/office/drawing/2014/main" id="{36C8A9E3-A505-4CC0-9C20-A52DEB6CC6E7}"/>
              </a:ext>
            </a:extLst>
          </p:cNvPr>
          <p:cNvSpPr>
            <a:spLocks/>
          </p:cNvSpPr>
          <p:nvPr/>
        </p:nvSpPr>
        <p:spPr bwMode="auto">
          <a:xfrm>
            <a:off x="9073646" y="4156997"/>
            <a:ext cx="6474" cy="6474"/>
          </a:xfrm>
          <a:custGeom>
            <a:avLst/>
            <a:gdLst>
              <a:gd name="T0" fmla="*/ 0 w 4"/>
              <a:gd name="T1" fmla="*/ 4 h 4"/>
              <a:gd name="T2" fmla="*/ 4 w 4"/>
              <a:gd name="T3" fmla="*/ 2 h 4"/>
              <a:gd name="T4" fmla="*/ 4 w 4"/>
              <a:gd name="T5" fmla="*/ 0 h 4"/>
              <a:gd name="T6" fmla="*/ 2 w 4"/>
              <a:gd name="T7" fmla="*/ 0 h 4"/>
              <a:gd name="T8" fmla="*/ 0 w 4"/>
              <a:gd name="T9" fmla="*/ 2 h 4"/>
              <a:gd name="T10" fmla="*/ 0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Freeform 559">
            <a:extLst>
              <a:ext uri="{FF2B5EF4-FFF2-40B4-BE49-F238E27FC236}">
                <a16:creationId xmlns:a16="http://schemas.microsoft.com/office/drawing/2014/main" id="{5D8D4C46-353C-4F9D-B165-CC8558EC563B}"/>
              </a:ext>
            </a:extLst>
          </p:cNvPr>
          <p:cNvSpPr>
            <a:spLocks/>
          </p:cNvSpPr>
          <p:nvPr/>
        </p:nvSpPr>
        <p:spPr bwMode="auto">
          <a:xfrm>
            <a:off x="9065553" y="4156997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0 h 2"/>
              <a:gd name="T4" fmla="*/ 4 w 4"/>
              <a:gd name="T5" fmla="*/ 0 h 2"/>
              <a:gd name="T6" fmla="*/ 0 w 4"/>
              <a:gd name="T7" fmla="*/ 2 h 2"/>
              <a:gd name="T8" fmla="*/ 2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Freeform 560">
            <a:extLst>
              <a:ext uri="{FF2B5EF4-FFF2-40B4-BE49-F238E27FC236}">
                <a16:creationId xmlns:a16="http://schemas.microsoft.com/office/drawing/2014/main" id="{95E6B722-4365-4587-B726-1E3C6F48EFBE}"/>
              </a:ext>
            </a:extLst>
          </p:cNvPr>
          <p:cNvSpPr>
            <a:spLocks/>
          </p:cNvSpPr>
          <p:nvPr/>
        </p:nvSpPr>
        <p:spPr bwMode="auto">
          <a:xfrm>
            <a:off x="8927976" y="4288100"/>
            <a:ext cx="3237" cy="1619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2 w 2"/>
              <a:gd name="T7" fmla="*/ 0 h 1"/>
              <a:gd name="T8" fmla="*/ 0 w 2"/>
              <a:gd name="T9" fmla="*/ 1 h 1"/>
              <a:gd name="T10" fmla="*/ 0 w 2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Freeform 561">
            <a:extLst>
              <a:ext uri="{FF2B5EF4-FFF2-40B4-BE49-F238E27FC236}">
                <a16:creationId xmlns:a16="http://schemas.microsoft.com/office/drawing/2014/main" id="{2058B447-565B-4349-B32A-90045F0B7180}"/>
              </a:ext>
            </a:extLst>
          </p:cNvPr>
          <p:cNvSpPr>
            <a:spLocks/>
          </p:cNvSpPr>
          <p:nvPr/>
        </p:nvSpPr>
        <p:spPr bwMode="auto">
          <a:xfrm>
            <a:off x="8879420" y="4166708"/>
            <a:ext cx="255731" cy="168330"/>
          </a:xfrm>
          <a:custGeom>
            <a:avLst/>
            <a:gdLst>
              <a:gd name="T0" fmla="*/ 13 w 158"/>
              <a:gd name="T1" fmla="*/ 103 h 104"/>
              <a:gd name="T2" fmla="*/ 22 w 158"/>
              <a:gd name="T3" fmla="*/ 104 h 104"/>
              <a:gd name="T4" fmla="*/ 30 w 158"/>
              <a:gd name="T5" fmla="*/ 101 h 104"/>
              <a:gd name="T6" fmla="*/ 51 w 158"/>
              <a:gd name="T7" fmla="*/ 95 h 104"/>
              <a:gd name="T8" fmla="*/ 64 w 158"/>
              <a:gd name="T9" fmla="*/ 99 h 104"/>
              <a:gd name="T10" fmla="*/ 83 w 158"/>
              <a:gd name="T11" fmla="*/ 95 h 104"/>
              <a:gd name="T12" fmla="*/ 90 w 158"/>
              <a:gd name="T13" fmla="*/ 75 h 104"/>
              <a:gd name="T14" fmla="*/ 100 w 158"/>
              <a:gd name="T15" fmla="*/ 52 h 104"/>
              <a:gd name="T16" fmla="*/ 105 w 158"/>
              <a:gd name="T17" fmla="*/ 43 h 104"/>
              <a:gd name="T18" fmla="*/ 120 w 158"/>
              <a:gd name="T19" fmla="*/ 45 h 104"/>
              <a:gd name="T20" fmla="*/ 130 w 158"/>
              <a:gd name="T21" fmla="*/ 46 h 104"/>
              <a:gd name="T22" fmla="*/ 137 w 158"/>
              <a:gd name="T23" fmla="*/ 48 h 104"/>
              <a:gd name="T24" fmla="*/ 145 w 158"/>
              <a:gd name="T25" fmla="*/ 45 h 104"/>
              <a:gd name="T26" fmla="*/ 143 w 158"/>
              <a:gd name="T27" fmla="*/ 35 h 104"/>
              <a:gd name="T28" fmla="*/ 158 w 158"/>
              <a:gd name="T29" fmla="*/ 31 h 104"/>
              <a:gd name="T30" fmla="*/ 151 w 158"/>
              <a:gd name="T31" fmla="*/ 28 h 104"/>
              <a:gd name="T32" fmla="*/ 141 w 158"/>
              <a:gd name="T33" fmla="*/ 22 h 104"/>
              <a:gd name="T34" fmla="*/ 134 w 158"/>
              <a:gd name="T35" fmla="*/ 22 h 104"/>
              <a:gd name="T36" fmla="*/ 135 w 158"/>
              <a:gd name="T37" fmla="*/ 18 h 104"/>
              <a:gd name="T38" fmla="*/ 130 w 158"/>
              <a:gd name="T39" fmla="*/ 18 h 104"/>
              <a:gd name="T40" fmla="*/ 132 w 158"/>
              <a:gd name="T41" fmla="*/ 11 h 104"/>
              <a:gd name="T42" fmla="*/ 124 w 158"/>
              <a:gd name="T43" fmla="*/ 5 h 104"/>
              <a:gd name="T44" fmla="*/ 119 w 158"/>
              <a:gd name="T45" fmla="*/ 0 h 104"/>
              <a:gd name="T46" fmla="*/ 115 w 158"/>
              <a:gd name="T47" fmla="*/ 7 h 104"/>
              <a:gd name="T48" fmla="*/ 113 w 158"/>
              <a:gd name="T49" fmla="*/ 0 h 104"/>
              <a:gd name="T50" fmla="*/ 105 w 158"/>
              <a:gd name="T51" fmla="*/ 16 h 104"/>
              <a:gd name="T52" fmla="*/ 96 w 158"/>
              <a:gd name="T53" fmla="*/ 28 h 104"/>
              <a:gd name="T54" fmla="*/ 90 w 158"/>
              <a:gd name="T55" fmla="*/ 31 h 104"/>
              <a:gd name="T56" fmla="*/ 96 w 158"/>
              <a:gd name="T57" fmla="*/ 31 h 104"/>
              <a:gd name="T58" fmla="*/ 90 w 158"/>
              <a:gd name="T59" fmla="*/ 37 h 104"/>
              <a:gd name="T60" fmla="*/ 92 w 158"/>
              <a:gd name="T61" fmla="*/ 46 h 104"/>
              <a:gd name="T62" fmla="*/ 88 w 158"/>
              <a:gd name="T63" fmla="*/ 37 h 104"/>
              <a:gd name="T64" fmla="*/ 87 w 158"/>
              <a:gd name="T65" fmla="*/ 37 h 104"/>
              <a:gd name="T66" fmla="*/ 85 w 158"/>
              <a:gd name="T67" fmla="*/ 48 h 104"/>
              <a:gd name="T68" fmla="*/ 75 w 158"/>
              <a:gd name="T69" fmla="*/ 41 h 104"/>
              <a:gd name="T70" fmla="*/ 71 w 158"/>
              <a:gd name="T71" fmla="*/ 46 h 104"/>
              <a:gd name="T72" fmla="*/ 60 w 158"/>
              <a:gd name="T73" fmla="*/ 58 h 104"/>
              <a:gd name="T74" fmla="*/ 51 w 158"/>
              <a:gd name="T75" fmla="*/ 69 h 104"/>
              <a:gd name="T76" fmla="*/ 38 w 158"/>
              <a:gd name="T77" fmla="*/ 78 h 104"/>
              <a:gd name="T78" fmla="*/ 34 w 158"/>
              <a:gd name="T79" fmla="*/ 80 h 104"/>
              <a:gd name="T80" fmla="*/ 28 w 158"/>
              <a:gd name="T81" fmla="*/ 86 h 104"/>
              <a:gd name="T82" fmla="*/ 24 w 158"/>
              <a:gd name="T83" fmla="*/ 97 h 104"/>
              <a:gd name="T84" fmla="*/ 6 w 158"/>
              <a:gd name="T85" fmla="*/ 93 h 104"/>
              <a:gd name="T86" fmla="*/ 0 w 158"/>
              <a:gd name="T87" fmla="*/ 8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04">
                <a:moveTo>
                  <a:pt x="9" y="97"/>
                </a:moveTo>
                <a:lnTo>
                  <a:pt x="9" y="99"/>
                </a:lnTo>
                <a:lnTo>
                  <a:pt x="13" y="103"/>
                </a:lnTo>
                <a:lnTo>
                  <a:pt x="15" y="104"/>
                </a:lnTo>
                <a:lnTo>
                  <a:pt x="17" y="104"/>
                </a:lnTo>
                <a:lnTo>
                  <a:pt x="22" y="104"/>
                </a:lnTo>
                <a:lnTo>
                  <a:pt x="22" y="103"/>
                </a:lnTo>
                <a:lnTo>
                  <a:pt x="26" y="103"/>
                </a:lnTo>
                <a:lnTo>
                  <a:pt x="30" y="101"/>
                </a:lnTo>
                <a:lnTo>
                  <a:pt x="38" y="101"/>
                </a:lnTo>
                <a:lnTo>
                  <a:pt x="47" y="97"/>
                </a:lnTo>
                <a:lnTo>
                  <a:pt x="51" y="95"/>
                </a:lnTo>
                <a:lnTo>
                  <a:pt x="58" y="95"/>
                </a:lnTo>
                <a:lnTo>
                  <a:pt x="62" y="97"/>
                </a:lnTo>
                <a:lnTo>
                  <a:pt x="64" y="99"/>
                </a:lnTo>
                <a:lnTo>
                  <a:pt x="68" y="99"/>
                </a:lnTo>
                <a:lnTo>
                  <a:pt x="75" y="95"/>
                </a:lnTo>
                <a:lnTo>
                  <a:pt x="83" y="95"/>
                </a:lnTo>
                <a:lnTo>
                  <a:pt x="81" y="91"/>
                </a:lnTo>
                <a:lnTo>
                  <a:pt x="88" y="82"/>
                </a:lnTo>
                <a:lnTo>
                  <a:pt x="90" y="75"/>
                </a:lnTo>
                <a:lnTo>
                  <a:pt x="96" y="67"/>
                </a:lnTo>
                <a:lnTo>
                  <a:pt x="100" y="56"/>
                </a:lnTo>
                <a:lnTo>
                  <a:pt x="100" y="52"/>
                </a:lnTo>
                <a:lnTo>
                  <a:pt x="102" y="50"/>
                </a:lnTo>
                <a:lnTo>
                  <a:pt x="102" y="48"/>
                </a:lnTo>
                <a:lnTo>
                  <a:pt x="105" y="43"/>
                </a:lnTo>
                <a:lnTo>
                  <a:pt x="107" y="45"/>
                </a:lnTo>
                <a:lnTo>
                  <a:pt x="113" y="45"/>
                </a:lnTo>
                <a:lnTo>
                  <a:pt x="120" y="45"/>
                </a:lnTo>
                <a:lnTo>
                  <a:pt x="122" y="45"/>
                </a:lnTo>
                <a:lnTo>
                  <a:pt x="126" y="45"/>
                </a:lnTo>
                <a:lnTo>
                  <a:pt x="130" y="46"/>
                </a:lnTo>
                <a:lnTo>
                  <a:pt x="130" y="45"/>
                </a:lnTo>
                <a:lnTo>
                  <a:pt x="134" y="48"/>
                </a:lnTo>
                <a:lnTo>
                  <a:pt x="137" y="48"/>
                </a:lnTo>
                <a:lnTo>
                  <a:pt x="141" y="46"/>
                </a:lnTo>
                <a:lnTo>
                  <a:pt x="145" y="46"/>
                </a:lnTo>
                <a:lnTo>
                  <a:pt x="145" y="45"/>
                </a:lnTo>
                <a:lnTo>
                  <a:pt x="139" y="41"/>
                </a:lnTo>
                <a:lnTo>
                  <a:pt x="139" y="35"/>
                </a:lnTo>
                <a:lnTo>
                  <a:pt x="143" y="35"/>
                </a:lnTo>
                <a:lnTo>
                  <a:pt x="149" y="35"/>
                </a:lnTo>
                <a:lnTo>
                  <a:pt x="154" y="33"/>
                </a:lnTo>
                <a:lnTo>
                  <a:pt x="158" y="31"/>
                </a:lnTo>
                <a:lnTo>
                  <a:pt x="156" y="28"/>
                </a:lnTo>
                <a:lnTo>
                  <a:pt x="154" y="28"/>
                </a:lnTo>
                <a:lnTo>
                  <a:pt x="151" y="28"/>
                </a:lnTo>
                <a:lnTo>
                  <a:pt x="149" y="26"/>
                </a:lnTo>
                <a:lnTo>
                  <a:pt x="145" y="26"/>
                </a:lnTo>
                <a:lnTo>
                  <a:pt x="141" y="22"/>
                </a:lnTo>
                <a:lnTo>
                  <a:pt x="139" y="22"/>
                </a:lnTo>
                <a:lnTo>
                  <a:pt x="135" y="24"/>
                </a:lnTo>
                <a:lnTo>
                  <a:pt x="134" y="22"/>
                </a:lnTo>
                <a:lnTo>
                  <a:pt x="137" y="20"/>
                </a:lnTo>
                <a:lnTo>
                  <a:pt x="135" y="16"/>
                </a:lnTo>
                <a:lnTo>
                  <a:pt x="135" y="18"/>
                </a:lnTo>
                <a:lnTo>
                  <a:pt x="132" y="20"/>
                </a:lnTo>
                <a:lnTo>
                  <a:pt x="132" y="18"/>
                </a:lnTo>
                <a:lnTo>
                  <a:pt x="130" y="18"/>
                </a:lnTo>
                <a:lnTo>
                  <a:pt x="130" y="13"/>
                </a:lnTo>
                <a:lnTo>
                  <a:pt x="134" y="13"/>
                </a:lnTo>
                <a:lnTo>
                  <a:pt x="132" y="11"/>
                </a:lnTo>
                <a:lnTo>
                  <a:pt x="128" y="7"/>
                </a:lnTo>
                <a:lnTo>
                  <a:pt x="128" y="9"/>
                </a:lnTo>
                <a:lnTo>
                  <a:pt x="124" y="5"/>
                </a:lnTo>
                <a:lnTo>
                  <a:pt x="124" y="1"/>
                </a:lnTo>
                <a:lnTo>
                  <a:pt x="120" y="0"/>
                </a:lnTo>
                <a:lnTo>
                  <a:pt x="119" y="0"/>
                </a:lnTo>
                <a:lnTo>
                  <a:pt x="120" y="3"/>
                </a:lnTo>
                <a:lnTo>
                  <a:pt x="117" y="7"/>
                </a:lnTo>
                <a:lnTo>
                  <a:pt x="115" y="7"/>
                </a:lnTo>
                <a:lnTo>
                  <a:pt x="117" y="3"/>
                </a:lnTo>
                <a:lnTo>
                  <a:pt x="115" y="1"/>
                </a:lnTo>
                <a:lnTo>
                  <a:pt x="113" y="0"/>
                </a:lnTo>
                <a:lnTo>
                  <a:pt x="111" y="7"/>
                </a:lnTo>
                <a:lnTo>
                  <a:pt x="109" y="9"/>
                </a:lnTo>
                <a:lnTo>
                  <a:pt x="105" y="16"/>
                </a:lnTo>
                <a:lnTo>
                  <a:pt x="105" y="20"/>
                </a:lnTo>
                <a:lnTo>
                  <a:pt x="98" y="28"/>
                </a:lnTo>
                <a:lnTo>
                  <a:pt x="96" y="28"/>
                </a:lnTo>
                <a:lnTo>
                  <a:pt x="90" y="30"/>
                </a:lnTo>
                <a:lnTo>
                  <a:pt x="88" y="31"/>
                </a:lnTo>
                <a:lnTo>
                  <a:pt x="90" y="31"/>
                </a:lnTo>
                <a:lnTo>
                  <a:pt x="90" y="33"/>
                </a:lnTo>
                <a:lnTo>
                  <a:pt x="92" y="33"/>
                </a:lnTo>
                <a:lnTo>
                  <a:pt x="96" y="31"/>
                </a:lnTo>
                <a:lnTo>
                  <a:pt x="94" y="35"/>
                </a:lnTo>
                <a:lnTo>
                  <a:pt x="90" y="35"/>
                </a:lnTo>
                <a:lnTo>
                  <a:pt x="90" y="37"/>
                </a:lnTo>
                <a:lnTo>
                  <a:pt x="90" y="37"/>
                </a:lnTo>
                <a:lnTo>
                  <a:pt x="92" y="43"/>
                </a:lnTo>
                <a:lnTo>
                  <a:pt x="92" y="46"/>
                </a:lnTo>
                <a:lnTo>
                  <a:pt x="88" y="45"/>
                </a:lnTo>
                <a:lnTo>
                  <a:pt x="88" y="41"/>
                </a:lnTo>
                <a:lnTo>
                  <a:pt x="88" y="37"/>
                </a:lnTo>
                <a:lnTo>
                  <a:pt x="88" y="39"/>
                </a:lnTo>
                <a:lnTo>
                  <a:pt x="88" y="37"/>
                </a:lnTo>
                <a:lnTo>
                  <a:pt x="87" y="37"/>
                </a:lnTo>
                <a:lnTo>
                  <a:pt x="85" y="41"/>
                </a:lnTo>
                <a:lnTo>
                  <a:pt x="87" y="48"/>
                </a:lnTo>
                <a:lnTo>
                  <a:pt x="85" y="48"/>
                </a:lnTo>
                <a:lnTo>
                  <a:pt x="81" y="46"/>
                </a:lnTo>
                <a:lnTo>
                  <a:pt x="77" y="41"/>
                </a:lnTo>
                <a:lnTo>
                  <a:pt x="75" y="41"/>
                </a:lnTo>
                <a:lnTo>
                  <a:pt x="73" y="39"/>
                </a:lnTo>
                <a:lnTo>
                  <a:pt x="71" y="43"/>
                </a:lnTo>
                <a:lnTo>
                  <a:pt x="71" y="46"/>
                </a:lnTo>
                <a:lnTo>
                  <a:pt x="68" y="50"/>
                </a:lnTo>
                <a:lnTo>
                  <a:pt x="66" y="54"/>
                </a:lnTo>
                <a:lnTo>
                  <a:pt x="60" y="58"/>
                </a:lnTo>
                <a:lnTo>
                  <a:pt x="60" y="61"/>
                </a:lnTo>
                <a:lnTo>
                  <a:pt x="56" y="65"/>
                </a:lnTo>
                <a:lnTo>
                  <a:pt x="51" y="69"/>
                </a:lnTo>
                <a:lnTo>
                  <a:pt x="38" y="73"/>
                </a:lnTo>
                <a:lnTo>
                  <a:pt x="36" y="73"/>
                </a:lnTo>
                <a:lnTo>
                  <a:pt x="38" y="78"/>
                </a:lnTo>
                <a:lnTo>
                  <a:pt x="39" y="80"/>
                </a:lnTo>
                <a:lnTo>
                  <a:pt x="36" y="78"/>
                </a:lnTo>
                <a:lnTo>
                  <a:pt x="34" y="80"/>
                </a:lnTo>
                <a:lnTo>
                  <a:pt x="30" y="80"/>
                </a:lnTo>
                <a:lnTo>
                  <a:pt x="28" y="82"/>
                </a:lnTo>
                <a:lnTo>
                  <a:pt x="28" y="86"/>
                </a:lnTo>
                <a:lnTo>
                  <a:pt x="28" y="91"/>
                </a:lnTo>
                <a:lnTo>
                  <a:pt x="24" y="95"/>
                </a:lnTo>
                <a:lnTo>
                  <a:pt x="24" y="97"/>
                </a:lnTo>
                <a:lnTo>
                  <a:pt x="19" y="95"/>
                </a:lnTo>
                <a:lnTo>
                  <a:pt x="11" y="93"/>
                </a:lnTo>
                <a:lnTo>
                  <a:pt x="6" y="93"/>
                </a:lnTo>
                <a:lnTo>
                  <a:pt x="6" y="90"/>
                </a:lnTo>
                <a:lnTo>
                  <a:pt x="2" y="88"/>
                </a:lnTo>
                <a:lnTo>
                  <a:pt x="0" y="88"/>
                </a:lnTo>
                <a:lnTo>
                  <a:pt x="4" y="93"/>
                </a:lnTo>
                <a:lnTo>
                  <a:pt x="9" y="9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Freeform 562">
            <a:extLst>
              <a:ext uri="{FF2B5EF4-FFF2-40B4-BE49-F238E27FC236}">
                <a16:creationId xmlns:a16="http://schemas.microsoft.com/office/drawing/2014/main" id="{28E59FF7-A9FE-40A9-BA88-FC7F1961E3E7}"/>
              </a:ext>
            </a:extLst>
          </p:cNvPr>
          <p:cNvSpPr>
            <a:spLocks/>
          </p:cNvSpPr>
          <p:nvPr/>
        </p:nvSpPr>
        <p:spPr bwMode="auto">
          <a:xfrm>
            <a:off x="8931213" y="4292955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Freeform 563">
            <a:extLst>
              <a:ext uri="{FF2B5EF4-FFF2-40B4-BE49-F238E27FC236}">
                <a16:creationId xmlns:a16="http://schemas.microsoft.com/office/drawing/2014/main" id="{BA605687-8273-4763-AB30-FBE35D8CD53E}"/>
              </a:ext>
            </a:extLst>
          </p:cNvPr>
          <p:cNvSpPr>
            <a:spLocks/>
          </p:cNvSpPr>
          <p:nvPr/>
        </p:nvSpPr>
        <p:spPr bwMode="auto">
          <a:xfrm>
            <a:off x="8617214" y="4205553"/>
            <a:ext cx="6474" cy="9711"/>
          </a:xfrm>
          <a:custGeom>
            <a:avLst/>
            <a:gdLst>
              <a:gd name="T0" fmla="*/ 0 w 4"/>
              <a:gd name="T1" fmla="*/ 0 h 6"/>
              <a:gd name="T2" fmla="*/ 2 w 4"/>
              <a:gd name="T3" fmla="*/ 4 h 6"/>
              <a:gd name="T4" fmla="*/ 4 w 4"/>
              <a:gd name="T5" fmla="*/ 6 h 6"/>
              <a:gd name="T6" fmla="*/ 4 w 4"/>
              <a:gd name="T7" fmla="*/ 4 h 6"/>
              <a:gd name="T8" fmla="*/ 4 w 4"/>
              <a:gd name="T9" fmla="*/ 2 h 6"/>
              <a:gd name="T10" fmla="*/ 2 w 4"/>
              <a:gd name="T11" fmla="*/ 0 h 6"/>
              <a:gd name="T12" fmla="*/ 0 w 4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Freeform 564">
            <a:extLst>
              <a:ext uri="{FF2B5EF4-FFF2-40B4-BE49-F238E27FC236}">
                <a16:creationId xmlns:a16="http://schemas.microsoft.com/office/drawing/2014/main" id="{53686EC8-1B4A-458D-A3B6-5E06278C2A1D}"/>
              </a:ext>
            </a:extLst>
          </p:cNvPr>
          <p:cNvSpPr>
            <a:spLocks/>
          </p:cNvSpPr>
          <p:nvPr/>
        </p:nvSpPr>
        <p:spPr bwMode="auto">
          <a:xfrm>
            <a:off x="8924739" y="4292955"/>
            <a:ext cx="6474" cy="3237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Freeform 565">
            <a:extLst>
              <a:ext uri="{FF2B5EF4-FFF2-40B4-BE49-F238E27FC236}">
                <a16:creationId xmlns:a16="http://schemas.microsoft.com/office/drawing/2014/main" id="{FCF8936B-7167-4B96-AB58-A5C585EAC0FD}"/>
              </a:ext>
            </a:extLst>
          </p:cNvPr>
          <p:cNvSpPr>
            <a:spLocks/>
          </p:cNvSpPr>
          <p:nvPr/>
        </p:nvSpPr>
        <p:spPr bwMode="auto">
          <a:xfrm>
            <a:off x="8997574" y="4220120"/>
            <a:ext cx="24278" cy="24278"/>
          </a:xfrm>
          <a:custGeom>
            <a:avLst/>
            <a:gdLst>
              <a:gd name="T0" fmla="*/ 4 w 15"/>
              <a:gd name="T1" fmla="*/ 8 h 15"/>
              <a:gd name="T2" fmla="*/ 8 w 15"/>
              <a:gd name="T3" fmla="*/ 13 h 15"/>
              <a:gd name="T4" fmla="*/ 12 w 15"/>
              <a:gd name="T5" fmla="*/ 15 h 15"/>
              <a:gd name="T6" fmla="*/ 14 w 15"/>
              <a:gd name="T7" fmla="*/ 15 h 15"/>
              <a:gd name="T8" fmla="*/ 12 w 15"/>
              <a:gd name="T9" fmla="*/ 8 h 15"/>
              <a:gd name="T10" fmla="*/ 14 w 15"/>
              <a:gd name="T11" fmla="*/ 4 h 15"/>
              <a:gd name="T12" fmla="*/ 15 w 15"/>
              <a:gd name="T13" fmla="*/ 4 h 15"/>
              <a:gd name="T14" fmla="*/ 15 w 15"/>
              <a:gd name="T15" fmla="*/ 2 h 15"/>
              <a:gd name="T16" fmla="*/ 15 w 15"/>
              <a:gd name="T17" fmla="*/ 0 h 15"/>
              <a:gd name="T18" fmla="*/ 12 w 15"/>
              <a:gd name="T19" fmla="*/ 0 h 15"/>
              <a:gd name="T20" fmla="*/ 8 w 15"/>
              <a:gd name="T21" fmla="*/ 4 h 15"/>
              <a:gd name="T22" fmla="*/ 2 w 15"/>
              <a:gd name="T23" fmla="*/ 6 h 15"/>
              <a:gd name="T24" fmla="*/ 0 w 15"/>
              <a:gd name="T25" fmla="*/ 6 h 15"/>
              <a:gd name="T26" fmla="*/ 2 w 15"/>
              <a:gd name="T27" fmla="*/ 8 h 15"/>
              <a:gd name="T28" fmla="*/ 4 w 15"/>
              <a:gd name="T2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15">
                <a:moveTo>
                  <a:pt x="4" y="8"/>
                </a:moveTo>
                <a:lnTo>
                  <a:pt x="8" y="13"/>
                </a:lnTo>
                <a:lnTo>
                  <a:pt x="12" y="15"/>
                </a:lnTo>
                <a:lnTo>
                  <a:pt x="14" y="15"/>
                </a:lnTo>
                <a:lnTo>
                  <a:pt x="12" y="8"/>
                </a:lnTo>
                <a:lnTo>
                  <a:pt x="14" y="4"/>
                </a:lnTo>
                <a:lnTo>
                  <a:pt x="15" y="4"/>
                </a:lnTo>
                <a:lnTo>
                  <a:pt x="15" y="2"/>
                </a:lnTo>
                <a:lnTo>
                  <a:pt x="15" y="0"/>
                </a:lnTo>
                <a:lnTo>
                  <a:pt x="12" y="0"/>
                </a:lnTo>
                <a:lnTo>
                  <a:pt x="8" y="4"/>
                </a:lnTo>
                <a:lnTo>
                  <a:pt x="2" y="6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Freeform 566">
            <a:extLst>
              <a:ext uri="{FF2B5EF4-FFF2-40B4-BE49-F238E27FC236}">
                <a16:creationId xmlns:a16="http://schemas.microsoft.com/office/drawing/2014/main" id="{AB268633-1F02-4D6E-8DDB-E3AA5BF678FB}"/>
              </a:ext>
            </a:extLst>
          </p:cNvPr>
          <p:cNvSpPr>
            <a:spLocks/>
          </p:cNvSpPr>
          <p:nvPr/>
        </p:nvSpPr>
        <p:spPr bwMode="auto">
          <a:xfrm>
            <a:off x="9021852" y="4226595"/>
            <a:ext cx="6474" cy="14567"/>
          </a:xfrm>
          <a:custGeom>
            <a:avLst/>
            <a:gdLst>
              <a:gd name="T0" fmla="*/ 0 w 4"/>
              <a:gd name="T1" fmla="*/ 8 h 9"/>
              <a:gd name="T2" fmla="*/ 4 w 4"/>
              <a:gd name="T3" fmla="*/ 9 h 9"/>
              <a:gd name="T4" fmla="*/ 4 w 4"/>
              <a:gd name="T5" fmla="*/ 6 h 9"/>
              <a:gd name="T6" fmla="*/ 2 w 4"/>
              <a:gd name="T7" fmla="*/ 0 h 9"/>
              <a:gd name="T8" fmla="*/ 2 w 4"/>
              <a:gd name="T9" fmla="*/ 0 h 9"/>
              <a:gd name="T10" fmla="*/ 2 w 4"/>
              <a:gd name="T11" fmla="*/ 0 h 9"/>
              <a:gd name="T12" fmla="*/ 0 w 4"/>
              <a:gd name="T13" fmla="*/ 0 h 9"/>
              <a:gd name="T14" fmla="*/ 0 w 4"/>
              <a:gd name="T15" fmla="*/ 4 h 9"/>
              <a:gd name="T16" fmla="*/ 0 w 4"/>
              <a:gd name="T17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9">
                <a:moveTo>
                  <a:pt x="0" y="8"/>
                </a:moveTo>
                <a:lnTo>
                  <a:pt x="4" y="9"/>
                </a:lnTo>
                <a:lnTo>
                  <a:pt x="4" y="6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Freeform 567">
            <a:extLst>
              <a:ext uri="{FF2B5EF4-FFF2-40B4-BE49-F238E27FC236}">
                <a16:creationId xmlns:a16="http://schemas.microsoft.com/office/drawing/2014/main" id="{D24CBB9D-6D9E-4660-8CFE-BF06FBF7BE06}"/>
              </a:ext>
            </a:extLst>
          </p:cNvPr>
          <p:cNvSpPr>
            <a:spLocks/>
          </p:cNvSpPr>
          <p:nvPr/>
        </p:nvSpPr>
        <p:spPr bwMode="auto">
          <a:xfrm>
            <a:off x="8714327" y="4069595"/>
            <a:ext cx="9711" cy="11330"/>
          </a:xfrm>
          <a:custGeom>
            <a:avLst/>
            <a:gdLst>
              <a:gd name="T0" fmla="*/ 4 w 6"/>
              <a:gd name="T1" fmla="*/ 7 h 7"/>
              <a:gd name="T2" fmla="*/ 6 w 6"/>
              <a:gd name="T3" fmla="*/ 7 h 7"/>
              <a:gd name="T4" fmla="*/ 6 w 6"/>
              <a:gd name="T5" fmla="*/ 2 h 7"/>
              <a:gd name="T6" fmla="*/ 4 w 6"/>
              <a:gd name="T7" fmla="*/ 2 h 7"/>
              <a:gd name="T8" fmla="*/ 4 w 6"/>
              <a:gd name="T9" fmla="*/ 0 h 7"/>
              <a:gd name="T10" fmla="*/ 0 w 6"/>
              <a:gd name="T11" fmla="*/ 2 h 7"/>
              <a:gd name="T12" fmla="*/ 2 w 6"/>
              <a:gd name="T13" fmla="*/ 3 h 7"/>
              <a:gd name="T14" fmla="*/ 2 w 6"/>
              <a:gd name="T15" fmla="*/ 5 h 7"/>
              <a:gd name="T16" fmla="*/ 4 w 6"/>
              <a:gd name="T1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4" y="7"/>
                </a:moveTo>
                <a:lnTo>
                  <a:pt x="6" y="7"/>
                </a:lnTo>
                <a:lnTo>
                  <a:pt x="6" y="2"/>
                </a:lnTo>
                <a:lnTo>
                  <a:pt x="4" y="2"/>
                </a:lnTo>
                <a:lnTo>
                  <a:pt x="4" y="0"/>
                </a:lnTo>
                <a:lnTo>
                  <a:pt x="0" y="2"/>
                </a:lnTo>
                <a:lnTo>
                  <a:pt x="2" y="3"/>
                </a:lnTo>
                <a:lnTo>
                  <a:pt x="2" y="5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Freeform 568">
            <a:extLst>
              <a:ext uri="{FF2B5EF4-FFF2-40B4-BE49-F238E27FC236}">
                <a16:creationId xmlns:a16="http://schemas.microsoft.com/office/drawing/2014/main" id="{1E9B796E-2309-4BD1-A48D-52CD3AE9819D}"/>
              </a:ext>
            </a:extLst>
          </p:cNvPr>
          <p:cNvSpPr>
            <a:spLocks/>
          </p:cNvSpPr>
          <p:nvPr/>
        </p:nvSpPr>
        <p:spPr bwMode="auto">
          <a:xfrm>
            <a:off x="8641492" y="3692472"/>
            <a:ext cx="221742" cy="427298"/>
          </a:xfrm>
          <a:custGeom>
            <a:avLst/>
            <a:gdLst>
              <a:gd name="T0" fmla="*/ 83 w 137"/>
              <a:gd name="T1" fmla="*/ 28 h 264"/>
              <a:gd name="T2" fmla="*/ 73 w 137"/>
              <a:gd name="T3" fmla="*/ 13 h 264"/>
              <a:gd name="T4" fmla="*/ 68 w 137"/>
              <a:gd name="T5" fmla="*/ 8 h 264"/>
              <a:gd name="T6" fmla="*/ 53 w 137"/>
              <a:gd name="T7" fmla="*/ 0 h 264"/>
              <a:gd name="T8" fmla="*/ 36 w 137"/>
              <a:gd name="T9" fmla="*/ 12 h 264"/>
              <a:gd name="T10" fmla="*/ 24 w 137"/>
              <a:gd name="T11" fmla="*/ 12 h 264"/>
              <a:gd name="T12" fmla="*/ 15 w 137"/>
              <a:gd name="T13" fmla="*/ 15 h 264"/>
              <a:gd name="T14" fmla="*/ 6 w 137"/>
              <a:gd name="T15" fmla="*/ 13 h 264"/>
              <a:gd name="T16" fmla="*/ 0 w 137"/>
              <a:gd name="T17" fmla="*/ 21 h 264"/>
              <a:gd name="T18" fmla="*/ 11 w 137"/>
              <a:gd name="T19" fmla="*/ 36 h 264"/>
              <a:gd name="T20" fmla="*/ 36 w 137"/>
              <a:gd name="T21" fmla="*/ 45 h 264"/>
              <a:gd name="T22" fmla="*/ 47 w 137"/>
              <a:gd name="T23" fmla="*/ 55 h 264"/>
              <a:gd name="T24" fmla="*/ 45 w 137"/>
              <a:gd name="T25" fmla="*/ 68 h 264"/>
              <a:gd name="T26" fmla="*/ 40 w 137"/>
              <a:gd name="T27" fmla="*/ 77 h 264"/>
              <a:gd name="T28" fmla="*/ 47 w 137"/>
              <a:gd name="T29" fmla="*/ 87 h 264"/>
              <a:gd name="T30" fmla="*/ 68 w 137"/>
              <a:gd name="T31" fmla="*/ 102 h 264"/>
              <a:gd name="T32" fmla="*/ 81 w 137"/>
              <a:gd name="T33" fmla="*/ 115 h 264"/>
              <a:gd name="T34" fmla="*/ 90 w 137"/>
              <a:gd name="T35" fmla="*/ 124 h 264"/>
              <a:gd name="T36" fmla="*/ 98 w 137"/>
              <a:gd name="T37" fmla="*/ 131 h 264"/>
              <a:gd name="T38" fmla="*/ 100 w 137"/>
              <a:gd name="T39" fmla="*/ 141 h 264"/>
              <a:gd name="T40" fmla="*/ 100 w 137"/>
              <a:gd name="T41" fmla="*/ 156 h 264"/>
              <a:gd name="T42" fmla="*/ 102 w 137"/>
              <a:gd name="T43" fmla="*/ 169 h 264"/>
              <a:gd name="T44" fmla="*/ 105 w 137"/>
              <a:gd name="T45" fmla="*/ 193 h 264"/>
              <a:gd name="T46" fmla="*/ 90 w 137"/>
              <a:gd name="T47" fmla="*/ 205 h 264"/>
              <a:gd name="T48" fmla="*/ 83 w 137"/>
              <a:gd name="T49" fmla="*/ 218 h 264"/>
              <a:gd name="T50" fmla="*/ 81 w 137"/>
              <a:gd name="T51" fmla="*/ 225 h 264"/>
              <a:gd name="T52" fmla="*/ 62 w 137"/>
              <a:gd name="T53" fmla="*/ 229 h 264"/>
              <a:gd name="T54" fmla="*/ 56 w 137"/>
              <a:gd name="T55" fmla="*/ 236 h 264"/>
              <a:gd name="T56" fmla="*/ 70 w 137"/>
              <a:gd name="T57" fmla="*/ 238 h 264"/>
              <a:gd name="T58" fmla="*/ 62 w 137"/>
              <a:gd name="T59" fmla="*/ 251 h 264"/>
              <a:gd name="T60" fmla="*/ 64 w 137"/>
              <a:gd name="T61" fmla="*/ 261 h 264"/>
              <a:gd name="T62" fmla="*/ 64 w 137"/>
              <a:gd name="T63" fmla="*/ 264 h 264"/>
              <a:gd name="T64" fmla="*/ 73 w 137"/>
              <a:gd name="T65" fmla="*/ 255 h 264"/>
              <a:gd name="T66" fmla="*/ 83 w 137"/>
              <a:gd name="T67" fmla="*/ 250 h 264"/>
              <a:gd name="T68" fmla="*/ 85 w 137"/>
              <a:gd name="T69" fmla="*/ 244 h 264"/>
              <a:gd name="T70" fmla="*/ 90 w 137"/>
              <a:gd name="T71" fmla="*/ 242 h 264"/>
              <a:gd name="T72" fmla="*/ 92 w 137"/>
              <a:gd name="T73" fmla="*/ 236 h 264"/>
              <a:gd name="T74" fmla="*/ 90 w 137"/>
              <a:gd name="T75" fmla="*/ 231 h 264"/>
              <a:gd name="T76" fmla="*/ 94 w 137"/>
              <a:gd name="T77" fmla="*/ 233 h 264"/>
              <a:gd name="T78" fmla="*/ 111 w 137"/>
              <a:gd name="T79" fmla="*/ 229 h 264"/>
              <a:gd name="T80" fmla="*/ 122 w 137"/>
              <a:gd name="T81" fmla="*/ 221 h 264"/>
              <a:gd name="T82" fmla="*/ 132 w 137"/>
              <a:gd name="T83" fmla="*/ 210 h 264"/>
              <a:gd name="T84" fmla="*/ 134 w 137"/>
              <a:gd name="T85" fmla="*/ 199 h 264"/>
              <a:gd name="T86" fmla="*/ 134 w 137"/>
              <a:gd name="T87" fmla="*/ 190 h 264"/>
              <a:gd name="T88" fmla="*/ 136 w 137"/>
              <a:gd name="T89" fmla="*/ 186 h 264"/>
              <a:gd name="T90" fmla="*/ 132 w 137"/>
              <a:gd name="T91" fmla="*/ 176 h 264"/>
              <a:gd name="T92" fmla="*/ 128 w 137"/>
              <a:gd name="T93" fmla="*/ 163 h 264"/>
              <a:gd name="T94" fmla="*/ 124 w 137"/>
              <a:gd name="T95" fmla="*/ 150 h 264"/>
              <a:gd name="T96" fmla="*/ 119 w 137"/>
              <a:gd name="T97" fmla="*/ 139 h 264"/>
              <a:gd name="T98" fmla="*/ 90 w 137"/>
              <a:gd name="T99" fmla="*/ 115 h 264"/>
              <a:gd name="T100" fmla="*/ 77 w 137"/>
              <a:gd name="T101" fmla="*/ 102 h 264"/>
              <a:gd name="T102" fmla="*/ 70 w 137"/>
              <a:gd name="T103" fmla="*/ 90 h 264"/>
              <a:gd name="T104" fmla="*/ 62 w 137"/>
              <a:gd name="T105" fmla="*/ 81 h 264"/>
              <a:gd name="T106" fmla="*/ 64 w 137"/>
              <a:gd name="T107" fmla="*/ 68 h 264"/>
              <a:gd name="T108" fmla="*/ 68 w 137"/>
              <a:gd name="T109" fmla="*/ 62 h 264"/>
              <a:gd name="T110" fmla="*/ 73 w 137"/>
              <a:gd name="T111" fmla="*/ 55 h 264"/>
              <a:gd name="T112" fmla="*/ 75 w 137"/>
              <a:gd name="T113" fmla="*/ 47 h 264"/>
              <a:gd name="T114" fmla="*/ 79 w 137"/>
              <a:gd name="T115" fmla="*/ 43 h 264"/>
              <a:gd name="T116" fmla="*/ 85 w 137"/>
              <a:gd name="T117" fmla="*/ 40 h 264"/>
              <a:gd name="T118" fmla="*/ 96 w 137"/>
              <a:gd name="T119" fmla="*/ 36 h 264"/>
              <a:gd name="T120" fmla="*/ 100 w 137"/>
              <a:gd name="T121" fmla="*/ 32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" h="264">
                <a:moveTo>
                  <a:pt x="94" y="32"/>
                </a:moveTo>
                <a:lnTo>
                  <a:pt x="92" y="30"/>
                </a:lnTo>
                <a:lnTo>
                  <a:pt x="88" y="30"/>
                </a:lnTo>
                <a:lnTo>
                  <a:pt x="87" y="30"/>
                </a:lnTo>
                <a:lnTo>
                  <a:pt x="83" y="28"/>
                </a:lnTo>
                <a:lnTo>
                  <a:pt x="81" y="27"/>
                </a:lnTo>
                <a:lnTo>
                  <a:pt x="75" y="23"/>
                </a:lnTo>
                <a:lnTo>
                  <a:pt x="73" y="19"/>
                </a:lnTo>
                <a:lnTo>
                  <a:pt x="72" y="19"/>
                </a:lnTo>
                <a:lnTo>
                  <a:pt x="73" y="13"/>
                </a:lnTo>
                <a:lnTo>
                  <a:pt x="75" y="13"/>
                </a:lnTo>
                <a:lnTo>
                  <a:pt x="77" y="10"/>
                </a:lnTo>
                <a:lnTo>
                  <a:pt x="73" y="8"/>
                </a:lnTo>
                <a:lnTo>
                  <a:pt x="70" y="10"/>
                </a:lnTo>
                <a:lnTo>
                  <a:pt x="68" y="8"/>
                </a:lnTo>
                <a:lnTo>
                  <a:pt x="60" y="8"/>
                </a:lnTo>
                <a:lnTo>
                  <a:pt x="58" y="6"/>
                </a:lnTo>
                <a:lnTo>
                  <a:pt x="55" y="4"/>
                </a:lnTo>
                <a:lnTo>
                  <a:pt x="55" y="2"/>
                </a:lnTo>
                <a:lnTo>
                  <a:pt x="53" y="0"/>
                </a:lnTo>
                <a:lnTo>
                  <a:pt x="49" y="2"/>
                </a:lnTo>
                <a:lnTo>
                  <a:pt x="45" y="2"/>
                </a:lnTo>
                <a:lnTo>
                  <a:pt x="41" y="4"/>
                </a:lnTo>
                <a:lnTo>
                  <a:pt x="41" y="10"/>
                </a:lnTo>
                <a:lnTo>
                  <a:pt x="36" y="12"/>
                </a:lnTo>
                <a:lnTo>
                  <a:pt x="34" y="10"/>
                </a:lnTo>
                <a:lnTo>
                  <a:pt x="30" y="10"/>
                </a:lnTo>
                <a:lnTo>
                  <a:pt x="28" y="13"/>
                </a:lnTo>
                <a:lnTo>
                  <a:pt x="24" y="15"/>
                </a:lnTo>
                <a:lnTo>
                  <a:pt x="24" y="12"/>
                </a:lnTo>
                <a:lnTo>
                  <a:pt x="23" y="12"/>
                </a:lnTo>
                <a:lnTo>
                  <a:pt x="21" y="13"/>
                </a:lnTo>
                <a:lnTo>
                  <a:pt x="17" y="12"/>
                </a:lnTo>
                <a:lnTo>
                  <a:pt x="15" y="13"/>
                </a:lnTo>
                <a:lnTo>
                  <a:pt x="15" y="15"/>
                </a:lnTo>
                <a:lnTo>
                  <a:pt x="11" y="15"/>
                </a:lnTo>
                <a:lnTo>
                  <a:pt x="11" y="15"/>
                </a:lnTo>
                <a:lnTo>
                  <a:pt x="11" y="12"/>
                </a:lnTo>
                <a:lnTo>
                  <a:pt x="9" y="12"/>
                </a:lnTo>
                <a:lnTo>
                  <a:pt x="6" y="13"/>
                </a:lnTo>
                <a:lnTo>
                  <a:pt x="4" y="15"/>
                </a:lnTo>
                <a:lnTo>
                  <a:pt x="2" y="17"/>
                </a:lnTo>
                <a:lnTo>
                  <a:pt x="2" y="17"/>
                </a:lnTo>
                <a:lnTo>
                  <a:pt x="0" y="17"/>
                </a:lnTo>
                <a:lnTo>
                  <a:pt x="0" y="21"/>
                </a:lnTo>
                <a:lnTo>
                  <a:pt x="8" y="23"/>
                </a:lnTo>
                <a:lnTo>
                  <a:pt x="9" y="27"/>
                </a:lnTo>
                <a:lnTo>
                  <a:pt x="13" y="28"/>
                </a:lnTo>
                <a:lnTo>
                  <a:pt x="13" y="32"/>
                </a:lnTo>
                <a:lnTo>
                  <a:pt x="11" y="36"/>
                </a:lnTo>
                <a:lnTo>
                  <a:pt x="17" y="42"/>
                </a:lnTo>
                <a:lnTo>
                  <a:pt x="21" y="47"/>
                </a:lnTo>
                <a:lnTo>
                  <a:pt x="28" y="47"/>
                </a:lnTo>
                <a:lnTo>
                  <a:pt x="32" y="47"/>
                </a:lnTo>
                <a:lnTo>
                  <a:pt x="36" y="45"/>
                </a:lnTo>
                <a:lnTo>
                  <a:pt x="40" y="45"/>
                </a:lnTo>
                <a:lnTo>
                  <a:pt x="43" y="49"/>
                </a:lnTo>
                <a:lnTo>
                  <a:pt x="47" y="49"/>
                </a:lnTo>
                <a:lnTo>
                  <a:pt x="47" y="53"/>
                </a:lnTo>
                <a:lnTo>
                  <a:pt x="47" y="55"/>
                </a:lnTo>
                <a:lnTo>
                  <a:pt x="53" y="57"/>
                </a:lnTo>
                <a:lnTo>
                  <a:pt x="53" y="58"/>
                </a:lnTo>
                <a:lnTo>
                  <a:pt x="49" y="60"/>
                </a:lnTo>
                <a:lnTo>
                  <a:pt x="47" y="66"/>
                </a:lnTo>
                <a:lnTo>
                  <a:pt x="45" y="68"/>
                </a:lnTo>
                <a:lnTo>
                  <a:pt x="43" y="68"/>
                </a:lnTo>
                <a:lnTo>
                  <a:pt x="38" y="70"/>
                </a:lnTo>
                <a:lnTo>
                  <a:pt x="36" y="70"/>
                </a:lnTo>
                <a:lnTo>
                  <a:pt x="36" y="73"/>
                </a:lnTo>
                <a:lnTo>
                  <a:pt x="40" y="77"/>
                </a:lnTo>
                <a:lnTo>
                  <a:pt x="38" y="79"/>
                </a:lnTo>
                <a:lnTo>
                  <a:pt x="38" y="81"/>
                </a:lnTo>
                <a:lnTo>
                  <a:pt x="40" y="81"/>
                </a:lnTo>
                <a:lnTo>
                  <a:pt x="43" y="87"/>
                </a:lnTo>
                <a:lnTo>
                  <a:pt x="47" y="87"/>
                </a:lnTo>
                <a:lnTo>
                  <a:pt x="53" y="88"/>
                </a:lnTo>
                <a:lnTo>
                  <a:pt x="56" y="88"/>
                </a:lnTo>
                <a:lnTo>
                  <a:pt x="60" y="96"/>
                </a:lnTo>
                <a:lnTo>
                  <a:pt x="66" y="98"/>
                </a:lnTo>
                <a:lnTo>
                  <a:pt x="68" y="102"/>
                </a:lnTo>
                <a:lnTo>
                  <a:pt x="68" y="105"/>
                </a:lnTo>
                <a:lnTo>
                  <a:pt x="73" y="111"/>
                </a:lnTo>
                <a:lnTo>
                  <a:pt x="75" y="115"/>
                </a:lnTo>
                <a:lnTo>
                  <a:pt x="77" y="115"/>
                </a:lnTo>
                <a:lnTo>
                  <a:pt x="81" y="115"/>
                </a:lnTo>
                <a:lnTo>
                  <a:pt x="83" y="118"/>
                </a:lnTo>
                <a:lnTo>
                  <a:pt x="83" y="120"/>
                </a:lnTo>
                <a:lnTo>
                  <a:pt x="85" y="124"/>
                </a:lnTo>
                <a:lnTo>
                  <a:pt x="87" y="122"/>
                </a:lnTo>
                <a:lnTo>
                  <a:pt x="90" y="124"/>
                </a:lnTo>
                <a:lnTo>
                  <a:pt x="88" y="126"/>
                </a:lnTo>
                <a:lnTo>
                  <a:pt x="90" y="128"/>
                </a:lnTo>
                <a:lnTo>
                  <a:pt x="94" y="128"/>
                </a:lnTo>
                <a:lnTo>
                  <a:pt x="96" y="131"/>
                </a:lnTo>
                <a:lnTo>
                  <a:pt x="98" y="131"/>
                </a:lnTo>
                <a:lnTo>
                  <a:pt x="102" y="130"/>
                </a:lnTo>
                <a:lnTo>
                  <a:pt x="102" y="133"/>
                </a:lnTo>
                <a:lnTo>
                  <a:pt x="100" y="135"/>
                </a:lnTo>
                <a:lnTo>
                  <a:pt x="100" y="139"/>
                </a:lnTo>
                <a:lnTo>
                  <a:pt x="100" y="141"/>
                </a:lnTo>
                <a:lnTo>
                  <a:pt x="104" y="143"/>
                </a:lnTo>
                <a:lnTo>
                  <a:pt x="104" y="146"/>
                </a:lnTo>
                <a:lnTo>
                  <a:pt x="98" y="150"/>
                </a:lnTo>
                <a:lnTo>
                  <a:pt x="100" y="154"/>
                </a:lnTo>
                <a:lnTo>
                  <a:pt x="100" y="156"/>
                </a:lnTo>
                <a:lnTo>
                  <a:pt x="100" y="161"/>
                </a:lnTo>
                <a:lnTo>
                  <a:pt x="98" y="163"/>
                </a:lnTo>
                <a:lnTo>
                  <a:pt x="96" y="163"/>
                </a:lnTo>
                <a:lnTo>
                  <a:pt x="100" y="167"/>
                </a:lnTo>
                <a:lnTo>
                  <a:pt x="102" y="169"/>
                </a:lnTo>
                <a:lnTo>
                  <a:pt x="105" y="176"/>
                </a:lnTo>
                <a:lnTo>
                  <a:pt x="104" y="182"/>
                </a:lnTo>
                <a:lnTo>
                  <a:pt x="105" y="184"/>
                </a:lnTo>
                <a:lnTo>
                  <a:pt x="104" y="190"/>
                </a:lnTo>
                <a:lnTo>
                  <a:pt x="105" y="193"/>
                </a:lnTo>
                <a:lnTo>
                  <a:pt x="102" y="197"/>
                </a:lnTo>
                <a:lnTo>
                  <a:pt x="100" y="199"/>
                </a:lnTo>
                <a:lnTo>
                  <a:pt x="100" y="201"/>
                </a:lnTo>
                <a:lnTo>
                  <a:pt x="94" y="203"/>
                </a:lnTo>
                <a:lnTo>
                  <a:pt x="90" y="205"/>
                </a:lnTo>
                <a:lnTo>
                  <a:pt x="88" y="208"/>
                </a:lnTo>
                <a:lnTo>
                  <a:pt x="83" y="208"/>
                </a:lnTo>
                <a:lnTo>
                  <a:pt x="79" y="210"/>
                </a:lnTo>
                <a:lnTo>
                  <a:pt x="79" y="216"/>
                </a:lnTo>
                <a:lnTo>
                  <a:pt x="83" y="218"/>
                </a:lnTo>
                <a:lnTo>
                  <a:pt x="87" y="221"/>
                </a:lnTo>
                <a:lnTo>
                  <a:pt x="85" y="223"/>
                </a:lnTo>
                <a:lnTo>
                  <a:pt x="87" y="227"/>
                </a:lnTo>
                <a:lnTo>
                  <a:pt x="81" y="227"/>
                </a:lnTo>
                <a:lnTo>
                  <a:pt x="81" y="225"/>
                </a:lnTo>
                <a:lnTo>
                  <a:pt x="77" y="223"/>
                </a:lnTo>
                <a:lnTo>
                  <a:pt x="70" y="225"/>
                </a:lnTo>
                <a:lnTo>
                  <a:pt x="68" y="223"/>
                </a:lnTo>
                <a:lnTo>
                  <a:pt x="64" y="223"/>
                </a:lnTo>
                <a:lnTo>
                  <a:pt x="62" y="229"/>
                </a:lnTo>
                <a:lnTo>
                  <a:pt x="58" y="229"/>
                </a:lnTo>
                <a:lnTo>
                  <a:pt x="56" y="233"/>
                </a:lnTo>
                <a:lnTo>
                  <a:pt x="56" y="233"/>
                </a:lnTo>
                <a:lnTo>
                  <a:pt x="56" y="236"/>
                </a:lnTo>
                <a:lnTo>
                  <a:pt x="56" y="236"/>
                </a:lnTo>
                <a:lnTo>
                  <a:pt x="60" y="238"/>
                </a:lnTo>
                <a:lnTo>
                  <a:pt x="62" y="236"/>
                </a:lnTo>
                <a:lnTo>
                  <a:pt x="62" y="238"/>
                </a:lnTo>
                <a:lnTo>
                  <a:pt x="66" y="236"/>
                </a:lnTo>
                <a:lnTo>
                  <a:pt x="70" y="238"/>
                </a:lnTo>
                <a:lnTo>
                  <a:pt x="72" y="236"/>
                </a:lnTo>
                <a:lnTo>
                  <a:pt x="70" y="238"/>
                </a:lnTo>
                <a:lnTo>
                  <a:pt x="66" y="242"/>
                </a:lnTo>
                <a:lnTo>
                  <a:pt x="62" y="246"/>
                </a:lnTo>
                <a:lnTo>
                  <a:pt x="62" y="251"/>
                </a:lnTo>
                <a:lnTo>
                  <a:pt x="62" y="253"/>
                </a:lnTo>
                <a:lnTo>
                  <a:pt x="64" y="253"/>
                </a:lnTo>
                <a:lnTo>
                  <a:pt x="62" y="253"/>
                </a:lnTo>
                <a:lnTo>
                  <a:pt x="62" y="259"/>
                </a:lnTo>
                <a:lnTo>
                  <a:pt x="64" y="261"/>
                </a:lnTo>
                <a:lnTo>
                  <a:pt x="66" y="259"/>
                </a:lnTo>
                <a:lnTo>
                  <a:pt x="66" y="261"/>
                </a:lnTo>
                <a:lnTo>
                  <a:pt x="62" y="263"/>
                </a:lnTo>
                <a:lnTo>
                  <a:pt x="60" y="264"/>
                </a:lnTo>
                <a:lnTo>
                  <a:pt x="64" y="264"/>
                </a:lnTo>
                <a:lnTo>
                  <a:pt x="72" y="261"/>
                </a:lnTo>
                <a:lnTo>
                  <a:pt x="70" y="261"/>
                </a:lnTo>
                <a:lnTo>
                  <a:pt x="72" y="261"/>
                </a:lnTo>
                <a:lnTo>
                  <a:pt x="73" y="259"/>
                </a:lnTo>
                <a:lnTo>
                  <a:pt x="73" y="255"/>
                </a:lnTo>
                <a:lnTo>
                  <a:pt x="75" y="253"/>
                </a:lnTo>
                <a:lnTo>
                  <a:pt x="77" y="253"/>
                </a:lnTo>
                <a:lnTo>
                  <a:pt x="79" y="253"/>
                </a:lnTo>
                <a:lnTo>
                  <a:pt x="81" y="250"/>
                </a:lnTo>
                <a:lnTo>
                  <a:pt x="83" y="250"/>
                </a:lnTo>
                <a:lnTo>
                  <a:pt x="85" y="250"/>
                </a:lnTo>
                <a:lnTo>
                  <a:pt x="85" y="248"/>
                </a:lnTo>
                <a:lnTo>
                  <a:pt x="85" y="248"/>
                </a:lnTo>
                <a:lnTo>
                  <a:pt x="85" y="246"/>
                </a:lnTo>
                <a:lnTo>
                  <a:pt x="85" y="244"/>
                </a:lnTo>
                <a:lnTo>
                  <a:pt x="87" y="244"/>
                </a:lnTo>
                <a:lnTo>
                  <a:pt x="87" y="246"/>
                </a:lnTo>
                <a:lnTo>
                  <a:pt x="88" y="246"/>
                </a:lnTo>
                <a:lnTo>
                  <a:pt x="90" y="244"/>
                </a:lnTo>
                <a:lnTo>
                  <a:pt x="90" y="242"/>
                </a:lnTo>
                <a:lnTo>
                  <a:pt x="87" y="238"/>
                </a:lnTo>
                <a:lnTo>
                  <a:pt x="90" y="242"/>
                </a:lnTo>
                <a:lnTo>
                  <a:pt x="92" y="240"/>
                </a:lnTo>
                <a:lnTo>
                  <a:pt x="92" y="238"/>
                </a:lnTo>
                <a:lnTo>
                  <a:pt x="92" y="236"/>
                </a:lnTo>
                <a:lnTo>
                  <a:pt x="88" y="235"/>
                </a:lnTo>
                <a:lnTo>
                  <a:pt x="90" y="235"/>
                </a:lnTo>
                <a:lnTo>
                  <a:pt x="92" y="235"/>
                </a:lnTo>
                <a:lnTo>
                  <a:pt x="92" y="233"/>
                </a:lnTo>
                <a:lnTo>
                  <a:pt x="90" y="231"/>
                </a:lnTo>
                <a:lnTo>
                  <a:pt x="92" y="233"/>
                </a:lnTo>
                <a:lnTo>
                  <a:pt x="94" y="231"/>
                </a:lnTo>
                <a:lnTo>
                  <a:pt x="94" y="229"/>
                </a:lnTo>
                <a:lnTo>
                  <a:pt x="94" y="231"/>
                </a:lnTo>
                <a:lnTo>
                  <a:pt x="94" y="233"/>
                </a:lnTo>
                <a:lnTo>
                  <a:pt x="94" y="235"/>
                </a:lnTo>
                <a:lnTo>
                  <a:pt x="98" y="233"/>
                </a:lnTo>
                <a:lnTo>
                  <a:pt x="100" y="235"/>
                </a:lnTo>
                <a:lnTo>
                  <a:pt x="104" y="235"/>
                </a:lnTo>
                <a:lnTo>
                  <a:pt x="111" y="229"/>
                </a:lnTo>
                <a:lnTo>
                  <a:pt x="113" y="227"/>
                </a:lnTo>
                <a:lnTo>
                  <a:pt x="117" y="227"/>
                </a:lnTo>
                <a:lnTo>
                  <a:pt x="117" y="225"/>
                </a:lnTo>
                <a:lnTo>
                  <a:pt x="121" y="221"/>
                </a:lnTo>
                <a:lnTo>
                  <a:pt x="122" y="221"/>
                </a:lnTo>
                <a:lnTo>
                  <a:pt x="126" y="218"/>
                </a:lnTo>
                <a:lnTo>
                  <a:pt x="128" y="216"/>
                </a:lnTo>
                <a:lnTo>
                  <a:pt x="128" y="212"/>
                </a:lnTo>
                <a:lnTo>
                  <a:pt x="130" y="212"/>
                </a:lnTo>
                <a:lnTo>
                  <a:pt x="132" y="210"/>
                </a:lnTo>
                <a:lnTo>
                  <a:pt x="132" y="208"/>
                </a:lnTo>
                <a:lnTo>
                  <a:pt x="132" y="205"/>
                </a:lnTo>
                <a:lnTo>
                  <a:pt x="130" y="203"/>
                </a:lnTo>
                <a:lnTo>
                  <a:pt x="132" y="201"/>
                </a:lnTo>
                <a:lnTo>
                  <a:pt x="134" y="199"/>
                </a:lnTo>
                <a:lnTo>
                  <a:pt x="134" y="197"/>
                </a:lnTo>
                <a:lnTo>
                  <a:pt x="136" y="195"/>
                </a:lnTo>
                <a:lnTo>
                  <a:pt x="134" y="193"/>
                </a:lnTo>
                <a:lnTo>
                  <a:pt x="134" y="191"/>
                </a:lnTo>
                <a:lnTo>
                  <a:pt x="134" y="190"/>
                </a:lnTo>
                <a:lnTo>
                  <a:pt x="136" y="191"/>
                </a:lnTo>
                <a:lnTo>
                  <a:pt x="136" y="193"/>
                </a:lnTo>
                <a:lnTo>
                  <a:pt x="136" y="193"/>
                </a:lnTo>
                <a:lnTo>
                  <a:pt x="137" y="190"/>
                </a:lnTo>
                <a:lnTo>
                  <a:pt x="136" y="186"/>
                </a:lnTo>
                <a:lnTo>
                  <a:pt x="134" y="184"/>
                </a:lnTo>
                <a:lnTo>
                  <a:pt x="132" y="184"/>
                </a:lnTo>
                <a:lnTo>
                  <a:pt x="132" y="182"/>
                </a:lnTo>
                <a:lnTo>
                  <a:pt x="132" y="178"/>
                </a:lnTo>
                <a:lnTo>
                  <a:pt x="132" y="176"/>
                </a:lnTo>
                <a:lnTo>
                  <a:pt x="130" y="175"/>
                </a:lnTo>
                <a:lnTo>
                  <a:pt x="132" y="173"/>
                </a:lnTo>
                <a:lnTo>
                  <a:pt x="132" y="169"/>
                </a:lnTo>
                <a:lnTo>
                  <a:pt x="130" y="169"/>
                </a:lnTo>
                <a:lnTo>
                  <a:pt x="128" y="163"/>
                </a:lnTo>
                <a:lnTo>
                  <a:pt x="128" y="161"/>
                </a:lnTo>
                <a:lnTo>
                  <a:pt x="126" y="156"/>
                </a:lnTo>
                <a:lnTo>
                  <a:pt x="124" y="152"/>
                </a:lnTo>
                <a:lnTo>
                  <a:pt x="124" y="150"/>
                </a:lnTo>
                <a:lnTo>
                  <a:pt x="124" y="150"/>
                </a:lnTo>
                <a:lnTo>
                  <a:pt x="124" y="148"/>
                </a:lnTo>
                <a:lnTo>
                  <a:pt x="121" y="145"/>
                </a:lnTo>
                <a:lnTo>
                  <a:pt x="121" y="141"/>
                </a:lnTo>
                <a:lnTo>
                  <a:pt x="119" y="141"/>
                </a:lnTo>
                <a:lnTo>
                  <a:pt x="119" y="139"/>
                </a:lnTo>
                <a:lnTo>
                  <a:pt x="117" y="135"/>
                </a:lnTo>
                <a:lnTo>
                  <a:pt x="109" y="130"/>
                </a:lnTo>
                <a:lnTo>
                  <a:pt x="107" y="126"/>
                </a:lnTo>
                <a:lnTo>
                  <a:pt x="100" y="120"/>
                </a:lnTo>
                <a:lnTo>
                  <a:pt x="90" y="115"/>
                </a:lnTo>
                <a:lnTo>
                  <a:pt x="90" y="115"/>
                </a:lnTo>
                <a:lnTo>
                  <a:pt x="87" y="113"/>
                </a:lnTo>
                <a:lnTo>
                  <a:pt x="79" y="107"/>
                </a:lnTo>
                <a:lnTo>
                  <a:pt x="79" y="105"/>
                </a:lnTo>
                <a:lnTo>
                  <a:pt x="77" y="102"/>
                </a:lnTo>
                <a:lnTo>
                  <a:pt x="79" y="100"/>
                </a:lnTo>
                <a:lnTo>
                  <a:pt x="79" y="98"/>
                </a:lnTo>
                <a:lnTo>
                  <a:pt x="75" y="94"/>
                </a:lnTo>
                <a:lnTo>
                  <a:pt x="75" y="94"/>
                </a:lnTo>
                <a:lnTo>
                  <a:pt x="70" y="90"/>
                </a:lnTo>
                <a:lnTo>
                  <a:pt x="66" y="87"/>
                </a:lnTo>
                <a:lnTo>
                  <a:pt x="62" y="87"/>
                </a:lnTo>
                <a:lnTo>
                  <a:pt x="66" y="87"/>
                </a:lnTo>
                <a:lnTo>
                  <a:pt x="66" y="85"/>
                </a:lnTo>
                <a:lnTo>
                  <a:pt x="62" y="81"/>
                </a:lnTo>
                <a:lnTo>
                  <a:pt x="64" y="79"/>
                </a:lnTo>
                <a:lnTo>
                  <a:pt x="66" y="73"/>
                </a:lnTo>
                <a:lnTo>
                  <a:pt x="64" y="72"/>
                </a:lnTo>
                <a:lnTo>
                  <a:pt x="62" y="72"/>
                </a:lnTo>
                <a:lnTo>
                  <a:pt x="64" y="68"/>
                </a:lnTo>
                <a:lnTo>
                  <a:pt x="64" y="66"/>
                </a:lnTo>
                <a:lnTo>
                  <a:pt x="66" y="64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70" y="62"/>
                </a:lnTo>
                <a:lnTo>
                  <a:pt x="72" y="58"/>
                </a:lnTo>
                <a:lnTo>
                  <a:pt x="73" y="58"/>
                </a:lnTo>
                <a:lnTo>
                  <a:pt x="75" y="57"/>
                </a:lnTo>
                <a:lnTo>
                  <a:pt x="73" y="55"/>
                </a:lnTo>
                <a:lnTo>
                  <a:pt x="73" y="55"/>
                </a:lnTo>
                <a:lnTo>
                  <a:pt x="73" y="51"/>
                </a:lnTo>
                <a:lnTo>
                  <a:pt x="75" y="49"/>
                </a:lnTo>
                <a:lnTo>
                  <a:pt x="73" y="47"/>
                </a:lnTo>
                <a:lnTo>
                  <a:pt x="75" y="47"/>
                </a:lnTo>
                <a:lnTo>
                  <a:pt x="75" y="43"/>
                </a:lnTo>
                <a:lnTo>
                  <a:pt x="75" y="45"/>
                </a:lnTo>
                <a:lnTo>
                  <a:pt x="77" y="45"/>
                </a:lnTo>
                <a:lnTo>
                  <a:pt x="79" y="45"/>
                </a:lnTo>
                <a:lnTo>
                  <a:pt x="79" y="43"/>
                </a:lnTo>
                <a:lnTo>
                  <a:pt x="83" y="43"/>
                </a:lnTo>
                <a:lnTo>
                  <a:pt x="85" y="45"/>
                </a:lnTo>
                <a:lnTo>
                  <a:pt x="85" y="43"/>
                </a:lnTo>
                <a:lnTo>
                  <a:pt x="87" y="42"/>
                </a:lnTo>
                <a:lnTo>
                  <a:pt x="85" y="40"/>
                </a:lnTo>
                <a:lnTo>
                  <a:pt x="87" y="38"/>
                </a:lnTo>
                <a:lnTo>
                  <a:pt x="88" y="38"/>
                </a:lnTo>
                <a:lnTo>
                  <a:pt x="92" y="38"/>
                </a:lnTo>
                <a:lnTo>
                  <a:pt x="96" y="36"/>
                </a:lnTo>
                <a:lnTo>
                  <a:pt x="96" y="36"/>
                </a:lnTo>
                <a:lnTo>
                  <a:pt x="98" y="36"/>
                </a:lnTo>
                <a:lnTo>
                  <a:pt x="100" y="34"/>
                </a:lnTo>
                <a:lnTo>
                  <a:pt x="98" y="32"/>
                </a:lnTo>
                <a:lnTo>
                  <a:pt x="98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96" y="30"/>
                </a:lnTo>
                <a:lnTo>
                  <a:pt x="94" y="3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Freeform 569">
            <a:extLst>
              <a:ext uri="{FF2B5EF4-FFF2-40B4-BE49-F238E27FC236}">
                <a16:creationId xmlns:a16="http://schemas.microsoft.com/office/drawing/2014/main" id="{3B32296E-5586-4BB2-8E9E-E22F16C37F4F}"/>
              </a:ext>
            </a:extLst>
          </p:cNvPr>
          <p:cNvSpPr>
            <a:spLocks/>
          </p:cNvSpPr>
          <p:nvPr/>
        </p:nvSpPr>
        <p:spPr bwMode="auto">
          <a:xfrm>
            <a:off x="8669008" y="3948203"/>
            <a:ext cx="142433" cy="121391"/>
          </a:xfrm>
          <a:custGeom>
            <a:avLst/>
            <a:gdLst>
              <a:gd name="T0" fmla="*/ 47 w 88"/>
              <a:gd name="T1" fmla="*/ 65 h 75"/>
              <a:gd name="T2" fmla="*/ 53 w 88"/>
              <a:gd name="T3" fmla="*/ 67 h 75"/>
              <a:gd name="T4" fmla="*/ 64 w 88"/>
              <a:gd name="T5" fmla="*/ 67 h 75"/>
              <a:gd name="T6" fmla="*/ 70 w 88"/>
              <a:gd name="T7" fmla="*/ 69 h 75"/>
              <a:gd name="T8" fmla="*/ 70 w 88"/>
              <a:gd name="T9" fmla="*/ 63 h 75"/>
              <a:gd name="T10" fmla="*/ 62 w 88"/>
              <a:gd name="T11" fmla="*/ 58 h 75"/>
              <a:gd name="T12" fmla="*/ 66 w 88"/>
              <a:gd name="T13" fmla="*/ 50 h 75"/>
              <a:gd name="T14" fmla="*/ 73 w 88"/>
              <a:gd name="T15" fmla="*/ 47 h 75"/>
              <a:gd name="T16" fmla="*/ 83 w 88"/>
              <a:gd name="T17" fmla="*/ 43 h 75"/>
              <a:gd name="T18" fmla="*/ 85 w 88"/>
              <a:gd name="T19" fmla="*/ 39 h 75"/>
              <a:gd name="T20" fmla="*/ 87 w 88"/>
              <a:gd name="T21" fmla="*/ 32 h 75"/>
              <a:gd name="T22" fmla="*/ 87 w 88"/>
              <a:gd name="T23" fmla="*/ 24 h 75"/>
              <a:gd name="T24" fmla="*/ 85 w 88"/>
              <a:gd name="T25" fmla="*/ 11 h 75"/>
              <a:gd name="T26" fmla="*/ 79 w 88"/>
              <a:gd name="T27" fmla="*/ 5 h 75"/>
              <a:gd name="T28" fmla="*/ 73 w 88"/>
              <a:gd name="T29" fmla="*/ 3 h 75"/>
              <a:gd name="T30" fmla="*/ 70 w 88"/>
              <a:gd name="T31" fmla="*/ 0 h 75"/>
              <a:gd name="T32" fmla="*/ 62 w 88"/>
              <a:gd name="T33" fmla="*/ 3 h 75"/>
              <a:gd name="T34" fmla="*/ 64 w 88"/>
              <a:gd name="T35" fmla="*/ 11 h 75"/>
              <a:gd name="T36" fmla="*/ 66 w 88"/>
              <a:gd name="T37" fmla="*/ 15 h 75"/>
              <a:gd name="T38" fmla="*/ 56 w 88"/>
              <a:gd name="T39" fmla="*/ 9 h 75"/>
              <a:gd name="T40" fmla="*/ 51 w 88"/>
              <a:gd name="T41" fmla="*/ 5 h 75"/>
              <a:gd name="T42" fmla="*/ 45 w 88"/>
              <a:gd name="T43" fmla="*/ 5 h 75"/>
              <a:gd name="T44" fmla="*/ 38 w 88"/>
              <a:gd name="T45" fmla="*/ 3 h 75"/>
              <a:gd name="T46" fmla="*/ 30 w 88"/>
              <a:gd name="T47" fmla="*/ 2 h 75"/>
              <a:gd name="T48" fmla="*/ 24 w 88"/>
              <a:gd name="T49" fmla="*/ 2 h 75"/>
              <a:gd name="T50" fmla="*/ 11 w 88"/>
              <a:gd name="T51" fmla="*/ 5 h 75"/>
              <a:gd name="T52" fmla="*/ 6 w 88"/>
              <a:gd name="T53" fmla="*/ 9 h 75"/>
              <a:gd name="T54" fmla="*/ 2 w 88"/>
              <a:gd name="T55" fmla="*/ 18 h 75"/>
              <a:gd name="T56" fmla="*/ 2 w 88"/>
              <a:gd name="T57" fmla="*/ 32 h 75"/>
              <a:gd name="T58" fmla="*/ 7 w 88"/>
              <a:gd name="T59" fmla="*/ 35 h 75"/>
              <a:gd name="T60" fmla="*/ 6 w 88"/>
              <a:gd name="T61" fmla="*/ 45 h 75"/>
              <a:gd name="T62" fmla="*/ 7 w 88"/>
              <a:gd name="T63" fmla="*/ 47 h 75"/>
              <a:gd name="T64" fmla="*/ 11 w 88"/>
              <a:gd name="T65" fmla="*/ 52 h 75"/>
              <a:gd name="T66" fmla="*/ 13 w 88"/>
              <a:gd name="T67" fmla="*/ 58 h 75"/>
              <a:gd name="T68" fmla="*/ 15 w 88"/>
              <a:gd name="T69" fmla="*/ 60 h 75"/>
              <a:gd name="T70" fmla="*/ 17 w 88"/>
              <a:gd name="T71" fmla="*/ 65 h 75"/>
              <a:gd name="T72" fmla="*/ 19 w 88"/>
              <a:gd name="T73" fmla="*/ 67 h 75"/>
              <a:gd name="T74" fmla="*/ 21 w 88"/>
              <a:gd name="T75" fmla="*/ 65 h 75"/>
              <a:gd name="T76" fmla="*/ 24 w 88"/>
              <a:gd name="T77" fmla="*/ 62 h 75"/>
              <a:gd name="T78" fmla="*/ 26 w 88"/>
              <a:gd name="T79" fmla="*/ 67 h 75"/>
              <a:gd name="T80" fmla="*/ 24 w 88"/>
              <a:gd name="T81" fmla="*/ 71 h 75"/>
              <a:gd name="T82" fmla="*/ 24 w 88"/>
              <a:gd name="T83" fmla="*/ 73 h 75"/>
              <a:gd name="T84" fmla="*/ 30 w 88"/>
              <a:gd name="T85" fmla="*/ 71 h 75"/>
              <a:gd name="T86" fmla="*/ 32 w 88"/>
              <a:gd name="T87" fmla="*/ 71 h 75"/>
              <a:gd name="T88" fmla="*/ 36 w 88"/>
              <a:gd name="T89" fmla="*/ 73 h 75"/>
              <a:gd name="T90" fmla="*/ 41 w 88"/>
              <a:gd name="T91" fmla="*/ 7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8" h="75">
                <a:moveTo>
                  <a:pt x="45" y="71"/>
                </a:moveTo>
                <a:lnTo>
                  <a:pt x="47" y="65"/>
                </a:lnTo>
                <a:lnTo>
                  <a:pt x="51" y="65"/>
                </a:lnTo>
                <a:lnTo>
                  <a:pt x="53" y="67"/>
                </a:lnTo>
                <a:lnTo>
                  <a:pt x="60" y="65"/>
                </a:lnTo>
                <a:lnTo>
                  <a:pt x="64" y="67"/>
                </a:lnTo>
                <a:lnTo>
                  <a:pt x="64" y="69"/>
                </a:lnTo>
                <a:lnTo>
                  <a:pt x="70" y="69"/>
                </a:lnTo>
                <a:lnTo>
                  <a:pt x="68" y="65"/>
                </a:lnTo>
                <a:lnTo>
                  <a:pt x="70" y="63"/>
                </a:lnTo>
                <a:lnTo>
                  <a:pt x="66" y="60"/>
                </a:lnTo>
                <a:lnTo>
                  <a:pt x="62" y="58"/>
                </a:lnTo>
                <a:lnTo>
                  <a:pt x="62" y="52"/>
                </a:lnTo>
                <a:lnTo>
                  <a:pt x="66" y="50"/>
                </a:lnTo>
                <a:lnTo>
                  <a:pt x="71" y="50"/>
                </a:lnTo>
                <a:lnTo>
                  <a:pt x="73" y="47"/>
                </a:lnTo>
                <a:lnTo>
                  <a:pt x="77" y="45"/>
                </a:lnTo>
                <a:lnTo>
                  <a:pt x="83" y="43"/>
                </a:lnTo>
                <a:lnTo>
                  <a:pt x="83" y="41"/>
                </a:lnTo>
                <a:lnTo>
                  <a:pt x="85" y="39"/>
                </a:lnTo>
                <a:lnTo>
                  <a:pt x="88" y="35"/>
                </a:lnTo>
                <a:lnTo>
                  <a:pt x="87" y="32"/>
                </a:lnTo>
                <a:lnTo>
                  <a:pt x="88" y="26"/>
                </a:lnTo>
                <a:lnTo>
                  <a:pt x="87" y="24"/>
                </a:lnTo>
                <a:lnTo>
                  <a:pt x="88" y="18"/>
                </a:lnTo>
                <a:lnTo>
                  <a:pt x="85" y="11"/>
                </a:lnTo>
                <a:lnTo>
                  <a:pt x="83" y="9"/>
                </a:lnTo>
                <a:lnTo>
                  <a:pt x="79" y="5"/>
                </a:lnTo>
                <a:lnTo>
                  <a:pt x="77" y="5"/>
                </a:lnTo>
                <a:lnTo>
                  <a:pt x="73" y="3"/>
                </a:lnTo>
                <a:lnTo>
                  <a:pt x="71" y="2"/>
                </a:lnTo>
                <a:lnTo>
                  <a:pt x="70" y="0"/>
                </a:lnTo>
                <a:lnTo>
                  <a:pt x="64" y="2"/>
                </a:lnTo>
                <a:lnTo>
                  <a:pt x="62" y="3"/>
                </a:lnTo>
                <a:lnTo>
                  <a:pt x="66" y="7"/>
                </a:lnTo>
                <a:lnTo>
                  <a:pt x="64" y="11"/>
                </a:lnTo>
                <a:lnTo>
                  <a:pt x="66" y="13"/>
                </a:lnTo>
                <a:lnTo>
                  <a:pt x="66" y="15"/>
                </a:lnTo>
                <a:lnTo>
                  <a:pt x="60" y="13"/>
                </a:lnTo>
                <a:lnTo>
                  <a:pt x="56" y="9"/>
                </a:lnTo>
                <a:lnTo>
                  <a:pt x="53" y="9"/>
                </a:lnTo>
                <a:lnTo>
                  <a:pt x="51" y="5"/>
                </a:lnTo>
                <a:lnTo>
                  <a:pt x="47" y="3"/>
                </a:lnTo>
                <a:lnTo>
                  <a:pt x="45" y="5"/>
                </a:lnTo>
                <a:lnTo>
                  <a:pt x="41" y="2"/>
                </a:lnTo>
                <a:lnTo>
                  <a:pt x="38" y="3"/>
                </a:lnTo>
                <a:lnTo>
                  <a:pt x="34" y="2"/>
                </a:lnTo>
                <a:lnTo>
                  <a:pt x="30" y="2"/>
                </a:lnTo>
                <a:lnTo>
                  <a:pt x="26" y="3"/>
                </a:lnTo>
                <a:lnTo>
                  <a:pt x="24" y="2"/>
                </a:lnTo>
                <a:lnTo>
                  <a:pt x="19" y="2"/>
                </a:lnTo>
                <a:lnTo>
                  <a:pt x="11" y="5"/>
                </a:lnTo>
                <a:lnTo>
                  <a:pt x="9" y="5"/>
                </a:lnTo>
                <a:lnTo>
                  <a:pt x="6" y="9"/>
                </a:lnTo>
                <a:lnTo>
                  <a:pt x="4" y="15"/>
                </a:lnTo>
                <a:lnTo>
                  <a:pt x="2" y="18"/>
                </a:lnTo>
                <a:lnTo>
                  <a:pt x="0" y="24"/>
                </a:lnTo>
                <a:lnTo>
                  <a:pt x="2" y="32"/>
                </a:lnTo>
                <a:lnTo>
                  <a:pt x="6" y="32"/>
                </a:lnTo>
                <a:lnTo>
                  <a:pt x="7" y="35"/>
                </a:lnTo>
                <a:lnTo>
                  <a:pt x="6" y="41"/>
                </a:lnTo>
                <a:lnTo>
                  <a:pt x="6" y="45"/>
                </a:lnTo>
                <a:lnTo>
                  <a:pt x="6" y="45"/>
                </a:lnTo>
                <a:lnTo>
                  <a:pt x="7" y="47"/>
                </a:lnTo>
                <a:lnTo>
                  <a:pt x="7" y="50"/>
                </a:lnTo>
                <a:lnTo>
                  <a:pt x="11" y="52"/>
                </a:lnTo>
                <a:lnTo>
                  <a:pt x="11" y="56"/>
                </a:lnTo>
                <a:lnTo>
                  <a:pt x="13" y="58"/>
                </a:lnTo>
                <a:lnTo>
                  <a:pt x="15" y="58"/>
                </a:lnTo>
                <a:lnTo>
                  <a:pt x="15" y="60"/>
                </a:lnTo>
                <a:lnTo>
                  <a:pt x="15" y="63"/>
                </a:lnTo>
                <a:lnTo>
                  <a:pt x="17" y="65"/>
                </a:lnTo>
                <a:lnTo>
                  <a:pt x="17" y="67"/>
                </a:lnTo>
                <a:lnTo>
                  <a:pt x="19" y="67"/>
                </a:lnTo>
                <a:lnTo>
                  <a:pt x="21" y="67"/>
                </a:lnTo>
                <a:lnTo>
                  <a:pt x="21" y="65"/>
                </a:lnTo>
                <a:lnTo>
                  <a:pt x="24" y="63"/>
                </a:lnTo>
                <a:lnTo>
                  <a:pt x="24" y="62"/>
                </a:lnTo>
                <a:lnTo>
                  <a:pt x="24" y="63"/>
                </a:lnTo>
                <a:lnTo>
                  <a:pt x="26" y="67"/>
                </a:lnTo>
                <a:lnTo>
                  <a:pt x="26" y="69"/>
                </a:lnTo>
                <a:lnTo>
                  <a:pt x="24" y="71"/>
                </a:lnTo>
                <a:lnTo>
                  <a:pt x="24" y="73"/>
                </a:lnTo>
                <a:lnTo>
                  <a:pt x="24" y="73"/>
                </a:lnTo>
                <a:lnTo>
                  <a:pt x="26" y="75"/>
                </a:lnTo>
                <a:lnTo>
                  <a:pt x="30" y="71"/>
                </a:lnTo>
                <a:lnTo>
                  <a:pt x="30" y="71"/>
                </a:lnTo>
                <a:lnTo>
                  <a:pt x="32" y="71"/>
                </a:lnTo>
                <a:lnTo>
                  <a:pt x="36" y="73"/>
                </a:lnTo>
                <a:lnTo>
                  <a:pt x="36" y="73"/>
                </a:lnTo>
                <a:lnTo>
                  <a:pt x="39" y="75"/>
                </a:lnTo>
                <a:lnTo>
                  <a:pt x="41" y="71"/>
                </a:lnTo>
                <a:lnTo>
                  <a:pt x="45" y="7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Freeform 570">
            <a:extLst>
              <a:ext uri="{FF2B5EF4-FFF2-40B4-BE49-F238E27FC236}">
                <a16:creationId xmlns:a16="http://schemas.microsoft.com/office/drawing/2014/main" id="{83EAA7A5-BB19-4DF6-A736-C4DE232B45ED}"/>
              </a:ext>
            </a:extLst>
          </p:cNvPr>
          <p:cNvSpPr>
            <a:spLocks/>
          </p:cNvSpPr>
          <p:nvPr/>
        </p:nvSpPr>
        <p:spPr bwMode="auto">
          <a:xfrm>
            <a:off x="8589699" y="3719988"/>
            <a:ext cx="220123" cy="252494"/>
          </a:xfrm>
          <a:custGeom>
            <a:avLst/>
            <a:gdLst>
              <a:gd name="T0" fmla="*/ 9 w 136"/>
              <a:gd name="T1" fmla="*/ 49 h 156"/>
              <a:gd name="T2" fmla="*/ 13 w 136"/>
              <a:gd name="T3" fmla="*/ 56 h 156"/>
              <a:gd name="T4" fmla="*/ 21 w 136"/>
              <a:gd name="T5" fmla="*/ 56 h 156"/>
              <a:gd name="T6" fmla="*/ 21 w 136"/>
              <a:gd name="T7" fmla="*/ 66 h 156"/>
              <a:gd name="T8" fmla="*/ 21 w 136"/>
              <a:gd name="T9" fmla="*/ 79 h 156"/>
              <a:gd name="T10" fmla="*/ 30 w 136"/>
              <a:gd name="T11" fmla="*/ 85 h 156"/>
              <a:gd name="T12" fmla="*/ 41 w 136"/>
              <a:gd name="T13" fmla="*/ 81 h 156"/>
              <a:gd name="T14" fmla="*/ 55 w 136"/>
              <a:gd name="T15" fmla="*/ 85 h 156"/>
              <a:gd name="T16" fmla="*/ 72 w 136"/>
              <a:gd name="T17" fmla="*/ 77 h 156"/>
              <a:gd name="T18" fmla="*/ 85 w 136"/>
              <a:gd name="T19" fmla="*/ 90 h 156"/>
              <a:gd name="T20" fmla="*/ 85 w 136"/>
              <a:gd name="T21" fmla="*/ 98 h 156"/>
              <a:gd name="T22" fmla="*/ 85 w 136"/>
              <a:gd name="T23" fmla="*/ 109 h 156"/>
              <a:gd name="T24" fmla="*/ 94 w 136"/>
              <a:gd name="T25" fmla="*/ 116 h 156"/>
              <a:gd name="T26" fmla="*/ 100 w 136"/>
              <a:gd name="T27" fmla="*/ 122 h 156"/>
              <a:gd name="T28" fmla="*/ 100 w 136"/>
              <a:gd name="T29" fmla="*/ 129 h 156"/>
              <a:gd name="T30" fmla="*/ 100 w 136"/>
              <a:gd name="T31" fmla="*/ 141 h 156"/>
              <a:gd name="T32" fmla="*/ 100 w 136"/>
              <a:gd name="T33" fmla="*/ 146 h 156"/>
              <a:gd name="T34" fmla="*/ 109 w 136"/>
              <a:gd name="T35" fmla="*/ 154 h 156"/>
              <a:gd name="T36" fmla="*/ 113 w 136"/>
              <a:gd name="T37" fmla="*/ 152 h 156"/>
              <a:gd name="T38" fmla="*/ 113 w 136"/>
              <a:gd name="T39" fmla="*/ 143 h 156"/>
              <a:gd name="T40" fmla="*/ 122 w 136"/>
              <a:gd name="T41" fmla="*/ 144 h 156"/>
              <a:gd name="T42" fmla="*/ 130 w 136"/>
              <a:gd name="T43" fmla="*/ 146 h 156"/>
              <a:gd name="T44" fmla="*/ 132 w 136"/>
              <a:gd name="T45" fmla="*/ 137 h 156"/>
              <a:gd name="T46" fmla="*/ 136 w 136"/>
              <a:gd name="T47" fmla="*/ 126 h 156"/>
              <a:gd name="T48" fmla="*/ 132 w 136"/>
              <a:gd name="T49" fmla="*/ 118 h 156"/>
              <a:gd name="T50" fmla="*/ 130 w 136"/>
              <a:gd name="T51" fmla="*/ 114 h 156"/>
              <a:gd name="T52" fmla="*/ 122 w 136"/>
              <a:gd name="T53" fmla="*/ 111 h 156"/>
              <a:gd name="T54" fmla="*/ 119 w 136"/>
              <a:gd name="T55" fmla="*/ 105 h 156"/>
              <a:gd name="T56" fmla="*/ 115 w 136"/>
              <a:gd name="T57" fmla="*/ 101 h 156"/>
              <a:gd name="T58" fmla="*/ 107 w 136"/>
              <a:gd name="T59" fmla="*/ 98 h 156"/>
              <a:gd name="T60" fmla="*/ 100 w 136"/>
              <a:gd name="T61" fmla="*/ 85 h 156"/>
              <a:gd name="T62" fmla="*/ 88 w 136"/>
              <a:gd name="T63" fmla="*/ 71 h 156"/>
              <a:gd name="T64" fmla="*/ 75 w 136"/>
              <a:gd name="T65" fmla="*/ 70 h 156"/>
              <a:gd name="T66" fmla="*/ 70 w 136"/>
              <a:gd name="T67" fmla="*/ 62 h 156"/>
              <a:gd name="T68" fmla="*/ 68 w 136"/>
              <a:gd name="T69" fmla="*/ 53 h 156"/>
              <a:gd name="T70" fmla="*/ 77 w 136"/>
              <a:gd name="T71" fmla="*/ 51 h 156"/>
              <a:gd name="T72" fmla="*/ 85 w 136"/>
              <a:gd name="T73" fmla="*/ 41 h 156"/>
              <a:gd name="T74" fmla="*/ 79 w 136"/>
              <a:gd name="T75" fmla="*/ 36 h 156"/>
              <a:gd name="T76" fmla="*/ 72 w 136"/>
              <a:gd name="T77" fmla="*/ 28 h 156"/>
              <a:gd name="T78" fmla="*/ 60 w 136"/>
              <a:gd name="T79" fmla="*/ 30 h 156"/>
              <a:gd name="T80" fmla="*/ 43 w 136"/>
              <a:gd name="T81" fmla="*/ 19 h 156"/>
              <a:gd name="T82" fmla="*/ 41 w 136"/>
              <a:gd name="T83" fmla="*/ 10 h 156"/>
              <a:gd name="T84" fmla="*/ 32 w 136"/>
              <a:gd name="T85" fmla="*/ 0 h 156"/>
              <a:gd name="T86" fmla="*/ 23 w 136"/>
              <a:gd name="T87" fmla="*/ 4 h 156"/>
              <a:gd name="T88" fmla="*/ 24 w 136"/>
              <a:gd name="T89" fmla="*/ 17 h 156"/>
              <a:gd name="T90" fmla="*/ 19 w 136"/>
              <a:gd name="T91" fmla="*/ 23 h 156"/>
              <a:gd name="T92" fmla="*/ 11 w 136"/>
              <a:gd name="T93" fmla="*/ 21 h 156"/>
              <a:gd name="T94" fmla="*/ 6 w 136"/>
              <a:gd name="T95" fmla="*/ 28 h 156"/>
              <a:gd name="T96" fmla="*/ 2 w 136"/>
              <a:gd name="T97" fmla="*/ 32 h 156"/>
              <a:gd name="T98" fmla="*/ 6 w 136"/>
              <a:gd name="T99" fmla="*/ 4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6" h="156">
                <a:moveTo>
                  <a:pt x="6" y="40"/>
                </a:moveTo>
                <a:lnTo>
                  <a:pt x="9" y="43"/>
                </a:lnTo>
                <a:lnTo>
                  <a:pt x="9" y="49"/>
                </a:lnTo>
                <a:lnTo>
                  <a:pt x="7" y="51"/>
                </a:lnTo>
                <a:lnTo>
                  <a:pt x="9" y="55"/>
                </a:lnTo>
                <a:lnTo>
                  <a:pt x="13" y="56"/>
                </a:lnTo>
                <a:lnTo>
                  <a:pt x="15" y="55"/>
                </a:lnTo>
                <a:lnTo>
                  <a:pt x="21" y="55"/>
                </a:lnTo>
                <a:lnTo>
                  <a:pt x="21" y="56"/>
                </a:lnTo>
                <a:lnTo>
                  <a:pt x="19" y="60"/>
                </a:lnTo>
                <a:lnTo>
                  <a:pt x="21" y="64"/>
                </a:lnTo>
                <a:lnTo>
                  <a:pt x="21" y="66"/>
                </a:lnTo>
                <a:lnTo>
                  <a:pt x="19" y="70"/>
                </a:lnTo>
                <a:lnTo>
                  <a:pt x="21" y="73"/>
                </a:lnTo>
                <a:lnTo>
                  <a:pt x="21" y="79"/>
                </a:lnTo>
                <a:lnTo>
                  <a:pt x="21" y="88"/>
                </a:lnTo>
                <a:lnTo>
                  <a:pt x="26" y="85"/>
                </a:lnTo>
                <a:lnTo>
                  <a:pt x="30" y="85"/>
                </a:lnTo>
                <a:lnTo>
                  <a:pt x="30" y="81"/>
                </a:lnTo>
                <a:lnTo>
                  <a:pt x="36" y="79"/>
                </a:lnTo>
                <a:lnTo>
                  <a:pt x="41" y="81"/>
                </a:lnTo>
                <a:lnTo>
                  <a:pt x="45" y="81"/>
                </a:lnTo>
                <a:lnTo>
                  <a:pt x="47" y="85"/>
                </a:lnTo>
                <a:lnTo>
                  <a:pt x="55" y="85"/>
                </a:lnTo>
                <a:lnTo>
                  <a:pt x="58" y="77"/>
                </a:lnTo>
                <a:lnTo>
                  <a:pt x="64" y="75"/>
                </a:lnTo>
                <a:lnTo>
                  <a:pt x="72" y="77"/>
                </a:lnTo>
                <a:lnTo>
                  <a:pt x="73" y="83"/>
                </a:lnTo>
                <a:lnTo>
                  <a:pt x="81" y="86"/>
                </a:lnTo>
                <a:lnTo>
                  <a:pt x="85" y="90"/>
                </a:lnTo>
                <a:lnTo>
                  <a:pt x="87" y="94"/>
                </a:lnTo>
                <a:lnTo>
                  <a:pt x="85" y="96"/>
                </a:lnTo>
                <a:lnTo>
                  <a:pt x="85" y="98"/>
                </a:lnTo>
                <a:lnTo>
                  <a:pt x="87" y="103"/>
                </a:lnTo>
                <a:lnTo>
                  <a:pt x="87" y="107"/>
                </a:lnTo>
                <a:lnTo>
                  <a:pt x="85" y="109"/>
                </a:lnTo>
                <a:lnTo>
                  <a:pt x="88" y="113"/>
                </a:lnTo>
                <a:lnTo>
                  <a:pt x="92" y="116"/>
                </a:lnTo>
                <a:lnTo>
                  <a:pt x="94" y="116"/>
                </a:lnTo>
                <a:lnTo>
                  <a:pt x="98" y="116"/>
                </a:lnTo>
                <a:lnTo>
                  <a:pt x="96" y="118"/>
                </a:lnTo>
                <a:lnTo>
                  <a:pt x="100" y="122"/>
                </a:lnTo>
                <a:lnTo>
                  <a:pt x="102" y="124"/>
                </a:lnTo>
                <a:lnTo>
                  <a:pt x="100" y="128"/>
                </a:lnTo>
                <a:lnTo>
                  <a:pt x="100" y="129"/>
                </a:lnTo>
                <a:lnTo>
                  <a:pt x="100" y="133"/>
                </a:lnTo>
                <a:lnTo>
                  <a:pt x="100" y="135"/>
                </a:lnTo>
                <a:lnTo>
                  <a:pt x="100" y="141"/>
                </a:lnTo>
                <a:lnTo>
                  <a:pt x="98" y="144"/>
                </a:lnTo>
                <a:lnTo>
                  <a:pt x="96" y="144"/>
                </a:lnTo>
                <a:lnTo>
                  <a:pt x="100" y="146"/>
                </a:lnTo>
                <a:lnTo>
                  <a:pt x="102" y="150"/>
                </a:lnTo>
                <a:lnTo>
                  <a:pt x="105" y="150"/>
                </a:lnTo>
                <a:lnTo>
                  <a:pt x="109" y="154"/>
                </a:lnTo>
                <a:lnTo>
                  <a:pt x="115" y="156"/>
                </a:lnTo>
                <a:lnTo>
                  <a:pt x="115" y="154"/>
                </a:lnTo>
                <a:lnTo>
                  <a:pt x="113" y="152"/>
                </a:lnTo>
                <a:lnTo>
                  <a:pt x="115" y="148"/>
                </a:lnTo>
                <a:lnTo>
                  <a:pt x="111" y="144"/>
                </a:lnTo>
                <a:lnTo>
                  <a:pt x="113" y="143"/>
                </a:lnTo>
                <a:lnTo>
                  <a:pt x="119" y="141"/>
                </a:lnTo>
                <a:lnTo>
                  <a:pt x="120" y="143"/>
                </a:lnTo>
                <a:lnTo>
                  <a:pt x="122" y="144"/>
                </a:lnTo>
                <a:lnTo>
                  <a:pt x="126" y="146"/>
                </a:lnTo>
                <a:lnTo>
                  <a:pt x="128" y="146"/>
                </a:lnTo>
                <a:lnTo>
                  <a:pt x="130" y="146"/>
                </a:lnTo>
                <a:lnTo>
                  <a:pt x="132" y="144"/>
                </a:lnTo>
                <a:lnTo>
                  <a:pt x="132" y="139"/>
                </a:lnTo>
                <a:lnTo>
                  <a:pt x="132" y="137"/>
                </a:lnTo>
                <a:lnTo>
                  <a:pt x="130" y="133"/>
                </a:lnTo>
                <a:lnTo>
                  <a:pt x="136" y="129"/>
                </a:lnTo>
                <a:lnTo>
                  <a:pt x="136" y="126"/>
                </a:lnTo>
                <a:lnTo>
                  <a:pt x="132" y="124"/>
                </a:lnTo>
                <a:lnTo>
                  <a:pt x="132" y="122"/>
                </a:lnTo>
                <a:lnTo>
                  <a:pt x="132" y="118"/>
                </a:lnTo>
                <a:lnTo>
                  <a:pt x="134" y="116"/>
                </a:lnTo>
                <a:lnTo>
                  <a:pt x="134" y="113"/>
                </a:lnTo>
                <a:lnTo>
                  <a:pt x="130" y="114"/>
                </a:lnTo>
                <a:lnTo>
                  <a:pt x="128" y="114"/>
                </a:lnTo>
                <a:lnTo>
                  <a:pt x="126" y="111"/>
                </a:lnTo>
                <a:lnTo>
                  <a:pt x="122" y="111"/>
                </a:lnTo>
                <a:lnTo>
                  <a:pt x="120" y="109"/>
                </a:lnTo>
                <a:lnTo>
                  <a:pt x="122" y="107"/>
                </a:lnTo>
                <a:lnTo>
                  <a:pt x="119" y="105"/>
                </a:lnTo>
                <a:lnTo>
                  <a:pt x="117" y="107"/>
                </a:lnTo>
                <a:lnTo>
                  <a:pt x="115" y="103"/>
                </a:lnTo>
                <a:lnTo>
                  <a:pt x="115" y="101"/>
                </a:lnTo>
                <a:lnTo>
                  <a:pt x="113" y="98"/>
                </a:lnTo>
                <a:lnTo>
                  <a:pt x="109" y="98"/>
                </a:lnTo>
                <a:lnTo>
                  <a:pt x="107" y="98"/>
                </a:lnTo>
                <a:lnTo>
                  <a:pt x="105" y="94"/>
                </a:lnTo>
                <a:lnTo>
                  <a:pt x="100" y="88"/>
                </a:lnTo>
                <a:lnTo>
                  <a:pt x="100" y="85"/>
                </a:lnTo>
                <a:lnTo>
                  <a:pt x="98" y="81"/>
                </a:lnTo>
                <a:lnTo>
                  <a:pt x="92" y="79"/>
                </a:lnTo>
                <a:lnTo>
                  <a:pt x="88" y="71"/>
                </a:lnTo>
                <a:lnTo>
                  <a:pt x="85" y="71"/>
                </a:lnTo>
                <a:lnTo>
                  <a:pt x="79" y="70"/>
                </a:lnTo>
                <a:lnTo>
                  <a:pt x="75" y="70"/>
                </a:lnTo>
                <a:lnTo>
                  <a:pt x="72" y="64"/>
                </a:lnTo>
                <a:lnTo>
                  <a:pt x="70" y="64"/>
                </a:lnTo>
                <a:lnTo>
                  <a:pt x="70" y="62"/>
                </a:lnTo>
                <a:lnTo>
                  <a:pt x="72" y="60"/>
                </a:lnTo>
                <a:lnTo>
                  <a:pt x="68" y="56"/>
                </a:lnTo>
                <a:lnTo>
                  <a:pt x="68" y="53"/>
                </a:lnTo>
                <a:lnTo>
                  <a:pt x="70" y="53"/>
                </a:lnTo>
                <a:lnTo>
                  <a:pt x="75" y="51"/>
                </a:lnTo>
                <a:lnTo>
                  <a:pt x="77" y="51"/>
                </a:lnTo>
                <a:lnTo>
                  <a:pt x="79" y="49"/>
                </a:lnTo>
                <a:lnTo>
                  <a:pt x="81" y="43"/>
                </a:lnTo>
                <a:lnTo>
                  <a:pt x="85" y="41"/>
                </a:lnTo>
                <a:lnTo>
                  <a:pt x="85" y="40"/>
                </a:lnTo>
                <a:lnTo>
                  <a:pt x="79" y="38"/>
                </a:lnTo>
                <a:lnTo>
                  <a:pt x="79" y="36"/>
                </a:lnTo>
                <a:lnTo>
                  <a:pt x="79" y="32"/>
                </a:lnTo>
                <a:lnTo>
                  <a:pt x="75" y="32"/>
                </a:lnTo>
                <a:lnTo>
                  <a:pt x="72" y="28"/>
                </a:lnTo>
                <a:lnTo>
                  <a:pt x="68" y="28"/>
                </a:lnTo>
                <a:lnTo>
                  <a:pt x="64" y="30"/>
                </a:lnTo>
                <a:lnTo>
                  <a:pt x="60" y="30"/>
                </a:lnTo>
                <a:lnTo>
                  <a:pt x="53" y="30"/>
                </a:lnTo>
                <a:lnTo>
                  <a:pt x="49" y="25"/>
                </a:lnTo>
                <a:lnTo>
                  <a:pt x="43" y="19"/>
                </a:lnTo>
                <a:lnTo>
                  <a:pt x="45" y="15"/>
                </a:lnTo>
                <a:lnTo>
                  <a:pt x="45" y="11"/>
                </a:lnTo>
                <a:lnTo>
                  <a:pt x="41" y="10"/>
                </a:lnTo>
                <a:lnTo>
                  <a:pt x="40" y="6"/>
                </a:lnTo>
                <a:lnTo>
                  <a:pt x="32" y="4"/>
                </a:lnTo>
                <a:lnTo>
                  <a:pt x="32" y="0"/>
                </a:lnTo>
                <a:lnTo>
                  <a:pt x="26" y="0"/>
                </a:lnTo>
                <a:lnTo>
                  <a:pt x="26" y="4"/>
                </a:lnTo>
                <a:lnTo>
                  <a:pt x="23" y="4"/>
                </a:lnTo>
                <a:lnTo>
                  <a:pt x="23" y="10"/>
                </a:lnTo>
                <a:lnTo>
                  <a:pt x="24" y="13"/>
                </a:lnTo>
                <a:lnTo>
                  <a:pt x="24" y="17"/>
                </a:lnTo>
                <a:lnTo>
                  <a:pt x="26" y="23"/>
                </a:lnTo>
                <a:lnTo>
                  <a:pt x="23" y="21"/>
                </a:lnTo>
                <a:lnTo>
                  <a:pt x="19" y="23"/>
                </a:lnTo>
                <a:lnTo>
                  <a:pt x="17" y="19"/>
                </a:lnTo>
                <a:lnTo>
                  <a:pt x="15" y="19"/>
                </a:lnTo>
                <a:lnTo>
                  <a:pt x="11" y="21"/>
                </a:lnTo>
                <a:lnTo>
                  <a:pt x="7" y="23"/>
                </a:lnTo>
                <a:lnTo>
                  <a:pt x="7" y="25"/>
                </a:lnTo>
                <a:lnTo>
                  <a:pt x="6" y="28"/>
                </a:lnTo>
                <a:lnTo>
                  <a:pt x="7" y="30"/>
                </a:lnTo>
                <a:lnTo>
                  <a:pt x="4" y="32"/>
                </a:lnTo>
                <a:lnTo>
                  <a:pt x="2" y="32"/>
                </a:lnTo>
                <a:lnTo>
                  <a:pt x="0" y="38"/>
                </a:lnTo>
                <a:lnTo>
                  <a:pt x="2" y="41"/>
                </a:lnTo>
                <a:lnTo>
                  <a:pt x="6" y="4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6" name="Freeform 571">
            <a:extLst>
              <a:ext uri="{FF2B5EF4-FFF2-40B4-BE49-F238E27FC236}">
                <a16:creationId xmlns:a16="http://schemas.microsoft.com/office/drawing/2014/main" id="{D604D22B-2D19-4F48-A101-17DFB6155973}"/>
              </a:ext>
            </a:extLst>
          </p:cNvPr>
          <p:cNvSpPr>
            <a:spLocks/>
          </p:cNvSpPr>
          <p:nvPr/>
        </p:nvSpPr>
        <p:spPr bwMode="auto">
          <a:xfrm>
            <a:off x="8610740" y="4090636"/>
            <a:ext cx="3237" cy="8093"/>
          </a:xfrm>
          <a:custGeom>
            <a:avLst/>
            <a:gdLst>
              <a:gd name="T0" fmla="*/ 2 w 2"/>
              <a:gd name="T1" fmla="*/ 5 h 5"/>
              <a:gd name="T2" fmla="*/ 2 w 2"/>
              <a:gd name="T3" fmla="*/ 2 h 5"/>
              <a:gd name="T4" fmla="*/ 2 w 2"/>
              <a:gd name="T5" fmla="*/ 0 h 5"/>
              <a:gd name="T6" fmla="*/ 0 w 2"/>
              <a:gd name="T7" fmla="*/ 2 h 5"/>
              <a:gd name="T8" fmla="*/ 0 w 2"/>
              <a:gd name="T9" fmla="*/ 4 h 5"/>
              <a:gd name="T10" fmla="*/ 2 w 2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Freeform 572">
            <a:extLst>
              <a:ext uri="{FF2B5EF4-FFF2-40B4-BE49-F238E27FC236}">
                <a16:creationId xmlns:a16="http://schemas.microsoft.com/office/drawing/2014/main" id="{7E0A167E-8687-4AC6-B65F-C1854AF15CB3}"/>
              </a:ext>
            </a:extLst>
          </p:cNvPr>
          <p:cNvSpPr>
            <a:spLocks/>
          </p:cNvSpPr>
          <p:nvPr/>
        </p:nvSpPr>
        <p:spPr bwMode="auto">
          <a:xfrm>
            <a:off x="8607503" y="4084162"/>
            <a:ext cx="6474" cy="3237"/>
          </a:xfrm>
          <a:custGeom>
            <a:avLst/>
            <a:gdLst>
              <a:gd name="T0" fmla="*/ 0 w 4"/>
              <a:gd name="T1" fmla="*/ 2 h 2"/>
              <a:gd name="T2" fmla="*/ 2 w 4"/>
              <a:gd name="T3" fmla="*/ 2 h 2"/>
              <a:gd name="T4" fmla="*/ 4 w 4"/>
              <a:gd name="T5" fmla="*/ 0 h 2"/>
              <a:gd name="T6" fmla="*/ 0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Freeform 573">
            <a:extLst>
              <a:ext uri="{FF2B5EF4-FFF2-40B4-BE49-F238E27FC236}">
                <a16:creationId xmlns:a16="http://schemas.microsoft.com/office/drawing/2014/main" id="{1E9EE3B6-9B63-4EBB-A34F-63AB774865EF}"/>
              </a:ext>
            </a:extLst>
          </p:cNvPr>
          <p:cNvSpPr>
            <a:spLocks/>
          </p:cNvSpPr>
          <p:nvPr/>
        </p:nvSpPr>
        <p:spPr bwMode="auto">
          <a:xfrm>
            <a:off x="8604266" y="4171564"/>
            <a:ext cx="3237" cy="6474"/>
          </a:xfrm>
          <a:custGeom>
            <a:avLst/>
            <a:gdLst>
              <a:gd name="T0" fmla="*/ 0 w 2"/>
              <a:gd name="T1" fmla="*/ 2 h 4"/>
              <a:gd name="T2" fmla="*/ 0 w 2"/>
              <a:gd name="T3" fmla="*/ 4 h 4"/>
              <a:gd name="T4" fmla="*/ 2 w 2"/>
              <a:gd name="T5" fmla="*/ 4 h 4"/>
              <a:gd name="T6" fmla="*/ 2 w 2"/>
              <a:gd name="T7" fmla="*/ 2 h 4"/>
              <a:gd name="T8" fmla="*/ 0 w 2"/>
              <a:gd name="T9" fmla="*/ 0 h 4"/>
              <a:gd name="T10" fmla="*/ 0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Freeform 574">
            <a:extLst>
              <a:ext uri="{FF2B5EF4-FFF2-40B4-BE49-F238E27FC236}">
                <a16:creationId xmlns:a16="http://schemas.microsoft.com/office/drawing/2014/main" id="{2F9F91E3-25E6-47FB-8B1F-F48CCDEEBF7E}"/>
              </a:ext>
            </a:extLst>
          </p:cNvPr>
          <p:cNvSpPr>
            <a:spLocks/>
          </p:cNvSpPr>
          <p:nvPr/>
        </p:nvSpPr>
        <p:spPr bwMode="auto">
          <a:xfrm>
            <a:off x="8586462" y="4147286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0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Freeform 575">
            <a:extLst>
              <a:ext uri="{FF2B5EF4-FFF2-40B4-BE49-F238E27FC236}">
                <a16:creationId xmlns:a16="http://schemas.microsoft.com/office/drawing/2014/main" id="{472CB32D-450F-4247-8202-88E589129C54}"/>
              </a:ext>
            </a:extLst>
          </p:cNvPr>
          <p:cNvSpPr>
            <a:spLocks/>
          </p:cNvSpPr>
          <p:nvPr/>
        </p:nvSpPr>
        <p:spPr bwMode="auto">
          <a:xfrm>
            <a:off x="8665771" y="4021038"/>
            <a:ext cx="6474" cy="4856"/>
          </a:xfrm>
          <a:custGeom>
            <a:avLst/>
            <a:gdLst>
              <a:gd name="T0" fmla="*/ 0 w 4"/>
              <a:gd name="T1" fmla="*/ 2 h 3"/>
              <a:gd name="T2" fmla="*/ 2 w 4"/>
              <a:gd name="T3" fmla="*/ 3 h 3"/>
              <a:gd name="T4" fmla="*/ 4 w 4"/>
              <a:gd name="T5" fmla="*/ 3 h 3"/>
              <a:gd name="T6" fmla="*/ 0 w 4"/>
              <a:gd name="T7" fmla="*/ 0 h 3"/>
              <a:gd name="T8" fmla="*/ 0 w 4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2"/>
                </a:moveTo>
                <a:lnTo>
                  <a:pt x="2" y="3"/>
                </a:lnTo>
                <a:lnTo>
                  <a:pt x="4" y="3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Freeform 576">
            <a:extLst>
              <a:ext uri="{FF2B5EF4-FFF2-40B4-BE49-F238E27FC236}">
                <a16:creationId xmlns:a16="http://schemas.microsoft.com/office/drawing/2014/main" id="{939F02E0-141A-4F42-A2CF-86C292C561B9}"/>
              </a:ext>
            </a:extLst>
          </p:cNvPr>
          <p:cNvSpPr>
            <a:spLocks/>
          </p:cNvSpPr>
          <p:nvPr/>
        </p:nvSpPr>
        <p:spPr bwMode="auto">
          <a:xfrm>
            <a:off x="8524957" y="3781493"/>
            <a:ext cx="229835" cy="420824"/>
          </a:xfrm>
          <a:custGeom>
            <a:avLst/>
            <a:gdLst>
              <a:gd name="T0" fmla="*/ 91 w 142"/>
              <a:gd name="T1" fmla="*/ 121 h 260"/>
              <a:gd name="T2" fmla="*/ 108 w 142"/>
              <a:gd name="T3" fmla="*/ 105 h 260"/>
              <a:gd name="T4" fmla="*/ 127 w 142"/>
              <a:gd name="T5" fmla="*/ 106 h 260"/>
              <a:gd name="T6" fmla="*/ 140 w 142"/>
              <a:gd name="T7" fmla="*/ 97 h 260"/>
              <a:gd name="T8" fmla="*/ 140 w 142"/>
              <a:gd name="T9" fmla="*/ 84 h 260"/>
              <a:gd name="T10" fmla="*/ 128 w 142"/>
              <a:gd name="T11" fmla="*/ 75 h 260"/>
              <a:gd name="T12" fmla="*/ 125 w 142"/>
              <a:gd name="T13" fmla="*/ 58 h 260"/>
              <a:gd name="T14" fmla="*/ 112 w 142"/>
              <a:gd name="T15" fmla="*/ 39 h 260"/>
              <a:gd name="T16" fmla="*/ 85 w 142"/>
              <a:gd name="T17" fmla="*/ 43 h 260"/>
              <a:gd name="T18" fmla="*/ 66 w 142"/>
              <a:gd name="T19" fmla="*/ 47 h 260"/>
              <a:gd name="T20" fmla="*/ 61 w 142"/>
              <a:gd name="T21" fmla="*/ 28 h 260"/>
              <a:gd name="T22" fmla="*/ 55 w 142"/>
              <a:gd name="T23" fmla="*/ 17 h 260"/>
              <a:gd name="T24" fmla="*/ 49 w 142"/>
              <a:gd name="T25" fmla="*/ 5 h 260"/>
              <a:gd name="T26" fmla="*/ 34 w 142"/>
              <a:gd name="T27" fmla="*/ 0 h 260"/>
              <a:gd name="T28" fmla="*/ 27 w 142"/>
              <a:gd name="T29" fmla="*/ 7 h 260"/>
              <a:gd name="T30" fmla="*/ 15 w 142"/>
              <a:gd name="T31" fmla="*/ 17 h 260"/>
              <a:gd name="T32" fmla="*/ 6 w 142"/>
              <a:gd name="T33" fmla="*/ 32 h 260"/>
              <a:gd name="T34" fmla="*/ 2 w 142"/>
              <a:gd name="T35" fmla="*/ 41 h 260"/>
              <a:gd name="T36" fmla="*/ 17 w 142"/>
              <a:gd name="T37" fmla="*/ 62 h 260"/>
              <a:gd name="T38" fmla="*/ 27 w 142"/>
              <a:gd name="T39" fmla="*/ 76 h 260"/>
              <a:gd name="T40" fmla="*/ 19 w 142"/>
              <a:gd name="T41" fmla="*/ 93 h 260"/>
              <a:gd name="T42" fmla="*/ 36 w 142"/>
              <a:gd name="T43" fmla="*/ 116 h 260"/>
              <a:gd name="T44" fmla="*/ 40 w 142"/>
              <a:gd name="T45" fmla="*/ 135 h 260"/>
              <a:gd name="T46" fmla="*/ 44 w 142"/>
              <a:gd name="T47" fmla="*/ 155 h 260"/>
              <a:gd name="T48" fmla="*/ 31 w 142"/>
              <a:gd name="T49" fmla="*/ 178 h 260"/>
              <a:gd name="T50" fmla="*/ 31 w 142"/>
              <a:gd name="T51" fmla="*/ 189 h 260"/>
              <a:gd name="T52" fmla="*/ 27 w 142"/>
              <a:gd name="T53" fmla="*/ 202 h 260"/>
              <a:gd name="T54" fmla="*/ 27 w 142"/>
              <a:gd name="T55" fmla="*/ 217 h 260"/>
              <a:gd name="T56" fmla="*/ 34 w 142"/>
              <a:gd name="T57" fmla="*/ 215 h 260"/>
              <a:gd name="T58" fmla="*/ 46 w 142"/>
              <a:gd name="T59" fmla="*/ 230 h 260"/>
              <a:gd name="T60" fmla="*/ 51 w 142"/>
              <a:gd name="T61" fmla="*/ 238 h 260"/>
              <a:gd name="T62" fmla="*/ 59 w 142"/>
              <a:gd name="T63" fmla="*/ 243 h 260"/>
              <a:gd name="T64" fmla="*/ 74 w 142"/>
              <a:gd name="T65" fmla="*/ 247 h 260"/>
              <a:gd name="T66" fmla="*/ 78 w 142"/>
              <a:gd name="T67" fmla="*/ 260 h 260"/>
              <a:gd name="T68" fmla="*/ 89 w 142"/>
              <a:gd name="T69" fmla="*/ 253 h 260"/>
              <a:gd name="T70" fmla="*/ 81 w 142"/>
              <a:gd name="T71" fmla="*/ 241 h 260"/>
              <a:gd name="T72" fmla="*/ 68 w 142"/>
              <a:gd name="T73" fmla="*/ 234 h 260"/>
              <a:gd name="T74" fmla="*/ 59 w 142"/>
              <a:gd name="T75" fmla="*/ 230 h 260"/>
              <a:gd name="T76" fmla="*/ 64 w 142"/>
              <a:gd name="T77" fmla="*/ 224 h 260"/>
              <a:gd name="T78" fmla="*/ 59 w 142"/>
              <a:gd name="T79" fmla="*/ 209 h 260"/>
              <a:gd name="T80" fmla="*/ 53 w 142"/>
              <a:gd name="T81" fmla="*/ 208 h 260"/>
              <a:gd name="T82" fmla="*/ 47 w 142"/>
              <a:gd name="T83" fmla="*/ 196 h 260"/>
              <a:gd name="T84" fmla="*/ 42 w 142"/>
              <a:gd name="T85" fmla="*/ 198 h 260"/>
              <a:gd name="T86" fmla="*/ 38 w 142"/>
              <a:gd name="T87" fmla="*/ 183 h 260"/>
              <a:gd name="T88" fmla="*/ 40 w 142"/>
              <a:gd name="T89" fmla="*/ 174 h 260"/>
              <a:gd name="T90" fmla="*/ 49 w 142"/>
              <a:gd name="T91" fmla="*/ 148 h 260"/>
              <a:gd name="T92" fmla="*/ 51 w 142"/>
              <a:gd name="T93" fmla="*/ 133 h 260"/>
              <a:gd name="T94" fmla="*/ 49 w 142"/>
              <a:gd name="T95" fmla="*/ 125 h 260"/>
              <a:gd name="T96" fmla="*/ 59 w 142"/>
              <a:gd name="T97" fmla="*/ 123 h 260"/>
              <a:gd name="T98" fmla="*/ 64 w 142"/>
              <a:gd name="T99" fmla="*/ 127 h 260"/>
              <a:gd name="T100" fmla="*/ 64 w 142"/>
              <a:gd name="T101" fmla="*/ 140 h 260"/>
              <a:gd name="T102" fmla="*/ 78 w 142"/>
              <a:gd name="T103" fmla="*/ 142 h 260"/>
              <a:gd name="T104" fmla="*/ 85 w 142"/>
              <a:gd name="T105" fmla="*/ 144 h 260"/>
              <a:gd name="T106" fmla="*/ 93 w 142"/>
              <a:gd name="T107" fmla="*/ 150 h 260"/>
              <a:gd name="T108" fmla="*/ 96 w 142"/>
              <a:gd name="T109" fmla="*/ 13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2" h="260">
                <a:moveTo>
                  <a:pt x="96" y="138"/>
                </a:moveTo>
                <a:lnTo>
                  <a:pt x="95" y="135"/>
                </a:lnTo>
                <a:lnTo>
                  <a:pt x="91" y="135"/>
                </a:lnTo>
                <a:lnTo>
                  <a:pt x="89" y="127"/>
                </a:lnTo>
                <a:lnTo>
                  <a:pt x="91" y="121"/>
                </a:lnTo>
                <a:lnTo>
                  <a:pt x="93" y="118"/>
                </a:lnTo>
                <a:lnTo>
                  <a:pt x="95" y="112"/>
                </a:lnTo>
                <a:lnTo>
                  <a:pt x="98" y="108"/>
                </a:lnTo>
                <a:lnTo>
                  <a:pt x="100" y="108"/>
                </a:lnTo>
                <a:lnTo>
                  <a:pt x="108" y="105"/>
                </a:lnTo>
                <a:lnTo>
                  <a:pt x="113" y="105"/>
                </a:lnTo>
                <a:lnTo>
                  <a:pt x="115" y="106"/>
                </a:lnTo>
                <a:lnTo>
                  <a:pt x="119" y="105"/>
                </a:lnTo>
                <a:lnTo>
                  <a:pt x="123" y="105"/>
                </a:lnTo>
                <a:lnTo>
                  <a:pt x="127" y="106"/>
                </a:lnTo>
                <a:lnTo>
                  <a:pt x="130" y="105"/>
                </a:lnTo>
                <a:lnTo>
                  <a:pt x="134" y="108"/>
                </a:lnTo>
                <a:lnTo>
                  <a:pt x="138" y="106"/>
                </a:lnTo>
                <a:lnTo>
                  <a:pt x="140" y="103"/>
                </a:lnTo>
                <a:lnTo>
                  <a:pt x="140" y="97"/>
                </a:lnTo>
                <a:lnTo>
                  <a:pt x="140" y="95"/>
                </a:lnTo>
                <a:lnTo>
                  <a:pt x="140" y="91"/>
                </a:lnTo>
                <a:lnTo>
                  <a:pt x="140" y="90"/>
                </a:lnTo>
                <a:lnTo>
                  <a:pt x="142" y="86"/>
                </a:lnTo>
                <a:lnTo>
                  <a:pt x="140" y="84"/>
                </a:lnTo>
                <a:lnTo>
                  <a:pt x="136" y="80"/>
                </a:lnTo>
                <a:lnTo>
                  <a:pt x="138" y="78"/>
                </a:lnTo>
                <a:lnTo>
                  <a:pt x="134" y="78"/>
                </a:lnTo>
                <a:lnTo>
                  <a:pt x="132" y="78"/>
                </a:lnTo>
                <a:lnTo>
                  <a:pt x="128" y="75"/>
                </a:lnTo>
                <a:lnTo>
                  <a:pt x="125" y="71"/>
                </a:lnTo>
                <a:lnTo>
                  <a:pt x="127" y="69"/>
                </a:lnTo>
                <a:lnTo>
                  <a:pt x="127" y="65"/>
                </a:lnTo>
                <a:lnTo>
                  <a:pt x="125" y="60"/>
                </a:lnTo>
                <a:lnTo>
                  <a:pt x="125" y="58"/>
                </a:lnTo>
                <a:lnTo>
                  <a:pt x="127" y="56"/>
                </a:lnTo>
                <a:lnTo>
                  <a:pt x="125" y="52"/>
                </a:lnTo>
                <a:lnTo>
                  <a:pt x="121" y="48"/>
                </a:lnTo>
                <a:lnTo>
                  <a:pt x="113" y="45"/>
                </a:lnTo>
                <a:lnTo>
                  <a:pt x="112" y="39"/>
                </a:lnTo>
                <a:lnTo>
                  <a:pt x="104" y="37"/>
                </a:lnTo>
                <a:lnTo>
                  <a:pt x="98" y="39"/>
                </a:lnTo>
                <a:lnTo>
                  <a:pt x="95" y="47"/>
                </a:lnTo>
                <a:lnTo>
                  <a:pt x="87" y="47"/>
                </a:lnTo>
                <a:lnTo>
                  <a:pt x="85" y="43"/>
                </a:lnTo>
                <a:lnTo>
                  <a:pt x="81" y="43"/>
                </a:lnTo>
                <a:lnTo>
                  <a:pt x="76" y="41"/>
                </a:lnTo>
                <a:lnTo>
                  <a:pt x="70" y="43"/>
                </a:lnTo>
                <a:lnTo>
                  <a:pt x="70" y="47"/>
                </a:lnTo>
                <a:lnTo>
                  <a:pt x="66" y="47"/>
                </a:lnTo>
                <a:lnTo>
                  <a:pt x="61" y="50"/>
                </a:lnTo>
                <a:lnTo>
                  <a:pt x="61" y="41"/>
                </a:lnTo>
                <a:lnTo>
                  <a:pt x="61" y="35"/>
                </a:lnTo>
                <a:lnTo>
                  <a:pt x="59" y="32"/>
                </a:lnTo>
                <a:lnTo>
                  <a:pt x="61" y="28"/>
                </a:lnTo>
                <a:lnTo>
                  <a:pt x="61" y="26"/>
                </a:lnTo>
                <a:lnTo>
                  <a:pt x="59" y="22"/>
                </a:lnTo>
                <a:lnTo>
                  <a:pt x="61" y="18"/>
                </a:lnTo>
                <a:lnTo>
                  <a:pt x="61" y="17"/>
                </a:lnTo>
                <a:lnTo>
                  <a:pt x="55" y="17"/>
                </a:lnTo>
                <a:lnTo>
                  <a:pt x="53" y="18"/>
                </a:lnTo>
                <a:lnTo>
                  <a:pt x="49" y="17"/>
                </a:lnTo>
                <a:lnTo>
                  <a:pt x="47" y="13"/>
                </a:lnTo>
                <a:lnTo>
                  <a:pt x="49" y="11"/>
                </a:lnTo>
                <a:lnTo>
                  <a:pt x="49" y="5"/>
                </a:lnTo>
                <a:lnTo>
                  <a:pt x="46" y="2"/>
                </a:lnTo>
                <a:lnTo>
                  <a:pt x="42" y="3"/>
                </a:lnTo>
                <a:lnTo>
                  <a:pt x="40" y="0"/>
                </a:lnTo>
                <a:lnTo>
                  <a:pt x="40" y="0"/>
                </a:lnTo>
                <a:lnTo>
                  <a:pt x="34" y="0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1" y="7"/>
                </a:lnTo>
                <a:lnTo>
                  <a:pt x="27" y="7"/>
                </a:lnTo>
                <a:lnTo>
                  <a:pt x="25" y="9"/>
                </a:lnTo>
                <a:lnTo>
                  <a:pt x="25" y="13"/>
                </a:lnTo>
                <a:lnTo>
                  <a:pt x="23" y="15"/>
                </a:lnTo>
                <a:lnTo>
                  <a:pt x="21" y="15"/>
                </a:lnTo>
                <a:lnTo>
                  <a:pt x="15" y="17"/>
                </a:lnTo>
                <a:lnTo>
                  <a:pt x="10" y="15"/>
                </a:lnTo>
                <a:lnTo>
                  <a:pt x="8" y="18"/>
                </a:lnTo>
                <a:lnTo>
                  <a:pt x="8" y="24"/>
                </a:lnTo>
                <a:lnTo>
                  <a:pt x="6" y="26"/>
                </a:lnTo>
                <a:lnTo>
                  <a:pt x="6" y="32"/>
                </a:lnTo>
                <a:lnTo>
                  <a:pt x="8" y="33"/>
                </a:lnTo>
                <a:lnTo>
                  <a:pt x="4" y="35"/>
                </a:lnTo>
                <a:lnTo>
                  <a:pt x="0" y="37"/>
                </a:lnTo>
                <a:lnTo>
                  <a:pt x="0" y="41"/>
                </a:lnTo>
                <a:lnTo>
                  <a:pt x="2" y="41"/>
                </a:lnTo>
                <a:lnTo>
                  <a:pt x="6" y="47"/>
                </a:lnTo>
                <a:lnTo>
                  <a:pt x="8" y="48"/>
                </a:lnTo>
                <a:lnTo>
                  <a:pt x="8" y="50"/>
                </a:lnTo>
                <a:lnTo>
                  <a:pt x="14" y="54"/>
                </a:lnTo>
                <a:lnTo>
                  <a:pt x="17" y="62"/>
                </a:lnTo>
                <a:lnTo>
                  <a:pt x="19" y="63"/>
                </a:lnTo>
                <a:lnTo>
                  <a:pt x="21" y="67"/>
                </a:lnTo>
                <a:lnTo>
                  <a:pt x="23" y="71"/>
                </a:lnTo>
                <a:lnTo>
                  <a:pt x="25" y="73"/>
                </a:lnTo>
                <a:lnTo>
                  <a:pt x="27" y="76"/>
                </a:lnTo>
                <a:lnTo>
                  <a:pt x="23" y="78"/>
                </a:lnTo>
                <a:lnTo>
                  <a:pt x="21" y="80"/>
                </a:lnTo>
                <a:lnTo>
                  <a:pt x="23" y="88"/>
                </a:lnTo>
                <a:lnTo>
                  <a:pt x="23" y="91"/>
                </a:lnTo>
                <a:lnTo>
                  <a:pt x="19" y="93"/>
                </a:lnTo>
                <a:lnTo>
                  <a:pt x="21" y="99"/>
                </a:lnTo>
                <a:lnTo>
                  <a:pt x="21" y="101"/>
                </a:lnTo>
                <a:lnTo>
                  <a:pt x="27" y="106"/>
                </a:lnTo>
                <a:lnTo>
                  <a:pt x="31" y="110"/>
                </a:lnTo>
                <a:lnTo>
                  <a:pt x="36" y="116"/>
                </a:lnTo>
                <a:lnTo>
                  <a:pt x="38" y="121"/>
                </a:lnTo>
                <a:lnTo>
                  <a:pt x="36" y="125"/>
                </a:lnTo>
                <a:lnTo>
                  <a:pt x="38" y="129"/>
                </a:lnTo>
                <a:lnTo>
                  <a:pt x="38" y="133"/>
                </a:lnTo>
                <a:lnTo>
                  <a:pt x="40" y="135"/>
                </a:lnTo>
                <a:lnTo>
                  <a:pt x="40" y="138"/>
                </a:lnTo>
                <a:lnTo>
                  <a:pt x="42" y="142"/>
                </a:lnTo>
                <a:lnTo>
                  <a:pt x="42" y="146"/>
                </a:lnTo>
                <a:lnTo>
                  <a:pt x="44" y="150"/>
                </a:lnTo>
                <a:lnTo>
                  <a:pt x="44" y="155"/>
                </a:lnTo>
                <a:lnTo>
                  <a:pt x="42" y="157"/>
                </a:lnTo>
                <a:lnTo>
                  <a:pt x="36" y="166"/>
                </a:lnTo>
                <a:lnTo>
                  <a:pt x="34" y="170"/>
                </a:lnTo>
                <a:lnTo>
                  <a:pt x="32" y="174"/>
                </a:lnTo>
                <a:lnTo>
                  <a:pt x="31" y="178"/>
                </a:lnTo>
                <a:lnTo>
                  <a:pt x="31" y="180"/>
                </a:lnTo>
                <a:lnTo>
                  <a:pt x="31" y="185"/>
                </a:lnTo>
                <a:lnTo>
                  <a:pt x="32" y="185"/>
                </a:lnTo>
                <a:lnTo>
                  <a:pt x="31" y="189"/>
                </a:lnTo>
                <a:lnTo>
                  <a:pt x="31" y="189"/>
                </a:lnTo>
                <a:lnTo>
                  <a:pt x="29" y="193"/>
                </a:lnTo>
                <a:lnTo>
                  <a:pt x="31" y="193"/>
                </a:lnTo>
                <a:lnTo>
                  <a:pt x="29" y="196"/>
                </a:lnTo>
                <a:lnTo>
                  <a:pt x="27" y="195"/>
                </a:lnTo>
                <a:lnTo>
                  <a:pt x="27" y="202"/>
                </a:lnTo>
                <a:lnTo>
                  <a:pt x="25" y="202"/>
                </a:lnTo>
                <a:lnTo>
                  <a:pt x="25" y="208"/>
                </a:lnTo>
                <a:lnTo>
                  <a:pt x="25" y="209"/>
                </a:lnTo>
                <a:lnTo>
                  <a:pt x="25" y="215"/>
                </a:lnTo>
                <a:lnTo>
                  <a:pt x="27" y="217"/>
                </a:lnTo>
                <a:lnTo>
                  <a:pt x="29" y="217"/>
                </a:lnTo>
                <a:lnTo>
                  <a:pt x="29" y="213"/>
                </a:lnTo>
                <a:lnTo>
                  <a:pt x="32" y="213"/>
                </a:lnTo>
                <a:lnTo>
                  <a:pt x="32" y="213"/>
                </a:lnTo>
                <a:lnTo>
                  <a:pt x="34" y="215"/>
                </a:lnTo>
                <a:lnTo>
                  <a:pt x="34" y="217"/>
                </a:lnTo>
                <a:lnTo>
                  <a:pt x="36" y="219"/>
                </a:lnTo>
                <a:lnTo>
                  <a:pt x="38" y="224"/>
                </a:lnTo>
                <a:lnTo>
                  <a:pt x="42" y="224"/>
                </a:lnTo>
                <a:lnTo>
                  <a:pt x="46" y="230"/>
                </a:lnTo>
                <a:lnTo>
                  <a:pt x="46" y="232"/>
                </a:lnTo>
                <a:lnTo>
                  <a:pt x="47" y="232"/>
                </a:lnTo>
                <a:lnTo>
                  <a:pt x="49" y="236"/>
                </a:lnTo>
                <a:lnTo>
                  <a:pt x="51" y="236"/>
                </a:lnTo>
                <a:lnTo>
                  <a:pt x="51" y="238"/>
                </a:lnTo>
                <a:lnTo>
                  <a:pt x="49" y="238"/>
                </a:lnTo>
                <a:lnTo>
                  <a:pt x="49" y="239"/>
                </a:lnTo>
                <a:lnTo>
                  <a:pt x="57" y="245"/>
                </a:lnTo>
                <a:lnTo>
                  <a:pt x="59" y="247"/>
                </a:lnTo>
                <a:lnTo>
                  <a:pt x="59" y="243"/>
                </a:lnTo>
                <a:lnTo>
                  <a:pt x="61" y="241"/>
                </a:lnTo>
                <a:lnTo>
                  <a:pt x="64" y="243"/>
                </a:lnTo>
                <a:lnTo>
                  <a:pt x="70" y="245"/>
                </a:lnTo>
                <a:lnTo>
                  <a:pt x="70" y="247"/>
                </a:lnTo>
                <a:lnTo>
                  <a:pt x="74" y="247"/>
                </a:lnTo>
                <a:lnTo>
                  <a:pt x="76" y="249"/>
                </a:lnTo>
                <a:lnTo>
                  <a:pt x="76" y="253"/>
                </a:lnTo>
                <a:lnTo>
                  <a:pt x="74" y="256"/>
                </a:lnTo>
                <a:lnTo>
                  <a:pt x="74" y="258"/>
                </a:lnTo>
                <a:lnTo>
                  <a:pt x="78" y="260"/>
                </a:lnTo>
                <a:lnTo>
                  <a:pt x="81" y="256"/>
                </a:lnTo>
                <a:lnTo>
                  <a:pt x="85" y="256"/>
                </a:lnTo>
                <a:lnTo>
                  <a:pt x="87" y="258"/>
                </a:lnTo>
                <a:lnTo>
                  <a:pt x="89" y="256"/>
                </a:lnTo>
                <a:lnTo>
                  <a:pt x="89" y="253"/>
                </a:lnTo>
                <a:lnTo>
                  <a:pt x="89" y="253"/>
                </a:lnTo>
                <a:lnTo>
                  <a:pt x="89" y="251"/>
                </a:lnTo>
                <a:lnTo>
                  <a:pt x="87" y="249"/>
                </a:lnTo>
                <a:lnTo>
                  <a:pt x="85" y="247"/>
                </a:lnTo>
                <a:lnTo>
                  <a:pt x="81" y="241"/>
                </a:lnTo>
                <a:lnTo>
                  <a:pt x="80" y="239"/>
                </a:lnTo>
                <a:lnTo>
                  <a:pt x="76" y="239"/>
                </a:lnTo>
                <a:lnTo>
                  <a:pt x="74" y="241"/>
                </a:lnTo>
                <a:lnTo>
                  <a:pt x="72" y="239"/>
                </a:lnTo>
                <a:lnTo>
                  <a:pt x="68" y="234"/>
                </a:lnTo>
                <a:lnTo>
                  <a:pt x="66" y="234"/>
                </a:lnTo>
                <a:lnTo>
                  <a:pt x="64" y="230"/>
                </a:lnTo>
                <a:lnTo>
                  <a:pt x="64" y="230"/>
                </a:lnTo>
                <a:lnTo>
                  <a:pt x="64" y="232"/>
                </a:lnTo>
                <a:lnTo>
                  <a:pt x="59" y="230"/>
                </a:lnTo>
                <a:lnTo>
                  <a:pt x="59" y="228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4" y="224"/>
                </a:lnTo>
                <a:lnTo>
                  <a:pt x="63" y="219"/>
                </a:lnTo>
                <a:lnTo>
                  <a:pt x="61" y="217"/>
                </a:lnTo>
                <a:lnTo>
                  <a:pt x="61" y="215"/>
                </a:lnTo>
                <a:lnTo>
                  <a:pt x="59" y="211"/>
                </a:lnTo>
                <a:lnTo>
                  <a:pt x="59" y="209"/>
                </a:lnTo>
                <a:lnTo>
                  <a:pt x="59" y="211"/>
                </a:lnTo>
                <a:lnTo>
                  <a:pt x="59" y="213"/>
                </a:lnTo>
                <a:lnTo>
                  <a:pt x="57" y="213"/>
                </a:lnTo>
                <a:lnTo>
                  <a:pt x="55" y="209"/>
                </a:lnTo>
                <a:lnTo>
                  <a:pt x="53" y="208"/>
                </a:lnTo>
                <a:lnTo>
                  <a:pt x="53" y="204"/>
                </a:lnTo>
                <a:lnTo>
                  <a:pt x="51" y="202"/>
                </a:lnTo>
                <a:lnTo>
                  <a:pt x="51" y="198"/>
                </a:lnTo>
                <a:lnTo>
                  <a:pt x="49" y="198"/>
                </a:lnTo>
                <a:lnTo>
                  <a:pt x="47" y="196"/>
                </a:lnTo>
                <a:lnTo>
                  <a:pt x="46" y="196"/>
                </a:lnTo>
                <a:lnTo>
                  <a:pt x="46" y="198"/>
                </a:lnTo>
                <a:lnTo>
                  <a:pt x="44" y="200"/>
                </a:lnTo>
                <a:lnTo>
                  <a:pt x="42" y="200"/>
                </a:lnTo>
                <a:lnTo>
                  <a:pt x="42" y="198"/>
                </a:lnTo>
                <a:lnTo>
                  <a:pt x="44" y="196"/>
                </a:lnTo>
                <a:lnTo>
                  <a:pt x="40" y="191"/>
                </a:lnTo>
                <a:lnTo>
                  <a:pt x="40" y="189"/>
                </a:lnTo>
                <a:lnTo>
                  <a:pt x="40" y="185"/>
                </a:lnTo>
                <a:lnTo>
                  <a:pt x="38" y="183"/>
                </a:lnTo>
                <a:lnTo>
                  <a:pt x="40" y="181"/>
                </a:lnTo>
                <a:lnTo>
                  <a:pt x="40" y="181"/>
                </a:lnTo>
                <a:lnTo>
                  <a:pt x="38" y="181"/>
                </a:lnTo>
                <a:lnTo>
                  <a:pt x="40" y="178"/>
                </a:lnTo>
                <a:lnTo>
                  <a:pt x="40" y="174"/>
                </a:lnTo>
                <a:lnTo>
                  <a:pt x="44" y="168"/>
                </a:lnTo>
                <a:lnTo>
                  <a:pt x="46" y="157"/>
                </a:lnTo>
                <a:lnTo>
                  <a:pt x="47" y="153"/>
                </a:lnTo>
                <a:lnTo>
                  <a:pt x="47" y="150"/>
                </a:lnTo>
                <a:lnTo>
                  <a:pt x="49" y="148"/>
                </a:lnTo>
                <a:lnTo>
                  <a:pt x="51" y="142"/>
                </a:lnTo>
                <a:lnTo>
                  <a:pt x="49" y="142"/>
                </a:lnTo>
                <a:lnTo>
                  <a:pt x="49" y="138"/>
                </a:lnTo>
                <a:lnTo>
                  <a:pt x="49" y="136"/>
                </a:lnTo>
                <a:lnTo>
                  <a:pt x="51" y="133"/>
                </a:lnTo>
                <a:lnTo>
                  <a:pt x="51" y="129"/>
                </a:lnTo>
                <a:lnTo>
                  <a:pt x="47" y="129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51" y="125"/>
                </a:lnTo>
                <a:lnTo>
                  <a:pt x="53" y="125"/>
                </a:lnTo>
                <a:lnTo>
                  <a:pt x="55" y="125"/>
                </a:lnTo>
                <a:lnTo>
                  <a:pt x="57" y="125"/>
                </a:lnTo>
                <a:lnTo>
                  <a:pt x="59" y="123"/>
                </a:lnTo>
                <a:lnTo>
                  <a:pt x="61" y="125"/>
                </a:lnTo>
                <a:lnTo>
                  <a:pt x="61" y="125"/>
                </a:lnTo>
                <a:lnTo>
                  <a:pt x="61" y="125"/>
                </a:lnTo>
                <a:lnTo>
                  <a:pt x="64" y="125"/>
                </a:lnTo>
                <a:lnTo>
                  <a:pt x="64" y="127"/>
                </a:lnTo>
                <a:lnTo>
                  <a:pt x="64" y="129"/>
                </a:lnTo>
                <a:lnTo>
                  <a:pt x="64" y="133"/>
                </a:lnTo>
                <a:lnTo>
                  <a:pt x="66" y="136"/>
                </a:lnTo>
                <a:lnTo>
                  <a:pt x="64" y="136"/>
                </a:lnTo>
                <a:lnTo>
                  <a:pt x="64" y="140"/>
                </a:lnTo>
                <a:lnTo>
                  <a:pt x="66" y="140"/>
                </a:lnTo>
                <a:lnTo>
                  <a:pt x="68" y="140"/>
                </a:lnTo>
                <a:lnTo>
                  <a:pt x="72" y="140"/>
                </a:lnTo>
                <a:lnTo>
                  <a:pt x="76" y="140"/>
                </a:lnTo>
                <a:lnTo>
                  <a:pt x="78" y="142"/>
                </a:lnTo>
                <a:lnTo>
                  <a:pt x="78" y="140"/>
                </a:lnTo>
                <a:lnTo>
                  <a:pt x="78" y="140"/>
                </a:lnTo>
                <a:lnTo>
                  <a:pt x="80" y="138"/>
                </a:lnTo>
                <a:lnTo>
                  <a:pt x="81" y="138"/>
                </a:lnTo>
                <a:lnTo>
                  <a:pt x="85" y="144"/>
                </a:lnTo>
                <a:lnTo>
                  <a:pt x="87" y="144"/>
                </a:lnTo>
                <a:lnTo>
                  <a:pt x="87" y="146"/>
                </a:lnTo>
                <a:lnTo>
                  <a:pt x="89" y="146"/>
                </a:lnTo>
                <a:lnTo>
                  <a:pt x="93" y="150"/>
                </a:lnTo>
                <a:lnTo>
                  <a:pt x="93" y="150"/>
                </a:lnTo>
                <a:lnTo>
                  <a:pt x="93" y="150"/>
                </a:lnTo>
                <a:lnTo>
                  <a:pt x="93" y="148"/>
                </a:lnTo>
                <a:lnTo>
                  <a:pt x="95" y="148"/>
                </a:lnTo>
                <a:lnTo>
                  <a:pt x="95" y="144"/>
                </a:lnTo>
                <a:lnTo>
                  <a:pt x="96" y="13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Freeform 577">
            <a:extLst>
              <a:ext uri="{FF2B5EF4-FFF2-40B4-BE49-F238E27FC236}">
                <a16:creationId xmlns:a16="http://schemas.microsoft.com/office/drawing/2014/main" id="{5CECF191-DC00-4938-910A-CD080D769B07}"/>
              </a:ext>
            </a:extLst>
          </p:cNvPr>
          <p:cNvSpPr>
            <a:spLocks/>
          </p:cNvSpPr>
          <p:nvPr/>
        </p:nvSpPr>
        <p:spPr bwMode="auto">
          <a:xfrm>
            <a:off x="8565420" y="4132719"/>
            <a:ext cx="6474" cy="11330"/>
          </a:xfrm>
          <a:custGeom>
            <a:avLst/>
            <a:gdLst>
              <a:gd name="T0" fmla="*/ 4 w 4"/>
              <a:gd name="T1" fmla="*/ 6 h 7"/>
              <a:gd name="T2" fmla="*/ 4 w 4"/>
              <a:gd name="T3" fmla="*/ 2 h 7"/>
              <a:gd name="T4" fmla="*/ 2 w 4"/>
              <a:gd name="T5" fmla="*/ 0 h 7"/>
              <a:gd name="T6" fmla="*/ 0 w 4"/>
              <a:gd name="T7" fmla="*/ 4 h 7"/>
              <a:gd name="T8" fmla="*/ 2 w 4"/>
              <a:gd name="T9" fmla="*/ 4 h 7"/>
              <a:gd name="T10" fmla="*/ 2 w 4"/>
              <a:gd name="T11" fmla="*/ 7 h 7"/>
              <a:gd name="T12" fmla="*/ 4 w 4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7">
                <a:moveTo>
                  <a:pt x="4" y="6"/>
                </a:moveTo>
                <a:lnTo>
                  <a:pt x="4" y="2"/>
                </a:lnTo>
                <a:lnTo>
                  <a:pt x="2" y="0"/>
                </a:lnTo>
                <a:lnTo>
                  <a:pt x="0" y="4"/>
                </a:lnTo>
                <a:lnTo>
                  <a:pt x="2" y="4"/>
                </a:lnTo>
                <a:lnTo>
                  <a:pt x="2" y="7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Freeform 578">
            <a:extLst>
              <a:ext uri="{FF2B5EF4-FFF2-40B4-BE49-F238E27FC236}">
                <a16:creationId xmlns:a16="http://schemas.microsoft.com/office/drawing/2014/main" id="{65C8D407-BB02-473E-A40D-24BC6B6DDD45}"/>
              </a:ext>
            </a:extLst>
          </p:cNvPr>
          <p:cNvSpPr>
            <a:spLocks/>
          </p:cNvSpPr>
          <p:nvPr/>
        </p:nvSpPr>
        <p:spPr bwMode="auto">
          <a:xfrm>
            <a:off x="8376050" y="3550039"/>
            <a:ext cx="241164" cy="534122"/>
          </a:xfrm>
          <a:custGeom>
            <a:avLst/>
            <a:gdLst>
              <a:gd name="T0" fmla="*/ 75 w 149"/>
              <a:gd name="T1" fmla="*/ 214 h 330"/>
              <a:gd name="T2" fmla="*/ 83 w 149"/>
              <a:gd name="T3" fmla="*/ 210 h 330"/>
              <a:gd name="T4" fmla="*/ 83 w 149"/>
              <a:gd name="T5" fmla="*/ 201 h 330"/>
              <a:gd name="T6" fmla="*/ 87 w 149"/>
              <a:gd name="T7" fmla="*/ 201 h 330"/>
              <a:gd name="T8" fmla="*/ 96 w 149"/>
              <a:gd name="T9" fmla="*/ 214 h 330"/>
              <a:gd name="T10" fmla="*/ 100 w 149"/>
              <a:gd name="T11" fmla="*/ 219 h 330"/>
              <a:gd name="T12" fmla="*/ 102 w 149"/>
              <a:gd name="T13" fmla="*/ 238 h 330"/>
              <a:gd name="T14" fmla="*/ 107 w 149"/>
              <a:gd name="T15" fmla="*/ 251 h 330"/>
              <a:gd name="T16" fmla="*/ 111 w 149"/>
              <a:gd name="T17" fmla="*/ 266 h 330"/>
              <a:gd name="T18" fmla="*/ 119 w 149"/>
              <a:gd name="T19" fmla="*/ 281 h 330"/>
              <a:gd name="T20" fmla="*/ 123 w 149"/>
              <a:gd name="T21" fmla="*/ 293 h 330"/>
              <a:gd name="T22" fmla="*/ 123 w 149"/>
              <a:gd name="T23" fmla="*/ 304 h 330"/>
              <a:gd name="T24" fmla="*/ 119 w 149"/>
              <a:gd name="T25" fmla="*/ 317 h 330"/>
              <a:gd name="T26" fmla="*/ 121 w 149"/>
              <a:gd name="T27" fmla="*/ 330 h 330"/>
              <a:gd name="T28" fmla="*/ 124 w 149"/>
              <a:gd name="T29" fmla="*/ 317 h 330"/>
              <a:gd name="T30" fmla="*/ 136 w 149"/>
              <a:gd name="T31" fmla="*/ 293 h 330"/>
              <a:gd name="T32" fmla="*/ 130 w 149"/>
              <a:gd name="T33" fmla="*/ 276 h 330"/>
              <a:gd name="T34" fmla="*/ 123 w 149"/>
              <a:gd name="T35" fmla="*/ 253 h 330"/>
              <a:gd name="T36" fmla="*/ 115 w 149"/>
              <a:gd name="T37" fmla="*/ 234 h 330"/>
              <a:gd name="T38" fmla="*/ 117 w 149"/>
              <a:gd name="T39" fmla="*/ 216 h 330"/>
              <a:gd name="T40" fmla="*/ 106 w 149"/>
              <a:gd name="T41" fmla="*/ 197 h 330"/>
              <a:gd name="T42" fmla="*/ 92 w 149"/>
              <a:gd name="T43" fmla="*/ 184 h 330"/>
              <a:gd name="T44" fmla="*/ 98 w 149"/>
              <a:gd name="T45" fmla="*/ 169 h 330"/>
              <a:gd name="T46" fmla="*/ 113 w 149"/>
              <a:gd name="T47" fmla="*/ 158 h 330"/>
              <a:gd name="T48" fmla="*/ 123 w 149"/>
              <a:gd name="T49" fmla="*/ 150 h 330"/>
              <a:gd name="T50" fmla="*/ 132 w 149"/>
              <a:gd name="T51" fmla="*/ 143 h 330"/>
              <a:gd name="T52" fmla="*/ 138 w 149"/>
              <a:gd name="T53" fmla="*/ 133 h 330"/>
              <a:gd name="T54" fmla="*/ 149 w 149"/>
              <a:gd name="T55" fmla="*/ 118 h 330"/>
              <a:gd name="T56" fmla="*/ 128 w 149"/>
              <a:gd name="T57" fmla="*/ 122 h 330"/>
              <a:gd name="T58" fmla="*/ 123 w 149"/>
              <a:gd name="T59" fmla="*/ 113 h 330"/>
              <a:gd name="T60" fmla="*/ 121 w 149"/>
              <a:gd name="T61" fmla="*/ 101 h 330"/>
              <a:gd name="T62" fmla="*/ 115 w 149"/>
              <a:gd name="T63" fmla="*/ 92 h 330"/>
              <a:gd name="T64" fmla="*/ 107 w 149"/>
              <a:gd name="T65" fmla="*/ 86 h 330"/>
              <a:gd name="T66" fmla="*/ 102 w 149"/>
              <a:gd name="T67" fmla="*/ 79 h 330"/>
              <a:gd name="T68" fmla="*/ 89 w 149"/>
              <a:gd name="T69" fmla="*/ 73 h 330"/>
              <a:gd name="T70" fmla="*/ 85 w 149"/>
              <a:gd name="T71" fmla="*/ 62 h 330"/>
              <a:gd name="T72" fmla="*/ 91 w 149"/>
              <a:gd name="T73" fmla="*/ 53 h 330"/>
              <a:gd name="T74" fmla="*/ 94 w 149"/>
              <a:gd name="T75" fmla="*/ 43 h 330"/>
              <a:gd name="T76" fmla="*/ 92 w 149"/>
              <a:gd name="T77" fmla="*/ 21 h 330"/>
              <a:gd name="T78" fmla="*/ 83 w 149"/>
              <a:gd name="T79" fmla="*/ 4 h 330"/>
              <a:gd name="T80" fmla="*/ 68 w 149"/>
              <a:gd name="T81" fmla="*/ 0 h 330"/>
              <a:gd name="T82" fmla="*/ 66 w 149"/>
              <a:gd name="T83" fmla="*/ 13 h 330"/>
              <a:gd name="T84" fmla="*/ 49 w 149"/>
              <a:gd name="T85" fmla="*/ 19 h 330"/>
              <a:gd name="T86" fmla="*/ 36 w 149"/>
              <a:gd name="T87" fmla="*/ 40 h 330"/>
              <a:gd name="T88" fmla="*/ 30 w 149"/>
              <a:gd name="T89" fmla="*/ 68 h 330"/>
              <a:gd name="T90" fmla="*/ 15 w 149"/>
              <a:gd name="T91" fmla="*/ 79 h 330"/>
              <a:gd name="T92" fmla="*/ 13 w 149"/>
              <a:gd name="T93" fmla="*/ 101 h 330"/>
              <a:gd name="T94" fmla="*/ 8 w 149"/>
              <a:gd name="T95" fmla="*/ 115 h 330"/>
              <a:gd name="T96" fmla="*/ 4 w 149"/>
              <a:gd name="T97" fmla="*/ 128 h 330"/>
              <a:gd name="T98" fmla="*/ 2 w 149"/>
              <a:gd name="T99" fmla="*/ 139 h 330"/>
              <a:gd name="T100" fmla="*/ 13 w 149"/>
              <a:gd name="T101" fmla="*/ 146 h 330"/>
              <a:gd name="T102" fmla="*/ 17 w 149"/>
              <a:gd name="T103" fmla="*/ 148 h 330"/>
              <a:gd name="T104" fmla="*/ 30 w 149"/>
              <a:gd name="T105" fmla="*/ 160 h 330"/>
              <a:gd name="T106" fmla="*/ 26 w 149"/>
              <a:gd name="T107" fmla="*/ 165 h 330"/>
              <a:gd name="T108" fmla="*/ 19 w 149"/>
              <a:gd name="T109" fmla="*/ 161 h 330"/>
              <a:gd name="T110" fmla="*/ 32 w 149"/>
              <a:gd name="T111" fmla="*/ 175 h 330"/>
              <a:gd name="T112" fmla="*/ 36 w 149"/>
              <a:gd name="T113" fmla="*/ 173 h 330"/>
              <a:gd name="T114" fmla="*/ 42 w 149"/>
              <a:gd name="T115" fmla="*/ 184 h 330"/>
              <a:gd name="T116" fmla="*/ 43 w 149"/>
              <a:gd name="T117" fmla="*/ 203 h 330"/>
              <a:gd name="T118" fmla="*/ 45 w 149"/>
              <a:gd name="T119" fmla="*/ 221 h 330"/>
              <a:gd name="T120" fmla="*/ 45 w 149"/>
              <a:gd name="T121" fmla="*/ 227 h 330"/>
              <a:gd name="T122" fmla="*/ 57 w 149"/>
              <a:gd name="T123" fmla="*/ 225 h 330"/>
              <a:gd name="T124" fmla="*/ 62 w 149"/>
              <a:gd name="T125" fmla="*/ 223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9" h="330">
                <a:moveTo>
                  <a:pt x="72" y="218"/>
                </a:moveTo>
                <a:lnTo>
                  <a:pt x="74" y="218"/>
                </a:lnTo>
                <a:lnTo>
                  <a:pt x="77" y="216"/>
                </a:lnTo>
                <a:lnTo>
                  <a:pt x="74" y="216"/>
                </a:lnTo>
                <a:lnTo>
                  <a:pt x="75" y="214"/>
                </a:lnTo>
                <a:lnTo>
                  <a:pt x="74" y="212"/>
                </a:lnTo>
                <a:lnTo>
                  <a:pt x="75" y="212"/>
                </a:lnTo>
                <a:lnTo>
                  <a:pt x="77" y="214"/>
                </a:lnTo>
                <a:lnTo>
                  <a:pt x="79" y="214"/>
                </a:lnTo>
                <a:lnTo>
                  <a:pt x="83" y="210"/>
                </a:lnTo>
                <a:lnTo>
                  <a:pt x="83" y="208"/>
                </a:lnTo>
                <a:lnTo>
                  <a:pt x="85" y="206"/>
                </a:lnTo>
                <a:lnTo>
                  <a:pt x="85" y="203"/>
                </a:lnTo>
                <a:lnTo>
                  <a:pt x="83" y="203"/>
                </a:lnTo>
                <a:lnTo>
                  <a:pt x="83" y="201"/>
                </a:lnTo>
                <a:lnTo>
                  <a:pt x="83" y="199"/>
                </a:lnTo>
                <a:lnTo>
                  <a:pt x="81" y="197"/>
                </a:lnTo>
                <a:lnTo>
                  <a:pt x="85" y="199"/>
                </a:lnTo>
                <a:lnTo>
                  <a:pt x="85" y="201"/>
                </a:lnTo>
                <a:lnTo>
                  <a:pt x="87" y="201"/>
                </a:lnTo>
                <a:lnTo>
                  <a:pt x="87" y="203"/>
                </a:lnTo>
                <a:lnTo>
                  <a:pt x="91" y="208"/>
                </a:lnTo>
                <a:lnTo>
                  <a:pt x="92" y="210"/>
                </a:lnTo>
                <a:lnTo>
                  <a:pt x="92" y="214"/>
                </a:lnTo>
                <a:lnTo>
                  <a:pt x="96" y="214"/>
                </a:lnTo>
                <a:lnTo>
                  <a:pt x="98" y="214"/>
                </a:lnTo>
                <a:lnTo>
                  <a:pt x="98" y="212"/>
                </a:lnTo>
                <a:lnTo>
                  <a:pt x="98" y="214"/>
                </a:lnTo>
                <a:lnTo>
                  <a:pt x="98" y="216"/>
                </a:lnTo>
                <a:lnTo>
                  <a:pt x="100" y="219"/>
                </a:lnTo>
                <a:lnTo>
                  <a:pt x="100" y="221"/>
                </a:lnTo>
                <a:lnTo>
                  <a:pt x="98" y="221"/>
                </a:lnTo>
                <a:lnTo>
                  <a:pt x="100" y="225"/>
                </a:lnTo>
                <a:lnTo>
                  <a:pt x="102" y="225"/>
                </a:lnTo>
                <a:lnTo>
                  <a:pt x="102" y="238"/>
                </a:lnTo>
                <a:lnTo>
                  <a:pt x="104" y="238"/>
                </a:lnTo>
                <a:lnTo>
                  <a:pt x="104" y="244"/>
                </a:lnTo>
                <a:lnTo>
                  <a:pt x="107" y="246"/>
                </a:lnTo>
                <a:lnTo>
                  <a:pt x="107" y="248"/>
                </a:lnTo>
                <a:lnTo>
                  <a:pt x="107" y="251"/>
                </a:lnTo>
                <a:lnTo>
                  <a:pt x="109" y="253"/>
                </a:lnTo>
                <a:lnTo>
                  <a:pt x="109" y="261"/>
                </a:lnTo>
                <a:lnTo>
                  <a:pt x="111" y="264"/>
                </a:lnTo>
                <a:lnTo>
                  <a:pt x="111" y="266"/>
                </a:lnTo>
                <a:lnTo>
                  <a:pt x="111" y="266"/>
                </a:lnTo>
                <a:lnTo>
                  <a:pt x="113" y="261"/>
                </a:lnTo>
                <a:lnTo>
                  <a:pt x="115" y="264"/>
                </a:lnTo>
                <a:lnTo>
                  <a:pt x="115" y="268"/>
                </a:lnTo>
                <a:lnTo>
                  <a:pt x="117" y="270"/>
                </a:lnTo>
                <a:lnTo>
                  <a:pt x="119" y="281"/>
                </a:lnTo>
                <a:lnTo>
                  <a:pt x="121" y="281"/>
                </a:lnTo>
                <a:lnTo>
                  <a:pt x="121" y="285"/>
                </a:lnTo>
                <a:lnTo>
                  <a:pt x="121" y="287"/>
                </a:lnTo>
                <a:lnTo>
                  <a:pt x="121" y="291"/>
                </a:lnTo>
                <a:lnTo>
                  <a:pt x="123" y="293"/>
                </a:lnTo>
                <a:lnTo>
                  <a:pt x="124" y="296"/>
                </a:lnTo>
                <a:lnTo>
                  <a:pt x="123" y="298"/>
                </a:lnTo>
                <a:lnTo>
                  <a:pt x="124" y="302"/>
                </a:lnTo>
                <a:lnTo>
                  <a:pt x="123" y="304"/>
                </a:lnTo>
                <a:lnTo>
                  <a:pt x="123" y="304"/>
                </a:lnTo>
                <a:lnTo>
                  <a:pt x="121" y="309"/>
                </a:lnTo>
                <a:lnTo>
                  <a:pt x="123" y="309"/>
                </a:lnTo>
                <a:lnTo>
                  <a:pt x="123" y="313"/>
                </a:lnTo>
                <a:lnTo>
                  <a:pt x="121" y="315"/>
                </a:lnTo>
                <a:lnTo>
                  <a:pt x="119" y="317"/>
                </a:lnTo>
                <a:lnTo>
                  <a:pt x="117" y="317"/>
                </a:lnTo>
                <a:lnTo>
                  <a:pt x="119" y="319"/>
                </a:lnTo>
                <a:lnTo>
                  <a:pt x="119" y="321"/>
                </a:lnTo>
                <a:lnTo>
                  <a:pt x="119" y="324"/>
                </a:lnTo>
                <a:lnTo>
                  <a:pt x="121" y="330"/>
                </a:lnTo>
                <a:lnTo>
                  <a:pt x="121" y="324"/>
                </a:lnTo>
                <a:lnTo>
                  <a:pt x="123" y="323"/>
                </a:lnTo>
                <a:lnTo>
                  <a:pt x="123" y="323"/>
                </a:lnTo>
                <a:lnTo>
                  <a:pt x="123" y="321"/>
                </a:lnTo>
                <a:lnTo>
                  <a:pt x="124" y="317"/>
                </a:lnTo>
                <a:lnTo>
                  <a:pt x="126" y="313"/>
                </a:lnTo>
                <a:lnTo>
                  <a:pt x="128" y="309"/>
                </a:lnTo>
                <a:lnTo>
                  <a:pt x="134" y="300"/>
                </a:lnTo>
                <a:lnTo>
                  <a:pt x="136" y="298"/>
                </a:lnTo>
                <a:lnTo>
                  <a:pt x="136" y="293"/>
                </a:lnTo>
                <a:lnTo>
                  <a:pt x="134" y="289"/>
                </a:lnTo>
                <a:lnTo>
                  <a:pt x="134" y="285"/>
                </a:lnTo>
                <a:lnTo>
                  <a:pt x="132" y="281"/>
                </a:lnTo>
                <a:lnTo>
                  <a:pt x="132" y="278"/>
                </a:lnTo>
                <a:lnTo>
                  <a:pt x="130" y="276"/>
                </a:lnTo>
                <a:lnTo>
                  <a:pt x="130" y="272"/>
                </a:lnTo>
                <a:lnTo>
                  <a:pt x="128" y="268"/>
                </a:lnTo>
                <a:lnTo>
                  <a:pt x="130" y="264"/>
                </a:lnTo>
                <a:lnTo>
                  <a:pt x="128" y="259"/>
                </a:lnTo>
                <a:lnTo>
                  <a:pt x="123" y="253"/>
                </a:lnTo>
                <a:lnTo>
                  <a:pt x="119" y="249"/>
                </a:lnTo>
                <a:lnTo>
                  <a:pt x="113" y="244"/>
                </a:lnTo>
                <a:lnTo>
                  <a:pt x="113" y="242"/>
                </a:lnTo>
                <a:lnTo>
                  <a:pt x="111" y="236"/>
                </a:lnTo>
                <a:lnTo>
                  <a:pt x="115" y="234"/>
                </a:lnTo>
                <a:lnTo>
                  <a:pt x="115" y="231"/>
                </a:lnTo>
                <a:lnTo>
                  <a:pt x="113" y="223"/>
                </a:lnTo>
                <a:lnTo>
                  <a:pt x="115" y="221"/>
                </a:lnTo>
                <a:lnTo>
                  <a:pt x="119" y="219"/>
                </a:lnTo>
                <a:lnTo>
                  <a:pt x="117" y="216"/>
                </a:lnTo>
                <a:lnTo>
                  <a:pt x="115" y="214"/>
                </a:lnTo>
                <a:lnTo>
                  <a:pt x="113" y="210"/>
                </a:lnTo>
                <a:lnTo>
                  <a:pt x="111" y="206"/>
                </a:lnTo>
                <a:lnTo>
                  <a:pt x="109" y="205"/>
                </a:lnTo>
                <a:lnTo>
                  <a:pt x="106" y="197"/>
                </a:lnTo>
                <a:lnTo>
                  <a:pt x="100" y="193"/>
                </a:lnTo>
                <a:lnTo>
                  <a:pt x="100" y="191"/>
                </a:lnTo>
                <a:lnTo>
                  <a:pt x="98" y="190"/>
                </a:lnTo>
                <a:lnTo>
                  <a:pt x="94" y="184"/>
                </a:lnTo>
                <a:lnTo>
                  <a:pt x="92" y="184"/>
                </a:lnTo>
                <a:lnTo>
                  <a:pt x="92" y="180"/>
                </a:lnTo>
                <a:lnTo>
                  <a:pt x="96" y="178"/>
                </a:lnTo>
                <a:lnTo>
                  <a:pt x="100" y="176"/>
                </a:lnTo>
                <a:lnTo>
                  <a:pt x="98" y="175"/>
                </a:lnTo>
                <a:lnTo>
                  <a:pt x="98" y="169"/>
                </a:lnTo>
                <a:lnTo>
                  <a:pt x="100" y="167"/>
                </a:lnTo>
                <a:lnTo>
                  <a:pt x="100" y="161"/>
                </a:lnTo>
                <a:lnTo>
                  <a:pt x="102" y="158"/>
                </a:lnTo>
                <a:lnTo>
                  <a:pt x="107" y="160"/>
                </a:lnTo>
                <a:lnTo>
                  <a:pt x="113" y="158"/>
                </a:lnTo>
                <a:lnTo>
                  <a:pt x="115" y="158"/>
                </a:lnTo>
                <a:lnTo>
                  <a:pt x="117" y="156"/>
                </a:lnTo>
                <a:lnTo>
                  <a:pt x="117" y="152"/>
                </a:lnTo>
                <a:lnTo>
                  <a:pt x="119" y="150"/>
                </a:lnTo>
                <a:lnTo>
                  <a:pt x="123" y="150"/>
                </a:lnTo>
                <a:lnTo>
                  <a:pt x="124" y="148"/>
                </a:lnTo>
                <a:lnTo>
                  <a:pt x="123" y="146"/>
                </a:lnTo>
                <a:lnTo>
                  <a:pt x="123" y="145"/>
                </a:lnTo>
                <a:lnTo>
                  <a:pt x="126" y="143"/>
                </a:lnTo>
                <a:lnTo>
                  <a:pt x="132" y="143"/>
                </a:lnTo>
                <a:lnTo>
                  <a:pt x="132" y="143"/>
                </a:lnTo>
                <a:lnTo>
                  <a:pt x="134" y="137"/>
                </a:lnTo>
                <a:lnTo>
                  <a:pt x="136" y="137"/>
                </a:lnTo>
                <a:lnTo>
                  <a:pt x="139" y="135"/>
                </a:lnTo>
                <a:lnTo>
                  <a:pt x="138" y="133"/>
                </a:lnTo>
                <a:lnTo>
                  <a:pt x="139" y="130"/>
                </a:lnTo>
                <a:lnTo>
                  <a:pt x="139" y="128"/>
                </a:lnTo>
                <a:lnTo>
                  <a:pt x="143" y="126"/>
                </a:lnTo>
                <a:lnTo>
                  <a:pt x="149" y="122"/>
                </a:lnTo>
                <a:lnTo>
                  <a:pt x="149" y="118"/>
                </a:lnTo>
                <a:lnTo>
                  <a:pt x="145" y="118"/>
                </a:lnTo>
                <a:lnTo>
                  <a:pt x="138" y="120"/>
                </a:lnTo>
                <a:lnTo>
                  <a:pt x="134" y="120"/>
                </a:lnTo>
                <a:lnTo>
                  <a:pt x="132" y="124"/>
                </a:lnTo>
                <a:lnTo>
                  <a:pt x="128" y="122"/>
                </a:lnTo>
                <a:lnTo>
                  <a:pt x="126" y="118"/>
                </a:lnTo>
                <a:lnTo>
                  <a:pt x="128" y="115"/>
                </a:lnTo>
                <a:lnTo>
                  <a:pt x="126" y="111"/>
                </a:lnTo>
                <a:lnTo>
                  <a:pt x="123" y="113"/>
                </a:lnTo>
                <a:lnTo>
                  <a:pt x="123" y="113"/>
                </a:lnTo>
                <a:lnTo>
                  <a:pt x="117" y="111"/>
                </a:lnTo>
                <a:lnTo>
                  <a:pt x="115" y="113"/>
                </a:lnTo>
                <a:lnTo>
                  <a:pt x="115" y="111"/>
                </a:lnTo>
                <a:lnTo>
                  <a:pt x="117" y="107"/>
                </a:lnTo>
                <a:lnTo>
                  <a:pt x="121" y="101"/>
                </a:lnTo>
                <a:lnTo>
                  <a:pt x="121" y="100"/>
                </a:lnTo>
                <a:lnTo>
                  <a:pt x="123" y="98"/>
                </a:lnTo>
                <a:lnTo>
                  <a:pt x="123" y="94"/>
                </a:lnTo>
                <a:lnTo>
                  <a:pt x="119" y="92"/>
                </a:lnTo>
                <a:lnTo>
                  <a:pt x="115" y="92"/>
                </a:lnTo>
                <a:lnTo>
                  <a:pt x="113" y="94"/>
                </a:lnTo>
                <a:lnTo>
                  <a:pt x="113" y="92"/>
                </a:lnTo>
                <a:lnTo>
                  <a:pt x="113" y="90"/>
                </a:lnTo>
                <a:lnTo>
                  <a:pt x="109" y="90"/>
                </a:lnTo>
                <a:lnTo>
                  <a:pt x="107" y="86"/>
                </a:lnTo>
                <a:lnTo>
                  <a:pt x="107" y="85"/>
                </a:lnTo>
                <a:lnTo>
                  <a:pt x="107" y="81"/>
                </a:lnTo>
                <a:lnTo>
                  <a:pt x="104" y="83"/>
                </a:lnTo>
                <a:lnTo>
                  <a:pt x="102" y="81"/>
                </a:lnTo>
                <a:lnTo>
                  <a:pt x="102" y="79"/>
                </a:lnTo>
                <a:lnTo>
                  <a:pt x="102" y="75"/>
                </a:lnTo>
                <a:lnTo>
                  <a:pt x="94" y="77"/>
                </a:lnTo>
                <a:lnTo>
                  <a:pt x="91" y="81"/>
                </a:lnTo>
                <a:lnTo>
                  <a:pt x="89" y="77"/>
                </a:lnTo>
                <a:lnTo>
                  <a:pt x="89" y="73"/>
                </a:lnTo>
                <a:lnTo>
                  <a:pt x="87" y="70"/>
                </a:lnTo>
                <a:lnTo>
                  <a:pt x="85" y="68"/>
                </a:lnTo>
                <a:lnTo>
                  <a:pt x="83" y="68"/>
                </a:lnTo>
                <a:lnTo>
                  <a:pt x="83" y="64"/>
                </a:lnTo>
                <a:lnTo>
                  <a:pt x="85" y="62"/>
                </a:lnTo>
                <a:lnTo>
                  <a:pt x="83" y="60"/>
                </a:lnTo>
                <a:lnTo>
                  <a:pt x="83" y="57"/>
                </a:lnTo>
                <a:lnTo>
                  <a:pt x="87" y="55"/>
                </a:lnTo>
                <a:lnTo>
                  <a:pt x="89" y="55"/>
                </a:lnTo>
                <a:lnTo>
                  <a:pt x="91" y="53"/>
                </a:lnTo>
                <a:lnTo>
                  <a:pt x="89" y="51"/>
                </a:lnTo>
                <a:lnTo>
                  <a:pt x="89" y="47"/>
                </a:lnTo>
                <a:lnTo>
                  <a:pt x="91" y="47"/>
                </a:lnTo>
                <a:lnTo>
                  <a:pt x="91" y="45"/>
                </a:lnTo>
                <a:lnTo>
                  <a:pt x="94" y="43"/>
                </a:lnTo>
                <a:lnTo>
                  <a:pt x="94" y="42"/>
                </a:lnTo>
                <a:lnTo>
                  <a:pt x="94" y="38"/>
                </a:lnTo>
                <a:lnTo>
                  <a:pt x="96" y="30"/>
                </a:lnTo>
                <a:lnTo>
                  <a:pt x="96" y="27"/>
                </a:lnTo>
                <a:lnTo>
                  <a:pt x="92" y="21"/>
                </a:lnTo>
                <a:lnTo>
                  <a:pt x="92" y="15"/>
                </a:lnTo>
                <a:lnTo>
                  <a:pt x="91" y="12"/>
                </a:lnTo>
                <a:lnTo>
                  <a:pt x="87" y="12"/>
                </a:lnTo>
                <a:lnTo>
                  <a:pt x="85" y="6"/>
                </a:lnTo>
                <a:lnTo>
                  <a:pt x="83" y="4"/>
                </a:lnTo>
                <a:lnTo>
                  <a:pt x="81" y="0"/>
                </a:lnTo>
                <a:lnTo>
                  <a:pt x="77" y="0"/>
                </a:lnTo>
                <a:lnTo>
                  <a:pt x="74" y="0"/>
                </a:lnTo>
                <a:lnTo>
                  <a:pt x="70" y="0"/>
                </a:lnTo>
                <a:lnTo>
                  <a:pt x="68" y="0"/>
                </a:lnTo>
                <a:lnTo>
                  <a:pt x="68" y="2"/>
                </a:lnTo>
                <a:lnTo>
                  <a:pt x="68" y="4"/>
                </a:lnTo>
                <a:lnTo>
                  <a:pt x="66" y="8"/>
                </a:lnTo>
                <a:lnTo>
                  <a:pt x="66" y="12"/>
                </a:lnTo>
                <a:lnTo>
                  <a:pt x="66" y="13"/>
                </a:lnTo>
                <a:lnTo>
                  <a:pt x="62" y="13"/>
                </a:lnTo>
                <a:lnTo>
                  <a:pt x="60" y="10"/>
                </a:lnTo>
                <a:lnTo>
                  <a:pt x="55" y="13"/>
                </a:lnTo>
                <a:lnTo>
                  <a:pt x="51" y="15"/>
                </a:lnTo>
                <a:lnTo>
                  <a:pt x="49" y="19"/>
                </a:lnTo>
                <a:lnTo>
                  <a:pt x="45" y="25"/>
                </a:lnTo>
                <a:lnTo>
                  <a:pt x="42" y="27"/>
                </a:lnTo>
                <a:lnTo>
                  <a:pt x="36" y="34"/>
                </a:lnTo>
                <a:lnTo>
                  <a:pt x="34" y="38"/>
                </a:lnTo>
                <a:lnTo>
                  <a:pt x="36" y="40"/>
                </a:lnTo>
                <a:lnTo>
                  <a:pt x="34" y="47"/>
                </a:lnTo>
                <a:lnTo>
                  <a:pt x="28" y="55"/>
                </a:lnTo>
                <a:lnTo>
                  <a:pt x="30" y="57"/>
                </a:lnTo>
                <a:lnTo>
                  <a:pt x="34" y="58"/>
                </a:lnTo>
                <a:lnTo>
                  <a:pt x="30" y="68"/>
                </a:lnTo>
                <a:lnTo>
                  <a:pt x="28" y="75"/>
                </a:lnTo>
                <a:lnTo>
                  <a:pt x="26" y="81"/>
                </a:lnTo>
                <a:lnTo>
                  <a:pt x="21" y="81"/>
                </a:lnTo>
                <a:lnTo>
                  <a:pt x="19" y="79"/>
                </a:lnTo>
                <a:lnTo>
                  <a:pt x="15" y="79"/>
                </a:lnTo>
                <a:lnTo>
                  <a:pt x="17" y="88"/>
                </a:lnTo>
                <a:lnTo>
                  <a:pt x="17" y="92"/>
                </a:lnTo>
                <a:lnTo>
                  <a:pt x="17" y="98"/>
                </a:lnTo>
                <a:lnTo>
                  <a:pt x="13" y="98"/>
                </a:lnTo>
                <a:lnTo>
                  <a:pt x="13" y="101"/>
                </a:lnTo>
                <a:lnTo>
                  <a:pt x="13" y="105"/>
                </a:lnTo>
                <a:lnTo>
                  <a:pt x="13" y="109"/>
                </a:lnTo>
                <a:lnTo>
                  <a:pt x="11" y="115"/>
                </a:lnTo>
                <a:lnTo>
                  <a:pt x="10" y="116"/>
                </a:lnTo>
                <a:lnTo>
                  <a:pt x="8" y="115"/>
                </a:lnTo>
                <a:lnTo>
                  <a:pt x="8" y="118"/>
                </a:lnTo>
                <a:lnTo>
                  <a:pt x="8" y="120"/>
                </a:lnTo>
                <a:lnTo>
                  <a:pt x="8" y="124"/>
                </a:lnTo>
                <a:lnTo>
                  <a:pt x="6" y="128"/>
                </a:lnTo>
                <a:lnTo>
                  <a:pt x="4" y="128"/>
                </a:lnTo>
                <a:lnTo>
                  <a:pt x="2" y="131"/>
                </a:lnTo>
                <a:lnTo>
                  <a:pt x="0" y="133"/>
                </a:lnTo>
                <a:lnTo>
                  <a:pt x="2" y="135"/>
                </a:lnTo>
                <a:lnTo>
                  <a:pt x="2" y="135"/>
                </a:lnTo>
                <a:lnTo>
                  <a:pt x="2" y="139"/>
                </a:lnTo>
                <a:lnTo>
                  <a:pt x="4" y="143"/>
                </a:lnTo>
                <a:lnTo>
                  <a:pt x="11" y="150"/>
                </a:lnTo>
                <a:lnTo>
                  <a:pt x="10" y="146"/>
                </a:lnTo>
                <a:lnTo>
                  <a:pt x="10" y="145"/>
                </a:lnTo>
                <a:lnTo>
                  <a:pt x="13" y="146"/>
                </a:lnTo>
                <a:lnTo>
                  <a:pt x="15" y="146"/>
                </a:lnTo>
                <a:lnTo>
                  <a:pt x="13" y="150"/>
                </a:lnTo>
                <a:lnTo>
                  <a:pt x="13" y="152"/>
                </a:lnTo>
                <a:lnTo>
                  <a:pt x="17" y="150"/>
                </a:lnTo>
                <a:lnTo>
                  <a:pt x="17" y="148"/>
                </a:lnTo>
                <a:lnTo>
                  <a:pt x="17" y="150"/>
                </a:lnTo>
                <a:lnTo>
                  <a:pt x="21" y="152"/>
                </a:lnTo>
                <a:lnTo>
                  <a:pt x="23" y="154"/>
                </a:lnTo>
                <a:lnTo>
                  <a:pt x="26" y="154"/>
                </a:lnTo>
                <a:lnTo>
                  <a:pt x="30" y="160"/>
                </a:lnTo>
                <a:lnTo>
                  <a:pt x="30" y="161"/>
                </a:lnTo>
                <a:lnTo>
                  <a:pt x="28" y="163"/>
                </a:lnTo>
                <a:lnTo>
                  <a:pt x="26" y="161"/>
                </a:lnTo>
                <a:lnTo>
                  <a:pt x="25" y="161"/>
                </a:lnTo>
                <a:lnTo>
                  <a:pt x="26" y="165"/>
                </a:lnTo>
                <a:lnTo>
                  <a:pt x="26" y="165"/>
                </a:lnTo>
                <a:lnTo>
                  <a:pt x="26" y="167"/>
                </a:lnTo>
                <a:lnTo>
                  <a:pt x="25" y="165"/>
                </a:lnTo>
                <a:lnTo>
                  <a:pt x="23" y="163"/>
                </a:lnTo>
                <a:lnTo>
                  <a:pt x="19" y="161"/>
                </a:lnTo>
                <a:lnTo>
                  <a:pt x="21" y="163"/>
                </a:lnTo>
                <a:lnTo>
                  <a:pt x="23" y="167"/>
                </a:lnTo>
                <a:lnTo>
                  <a:pt x="23" y="169"/>
                </a:lnTo>
                <a:lnTo>
                  <a:pt x="26" y="173"/>
                </a:lnTo>
                <a:lnTo>
                  <a:pt x="32" y="175"/>
                </a:lnTo>
                <a:lnTo>
                  <a:pt x="32" y="169"/>
                </a:lnTo>
                <a:lnTo>
                  <a:pt x="30" y="165"/>
                </a:lnTo>
                <a:lnTo>
                  <a:pt x="34" y="167"/>
                </a:lnTo>
                <a:lnTo>
                  <a:pt x="34" y="171"/>
                </a:lnTo>
                <a:lnTo>
                  <a:pt x="36" y="173"/>
                </a:lnTo>
                <a:lnTo>
                  <a:pt x="38" y="176"/>
                </a:lnTo>
                <a:lnTo>
                  <a:pt x="40" y="180"/>
                </a:lnTo>
                <a:lnTo>
                  <a:pt x="42" y="182"/>
                </a:lnTo>
                <a:lnTo>
                  <a:pt x="40" y="184"/>
                </a:lnTo>
                <a:lnTo>
                  <a:pt x="42" y="184"/>
                </a:lnTo>
                <a:lnTo>
                  <a:pt x="43" y="186"/>
                </a:lnTo>
                <a:lnTo>
                  <a:pt x="43" y="191"/>
                </a:lnTo>
                <a:lnTo>
                  <a:pt x="45" y="199"/>
                </a:lnTo>
                <a:lnTo>
                  <a:pt x="47" y="201"/>
                </a:lnTo>
                <a:lnTo>
                  <a:pt x="43" y="203"/>
                </a:lnTo>
                <a:lnTo>
                  <a:pt x="42" y="219"/>
                </a:lnTo>
                <a:lnTo>
                  <a:pt x="42" y="223"/>
                </a:lnTo>
                <a:lnTo>
                  <a:pt x="42" y="225"/>
                </a:lnTo>
                <a:lnTo>
                  <a:pt x="42" y="225"/>
                </a:lnTo>
                <a:lnTo>
                  <a:pt x="45" y="221"/>
                </a:lnTo>
                <a:lnTo>
                  <a:pt x="47" y="219"/>
                </a:lnTo>
                <a:lnTo>
                  <a:pt x="51" y="214"/>
                </a:lnTo>
                <a:lnTo>
                  <a:pt x="49" y="219"/>
                </a:lnTo>
                <a:lnTo>
                  <a:pt x="45" y="223"/>
                </a:lnTo>
                <a:lnTo>
                  <a:pt x="45" y="227"/>
                </a:lnTo>
                <a:lnTo>
                  <a:pt x="47" y="227"/>
                </a:lnTo>
                <a:lnTo>
                  <a:pt x="47" y="225"/>
                </a:lnTo>
                <a:lnTo>
                  <a:pt x="53" y="223"/>
                </a:lnTo>
                <a:lnTo>
                  <a:pt x="55" y="225"/>
                </a:lnTo>
                <a:lnTo>
                  <a:pt x="57" y="225"/>
                </a:lnTo>
                <a:lnTo>
                  <a:pt x="57" y="223"/>
                </a:lnTo>
                <a:lnTo>
                  <a:pt x="57" y="225"/>
                </a:lnTo>
                <a:lnTo>
                  <a:pt x="59" y="225"/>
                </a:lnTo>
                <a:lnTo>
                  <a:pt x="59" y="223"/>
                </a:lnTo>
                <a:lnTo>
                  <a:pt x="62" y="223"/>
                </a:lnTo>
                <a:lnTo>
                  <a:pt x="68" y="219"/>
                </a:lnTo>
                <a:lnTo>
                  <a:pt x="70" y="216"/>
                </a:lnTo>
                <a:lnTo>
                  <a:pt x="72" y="21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4" name="Freeform 579">
            <a:extLst>
              <a:ext uri="{FF2B5EF4-FFF2-40B4-BE49-F238E27FC236}">
                <a16:creationId xmlns:a16="http://schemas.microsoft.com/office/drawing/2014/main" id="{08BFC0B3-4729-4BB7-8795-0549F8C739F1}"/>
              </a:ext>
            </a:extLst>
          </p:cNvPr>
          <p:cNvSpPr>
            <a:spLocks/>
          </p:cNvSpPr>
          <p:nvPr/>
        </p:nvSpPr>
        <p:spPr bwMode="auto">
          <a:xfrm>
            <a:off x="8413276" y="3833286"/>
            <a:ext cx="8093" cy="8093"/>
          </a:xfrm>
          <a:custGeom>
            <a:avLst/>
            <a:gdLst>
              <a:gd name="T0" fmla="*/ 0 w 5"/>
              <a:gd name="T1" fmla="*/ 0 h 5"/>
              <a:gd name="T2" fmla="*/ 0 w 5"/>
              <a:gd name="T3" fmla="*/ 3 h 5"/>
              <a:gd name="T4" fmla="*/ 3 w 5"/>
              <a:gd name="T5" fmla="*/ 5 h 5"/>
              <a:gd name="T6" fmla="*/ 5 w 5"/>
              <a:gd name="T7" fmla="*/ 1 h 5"/>
              <a:gd name="T8" fmla="*/ 2 w 5"/>
              <a:gd name="T9" fmla="*/ 0 h 5"/>
              <a:gd name="T10" fmla="*/ 0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0" y="3"/>
                </a:lnTo>
                <a:lnTo>
                  <a:pt x="3" y="5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Freeform 580">
            <a:extLst>
              <a:ext uri="{FF2B5EF4-FFF2-40B4-BE49-F238E27FC236}">
                <a16:creationId xmlns:a16="http://schemas.microsoft.com/office/drawing/2014/main" id="{BF3CDFFF-E029-4D7F-BBE4-DB095A9D8AFD}"/>
              </a:ext>
            </a:extLst>
          </p:cNvPr>
          <p:cNvSpPr>
            <a:spLocks/>
          </p:cNvSpPr>
          <p:nvPr/>
        </p:nvSpPr>
        <p:spPr bwMode="auto">
          <a:xfrm>
            <a:off x="8065287" y="4129481"/>
            <a:ext cx="3237" cy="12948"/>
          </a:xfrm>
          <a:custGeom>
            <a:avLst/>
            <a:gdLst>
              <a:gd name="T0" fmla="*/ 2 w 2"/>
              <a:gd name="T1" fmla="*/ 4 h 8"/>
              <a:gd name="T2" fmla="*/ 2 w 2"/>
              <a:gd name="T3" fmla="*/ 0 h 8"/>
              <a:gd name="T4" fmla="*/ 2 w 2"/>
              <a:gd name="T5" fmla="*/ 0 h 8"/>
              <a:gd name="T6" fmla="*/ 2 w 2"/>
              <a:gd name="T7" fmla="*/ 0 h 8"/>
              <a:gd name="T8" fmla="*/ 0 w 2"/>
              <a:gd name="T9" fmla="*/ 0 h 8"/>
              <a:gd name="T10" fmla="*/ 0 w 2"/>
              <a:gd name="T11" fmla="*/ 4 h 8"/>
              <a:gd name="T12" fmla="*/ 0 w 2"/>
              <a:gd name="T13" fmla="*/ 8 h 8"/>
              <a:gd name="T14" fmla="*/ 2 w 2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8">
                <a:moveTo>
                  <a:pt x="2" y="4"/>
                </a:move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Freeform 581">
            <a:extLst>
              <a:ext uri="{FF2B5EF4-FFF2-40B4-BE49-F238E27FC236}">
                <a16:creationId xmlns:a16="http://schemas.microsoft.com/office/drawing/2014/main" id="{CF72B8C5-79B6-489E-B009-8950761A4713}"/>
              </a:ext>
            </a:extLst>
          </p:cNvPr>
          <p:cNvSpPr>
            <a:spLocks/>
          </p:cNvSpPr>
          <p:nvPr/>
        </p:nvSpPr>
        <p:spPr bwMode="auto">
          <a:xfrm>
            <a:off x="8065287" y="4097110"/>
            <a:ext cx="58268" cy="98732"/>
          </a:xfrm>
          <a:custGeom>
            <a:avLst/>
            <a:gdLst>
              <a:gd name="T0" fmla="*/ 36 w 36"/>
              <a:gd name="T1" fmla="*/ 37 h 61"/>
              <a:gd name="T2" fmla="*/ 36 w 36"/>
              <a:gd name="T3" fmla="*/ 35 h 61"/>
              <a:gd name="T4" fmla="*/ 36 w 36"/>
              <a:gd name="T5" fmla="*/ 33 h 61"/>
              <a:gd name="T6" fmla="*/ 34 w 36"/>
              <a:gd name="T7" fmla="*/ 31 h 61"/>
              <a:gd name="T8" fmla="*/ 30 w 36"/>
              <a:gd name="T9" fmla="*/ 24 h 61"/>
              <a:gd name="T10" fmla="*/ 28 w 36"/>
              <a:gd name="T11" fmla="*/ 18 h 61"/>
              <a:gd name="T12" fmla="*/ 26 w 36"/>
              <a:gd name="T13" fmla="*/ 18 h 61"/>
              <a:gd name="T14" fmla="*/ 26 w 36"/>
              <a:gd name="T15" fmla="*/ 18 h 61"/>
              <a:gd name="T16" fmla="*/ 23 w 36"/>
              <a:gd name="T17" fmla="*/ 18 h 61"/>
              <a:gd name="T18" fmla="*/ 26 w 36"/>
              <a:gd name="T19" fmla="*/ 16 h 61"/>
              <a:gd name="T20" fmla="*/ 26 w 36"/>
              <a:gd name="T21" fmla="*/ 14 h 61"/>
              <a:gd name="T22" fmla="*/ 25 w 36"/>
              <a:gd name="T23" fmla="*/ 14 h 61"/>
              <a:gd name="T24" fmla="*/ 23 w 36"/>
              <a:gd name="T25" fmla="*/ 11 h 61"/>
              <a:gd name="T26" fmla="*/ 21 w 36"/>
              <a:gd name="T27" fmla="*/ 11 h 61"/>
              <a:gd name="T28" fmla="*/ 19 w 36"/>
              <a:gd name="T29" fmla="*/ 7 h 61"/>
              <a:gd name="T30" fmla="*/ 19 w 36"/>
              <a:gd name="T31" fmla="*/ 5 h 61"/>
              <a:gd name="T32" fmla="*/ 19 w 36"/>
              <a:gd name="T33" fmla="*/ 3 h 61"/>
              <a:gd name="T34" fmla="*/ 13 w 36"/>
              <a:gd name="T35" fmla="*/ 1 h 61"/>
              <a:gd name="T36" fmla="*/ 13 w 36"/>
              <a:gd name="T37" fmla="*/ 3 h 61"/>
              <a:gd name="T38" fmla="*/ 11 w 36"/>
              <a:gd name="T39" fmla="*/ 3 h 61"/>
              <a:gd name="T40" fmla="*/ 11 w 36"/>
              <a:gd name="T41" fmla="*/ 1 h 61"/>
              <a:gd name="T42" fmla="*/ 8 w 36"/>
              <a:gd name="T43" fmla="*/ 0 h 61"/>
              <a:gd name="T44" fmla="*/ 8 w 36"/>
              <a:gd name="T45" fmla="*/ 1 h 61"/>
              <a:gd name="T46" fmla="*/ 8 w 36"/>
              <a:gd name="T47" fmla="*/ 1 h 61"/>
              <a:gd name="T48" fmla="*/ 8 w 36"/>
              <a:gd name="T49" fmla="*/ 3 h 61"/>
              <a:gd name="T50" fmla="*/ 6 w 36"/>
              <a:gd name="T51" fmla="*/ 3 h 61"/>
              <a:gd name="T52" fmla="*/ 8 w 36"/>
              <a:gd name="T53" fmla="*/ 3 h 61"/>
              <a:gd name="T54" fmla="*/ 8 w 36"/>
              <a:gd name="T55" fmla="*/ 7 h 61"/>
              <a:gd name="T56" fmla="*/ 6 w 36"/>
              <a:gd name="T57" fmla="*/ 9 h 61"/>
              <a:gd name="T58" fmla="*/ 4 w 36"/>
              <a:gd name="T59" fmla="*/ 9 h 61"/>
              <a:gd name="T60" fmla="*/ 2 w 36"/>
              <a:gd name="T61" fmla="*/ 7 h 61"/>
              <a:gd name="T62" fmla="*/ 0 w 36"/>
              <a:gd name="T63" fmla="*/ 7 h 61"/>
              <a:gd name="T64" fmla="*/ 0 w 36"/>
              <a:gd name="T65" fmla="*/ 7 h 61"/>
              <a:gd name="T66" fmla="*/ 2 w 36"/>
              <a:gd name="T67" fmla="*/ 9 h 61"/>
              <a:gd name="T68" fmla="*/ 4 w 36"/>
              <a:gd name="T69" fmla="*/ 11 h 61"/>
              <a:gd name="T70" fmla="*/ 2 w 36"/>
              <a:gd name="T71" fmla="*/ 11 h 61"/>
              <a:gd name="T72" fmla="*/ 4 w 36"/>
              <a:gd name="T73" fmla="*/ 14 h 61"/>
              <a:gd name="T74" fmla="*/ 4 w 36"/>
              <a:gd name="T75" fmla="*/ 18 h 61"/>
              <a:gd name="T76" fmla="*/ 2 w 36"/>
              <a:gd name="T77" fmla="*/ 20 h 61"/>
              <a:gd name="T78" fmla="*/ 2 w 36"/>
              <a:gd name="T79" fmla="*/ 28 h 61"/>
              <a:gd name="T80" fmla="*/ 2 w 36"/>
              <a:gd name="T81" fmla="*/ 29 h 61"/>
              <a:gd name="T82" fmla="*/ 2 w 36"/>
              <a:gd name="T83" fmla="*/ 31 h 61"/>
              <a:gd name="T84" fmla="*/ 2 w 36"/>
              <a:gd name="T85" fmla="*/ 37 h 61"/>
              <a:gd name="T86" fmla="*/ 2 w 36"/>
              <a:gd name="T87" fmla="*/ 39 h 61"/>
              <a:gd name="T88" fmla="*/ 4 w 36"/>
              <a:gd name="T89" fmla="*/ 46 h 61"/>
              <a:gd name="T90" fmla="*/ 8 w 36"/>
              <a:gd name="T91" fmla="*/ 56 h 61"/>
              <a:gd name="T92" fmla="*/ 9 w 36"/>
              <a:gd name="T93" fmla="*/ 59 h 61"/>
              <a:gd name="T94" fmla="*/ 13 w 36"/>
              <a:gd name="T95" fmla="*/ 61 h 61"/>
              <a:gd name="T96" fmla="*/ 17 w 36"/>
              <a:gd name="T97" fmla="*/ 61 h 61"/>
              <a:gd name="T98" fmla="*/ 23 w 36"/>
              <a:gd name="T99" fmla="*/ 59 h 61"/>
              <a:gd name="T100" fmla="*/ 26 w 36"/>
              <a:gd name="T101" fmla="*/ 59 h 61"/>
              <a:gd name="T102" fmla="*/ 32 w 36"/>
              <a:gd name="T103" fmla="*/ 54 h 61"/>
              <a:gd name="T104" fmla="*/ 36 w 36"/>
              <a:gd name="T105" fmla="*/ 48 h 61"/>
              <a:gd name="T106" fmla="*/ 36 w 36"/>
              <a:gd name="T107" fmla="*/ 46 h 61"/>
              <a:gd name="T108" fmla="*/ 36 w 36"/>
              <a:gd name="T109" fmla="*/ 43 h 61"/>
              <a:gd name="T110" fmla="*/ 36 w 36"/>
              <a:gd name="T111" fmla="*/ 43 h 61"/>
              <a:gd name="T112" fmla="*/ 36 w 36"/>
              <a:gd name="T113" fmla="*/ 3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" h="61">
                <a:moveTo>
                  <a:pt x="36" y="37"/>
                </a:moveTo>
                <a:lnTo>
                  <a:pt x="36" y="35"/>
                </a:lnTo>
                <a:lnTo>
                  <a:pt x="36" y="33"/>
                </a:lnTo>
                <a:lnTo>
                  <a:pt x="34" y="31"/>
                </a:lnTo>
                <a:lnTo>
                  <a:pt x="30" y="24"/>
                </a:lnTo>
                <a:lnTo>
                  <a:pt x="28" y="18"/>
                </a:lnTo>
                <a:lnTo>
                  <a:pt x="26" y="18"/>
                </a:lnTo>
                <a:lnTo>
                  <a:pt x="26" y="18"/>
                </a:lnTo>
                <a:lnTo>
                  <a:pt x="23" y="18"/>
                </a:lnTo>
                <a:lnTo>
                  <a:pt x="26" y="16"/>
                </a:lnTo>
                <a:lnTo>
                  <a:pt x="26" y="14"/>
                </a:lnTo>
                <a:lnTo>
                  <a:pt x="25" y="14"/>
                </a:lnTo>
                <a:lnTo>
                  <a:pt x="23" y="11"/>
                </a:lnTo>
                <a:lnTo>
                  <a:pt x="21" y="11"/>
                </a:lnTo>
                <a:lnTo>
                  <a:pt x="19" y="7"/>
                </a:lnTo>
                <a:lnTo>
                  <a:pt x="19" y="5"/>
                </a:lnTo>
                <a:lnTo>
                  <a:pt x="19" y="3"/>
                </a:lnTo>
                <a:lnTo>
                  <a:pt x="13" y="1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8" y="0"/>
                </a:lnTo>
                <a:lnTo>
                  <a:pt x="8" y="1"/>
                </a:lnTo>
                <a:lnTo>
                  <a:pt x="8" y="1"/>
                </a:lnTo>
                <a:lnTo>
                  <a:pt x="8" y="3"/>
                </a:lnTo>
                <a:lnTo>
                  <a:pt x="6" y="3"/>
                </a:lnTo>
                <a:lnTo>
                  <a:pt x="8" y="3"/>
                </a:lnTo>
                <a:lnTo>
                  <a:pt x="8" y="7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4" y="11"/>
                </a:lnTo>
                <a:lnTo>
                  <a:pt x="2" y="11"/>
                </a:lnTo>
                <a:lnTo>
                  <a:pt x="4" y="14"/>
                </a:lnTo>
                <a:lnTo>
                  <a:pt x="4" y="18"/>
                </a:lnTo>
                <a:lnTo>
                  <a:pt x="2" y="20"/>
                </a:lnTo>
                <a:lnTo>
                  <a:pt x="2" y="28"/>
                </a:lnTo>
                <a:lnTo>
                  <a:pt x="2" y="29"/>
                </a:lnTo>
                <a:lnTo>
                  <a:pt x="2" y="31"/>
                </a:lnTo>
                <a:lnTo>
                  <a:pt x="2" y="37"/>
                </a:lnTo>
                <a:lnTo>
                  <a:pt x="2" y="39"/>
                </a:lnTo>
                <a:lnTo>
                  <a:pt x="4" y="46"/>
                </a:lnTo>
                <a:lnTo>
                  <a:pt x="8" y="56"/>
                </a:lnTo>
                <a:lnTo>
                  <a:pt x="9" y="59"/>
                </a:lnTo>
                <a:lnTo>
                  <a:pt x="13" y="61"/>
                </a:lnTo>
                <a:lnTo>
                  <a:pt x="17" y="61"/>
                </a:lnTo>
                <a:lnTo>
                  <a:pt x="23" y="59"/>
                </a:lnTo>
                <a:lnTo>
                  <a:pt x="26" y="59"/>
                </a:lnTo>
                <a:lnTo>
                  <a:pt x="32" y="54"/>
                </a:lnTo>
                <a:lnTo>
                  <a:pt x="36" y="48"/>
                </a:lnTo>
                <a:lnTo>
                  <a:pt x="36" y="46"/>
                </a:lnTo>
                <a:lnTo>
                  <a:pt x="36" y="43"/>
                </a:lnTo>
                <a:lnTo>
                  <a:pt x="36" y="43"/>
                </a:lnTo>
                <a:lnTo>
                  <a:pt x="36" y="3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Freeform 582">
            <a:extLst>
              <a:ext uri="{FF2B5EF4-FFF2-40B4-BE49-F238E27FC236}">
                <a16:creationId xmlns:a16="http://schemas.microsoft.com/office/drawing/2014/main" id="{5090004F-71D6-40B3-B352-54A1AB9C83FF}"/>
              </a:ext>
            </a:extLst>
          </p:cNvPr>
          <p:cNvSpPr>
            <a:spLocks/>
          </p:cNvSpPr>
          <p:nvPr/>
        </p:nvSpPr>
        <p:spPr bwMode="auto">
          <a:xfrm>
            <a:off x="8068525" y="4087399"/>
            <a:ext cx="9711" cy="9711"/>
          </a:xfrm>
          <a:custGeom>
            <a:avLst/>
            <a:gdLst>
              <a:gd name="T0" fmla="*/ 6 w 6"/>
              <a:gd name="T1" fmla="*/ 0 h 6"/>
              <a:gd name="T2" fmla="*/ 6 w 6"/>
              <a:gd name="T3" fmla="*/ 0 h 6"/>
              <a:gd name="T4" fmla="*/ 0 w 6"/>
              <a:gd name="T5" fmla="*/ 0 h 6"/>
              <a:gd name="T6" fmla="*/ 0 w 6"/>
              <a:gd name="T7" fmla="*/ 2 h 6"/>
              <a:gd name="T8" fmla="*/ 4 w 6"/>
              <a:gd name="T9" fmla="*/ 6 h 6"/>
              <a:gd name="T10" fmla="*/ 4 w 6"/>
              <a:gd name="T11" fmla="*/ 4 h 6"/>
              <a:gd name="T12" fmla="*/ 6 w 6"/>
              <a:gd name="T13" fmla="*/ 4 h 6"/>
              <a:gd name="T14" fmla="*/ 6 w 6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6" y="0"/>
                </a:lnTo>
                <a:lnTo>
                  <a:pt x="0" y="0"/>
                </a:lnTo>
                <a:lnTo>
                  <a:pt x="0" y="2"/>
                </a:lnTo>
                <a:lnTo>
                  <a:pt x="4" y="6"/>
                </a:lnTo>
                <a:lnTo>
                  <a:pt x="4" y="4"/>
                </a:lnTo>
                <a:lnTo>
                  <a:pt x="6" y="4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Freeform 583">
            <a:extLst>
              <a:ext uri="{FF2B5EF4-FFF2-40B4-BE49-F238E27FC236}">
                <a16:creationId xmlns:a16="http://schemas.microsoft.com/office/drawing/2014/main" id="{667A8456-7DEA-4E35-90F7-7CF05FD184B2}"/>
              </a:ext>
            </a:extLst>
          </p:cNvPr>
          <p:cNvSpPr>
            <a:spLocks/>
          </p:cNvSpPr>
          <p:nvPr/>
        </p:nvSpPr>
        <p:spPr bwMode="auto">
          <a:xfrm>
            <a:off x="8078236" y="4090636"/>
            <a:ext cx="14567" cy="8093"/>
          </a:xfrm>
          <a:custGeom>
            <a:avLst/>
            <a:gdLst>
              <a:gd name="T0" fmla="*/ 0 w 9"/>
              <a:gd name="T1" fmla="*/ 2 h 5"/>
              <a:gd name="T2" fmla="*/ 3 w 9"/>
              <a:gd name="T3" fmla="*/ 4 h 5"/>
              <a:gd name="T4" fmla="*/ 5 w 9"/>
              <a:gd name="T5" fmla="*/ 5 h 5"/>
              <a:gd name="T6" fmla="*/ 7 w 9"/>
              <a:gd name="T7" fmla="*/ 5 h 5"/>
              <a:gd name="T8" fmla="*/ 9 w 9"/>
              <a:gd name="T9" fmla="*/ 5 h 5"/>
              <a:gd name="T10" fmla="*/ 9 w 9"/>
              <a:gd name="T11" fmla="*/ 5 h 5"/>
              <a:gd name="T12" fmla="*/ 5 w 9"/>
              <a:gd name="T13" fmla="*/ 2 h 5"/>
              <a:gd name="T14" fmla="*/ 5 w 9"/>
              <a:gd name="T15" fmla="*/ 0 h 5"/>
              <a:gd name="T16" fmla="*/ 1 w 9"/>
              <a:gd name="T17" fmla="*/ 0 h 5"/>
              <a:gd name="T18" fmla="*/ 1 w 9"/>
              <a:gd name="T19" fmla="*/ 0 h 5"/>
              <a:gd name="T20" fmla="*/ 3 w 9"/>
              <a:gd name="T21" fmla="*/ 2 h 5"/>
              <a:gd name="T22" fmla="*/ 1 w 9"/>
              <a:gd name="T23" fmla="*/ 2 h 5"/>
              <a:gd name="T24" fmla="*/ 0 w 9"/>
              <a:gd name="T2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5">
                <a:moveTo>
                  <a:pt x="0" y="2"/>
                </a:moveTo>
                <a:lnTo>
                  <a:pt x="3" y="4"/>
                </a:lnTo>
                <a:lnTo>
                  <a:pt x="5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5" y="2"/>
                </a:lnTo>
                <a:lnTo>
                  <a:pt x="5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Freeform 584">
            <a:extLst>
              <a:ext uri="{FF2B5EF4-FFF2-40B4-BE49-F238E27FC236}">
                <a16:creationId xmlns:a16="http://schemas.microsoft.com/office/drawing/2014/main" id="{40A14DD3-EBD6-4213-94D1-4331940B32CE}"/>
              </a:ext>
            </a:extLst>
          </p:cNvPr>
          <p:cNvSpPr>
            <a:spLocks/>
          </p:cNvSpPr>
          <p:nvPr/>
        </p:nvSpPr>
        <p:spPr bwMode="auto">
          <a:xfrm>
            <a:off x="7733484" y="3402751"/>
            <a:ext cx="752627" cy="733204"/>
          </a:xfrm>
          <a:custGeom>
            <a:avLst/>
            <a:gdLst>
              <a:gd name="T0" fmla="*/ 327 w 465"/>
              <a:gd name="T1" fmla="*/ 164 h 453"/>
              <a:gd name="T2" fmla="*/ 335 w 465"/>
              <a:gd name="T3" fmla="*/ 140 h 453"/>
              <a:gd name="T4" fmla="*/ 326 w 465"/>
              <a:gd name="T5" fmla="*/ 123 h 453"/>
              <a:gd name="T6" fmla="*/ 335 w 465"/>
              <a:gd name="T7" fmla="*/ 127 h 453"/>
              <a:gd name="T8" fmla="*/ 350 w 465"/>
              <a:gd name="T9" fmla="*/ 140 h 453"/>
              <a:gd name="T10" fmla="*/ 382 w 465"/>
              <a:gd name="T11" fmla="*/ 148 h 453"/>
              <a:gd name="T12" fmla="*/ 386 w 465"/>
              <a:gd name="T13" fmla="*/ 166 h 453"/>
              <a:gd name="T14" fmla="*/ 378 w 465"/>
              <a:gd name="T15" fmla="*/ 179 h 453"/>
              <a:gd name="T16" fmla="*/ 388 w 465"/>
              <a:gd name="T17" fmla="*/ 181 h 453"/>
              <a:gd name="T18" fmla="*/ 397 w 465"/>
              <a:gd name="T19" fmla="*/ 191 h 453"/>
              <a:gd name="T20" fmla="*/ 405 w 465"/>
              <a:gd name="T21" fmla="*/ 209 h 453"/>
              <a:gd name="T22" fmla="*/ 414 w 465"/>
              <a:gd name="T23" fmla="*/ 183 h 453"/>
              <a:gd name="T24" fmla="*/ 427 w 465"/>
              <a:gd name="T25" fmla="*/ 148 h 453"/>
              <a:gd name="T26" fmla="*/ 448 w 465"/>
              <a:gd name="T27" fmla="*/ 106 h 453"/>
              <a:gd name="T28" fmla="*/ 465 w 465"/>
              <a:gd name="T29" fmla="*/ 91 h 453"/>
              <a:gd name="T30" fmla="*/ 452 w 465"/>
              <a:gd name="T31" fmla="*/ 74 h 453"/>
              <a:gd name="T32" fmla="*/ 435 w 465"/>
              <a:gd name="T33" fmla="*/ 69 h 453"/>
              <a:gd name="T34" fmla="*/ 410 w 465"/>
              <a:gd name="T35" fmla="*/ 80 h 453"/>
              <a:gd name="T36" fmla="*/ 386 w 465"/>
              <a:gd name="T37" fmla="*/ 97 h 453"/>
              <a:gd name="T38" fmla="*/ 373 w 465"/>
              <a:gd name="T39" fmla="*/ 118 h 453"/>
              <a:gd name="T40" fmla="*/ 331 w 465"/>
              <a:gd name="T41" fmla="*/ 118 h 453"/>
              <a:gd name="T42" fmla="*/ 318 w 465"/>
              <a:gd name="T43" fmla="*/ 99 h 453"/>
              <a:gd name="T44" fmla="*/ 284 w 465"/>
              <a:gd name="T45" fmla="*/ 119 h 453"/>
              <a:gd name="T46" fmla="*/ 233 w 465"/>
              <a:gd name="T47" fmla="*/ 110 h 453"/>
              <a:gd name="T48" fmla="*/ 188 w 465"/>
              <a:gd name="T49" fmla="*/ 88 h 453"/>
              <a:gd name="T50" fmla="*/ 186 w 465"/>
              <a:gd name="T51" fmla="*/ 52 h 453"/>
              <a:gd name="T52" fmla="*/ 162 w 465"/>
              <a:gd name="T53" fmla="*/ 43 h 453"/>
              <a:gd name="T54" fmla="*/ 150 w 465"/>
              <a:gd name="T55" fmla="*/ 18 h 453"/>
              <a:gd name="T56" fmla="*/ 118 w 465"/>
              <a:gd name="T57" fmla="*/ 0 h 453"/>
              <a:gd name="T58" fmla="*/ 88 w 465"/>
              <a:gd name="T59" fmla="*/ 22 h 453"/>
              <a:gd name="T60" fmla="*/ 77 w 465"/>
              <a:gd name="T61" fmla="*/ 58 h 453"/>
              <a:gd name="T62" fmla="*/ 47 w 465"/>
              <a:gd name="T63" fmla="*/ 103 h 453"/>
              <a:gd name="T64" fmla="*/ 15 w 465"/>
              <a:gd name="T65" fmla="*/ 114 h 453"/>
              <a:gd name="T66" fmla="*/ 22 w 465"/>
              <a:gd name="T67" fmla="*/ 134 h 453"/>
              <a:gd name="T68" fmla="*/ 41 w 465"/>
              <a:gd name="T69" fmla="*/ 166 h 453"/>
              <a:gd name="T70" fmla="*/ 9 w 465"/>
              <a:gd name="T71" fmla="*/ 172 h 453"/>
              <a:gd name="T72" fmla="*/ 2 w 465"/>
              <a:gd name="T73" fmla="*/ 185 h 453"/>
              <a:gd name="T74" fmla="*/ 34 w 465"/>
              <a:gd name="T75" fmla="*/ 191 h 453"/>
              <a:gd name="T76" fmla="*/ 20 w 465"/>
              <a:gd name="T77" fmla="*/ 206 h 453"/>
              <a:gd name="T78" fmla="*/ 11 w 465"/>
              <a:gd name="T79" fmla="*/ 207 h 453"/>
              <a:gd name="T80" fmla="*/ 58 w 465"/>
              <a:gd name="T81" fmla="*/ 228 h 453"/>
              <a:gd name="T82" fmla="*/ 69 w 465"/>
              <a:gd name="T83" fmla="*/ 204 h 453"/>
              <a:gd name="T84" fmla="*/ 71 w 465"/>
              <a:gd name="T85" fmla="*/ 213 h 453"/>
              <a:gd name="T86" fmla="*/ 77 w 465"/>
              <a:gd name="T87" fmla="*/ 230 h 453"/>
              <a:gd name="T88" fmla="*/ 83 w 465"/>
              <a:gd name="T89" fmla="*/ 266 h 453"/>
              <a:gd name="T90" fmla="*/ 92 w 465"/>
              <a:gd name="T91" fmla="*/ 310 h 453"/>
              <a:gd name="T92" fmla="*/ 111 w 465"/>
              <a:gd name="T93" fmla="*/ 342 h 453"/>
              <a:gd name="T94" fmla="*/ 124 w 465"/>
              <a:gd name="T95" fmla="*/ 378 h 453"/>
              <a:gd name="T96" fmla="*/ 143 w 465"/>
              <a:gd name="T97" fmla="*/ 412 h 453"/>
              <a:gd name="T98" fmla="*/ 179 w 465"/>
              <a:gd name="T99" fmla="*/ 445 h 453"/>
              <a:gd name="T100" fmla="*/ 198 w 465"/>
              <a:gd name="T101" fmla="*/ 436 h 453"/>
              <a:gd name="T102" fmla="*/ 203 w 465"/>
              <a:gd name="T103" fmla="*/ 415 h 453"/>
              <a:gd name="T104" fmla="*/ 213 w 465"/>
              <a:gd name="T105" fmla="*/ 363 h 453"/>
              <a:gd name="T106" fmla="*/ 216 w 465"/>
              <a:gd name="T107" fmla="*/ 318 h 453"/>
              <a:gd name="T108" fmla="*/ 241 w 465"/>
              <a:gd name="T109" fmla="*/ 299 h 453"/>
              <a:gd name="T110" fmla="*/ 286 w 465"/>
              <a:gd name="T111" fmla="*/ 252 h 453"/>
              <a:gd name="T112" fmla="*/ 292 w 465"/>
              <a:gd name="T113" fmla="*/ 251 h 453"/>
              <a:gd name="T114" fmla="*/ 311 w 465"/>
              <a:gd name="T115" fmla="*/ 230 h 453"/>
              <a:gd name="T116" fmla="*/ 327 w 465"/>
              <a:gd name="T117" fmla="*/ 206 h 453"/>
              <a:gd name="T118" fmla="*/ 333 w 465"/>
              <a:gd name="T119" fmla="*/ 213 h 453"/>
              <a:gd name="T120" fmla="*/ 341 w 465"/>
              <a:gd name="T121" fmla="*/ 215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5" h="453">
                <a:moveTo>
                  <a:pt x="343" y="200"/>
                </a:moveTo>
                <a:lnTo>
                  <a:pt x="343" y="196"/>
                </a:lnTo>
                <a:lnTo>
                  <a:pt x="337" y="189"/>
                </a:lnTo>
                <a:lnTo>
                  <a:pt x="337" y="185"/>
                </a:lnTo>
                <a:lnTo>
                  <a:pt x="337" y="181"/>
                </a:lnTo>
                <a:lnTo>
                  <a:pt x="337" y="177"/>
                </a:lnTo>
                <a:lnTo>
                  <a:pt x="337" y="172"/>
                </a:lnTo>
                <a:lnTo>
                  <a:pt x="331" y="166"/>
                </a:lnTo>
                <a:lnTo>
                  <a:pt x="327" y="164"/>
                </a:lnTo>
                <a:lnTo>
                  <a:pt x="324" y="161"/>
                </a:lnTo>
                <a:lnTo>
                  <a:pt x="324" y="155"/>
                </a:lnTo>
                <a:lnTo>
                  <a:pt x="327" y="153"/>
                </a:lnTo>
                <a:lnTo>
                  <a:pt x="329" y="149"/>
                </a:lnTo>
                <a:lnTo>
                  <a:pt x="331" y="148"/>
                </a:lnTo>
                <a:lnTo>
                  <a:pt x="333" y="148"/>
                </a:lnTo>
                <a:lnTo>
                  <a:pt x="335" y="148"/>
                </a:lnTo>
                <a:lnTo>
                  <a:pt x="335" y="142"/>
                </a:lnTo>
                <a:lnTo>
                  <a:pt x="335" y="140"/>
                </a:lnTo>
                <a:lnTo>
                  <a:pt x="331" y="140"/>
                </a:lnTo>
                <a:lnTo>
                  <a:pt x="327" y="142"/>
                </a:lnTo>
                <a:lnTo>
                  <a:pt x="320" y="138"/>
                </a:lnTo>
                <a:lnTo>
                  <a:pt x="320" y="134"/>
                </a:lnTo>
                <a:lnTo>
                  <a:pt x="324" y="131"/>
                </a:lnTo>
                <a:lnTo>
                  <a:pt x="326" y="127"/>
                </a:lnTo>
                <a:lnTo>
                  <a:pt x="324" y="125"/>
                </a:lnTo>
                <a:lnTo>
                  <a:pt x="324" y="123"/>
                </a:lnTo>
                <a:lnTo>
                  <a:pt x="326" y="123"/>
                </a:lnTo>
                <a:lnTo>
                  <a:pt x="326" y="121"/>
                </a:lnTo>
                <a:lnTo>
                  <a:pt x="327" y="123"/>
                </a:lnTo>
                <a:lnTo>
                  <a:pt x="329" y="125"/>
                </a:lnTo>
                <a:lnTo>
                  <a:pt x="329" y="127"/>
                </a:lnTo>
                <a:lnTo>
                  <a:pt x="331" y="129"/>
                </a:lnTo>
                <a:lnTo>
                  <a:pt x="335" y="131"/>
                </a:lnTo>
                <a:lnTo>
                  <a:pt x="337" y="129"/>
                </a:lnTo>
                <a:lnTo>
                  <a:pt x="335" y="129"/>
                </a:lnTo>
                <a:lnTo>
                  <a:pt x="335" y="127"/>
                </a:lnTo>
                <a:lnTo>
                  <a:pt x="337" y="127"/>
                </a:lnTo>
                <a:lnTo>
                  <a:pt x="339" y="129"/>
                </a:lnTo>
                <a:lnTo>
                  <a:pt x="341" y="131"/>
                </a:lnTo>
                <a:lnTo>
                  <a:pt x="344" y="131"/>
                </a:lnTo>
                <a:lnTo>
                  <a:pt x="344" y="129"/>
                </a:lnTo>
                <a:lnTo>
                  <a:pt x="346" y="129"/>
                </a:lnTo>
                <a:lnTo>
                  <a:pt x="348" y="133"/>
                </a:lnTo>
                <a:lnTo>
                  <a:pt x="348" y="138"/>
                </a:lnTo>
                <a:lnTo>
                  <a:pt x="350" y="140"/>
                </a:lnTo>
                <a:lnTo>
                  <a:pt x="350" y="144"/>
                </a:lnTo>
                <a:lnTo>
                  <a:pt x="350" y="146"/>
                </a:lnTo>
                <a:lnTo>
                  <a:pt x="354" y="146"/>
                </a:lnTo>
                <a:lnTo>
                  <a:pt x="356" y="146"/>
                </a:lnTo>
                <a:lnTo>
                  <a:pt x="359" y="148"/>
                </a:lnTo>
                <a:lnTo>
                  <a:pt x="365" y="148"/>
                </a:lnTo>
                <a:lnTo>
                  <a:pt x="371" y="148"/>
                </a:lnTo>
                <a:lnTo>
                  <a:pt x="376" y="148"/>
                </a:lnTo>
                <a:lnTo>
                  <a:pt x="382" y="148"/>
                </a:lnTo>
                <a:lnTo>
                  <a:pt x="384" y="148"/>
                </a:lnTo>
                <a:lnTo>
                  <a:pt x="386" y="148"/>
                </a:lnTo>
                <a:lnTo>
                  <a:pt x="388" y="148"/>
                </a:lnTo>
                <a:lnTo>
                  <a:pt x="390" y="151"/>
                </a:lnTo>
                <a:lnTo>
                  <a:pt x="391" y="151"/>
                </a:lnTo>
                <a:lnTo>
                  <a:pt x="390" y="155"/>
                </a:lnTo>
                <a:lnTo>
                  <a:pt x="390" y="159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70"/>
                </a:lnTo>
                <a:lnTo>
                  <a:pt x="382" y="168"/>
                </a:lnTo>
                <a:lnTo>
                  <a:pt x="382" y="168"/>
                </a:lnTo>
                <a:lnTo>
                  <a:pt x="378" y="170"/>
                </a:lnTo>
                <a:lnTo>
                  <a:pt x="378" y="172"/>
                </a:lnTo>
                <a:lnTo>
                  <a:pt x="376" y="174"/>
                </a:lnTo>
                <a:lnTo>
                  <a:pt x="376" y="176"/>
                </a:lnTo>
                <a:lnTo>
                  <a:pt x="378" y="179"/>
                </a:lnTo>
                <a:lnTo>
                  <a:pt x="380" y="181"/>
                </a:lnTo>
                <a:lnTo>
                  <a:pt x="380" y="183"/>
                </a:lnTo>
                <a:lnTo>
                  <a:pt x="382" y="185"/>
                </a:lnTo>
                <a:lnTo>
                  <a:pt x="386" y="189"/>
                </a:lnTo>
                <a:lnTo>
                  <a:pt x="388" y="189"/>
                </a:lnTo>
                <a:lnTo>
                  <a:pt x="388" y="187"/>
                </a:lnTo>
                <a:lnTo>
                  <a:pt x="386" y="185"/>
                </a:lnTo>
                <a:lnTo>
                  <a:pt x="388" y="183"/>
                </a:lnTo>
                <a:lnTo>
                  <a:pt x="388" y="181"/>
                </a:lnTo>
                <a:lnTo>
                  <a:pt x="390" y="179"/>
                </a:lnTo>
                <a:lnTo>
                  <a:pt x="388" y="177"/>
                </a:lnTo>
                <a:lnTo>
                  <a:pt x="390" y="177"/>
                </a:lnTo>
                <a:lnTo>
                  <a:pt x="391" y="177"/>
                </a:lnTo>
                <a:lnTo>
                  <a:pt x="395" y="177"/>
                </a:lnTo>
                <a:lnTo>
                  <a:pt x="395" y="179"/>
                </a:lnTo>
                <a:lnTo>
                  <a:pt x="397" y="181"/>
                </a:lnTo>
                <a:lnTo>
                  <a:pt x="397" y="187"/>
                </a:lnTo>
                <a:lnTo>
                  <a:pt x="397" y="191"/>
                </a:lnTo>
                <a:lnTo>
                  <a:pt x="399" y="192"/>
                </a:lnTo>
                <a:lnTo>
                  <a:pt x="401" y="200"/>
                </a:lnTo>
                <a:lnTo>
                  <a:pt x="401" y="204"/>
                </a:lnTo>
                <a:lnTo>
                  <a:pt x="403" y="206"/>
                </a:lnTo>
                <a:lnTo>
                  <a:pt x="403" y="207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5" y="209"/>
                </a:lnTo>
                <a:lnTo>
                  <a:pt x="405" y="206"/>
                </a:lnTo>
                <a:lnTo>
                  <a:pt x="407" y="207"/>
                </a:lnTo>
                <a:lnTo>
                  <a:pt x="408" y="206"/>
                </a:lnTo>
                <a:lnTo>
                  <a:pt x="410" y="200"/>
                </a:lnTo>
                <a:lnTo>
                  <a:pt x="410" y="196"/>
                </a:lnTo>
                <a:lnTo>
                  <a:pt x="410" y="192"/>
                </a:lnTo>
                <a:lnTo>
                  <a:pt x="410" y="189"/>
                </a:lnTo>
                <a:lnTo>
                  <a:pt x="414" y="189"/>
                </a:lnTo>
                <a:lnTo>
                  <a:pt x="414" y="183"/>
                </a:lnTo>
                <a:lnTo>
                  <a:pt x="414" y="179"/>
                </a:lnTo>
                <a:lnTo>
                  <a:pt x="412" y="170"/>
                </a:lnTo>
                <a:lnTo>
                  <a:pt x="416" y="170"/>
                </a:lnTo>
                <a:lnTo>
                  <a:pt x="418" y="172"/>
                </a:lnTo>
                <a:lnTo>
                  <a:pt x="423" y="172"/>
                </a:lnTo>
                <a:lnTo>
                  <a:pt x="425" y="166"/>
                </a:lnTo>
                <a:lnTo>
                  <a:pt x="427" y="159"/>
                </a:lnTo>
                <a:lnTo>
                  <a:pt x="431" y="149"/>
                </a:lnTo>
                <a:lnTo>
                  <a:pt x="427" y="148"/>
                </a:lnTo>
                <a:lnTo>
                  <a:pt x="425" y="146"/>
                </a:lnTo>
                <a:lnTo>
                  <a:pt x="431" y="138"/>
                </a:lnTo>
                <a:lnTo>
                  <a:pt x="433" y="131"/>
                </a:lnTo>
                <a:lnTo>
                  <a:pt x="431" y="129"/>
                </a:lnTo>
                <a:lnTo>
                  <a:pt x="433" y="125"/>
                </a:lnTo>
                <a:lnTo>
                  <a:pt x="439" y="118"/>
                </a:lnTo>
                <a:lnTo>
                  <a:pt x="442" y="116"/>
                </a:lnTo>
                <a:lnTo>
                  <a:pt x="446" y="110"/>
                </a:lnTo>
                <a:lnTo>
                  <a:pt x="448" y="106"/>
                </a:lnTo>
                <a:lnTo>
                  <a:pt x="452" y="104"/>
                </a:lnTo>
                <a:lnTo>
                  <a:pt x="457" y="101"/>
                </a:lnTo>
                <a:lnTo>
                  <a:pt x="459" y="104"/>
                </a:lnTo>
                <a:lnTo>
                  <a:pt x="463" y="104"/>
                </a:lnTo>
                <a:lnTo>
                  <a:pt x="463" y="103"/>
                </a:lnTo>
                <a:lnTo>
                  <a:pt x="463" y="99"/>
                </a:lnTo>
                <a:lnTo>
                  <a:pt x="465" y="95"/>
                </a:lnTo>
                <a:lnTo>
                  <a:pt x="465" y="93"/>
                </a:lnTo>
                <a:lnTo>
                  <a:pt x="465" y="91"/>
                </a:lnTo>
                <a:lnTo>
                  <a:pt x="461" y="89"/>
                </a:lnTo>
                <a:lnTo>
                  <a:pt x="459" y="88"/>
                </a:lnTo>
                <a:lnTo>
                  <a:pt x="457" y="89"/>
                </a:lnTo>
                <a:lnTo>
                  <a:pt x="454" y="88"/>
                </a:lnTo>
                <a:lnTo>
                  <a:pt x="452" y="86"/>
                </a:lnTo>
                <a:lnTo>
                  <a:pt x="456" y="82"/>
                </a:lnTo>
                <a:lnTo>
                  <a:pt x="456" y="80"/>
                </a:lnTo>
                <a:lnTo>
                  <a:pt x="452" y="76"/>
                </a:lnTo>
                <a:lnTo>
                  <a:pt x="452" y="74"/>
                </a:lnTo>
                <a:lnTo>
                  <a:pt x="450" y="74"/>
                </a:lnTo>
                <a:lnTo>
                  <a:pt x="448" y="76"/>
                </a:lnTo>
                <a:lnTo>
                  <a:pt x="446" y="73"/>
                </a:lnTo>
                <a:lnTo>
                  <a:pt x="448" y="69"/>
                </a:lnTo>
                <a:lnTo>
                  <a:pt x="448" y="67"/>
                </a:lnTo>
                <a:lnTo>
                  <a:pt x="446" y="67"/>
                </a:lnTo>
                <a:lnTo>
                  <a:pt x="444" y="65"/>
                </a:lnTo>
                <a:lnTo>
                  <a:pt x="440" y="65"/>
                </a:lnTo>
                <a:lnTo>
                  <a:pt x="435" y="69"/>
                </a:lnTo>
                <a:lnTo>
                  <a:pt x="435" y="71"/>
                </a:lnTo>
                <a:lnTo>
                  <a:pt x="433" y="73"/>
                </a:lnTo>
                <a:lnTo>
                  <a:pt x="427" y="71"/>
                </a:lnTo>
                <a:lnTo>
                  <a:pt x="422" y="73"/>
                </a:lnTo>
                <a:lnTo>
                  <a:pt x="420" y="69"/>
                </a:lnTo>
                <a:lnTo>
                  <a:pt x="416" y="71"/>
                </a:lnTo>
                <a:lnTo>
                  <a:pt x="412" y="71"/>
                </a:lnTo>
                <a:lnTo>
                  <a:pt x="414" y="74"/>
                </a:lnTo>
                <a:lnTo>
                  <a:pt x="410" y="80"/>
                </a:lnTo>
                <a:lnTo>
                  <a:pt x="403" y="80"/>
                </a:lnTo>
                <a:lnTo>
                  <a:pt x="399" y="82"/>
                </a:lnTo>
                <a:lnTo>
                  <a:pt x="397" y="86"/>
                </a:lnTo>
                <a:lnTo>
                  <a:pt x="395" y="88"/>
                </a:lnTo>
                <a:lnTo>
                  <a:pt x="393" y="89"/>
                </a:lnTo>
                <a:lnTo>
                  <a:pt x="393" y="91"/>
                </a:lnTo>
                <a:lnTo>
                  <a:pt x="390" y="91"/>
                </a:lnTo>
                <a:lnTo>
                  <a:pt x="388" y="93"/>
                </a:lnTo>
                <a:lnTo>
                  <a:pt x="386" y="97"/>
                </a:lnTo>
                <a:lnTo>
                  <a:pt x="384" y="97"/>
                </a:lnTo>
                <a:lnTo>
                  <a:pt x="376" y="99"/>
                </a:lnTo>
                <a:lnTo>
                  <a:pt x="375" y="99"/>
                </a:lnTo>
                <a:lnTo>
                  <a:pt x="373" y="103"/>
                </a:lnTo>
                <a:lnTo>
                  <a:pt x="375" y="106"/>
                </a:lnTo>
                <a:lnTo>
                  <a:pt x="378" y="108"/>
                </a:lnTo>
                <a:lnTo>
                  <a:pt x="378" y="112"/>
                </a:lnTo>
                <a:lnTo>
                  <a:pt x="380" y="116"/>
                </a:lnTo>
                <a:lnTo>
                  <a:pt x="373" y="118"/>
                </a:lnTo>
                <a:lnTo>
                  <a:pt x="369" y="118"/>
                </a:lnTo>
                <a:lnTo>
                  <a:pt x="361" y="119"/>
                </a:lnTo>
                <a:lnTo>
                  <a:pt x="359" y="118"/>
                </a:lnTo>
                <a:lnTo>
                  <a:pt x="356" y="118"/>
                </a:lnTo>
                <a:lnTo>
                  <a:pt x="352" y="121"/>
                </a:lnTo>
                <a:lnTo>
                  <a:pt x="346" y="121"/>
                </a:lnTo>
                <a:lnTo>
                  <a:pt x="339" y="118"/>
                </a:lnTo>
                <a:lnTo>
                  <a:pt x="337" y="118"/>
                </a:lnTo>
                <a:lnTo>
                  <a:pt x="331" y="118"/>
                </a:lnTo>
                <a:lnTo>
                  <a:pt x="327" y="112"/>
                </a:lnTo>
                <a:lnTo>
                  <a:pt x="329" y="110"/>
                </a:lnTo>
                <a:lnTo>
                  <a:pt x="329" y="106"/>
                </a:lnTo>
                <a:lnTo>
                  <a:pt x="329" y="106"/>
                </a:lnTo>
                <a:lnTo>
                  <a:pt x="326" y="103"/>
                </a:lnTo>
                <a:lnTo>
                  <a:pt x="326" y="99"/>
                </a:lnTo>
                <a:lnTo>
                  <a:pt x="324" y="95"/>
                </a:lnTo>
                <a:lnTo>
                  <a:pt x="320" y="97"/>
                </a:lnTo>
                <a:lnTo>
                  <a:pt x="318" y="99"/>
                </a:lnTo>
                <a:lnTo>
                  <a:pt x="316" y="99"/>
                </a:lnTo>
                <a:lnTo>
                  <a:pt x="318" y="103"/>
                </a:lnTo>
                <a:lnTo>
                  <a:pt x="316" y="110"/>
                </a:lnTo>
                <a:lnTo>
                  <a:pt x="320" y="116"/>
                </a:lnTo>
                <a:lnTo>
                  <a:pt x="318" y="125"/>
                </a:lnTo>
                <a:lnTo>
                  <a:pt x="309" y="127"/>
                </a:lnTo>
                <a:lnTo>
                  <a:pt x="301" y="123"/>
                </a:lnTo>
                <a:lnTo>
                  <a:pt x="297" y="125"/>
                </a:lnTo>
                <a:lnTo>
                  <a:pt x="284" y="119"/>
                </a:lnTo>
                <a:lnTo>
                  <a:pt x="278" y="119"/>
                </a:lnTo>
                <a:lnTo>
                  <a:pt x="275" y="121"/>
                </a:lnTo>
                <a:lnTo>
                  <a:pt x="265" y="119"/>
                </a:lnTo>
                <a:lnTo>
                  <a:pt x="262" y="116"/>
                </a:lnTo>
                <a:lnTo>
                  <a:pt x="262" y="112"/>
                </a:lnTo>
                <a:lnTo>
                  <a:pt x="252" y="110"/>
                </a:lnTo>
                <a:lnTo>
                  <a:pt x="245" y="112"/>
                </a:lnTo>
                <a:lnTo>
                  <a:pt x="241" y="108"/>
                </a:lnTo>
                <a:lnTo>
                  <a:pt x="233" y="110"/>
                </a:lnTo>
                <a:lnTo>
                  <a:pt x="228" y="106"/>
                </a:lnTo>
                <a:lnTo>
                  <a:pt x="222" y="106"/>
                </a:lnTo>
                <a:lnTo>
                  <a:pt x="220" y="104"/>
                </a:lnTo>
                <a:lnTo>
                  <a:pt x="213" y="103"/>
                </a:lnTo>
                <a:lnTo>
                  <a:pt x="209" y="97"/>
                </a:lnTo>
                <a:lnTo>
                  <a:pt x="201" y="91"/>
                </a:lnTo>
                <a:lnTo>
                  <a:pt x="196" y="89"/>
                </a:lnTo>
                <a:lnTo>
                  <a:pt x="192" y="88"/>
                </a:lnTo>
                <a:lnTo>
                  <a:pt x="188" y="88"/>
                </a:lnTo>
                <a:lnTo>
                  <a:pt x="186" y="86"/>
                </a:lnTo>
                <a:lnTo>
                  <a:pt x="182" y="84"/>
                </a:lnTo>
                <a:lnTo>
                  <a:pt x="181" y="80"/>
                </a:lnTo>
                <a:lnTo>
                  <a:pt x="186" y="74"/>
                </a:lnTo>
                <a:lnTo>
                  <a:pt x="186" y="69"/>
                </a:lnTo>
                <a:lnTo>
                  <a:pt x="188" y="61"/>
                </a:lnTo>
                <a:lnTo>
                  <a:pt x="188" y="56"/>
                </a:lnTo>
                <a:lnTo>
                  <a:pt x="188" y="56"/>
                </a:lnTo>
                <a:lnTo>
                  <a:pt x="186" y="52"/>
                </a:lnTo>
                <a:lnTo>
                  <a:pt x="182" y="52"/>
                </a:lnTo>
                <a:lnTo>
                  <a:pt x="181" y="48"/>
                </a:lnTo>
                <a:lnTo>
                  <a:pt x="179" y="46"/>
                </a:lnTo>
                <a:lnTo>
                  <a:pt x="175" y="44"/>
                </a:lnTo>
                <a:lnTo>
                  <a:pt x="171" y="43"/>
                </a:lnTo>
                <a:lnTo>
                  <a:pt x="169" y="41"/>
                </a:lnTo>
                <a:lnTo>
                  <a:pt x="165" y="41"/>
                </a:lnTo>
                <a:lnTo>
                  <a:pt x="164" y="44"/>
                </a:lnTo>
                <a:lnTo>
                  <a:pt x="162" y="43"/>
                </a:lnTo>
                <a:lnTo>
                  <a:pt x="160" y="39"/>
                </a:lnTo>
                <a:lnTo>
                  <a:pt x="158" y="39"/>
                </a:lnTo>
                <a:lnTo>
                  <a:pt x="158" y="37"/>
                </a:lnTo>
                <a:lnTo>
                  <a:pt x="156" y="33"/>
                </a:lnTo>
                <a:lnTo>
                  <a:pt x="154" y="31"/>
                </a:lnTo>
                <a:lnTo>
                  <a:pt x="156" y="30"/>
                </a:lnTo>
                <a:lnTo>
                  <a:pt x="154" y="28"/>
                </a:lnTo>
                <a:lnTo>
                  <a:pt x="154" y="20"/>
                </a:lnTo>
                <a:lnTo>
                  <a:pt x="150" y="18"/>
                </a:lnTo>
                <a:lnTo>
                  <a:pt x="150" y="16"/>
                </a:lnTo>
                <a:lnTo>
                  <a:pt x="149" y="13"/>
                </a:lnTo>
                <a:lnTo>
                  <a:pt x="149" y="13"/>
                </a:lnTo>
                <a:lnTo>
                  <a:pt x="141" y="9"/>
                </a:lnTo>
                <a:lnTo>
                  <a:pt x="137" y="9"/>
                </a:lnTo>
                <a:lnTo>
                  <a:pt x="135" y="5"/>
                </a:lnTo>
                <a:lnTo>
                  <a:pt x="132" y="3"/>
                </a:lnTo>
                <a:lnTo>
                  <a:pt x="126" y="5"/>
                </a:lnTo>
                <a:lnTo>
                  <a:pt x="118" y="0"/>
                </a:lnTo>
                <a:lnTo>
                  <a:pt x="115" y="0"/>
                </a:lnTo>
                <a:lnTo>
                  <a:pt x="113" y="3"/>
                </a:lnTo>
                <a:lnTo>
                  <a:pt x="107" y="3"/>
                </a:lnTo>
                <a:lnTo>
                  <a:pt x="103" y="9"/>
                </a:lnTo>
                <a:lnTo>
                  <a:pt x="98" y="16"/>
                </a:lnTo>
                <a:lnTo>
                  <a:pt x="98" y="18"/>
                </a:lnTo>
                <a:lnTo>
                  <a:pt x="94" y="22"/>
                </a:lnTo>
                <a:lnTo>
                  <a:pt x="92" y="20"/>
                </a:lnTo>
                <a:lnTo>
                  <a:pt x="88" y="22"/>
                </a:lnTo>
                <a:lnTo>
                  <a:pt x="85" y="24"/>
                </a:lnTo>
                <a:lnTo>
                  <a:pt x="81" y="30"/>
                </a:lnTo>
                <a:lnTo>
                  <a:pt x="81" y="30"/>
                </a:lnTo>
                <a:lnTo>
                  <a:pt x="83" y="37"/>
                </a:lnTo>
                <a:lnTo>
                  <a:pt x="83" y="44"/>
                </a:lnTo>
                <a:lnTo>
                  <a:pt x="81" y="48"/>
                </a:lnTo>
                <a:lnTo>
                  <a:pt x="79" y="50"/>
                </a:lnTo>
                <a:lnTo>
                  <a:pt x="73" y="56"/>
                </a:lnTo>
                <a:lnTo>
                  <a:pt x="77" y="58"/>
                </a:lnTo>
                <a:lnTo>
                  <a:pt x="77" y="61"/>
                </a:lnTo>
                <a:lnTo>
                  <a:pt x="75" y="65"/>
                </a:lnTo>
                <a:lnTo>
                  <a:pt x="69" y="67"/>
                </a:lnTo>
                <a:lnTo>
                  <a:pt x="66" y="73"/>
                </a:lnTo>
                <a:lnTo>
                  <a:pt x="64" y="78"/>
                </a:lnTo>
                <a:lnTo>
                  <a:pt x="62" y="82"/>
                </a:lnTo>
                <a:lnTo>
                  <a:pt x="54" y="88"/>
                </a:lnTo>
                <a:lnTo>
                  <a:pt x="52" y="97"/>
                </a:lnTo>
                <a:lnTo>
                  <a:pt x="47" y="103"/>
                </a:lnTo>
                <a:lnTo>
                  <a:pt x="37" y="103"/>
                </a:lnTo>
                <a:lnTo>
                  <a:pt x="32" y="106"/>
                </a:lnTo>
                <a:lnTo>
                  <a:pt x="30" y="106"/>
                </a:lnTo>
                <a:lnTo>
                  <a:pt x="28" y="103"/>
                </a:lnTo>
                <a:lnTo>
                  <a:pt x="24" y="101"/>
                </a:lnTo>
                <a:lnTo>
                  <a:pt x="22" y="103"/>
                </a:lnTo>
                <a:lnTo>
                  <a:pt x="20" y="104"/>
                </a:lnTo>
                <a:lnTo>
                  <a:pt x="19" y="106"/>
                </a:lnTo>
                <a:lnTo>
                  <a:pt x="15" y="114"/>
                </a:lnTo>
                <a:lnTo>
                  <a:pt x="13" y="114"/>
                </a:lnTo>
                <a:lnTo>
                  <a:pt x="9" y="121"/>
                </a:lnTo>
                <a:lnTo>
                  <a:pt x="9" y="125"/>
                </a:lnTo>
                <a:lnTo>
                  <a:pt x="13" y="125"/>
                </a:lnTo>
                <a:lnTo>
                  <a:pt x="17" y="125"/>
                </a:lnTo>
                <a:lnTo>
                  <a:pt x="19" y="125"/>
                </a:lnTo>
                <a:lnTo>
                  <a:pt x="20" y="125"/>
                </a:lnTo>
                <a:lnTo>
                  <a:pt x="24" y="131"/>
                </a:lnTo>
                <a:lnTo>
                  <a:pt x="22" y="134"/>
                </a:lnTo>
                <a:lnTo>
                  <a:pt x="24" y="140"/>
                </a:lnTo>
                <a:lnTo>
                  <a:pt x="30" y="144"/>
                </a:lnTo>
                <a:lnTo>
                  <a:pt x="32" y="144"/>
                </a:lnTo>
                <a:lnTo>
                  <a:pt x="36" y="146"/>
                </a:lnTo>
                <a:lnTo>
                  <a:pt x="34" y="148"/>
                </a:lnTo>
                <a:lnTo>
                  <a:pt x="37" y="151"/>
                </a:lnTo>
                <a:lnTo>
                  <a:pt x="41" y="163"/>
                </a:lnTo>
                <a:lnTo>
                  <a:pt x="41" y="164"/>
                </a:lnTo>
                <a:lnTo>
                  <a:pt x="41" y="166"/>
                </a:lnTo>
                <a:lnTo>
                  <a:pt x="39" y="168"/>
                </a:lnTo>
                <a:lnTo>
                  <a:pt x="36" y="170"/>
                </a:lnTo>
                <a:lnTo>
                  <a:pt x="34" y="168"/>
                </a:lnTo>
                <a:lnTo>
                  <a:pt x="34" y="166"/>
                </a:lnTo>
                <a:lnTo>
                  <a:pt x="30" y="166"/>
                </a:lnTo>
                <a:lnTo>
                  <a:pt x="30" y="168"/>
                </a:lnTo>
                <a:lnTo>
                  <a:pt x="22" y="170"/>
                </a:lnTo>
                <a:lnTo>
                  <a:pt x="11" y="170"/>
                </a:lnTo>
                <a:lnTo>
                  <a:pt x="9" y="172"/>
                </a:lnTo>
                <a:lnTo>
                  <a:pt x="5" y="170"/>
                </a:lnTo>
                <a:lnTo>
                  <a:pt x="5" y="176"/>
                </a:lnTo>
                <a:lnTo>
                  <a:pt x="2" y="176"/>
                </a:lnTo>
                <a:lnTo>
                  <a:pt x="0" y="177"/>
                </a:lnTo>
                <a:lnTo>
                  <a:pt x="0" y="181"/>
                </a:lnTo>
                <a:lnTo>
                  <a:pt x="4" y="179"/>
                </a:lnTo>
                <a:lnTo>
                  <a:pt x="7" y="177"/>
                </a:lnTo>
                <a:lnTo>
                  <a:pt x="5" y="179"/>
                </a:lnTo>
                <a:lnTo>
                  <a:pt x="2" y="185"/>
                </a:lnTo>
                <a:lnTo>
                  <a:pt x="2" y="189"/>
                </a:lnTo>
                <a:lnTo>
                  <a:pt x="4" y="189"/>
                </a:lnTo>
                <a:lnTo>
                  <a:pt x="9" y="194"/>
                </a:lnTo>
                <a:lnTo>
                  <a:pt x="19" y="198"/>
                </a:lnTo>
                <a:lnTo>
                  <a:pt x="22" y="196"/>
                </a:lnTo>
                <a:lnTo>
                  <a:pt x="26" y="196"/>
                </a:lnTo>
                <a:lnTo>
                  <a:pt x="34" y="194"/>
                </a:lnTo>
                <a:lnTo>
                  <a:pt x="34" y="192"/>
                </a:lnTo>
                <a:lnTo>
                  <a:pt x="34" y="191"/>
                </a:lnTo>
                <a:lnTo>
                  <a:pt x="34" y="192"/>
                </a:lnTo>
                <a:lnTo>
                  <a:pt x="37" y="192"/>
                </a:lnTo>
                <a:lnTo>
                  <a:pt x="36" y="196"/>
                </a:lnTo>
                <a:lnTo>
                  <a:pt x="36" y="194"/>
                </a:lnTo>
                <a:lnTo>
                  <a:pt x="32" y="200"/>
                </a:lnTo>
                <a:lnTo>
                  <a:pt x="30" y="200"/>
                </a:lnTo>
                <a:lnTo>
                  <a:pt x="22" y="206"/>
                </a:lnTo>
                <a:lnTo>
                  <a:pt x="22" y="207"/>
                </a:lnTo>
                <a:lnTo>
                  <a:pt x="20" y="206"/>
                </a:lnTo>
                <a:lnTo>
                  <a:pt x="20" y="206"/>
                </a:lnTo>
                <a:lnTo>
                  <a:pt x="19" y="207"/>
                </a:lnTo>
                <a:lnTo>
                  <a:pt x="15" y="207"/>
                </a:lnTo>
                <a:lnTo>
                  <a:pt x="15" y="204"/>
                </a:lnTo>
                <a:lnTo>
                  <a:pt x="13" y="204"/>
                </a:lnTo>
                <a:lnTo>
                  <a:pt x="13" y="204"/>
                </a:lnTo>
                <a:lnTo>
                  <a:pt x="11" y="204"/>
                </a:lnTo>
                <a:lnTo>
                  <a:pt x="9" y="206"/>
                </a:lnTo>
                <a:lnTo>
                  <a:pt x="11" y="207"/>
                </a:lnTo>
                <a:lnTo>
                  <a:pt x="19" y="215"/>
                </a:lnTo>
                <a:lnTo>
                  <a:pt x="20" y="215"/>
                </a:lnTo>
                <a:lnTo>
                  <a:pt x="22" y="215"/>
                </a:lnTo>
                <a:lnTo>
                  <a:pt x="22" y="217"/>
                </a:lnTo>
                <a:lnTo>
                  <a:pt x="26" y="224"/>
                </a:lnTo>
                <a:lnTo>
                  <a:pt x="39" y="234"/>
                </a:lnTo>
                <a:lnTo>
                  <a:pt x="45" y="236"/>
                </a:lnTo>
                <a:lnTo>
                  <a:pt x="51" y="234"/>
                </a:lnTo>
                <a:lnTo>
                  <a:pt x="58" y="228"/>
                </a:lnTo>
                <a:lnTo>
                  <a:pt x="64" y="226"/>
                </a:lnTo>
                <a:lnTo>
                  <a:pt x="64" y="224"/>
                </a:lnTo>
                <a:lnTo>
                  <a:pt x="66" y="221"/>
                </a:lnTo>
                <a:lnTo>
                  <a:pt x="68" y="215"/>
                </a:lnTo>
                <a:lnTo>
                  <a:pt x="64" y="213"/>
                </a:lnTo>
                <a:lnTo>
                  <a:pt x="68" y="206"/>
                </a:lnTo>
                <a:lnTo>
                  <a:pt x="68" y="202"/>
                </a:lnTo>
                <a:lnTo>
                  <a:pt x="68" y="200"/>
                </a:lnTo>
                <a:lnTo>
                  <a:pt x="69" y="204"/>
                </a:lnTo>
                <a:lnTo>
                  <a:pt x="73" y="202"/>
                </a:lnTo>
                <a:lnTo>
                  <a:pt x="75" y="204"/>
                </a:lnTo>
                <a:lnTo>
                  <a:pt x="79" y="202"/>
                </a:lnTo>
                <a:lnTo>
                  <a:pt x="77" y="204"/>
                </a:lnTo>
                <a:lnTo>
                  <a:pt x="73" y="207"/>
                </a:lnTo>
                <a:lnTo>
                  <a:pt x="71" y="206"/>
                </a:lnTo>
                <a:lnTo>
                  <a:pt x="71" y="207"/>
                </a:lnTo>
                <a:lnTo>
                  <a:pt x="69" y="209"/>
                </a:lnTo>
                <a:lnTo>
                  <a:pt x="71" y="213"/>
                </a:lnTo>
                <a:lnTo>
                  <a:pt x="71" y="217"/>
                </a:lnTo>
                <a:lnTo>
                  <a:pt x="73" y="217"/>
                </a:lnTo>
                <a:lnTo>
                  <a:pt x="77" y="215"/>
                </a:lnTo>
                <a:lnTo>
                  <a:pt x="81" y="217"/>
                </a:lnTo>
                <a:lnTo>
                  <a:pt x="77" y="217"/>
                </a:lnTo>
                <a:lnTo>
                  <a:pt x="77" y="219"/>
                </a:lnTo>
                <a:lnTo>
                  <a:pt x="73" y="221"/>
                </a:lnTo>
                <a:lnTo>
                  <a:pt x="75" y="228"/>
                </a:lnTo>
                <a:lnTo>
                  <a:pt x="77" y="230"/>
                </a:lnTo>
                <a:lnTo>
                  <a:pt x="77" y="234"/>
                </a:lnTo>
                <a:lnTo>
                  <a:pt x="79" y="239"/>
                </a:lnTo>
                <a:lnTo>
                  <a:pt x="77" y="243"/>
                </a:lnTo>
                <a:lnTo>
                  <a:pt x="77" y="245"/>
                </a:lnTo>
                <a:lnTo>
                  <a:pt x="79" y="247"/>
                </a:lnTo>
                <a:lnTo>
                  <a:pt x="75" y="249"/>
                </a:lnTo>
                <a:lnTo>
                  <a:pt x="77" y="254"/>
                </a:lnTo>
                <a:lnTo>
                  <a:pt x="83" y="264"/>
                </a:lnTo>
                <a:lnTo>
                  <a:pt x="83" y="266"/>
                </a:lnTo>
                <a:lnTo>
                  <a:pt x="85" y="269"/>
                </a:lnTo>
                <a:lnTo>
                  <a:pt x="81" y="269"/>
                </a:lnTo>
                <a:lnTo>
                  <a:pt x="81" y="273"/>
                </a:lnTo>
                <a:lnTo>
                  <a:pt x="86" y="279"/>
                </a:lnTo>
                <a:lnTo>
                  <a:pt x="83" y="279"/>
                </a:lnTo>
                <a:lnTo>
                  <a:pt x="86" y="284"/>
                </a:lnTo>
                <a:lnTo>
                  <a:pt x="86" y="288"/>
                </a:lnTo>
                <a:lnTo>
                  <a:pt x="92" y="301"/>
                </a:lnTo>
                <a:lnTo>
                  <a:pt x="92" y="310"/>
                </a:lnTo>
                <a:lnTo>
                  <a:pt x="96" y="318"/>
                </a:lnTo>
                <a:lnTo>
                  <a:pt x="98" y="320"/>
                </a:lnTo>
                <a:lnTo>
                  <a:pt x="100" y="325"/>
                </a:lnTo>
                <a:lnTo>
                  <a:pt x="101" y="325"/>
                </a:lnTo>
                <a:lnTo>
                  <a:pt x="101" y="327"/>
                </a:lnTo>
                <a:lnTo>
                  <a:pt x="105" y="335"/>
                </a:lnTo>
                <a:lnTo>
                  <a:pt x="107" y="335"/>
                </a:lnTo>
                <a:lnTo>
                  <a:pt x="107" y="337"/>
                </a:lnTo>
                <a:lnTo>
                  <a:pt x="111" y="342"/>
                </a:lnTo>
                <a:lnTo>
                  <a:pt x="113" y="342"/>
                </a:lnTo>
                <a:lnTo>
                  <a:pt x="113" y="348"/>
                </a:lnTo>
                <a:lnTo>
                  <a:pt x="115" y="352"/>
                </a:lnTo>
                <a:lnTo>
                  <a:pt x="117" y="355"/>
                </a:lnTo>
                <a:lnTo>
                  <a:pt x="117" y="359"/>
                </a:lnTo>
                <a:lnTo>
                  <a:pt x="120" y="367"/>
                </a:lnTo>
                <a:lnTo>
                  <a:pt x="122" y="370"/>
                </a:lnTo>
                <a:lnTo>
                  <a:pt x="122" y="376"/>
                </a:lnTo>
                <a:lnTo>
                  <a:pt x="124" y="378"/>
                </a:lnTo>
                <a:lnTo>
                  <a:pt x="126" y="382"/>
                </a:lnTo>
                <a:lnTo>
                  <a:pt x="130" y="387"/>
                </a:lnTo>
                <a:lnTo>
                  <a:pt x="132" y="387"/>
                </a:lnTo>
                <a:lnTo>
                  <a:pt x="133" y="393"/>
                </a:lnTo>
                <a:lnTo>
                  <a:pt x="139" y="399"/>
                </a:lnTo>
                <a:lnTo>
                  <a:pt x="141" y="404"/>
                </a:lnTo>
                <a:lnTo>
                  <a:pt x="143" y="408"/>
                </a:lnTo>
                <a:lnTo>
                  <a:pt x="143" y="408"/>
                </a:lnTo>
                <a:lnTo>
                  <a:pt x="143" y="412"/>
                </a:lnTo>
                <a:lnTo>
                  <a:pt x="147" y="417"/>
                </a:lnTo>
                <a:lnTo>
                  <a:pt x="149" y="425"/>
                </a:lnTo>
                <a:lnTo>
                  <a:pt x="150" y="430"/>
                </a:lnTo>
                <a:lnTo>
                  <a:pt x="156" y="443"/>
                </a:lnTo>
                <a:lnTo>
                  <a:pt x="160" y="449"/>
                </a:lnTo>
                <a:lnTo>
                  <a:pt x="165" y="453"/>
                </a:lnTo>
                <a:lnTo>
                  <a:pt x="171" y="453"/>
                </a:lnTo>
                <a:lnTo>
                  <a:pt x="177" y="449"/>
                </a:lnTo>
                <a:lnTo>
                  <a:pt x="179" y="445"/>
                </a:lnTo>
                <a:lnTo>
                  <a:pt x="179" y="443"/>
                </a:lnTo>
                <a:lnTo>
                  <a:pt x="179" y="443"/>
                </a:lnTo>
                <a:lnTo>
                  <a:pt x="179" y="442"/>
                </a:lnTo>
                <a:lnTo>
                  <a:pt x="181" y="438"/>
                </a:lnTo>
                <a:lnTo>
                  <a:pt x="186" y="436"/>
                </a:lnTo>
                <a:lnTo>
                  <a:pt x="188" y="436"/>
                </a:lnTo>
                <a:lnTo>
                  <a:pt x="196" y="432"/>
                </a:lnTo>
                <a:lnTo>
                  <a:pt x="198" y="434"/>
                </a:lnTo>
                <a:lnTo>
                  <a:pt x="198" y="436"/>
                </a:lnTo>
                <a:lnTo>
                  <a:pt x="198" y="434"/>
                </a:lnTo>
                <a:lnTo>
                  <a:pt x="198" y="434"/>
                </a:lnTo>
                <a:lnTo>
                  <a:pt x="192" y="430"/>
                </a:lnTo>
                <a:lnTo>
                  <a:pt x="192" y="429"/>
                </a:lnTo>
                <a:lnTo>
                  <a:pt x="194" y="427"/>
                </a:lnTo>
                <a:lnTo>
                  <a:pt x="198" y="421"/>
                </a:lnTo>
                <a:lnTo>
                  <a:pt x="198" y="419"/>
                </a:lnTo>
                <a:lnTo>
                  <a:pt x="199" y="417"/>
                </a:lnTo>
                <a:lnTo>
                  <a:pt x="203" y="415"/>
                </a:lnTo>
                <a:lnTo>
                  <a:pt x="205" y="417"/>
                </a:lnTo>
                <a:lnTo>
                  <a:pt x="207" y="415"/>
                </a:lnTo>
                <a:lnTo>
                  <a:pt x="207" y="412"/>
                </a:lnTo>
                <a:lnTo>
                  <a:pt x="207" y="399"/>
                </a:lnTo>
                <a:lnTo>
                  <a:pt x="205" y="395"/>
                </a:lnTo>
                <a:lnTo>
                  <a:pt x="205" y="389"/>
                </a:lnTo>
                <a:lnTo>
                  <a:pt x="209" y="382"/>
                </a:lnTo>
                <a:lnTo>
                  <a:pt x="213" y="370"/>
                </a:lnTo>
                <a:lnTo>
                  <a:pt x="213" y="363"/>
                </a:lnTo>
                <a:lnTo>
                  <a:pt x="209" y="361"/>
                </a:lnTo>
                <a:lnTo>
                  <a:pt x="209" y="348"/>
                </a:lnTo>
                <a:lnTo>
                  <a:pt x="207" y="344"/>
                </a:lnTo>
                <a:lnTo>
                  <a:pt x="211" y="340"/>
                </a:lnTo>
                <a:lnTo>
                  <a:pt x="207" y="333"/>
                </a:lnTo>
                <a:lnTo>
                  <a:pt x="207" y="327"/>
                </a:lnTo>
                <a:lnTo>
                  <a:pt x="209" y="324"/>
                </a:lnTo>
                <a:lnTo>
                  <a:pt x="214" y="318"/>
                </a:lnTo>
                <a:lnTo>
                  <a:pt x="216" y="318"/>
                </a:lnTo>
                <a:lnTo>
                  <a:pt x="218" y="322"/>
                </a:lnTo>
                <a:lnTo>
                  <a:pt x="220" y="322"/>
                </a:lnTo>
                <a:lnTo>
                  <a:pt x="224" y="316"/>
                </a:lnTo>
                <a:lnTo>
                  <a:pt x="224" y="312"/>
                </a:lnTo>
                <a:lnTo>
                  <a:pt x="228" y="309"/>
                </a:lnTo>
                <a:lnTo>
                  <a:pt x="235" y="310"/>
                </a:lnTo>
                <a:lnTo>
                  <a:pt x="239" y="309"/>
                </a:lnTo>
                <a:lnTo>
                  <a:pt x="243" y="303"/>
                </a:lnTo>
                <a:lnTo>
                  <a:pt x="241" y="299"/>
                </a:lnTo>
                <a:lnTo>
                  <a:pt x="243" y="296"/>
                </a:lnTo>
                <a:lnTo>
                  <a:pt x="246" y="292"/>
                </a:lnTo>
                <a:lnTo>
                  <a:pt x="252" y="290"/>
                </a:lnTo>
                <a:lnTo>
                  <a:pt x="256" y="286"/>
                </a:lnTo>
                <a:lnTo>
                  <a:pt x="258" y="282"/>
                </a:lnTo>
                <a:lnTo>
                  <a:pt x="273" y="271"/>
                </a:lnTo>
                <a:lnTo>
                  <a:pt x="277" y="264"/>
                </a:lnTo>
                <a:lnTo>
                  <a:pt x="288" y="252"/>
                </a:lnTo>
                <a:lnTo>
                  <a:pt x="286" y="252"/>
                </a:lnTo>
                <a:lnTo>
                  <a:pt x="286" y="254"/>
                </a:lnTo>
                <a:lnTo>
                  <a:pt x="282" y="254"/>
                </a:lnTo>
                <a:lnTo>
                  <a:pt x="282" y="251"/>
                </a:lnTo>
                <a:lnTo>
                  <a:pt x="284" y="251"/>
                </a:lnTo>
                <a:lnTo>
                  <a:pt x="288" y="247"/>
                </a:lnTo>
                <a:lnTo>
                  <a:pt x="290" y="247"/>
                </a:lnTo>
                <a:lnTo>
                  <a:pt x="290" y="249"/>
                </a:lnTo>
                <a:lnTo>
                  <a:pt x="290" y="251"/>
                </a:lnTo>
                <a:lnTo>
                  <a:pt x="292" y="251"/>
                </a:lnTo>
                <a:lnTo>
                  <a:pt x="299" y="247"/>
                </a:lnTo>
                <a:lnTo>
                  <a:pt x="299" y="245"/>
                </a:lnTo>
                <a:lnTo>
                  <a:pt x="307" y="241"/>
                </a:lnTo>
                <a:lnTo>
                  <a:pt x="305" y="237"/>
                </a:lnTo>
                <a:lnTo>
                  <a:pt x="307" y="237"/>
                </a:lnTo>
                <a:lnTo>
                  <a:pt x="309" y="236"/>
                </a:lnTo>
                <a:lnTo>
                  <a:pt x="312" y="232"/>
                </a:lnTo>
                <a:lnTo>
                  <a:pt x="311" y="232"/>
                </a:lnTo>
                <a:lnTo>
                  <a:pt x="311" y="230"/>
                </a:lnTo>
                <a:lnTo>
                  <a:pt x="309" y="226"/>
                </a:lnTo>
                <a:lnTo>
                  <a:pt x="309" y="224"/>
                </a:lnTo>
                <a:lnTo>
                  <a:pt x="311" y="222"/>
                </a:lnTo>
                <a:lnTo>
                  <a:pt x="311" y="219"/>
                </a:lnTo>
                <a:lnTo>
                  <a:pt x="312" y="217"/>
                </a:lnTo>
                <a:lnTo>
                  <a:pt x="324" y="213"/>
                </a:lnTo>
                <a:lnTo>
                  <a:pt x="326" y="211"/>
                </a:lnTo>
                <a:lnTo>
                  <a:pt x="326" y="209"/>
                </a:lnTo>
                <a:lnTo>
                  <a:pt x="327" y="206"/>
                </a:lnTo>
                <a:lnTo>
                  <a:pt x="327" y="206"/>
                </a:lnTo>
                <a:lnTo>
                  <a:pt x="326" y="204"/>
                </a:lnTo>
                <a:lnTo>
                  <a:pt x="324" y="204"/>
                </a:lnTo>
                <a:lnTo>
                  <a:pt x="324" y="202"/>
                </a:lnTo>
                <a:lnTo>
                  <a:pt x="327" y="202"/>
                </a:lnTo>
                <a:lnTo>
                  <a:pt x="329" y="206"/>
                </a:lnTo>
                <a:lnTo>
                  <a:pt x="329" y="207"/>
                </a:lnTo>
                <a:lnTo>
                  <a:pt x="329" y="211"/>
                </a:lnTo>
                <a:lnTo>
                  <a:pt x="333" y="213"/>
                </a:lnTo>
                <a:lnTo>
                  <a:pt x="333" y="211"/>
                </a:lnTo>
                <a:lnTo>
                  <a:pt x="335" y="211"/>
                </a:lnTo>
                <a:lnTo>
                  <a:pt x="337" y="211"/>
                </a:lnTo>
                <a:lnTo>
                  <a:pt x="337" y="211"/>
                </a:lnTo>
                <a:lnTo>
                  <a:pt x="337" y="209"/>
                </a:lnTo>
                <a:lnTo>
                  <a:pt x="337" y="207"/>
                </a:lnTo>
                <a:lnTo>
                  <a:pt x="339" y="209"/>
                </a:lnTo>
                <a:lnTo>
                  <a:pt x="339" y="213"/>
                </a:lnTo>
                <a:lnTo>
                  <a:pt x="341" y="215"/>
                </a:lnTo>
                <a:lnTo>
                  <a:pt x="341" y="213"/>
                </a:lnTo>
                <a:lnTo>
                  <a:pt x="344" y="215"/>
                </a:lnTo>
                <a:lnTo>
                  <a:pt x="346" y="213"/>
                </a:lnTo>
                <a:lnTo>
                  <a:pt x="344" y="209"/>
                </a:lnTo>
                <a:lnTo>
                  <a:pt x="344" y="209"/>
                </a:lnTo>
                <a:lnTo>
                  <a:pt x="344" y="204"/>
                </a:lnTo>
                <a:lnTo>
                  <a:pt x="343" y="20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Freeform 585">
            <a:extLst>
              <a:ext uri="{FF2B5EF4-FFF2-40B4-BE49-F238E27FC236}">
                <a16:creationId xmlns:a16="http://schemas.microsoft.com/office/drawing/2014/main" id="{1AD0A663-A5FD-4C11-B364-CD3BD1EFD00F}"/>
              </a:ext>
            </a:extLst>
          </p:cNvPr>
          <p:cNvSpPr>
            <a:spLocks/>
          </p:cNvSpPr>
          <p:nvPr/>
        </p:nvSpPr>
        <p:spPr bwMode="auto">
          <a:xfrm>
            <a:off x="7733484" y="3402751"/>
            <a:ext cx="752627" cy="733204"/>
          </a:xfrm>
          <a:custGeom>
            <a:avLst/>
            <a:gdLst>
              <a:gd name="T0" fmla="*/ 327 w 465"/>
              <a:gd name="T1" fmla="*/ 164 h 453"/>
              <a:gd name="T2" fmla="*/ 335 w 465"/>
              <a:gd name="T3" fmla="*/ 140 h 453"/>
              <a:gd name="T4" fmla="*/ 326 w 465"/>
              <a:gd name="T5" fmla="*/ 123 h 453"/>
              <a:gd name="T6" fmla="*/ 335 w 465"/>
              <a:gd name="T7" fmla="*/ 127 h 453"/>
              <a:gd name="T8" fmla="*/ 350 w 465"/>
              <a:gd name="T9" fmla="*/ 140 h 453"/>
              <a:gd name="T10" fmla="*/ 382 w 465"/>
              <a:gd name="T11" fmla="*/ 148 h 453"/>
              <a:gd name="T12" fmla="*/ 386 w 465"/>
              <a:gd name="T13" fmla="*/ 166 h 453"/>
              <a:gd name="T14" fmla="*/ 378 w 465"/>
              <a:gd name="T15" fmla="*/ 179 h 453"/>
              <a:gd name="T16" fmla="*/ 388 w 465"/>
              <a:gd name="T17" fmla="*/ 181 h 453"/>
              <a:gd name="T18" fmla="*/ 397 w 465"/>
              <a:gd name="T19" fmla="*/ 191 h 453"/>
              <a:gd name="T20" fmla="*/ 405 w 465"/>
              <a:gd name="T21" fmla="*/ 209 h 453"/>
              <a:gd name="T22" fmla="*/ 414 w 465"/>
              <a:gd name="T23" fmla="*/ 183 h 453"/>
              <a:gd name="T24" fmla="*/ 427 w 465"/>
              <a:gd name="T25" fmla="*/ 148 h 453"/>
              <a:gd name="T26" fmla="*/ 448 w 465"/>
              <a:gd name="T27" fmla="*/ 106 h 453"/>
              <a:gd name="T28" fmla="*/ 465 w 465"/>
              <a:gd name="T29" fmla="*/ 91 h 453"/>
              <a:gd name="T30" fmla="*/ 452 w 465"/>
              <a:gd name="T31" fmla="*/ 74 h 453"/>
              <a:gd name="T32" fmla="*/ 435 w 465"/>
              <a:gd name="T33" fmla="*/ 69 h 453"/>
              <a:gd name="T34" fmla="*/ 410 w 465"/>
              <a:gd name="T35" fmla="*/ 80 h 453"/>
              <a:gd name="T36" fmla="*/ 386 w 465"/>
              <a:gd name="T37" fmla="*/ 97 h 453"/>
              <a:gd name="T38" fmla="*/ 373 w 465"/>
              <a:gd name="T39" fmla="*/ 118 h 453"/>
              <a:gd name="T40" fmla="*/ 331 w 465"/>
              <a:gd name="T41" fmla="*/ 118 h 453"/>
              <a:gd name="T42" fmla="*/ 318 w 465"/>
              <a:gd name="T43" fmla="*/ 99 h 453"/>
              <a:gd name="T44" fmla="*/ 284 w 465"/>
              <a:gd name="T45" fmla="*/ 119 h 453"/>
              <a:gd name="T46" fmla="*/ 233 w 465"/>
              <a:gd name="T47" fmla="*/ 110 h 453"/>
              <a:gd name="T48" fmla="*/ 188 w 465"/>
              <a:gd name="T49" fmla="*/ 88 h 453"/>
              <a:gd name="T50" fmla="*/ 186 w 465"/>
              <a:gd name="T51" fmla="*/ 52 h 453"/>
              <a:gd name="T52" fmla="*/ 162 w 465"/>
              <a:gd name="T53" fmla="*/ 43 h 453"/>
              <a:gd name="T54" fmla="*/ 150 w 465"/>
              <a:gd name="T55" fmla="*/ 18 h 453"/>
              <a:gd name="T56" fmla="*/ 118 w 465"/>
              <a:gd name="T57" fmla="*/ 0 h 453"/>
              <a:gd name="T58" fmla="*/ 88 w 465"/>
              <a:gd name="T59" fmla="*/ 22 h 453"/>
              <a:gd name="T60" fmla="*/ 77 w 465"/>
              <a:gd name="T61" fmla="*/ 58 h 453"/>
              <a:gd name="T62" fmla="*/ 47 w 465"/>
              <a:gd name="T63" fmla="*/ 103 h 453"/>
              <a:gd name="T64" fmla="*/ 15 w 465"/>
              <a:gd name="T65" fmla="*/ 114 h 453"/>
              <a:gd name="T66" fmla="*/ 22 w 465"/>
              <a:gd name="T67" fmla="*/ 134 h 453"/>
              <a:gd name="T68" fmla="*/ 41 w 465"/>
              <a:gd name="T69" fmla="*/ 166 h 453"/>
              <a:gd name="T70" fmla="*/ 9 w 465"/>
              <a:gd name="T71" fmla="*/ 172 h 453"/>
              <a:gd name="T72" fmla="*/ 2 w 465"/>
              <a:gd name="T73" fmla="*/ 185 h 453"/>
              <a:gd name="T74" fmla="*/ 34 w 465"/>
              <a:gd name="T75" fmla="*/ 191 h 453"/>
              <a:gd name="T76" fmla="*/ 20 w 465"/>
              <a:gd name="T77" fmla="*/ 206 h 453"/>
              <a:gd name="T78" fmla="*/ 11 w 465"/>
              <a:gd name="T79" fmla="*/ 207 h 453"/>
              <a:gd name="T80" fmla="*/ 58 w 465"/>
              <a:gd name="T81" fmla="*/ 228 h 453"/>
              <a:gd name="T82" fmla="*/ 69 w 465"/>
              <a:gd name="T83" fmla="*/ 204 h 453"/>
              <a:gd name="T84" fmla="*/ 71 w 465"/>
              <a:gd name="T85" fmla="*/ 213 h 453"/>
              <a:gd name="T86" fmla="*/ 77 w 465"/>
              <a:gd name="T87" fmla="*/ 230 h 453"/>
              <a:gd name="T88" fmla="*/ 83 w 465"/>
              <a:gd name="T89" fmla="*/ 266 h 453"/>
              <a:gd name="T90" fmla="*/ 92 w 465"/>
              <a:gd name="T91" fmla="*/ 310 h 453"/>
              <a:gd name="T92" fmla="*/ 111 w 465"/>
              <a:gd name="T93" fmla="*/ 342 h 453"/>
              <a:gd name="T94" fmla="*/ 124 w 465"/>
              <a:gd name="T95" fmla="*/ 378 h 453"/>
              <a:gd name="T96" fmla="*/ 143 w 465"/>
              <a:gd name="T97" fmla="*/ 412 h 453"/>
              <a:gd name="T98" fmla="*/ 179 w 465"/>
              <a:gd name="T99" fmla="*/ 445 h 453"/>
              <a:gd name="T100" fmla="*/ 198 w 465"/>
              <a:gd name="T101" fmla="*/ 436 h 453"/>
              <a:gd name="T102" fmla="*/ 203 w 465"/>
              <a:gd name="T103" fmla="*/ 415 h 453"/>
              <a:gd name="T104" fmla="*/ 213 w 465"/>
              <a:gd name="T105" fmla="*/ 363 h 453"/>
              <a:gd name="T106" fmla="*/ 216 w 465"/>
              <a:gd name="T107" fmla="*/ 318 h 453"/>
              <a:gd name="T108" fmla="*/ 241 w 465"/>
              <a:gd name="T109" fmla="*/ 299 h 453"/>
              <a:gd name="T110" fmla="*/ 286 w 465"/>
              <a:gd name="T111" fmla="*/ 252 h 453"/>
              <a:gd name="T112" fmla="*/ 292 w 465"/>
              <a:gd name="T113" fmla="*/ 251 h 453"/>
              <a:gd name="T114" fmla="*/ 311 w 465"/>
              <a:gd name="T115" fmla="*/ 230 h 453"/>
              <a:gd name="T116" fmla="*/ 327 w 465"/>
              <a:gd name="T117" fmla="*/ 206 h 453"/>
              <a:gd name="T118" fmla="*/ 333 w 465"/>
              <a:gd name="T119" fmla="*/ 213 h 453"/>
              <a:gd name="T120" fmla="*/ 341 w 465"/>
              <a:gd name="T121" fmla="*/ 215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5" h="453">
                <a:moveTo>
                  <a:pt x="343" y="200"/>
                </a:moveTo>
                <a:lnTo>
                  <a:pt x="343" y="196"/>
                </a:lnTo>
                <a:lnTo>
                  <a:pt x="337" y="189"/>
                </a:lnTo>
                <a:lnTo>
                  <a:pt x="337" y="185"/>
                </a:lnTo>
                <a:lnTo>
                  <a:pt x="337" y="181"/>
                </a:lnTo>
                <a:lnTo>
                  <a:pt x="337" y="177"/>
                </a:lnTo>
                <a:lnTo>
                  <a:pt x="337" y="172"/>
                </a:lnTo>
                <a:lnTo>
                  <a:pt x="331" y="166"/>
                </a:lnTo>
                <a:lnTo>
                  <a:pt x="327" y="164"/>
                </a:lnTo>
                <a:lnTo>
                  <a:pt x="324" y="161"/>
                </a:lnTo>
                <a:lnTo>
                  <a:pt x="324" y="155"/>
                </a:lnTo>
                <a:lnTo>
                  <a:pt x="327" y="153"/>
                </a:lnTo>
                <a:lnTo>
                  <a:pt x="329" y="149"/>
                </a:lnTo>
                <a:lnTo>
                  <a:pt x="331" y="148"/>
                </a:lnTo>
                <a:lnTo>
                  <a:pt x="333" y="148"/>
                </a:lnTo>
                <a:lnTo>
                  <a:pt x="335" y="148"/>
                </a:lnTo>
                <a:lnTo>
                  <a:pt x="335" y="142"/>
                </a:lnTo>
                <a:lnTo>
                  <a:pt x="335" y="140"/>
                </a:lnTo>
                <a:lnTo>
                  <a:pt x="331" y="140"/>
                </a:lnTo>
                <a:lnTo>
                  <a:pt x="327" y="142"/>
                </a:lnTo>
                <a:lnTo>
                  <a:pt x="320" y="138"/>
                </a:lnTo>
                <a:lnTo>
                  <a:pt x="320" y="134"/>
                </a:lnTo>
                <a:lnTo>
                  <a:pt x="324" y="131"/>
                </a:lnTo>
                <a:lnTo>
                  <a:pt x="326" y="127"/>
                </a:lnTo>
                <a:lnTo>
                  <a:pt x="324" y="125"/>
                </a:lnTo>
                <a:lnTo>
                  <a:pt x="324" y="123"/>
                </a:lnTo>
                <a:lnTo>
                  <a:pt x="326" y="123"/>
                </a:lnTo>
                <a:lnTo>
                  <a:pt x="326" y="121"/>
                </a:lnTo>
                <a:lnTo>
                  <a:pt x="327" y="123"/>
                </a:lnTo>
                <a:lnTo>
                  <a:pt x="329" y="125"/>
                </a:lnTo>
                <a:lnTo>
                  <a:pt x="329" y="127"/>
                </a:lnTo>
                <a:lnTo>
                  <a:pt x="331" y="129"/>
                </a:lnTo>
                <a:lnTo>
                  <a:pt x="335" y="131"/>
                </a:lnTo>
                <a:lnTo>
                  <a:pt x="337" y="129"/>
                </a:lnTo>
                <a:lnTo>
                  <a:pt x="335" y="129"/>
                </a:lnTo>
                <a:lnTo>
                  <a:pt x="335" y="127"/>
                </a:lnTo>
                <a:lnTo>
                  <a:pt x="337" y="127"/>
                </a:lnTo>
                <a:lnTo>
                  <a:pt x="339" y="129"/>
                </a:lnTo>
                <a:lnTo>
                  <a:pt x="341" y="131"/>
                </a:lnTo>
                <a:lnTo>
                  <a:pt x="344" y="131"/>
                </a:lnTo>
                <a:lnTo>
                  <a:pt x="344" y="129"/>
                </a:lnTo>
                <a:lnTo>
                  <a:pt x="346" y="129"/>
                </a:lnTo>
                <a:lnTo>
                  <a:pt x="348" y="133"/>
                </a:lnTo>
                <a:lnTo>
                  <a:pt x="348" y="138"/>
                </a:lnTo>
                <a:lnTo>
                  <a:pt x="350" y="140"/>
                </a:lnTo>
                <a:lnTo>
                  <a:pt x="350" y="144"/>
                </a:lnTo>
                <a:lnTo>
                  <a:pt x="350" y="146"/>
                </a:lnTo>
                <a:lnTo>
                  <a:pt x="354" y="146"/>
                </a:lnTo>
                <a:lnTo>
                  <a:pt x="356" y="146"/>
                </a:lnTo>
                <a:lnTo>
                  <a:pt x="359" y="148"/>
                </a:lnTo>
                <a:lnTo>
                  <a:pt x="365" y="148"/>
                </a:lnTo>
                <a:lnTo>
                  <a:pt x="371" y="148"/>
                </a:lnTo>
                <a:lnTo>
                  <a:pt x="376" y="148"/>
                </a:lnTo>
                <a:lnTo>
                  <a:pt x="382" y="148"/>
                </a:lnTo>
                <a:lnTo>
                  <a:pt x="384" y="148"/>
                </a:lnTo>
                <a:lnTo>
                  <a:pt x="386" y="148"/>
                </a:lnTo>
                <a:lnTo>
                  <a:pt x="388" y="148"/>
                </a:lnTo>
                <a:lnTo>
                  <a:pt x="390" y="151"/>
                </a:lnTo>
                <a:lnTo>
                  <a:pt x="391" y="151"/>
                </a:lnTo>
                <a:lnTo>
                  <a:pt x="390" y="155"/>
                </a:lnTo>
                <a:lnTo>
                  <a:pt x="390" y="159"/>
                </a:lnTo>
                <a:lnTo>
                  <a:pt x="388" y="164"/>
                </a:lnTo>
                <a:lnTo>
                  <a:pt x="386" y="166"/>
                </a:lnTo>
                <a:lnTo>
                  <a:pt x="386" y="168"/>
                </a:lnTo>
                <a:lnTo>
                  <a:pt x="384" y="170"/>
                </a:lnTo>
                <a:lnTo>
                  <a:pt x="382" y="168"/>
                </a:lnTo>
                <a:lnTo>
                  <a:pt x="382" y="168"/>
                </a:lnTo>
                <a:lnTo>
                  <a:pt x="378" y="170"/>
                </a:lnTo>
                <a:lnTo>
                  <a:pt x="378" y="172"/>
                </a:lnTo>
                <a:lnTo>
                  <a:pt x="376" y="174"/>
                </a:lnTo>
                <a:lnTo>
                  <a:pt x="376" y="176"/>
                </a:lnTo>
                <a:lnTo>
                  <a:pt x="378" y="179"/>
                </a:lnTo>
                <a:lnTo>
                  <a:pt x="380" y="181"/>
                </a:lnTo>
                <a:lnTo>
                  <a:pt x="380" y="183"/>
                </a:lnTo>
                <a:lnTo>
                  <a:pt x="382" y="185"/>
                </a:lnTo>
                <a:lnTo>
                  <a:pt x="386" y="189"/>
                </a:lnTo>
                <a:lnTo>
                  <a:pt x="388" y="189"/>
                </a:lnTo>
                <a:lnTo>
                  <a:pt x="388" y="187"/>
                </a:lnTo>
                <a:lnTo>
                  <a:pt x="386" y="185"/>
                </a:lnTo>
                <a:lnTo>
                  <a:pt x="388" y="183"/>
                </a:lnTo>
                <a:lnTo>
                  <a:pt x="388" y="181"/>
                </a:lnTo>
                <a:lnTo>
                  <a:pt x="390" y="179"/>
                </a:lnTo>
                <a:lnTo>
                  <a:pt x="388" y="177"/>
                </a:lnTo>
                <a:lnTo>
                  <a:pt x="390" y="177"/>
                </a:lnTo>
                <a:lnTo>
                  <a:pt x="391" y="177"/>
                </a:lnTo>
                <a:lnTo>
                  <a:pt x="395" y="177"/>
                </a:lnTo>
                <a:lnTo>
                  <a:pt x="395" y="179"/>
                </a:lnTo>
                <a:lnTo>
                  <a:pt x="397" y="181"/>
                </a:lnTo>
                <a:lnTo>
                  <a:pt x="397" y="187"/>
                </a:lnTo>
                <a:lnTo>
                  <a:pt x="397" y="191"/>
                </a:lnTo>
                <a:lnTo>
                  <a:pt x="399" y="192"/>
                </a:lnTo>
                <a:lnTo>
                  <a:pt x="401" y="200"/>
                </a:lnTo>
                <a:lnTo>
                  <a:pt x="401" y="204"/>
                </a:lnTo>
                <a:lnTo>
                  <a:pt x="403" y="206"/>
                </a:lnTo>
                <a:lnTo>
                  <a:pt x="403" y="207"/>
                </a:lnTo>
                <a:lnTo>
                  <a:pt x="403" y="209"/>
                </a:lnTo>
                <a:lnTo>
                  <a:pt x="405" y="209"/>
                </a:lnTo>
                <a:lnTo>
                  <a:pt x="405" y="211"/>
                </a:lnTo>
                <a:lnTo>
                  <a:pt x="405" y="209"/>
                </a:lnTo>
                <a:lnTo>
                  <a:pt x="405" y="206"/>
                </a:lnTo>
                <a:lnTo>
                  <a:pt x="407" y="207"/>
                </a:lnTo>
                <a:lnTo>
                  <a:pt x="408" y="206"/>
                </a:lnTo>
                <a:lnTo>
                  <a:pt x="410" y="200"/>
                </a:lnTo>
                <a:lnTo>
                  <a:pt x="410" y="196"/>
                </a:lnTo>
                <a:lnTo>
                  <a:pt x="410" y="192"/>
                </a:lnTo>
                <a:lnTo>
                  <a:pt x="410" y="189"/>
                </a:lnTo>
                <a:lnTo>
                  <a:pt x="414" y="189"/>
                </a:lnTo>
                <a:lnTo>
                  <a:pt x="414" y="183"/>
                </a:lnTo>
                <a:lnTo>
                  <a:pt x="414" y="179"/>
                </a:lnTo>
                <a:lnTo>
                  <a:pt x="412" y="170"/>
                </a:lnTo>
                <a:lnTo>
                  <a:pt x="416" y="170"/>
                </a:lnTo>
                <a:lnTo>
                  <a:pt x="418" y="172"/>
                </a:lnTo>
                <a:lnTo>
                  <a:pt x="423" y="172"/>
                </a:lnTo>
                <a:lnTo>
                  <a:pt x="425" y="166"/>
                </a:lnTo>
                <a:lnTo>
                  <a:pt x="427" y="159"/>
                </a:lnTo>
                <a:lnTo>
                  <a:pt x="431" y="149"/>
                </a:lnTo>
                <a:lnTo>
                  <a:pt x="427" y="148"/>
                </a:lnTo>
                <a:lnTo>
                  <a:pt x="425" y="146"/>
                </a:lnTo>
                <a:lnTo>
                  <a:pt x="431" y="138"/>
                </a:lnTo>
                <a:lnTo>
                  <a:pt x="433" y="131"/>
                </a:lnTo>
                <a:lnTo>
                  <a:pt x="431" y="129"/>
                </a:lnTo>
                <a:lnTo>
                  <a:pt x="433" y="125"/>
                </a:lnTo>
                <a:lnTo>
                  <a:pt x="439" y="118"/>
                </a:lnTo>
                <a:lnTo>
                  <a:pt x="442" y="116"/>
                </a:lnTo>
                <a:lnTo>
                  <a:pt x="446" y="110"/>
                </a:lnTo>
                <a:lnTo>
                  <a:pt x="448" y="106"/>
                </a:lnTo>
                <a:lnTo>
                  <a:pt x="452" y="104"/>
                </a:lnTo>
                <a:lnTo>
                  <a:pt x="457" y="101"/>
                </a:lnTo>
                <a:lnTo>
                  <a:pt x="459" y="104"/>
                </a:lnTo>
                <a:lnTo>
                  <a:pt x="463" y="104"/>
                </a:lnTo>
                <a:lnTo>
                  <a:pt x="463" y="103"/>
                </a:lnTo>
                <a:lnTo>
                  <a:pt x="463" y="99"/>
                </a:lnTo>
                <a:lnTo>
                  <a:pt x="465" y="95"/>
                </a:lnTo>
                <a:lnTo>
                  <a:pt x="465" y="93"/>
                </a:lnTo>
                <a:lnTo>
                  <a:pt x="465" y="91"/>
                </a:lnTo>
                <a:lnTo>
                  <a:pt x="461" y="89"/>
                </a:lnTo>
                <a:lnTo>
                  <a:pt x="459" y="88"/>
                </a:lnTo>
                <a:lnTo>
                  <a:pt x="457" y="89"/>
                </a:lnTo>
                <a:lnTo>
                  <a:pt x="454" y="88"/>
                </a:lnTo>
                <a:lnTo>
                  <a:pt x="452" y="86"/>
                </a:lnTo>
                <a:lnTo>
                  <a:pt x="456" y="82"/>
                </a:lnTo>
                <a:lnTo>
                  <a:pt x="456" y="80"/>
                </a:lnTo>
                <a:lnTo>
                  <a:pt x="452" y="76"/>
                </a:lnTo>
                <a:lnTo>
                  <a:pt x="452" y="74"/>
                </a:lnTo>
                <a:lnTo>
                  <a:pt x="450" y="74"/>
                </a:lnTo>
                <a:lnTo>
                  <a:pt x="448" y="76"/>
                </a:lnTo>
                <a:lnTo>
                  <a:pt x="446" y="73"/>
                </a:lnTo>
                <a:lnTo>
                  <a:pt x="448" y="69"/>
                </a:lnTo>
                <a:lnTo>
                  <a:pt x="448" y="67"/>
                </a:lnTo>
                <a:lnTo>
                  <a:pt x="446" y="67"/>
                </a:lnTo>
                <a:lnTo>
                  <a:pt x="444" y="65"/>
                </a:lnTo>
                <a:lnTo>
                  <a:pt x="440" y="65"/>
                </a:lnTo>
                <a:lnTo>
                  <a:pt x="435" y="69"/>
                </a:lnTo>
                <a:lnTo>
                  <a:pt x="435" y="71"/>
                </a:lnTo>
                <a:lnTo>
                  <a:pt x="433" y="73"/>
                </a:lnTo>
                <a:lnTo>
                  <a:pt x="427" y="71"/>
                </a:lnTo>
                <a:lnTo>
                  <a:pt x="422" y="73"/>
                </a:lnTo>
                <a:lnTo>
                  <a:pt x="420" y="69"/>
                </a:lnTo>
                <a:lnTo>
                  <a:pt x="416" y="71"/>
                </a:lnTo>
                <a:lnTo>
                  <a:pt x="412" y="71"/>
                </a:lnTo>
                <a:lnTo>
                  <a:pt x="414" y="74"/>
                </a:lnTo>
                <a:lnTo>
                  <a:pt x="410" y="80"/>
                </a:lnTo>
                <a:lnTo>
                  <a:pt x="403" y="80"/>
                </a:lnTo>
                <a:lnTo>
                  <a:pt x="399" y="82"/>
                </a:lnTo>
                <a:lnTo>
                  <a:pt x="397" y="86"/>
                </a:lnTo>
                <a:lnTo>
                  <a:pt x="395" y="88"/>
                </a:lnTo>
                <a:lnTo>
                  <a:pt x="393" y="89"/>
                </a:lnTo>
                <a:lnTo>
                  <a:pt x="393" y="91"/>
                </a:lnTo>
                <a:lnTo>
                  <a:pt x="390" y="91"/>
                </a:lnTo>
                <a:lnTo>
                  <a:pt x="388" y="93"/>
                </a:lnTo>
                <a:lnTo>
                  <a:pt x="386" y="97"/>
                </a:lnTo>
                <a:lnTo>
                  <a:pt x="384" y="97"/>
                </a:lnTo>
                <a:lnTo>
                  <a:pt x="376" y="99"/>
                </a:lnTo>
                <a:lnTo>
                  <a:pt x="375" y="99"/>
                </a:lnTo>
                <a:lnTo>
                  <a:pt x="373" y="103"/>
                </a:lnTo>
                <a:lnTo>
                  <a:pt x="375" y="106"/>
                </a:lnTo>
                <a:lnTo>
                  <a:pt x="378" y="108"/>
                </a:lnTo>
                <a:lnTo>
                  <a:pt x="378" y="112"/>
                </a:lnTo>
                <a:lnTo>
                  <a:pt x="380" y="116"/>
                </a:lnTo>
                <a:lnTo>
                  <a:pt x="373" y="118"/>
                </a:lnTo>
                <a:lnTo>
                  <a:pt x="369" y="118"/>
                </a:lnTo>
                <a:lnTo>
                  <a:pt x="361" y="119"/>
                </a:lnTo>
                <a:lnTo>
                  <a:pt x="359" y="118"/>
                </a:lnTo>
                <a:lnTo>
                  <a:pt x="356" y="118"/>
                </a:lnTo>
                <a:lnTo>
                  <a:pt x="352" y="121"/>
                </a:lnTo>
                <a:lnTo>
                  <a:pt x="346" y="121"/>
                </a:lnTo>
                <a:lnTo>
                  <a:pt x="339" y="118"/>
                </a:lnTo>
                <a:lnTo>
                  <a:pt x="337" y="118"/>
                </a:lnTo>
                <a:lnTo>
                  <a:pt x="331" y="118"/>
                </a:lnTo>
                <a:lnTo>
                  <a:pt x="327" y="112"/>
                </a:lnTo>
                <a:lnTo>
                  <a:pt x="329" y="110"/>
                </a:lnTo>
                <a:lnTo>
                  <a:pt x="329" y="106"/>
                </a:lnTo>
                <a:lnTo>
                  <a:pt x="329" y="106"/>
                </a:lnTo>
                <a:lnTo>
                  <a:pt x="326" y="103"/>
                </a:lnTo>
                <a:lnTo>
                  <a:pt x="326" y="99"/>
                </a:lnTo>
                <a:lnTo>
                  <a:pt x="324" y="95"/>
                </a:lnTo>
                <a:lnTo>
                  <a:pt x="320" y="97"/>
                </a:lnTo>
                <a:lnTo>
                  <a:pt x="318" y="99"/>
                </a:lnTo>
                <a:lnTo>
                  <a:pt x="316" y="99"/>
                </a:lnTo>
                <a:lnTo>
                  <a:pt x="318" y="103"/>
                </a:lnTo>
                <a:lnTo>
                  <a:pt x="316" y="110"/>
                </a:lnTo>
                <a:lnTo>
                  <a:pt x="320" y="116"/>
                </a:lnTo>
                <a:lnTo>
                  <a:pt x="318" y="125"/>
                </a:lnTo>
                <a:lnTo>
                  <a:pt x="309" y="127"/>
                </a:lnTo>
                <a:lnTo>
                  <a:pt x="301" y="123"/>
                </a:lnTo>
                <a:lnTo>
                  <a:pt x="297" y="125"/>
                </a:lnTo>
                <a:lnTo>
                  <a:pt x="284" y="119"/>
                </a:lnTo>
                <a:lnTo>
                  <a:pt x="278" y="119"/>
                </a:lnTo>
                <a:lnTo>
                  <a:pt x="275" y="121"/>
                </a:lnTo>
                <a:lnTo>
                  <a:pt x="265" y="119"/>
                </a:lnTo>
                <a:lnTo>
                  <a:pt x="262" y="116"/>
                </a:lnTo>
                <a:lnTo>
                  <a:pt x="262" y="112"/>
                </a:lnTo>
                <a:lnTo>
                  <a:pt x="252" y="110"/>
                </a:lnTo>
                <a:lnTo>
                  <a:pt x="245" y="112"/>
                </a:lnTo>
                <a:lnTo>
                  <a:pt x="241" y="108"/>
                </a:lnTo>
                <a:lnTo>
                  <a:pt x="233" y="110"/>
                </a:lnTo>
                <a:lnTo>
                  <a:pt x="228" y="106"/>
                </a:lnTo>
                <a:lnTo>
                  <a:pt x="222" y="106"/>
                </a:lnTo>
                <a:lnTo>
                  <a:pt x="220" y="104"/>
                </a:lnTo>
                <a:lnTo>
                  <a:pt x="213" y="103"/>
                </a:lnTo>
                <a:lnTo>
                  <a:pt x="209" y="97"/>
                </a:lnTo>
                <a:lnTo>
                  <a:pt x="201" y="91"/>
                </a:lnTo>
                <a:lnTo>
                  <a:pt x="196" y="89"/>
                </a:lnTo>
                <a:lnTo>
                  <a:pt x="192" y="88"/>
                </a:lnTo>
                <a:lnTo>
                  <a:pt x="188" y="88"/>
                </a:lnTo>
                <a:lnTo>
                  <a:pt x="186" y="86"/>
                </a:lnTo>
                <a:lnTo>
                  <a:pt x="182" y="84"/>
                </a:lnTo>
                <a:lnTo>
                  <a:pt x="181" y="80"/>
                </a:lnTo>
                <a:lnTo>
                  <a:pt x="186" y="74"/>
                </a:lnTo>
                <a:lnTo>
                  <a:pt x="186" y="69"/>
                </a:lnTo>
                <a:lnTo>
                  <a:pt x="188" y="61"/>
                </a:lnTo>
                <a:lnTo>
                  <a:pt x="188" y="56"/>
                </a:lnTo>
                <a:lnTo>
                  <a:pt x="188" y="56"/>
                </a:lnTo>
                <a:lnTo>
                  <a:pt x="186" y="52"/>
                </a:lnTo>
                <a:lnTo>
                  <a:pt x="182" y="52"/>
                </a:lnTo>
                <a:lnTo>
                  <a:pt x="181" y="48"/>
                </a:lnTo>
                <a:lnTo>
                  <a:pt x="179" y="46"/>
                </a:lnTo>
                <a:lnTo>
                  <a:pt x="175" y="44"/>
                </a:lnTo>
                <a:lnTo>
                  <a:pt x="171" y="43"/>
                </a:lnTo>
                <a:lnTo>
                  <a:pt x="169" y="41"/>
                </a:lnTo>
                <a:lnTo>
                  <a:pt x="165" y="41"/>
                </a:lnTo>
                <a:lnTo>
                  <a:pt x="164" y="44"/>
                </a:lnTo>
                <a:lnTo>
                  <a:pt x="162" y="43"/>
                </a:lnTo>
                <a:lnTo>
                  <a:pt x="160" y="39"/>
                </a:lnTo>
                <a:lnTo>
                  <a:pt x="158" y="39"/>
                </a:lnTo>
                <a:lnTo>
                  <a:pt x="158" y="37"/>
                </a:lnTo>
                <a:lnTo>
                  <a:pt x="156" y="33"/>
                </a:lnTo>
                <a:lnTo>
                  <a:pt x="154" y="31"/>
                </a:lnTo>
                <a:lnTo>
                  <a:pt x="156" y="30"/>
                </a:lnTo>
                <a:lnTo>
                  <a:pt x="154" y="28"/>
                </a:lnTo>
                <a:lnTo>
                  <a:pt x="154" y="20"/>
                </a:lnTo>
                <a:lnTo>
                  <a:pt x="150" y="18"/>
                </a:lnTo>
                <a:lnTo>
                  <a:pt x="150" y="16"/>
                </a:lnTo>
                <a:lnTo>
                  <a:pt x="149" y="13"/>
                </a:lnTo>
                <a:lnTo>
                  <a:pt x="149" y="13"/>
                </a:lnTo>
                <a:lnTo>
                  <a:pt x="141" y="9"/>
                </a:lnTo>
                <a:lnTo>
                  <a:pt x="137" y="9"/>
                </a:lnTo>
                <a:lnTo>
                  <a:pt x="135" y="5"/>
                </a:lnTo>
                <a:lnTo>
                  <a:pt x="132" y="3"/>
                </a:lnTo>
                <a:lnTo>
                  <a:pt x="126" y="5"/>
                </a:lnTo>
                <a:lnTo>
                  <a:pt x="118" y="0"/>
                </a:lnTo>
                <a:lnTo>
                  <a:pt x="115" y="0"/>
                </a:lnTo>
                <a:lnTo>
                  <a:pt x="113" y="3"/>
                </a:lnTo>
                <a:lnTo>
                  <a:pt x="107" y="3"/>
                </a:lnTo>
                <a:lnTo>
                  <a:pt x="103" y="9"/>
                </a:lnTo>
                <a:lnTo>
                  <a:pt x="98" y="16"/>
                </a:lnTo>
                <a:lnTo>
                  <a:pt x="98" y="18"/>
                </a:lnTo>
                <a:lnTo>
                  <a:pt x="94" y="22"/>
                </a:lnTo>
                <a:lnTo>
                  <a:pt x="92" y="20"/>
                </a:lnTo>
                <a:lnTo>
                  <a:pt x="88" y="22"/>
                </a:lnTo>
                <a:lnTo>
                  <a:pt x="85" y="24"/>
                </a:lnTo>
                <a:lnTo>
                  <a:pt x="81" y="30"/>
                </a:lnTo>
                <a:lnTo>
                  <a:pt x="81" y="30"/>
                </a:lnTo>
                <a:lnTo>
                  <a:pt x="83" y="37"/>
                </a:lnTo>
                <a:lnTo>
                  <a:pt x="83" y="44"/>
                </a:lnTo>
                <a:lnTo>
                  <a:pt x="81" y="48"/>
                </a:lnTo>
                <a:lnTo>
                  <a:pt x="79" y="50"/>
                </a:lnTo>
                <a:lnTo>
                  <a:pt x="73" y="56"/>
                </a:lnTo>
                <a:lnTo>
                  <a:pt x="77" y="58"/>
                </a:lnTo>
                <a:lnTo>
                  <a:pt x="77" y="61"/>
                </a:lnTo>
                <a:lnTo>
                  <a:pt x="75" y="65"/>
                </a:lnTo>
                <a:lnTo>
                  <a:pt x="69" y="67"/>
                </a:lnTo>
                <a:lnTo>
                  <a:pt x="66" y="73"/>
                </a:lnTo>
                <a:lnTo>
                  <a:pt x="64" y="78"/>
                </a:lnTo>
                <a:lnTo>
                  <a:pt x="62" y="82"/>
                </a:lnTo>
                <a:lnTo>
                  <a:pt x="54" y="88"/>
                </a:lnTo>
                <a:lnTo>
                  <a:pt x="52" y="97"/>
                </a:lnTo>
                <a:lnTo>
                  <a:pt x="47" y="103"/>
                </a:lnTo>
                <a:lnTo>
                  <a:pt x="37" y="103"/>
                </a:lnTo>
                <a:lnTo>
                  <a:pt x="32" y="106"/>
                </a:lnTo>
                <a:lnTo>
                  <a:pt x="30" y="106"/>
                </a:lnTo>
                <a:lnTo>
                  <a:pt x="28" y="103"/>
                </a:lnTo>
                <a:lnTo>
                  <a:pt x="24" y="101"/>
                </a:lnTo>
                <a:lnTo>
                  <a:pt x="22" y="103"/>
                </a:lnTo>
                <a:lnTo>
                  <a:pt x="20" y="104"/>
                </a:lnTo>
                <a:lnTo>
                  <a:pt x="19" y="106"/>
                </a:lnTo>
                <a:lnTo>
                  <a:pt x="15" y="114"/>
                </a:lnTo>
                <a:lnTo>
                  <a:pt x="13" y="114"/>
                </a:lnTo>
                <a:lnTo>
                  <a:pt x="9" y="121"/>
                </a:lnTo>
                <a:lnTo>
                  <a:pt x="9" y="125"/>
                </a:lnTo>
                <a:lnTo>
                  <a:pt x="13" y="125"/>
                </a:lnTo>
                <a:lnTo>
                  <a:pt x="17" y="125"/>
                </a:lnTo>
                <a:lnTo>
                  <a:pt x="19" y="125"/>
                </a:lnTo>
                <a:lnTo>
                  <a:pt x="20" y="125"/>
                </a:lnTo>
                <a:lnTo>
                  <a:pt x="24" y="131"/>
                </a:lnTo>
                <a:lnTo>
                  <a:pt x="22" y="134"/>
                </a:lnTo>
                <a:lnTo>
                  <a:pt x="24" y="140"/>
                </a:lnTo>
                <a:lnTo>
                  <a:pt x="30" y="144"/>
                </a:lnTo>
                <a:lnTo>
                  <a:pt x="32" y="144"/>
                </a:lnTo>
                <a:lnTo>
                  <a:pt x="36" y="146"/>
                </a:lnTo>
                <a:lnTo>
                  <a:pt x="34" y="148"/>
                </a:lnTo>
                <a:lnTo>
                  <a:pt x="37" y="151"/>
                </a:lnTo>
                <a:lnTo>
                  <a:pt x="41" y="163"/>
                </a:lnTo>
                <a:lnTo>
                  <a:pt x="41" y="164"/>
                </a:lnTo>
                <a:lnTo>
                  <a:pt x="41" y="166"/>
                </a:lnTo>
                <a:lnTo>
                  <a:pt x="39" y="168"/>
                </a:lnTo>
                <a:lnTo>
                  <a:pt x="36" y="170"/>
                </a:lnTo>
                <a:lnTo>
                  <a:pt x="34" y="168"/>
                </a:lnTo>
                <a:lnTo>
                  <a:pt x="34" y="166"/>
                </a:lnTo>
                <a:lnTo>
                  <a:pt x="30" y="166"/>
                </a:lnTo>
                <a:lnTo>
                  <a:pt x="30" y="168"/>
                </a:lnTo>
                <a:lnTo>
                  <a:pt x="22" y="170"/>
                </a:lnTo>
                <a:lnTo>
                  <a:pt x="11" y="170"/>
                </a:lnTo>
                <a:lnTo>
                  <a:pt x="9" y="172"/>
                </a:lnTo>
                <a:lnTo>
                  <a:pt x="5" y="170"/>
                </a:lnTo>
                <a:lnTo>
                  <a:pt x="5" y="176"/>
                </a:lnTo>
                <a:lnTo>
                  <a:pt x="2" y="176"/>
                </a:lnTo>
                <a:lnTo>
                  <a:pt x="0" y="177"/>
                </a:lnTo>
                <a:lnTo>
                  <a:pt x="0" y="181"/>
                </a:lnTo>
                <a:lnTo>
                  <a:pt x="4" y="179"/>
                </a:lnTo>
                <a:lnTo>
                  <a:pt x="7" y="177"/>
                </a:lnTo>
                <a:lnTo>
                  <a:pt x="5" y="179"/>
                </a:lnTo>
                <a:lnTo>
                  <a:pt x="2" y="185"/>
                </a:lnTo>
                <a:lnTo>
                  <a:pt x="2" y="189"/>
                </a:lnTo>
                <a:lnTo>
                  <a:pt x="4" y="189"/>
                </a:lnTo>
                <a:lnTo>
                  <a:pt x="9" y="194"/>
                </a:lnTo>
                <a:lnTo>
                  <a:pt x="19" y="198"/>
                </a:lnTo>
                <a:lnTo>
                  <a:pt x="22" y="196"/>
                </a:lnTo>
                <a:lnTo>
                  <a:pt x="26" y="196"/>
                </a:lnTo>
                <a:lnTo>
                  <a:pt x="34" y="194"/>
                </a:lnTo>
                <a:lnTo>
                  <a:pt x="34" y="192"/>
                </a:lnTo>
                <a:lnTo>
                  <a:pt x="34" y="191"/>
                </a:lnTo>
                <a:lnTo>
                  <a:pt x="34" y="192"/>
                </a:lnTo>
                <a:lnTo>
                  <a:pt x="37" y="192"/>
                </a:lnTo>
                <a:lnTo>
                  <a:pt x="36" y="196"/>
                </a:lnTo>
                <a:lnTo>
                  <a:pt x="36" y="194"/>
                </a:lnTo>
                <a:lnTo>
                  <a:pt x="32" y="200"/>
                </a:lnTo>
                <a:lnTo>
                  <a:pt x="30" y="200"/>
                </a:lnTo>
                <a:lnTo>
                  <a:pt x="22" y="206"/>
                </a:lnTo>
                <a:lnTo>
                  <a:pt x="22" y="207"/>
                </a:lnTo>
                <a:lnTo>
                  <a:pt x="20" y="206"/>
                </a:lnTo>
                <a:lnTo>
                  <a:pt x="20" y="206"/>
                </a:lnTo>
                <a:lnTo>
                  <a:pt x="19" y="207"/>
                </a:lnTo>
                <a:lnTo>
                  <a:pt x="15" y="207"/>
                </a:lnTo>
                <a:lnTo>
                  <a:pt x="15" y="204"/>
                </a:lnTo>
                <a:lnTo>
                  <a:pt x="13" y="204"/>
                </a:lnTo>
                <a:lnTo>
                  <a:pt x="13" y="204"/>
                </a:lnTo>
                <a:lnTo>
                  <a:pt x="11" y="204"/>
                </a:lnTo>
                <a:lnTo>
                  <a:pt x="9" y="206"/>
                </a:lnTo>
                <a:lnTo>
                  <a:pt x="11" y="207"/>
                </a:lnTo>
                <a:lnTo>
                  <a:pt x="19" y="215"/>
                </a:lnTo>
                <a:lnTo>
                  <a:pt x="20" y="215"/>
                </a:lnTo>
                <a:lnTo>
                  <a:pt x="22" y="215"/>
                </a:lnTo>
                <a:lnTo>
                  <a:pt x="22" y="217"/>
                </a:lnTo>
                <a:lnTo>
                  <a:pt x="26" y="224"/>
                </a:lnTo>
                <a:lnTo>
                  <a:pt x="39" y="234"/>
                </a:lnTo>
                <a:lnTo>
                  <a:pt x="45" y="236"/>
                </a:lnTo>
                <a:lnTo>
                  <a:pt x="51" y="234"/>
                </a:lnTo>
                <a:lnTo>
                  <a:pt x="58" y="228"/>
                </a:lnTo>
                <a:lnTo>
                  <a:pt x="64" y="226"/>
                </a:lnTo>
                <a:lnTo>
                  <a:pt x="64" y="224"/>
                </a:lnTo>
                <a:lnTo>
                  <a:pt x="66" y="221"/>
                </a:lnTo>
                <a:lnTo>
                  <a:pt x="68" y="215"/>
                </a:lnTo>
                <a:lnTo>
                  <a:pt x="64" y="213"/>
                </a:lnTo>
                <a:lnTo>
                  <a:pt x="68" y="206"/>
                </a:lnTo>
                <a:lnTo>
                  <a:pt x="68" y="202"/>
                </a:lnTo>
                <a:lnTo>
                  <a:pt x="68" y="200"/>
                </a:lnTo>
                <a:lnTo>
                  <a:pt x="69" y="204"/>
                </a:lnTo>
                <a:lnTo>
                  <a:pt x="73" y="202"/>
                </a:lnTo>
                <a:lnTo>
                  <a:pt x="75" y="204"/>
                </a:lnTo>
                <a:lnTo>
                  <a:pt x="79" y="202"/>
                </a:lnTo>
                <a:lnTo>
                  <a:pt x="77" y="204"/>
                </a:lnTo>
                <a:lnTo>
                  <a:pt x="73" y="207"/>
                </a:lnTo>
                <a:lnTo>
                  <a:pt x="71" y="206"/>
                </a:lnTo>
                <a:lnTo>
                  <a:pt x="71" y="207"/>
                </a:lnTo>
                <a:lnTo>
                  <a:pt x="69" y="209"/>
                </a:lnTo>
                <a:lnTo>
                  <a:pt x="71" y="213"/>
                </a:lnTo>
                <a:lnTo>
                  <a:pt x="71" y="217"/>
                </a:lnTo>
                <a:lnTo>
                  <a:pt x="73" y="217"/>
                </a:lnTo>
                <a:lnTo>
                  <a:pt x="77" y="215"/>
                </a:lnTo>
                <a:lnTo>
                  <a:pt x="81" y="217"/>
                </a:lnTo>
                <a:lnTo>
                  <a:pt x="77" y="217"/>
                </a:lnTo>
                <a:lnTo>
                  <a:pt x="77" y="219"/>
                </a:lnTo>
                <a:lnTo>
                  <a:pt x="73" y="221"/>
                </a:lnTo>
                <a:lnTo>
                  <a:pt x="75" y="228"/>
                </a:lnTo>
                <a:lnTo>
                  <a:pt x="77" y="230"/>
                </a:lnTo>
                <a:lnTo>
                  <a:pt x="77" y="234"/>
                </a:lnTo>
                <a:lnTo>
                  <a:pt x="79" y="239"/>
                </a:lnTo>
                <a:lnTo>
                  <a:pt x="77" y="243"/>
                </a:lnTo>
                <a:lnTo>
                  <a:pt x="77" y="245"/>
                </a:lnTo>
                <a:lnTo>
                  <a:pt x="79" y="247"/>
                </a:lnTo>
                <a:lnTo>
                  <a:pt x="75" y="249"/>
                </a:lnTo>
                <a:lnTo>
                  <a:pt x="77" y="254"/>
                </a:lnTo>
                <a:lnTo>
                  <a:pt x="83" y="264"/>
                </a:lnTo>
                <a:lnTo>
                  <a:pt x="83" y="266"/>
                </a:lnTo>
                <a:lnTo>
                  <a:pt x="85" y="269"/>
                </a:lnTo>
                <a:lnTo>
                  <a:pt x="81" y="269"/>
                </a:lnTo>
                <a:lnTo>
                  <a:pt x="81" y="273"/>
                </a:lnTo>
                <a:lnTo>
                  <a:pt x="86" y="279"/>
                </a:lnTo>
                <a:lnTo>
                  <a:pt x="83" y="279"/>
                </a:lnTo>
                <a:lnTo>
                  <a:pt x="86" y="284"/>
                </a:lnTo>
                <a:lnTo>
                  <a:pt x="86" y="288"/>
                </a:lnTo>
                <a:lnTo>
                  <a:pt x="92" y="301"/>
                </a:lnTo>
                <a:lnTo>
                  <a:pt x="92" y="310"/>
                </a:lnTo>
                <a:lnTo>
                  <a:pt x="96" y="318"/>
                </a:lnTo>
                <a:lnTo>
                  <a:pt x="98" y="320"/>
                </a:lnTo>
                <a:lnTo>
                  <a:pt x="100" y="325"/>
                </a:lnTo>
                <a:lnTo>
                  <a:pt x="101" y="325"/>
                </a:lnTo>
                <a:lnTo>
                  <a:pt x="101" y="327"/>
                </a:lnTo>
                <a:lnTo>
                  <a:pt x="105" y="335"/>
                </a:lnTo>
                <a:lnTo>
                  <a:pt x="107" y="335"/>
                </a:lnTo>
                <a:lnTo>
                  <a:pt x="107" y="337"/>
                </a:lnTo>
                <a:lnTo>
                  <a:pt x="111" y="342"/>
                </a:lnTo>
                <a:lnTo>
                  <a:pt x="113" y="342"/>
                </a:lnTo>
                <a:lnTo>
                  <a:pt x="113" y="348"/>
                </a:lnTo>
                <a:lnTo>
                  <a:pt x="115" y="352"/>
                </a:lnTo>
                <a:lnTo>
                  <a:pt x="117" y="355"/>
                </a:lnTo>
                <a:lnTo>
                  <a:pt x="117" y="359"/>
                </a:lnTo>
                <a:lnTo>
                  <a:pt x="120" y="367"/>
                </a:lnTo>
                <a:lnTo>
                  <a:pt x="122" y="370"/>
                </a:lnTo>
                <a:lnTo>
                  <a:pt x="122" y="376"/>
                </a:lnTo>
                <a:lnTo>
                  <a:pt x="124" y="378"/>
                </a:lnTo>
                <a:lnTo>
                  <a:pt x="126" y="382"/>
                </a:lnTo>
                <a:lnTo>
                  <a:pt x="130" y="387"/>
                </a:lnTo>
                <a:lnTo>
                  <a:pt x="132" y="387"/>
                </a:lnTo>
                <a:lnTo>
                  <a:pt x="133" y="393"/>
                </a:lnTo>
                <a:lnTo>
                  <a:pt x="139" y="399"/>
                </a:lnTo>
                <a:lnTo>
                  <a:pt x="141" y="404"/>
                </a:lnTo>
                <a:lnTo>
                  <a:pt x="143" y="408"/>
                </a:lnTo>
                <a:lnTo>
                  <a:pt x="143" y="408"/>
                </a:lnTo>
                <a:lnTo>
                  <a:pt x="143" y="412"/>
                </a:lnTo>
                <a:lnTo>
                  <a:pt x="147" y="417"/>
                </a:lnTo>
                <a:lnTo>
                  <a:pt x="149" y="425"/>
                </a:lnTo>
                <a:lnTo>
                  <a:pt x="150" y="430"/>
                </a:lnTo>
                <a:lnTo>
                  <a:pt x="156" y="443"/>
                </a:lnTo>
                <a:lnTo>
                  <a:pt x="160" y="449"/>
                </a:lnTo>
                <a:lnTo>
                  <a:pt x="165" y="453"/>
                </a:lnTo>
                <a:lnTo>
                  <a:pt x="171" y="453"/>
                </a:lnTo>
                <a:lnTo>
                  <a:pt x="177" y="449"/>
                </a:lnTo>
                <a:lnTo>
                  <a:pt x="179" y="445"/>
                </a:lnTo>
                <a:lnTo>
                  <a:pt x="179" y="443"/>
                </a:lnTo>
                <a:lnTo>
                  <a:pt x="179" y="443"/>
                </a:lnTo>
                <a:lnTo>
                  <a:pt x="179" y="442"/>
                </a:lnTo>
                <a:lnTo>
                  <a:pt x="181" y="438"/>
                </a:lnTo>
                <a:lnTo>
                  <a:pt x="186" y="436"/>
                </a:lnTo>
                <a:lnTo>
                  <a:pt x="188" y="436"/>
                </a:lnTo>
                <a:lnTo>
                  <a:pt x="196" y="432"/>
                </a:lnTo>
                <a:lnTo>
                  <a:pt x="198" y="434"/>
                </a:lnTo>
                <a:lnTo>
                  <a:pt x="198" y="436"/>
                </a:lnTo>
                <a:lnTo>
                  <a:pt x="198" y="434"/>
                </a:lnTo>
                <a:lnTo>
                  <a:pt x="198" y="434"/>
                </a:lnTo>
                <a:lnTo>
                  <a:pt x="192" y="430"/>
                </a:lnTo>
                <a:lnTo>
                  <a:pt x="192" y="429"/>
                </a:lnTo>
                <a:lnTo>
                  <a:pt x="194" y="427"/>
                </a:lnTo>
                <a:lnTo>
                  <a:pt x="198" y="421"/>
                </a:lnTo>
                <a:lnTo>
                  <a:pt x="198" y="419"/>
                </a:lnTo>
                <a:lnTo>
                  <a:pt x="199" y="417"/>
                </a:lnTo>
                <a:lnTo>
                  <a:pt x="203" y="415"/>
                </a:lnTo>
                <a:lnTo>
                  <a:pt x="205" y="417"/>
                </a:lnTo>
                <a:lnTo>
                  <a:pt x="207" y="415"/>
                </a:lnTo>
                <a:lnTo>
                  <a:pt x="207" y="412"/>
                </a:lnTo>
                <a:lnTo>
                  <a:pt x="207" y="399"/>
                </a:lnTo>
                <a:lnTo>
                  <a:pt x="205" y="395"/>
                </a:lnTo>
                <a:lnTo>
                  <a:pt x="205" y="389"/>
                </a:lnTo>
                <a:lnTo>
                  <a:pt x="209" y="382"/>
                </a:lnTo>
                <a:lnTo>
                  <a:pt x="213" y="370"/>
                </a:lnTo>
                <a:lnTo>
                  <a:pt x="213" y="363"/>
                </a:lnTo>
                <a:lnTo>
                  <a:pt x="209" y="361"/>
                </a:lnTo>
                <a:lnTo>
                  <a:pt x="209" y="348"/>
                </a:lnTo>
                <a:lnTo>
                  <a:pt x="207" y="344"/>
                </a:lnTo>
                <a:lnTo>
                  <a:pt x="211" y="340"/>
                </a:lnTo>
                <a:lnTo>
                  <a:pt x="207" y="333"/>
                </a:lnTo>
                <a:lnTo>
                  <a:pt x="207" y="327"/>
                </a:lnTo>
                <a:lnTo>
                  <a:pt x="209" y="324"/>
                </a:lnTo>
                <a:lnTo>
                  <a:pt x="214" y="318"/>
                </a:lnTo>
                <a:lnTo>
                  <a:pt x="216" y="318"/>
                </a:lnTo>
                <a:lnTo>
                  <a:pt x="218" y="322"/>
                </a:lnTo>
                <a:lnTo>
                  <a:pt x="220" y="322"/>
                </a:lnTo>
                <a:lnTo>
                  <a:pt x="224" y="316"/>
                </a:lnTo>
                <a:lnTo>
                  <a:pt x="224" y="312"/>
                </a:lnTo>
                <a:lnTo>
                  <a:pt x="228" y="309"/>
                </a:lnTo>
                <a:lnTo>
                  <a:pt x="235" y="310"/>
                </a:lnTo>
                <a:lnTo>
                  <a:pt x="239" y="309"/>
                </a:lnTo>
                <a:lnTo>
                  <a:pt x="243" y="303"/>
                </a:lnTo>
                <a:lnTo>
                  <a:pt x="241" y="299"/>
                </a:lnTo>
                <a:lnTo>
                  <a:pt x="243" y="296"/>
                </a:lnTo>
                <a:lnTo>
                  <a:pt x="246" y="292"/>
                </a:lnTo>
                <a:lnTo>
                  <a:pt x="252" y="290"/>
                </a:lnTo>
                <a:lnTo>
                  <a:pt x="256" y="286"/>
                </a:lnTo>
                <a:lnTo>
                  <a:pt x="258" y="282"/>
                </a:lnTo>
                <a:lnTo>
                  <a:pt x="273" y="271"/>
                </a:lnTo>
                <a:lnTo>
                  <a:pt x="277" y="264"/>
                </a:lnTo>
                <a:lnTo>
                  <a:pt x="288" y="252"/>
                </a:lnTo>
                <a:lnTo>
                  <a:pt x="286" y="252"/>
                </a:lnTo>
                <a:lnTo>
                  <a:pt x="286" y="254"/>
                </a:lnTo>
                <a:lnTo>
                  <a:pt x="282" y="254"/>
                </a:lnTo>
                <a:lnTo>
                  <a:pt x="282" y="251"/>
                </a:lnTo>
                <a:lnTo>
                  <a:pt x="284" y="251"/>
                </a:lnTo>
                <a:lnTo>
                  <a:pt x="288" y="247"/>
                </a:lnTo>
                <a:lnTo>
                  <a:pt x="290" y="247"/>
                </a:lnTo>
                <a:lnTo>
                  <a:pt x="290" y="249"/>
                </a:lnTo>
                <a:lnTo>
                  <a:pt x="290" y="251"/>
                </a:lnTo>
                <a:lnTo>
                  <a:pt x="292" y="251"/>
                </a:lnTo>
                <a:lnTo>
                  <a:pt x="299" y="247"/>
                </a:lnTo>
                <a:lnTo>
                  <a:pt x="299" y="245"/>
                </a:lnTo>
                <a:lnTo>
                  <a:pt x="307" y="241"/>
                </a:lnTo>
                <a:lnTo>
                  <a:pt x="305" y="237"/>
                </a:lnTo>
                <a:lnTo>
                  <a:pt x="307" y="237"/>
                </a:lnTo>
                <a:lnTo>
                  <a:pt x="309" y="236"/>
                </a:lnTo>
                <a:lnTo>
                  <a:pt x="312" y="232"/>
                </a:lnTo>
                <a:lnTo>
                  <a:pt x="311" y="232"/>
                </a:lnTo>
                <a:lnTo>
                  <a:pt x="311" y="230"/>
                </a:lnTo>
                <a:lnTo>
                  <a:pt x="309" y="226"/>
                </a:lnTo>
                <a:lnTo>
                  <a:pt x="309" y="224"/>
                </a:lnTo>
                <a:lnTo>
                  <a:pt x="311" y="222"/>
                </a:lnTo>
                <a:lnTo>
                  <a:pt x="311" y="219"/>
                </a:lnTo>
                <a:lnTo>
                  <a:pt x="312" y="217"/>
                </a:lnTo>
                <a:lnTo>
                  <a:pt x="324" y="213"/>
                </a:lnTo>
                <a:lnTo>
                  <a:pt x="326" y="211"/>
                </a:lnTo>
                <a:lnTo>
                  <a:pt x="326" y="209"/>
                </a:lnTo>
                <a:lnTo>
                  <a:pt x="327" y="206"/>
                </a:lnTo>
                <a:lnTo>
                  <a:pt x="327" y="206"/>
                </a:lnTo>
                <a:lnTo>
                  <a:pt x="326" y="204"/>
                </a:lnTo>
                <a:lnTo>
                  <a:pt x="324" y="204"/>
                </a:lnTo>
                <a:lnTo>
                  <a:pt x="324" y="202"/>
                </a:lnTo>
                <a:lnTo>
                  <a:pt x="327" y="202"/>
                </a:lnTo>
                <a:lnTo>
                  <a:pt x="329" y="206"/>
                </a:lnTo>
                <a:lnTo>
                  <a:pt x="329" y="207"/>
                </a:lnTo>
                <a:lnTo>
                  <a:pt x="329" y="211"/>
                </a:lnTo>
                <a:lnTo>
                  <a:pt x="333" y="213"/>
                </a:lnTo>
                <a:lnTo>
                  <a:pt x="333" y="211"/>
                </a:lnTo>
                <a:lnTo>
                  <a:pt x="335" y="211"/>
                </a:lnTo>
                <a:lnTo>
                  <a:pt x="337" y="211"/>
                </a:lnTo>
                <a:lnTo>
                  <a:pt x="337" y="211"/>
                </a:lnTo>
                <a:lnTo>
                  <a:pt x="337" y="209"/>
                </a:lnTo>
                <a:lnTo>
                  <a:pt x="337" y="207"/>
                </a:lnTo>
                <a:lnTo>
                  <a:pt x="339" y="209"/>
                </a:lnTo>
                <a:lnTo>
                  <a:pt x="339" y="213"/>
                </a:lnTo>
                <a:lnTo>
                  <a:pt x="341" y="215"/>
                </a:lnTo>
                <a:lnTo>
                  <a:pt x="341" y="213"/>
                </a:lnTo>
                <a:lnTo>
                  <a:pt x="344" y="215"/>
                </a:lnTo>
                <a:lnTo>
                  <a:pt x="346" y="213"/>
                </a:lnTo>
                <a:lnTo>
                  <a:pt x="344" y="209"/>
                </a:lnTo>
                <a:lnTo>
                  <a:pt x="344" y="209"/>
                </a:lnTo>
                <a:lnTo>
                  <a:pt x="344" y="204"/>
                </a:lnTo>
                <a:lnTo>
                  <a:pt x="343" y="200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Freeform 586">
            <a:extLst>
              <a:ext uri="{FF2B5EF4-FFF2-40B4-BE49-F238E27FC236}">
                <a16:creationId xmlns:a16="http://schemas.microsoft.com/office/drawing/2014/main" id="{1A2D7466-09D1-4A29-A3A7-857597C4A7D5}"/>
              </a:ext>
            </a:extLst>
          </p:cNvPr>
          <p:cNvSpPr>
            <a:spLocks/>
          </p:cNvSpPr>
          <p:nvPr/>
        </p:nvSpPr>
        <p:spPr bwMode="auto">
          <a:xfrm>
            <a:off x="8278936" y="3750740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Freeform 587">
            <a:extLst>
              <a:ext uri="{FF2B5EF4-FFF2-40B4-BE49-F238E27FC236}">
                <a16:creationId xmlns:a16="http://schemas.microsoft.com/office/drawing/2014/main" id="{6CC57B5F-1C38-46B9-8625-CAC82315B6AD}"/>
              </a:ext>
            </a:extLst>
          </p:cNvPr>
          <p:cNvSpPr>
            <a:spLocks/>
          </p:cNvSpPr>
          <p:nvPr/>
        </p:nvSpPr>
        <p:spPr bwMode="auto">
          <a:xfrm>
            <a:off x="8269225" y="3747503"/>
            <a:ext cx="3237" cy="9711"/>
          </a:xfrm>
          <a:custGeom>
            <a:avLst/>
            <a:gdLst>
              <a:gd name="T0" fmla="*/ 0 w 2"/>
              <a:gd name="T1" fmla="*/ 0 h 6"/>
              <a:gd name="T2" fmla="*/ 0 w 2"/>
              <a:gd name="T3" fmla="*/ 4 h 6"/>
              <a:gd name="T4" fmla="*/ 2 w 2"/>
              <a:gd name="T5" fmla="*/ 6 h 6"/>
              <a:gd name="T6" fmla="*/ 2 w 2"/>
              <a:gd name="T7" fmla="*/ 2 h 6"/>
              <a:gd name="T8" fmla="*/ 0 w 2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0" y="4"/>
                </a:lnTo>
                <a:lnTo>
                  <a:pt x="2" y="6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Freeform 588">
            <a:extLst>
              <a:ext uri="{FF2B5EF4-FFF2-40B4-BE49-F238E27FC236}">
                <a16:creationId xmlns:a16="http://schemas.microsoft.com/office/drawing/2014/main" id="{E01FED94-CE79-44EA-A3FE-D890B4FFEED0}"/>
              </a:ext>
            </a:extLst>
          </p:cNvPr>
          <p:cNvSpPr>
            <a:spLocks/>
          </p:cNvSpPr>
          <p:nvPr/>
        </p:nvSpPr>
        <p:spPr bwMode="auto">
          <a:xfrm>
            <a:off x="8272462" y="3747503"/>
            <a:ext cx="3237" cy="6474"/>
          </a:xfrm>
          <a:custGeom>
            <a:avLst/>
            <a:gdLst>
              <a:gd name="T0" fmla="*/ 0 w 2"/>
              <a:gd name="T1" fmla="*/ 0 h 4"/>
              <a:gd name="T2" fmla="*/ 2 w 2"/>
              <a:gd name="T3" fmla="*/ 2 h 4"/>
              <a:gd name="T4" fmla="*/ 2 w 2"/>
              <a:gd name="T5" fmla="*/ 4 h 4"/>
              <a:gd name="T6" fmla="*/ 2 w 2"/>
              <a:gd name="T7" fmla="*/ 2 h 4"/>
              <a:gd name="T8" fmla="*/ 2 w 2"/>
              <a:gd name="T9" fmla="*/ 0 h 4"/>
              <a:gd name="T10" fmla="*/ 0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2" y="2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Freeform 589">
            <a:extLst>
              <a:ext uri="{FF2B5EF4-FFF2-40B4-BE49-F238E27FC236}">
                <a16:creationId xmlns:a16="http://schemas.microsoft.com/office/drawing/2014/main" id="{3100F8F8-8109-4164-A641-AF740C5DDB25}"/>
              </a:ext>
            </a:extLst>
          </p:cNvPr>
          <p:cNvSpPr>
            <a:spLocks/>
          </p:cNvSpPr>
          <p:nvPr/>
        </p:nvSpPr>
        <p:spPr bwMode="auto">
          <a:xfrm>
            <a:off x="8261132" y="3741029"/>
            <a:ext cx="4856" cy="12948"/>
          </a:xfrm>
          <a:custGeom>
            <a:avLst/>
            <a:gdLst>
              <a:gd name="T0" fmla="*/ 0 w 3"/>
              <a:gd name="T1" fmla="*/ 6 h 8"/>
              <a:gd name="T2" fmla="*/ 0 w 3"/>
              <a:gd name="T3" fmla="*/ 8 h 8"/>
              <a:gd name="T4" fmla="*/ 1 w 3"/>
              <a:gd name="T5" fmla="*/ 6 h 8"/>
              <a:gd name="T6" fmla="*/ 3 w 3"/>
              <a:gd name="T7" fmla="*/ 2 h 8"/>
              <a:gd name="T8" fmla="*/ 1 w 3"/>
              <a:gd name="T9" fmla="*/ 0 h 8"/>
              <a:gd name="T10" fmla="*/ 0 w 3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8">
                <a:moveTo>
                  <a:pt x="0" y="6"/>
                </a:moveTo>
                <a:lnTo>
                  <a:pt x="0" y="8"/>
                </a:lnTo>
                <a:lnTo>
                  <a:pt x="1" y="6"/>
                </a:lnTo>
                <a:lnTo>
                  <a:pt x="3" y="2"/>
                </a:lnTo>
                <a:lnTo>
                  <a:pt x="1" y="0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Freeform 590">
            <a:extLst>
              <a:ext uri="{FF2B5EF4-FFF2-40B4-BE49-F238E27FC236}">
                <a16:creationId xmlns:a16="http://schemas.microsoft.com/office/drawing/2014/main" id="{083C7A36-2899-42F8-A05F-E23EAF36BD12}"/>
              </a:ext>
            </a:extLst>
          </p:cNvPr>
          <p:cNvSpPr>
            <a:spLocks/>
          </p:cNvSpPr>
          <p:nvPr/>
        </p:nvSpPr>
        <p:spPr bwMode="auto">
          <a:xfrm>
            <a:off x="8251421" y="3598596"/>
            <a:ext cx="137577" cy="176422"/>
          </a:xfrm>
          <a:custGeom>
            <a:avLst/>
            <a:gdLst>
              <a:gd name="T0" fmla="*/ 83 w 85"/>
              <a:gd name="T1" fmla="*/ 98 h 109"/>
              <a:gd name="T2" fmla="*/ 85 w 85"/>
              <a:gd name="T3" fmla="*/ 88 h 109"/>
              <a:gd name="T4" fmla="*/ 83 w 85"/>
              <a:gd name="T5" fmla="*/ 85 h 109"/>
              <a:gd name="T6" fmla="*/ 79 w 85"/>
              <a:gd name="T7" fmla="*/ 71 h 109"/>
              <a:gd name="T8" fmla="*/ 77 w 85"/>
              <a:gd name="T9" fmla="*/ 60 h 109"/>
              <a:gd name="T10" fmla="*/ 71 w 85"/>
              <a:gd name="T11" fmla="*/ 56 h 109"/>
              <a:gd name="T12" fmla="*/ 70 w 85"/>
              <a:gd name="T13" fmla="*/ 58 h 109"/>
              <a:gd name="T14" fmla="*/ 66 w 85"/>
              <a:gd name="T15" fmla="*/ 64 h 109"/>
              <a:gd name="T16" fmla="*/ 66 w 85"/>
              <a:gd name="T17" fmla="*/ 68 h 109"/>
              <a:gd name="T18" fmla="*/ 60 w 85"/>
              <a:gd name="T19" fmla="*/ 60 h 109"/>
              <a:gd name="T20" fmla="*/ 56 w 85"/>
              <a:gd name="T21" fmla="*/ 53 h 109"/>
              <a:gd name="T22" fmla="*/ 62 w 85"/>
              <a:gd name="T23" fmla="*/ 47 h 109"/>
              <a:gd name="T24" fmla="*/ 66 w 85"/>
              <a:gd name="T25" fmla="*/ 47 h 109"/>
              <a:gd name="T26" fmla="*/ 70 w 85"/>
              <a:gd name="T27" fmla="*/ 38 h 109"/>
              <a:gd name="T28" fmla="*/ 70 w 85"/>
              <a:gd name="T29" fmla="*/ 30 h 109"/>
              <a:gd name="T30" fmla="*/ 64 w 85"/>
              <a:gd name="T31" fmla="*/ 27 h 109"/>
              <a:gd name="T32" fmla="*/ 51 w 85"/>
              <a:gd name="T33" fmla="*/ 27 h 109"/>
              <a:gd name="T34" fmla="*/ 36 w 85"/>
              <a:gd name="T35" fmla="*/ 25 h 109"/>
              <a:gd name="T36" fmla="*/ 30 w 85"/>
              <a:gd name="T37" fmla="*/ 23 h 109"/>
              <a:gd name="T38" fmla="*/ 28 w 85"/>
              <a:gd name="T39" fmla="*/ 12 h 109"/>
              <a:gd name="T40" fmla="*/ 24 w 85"/>
              <a:gd name="T41" fmla="*/ 10 h 109"/>
              <a:gd name="T42" fmla="*/ 17 w 85"/>
              <a:gd name="T43" fmla="*/ 6 h 109"/>
              <a:gd name="T44" fmla="*/ 17 w 85"/>
              <a:gd name="T45" fmla="*/ 8 h 109"/>
              <a:gd name="T46" fmla="*/ 9 w 85"/>
              <a:gd name="T47" fmla="*/ 6 h 109"/>
              <a:gd name="T48" fmla="*/ 6 w 85"/>
              <a:gd name="T49" fmla="*/ 0 h 109"/>
              <a:gd name="T50" fmla="*/ 4 w 85"/>
              <a:gd name="T51" fmla="*/ 4 h 109"/>
              <a:gd name="T52" fmla="*/ 0 w 85"/>
              <a:gd name="T53" fmla="*/ 13 h 109"/>
              <a:gd name="T54" fmla="*/ 11 w 85"/>
              <a:gd name="T55" fmla="*/ 19 h 109"/>
              <a:gd name="T56" fmla="*/ 15 w 85"/>
              <a:gd name="T57" fmla="*/ 27 h 109"/>
              <a:gd name="T58" fmla="*/ 9 w 85"/>
              <a:gd name="T59" fmla="*/ 28 h 109"/>
              <a:gd name="T60" fmla="*/ 4 w 85"/>
              <a:gd name="T61" fmla="*/ 40 h 109"/>
              <a:gd name="T62" fmla="*/ 17 w 85"/>
              <a:gd name="T63" fmla="*/ 51 h 109"/>
              <a:gd name="T64" fmla="*/ 17 w 85"/>
              <a:gd name="T65" fmla="*/ 64 h 109"/>
              <a:gd name="T66" fmla="*/ 23 w 85"/>
              <a:gd name="T67" fmla="*/ 79 h 109"/>
              <a:gd name="T68" fmla="*/ 26 w 85"/>
              <a:gd name="T69" fmla="*/ 86 h 109"/>
              <a:gd name="T70" fmla="*/ 30 w 85"/>
              <a:gd name="T71" fmla="*/ 92 h 109"/>
              <a:gd name="T72" fmla="*/ 34 w 85"/>
              <a:gd name="T73" fmla="*/ 90 h 109"/>
              <a:gd name="T74" fmla="*/ 36 w 85"/>
              <a:gd name="T75" fmla="*/ 86 h 109"/>
              <a:gd name="T76" fmla="*/ 36 w 85"/>
              <a:gd name="T77" fmla="*/ 79 h 109"/>
              <a:gd name="T78" fmla="*/ 38 w 85"/>
              <a:gd name="T79" fmla="*/ 77 h 109"/>
              <a:gd name="T80" fmla="*/ 38 w 85"/>
              <a:gd name="T81" fmla="*/ 86 h 109"/>
              <a:gd name="T82" fmla="*/ 41 w 85"/>
              <a:gd name="T83" fmla="*/ 85 h 109"/>
              <a:gd name="T84" fmla="*/ 41 w 85"/>
              <a:gd name="T85" fmla="*/ 90 h 109"/>
              <a:gd name="T86" fmla="*/ 47 w 85"/>
              <a:gd name="T87" fmla="*/ 79 h 109"/>
              <a:gd name="T88" fmla="*/ 47 w 85"/>
              <a:gd name="T89" fmla="*/ 73 h 109"/>
              <a:gd name="T90" fmla="*/ 45 w 85"/>
              <a:gd name="T91" fmla="*/ 62 h 109"/>
              <a:gd name="T92" fmla="*/ 51 w 85"/>
              <a:gd name="T93" fmla="*/ 70 h 109"/>
              <a:gd name="T94" fmla="*/ 60 w 85"/>
              <a:gd name="T95" fmla="*/ 71 h 109"/>
              <a:gd name="T96" fmla="*/ 62 w 85"/>
              <a:gd name="T97" fmla="*/ 71 h 109"/>
              <a:gd name="T98" fmla="*/ 70 w 85"/>
              <a:gd name="T99" fmla="*/ 86 h 109"/>
              <a:gd name="T100" fmla="*/ 70 w 85"/>
              <a:gd name="T101" fmla="*/ 96 h 109"/>
              <a:gd name="T102" fmla="*/ 71 w 85"/>
              <a:gd name="T103" fmla="*/ 94 h 109"/>
              <a:gd name="T104" fmla="*/ 73 w 85"/>
              <a:gd name="T105" fmla="*/ 100 h 109"/>
              <a:gd name="T106" fmla="*/ 79 w 85"/>
              <a:gd name="T107" fmla="*/ 109 h 109"/>
              <a:gd name="T108" fmla="*/ 77 w 85"/>
              <a:gd name="T109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5" h="109">
                <a:moveTo>
                  <a:pt x="79" y="101"/>
                </a:moveTo>
                <a:lnTo>
                  <a:pt x="81" y="98"/>
                </a:lnTo>
                <a:lnTo>
                  <a:pt x="83" y="98"/>
                </a:lnTo>
                <a:lnTo>
                  <a:pt x="85" y="94"/>
                </a:lnTo>
                <a:lnTo>
                  <a:pt x="85" y="90"/>
                </a:lnTo>
                <a:lnTo>
                  <a:pt x="85" y="88"/>
                </a:lnTo>
                <a:lnTo>
                  <a:pt x="83" y="88"/>
                </a:lnTo>
                <a:lnTo>
                  <a:pt x="83" y="86"/>
                </a:lnTo>
                <a:lnTo>
                  <a:pt x="83" y="85"/>
                </a:lnTo>
                <a:lnTo>
                  <a:pt x="81" y="83"/>
                </a:lnTo>
                <a:lnTo>
                  <a:pt x="81" y="79"/>
                </a:lnTo>
                <a:lnTo>
                  <a:pt x="79" y="71"/>
                </a:lnTo>
                <a:lnTo>
                  <a:pt x="77" y="70"/>
                </a:lnTo>
                <a:lnTo>
                  <a:pt x="77" y="66"/>
                </a:lnTo>
                <a:lnTo>
                  <a:pt x="77" y="60"/>
                </a:lnTo>
                <a:lnTo>
                  <a:pt x="75" y="58"/>
                </a:lnTo>
                <a:lnTo>
                  <a:pt x="75" y="56"/>
                </a:lnTo>
                <a:lnTo>
                  <a:pt x="71" y="56"/>
                </a:lnTo>
                <a:lnTo>
                  <a:pt x="70" y="56"/>
                </a:lnTo>
                <a:lnTo>
                  <a:pt x="68" y="56"/>
                </a:lnTo>
                <a:lnTo>
                  <a:pt x="70" y="58"/>
                </a:lnTo>
                <a:lnTo>
                  <a:pt x="68" y="60"/>
                </a:lnTo>
                <a:lnTo>
                  <a:pt x="68" y="62"/>
                </a:lnTo>
                <a:lnTo>
                  <a:pt x="66" y="64"/>
                </a:lnTo>
                <a:lnTo>
                  <a:pt x="68" y="66"/>
                </a:lnTo>
                <a:lnTo>
                  <a:pt x="68" y="68"/>
                </a:lnTo>
                <a:lnTo>
                  <a:pt x="66" y="68"/>
                </a:lnTo>
                <a:lnTo>
                  <a:pt x="62" y="64"/>
                </a:lnTo>
                <a:lnTo>
                  <a:pt x="60" y="62"/>
                </a:lnTo>
                <a:lnTo>
                  <a:pt x="60" y="60"/>
                </a:lnTo>
                <a:lnTo>
                  <a:pt x="58" y="58"/>
                </a:lnTo>
                <a:lnTo>
                  <a:pt x="56" y="55"/>
                </a:lnTo>
                <a:lnTo>
                  <a:pt x="56" y="53"/>
                </a:lnTo>
                <a:lnTo>
                  <a:pt x="58" y="51"/>
                </a:lnTo>
                <a:lnTo>
                  <a:pt x="58" y="49"/>
                </a:lnTo>
                <a:lnTo>
                  <a:pt x="62" y="47"/>
                </a:lnTo>
                <a:lnTo>
                  <a:pt x="62" y="47"/>
                </a:lnTo>
                <a:lnTo>
                  <a:pt x="64" y="49"/>
                </a:lnTo>
                <a:lnTo>
                  <a:pt x="66" y="47"/>
                </a:lnTo>
                <a:lnTo>
                  <a:pt x="66" y="45"/>
                </a:lnTo>
                <a:lnTo>
                  <a:pt x="68" y="43"/>
                </a:lnTo>
                <a:lnTo>
                  <a:pt x="70" y="38"/>
                </a:lnTo>
                <a:lnTo>
                  <a:pt x="70" y="34"/>
                </a:lnTo>
                <a:lnTo>
                  <a:pt x="71" y="30"/>
                </a:lnTo>
                <a:lnTo>
                  <a:pt x="70" y="30"/>
                </a:lnTo>
                <a:lnTo>
                  <a:pt x="68" y="27"/>
                </a:lnTo>
                <a:lnTo>
                  <a:pt x="66" y="27"/>
                </a:lnTo>
                <a:lnTo>
                  <a:pt x="64" y="27"/>
                </a:lnTo>
                <a:lnTo>
                  <a:pt x="62" y="27"/>
                </a:lnTo>
                <a:lnTo>
                  <a:pt x="56" y="27"/>
                </a:lnTo>
                <a:lnTo>
                  <a:pt x="51" y="27"/>
                </a:lnTo>
                <a:lnTo>
                  <a:pt x="45" y="27"/>
                </a:lnTo>
                <a:lnTo>
                  <a:pt x="39" y="27"/>
                </a:lnTo>
                <a:lnTo>
                  <a:pt x="36" y="25"/>
                </a:lnTo>
                <a:lnTo>
                  <a:pt x="34" y="25"/>
                </a:lnTo>
                <a:lnTo>
                  <a:pt x="30" y="25"/>
                </a:lnTo>
                <a:lnTo>
                  <a:pt x="30" y="23"/>
                </a:lnTo>
                <a:lnTo>
                  <a:pt x="30" y="19"/>
                </a:lnTo>
                <a:lnTo>
                  <a:pt x="28" y="17"/>
                </a:lnTo>
                <a:lnTo>
                  <a:pt x="28" y="12"/>
                </a:lnTo>
                <a:lnTo>
                  <a:pt x="26" y="8"/>
                </a:lnTo>
                <a:lnTo>
                  <a:pt x="24" y="8"/>
                </a:lnTo>
                <a:lnTo>
                  <a:pt x="24" y="10"/>
                </a:lnTo>
                <a:lnTo>
                  <a:pt x="21" y="10"/>
                </a:lnTo>
                <a:lnTo>
                  <a:pt x="19" y="8"/>
                </a:lnTo>
                <a:lnTo>
                  <a:pt x="17" y="6"/>
                </a:lnTo>
                <a:lnTo>
                  <a:pt x="15" y="6"/>
                </a:lnTo>
                <a:lnTo>
                  <a:pt x="15" y="8"/>
                </a:lnTo>
                <a:lnTo>
                  <a:pt x="17" y="8"/>
                </a:lnTo>
                <a:lnTo>
                  <a:pt x="15" y="10"/>
                </a:lnTo>
                <a:lnTo>
                  <a:pt x="11" y="8"/>
                </a:lnTo>
                <a:lnTo>
                  <a:pt x="9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6" y="2"/>
                </a:lnTo>
                <a:lnTo>
                  <a:pt x="4" y="2"/>
                </a:lnTo>
                <a:lnTo>
                  <a:pt x="4" y="4"/>
                </a:lnTo>
                <a:lnTo>
                  <a:pt x="6" y="6"/>
                </a:lnTo>
                <a:lnTo>
                  <a:pt x="4" y="10"/>
                </a:lnTo>
                <a:lnTo>
                  <a:pt x="0" y="13"/>
                </a:lnTo>
                <a:lnTo>
                  <a:pt x="0" y="17"/>
                </a:lnTo>
                <a:lnTo>
                  <a:pt x="7" y="21"/>
                </a:lnTo>
                <a:lnTo>
                  <a:pt x="11" y="19"/>
                </a:lnTo>
                <a:lnTo>
                  <a:pt x="15" y="19"/>
                </a:lnTo>
                <a:lnTo>
                  <a:pt x="15" y="21"/>
                </a:lnTo>
                <a:lnTo>
                  <a:pt x="15" y="27"/>
                </a:lnTo>
                <a:lnTo>
                  <a:pt x="13" y="27"/>
                </a:lnTo>
                <a:lnTo>
                  <a:pt x="11" y="27"/>
                </a:lnTo>
                <a:lnTo>
                  <a:pt x="9" y="28"/>
                </a:lnTo>
                <a:lnTo>
                  <a:pt x="7" y="32"/>
                </a:lnTo>
                <a:lnTo>
                  <a:pt x="4" y="34"/>
                </a:lnTo>
                <a:lnTo>
                  <a:pt x="4" y="40"/>
                </a:lnTo>
                <a:lnTo>
                  <a:pt x="7" y="43"/>
                </a:lnTo>
                <a:lnTo>
                  <a:pt x="11" y="45"/>
                </a:lnTo>
                <a:lnTo>
                  <a:pt x="17" y="51"/>
                </a:lnTo>
                <a:lnTo>
                  <a:pt x="17" y="56"/>
                </a:lnTo>
                <a:lnTo>
                  <a:pt x="17" y="60"/>
                </a:lnTo>
                <a:lnTo>
                  <a:pt x="17" y="64"/>
                </a:lnTo>
                <a:lnTo>
                  <a:pt x="19" y="70"/>
                </a:lnTo>
                <a:lnTo>
                  <a:pt x="23" y="75"/>
                </a:lnTo>
                <a:lnTo>
                  <a:pt x="23" y="79"/>
                </a:lnTo>
                <a:lnTo>
                  <a:pt x="24" y="83"/>
                </a:lnTo>
                <a:lnTo>
                  <a:pt x="24" y="88"/>
                </a:lnTo>
                <a:lnTo>
                  <a:pt x="26" y="86"/>
                </a:lnTo>
                <a:lnTo>
                  <a:pt x="26" y="90"/>
                </a:lnTo>
                <a:lnTo>
                  <a:pt x="28" y="92"/>
                </a:lnTo>
                <a:lnTo>
                  <a:pt x="30" y="92"/>
                </a:lnTo>
                <a:lnTo>
                  <a:pt x="30" y="90"/>
                </a:lnTo>
                <a:lnTo>
                  <a:pt x="32" y="88"/>
                </a:lnTo>
                <a:lnTo>
                  <a:pt x="34" y="90"/>
                </a:lnTo>
                <a:lnTo>
                  <a:pt x="34" y="90"/>
                </a:lnTo>
                <a:lnTo>
                  <a:pt x="36" y="90"/>
                </a:lnTo>
                <a:lnTo>
                  <a:pt x="36" y="86"/>
                </a:lnTo>
                <a:lnTo>
                  <a:pt x="34" y="83"/>
                </a:lnTo>
                <a:lnTo>
                  <a:pt x="36" y="83"/>
                </a:lnTo>
                <a:lnTo>
                  <a:pt x="36" y="79"/>
                </a:lnTo>
                <a:lnTo>
                  <a:pt x="38" y="77"/>
                </a:lnTo>
                <a:lnTo>
                  <a:pt x="36" y="75"/>
                </a:lnTo>
                <a:lnTo>
                  <a:pt x="38" y="77"/>
                </a:lnTo>
                <a:lnTo>
                  <a:pt x="38" y="79"/>
                </a:lnTo>
                <a:lnTo>
                  <a:pt x="36" y="85"/>
                </a:lnTo>
                <a:lnTo>
                  <a:pt x="38" y="86"/>
                </a:lnTo>
                <a:lnTo>
                  <a:pt x="39" y="85"/>
                </a:lnTo>
                <a:lnTo>
                  <a:pt x="43" y="83"/>
                </a:lnTo>
                <a:lnTo>
                  <a:pt x="41" y="85"/>
                </a:lnTo>
                <a:lnTo>
                  <a:pt x="39" y="85"/>
                </a:lnTo>
                <a:lnTo>
                  <a:pt x="39" y="88"/>
                </a:lnTo>
                <a:lnTo>
                  <a:pt x="41" y="90"/>
                </a:lnTo>
                <a:lnTo>
                  <a:pt x="43" y="85"/>
                </a:lnTo>
                <a:lnTo>
                  <a:pt x="47" y="83"/>
                </a:lnTo>
                <a:lnTo>
                  <a:pt x="47" y="79"/>
                </a:lnTo>
                <a:lnTo>
                  <a:pt x="45" y="75"/>
                </a:lnTo>
                <a:lnTo>
                  <a:pt x="43" y="73"/>
                </a:lnTo>
                <a:lnTo>
                  <a:pt x="47" y="73"/>
                </a:lnTo>
                <a:lnTo>
                  <a:pt x="47" y="71"/>
                </a:lnTo>
                <a:lnTo>
                  <a:pt x="45" y="68"/>
                </a:lnTo>
                <a:lnTo>
                  <a:pt x="45" y="62"/>
                </a:lnTo>
                <a:lnTo>
                  <a:pt x="45" y="68"/>
                </a:lnTo>
                <a:lnTo>
                  <a:pt x="49" y="70"/>
                </a:lnTo>
                <a:lnTo>
                  <a:pt x="51" y="70"/>
                </a:lnTo>
                <a:lnTo>
                  <a:pt x="51" y="71"/>
                </a:lnTo>
                <a:lnTo>
                  <a:pt x="56" y="73"/>
                </a:lnTo>
                <a:lnTo>
                  <a:pt x="60" y="71"/>
                </a:lnTo>
                <a:lnTo>
                  <a:pt x="62" y="71"/>
                </a:lnTo>
                <a:lnTo>
                  <a:pt x="62" y="71"/>
                </a:lnTo>
                <a:lnTo>
                  <a:pt x="62" y="71"/>
                </a:lnTo>
                <a:lnTo>
                  <a:pt x="68" y="83"/>
                </a:lnTo>
                <a:lnTo>
                  <a:pt x="70" y="85"/>
                </a:lnTo>
                <a:lnTo>
                  <a:pt x="70" y="86"/>
                </a:lnTo>
                <a:lnTo>
                  <a:pt x="70" y="90"/>
                </a:lnTo>
                <a:lnTo>
                  <a:pt x="70" y="90"/>
                </a:lnTo>
                <a:lnTo>
                  <a:pt x="70" y="96"/>
                </a:lnTo>
                <a:lnTo>
                  <a:pt x="70" y="96"/>
                </a:lnTo>
                <a:lnTo>
                  <a:pt x="71" y="94"/>
                </a:lnTo>
                <a:lnTo>
                  <a:pt x="71" y="94"/>
                </a:lnTo>
                <a:lnTo>
                  <a:pt x="71" y="96"/>
                </a:lnTo>
                <a:lnTo>
                  <a:pt x="71" y="98"/>
                </a:lnTo>
                <a:lnTo>
                  <a:pt x="73" y="100"/>
                </a:lnTo>
                <a:lnTo>
                  <a:pt x="75" y="103"/>
                </a:lnTo>
                <a:lnTo>
                  <a:pt x="79" y="109"/>
                </a:lnTo>
                <a:lnTo>
                  <a:pt x="79" y="109"/>
                </a:lnTo>
                <a:lnTo>
                  <a:pt x="77" y="105"/>
                </a:lnTo>
                <a:lnTo>
                  <a:pt x="79" y="105"/>
                </a:lnTo>
                <a:lnTo>
                  <a:pt x="77" y="103"/>
                </a:lnTo>
                <a:lnTo>
                  <a:pt x="79" y="10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Freeform 591">
            <a:extLst>
              <a:ext uri="{FF2B5EF4-FFF2-40B4-BE49-F238E27FC236}">
                <a16:creationId xmlns:a16="http://schemas.microsoft.com/office/drawing/2014/main" id="{4BB1FD36-DCA4-4436-AE49-17BD48B052A5}"/>
              </a:ext>
            </a:extLst>
          </p:cNvPr>
          <p:cNvSpPr>
            <a:spLocks/>
          </p:cNvSpPr>
          <p:nvPr/>
        </p:nvSpPr>
        <p:spPr bwMode="auto">
          <a:xfrm>
            <a:off x="8348534" y="3719988"/>
            <a:ext cx="3237" cy="6474"/>
          </a:xfrm>
          <a:custGeom>
            <a:avLst/>
            <a:gdLst>
              <a:gd name="T0" fmla="*/ 0 w 2"/>
              <a:gd name="T1" fmla="*/ 2 h 4"/>
              <a:gd name="T2" fmla="*/ 0 w 2"/>
              <a:gd name="T3" fmla="*/ 4 h 4"/>
              <a:gd name="T4" fmla="*/ 2 w 2"/>
              <a:gd name="T5" fmla="*/ 4 h 4"/>
              <a:gd name="T6" fmla="*/ 2 w 2"/>
              <a:gd name="T7" fmla="*/ 2 h 4"/>
              <a:gd name="T8" fmla="*/ 2 w 2"/>
              <a:gd name="T9" fmla="*/ 0 h 4"/>
              <a:gd name="T10" fmla="*/ 0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Freeform 592">
            <a:extLst>
              <a:ext uri="{FF2B5EF4-FFF2-40B4-BE49-F238E27FC236}">
                <a16:creationId xmlns:a16="http://schemas.microsoft.com/office/drawing/2014/main" id="{F14F5BE1-E0B5-43A4-B2B6-C668B8BBE891}"/>
              </a:ext>
            </a:extLst>
          </p:cNvPr>
          <p:cNvSpPr>
            <a:spLocks/>
          </p:cNvSpPr>
          <p:nvPr/>
        </p:nvSpPr>
        <p:spPr bwMode="auto">
          <a:xfrm>
            <a:off x="8340441" y="3716750"/>
            <a:ext cx="4856" cy="19423"/>
          </a:xfrm>
          <a:custGeom>
            <a:avLst/>
            <a:gdLst>
              <a:gd name="T0" fmla="*/ 0 w 3"/>
              <a:gd name="T1" fmla="*/ 0 h 12"/>
              <a:gd name="T2" fmla="*/ 0 w 3"/>
              <a:gd name="T3" fmla="*/ 2 h 12"/>
              <a:gd name="T4" fmla="*/ 0 w 3"/>
              <a:gd name="T5" fmla="*/ 6 h 12"/>
              <a:gd name="T6" fmla="*/ 0 w 3"/>
              <a:gd name="T7" fmla="*/ 10 h 12"/>
              <a:gd name="T8" fmla="*/ 1 w 3"/>
              <a:gd name="T9" fmla="*/ 12 h 12"/>
              <a:gd name="T10" fmla="*/ 3 w 3"/>
              <a:gd name="T11" fmla="*/ 6 h 12"/>
              <a:gd name="T12" fmla="*/ 3 w 3"/>
              <a:gd name="T13" fmla="*/ 4 h 12"/>
              <a:gd name="T14" fmla="*/ 0 w 3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12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1" y="12"/>
                </a:lnTo>
                <a:lnTo>
                  <a:pt x="3" y="6"/>
                </a:ln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Freeform 593">
            <a:extLst>
              <a:ext uri="{FF2B5EF4-FFF2-40B4-BE49-F238E27FC236}">
                <a16:creationId xmlns:a16="http://schemas.microsoft.com/office/drawing/2014/main" id="{6CF23DB7-2AAE-4280-AB60-717A77FDAD79}"/>
              </a:ext>
            </a:extLst>
          </p:cNvPr>
          <p:cNvSpPr>
            <a:spLocks/>
          </p:cNvSpPr>
          <p:nvPr/>
        </p:nvSpPr>
        <p:spPr bwMode="auto">
          <a:xfrm>
            <a:off x="8327493" y="3716750"/>
            <a:ext cx="9711" cy="12948"/>
          </a:xfrm>
          <a:custGeom>
            <a:avLst/>
            <a:gdLst>
              <a:gd name="T0" fmla="*/ 4 w 6"/>
              <a:gd name="T1" fmla="*/ 0 h 8"/>
              <a:gd name="T2" fmla="*/ 0 w 6"/>
              <a:gd name="T3" fmla="*/ 2 h 8"/>
              <a:gd name="T4" fmla="*/ 0 w 6"/>
              <a:gd name="T5" fmla="*/ 2 h 8"/>
              <a:gd name="T6" fmla="*/ 2 w 6"/>
              <a:gd name="T7" fmla="*/ 8 h 8"/>
              <a:gd name="T8" fmla="*/ 6 w 6"/>
              <a:gd name="T9" fmla="*/ 8 h 8"/>
              <a:gd name="T10" fmla="*/ 6 w 6"/>
              <a:gd name="T11" fmla="*/ 4 h 8"/>
              <a:gd name="T12" fmla="*/ 4 w 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4" y="0"/>
                </a:moveTo>
                <a:lnTo>
                  <a:pt x="0" y="2"/>
                </a:lnTo>
                <a:lnTo>
                  <a:pt x="0" y="2"/>
                </a:lnTo>
                <a:lnTo>
                  <a:pt x="2" y="8"/>
                </a:lnTo>
                <a:lnTo>
                  <a:pt x="6" y="8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Freeform 594">
            <a:extLst>
              <a:ext uri="{FF2B5EF4-FFF2-40B4-BE49-F238E27FC236}">
                <a16:creationId xmlns:a16="http://schemas.microsoft.com/office/drawing/2014/main" id="{E1CC430A-725C-4ECD-A30C-7B7CA2C7EC79}"/>
              </a:ext>
            </a:extLst>
          </p:cNvPr>
          <p:cNvSpPr>
            <a:spLocks/>
          </p:cNvSpPr>
          <p:nvPr/>
        </p:nvSpPr>
        <p:spPr bwMode="auto">
          <a:xfrm>
            <a:off x="8262751" y="3550039"/>
            <a:ext cx="85783" cy="48557"/>
          </a:xfrm>
          <a:custGeom>
            <a:avLst/>
            <a:gdLst>
              <a:gd name="T0" fmla="*/ 44 w 53"/>
              <a:gd name="T1" fmla="*/ 4 h 30"/>
              <a:gd name="T2" fmla="*/ 40 w 53"/>
              <a:gd name="T3" fmla="*/ 4 h 30"/>
              <a:gd name="T4" fmla="*/ 36 w 53"/>
              <a:gd name="T5" fmla="*/ 6 h 30"/>
              <a:gd name="T6" fmla="*/ 32 w 53"/>
              <a:gd name="T7" fmla="*/ 4 h 30"/>
              <a:gd name="T8" fmla="*/ 25 w 53"/>
              <a:gd name="T9" fmla="*/ 2 h 30"/>
              <a:gd name="T10" fmla="*/ 23 w 53"/>
              <a:gd name="T11" fmla="*/ 0 h 30"/>
              <a:gd name="T12" fmla="*/ 17 w 53"/>
              <a:gd name="T13" fmla="*/ 0 h 30"/>
              <a:gd name="T14" fmla="*/ 10 w 53"/>
              <a:gd name="T15" fmla="*/ 6 h 30"/>
              <a:gd name="T16" fmla="*/ 6 w 53"/>
              <a:gd name="T17" fmla="*/ 13 h 30"/>
              <a:gd name="T18" fmla="*/ 2 w 53"/>
              <a:gd name="T19" fmla="*/ 15 h 30"/>
              <a:gd name="T20" fmla="*/ 2 w 53"/>
              <a:gd name="T21" fmla="*/ 19 h 30"/>
              <a:gd name="T22" fmla="*/ 0 w 53"/>
              <a:gd name="T23" fmla="*/ 21 h 30"/>
              <a:gd name="T24" fmla="*/ 4 w 53"/>
              <a:gd name="T25" fmla="*/ 27 h 30"/>
              <a:gd name="T26" fmla="*/ 10 w 53"/>
              <a:gd name="T27" fmla="*/ 27 h 30"/>
              <a:gd name="T28" fmla="*/ 12 w 53"/>
              <a:gd name="T29" fmla="*/ 27 h 30"/>
              <a:gd name="T30" fmla="*/ 19 w 53"/>
              <a:gd name="T31" fmla="*/ 30 h 30"/>
              <a:gd name="T32" fmla="*/ 25 w 53"/>
              <a:gd name="T33" fmla="*/ 30 h 30"/>
              <a:gd name="T34" fmla="*/ 29 w 53"/>
              <a:gd name="T35" fmla="*/ 27 h 30"/>
              <a:gd name="T36" fmla="*/ 32 w 53"/>
              <a:gd name="T37" fmla="*/ 27 h 30"/>
              <a:gd name="T38" fmla="*/ 34 w 53"/>
              <a:gd name="T39" fmla="*/ 28 h 30"/>
              <a:gd name="T40" fmla="*/ 42 w 53"/>
              <a:gd name="T41" fmla="*/ 27 h 30"/>
              <a:gd name="T42" fmla="*/ 46 w 53"/>
              <a:gd name="T43" fmla="*/ 27 h 30"/>
              <a:gd name="T44" fmla="*/ 53 w 53"/>
              <a:gd name="T45" fmla="*/ 25 h 30"/>
              <a:gd name="T46" fmla="*/ 51 w 53"/>
              <a:gd name="T47" fmla="*/ 21 h 30"/>
              <a:gd name="T48" fmla="*/ 51 w 53"/>
              <a:gd name="T49" fmla="*/ 17 h 30"/>
              <a:gd name="T50" fmla="*/ 48 w 53"/>
              <a:gd name="T51" fmla="*/ 15 h 30"/>
              <a:gd name="T52" fmla="*/ 46 w 53"/>
              <a:gd name="T53" fmla="*/ 12 h 30"/>
              <a:gd name="T54" fmla="*/ 48 w 53"/>
              <a:gd name="T55" fmla="*/ 8 h 30"/>
              <a:gd name="T56" fmla="*/ 48 w 53"/>
              <a:gd name="T57" fmla="*/ 8 h 30"/>
              <a:gd name="T58" fmla="*/ 44 w 53"/>
              <a:gd name="T59" fmla="*/ 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3" h="30">
                <a:moveTo>
                  <a:pt x="44" y="4"/>
                </a:moveTo>
                <a:lnTo>
                  <a:pt x="40" y="4"/>
                </a:lnTo>
                <a:lnTo>
                  <a:pt x="36" y="6"/>
                </a:lnTo>
                <a:lnTo>
                  <a:pt x="32" y="4"/>
                </a:lnTo>
                <a:lnTo>
                  <a:pt x="25" y="2"/>
                </a:lnTo>
                <a:lnTo>
                  <a:pt x="23" y="0"/>
                </a:lnTo>
                <a:lnTo>
                  <a:pt x="17" y="0"/>
                </a:lnTo>
                <a:lnTo>
                  <a:pt x="10" y="6"/>
                </a:lnTo>
                <a:lnTo>
                  <a:pt x="6" y="13"/>
                </a:lnTo>
                <a:lnTo>
                  <a:pt x="2" y="15"/>
                </a:lnTo>
                <a:lnTo>
                  <a:pt x="2" y="19"/>
                </a:lnTo>
                <a:lnTo>
                  <a:pt x="0" y="21"/>
                </a:lnTo>
                <a:lnTo>
                  <a:pt x="4" y="27"/>
                </a:lnTo>
                <a:lnTo>
                  <a:pt x="10" y="27"/>
                </a:lnTo>
                <a:lnTo>
                  <a:pt x="12" y="27"/>
                </a:lnTo>
                <a:lnTo>
                  <a:pt x="19" y="30"/>
                </a:lnTo>
                <a:lnTo>
                  <a:pt x="25" y="30"/>
                </a:lnTo>
                <a:lnTo>
                  <a:pt x="29" y="27"/>
                </a:lnTo>
                <a:lnTo>
                  <a:pt x="32" y="27"/>
                </a:lnTo>
                <a:lnTo>
                  <a:pt x="34" y="28"/>
                </a:lnTo>
                <a:lnTo>
                  <a:pt x="42" y="27"/>
                </a:lnTo>
                <a:lnTo>
                  <a:pt x="46" y="27"/>
                </a:lnTo>
                <a:lnTo>
                  <a:pt x="53" y="25"/>
                </a:lnTo>
                <a:lnTo>
                  <a:pt x="51" y="21"/>
                </a:lnTo>
                <a:lnTo>
                  <a:pt x="51" y="17"/>
                </a:lnTo>
                <a:lnTo>
                  <a:pt x="48" y="15"/>
                </a:lnTo>
                <a:lnTo>
                  <a:pt x="46" y="12"/>
                </a:lnTo>
                <a:lnTo>
                  <a:pt x="48" y="8"/>
                </a:lnTo>
                <a:lnTo>
                  <a:pt x="48" y="8"/>
                </a:lnTo>
                <a:lnTo>
                  <a:pt x="4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Freeform 595">
            <a:extLst>
              <a:ext uri="{FF2B5EF4-FFF2-40B4-BE49-F238E27FC236}">
                <a16:creationId xmlns:a16="http://schemas.microsoft.com/office/drawing/2014/main" id="{2C051037-13F0-485D-94A1-A62D79C57739}"/>
              </a:ext>
            </a:extLst>
          </p:cNvPr>
          <p:cNvSpPr>
            <a:spLocks/>
          </p:cNvSpPr>
          <p:nvPr/>
        </p:nvSpPr>
        <p:spPr bwMode="auto">
          <a:xfrm>
            <a:off x="8026442" y="3490153"/>
            <a:ext cx="224979" cy="118154"/>
          </a:xfrm>
          <a:custGeom>
            <a:avLst/>
            <a:gdLst>
              <a:gd name="T0" fmla="*/ 126 w 139"/>
              <a:gd name="T1" fmla="*/ 45 h 73"/>
              <a:gd name="T2" fmla="*/ 120 w 139"/>
              <a:gd name="T3" fmla="*/ 47 h 73"/>
              <a:gd name="T4" fmla="*/ 111 w 139"/>
              <a:gd name="T5" fmla="*/ 39 h 73"/>
              <a:gd name="T6" fmla="*/ 107 w 139"/>
              <a:gd name="T7" fmla="*/ 34 h 73"/>
              <a:gd name="T8" fmla="*/ 97 w 139"/>
              <a:gd name="T9" fmla="*/ 37 h 73"/>
              <a:gd name="T10" fmla="*/ 92 w 139"/>
              <a:gd name="T11" fmla="*/ 39 h 73"/>
              <a:gd name="T12" fmla="*/ 84 w 139"/>
              <a:gd name="T13" fmla="*/ 37 h 73"/>
              <a:gd name="T14" fmla="*/ 82 w 139"/>
              <a:gd name="T15" fmla="*/ 28 h 73"/>
              <a:gd name="T16" fmla="*/ 73 w 139"/>
              <a:gd name="T17" fmla="*/ 28 h 73"/>
              <a:gd name="T18" fmla="*/ 69 w 139"/>
              <a:gd name="T19" fmla="*/ 20 h 73"/>
              <a:gd name="T20" fmla="*/ 62 w 139"/>
              <a:gd name="T21" fmla="*/ 19 h 73"/>
              <a:gd name="T22" fmla="*/ 58 w 139"/>
              <a:gd name="T23" fmla="*/ 19 h 73"/>
              <a:gd name="T24" fmla="*/ 56 w 139"/>
              <a:gd name="T25" fmla="*/ 24 h 73"/>
              <a:gd name="T26" fmla="*/ 52 w 139"/>
              <a:gd name="T27" fmla="*/ 17 h 73"/>
              <a:gd name="T28" fmla="*/ 47 w 139"/>
              <a:gd name="T29" fmla="*/ 13 h 73"/>
              <a:gd name="T30" fmla="*/ 39 w 139"/>
              <a:gd name="T31" fmla="*/ 7 h 73"/>
              <a:gd name="T32" fmla="*/ 32 w 139"/>
              <a:gd name="T33" fmla="*/ 5 h 73"/>
              <a:gd name="T34" fmla="*/ 24 w 139"/>
              <a:gd name="T35" fmla="*/ 2 h 73"/>
              <a:gd name="T36" fmla="*/ 18 w 139"/>
              <a:gd name="T37" fmla="*/ 5 h 73"/>
              <a:gd name="T38" fmla="*/ 13 w 139"/>
              <a:gd name="T39" fmla="*/ 4 h 73"/>
              <a:gd name="T40" fmla="*/ 7 w 139"/>
              <a:gd name="T41" fmla="*/ 0 h 73"/>
              <a:gd name="T42" fmla="*/ 7 w 139"/>
              <a:gd name="T43" fmla="*/ 7 h 73"/>
              <a:gd name="T44" fmla="*/ 5 w 139"/>
              <a:gd name="T45" fmla="*/ 20 h 73"/>
              <a:gd name="T46" fmla="*/ 1 w 139"/>
              <a:gd name="T47" fmla="*/ 30 h 73"/>
              <a:gd name="T48" fmla="*/ 7 w 139"/>
              <a:gd name="T49" fmla="*/ 34 h 73"/>
              <a:gd name="T50" fmla="*/ 15 w 139"/>
              <a:gd name="T51" fmla="*/ 35 h 73"/>
              <a:gd name="T52" fmla="*/ 28 w 139"/>
              <a:gd name="T53" fmla="*/ 43 h 73"/>
              <a:gd name="T54" fmla="*/ 39 w 139"/>
              <a:gd name="T55" fmla="*/ 50 h 73"/>
              <a:gd name="T56" fmla="*/ 47 w 139"/>
              <a:gd name="T57" fmla="*/ 52 h 73"/>
              <a:gd name="T58" fmla="*/ 60 w 139"/>
              <a:gd name="T59" fmla="*/ 54 h 73"/>
              <a:gd name="T60" fmla="*/ 71 w 139"/>
              <a:gd name="T61" fmla="*/ 56 h 73"/>
              <a:gd name="T62" fmla="*/ 81 w 139"/>
              <a:gd name="T63" fmla="*/ 62 h 73"/>
              <a:gd name="T64" fmla="*/ 94 w 139"/>
              <a:gd name="T65" fmla="*/ 67 h 73"/>
              <a:gd name="T66" fmla="*/ 103 w 139"/>
              <a:gd name="T67" fmla="*/ 65 h 73"/>
              <a:gd name="T68" fmla="*/ 120 w 139"/>
              <a:gd name="T69" fmla="*/ 69 h 73"/>
              <a:gd name="T70" fmla="*/ 137 w 139"/>
              <a:gd name="T71" fmla="*/ 71 h 73"/>
              <a:gd name="T72" fmla="*/ 135 w 139"/>
              <a:gd name="T73" fmla="*/ 56 h 73"/>
              <a:gd name="T74" fmla="*/ 135 w 139"/>
              <a:gd name="T75" fmla="*/ 45 h 73"/>
              <a:gd name="T76" fmla="*/ 128 w 139"/>
              <a:gd name="T77" fmla="*/ 47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9" h="73">
                <a:moveTo>
                  <a:pt x="128" y="47"/>
                </a:moveTo>
                <a:lnTo>
                  <a:pt x="126" y="45"/>
                </a:lnTo>
                <a:lnTo>
                  <a:pt x="122" y="47"/>
                </a:lnTo>
                <a:lnTo>
                  <a:pt x="120" y="47"/>
                </a:lnTo>
                <a:lnTo>
                  <a:pt x="116" y="41"/>
                </a:lnTo>
                <a:lnTo>
                  <a:pt x="111" y="39"/>
                </a:lnTo>
                <a:lnTo>
                  <a:pt x="111" y="35"/>
                </a:lnTo>
                <a:lnTo>
                  <a:pt x="107" y="34"/>
                </a:lnTo>
                <a:lnTo>
                  <a:pt x="99" y="34"/>
                </a:lnTo>
                <a:lnTo>
                  <a:pt x="97" y="37"/>
                </a:lnTo>
                <a:lnTo>
                  <a:pt x="94" y="37"/>
                </a:lnTo>
                <a:lnTo>
                  <a:pt x="92" y="39"/>
                </a:lnTo>
                <a:lnTo>
                  <a:pt x="86" y="37"/>
                </a:lnTo>
                <a:lnTo>
                  <a:pt x="84" y="37"/>
                </a:lnTo>
                <a:lnTo>
                  <a:pt x="82" y="34"/>
                </a:lnTo>
                <a:lnTo>
                  <a:pt x="82" y="28"/>
                </a:lnTo>
                <a:lnTo>
                  <a:pt x="79" y="26"/>
                </a:lnTo>
                <a:lnTo>
                  <a:pt x="73" y="28"/>
                </a:lnTo>
                <a:lnTo>
                  <a:pt x="69" y="24"/>
                </a:lnTo>
                <a:lnTo>
                  <a:pt x="69" y="20"/>
                </a:lnTo>
                <a:lnTo>
                  <a:pt x="65" y="19"/>
                </a:lnTo>
                <a:lnTo>
                  <a:pt x="62" y="19"/>
                </a:lnTo>
                <a:lnTo>
                  <a:pt x="62" y="17"/>
                </a:lnTo>
                <a:lnTo>
                  <a:pt x="58" y="19"/>
                </a:lnTo>
                <a:lnTo>
                  <a:pt x="58" y="22"/>
                </a:lnTo>
                <a:lnTo>
                  <a:pt x="56" y="24"/>
                </a:lnTo>
                <a:lnTo>
                  <a:pt x="56" y="20"/>
                </a:lnTo>
                <a:lnTo>
                  <a:pt x="52" y="17"/>
                </a:lnTo>
                <a:lnTo>
                  <a:pt x="50" y="15"/>
                </a:lnTo>
                <a:lnTo>
                  <a:pt x="47" y="13"/>
                </a:lnTo>
                <a:lnTo>
                  <a:pt x="43" y="13"/>
                </a:lnTo>
                <a:lnTo>
                  <a:pt x="39" y="7"/>
                </a:lnTo>
                <a:lnTo>
                  <a:pt x="35" y="5"/>
                </a:lnTo>
                <a:lnTo>
                  <a:pt x="32" y="5"/>
                </a:lnTo>
                <a:lnTo>
                  <a:pt x="30" y="4"/>
                </a:lnTo>
                <a:lnTo>
                  <a:pt x="24" y="2"/>
                </a:lnTo>
                <a:lnTo>
                  <a:pt x="20" y="2"/>
                </a:lnTo>
                <a:lnTo>
                  <a:pt x="18" y="5"/>
                </a:lnTo>
                <a:lnTo>
                  <a:pt x="17" y="4"/>
                </a:lnTo>
                <a:lnTo>
                  <a:pt x="13" y="4"/>
                </a:lnTo>
                <a:lnTo>
                  <a:pt x="13" y="2"/>
                </a:lnTo>
                <a:lnTo>
                  <a:pt x="7" y="0"/>
                </a:lnTo>
                <a:lnTo>
                  <a:pt x="7" y="2"/>
                </a:lnTo>
                <a:lnTo>
                  <a:pt x="7" y="7"/>
                </a:lnTo>
                <a:lnTo>
                  <a:pt x="5" y="15"/>
                </a:lnTo>
                <a:lnTo>
                  <a:pt x="5" y="20"/>
                </a:lnTo>
                <a:lnTo>
                  <a:pt x="0" y="26"/>
                </a:lnTo>
                <a:lnTo>
                  <a:pt x="1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5" y="35"/>
                </a:lnTo>
                <a:lnTo>
                  <a:pt x="20" y="37"/>
                </a:lnTo>
                <a:lnTo>
                  <a:pt x="28" y="43"/>
                </a:lnTo>
                <a:lnTo>
                  <a:pt x="32" y="49"/>
                </a:lnTo>
                <a:lnTo>
                  <a:pt x="39" y="50"/>
                </a:lnTo>
                <a:lnTo>
                  <a:pt x="41" y="52"/>
                </a:lnTo>
                <a:lnTo>
                  <a:pt x="47" y="52"/>
                </a:lnTo>
                <a:lnTo>
                  <a:pt x="52" y="56"/>
                </a:lnTo>
                <a:lnTo>
                  <a:pt x="60" y="54"/>
                </a:lnTo>
                <a:lnTo>
                  <a:pt x="64" y="58"/>
                </a:lnTo>
                <a:lnTo>
                  <a:pt x="71" y="56"/>
                </a:lnTo>
                <a:lnTo>
                  <a:pt x="81" y="58"/>
                </a:lnTo>
                <a:lnTo>
                  <a:pt x="81" y="62"/>
                </a:lnTo>
                <a:lnTo>
                  <a:pt x="84" y="65"/>
                </a:lnTo>
                <a:lnTo>
                  <a:pt x="94" y="67"/>
                </a:lnTo>
                <a:lnTo>
                  <a:pt x="97" y="65"/>
                </a:lnTo>
                <a:lnTo>
                  <a:pt x="103" y="65"/>
                </a:lnTo>
                <a:lnTo>
                  <a:pt x="116" y="71"/>
                </a:lnTo>
                <a:lnTo>
                  <a:pt x="120" y="69"/>
                </a:lnTo>
                <a:lnTo>
                  <a:pt x="128" y="73"/>
                </a:lnTo>
                <a:lnTo>
                  <a:pt x="137" y="71"/>
                </a:lnTo>
                <a:lnTo>
                  <a:pt x="139" y="62"/>
                </a:lnTo>
                <a:lnTo>
                  <a:pt x="135" y="56"/>
                </a:lnTo>
                <a:lnTo>
                  <a:pt x="137" y="49"/>
                </a:lnTo>
                <a:lnTo>
                  <a:pt x="135" y="45"/>
                </a:lnTo>
                <a:lnTo>
                  <a:pt x="133" y="45"/>
                </a:lnTo>
                <a:lnTo>
                  <a:pt x="128" y="4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Freeform 596">
            <a:extLst>
              <a:ext uri="{FF2B5EF4-FFF2-40B4-BE49-F238E27FC236}">
                <a16:creationId xmlns:a16="http://schemas.microsoft.com/office/drawing/2014/main" id="{851A90AC-D907-454D-958A-F2DCED0FC16B}"/>
              </a:ext>
            </a:extLst>
          </p:cNvPr>
          <p:cNvSpPr>
            <a:spLocks/>
          </p:cNvSpPr>
          <p:nvPr/>
        </p:nvSpPr>
        <p:spPr bwMode="auto">
          <a:xfrm>
            <a:off x="7516598" y="3289452"/>
            <a:ext cx="375504" cy="409494"/>
          </a:xfrm>
          <a:custGeom>
            <a:avLst/>
            <a:gdLst>
              <a:gd name="T0" fmla="*/ 143 w 232"/>
              <a:gd name="T1" fmla="*/ 242 h 253"/>
              <a:gd name="T2" fmla="*/ 164 w 232"/>
              <a:gd name="T3" fmla="*/ 236 h 253"/>
              <a:gd name="T4" fmla="*/ 173 w 232"/>
              <a:gd name="T5" fmla="*/ 238 h 253"/>
              <a:gd name="T6" fmla="*/ 171 w 232"/>
              <a:gd name="T7" fmla="*/ 221 h 253"/>
              <a:gd name="T8" fmla="*/ 164 w 232"/>
              <a:gd name="T9" fmla="*/ 214 h 253"/>
              <a:gd name="T10" fmla="*/ 154 w 232"/>
              <a:gd name="T11" fmla="*/ 195 h 253"/>
              <a:gd name="T12" fmla="*/ 143 w 232"/>
              <a:gd name="T13" fmla="*/ 195 h 253"/>
              <a:gd name="T14" fmla="*/ 153 w 232"/>
              <a:gd name="T15" fmla="*/ 176 h 253"/>
              <a:gd name="T16" fmla="*/ 162 w 232"/>
              <a:gd name="T17" fmla="*/ 173 h 253"/>
              <a:gd name="T18" fmla="*/ 181 w 232"/>
              <a:gd name="T19" fmla="*/ 173 h 253"/>
              <a:gd name="T20" fmla="*/ 198 w 232"/>
              <a:gd name="T21" fmla="*/ 148 h 253"/>
              <a:gd name="T22" fmla="*/ 211 w 232"/>
              <a:gd name="T23" fmla="*/ 131 h 253"/>
              <a:gd name="T24" fmla="*/ 215 w 232"/>
              <a:gd name="T25" fmla="*/ 118 h 253"/>
              <a:gd name="T26" fmla="*/ 215 w 232"/>
              <a:gd name="T27" fmla="*/ 100 h 253"/>
              <a:gd name="T28" fmla="*/ 228 w 232"/>
              <a:gd name="T29" fmla="*/ 92 h 253"/>
              <a:gd name="T30" fmla="*/ 222 w 232"/>
              <a:gd name="T31" fmla="*/ 85 h 253"/>
              <a:gd name="T32" fmla="*/ 203 w 232"/>
              <a:gd name="T33" fmla="*/ 75 h 253"/>
              <a:gd name="T34" fmla="*/ 190 w 232"/>
              <a:gd name="T35" fmla="*/ 49 h 253"/>
              <a:gd name="T36" fmla="*/ 198 w 232"/>
              <a:gd name="T37" fmla="*/ 36 h 253"/>
              <a:gd name="T38" fmla="*/ 188 w 232"/>
              <a:gd name="T39" fmla="*/ 25 h 253"/>
              <a:gd name="T40" fmla="*/ 175 w 232"/>
              <a:gd name="T41" fmla="*/ 19 h 253"/>
              <a:gd name="T42" fmla="*/ 179 w 232"/>
              <a:gd name="T43" fmla="*/ 2 h 253"/>
              <a:gd name="T44" fmla="*/ 160 w 232"/>
              <a:gd name="T45" fmla="*/ 8 h 253"/>
              <a:gd name="T46" fmla="*/ 156 w 232"/>
              <a:gd name="T47" fmla="*/ 25 h 253"/>
              <a:gd name="T48" fmla="*/ 154 w 232"/>
              <a:gd name="T49" fmla="*/ 51 h 253"/>
              <a:gd name="T50" fmla="*/ 134 w 232"/>
              <a:gd name="T51" fmla="*/ 58 h 253"/>
              <a:gd name="T52" fmla="*/ 139 w 232"/>
              <a:gd name="T53" fmla="*/ 71 h 253"/>
              <a:gd name="T54" fmla="*/ 130 w 232"/>
              <a:gd name="T55" fmla="*/ 81 h 253"/>
              <a:gd name="T56" fmla="*/ 130 w 232"/>
              <a:gd name="T57" fmla="*/ 96 h 253"/>
              <a:gd name="T58" fmla="*/ 121 w 232"/>
              <a:gd name="T59" fmla="*/ 100 h 253"/>
              <a:gd name="T60" fmla="*/ 109 w 232"/>
              <a:gd name="T61" fmla="*/ 101 h 253"/>
              <a:gd name="T62" fmla="*/ 98 w 232"/>
              <a:gd name="T63" fmla="*/ 111 h 253"/>
              <a:gd name="T64" fmla="*/ 90 w 232"/>
              <a:gd name="T65" fmla="*/ 116 h 253"/>
              <a:gd name="T66" fmla="*/ 87 w 232"/>
              <a:gd name="T67" fmla="*/ 129 h 253"/>
              <a:gd name="T68" fmla="*/ 79 w 232"/>
              <a:gd name="T69" fmla="*/ 143 h 253"/>
              <a:gd name="T70" fmla="*/ 55 w 232"/>
              <a:gd name="T71" fmla="*/ 144 h 253"/>
              <a:gd name="T72" fmla="*/ 23 w 232"/>
              <a:gd name="T73" fmla="*/ 148 h 253"/>
              <a:gd name="T74" fmla="*/ 9 w 232"/>
              <a:gd name="T75" fmla="*/ 158 h 253"/>
              <a:gd name="T76" fmla="*/ 25 w 232"/>
              <a:gd name="T77" fmla="*/ 167 h 253"/>
              <a:gd name="T78" fmla="*/ 34 w 232"/>
              <a:gd name="T79" fmla="*/ 174 h 253"/>
              <a:gd name="T80" fmla="*/ 40 w 232"/>
              <a:gd name="T81" fmla="*/ 186 h 253"/>
              <a:gd name="T82" fmla="*/ 38 w 232"/>
              <a:gd name="T83" fmla="*/ 197 h 253"/>
              <a:gd name="T84" fmla="*/ 21 w 232"/>
              <a:gd name="T85" fmla="*/ 206 h 253"/>
              <a:gd name="T86" fmla="*/ 21 w 232"/>
              <a:gd name="T87" fmla="*/ 221 h 253"/>
              <a:gd name="T88" fmla="*/ 25 w 232"/>
              <a:gd name="T89" fmla="*/ 227 h 253"/>
              <a:gd name="T90" fmla="*/ 34 w 232"/>
              <a:gd name="T91" fmla="*/ 225 h 253"/>
              <a:gd name="T92" fmla="*/ 45 w 232"/>
              <a:gd name="T93" fmla="*/ 223 h 253"/>
              <a:gd name="T94" fmla="*/ 51 w 232"/>
              <a:gd name="T95" fmla="*/ 219 h 253"/>
              <a:gd name="T96" fmla="*/ 58 w 232"/>
              <a:gd name="T97" fmla="*/ 221 h 253"/>
              <a:gd name="T98" fmla="*/ 66 w 232"/>
              <a:gd name="T99" fmla="*/ 225 h 253"/>
              <a:gd name="T100" fmla="*/ 79 w 232"/>
              <a:gd name="T101" fmla="*/ 219 h 253"/>
              <a:gd name="T102" fmla="*/ 89 w 232"/>
              <a:gd name="T103" fmla="*/ 221 h 253"/>
              <a:gd name="T104" fmla="*/ 104 w 232"/>
              <a:gd name="T105" fmla="*/ 225 h 253"/>
              <a:gd name="T106" fmla="*/ 102 w 232"/>
              <a:gd name="T107" fmla="*/ 231 h 253"/>
              <a:gd name="T108" fmla="*/ 113 w 232"/>
              <a:gd name="T109" fmla="*/ 236 h 253"/>
              <a:gd name="T110" fmla="*/ 113 w 232"/>
              <a:gd name="T111" fmla="*/ 246 h 253"/>
              <a:gd name="T112" fmla="*/ 121 w 232"/>
              <a:gd name="T113" fmla="*/ 249 h 253"/>
              <a:gd name="T114" fmla="*/ 134 w 232"/>
              <a:gd name="T115" fmla="*/ 251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2" h="253">
                <a:moveTo>
                  <a:pt x="136" y="246"/>
                </a:moveTo>
                <a:lnTo>
                  <a:pt x="139" y="246"/>
                </a:lnTo>
                <a:lnTo>
                  <a:pt x="139" y="240"/>
                </a:lnTo>
                <a:lnTo>
                  <a:pt x="143" y="242"/>
                </a:lnTo>
                <a:lnTo>
                  <a:pt x="145" y="240"/>
                </a:lnTo>
                <a:lnTo>
                  <a:pt x="156" y="240"/>
                </a:lnTo>
                <a:lnTo>
                  <a:pt x="164" y="238"/>
                </a:lnTo>
                <a:lnTo>
                  <a:pt x="164" y="236"/>
                </a:lnTo>
                <a:lnTo>
                  <a:pt x="168" y="236"/>
                </a:lnTo>
                <a:lnTo>
                  <a:pt x="168" y="238"/>
                </a:lnTo>
                <a:lnTo>
                  <a:pt x="170" y="240"/>
                </a:lnTo>
                <a:lnTo>
                  <a:pt x="173" y="238"/>
                </a:lnTo>
                <a:lnTo>
                  <a:pt x="175" y="236"/>
                </a:lnTo>
                <a:lnTo>
                  <a:pt x="175" y="234"/>
                </a:lnTo>
                <a:lnTo>
                  <a:pt x="175" y="233"/>
                </a:lnTo>
                <a:lnTo>
                  <a:pt x="171" y="221"/>
                </a:lnTo>
                <a:lnTo>
                  <a:pt x="168" y="218"/>
                </a:lnTo>
                <a:lnTo>
                  <a:pt x="170" y="216"/>
                </a:lnTo>
                <a:lnTo>
                  <a:pt x="166" y="214"/>
                </a:lnTo>
                <a:lnTo>
                  <a:pt x="164" y="214"/>
                </a:lnTo>
                <a:lnTo>
                  <a:pt x="158" y="210"/>
                </a:lnTo>
                <a:lnTo>
                  <a:pt x="156" y="204"/>
                </a:lnTo>
                <a:lnTo>
                  <a:pt x="158" y="201"/>
                </a:lnTo>
                <a:lnTo>
                  <a:pt x="154" y="195"/>
                </a:lnTo>
                <a:lnTo>
                  <a:pt x="153" y="195"/>
                </a:lnTo>
                <a:lnTo>
                  <a:pt x="151" y="195"/>
                </a:lnTo>
                <a:lnTo>
                  <a:pt x="147" y="195"/>
                </a:lnTo>
                <a:lnTo>
                  <a:pt x="143" y="195"/>
                </a:lnTo>
                <a:lnTo>
                  <a:pt x="143" y="191"/>
                </a:lnTo>
                <a:lnTo>
                  <a:pt x="147" y="184"/>
                </a:lnTo>
                <a:lnTo>
                  <a:pt x="149" y="184"/>
                </a:lnTo>
                <a:lnTo>
                  <a:pt x="153" y="176"/>
                </a:lnTo>
                <a:lnTo>
                  <a:pt x="154" y="174"/>
                </a:lnTo>
                <a:lnTo>
                  <a:pt x="156" y="173"/>
                </a:lnTo>
                <a:lnTo>
                  <a:pt x="158" y="171"/>
                </a:lnTo>
                <a:lnTo>
                  <a:pt x="162" y="173"/>
                </a:lnTo>
                <a:lnTo>
                  <a:pt x="164" y="176"/>
                </a:lnTo>
                <a:lnTo>
                  <a:pt x="166" y="176"/>
                </a:lnTo>
                <a:lnTo>
                  <a:pt x="171" y="173"/>
                </a:lnTo>
                <a:lnTo>
                  <a:pt x="181" y="173"/>
                </a:lnTo>
                <a:lnTo>
                  <a:pt x="186" y="167"/>
                </a:lnTo>
                <a:lnTo>
                  <a:pt x="188" y="158"/>
                </a:lnTo>
                <a:lnTo>
                  <a:pt x="196" y="152"/>
                </a:lnTo>
                <a:lnTo>
                  <a:pt x="198" y="148"/>
                </a:lnTo>
                <a:lnTo>
                  <a:pt x="200" y="143"/>
                </a:lnTo>
                <a:lnTo>
                  <a:pt x="203" y="137"/>
                </a:lnTo>
                <a:lnTo>
                  <a:pt x="209" y="135"/>
                </a:lnTo>
                <a:lnTo>
                  <a:pt x="211" y="131"/>
                </a:lnTo>
                <a:lnTo>
                  <a:pt x="211" y="128"/>
                </a:lnTo>
                <a:lnTo>
                  <a:pt x="207" y="126"/>
                </a:lnTo>
                <a:lnTo>
                  <a:pt x="213" y="120"/>
                </a:lnTo>
                <a:lnTo>
                  <a:pt x="215" y="118"/>
                </a:lnTo>
                <a:lnTo>
                  <a:pt x="217" y="114"/>
                </a:lnTo>
                <a:lnTo>
                  <a:pt x="217" y="107"/>
                </a:lnTo>
                <a:lnTo>
                  <a:pt x="215" y="100"/>
                </a:lnTo>
                <a:lnTo>
                  <a:pt x="215" y="100"/>
                </a:lnTo>
                <a:lnTo>
                  <a:pt x="219" y="94"/>
                </a:lnTo>
                <a:lnTo>
                  <a:pt x="222" y="92"/>
                </a:lnTo>
                <a:lnTo>
                  <a:pt x="226" y="90"/>
                </a:lnTo>
                <a:lnTo>
                  <a:pt x="228" y="92"/>
                </a:lnTo>
                <a:lnTo>
                  <a:pt x="232" y="88"/>
                </a:lnTo>
                <a:lnTo>
                  <a:pt x="230" y="85"/>
                </a:lnTo>
                <a:lnTo>
                  <a:pt x="226" y="83"/>
                </a:lnTo>
                <a:lnTo>
                  <a:pt x="222" y="85"/>
                </a:lnTo>
                <a:lnTo>
                  <a:pt x="217" y="83"/>
                </a:lnTo>
                <a:lnTo>
                  <a:pt x="215" y="79"/>
                </a:lnTo>
                <a:lnTo>
                  <a:pt x="209" y="77"/>
                </a:lnTo>
                <a:lnTo>
                  <a:pt x="203" y="75"/>
                </a:lnTo>
                <a:lnTo>
                  <a:pt x="198" y="70"/>
                </a:lnTo>
                <a:lnTo>
                  <a:pt x="196" y="66"/>
                </a:lnTo>
                <a:lnTo>
                  <a:pt x="194" y="55"/>
                </a:lnTo>
                <a:lnTo>
                  <a:pt x="190" y="49"/>
                </a:lnTo>
                <a:lnTo>
                  <a:pt x="190" y="43"/>
                </a:lnTo>
                <a:lnTo>
                  <a:pt x="194" y="43"/>
                </a:lnTo>
                <a:lnTo>
                  <a:pt x="194" y="40"/>
                </a:lnTo>
                <a:lnTo>
                  <a:pt x="198" y="36"/>
                </a:lnTo>
                <a:lnTo>
                  <a:pt x="198" y="32"/>
                </a:lnTo>
                <a:lnTo>
                  <a:pt x="194" y="30"/>
                </a:lnTo>
                <a:lnTo>
                  <a:pt x="192" y="28"/>
                </a:lnTo>
                <a:lnTo>
                  <a:pt x="188" y="25"/>
                </a:lnTo>
                <a:lnTo>
                  <a:pt x="185" y="21"/>
                </a:lnTo>
                <a:lnTo>
                  <a:pt x="181" y="17"/>
                </a:lnTo>
                <a:lnTo>
                  <a:pt x="177" y="19"/>
                </a:lnTo>
                <a:lnTo>
                  <a:pt x="175" y="19"/>
                </a:lnTo>
                <a:lnTo>
                  <a:pt x="171" y="17"/>
                </a:lnTo>
                <a:lnTo>
                  <a:pt x="171" y="10"/>
                </a:lnTo>
                <a:lnTo>
                  <a:pt x="179" y="6"/>
                </a:lnTo>
                <a:lnTo>
                  <a:pt x="179" y="2"/>
                </a:lnTo>
                <a:lnTo>
                  <a:pt x="173" y="4"/>
                </a:lnTo>
                <a:lnTo>
                  <a:pt x="170" y="0"/>
                </a:lnTo>
                <a:lnTo>
                  <a:pt x="164" y="4"/>
                </a:lnTo>
                <a:lnTo>
                  <a:pt x="160" y="8"/>
                </a:lnTo>
                <a:lnTo>
                  <a:pt x="156" y="8"/>
                </a:lnTo>
                <a:lnTo>
                  <a:pt x="153" y="11"/>
                </a:lnTo>
                <a:lnTo>
                  <a:pt x="151" y="15"/>
                </a:lnTo>
                <a:lnTo>
                  <a:pt x="156" y="25"/>
                </a:lnTo>
                <a:lnTo>
                  <a:pt x="158" y="32"/>
                </a:lnTo>
                <a:lnTo>
                  <a:pt x="149" y="43"/>
                </a:lnTo>
                <a:lnTo>
                  <a:pt x="154" y="47"/>
                </a:lnTo>
                <a:lnTo>
                  <a:pt x="154" y="51"/>
                </a:lnTo>
                <a:lnTo>
                  <a:pt x="149" y="56"/>
                </a:lnTo>
                <a:lnTo>
                  <a:pt x="143" y="56"/>
                </a:lnTo>
                <a:lnTo>
                  <a:pt x="138" y="55"/>
                </a:lnTo>
                <a:lnTo>
                  <a:pt x="134" y="58"/>
                </a:lnTo>
                <a:lnTo>
                  <a:pt x="136" y="62"/>
                </a:lnTo>
                <a:lnTo>
                  <a:pt x="138" y="64"/>
                </a:lnTo>
                <a:lnTo>
                  <a:pt x="141" y="68"/>
                </a:lnTo>
                <a:lnTo>
                  <a:pt x="139" y="71"/>
                </a:lnTo>
                <a:lnTo>
                  <a:pt x="136" y="73"/>
                </a:lnTo>
                <a:lnTo>
                  <a:pt x="132" y="73"/>
                </a:lnTo>
                <a:lnTo>
                  <a:pt x="130" y="75"/>
                </a:lnTo>
                <a:lnTo>
                  <a:pt x="130" y="81"/>
                </a:lnTo>
                <a:lnTo>
                  <a:pt x="130" y="86"/>
                </a:lnTo>
                <a:lnTo>
                  <a:pt x="128" y="88"/>
                </a:lnTo>
                <a:lnTo>
                  <a:pt x="128" y="88"/>
                </a:lnTo>
                <a:lnTo>
                  <a:pt x="130" y="96"/>
                </a:lnTo>
                <a:lnTo>
                  <a:pt x="126" y="101"/>
                </a:lnTo>
                <a:lnTo>
                  <a:pt x="122" y="98"/>
                </a:lnTo>
                <a:lnTo>
                  <a:pt x="121" y="98"/>
                </a:lnTo>
                <a:lnTo>
                  <a:pt x="121" y="100"/>
                </a:lnTo>
                <a:lnTo>
                  <a:pt x="117" y="100"/>
                </a:lnTo>
                <a:lnTo>
                  <a:pt x="115" y="98"/>
                </a:lnTo>
                <a:lnTo>
                  <a:pt x="111" y="100"/>
                </a:lnTo>
                <a:lnTo>
                  <a:pt x="109" y="101"/>
                </a:lnTo>
                <a:lnTo>
                  <a:pt x="104" y="105"/>
                </a:lnTo>
                <a:lnTo>
                  <a:pt x="106" y="107"/>
                </a:lnTo>
                <a:lnTo>
                  <a:pt x="104" y="109"/>
                </a:lnTo>
                <a:lnTo>
                  <a:pt x="98" y="111"/>
                </a:lnTo>
                <a:lnTo>
                  <a:pt x="96" y="111"/>
                </a:lnTo>
                <a:lnTo>
                  <a:pt x="92" y="111"/>
                </a:lnTo>
                <a:lnTo>
                  <a:pt x="90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0"/>
                </a:lnTo>
                <a:lnTo>
                  <a:pt x="85" y="124"/>
                </a:lnTo>
                <a:lnTo>
                  <a:pt x="87" y="129"/>
                </a:lnTo>
                <a:lnTo>
                  <a:pt x="85" y="133"/>
                </a:lnTo>
                <a:lnTo>
                  <a:pt x="87" y="137"/>
                </a:lnTo>
                <a:lnTo>
                  <a:pt x="87" y="139"/>
                </a:lnTo>
                <a:lnTo>
                  <a:pt x="79" y="143"/>
                </a:lnTo>
                <a:lnTo>
                  <a:pt x="73" y="143"/>
                </a:lnTo>
                <a:lnTo>
                  <a:pt x="68" y="143"/>
                </a:lnTo>
                <a:lnTo>
                  <a:pt x="60" y="144"/>
                </a:lnTo>
                <a:lnTo>
                  <a:pt x="55" y="144"/>
                </a:lnTo>
                <a:lnTo>
                  <a:pt x="53" y="146"/>
                </a:lnTo>
                <a:lnTo>
                  <a:pt x="47" y="146"/>
                </a:lnTo>
                <a:lnTo>
                  <a:pt x="41" y="148"/>
                </a:lnTo>
                <a:lnTo>
                  <a:pt x="23" y="148"/>
                </a:lnTo>
                <a:lnTo>
                  <a:pt x="0" y="143"/>
                </a:lnTo>
                <a:lnTo>
                  <a:pt x="0" y="143"/>
                </a:lnTo>
                <a:lnTo>
                  <a:pt x="8" y="154"/>
                </a:lnTo>
                <a:lnTo>
                  <a:pt x="9" y="158"/>
                </a:lnTo>
                <a:lnTo>
                  <a:pt x="13" y="161"/>
                </a:lnTo>
                <a:lnTo>
                  <a:pt x="19" y="163"/>
                </a:lnTo>
                <a:lnTo>
                  <a:pt x="19" y="165"/>
                </a:lnTo>
                <a:lnTo>
                  <a:pt x="25" y="167"/>
                </a:lnTo>
                <a:lnTo>
                  <a:pt x="28" y="167"/>
                </a:lnTo>
                <a:lnTo>
                  <a:pt x="28" y="169"/>
                </a:lnTo>
                <a:lnTo>
                  <a:pt x="34" y="169"/>
                </a:lnTo>
                <a:lnTo>
                  <a:pt x="34" y="174"/>
                </a:lnTo>
                <a:lnTo>
                  <a:pt x="34" y="180"/>
                </a:lnTo>
                <a:lnTo>
                  <a:pt x="34" y="184"/>
                </a:lnTo>
                <a:lnTo>
                  <a:pt x="36" y="186"/>
                </a:lnTo>
                <a:lnTo>
                  <a:pt x="40" y="186"/>
                </a:lnTo>
                <a:lnTo>
                  <a:pt x="43" y="189"/>
                </a:lnTo>
                <a:lnTo>
                  <a:pt x="45" y="195"/>
                </a:lnTo>
                <a:lnTo>
                  <a:pt x="41" y="199"/>
                </a:lnTo>
                <a:lnTo>
                  <a:pt x="38" y="197"/>
                </a:lnTo>
                <a:lnTo>
                  <a:pt x="30" y="199"/>
                </a:lnTo>
                <a:lnTo>
                  <a:pt x="28" y="201"/>
                </a:lnTo>
                <a:lnTo>
                  <a:pt x="23" y="203"/>
                </a:lnTo>
                <a:lnTo>
                  <a:pt x="21" y="206"/>
                </a:lnTo>
                <a:lnTo>
                  <a:pt x="23" y="208"/>
                </a:lnTo>
                <a:lnTo>
                  <a:pt x="19" y="212"/>
                </a:lnTo>
                <a:lnTo>
                  <a:pt x="21" y="216"/>
                </a:lnTo>
                <a:lnTo>
                  <a:pt x="21" y="221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5" y="227"/>
                </a:lnTo>
                <a:lnTo>
                  <a:pt x="28" y="225"/>
                </a:lnTo>
                <a:lnTo>
                  <a:pt x="32" y="225"/>
                </a:lnTo>
                <a:lnTo>
                  <a:pt x="32" y="225"/>
                </a:lnTo>
                <a:lnTo>
                  <a:pt x="34" y="225"/>
                </a:lnTo>
                <a:lnTo>
                  <a:pt x="36" y="223"/>
                </a:lnTo>
                <a:lnTo>
                  <a:pt x="40" y="223"/>
                </a:lnTo>
                <a:lnTo>
                  <a:pt x="41" y="225"/>
                </a:lnTo>
                <a:lnTo>
                  <a:pt x="45" y="223"/>
                </a:lnTo>
                <a:lnTo>
                  <a:pt x="47" y="223"/>
                </a:lnTo>
                <a:lnTo>
                  <a:pt x="49" y="223"/>
                </a:lnTo>
                <a:lnTo>
                  <a:pt x="49" y="221"/>
                </a:lnTo>
                <a:lnTo>
                  <a:pt x="51" y="219"/>
                </a:lnTo>
                <a:lnTo>
                  <a:pt x="53" y="223"/>
                </a:lnTo>
                <a:lnTo>
                  <a:pt x="57" y="223"/>
                </a:lnTo>
                <a:lnTo>
                  <a:pt x="57" y="221"/>
                </a:lnTo>
                <a:lnTo>
                  <a:pt x="58" y="221"/>
                </a:lnTo>
                <a:lnTo>
                  <a:pt x="58" y="223"/>
                </a:lnTo>
                <a:lnTo>
                  <a:pt x="62" y="223"/>
                </a:lnTo>
                <a:lnTo>
                  <a:pt x="64" y="225"/>
                </a:lnTo>
                <a:lnTo>
                  <a:pt x="66" y="225"/>
                </a:lnTo>
                <a:lnTo>
                  <a:pt x="70" y="221"/>
                </a:lnTo>
                <a:lnTo>
                  <a:pt x="75" y="221"/>
                </a:lnTo>
                <a:lnTo>
                  <a:pt x="77" y="221"/>
                </a:lnTo>
                <a:lnTo>
                  <a:pt x="79" y="219"/>
                </a:lnTo>
                <a:lnTo>
                  <a:pt x="83" y="219"/>
                </a:lnTo>
                <a:lnTo>
                  <a:pt x="83" y="219"/>
                </a:lnTo>
                <a:lnTo>
                  <a:pt x="85" y="219"/>
                </a:lnTo>
                <a:lnTo>
                  <a:pt x="89" y="221"/>
                </a:lnTo>
                <a:lnTo>
                  <a:pt x="92" y="219"/>
                </a:lnTo>
                <a:lnTo>
                  <a:pt x="98" y="219"/>
                </a:lnTo>
                <a:lnTo>
                  <a:pt x="102" y="221"/>
                </a:lnTo>
                <a:lnTo>
                  <a:pt x="104" y="225"/>
                </a:lnTo>
                <a:lnTo>
                  <a:pt x="102" y="229"/>
                </a:lnTo>
                <a:lnTo>
                  <a:pt x="104" y="229"/>
                </a:lnTo>
                <a:lnTo>
                  <a:pt x="102" y="229"/>
                </a:lnTo>
                <a:lnTo>
                  <a:pt x="102" y="231"/>
                </a:lnTo>
                <a:lnTo>
                  <a:pt x="106" y="231"/>
                </a:lnTo>
                <a:lnTo>
                  <a:pt x="109" y="229"/>
                </a:lnTo>
                <a:lnTo>
                  <a:pt x="109" y="231"/>
                </a:lnTo>
                <a:lnTo>
                  <a:pt x="113" y="236"/>
                </a:lnTo>
                <a:lnTo>
                  <a:pt x="115" y="242"/>
                </a:lnTo>
                <a:lnTo>
                  <a:pt x="115" y="242"/>
                </a:lnTo>
                <a:lnTo>
                  <a:pt x="115" y="244"/>
                </a:lnTo>
                <a:lnTo>
                  <a:pt x="113" y="246"/>
                </a:lnTo>
                <a:lnTo>
                  <a:pt x="115" y="246"/>
                </a:lnTo>
                <a:lnTo>
                  <a:pt x="115" y="246"/>
                </a:lnTo>
                <a:lnTo>
                  <a:pt x="117" y="249"/>
                </a:lnTo>
                <a:lnTo>
                  <a:pt x="121" y="249"/>
                </a:lnTo>
                <a:lnTo>
                  <a:pt x="124" y="249"/>
                </a:lnTo>
                <a:lnTo>
                  <a:pt x="130" y="251"/>
                </a:lnTo>
                <a:lnTo>
                  <a:pt x="130" y="253"/>
                </a:lnTo>
                <a:lnTo>
                  <a:pt x="134" y="251"/>
                </a:lnTo>
                <a:lnTo>
                  <a:pt x="134" y="247"/>
                </a:lnTo>
                <a:lnTo>
                  <a:pt x="136" y="24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Freeform 597">
            <a:extLst>
              <a:ext uri="{FF2B5EF4-FFF2-40B4-BE49-F238E27FC236}">
                <a16:creationId xmlns:a16="http://schemas.microsoft.com/office/drawing/2014/main" id="{A559F57D-BDC7-42A8-A092-B581D8D8880E}"/>
              </a:ext>
            </a:extLst>
          </p:cNvPr>
          <p:cNvSpPr>
            <a:spLocks/>
          </p:cNvSpPr>
          <p:nvPr/>
        </p:nvSpPr>
        <p:spPr bwMode="auto">
          <a:xfrm>
            <a:off x="7516598" y="3289452"/>
            <a:ext cx="375504" cy="409494"/>
          </a:xfrm>
          <a:custGeom>
            <a:avLst/>
            <a:gdLst>
              <a:gd name="T0" fmla="*/ 143 w 232"/>
              <a:gd name="T1" fmla="*/ 242 h 253"/>
              <a:gd name="T2" fmla="*/ 164 w 232"/>
              <a:gd name="T3" fmla="*/ 236 h 253"/>
              <a:gd name="T4" fmla="*/ 173 w 232"/>
              <a:gd name="T5" fmla="*/ 238 h 253"/>
              <a:gd name="T6" fmla="*/ 171 w 232"/>
              <a:gd name="T7" fmla="*/ 221 h 253"/>
              <a:gd name="T8" fmla="*/ 164 w 232"/>
              <a:gd name="T9" fmla="*/ 214 h 253"/>
              <a:gd name="T10" fmla="*/ 154 w 232"/>
              <a:gd name="T11" fmla="*/ 195 h 253"/>
              <a:gd name="T12" fmla="*/ 143 w 232"/>
              <a:gd name="T13" fmla="*/ 195 h 253"/>
              <a:gd name="T14" fmla="*/ 153 w 232"/>
              <a:gd name="T15" fmla="*/ 176 h 253"/>
              <a:gd name="T16" fmla="*/ 162 w 232"/>
              <a:gd name="T17" fmla="*/ 173 h 253"/>
              <a:gd name="T18" fmla="*/ 181 w 232"/>
              <a:gd name="T19" fmla="*/ 173 h 253"/>
              <a:gd name="T20" fmla="*/ 198 w 232"/>
              <a:gd name="T21" fmla="*/ 148 h 253"/>
              <a:gd name="T22" fmla="*/ 211 w 232"/>
              <a:gd name="T23" fmla="*/ 131 h 253"/>
              <a:gd name="T24" fmla="*/ 215 w 232"/>
              <a:gd name="T25" fmla="*/ 118 h 253"/>
              <a:gd name="T26" fmla="*/ 215 w 232"/>
              <a:gd name="T27" fmla="*/ 100 h 253"/>
              <a:gd name="T28" fmla="*/ 228 w 232"/>
              <a:gd name="T29" fmla="*/ 92 h 253"/>
              <a:gd name="T30" fmla="*/ 222 w 232"/>
              <a:gd name="T31" fmla="*/ 85 h 253"/>
              <a:gd name="T32" fmla="*/ 203 w 232"/>
              <a:gd name="T33" fmla="*/ 75 h 253"/>
              <a:gd name="T34" fmla="*/ 190 w 232"/>
              <a:gd name="T35" fmla="*/ 49 h 253"/>
              <a:gd name="T36" fmla="*/ 198 w 232"/>
              <a:gd name="T37" fmla="*/ 36 h 253"/>
              <a:gd name="T38" fmla="*/ 188 w 232"/>
              <a:gd name="T39" fmla="*/ 25 h 253"/>
              <a:gd name="T40" fmla="*/ 175 w 232"/>
              <a:gd name="T41" fmla="*/ 19 h 253"/>
              <a:gd name="T42" fmla="*/ 179 w 232"/>
              <a:gd name="T43" fmla="*/ 2 h 253"/>
              <a:gd name="T44" fmla="*/ 160 w 232"/>
              <a:gd name="T45" fmla="*/ 8 h 253"/>
              <a:gd name="T46" fmla="*/ 156 w 232"/>
              <a:gd name="T47" fmla="*/ 25 h 253"/>
              <a:gd name="T48" fmla="*/ 154 w 232"/>
              <a:gd name="T49" fmla="*/ 51 h 253"/>
              <a:gd name="T50" fmla="*/ 134 w 232"/>
              <a:gd name="T51" fmla="*/ 58 h 253"/>
              <a:gd name="T52" fmla="*/ 139 w 232"/>
              <a:gd name="T53" fmla="*/ 71 h 253"/>
              <a:gd name="T54" fmla="*/ 130 w 232"/>
              <a:gd name="T55" fmla="*/ 81 h 253"/>
              <a:gd name="T56" fmla="*/ 130 w 232"/>
              <a:gd name="T57" fmla="*/ 96 h 253"/>
              <a:gd name="T58" fmla="*/ 121 w 232"/>
              <a:gd name="T59" fmla="*/ 100 h 253"/>
              <a:gd name="T60" fmla="*/ 109 w 232"/>
              <a:gd name="T61" fmla="*/ 101 h 253"/>
              <a:gd name="T62" fmla="*/ 98 w 232"/>
              <a:gd name="T63" fmla="*/ 111 h 253"/>
              <a:gd name="T64" fmla="*/ 90 w 232"/>
              <a:gd name="T65" fmla="*/ 116 h 253"/>
              <a:gd name="T66" fmla="*/ 87 w 232"/>
              <a:gd name="T67" fmla="*/ 129 h 253"/>
              <a:gd name="T68" fmla="*/ 79 w 232"/>
              <a:gd name="T69" fmla="*/ 143 h 253"/>
              <a:gd name="T70" fmla="*/ 55 w 232"/>
              <a:gd name="T71" fmla="*/ 144 h 253"/>
              <a:gd name="T72" fmla="*/ 23 w 232"/>
              <a:gd name="T73" fmla="*/ 148 h 253"/>
              <a:gd name="T74" fmla="*/ 9 w 232"/>
              <a:gd name="T75" fmla="*/ 158 h 253"/>
              <a:gd name="T76" fmla="*/ 25 w 232"/>
              <a:gd name="T77" fmla="*/ 167 h 253"/>
              <a:gd name="T78" fmla="*/ 34 w 232"/>
              <a:gd name="T79" fmla="*/ 174 h 253"/>
              <a:gd name="T80" fmla="*/ 40 w 232"/>
              <a:gd name="T81" fmla="*/ 186 h 253"/>
              <a:gd name="T82" fmla="*/ 38 w 232"/>
              <a:gd name="T83" fmla="*/ 197 h 253"/>
              <a:gd name="T84" fmla="*/ 21 w 232"/>
              <a:gd name="T85" fmla="*/ 206 h 253"/>
              <a:gd name="T86" fmla="*/ 21 w 232"/>
              <a:gd name="T87" fmla="*/ 221 h 253"/>
              <a:gd name="T88" fmla="*/ 25 w 232"/>
              <a:gd name="T89" fmla="*/ 227 h 253"/>
              <a:gd name="T90" fmla="*/ 34 w 232"/>
              <a:gd name="T91" fmla="*/ 225 h 253"/>
              <a:gd name="T92" fmla="*/ 45 w 232"/>
              <a:gd name="T93" fmla="*/ 223 h 253"/>
              <a:gd name="T94" fmla="*/ 51 w 232"/>
              <a:gd name="T95" fmla="*/ 219 h 253"/>
              <a:gd name="T96" fmla="*/ 58 w 232"/>
              <a:gd name="T97" fmla="*/ 221 h 253"/>
              <a:gd name="T98" fmla="*/ 66 w 232"/>
              <a:gd name="T99" fmla="*/ 225 h 253"/>
              <a:gd name="T100" fmla="*/ 79 w 232"/>
              <a:gd name="T101" fmla="*/ 219 h 253"/>
              <a:gd name="T102" fmla="*/ 89 w 232"/>
              <a:gd name="T103" fmla="*/ 221 h 253"/>
              <a:gd name="T104" fmla="*/ 104 w 232"/>
              <a:gd name="T105" fmla="*/ 225 h 253"/>
              <a:gd name="T106" fmla="*/ 102 w 232"/>
              <a:gd name="T107" fmla="*/ 231 h 253"/>
              <a:gd name="T108" fmla="*/ 113 w 232"/>
              <a:gd name="T109" fmla="*/ 236 h 253"/>
              <a:gd name="T110" fmla="*/ 113 w 232"/>
              <a:gd name="T111" fmla="*/ 246 h 253"/>
              <a:gd name="T112" fmla="*/ 121 w 232"/>
              <a:gd name="T113" fmla="*/ 249 h 253"/>
              <a:gd name="T114" fmla="*/ 134 w 232"/>
              <a:gd name="T115" fmla="*/ 251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2" h="253">
                <a:moveTo>
                  <a:pt x="136" y="246"/>
                </a:moveTo>
                <a:lnTo>
                  <a:pt x="139" y="246"/>
                </a:lnTo>
                <a:lnTo>
                  <a:pt x="139" y="240"/>
                </a:lnTo>
                <a:lnTo>
                  <a:pt x="143" y="242"/>
                </a:lnTo>
                <a:lnTo>
                  <a:pt x="145" y="240"/>
                </a:lnTo>
                <a:lnTo>
                  <a:pt x="156" y="240"/>
                </a:lnTo>
                <a:lnTo>
                  <a:pt x="164" y="238"/>
                </a:lnTo>
                <a:lnTo>
                  <a:pt x="164" y="236"/>
                </a:lnTo>
                <a:lnTo>
                  <a:pt x="168" y="236"/>
                </a:lnTo>
                <a:lnTo>
                  <a:pt x="168" y="238"/>
                </a:lnTo>
                <a:lnTo>
                  <a:pt x="170" y="240"/>
                </a:lnTo>
                <a:lnTo>
                  <a:pt x="173" y="238"/>
                </a:lnTo>
                <a:lnTo>
                  <a:pt x="175" y="236"/>
                </a:lnTo>
                <a:lnTo>
                  <a:pt x="175" y="234"/>
                </a:lnTo>
                <a:lnTo>
                  <a:pt x="175" y="233"/>
                </a:lnTo>
                <a:lnTo>
                  <a:pt x="171" y="221"/>
                </a:lnTo>
                <a:lnTo>
                  <a:pt x="168" y="218"/>
                </a:lnTo>
                <a:lnTo>
                  <a:pt x="170" y="216"/>
                </a:lnTo>
                <a:lnTo>
                  <a:pt x="166" y="214"/>
                </a:lnTo>
                <a:lnTo>
                  <a:pt x="164" y="214"/>
                </a:lnTo>
                <a:lnTo>
                  <a:pt x="158" y="210"/>
                </a:lnTo>
                <a:lnTo>
                  <a:pt x="156" y="204"/>
                </a:lnTo>
                <a:lnTo>
                  <a:pt x="158" y="201"/>
                </a:lnTo>
                <a:lnTo>
                  <a:pt x="154" y="195"/>
                </a:lnTo>
                <a:lnTo>
                  <a:pt x="153" y="195"/>
                </a:lnTo>
                <a:lnTo>
                  <a:pt x="151" y="195"/>
                </a:lnTo>
                <a:lnTo>
                  <a:pt x="147" y="195"/>
                </a:lnTo>
                <a:lnTo>
                  <a:pt x="143" y="195"/>
                </a:lnTo>
                <a:lnTo>
                  <a:pt x="143" y="191"/>
                </a:lnTo>
                <a:lnTo>
                  <a:pt x="147" y="184"/>
                </a:lnTo>
                <a:lnTo>
                  <a:pt x="149" y="184"/>
                </a:lnTo>
                <a:lnTo>
                  <a:pt x="153" y="176"/>
                </a:lnTo>
                <a:lnTo>
                  <a:pt x="154" y="174"/>
                </a:lnTo>
                <a:lnTo>
                  <a:pt x="156" y="173"/>
                </a:lnTo>
                <a:lnTo>
                  <a:pt x="158" y="171"/>
                </a:lnTo>
                <a:lnTo>
                  <a:pt x="162" y="173"/>
                </a:lnTo>
                <a:lnTo>
                  <a:pt x="164" y="176"/>
                </a:lnTo>
                <a:lnTo>
                  <a:pt x="166" y="176"/>
                </a:lnTo>
                <a:lnTo>
                  <a:pt x="171" y="173"/>
                </a:lnTo>
                <a:lnTo>
                  <a:pt x="181" y="173"/>
                </a:lnTo>
                <a:lnTo>
                  <a:pt x="186" y="167"/>
                </a:lnTo>
                <a:lnTo>
                  <a:pt x="188" y="158"/>
                </a:lnTo>
                <a:lnTo>
                  <a:pt x="196" y="152"/>
                </a:lnTo>
                <a:lnTo>
                  <a:pt x="198" y="148"/>
                </a:lnTo>
                <a:lnTo>
                  <a:pt x="200" y="143"/>
                </a:lnTo>
                <a:lnTo>
                  <a:pt x="203" y="137"/>
                </a:lnTo>
                <a:lnTo>
                  <a:pt x="209" y="135"/>
                </a:lnTo>
                <a:lnTo>
                  <a:pt x="211" y="131"/>
                </a:lnTo>
                <a:lnTo>
                  <a:pt x="211" y="128"/>
                </a:lnTo>
                <a:lnTo>
                  <a:pt x="207" y="126"/>
                </a:lnTo>
                <a:lnTo>
                  <a:pt x="213" y="120"/>
                </a:lnTo>
                <a:lnTo>
                  <a:pt x="215" y="118"/>
                </a:lnTo>
                <a:lnTo>
                  <a:pt x="217" y="114"/>
                </a:lnTo>
                <a:lnTo>
                  <a:pt x="217" y="107"/>
                </a:lnTo>
                <a:lnTo>
                  <a:pt x="215" y="100"/>
                </a:lnTo>
                <a:lnTo>
                  <a:pt x="215" y="100"/>
                </a:lnTo>
                <a:lnTo>
                  <a:pt x="219" y="94"/>
                </a:lnTo>
                <a:lnTo>
                  <a:pt x="222" y="92"/>
                </a:lnTo>
                <a:lnTo>
                  <a:pt x="226" y="90"/>
                </a:lnTo>
                <a:lnTo>
                  <a:pt x="228" y="92"/>
                </a:lnTo>
                <a:lnTo>
                  <a:pt x="232" y="88"/>
                </a:lnTo>
                <a:lnTo>
                  <a:pt x="230" y="85"/>
                </a:lnTo>
                <a:lnTo>
                  <a:pt x="226" y="83"/>
                </a:lnTo>
                <a:lnTo>
                  <a:pt x="222" y="85"/>
                </a:lnTo>
                <a:lnTo>
                  <a:pt x="217" y="83"/>
                </a:lnTo>
                <a:lnTo>
                  <a:pt x="215" y="79"/>
                </a:lnTo>
                <a:lnTo>
                  <a:pt x="209" y="77"/>
                </a:lnTo>
                <a:lnTo>
                  <a:pt x="203" y="75"/>
                </a:lnTo>
                <a:lnTo>
                  <a:pt x="198" y="70"/>
                </a:lnTo>
                <a:lnTo>
                  <a:pt x="196" y="66"/>
                </a:lnTo>
                <a:lnTo>
                  <a:pt x="194" y="55"/>
                </a:lnTo>
                <a:lnTo>
                  <a:pt x="190" y="49"/>
                </a:lnTo>
                <a:lnTo>
                  <a:pt x="190" y="43"/>
                </a:lnTo>
                <a:lnTo>
                  <a:pt x="194" y="43"/>
                </a:lnTo>
                <a:lnTo>
                  <a:pt x="194" y="40"/>
                </a:lnTo>
                <a:lnTo>
                  <a:pt x="198" y="36"/>
                </a:lnTo>
                <a:lnTo>
                  <a:pt x="198" y="32"/>
                </a:lnTo>
                <a:lnTo>
                  <a:pt x="194" y="30"/>
                </a:lnTo>
                <a:lnTo>
                  <a:pt x="192" y="28"/>
                </a:lnTo>
                <a:lnTo>
                  <a:pt x="188" y="25"/>
                </a:lnTo>
                <a:lnTo>
                  <a:pt x="185" y="21"/>
                </a:lnTo>
                <a:lnTo>
                  <a:pt x="181" y="17"/>
                </a:lnTo>
                <a:lnTo>
                  <a:pt x="177" y="19"/>
                </a:lnTo>
                <a:lnTo>
                  <a:pt x="175" y="19"/>
                </a:lnTo>
                <a:lnTo>
                  <a:pt x="171" y="17"/>
                </a:lnTo>
                <a:lnTo>
                  <a:pt x="171" y="10"/>
                </a:lnTo>
                <a:lnTo>
                  <a:pt x="179" y="6"/>
                </a:lnTo>
                <a:lnTo>
                  <a:pt x="179" y="2"/>
                </a:lnTo>
                <a:lnTo>
                  <a:pt x="173" y="4"/>
                </a:lnTo>
                <a:lnTo>
                  <a:pt x="170" y="0"/>
                </a:lnTo>
                <a:lnTo>
                  <a:pt x="164" y="4"/>
                </a:lnTo>
                <a:lnTo>
                  <a:pt x="160" y="8"/>
                </a:lnTo>
                <a:lnTo>
                  <a:pt x="156" y="8"/>
                </a:lnTo>
                <a:lnTo>
                  <a:pt x="153" y="11"/>
                </a:lnTo>
                <a:lnTo>
                  <a:pt x="151" y="15"/>
                </a:lnTo>
                <a:lnTo>
                  <a:pt x="156" y="25"/>
                </a:lnTo>
                <a:lnTo>
                  <a:pt x="158" y="32"/>
                </a:lnTo>
                <a:lnTo>
                  <a:pt x="149" y="43"/>
                </a:lnTo>
                <a:lnTo>
                  <a:pt x="154" y="47"/>
                </a:lnTo>
                <a:lnTo>
                  <a:pt x="154" y="51"/>
                </a:lnTo>
                <a:lnTo>
                  <a:pt x="149" y="56"/>
                </a:lnTo>
                <a:lnTo>
                  <a:pt x="143" y="56"/>
                </a:lnTo>
                <a:lnTo>
                  <a:pt x="138" y="55"/>
                </a:lnTo>
                <a:lnTo>
                  <a:pt x="134" y="58"/>
                </a:lnTo>
                <a:lnTo>
                  <a:pt x="136" y="62"/>
                </a:lnTo>
                <a:lnTo>
                  <a:pt x="138" y="64"/>
                </a:lnTo>
                <a:lnTo>
                  <a:pt x="141" y="68"/>
                </a:lnTo>
                <a:lnTo>
                  <a:pt x="139" y="71"/>
                </a:lnTo>
                <a:lnTo>
                  <a:pt x="136" y="73"/>
                </a:lnTo>
                <a:lnTo>
                  <a:pt x="132" y="73"/>
                </a:lnTo>
                <a:lnTo>
                  <a:pt x="130" y="75"/>
                </a:lnTo>
                <a:lnTo>
                  <a:pt x="130" y="81"/>
                </a:lnTo>
                <a:lnTo>
                  <a:pt x="130" y="86"/>
                </a:lnTo>
                <a:lnTo>
                  <a:pt x="128" y="88"/>
                </a:lnTo>
                <a:lnTo>
                  <a:pt x="128" y="88"/>
                </a:lnTo>
                <a:lnTo>
                  <a:pt x="130" y="96"/>
                </a:lnTo>
                <a:lnTo>
                  <a:pt x="126" y="101"/>
                </a:lnTo>
                <a:lnTo>
                  <a:pt x="122" y="98"/>
                </a:lnTo>
                <a:lnTo>
                  <a:pt x="121" y="98"/>
                </a:lnTo>
                <a:lnTo>
                  <a:pt x="121" y="100"/>
                </a:lnTo>
                <a:lnTo>
                  <a:pt x="117" y="100"/>
                </a:lnTo>
                <a:lnTo>
                  <a:pt x="115" y="98"/>
                </a:lnTo>
                <a:lnTo>
                  <a:pt x="111" y="100"/>
                </a:lnTo>
                <a:lnTo>
                  <a:pt x="109" y="101"/>
                </a:lnTo>
                <a:lnTo>
                  <a:pt x="104" y="105"/>
                </a:lnTo>
                <a:lnTo>
                  <a:pt x="106" y="107"/>
                </a:lnTo>
                <a:lnTo>
                  <a:pt x="104" y="109"/>
                </a:lnTo>
                <a:lnTo>
                  <a:pt x="98" y="111"/>
                </a:lnTo>
                <a:lnTo>
                  <a:pt x="96" y="111"/>
                </a:lnTo>
                <a:lnTo>
                  <a:pt x="92" y="111"/>
                </a:lnTo>
                <a:lnTo>
                  <a:pt x="90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0"/>
                </a:lnTo>
                <a:lnTo>
                  <a:pt x="85" y="124"/>
                </a:lnTo>
                <a:lnTo>
                  <a:pt x="87" y="129"/>
                </a:lnTo>
                <a:lnTo>
                  <a:pt x="85" y="133"/>
                </a:lnTo>
                <a:lnTo>
                  <a:pt x="87" y="137"/>
                </a:lnTo>
                <a:lnTo>
                  <a:pt x="87" y="139"/>
                </a:lnTo>
                <a:lnTo>
                  <a:pt x="79" y="143"/>
                </a:lnTo>
                <a:lnTo>
                  <a:pt x="73" y="143"/>
                </a:lnTo>
                <a:lnTo>
                  <a:pt x="68" y="143"/>
                </a:lnTo>
                <a:lnTo>
                  <a:pt x="60" y="144"/>
                </a:lnTo>
                <a:lnTo>
                  <a:pt x="55" y="144"/>
                </a:lnTo>
                <a:lnTo>
                  <a:pt x="53" y="146"/>
                </a:lnTo>
                <a:lnTo>
                  <a:pt x="47" y="146"/>
                </a:lnTo>
                <a:lnTo>
                  <a:pt x="41" y="148"/>
                </a:lnTo>
                <a:lnTo>
                  <a:pt x="23" y="148"/>
                </a:lnTo>
                <a:lnTo>
                  <a:pt x="0" y="143"/>
                </a:lnTo>
                <a:lnTo>
                  <a:pt x="0" y="143"/>
                </a:lnTo>
                <a:lnTo>
                  <a:pt x="8" y="154"/>
                </a:lnTo>
                <a:lnTo>
                  <a:pt x="9" y="158"/>
                </a:lnTo>
                <a:lnTo>
                  <a:pt x="13" y="161"/>
                </a:lnTo>
                <a:lnTo>
                  <a:pt x="19" y="163"/>
                </a:lnTo>
                <a:lnTo>
                  <a:pt x="19" y="165"/>
                </a:lnTo>
                <a:lnTo>
                  <a:pt x="25" y="167"/>
                </a:lnTo>
                <a:lnTo>
                  <a:pt x="28" y="167"/>
                </a:lnTo>
                <a:lnTo>
                  <a:pt x="28" y="169"/>
                </a:lnTo>
                <a:lnTo>
                  <a:pt x="34" y="169"/>
                </a:lnTo>
                <a:lnTo>
                  <a:pt x="34" y="174"/>
                </a:lnTo>
                <a:lnTo>
                  <a:pt x="34" y="180"/>
                </a:lnTo>
                <a:lnTo>
                  <a:pt x="34" y="184"/>
                </a:lnTo>
                <a:lnTo>
                  <a:pt x="36" y="186"/>
                </a:lnTo>
                <a:lnTo>
                  <a:pt x="40" y="186"/>
                </a:lnTo>
                <a:lnTo>
                  <a:pt x="43" y="189"/>
                </a:lnTo>
                <a:lnTo>
                  <a:pt x="45" y="195"/>
                </a:lnTo>
                <a:lnTo>
                  <a:pt x="41" y="199"/>
                </a:lnTo>
                <a:lnTo>
                  <a:pt x="38" y="197"/>
                </a:lnTo>
                <a:lnTo>
                  <a:pt x="30" y="199"/>
                </a:lnTo>
                <a:lnTo>
                  <a:pt x="28" y="201"/>
                </a:lnTo>
                <a:lnTo>
                  <a:pt x="23" y="203"/>
                </a:lnTo>
                <a:lnTo>
                  <a:pt x="21" y="206"/>
                </a:lnTo>
                <a:lnTo>
                  <a:pt x="23" y="208"/>
                </a:lnTo>
                <a:lnTo>
                  <a:pt x="19" y="212"/>
                </a:lnTo>
                <a:lnTo>
                  <a:pt x="21" y="216"/>
                </a:lnTo>
                <a:lnTo>
                  <a:pt x="21" y="221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5" y="227"/>
                </a:lnTo>
                <a:lnTo>
                  <a:pt x="28" y="225"/>
                </a:lnTo>
                <a:lnTo>
                  <a:pt x="32" y="225"/>
                </a:lnTo>
                <a:lnTo>
                  <a:pt x="32" y="225"/>
                </a:lnTo>
                <a:lnTo>
                  <a:pt x="34" y="225"/>
                </a:lnTo>
                <a:lnTo>
                  <a:pt x="36" y="223"/>
                </a:lnTo>
                <a:lnTo>
                  <a:pt x="40" y="223"/>
                </a:lnTo>
                <a:lnTo>
                  <a:pt x="41" y="225"/>
                </a:lnTo>
                <a:lnTo>
                  <a:pt x="45" y="223"/>
                </a:lnTo>
                <a:lnTo>
                  <a:pt x="47" y="223"/>
                </a:lnTo>
                <a:lnTo>
                  <a:pt x="49" y="223"/>
                </a:lnTo>
                <a:lnTo>
                  <a:pt x="49" y="221"/>
                </a:lnTo>
                <a:lnTo>
                  <a:pt x="51" y="219"/>
                </a:lnTo>
                <a:lnTo>
                  <a:pt x="53" y="223"/>
                </a:lnTo>
                <a:lnTo>
                  <a:pt x="57" y="223"/>
                </a:lnTo>
                <a:lnTo>
                  <a:pt x="57" y="221"/>
                </a:lnTo>
                <a:lnTo>
                  <a:pt x="58" y="221"/>
                </a:lnTo>
                <a:lnTo>
                  <a:pt x="58" y="223"/>
                </a:lnTo>
                <a:lnTo>
                  <a:pt x="62" y="223"/>
                </a:lnTo>
                <a:lnTo>
                  <a:pt x="64" y="225"/>
                </a:lnTo>
                <a:lnTo>
                  <a:pt x="66" y="225"/>
                </a:lnTo>
                <a:lnTo>
                  <a:pt x="70" y="221"/>
                </a:lnTo>
                <a:lnTo>
                  <a:pt x="75" y="221"/>
                </a:lnTo>
                <a:lnTo>
                  <a:pt x="77" y="221"/>
                </a:lnTo>
                <a:lnTo>
                  <a:pt x="79" y="219"/>
                </a:lnTo>
                <a:lnTo>
                  <a:pt x="83" y="219"/>
                </a:lnTo>
                <a:lnTo>
                  <a:pt x="83" y="219"/>
                </a:lnTo>
                <a:lnTo>
                  <a:pt x="85" y="219"/>
                </a:lnTo>
                <a:lnTo>
                  <a:pt x="89" y="221"/>
                </a:lnTo>
                <a:lnTo>
                  <a:pt x="92" y="219"/>
                </a:lnTo>
                <a:lnTo>
                  <a:pt x="98" y="219"/>
                </a:lnTo>
                <a:lnTo>
                  <a:pt x="102" y="221"/>
                </a:lnTo>
                <a:lnTo>
                  <a:pt x="104" y="225"/>
                </a:lnTo>
                <a:lnTo>
                  <a:pt x="102" y="229"/>
                </a:lnTo>
                <a:lnTo>
                  <a:pt x="104" y="229"/>
                </a:lnTo>
                <a:lnTo>
                  <a:pt x="102" y="229"/>
                </a:lnTo>
                <a:lnTo>
                  <a:pt x="102" y="231"/>
                </a:lnTo>
                <a:lnTo>
                  <a:pt x="106" y="231"/>
                </a:lnTo>
                <a:lnTo>
                  <a:pt x="109" y="229"/>
                </a:lnTo>
                <a:lnTo>
                  <a:pt x="109" y="231"/>
                </a:lnTo>
                <a:lnTo>
                  <a:pt x="113" y="236"/>
                </a:lnTo>
                <a:lnTo>
                  <a:pt x="115" y="242"/>
                </a:lnTo>
                <a:lnTo>
                  <a:pt x="115" y="242"/>
                </a:lnTo>
                <a:lnTo>
                  <a:pt x="115" y="244"/>
                </a:lnTo>
                <a:lnTo>
                  <a:pt x="113" y="246"/>
                </a:lnTo>
                <a:lnTo>
                  <a:pt x="115" y="246"/>
                </a:lnTo>
                <a:lnTo>
                  <a:pt x="115" y="246"/>
                </a:lnTo>
                <a:lnTo>
                  <a:pt x="117" y="249"/>
                </a:lnTo>
                <a:lnTo>
                  <a:pt x="121" y="249"/>
                </a:lnTo>
                <a:lnTo>
                  <a:pt x="124" y="249"/>
                </a:lnTo>
                <a:lnTo>
                  <a:pt x="130" y="251"/>
                </a:lnTo>
                <a:lnTo>
                  <a:pt x="130" y="253"/>
                </a:lnTo>
                <a:lnTo>
                  <a:pt x="134" y="251"/>
                </a:lnTo>
                <a:lnTo>
                  <a:pt x="134" y="247"/>
                </a:lnTo>
                <a:lnTo>
                  <a:pt x="136" y="246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Freeform 598">
            <a:extLst>
              <a:ext uri="{FF2B5EF4-FFF2-40B4-BE49-F238E27FC236}">
                <a16:creationId xmlns:a16="http://schemas.microsoft.com/office/drawing/2014/main" id="{D9E50204-E902-43EE-8449-3A10A911E198}"/>
              </a:ext>
            </a:extLst>
          </p:cNvPr>
          <p:cNvSpPr>
            <a:spLocks/>
          </p:cNvSpPr>
          <p:nvPr/>
        </p:nvSpPr>
        <p:spPr bwMode="auto">
          <a:xfrm>
            <a:off x="7489082" y="3236040"/>
            <a:ext cx="356082" cy="292958"/>
          </a:xfrm>
          <a:custGeom>
            <a:avLst/>
            <a:gdLst>
              <a:gd name="T0" fmla="*/ 219 w 220"/>
              <a:gd name="T1" fmla="*/ 24 h 181"/>
              <a:gd name="T2" fmla="*/ 220 w 220"/>
              <a:gd name="T3" fmla="*/ 16 h 181"/>
              <a:gd name="T4" fmla="*/ 203 w 220"/>
              <a:gd name="T5" fmla="*/ 20 h 181"/>
              <a:gd name="T6" fmla="*/ 190 w 220"/>
              <a:gd name="T7" fmla="*/ 22 h 181"/>
              <a:gd name="T8" fmla="*/ 185 w 220"/>
              <a:gd name="T9" fmla="*/ 29 h 181"/>
              <a:gd name="T10" fmla="*/ 175 w 220"/>
              <a:gd name="T11" fmla="*/ 35 h 181"/>
              <a:gd name="T12" fmla="*/ 170 w 220"/>
              <a:gd name="T13" fmla="*/ 31 h 181"/>
              <a:gd name="T14" fmla="*/ 166 w 220"/>
              <a:gd name="T15" fmla="*/ 18 h 181"/>
              <a:gd name="T16" fmla="*/ 162 w 220"/>
              <a:gd name="T17" fmla="*/ 13 h 181"/>
              <a:gd name="T18" fmla="*/ 162 w 220"/>
              <a:gd name="T19" fmla="*/ 3 h 181"/>
              <a:gd name="T20" fmla="*/ 153 w 220"/>
              <a:gd name="T21" fmla="*/ 0 h 181"/>
              <a:gd name="T22" fmla="*/ 147 w 220"/>
              <a:gd name="T23" fmla="*/ 9 h 181"/>
              <a:gd name="T24" fmla="*/ 145 w 220"/>
              <a:gd name="T25" fmla="*/ 18 h 181"/>
              <a:gd name="T26" fmla="*/ 139 w 220"/>
              <a:gd name="T27" fmla="*/ 18 h 181"/>
              <a:gd name="T28" fmla="*/ 134 w 220"/>
              <a:gd name="T29" fmla="*/ 22 h 181"/>
              <a:gd name="T30" fmla="*/ 130 w 220"/>
              <a:gd name="T31" fmla="*/ 26 h 181"/>
              <a:gd name="T32" fmla="*/ 124 w 220"/>
              <a:gd name="T33" fmla="*/ 24 h 181"/>
              <a:gd name="T34" fmla="*/ 117 w 220"/>
              <a:gd name="T35" fmla="*/ 29 h 181"/>
              <a:gd name="T36" fmla="*/ 106 w 220"/>
              <a:gd name="T37" fmla="*/ 24 h 181"/>
              <a:gd name="T38" fmla="*/ 98 w 220"/>
              <a:gd name="T39" fmla="*/ 28 h 181"/>
              <a:gd name="T40" fmla="*/ 87 w 220"/>
              <a:gd name="T41" fmla="*/ 24 h 181"/>
              <a:gd name="T42" fmla="*/ 79 w 220"/>
              <a:gd name="T43" fmla="*/ 22 h 181"/>
              <a:gd name="T44" fmla="*/ 68 w 220"/>
              <a:gd name="T45" fmla="*/ 26 h 181"/>
              <a:gd name="T46" fmla="*/ 60 w 220"/>
              <a:gd name="T47" fmla="*/ 29 h 181"/>
              <a:gd name="T48" fmla="*/ 62 w 220"/>
              <a:gd name="T49" fmla="*/ 35 h 181"/>
              <a:gd name="T50" fmla="*/ 57 w 220"/>
              <a:gd name="T51" fmla="*/ 48 h 181"/>
              <a:gd name="T52" fmla="*/ 51 w 220"/>
              <a:gd name="T53" fmla="*/ 52 h 181"/>
              <a:gd name="T54" fmla="*/ 40 w 220"/>
              <a:gd name="T55" fmla="*/ 59 h 181"/>
              <a:gd name="T56" fmla="*/ 36 w 220"/>
              <a:gd name="T57" fmla="*/ 65 h 181"/>
              <a:gd name="T58" fmla="*/ 26 w 220"/>
              <a:gd name="T59" fmla="*/ 67 h 181"/>
              <a:gd name="T60" fmla="*/ 19 w 220"/>
              <a:gd name="T61" fmla="*/ 61 h 181"/>
              <a:gd name="T62" fmla="*/ 11 w 220"/>
              <a:gd name="T63" fmla="*/ 61 h 181"/>
              <a:gd name="T64" fmla="*/ 8 w 220"/>
              <a:gd name="T65" fmla="*/ 61 h 181"/>
              <a:gd name="T66" fmla="*/ 6 w 220"/>
              <a:gd name="T67" fmla="*/ 71 h 181"/>
              <a:gd name="T68" fmla="*/ 8 w 220"/>
              <a:gd name="T69" fmla="*/ 76 h 181"/>
              <a:gd name="T70" fmla="*/ 2 w 220"/>
              <a:gd name="T71" fmla="*/ 84 h 181"/>
              <a:gd name="T72" fmla="*/ 2 w 220"/>
              <a:gd name="T73" fmla="*/ 91 h 181"/>
              <a:gd name="T74" fmla="*/ 8 w 220"/>
              <a:gd name="T75" fmla="*/ 101 h 181"/>
              <a:gd name="T76" fmla="*/ 4 w 220"/>
              <a:gd name="T77" fmla="*/ 112 h 181"/>
              <a:gd name="T78" fmla="*/ 10 w 220"/>
              <a:gd name="T79" fmla="*/ 131 h 181"/>
              <a:gd name="T80" fmla="*/ 26 w 220"/>
              <a:gd name="T81" fmla="*/ 140 h 181"/>
              <a:gd name="T82" fmla="*/ 30 w 220"/>
              <a:gd name="T83" fmla="*/ 157 h 181"/>
              <a:gd name="T84" fmla="*/ 40 w 220"/>
              <a:gd name="T85" fmla="*/ 181 h 181"/>
              <a:gd name="T86" fmla="*/ 70 w 220"/>
              <a:gd name="T87" fmla="*/ 179 h 181"/>
              <a:gd name="T88" fmla="*/ 85 w 220"/>
              <a:gd name="T89" fmla="*/ 176 h 181"/>
              <a:gd name="T90" fmla="*/ 104 w 220"/>
              <a:gd name="T91" fmla="*/ 172 h 181"/>
              <a:gd name="T92" fmla="*/ 104 w 220"/>
              <a:gd name="T93" fmla="*/ 162 h 181"/>
              <a:gd name="T94" fmla="*/ 104 w 220"/>
              <a:gd name="T95" fmla="*/ 151 h 181"/>
              <a:gd name="T96" fmla="*/ 109 w 220"/>
              <a:gd name="T97" fmla="*/ 144 h 181"/>
              <a:gd name="T98" fmla="*/ 121 w 220"/>
              <a:gd name="T99" fmla="*/ 142 h 181"/>
              <a:gd name="T100" fmla="*/ 126 w 220"/>
              <a:gd name="T101" fmla="*/ 134 h 181"/>
              <a:gd name="T102" fmla="*/ 134 w 220"/>
              <a:gd name="T103" fmla="*/ 133 h 181"/>
              <a:gd name="T104" fmla="*/ 139 w 220"/>
              <a:gd name="T105" fmla="*/ 131 h 181"/>
              <a:gd name="T106" fmla="*/ 145 w 220"/>
              <a:gd name="T107" fmla="*/ 121 h 181"/>
              <a:gd name="T108" fmla="*/ 147 w 220"/>
              <a:gd name="T109" fmla="*/ 114 h 181"/>
              <a:gd name="T110" fmla="*/ 153 w 220"/>
              <a:gd name="T111" fmla="*/ 106 h 181"/>
              <a:gd name="T112" fmla="*/ 155 w 220"/>
              <a:gd name="T113" fmla="*/ 97 h 181"/>
              <a:gd name="T114" fmla="*/ 155 w 220"/>
              <a:gd name="T115" fmla="*/ 88 h 181"/>
              <a:gd name="T116" fmla="*/ 171 w 220"/>
              <a:gd name="T117" fmla="*/ 84 h 181"/>
              <a:gd name="T118" fmla="*/ 175 w 220"/>
              <a:gd name="T119" fmla="*/ 65 h 181"/>
              <a:gd name="T120" fmla="*/ 170 w 220"/>
              <a:gd name="T121" fmla="*/ 44 h 181"/>
              <a:gd name="T122" fmla="*/ 181 w 220"/>
              <a:gd name="T123" fmla="*/ 37 h 181"/>
              <a:gd name="T124" fmla="*/ 196 w 220"/>
              <a:gd name="T125" fmla="*/ 3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0" h="181">
                <a:moveTo>
                  <a:pt x="215" y="29"/>
                </a:moveTo>
                <a:lnTo>
                  <a:pt x="219" y="24"/>
                </a:lnTo>
                <a:lnTo>
                  <a:pt x="219" y="24"/>
                </a:lnTo>
                <a:lnTo>
                  <a:pt x="215" y="24"/>
                </a:lnTo>
                <a:lnTo>
                  <a:pt x="220" y="18"/>
                </a:lnTo>
                <a:lnTo>
                  <a:pt x="220" y="16"/>
                </a:lnTo>
                <a:lnTo>
                  <a:pt x="213" y="16"/>
                </a:lnTo>
                <a:lnTo>
                  <a:pt x="211" y="18"/>
                </a:lnTo>
                <a:lnTo>
                  <a:pt x="203" y="20"/>
                </a:lnTo>
                <a:lnTo>
                  <a:pt x="203" y="16"/>
                </a:lnTo>
                <a:lnTo>
                  <a:pt x="198" y="16"/>
                </a:lnTo>
                <a:lnTo>
                  <a:pt x="190" y="22"/>
                </a:lnTo>
                <a:lnTo>
                  <a:pt x="188" y="24"/>
                </a:lnTo>
                <a:lnTo>
                  <a:pt x="188" y="28"/>
                </a:lnTo>
                <a:lnTo>
                  <a:pt x="185" y="29"/>
                </a:lnTo>
                <a:lnTo>
                  <a:pt x="179" y="31"/>
                </a:lnTo>
                <a:lnTo>
                  <a:pt x="179" y="33"/>
                </a:lnTo>
                <a:lnTo>
                  <a:pt x="175" y="35"/>
                </a:lnTo>
                <a:lnTo>
                  <a:pt x="171" y="35"/>
                </a:lnTo>
                <a:lnTo>
                  <a:pt x="170" y="35"/>
                </a:lnTo>
                <a:lnTo>
                  <a:pt x="170" y="31"/>
                </a:lnTo>
                <a:lnTo>
                  <a:pt x="166" y="29"/>
                </a:lnTo>
                <a:lnTo>
                  <a:pt x="166" y="22"/>
                </a:lnTo>
                <a:lnTo>
                  <a:pt x="166" y="18"/>
                </a:lnTo>
                <a:lnTo>
                  <a:pt x="166" y="14"/>
                </a:lnTo>
                <a:lnTo>
                  <a:pt x="164" y="13"/>
                </a:lnTo>
                <a:lnTo>
                  <a:pt x="162" y="13"/>
                </a:lnTo>
                <a:lnTo>
                  <a:pt x="160" y="9"/>
                </a:lnTo>
                <a:lnTo>
                  <a:pt x="162" y="5"/>
                </a:lnTo>
                <a:lnTo>
                  <a:pt x="162" y="3"/>
                </a:lnTo>
                <a:lnTo>
                  <a:pt x="158" y="1"/>
                </a:lnTo>
                <a:lnTo>
                  <a:pt x="156" y="0"/>
                </a:lnTo>
                <a:lnTo>
                  <a:pt x="153" y="0"/>
                </a:lnTo>
                <a:lnTo>
                  <a:pt x="151" y="1"/>
                </a:lnTo>
                <a:lnTo>
                  <a:pt x="149" y="7"/>
                </a:lnTo>
                <a:lnTo>
                  <a:pt x="147" y="9"/>
                </a:lnTo>
                <a:lnTo>
                  <a:pt x="147" y="11"/>
                </a:lnTo>
                <a:lnTo>
                  <a:pt x="147" y="14"/>
                </a:lnTo>
                <a:lnTo>
                  <a:pt x="145" y="18"/>
                </a:lnTo>
                <a:lnTo>
                  <a:pt x="141" y="18"/>
                </a:lnTo>
                <a:lnTo>
                  <a:pt x="141" y="18"/>
                </a:lnTo>
                <a:lnTo>
                  <a:pt x="139" y="18"/>
                </a:lnTo>
                <a:lnTo>
                  <a:pt x="138" y="18"/>
                </a:lnTo>
                <a:lnTo>
                  <a:pt x="134" y="20"/>
                </a:lnTo>
                <a:lnTo>
                  <a:pt x="134" y="22"/>
                </a:lnTo>
                <a:lnTo>
                  <a:pt x="136" y="24"/>
                </a:lnTo>
                <a:lnTo>
                  <a:pt x="136" y="26"/>
                </a:lnTo>
                <a:lnTo>
                  <a:pt x="130" y="26"/>
                </a:lnTo>
                <a:lnTo>
                  <a:pt x="128" y="24"/>
                </a:lnTo>
                <a:lnTo>
                  <a:pt x="126" y="22"/>
                </a:lnTo>
                <a:lnTo>
                  <a:pt x="124" y="24"/>
                </a:lnTo>
                <a:lnTo>
                  <a:pt x="123" y="24"/>
                </a:lnTo>
                <a:lnTo>
                  <a:pt x="121" y="28"/>
                </a:lnTo>
                <a:lnTo>
                  <a:pt x="117" y="29"/>
                </a:lnTo>
                <a:lnTo>
                  <a:pt x="111" y="31"/>
                </a:lnTo>
                <a:lnTo>
                  <a:pt x="109" y="29"/>
                </a:lnTo>
                <a:lnTo>
                  <a:pt x="106" y="24"/>
                </a:lnTo>
                <a:lnTo>
                  <a:pt x="102" y="24"/>
                </a:lnTo>
                <a:lnTo>
                  <a:pt x="100" y="28"/>
                </a:lnTo>
                <a:lnTo>
                  <a:pt x="98" y="28"/>
                </a:lnTo>
                <a:lnTo>
                  <a:pt x="96" y="24"/>
                </a:lnTo>
                <a:lnTo>
                  <a:pt x="92" y="22"/>
                </a:lnTo>
                <a:lnTo>
                  <a:pt x="87" y="24"/>
                </a:lnTo>
                <a:lnTo>
                  <a:pt x="85" y="22"/>
                </a:lnTo>
                <a:lnTo>
                  <a:pt x="81" y="24"/>
                </a:lnTo>
                <a:lnTo>
                  <a:pt x="79" y="22"/>
                </a:lnTo>
                <a:lnTo>
                  <a:pt x="75" y="22"/>
                </a:lnTo>
                <a:lnTo>
                  <a:pt x="70" y="26"/>
                </a:lnTo>
                <a:lnTo>
                  <a:pt x="68" y="26"/>
                </a:lnTo>
                <a:lnTo>
                  <a:pt x="64" y="28"/>
                </a:lnTo>
                <a:lnTo>
                  <a:pt x="62" y="28"/>
                </a:lnTo>
                <a:lnTo>
                  <a:pt x="60" y="29"/>
                </a:lnTo>
                <a:lnTo>
                  <a:pt x="60" y="31"/>
                </a:lnTo>
                <a:lnTo>
                  <a:pt x="62" y="33"/>
                </a:lnTo>
                <a:lnTo>
                  <a:pt x="62" y="35"/>
                </a:lnTo>
                <a:lnTo>
                  <a:pt x="58" y="41"/>
                </a:lnTo>
                <a:lnTo>
                  <a:pt x="58" y="44"/>
                </a:lnTo>
                <a:lnTo>
                  <a:pt x="57" y="48"/>
                </a:lnTo>
                <a:lnTo>
                  <a:pt x="55" y="48"/>
                </a:lnTo>
                <a:lnTo>
                  <a:pt x="51" y="52"/>
                </a:lnTo>
                <a:lnTo>
                  <a:pt x="51" y="52"/>
                </a:lnTo>
                <a:lnTo>
                  <a:pt x="45" y="54"/>
                </a:lnTo>
                <a:lnTo>
                  <a:pt x="40" y="58"/>
                </a:lnTo>
                <a:lnTo>
                  <a:pt x="40" y="59"/>
                </a:lnTo>
                <a:lnTo>
                  <a:pt x="38" y="61"/>
                </a:lnTo>
                <a:lnTo>
                  <a:pt x="38" y="63"/>
                </a:lnTo>
                <a:lnTo>
                  <a:pt x="36" y="65"/>
                </a:lnTo>
                <a:lnTo>
                  <a:pt x="30" y="67"/>
                </a:lnTo>
                <a:lnTo>
                  <a:pt x="28" y="69"/>
                </a:lnTo>
                <a:lnTo>
                  <a:pt x="26" y="67"/>
                </a:lnTo>
                <a:lnTo>
                  <a:pt x="26" y="65"/>
                </a:lnTo>
                <a:lnTo>
                  <a:pt x="23" y="61"/>
                </a:lnTo>
                <a:lnTo>
                  <a:pt x="19" y="61"/>
                </a:lnTo>
                <a:lnTo>
                  <a:pt x="17" y="63"/>
                </a:lnTo>
                <a:lnTo>
                  <a:pt x="15" y="63"/>
                </a:lnTo>
                <a:lnTo>
                  <a:pt x="11" y="61"/>
                </a:lnTo>
                <a:lnTo>
                  <a:pt x="10" y="61"/>
                </a:lnTo>
                <a:lnTo>
                  <a:pt x="8" y="61"/>
                </a:lnTo>
                <a:lnTo>
                  <a:pt x="8" y="61"/>
                </a:lnTo>
                <a:lnTo>
                  <a:pt x="8" y="67"/>
                </a:lnTo>
                <a:lnTo>
                  <a:pt x="8" y="69"/>
                </a:lnTo>
                <a:lnTo>
                  <a:pt x="6" y="71"/>
                </a:lnTo>
                <a:lnTo>
                  <a:pt x="8" y="74"/>
                </a:lnTo>
                <a:lnTo>
                  <a:pt x="8" y="74"/>
                </a:lnTo>
                <a:lnTo>
                  <a:pt x="8" y="76"/>
                </a:lnTo>
                <a:lnTo>
                  <a:pt x="4" y="80"/>
                </a:lnTo>
                <a:lnTo>
                  <a:pt x="0" y="82"/>
                </a:lnTo>
                <a:lnTo>
                  <a:pt x="2" y="84"/>
                </a:lnTo>
                <a:lnTo>
                  <a:pt x="4" y="86"/>
                </a:lnTo>
                <a:lnTo>
                  <a:pt x="0" y="89"/>
                </a:lnTo>
                <a:lnTo>
                  <a:pt x="2" y="91"/>
                </a:lnTo>
                <a:lnTo>
                  <a:pt x="2" y="97"/>
                </a:lnTo>
                <a:lnTo>
                  <a:pt x="2" y="99"/>
                </a:lnTo>
                <a:lnTo>
                  <a:pt x="8" y="101"/>
                </a:lnTo>
                <a:lnTo>
                  <a:pt x="10" y="101"/>
                </a:lnTo>
                <a:lnTo>
                  <a:pt x="4" y="108"/>
                </a:lnTo>
                <a:lnTo>
                  <a:pt x="4" y="112"/>
                </a:lnTo>
                <a:lnTo>
                  <a:pt x="8" y="119"/>
                </a:lnTo>
                <a:lnTo>
                  <a:pt x="11" y="129"/>
                </a:lnTo>
                <a:lnTo>
                  <a:pt x="10" y="131"/>
                </a:lnTo>
                <a:lnTo>
                  <a:pt x="11" y="133"/>
                </a:lnTo>
                <a:lnTo>
                  <a:pt x="11" y="140"/>
                </a:lnTo>
                <a:lnTo>
                  <a:pt x="26" y="140"/>
                </a:lnTo>
                <a:lnTo>
                  <a:pt x="28" y="146"/>
                </a:lnTo>
                <a:lnTo>
                  <a:pt x="28" y="149"/>
                </a:lnTo>
                <a:lnTo>
                  <a:pt x="30" y="157"/>
                </a:lnTo>
                <a:lnTo>
                  <a:pt x="28" y="159"/>
                </a:lnTo>
                <a:lnTo>
                  <a:pt x="17" y="176"/>
                </a:lnTo>
                <a:lnTo>
                  <a:pt x="40" y="181"/>
                </a:lnTo>
                <a:lnTo>
                  <a:pt x="58" y="181"/>
                </a:lnTo>
                <a:lnTo>
                  <a:pt x="64" y="179"/>
                </a:lnTo>
                <a:lnTo>
                  <a:pt x="70" y="179"/>
                </a:lnTo>
                <a:lnTo>
                  <a:pt x="72" y="177"/>
                </a:lnTo>
                <a:lnTo>
                  <a:pt x="77" y="177"/>
                </a:lnTo>
                <a:lnTo>
                  <a:pt x="85" y="176"/>
                </a:lnTo>
                <a:lnTo>
                  <a:pt x="90" y="176"/>
                </a:lnTo>
                <a:lnTo>
                  <a:pt x="96" y="176"/>
                </a:lnTo>
                <a:lnTo>
                  <a:pt x="104" y="172"/>
                </a:lnTo>
                <a:lnTo>
                  <a:pt x="104" y="170"/>
                </a:lnTo>
                <a:lnTo>
                  <a:pt x="102" y="166"/>
                </a:lnTo>
                <a:lnTo>
                  <a:pt x="104" y="162"/>
                </a:lnTo>
                <a:lnTo>
                  <a:pt x="102" y="157"/>
                </a:lnTo>
                <a:lnTo>
                  <a:pt x="102" y="153"/>
                </a:lnTo>
                <a:lnTo>
                  <a:pt x="104" y="151"/>
                </a:lnTo>
                <a:lnTo>
                  <a:pt x="107" y="149"/>
                </a:lnTo>
                <a:lnTo>
                  <a:pt x="107" y="147"/>
                </a:lnTo>
                <a:lnTo>
                  <a:pt x="109" y="144"/>
                </a:lnTo>
                <a:lnTo>
                  <a:pt x="113" y="144"/>
                </a:lnTo>
                <a:lnTo>
                  <a:pt x="115" y="144"/>
                </a:lnTo>
                <a:lnTo>
                  <a:pt x="121" y="142"/>
                </a:lnTo>
                <a:lnTo>
                  <a:pt x="123" y="140"/>
                </a:lnTo>
                <a:lnTo>
                  <a:pt x="121" y="138"/>
                </a:lnTo>
                <a:lnTo>
                  <a:pt x="126" y="134"/>
                </a:lnTo>
                <a:lnTo>
                  <a:pt x="128" y="133"/>
                </a:lnTo>
                <a:lnTo>
                  <a:pt x="132" y="131"/>
                </a:lnTo>
                <a:lnTo>
                  <a:pt x="134" y="133"/>
                </a:lnTo>
                <a:lnTo>
                  <a:pt x="138" y="133"/>
                </a:lnTo>
                <a:lnTo>
                  <a:pt x="138" y="131"/>
                </a:lnTo>
                <a:lnTo>
                  <a:pt x="139" y="131"/>
                </a:lnTo>
                <a:lnTo>
                  <a:pt x="143" y="134"/>
                </a:lnTo>
                <a:lnTo>
                  <a:pt x="147" y="129"/>
                </a:lnTo>
                <a:lnTo>
                  <a:pt x="145" y="121"/>
                </a:lnTo>
                <a:lnTo>
                  <a:pt x="145" y="121"/>
                </a:lnTo>
                <a:lnTo>
                  <a:pt x="147" y="119"/>
                </a:lnTo>
                <a:lnTo>
                  <a:pt x="147" y="114"/>
                </a:lnTo>
                <a:lnTo>
                  <a:pt x="147" y="108"/>
                </a:lnTo>
                <a:lnTo>
                  <a:pt x="149" y="106"/>
                </a:lnTo>
                <a:lnTo>
                  <a:pt x="153" y="106"/>
                </a:lnTo>
                <a:lnTo>
                  <a:pt x="156" y="104"/>
                </a:lnTo>
                <a:lnTo>
                  <a:pt x="158" y="101"/>
                </a:lnTo>
                <a:lnTo>
                  <a:pt x="155" y="97"/>
                </a:lnTo>
                <a:lnTo>
                  <a:pt x="153" y="95"/>
                </a:lnTo>
                <a:lnTo>
                  <a:pt x="151" y="91"/>
                </a:lnTo>
                <a:lnTo>
                  <a:pt x="155" y="88"/>
                </a:lnTo>
                <a:lnTo>
                  <a:pt x="160" y="89"/>
                </a:lnTo>
                <a:lnTo>
                  <a:pt x="166" y="89"/>
                </a:lnTo>
                <a:lnTo>
                  <a:pt x="171" y="84"/>
                </a:lnTo>
                <a:lnTo>
                  <a:pt x="171" y="80"/>
                </a:lnTo>
                <a:lnTo>
                  <a:pt x="166" y="76"/>
                </a:lnTo>
                <a:lnTo>
                  <a:pt x="175" y="65"/>
                </a:lnTo>
                <a:lnTo>
                  <a:pt x="173" y="58"/>
                </a:lnTo>
                <a:lnTo>
                  <a:pt x="168" y="48"/>
                </a:lnTo>
                <a:lnTo>
                  <a:pt x="170" y="44"/>
                </a:lnTo>
                <a:lnTo>
                  <a:pt x="173" y="41"/>
                </a:lnTo>
                <a:lnTo>
                  <a:pt x="177" y="41"/>
                </a:lnTo>
                <a:lnTo>
                  <a:pt x="181" y="37"/>
                </a:lnTo>
                <a:lnTo>
                  <a:pt x="187" y="33"/>
                </a:lnTo>
                <a:lnTo>
                  <a:pt x="190" y="37"/>
                </a:lnTo>
                <a:lnTo>
                  <a:pt x="196" y="35"/>
                </a:lnTo>
                <a:lnTo>
                  <a:pt x="207" y="33"/>
                </a:lnTo>
                <a:lnTo>
                  <a:pt x="215" y="2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Freeform 599">
            <a:extLst>
              <a:ext uri="{FF2B5EF4-FFF2-40B4-BE49-F238E27FC236}">
                <a16:creationId xmlns:a16="http://schemas.microsoft.com/office/drawing/2014/main" id="{44425420-8E64-4C2F-B114-7669A9EF0AE1}"/>
              </a:ext>
            </a:extLst>
          </p:cNvPr>
          <p:cNvSpPr>
            <a:spLocks/>
          </p:cNvSpPr>
          <p:nvPr/>
        </p:nvSpPr>
        <p:spPr bwMode="auto">
          <a:xfrm>
            <a:off x="7489082" y="3236040"/>
            <a:ext cx="356082" cy="292958"/>
          </a:xfrm>
          <a:custGeom>
            <a:avLst/>
            <a:gdLst>
              <a:gd name="T0" fmla="*/ 219 w 220"/>
              <a:gd name="T1" fmla="*/ 24 h 181"/>
              <a:gd name="T2" fmla="*/ 220 w 220"/>
              <a:gd name="T3" fmla="*/ 16 h 181"/>
              <a:gd name="T4" fmla="*/ 203 w 220"/>
              <a:gd name="T5" fmla="*/ 20 h 181"/>
              <a:gd name="T6" fmla="*/ 190 w 220"/>
              <a:gd name="T7" fmla="*/ 22 h 181"/>
              <a:gd name="T8" fmla="*/ 185 w 220"/>
              <a:gd name="T9" fmla="*/ 29 h 181"/>
              <a:gd name="T10" fmla="*/ 175 w 220"/>
              <a:gd name="T11" fmla="*/ 35 h 181"/>
              <a:gd name="T12" fmla="*/ 170 w 220"/>
              <a:gd name="T13" fmla="*/ 31 h 181"/>
              <a:gd name="T14" fmla="*/ 166 w 220"/>
              <a:gd name="T15" fmla="*/ 18 h 181"/>
              <a:gd name="T16" fmla="*/ 162 w 220"/>
              <a:gd name="T17" fmla="*/ 13 h 181"/>
              <a:gd name="T18" fmla="*/ 162 w 220"/>
              <a:gd name="T19" fmla="*/ 3 h 181"/>
              <a:gd name="T20" fmla="*/ 153 w 220"/>
              <a:gd name="T21" fmla="*/ 0 h 181"/>
              <a:gd name="T22" fmla="*/ 147 w 220"/>
              <a:gd name="T23" fmla="*/ 9 h 181"/>
              <a:gd name="T24" fmla="*/ 145 w 220"/>
              <a:gd name="T25" fmla="*/ 18 h 181"/>
              <a:gd name="T26" fmla="*/ 139 w 220"/>
              <a:gd name="T27" fmla="*/ 18 h 181"/>
              <a:gd name="T28" fmla="*/ 134 w 220"/>
              <a:gd name="T29" fmla="*/ 22 h 181"/>
              <a:gd name="T30" fmla="*/ 130 w 220"/>
              <a:gd name="T31" fmla="*/ 26 h 181"/>
              <a:gd name="T32" fmla="*/ 124 w 220"/>
              <a:gd name="T33" fmla="*/ 24 h 181"/>
              <a:gd name="T34" fmla="*/ 117 w 220"/>
              <a:gd name="T35" fmla="*/ 29 h 181"/>
              <a:gd name="T36" fmla="*/ 106 w 220"/>
              <a:gd name="T37" fmla="*/ 24 h 181"/>
              <a:gd name="T38" fmla="*/ 98 w 220"/>
              <a:gd name="T39" fmla="*/ 28 h 181"/>
              <a:gd name="T40" fmla="*/ 87 w 220"/>
              <a:gd name="T41" fmla="*/ 24 h 181"/>
              <a:gd name="T42" fmla="*/ 79 w 220"/>
              <a:gd name="T43" fmla="*/ 22 h 181"/>
              <a:gd name="T44" fmla="*/ 68 w 220"/>
              <a:gd name="T45" fmla="*/ 26 h 181"/>
              <a:gd name="T46" fmla="*/ 60 w 220"/>
              <a:gd name="T47" fmla="*/ 29 h 181"/>
              <a:gd name="T48" fmla="*/ 62 w 220"/>
              <a:gd name="T49" fmla="*/ 35 h 181"/>
              <a:gd name="T50" fmla="*/ 57 w 220"/>
              <a:gd name="T51" fmla="*/ 48 h 181"/>
              <a:gd name="T52" fmla="*/ 51 w 220"/>
              <a:gd name="T53" fmla="*/ 52 h 181"/>
              <a:gd name="T54" fmla="*/ 40 w 220"/>
              <a:gd name="T55" fmla="*/ 59 h 181"/>
              <a:gd name="T56" fmla="*/ 36 w 220"/>
              <a:gd name="T57" fmla="*/ 65 h 181"/>
              <a:gd name="T58" fmla="*/ 26 w 220"/>
              <a:gd name="T59" fmla="*/ 67 h 181"/>
              <a:gd name="T60" fmla="*/ 19 w 220"/>
              <a:gd name="T61" fmla="*/ 61 h 181"/>
              <a:gd name="T62" fmla="*/ 11 w 220"/>
              <a:gd name="T63" fmla="*/ 61 h 181"/>
              <a:gd name="T64" fmla="*/ 8 w 220"/>
              <a:gd name="T65" fmla="*/ 61 h 181"/>
              <a:gd name="T66" fmla="*/ 6 w 220"/>
              <a:gd name="T67" fmla="*/ 71 h 181"/>
              <a:gd name="T68" fmla="*/ 8 w 220"/>
              <a:gd name="T69" fmla="*/ 76 h 181"/>
              <a:gd name="T70" fmla="*/ 2 w 220"/>
              <a:gd name="T71" fmla="*/ 84 h 181"/>
              <a:gd name="T72" fmla="*/ 2 w 220"/>
              <a:gd name="T73" fmla="*/ 91 h 181"/>
              <a:gd name="T74" fmla="*/ 8 w 220"/>
              <a:gd name="T75" fmla="*/ 101 h 181"/>
              <a:gd name="T76" fmla="*/ 4 w 220"/>
              <a:gd name="T77" fmla="*/ 112 h 181"/>
              <a:gd name="T78" fmla="*/ 10 w 220"/>
              <a:gd name="T79" fmla="*/ 131 h 181"/>
              <a:gd name="T80" fmla="*/ 26 w 220"/>
              <a:gd name="T81" fmla="*/ 140 h 181"/>
              <a:gd name="T82" fmla="*/ 30 w 220"/>
              <a:gd name="T83" fmla="*/ 157 h 181"/>
              <a:gd name="T84" fmla="*/ 40 w 220"/>
              <a:gd name="T85" fmla="*/ 181 h 181"/>
              <a:gd name="T86" fmla="*/ 70 w 220"/>
              <a:gd name="T87" fmla="*/ 179 h 181"/>
              <a:gd name="T88" fmla="*/ 85 w 220"/>
              <a:gd name="T89" fmla="*/ 176 h 181"/>
              <a:gd name="T90" fmla="*/ 104 w 220"/>
              <a:gd name="T91" fmla="*/ 172 h 181"/>
              <a:gd name="T92" fmla="*/ 104 w 220"/>
              <a:gd name="T93" fmla="*/ 162 h 181"/>
              <a:gd name="T94" fmla="*/ 104 w 220"/>
              <a:gd name="T95" fmla="*/ 151 h 181"/>
              <a:gd name="T96" fmla="*/ 109 w 220"/>
              <a:gd name="T97" fmla="*/ 144 h 181"/>
              <a:gd name="T98" fmla="*/ 121 w 220"/>
              <a:gd name="T99" fmla="*/ 142 h 181"/>
              <a:gd name="T100" fmla="*/ 126 w 220"/>
              <a:gd name="T101" fmla="*/ 134 h 181"/>
              <a:gd name="T102" fmla="*/ 134 w 220"/>
              <a:gd name="T103" fmla="*/ 133 h 181"/>
              <a:gd name="T104" fmla="*/ 139 w 220"/>
              <a:gd name="T105" fmla="*/ 131 h 181"/>
              <a:gd name="T106" fmla="*/ 145 w 220"/>
              <a:gd name="T107" fmla="*/ 121 h 181"/>
              <a:gd name="T108" fmla="*/ 147 w 220"/>
              <a:gd name="T109" fmla="*/ 114 h 181"/>
              <a:gd name="T110" fmla="*/ 153 w 220"/>
              <a:gd name="T111" fmla="*/ 106 h 181"/>
              <a:gd name="T112" fmla="*/ 155 w 220"/>
              <a:gd name="T113" fmla="*/ 97 h 181"/>
              <a:gd name="T114" fmla="*/ 155 w 220"/>
              <a:gd name="T115" fmla="*/ 88 h 181"/>
              <a:gd name="T116" fmla="*/ 171 w 220"/>
              <a:gd name="T117" fmla="*/ 84 h 181"/>
              <a:gd name="T118" fmla="*/ 175 w 220"/>
              <a:gd name="T119" fmla="*/ 65 h 181"/>
              <a:gd name="T120" fmla="*/ 170 w 220"/>
              <a:gd name="T121" fmla="*/ 44 h 181"/>
              <a:gd name="T122" fmla="*/ 181 w 220"/>
              <a:gd name="T123" fmla="*/ 37 h 181"/>
              <a:gd name="T124" fmla="*/ 196 w 220"/>
              <a:gd name="T125" fmla="*/ 3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0" h="181">
                <a:moveTo>
                  <a:pt x="215" y="29"/>
                </a:moveTo>
                <a:lnTo>
                  <a:pt x="219" y="24"/>
                </a:lnTo>
                <a:lnTo>
                  <a:pt x="219" y="24"/>
                </a:lnTo>
                <a:lnTo>
                  <a:pt x="215" y="24"/>
                </a:lnTo>
                <a:lnTo>
                  <a:pt x="220" y="18"/>
                </a:lnTo>
                <a:lnTo>
                  <a:pt x="220" y="16"/>
                </a:lnTo>
                <a:lnTo>
                  <a:pt x="213" y="16"/>
                </a:lnTo>
                <a:lnTo>
                  <a:pt x="211" y="18"/>
                </a:lnTo>
                <a:lnTo>
                  <a:pt x="203" y="20"/>
                </a:lnTo>
                <a:lnTo>
                  <a:pt x="203" y="16"/>
                </a:lnTo>
                <a:lnTo>
                  <a:pt x="198" y="16"/>
                </a:lnTo>
                <a:lnTo>
                  <a:pt x="190" y="22"/>
                </a:lnTo>
                <a:lnTo>
                  <a:pt x="188" y="24"/>
                </a:lnTo>
                <a:lnTo>
                  <a:pt x="188" y="28"/>
                </a:lnTo>
                <a:lnTo>
                  <a:pt x="185" y="29"/>
                </a:lnTo>
                <a:lnTo>
                  <a:pt x="179" y="31"/>
                </a:lnTo>
                <a:lnTo>
                  <a:pt x="179" y="33"/>
                </a:lnTo>
                <a:lnTo>
                  <a:pt x="175" y="35"/>
                </a:lnTo>
                <a:lnTo>
                  <a:pt x="171" y="35"/>
                </a:lnTo>
                <a:lnTo>
                  <a:pt x="170" y="35"/>
                </a:lnTo>
                <a:lnTo>
                  <a:pt x="170" y="31"/>
                </a:lnTo>
                <a:lnTo>
                  <a:pt x="166" y="29"/>
                </a:lnTo>
                <a:lnTo>
                  <a:pt x="166" y="22"/>
                </a:lnTo>
                <a:lnTo>
                  <a:pt x="166" y="18"/>
                </a:lnTo>
                <a:lnTo>
                  <a:pt x="166" y="14"/>
                </a:lnTo>
                <a:lnTo>
                  <a:pt x="164" y="13"/>
                </a:lnTo>
                <a:lnTo>
                  <a:pt x="162" y="13"/>
                </a:lnTo>
                <a:lnTo>
                  <a:pt x="160" y="9"/>
                </a:lnTo>
                <a:lnTo>
                  <a:pt x="162" y="5"/>
                </a:lnTo>
                <a:lnTo>
                  <a:pt x="162" y="3"/>
                </a:lnTo>
                <a:lnTo>
                  <a:pt x="158" y="1"/>
                </a:lnTo>
                <a:lnTo>
                  <a:pt x="156" y="0"/>
                </a:lnTo>
                <a:lnTo>
                  <a:pt x="153" y="0"/>
                </a:lnTo>
                <a:lnTo>
                  <a:pt x="151" y="1"/>
                </a:lnTo>
                <a:lnTo>
                  <a:pt x="149" y="7"/>
                </a:lnTo>
                <a:lnTo>
                  <a:pt x="147" y="9"/>
                </a:lnTo>
                <a:lnTo>
                  <a:pt x="147" y="11"/>
                </a:lnTo>
                <a:lnTo>
                  <a:pt x="147" y="14"/>
                </a:lnTo>
                <a:lnTo>
                  <a:pt x="145" y="18"/>
                </a:lnTo>
                <a:lnTo>
                  <a:pt x="141" y="18"/>
                </a:lnTo>
                <a:lnTo>
                  <a:pt x="141" y="18"/>
                </a:lnTo>
                <a:lnTo>
                  <a:pt x="139" y="18"/>
                </a:lnTo>
                <a:lnTo>
                  <a:pt x="138" y="18"/>
                </a:lnTo>
                <a:lnTo>
                  <a:pt x="134" y="20"/>
                </a:lnTo>
                <a:lnTo>
                  <a:pt x="134" y="22"/>
                </a:lnTo>
                <a:lnTo>
                  <a:pt x="136" y="24"/>
                </a:lnTo>
                <a:lnTo>
                  <a:pt x="136" y="26"/>
                </a:lnTo>
                <a:lnTo>
                  <a:pt x="130" y="26"/>
                </a:lnTo>
                <a:lnTo>
                  <a:pt x="128" y="24"/>
                </a:lnTo>
                <a:lnTo>
                  <a:pt x="126" y="22"/>
                </a:lnTo>
                <a:lnTo>
                  <a:pt x="124" y="24"/>
                </a:lnTo>
                <a:lnTo>
                  <a:pt x="123" y="24"/>
                </a:lnTo>
                <a:lnTo>
                  <a:pt x="121" y="28"/>
                </a:lnTo>
                <a:lnTo>
                  <a:pt x="117" y="29"/>
                </a:lnTo>
                <a:lnTo>
                  <a:pt x="111" y="31"/>
                </a:lnTo>
                <a:lnTo>
                  <a:pt x="109" y="29"/>
                </a:lnTo>
                <a:lnTo>
                  <a:pt x="106" y="24"/>
                </a:lnTo>
                <a:lnTo>
                  <a:pt x="102" y="24"/>
                </a:lnTo>
                <a:lnTo>
                  <a:pt x="100" y="28"/>
                </a:lnTo>
                <a:lnTo>
                  <a:pt x="98" y="28"/>
                </a:lnTo>
                <a:lnTo>
                  <a:pt x="96" y="24"/>
                </a:lnTo>
                <a:lnTo>
                  <a:pt x="92" y="22"/>
                </a:lnTo>
                <a:lnTo>
                  <a:pt x="87" y="24"/>
                </a:lnTo>
                <a:lnTo>
                  <a:pt x="85" y="22"/>
                </a:lnTo>
                <a:lnTo>
                  <a:pt x="81" y="24"/>
                </a:lnTo>
                <a:lnTo>
                  <a:pt x="79" y="22"/>
                </a:lnTo>
                <a:lnTo>
                  <a:pt x="75" y="22"/>
                </a:lnTo>
                <a:lnTo>
                  <a:pt x="70" y="26"/>
                </a:lnTo>
                <a:lnTo>
                  <a:pt x="68" y="26"/>
                </a:lnTo>
                <a:lnTo>
                  <a:pt x="64" y="28"/>
                </a:lnTo>
                <a:lnTo>
                  <a:pt x="62" y="28"/>
                </a:lnTo>
                <a:lnTo>
                  <a:pt x="60" y="29"/>
                </a:lnTo>
                <a:lnTo>
                  <a:pt x="60" y="31"/>
                </a:lnTo>
                <a:lnTo>
                  <a:pt x="62" y="33"/>
                </a:lnTo>
                <a:lnTo>
                  <a:pt x="62" y="35"/>
                </a:lnTo>
                <a:lnTo>
                  <a:pt x="58" y="41"/>
                </a:lnTo>
                <a:lnTo>
                  <a:pt x="58" y="44"/>
                </a:lnTo>
                <a:lnTo>
                  <a:pt x="57" y="48"/>
                </a:lnTo>
                <a:lnTo>
                  <a:pt x="55" y="48"/>
                </a:lnTo>
                <a:lnTo>
                  <a:pt x="51" y="52"/>
                </a:lnTo>
                <a:lnTo>
                  <a:pt x="51" y="52"/>
                </a:lnTo>
                <a:lnTo>
                  <a:pt x="45" y="54"/>
                </a:lnTo>
                <a:lnTo>
                  <a:pt x="40" y="58"/>
                </a:lnTo>
                <a:lnTo>
                  <a:pt x="40" y="59"/>
                </a:lnTo>
                <a:lnTo>
                  <a:pt x="38" y="61"/>
                </a:lnTo>
                <a:lnTo>
                  <a:pt x="38" y="63"/>
                </a:lnTo>
                <a:lnTo>
                  <a:pt x="36" y="65"/>
                </a:lnTo>
                <a:lnTo>
                  <a:pt x="30" y="67"/>
                </a:lnTo>
                <a:lnTo>
                  <a:pt x="28" y="69"/>
                </a:lnTo>
                <a:lnTo>
                  <a:pt x="26" y="67"/>
                </a:lnTo>
                <a:lnTo>
                  <a:pt x="26" y="65"/>
                </a:lnTo>
                <a:lnTo>
                  <a:pt x="23" y="61"/>
                </a:lnTo>
                <a:lnTo>
                  <a:pt x="19" y="61"/>
                </a:lnTo>
                <a:lnTo>
                  <a:pt x="17" y="63"/>
                </a:lnTo>
                <a:lnTo>
                  <a:pt x="15" y="63"/>
                </a:lnTo>
                <a:lnTo>
                  <a:pt x="11" y="61"/>
                </a:lnTo>
                <a:lnTo>
                  <a:pt x="10" y="61"/>
                </a:lnTo>
                <a:lnTo>
                  <a:pt x="8" y="61"/>
                </a:lnTo>
                <a:lnTo>
                  <a:pt x="8" y="61"/>
                </a:lnTo>
                <a:lnTo>
                  <a:pt x="8" y="67"/>
                </a:lnTo>
                <a:lnTo>
                  <a:pt x="8" y="69"/>
                </a:lnTo>
                <a:lnTo>
                  <a:pt x="6" y="71"/>
                </a:lnTo>
                <a:lnTo>
                  <a:pt x="8" y="74"/>
                </a:lnTo>
                <a:lnTo>
                  <a:pt x="8" y="74"/>
                </a:lnTo>
                <a:lnTo>
                  <a:pt x="8" y="76"/>
                </a:lnTo>
                <a:lnTo>
                  <a:pt x="4" y="80"/>
                </a:lnTo>
                <a:lnTo>
                  <a:pt x="0" y="82"/>
                </a:lnTo>
                <a:lnTo>
                  <a:pt x="2" y="84"/>
                </a:lnTo>
                <a:lnTo>
                  <a:pt x="4" y="86"/>
                </a:lnTo>
                <a:lnTo>
                  <a:pt x="0" y="89"/>
                </a:lnTo>
                <a:lnTo>
                  <a:pt x="2" y="91"/>
                </a:lnTo>
                <a:lnTo>
                  <a:pt x="2" y="97"/>
                </a:lnTo>
                <a:lnTo>
                  <a:pt x="2" y="99"/>
                </a:lnTo>
                <a:lnTo>
                  <a:pt x="8" y="101"/>
                </a:lnTo>
                <a:lnTo>
                  <a:pt x="10" y="101"/>
                </a:lnTo>
                <a:lnTo>
                  <a:pt x="4" y="108"/>
                </a:lnTo>
                <a:lnTo>
                  <a:pt x="4" y="112"/>
                </a:lnTo>
                <a:lnTo>
                  <a:pt x="8" y="119"/>
                </a:lnTo>
                <a:lnTo>
                  <a:pt x="11" y="129"/>
                </a:lnTo>
                <a:lnTo>
                  <a:pt x="10" y="131"/>
                </a:lnTo>
                <a:lnTo>
                  <a:pt x="11" y="133"/>
                </a:lnTo>
                <a:lnTo>
                  <a:pt x="11" y="140"/>
                </a:lnTo>
                <a:lnTo>
                  <a:pt x="26" y="140"/>
                </a:lnTo>
                <a:lnTo>
                  <a:pt x="28" y="146"/>
                </a:lnTo>
                <a:lnTo>
                  <a:pt x="28" y="149"/>
                </a:lnTo>
                <a:lnTo>
                  <a:pt x="30" y="157"/>
                </a:lnTo>
                <a:lnTo>
                  <a:pt x="28" y="159"/>
                </a:lnTo>
                <a:lnTo>
                  <a:pt x="17" y="176"/>
                </a:lnTo>
                <a:lnTo>
                  <a:pt x="40" y="181"/>
                </a:lnTo>
                <a:lnTo>
                  <a:pt x="58" y="181"/>
                </a:lnTo>
                <a:lnTo>
                  <a:pt x="64" y="179"/>
                </a:lnTo>
                <a:lnTo>
                  <a:pt x="70" y="179"/>
                </a:lnTo>
                <a:lnTo>
                  <a:pt x="72" y="177"/>
                </a:lnTo>
                <a:lnTo>
                  <a:pt x="77" y="177"/>
                </a:lnTo>
                <a:lnTo>
                  <a:pt x="85" y="176"/>
                </a:lnTo>
                <a:lnTo>
                  <a:pt x="90" y="176"/>
                </a:lnTo>
                <a:lnTo>
                  <a:pt x="96" y="176"/>
                </a:lnTo>
                <a:lnTo>
                  <a:pt x="104" y="172"/>
                </a:lnTo>
                <a:lnTo>
                  <a:pt x="104" y="170"/>
                </a:lnTo>
                <a:lnTo>
                  <a:pt x="102" y="166"/>
                </a:lnTo>
                <a:lnTo>
                  <a:pt x="104" y="162"/>
                </a:lnTo>
                <a:lnTo>
                  <a:pt x="102" y="157"/>
                </a:lnTo>
                <a:lnTo>
                  <a:pt x="102" y="153"/>
                </a:lnTo>
                <a:lnTo>
                  <a:pt x="104" y="151"/>
                </a:lnTo>
                <a:lnTo>
                  <a:pt x="107" y="149"/>
                </a:lnTo>
                <a:lnTo>
                  <a:pt x="107" y="147"/>
                </a:lnTo>
                <a:lnTo>
                  <a:pt x="109" y="144"/>
                </a:lnTo>
                <a:lnTo>
                  <a:pt x="113" y="144"/>
                </a:lnTo>
                <a:lnTo>
                  <a:pt x="115" y="144"/>
                </a:lnTo>
                <a:lnTo>
                  <a:pt x="121" y="142"/>
                </a:lnTo>
                <a:lnTo>
                  <a:pt x="123" y="140"/>
                </a:lnTo>
                <a:lnTo>
                  <a:pt x="121" y="138"/>
                </a:lnTo>
                <a:lnTo>
                  <a:pt x="126" y="134"/>
                </a:lnTo>
                <a:lnTo>
                  <a:pt x="128" y="133"/>
                </a:lnTo>
                <a:lnTo>
                  <a:pt x="132" y="131"/>
                </a:lnTo>
                <a:lnTo>
                  <a:pt x="134" y="133"/>
                </a:lnTo>
                <a:lnTo>
                  <a:pt x="138" y="133"/>
                </a:lnTo>
                <a:lnTo>
                  <a:pt x="138" y="131"/>
                </a:lnTo>
                <a:lnTo>
                  <a:pt x="139" y="131"/>
                </a:lnTo>
                <a:lnTo>
                  <a:pt x="143" y="134"/>
                </a:lnTo>
                <a:lnTo>
                  <a:pt x="147" y="129"/>
                </a:lnTo>
                <a:lnTo>
                  <a:pt x="145" y="121"/>
                </a:lnTo>
                <a:lnTo>
                  <a:pt x="145" y="121"/>
                </a:lnTo>
                <a:lnTo>
                  <a:pt x="147" y="119"/>
                </a:lnTo>
                <a:lnTo>
                  <a:pt x="147" y="114"/>
                </a:lnTo>
                <a:lnTo>
                  <a:pt x="147" y="108"/>
                </a:lnTo>
                <a:lnTo>
                  <a:pt x="149" y="106"/>
                </a:lnTo>
                <a:lnTo>
                  <a:pt x="153" y="106"/>
                </a:lnTo>
                <a:lnTo>
                  <a:pt x="156" y="104"/>
                </a:lnTo>
                <a:lnTo>
                  <a:pt x="158" y="101"/>
                </a:lnTo>
                <a:lnTo>
                  <a:pt x="155" y="97"/>
                </a:lnTo>
                <a:lnTo>
                  <a:pt x="153" y="95"/>
                </a:lnTo>
                <a:lnTo>
                  <a:pt x="151" y="91"/>
                </a:lnTo>
                <a:lnTo>
                  <a:pt x="155" y="88"/>
                </a:lnTo>
                <a:lnTo>
                  <a:pt x="160" y="89"/>
                </a:lnTo>
                <a:lnTo>
                  <a:pt x="166" y="89"/>
                </a:lnTo>
                <a:lnTo>
                  <a:pt x="171" y="84"/>
                </a:lnTo>
                <a:lnTo>
                  <a:pt x="171" y="80"/>
                </a:lnTo>
                <a:lnTo>
                  <a:pt x="166" y="76"/>
                </a:lnTo>
                <a:lnTo>
                  <a:pt x="175" y="65"/>
                </a:lnTo>
                <a:lnTo>
                  <a:pt x="173" y="58"/>
                </a:lnTo>
                <a:lnTo>
                  <a:pt x="168" y="48"/>
                </a:lnTo>
                <a:lnTo>
                  <a:pt x="170" y="44"/>
                </a:lnTo>
                <a:lnTo>
                  <a:pt x="173" y="41"/>
                </a:lnTo>
                <a:lnTo>
                  <a:pt x="177" y="41"/>
                </a:lnTo>
                <a:lnTo>
                  <a:pt x="181" y="37"/>
                </a:lnTo>
                <a:lnTo>
                  <a:pt x="187" y="33"/>
                </a:lnTo>
                <a:lnTo>
                  <a:pt x="190" y="37"/>
                </a:lnTo>
                <a:lnTo>
                  <a:pt x="196" y="35"/>
                </a:lnTo>
                <a:lnTo>
                  <a:pt x="207" y="33"/>
                </a:lnTo>
                <a:lnTo>
                  <a:pt x="215" y="29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Freeform 600">
            <a:extLst>
              <a:ext uri="{FF2B5EF4-FFF2-40B4-BE49-F238E27FC236}">
                <a16:creationId xmlns:a16="http://schemas.microsoft.com/office/drawing/2014/main" id="{4984713C-7645-41A7-B11A-012F1F21D79E}"/>
              </a:ext>
            </a:extLst>
          </p:cNvPr>
          <p:cNvSpPr>
            <a:spLocks/>
          </p:cNvSpPr>
          <p:nvPr/>
        </p:nvSpPr>
        <p:spPr bwMode="auto">
          <a:xfrm>
            <a:off x="6163487" y="269868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Freeform 601">
            <a:extLst>
              <a:ext uri="{FF2B5EF4-FFF2-40B4-BE49-F238E27FC236}">
                <a16:creationId xmlns:a16="http://schemas.microsoft.com/office/drawing/2014/main" id="{410B63BD-657D-453C-8F7C-066908BEE753}"/>
              </a:ext>
            </a:extLst>
          </p:cNvPr>
          <p:cNvSpPr>
            <a:spLocks/>
          </p:cNvSpPr>
          <p:nvPr/>
        </p:nvSpPr>
        <p:spPr bwMode="auto">
          <a:xfrm>
            <a:off x="6163487" y="269868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Freeform 602">
            <a:extLst>
              <a:ext uri="{FF2B5EF4-FFF2-40B4-BE49-F238E27FC236}">
                <a16:creationId xmlns:a16="http://schemas.microsoft.com/office/drawing/2014/main" id="{E50C2010-523B-4053-985E-EC70337617DE}"/>
              </a:ext>
            </a:extLst>
          </p:cNvPr>
          <p:cNvSpPr>
            <a:spLocks/>
          </p:cNvSpPr>
          <p:nvPr/>
        </p:nvSpPr>
        <p:spPr bwMode="auto">
          <a:xfrm>
            <a:off x="6194240" y="2701918"/>
            <a:ext cx="4856" cy="6474"/>
          </a:xfrm>
          <a:custGeom>
            <a:avLst/>
            <a:gdLst>
              <a:gd name="T0" fmla="*/ 0 w 3"/>
              <a:gd name="T1" fmla="*/ 4 h 4"/>
              <a:gd name="T2" fmla="*/ 0 w 3"/>
              <a:gd name="T3" fmla="*/ 4 h 4"/>
              <a:gd name="T4" fmla="*/ 2 w 3"/>
              <a:gd name="T5" fmla="*/ 2 h 4"/>
              <a:gd name="T6" fmla="*/ 3 w 3"/>
              <a:gd name="T7" fmla="*/ 2 h 4"/>
              <a:gd name="T8" fmla="*/ 3 w 3"/>
              <a:gd name="T9" fmla="*/ 0 h 4"/>
              <a:gd name="T10" fmla="*/ 0 w 3"/>
              <a:gd name="T11" fmla="*/ 2 h 4"/>
              <a:gd name="T12" fmla="*/ 0 w 3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4">
                <a:moveTo>
                  <a:pt x="0" y="4"/>
                </a:move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603">
            <a:extLst>
              <a:ext uri="{FF2B5EF4-FFF2-40B4-BE49-F238E27FC236}">
                <a16:creationId xmlns:a16="http://schemas.microsoft.com/office/drawing/2014/main" id="{EF10F4F1-C56F-42ED-9E9F-9F626E024277}"/>
              </a:ext>
            </a:extLst>
          </p:cNvPr>
          <p:cNvSpPr>
            <a:spLocks/>
          </p:cNvSpPr>
          <p:nvPr/>
        </p:nvSpPr>
        <p:spPr bwMode="auto">
          <a:xfrm>
            <a:off x="6169962" y="2664691"/>
            <a:ext cx="29134" cy="40464"/>
          </a:xfrm>
          <a:custGeom>
            <a:avLst/>
            <a:gdLst>
              <a:gd name="T0" fmla="*/ 0 w 18"/>
              <a:gd name="T1" fmla="*/ 12 h 25"/>
              <a:gd name="T2" fmla="*/ 2 w 18"/>
              <a:gd name="T3" fmla="*/ 13 h 25"/>
              <a:gd name="T4" fmla="*/ 2 w 18"/>
              <a:gd name="T5" fmla="*/ 17 h 25"/>
              <a:gd name="T6" fmla="*/ 3 w 18"/>
              <a:gd name="T7" fmla="*/ 19 h 25"/>
              <a:gd name="T8" fmla="*/ 5 w 18"/>
              <a:gd name="T9" fmla="*/ 19 h 25"/>
              <a:gd name="T10" fmla="*/ 9 w 18"/>
              <a:gd name="T11" fmla="*/ 21 h 25"/>
              <a:gd name="T12" fmla="*/ 9 w 18"/>
              <a:gd name="T13" fmla="*/ 21 h 25"/>
              <a:gd name="T14" fmla="*/ 9 w 18"/>
              <a:gd name="T15" fmla="*/ 23 h 25"/>
              <a:gd name="T16" fmla="*/ 9 w 18"/>
              <a:gd name="T17" fmla="*/ 25 h 25"/>
              <a:gd name="T18" fmla="*/ 13 w 18"/>
              <a:gd name="T19" fmla="*/ 25 h 25"/>
              <a:gd name="T20" fmla="*/ 13 w 18"/>
              <a:gd name="T21" fmla="*/ 23 h 25"/>
              <a:gd name="T22" fmla="*/ 13 w 18"/>
              <a:gd name="T23" fmla="*/ 21 h 25"/>
              <a:gd name="T24" fmla="*/ 17 w 18"/>
              <a:gd name="T25" fmla="*/ 19 h 25"/>
              <a:gd name="T26" fmla="*/ 18 w 18"/>
              <a:gd name="T27" fmla="*/ 17 h 25"/>
              <a:gd name="T28" fmla="*/ 18 w 18"/>
              <a:gd name="T29" fmla="*/ 15 h 25"/>
              <a:gd name="T30" fmla="*/ 15 w 18"/>
              <a:gd name="T31" fmla="*/ 13 h 25"/>
              <a:gd name="T32" fmla="*/ 15 w 18"/>
              <a:gd name="T33" fmla="*/ 13 h 25"/>
              <a:gd name="T34" fmla="*/ 18 w 18"/>
              <a:gd name="T35" fmla="*/ 12 h 25"/>
              <a:gd name="T36" fmla="*/ 18 w 18"/>
              <a:gd name="T37" fmla="*/ 8 h 25"/>
              <a:gd name="T38" fmla="*/ 18 w 18"/>
              <a:gd name="T39" fmla="*/ 4 h 25"/>
              <a:gd name="T40" fmla="*/ 18 w 18"/>
              <a:gd name="T41" fmla="*/ 0 h 25"/>
              <a:gd name="T42" fmla="*/ 15 w 18"/>
              <a:gd name="T43" fmla="*/ 0 h 25"/>
              <a:gd name="T44" fmla="*/ 9 w 18"/>
              <a:gd name="T45" fmla="*/ 2 h 25"/>
              <a:gd name="T46" fmla="*/ 7 w 18"/>
              <a:gd name="T47" fmla="*/ 6 h 25"/>
              <a:gd name="T48" fmla="*/ 9 w 18"/>
              <a:gd name="T49" fmla="*/ 6 h 25"/>
              <a:gd name="T50" fmla="*/ 11 w 18"/>
              <a:gd name="T51" fmla="*/ 8 h 25"/>
              <a:gd name="T52" fmla="*/ 11 w 18"/>
              <a:gd name="T53" fmla="*/ 10 h 25"/>
              <a:gd name="T54" fmla="*/ 9 w 18"/>
              <a:gd name="T55" fmla="*/ 10 h 25"/>
              <a:gd name="T56" fmla="*/ 9 w 18"/>
              <a:gd name="T57" fmla="*/ 10 h 25"/>
              <a:gd name="T58" fmla="*/ 5 w 18"/>
              <a:gd name="T59" fmla="*/ 8 h 25"/>
              <a:gd name="T60" fmla="*/ 5 w 18"/>
              <a:gd name="T61" fmla="*/ 6 h 25"/>
              <a:gd name="T62" fmla="*/ 5 w 18"/>
              <a:gd name="T63" fmla="*/ 4 h 25"/>
              <a:gd name="T64" fmla="*/ 3 w 18"/>
              <a:gd name="T65" fmla="*/ 6 h 25"/>
              <a:gd name="T66" fmla="*/ 2 w 18"/>
              <a:gd name="T67" fmla="*/ 8 h 25"/>
              <a:gd name="T68" fmla="*/ 0 w 18"/>
              <a:gd name="T69" fmla="*/ 10 h 25"/>
              <a:gd name="T70" fmla="*/ 0 w 18"/>
              <a:gd name="T71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25">
                <a:moveTo>
                  <a:pt x="0" y="12"/>
                </a:moveTo>
                <a:lnTo>
                  <a:pt x="2" y="13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9" y="21"/>
                </a:lnTo>
                <a:lnTo>
                  <a:pt x="9" y="21"/>
                </a:lnTo>
                <a:lnTo>
                  <a:pt x="9" y="23"/>
                </a:lnTo>
                <a:lnTo>
                  <a:pt x="9" y="25"/>
                </a:lnTo>
                <a:lnTo>
                  <a:pt x="13" y="25"/>
                </a:lnTo>
                <a:lnTo>
                  <a:pt x="13" y="23"/>
                </a:lnTo>
                <a:lnTo>
                  <a:pt x="13" y="21"/>
                </a:lnTo>
                <a:lnTo>
                  <a:pt x="17" y="19"/>
                </a:lnTo>
                <a:lnTo>
                  <a:pt x="18" y="17"/>
                </a:lnTo>
                <a:lnTo>
                  <a:pt x="18" y="15"/>
                </a:lnTo>
                <a:lnTo>
                  <a:pt x="15" y="13"/>
                </a:lnTo>
                <a:lnTo>
                  <a:pt x="15" y="13"/>
                </a:lnTo>
                <a:lnTo>
                  <a:pt x="18" y="12"/>
                </a:lnTo>
                <a:lnTo>
                  <a:pt x="18" y="8"/>
                </a:lnTo>
                <a:lnTo>
                  <a:pt x="18" y="4"/>
                </a:lnTo>
                <a:lnTo>
                  <a:pt x="18" y="0"/>
                </a:lnTo>
                <a:lnTo>
                  <a:pt x="15" y="0"/>
                </a:lnTo>
                <a:lnTo>
                  <a:pt x="9" y="2"/>
                </a:lnTo>
                <a:lnTo>
                  <a:pt x="7" y="6"/>
                </a:lnTo>
                <a:lnTo>
                  <a:pt x="9" y="6"/>
                </a:lnTo>
                <a:lnTo>
                  <a:pt x="11" y="8"/>
                </a:lnTo>
                <a:lnTo>
                  <a:pt x="11" y="10"/>
                </a:lnTo>
                <a:lnTo>
                  <a:pt x="9" y="10"/>
                </a:lnTo>
                <a:lnTo>
                  <a:pt x="9" y="10"/>
                </a:lnTo>
                <a:lnTo>
                  <a:pt x="5" y="8"/>
                </a:lnTo>
                <a:lnTo>
                  <a:pt x="5" y="6"/>
                </a:lnTo>
                <a:lnTo>
                  <a:pt x="5" y="4"/>
                </a:lnTo>
                <a:lnTo>
                  <a:pt x="3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604">
            <a:extLst>
              <a:ext uri="{FF2B5EF4-FFF2-40B4-BE49-F238E27FC236}">
                <a16:creationId xmlns:a16="http://schemas.microsoft.com/office/drawing/2014/main" id="{9AACA51C-F453-4BBB-ACEF-EF5791B4AC0C}"/>
              </a:ext>
            </a:extLst>
          </p:cNvPr>
          <p:cNvSpPr>
            <a:spLocks/>
          </p:cNvSpPr>
          <p:nvPr/>
        </p:nvSpPr>
        <p:spPr bwMode="auto">
          <a:xfrm>
            <a:off x="6199096" y="2677639"/>
            <a:ext cx="3237" cy="8093"/>
          </a:xfrm>
          <a:custGeom>
            <a:avLst/>
            <a:gdLst>
              <a:gd name="T0" fmla="*/ 2 w 2"/>
              <a:gd name="T1" fmla="*/ 0 h 5"/>
              <a:gd name="T2" fmla="*/ 0 w 2"/>
              <a:gd name="T3" fmla="*/ 4 h 5"/>
              <a:gd name="T4" fmla="*/ 2 w 2"/>
              <a:gd name="T5" fmla="*/ 5 h 5"/>
              <a:gd name="T6" fmla="*/ 2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0" y="4"/>
                </a:lnTo>
                <a:lnTo>
                  <a:pt x="2" y="5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605">
            <a:extLst>
              <a:ext uri="{FF2B5EF4-FFF2-40B4-BE49-F238E27FC236}">
                <a16:creationId xmlns:a16="http://schemas.microsoft.com/office/drawing/2014/main" id="{ABEF574F-ECDE-4DED-9DD1-92A9338B6241}"/>
              </a:ext>
            </a:extLst>
          </p:cNvPr>
          <p:cNvSpPr>
            <a:spLocks/>
          </p:cNvSpPr>
          <p:nvPr/>
        </p:nvSpPr>
        <p:spPr bwMode="auto">
          <a:xfrm>
            <a:off x="6254126" y="2688969"/>
            <a:ext cx="9711" cy="16186"/>
          </a:xfrm>
          <a:custGeom>
            <a:avLst/>
            <a:gdLst>
              <a:gd name="T0" fmla="*/ 6 w 6"/>
              <a:gd name="T1" fmla="*/ 8 h 10"/>
              <a:gd name="T2" fmla="*/ 4 w 6"/>
              <a:gd name="T3" fmla="*/ 2 h 10"/>
              <a:gd name="T4" fmla="*/ 0 w 6"/>
              <a:gd name="T5" fmla="*/ 0 h 10"/>
              <a:gd name="T6" fmla="*/ 0 w 6"/>
              <a:gd name="T7" fmla="*/ 6 h 10"/>
              <a:gd name="T8" fmla="*/ 0 w 6"/>
              <a:gd name="T9" fmla="*/ 8 h 10"/>
              <a:gd name="T10" fmla="*/ 6 w 6"/>
              <a:gd name="T11" fmla="*/ 10 h 10"/>
              <a:gd name="T12" fmla="*/ 6 w 6"/>
              <a:gd name="T1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0">
                <a:moveTo>
                  <a:pt x="6" y="8"/>
                </a:moveTo>
                <a:lnTo>
                  <a:pt x="4" y="2"/>
                </a:lnTo>
                <a:lnTo>
                  <a:pt x="0" y="0"/>
                </a:lnTo>
                <a:lnTo>
                  <a:pt x="0" y="6"/>
                </a:lnTo>
                <a:lnTo>
                  <a:pt x="0" y="8"/>
                </a:lnTo>
                <a:lnTo>
                  <a:pt x="6" y="10"/>
                </a:lnTo>
                <a:lnTo>
                  <a:pt x="6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606">
            <a:extLst>
              <a:ext uri="{FF2B5EF4-FFF2-40B4-BE49-F238E27FC236}">
                <a16:creationId xmlns:a16="http://schemas.microsoft.com/office/drawing/2014/main" id="{57F09601-1DEC-4484-9048-7CA92CBC2460}"/>
              </a:ext>
            </a:extLst>
          </p:cNvPr>
          <p:cNvSpPr>
            <a:spLocks/>
          </p:cNvSpPr>
          <p:nvPr/>
        </p:nvSpPr>
        <p:spPr bwMode="auto">
          <a:xfrm>
            <a:off x="6135972" y="2684114"/>
            <a:ext cx="24278" cy="21041"/>
          </a:xfrm>
          <a:custGeom>
            <a:avLst/>
            <a:gdLst>
              <a:gd name="T0" fmla="*/ 15 w 15"/>
              <a:gd name="T1" fmla="*/ 9 h 13"/>
              <a:gd name="T2" fmla="*/ 15 w 15"/>
              <a:gd name="T3" fmla="*/ 7 h 13"/>
              <a:gd name="T4" fmla="*/ 13 w 15"/>
              <a:gd name="T5" fmla="*/ 1 h 13"/>
              <a:gd name="T6" fmla="*/ 9 w 15"/>
              <a:gd name="T7" fmla="*/ 1 h 13"/>
              <a:gd name="T8" fmla="*/ 6 w 15"/>
              <a:gd name="T9" fmla="*/ 0 h 13"/>
              <a:gd name="T10" fmla="*/ 2 w 15"/>
              <a:gd name="T11" fmla="*/ 1 h 13"/>
              <a:gd name="T12" fmla="*/ 0 w 15"/>
              <a:gd name="T13" fmla="*/ 5 h 13"/>
              <a:gd name="T14" fmla="*/ 2 w 15"/>
              <a:gd name="T15" fmla="*/ 9 h 13"/>
              <a:gd name="T16" fmla="*/ 6 w 15"/>
              <a:gd name="T17" fmla="*/ 11 h 13"/>
              <a:gd name="T18" fmla="*/ 7 w 15"/>
              <a:gd name="T19" fmla="*/ 13 h 13"/>
              <a:gd name="T20" fmla="*/ 9 w 15"/>
              <a:gd name="T21" fmla="*/ 13 h 13"/>
              <a:gd name="T22" fmla="*/ 13 w 15"/>
              <a:gd name="T23" fmla="*/ 13 h 13"/>
              <a:gd name="T24" fmla="*/ 15 w 15"/>
              <a:gd name="T25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13">
                <a:moveTo>
                  <a:pt x="15" y="9"/>
                </a:moveTo>
                <a:lnTo>
                  <a:pt x="15" y="7"/>
                </a:lnTo>
                <a:lnTo>
                  <a:pt x="13" y="1"/>
                </a:lnTo>
                <a:lnTo>
                  <a:pt x="9" y="1"/>
                </a:lnTo>
                <a:lnTo>
                  <a:pt x="6" y="0"/>
                </a:lnTo>
                <a:lnTo>
                  <a:pt x="2" y="1"/>
                </a:lnTo>
                <a:lnTo>
                  <a:pt x="0" y="5"/>
                </a:lnTo>
                <a:lnTo>
                  <a:pt x="2" y="9"/>
                </a:lnTo>
                <a:lnTo>
                  <a:pt x="6" y="11"/>
                </a:lnTo>
                <a:lnTo>
                  <a:pt x="7" y="13"/>
                </a:lnTo>
                <a:lnTo>
                  <a:pt x="9" y="13"/>
                </a:lnTo>
                <a:lnTo>
                  <a:pt x="13" y="13"/>
                </a:lnTo>
                <a:lnTo>
                  <a:pt x="15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608">
            <a:extLst>
              <a:ext uri="{FF2B5EF4-FFF2-40B4-BE49-F238E27FC236}">
                <a16:creationId xmlns:a16="http://schemas.microsoft.com/office/drawing/2014/main" id="{47654CC6-04FF-4DDD-84B7-45224E073EDF}"/>
              </a:ext>
            </a:extLst>
          </p:cNvPr>
          <p:cNvSpPr>
            <a:spLocks/>
          </p:cNvSpPr>
          <p:nvPr/>
        </p:nvSpPr>
        <p:spPr bwMode="auto">
          <a:xfrm>
            <a:off x="6166725" y="2705156"/>
            <a:ext cx="24278" cy="14567"/>
          </a:xfrm>
          <a:custGeom>
            <a:avLst/>
            <a:gdLst>
              <a:gd name="T0" fmla="*/ 2 w 15"/>
              <a:gd name="T1" fmla="*/ 5 h 9"/>
              <a:gd name="T2" fmla="*/ 0 w 15"/>
              <a:gd name="T3" fmla="*/ 5 h 9"/>
              <a:gd name="T4" fmla="*/ 2 w 15"/>
              <a:gd name="T5" fmla="*/ 7 h 9"/>
              <a:gd name="T6" fmla="*/ 5 w 15"/>
              <a:gd name="T7" fmla="*/ 9 h 9"/>
              <a:gd name="T8" fmla="*/ 11 w 15"/>
              <a:gd name="T9" fmla="*/ 9 h 9"/>
              <a:gd name="T10" fmla="*/ 13 w 15"/>
              <a:gd name="T11" fmla="*/ 5 h 9"/>
              <a:gd name="T12" fmla="*/ 13 w 15"/>
              <a:gd name="T13" fmla="*/ 9 h 9"/>
              <a:gd name="T14" fmla="*/ 13 w 15"/>
              <a:gd name="T15" fmla="*/ 9 h 9"/>
              <a:gd name="T16" fmla="*/ 13 w 15"/>
              <a:gd name="T17" fmla="*/ 7 h 9"/>
              <a:gd name="T18" fmla="*/ 15 w 15"/>
              <a:gd name="T19" fmla="*/ 3 h 9"/>
              <a:gd name="T20" fmla="*/ 15 w 15"/>
              <a:gd name="T21" fmla="*/ 2 h 9"/>
              <a:gd name="T22" fmla="*/ 15 w 15"/>
              <a:gd name="T23" fmla="*/ 2 h 9"/>
              <a:gd name="T24" fmla="*/ 11 w 15"/>
              <a:gd name="T25" fmla="*/ 2 h 9"/>
              <a:gd name="T26" fmla="*/ 11 w 15"/>
              <a:gd name="T27" fmla="*/ 3 h 9"/>
              <a:gd name="T28" fmla="*/ 9 w 15"/>
              <a:gd name="T29" fmla="*/ 3 h 9"/>
              <a:gd name="T30" fmla="*/ 7 w 15"/>
              <a:gd name="T31" fmla="*/ 5 h 9"/>
              <a:gd name="T32" fmla="*/ 4 w 15"/>
              <a:gd name="T33" fmla="*/ 0 h 9"/>
              <a:gd name="T34" fmla="*/ 2 w 15"/>
              <a:gd name="T35" fmla="*/ 2 h 9"/>
              <a:gd name="T36" fmla="*/ 0 w 15"/>
              <a:gd name="T37" fmla="*/ 3 h 9"/>
              <a:gd name="T38" fmla="*/ 2 w 15"/>
              <a:gd name="T3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9">
                <a:moveTo>
                  <a:pt x="2" y="5"/>
                </a:moveTo>
                <a:lnTo>
                  <a:pt x="0" y="5"/>
                </a:lnTo>
                <a:lnTo>
                  <a:pt x="2" y="7"/>
                </a:lnTo>
                <a:lnTo>
                  <a:pt x="5" y="9"/>
                </a:lnTo>
                <a:lnTo>
                  <a:pt x="11" y="9"/>
                </a:lnTo>
                <a:lnTo>
                  <a:pt x="13" y="5"/>
                </a:lnTo>
                <a:lnTo>
                  <a:pt x="13" y="9"/>
                </a:lnTo>
                <a:lnTo>
                  <a:pt x="13" y="9"/>
                </a:lnTo>
                <a:lnTo>
                  <a:pt x="13" y="7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1" y="2"/>
                </a:lnTo>
                <a:lnTo>
                  <a:pt x="11" y="3"/>
                </a:lnTo>
                <a:lnTo>
                  <a:pt x="9" y="3"/>
                </a:lnTo>
                <a:lnTo>
                  <a:pt x="7" y="5"/>
                </a:lnTo>
                <a:lnTo>
                  <a:pt x="4" y="0"/>
                </a:lnTo>
                <a:lnTo>
                  <a:pt x="2" y="2"/>
                </a:lnTo>
                <a:lnTo>
                  <a:pt x="0" y="3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609">
            <a:extLst>
              <a:ext uri="{FF2B5EF4-FFF2-40B4-BE49-F238E27FC236}">
                <a16:creationId xmlns:a16="http://schemas.microsoft.com/office/drawing/2014/main" id="{8BD67B8D-B71D-4B80-843E-522D8FF76AD8}"/>
              </a:ext>
            </a:extLst>
          </p:cNvPr>
          <p:cNvSpPr>
            <a:spLocks/>
          </p:cNvSpPr>
          <p:nvPr/>
        </p:nvSpPr>
        <p:spPr bwMode="auto">
          <a:xfrm>
            <a:off x="6215281" y="2716486"/>
            <a:ext cx="14567" cy="16186"/>
          </a:xfrm>
          <a:custGeom>
            <a:avLst/>
            <a:gdLst>
              <a:gd name="T0" fmla="*/ 2 w 9"/>
              <a:gd name="T1" fmla="*/ 4 h 10"/>
              <a:gd name="T2" fmla="*/ 0 w 9"/>
              <a:gd name="T3" fmla="*/ 8 h 10"/>
              <a:gd name="T4" fmla="*/ 2 w 9"/>
              <a:gd name="T5" fmla="*/ 8 h 10"/>
              <a:gd name="T6" fmla="*/ 6 w 9"/>
              <a:gd name="T7" fmla="*/ 10 h 10"/>
              <a:gd name="T8" fmla="*/ 7 w 9"/>
              <a:gd name="T9" fmla="*/ 6 h 10"/>
              <a:gd name="T10" fmla="*/ 9 w 9"/>
              <a:gd name="T11" fmla="*/ 8 h 10"/>
              <a:gd name="T12" fmla="*/ 9 w 9"/>
              <a:gd name="T13" fmla="*/ 6 h 10"/>
              <a:gd name="T14" fmla="*/ 7 w 9"/>
              <a:gd name="T15" fmla="*/ 4 h 10"/>
              <a:gd name="T16" fmla="*/ 9 w 9"/>
              <a:gd name="T17" fmla="*/ 0 h 10"/>
              <a:gd name="T18" fmla="*/ 6 w 9"/>
              <a:gd name="T19" fmla="*/ 0 h 10"/>
              <a:gd name="T20" fmla="*/ 6 w 9"/>
              <a:gd name="T21" fmla="*/ 0 h 10"/>
              <a:gd name="T22" fmla="*/ 4 w 9"/>
              <a:gd name="T23" fmla="*/ 0 h 10"/>
              <a:gd name="T24" fmla="*/ 2 w 9"/>
              <a:gd name="T25" fmla="*/ 0 h 10"/>
              <a:gd name="T26" fmla="*/ 2 w 9"/>
              <a:gd name="T27" fmla="*/ 2 h 10"/>
              <a:gd name="T28" fmla="*/ 4 w 9"/>
              <a:gd name="T29" fmla="*/ 2 h 10"/>
              <a:gd name="T30" fmla="*/ 4 w 9"/>
              <a:gd name="T31" fmla="*/ 4 h 10"/>
              <a:gd name="T32" fmla="*/ 2 w 9"/>
              <a:gd name="T33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0">
                <a:moveTo>
                  <a:pt x="2" y="4"/>
                </a:moveTo>
                <a:lnTo>
                  <a:pt x="0" y="8"/>
                </a:lnTo>
                <a:lnTo>
                  <a:pt x="2" y="8"/>
                </a:lnTo>
                <a:lnTo>
                  <a:pt x="6" y="10"/>
                </a:lnTo>
                <a:lnTo>
                  <a:pt x="7" y="6"/>
                </a:lnTo>
                <a:lnTo>
                  <a:pt x="9" y="8"/>
                </a:lnTo>
                <a:lnTo>
                  <a:pt x="9" y="6"/>
                </a:lnTo>
                <a:lnTo>
                  <a:pt x="7" y="4"/>
                </a:lnTo>
                <a:lnTo>
                  <a:pt x="9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10">
            <a:extLst>
              <a:ext uri="{FF2B5EF4-FFF2-40B4-BE49-F238E27FC236}">
                <a16:creationId xmlns:a16="http://schemas.microsoft.com/office/drawing/2014/main" id="{117D3C55-11DC-46C1-B352-F0980BD9ACDC}"/>
              </a:ext>
            </a:extLst>
          </p:cNvPr>
          <p:cNvSpPr>
            <a:spLocks/>
          </p:cNvSpPr>
          <p:nvPr/>
        </p:nvSpPr>
        <p:spPr bwMode="auto">
          <a:xfrm>
            <a:off x="6160250" y="2616136"/>
            <a:ext cx="9711" cy="3237"/>
          </a:xfrm>
          <a:custGeom>
            <a:avLst/>
            <a:gdLst>
              <a:gd name="T0" fmla="*/ 0 w 6"/>
              <a:gd name="T1" fmla="*/ 2 h 2"/>
              <a:gd name="T2" fmla="*/ 2 w 6"/>
              <a:gd name="T3" fmla="*/ 2 h 2"/>
              <a:gd name="T4" fmla="*/ 6 w 6"/>
              <a:gd name="T5" fmla="*/ 0 h 2"/>
              <a:gd name="T6" fmla="*/ 2 w 6"/>
              <a:gd name="T7" fmla="*/ 0 h 2"/>
              <a:gd name="T8" fmla="*/ 0 w 6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2" y="2"/>
                </a:ln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611">
            <a:extLst>
              <a:ext uri="{FF2B5EF4-FFF2-40B4-BE49-F238E27FC236}">
                <a16:creationId xmlns:a16="http://schemas.microsoft.com/office/drawing/2014/main" id="{5D0961D2-643E-4665-8E8F-22EC7745CEB9}"/>
              </a:ext>
            </a:extLst>
          </p:cNvPr>
          <p:cNvSpPr>
            <a:spLocks/>
          </p:cNvSpPr>
          <p:nvPr/>
        </p:nvSpPr>
        <p:spPr bwMode="auto">
          <a:xfrm>
            <a:off x="6111694" y="2635558"/>
            <a:ext cx="9711" cy="8093"/>
          </a:xfrm>
          <a:custGeom>
            <a:avLst/>
            <a:gdLst>
              <a:gd name="T0" fmla="*/ 0 w 6"/>
              <a:gd name="T1" fmla="*/ 1 h 5"/>
              <a:gd name="T2" fmla="*/ 0 w 6"/>
              <a:gd name="T3" fmla="*/ 5 h 5"/>
              <a:gd name="T4" fmla="*/ 2 w 6"/>
              <a:gd name="T5" fmla="*/ 5 h 5"/>
              <a:gd name="T6" fmla="*/ 4 w 6"/>
              <a:gd name="T7" fmla="*/ 1 h 5"/>
              <a:gd name="T8" fmla="*/ 6 w 6"/>
              <a:gd name="T9" fmla="*/ 0 h 5"/>
              <a:gd name="T10" fmla="*/ 2 w 6"/>
              <a:gd name="T11" fmla="*/ 0 h 5"/>
              <a:gd name="T12" fmla="*/ 0 w 6"/>
              <a:gd name="T1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0" y="1"/>
                </a:moveTo>
                <a:lnTo>
                  <a:pt x="0" y="5"/>
                </a:lnTo>
                <a:lnTo>
                  <a:pt x="2" y="5"/>
                </a:lnTo>
                <a:lnTo>
                  <a:pt x="4" y="1"/>
                </a:lnTo>
                <a:lnTo>
                  <a:pt x="6" y="0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612">
            <a:extLst>
              <a:ext uri="{FF2B5EF4-FFF2-40B4-BE49-F238E27FC236}">
                <a16:creationId xmlns:a16="http://schemas.microsoft.com/office/drawing/2014/main" id="{71B80398-846D-4B69-B5E6-CE8BE0B25488}"/>
              </a:ext>
            </a:extLst>
          </p:cNvPr>
          <p:cNvSpPr>
            <a:spLocks/>
          </p:cNvSpPr>
          <p:nvPr/>
        </p:nvSpPr>
        <p:spPr bwMode="auto">
          <a:xfrm>
            <a:off x="6160250" y="2698682"/>
            <a:ext cx="6474" cy="14567"/>
          </a:xfrm>
          <a:custGeom>
            <a:avLst/>
            <a:gdLst>
              <a:gd name="T0" fmla="*/ 2 w 4"/>
              <a:gd name="T1" fmla="*/ 7 h 9"/>
              <a:gd name="T2" fmla="*/ 4 w 4"/>
              <a:gd name="T3" fmla="*/ 2 h 9"/>
              <a:gd name="T4" fmla="*/ 2 w 4"/>
              <a:gd name="T5" fmla="*/ 0 h 9"/>
              <a:gd name="T6" fmla="*/ 0 w 4"/>
              <a:gd name="T7" fmla="*/ 6 h 9"/>
              <a:gd name="T8" fmla="*/ 0 w 4"/>
              <a:gd name="T9" fmla="*/ 7 h 9"/>
              <a:gd name="T10" fmla="*/ 0 w 4"/>
              <a:gd name="T11" fmla="*/ 9 h 9"/>
              <a:gd name="T12" fmla="*/ 2 w 4"/>
              <a:gd name="T13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9">
                <a:moveTo>
                  <a:pt x="2" y="7"/>
                </a:moveTo>
                <a:lnTo>
                  <a:pt x="4" y="2"/>
                </a:lnTo>
                <a:lnTo>
                  <a:pt x="2" y="0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613">
            <a:extLst>
              <a:ext uri="{FF2B5EF4-FFF2-40B4-BE49-F238E27FC236}">
                <a16:creationId xmlns:a16="http://schemas.microsoft.com/office/drawing/2014/main" id="{91B740BE-378A-412C-BB12-95E764849EFF}"/>
              </a:ext>
            </a:extLst>
          </p:cNvPr>
          <p:cNvSpPr>
            <a:spLocks/>
          </p:cNvSpPr>
          <p:nvPr/>
        </p:nvSpPr>
        <p:spPr bwMode="auto">
          <a:xfrm>
            <a:off x="6098746" y="2598332"/>
            <a:ext cx="55031" cy="48557"/>
          </a:xfrm>
          <a:custGeom>
            <a:avLst/>
            <a:gdLst>
              <a:gd name="T0" fmla="*/ 34 w 34"/>
              <a:gd name="T1" fmla="*/ 0 h 30"/>
              <a:gd name="T2" fmla="*/ 30 w 34"/>
              <a:gd name="T3" fmla="*/ 6 h 30"/>
              <a:gd name="T4" fmla="*/ 25 w 34"/>
              <a:gd name="T5" fmla="*/ 8 h 30"/>
              <a:gd name="T6" fmla="*/ 23 w 34"/>
              <a:gd name="T7" fmla="*/ 8 h 30"/>
              <a:gd name="T8" fmla="*/ 21 w 34"/>
              <a:gd name="T9" fmla="*/ 11 h 30"/>
              <a:gd name="T10" fmla="*/ 19 w 34"/>
              <a:gd name="T11" fmla="*/ 15 h 30"/>
              <a:gd name="T12" fmla="*/ 15 w 34"/>
              <a:gd name="T13" fmla="*/ 17 h 30"/>
              <a:gd name="T14" fmla="*/ 12 w 34"/>
              <a:gd name="T15" fmla="*/ 17 h 30"/>
              <a:gd name="T16" fmla="*/ 8 w 34"/>
              <a:gd name="T17" fmla="*/ 21 h 30"/>
              <a:gd name="T18" fmla="*/ 6 w 34"/>
              <a:gd name="T19" fmla="*/ 19 h 30"/>
              <a:gd name="T20" fmla="*/ 4 w 34"/>
              <a:gd name="T21" fmla="*/ 19 h 30"/>
              <a:gd name="T22" fmla="*/ 2 w 34"/>
              <a:gd name="T23" fmla="*/ 23 h 30"/>
              <a:gd name="T24" fmla="*/ 0 w 34"/>
              <a:gd name="T25" fmla="*/ 24 h 30"/>
              <a:gd name="T26" fmla="*/ 2 w 34"/>
              <a:gd name="T27" fmla="*/ 26 h 30"/>
              <a:gd name="T28" fmla="*/ 4 w 34"/>
              <a:gd name="T29" fmla="*/ 26 h 30"/>
              <a:gd name="T30" fmla="*/ 8 w 34"/>
              <a:gd name="T31" fmla="*/ 30 h 30"/>
              <a:gd name="T32" fmla="*/ 6 w 34"/>
              <a:gd name="T33" fmla="*/ 26 h 30"/>
              <a:gd name="T34" fmla="*/ 8 w 34"/>
              <a:gd name="T35" fmla="*/ 23 h 30"/>
              <a:gd name="T36" fmla="*/ 12 w 34"/>
              <a:gd name="T37" fmla="*/ 19 h 30"/>
              <a:gd name="T38" fmla="*/ 14 w 34"/>
              <a:gd name="T39" fmla="*/ 21 h 30"/>
              <a:gd name="T40" fmla="*/ 15 w 34"/>
              <a:gd name="T41" fmla="*/ 21 h 30"/>
              <a:gd name="T42" fmla="*/ 19 w 34"/>
              <a:gd name="T43" fmla="*/ 21 h 30"/>
              <a:gd name="T44" fmla="*/ 21 w 34"/>
              <a:gd name="T45" fmla="*/ 19 h 30"/>
              <a:gd name="T46" fmla="*/ 25 w 34"/>
              <a:gd name="T47" fmla="*/ 19 h 30"/>
              <a:gd name="T48" fmla="*/ 29 w 34"/>
              <a:gd name="T49" fmla="*/ 21 h 30"/>
              <a:gd name="T50" fmla="*/ 30 w 34"/>
              <a:gd name="T51" fmla="*/ 21 h 30"/>
              <a:gd name="T52" fmla="*/ 32 w 34"/>
              <a:gd name="T53" fmla="*/ 15 h 30"/>
              <a:gd name="T54" fmla="*/ 32 w 34"/>
              <a:gd name="T55" fmla="*/ 11 h 30"/>
              <a:gd name="T56" fmla="*/ 32 w 34"/>
              <a:gd name="T57" fmla="*/ 9 h 30"/>
              <a:gd name="T58" fmla="*/ 32 w 34"/>
              <a:gd name="T59" fmla="*/ 6 h 30"/>
              <a:gd name="T60" fmla="*/ 34 w 34"/>
              <a:gd name="T61" fmla="*/ 2 h 30"/>
              <a:gd name="T62" fmla="*/ 34 w 34"/>
              <a:gd name="T6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" h="30">
                <a:moveTo>
                  <a:pt x="34" y="0"/>
                </a:moveTo>
                <a:lnTo>
                  <a:pt x="30" y="6"/>
                </a:lnTo>
                <a:lnTo>
                  <a:pt x="25" y="8"/>
                </a:lnTo>
                <a:lnTo>
                  <a:pt x="23" y="8"/>
                </a:lnTo>
                <a:lnTo>
                  <a:pt x="21" y="11"/>
                </a:lnTo>
                <a:lnTo>
                  <a:pt x="19" y="15"/>
                </a:lnTo>
                <a:lnTo>
                  <a:pt x="15" y="17"/>
                </a:lnTo>
                <a:lnTo>
                  <a:pt x="12" y="17"/>
                </a:lnTo>
                <a:lnTo>
                  <a:pt x="8" y="21"/>
                </a:lnTo>
                <a:lnTo>
                  <a:pt x="6" y="19"/>
                </a:lnTo>
                <a:lnTo>
                  <a:pt x="4" y="19"/>
                </a:lnTo>
                <a:lnTo>
                  <a:pt x="2" y="23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8" y="30"/>
                </a:lnTo>
                <a:lnTo>
                  <a:pt x="6" y="26"/>
                </a:lnTo>
                <a:lnTo>
                  <a:pt x="8" y="23"/>
                </a:lnTo>
                <a:lnTo>
                  <a:pt x="12" y="19"/>
                </a:lnTo>
                <a:lnTo>
                  <a:pt x="14" y="21"/>
                </a:lnTo>
                <a:lnTo>
                  <a:pt x="15" y="21"/>
                </a:lnTo>
                <a:lnTo>
                  <a:pt x="19" y="21"/>
                </a:lnTo>
                <a:lnTo>
                  <a:pt x="21" y="19"/>
                </a:lnTo>
                <a:lnTo>
                  <a:pt x="25" y="19"/>
                </a:lnTo>
                <a:lnTo>
                  <a:pt x="29" y="21"/>
                </a:lnTo>
                <a:lnTo>
                  <a:pt x="30" y="21"/>
                </a:lnTo>
                <a:lnTo>
                  <a:pt x="32" y="15"/>
                </a:lnTo>
                <a:lnTo>
                  <a:pt x="32" y="11"/>
                </a:lnTo>
                <a:lnTo>
                  <a:pt x="32" y="9"/>
                </a:lnTo>
                <a:lnTo>
                  <a:pt x="32" y="6"/>
                </a:lnTo>
                <a:lnTo>
                  <a:pt x="34" y="2"/>
                </a:lnTo>
                <a:lnTo>
                  <a:pt x="3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614">
            <a:extLst>
              <a:ext uri="{FF2B5EF4-FFF2-40B4-BE49-F238E27FC236}">
                <a16:creationId xmlns:a16="http://schemas.microsoft.com/office/drawing/2014/main" id="{B9FB4128-622F-47D2-86D7-B91F47D761E2}"/>
              </a:ext>
            </a:extLst>
          </p:cNvPr>
          <p:cNvSpPr>
            <a:spLocks/>
          </p:cNvSpPr>
          <p:nvPr/>
        </p:nvSpPr>
        <p:spPr bwMode="auto">
          <a:xfrm>
            <a:off x="6150539" y="2708393"/>
            <a:ext cx="6474" cy="1619"/>
          </a:xfrm>
          <a:custGeom>
            <a:avLst/>
            <a:gdLst>
              <a:gd name="T0" fmla="*/ 2 w 4"/>
              <a:gd name="T1" fmla="*/ 1 h 1"/>
              <a:gd name="T2" fmla="*/ 4 w 4"/>
              <a:gd name="T3" fmla="*/ 1 h 1"/>
              <a:gd name="T4" fmla="*/ 0 w 4"/>
              <a:gd name="T5" fmla="*/ 0 h 1"/>
              <a:gd name="T6" fmla="*/ 2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2" y="1"/>
                </a:moveTo>
                <a:lnTo>
                  <a:pt x="4" y="1"/>
                </a:lnTo>
                <a:lnTo>
                  <a:pt x="0" y="0"/>
                </a:lnTo>
                <a:lnTo>
                  <a:pt x="2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615">
            <a:extLst>
              <a:ext uri="{FF2B5EF4-FFF2-40B4-BE49-F238E27FC236}">
                <a16:creationId xmlns:a16="http://schemas.microsoft.com/office/drawing/2014/main" id="{9832FA17-F42B-4855-9107-6F2B2872F075}"/>
              </a:ext>
            </a:extLst>
          </p:cNvPr>
          <p:cNvSpPr>
            <a:spLocks/>
          </p:cNvSpPr>
          <p:nvPr/>
        </p:nvSpPr>
        <p:spPr bwMode="auto">
          <a:xfrm>
            <a:off x="6153776" y="2667930"/>
            <a:ext cx="3237" cy="12948"/>
          </a:xfrm>
          <a:custGeom>
            <a:avLst/>
            <a:gdLst>
              <a:gd name="T0" fmla="*/ 2 w 2"/>
              <a:gd name="T1" fmla="*/ 4 h 8"/>
              <a:gd name="T2" fmla="*/ 2 w 2"/>
              <a:gd name="T3" fmla="*/ 0 h 8"/>
              <a:gd name="T4" fmla="*/ 2 w 2"/>
              <a:gd name="T5" fmla="*/ 4 h 8"/>
              <a:gd name="T6" fmla="*/ 0 w 2"/>
              <a:gd name="T7" fmla="*/ 8 h 8"/>
              <a:gd name="T8" fmla="*/ 2 w 2"/>
              <a:gd name="T9" fmla="*/ 6 h 8"/>
              <a:gd name="T10" fmla="*/ 2 w 2"/>
              <a:gd name="T1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8">
                <a:moveTo>
                  <a:pt x="2" y="4"/>
                </a:moveTo>
                <a:lnTo>
                  <a:pt x="2" y="0"/>
                </a:lnTo>
                <a:lnTo>
                  <a:pt x="2" y="4"/>
                </a:lnTo>
                <a:lnTo>
                  <a:pt x="0" y="8"/>
                </a:lnTo>
                <a:lnTo>
                  <a:pt x="2" y="6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616">
            <a:extLst>
              <a:ext uri="{FF2B5EF4-FFF2-40B4-BE49-F238E27FC236}">
                <a16:creationId xmlns:a16="http://schemas.microsoft.com/office/drawing/2014/main" id="{1E8FF6C9-1192-4A72-8678-66F394256953}"/>
              </a:ext>
            </a:extLst>
          </p:cNvPr>
          <p:cNvSpPr>
            <a:spLocks/>
          </p:cNvSpPr>
          <p:nvPr/>
        </p:nvSpPr>
        <p:spPr bwMode="auto">
          <a:xfrm>
            <a:off x="6095508" y="2632321"/>
            <a:ext cx="71216" cy="77691"/>
          </a:xfrm>
          <a:custGeom>
            <a:avLst/>
            <a:gdLst>
              <a:gd name="T0" fmla="*/ 21 w 44"/>
              <a:gd name="T1" fmla="*/ 48 h 48"/>
              <a:gd name="T2" fmla="*/ 23 w 44"/>
              <a:gd name="T3" fmla="*/ 48 h 48"/>
              <a:gd name="T4" fmla="*/ 21 w 44"/>
              <a:gd name="T5" fmla="*/ 43 h 48"/>
              <a:gd name="T6" fmla="*/ 21 w 44"/>
              <a:gd name="T7" fmla="*/ 41 h 48"/>
              <a:gd name="T8" fmla="*/ 23 w 44"/>
              <a:gd name="T9" fmla="*/ 37 h 48"/>
              <a:gd name="T10" fmla="*/ 21 w 44"/>
              <a:gd name="T11" fmla="*/ 33 h 48"/>
              <a:gd name="T12" fmla="*/ 27 w 44"/>
              <a:gd name="T13" fmla="*/ 30 h 48"/>
              <a:gd name="T14" fmla="*/ 31 w 44"/>
              <a:gd name="T15" fmla="*/ 28 h 48"/>
              <a:gd name="T16" fmla="*/ 32 w 44"/>
              <a:gd name="T17" fmla="*/ 22 h 48"/>
              <a:gd name="T18" fmla="*/ 34 w 44"/>
              <a:gd name="T19" fmla="*/ 17 h 48"/>
              <a:gd name="T20" fmla="*/ 38 w 44"/>
              <a:gd name="T21" fmla="*/ 18 h 48"/>
              <a:gd name="T22" fmla="*/ 42 w 44"/>
              <a:gd name="T23" fmla="*/ 18 h 48"/>
              <a:gd name="T24" fmla="*/ 44 w 44"/>
              <a:gd name="T25" fmla="*/ 15 h 48"/>
              <a:gd name="T26" fmla="*/ 38 w 44"/>
              <a:gd name="T27" fmla="*/ 13 h 48"/>
              <a:gd name="T28" fmla="*/ 32 w 44"/>
              <a:gd name="T29" fmla="*/ 11 h 48"/>
              <a:gd name="T30" fmla="*/ 29 w 44"/>
              <a:gd name="T31" fmla="*/ 7 h 48"/>
              <a:gd name="T32" fmla="*/ 31 w 44"/>
              <a:gd name="T33" fmla="*/ 2 h 48"/>
              <a:gd name="T34" fmla="*/ 23 w 44"/>
              <a:gd name="T35" fmla="*/ 0 h 48"/>
              <a:gd name="T36" fmla="*/ 17 w 44"/>
              <a:gd name="T37" fmla="*/ 2 h 48"/>
              <a:gd name="T38" fmla="*/ 19 w 44"/>
              <a:gd name="T39" fmla="*/ 5 h 48"/>
              <a:gd name="T40" fmla="*/ 21 w 44"/>
              <a:gd name="T41" fmla="*/ 11 h 48"/>
              <a:gd name="T42" fmla="*/ 19 w 44"/>
              <a:gd name="T43" fmla="*/ 11 h 48"/>
              <a:gd name="T44" fmla="*/ 16 w 44"/>
              <a:gd name="T45" fmla="*/ 9 h 48"/>
              <a:gd name="T46" fmla="*/ 16 w 44"/>
              <a:gd name="T47" fmla="*/ 5 h 48"/>
              <a:gd name="T48" fmla="*/ 12 w 44"/>
              <a:gd name="T49" fmla="*/ 9 h 48"/>
              <a:gd name="T50" fmla="*/ 10 w 44"/>
              <a:gd name="T51" fmla="*/ 13 h 48"/>
              <a:gd name="T52" fmla="*/ 6 w 44"/>
              <a:gd name="T53" fmla="*/ 11 h 48"/>
              <a:gd name="T54" fmla="*/ 0 w 44"/>
              <a:gd name="T55" fmla="*/ 11 h 48"/>
              <a:gd name="T56" fmla="*/ 4 w 44"/>
              <a:gd name="T57" fmla="*/ 18 h 48"/>
              <a:gd name="T58" fmla="*/ 0 w 44"/>
              <a:gd name="T59" fmla="*/ 17 h 48"/>
              <a:gd name="T60" fmla="*/ 4 w 44"/>
              <a:gd name="T61" fmla="*/ 22 h 48"/>
              <a:gd name="T62" fmla="*/ 6 w 44"/>
              <a:gd name="T63" fmla="*/ 28 h 48"/>
              <a:gd name="T64" fmla="*/ 0 w 44"/>
              <a:gd name="T65" fmla="*/ 33 h 48"/>
              <a:gd name="T66" fmla="*/ 4 w 44"/>
              <a:gd name="T67" fmla="*/ 33 h 48"/>
              <a:gd name="T68" fmla="*/ 8 w 44"/>
              <a:gd name="T69" fmla="*/ 43 h 48"/>
              <a:gd name="T70" fmla="*/ 8 w 44"/>
              <a:gd name="T71" fmla="*/ 47 h 48"/>
              <a:gd name="T72" fmla="*/ 19 w 44"/>
              <a:gd name="T73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" h="48">
                <a:moveTo>
                  <a:pt x="19" y="47"/>
                </a:moveTo>
                <a:lnTo>
                  <a:pt x="21" y="48"/>
                </a:lnTo>
                <a:lnTo>
                  <a:pt x="23" y="48"/>
                </a:lnTo>
                <a:lnTo>
                  <a:pt x="23" y="48"/>
                </a:lnTo>
                <a:lnTo>
                  <a:pt x="23" y="45"/>
                </a:lnTo>
                <a:lnTo>
                  <a:pt x="21" y="43"/>
                </a:lnTo>
                <a:lnTo>
                  <a:pt x="21" y="43"/>
                </a:lnTo>
                <a:lnTo>
                  <a:pt x="21" y="41"/>
                </a:lnTo>
                <a:lnTo>
                  <a:pt x="23" y="39"/>
                </a:lnTo>
                <a:lnTo>
                  <a:pt x="23" y="37"/>
                </a:lnTo>
                <a:lnTo>
                  <a:pt x="21" y="35"/>
                </a:lnTo>
                <a:lnTo>
                  <a:pt x="21" y="33"/>
                </a:lnTo>
                <a:lnTo>
                  <a:pt x="27" y="32"/>
                </a:lnTo>
                <a:lnTo>
                  <a:pt x="27" y="30"/>
                </a:lnTo>
                <a:lnTo>
                  <a:pt x="29" y="28"/>
                </a:lnTo>
                <a:lnTo>
                  <a:pt x="31" y="28"/>
                </a:lnTo>
                <a:lnTo>
                  <a:pt x="32" y="26"/>
                </a:lnTo>
                <a:lnTo>
                  <a:pt x="32" y="22"/>
                </a:lnTo>
                <a:lnTo>
                  <a:pt x="32" y="18"/>
                </a:lnTo>
                <a:lnTo>
                  <a:pt x="34" y="17"/>
                </a:lnTo>
                <a:lnTo>
                  <a:pt x="36" y="17"/>
                </a:lnTo>
                <a:lnTo>
                  <a:pt x="38" y="18"/>
                </a:lnTo>
                <a:lnTo>
                  <a:pt x="40" y="18"/>
                </a:lnTo>
                <a:lnTo>
                  <a:pt x="42" y="18"/>
                </a:lnTo>
                <a:lnTo>
                  <a:pt x="42" y="17"/>
                </a:lnTo>
                <a:lnTo>
                  <a:pt x="44" y="15"/>
                </a:lnTo>
                <a:lnTo>
                  <a:pt x="40" y="11"/>
                </a:lnTo>
                <a:lnTo>
                  <a:pt x="38" y="13"/>
                </a:lnTo>
                <a:lnTo>
                  <a:pt x="34" y="13"/>
                </a:lnTo>
                <a:lnTo>
                  <a:pt x="32" y="11"/>
                </a:lnTo>
                <a:lnTo>
                  <a:pt x="31" y="7"/>
                </a:lnTo>
                <a:lnTo>
                  <a:pt x="29" y="7"/>
                </a:lnTo>
                <a:lnTo>
                  <a:pt x="31" y="5"/>
                </a:lnTo>
                <a:lnTo>
                  <a:pt x="31" y="2"/>
                </a:lnTo>
                <a:lnTo>
                  <a:pt x="27" y="0"/>
                </a:lnTo>
                <a:lnTo>
                  <a:pt x="23" y="0"/>
                </a:lnTo>
                <a:lnTo>
                  <a:pt x="21" y="2"/>
                </a:lnTo>
                <a:lnTo>
                  <a:pt x="17" y="2"/>
                </a:lnTo>
                <a:lnTo>
                  <a:pt x="17" y="2"/>
                </a:lnTo>
                <a:lnTo>
                  <a:pt x="19" y="5"/>
                </a:lnTo>
                <a:lnTo>
                  <a:pt x="19" y="7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6" y="11"/>
                </a:lnTo>
                <a:lnTo>
                  <a:pt x="16" y="9"/>
                </a:lnTo>
                <a:lnTo>
                  <a:pt x="17" y="7"/>
                </a:lnTo>
                <a:lnTo>
                  <a:pt x="16" y="5"/>
                </a:lnTo>
                <a:lnTo>
                  <a:pt x="14" y="5"/>
                </a:lnTo>
                <a:lnTo>
                  <a:pt x="12" y="9"/>
                </a:lnTo>
                <a:lnTo>
                  <a:pt x="14" y="11"/>
                </a:lnTo>
                <a:lnTo>
                  <a:pt x="10" y="13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0" y="11"/>
                </a:lnTo>
                <a:lnTo>
                  <a:pt x="4" y="15"/>
                </a:lnTo>
                <a:lnTo>
                  <a:pt x="4" y="18"/>
                </a:lnTo>
                <a:lnTo>
                  <a:pt x="2" y="17"/>
                </a:lnTo>
                <a:lnTo>
                  <a:pt x="0" y="17"/>
                </a:lnTo>
                <a:lnTo>
                  <a:pt x="2" y="20"/>
                </a:lnTo>
                <a:lnTo>
                  <a:pt x="4" y="22"/>
                </a:lnTo>
                <a:lnTo>
                  <a:pt x="4" y="26"/>
                </a:lnTo>
                <a:lnTo>
                  <a:pt x="6" y="28"/>
                </a:lnTo>
                <a:lnTo>
                  <a:pt x="2" y="30"/>
                </a:lnTo>
                <a:lnTo>
                  <a:pt x="0" y="33"/>
                </a:lnTo>
                <a:lnTo>
                  <a:pt x="2" y="35"/>
                </a:lnTo>
                <a:lnTo>
                  <a:pt x="4" y="33"/>
                </a:lnTo>
                <a:lnTo>
                  <a:pt x="8" y="37"/>
                </a:lnTo>
                <a:lnTo>
                  <a:pt x="8" y="43"/>
                </a:lnTo>
                <a:lnTo>
                  <a:pt x="8" y="43"/>
                </a:lnTo>
                <a:lnTo>
                  <a:pt x="8" y="47"/>
                </a:lnTo>
                <a:lnTo>
                  <a:pt x="12" y="47"/>
                </a:lnTo>
                <a:lnTo>
                  <a:pt x="19" y="4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617">
            <a:extLst>
              <a:ext uri="{FF2B5EF4-FFF2-40B4-BE49-F238E27FC236}">
                <a16:creationId xmlns:a16="http://schemas.microsoft.com/office/drawing/2014/main" id="{B772E734-0A85-441D-91FA-6A00F6640F0E}"/>
              </a:ext>
            </a:extLst>
          </p:cNvPr>
          <p:cNvSpPr>
            <a:spLocks/>
          </p:cNvSpPr>
          <p:nvPr/>
        </p:nvSpPr>
        <p:spPr bwMode="auto">
          <a:xfrm>
            <a:off x="6221755" y="2094962"/>
            <a:ext cx="29134" cy="30753"/>
          </a:xfrm>
          <a:custGeom>
            <a:avLst/>
            <a:gdLst>
              <a:gd name="T0" fmla="*/ 7 w 18"/>
              <a:gd name="T1" fmla="*/ 19 h 19"/>
              <a:gd name="T2" fmla="*/ 9 w 18"/>
              <a:gd name="T3" fmla="*/ 15 h 19"/>
              <a:gd name="T4" fmla="*/ 13 w 18"/>
              <a:gd name="T5" fmla="*/ 13 h 19"/>
              <a:gd name="T6" fmla="*/ 18 w 18"/>
              <a:gd name="T7" fmla="*/ 8 h 19"/>
              <a:gd name="T8" fmla="*/ 15 w 18"/>
              <a:gd name="T9" fmla="*/ 4 h 19"/>
              <a:gd name="T10" fmla="*/ 13 w 18"/>
              <a:gd name="T11" fmla="*/ 2 h 19"/>
              <a:gd name="T12" fmla="*/ 13 w 18"/>
              <a:gd name="T13" fmla="*/ 4 h 19"/>
              <a:gd name="T14" fmla="*/ 15 w 18"/>
              <a:gd name="T15" fmla="*/ 8 h 19"/>
              <a:gd name="T16" fmla="*/ 9 w 18"/>
              <a:gd name="T17" fmla="*/ 8 h 19"/>
              <a:gd name="T18" fmla="*/ 7 w 18"/>
              <a:gd name="T19" fmla="*/ 11 h 19"/>
              <a:gd name="T20" fmla="*/ 5 w 18"/>
              <a:gd name="T21" fmla="*/ 8 h 19"/>
              <a:gd name="T22" fmla="*/ 9 w 18"/>
              <a:gd name="T23" fmla="*/ 0 h 19"/>
              <a:gd name="T24" fmla="*/ 3 w 18"/>
              <a:gd name="T25" fmla="*/ 6 h 19"/>
              <a:gd name="T26" fmla="*/ 3 w 18"/>
              <a:gd name="T27" fmla="*/ 10 h 19"/>
              <a:gd name="T28" fmla="*/ 2 w 18"/>
              <a:gd name="T29" fmla="*/ 11 h 19"/>
              <a:gd name="T30" fmla="*/ 2 w 18"/>
              <a:gd name="T31" fmla="*/ 15 h 19"/>
              <a:gd name="T32" fmla="*/ 2 w 18"/>
              <a:gd name="T33" fmla="*/ 15 h 19"/>
              <a:gd name="T34" fmla="*/ 0 w 18"/>
              <a:gd name="T35" fmla="*/ 19 h 19"/>
              <a:gd name="T36" fmla="*/ 2 w 18"/>
              <a:gd name="T37" fmla="*/ 19 h 19"/>
              <a:gd name="T38" fmla="*/ 5 w 18"/>
              <a:gd name="T39" fmla="*/ 13 h 19"/>
              <a:gd name="T40" fmla="*/ 5 w 18"/>
              <a:gd name="T41" fmla="*/ 17 h 19"/>
              <a:gd name="T42" fmla="*/ 7 w 18"/>
              <a:gd name="T4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" h="19">
                <a:moveTo>
                  <a:pt x="7" y="19"/>
                </a:moveTo>
                <a:lnTo>
                  <a:pt x="9" y="15"/>
                </a:lnTo>
                <a:lnTo>
                  <a:pt x="13" y="13"/>
                </a:lnTo>
                <a:lnTo>
                  <a:pt x="18" y="8"/>
                </a:lnTo>
                <a:lnTo>
                  <a:pt x="15" y="4"/>
                </a:lnTo>
                <a:lnTo>
                  <a:pt x="13" y="2"/>
                </a:lnTo>
                <a:lnTo>
                  <a:pt x="13" y="4"/>
                </a:lnTo>
                <a:lnTo>
                  <a:pt x="15" y="8"/>
                </a:lnTo>
                <a:lnTo>
                  <a:pt x="9" y="8"/>
                </a:lnTo>
                <a:lnTo>
                  <a:pt x="7" y="11"/>
                </a:lnTo>
                <a:lnTo>
                  <a:pt x="5" y="8"/>
                </a:lnTo>
                <a:lnTo>
                  <a:pt x="9" y="0"/>
                </a:lnTo>
                <a:lnTo>
                  <a:pt x="3" y="6"/>
                </a:lnTo>
                <a:lnTo>
                  <a:pt x="3" y="10"/>
                </a:lnTo>
                <a:lnTo>
                  <a:pt x="2" y="11"/>
                </a:lnTo>
                <a:lnTo>
                  <a:pt x="2" y="15"/>
                </a:lnTo>
                <a:lnTo>
                  <a:pt x="2" y="15"/>
                </a:lnTo>
                <a:lnTo>
                  <a:pt x="0" y="19"/>
                </a:lnTo>
                <a:lnTo>
                  <a:pt x="2" y="19"/>
                </a:lnTo>
                <a:lnTo>
                  <a:pt x="5" y="13"/>
                </a:lnTo>
                <a:lnTo>
                  <a:pt x="5" y="17"/>
                </a:lnTo>
                <a:lnTo>
                  <a:pt x="7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618">
            <a:extLst>
              <a:ext uri="{FF2B5EF4-FFF2-40B4-BE49-F238E27FC236}">
                <a16:creationId xmlns:a16="http://schemas.microsoft.com/office/drawing/2014/main" id="{63DF0BCB-8604-4144-9D1C-187C1E8A40AB}"/>
              </a:ext>
            </a:extLst>
          </p:cNvPr>
          <p:cNvSpPr>
            <a:spLocks/>
          </p:cNvSpPr>
          <p:nvPr/>
        </p:nvSpPr>
        <p:spPr bwMode="auto">
          <a:xfrm>
            <a:off x="6373899" y="2001086"/>
            <a:ext cx="11330" cy="14567"/>
          </a:xfrm>
          <a:custGeom>
            <a:avLst/>
            <a:gdLst>
              <a:gd name="T0" fmla="*/ 4 w 7"/>
              <a:gd name="T1" fmla="*/ 9 h 9"/>
              <a:gd name="T2" fmla="*/ 5 w 7"/>
              <a:gd name="T3" fmla="*/ 8 h 9"/>
              <a:gd name="T4" fmla="*/ 7 w 7"/>
              <a:gd name="T5" fmla="*/ 4 h 9"/>
              <a:gd name="T6" fmla="*/ 7 w 7"/>
              <a:gd name="T7" fmla="*/ 0 h 9"/>
              <a:gd name="T8" fmla="*/ 0 w 7"/>
              <a:gd name="T9" fmla="*/ 6 h 9"/>
              <a:gd name="T10" fmla="*/ 4 w 7"/>
              <a:gd name="T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9">
                <a:moveTo>
                  <a:pt x="4" y="9"/>
                </a:moveTo>
                <a:lnTo>
                  <a:pt x="5" y="8"/>
                </a:lnTo>
                <a:lnTo>
                  <a:pt x="7" y="4"/>
                </a:lnTo>
                <a:lnTo>
                  <a:pt x="7" y="0"/>
                </a:lnTo>
                <a:lnTo>
                  <a:pt x="0" y="6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619">
            <a:extLst>
              <a:ext uri="{FF2B5EF4-FFF2-40B4-BE49-F238E27FC236}">
                <a16:creationId xmlns:a16="http://schemas.microsoft.com/office/drawing/2014/main" id="{7F169404-6088-4860-BB94-A9C67B0D1761}"/>
              </a:ext>
            </a:extLst>
          </p:cNvPr>
          <p:cNvSpPr>
            <a:spLocks/>
          </p:cNvSpPr>
          <p:nvPr/>
        </p:nvSpPr>
        <p:spPr bwMode="auto">
          <a:xfrm>
            <a:off x="6212044" y="2112766"/>
            <a:ext cx="6474" cy="6474"/>
          </a:xfrm>
          <a:custGeom>
            <a:avLst/>
            <a:gdLst>
              <a:gd name="T0" fmla="*/ 2 w 4"/>
              <a:gd name="T1" fmla="*/ 0 h 4"/>
              <a:gd name="T2" fmla="*/ 0 w 4"/>
              <a:gd name="T3" fmla="*/ 4 h 4"/>
              <a:gd name="T4" fmla="*/ 4 w 4"/>
              <a:gd name="T5" fmla="*/ 2 h 4"/>
              <a:gd name="T6" fmla="*/ 2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0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620">
            <a:extLst>
              <a:ext uri="{FF2B5EF4-FFF2-40B4-BE49-F238E27FC236}">
                <a16:creationId xmlns:a16="http://schemas.microsoft.com/office/drawing/2014/main" id="{9D3675FF-52E1-49D0-BD36-972883610F78}"/>
              </a:ext>
            </a:extLst>
          </p:cNvPr>
          <p:cNvSpPr>
            <a:spLocks/>
          </p:cNvSpPr>
          <p:nvPr/>
        </p:nvSpPr>
        <p:spPr bwMode="auto">
          <a:xfrm>
            <a:off x="6205570" y="2182364"/>
            <a:ext cx="6474" cy="6474"/>
          </a:xfrm>
          <a:custGeom>
            <a:avLst/>
            <a:gdLst>
              <a:gd name="T0" fmla="*/ 2 w 4"/>
              <a:gd name="T1" fmla="*/ 4 h 4"/>
              <a:gd name="T2" fmla="*/ 4 w 4"/>
              <a:gd name="T3" fmla="*/ 0 h 4"/>
              <a:gd name="T4" fmla="*/ 2 w 4"/>
              <a:gd name="T5" fmla="*/ 0 h 4"/>
              <a:gd name="T6" fmla="*/ 0 w 4"/>
              <a:gd name="T7" fmla="*/ 2 h 4"/>
              <a:gd name="T8" fmla="*/ 2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621">
            <a:extLst>
              <a:ext uri="{FF2B5EF4-FFF2-40B4-BE49-F238E27FC236}">
                <a16:creationId xmlns:a16="http://schemas.microsoft.com/office/drawing/2014/main" id="{D558D344-2077-41CF-96A5-FF9232E1634E}"/>
              </a:ext>
            </a:extLst>
          </p:cNvPr>
          <p:cNvSpPr>
            <a:spLocks/>
          </p:cNvSpPr>
          <p:nvPr/>
        </p:nvSpPr>
        <p:spPr bwMode="auto">
          <a:xfrm>
            <a:off x="6205570" y="2119240"/>
            <a:ext cx="12948" cy="12948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6 h 8"/>
              <a:gd name="T6" fmla="*/ 0 w 8"/>
              <a:gd name="T7" fmla="*/ 8 h 8"/>
              <a:gd name="T8" fmla="*/ 4 w 8"/>
              <a:gd name="T9" fmla="*/ 6 h 8"/>
              <a:gd name="T10" fmla="*/ 8 w 8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6"/>
                </a:lnTo>
                <a:lnTo>
                  <a:pt x="0" y="8"/>
                </a:lnTo>
                <a:lnTo>
                  <a:pt x="4" y="6"/>
                </a:lnTo>
                <a:lnTo>
                  <a:pt x="8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622">
            <a:extLst>
              <a:ext uri="{FF2B5EF4-FFF2-40B4-BE49-F238E27FC236}">
                <a16:creationId xmlns:a16="http://schemas.microsoft.com/office/drawing/2014/main" id="{F97B13C2-CC4D-4B13-91A7-7701625F5991}"/>
              </a:ext>
            </a:extLst>
          </p:cNvPr>
          <p:cNvSpPr>
            <a:spLocks/>
          </p:cNvSpPr>
          <p:nvPr/>
        </p:nvSpPr>
        <p:spPr bwMode="auto">
          <a:xfrm>
            <a:off x="6208807" y="2094962"/>
            <a:ext cx="16186" cy="17804"/>
          </a:xfrm>
          <a:custGeom>
            <a:avLst/>
            <a:gdLst>
              <a:gd name="T0" fmla="*/ 10 w 10"/>
              <a:gd name="T1" fmla="*/ 4 h 11"/>
              <a:gd name="T2" fmla="*/ 8 w 10"/>
              <a:gd name="T3" fmla="*/ 0 h 11"/>
              <a:gd name="T4" fmla="*/ 6 w 10"/>
              <a:gd name="T5" fmla="*/ 0 h 11"/>
              <a:gd name="T6" fmla="*/ 6 w 10"/>
              <a:gd name="T7" fmla="*/ 2 h 11"/>
              <a:gd name="T8" fmla="*/ 4 w 10"/>
              <a:gd name="T9" fmla="*/ 4 h 11"/>
              <a:gd name="T10" fmla="*/ 0 w 10"/>
              <a:gd name="T11" fmla="*/ 4 h 11"/>
              <a:gd name="T12" fmla="*/ 0 w 10"/>
              <a:gd name="T13" fmla="*/ 8 h 11"/>
              <a:gd name="T14" fmla="*/ 0 w 10"/>
              <a:gd name="T15" fmla="*/ 10 h 11"/>
              <a:gd name="T16" fmla="*/ 6 w 10"/>
              <a:gd name="T17" fmla="*/ 6 h 11"/>
              <a:gd name="T18" fmla="*/ 8 w 10"/>
              <a:gd name="T19" fmla="*/ 6 h 11"/>
              <a:gd name="T20" fmla="*/ 4 w 10"/>
              <a:gd name="T21" fmla="*/ 10 h 11"/>
              <a:gd name="T22" fmla="*/ 6 w 10"/>
              <a:gd name="T23" fmla="*/ 11 h 11"/>
              <a:gd name="T24" fmla="*/ 10 w 10"/>
              <a:gd name="T25" fmla="*/ 10 h 11"/>
              <a:gd name="T26" fmla="*/ 10 w 10"/>
              <a:gd name="T27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11">
                <a:moveTo>
                  <a:pt x="10" y="4"/>
                </a:moveTo>
                <a:lnTo>
                  <a:pt x="8" y="0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6" y="6"/>
                </a:lnTo>
                <a:lnTo>
                  <a:pt x="8" y="6"/>
                </a:lnTo>
                <a:lnTo>
                  <a:pt x="4" y="10"/>
                </a:lnTo>
                <a:lnTo>
                  <a:pt x="6" y="11"/>
                </a:lnTo>
                <a:lnTo>
                  <a:pt x="10" y="10"/>
                </a:lnTo>
                <a:lnTo>
                  <a:pt x="1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623">
            <a:extLst>
              <a:ext uri="{FF2B5EF4-FFF2-40B4-BE49-F238E27FC236}">
                <a16:creationId xmlns:a16="http://schemas.microsoft.com/office/drawing/2014/main" id="{63791B30-2BEF-4826-A4D3-05C86A25AC0D}"/>
              </a:ext>
            </a:extLst>
          </p:cNvPr>
          <p:cNvSpPr>
            <a:spLocks/>
          </p:cNvSpPr>
          <p:nvPr/>
        </p:nvSpPr>
        <p:spPr bwMode="auto">
          <a:xfrm>
            <a:off x="6242797" y="2091725"/>
            <a:ext cx="8093" cy="6474"/>
          </a:xfrm>
          <a:custGeom>
            <a:avLst/>
            <a:gdLst>
              <a:gd name="T0" fmla="*/ 5 w 5"/>
              <a:gd name="T1" fmla="*/ 2 h 4"/>
              <a:gd name="T2" fmla="*/ 2 w 5"/>
              <a:gd name="T3" fmla="*/ 0 h 4"/>
              <a:gd name="T4" fmla="*/ 0 w 5"/>
              <a:gd name="T5" fmla="*/ 0 h 4"/>
              <a:gd name="T6" fmla="*/ 2 w 5"/>
              <a:gd name="T7" fmla="*/ 2 h 4"/>
              <a:gd name="T8" fmla="*/ 5 w 5"/>
              <a:gd name="T9" fmla="*/ 4 h 4"/>
              <a:gd name="T10" fmla="*/ 5 w 5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5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5" y="4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624">
            <a:extLst>
              <a:ext uri="{FF2B5EF4-FFF2-40B4-BE49-F238E27FC236}">
                <a16:creationId xmlns:a16="http://schemas.microsoft.com/office/drawing/2014/main" id="{82299D57-C794-44F7-95D2-406023F034DD}"/>
              </a:ext>
            </a:extLst>
          </p:cNvPr>
          <p:cNvSpPr>
            <a:spLocks/>
          </p:cNvSpPr>
          <p:nvPr/>
        </p:nvSpPr>
        <p:spPr bwMode="auto">
          <a:xfrm>
            <a:off x="6173199" y="2229302"/>
            <a:ext cx="4856" cy="11330"/>
          </a:xfrm>
          <a:custGeom>
            <a:avLst/>
            <a:gdLst>
              <a:gd name="T0" fmla="*/ 0 w 3"/>
              <a:gd name="T1" fmla="*/ 3 h 7"/>
              <a:gd name="T2" fmla="*/ 1 w 3"/>
              <a:gd name="T3" fmla="*/ 7 h 7"/>
              <a:gd name="T4" fmla="*/ 3 w 3"/>
              <a:gd name="T5" fmla="*/ 3 h 7"/>
              <a:gd name="T6" fmla="*/ 3 w 3"/>
              <a:gd name="T7" fmla="*/ 0 h 7"/>
              <a:gd name="T8" fmla="*/ 0 w 3"/>
              <a:gd name="T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7">
                <a:moveTo>
                  <a:pt x="0" y="3"/>
                </a:moveTo>
                <a:lnTo>
                  <a:pt x="1" y="7"/>
                </a:lnTo>
                <a:lnTo>
                  <a:pt x="3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625">
            <a:extLst>
              <a:ext uri="{FF2B5EF4-FFF2-40B4-BE49-F238E27FC236}">
                <a16:creationId xmlns:a16="http://schemas.microsoft.com/office/drawing/2014/main" id="{61CD8246-2955-48A6-B1F1-0BD1A8C7F6AD}"/>
              </a:ext>
            </a:extLst>
          </p:cNvPr>
          <p:cNvSpPr>
            <a:spLocks/>
          </p:cNvSpPr>
          <p:nvPr/>
        </p:nvSpPr>
        <p:spPr bwMode="auto">
          <a:xfrm>
            <a:off x="6174817" y="2240631"/>
            <a:ext cx="9711" cy="6474"/>
          </a:xfrm>
          <a:custGeom>
            <a:avLst/>
            <a:gdLst>
              <a:gd name="T0" fmla="*/ 2 w 6"/>
              <a:gd name="T1" fmla="*/ 4 h 4"/>
              <a:gd name="T2" fmla="*/ 6 w 6"/>
              <a:gd name="T3" fmla="*/ 2 h 4"/>
              <a:gd name="T4" fmla="*/ 2 w 6"/>
              <a:gd name="T5" fmla="*/ 0 h 4"/>
              <a:gd name="T6" fmla="*/ 0 w 6"/>
              <a:gd name="T7" fmla="*/ 2 h 4"/>
              <a:gd name="T8" fmla="*/ 2 w 6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6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626">
            <a:extLst>
              <a:ext uri="{FF2B5EF4-FFF2-40B4-BE49-F238E27FC236}">
                <a16:creationId xmlns:a16="http://schemas.microsoft.com/office/drawing/2014/main" id="{2C926569-A643-4960-BD1A-4C4169357B39}"/>
              </a:ext>
            </a:extLst>
          </p:cNvPr>
          <p:cNvSpPr>
            <a:spLocks/>
          </p:cNvSpPr>
          <p:nvPr/>
        </p:nvSpPr>
        <p:spPr bwMode="auto">
          <a:xfrm>
            <a:off x="6184529" y="2135426"/>
            <a:ext cx="6474" cy="4856"/>
          </a:xfrm>
          <a:custGeom>
            <a:avLst/>
            <a:gdLst>
              <a:gd name="T0" fmla="*/ 2 w 4"/>
              <a:gd name="T1" fmla="*/ 3 h 3"/>
              <a:gd name="T2" fmla="*/ 4 w 4"/>
              <a:gd name="T3" fmla="*/ 1 h 3"/>
              <a:gd name="T4" fmla="*/ 2 w 4"/>
              <a:gd name="T5" fmla="*/ 0 h 3"/>
              <a:gd name="T6" fmla="*/ 0 w 4"/>
              <a:gd name="T7" fmla="*/ 1 h 3"/>
              <a:gd name="T8" fmla="*/ 2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4" y="1"/>
                </a:ln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627">
            <a:extLst>
              <a:ext uri="{FF2B5EF4-FFF2-40B4-BE49-F238E27FC236}">
                <a16:creationId xmlns:a16="http://schemas.microsoft.com/office/drawing/2014/main" id="{8E1C6BC1-3486-4481-9C74-D9076B92994C}"/>
              </a:ext>
            </a:extLst>
          </p:cNvPr>
          <p:cNvSpPr>
            <a:spLocks/>
          </p:cNvSpPr>
          <p:nvPr/>
        </p:nvSpPr>
        <p:spPr bwMode="auto">
          <a:xfrm>
            <a:off x="6173199" y="2158085"/>
            <a:ext cx="1619" cy="6474"/>
          </a:xfrm>
          <a:custGeom>
            <a:avLst/>
            <a:gdLst>
              <a:gd name="T0" fmla="*/ 1 w 1"/>
              <a:gd name="T1" fmla="*/ 0 h 4"/>
              <a:gd name="T2" fmla="*/ 0 w 1"/>
              <a:gd name="T3" fmla="*/ 2 h 4"/>
              <a:gd name="T4" fmla="*/ 1 w 1"/>
              <a:gd name="T5" fmla="*/ 4 h 4"/>
              <a:gd name="T6" fmla="*/ 1 w 1"/>
              <a:gd name="T7" fmla="*/ 2 h 4"/>
              <a:gd name="T8" fmla="*/ 1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1" y="0"/>
                </a:moveTo>
                <a:lnTo>
                  <a:pt x="0" y="2"/>
                </a:lnTo>
                <a:lnTo>
                  <a:pt x="1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2" name="Freeform 628">
            <a:extLst>
              <a:ext uri="{FF2B5EF4-FFF2-40B4-BE49-F238E27FC236}">
                <a16:creationId xmlns:a16="http://schemas.microsoft.com/office/drawing/2014/main" id="{71A00599-2EFD-4CA3-8620-6208612D33A4}"/>
              </a:ext>
            </a:extLst>
          </p:cNvPr>
          <p:cNvSpPr>
            <a:spLocks/>
          </p:cNvSpPr>
          <p:nvPr/>
        </p:nvSpPr>
        <p:spPr bwMode="auto">
          <a:xfrm>
            <a:off x="6194240" y="2128951"/>
            <a:ext cx="8093" cy="11330"/>
          </a:xfrm>
          <a:custGeom>
            <a:avLst/>
            <a:gdLst>
              <a:gd name="T0" fmla="*/ 0 w 5"/>
              <a:gd name="T1" fmla="*/ 7 h 7"/>
              <a:gd name="T2" fmla="*/ 5 w 5"/>
              <a:gd name="T3" fmla="*/ 4 h 7"/>
              <a:gd name="T4" fmla="*/ 5 w 5"/>
              <a:gd name="T5" fmla="*/ 0 h 7"/>
              <a:gd name="T6" fmla="*/ 0 w 5"/>
              <a:gd name="T7" fmla="*/ 2 h 7"/>
              <a:gd name="T8" fmla="*/ 0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7"/>
                </a:moveTo>
                <a:lnTo>
                  <a:pt x="5" y="4"/>
                </a:lnTo>
                <a:lnTo>
                  <a:pt x="5" y="0"/>
                </a:lnTo>
                <a:lnTo>
                  <a:pt x="0" y="2"/>
                </a:lnTo>
                <a:lnTo>
                  <a:pt x="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Freeform 629">
            <a:extLst>
              <a:ext uri="{FF2B5EF4-FFF2-40B4-BE49-F238E27FC236}">
                <a16:creationId xmlns:a16="http://schemas.microsoft.com/office/drawing/2014/main" id="{28C2F6B1-38BB-42E4-A569-E81B3CBA0588}"/>
              </a:ext>
            </a:extLst>
          </p:cNvPr>
          <p:cNvSpPr>
            <a:spLocks/>
          </p:cNvSpPr>
          <p:nvPr/>
        </p:nvSpPr>
        <p:spPr bwMode="auto">
          <a:xfrm>
            <a:off x="6309157" y="2018890"/>
            <a:ext cx="9711" cy="16186"/>
          </a:xfrm>
          <a:custGeom>
            <a:avLst/>
            <a:gdLst>
              <a:gd name="T0" fmla="*/ 6 w 6"/>
              <a:gd name="T1" fmla="*/ 10 h 10"/>
              <a:gd name="T2" fmla="*/ 6 w 6"/>
              <a:gd name="T3" fmla="*/ 8 h 10"/>
              <a:gd name="T4" fmla="*/ 2 w 6"/>
              <a:gd name="T5" fmla="*/ 4 h 10"/>
              <a:gd name="T6" fmla="*/ 2 w 6"/>
              <a:gd name="T7" fmla="*/ 0 h 10"/>
              <a:gd name="T8" fmla="*/ 0 w 6"/>
              <a:gd name="T9" fmla="*/ 2 h 10"/>
              <a:gd name="T10" fmla="*/ 0 w 6"/>
              <a:gd name="T11" fmla="*/ 6 h 10"/>
              <a:gd name="T12" fmla="*/ 0 w 6"/>
              <a:gd name="T13" fmla="*/ 10 h 10"/>
              <a:gd name="T14" fmla="*/ 4 w 6"/>
              <a:gd name="T15" fmla="*/ 10 h 10"/>
              <a:gd name="T16" fmla="*/ 6 w 6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0">
                <a:moveTo>
                  <a:pt x="6" y="10"/>
                </a:moveTo>
                <a:lnTo>
                  <a:pt x="6" y="8"/>
                </a:lnTo>
                <a:lnTo>
                  <a:pt x="2" y="4"/>
                </a:ln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4" y="10"/>
                </a:lnTo>
                <a:lnTo>
                  <a:pt x="6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4" name="Freeform 630">
            <a:extLst>
              <a:ext uri="{FF2B5EF4-FFF2-40B4-BE49-F238E27FC236}">
                <a16:creationId xmlns:a16="http://schemas.microsoft.com/office/drawing/2014/main" id="{3F9D0360-D930-4AA1-A838-FBCA9785821A}"/>
              </a:ext>
            </a:extLst>
          </p:cNvPr>
          <p:cNvSpPr>
            <a:spLocks/>
          </p:cNvSpPr>
          <p:nvPr/>
        </p:nvSpPr>
        <p:spPr bwMode="auto">
          <a:xfrm>
            <a:off x="6291353" y="2035075"/>
            <a:ext cx="17804" cy="14567"/>
          </a:xfrm>
          <a:custGeom>
            <a:avLst/>
            <a:gdLst>
              <a:gd name="T0" fmla="*/ 9 w 11"/>
              <a:gd name="T1" fmla="*/ 2 h 9"/>
              <a:gd name="T2" fmla="*/ 8 w 11"/>
              <a:gd name="T3" fmla="*/ 2 h 9"/>
              <a:gd name="T4" fmla="*/ 6 w 11"/>
              <a:gd name="T5" fmla="*/ 0 h 9"/>
              <a:gd name="T6" fmla="*/ 0 w 11"/>
              <a:gd name="T7" fmla="*/ 3 h 9"/>
              <a:gd name="T8" fmla="*/ 6 w 11"/>
              <a:gd name="T9" fmla="*/ 9 h 9"/>
              <a:gd name="T10" fmla="*/ 8 w 11"/>
              <a:gd name="T11" fmla="*/ 9 h 9"/>
              <a:gd name="T12" fmla="*/ 8 w 11"/>
              <a:gd name="T13" fmla="*/ 7 h 9"/>
              <a:gd name="T14" fmla="*/ 8 w 11"/>
              <a:gd name="T15" fmla="*/ 3 h 9"/>
              <a:gd name="T16" fmla="*/ 11 w 11"/>
              <a:gd name="T17" fmla="*/ 2 h 9"/>
              <a:gd name="T18" fmla="*/ 9 w 11"/>
              <a:gd name="T1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9">
                <a:moveTo>
                  <a:pt x="9" y="2"/>
                </a:moveTo>
                <a:lnTo>
                  <a:pt x="8" y="2"/>
                </a:lnTo>
                <a:lnTo>
                  <a:pt x="6" y="0"/>
                </a:lnTo>
                <a:lnTo>
                  <a:pt x="0" y="3"/>
                </a:lnTo>
                <a:lnTo>
                  <a:pt x="6" y="9"/>
                </a:lnTo>
                <a:lnTo>
                  <a:pt x="8" y="9"/>
                </a:lnTo>
                <a:lnTo>
                  <a:pt x="8" y="7"/>
                </a:lnTo>
                <a:lnTo>
                  <a:pt x="8" y="3"/>
                </a:lnTo>
                <a:lnTo>
                  <a:pt x="11" y="2"/>
                </a:lnTo>
                <a:lnTo>
                  <a:pt x="9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Freeform 631">
            <a:extLst>
              <a:ext uri="{FF2B5EF4-FFF2-40B4-BE49-F238E27FC236}">
                <a16:creationId xmlns:a16="http://schemas.microsoft.com/office/drawing/2014/main" id="{83E2140E-3F64-4D93-BFD2-71D11A4F3A1E}"/>
              </a:ext>
            </a:extLst>
          </p:cNvPr>
          <p:cNvSpPr>
            <a:spLocks/>
          </p:cNvSpPr>
          <p:nvPr/>
        </p:nvSpPr>
        <p:spPr bwMode="auto">
          <a:xfrm>
            <a:off x="6356095" y="1989756"/>
            <a:ext cx="25897" cy="17804"/>
          </a:xfrm>
          <a:custGeom>
            <a:avLst/>
            <a:gdLst>
              <a:gd name="T0" fmla="*/ 9 w 16"/>
              <a:gd name="T1" fmla="*/ 3 h 11"/>
              <a:gd name="T2" fmla="*/ 7 w 16"/>
              <a:gd name="T3" fmla="*/ 7 h 11"/>
              <a:gd name="T4" fmla="*/ 5 w 16"/>
              <a:gd name="T5" fmla="*/ 5 h 11"/>
              <a:gd name="T6" fmla="*/ 3 w 16"/>
              <a:gd name="T7" fmla="*/ 7 h 11"/>
              <a:gd name="T8" fmla="*/ 0 w 16"/>
              <a:gd name="T9" fmla="*/ 7 h 11"/>
              <a:gd name="T10" fmla="*/ 1 w 16"/>
              <a:gd name="T11" fmla="*/ 9 h 11"/>
              <a:gd name="T12" fmla="*/ 5 w 16"/>
              <a:gd name="T13" fmla="*/ 11 h 11"/>
              <a:gd name="T14" fmla="*/ 9 w 16"/>
              <a:gd name="T15" fmla="*/ 11 h 11"/>
              <a:gd name="T16" fmla="*/ 16 w 16"/>
              <a:gd name="T17" fmla="*/ 1 h 11"/>
              <a:gd name="T18" fmla="*/ 16 w 16"/>
              <a:gd name="T19" fmla="*/ 0 h 11"/>
              <a:gd name="T20" fmla="*/ 11 w 16"/>
              <a:gd name="T21" fmla="*/ 5 h 11"/>
              <a:gd name="T22" fmla="*/ 9 w 16"/>
              <a:gd name="T2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1">
                <a:moveTo>
                  <a:pt x="9" y="3"/>
                </a:moveTo>
                <a:lnTo>
                  <a:pt x="7" y="7"/>
                </a:lnTo>
                <a:lnTo>
                  <a:pt x="5" y="5"/>
                </a:lnTo>
                <a:lnTo>
                  <a:pt x="3" y="7"/>
                </a:lnTo>
                <a:lnTo>
                  <a:pt x="0" y="7"/>
                </a:lnTo>
                <a:lnTo>
                  <a:pt x="1" y="9"/>
                </a:lnTo>
                <a:lnTo>
                  <a:pt x="5" y="11"/>
                </a:lnTo>
                <a:lnTo>
                  <a:pt x="9" y="11"/>
                </a:lnTo>
                <a:lnTo>
                  <a:pt x="16" y="1"/>
                </a:lnTo>
                <a:lnTo>
                  <a:pt x="16" y="0"/>
                </a:lnTo>
                <a:lnTo>
                  <a:pt x="11" y="5"/>
                </a:lnTo>
                <a:lnTo>
                  <a:pt x="9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6" name="Freeform 632">
            <a:extLst>
              <a:ext uri="{FF2B5EF4-FFF2-40B4-BE49-F238E27FC236}">
                <a16:creationId xmlns:a16="http://schemas.microsoft.com/office/drawing/2014/main" id="{9C090A50-DFEA-4948-A273-19AB83CBD906}"/>
              </a:ext>
            </a:extLst>
          </p:cNvPr>
          <p:cNvSpPr>
            <a:spLocks/>
          </p:cNvSpPr>
          <p:nvPr/>
        </p:nvSpPr>
        <p:spPr bwMode="auto">
          <a:xfrm>
            <a:off x="6364188" y="2014034"/>
            <a:ext cx="12948" cy="8093"/>
          </a:xfrm>
          <a:custGeom>
            <a:avLst/>
            <a:gdLst>
              <a:gd name="T0" fmla="*/ 2 w 8"/>
              <a:gd name="T1" fmla="*/ 0 h 5"/>
              <a:gd name="T2" fmla="*/ 0 w 8"/>
              <a:gd name="T3" fmla="*/ 1 h 5"/>
              <a:gd name="T4" fmla="*/ 2 w 8"/>
              <a:gd name="T5" fmla="*/ 3 h 5"/>
              <a:gd name="T6" fmla="*/ 6 w 8"/>
              <a:gd name="T7" fmla="*/ 5 h 5"/>
              <a:gd name="T8" fmla="*/ 8 w 8"/>
              <a:gd name="T9" fmla="*/ 1 h 5"/>
              <a:gd name="T10" fmla="*/ 6 w 8"/>
              <a:gd name="T11" fmla="*/ 0 h 5"/>
              <a:gd name="T12" fmla="*/ 2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2" y="0"/>
                </a:moveTo>
                <a:lnTo>
                  <a:pt x="0" y="1"/>
                </a:lnTo>
                <a:lnTo>
                  <a:pt x="2" y="3"/>
                </a:lnTo>
                <a:lnTo>
                  <a:pt x="6" y="5"/>
                </a:lnTo>
                <a:lnTo>
                  <a:pt x="8" y="1"/>
                </a:lnTo>
                <a:lnTo>
                  <a:pt x="6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Freeform 633">
            <a:extLst>
              <a:ext uri="{FF2B5EF4-FFF2-40B4-BE49-F238E27FC236}">
                <a16:creationId xmlns:a16="http://schemas.microsoft.com/office/drawing/2014/main" id="{C5703596-7FC9-4CD1-92F9-E4627516C18D}"/>
              </a:ext>
            </a:extLst>
          </p:cNvPr>
          <p:cNvSpPr>
            <a:spLocks/>
          </p:cNvSpPr>
          <p:nvPr/>
        </p:nvSpPr>
        <p:spPr bwMode="auto">
          <a:xfrm>
            <a:off x="6278405" y="2049642"/>
            <a:ext cx="19423" cy="14567"/>
          </a:xfrm>
          <a:custGeom>
            <a:avLst/>
            <a:gdLst>
              <a:gd name="T0" fmla="*/ 10 w 12"/>
              <a:gd name="T1" fmla="*/ 0 h 9"/>
              <a:gd name="T2" fmla="*/ 8 w 12"/>
              <a:gd name="T3" fmla="*/ 2 h 9"/>
              <a:gd name="T4" fmla="*/ 4 w 12"/>
              <a:gd name="T5" fmla="*/ 2 h 9"/>
              <a:gd name="T6" fmla="*/ 4 w 12"/>
              <a:gd name="T7" fmla="*/ 6 h 9"/>
              <a:gd name="T8" fmla="*/ 0 w 12"/>
              <a:gd name="T9" fmla="*/ 6 h 9"/>
              <a:gd name="T10" fmla="*/ 2 w 12"/>
              <a:gd name="T11" fmla="*/ 9 h 9"/>
              <a:gd name="T12" fmla="*/ 6 w 12"/>
              <a:gd name="T13" fmla="*/ 8 h 9"/>
              <a:gd name="T14" fmla="*/ 10 w 12"/>
              <a:gd name="T15" fmla="*/ 8 h 9"/>
              <a:gd name="T16" fmla="*/ 10 w 12"/>
              <a:gd name="T17" fmla="*/ 6 h 9"/>
              <a:gd name="T18" fmla="*/ 12 w 12"/>
              <a:gd name="T19" fmla="*/ 2 h 9"/>
              <a:gd name="T20" fmla="*/ 10 w 1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9">
                <a:moveTo>
                  <a:pt x="10" y="0"/>
                </a:moveTo>
                <a:lnTo>
                  <a:pt x="8" y="2"/>
                </a:lnTo>
                <a:lnTo>
                  <a:pt x="4" y="2"/>
                </a:lnTo>
                <a:lnTo>
                  <a:pt x="4" y="6"/>
                </a:lnTo>
                <a:lnTo>
                  <a:pt x="0" y="6"/>
                </a:lnTo>
                <a:lnTo>
                  <a:pt x="2" y="9"/>
                </a:lnTo>
                <a:lnTo>
                  <a:pt x="6" y="8"/>
                </a:lnTo>
                <a:lnTo>
                  <a:pt x="10" y="8"/>
                </a:lnTo>
                <a:lnTo>
                  <a:pt x="10" y="6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8" name="Freeform 634">
            <a:extLst>
              <a:ext uri="{FF2B5EF4-FFF2-40B4-BE49-F238E27FC236}">
                <a16:creationId xmlns:a16="http://schemas.microsoft.com/office/drawing/2014/main" id="{CBD6814D-9428-439C-BACC-D0F4493C18AC}"/>
              </a:ext>
            </a:extLst>
          </p:cNvPr>
          <p:cNvSpPr>
            <a:spLocks/>
          </p:cNvSpPr>
          <p:nvPr/>
        </p:nvSpPr>
        <p:spPr bwMode="auto">
          <a:xfrm>
            <a:off x="6325343" y="2022127"/>
            <a:ext cx="11330" cy="17804"/>
          </a:xfrm>
          <a:custGeom>
            <a:avLst/>
            <a:gdLst>
              <a:gd name="T0" fmla="*/ 3 w 7"/>
              <a:gd name="T1" fmla="*/ 0 h 11"/>
              <a:gd name="T2" fmla="*/ 0 w 7"/>
              <a:gd name="T3" fmla="*/ 4 h 11"/>
              <a:gd name="T4" fmla="*/ 2 w 7"/>
              <a:gd name="T5" fmla="*/ 10 h 11"/>
              <a:gd name="T6" fmla="*/ 3 w 7"/>
              <a:gd name="T7" fmla="*/ 10 h 11"/>
              <a:gd name="T8" fmla="*/ 5 w 7"/>
              <a:gd name="T9" fmla="*/ 11 h 11"/>
              <a:gd name="T10" fmla="*/ 7 w 7"/>
              <a:gd name="T11" fmla="*/ 10 h 11"/>
              <a:gd name="T12" fmla="*/ 5 w 7"/>
              <a:gd name="T13" fmla="*/ 8 h 11"/>
              <a:gd name="T14" fmla="*/ 5 w 7"/>
              <a:gd name="T15" fmla="*/ 4 h 11"/>
              <a:gd name="T16" fmla="*/ 3 w 7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1">
                <a:moveTo>
                  <a:pt x="3" y="0"/>
                </a:moveTo>
                <a:lnTo>
                  <a:pt x="0" y="4"/>
                </a:lnTo>
                <a:lnTo>
                  <a:pt x="2" y="10"/>
                </a:lnTo>
                <a:lnTo>
                  <a:pt x="3" y="10"/>
                </a:lnTo>
                <a:lnTo>
                  <a:pt x="5" y="11"/>
                </a:lnTo>
                <a:lnTo>
                  <a:pt x="7" y="10"/>
                </a:lnTo>
                <a:lnTo>
                  <a:pt x="5" y="8"/>
                </a:lnTo>
                <a:lnTo>
                  <a:pt x="5" y="4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Freeform 635">
            <a:extLst>
              <a:ext uri="{FF2B5EF4-FFF2-40B4-BE49-F238E27FC236}">
                <a16:creationId xmlns:a16="http://schemas.microsoft.com/office/drawing/2014/main" id="{8388FFC1-BE6A-453E-9EA3-4B9065763B16}"/>
              </a:ext>
            </a:extLst>
          </p:cNvPr>
          <p:cNvSpPr>
            <a:spLocks/>
          </p:cNvSpPr>
          <p:nvPr/>
        </p:nvSpPr>
        <p:spPr bwMode="auto">
          <a:xfrm>
            <a:off x="6254126" y="2062591"/>
            <a:ext cx="24278" cy="29134"/>
          </a:xfrm>
          <a:custGeom>
            <a:avLst/>
            <a:gdLst>
              <a:gd name="T0" fmla="*/ 12 w 15"/>
              <a:gd name="T1" fmla="*/ 13 h 18"/>
              <a:gd name="T2" fmla="*/ 15 w 15"/>
              <a:gd name="T3" fmla="*/ 11 h 18"/>
              <a:gd name="T4" fmla="*/ 14 w 15"/>
              <a:gd name="T5" fmla="*/ 9 h 18"/>
              <a:gd name="T6" fmla="*/ 14 w 15"/>
              <a:gd name="T7" fmla="*/ 7 h 18"/>
              <a:gd name="T8" fmla="*/ 14 w 15"/>
              <a:gd name="T9" fmla="*/ 3 h 18"/>
              <a:gd name="T10" fmla="*/ 12 w 15"/>
              <a:gd name="T11" fmla="*/ 1 h 18"/>
              <a:gd name="T12" fmla="*/ 10 w 15"/>
              <a:gd name="T13" fmla="*/ 0 h 18"/>
              <a:gd name="T14" fmla="*/ 6 w 15"/>
              <a:gd name="T15" fmla="*/ 0 h 18"/>
              <a:gd name="T16" fmla="*/ 6 w 15"/>
              <a:gd name="T17" fmla="*/ 3 h 18"/>
              <a:gd name="T18" fmla="*/ 4 w 15"/>
              <a:gd name="T19" fmla="*/ 1 h 18"/>
              <a:gd name="T20" fmla="*/ 2 w 15"/>
              <a:gd name="T21" fmla="*/ 5 h 18"/>
              <a:gd name="T22" fmla="*/ 6 w 15"/>
              <a:gd name="T23" fmla="*/ 7 h 18"/>
              <a:gd name="T24" fmla="*/ 2 w 15"/>
              <a:gd name="T25" fmla="*/ 7 h 18"/>
              <a:gd name="T26" fmla="*/ 0 w 15"/>
              <a:gd name="T27" fmla="*/ 11 h 18"/>
              <a:gd name="T28" fmla="*/ 4 w 15"/>
              <a:gd name="T29" fmla="*/ 11 h 18"/>
              <a:gd name="T30" fmla="*/ 0 w 15"/>
              <a:gd name="T31" fmla="*/ 15 h 18"/>
              <a:gd name="T32" fmla="*/ 4 w 15"/>
              <a:gd name="T33" fmla="*/ 15 h 18"/>
              <a:gd name="T34" fmla="*/ 4 w 15"/>
              <a:gd name="T35" fmla="*/ 18 h 18"/>
              <a:gd name="T36" fmla="*/ 6 w 15"/>
              <a:gd name="T37" fmla="*/ 18 h 18"/>
              <a:gd name="T38" fmla="*/ 6 w 15"/>
              <a:gd name="T39" fmla="*/ 13 h 18"/>
              <a:gd name="T40" fmla="*/ 10 w 15"/>
              <a:gd name="T41" fmla="*/ 15 h 18"/>
              <a:gd name="T42" fmla="*/ 12 w 15"/>
              <a:gd name="T43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" h="18">
                <a:moveTo>
                  <a:pt x="12" y="13"/>
                </a:moveTo>
                <a:lnTo>
                  <a:pt x="15" y="11"/>
                </a:lnTo>
                <a:lnTo>
                  <a:pt x="14" y="9"/>
                </a:lnTo>
                <a:lnTo>
                  <a:pt x="14" y="7"/>
                </a:lnTo>
                <a:lnTo>
                  <a:pt x="14" y="3"/>
                </a:lnTo>
                <a:lnTo>
                  <a:pt x="12" y="1"/>
                </a:lnTo>
                <a:lnTo>
                  <a:pt x="10" y="0"/>
                </a:lnTo>
                <a:lnTo>
                  <a:pt x="6" y="0"/>
                </a:lnTo>
                <a:lnTo>
                  <a:pt x="6" y="3"/>
                </a:lnTo>
                <a:lnTo>
                  <a:pt x="4" y="1"/>
                </a:lnTo>
                <a:lnTo>
                  <a:pt x="2" y="5"/>
                </a:lnTo>
                <a:lnTo>
                  <a:pt x="6" y="7"/>
                </a:lnTo>
                <a:lnTo>
                  <a:pt x="2" y="7"/>
                </a:lnTo>
                <a:lnTo>
                  <a:pt x="0" y="11"/>
                </a:lnTo>
                <a:lnTo>
                  <a:pt x="4" y="11"/>
                </a:lnTo>
                <a:lnTo>
                  <a:pt x="0" y="15"/>
                </a:lnTo>
                <a:lnTo>
                  <a:pt x="4" y="15"/>
                </a:lnTo>
                <a:lnTo>
                  <a:pt x="4" y="18"/>
                </a:lnTo>
                <a:lnTo>
                  <a:pt x="6" y="18"/>
                </a:lnTo>
                <a:lnTo>
                  <a:pt x="6" y="13"/>
                </a:lnTo>
                <a:lnTo>
                  <a:pt x="10" y="15"/>
                </a:lnTo>
                <a:lnTo>
                  <a:pt x="12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Freeform 636">
            <a:extLst>
              <a:ext uri="{FF2B5EF4-FFF2-40B4-BE49-F238E27FC236}">
                <a16:creationId xmlns:a16="http://schemas.microsoft.com/office/drawing/2014/main" id="{9BFCE24C-451D-4EC3-9FD2-71FE7CDA667D}"/>
              </a:ext>
            </a:extLst>
          </p:cNvPr>
          <p:cNvSpPr>
            <a:spLocks/>
          </p:cNvSpPr>
          <p:nvPr/>
        </p:nvSpPr>
        <p:spPr bwMode="auto">
          <a:xfrm>
            <a:off x="6297827" y="2022127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4 h 4"/>
              <a:gd name="T4" fmla="*/ 4 w 4"/>
              <a:gd name="T5" fmla="*/ 0 h 4"/>
              <a:gd name="T6" fmla="*/ 0 w 4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4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Freeform 637">
            <a:extLst>
              <a:ext uri="{FF2B5EF4-FFF2-40B4-BE49-F238E27FC236}">
                <a16:creationId xmlns:a16="http://schemas.microsoft.com/office/drawing/2014/main" id="{6D640F3D-D039-42E6-9C65-F18448CC695C}"/>
              </a:ext>
            </a:extLst>
          </p:cNvPr>
          <p:cNvSpPr>
            <a:spLocks/>
          </p:cNvSpPr>
          <p:nvPr/>
        </p:nvSpPr>
        <p:spPr bwMode="auto">
          <a:xfrm>
            <a:off x="6288116" y="2031838"/>
            <a:ext cx="9711" cy="6474"/>
          </a:xfrm>
          <a:custGeom>
            <a:avLst/>
            <a:gdLst>
              <a:gd name="T0" fmla="*/ 6 w 6"/>
              <a:gd name="T1" fmla="*/ 0 h 4"/>
              <a:gd name="T2" fmla="*/ 2 w 6"/>
              <a:gd name="T3" fmla="*/ 0 h 4"/>
              <a:gd name="T4" fmla="*/ 0 w 6"/>
              <a:gd name="T5" fmla="*/ 4 h 4"/>
              <a:gd name="T6" fmla="*/ 6 w 6"/>
              <a:gd name="T7" fmla="*/ 2 h 4"/>
              <a:gd name="T8" fmla="*/ 6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2" y="0"/>
                </a:lnTo>
                <a:lnTo>
                  <a:pt x="0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Freeform 638">
            <a:extLst>
              <a:ext uri="{FF2B5EF4-FFF2-40B4-BE49-F238E27FC236}">
                <a16:creationId xmlns:a16="http://schemas.microsoft.com/office/drawing/2014/main" id="{D85E747E-21B6-486C-A47D-D02010B3710A}"/>
              </a:ext>
            </a:extLst>
          </p:cNvPr>
          <p:cNvSpPr>
            <a:spLocks/>
          </p:cNvSpPr>
          <p:nvPr/>
        </p:nvSpPr>
        <p:spPr bwMode="auto">
          <a:xfrm>
            <a:off x="6257364" y="2094962"/>
            <a:ext cx="6474" cy="6474"/>
          </a:xfrm>
          <a:custGeom>
            <a:avLst/>
            <a:gdLst>
              <a:gd name="T0" fmla="*/ 0 w 4"/>
              <a:gd name="T1" fmla="*/ 4 h 4"/>
              <a:gd name="T2" fmla="*/ 4 w 4"/>
              <a:gd name="T3" fmla="*/ 4 h 4"/>
              <a:gd name="T4" fmla="*/ 2 w 4"/>
              <a:gd name="T5" fmla="*/ 0 h 4"/>
              <a:gd name="T6" fmla="*/ 0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4" y="4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Freeform 639">
            <a:extLst>
              <a:ext uri="{FF2B5EF4-FFF2-40B4-BE49-F238E27FC236}">
                <a16:creationId xmlns:a16="http://schemas.microsoft.com/office/drawing/2014/main" id="{B6A3917A-7019-40C1-8CF8-B48B4EFD5900}"/>
              </a:ext>
            </a:extLst>
          </p:cNvPr>
          <p:cNvSpPr>
            <a:spLocks/>
          </p:cNvSpPr>
          <p:nvPr/>
        </p:nvSpPr>
        <p:spPr bwMode="auto">
          <a:xfrm>
            <a:off x="6224993" y="2073921"/>
            <a:ext cx="17804" cy="24278"/>
          </a:xfrm>
          <a:custGeom>
            <a:avLst/>
            <a:gdLst>
              <a:gd name="T0" fmla="*/ 7 w 11"/>
              <a:gd name="T1" fmla="*/ 6 h 15"/>
              <a:gd name="T2" fmla="*/ 11 w 11"/>
              <a:gd name="T3" fmla="*/ 4 h 15"/>
              <a:gd name="T4" fmla="*/ 9 w 11"/>
              <a:gd name="T5" fmla="*/ 0 h 15"/>
              <a:gd name="T6" fmla="*/ 5 w 11"/>
              <a:gd name="T7" fmla="*/ 2 h 15"/>
              <a:gd name="T8" fmla="*/ 5 w 11"/>
              <a:gd name="T9" fmla="*/ 6 h 15"/>
              <a:gd name="T10" fmla="*/ 0 w 11"/>
              <a:gd name="T11" fmla="*/ 8 h 15"/>
              <a:gd name="T12" fmla="*/ 0 w 11"/>
              <a:gd name="T13" fmla="*/ 13 h 15"/>
              <a:gd name="T14" fmla="*/ 1 w 11"/>
              <a:gd name="T15" fmla="*/ 15 h 15"/>
              <a:gd name="T16" fmla="*/ 5 w 11"/>
              <a:gd name="T17" fmla="*/ 9 h 15"/>
              <a:gd name="T18" fmla="*/ 7 w 11"/>
              <a:gd name="T19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15">
                <a:moveTo>
                  <a:pt x="7" y="6"/>
                </a:moveTo>
                <a:lnTo>
                  <a:pt x="11" y="4"/>
                </a:lnTo>
                <a:lnTo>
                  <a:pt x="9" y="0"/>
                </a:lnTo>
                <a:lnTo>
                  <a:pt x="5" y="2"/>
                </a:lnTo>
                <a:lnTo>
                  <a:pt x="5" y="6"/>
                </a:lnTo>
                <a:lnTo>
                  <a:pt x="0" y="8"/>
                </a:lnTo>
                <a:lnTo>
                  <a:pt x="0" y="13"/>
                </a:lnTo>
                <a:lnTo>
                  <a:pt x="1" y="15"/>
                </a:lnTo>
                <a:lnTo>
                  <a:pt x="5" y="9"/>
                </a:lnTo>
                <a:lnTo>
                  <a:pt x="7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Freeform 640">
            <a:extLst>
              <a:ext uri="{FF2B5EF4-FFF2-40B4-BE49-F238E27FC236}">
                <a16:creationId xmlns:a16="http://schemas.microsoft.com/office/drawing/2014/main" id="{0FD8AD7B-7FA1-491C-9FA4-30907B0002BD}"/>
              </a:ext>
            </a:extLst>
          </p:cNvPr>
          <p:cNvSpPr>
            <a:spLocks/>
          </p:cNvSpPr>
          <p:nvPr/>
        </p:nvSpPr>
        <p:spPr bwMode="auto">
          <a:xfrm>
            <a:off x="6019436" y="2501219"/>
            <a:ext cx="6474" cy="6474"/>
          </a:xfrm>
          <a:custGeom>
            <a:avLst/>
            <a:gdLst>
              <a:gd name="T0" fmla="*/ 4 w 4"/>
              <a:gd name="T1" fmla="*/ 4 h 4"/>
              <a:gd name="T2" fmla="*/ 4 w 4"/>
              <a:gd name="T3" fmla="*/ 0 h 4"/>
              <a:gd name="T4" fmla="*/ 0 w 4"/>
              <a:gd name="T5" fmla="*/ 2 h 4"/>
              <a:gd name="T6" fmla="*/ 4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0"/>
                </a:lnTo>
                <a:lnTo>
                  <a:pt x="0" y="2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Freeform 641">
            <a:extLst>
              <a:ext uri="{FF2B5EF4-FFF2-40B4-BE49-F238E27FC236}">
                <a16:creationId xmlns:a16="http://schemas.microsoft.com/office/drawing/2014/main" id="{BC33EEAB-6B40-4822-907E-EE989D2424C8}"/>
              </a:ext>
            </a:extLst>
          </p:cNvPr>
          <p:cNvSpPr>
            <a:spLocks/>
          </p:cNvSpPr>
          <p:nvPr/>
        </p:nvSpPr>
        <p:spPr bwMode="auto">
          <a:xfrm>
            <a:off x="6011344" y="2428384"/>
            <a:ext cx="4856" cy="3237"/>
          </a:xfrm>
          <a:custGeom>
            <a:avLst/>
            <a:gdLst>
              <a:gd name="T0" fmla="*/ 3 w 3"/>
              <a:gd name="T1" fmla="*/ 2 h 2"/>
              <a:gd name="T2" fmla="*/ 0 w 3"/>
              <a:gd name="T3" fmla="*/ 0 h 2"/>
              <a:gd name="T4" fmla="*/ 2 w 3"/>
              <a:gd name="T5" fmla="*/ 2 h 2"/>
              <a:gd name="T6" fmla="*/ 3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0" y="0"/>
                </a:lnTo>
                <a:lnTo>
                  <a:pt x="2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Freeform 642">
            <a:extLst>
              <a:ext uri="{FF2B5EF4-FFF2-40B4-BE49-F238E27FC236}">
                <a16:creationId xmlns:a16="http://schemas.microsoft.com/office/drawing/2014/main" id="{781F49E9-9451-48DF-ADB4-2830A714C3FE}"/>
              </a:ext>
            </a:extLst>
          </p:cNvPr>
          <p:cNvSpPr>
            <a:spLocks/>
          </p:cNvSpPr>
          <p:nvPr/>
        </p:nvSpPr>
        <p:spPr bwMode="auto">
          <a:xfrm>
            <a:off x="6019436" y="2514167"/>
            <a:ext cx="6474" cy="4856"/>
          </a:xfrm>
          <a:custGeom>
            <a:avLst/>
            <a:gdLst>
              <a:gd name="T0" fmla="*/ 0 w 4"/>
              <a:gd name="T1" fmla="*/ 0 h 3"/>
              <a:gd name="T2" fmla="*/ 4 w 4"/>
              <a:gd name="T3" fmla="*/ 3 h 3"/>
              <a:gd name="T4" fmla="*/ 4 w 4"/>
              <a:gd name="T5" fmla="*/ 2 h 3"/>
              <a:gd name="T6" fmla="*/ 4 w 4"/>
              <a:gd name="T7" fmla="*/ 0 h 3"/>
              <a:gd name="T8" fmla="*/ 0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Freeform 643">
            <a:extLst>
              <a:ext uri="{FF2B5EF4-FFF2-40B4-BE49-F238E27FC236}">
                <a16:creationId xmlns:a16="http://schemas.microsoft.com/office/drawing/2014/main" id="{94AD5762-5328-4D16-BE16-56C79367DEE0}"/>
              </a:ext>
            </a:extLst>
          </p:cNvPr>
          <p:cNvSpPr>
            <a:spLocks/>
          </p:cNvSpPr>
          <p:nvPr/>
        </p:nvSpPr>
        <p:spPr bwMode="auto">
          <a:xfrm>
            <a:off x="6014581" y="2420291"/>
            <a:ext cx="4856" cy="4856"/>
          </a:xfrm>
          <a:custGeom>
            <a:avLst/>
            <a:gdLst>
              <a:gd name="T0" fmla="*/ 0 w 3"/>
              <a:gd name="T1" fmla="*/ 0 h 3"/>
              <a:gd name="T2" fmla="*/ 1 w 3"/>
              <a:gd name="T3" fmla="*/ 3 h 3"/>
              <a:gd name="T4" fmla="*/ 3 w 3"/>
              <a:gd name="T5" fmla="*/ 1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1" y="3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Freeform 644">
            <a:extLst>
              <a:ext uri="{FF2B5EF4-FFF2-40B4-BE49-F238E27FC236}">
                <a16:creationId xmlns:a16="http://schemas.microsoft.com/office/drawing/2014/main" id="{08C21F44-A17E-458B-901F-386B219AC59F}"/>
              </a:ext>
            </a:extLst>
          </p:cNvPr>
          <p:cNvSpPr>
            <a:spLocks/>
          </p:cNvSpPr>
          <p:nvPr/>
        </p:nvSpPr>
        <p:spPr bwMode="auto">
          <a:xfrm>
            <a:off x="6029148" y="2504456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Freeform 645">
            <a:extLst>
              <a:ext uri="{FF2B5EF4-FFF2-40B4-BE49-F238E27FC236}">
                <a16:creationId xmlns:a16="http://schemas.microsoft.com/office/drawing/2014/main" id="{025E97A9-FA65-4E47-B891-D6C2A64C270A}"/>
              </a:ext>
            </a:extLst>
          </p:cNvPr>
          <p:cNvSpPr>
            <a:spLocks/>
          </p:cNvSpPr>
          <p:nvPr/>
        </p:nvSpPr>
        <p:spPr bwMode="auto">
          <a:xfrm>
            <a:off x="6014581" y="2473703"/>
            <a:ext cx="1619" cy="6474"/>
          </a:xfrm>
          <a:custGeom>
            <a:avLst/>
            <a:gdLst>
              <a:gd name="T0" fmla="*/ 0 w 1"/>
              <a:gd name="T1" fmla="*/ 2 h 4"/>
              <a:gd name="T2" fmla="*/ 1 w 1"/>
              <a:gd name="T3" fmla="*/ 4 h 4"/>
              <a:gd name="T4" fmla="*/ 1 w 1"/>
              <a:gd name="T5" fmla="*/ 0 h 4"/>
              <a:gd name="T6" fmla="*/ 0 w 1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1" y="4"/>
                </a:lnTo>
                <a:lnTo>
                  <a:pt x="1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646">
            <a:extLst>
              <a:ext uri="{FF2B5EF4-FFF2-40B4-BE49-F238E27FC236}">
                <a16:creationId xmlns:a16="http://schemas.microsoft.com/office/drawing/2014/main" id="{E961A49D-51C5-48C5-AE02-46C0B6F9D704}"/>
              </a:ext>
            </a:extLst>
          </p:cNvPr>
          <p:cNvSpPr>
            <a:spLocks/>
          </p:cNvSpPr>
          <p:nvPr/>
        </p:nvSpPr>
        <p:spPr bwMode="auto">
          <a:xfrm>
            <a:off x="6011344" y="2465610"/>
            <a:ext cx="3237" cy="4856"/>
          </a:xfrm>
          <a:custGeom>
            <a:avLst/>
            <a:gdLst>
              <a:gd name="T0" fmla="*/ 2 w 2"/>
              <a:gd name="T1" fmla="*/ 2 h 3"/>
              <a:gd name="T2" fmla="*/ 2 w 2"/>
              <a:gd name="T3" fmla="*/ 0 h 3"/>
              <a:gd name="T4" fmla="*/ 0 w 2"/>
              <a:gd name="T5" fmla="*/ 2 h 3"/>
              <a:gd name="T6" fmla="*/ 0 w 2"/>
              <a:gd name="T7" fmla="*/ 3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0" y="3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Freeform 647">
            <a:extLst>
              <a:ext uri="{FF2B5EF4-FFF2-40B4-BE49-F238E27FC236}">
                <a16:creationId xmlns:a16="http://schemas.microsoft.com/office/drawing/2014/main" id="{41962B21-206E-4858-9E95-D6B3A15A29D8}"/>
              </a:ext>
            </a:extLst>
          </p:cNvPr>
          <p:cNvSpPr>
            <a:spLocks/>
          </p:cNvSpPr>
          <p:nvPr/>
        </p:nvSpPr>
        <p:spPr bwMode="auto">
          <a:xfrm>
            <a:off x="6014581" y="2493126"/>
            <a:ext cx="4856" cy="4856"/>
          </a:xfrm>
          <a:custGeom>
            <a:avLst/>
            <a:gdLst>
              <a:gd name="T0" fmla="*/ 1 w 3"/>
              <a:gd name="T1" fmla="*/ 3 h 3"/>
              <a:gd name="T2" fmla="*/ 3 w 3"/>
              <a:gd name="T3" fmla="*/ 0 h 3"/>
              <a:gd name="T4" fmla="*/ 0 w 3"/>
              <a:gd name="T5" fmla="*/ 0 h 3"/>
              <a:gd name="T6" fmla="*/ 1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3"/>
                </a:moveTo>
                <a:lnTo>
                  <a:pt x="3" y="0"/>
                </a:lnTo>
                <a:lnTo>
                  <a:pt x="0" y="0"/>
                </a:lnTo>
                <a:lnTo>
                  <a:pt x="1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Freeform 648">
            <a:extLst>
              <a:ext uri="{FF2B5EF4-FFF2-40B4-BE49-F238E27FC236}">
                <a16:creationId xmlns:a16="http://schemas.microsoft.com/office/drawing/2014/main" id="{0304C71D-0496-4BE7-90B6-94F783E31C57}"/>
              </a:ext>
            </a:extLst>
          </p:cNvPr>
          <p:cNvSpPr>
            <a:spLocks/>
          </p:cNvSpPr>
          <p:nvPr/>
        </p:nvSpPr>
        <p:spPr bwMode="auto">
          <a:xfrm>
            <a:off x="6025911" y="2489889"/>
            <a:ext cx="3237" cy="11330"/>
          </a:xfrm>
          <a:custGeom>
            <a:avLst/>
            <a:gdLst>
              <a:gd name="T0" fmla="*/ 0 w 2"/>
              <a:gd name="T1" fmla="*/ 7 h 7"/>
              <a:gd name="T2" fmla="*/ 2 w 2"/>
              <a:gd name="T3" fmla="*/ 3 h 7"/>
              <a:gd name="T4" fmla="*/ 0 w 2"/>
              <a:gd name="T5" fmla="*/ 0 h 7"/>
              <a:gd name="T6" fmla="*/ 0 w 2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7">
                <a:moveTo>
                  <a:pt x="0" y="7"/>
                </a:moveTo>
                <a:lnTo>
                  <a:pt x="2" y="3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Freeform 649">
            <a:extLst>
              <a:ext uri="{FF2B5EF4-FFF2-40B4-BE49-F238E27FC236}">
                <a16:creationId xmlns:a16="http://schemas.microsoft.com/office/drawing/2014/main" id="{230379BA-9245-4F3C-BE1B-072467C522DA}"/>
              </a:ext>
            </a:extLst>
          </p:cNvPr>
          <p:cNvSpPr>
            <a:spLocks/>
          </p:cNvSpPr>
          <p:nvPr/>
        </p:nvSpPr>
        <p:spPr bwMode="auto">
          <a:xfrm>
            <a:off x="6014581" y="2486652"/>
            <a:ext cx="4856" cy="0"/>
          </a:xfrm>
          <a:custGeom>
            <a:avLst/>
            <a:gdLst>
              <a:gd name="T0" fmla="*/ 1 w 3"/>
              <a:gd name="T1" fmla="*/ 3 w 3"/>
              <a:gd name="T2" fmla="*/ 0 w 3"/>
              <a:gd name="T3" fmla="*/ 1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1" y="0"/>
                </a:moveTo>
                <a:lnTo>
                  <a:pt x="3" y="0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Freeform 650">
            <a:extLst>
              <a:ext uri="{FF2B5EF4-FFF2-40B4-BE49-F238E27FC236}">
                <a16:creationId xmlns:a16="http://schemas.microsoft.com/office/drawing/2014/main" id="{88EFCA42-FE96-4EB7-B036-AABCBA286F09}"/>
              </a:ext>
            </a:extLst>
          </p:cNvPr>
          <p:cNvSpPr>
            <a:spLocks/>
          </p:cNvSpPr>
          <p:nvPr/>
        </p:nvSpPr>
        <p:spPr bwMode="auto">
          <a:xfrm>
            <a:off x="6178055" y="2137044"/>
            <a:ext cx="6474" cy="16186"/>
          </a:xfrm>
          <a:custGeom>
            <a:avLst/>
            <a:gdLst>
              <a:gd name="T0" fmla="*/ 2 w 4"/>
              <a:gd name="T1" fmla="*/ 0 h 10"/>
              <a:gd name="T2" fmla="*/ 0 w 4"/>
              <a:gd name="T3" fmla="*/ 6 h 10"/>
              <a:gd name="T4" fmla="*/ 0 w 4"/>
              <a:gd name="T5" fmla="*/ 10 h 10"/>
              <a:gd name="T6" fmla="*/ 4 w 4"/>
              <a:gd name="T7" fmla="*/ 6 h 10"/>
              <a:gd name="T8" fmla="*/ 2 w 4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2" y="0"/>
                </a:moveTo>
                <a:lnTo>
                  <a:pt x="0" y="6"/>
                </a:lnTo>
                <a:lnTo>
                  <a:pt x="0" y="10"/>
                </a:lnTo>
                <a:lnTo>
                  <a:pt x="4" y="6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" name="Freeform 651">
            <a:extLst>
              <a:ext uri="{FF2B5EF4-FFF2-40B4-BE49-F238E27FC236}">
                <a16:creationId xmlns:a16="http://schemas.microsoft.com/office/drawing/2014/main" id="{CC3EC85F-3849-4364-ABCC-CF44787D556B}"/>
              </a:ext>
            </a:extLst>
          </p:cNvPr>
          <p:cNvSpPr>
            <a:spLocks/>
          </p:cNvSpPr>
          <p:nvPr/>
        </p:nvSpPr>
        <p:spPr bwMode="auto">
          <a:xfrm>
            <a:off x="6147302" y="2289188"/>
            <a:ext cx="16186" cy="9711"/>
          </a:xfrm>
          <a:custGeom>
            <a:avLst/>
            <a:gdLst>
              <a:gd name="T0" fmla="*/ 2 w 10"/>
              <a:gd name="T1" fmla="*/ 2 h 6"/>
              <a:gd name="T2" fmla="*/ 0 w 10"/>
              <a:gd name="T3" fmla="*/ 4 h 6"/>
              <a:gd name="T4" fmla="*/ 2 w 10"/>
              <a:gd name="T5" fmla="*/ 4 h 6"/>
              <a:gd name="T6" fmla="*/ 4 w 10"/>
              <a:gd name="T7" fmla="*/ 6 h 6"/>
              <a:gd name="T8" fmla="*/ 6 w 10"/>
              <a:gd name="T9" fmla="*/ 6 h 6"/>
              <a:gd name="T10" fmla="*/ 10 w 10"/>
              <a:gd name="T11" fmla="*/ 0 h 6"/>
              <a:gd name="T12" fmla="*/ 6 w 10"/>
              <a:gd name="T13" fmla="*/ 2 h 6"/>
              <a:gd name="T14" fmla="*/ 2 w 10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6">
                <a:moveTo>
                  <a:pt x="2" y="2"/>
                </a:move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10" y="0"/>
                </a:lnTo>
                <a:lnTo>
                  <a:pt x="6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6" name="Freeform 652">
            <a:extLst>
              <a:ext uri="{FF2B5EF4-FFF2-40B4-BE49-F238E27FC236}">
                <a16:creationId xmlns:a16="http://schemas.microsoft.com/office/drawing/2014/main" id="{67ACCF7C-AFFC-49AF-8112-CC3DF3016D01}"/>
              </a:ext>
            </a:extLst>
          </p:cNvPr>
          <p:cNvSpPr>
            <a:spLocks/>
          </p:cNvSpPr>
          <p:nvPr/>
        </p:nvSpPr>
        <p:spPr bwMode="auto">
          <a:xfrm>
            <a:off x="6163488" y="2253580"/>
            <a:ext cx="6474" cy="8093"/>
          </a:xfrm>
          <a:custGeom>
            <a:avLst/>
            <a:gdLst>
              <a:gd name="T0" fmla="*/ 4 w 4"/>
              <a:gd name="T1" fmla="*/ 1 h 5"/>
              <a:gd name="T2" fmla="*/ 2 w 4"/>
              <a:gd name="T3" fmla="*/ 0 h 5"/>
              <a:gd name="T4" fmla="*/ 0 w 4"/>
              <a:gd name="T5" fmla="*/ 3 h 5"/>
              <a:gd name="T6" fmla="*/ 2 w 4"/>
              <a:gd name="T7" fmla="*/ 5 h 5"/>
              <a:gd name="T8" fmla="*/ 4 w 4"/>
              <a:gd name="T9" fmla="*/ 3 h 5"/>
              <a:gd name="T10" fmla="*/ 4 w 4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5">
                <a:moveTo>
                  <a:pt x="4" y="1"/>
                </a:moveTo>
                <a:lnTo>
                  <a:pt x="2" y="0"/>
                </a:lnTo>
                <a:lnTo>
                  <a:pt x="0" y="3"/>
                </a:lnTo>
                <a:lnTo>
                  <a:pt x="2" y="5"/>
                </a:lnTo>
                <a:lnTo>
                  <a:pt x="4" y="3"/>
                </a:lnTo>
                <a:lnTo>
                  <a:pt x="4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7" name="Freeform 653">
            <a:extLst>
              <a:ext uri="{FF2B5EF4-FFF2-40B4-BE49-F238E27FC236}">
                <a16:creationId xmlns:a16="http://schemas.microsoft.com/office/drawing/2014/main" id="{F501A86C-08CC-4D23-98BC-E198079C7FF4}"/>
              </a:ext>
            </a:extLst>
          </p:cNvPr>
          <p:cNvSpPr>
            <a:spLocks/>
          </p:cNvSpPr>
          <p:nvPr/>
        </p:nvSpPr>
        <p:spPr bwMode="auto">
          <a:xfrm>
            <a:off x="6025911" y="2407342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4 h 4"/>
              <a:gd name="T4" fmla="*/ 2 w 2"/>
              <a:gd name="T5" fmla="*/ 4 h 4"/>
              <a:gd name="T6" fmla="*/ 2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4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8" name="Freeform 654">
            <a:extLst>
              <a:ext uri="{FF2B5EF4-FFF2-40B4-BE49-F238E27FC236}">
                <a16:creationId xmlns:a16="http://schemas.microsoft.com/office/drawing/2014/main" id="{1296A7E2-7A6E-4740-A808-2ECFD852E348}"/>
              </a:ext>
            </a:extLst>
          </p:cNvPr>
          <p:cNvSpPr>
            <a:spLocks/>
          </p:cNvSpPr>
          <p:nvPr/>
        </p:nvSpPr>
        <p:spPr bwMode="auto">
          <a:xfrm>
            <a:off x="6032385" y="2543301"/>
            <a:ext cx="6474" cy="6474"/>
          </a:xfrm>
          <a:custGeom>
            <a:avLst/>
            <a:gdLst>
              <a:gd name="T0" fmla="*/ 0 w 4"/>
              <a:gd name="T1" fmla="*/ 0 h 4"/>
              <a:gd name="T2" fmla="*/ 0 w 4"/>
              <a:gd name="T3" fmla="*/ 4 h 4"/>
              <a:gd name="T4" fmla="*/ 4 w 4"/>
              <a:gd name="T5" fmla="*/ 2 h 4"/>
              <a:gd name="T6" fmla="*/ 0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4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9" name="Freeform 655">
            <a:extLst>
              <a:ext uri="{FF2B5EF4-FFF2-40B4-BE49-F238E27FC236}">
                <a16:creationId xmlns:a16="http://schemas.microsoft.com/office/drawing/2014/main" id="{3549724C-250E-4B28-9CAC-09F4F464FD37}"/>
              </a:ext>
            </a:extLst>
          </p:cNvPr>
          <p:cNvSpPr>
            <a:spLocks/>
          </p:cNvSpPr>
          <p:nvPr/>
        </p:nvSpPr>
        <p:spPr bwMode="auto">
          <a:xfrm>
            <a:off x="6160250" y="2279477"/>
            <a:ext cx="9711" cy="9711"/>
          </a:xfrm>
          <a:custGeom>
            <a:avLst/>
            <a:gdLst>
              <a:gd name="T0" fmla="*/ 6 w 6"/>
              <a:gd name="T1" fmla="*/ 0 h 6"/>
              <a:gd name="T2" fmla="*/ 0 w 6"/>
              <a:gd name="T3" fmla="*/ 2 h 6"/>
              <a:gd name="T4" fmla="*/ 0 w 6"/>
              <a:gd name="T5" fmla="*/ 4 h 6"/>
              <a:gd name="T6" fmla="*/ 2 w 6"/>
              <a:gd name="T7" fmla="*/ 6 h 6"/>
              <a:gd name="T8" fmla="*/ 6 w 6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6" y="0"/>
                </a:move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0" name="Freeform 656">
            <a:extLst>
              <a:ext uri="{FF2B5EF4-FFF2-40B4-BE49-F238E27FC236}">
                <a16:creationId xmlns:a16="http://schemas.microsoft.com/office/drawing/2014/main" id="{D6F3AE04-9D9C-449C-B3DF-6ACAD020116E}"/>
              </a:ext>
            </a:extLst>
          </p:cNvPr>
          <p:cNvSpPr>
            <a:spLocks/>
          </p:cNvSpPr>
          <p:nvPr/>
        </p:nvSpPr>
        <p:spPr bwMode="auto">
          <a:xfrm>
            <a:off x="6090653" y="2352312"/>
            <a:ext cx="14567" cy="9711"/>
          </a:xfrm>
          <a:custGeom>
            <a:avLst/>
            <a:gdLst>
              <a:gd name="T0" fmla="*/ 3 w 9"/>
              <a:gd name="T1" fmla="*/ 6 h 6"/>
              <a:gd name="T2" fmla="*/ 7 w 9"/>
              <a:gd name="T3" fmla="*/ 6 h 6"/>
              <a:gd name="T4" fmla="*/ 9 w 9"/>
              <a:gd name="T5" fmla="*/ 2 h 6"/>
              <a:gd name="T6" fmla="*/ 7 w 9"/>
              <a:gd name="T7" fmla="*/ 0 h 6"/>
              <a:gd name="T8" fmla="*/ 5 w 9"/>
              <a:gd name="T9" fmla="*/ 0 h 6"/>
              <a:gd name="T10" fmla="*/ 5 w 9"/>
              <a:gd name="T11" fmla="*/ 2 h 6"/>
              <a:gd name="T12" fmla="*/ 2 w 9"/>
              <a:gd name="T13" fmla="*/ 2 h 6"/>
              <a:gd name="T14" fmla="*/ 0 w 9"/>
              <a:gd name="T15" fmla="*/ 6 h 6"/>
              <a:gd name="T16" fmla="*/ 2 w 9"/>
              <a:gd name="T17" fmla="*/ 6 h 6"/>
              <a:gd name="T18" fmla="*/ 3 w 9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6">
                <a:moveTo>
                  <a:pt x="3" y="6"/>
                </a:moveTo>
                <a:lnTo>
                  <a:pt x="7" y="6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2" y="2"/>
                </a:lnTo>
                <a:lnTo>
                  <a:pt x="0" y="6"/>
                </a:lnTo>
                <a:lnTo>
                  <a:pt x="2" y="6"/>
                </a:lnTo>
                <a:lnTo>
                  <a:pt x="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1" name="Freeform 657">
            <a:extLst>
              <a:ext uri="{FF2B5EF4-FFF2-40B4-BE49-F238E27FC236}">
                <a16:creationId xmlns:a16="http://schemas.microsoft.com/office/drawing/2014/main" id="{2D5E4E13-D6ED-4211-9BB5-AE6BD0BC0358}"/>
              </a:ext>
            </a:extLst>
          </p:cNvPr>
          <p:cNvSpPr>
            <a:spLocks/>
          </p:cNvSpPr>
          <p:nvPr/>
        </p:nvSpPr>
        <p:spPr bwMode="auto">
          <a:xfrm>
            <a:off x="6074467" y="2358786"/>
            <a:ext cx="9711" cy="6474"/>
          </a:xfrm>
          <a:custGeom>
            <a:avLst/>
            <a:gdLst>
              <a:gd name="T0" fmla="*/ 6 w 6"/>
              <a:gd name="T1" fmla="*/ 2 h 4"/>
              <a:gd name="T2" fmla="*/ 4 w 6"/>
              <a:gd name="T3" fmla="*/ 0 h 4"/>
              <a:gd name="T4" fmla="*/ 0 w 6"/>
              <a:gd name="T5" fmla="*/ 0 h 4"/>
              <a:gd name="T6" fmla="*/ 4 w 6"/>
              <a:gd name="T7" fmla="*/ 4 h 4"/>
              <a:gd name="T8" fmla="*/ 6 w 6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6" y="2"/>
                </a:moveTo>
                <a:lnTo>
                  <a:pt x="4" y="0"/>
                </a:lnTo>
                <a:lnTo>
                  <a:pt x="0" y="0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2" name="Freeform 658">
            <a:extLst>
              <a:ext uri="{FF2B5EF4-FFF2-40B4-BE49-F238E27FC236}">
                <a16:creationId xmlns:a16="http://schemas.microsoft.com/office/drawing/2014/main" id="{8FE4CC44-C71F-4FC6-B64C-86B83F160BE6}"/>
              </a:ext>
            </a:extLst>
          </p:cNvPr>
          <p:cNvSpPr>
            <a:spLocks/>
          </p:cNvSpPr>
          <p:nvPr/>
        </p:nvSpPr>
        <p:spPr bwMode="auto">
          <a:xfrm>
            <a:off x="6032385" y="2404105"/>
            <a:ext cx="6474" cy="9711"/>
          </a:xfrm>
          <a:custGeom>
            <a:avLst/>
            <a:gdLst>
              <a:gd name="T0" fmla="*/ 4 w 4"/>
              <a:gd name="T1" fmla="*/ 4 h 6"/>
              <a:gd name="T2" fmla="*/ 4 w 4"/>
              <a:gd name="T3" fmla="*/ 2 h 6"/>
              <a:gd name="T4" fmla="*/ 0 w 4"/>
              <a:gd name="T5" fmla="*/ 0 h 6"/>
              <a:gd name="T6" fmla="*/ 2 w 4"/>
              <a:gd name="T7" fmla="*/ 6 h 6"/>
              <a:gd name="T8" fmla="*/ 4 w 4"/>
              <a:gd name="T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4" y="2"/>
                </a:lnTo>
                <a:lnTo>
                  <a:pt x="0" y="0"/>
                </a:lnTo>
                <a:lnTo>
                  <a:pt x="2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3" name="Freeform 659">
            <a:extLst>
              <a:ext uri="{FF2B5EF4-FFF2-40B4-BE49-F238E27FC236}">
                <a16:creationId xmlns:a16="http://schemas.microsoft.com/office/drawing/2014/main" id="{B9FF10F6-62EF-49A5-9C9B-ABDB2E274145}"/>
              </a:ext>
            </a:extLst>
          </p:cNvPr>
          <p:cNvSpPr>
            <a:spLocks/>
          </p:cNvSpPr>
          <p:nvPr/>
        </p:nvSpPr>
        <p:spPr bwMode="auto">
          <a:xfrm>
            <a:off x="6080941" y="2368497"/>
            <a:ext cx="6474" cy="4856"/>
          </a:xfrm>
          <a:custGeom>
            <a:avLst/>
            <a:gdLst>
              <a:gd name="T0" fmla="*/ 2 w 4"/>
              <a:gd name="T1" fmla="*/ 3 h 3"/>
              <a:gd name="T2" fmla="*/ 4 w 4"/>
              <a:gd name="T3" fmla="*/ 3 h 3"/>
              <a:gd name="T4" fmla="*/ 4 w 4"/>
              <a:gd name="T5" fmla="*/ 0 h 3"/>
              <a:gd name="T6" fmla="*/ 0 w 4"/>
              <a:gd name="T7" fmla="*/ 2 h 3"/>
              <a:gd name="T8" fmla="*/ 2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4" y="3"/>
                </a:lnTo>
                <a:lnTo>
                  <a:pt x="4" y="0"/>
                </a:lnTo>
                <a:lnTo>
                  <a:pt x="0" y="2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Freeform 660">
            <a:extLst>
              <a:ext uri="{FF2B5EF4-FFF2-40B4-BE49-F238E27FC236}">
                <a16:creationId xmlns:a16="http://schemas.microsoft.com/office/drawing/2014/main" id="{C5AA373B-5D95-454D-96FF-EC76DD6B3A1B}"/>
              </a:ext>
            </a:extLst>
          </p:cNvPr>
          <p:cNvSpPr>
            <a:spLocks/>
          </p:cNvSpPr>
          <p:nvPr/>
        </p:nvSpPr>
        <p:spPr bwMode="auto">
          <a:xfrm>
            <a:off x="6087416" y="2344219"/>
            <a:ext cx="11330" cy="8093"/>
          </a:xfrm>
          <a:custGeom>
            <a:avLst/>
            <a:gdLst>
              <a:gd name="T0" fmla="*/ 7 w 7"/>
              <a:gd name="T1" fmla="*/ 2 h 5"/>
              <a:gd name="T2" fmla="*/ 5 w 7"/>
              <a:gd name="T3" fmla="*/ 0 h 5"/>
              <a:gd name="T4" fmla="*/ 0 w 7"/>
              <a:gd name="T5" fmla="*/ 5 h 5"/>
              <a:gd name="T6" fmla="*/ 4 w 7"/>
              <a:gd name="T7" fmla="*/ 5 h 5"/>
              <a:gd name="T8" fmla="*/ 7 w 7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5">
                <a:moveTo>
                  <a:pt x="7" y="2"/>
                </a:moveTo>
                <a:lnTo>
                  <a:pt x="5" y="0"/>
                </a:lnTo>
                <a:lnTo>
                  <a:pt x="0" y="5"/>
                </a:lnTo>
                <a:lnTo>
                  <a:pt x="4" y="5"/>
                </a:lnTo>
                <a:lnTo>
                  <a:pt x="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" name="Freeform 661">
            <a:extLst>
              <a:ext uri="{FF2B5EF4-FFF2-40B4-BE49-F238E27FC236}">
                <a16:creationId xmlns:a16="http://schemas.microsoft.com/office/drawing/2014/main" id="{A3D3D4E4-610C-4C09-83EF-FA9A17EC314C}"/>
              </a:ext>
            </a:extLst>
          </p:cNvPr>
          <p:cNvSpPr>
            <a:spLocks/>
          </p:cNvSpPr>
          <p:nvPr/>
        </p:nvSpPr>
        <p:spPr bwMode="auto">
          <a:xfrm>
            <a:off x="6305920" y="2039931"/>
            <a:ext cx="6474" cy="9711"/>
          </a:xfrm>
          <a:custGeom>
            <a:avLst/>
            <a:gdLst>
              <a:gd name="T0" fmla="*/ 2 w 4"/>
              <a:gd name="T1" fmla="*/ 0 h 6"/>
              <a:gd name="T2" fmla="*/ 0 w 4"/>
              <a:gd name="T3" fmla="*/ 6 h 6"/>
              <a:gd name="T4" fmla="*/ 4 w 4"/>
              <a:gd name="T5" fmla="*/ 4 h 6"/>
              <a:gd name="T6" fmla="*/ 2 w 4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0" y="6"/>
                </a:lnTo>
                <a:lnTo>
                  <a:pt x="4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662">
            <a:extLst>
              <a:ext uri="{FF2B5EF4-FFF2-40B4-BE49-F238E27FC236}">
                <a16:creationId xmlns:a16="http://schemas.microsoft.com/office/drawing/2014/main" id="{36476D33-BF79-4AAF-BA5E-3DE6511469D9}"/>
              </a:ext>
            </a:extLst>
          </p:cNvPr>
          <p:cNvSpPr>
            <a:spLocks/>
          </p:cNvSpPr>
          <p:nvPr/>
        </p:nvSpPr>
        <p:spPr bwMode="auto">
          <a:xfrm>
            <a:off x="6391703" y="1980044"/>
            <a:ext cx="9711" cy="6474"/>
          </a:xfrm>
          <a:custGeom>
            <a:avLst/>
            <a:gdLst>
              <a:gd name="T0" fmla="*/ 0 w 6"/>
              <a:gd name="T1" fmla="*/ 2 h 4"/>
              <a:gd name="T2" fmla="*/ 4 w 6"/>
              <a:gd name="T3" fmla="*/ 4 h 4"/>
              <a:gd name="T4" fmla="*/ 4 w 6"/>
              <a:gd name="T5" fmla="*/ 4 h 4"/>
              <a:gd name="T6" fmla="*/ 6 w 6"/>
              <a:gd name="T7" fmla="*/ 2 h 4"/>
              <a:gd name="T8" fmla="*/ 4 w 6"/>
              <a:gd name="T9" fmla="*/ 0 h 4"/>
              <a:gd name="T10" fmla="*/ 0 w 6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4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7" name="Freeform 663">
            <a:extLst>
              <a:ext uri="{FF2B5EF4-FFF2-40B4-BE49-F238E27FC236}">
                <a16:creationId xmlns:a16="http://schemas.microsoft.com/office/drawing/2014/main" id="{10D29715-05BB-4848-B24C-F6ECA171FAAE}"/>
              </a:ext>
            </a:extLst>
          </p:cNvPr>
          <p:cNvSpPr>
            <a:spLocks/>
          </p:cNvSpPr>
          <p:nvPr/>
        </p:nvSpPr>
        <p:spPr bwMode="auto">
          <a:xfrm>
            <a:off x="6407889" y="1970333"/>
            <a:ext cx="4856" cy="3237"/>
          </a:xfrm>
          <a:custGeom>
            <a:avLst/>
            <a:gdLst>
              <a:gd name="T0" fmla="*/ 3 w 3"/>
              <a:gd name="T1" fmla="*/ 2 h 2"/>
              <a:gd name="T2" fmla="*/ 3 w 3"/>
              <a:gd name="T3" fmla="*/ 0 h 2"/>
              <a:gd name="T4" fmla="*/ 1 w 3"/>
              <a:gd name="T5" fmla="*/ 0 h 2"/>
              <a:gd name="T6" fmla="*/ 0 w 3"/>
              <a:gd name="T7" fmla="*/ 2 h 2"/>
              <a:gd name="T8" fmla="*/ 3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3" y="0"/>
                </a:lnTo>
                <a:lnTo>
                  <a:pt x="1" y="0"/>
                </a:lnTo>
                <a:lnTo>
                  <a:pt x="0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8" name="Freeform 664">
            <a:extLst>
              <a:ext uri="{FF2B5EF4-FFF2-40B4-BE49-F238E27FC236}">
                <a16:creationId xmlns:a16="http://schemas.microsoft.com/office/drawing/2014/main" id="{69C4B48C-BD18-4F6A-AF7C-68E7FD49D794}"/>
              </a:ext>
            </a:extLst>
          </p:cNvPr>
          <p:cNvSpPr>
            <a:spLocks/>
          </p:cNvSpPr>
          <p:nvPr/>
        </p:nvSpPr>
        <p:spPr bwMode="auto">
          <a:xfrm>
            <a:off x="6014581" y="1967096"/>
            <a:ext cx="542215" cy="627999"/>
          </a:xfrm>
          <a:custGeom>
            <a:avLst/>
            <a:gdLst>
              <a:gd name="T0" fmla="*/ 103 w 335"/>
              <a:gd name="T1" fmla="*/ 308 h 388"/>
              <a:gd name="T2" fmla="*/ 103 w 335"/>
              <a:gd name="T3" fmla="*/ 225 h 388"/>
              <a:gd name="T4" fmla="*/ 131 w 335"/>
              <a:gd name="T5" fmla="*/ 162 h 388"/>
              <a:gd name="T6" fmla="*/ 160 w 335"/>
              <a:gd name="T7" fmla="*/ 104 h 388"/>
              <a:gd name="T8" fmla="*/ 190 w 335"/>
              <a:gd name="T9" fmla="*/ 94 h 388"/>
              <a:gd name="T10" fmla="*/ 203 w 335"/>
              <a:gd name="T11" fmla="*/ 74 h 388"/>
              <a:gd name="T12" fmla="*/ 246 w 335"/>
              <a:gd name="T13" fmla="*/ 79 h 388"/>
              <a:gd name="T14" fmla="*/ 271 w 335"/>
              <a:gd name="T15" fmla="*/ 45 h 388"/>
              <a:gd name="T16" fmla="*/ 312 w 335"/>
              <a:gd name="T17" fmla="*/ 59 h 388"/>
              <a:gd name="T18" fmla="*/ 327 w 335"/>
              <a:gd name="T19" fmla="*/ 44 h 388"/>
              <a:gd name="T20" fmla="*/ 312 w 335"/>
              <a:gd name="T21" fmla="*/ 44 h 388"/>
              <a:gd name="T22" fmla="*/ 335 w 335"/>
              <a:gd name="T23" fmla="*/ 25 h 388"/>
              <a:gd name="T24" fmla="*/ 312 w 335"/>
              <a:gd name="T25" fmla="*/ 15 h 388"/>
              <a:gd name="T26" fmla="*/ 295 w 335"/>
              <a:gd name="T27" fmla="*/ 19 h 388"/>
              <a:gd name="T28" fmla="*/ 286 w 335"/>
              <a:gd name="T29" fmla="*/ 19 h 388"/>
              <a:gd name="T30" fmla="*/ 286 w 335"/>
              <a:gd name="T31" fmla="*/ 2 h 388"/>
              <a:gd name="T32" fmla="*/ 276 w 335"/>
              <a:gd name="T33" fmla="*/ 14 h 388"/>
              <a:gd name="T34" fmla="*/ 267 w 335"/>
              <a:gd name="T35" fmla="*/ 17 h 388"/>
              <a:gd name="T36" fmla="*/ 254 w 335"/>
              <a:gd name="T37" fmla="*/ 30 h 388"/>
              <a:gd name="T38" fmla="*/ 244 w 335"/>
              <a:gd name="T39" fmla="*/ 10 h 388"/>
              <a:gd name="T40" fmla="*/ 239 w 335"/>
              <a:gd name="T41" fmla="*/ 27 h 388"/>
              <a:gd name="T42" fmla="*/ 226 w 335"/>
              <a:gd name="T43" fmla="*/ 40 h 388"/>
              <a:gd name="T44" fmla="*/ 209 w 335"/>
              <a:gd name="T45" fmla="*/ 42 h 388"/>
              <a:gd name="T46" fmla="*/ 195 w 335"/>
              <a:gd name="T47" fmla="*/ 53 h 388"/>
              <a:gd name="T48" fmla="*/ 186 w 335"/>
              <a:gd name="T49" fmla="*/ 55 h 388"/>
              <a:gd name="T50" fmla="*/ 180 w 335"/>
              <a:gd name="T51" fmla="*/ 68 h 388"/>
              <a:gd name="T52" fmla="*/ 167 w 335"/>
              <a:gd name="T53" fmla="*/ 62 h 388"/>
              <a:gd name="T54" fmla="*/ 156 w 335"/>
              <a:gd name="T55" fmla="*/ 85 h 388"/>
              <a:gd name="T56" fmla="*/ 160 w 335"/>
              <a:gd name="T57" fmla="*/ 92 h 388"/>
              <a:gd name="T58" fmla="*/ 146 w 335"/>
              <a:gd name="T59" fmla="*/ 104 h 388"/>
              <a:gd name="T60" fmla="*/ 137 w 335"/>
              <a:gd name="T61" fmla="*/ 107 h 388"/>
              <a:gd name="T62" fmla="*/ 133 w 335"/>
              <a:gd name="T63" fmla="*/ 122 h 388"/>
              <a:gd name="T64" fmla="*/ 133 w 335"/>
              <a:gd name="T65" fmla="*/ 132 h 388"/>
              <a:gd name="T66" fmla="*/ 116 w 335"/>
              <a:gd name="T67" fmla="*/ 147 h 388"/>
              <a:gd name="T68" fmla="*/ 107 w 335"/>
              <a:gd name="T69" fmla="*/ 156 h 388"/>
              <a:gd name="T70" fmla="*/ 107 w 335"/>
              <a:gd name="T71" fmla="*/ 169 h 388"/>
              <a:gd name="T72" fmla="*/ 103 w 335"/>
              <a:gd name="T73" fmla="*/ 184 h 388"/>
              <a:gd name="T74" fmla="*/ 98 w 335"/>
              <a:gd name="T75" fmla="*/ 199 h 388"/>
              <a:gd name="T76" fmla="*/ 81 w 335"/>
              <a:gd name="T77" fmla="*/ 212 h 388"/>
              <a:gd name="T78" fmla="*/ 66 w 335"/>
              <a:gd name="T79" fmla="*/ 237 h 388"/>
              <a:gd name="T80" fmla="*/ 84 w 335"/>
              <a:gd name="T81" fmla="*/ 225 h 388"/>
              <a:gd name="T82" fmla="*/ 71 w 335"/>
              <a:gd name="T83" fmla="*/ 246 h 388"/>
              <a:gd name="T84" fmla="*/ 56 w 335"/>
              <a:gd name="T85" fmla="*/ 246 h 388"/>
              <a:gd name="T86" fmla="*/ 54 w 335"/>
              <a:gd name="T87" fmla="*/ 261 h 388"/>
              <a:gd name="T88" fmla="*/ 37 w 335"/>
              <a:gd name="T89" fmla="*/ 259 h 388"/>
              <a:gd name="T90" fmla="*/ 35 w 335"/>
              <a:gd name="T91" fmla="*/ 266 h 388"/>
              <a:gd name="T92" fmla="*/ 30 w 335"/>
              <a:gd name="T93" fmla="*/ 278 h 388"/>
              <a:gd name="T94" fmla="*/ 9 w 335"/>
              <a:gd name="T95" fmla="*/ 280 h 388"/>
              <a:gd name="T96" fmla="*/ 22 w 335"/>
              <a:gd name="T97" fmla="*/ 289 h 388"/>
              <a:gd name="T98" fmla="*/ 5 w 335"/>
              <a:gd name="T99" fmla="*/ 296 h 388"/>
              <a:gd name="T100" fmla="*/ 20 w 335"/>
              <a:gd name="T101" fmla="*/ 304 h 388"/>
              <a:gd name="T102" fmla="*/ 39 w 335"/>
              <a:gd name="T103" fmla="*/ 302 h 388"/>
              <a:gd name="T104" fmla="*/ 13 w 335"/>
              <a:gd name="T105" fmla="*/ 308 h 388"/>
              <a:gd name="T106" fmla="*/ 3 w 335"/>
              <a:gd name="T107" fmla="*/ 315 h 388"/>
              <a:gd name="T108" fmla="*/ 17 w 335"/>
              <a:gd name="T109" fmla="*/ 328 h 388"/>
              <a:gd name="T110" fmla="*/ 17 w 335"/>
              <a:gd name="T111" fmla="*/ 334 h 388"/>
              <a:gd name="T112" fmla="*/ 7 w 335"/>
              <a:gd name="T113" fmla="*/ 351 h 388"/>
              <a:gd name="T114" fmla="*/ 26 w 335"/>
              <a:gd name="T115" fmla="*/ 362 h 388"/>
              <a:gd name="T116" fmla="*/ 28 w 335"/>
              <a:gd name="T117" fmla="*/ 383 h 388"/>
              <a:gd name="T118" fmla="*/ 49 w 335"/>
              <a:gd name="T119" fmla="*/ 381 h 388"/>
              <a:gd name="T120" fmla="*/ 67 w 335"/>
              <a:gd name="T121" fmla="*/ 356 h 388"/>
              <a:gd name="T122" fmla="*/ 79 w 335"/>
              <a:gd name="T123" fmla="*/ 358 h 388"/>
              <a:gd name="T124" fmla="*/ 84 w 335"/>
              <a:gd name="T125" fmla="*/ 341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5" h="388">
                <a:moveTo>
                  <a:pt x="99" y="364"/>
                </a:moveTo>
                <a:lnTo>
                  <a:pt x="101" y="360"/>
                </a:lnTo>
                <a:lnTo>
                  <a:pt x="99" y="351"/>
                </a:lnTo>
                <a:lnTo>
                  <a:pt x="98" y="345"/>
                </a:lnTo>
                <a:lnTo>
                  <a:pt x="99" y="343"/>
                </a:lnTo>
                <a:lnTo>
                  <a:pt x="101" y="341"/>
                </a:lnTo>
                <a:lnTo>
                  <a:pt x="99" y="338"/>
                </a:lnTo>
                <a:lnTo>
                  <a:pt x="101" y="336"/>
                </a:lnTo>
                <a:lnTo>
                  <a:pt x="105" y="336"/>
                </a:lnTo>
                <a:lnTo>
                  <a:pt x="107" y="334"/>
                </a:lnTo>
                <a:lnTo>
                  <a:pt x="107" y="330"/>
                </a:lnTo>
                <a:lnTo>
                  <a:pt x="109" y="325"/>
                </a:lnTo>
                <a:lnTo>
                  <a:pt x="107" y="321"/>
                </a:lnTo>
                <a:lnTo>
                  <a:pt x="105" y="313"/>
                </a:lnTo>
                <a:lnTo>
                  <a:pt x="103" y="308"/>
                </a:lnTo>
                <a:lnTo>
                  <a:pt x="103" y="306"/>
                </a:lnTo>
                <a:lnTo>
                  <a:pt x="111" y="302"/>
                </a:lnTo>
                <a:lnTo>
                  <a:pt x="111" y="296"/>
                </a:lnTo>
                <a:lnTo>
                  <a:pt x="113" y="293"/>
                </a:lnTo>
                <a:lnTo>
                  <a:pt x="107" y="287"/>
                </a:lnTo>
                <a:lnTo>
                  <a:pt x="101" y="285"/>
                </a:lnTo>
                <a:lnTo>
                  <a:pt x="101" y="278"/>
                </a:lnTo>
                <a:lnTo>
                  <a:pt x="103" y="272"/>
                </a:lnTo>
                <a:lnTo>
                  <a:pt x="101" y="266"/>
                </a:lnTo>
                <a:lnTo>
                  <a:pt x="99" y="261"/>
                </a:lnTo>
                <a:lnTo>
                  <a:pt x="101" y="257"/>
                </a:lnTo>
                <a:lnTo>
                  <a:pt x="101" y="248"/>
                </a:lnTo>
                <a:lnTo>
                  <a:pt x="99" y="238"/>
                </a:lnTo>
                <a:lnTo>
                  <a:pt x="99" y="231"/>
                </a:lnTo>
                <a:lnTo>
                  <a:pt x="103" y="225"/>
                </a:lnTo>
                <a:lnTo>
                  <a:pt x="107" y="223"/>
                </a:lnTo>
                <a:lnTo>
                  <a:pt x="113" y="223"/>
                </a:lnTo>
                <a:lnTo>
                  <a:pt x="118" y="225"/>
                </a:lnTo>
                <a:lnTo>
                  <a:pt x="120" y="220"/>
                </a:lnTo>
                <a:lnTo>
                  <a:pt x="120" y="214"/>
                </a:lnTo>
                <a:lnTo>
                  <a:pt x="118" y="212"/>
                </a:lnTo>
                <a:lnTo>
                  <a:pt x="118" y="208"/>
                </a:lnTo>
                <a:lnTo>
                  <a:pt x="124" y="193"/>
                </a:lnTo>
                <a:lnTo>
                  <a:pt x="124" y="186"/>
                </a:lnTo>
                <a:lnTo>
                  <a:pt x="126" y="178"/>
                </a:lnTo>
                <a:lnTo>
                  <a:pt x="128" y="175"/>
                </a:lnTo>
                <a:lnTo>
                  <a:pt x="128" y="169"/>
                </a:lnTo>
                <a:lnTo>
                  <a:pt x="126" y="167"/>
                </a:lnTo>
                <a:lnTo>
                  <a:pt x="126" y="163"/>
                </a:lnTo>
                <a:lnTo>
                  <a:pt x="131" y="162"/>
                </a:lnTo>
                <a:lnTo>
                  <a:pt x="137" y="160"/>
                </a:lnTo>
                <a:lnTo>
                  <a:pt x="139" y="158"/>
                </a:lnTo>
                <a:lnTo>
                  <a:pt x="139" y="154"/>
                </a:lnTo>
                <a:lnTo>
                  <a:pt x="143" y="147"/>
                </a:lnTo>
                <a:lnTo>
                  <a:pt x="148" y="139"/>
                </a:lnTo>
                <a:lnTo>
                  <a:pt x="150" y="135"/>
                </a:lnTo>
                <a:lnTo>
                  <a:pt x="148" y="132"/>
                </a:lnTo>
                <a:lnTo>
                  <a:pt x="146" y="130"/>
                </a:lnTo>
                <a:lnTo>
                  <a:pt x="146" y="122"/>
                </a:lnTo>
                <a:lnTo>
                  <a:pt x="148" y="120"/>
                </a:lnTo>
                <a:lnTo>
                  <a:pt x="150" y="117"/>
                </a:lnTo>
                <a:lnTo>
                  <a:pt x="150" y="113"/>
                </a:lnTo>
                <a:lnTo>
                  <a:pt x="154" y="113"/>
                </a:lnTo>
                <a:lnTo>
                  <a:pt x="156" y="107"/>
                </a:lnTo>
                <a:lnTo>
                  <a:pt x="160" y="104"/>
                </a:lnTo>
                <a:lnTo>
                  <a:pt x="163" y="105"/>
                </a:lnTo>
                <a:lnTo>
                  <a:pt x="165" y="107"/>
                </a:lnTo>
                <a:lnTo>
                  <a:pt x="167" y="107"/>
                </a:lnTo>
                <a:lnTo>
                  <a:pt x="169" y="105"/>
                </a:lnTo>
                <a:lnTo>
                  <a:pt x="167" y="102"/>
                </a:lnTo>
                <a:lnTo>
                  <a:pt x="169" y="100"/>
                </a:lnTo>
                <a:lnTo>
                  <a:pt x="169" y="98"/>
                </a:lnTo>
                <a:lnTo>
                  <a:pt x="169" y="96"/>
                </a:lnTo>
                <a:lnTo>
                  <a:pt x="167" y="92"/>
                </a:lnTo>
                <a:lnTo>
                  <a:pt x="169" y="90"/>
                </a:lnTo>
                <a:lnTo>
                  <a:pt x="175" y="90"/>
                </a:lnTo>
                <a:lnTo>
                  <a:pt x="177" y="89"/>
                </a:lnTo>
                <a:lnTo>
                  <a:pt x="182" y="90"/>
                </a:lnTo>
                <a:lnTo>
                  <a:pt x="186" y="92"/>
                </a:lnTo>
                <a:lnTo>
                  <a:pt x="190" y="94"/>
                </a:lnTo>
                <a:lnTo>
                  <a:pt x="192" y="94"/>
                </a:lnTo>
                <a:lnTo>
                  <a:pt x="194" y="94"/>
                </a:lnTo>
                <a:lnTo>
                  <a:pt x="195" y="96"/>
                </a:lnTo>
                <a:lnTo>
                  <a:pt x="195" y="90"/>
                </a:lnTo>
                <a:lnTo>
                  <a:pt x="194" y="89"/>
                </a:lnTo>
                <a:lnTo>
                  <a:pt x="194" y="83"/>
                </a:lnTo>
                <a:lnTo>
                  <a:pt x="197" y="83"/>
                </a:lnTo>
                <a:lnTo>
                  <a:pt x="195" y="79"/>
                </a:lnTo>
                <a:lnTo>
                  <a:pt x="194" y="77"/>
                </a:lnTo>
                <a:lnTo>
                  <a:pt x="194" y="74"/>
                </a:lnTo>
                <a:lnTo>
                  <a:pt x="197" y="75"/>
                </a:lnTo>
                <a:lnTo>
                  <a:pt x="201" y="74"/>
                </a:lnTo>
                <a:lnTo>
                  <a:pt x="201" y="74"/>
                </a:lnTo>
                <a:lnTo>
                  <a:pt x="201" y="74"/>
                </a:lnTo>
                <a:lnTo>
                  <a:pt x="203" y="74"/>
                </a:lnTo>
                <a:lnTo>
                  <a:pt x="203" y="74"/>
                </a:lnTo>
                <a:lnTo>
                  <a:pt x="205" y="74"/>
                </a:lnTo>
                <a:lnTo>
                  <a:pt x="205" y="70"/>
                </a:lnTo>
                <a:lnTo>
                  <a:pt x="205" y="68"/>
                </a:lnTo>
                <a:lnTo>
                  <a:pt x="207" y="66"/>
                </a:lnTo>
                <a:lnTo>
                  <a:pt x="211" y="66"/>
                </a:lnTo>
                <a:lnTo>
                  <a:pt x="212" y="70"/>
                </a:lnTo>
                <a:lnTo>
                  <a:pt x="220" y="75"/>
                </a:lnTo>
                <a:lnTo>
                  <a:pt x="222" y="79"/>
                </a:lnTo>
                <a:lnTo>
                  <a:pt x="224" y="83"/>
                </a:lnTo>
                <a:lnTo>
                  <a:pt x="227" y="85"/>
                </a:lnTo>
                <a:lnTo>
                  <a:pt x="237" y="85"/>
                </a:lnTo>
                <a:lnTo>
                  <a:pt x="241" y="81"/>
                </a:lnTo>
                <a:lnTo>
                  <a:pt x="243" y="79"/>
                </a:lnTo>
                <a:lnTo>
                  <a:pt x="246" y="79"/>
                </a:lnTo>
                <a:lnTo>
                  <a:pt x="252" y="83"/>
                </a:lnTo>
                <a:lnTo>
                  <a:pt x="256" y="83"/>
                </a:lnTo>
                <a:lnTo>
                  <a:pt x="258" y="79"/>
                </a:lnTo>
                <a:lnTo>
                  <a:pt x="259" y="77"/>
                </a:lnTo>
                <a:lnTo>
                  <a:pt x="261" y="75"/>
                </a:lnTo>
                <a:lnTo>
                  <a:pt x="265" y="75"/>
                </a:lnTo>
                <a:lnTo>
                  <a:pt x="267" y="74"/>
                </a:lnTo>
                <a:lnTo>
                  <a:pt x="269" y="72"/>
                </a:lnTo>
                <a:lnTo>
                  <a:pt x="267" y="68"/>
                </a:lnTo>
                <a:lnTo>
                  <a:pt x="265" y="64"/>
                </a:lnTo>
                <a:lnTo>
                  <a:pt x="267" y="55"/>
                </a:lnTo>
                <a:lnTo>
                  <a:pt x="267" y="53"/>
                </a:lnTo>
                <a:lnTo>
                  <a:pt x="267" y="51"/>
                </a:lnTo>
                <a:lnTo>
                  <a:pt x="269" y="49"/>
                </a:lnTo>
                <a:lnTo>
                  <a:pt x="271" y="45"/>
                </a:lnTo>
                <a:lnTo>
                  <a:pt x="271" y="44"/>
                </a:lnTo>
                <a:lnTo>
                  <a:pt x="275" y="42"/>
                </a:lnTo>
                <a:lnTo>
                  <a:pt x="278" y="44"/>
                </a:lnTo>
                <a:lnTo>
                  <a:pt x="280" y="42"/>
                </a:lnTo>
                <a:lnTo>
                  <a:pt x="280" y="42"/>
                </a:lnTo>
                <a:lnTo>
                  <a:pt x="284" y="38"/>
                </a:lnTo>
                <a:lnTo>
                  <a:pt x="290" y="38"/>
                </a:lnTo>
                <a:lnTo>
                  <a:pt x="293" y="40"/>
                </a:lnTo>
                <a:lnTo>
                  <a:pt x="297" y="45"/>
                </a:lnTo>
                <a:lnTo>
                  <a:pt x="299" y="47"/>
                </a:lnTo>
                <a:lnTo>
                  <a:pt x="303" y="49"/>
                </a:lnTo>
                <a:lnTo>
                  <a:pt x="308" y="49"/>
                </a:lnTo>
                <a:lnTo>
                  <a:pt x="310" y="51"/>
                </a:lnTo>
                <a:lnTo>
                  <a:pt x="314" y="55"/>
                </a:lnTo>
                <a:lnTo>
                  <a:pt x="312" y="59"/>
                </a:lnTo>
                <a:lnTo>
                  <a:pt x="310" y="64"/>
                </a:lnTo>
                <a:lnTo>
                  <a:pt x="310" y="70"/>
                </a:lnTo>
                <a:lnTo>
                  <a:pt x="312" y="70"/>
                </a:lnTo>
                <a:lnTo>
                  <a:pt x="312" y="64"/>
                </a:lnTo>
                <a:lnTo>
                  <a:pt x="318" y="60"/>
                </a:lnTo>
                <a:lnTo>
                  <a:pt x="322" y="59"/>
                </a:lnTo>
                <a:lnTo>
                  <a:pt x="324" y="57"/>
                </a:lnTo>
                <a:lnTo>
                  <a:pt x="324" y="51"/>
                </a:lnTo>
                <a:lnTo>
                  <a:pt x="325" y="51"/>
                </a:lnTo>
                <a:lnTo>
                  <a:pt x="329" y="53"/>
                </a:lnTo>
                <a:lnTo>
                  <a:pt x="331" y="49"/>
                </a:lnTo>
                <a:lnTo>
                  <a:pt x="331" y="45"/>
                </a:lnTo>
                <a:lnTo>
                  <a:pt x="331" y="45"/>
                </a:lnTo>
                <a:lnTo>
                  <a:pt x="331" y="45"/>
                </a:lnTo>
                <a:lnTo>
                  <a:pt x="327" y="44"/>
                </a:lnTo>
                <a:lnTo>
                  <a:pt x="327" y="44"/>
                </a:lnTo>
                <a:lnTo>
                  <a:pt x="325" y="45"/>
                </a:lnTo>
                <a:lnTo>
                  <a:pt x="325" y="47"/>
                </a:lnTo>
                <a:lnTo>
                  <a:pt x="324" y="45"/>
                </a:lnTo>
                <a:lnTo>
                  <a:pt x="324" y="44"/>
                </a:lnTo>
                <a:lnTo>
                  <a:pt x="322" y="44"/>
                </a:lnTo>
                <a:lnTo>
                  <a:pt x="322" y="45"/>
                </a:lnTo>
                <a:lnTo>
                  <a:pt x="322" y="49"/>
                </a:lnTo>
                <a:lnTo>
                  <a:pt x="320" y="47"/>
                </a:lnTo>
                <a:lnTo>
                  <a:pt x="318" y="45"/>
                </a:lnTo>
                <a:lnTo>
                  <a:pt x="316" y="47"/>
                </a:lnTo>
                <a:lnTo>
                  <a:pt x="316" y="49"/>
                </a:lnTo>
                <a:lnTo>
                  <a:pt x="314" y="47"/>
                </a:lnTo>
                <a:lnTo>
                  <a:pt x="314" y="44"/>
                </a:lnTo>
                <a:lnTo>
                  <a:pt x="312" y="44"/>
                </a:lnTo>
                <a:lnTo>
                  <a:pt x="310" y="40"/>
                </a:lnTo>
                <a:lnTo>
                  <a:pt x="310" y="38"/>
                </a:lnTo>
                <a:lnTo>
                  <a:pt x="307" y="40"/>
                </a:lnTo>
                <a:lnTo>
                  <a:pt x="305" y="38"/>
                </a:lnTo>
                <a:lnTo>
                  <a:pt x="301" y="38"/>
                </a:lnTo>
                <a:lnTo>
                  <a:pt x="299" y="34"/>
                </a:lnTo>
                <a:lnTo>
                  <a:pt x="299" y="34"/>
                </a:lnTo>
                <a:lnTo>
                  <a:pt x="305" y="36"/>
                </a:lnTo>
                <a:lnTo>
                  <a:pt x="308" y="34"/>
                </a:lnTo>
                <a:lnTo>
                  <a:pt x="312" y="36"/>
                </a:lnTo>
                <a:lnTo>
                  <a:pt x="318" y="36"/>
                </a:lnTo>
                <a:lnTo>
                  <a:pt x="324" y="34"/>
                </a:lnTo>
                <a:lnTo>
                  <a:pt x="325" y="29"/>
                </a:lnTo>
                <a:lnTo>
                  <a:pt x="333" y="27"/>
                </a:lnTo>
                <a:lnTo>
                  <a:pt x="335" y="25"/>
                </a:lnTo>
                <a:lnTo>
                  <a:pt x="335" y="25"/>
                </a:lnTo>
                <a:lnTo>
                  <a:pt x="333" y="23"/>
                </a:lnTo>
                <a:lnTo>
                  <a:pt x="333" y="23"/>
                </a:lnTo>
                <a:lnTo>
                  <a:pt x="329" y="21"/>
                </a:lnTo>
                <a:lnTo>
                  <a:pt x="327" y="23"/>
                </a:lnTo>
                <a:lnTo>
                  <a:pt x="324" y="19"/>
                </a:lnTo>
                <a:lnTo>
                  <a:pt x="322" y="19"/>
                </a:lnTo>
                <a:lnTo>
                  <a:pt x="318" y="21"/>
                </a:lnTo>
                <a:lnTo>
                  <a:pt x="316" y="21"/>
                </a:lnTo>
                <a:lnTo>
                  <a:pt x="316" y="21"/>
                </a:lnTo>
                <a:lnTo>
                  <a:pt x="318" y="19"/>
                </a:lnTo>
                <a:lnTo>
                  <a:pt x="320" y="17"/>
                </a:lnTo>
                <a:lnTo>
                  <a:pt x="316" y="15"/>
                </a:lnTo>
                <a:lnTo>
                  <a:pt x="316" y="15"/>
                </a:lnTo>
                <a:lnTo>
                  <a:pt x="312" y="15"/>
                </a:lnTo>
                <a:lnTo>
                  <a:pt x="310" y="19"/>
                </a:lnTo>
                <a:lnTo>
                  <a:pt x="310" y="19"/>
                </a:lnTo>
                <a:lnTo>
                  <a:pt x="310" y="15"/>
                </a:lnTo>
                <a:lnTo>
                  <a:pt x="308" y="15"/>
                </a:lnTo>
                <a:lnTo>
                  <a:pt x="307" y="17"/>
                </a:lnTo>
                <a:lnTo>
                  <a:pt x="305" y="17"/>
                </a:lnTo>
                <a:lnTo>
                  <a:pt x="305" y="15"/>
                </a:lnTo>
                <a:lnTo>
                  <a:pt x="307" y="15"/>
                </a:lnTo>
                <a:lnTo>
                  <a:pt x="307" y="14"/>
                </a:lnTo>
                <a:lnTo>
                  <a:pt x="305" y="12"/>
                </a:lnTo>
                <a:lnTo>
                  <a:pt x="301" y="10"/>
                </a:lnTo>
                <a:lnTo>
                  <a:pt x="299" y="12"/>
                </a:lnTo>
                <a:lnTo>
                  <a:pt x="299" y="17"/>
                </a:lnTo>
                <a:lnTo>
                  <a:pt x="297" y="17"/>
                </a:lnTo>
                <a:lnTo>
                  <a:pt x="295" y="19"/>
                </a:lnTo>
                <a:lnTo>
                  <a:pt x="297" y="23"/>
                </a:lnTo>
                <a:lnTo>
                  <a:pt x="297" y="25"/>
                </a:lnTo>
                <a:lnTo>
                  <a:pt x="295" y="27"/>
                </a:lnTo>
                <a:lnTo>
                  <a:pt x="295" y="25"/>
                </a:lnTo>
                <a:lnTo>
                  <a:pt x="293" y="25"/>
                </a:lnTo>
                <a:lnTo>
                  <a:pt x="292" y="25"/>
                </a:lnTo>
                <a:lnTo>
                  <a:pt x="290" y="25"/>
                </a:lnTo>
                <a:lnTo>
                  <a:pt x="286" y="27"/>
                </a:lnTo>
                <a:lnTo>
                  <a:pt x="288" y="23"/>
                </a:lnTo>
                <a:lnTo>
                  <a:pt x="292" y="21"/>
                </a:lnTo>
                <a:lnTo>
                  <a:pt x="293" y="19"/>
                </a:lnTo>
                <a:lnTo>
                  <a:pt x="292" y="17"/>
                </a:lnTo>
                <a:lnTo>
                  <a:pt x="292" y="17"/>
                </a:lnTo>
                <a:lnTo>
                  <a:pt x="288" y="19"/>
                </a:lnTo>
                <a:lnTo>
                  <a:pt x="286" y="19"/>
                </a:lnTo>
                <a:lnTo>
                  <a:pt x="286" y="17"/>
                </a:lnTo>
                <a:lnTo>
                  <a:pt x="288" y="15"/>
                </a:lnTo>
                <a:lnTo>
                  <a:pt x="288" y="14"/>
                </a:lnTo>
                <a:lnTo>
                  <a:pt x="286" y="14"/>
                </a:lnTo>
                <a:lnTo>
                  <a:pt x="286" y="12"/>
                </a:lnTo>
                <a:lnTo>
                  <a:pt x="288" y="12"/>
                </a:lnTo>
                <a:lnTo>
                  <a:pt x="288" y="14"/>
                </a:lnTo>
                <a:lnTo>
                  <a:pt x="292" y="14"/>
                </a:lnTo>
                <a:lnTo>
                  <a:pt x="293" y="8"/>
                </a:lnTo>
                <a:lnTo>
                  <a:pt x="293" y="6"/>
                </a:lnTo>
                <a:lnTo>
                  <a:pt x="290" y="6"/>
                </a:lnTo>
                <a:lnTo>
                  <a:pt x="288" y="6"/>
                </a:lnTo>
                <a:lnTo>
                  <a:pt x="290" y="2"/>
                </a:lnTo>
                <a:lnTo>
                  <a:pt x="288" y="0"/>
                </a:lnTo>
                <a:lnTo>
                  <a:pt x="286" y="2"/>
                </a:lnTo>
                <a:lnTo>
                  <a:pt x="284" y="2"/>
                </a:lnTo>
                <a:lnTo>
                  <a:pt x="282" y="0"/>
                </a:lnTo>
                <a:lnTo>
                  <a:pt x="280" y="2"/>
                </a:lnTo>
                <a:lnTo>
                  <a:pt x="280" y="4"/>
                </a:lnTo>
                <a:lnTo>
                  <a:pt x="282" y="6"/>
                </a:lnTo>
                <a:lnTo>
                  <a:pt x="280" y="8"/>
                </a:lnTo>
                <a:lnTo>
                  <a:pt x="280" y="8"/>
                </a:lnTo>
                <a:lnTo>
                  <a:pt x="276" y="6"/>
                </a:lnTo>
                <a:lnTo>
                  <a:pt x="276" y="8"/>
                </a:lnTo>
                <a:lnTo>
                  <a:pt x="275" y="10"/>
                </a:lnTo>
                <a:lnTo>
                  <a:pt x="275" y="12"/>
                </a:lnTo>
                <a:lnTo>
                  <a:pt x="278" y="12"/>
                </a:lnTo>
                <a:lnTo>
                  <a:pt x="278" y="12"/>
                </a:lnTo>
                <a:lnTo>
                  <a:pt x="278" y="14"/>
                </a:lnTo>
                <a:lnTo>
                  <a:pt x="276" y="14"/>
                </a:lnTo>
                <a:lnTo>
                  <a:pt x="276" y="17"/>
                </a:lnTo>
                <a:lnTo>
                  <a:pt x="275" y="17"/>
                </a:lnTo>
                <a:lnTo>
                  <a:pt x="275" y="19"/>
                </a:lnTo>
                <a:lnTo>
                  <a:pt x="275" y="21"/>
                </a:lnTo>
                <a:lnTo>
                  <a:pt x="275" y="23"/>
                </a:lnTo>
                <a:lnTo>
                  <a:pt x="275" y="25"/>
                </a:lnTo>
                <a:lnTo>
                  <a:pt x="275" y="27"/>
                </a:lnTo>
                <a:lnTo>
                  <a:pt x="271" y="25"/>
                </a:lnTo>
                <a:lnTo>
                  <a:pt x="269" y="27"/>
                </a:lnTo>
                <a:lnTo>
                  <a:pt x="269" y="29"/>
                </a:lnTo>
                <a:lnTo>
                  <a:pt x="267" y="29"/>
                </a:lnTo>
                <a:lnTo>
                  <a:pt x="267" y="27"/>
                </a:lnTo>
                <a:lnTo>
                  <a:pt x="269" y="21"/>
                </a:lnTo>
                <a:lnTo>
                  <a:pt x="267" y="19"/>
                </a:lnTo>
                <a:lnTo>
                  <a:pt x="267" y="17"/>
                </a:lnTo>
                <a:lnTo>
                  <a:pt x="269" y="15"/>
                </a:lnTo>
                <a:lnTo>
                  <a:pt x="269" y="12"/>
                </a:lnTo>
                <a:lnTo>
                  <a:pt x="269" y="10"/>
                </a:lnTo>
                <a:lnTo>
                  <a:pt x="267" y="10"/>
                </a:lnTo>
                <a:lnTo>
                  <a:pt x="263" y="15"/>
                </a:lnTo>
                <a:lnTo>
                  <a:pt x="263" y="19"/>
                </a:lnTo>
                <a:lnTo>
                  <a:pt x="258" y="25"/>
                </a:lnTo>
                <a:lnTo>
                  <a:pt x="258" y="30"/>
                </a:lnTo>
                <a:lnTo>
                  <a:pt x="258" y="32"/>
                </a:lnTo>
                <a:lnTo>
                  <a:pt x="258" y="34"/>
                </a:lnTo>
                <a:lnTo>
                  <a:pt x="254" y="40"/>
                </a:lnTo>
                <a:lnTo>
                  <a:pt x="252" y="40"/>
                </a:lnTo>
                <a:lnTo>
                  <a:pt x="252" y="38"/>
                </a:lnTo>
                <a:lnTo>
                  <a:pt x="250" y="36"/>
                </a:lnTo>
                <a:lnTo>
                  <a:pt x="254" y="30"/>
                </a:lnTo>
                <a:lnTo>
                  <a:pt x="252" y="29"/>
                </a:lnTo>
                <a:lnTo>
                  <a:pt x="254" y="27"/>
                </a:lnTo>
                <a:lnTo>
                  <a:pt x="252" y="23"/>
                </a:lnTo>
                <a:lnTo>
                  <a:pt x="258" y="17"/>
                </a:lnTo>
                <a:lnTo>
                  <a:pt x="258" y="15"/>
                </a:lnTo>
                <a:lnTo>
                  <a:pt x="259" y="14"/>
                </a:lnTo>
                <a:lnTo>
                  <a:pt x="258" y="12"/>
                </a:lnTo>
                <a:lnTo>
                  <a:pt x="256" y="12"/>
                </a:lnTo>
                <a:lnTo>
                  <a:pt x="254" y="10"/>
                </a:lnTo>
                <a:lnTo>
                  <a:pt x="252" y="10"/>
                </a:lnTo>
                <a:lnTo>
                  <a:pt x="252" y="14"/>
                </a:lnTo>
                <a:lnTo>
                  <a:pt x="250" y="15"/>
                </a:lnTo>
                <a:lnTo>
                  <a:pt x="250" y="12"/>
                </a:lnTo>
                <a:lnTo>
                  <a:pt x="248" y="10"/>
                </a:lnTo>
                <a:lnTo>
                  <a:pt x="244" y="10"/>
                </a:lnTo>
                <a:lnTo>
                  <a:pt x="243" y="10"/>
                </a:lnTo>
                <a:lnTo>
                  <a:pt x="244" y="14"/>
                </a:lnTo>
                <a:lnTo>
                  <a:pt x="243" y="17"/>
                </a:lnTo>
                <a:lnTo>
                  <a:pt x="241" y="15"/>
                </a:lnTo>
                <a:lnTo>
                  <a:pt x="239" y="14"/>
                </a:lnTo>
                <a:lnTo>
                  <a:pt x="239" y="15"/>
                </a:lnTo>
                <a:lnTo>
                  <a:pt x="239" y="15"/>
                </a:lnTo>
                <a:lnTo>
                  <a:pt x="243" y="19"/>
                </a:lnTo>
                <a:lnTo>
                  <a:pt x="243" y="21"/>
                </a:lnTo>
                <a:lnTo>
                  <a:pt x="243" y="23"/>
                </a:lnTo>
                <a:lnTo>
                  <a:pt x="241" y="21"/>
                </a:lnTo>
                <a:lnTo>
                  <a:pt x="239" y="23"/>
                </a:lnTo>
                <a:lnTo>
                  <a:pt x="239" y="25"/>
                </a:lnTo>
                <a:lnTo>
                  <a:pt x="239" y="25"/>
                </a:lnTo>
                <a:lnTo>
                  <a:pt x="239" y="27"/>
                </a:lnTo>
                <a:lnTo>
                  <a:pt x="235" y="25"/>
                </a:lnTo>
                <a:lnTo>
                  <a:pt x="233" y="25"/>
                </a:lnTo>
                <a:lnTo>
                  <a:pt x="233" y="29"/>
                </a:lnTo>
                <a:lnTo>
                  <a:pt x="229" y="29"/>
                </a:lnTo>
                <a:lnTo>
                  <a:pt x="229" y="30"/>
                </a:lnTo>
                <a:lnTo>
                  <a:pt x="231" y="32"/>
                </a:lnTo>
                <a:lnTo>
                  <a:pt x="227" y="34"/>
                </a:lnTo>
                <a:lnTo>
                  <a:pt x="227" y="36"/>
                </a:lnTo>
                <a:lnTo>
                  <a:pt x="229" y="38"/>
                </a:lnTo>
                <a:lnTo>
                  <a:pt x="227" y="40"/>
                </a:lnTo>
                <a:lnTo>
                  <a:pt x="231" y="42"/>
                </a:lnTo>
                <a:lnTo>
                  <a:pt x="231" y="44"/>
                </a:lnTo>
                <a:lnTo>
                  <a:pt x="231" y="44"/>
                </a:lnTo>
                <a:lnTo>
                  <a:pt x="226" y="44"/>
                </a:lnTo>
                <a:lnTo>
                  <a:pt x="226" y="40"/>
                </a:lnTo>
                <a:lnTo>
                  <a:pt x="224" y="40"/>
                </a:lnTo>
                <a:lnTo>
                  <a:pt x="226" y="36"/>
                </a:lnTo>
                <a:lnTo>
                  <a:pt x="222" y="36"/>
                </a:lnTo>
                <a:lnTo>
                  <a:pt x="220" y="36"/>
                </a:lnTo>
                <a:lnTo>
                  <a:pt x="216" y="36"/>
                </a:lnTo>
                <a:lnTo>
                  <a:pt x="211" y="32"/>
                </a:lnTo>
                <a:lnTo>
                  <a:pt x="211" y="32"/>
                </a:lnTo>
                <a:lnTo>
                  <a:pt x="209" y="34"/>
                </a:lnTo>
                <a:lnTo>
                  <a:pt x="207" y="32"/>
                </a:lnTo>
                <a:lnTo>
                  <a:pt x="205" y="34"/>
                </a:lnTo>
                <a:lnTo>
                  <a:pt x="201" y="34"/>
                </a:lnTo>
                <a:lnTo>
                  <a:pt x="201" y="36"/>
                </a:lnTo>
                <a:lnTo>
                  <a:pt x="205" y="40"/>
                </a:lnTo>
                <a:lnTo>
                  <a:pt x="207" y="40"/>
                </a:lnTo>
                <a:lnTo>
                  <a:pt x="209" y="42"/>
                </a:lnTo>
                <a:lnTo>
                  <a:pt x="212" y="42"/>
                </a:lnTo>
                <a:lnTo>
                  <a:pt x="211" y="45"/>
                </a:lnTo>
                <a:lnTo>
                  <a:pt x="211" y="47"/>
                </a:lnTo>
                <a:lnTo>
                  <a:pt x="214" y="51"/>
                </a:lnTo>
                <a:lnTo>
                  <a:pt x="212" y="53"/>
                </a:lnTo>
                <a:lnTo>
                  <a:pt x="211" y="51"/>
                </a:lnTo>
                <a:lnTo>
                  <a:pt x="209" y="49"/>
                </a:lnTo>
                <a:lnTo>
                  <a:pt x="207" y="47"/>
                </a:lnTo>
                <a:lnTo>
                  <a:pt x="205" y="45"/>
                </a:lnTo>
                <a:lnTo>
                  <a:pt x="203" y="47"/>
                </a:lnTo>
                <a:lnTo>
                  <a:pt x="201" y="49"/>
                </a:lnTo>
                <a:lnTo>
                  <a:pt x="201" y="45"/>
                </a:lnTo>
                <a:lnTo>
                  <a:pt x="197" y="47"/>
                </a:lnTo>
                <a:lnTo>
                  <a:pt x="197" y="49"/>
                </a:lnTo>
                <a:lnTo>
                  <a:pt x="195" y="53"/>
                </a:lnTo>
                <a:lnTo>
                  <a:pt x="195" y="55"/>
                </a:lnTo>
                <a:lnTo>
                  <a:pt x="199" y="57"/>
                </a:lnTo>
                <a:lnTo>
                  <a:pt x="199" y="59"/>
                </a:lnTo>
                <a:lnTo>
                  <a:pt x="197" y="59"/>
                </a:lnTo>
                <a:lnTo>
                  <a:pt x="195" y="57"/>
                </a:lnTo>
                <a:lnTo>
                  <a:pt x="194" y="60"/>
                </a:lnTo>
                <a:lnTo>
                  <a:pt x="194" y="64"/>
                </a:lnTo>
                <a:lnTo>
                  <a:pt x="190" y="66"/>
                </a:lnTo>
                <a:lnTo>
                  <a:pt x="190" y="64"/>
                </a:lnTo>
                <a:lnTo>
                  <a:pt x="192" y="62"/>
                </a:lnTo>
                <a:lnTo>
                  <a:pt x="192" y="60"/>
                </a:lnTo>
                <a:lnTo>
                  <a:pt x="194" y="57"/>
                </a:lnTo>
                <a:lnTo>
                  <a:pt x="192" y="47"/>
                </a:lnTo>
                <a:lnTo>
                  <a:pt x="190" y="47"/>
                </a:lnTo>
                <a:lnTo>
                  <a:pt x="186" y="55"/>
                </a:lnTo>
                <a:lnTo>
                  <a:pt x="186" y="59"/>
                </a:lnTo>
                <a:lnTo>
                  <a:pt x="186" y="60"/>
                </a:lnTo>
                <a:lnTo>
                  <a:pt x="184" y="62"/>
                </a:lnTo>
                <a:lnTo>
                  <a:pt x="182" y="60"/>
                </a:lnTo>
                <a:lnTo>
                  <a:pt x="184" y="57"/>
                </a:lnTo>
                <a:lnTo>
                  <a:pt x="184" y="51"/>
                </a:lnTo>
                <a:lnTo>
                  <a:pt x="182" y="51"/>
                </a:lnTo>
                <a:lnTo>
                  <a:pt x="179" y="53"/>
                </a:lnTo>
                <a:lnTo>
                  <a:pt x="177" y="59"/>
                </a:lnTo>
                <a:lnTo>
                  <a:pt x="179" y="60"/>
                </a:lnTo>
                <a:lnTo>
                  <a:pt x="177" y="64"/>
                </a:lnTo>
                <a:lnTo>
                  <a:pt x="182" y="66"/>
                </a:lnTo>
                <a:lnTo>
                  <a:pt x="184" y="70"/>
                </a:lnTo>
                <a:lnTo>
                  <a:pt x="182" y="74"/>
                </a:lnTo>
                <a:lnTo>
                  <a:pt x="180" y="68"/>
                </a:lnTo>
                <a:lnTo>
                  <a:pt x="177" y="66"/>
                </a:lnTo>
                <a:lnTo>
                  <a:pt x="175" y="60"/>
                </a:lnTo>
                <a:lnTo>
                  <a:pt x="173" y="60"/>
                </a:lnTo>
                <a:lnTo>
                  <a:pt x="169" y="62"/>
                </a:lnTo>
                <a:lnTo>
                  <a:pt x="169" y="64"/>
                </a:lnTo>
                <a:lnTo>
                  <a:pt x="173" y="68"/>
                </a:lnTo>
                <a:lnTo>
                  <a:pt x="175" y="68"/>
                </a:lnTo>
                <a:lnTo>
                  <a:pt x="177" y="68"/>
                </a:lnTo>
                <a:lnTo>
                  <a:pt x="173" y="68"/>
                </a:lnTo>
                <a:lnTo>
                  <a:pt x="171" y="70"/>
                </a:lnTo>
                <a:lnTo>
                  <a:pt x="173" y="72"/>
                </a:lnTo>
                <a:lnTo>
                  <a:pt x="169" y="70"/>
                </a:lnTo>
                <a:lnTo>
                  <a:pt x="169" y="66"/>
                </a:lnTo>
                <a:lnTo>
                  <a:pt x="167" y="66"/>
                </a:lnTo>
                <a:lnTo>
                  <a:pt x="167" y="62"/>
                </a:lnTo>
                <a:lnTo>
                  <a:pt x="165" y="64"/>
                </a:lnTo>
                <a:lnTo>
                  <a:pt x="163" y="68"/>
                </a:lnTo>
                <a:lnTo>
                  <a:pt x="165" y="70"/>
                </a:lnTo>
                <a:lnTo>
                  <a:pt x="165" y="74"/>
                </a:lnTo>
                <a:lnTo>
                  <a:pt x="162" y="74"/>
                </a:lnTo>
                <a:lnTo>
                  <a:pt x="160" y="74"/>
                </a:lnTo>
                <a:lnTo>
                  <a:pt x="158" y="77"/>
                </a:lnTo>
                <a:lnTo>
                  <a:pt x="158" y="77"/>
                </a:lnTo>
                <a:lnTo>
                  <a:pt x="160" y="77"/>
                </a:lnTo>
                <a:lnTo>
                  <a:pt x="162" y="79"/>
                </a:lnTo>
                <a:lnTo>
                  <a:pt x="160" y="79"/>
                </a:lnTo>
                <a:lnTo>
                  <a:pt x="158" y="81"/>
                </a:lnTo>
                <a:lnTo>
                  <a:pt x="160" y="83"/>
                </a:lnTo>
                <a:lnTo>
                  <a:pt x="158" y="85"/>
                </a:lnTo>
                <a:lnTo>
                  <a:pt x="156" y="85"/>
                </a:lnTo>
                <a:lnTo>
                  <a:pt x="156" y="87"/>
                </a:lnTo>
                <a:lnTo>
                  <a:pt x="156" y="87"/>
                </a:lnTo>
                <a:lnTo>
                  <a:pt x="154" y="87"/>
                </a:lnTo>
                <a:lnTo>
                  <a:pt x="152" y="85"/>
                </a:lnTo>
                <a:lnTo>
                  <a:pt x="150" y="87"/>
                </a:lnTo>
                <a:lnTo>
                  <a:pt x="148" y="89"/>
                </a:lnTo>
                <a:lnTo>
                  <a:pt x="148" y="90"/>
                </a:lnTo>
                <a:lnTo>
                  <a:pt x="148" y="90"/>
                </a:lnTo>
                <a:lnTo>
                  <a:pt x="145" y="92"/>
                </a:lnTo>
                <a:lnTo>
                  <a:pt x="143" y="94"/>
                </a:lnTo>
                <a:lnTo>
                  <a:pt x="146" y="96"/>
                </a:lnTo>
                <a:lnTo>
                  <a:pt x="154" y="94"/>
                </a:lnTo>
                <a:lnTo>
                  <a:pt x="156" y="94"/>
                </a:lnTo>
                <a:lnTo>
                  <a:pt x="158" y="92"/>
                </a:lnTo>
                <a:lnTo>
                  <a:pt x="160" y="92"/>
                </a:lnTo>
                <a:lnTo>
                  <a:pt x="160" y="94"/>
                </a:lnTo>
                <a:lnTo>
                  <a:pt x="158" y="98"/>
                </a:lnTo>
                <a:lnTo>
                  <a:pt x="158" y="102"/>
                </a:lnTo>
                <a:lnTo>
                  <a:pt x="156" y="104"/>
                </a:lnTo>
                <a:lnTo>
                  <a:pt x="156" y="102"/>
                </a:lnTo>
                <a:lnTo>
                  <a:pt x="154" y="100"/>
                </a:lnTo>
                <a:lnTo>
                  <a:pt x="152" y="100"/>
                </a:lnTo>
                <a:lnTo>
                  <a:pt x="150" y="98"/>
                </a:lnTo>
                <a:lnTo>
                  <a:pt x="148" y="98"/>
                </a:lnTo>
                <a:lnTo>
                  <a:pt x="148" y="100"/>
                </a:lnTo>
                <a:lnTo>
                  <a:pt x="148" y="102"/>
                </a:lnTo>
                <a:lnTo>
                  <a:pt x="145" y="100"/>
                </a:lnTo>
                <a:lnTo>
                  <a:pt x="143" y="100"/>
                </a:lnTo>
                <a:lnTo>
                  <a:pt x="146" y="102"/>
                </a:lnTo>
                <a:lnTo>
                  <a:pt x="146" y="104"/>
                </a:lnTo>
                <a:lnTo>
                  <a:pt x="145" y="104"/>
                </a:lnTo>
                <a:lnTo>
                  <a:pt x="145" y="105"/>
                </a:lnTo>
                <a:lnTo>
                  <a:pt x="145" y="109"/>
                </a:lnTo>
                <a:lnTo>
                  <a:pt x="145" y="111"/>
                </a:lnTo>
                <a:lnTo>
                  <a:pt x="143" y="107"/>
                </a:lnTo>
                <a:lnTo>
                  <a:pt x="143" y="105"/>
                </a:lnTo>
                <a:lnTo>
                  <a:pt x="141" y="102"/>
                </a:lnTo>
                <a:lnTo>
                  <a:pt x="139" y="105"/>
                </a:lnTo>
                <a:lnTo>
                  <a:pt x="135" y="105"/>
                </a:lnTo>
                <a:lnTo>
                  <a:pt x="135" y="104"/>
                </a:lnTo>
                <a:lnTo>
                  <a:pt x="135" y="102"/>
                </a:lnTo>
                <a:lnTo>
                  <a:pt x="133" y="102"/>
                </a:lnTo>
                <a:lnTo>
                  <a:pt x="131" y="105"/>
                </a:lnTo>
                <a:lnTo>
                  <a:pt x="133" y="107"/>
                </a:lnTo>
                <a:lnTo>
                  <a:pt x="137" y="107"/>
                </a:lnTo>
                <a:lnTo>
                  <a:pt x="139" y="109"/>
                </a:lnTo>
                <a:lnTo>
                  <a:pt x="139" y="111"/>
                </a:lnTo>
                <a:lnTo>
                  <a:pt x="131" y="111"/>
                </a:lnTo>
                <a:lnTo>
                  <a:pt x="131" y="111"/>
                </a:lnTo>
                <a:lnTo>
                  <a:pt x="128" y="111"/>
                </a:lnTo>
                <a:lnTo>
                  <a:pt x="128" y="115"/>
                </a:lnTo>
                <a:lnTo>
                  <a:pt x="130" y="117"/>
                </a:lnTo>
                <a:lnTo>
                  <a:pt x="128" y="118"/>
                </a:lnTo>
                <a:lnTo>
                  <a:pt x="130" y="118"/>
                </a:lnTo>
                <a:lnTo>
                  <a:pt x="133" y="115"/>
                </a:lnTo>
                <a:lnTo>
                  <a:pt x="135" y="115"/>
                </a:lnTo>
                <a:lnTo>
                  <a:pt x="137" y="117"/>
                </a:lnTo>
                <a:lnTo>
                  <a:pt x="133" y="117"/>
                </a:lnTo>
                <a:lnTo>
                  <a:pt x="131" y="120"/>
                </a:lnTo>
                <a:lnTo>
                  <a:pt x="133" y="122"/>
                </a:lnTo>
                <a:lnTo>
                  <a:pt x="137" y="124"/>
                </a:lnTo>
                <a:lnTo>
                  <a:pt x="137" y="128"/>
                </a:lnTo>
                <a:lnTo>
                  <a:pt x="135" y="126"/>
                </a:lnTo>
                <a:lnTo>
                  <a:pt x="133" y="126"/>
                </a:lnTo>
                <a:lnTo>
                  <a:pt x="130" y="122"/>
                </a:lnTo>
                <a:lnTo>
                  <a:pt x="128" y="122"/>
                </a:lnTo>
                <a:lnTo>
                  <a:pt x="126" y="124"/>
                </a:lnTo>
                <a:lnTo>
                  <a:pt x="130" y="126"/>
                </a:lnTo>
                <a:lnTo>
                  <a:pt x="126" y="128"/>
                </a:lnTo>
                <a:lnTo>
                  <a:pt x="122" y="130"/>
                </a:lnTo>
                <a:lnTo>
                  <a:pt x="122" y="132"/>
                </a:lnTo>
                <a:lnTo>
                  <a:pt x="126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2"/>
                </a:lnTo>
                <a:lnTo>
                  <a:pt x="133" y="133"/>
                </a:lnTo>
                <a:lnTo>
                  <a:pt x="135" y="135"/>
                </a:lnTo>
                <a:lnTo>
                  <a:pt x="135" y="137"/>
                </a:lnTo>
                <a:lnTo>
                  <a:pt x="131" y="135"/>
                </a:lnTo>
                <a:lnTo>
                  <a:pt x="128" y="135"/>
                </a:lnTo>
                <a:lnTo>
                  <a:pt x="126" y="135"/>
                </a:lnTo>
                <a:lnTo>
                  <a:pt x="122" y="135"/>
                </a:lnTo>
                <a:lnTo>
                  <a:pt x="122" y="139"/>
                </a:lnTo>
                <a:lnTo>
                  <a:pt x="120" y="141"/>
                </a:lnTo>
                <a:lnTo>
                  <a:pt x="118" y="139"/>
                </a:lnTo>
                <a:lnTo>
                  <a:pt x="114" y="141"/>
                </a:lnTo>
                <a:lnTo>
                  <a:pt x="113" y="141"/>
                </a:lnTo>
                <a:lnTo>
                  <a:pt x="111" y="143"/>
                </a:lnTo>
                <a:lnTo>
                  <a:pt x="114" y="145"/>
                </a:lnTo>
                <a:lnTo>
                  <a:pt x="116" y="147"/>
                </a:lnTo>
                <a:lnTo>
                  <a:pt x="114" y="147"/>
                </a:lnTo>
                <a:lnTo>
                  <a:pt x="113" y="147"/>
                </a:lnTo>
                <a:lnTo>
                  <a:pt x="111" y="147"/>
                </a:lnTo>
                <a:lnTo>
                  <a:pt x="114" y="148"/>
                </a:lnTo>
                <a:lnTo>
                  <a:pt x="113" y="150"/>
                </a:lnTo>
                <a:lnTo>
                  <a:pt x="111" y="150"/>
                </a:lnTo>
                <a:lnTo>
                  <a:pt x="109" y="148"/>
                </a:lnTo>
                <a:lnTo>
                  <a:pt x="109" y="150"/>
                </a:lnTo>
                <a:lnTo>
                  <a:pt x="111" y="152"/>
                </a:lnTo>
                <a:lnTo>
                  <a:pt x="109" y="152"/>
                </a:lnTo>
                <a:lnTo>
                  <a:pt x="109" y="154"/>
                </a:lnTo>
                <a:lnTo>
                  <a:pt x="111" y="154"/>
                </a:lnTo>
                <a:lnTo>
                  <a:pt x="109" y="156"/>
                </a:lnTo>
                <a:lnTo>
                  <a:pt x="107" y="156"/>
                </a:lnTo>
                <a:lnTo>
                  <a:pt x="107" y="156"/>
                </a:lnTo>
                <a:lnTo>
                  <a:pt x="107" y="156"/>
                </a:lnTo>
                <a:lnTo>
                  <a:pt x="105" y="158"/>
                </a:lnTo>
                <a:lnTo>
                  <a:pt x="107" y="160"/>
                </a:lnTo>
                <a:lnTo>
                  <a:pt x="111" y="162"/>
                </a:lnTo>
                <a:lnTo>
                  <a:pt x="113" y="163"/>
                </a:lnTo>
                <a:lnTo>
                  <a:pt x="114" y="163"/>
                </a:lnTo>
                <a:lnTo>
                  <a:pt x="116" y="162"/>
                </a:lnTo>
                <a:lnTo>
                  <a:pt x="114" y="163"/>
                </a:lnTo>
                <a:lnTo>
                  <a:pt x="114" y="165"/>
                </a:lnTo>
                <a:lnTo>
                  <a:pt x="113" y="165"/>
                </a:lnTo>
                <a:lnTo>
                  <a:pt x="111" y="165"/>
                </a:lnTo>
                <a:lnTo>
                  <a:pt x="105" y="165"/>
                </a:lnTo>
                <a:lnTo>
                  <a:pt x="103" y="167"/>
                </a:lnTo>
                <a:lnTo>
                  <a:pt x="103" y="169"/>
                </a:lnTo>
                <a:lnTo>
                  <a:pt x="107" y="169"/>
                </a:lnTo>
                <a:lnTo>
                  <a:pt x="107" y="171"/>
                </a:lnTo>
                <a:lnTo>
                  <a:pt x="109" y="173"/>
                </a:lnTo>
                <a:lnTo>
                  <a:pt x="109" y="175"/>
                </a:lnTo>
                <a:lnTo>
                  <a:pt x="107" y="173"/>
                </a:lnTo>
                <a:lnTo>
                  <a:pt x="105" y="173"/>
                </a:lnTo>
                <a:lnTo>
                  <a:pt x="103" y="175"/>
                </a:lnTo>
                <a:lnTo>
                  <a:pt x="103" y="177"/>
                </a:lnTo>
                <a:lnTo>
                  <a:pt x="103" y="177"/>
                </a:lnTo>
                <a:lnTo>
                  <a:pt x="105" y="178"/>
                </a:lnTo>
                <a:lnTo>
                  <a:pt x="105" y="180"/>
                </a:lnTo>
                <a:lnTo>
                  <a:pt x="103" y="180"/>
                </a:lnTo>
                <a:lnTo>
                  <a:pt x="101" y="178"/>
                </a:lnTo>
                <a:lnTo>
                  <a:pt x="101" y="180"/>
                </a:lnTo>
                <a:lnTo>
                  <a:pt x="101" y="182"/>
                </a:lnTo>
                <a:lnTo>
                  <a:pt x="103" y="184"/>
                </a:lnTo>
                <a:lnTo>
                  <a:pt x="105" y="184"/>
                </a:lnTo>
                <a:lnTo>
                  <a:pt x="103" y="186"/>
                </a:lnTo>
                <a:lnTo>
                  <a:pt x="99" y="184"/>
                </a:lnTo>
                <a:lnTo>
                  <a:pt x="99" y="186"/>
                </a:lnTo>
                <a:lnTo>
                  <a:pt x="99" y="188"/>
                </a:lnTo>
                <a:lnTo>
                  <a:pt x="99" y="188"/>
                </a:lnTo>
                <a:lnTo>
                  <a:pt x="99" y="192"/>
                </a:lnTo>
                <a:lnTo>
                  <a:pt x="101" y="193"/>
                </a:lnTo>
                <a:lnTo>
                  <a:pt x="103" y="193"/>
                </a:lnTo>
                <a:lnTo>
                  <a:pt x="103" y="192"/>
                </a:lnTo>
                <a:lnTo>
                  <a:pt x="105" y="192"/>
                </a:lnTo>
                <a:lnTo>
                  <a:pt x="105" y="195"/>
                </a:lnTo>
                <a:lnTo>
                  <a:pt x="101" y="195"/>
                </a:lnTo>
                <a:lnTo>
                  <a:pt x="99" y="199"/>
                </a:lnTo>
                <a:lnTo>
                  <a:pt x="98" y="199"/>
                </a:lnTo>
                <a:lnTo>
                  <a:pt x="96" y="199"/>
                </a:lnTo>
                <a:lnTo>
                  <a:pt x="96" y="201"/>
                </a:lnTo>
                <a:lnTo>
                  <a:pt x="92" y="201"/>
                </a:lnTo>
                <a:lnTo>
                  <a:pt x="90" y="203"/>
                </a:lnTo>
                <a:lnTo>
                  <a:pt x="92" y="205"/>
                </a:lnTo>
                <a:lnTo>
                  <a:pt x="92" y="207"/>
                </a:lnTo>
                <a:lnTo>
                  <a:pt x="88" y="207"/>
                </a:lnTo>
                <a:lnTo>
                  <a:pt x="86" y="208"/>
                </a:lnTo>
                <a:lnTo>
                  <a:pt x="86" y="210"/>
                </a:lnTo>
                <a:lnTo>
                  <a:pt x="90" y="212"/>
                </a:lnTo>
                <a:lnTo>
                  <a:pt x="86" y="212"/>
                </a:lnTo>
                <a:lnTo>
                  <a:pt x="86" y="216"/>
                </a:lnTo>
                <a:lnTo>
                  <a:pt x="82" y="216"/>
                </a:lnTo>
                <a:lnTo>
                  <a:pt x="82" y="212"/>
                </a:lnTo>
                <a:lnTo>
                  <a:pt x="81" y="212"/>
                </a:lnTo>
                <a:lnTo>
                  <a:pt x="81" y="214"/>
                </a:lnTo>
                <a:lnTo>
                  <a:pt x="77" y="214"/>
                </a:lnTo>
                <a:lnTo>
                  <a:pt x="79" y="216"/>
                </a:lnTo>
                <a:lnTo>
                  <a:pt x="77" y="216"/>
                </a:lnTo>
                <a:lnTo>
                  <a:pt x="77" y="218"/>
                </a:lnTo>
                <a:lnTo>
                  <a:pt x="77" y="220"/>
                </a:lnTo>
                <a:lnTo>
                  <a:pt x="73" y="220"/>
                </a:lnTo>
                <a:lnTo>
                  <a:pt x="71" y="222"/>
                </a:lnTo>
                <a:lnTo>
                  <a:pt x="73" y="225"/>
                </a:lnTo>
                <a:lnTo>
                  <a:pt x="69" y="227"/>
                </a:lnTo>
                <a:lnTo>
                  <a:pt x="69" y="227"/>
                </a:lnTo>
                <a:lnTo>
                  <a:pt x="69" y="231"/>
                </a:lnTo>
                <a:lnTo>
                  <a:pt x="67" y="233"/>
                </a:lnTo>
                <a:lnTo>
                  <a:pt x="64" y="235"/>
                </a:lnTo>
                <a:lnTo>
                  <a:pt x="66" y="237"/>
                </a:lnTo>
                <a:lnTo>
                  <a:pt x="67" y="235"/>
                </a:lnTo>
                <a:lnTo>
                  <a:pt x="69" y="235"/>
                </a:lnTo>
                <a:lnTo>
                  <a:pt x="69" y="237"/>
                </a:lnTo>
                <a:lnTo>
                  <a:pt x="67" y="237"/>
                </a:lnTo>
                <a:lnTo>
                  <a:pt x="67" y="240"/>
                </a:lnTo>
                <a:lnTo>
                  <a:pt x="69" y="244"/>
                </a:lnTo>
                <a:lnTo>
                  <a:pt x="73" y="240"/>
                </a:lnTo>
                <a:lnTo>
                  <a:pt x="77" y="240"/>
                </a:lnTo>
                <a:lnTo>
                  <a:pt x="82" y="237"/>
                </a:lnTo>
                <a:lnTo>
                  <a:pt x="82" y="233"/>
                </a:lnTo>
                <a:lnTo>
                  <a:pt x="79" y="235"/>
                </a:lnTo>
                <a:lnTo>
                  <a:pt x="81" y="231"/>
                </a:lnTo>
                <a:lnTo>
                  <a:pt x="82" y="227"/>
                </a:lnTo>
                <a:lnTo>
                  <a:pt x="82" y="227"/>
                </a:lnTo>
                <a:lnTo>
                  <a:pt x="84" y="225"/>
                </a:lnTo>
                <a:lnTo>
                  <a:pt x="88" y="227"/>
                </a:lnTo>
                <a:lnTo>
                  <a:pt x="90" y="227"/>
                </a:lnTo>
                <a:lnTo>
                  <a:pt x="84" y="229"/>
                </a:lnTo>
                <a:lnTo>
                  <a:pt x="84" y="231"/>
                </a:lnTo>
                <a:lnTo>
                  <a:pt x="88" y="233"/>
                </a:lnTo>
                <a:lnTo>
                  <a:pt x="88" y="235"/>
                </a:lnTo>
                <a:lnTo>
                  <a:pt x="84" y="235"/>
                </a:lnTo>
                <a:lnTo>
                  <a:pt x="81" y="240"/>
                </a:lnTo>
                <a:lnTo>
                  <a:pt x="82" y="242"/>
                </a:lnTo>
                <a:lnTo>
                  <a:pt x="82" y="244"/>
                </a:lnTo>
                <a:lnTo>
                  <a:pt x="82" y="246"/>
                </a:lnTo>
                <a:lnTo>
                  <a:pt x="79" y="246"/>
                </a:lnTo>
                <a:lnTo>
                  <a:pt x="77" y="244"/>
                </a:lnTo>
                <a:lnTo>
                  <a:pt x="73" y="244"/>
                </a:lnTo>
                <a:lnTo>
                  <a:pt x="71" y="246"/>
                </a:lnTo>
                <a:lnTo>
                  <a:pt x="71" y="248"/>
                </a:lnTo>
                <a:lnTo>
                  <a:pt x="67" y="250"/>
                </a:lnTo>
                <a:lnTo>
                  <a:pt x="66" y="251"/>
                </a:lnTo>
                <a:lnTo>
                  <a:pt x="67" y="250"/>
                </a:lnTo>
                <a:lnTo>
                  <a:pt x="69" y="248"/>
                </a:lnTo>
                <a:lnTo>
                  <a:pt x="67" y="246"/>
                </a:lnTo>
                <a:lnTo>
                  <a:pt x="67" y="242"/>
                </a:lnTo>
                <a:lnTo>
                  <a:pt x="66" y="240"/>
                </a:lnTo>
                <a:lnTo>
                  <a:pt x="62" y="240"/>
                </a:lnTo>
                <a:lnTo>
                  <a:pt x="62" y="242"/>
                </a:lnTo>
                <a:lnTo>
                  <a:pt x="58" y="242"/>
                </a:lnTo>
                <a:lnTo>
                  <a:pt x="58" y="244"/>
                </a:lnTo>
                <a:lnTo>
                  <a:pt x="62" y="244"/>
                </a:lnTo>
                <a:lnTo>
                  <a:pt x="58" y="248"/>
                </a:lnTo>
                <a:lnTo>
                  <a:pt x="56" y="246"/>
                </a:lnTo>
                <a:lnTo>
                  <a:pt x="52" y="246"/>
                </a:lnTo>
                <a:lnTo>
                  <a:pt x="50" y="250"/>
                </a:lnTo>
                <a:lnTo>
                  <a:pt x="52" y="250"/>
                </a:lnTo>
                <a:lnTo>
                  <a:pt x="52" y="250"/>
                </a:lnTo>
                <a:lnTo>
                  <a:pt x="54" y="250"/>
                </a:lnTo>
                <a:lnTo>
                  <a:pt x="50" y="251"/>
                </a:lnTo>
                <a:lnTo>
                  <a:pt x="49" y="253"/>
                </a:lnTo>
                <a:lnTo>
                  <a:pt x="47" y="251"/>
                </a:lnTo>
                <a:lnTo>
                  <a:pt x="45" y="251"/>
                </a:lnTo>
                <a:lnTo>
                  <a:pt x="45" y="253"/>
                </a:lnTo>
                <a:lnTo>
                  <a:pt x="49" y="255"/>
                </a:lnTo>
                <a:lnTo>
                  <a:pt x="52" y="255"/>
                </a:lnTo>
                <a:lnTo>
                  <a:pt x="52" y="259"/>
                </a:lnTo>
                <a:lnTo>
                  <a:pt x="54" y="259"/>
                </a:lnTo>
                <a:lnTo>
                  <a:pt x="54" y="261"/>
                </a:lnTo>
                <a:lnTo>
                  <a:pt x="50" y="259"/>
                </a:lnTo>
                <a:lnTo>
                  <a:pt x="49" y="257"/>
                </a:lnTo>
                <a:lnTo>
                  <a:pt x="47" y="257"/>
                </a:lnTo>
                <a:lnTo>
                  <a:pt x="43" y="255"/>
                </a:lnTo>
                <a:lnTo>
                  <a:pt x="43" y="253"/>
                </a:lnTo>
                <a:lnTo>
                  <a:pt x="41" y="253"/>
                </a:lnTo>
                <a:lnTo>
                  <a:pt x="41" y="255"/>
                </a:lnTo>
                <a:lnTo>
                  <a:pt x="45" y="259"/>
                </a:lnTo>
                <a:lnTo>
                  <a:pt x="47" y="263"/>
                </a:lnTo>
                <a:lnTo>
                  <a:pt x="50" y="263"/>
                </a:lnTo>
                <a:lnTo>
                  <a:pt x="50" y="265"/>
                </a:lnTo>
                <a:lnTo>
                  <a:pt x="49" y="265"/>
                </a:lnTo>
                <a:lnTo>
                  <a:pt x="45" y="263"/>
                </a:lnTo>
                <a:lnTo>
                  <a:pt x="39" y="257"/>
                </a:lnTo>
                <a:lnTo>
                  <a:pt x="37" y="259"/>
                </a:lnTo>
                <a:lnTo>
                  <a:pt x="35" y="257"/>
                </a:lnTo>
                <a:lnTo>
                  <a:pt x="32" y="257"/>
                </a:lnTo>
                <a:lnTo>
                  <a:pt x="30" y="255"/>
                </a:lnTo>
                <a:lnTo>
                  <a:pt x="30" y="257"/>
                </a:lnTo>
                <a:lnTo>
                  <a:pt x="30" y="259"/>
                </a:lnTo>
                <a:lnTo>
                  <a:pt x="28" y="261"/>
                </a:lnTo>
                <a:lnTo>
                  <a:pt x="30" y="263"/>
                </a:lnTo>
                <a:lnTo>
                  <a:pt x="35" y="263"/>
                </a:lnTo>
                <a:lnTo>
                  <a:pt x="37" y="263"/>
                </a:lnTo>
                <a:lnTo>
                  <a:pt x="33" y="265"/>
                </a:lnTo>
                <a:lnTo>
                  <a:pt x="35" y="265"/>
                </a:lnTo>
                <a:lnTo>
                  <a:pt x="39" y="263"/>
                </a:lnTo>
                <a:lnTo>
                  <a:pt x="41" y="263"/>
                </a:lnTo>
                <a:lnTo>
                  <a:pt x="41" y="265"/>
                </a:lnTo>
                <a:lnTo>
                  <a:pt x="35" y="266"/>
                </a:lnTo>
                <a:lnTo>
                  <a:pt x="33" y="270"/>
                </a:lnTo>
                <a:lnTo>
                  <a:pt x="30" y="268"/>
                </a:lnTo>
                <a:lnTo>
                  <a:pt x="28" y="265"/>
                </a:lnTo>
                <a:lnTo>
                  <a:pt x="26" y="265"/>
                </a:lnTo>
                <a:lnTo>
                  <a:pt x="24" y="266"/>
                </a:lnTo>
                <a:lnTo>
                  <a:pt x="22" y="265"/>
                </a:lnTo>
                <a:lnTo>
                  <a:pt x="20" y="266"/>
                </a:lnTo>
                <a:lnTo>
                  <a:pt x="18" y="265"/>
                </a:lnTo>
                <a:lnTo>
                  <a:pt x="17" y="266"/>
                </a:lnTo>
                <a:lnTo>
                  <a:pt x="17" y="268"/>
                </a:lnTo>
                <a:lnTo>
                  <a:pt x="22" y="268"/>
                </a:lnTo>
                <a:lnTo>
                  <a:pt x="26" y="270"/>
                </a:lnTo>
                <a:lnTo>
                  <a:pt x="30" y="272"/>
                </a:lnTo>
                <a:lnTo>
                  <a:pt x="28" y="276"/>
                </a:lnTo>
                <a:lnTo>
                  <a:pt x="30" y="278"/>
                </a:lnTo>
                <a:lnTo>
                  <a:pt x="28" y="280"/>
                </a:lnTo>
                <a:lnTo>
                  <a:pt x="26" y="278"/>
                </a:lnTo>
                <a:lnTo>
                  <a:pt x="26" y="274"/>
                </a:lnTo>
                <a:lnTo>
                  <a:pt x="24" y="272"/>
                </a:lnTo>
                <a:lnTo>
                  <a:pt x="20" y="272"/>
                </a:lnTo>
                <a:lnTo>
                  <a:pt x="22" y="274"/>
                </a:lnTo>
                <a:lnTo>
                  <a:pt x="20" y="276"/>
                </a:lnTo>
                <a:lnTo>
                  <a:pt x="17" y="274"/>
                </a:lnTo>
                <a:lnTo>
                  <a:pt x="15" y="278"/>
                </a:lnTo>
                <a:lnTo>
                  <a:pt x="17" y="280"/>
                </a:lnTo>
                <a:lnTo>
                  <a:pt x="15" y="280"/>
                </a:lnTo>
                <a:lnTo>
                  <a:pt x="13" y="280"/>
                </a:lnTo>
                <a:lnTo>
                  <a:pt x="13" y="278"/>
                </a:lnTo>
                <a:lnTo>
                  <a:pt x="7" y="278"/>
                </a:lnTo>
                <a:lnTo>
                  <a:pt x="9" y="280"/>
                </a:lnTo>
                <a:lnTo>
                  <a:pt x="7" y="281"/>
                </a:lnTo>
                <a:lnTo>
                  <a:pt x="5" y="280"/>
                </a:lnTo>
                <a:lnTo>
                  <a:pt x="3" y="276"/>
                </a:lnTo>
                <a:lnTo>
                  <a:pt x="1" y="276"/>
                </a:lnTo>
                <a:lnTo>
                  <a:pt x="1" y="278"/>
                </a:lnTo>
                <a:lnTo>
                  <a:pt x="5" y="281"/>
                </a:lnTo>
                <a:lnTo>
                  <a:pt x="3" y="283"/>
                </a:lnTo>
                <a:lnTo>
                  <a:pt x="5" y="285"/>
                </a:lnTo>
                <a:lnTo>
                  <a:pt x="9" y="283"/>
                </a:lnTo>
                <a:lnTo>
                  <a:pt x="15" y="285"/>
                </a:lnTo>
                <a:lnTo>
                  <a:pt x="17" y="287"/>
                </a:lnTo>
                <a:lnTo>
                  <a:pt x="22" y="287"/>
                </a:lnTo>
                <a:lnTo>
                  <a:pt x="24" y="285"/>
                </a:lnTo>
                <a:lnTo>
                  <a:pt x="26" y="285"/>
                </a:lnTo>
                <a:lnTo>
                  <a:pt x="22" y="289"/>
                </a:lnTo>
                <a:lnTo>
                  <a:pt x="18" y="287"/>
                </a:lnTo>
                <a:lnTo>
                  <a:pt x="17" y="289"/>
                </a:lnTo>
                <a:lnTo>
                  <a:pt x="11" y="285"/>
                </a:lnTo>
                <a:lnTo>
                  <a:pt x="9" y="287"/>
                </a:lnTo>
                <a:lnTo>
                  <a:pt x="7" y="287"/>
                </a:lnTo>
                <a:lnTo>
                  <a:pt x="3" y="289"/>
                </a:lnTo>
                <a:lnTo>
                  <a:pt x="1" y="289"/>
                </a:lnTo>
                <a:lnTo>
                  <a:pt x="0" y="291"/>
                </a:lnTo>
                <a:lnTo>
                  <a:pt x="5" y="293"/>
                </a:lnTo>
                <a:lnTo>
                  <a:pt x="3" y="295"/>
                </a:lnTo>
                <a:lnTo>
                  <a:pt x="7" y="296"/>
                </a:lnTo>
                <a:lnTo>
                  <a:pt x="9" y="295"/>
                </a:lnTo>
                <a:lnTo>
                  <a:pt x="13" y="295"/>
                </a:lnTo>
                <a:lnTo>
                  <a:pt x="9" y="296"/>
                </a:lnTo>
                <a:lnTo>
                  <a:pt x="5" y="296"/>
                </a:lnTo>
                <a:lnTo>
                  <a:pt x="3" y="296"/>
                </a:lnTo>
                <a:lnTo>
                  <a:pt x="1" y="296"/>
                </a:lnTo>
                <a:lnTo>
                  <a:pt x="1" y="298"/>
                </a:lnTo>
                <a:lnTo>
                  <a:pt x="5" y="298"/>
                </a:lnTo>
                <a:lnTo>
                  <a:pt x="5" y="298"/>
                </a:lnTo>
                <a:lnTo>
                  <a:pt x="3" y="300"/>
                </a:lnTo>
                <a:lnTo>
                  <a:pt x="1" y="300"/>
                </a:lnTo>
                <a:lnTo>
                  <a:pt x="3" y="302"/>
                </a:lnTo>
                <a:lnTo>
                  <a:pt x="3" y="304"/>
                </a:lnTo>
                <a:lnTo>
                  <a:pt x="5" y="306"/>
                </a:lnTo>
                <a:lnTo>
                  <a:pt x="9" y="306"/>
                </a:lnTo>
                <a:lnTo>
                  <a:pt x="11" y="304"/>
                </a:lnTo>
                <a:lnTo>
                  <a:pt x="17" y="302"/>
                </a:lnTo>
                <a:lnTo>
                  <a:pt x="18" y="304"/>
                </a:lnTo>
                <a:lnTo>
                  <a:pt x="20" y="304"/>
                </a:lnTo>
                <a:lnTo>
                  <a:pt x="22" y="304"/>
                </a:lnTo>
                <a:lnTo>
                  <a:pt x="22" y="300"/>
                </a:lnTo>
                <a:lnTo>
                  <a:pt x="26" y="300"/>
                </a:lnTo>
                <a:lnTo>
                  <a:pt x="26" y="302"/>
                </a:lnTo>
                <a:lnTo>
                  <a:pt x="28" y="302"/>
                </a:lnTo>
                <a:lnTo>
                  <a:pt x="32" y="300"/>
                </a:lnTo>
                <a:lnTo>
                  <a:pt x="33" y="300"/>
                </a:lnTo>
                <a:lnTo>
                  <a:pt x="33" y="302"/>
                </a:lnTo>
                <a:lnTo>
                  <a:pt x="32" y="302"/>
                </a:lnTo>
                <a:lnTo>
                  <a:pt x="33" y="304"/>
                </a:lnTo>
                <a:lnTo>
                  <a:pt x="35" y="302"/>
                </a:lnTo>
                <a:lnTo>
                  <a:pt x="35" y="300"/>
                </a:lnTo>
                <a:lnTo>
                  <a:pt x="37" y="296"/>
                </a:lnTo>
                <a:lnTo>
                  <a:pt x="37" y="300"/>
                </a:lnTo>
                <a:lnTo>
                  <a:pt x="39" y="302"/>
                </a:lnTo>
                <a:lnTo>
                  <a:pt x="37" y="306"/>
                </a:lnTo>
                <a:lnTo>
                  <a:pt x="33" y="306"/>
                </a:lnTo>
                <a:lnTo>
                  <a:pt x="32" y="308"/>
                </a:lnTo>
                <a:lnTo>
                  <a:pt x="32" y="310"/>
                </a:lnTo>
                <a:lnTo>
                  <a:pt x="32" y="311"/>
                </a:lnTo>
                <a:lnTo>
                  <a:pt x="28" y="311"/>
                </a:lnTo>
                <a:lnTo>
                  <a:pt x="26" y="310"/>
                </a:lnTo>
                <a:lnTo>
                  <a:pt x="28" y="308"/>
                </a:lnTo>
                <a:lnTo>
                  <a:pt x="28" y="306"/>
                </a:lnTo>
                <a:lnTo>
                  <a:pt x="26" y="304"/>
                </a:lnTo>
                <a:lnTo>
                  <a:pt x="22" y="308"/>
                </a:lnTo>
                <a:lnTo>
                  <a:pt x="22" y="310"/>
                </a:lnTo>
                <a:lnTo>
                  <a:pt x="18" y="308"/>
                </a:lnTo>
                <a:lnTo>
                  <a:pt x="17" y="306"/>
                </a:lnTo>
                <a:lnTo>
                  <a:pt x="13" y="308"/>
                </a:lnTo>
                <a:lnTo>
                  <a:pt x="11" y="306"/>
                </a:lnTo>
                <a:lnTo>
                  <a:pt x="7" y="308"/>
                </a:lnTo>
                <a:lnTo>
                  <a:pt x="5" y="308"/>
                </a:lnTo>
                <a:lnTo>
                  <a:pt x="1" y="306"/>
                </a:lnTo>
                <a:lnTo>
                  <a:pt x="1" y="308"/>
                </a:lnTo>
                <a:lnTo>
                  <a:pt x="3" y="310"/>
                </a:lnTo>
                <a:lnTo>
                  <a:pt x="1" y="311"/>
                </a:lnTo>
                <a:lnTo>
                  <a:pt x="3" y="313"/>
                </a:lnTo>
                <a:lnTo>
                  <a:pt x="5" y="313"/>
                </a:lnTo>
                <a:lnTo>
                  <a:pt x="7" y="311"/>
                </a:lnTo>
                <a:lnTo>
                  <a:pt x="9" y="311"/>
                </a:lnTo>
                <a:lnTo>
                  <a:pt x="7" y="313"/>
                </a:lnTo>
                <a:lnTo>
                  <a:pt x="7" y="315"/>
                </a:lnTo>
                <a:lnTo>
                  <a:pt x="5" y="317"/>
                </a:lnTo>
                <a:lnTo>
                  <a:pt x="3" y="315"/>
                </a:lnTo>
                <a:lnTo>
                  <a:pt x="5" y="319"/>
                </a:lnTo>
                <a:lnTo>
                  <a:pt x="7" y="321"/>
                </a:lnTo>
                <a:lnTo>
                  <a:pt x="11" y="315"/>
                </a:lnTo>
                <a:lnTo>
                  <a:pt x="15" y="317"/>
                </a:lnTo>
                <a:lnTo>
                  <a:pt x="13" y="319"/>
                </a:lnTo>
                <a:lnTo>
                  <a:pt x="13" y="321"/>
                </a:lnTo>
                <a:lnTo>
                  <a:pt x="9" y="323"/>
                </a:lnTo>
                <a:lnTo>
                  <a:pt x="9" y="325"/>
                </a:lnTo>
                <a:lnTo>
                  <a:pt x="13" y="325"/>
                </a:lnTo>
                <a:lnTo>
                  <a:pt x="11" y="326"/>
                </a:lnTo>
                <a:lnTo>
                  <a:pt x="13" y="330"/>
                </a:lnTo>
                <a:lnTo>
                  <a:pt x="11" y="332"/>
                </a:lnTo>
                <a:lnTo>
                  <a:pt x="13" y="332"/>
                </a:lnTo>
                <a:lnTo>
                  <a:pt x="15" y="328"/>
                </a:lnTo>
                <a:lnTo>
                  <a:pt x="17" y="328"/>
                </a:lnTo>
                <a:lnTo>
                  <a:pt x="18" y="325"/>
                </a:lnTo>
                <a:lnTo>
                  <a:pt x="24" y="323"/>
                </a:lnTo>
                <a:lnTo>
                  <a:pt x="26" y="323"/>
                </a:lnTo>
                <a:lnTo>
                  <a:pt x="30" y="321"/>
                </a:lnTo>
                <a:lnTo>
                  <a:pt x="28" y="323"/>
                </a:lnTo>
                <a:lnTo>
                  <a:pt x="24" y="325"/>
                </a:lnTo>
                <a:lnTo>
                  <a:pt x="24" y="328"/>
                </a:lnTo>
                <a:lnTo>
                  <a:pt x="26" y="330"/>
                </a:lnTo>
                <a:lnTo>
                  <a:pt x="22" y="328"/>
                </a:lnTo>
                <a:lnTo>
                  <a:pt x="22" y="326"/>
                </a:lnTo>
                <a:lnTo>
                  <a:pt x="20" y="326"/>
                </a:lnTo>
                <a:lnTo>
                  <a:pt x="18" y="330"/>
                </a:lnTo>
                <a:lnTo>
                  <a:pt x="17" y="330"/>
                </a:lnTo>
                <a:lnTo>
                  <a:pt x="20" y="330"/>
                </a:lnTo>
                <a:lnTo>
                  <a:pt x="17" y="334"/>
                </a:lnTo>
                <a:lnTo>
                  <a:pt x="15" y="334"/>
                </a:lnTo>
                <a:lnTo>
                  <a:pt x="15" y="338"/>
                </a:lnTo>
                <a:lnTo>
                  <a:pt x="17" y="338"/>
                </a:lnTo>
                <a:lnTo>
                  <a:pt x="20" y="338"/>
                </a:lnTo>
                <a:lnTo>
                  <a:pt x="22" y="340"/>
                </a:lnTo>
                <a:lnTo>
                  <a:pt x="18" y="340"/>
                </a:lnTo>
                <a:lnTo>
                  <a:pt x="17" y="341"/>
                </a:lnTo>
                <a:lnTo>
                  <a:pt x="17" y="343"/>
                </a:lnTo>
                <a:lnTo>
                  <a:pt x="13" y="341"/>
                </a:lnTo>
                <a:lnTo>
                  <a:pt x="11" y="341"/>
                </a:lnTo>
                <a:lnTo>
                  <a:pt x="11" y="345"/>
                </a:lnTo>
                <a:lnTo>
                  <a:pt x="11" y="341"/>
                </a:lnTo>
                <a:lnTo>
                  <a:pt x="9" y="343"/>
                </a:lnTo>
                <a:lnTo>
                  <a:pt x="5" y="347"/>
                </a:lnTo>
                <a:lnTo>
                  <a:pt x="7" y="351"/>
                </a:lnTo>
                <a:lnTo>
                  <a:pt x="11" y="355"/>
                </a:lnTo>
                <a:lnTo>
                  <a:pt x="11" y="353"/>
                </a:lnTo>
                <a:lnTo>
                  <a:pt x="13" y="353"/>
                </a:lnTo>
                <a:lnTo>
                  <a:pt x="15" y="353"/>
                </a:lnTo>
                <a:lnTo>
                  <a:pt x="15" y="351"/>
                </a:lnTo>
                <a:lnTo>
                  <a:pt x="17" y="347"/>
                </a:lnTo>
                <a:lnTo>
                  <a:pt x="20" y="351"/>
                </a:lnTo>
                <a:lnTo>
                  <a:pt x="18" y="351"/>
                </a:lnTo>
                <a:lnTo>
                  <a:pt x="20" y="353"/>
                </a:lnTo>
                <a:lnTo>
                  <a:pt x="18" y="356"/>
                </a:lnTo>
                <a:lnTo>
                  <a:pt x="17" y="356"/>
                </a:lnTo>
                <a:lnTo>
                  <a:pt x="18" y="362"/>
                </a:lnTo>
                <a:lnTo>
                  <a:pt x="20" y="360"/>
                </a:lnTo>
                <a:lnTo>
                  <a:pt x="24" y="358"/>
                </a:lnTo>
                <a:lnTo>
                  <a:pt x="26" y="362"/>
                </a:lnTo>
                <a:lnTo>
                  <a:pt x="22" y="362"/>
                </a:lnTo>
                <a:lnTo>
                  <a:pt x="20" y="362"/>
                </a:lnTo>
                <a:lnTo>
                  <a:pt x="22" y="366"/>
                </a:lnTo>
                <a:lnTo>
                  <a:pt x="22" y="366"/>
                </a:lnTo>
                <a:lnTo>
                  <a:pt x="17" y="362"/>
                </a:lnTo>
                <a:lnTo>
                  <a:pt x="15" y="364"/>
                </a:lnTo>
                <a:lnTo>
                  <a:pt x="13" y="362"/>
                </a:lnTo>
                <a:lnTo>
                  <a:pt x="11" y="362"/>
                </a:lnTo>
                <a:lnTo>
                  <a:pt x="11" y="364"/>
                </a:lnTo>
                <a:lnTo>
                  <a:pt x="9" y="366"/>
                </a:lnTo>
                <a:lnTo>
                  <a:pt x="13" y="373"/>
                </a:lnTo>
                <a:lnTo>
                  <a:pt x="17" y="373"/>
                </a:lnTo>
                <a:lnTo>
                  <a:pt x="20" y="377"/>
                </a:lnTo>
                <a:lnTo>
                  <a:pt x="26" y="381"/>
                </a:lnTo>
                <a:lnTo>
                  <a:pt x="28" y="383"/>
                </a:lnTo>
                <a:lnTo>
                  <a:pt x="26" y="383"/>
                </a:lnTo>
                <a:lnTo>
                  <a:pt x="28" y="384"/>
                </a:lnTo>
                <a:lnTo>
                  <a:pt x="30" y="384"/>
                </a:lnTo>
                <a:lnTo>
                  <a:pt x="30" y="381"/>
                </a:lnTo>
                <a:lnTo>
                  <a:pt x="32" y="381"/>
                </a:lnTo>
                <a:lnTo>
                  <a:pt x="33" y="383"/>
                </a:lnTo>
                <a:lnTo>
                  <a:pt x="33" y="383"/>
                </a:lnTo>
                <a:lnTo>
                  <a:pt x="37" y="388"/>
                </a:lnTo>
                <a:lnTo>
                  <a:pt x="37" y="386"/>
                </a:lnTo>
                <a:lnTo>
                  <a:pt x="39" y="386"/>
                </a:lnTo>
                <a:lnTo>
                  <a:pt x="43" y="384"/>
                </a:lnTo>
                <a:lnTo>
                  <a:pt x="45" y="383"/>
                </a:lnTo>
                <a:lnTo>
                  <a:pt x="47" y="381"/>
                </a:lnTo>
                <a:lnTo>
                  <a:pt x="49" y="381"/>
                </a:lnTo>
                <a:lnTo>
                  <a:pt x="49" y="381"/>
                </a:lnTo>
                <a:lnTo>
                  <a:pt x="50" y="383"/>
                </a:lnTo>
                <a:lnTo>
                  <a:pt x="52" y="383"/>
                </a:lnTo>
                <a:lnTo>
                  <a:pt x="58" y="377"/>
                </a:lnTo>
                <a:lnTo>
                  <a:pt x="58" y="375"/>
                </a:lnTo>
                <a:lnTo>
                  <a:pt x="54" y="371"/>
                </a:lnTo>
                <a:lnTo>
                  <a:pt x="60" y="375"/>
                </a:lnTo>
                <a:lnTo>
                  <a:pt x="64" y="371"/>
                </a:lnTo>
                <a:lnTo>
                  <a:pt x="62" y="370"/>
                </a:lnTo>
                <a:lnTo>
                  <a:pt x="64" y="368"/>
                </a:lnTo>
                <a:lnTo>
                  <a:pt x="64" y="366"/>
                </a:lnTo>
                <a:lnTo>
                  <a:pt x="66" y="364"/>
                </a:lnTo>
                <a:lnTo>
                  <a:pt x="69" y="364"/>
                </a:lnTo>
                <a:lnTo>
                  <a:pt x="69" y="362"/>
                </a:lnTo>
                <a:lnTo>
                  <a:pt x="67" y="358"/>
                </a:lnTo>
                <a:lnTo>
                  <a:pt x="67" y="356"/>
                </a:lnTo>
                <a:lnTo>
                  <a:pt x="66" y="353"/>
                </a:lnTo>
                <a:lnTo>
                  <a:pt x="64" y="351"/>
                </a:lnTo>
                <a:lnTo>
                  <a:pt x="64" y="349"/>
                </a:lnTo>
                <a:lnTo>
                  <a:pt x="64" y="349"/>
                </a:lnTo>
                <a:lnTo>
                  <a:pt x="67" y="353"/>
                </a:lnTo>
                <a:lnTo>
                  <a:pt x="69" y="358"/>
                </a:lnTo>
                <a:lnTo>
                  <a:pt x="69" y="358"/>
                </a:lnTo>
                <a:lnTo>
                  <a:pt x="71" y="358"/>
                </a:lnTo>
                <a:lnTo>
                  <a:pt x="71" y="360"/>
                </a:lnTo>
                <a:lnTo>
                  <a:pt x="73" y="362"/>
                </a:lnTo>
                <a:lnTo>
                  <a:pt x="77" y="362"/>
                </a:lnTo>
                <a:lnTo>
                  <a:pt x="75" y="360"/>
                </a:lnTo>
                <a:lnTo>
                  <a:pt x="75" y="358"/>
                </a:lnTo>
                <a:lnTo>
                  <a:pt x="75" y="356"/>
                </a:lnTo>
                <a:lnTo>
                  <a:pt x="79" y="358"/>
                </a:lnTo>
                <a:lnTo>
                  <a:pt x="79" y="360"/>
                </a:lnTo>
                <a:lnTo>
                  <a:pt x="82" y="356"/>
                </a:lnTo>
                <a:lnTo>
                  <a:pt x="82" y="353"/>
                </a:lnTo>
                <a:lnTo>
                  <a:pt x="82" y="349"/>
                </a:lnTo>
                <a:lnTo>
                  <a:pt x="81" y="349"/>
                </a:lnTo>
                <a:lnTo>
                  <a:pt x="79" y="347"/>
                </a:lnTo>
                <a:lnTo>
                  <a:pt x="81" y="345"/>
                </a:lnTo>
                <a:lnTo>
                  <a:pt x="81" y="345"/>
                </a:lnTo>
                <a:lnTo>
                  <a:pt x="82" y="343"/>
                </a:lnTo>
                <a:lnTo>
                  <a:pt x="84" y="343"/>
                </a:lnTo>
                <a:lnTo>
                  <a:pt x="82" y="341"/>
                </a:lnTo>
                <a:lnTo>
                  <a:pt x="82" y="338"/>
                </a:lnTo>
                <a:lnTo>
                  <a:pt x="84" y="336"/>
                </a:lnTo>
                <a:lnTo>
                  <a:pt x="86" y="338"/>
                </a:lnTo>
                <a:lnTo>
                  <a:pt x="84" y="341"/>
                </a:lnTo>
                <a:lnTo>
                  <a:pt x="86" y="345"/>
                </a:lnTo>
                <a:lnTo>
                  <a:pt x="84" y="347"/>
                </a:lnTo>
                <a:lnTo>
                  <a:pt x="86" y="351"/>
                </a:lnTo>
                <a:lnTo>
                  <a:pt x="88" y="353"/>
                </a:lnTo>
                <a:lnTo>
                  <a:pt x="90" y="356"/>
                </a:lnTo>
                <a:lnTo>
                  <a:pt x="94" y="356"/>
                </a:lnTo>
                <a:lnTo>
                  <a:pt x="96" y="358"/>
                </a:lnTo>
                <a:lnTo>
                  <a:pt x="96" y="358"/>
                </a:lnTo>
                <a:lnTo>
                  <a:pt x="98" y="360"/>
                </a:lnTo>
                <a:lnTo>
                  <a:pt x="99" y="36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9" name="Freeform 665">
            <a:extLst>
              <a:ext uri="{FF2B5EF4-FFF2-40B4-BE49-F238E27FC236}">
                <a16:creationId xmlns:a16="http://schemas.microsoft.com/office/drawing/2014/main" id="{23BAC904-CA36-4166-A6A5-2FAD300B509C}"/>
              </a:ext>
            </a:extLst>
          </p:cNvPr>
          <p:cNvSpPr>
            <a:spLocks/>
          </p:cNvSpPr>
          <p:nvPr/>
        </p:nvSpPr>
        <p:spPr bwMode="auto">
          <a:xfrm>
            <a:off x="6419219" y="1967096"/>
            <a:ext cx="17804" cy="16186"/>
          </a:xfrm>
          <a:custGeom>
            <a:avLst/>
            <a:gdLst>
              <a:gd name="T0" fmla="*/ 0 w 11"/>
              <a:gd name="T1" fmla="*/ 6 h 10"/>
              <a:gd name="T2" fmla="*/ 4 w 11"/>
              <a:gd name="T3" fmla="*/ 8 h 10"/>
              <a:gd name="T4" fmla="*/ 8 w 11"/>
              <a:gd name="T5" fmla="*/ 10 h 10"/>
              <a:gd name="T6" fmla="*/ 11 w 11"/>
              <a:gd name="T7" fmla="*/ 10 h 10"/>
              <a:gd name="T8" fmla="*/ 11 w 11"/>
              <a:gd name="T9" fmla="*/ 6 h 10"/>
              <a:gd name="T10" fmla="*/ 8 w 11"/>
              <a:gd name="T11" fmla="*/ 6 h 10"/>
              <a:gd name="T12" fmla="*/ 9 w 11"/>
              <a:gd name="T13" fmla="*/ 2 h 10"/>
              <a:gd name="T14" fmla="*/ 8 w 11"/>
              <a:gd name="T15" fmla="*/ 2 h 10"/>
              <a:gd name="T16" fmla="*/ 6 w 11"/>
              <a:gd name="T17" fmla="*/ 0 h 10"/>
              <a:gd name="T18" fmla="*/ 6 w 11"/>
              <a:gd name="T19" fmla="*/ 4 h 10"/>
              <a:gd name="T20" fmla="*/ 4 w 11"/>
              <a:gd name="T21" fmla="*/ 4 h 10"/>
              <a:gd name="T22" fmla="*/ 2 w 11"/>
              <a:gd name="T23" fmla="*/ 4 h 10"/>
              <a:gd name="T24" fmla="*/ 0 w 11"/>
              <a:gd name="T25" fmla="*/ 6 h 10"/>
              <a:gd name="T26" fmla="*/ 0 w 11"/>
              <a:gd name="T2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" h="10">
                <a:moveTo>
                  <a:pt x="0" y="6"/>
                </a:moveTo>
                <a:lnTo>
                  <a:pt x="4" y="8"/>
                </a:lnTo>
                <a:lnTo>
                  <a:pt x="8" y="10"/>
                </a:lnTo>
                <a:lnTo>
                  <a:pt x="11" y="10"/>
                </a:lnTo>
                <a:lnTo>
                  <a:pt x="11" y="6"/>
                </a:lnTo>
                <a:lnTo>
                  <a:pt x="8" y="6"/>
                </a:lnTo>
                <a:lnTo>
                  <a:pt x="9" y="2"/>
                </a:lnTo>
                <a:lnTo>
                  <a:pt x="8" y="2"/>
                </a:lnTo>
                <a:lnTo>
                  <a:pt x="6" y="0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0" name="Freeform 666">
            <a:extLst>
              <a:ext uri="{FF2B5EF4-FFF2-40B4-BE49-F238E27FC236}">
                <a16:creationId xmlns:a16="http://schemas.microsoft.com/office/drawing/2014/main" id="{7987AADD-B937-49E0-9BF7-187F6BF1434E}"/>
              </a:ext>
            </a:extLst>
          </p:cNvPr>
          <p:cNvSpPr>
            <a:spLocks/>
          </p:cNvSpPr>
          <p:nvPr/>
        </p:nvSpPr>
        <p:spPr bwMode="auto">
          <a:xfrm>
            <a:off x="6385229" y="1994611"/>
            <a:ext cx="16186" cy="9711"/>
          </a:xfrm>
          <a:custGeom>
            <a:avLst/>
            <a:gdLst>
              <a:gd name="T0" fmla="*/ 4 w 10"/>
              <a:gd name="T1" fmla="*/ 6 h 6"/>
              <a:gd name="T2" fmla="*/ 8 w 10"/>
              <a:gd name="T3" fmla="*/ 6 h 6"/>
              <a:gd name="T4" fmla="*/ 10 w 10"/>
              <a:gd name="T5" fmla="*/ 2 h 6"/>
              <a:gd name="T6" fmla="*/ 6 w 10"/>
              <a:gd name="T7" fmla="*/ 0 h 6"/>
              <a:gd name="T8" fmla="*/ 0 w 10"/>
              <a:gd name="T9" fmla="*/ 0 h 6"/>
              <a:gd name="T10" fmla="*/ 2 w 10"/>
              <a:gd name="T11" fmla="*/ 4 h 6"/>
              <a:gd name="T12" fmla="*/ 4 w 10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6">
                <a:moveTo>
                  <a:pt x="4" y="6"/>
                </a:moveTo>
                <a:lnTo>
                  <a:pt x="8" y="6"/>
                </a:lnTo>
                <a:lnTo>
                  <a:pt x="10" y="2"/>
                </a:lnTo>
                <a:lnTo>
                  <a:pt x="6" y="0"/>
                </a:lnTo>
                <a:lnTo>
                  <a:pt x="0" y="0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1" name="Freeform 667">
            <a:extLst>
              <a:ext uri="{FF2B5EF4-FFF2-40B4-BE49-F238E27FC236}">
                <a16:creationId xmlns:a16="http://schemas.microsoft.com/office/drawing/2014/main" id="{1C02815D-F102-42BC-BFA9-E8366EE435E0}"/>
              </a:ext>
            </a:extLst>
          </p:cNvPr>
          <p:cNvSpPr>
            <a:spLocks/>
          </p:cNvSpPr>
          <p:nvPr/>
        </p:nvSpPr>
        <p:spPr bwMode="auto">
          <a:xfrm>
            <a:off x="6173199" y="2583765"/>
            <a:ext cx="1619" cy="4856"/>
          </a:xfrm>
          <a:custGeom>
            <a:avLst/>
            <a:gdLst>
              <a:gd name="T0" fmla="*/ 1 w 1"/>
              <a:gd name="T1" fmla="*/ 0 h 3"/>
              <a:gd name="T2" fmla="*/ 0 w 1"/>
              <a:gd name="T3" fmla="*/ 2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Freeform 668">
            <a:extLst>
              <a:ext uri="{FF2B5EF4-FFF2-40B4-BE49-F238E27FC236}">
                <a16:creationId xmlns:a16="http://schemas.microsoft.com/office/drawing/2014/main" id="{E966836E-9FFD-4628-85A8-8299A37042A6}"/>
              </a:ext>
            </a:extLst>
          </p:cNvPr>
          <p:cNvSpPr>
            <a:spLocks/>
          </p:cNvSpPr>
          <p:nvPr/>
        </p:nvSpPr>
        <p:spPr bwMode="auto">
          <a:xfrm>
            <a:off x="6325343" y="2525497"/>
            <a:ext cx="11330" cy="16186"/>
          </a:xfrm>
          <a:custGeom>
            <a:avLst/>
            <a:gdLst>
              <a:gd name="T0" fmla="*/ 3 w 7"/>
              <a:gd name="T1" fmla="*/ 10 h 10"/>
              <a:gd name="T2" fmla="*/ 5 w 7"/>
              <a:gd name="T3" fmla="*/ 4 h 10"/>
              <a:gd name="T4" fmla="*/ 7 w 7"/>
              <a:gd name="T5" fmla="*/ 2 h 10"/>
              <a:gd name="T6" fmla="*/ 7 w 7"/>
              <a:gd name="T7" fmla="*/ 0 h 10"/>
              <a:gd name="T8" fmla="*/ 3 w 7"/>
              <a:gd name="T9" fmla="*/ 0 h 10"/>
              <a:gd name="T10" fmla="*/ 0 w 7"/>
              <a:gd name="T11" fmla="*/ 4 h 10"/>
              <a:gd name="T12" fmla="*/ 3 w 7"/>
              <a:gd name="T13" fmla="*/ 8 h 10"/>
              <a:gd name="T14" fmla="*/ 3 w 7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0">
                <a:moveTo>
                  <a:pt x="3" y="10"/>
                </a:moveTo>
                <a:lnTo>
                  <a:pt x="5" y="4"/>
                </a:lnTo>
                <a:lnTo>
                  <a:pt x="7" y="2"/>
                </a:lnTo>
                <a:lnTo>
                  <a:pt x="7" y="0"/>
                </a:lnTo>
                <a:lnTo>
                  <a:pt x="3" y="0"/>
                </a:lnTo>
                <a:lnTo>
                  <a:pt x="0" y="4"/>
                </a:lnTo>
                <a:lnTo>
                  <a:pt x="3" y="8"/>
                </a:lnTo>
                <a:lnTo>
                  <a:pt x="3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3" name="Freeform 669">
            <a:extLst>
              <a:ext uri="{FF2B5EF4-FFF2-40B4-BE49-F238E27FC236}">
                <a16:creationId xmlns:a16="http://schemas.microsoft.com/office/drawing/2014/main" id="{C0FA1DDF-D351-4DBE-8C82-6B392886D7E4}"/>
              </a:ext>
            </a:extLst>
          </p:cNvPr>
          <p:cNvSpPr>
            <a:spLocks/>
          </p:cNvSpPr>
          <p:nvPr/>
        </p:nvSpPr>
        <p:spPr bwMode="auto">
          <a:xfrm>
            <a:off x="6163488" y="2086869"/>
            <a:ext cx="268680" cy="602102"/>
          </a:xfrm>
          <a:custGeom>
            <a:avLst/>
            <a:gdLst>
              <a:gd name="T0" fmla="*/ 158 w 166"/>
              <a:gd name="T1" fmla="*/ 71 h 372"/>
              <a:gd name="T2" fmla="*/ 156 w 166"/>
              <a:gd name="T3" fmla="*/ 50 h 372"/>
              <a:gd name="T4" fmla="*/ 152 w 166"/>
              <a:gd name="T5" fmla="*/ 31 h 372"/>
              <a:gd name="T6" fmla="*/ 141 w 166"/>
              <a:gd name="T7" fmla="*/ 22 h 372"/>
              <a:gd name="T8" fmla="*/ 117 w 166"/>
              <a:gd name="T9" fmla="*/ 5 h 372"/>
              <a:gd name="T10" fmla="*/ 102 w 166"/>
              <a:gd name="T11" fmla="*/ 3 h 372"/>
              <a:gd name="T12" fmla="*/ 103 w 166"/>
              <a:gd name="T13" fmla="*/ 22 h 372"/>
              <a:gd name="T14" fmla="*/ 85 w 166"/>
              <a:gd name="T15" fmla="*/ 15 h 372"/>
              <a:gd name="T16" fmla="*/ 77 w 166"/>
              <a:gd name="T17" fmla="*/ 26 h 372"/>
              <a:gd name="T18" fmla="*/ 68 w 166"/>
              <a:gd name="T19" fmla="*/ 30 h 372"/>
              <a:gd name="T20" fmla="*/ 54 w 166"/>
              <a:gd name="T21" fmla="*/ 48 h 372"/>
              <a:gd name="T22" fmla="*/ 47 w 166"/>
              <a:gd name="T23" fmla="*/ 80 h 372"/>
              <a:gd name="T24" fmla="*/ 36 w 166"/>
              <a:gd name="T25" fmla="*/ 95 h 372"/>
              <a:gd name="T26" fmla="*/ 26 w 166"/>
              <a:gd name="T27" fmla="*/ 138 h 372"/>
              <a:gd name="T28" fmla="*/ 11 w 166"/>
              <a:gd name="T29" fmla="*/ 151 h 372"/>
              <a:gd name="T30" fmla="*/ 9 w 166"/>
              <a:gd name="T31" fmla="*/ 192 h 372"/>
              <a:gd name="T32" fmla="*/ 19 w 166"/>
              <a:gd name="T33" fmla="*/ 222 h 372"/>
              <a:gd name="T34" fmla="*/ 17 w 166"/>
              <a:gd name="T35" fmla="*/ 251 h 372"/>
              <a:gd name="T36" fmla="*/ 9 w 166"/>
              <a:gd name="T37" fmla="*/ 267 h 372"/>
              <a:gd name="T38" fmla="*/ 6 w 166"/>
              <a:gd name="T39" fmla="*/ 286 h 372"/>
              <a:gd name="T40" fmla="*/ 2 w 166"/>
              <a:gd name="T41" fmla="*/ 301 h 372"/>
              <a:gd name="T42" fmla="*/ 7 w 166"/>
              <a:gd name="T43" fmla="*/ 301 h 372"/>
              <a:gd name="T44" fmla="*/ 7 w 166"/>
              <a:gd name="T45" fmla="*/ 310 h 372"/>
              <a:gd name="T46" fmla="*/ 13 w 166"/>
              <a:gd name="T47" fmla="*/ 325 h 372"/>
              <a:gd name="T48" fmla="*/ 26 w 166"/>
              <a:gd name="T49" fmla="*/ 346 h 372"/>
              <a:gd name="T50" fmla="*/ 24 w 166"/>
              <a:gd name="T51" fmla="*/ 355 h 372"/>
              <a:gd name="T52" fmla="*/ 34 w 166"/>
              <a:gd name="T53" fmla="*/ 372 h 372"/>
              <a:gd name="T54" fmla="*/ 49 w 166"/>
              <a:gd name="T55" fmla="*/ 359 h 372"/>
              <a:gd name="T56" fmla="*/ 70 w 166"/>
              <a:gd name="T57" fmla="*/ 355 h 372"/>
              <a:gd name="T58" fmla="*/ 81 w 166"/>
              <a:gd name="T59" fmla="*/ 333 h 372"/>
              <a:gd name="T60" fmla="*/ 77 w 166"/>
              <a:gd name="T61" fmla="*/ 316 h 372"/>
              <a:gd name="T62" fmla="*/ 83 w 166"/>
              <a:gd name="T63" fmla="*/ 305 h 372"/>
              <a:gd name="T64" fmla="*/ 79 w 166"/>
              <a:gd name="T65" fmla="*/ 294 h 372"/>
              <a:gd name="T66" fmla="*/ 87 w 166"/>
              <a:gd name="T67" fmla="*/ 290 h 372"/>
              <a:gd name="T68" fmla="*/ 92 w 166"/>
              <a:gd name="T69" fmla="*/ 288 h 372"/>
              <a:gd name="T70" fmla="*/ 100 w 166"/>
              <a:gd name="T71" fmla="*/ 277 h 372"/>
              <a:gd name="T72" fmla="*/ 83 w 166"/>
              <a:gd name="T73" fmla="*/ 275 h 372"/>
              <a:gd name="T74" fmla="*/ 70 w 166"/>
              <a:gd name="T75" fmla="*/ 271 h 372"/>
              <a:gd name="T76" fmla="*/ 83 w 166"/>
              <a:gd name="T77" fmla="*/ 267 h 372"/>
              <a:gd name="T78" fmla="*/ 94 w 166"/>
              <a:gd name="T79" fmla="*/ 271 h 372"/>
              <a:gd name="T80" fmla="*/ 107 w 166"/>
              <a:gd name="T81" fmla="*/ 260 h 372"/>
              <a:gd name="T82" fmla="*/ 94 w 166"/>
              <a:gd name="T83" fmla="*/ 243 h 372"/>
              <a:gd name="T84" fmla="*/ 83 w 166"/>
              <a:gd name="T85" fmla="*/ 239 h 372"/>
              <a:gd name="T86" fmla="*/ 83 w 166"/>
              <a:gd name="T87" fmla="*/ 224 h 372"/>
              <a:gd name="T88" fmla="*/ 85 w 166"/>
              <a:gd name="T89" fmla="*/ 213 h 372"/>
              <a:gd name="T90" fmla="*/ 79 w 166"/>
              <a:gd name="T91" fmla="*/ 192 h 372"/>
              <a:gd name="T92" fmla="*/ 90 w 166"/>
              <a:gd name="T93" fmla="*/ 185 h 372"/>
              <a:gd name="T94" fmla="*/ 98 w 166"/>
              <a:gd name="T95" fmla="*/ 176 h 372"/>
              <a:gd name="T96" fmla="*/ 105 w 166"/>
              <a:gd name="T97" fmla="*/ 168 h 372"/>
              <a:gd name="T98" fmla="*/ 119 w 166"/>
              <a:gd name="T99" fmla="*/ 161 h 372"/>
              <a:gd name="T100" fmla="*/ 128 w 166"/>
              <a:gd name="T101" fmla="*/ 149 h 372"/>
              <a:gd name="T102" fmla="*/ 130 w 166"/>
              <a:gd name="T103" fmla="*/ 133 h 372"/>
              <a:gd name="T104" fmla="*/ 128 w 166"/>
              <a:gd name="T105" fmla="*/ 125 h 372"/>
              <a:gd name="T106" fmla="*/ 128 w 166"/>
              <a:gd name="T107" fmla="*/ 112 h 372"/>
              <a:gd name="T108" fmla="*/ 132 w 166"/>
              <a:gd name="T109" fmla="*/ 108 h 372"/>
              <a:gd name="T110" fmla="*/ 137 w 166"/>
              <a:gd name="T111" fmla="*/ 103 h 372"/>
              <a:gd name="T112" fmla="*/ 147 w 166"/>
              <a:gd name="T113" fmla="*/ 95 h 372"/>
              <a:gd name="T114" fmla="*/ 160 w 166"/>
              <a:gd name="T115" fmla="*/ 99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372">
                <a:moveTo>
                  <a:pt x="164" y="91"/>
                </a:moveTo>
                <a:lnTo>
                  <a:pt x="162" y="86"/>
                </a:lnTo>
                <a:lnTo>
                  <a:pt x="158" y="84"/>
                </a:lnTo>
                <a:lnTo>
                  <a:pt x="156" y="80"/>
                </a:lnTo>
                <a:lnTo>
                  <a:pt x="158" y="76"/>
                </a:lnTo>
                <a:lnTo>
                  <a:pt x="158" y="71"/>
                </a:lnTo>
                <a:lnTo>
                  <a:pt x="156" y="69"/>
                </a:lnTo>
                <a:lnTo>
                  <a:pt x="158" y="65"/>
                </a:lnTo>
                <a:lnTo>
                  <a:pt x="156" y="59"/>
                </a:lnTo>
                <a:lnTo>
                  <a:pt x="154" y="58"/>
                </a:lnTo>
                <a:lnTo>
                  <a:pt x="154" y="52"/>
                </a:lnTo>
                <a:lnTo>
                  <a:pt x="156" y="50"/>
                </a:lnTo>
                <a:lnTo>
                  <a:pt x="154" y="46"/>
                </a:lnTo>
                <a:lnTo>
                  <a:pt x="151" y="46"/>
                </a:lnTo>
                <a:lnTo>
                  <a:pt x="151" y="43"/>
                </a:lnTo>
                <a:lnTo>
                  <a:pt x="152" y="39"/>
                </a:lnTo>
                <a:lnTo>
                  <a:pt x="151" y="33"/>
                </a:lnTo>
                <a:lnTo>
                  <a:pt x="152" y="31"/>
                </a:lnTo>
                <a:lnTo>
                  <a:pt x="151" y="30"/>
                </a:lnTo>
                <a:lnTo>
                  <a:pt x="149" y="28"/>
                </a:lnTo>
                <a:lnTo>
                  <a:pt x="145" y="24"/>
                </a:lnTo>
                <a:lnTo>
                  <a:pt x="145" y="24"/>
                </a:lnTo>
                <a:lnTo>
                  <a:pt x="143" y="24"/>
                </a:lnTo>
                <a:lnTo>
                  <a:pt x="141" y="22"/>
                </a:lnTo>
                <a:lnTo>
                  <a:pt x="137" y="18"/>
                </a:lnTo>
                <a:lnTo>
                  <a:pt x="135" y="16"/>
                </a:lnTo>
                <a:lnTo>
                  <a:pt x="134" y="16"/>
                </a:lnTo>
                <a:lnTo>
                  <a:pt x="128" y="15"/>
                </a:lnTo>
                <a:lnTo>
                  <a:pt x="122" y="13"/>
                </a:lnTo>
                <a:lnTo>
                  <a:pt x="117" y="5"/>
                </a:lnTo>
                <a:lnTo>
                  <a:pt x="113" y="3"/>
                </a:lnTo>
                <a:lnTo>
                  <a:pt x="109" y="0"/>
                </a:lnTo>
                <a:lnTo>
                  <a:pt x="109" y="0"/>
                </a:lnTo>
                <a:lnTo>
                  <a:pt x="105" y="1"/>
                </a:lnTo>
                <a:lnTo>
                  <a:pt x="102" y="0"/>
                </a:lnTo>
                <a:lnTo>
                  <a:pt x="102" y="3"/>
                </a:lnTo>
                <a:lnTo>
                  <a:pt x="103" y="5"/>
                </a:lnTo>
                <a:lnTo>
                  <a:pt x="105" y="9"/>
                </a:lnTo>
                <a:lnTo>
                  <a:pt x="102" y="9"/>
                </a:lnTo>
                <a:lnTo>
                  <a:pt x="102" y="15"/>
                </a:lnTo>
                <a:lnTo>
                  <a:pt x="103" y="16"/>
                </a:lnTo>
                <a:lnTo>
                  <a:pt x="103" y="22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4" y="18"/>
                </a:lnTo>
                <a:lnTo>
                  <a:pt x="90" y="16"/>
                </a:lnTo>
                <a:lnTo>
                  <a:pt x="85" y="15"/>
                </a:lnTo>
                <a:lnTo>
                  <a:pt x="83" y="16"/>
                </a:lnTo>
                <a:lnTo>
                  <a:pt x="77" y="16"/>
                </a:lnTo>
                <a:lnTo>
                  <a:pt x="75" y="18"/>
                </a:lnTo>
                <a:lnTo>
                  <a:pt x="77" y="22"/>
                </a:lnTo>
                <a:lnTo>
                  <a:pt x="77" y="24"/>
                </a:lnTo>
                <a:lnTo>
                  <a:pt x="77" y="26"/>
                </a:lnTo>
                <a:lnTo>
                  <a:pt x="75" y="28"/>
                </a:lnTo>
                <a:lnTo>
                  <a:pt x="77" y="31"/>
                </a:lnTo>
                <a:lnTo>
                  <a:pt x="75" y="33"/>
                </a:lnTo>
                <a:lnTo>
                  <a:pt x="73" y="33"/>
                </a:lnTo>
                <a:lnTo>
                  <a:pt x="71" y="31"/>
                </a:lnTo>
                <a:lnTo>
                  <a:pt x="68" y="30"/>
                </a:lnTo>
                <a:lnTo>
                  <a:pt x="64" y="33"/>
                </a:lnTo>
                <a:lnTo>
                  <a:pt x="62" y="39"/>
                </a:lnTo>
                <a:lnTo>
                  <a:pt x="58" y="39"/>
                </a:lnTo>
                <a:lnTo>
                  <a:pt x="58" y="43"/>
                </a:lnTo>
                <a:lnTo>
                  <a:pt x="56" y="46"/>
                </a:lnTo>
                <a:lnTo>
                  <a:pt x="54" y="48"/>
                </a:lnTo>
                <a:lnTo>
                  <a:pt x="54" y="56"/>
                </a:lnTo>
                <a:lnTo>
                  <a:pt x="56" y="58"/>
                </a:lnTo>
                <a:lnTo>
                  <a:pt x="58" y="61"/>
                </a:lnTo>
                <a:lnTo>
                  <a:pt x="56" y="65"/>
                </a:lnTo>
                <a:lnTo>
                  <a:pt x="51" y="73"/>
                </a:lnTo>
                <a:lnTo>
                  <a:pt x="47" y="80"/>
                </a:lnTo>
                <a:lnTo>
                  <a:pt x="47" y="84"/>
                </a:lnTo>
                <a:lnTo>
                  <a:pt x="45" y="86"/>
                </a:lnTo>
                <a:lnTo>
                  <a:pt x="39" y="88"/>
                </a:lnTo>
                <a:lnTo>
                  <a:pt x="34" y="89"/>
                </a:lnTo>
                <a:lnTo>
                  <a:pt x="34" y="93"/>
                </a:lnTo>
                <a:lnTo>
                  <a:pt x="36" y="95"/>
                </a:lnTo>
                <a:lnTo>
                  <a:pt x="36" y="101"/>
                </a:lnTo>
                <a:lnTo>
                  <a:pt x="34" y="104"/>
                </a:lnTo>
                <a:lnTo>
                  <a:pt x="32" y="112"/>
                </a:lnTo>
                <a:lnTo>
                  <a:pt x="32" y="119"/>
                </a:lnTo>
                <a:lnTo>
                  <a:pt x="26" y="134"/>
                </a:lnTo>
                <a:lnTo>
                  <a:pt x="26" y="138"/>
                </a:lnTo>
                <a:lnTo>
                  <a:pt x="28" y="140"/>
                </a:lnTo>
                <a:lnTo>
                  <a:pt x="28" y="146"/>
                </a:lnTo>
                <a:lnTo>
                  <a:pt x="26" y="151"/>
                </a:lnTo>
                <a:lnTo>
                  <a:pt x="21" y="149"/>
                </a:lnTo>
                <a:lnTo>
                  <a:pt x="15" y="149"/>
                </a:lnTo>
                <a:lnTo>
                  <a:pt x="11" y="151"/>
                </a:lnTo>
                <a:lnTo>
                  <a:pt x="7" y="157"/>
                </a:lnTo>
                <a:lnTo>
                  <a:pt x="7" y="164"/>
                </a:lnTo>
                <a:lnTo>
                  <a:pt x="9" y="174"/>
                </a:lnTo>
                <a:lnTo>
                  <a:pt x="9" y="183"/>
                </a:lnTo>
                <a:lnTo>
                  <a:pt x="7" y="187"/>
                </a:lnTo>
                <a:lnTo>
                  <a:pt x="9" y="192"/>
                </a:lnTo>
                <a:lnTo>
                  <a:pt x="11" y="198"/>
                </a:lnTo>
                <a:lnTo>
                  <a:pt x="9" y="204"/>
                </a:lnTo>
                <a:lnTo>
                  <a:pt x="9" y="211"/>
                </a:lnTo>
                <a:lnTo>
                  <a:pt x="15" y="213"/>
                </a:lnTo>
                <a:lnTo>
                  <a:pt x="21" y="219"/>
                </a:lnTo>
                <a:lnTo>
                  <a:pt x="19" y="222"/>
                </a:lnTo>
                <a:lnTo>
                  <a:pt x="19" y="228"/>
                </a:lnTo>
                <a:lnTo>
                  <a:pt x="11" y="232"/>
                </a:lnTo>
                <a:lnTo>
                  <a:pt x="11" y="234"/>
                </a:lnTo>
                <a:lnTo>
                  <a:pt x="13" y="239"/>
                </a:lnTo>
                <a:lnTo>
                  <a:pt x="15" y="247"/>
                </a:lnTo>
                <a:lnTo>
                  <a:pt x="17" y="251"/>
                </a:lnTo>
                <a:lnTo>
                  <a:pt x="15" y="256"/>
                </a:lnTo>
                <a:lnTo>
                  <a:pt x="15" y="260"/>
                </a:lnTo>
                <a:lnTo>
                  <a:pt x="13" y="262"/>
                </a:lnTo>
                <a:lnTo>
                  <a:pt x="9" y="262"/>
                </a:lnTo>
                <a:lnTo>
                  <a:pt x="7" y="264"/>
                </a:lnTo>
                <a:lnTo>
                  <a:pt x="9" y="267"/>
                </a:lnTo>
                <a:lnTo>
                  <a:pt x="7" y="269"/>
                </a:lnTo>
                <a:lnTo>
                  <a:pt x="6" y="271"/>
                </a:lnTo>
                <a:lnTo>
                  <a:pt x="7" y="277"/>
                </a:lnTo>
                <a:lnTo>
                  <a:pt x="9" y="286"/>
                </a:lnTo>
                <a:lnTo>
                  <a:pt x="7" y="290"/>
                </a:lnTo>
                <a:lnTo>
                  <a:pt x="6" y="286"/>
                </a:lnTo>
                <a:lnTo>
                  <a:pt x="4" y="284"/>
                </a:lnTo>
                <a:lnTo>
                  <a:pt x="4" y="284"/>
                </a:lnTo>
                <a:lnTo>
                  <a:pt x="0" y="286"/>
                </a:lnTo>
                <a:lnTo>
                  <a:pt x="2" y="294"/>
                </a:lnTo>
                <a:lnTo>
                  <a:pt x="2" y="296"/>
                </a:lnTo>
                <a:lnTo>
                  <a:pt x="2" y="301"/>
                </a:lnTo>
                <a:lnTo>
                  <a:pt x="6" y="303"/>
                </a:lnTo>
                <a:lnTo>
                  <a:pt x="6" y="303"/>
                </a:lnTo>
                <a:lnTo>
                  <a:pt x="6" y="307"/>
                </a:lnTo>
                <a:lnTo>
                  <a:pt x="9" y="305"/>
                </a:lnTo>
                <a:lnTo>
                  <a:pt x="7" y="303"/>
                </a:lnTo>
                <a:lnTo>
                  <a:pt x="7" y="301"/>
                </a:lnTo>
                <a:lnTo>
                  <a:pt x="9" y="301"/>
                </a:lnTo>
                <a:lnTo>
                  <a:pt x="7" y="303"/>
                </a:lnTo>
                <a:lnTo>
                  <a:pt x="11" y="303"/>
                </a:lnTo>
                <a:lnTo>
                  <a:pt x="11" y="305"/>
                </a:lnTo>
                <a:lnTo>
                  <a:pt x="7" y="309"/>
                </a:lnTo>
                <a:lnTo>
                  <a:pt x="7" y="310"/>
                </a:lnTo>
                <a:lnTo>
                  <a:pt x="9" y="314"/>
                </a:lnTo>
                <a:lnTo>
                  <a:pt x="7" y="316"/>
                </a:lnTo>
                <a:lnTo>
                  <a:pt x="7" y="318"/>
                </a:lnTo>
                <a:lnTo>
                  <a:pt x="9" y="322"/>
                </a:lnTo>
                <a:lnTo>
                  <a:pt x="11" y="322"/>
                </a:lnTo>
                <a:lnTo>
                  <a:pt x="13" y="325"/>
                </a:lnTo>
                <a:lnTo>
                  <a:pt x="15" y="327"/>
                </a:lnTo>
                <a:lnTo>
                  <a:pt x="17" y="333"/>
                </a:lnTo>
                <a:lnTo>
                  <a:pt x="19" y="339"/>
                </a:lnTo>
                <a:lnTo>
                  <a:pt x="21" y="339"/>
                </a:lnTo>
                <a:lnTo>
                  <a:pt x="22" y="342"/>
                </a:lnTo>
                <a:lnTo>
                  <a:pt x="26" y="346"/>
                </a:lnTo>
                <a:lnTo>
                  <a:pt x="28" y="344"/>
                </a:lnTo>
                <a:lnTo>
                  <a:pt x="30" y="348"/>
                </a:lnTo>
                <a:lnTo>
                  <a:pt x="28" y="352"/>
                </a:lnTo>
                <a:lnTo>
                  <a:pt x="22" y="354"/>
                </a:lnTo>
                <a:lnTo>
                  <a:pt x="22" y="354"/>
                </a:lnTo>
                <a:lnTo>
                  <a:pt x="24" y="355"/>
                </a:lnTo>
                <a:lnTo>
                  <a:pt x="26" y="359"/>
                </a:lnTo>
                <a:lnTo>
                  <a:pt x="28" y="359"/>
                </a:lnTo>
                <a:lnTo>
                  <a:pt x="30" y="367"/>
                </a:lnTo>
                <a:lnTo>
                  <a:pt x="28" y="370"/>
                </a:lnTo>
                <a:lnTo>
                  <a:pt x="30" y="372"/>
                </a:lnTo>
                <a:lnTo>
                  <a:pt x="34" y="372"/>
                </a:lnTo>
                <a:lnTo>
                  <a:pt x="41" y="370"/>
                </a:lnTo>
                <a:lnTo>
                  <a:pt x="47" y="372"/>
                </a:lnTo>
                <a:lnTo>
                  <a:pt x="49" y="369"/>
                </a:lnTo>
                <a:lnTo>
                  <a:pt x="49" y="367"/>
                </a:lnTo>
                <a:lnTo>
                  <a:pt x="47" y="365"/>
                </a:lnTo>
                <a:lnTo>
                  <a:pt x="49" y="359"/>
                </a:lnTo>
                <a:lnTo>
                  <a:pt x="54" y="357"/>
                </a:lnTo>
                <a:lnTo>
                  <a:pt x="56" y="354"/>
                </a:lnTo>
                <a:lnTo>
                  <a:pt x="56" y="355"/>
                </a:lnTo>
                <a:lnTo>
                  <a:pt x="62" y="355"/>
                </a:lnTo>
                <a:lnTo>
                  <a:pt x="66" y="354"/>
                </a:lnTo>
                <a:lnTo>
                  <a:pt x="70" y="355"/>
                </a:lnTo>
                <a:lnTo>
                  <a:pt x="71" y="357"/>
                </a:lnTo>
                <a:lnTo>
                  <a:pt x="75" y="354"/>
                </a:lnTo>
                <a:lnTo>
                  <a:pt x="75" y="348"/>
                </a:lnTo>
                <a:lnTo>
                  <a:pt x="79" y="344"/>
                </a:lnTo>
                <a:lnTo>
                  <a:pt x="79" y="337"/>
                </a:lnTo>
                <a:lnTo>
                  <a:pt x="81" y="333"/>
                </a:lnTo>
                <a:lnTo>
                  <a:pt x="77" y="331"/>
                </a:lnTo>
                <a:lnTo>
                  <a:pt x="79" y="327"/>
                </a:lnTo>
                <a:lnTo>
                  <a:pt x="81" y="325"/>
                </a:lnTo>
                <a:lnTo>
                  <a:pt x="79" y="322"/>
                </a:lnTo>
                <a:lnTo>
                  <a:pt x="81" y="318"/>
                </a:lnTo>
                <a:lnTo>
                  <a:pt x="77" y="316"/>
                </a:lnTo>
                <a:lnTo>
                  <a:pt x="79" y="314"/>
                </a:lnTo>
                <a:lnTo>
                  <a:pt x="77" y="310"/>
                </a:lnTo>
                <a:lnTo>
                  <a:pt x="81" y="312"/>
                </a:lnTo>
                <a:lnTo>
                  <a:pt x="85" y="310"/>
                </a:lnTo>
                <a:lnTo>
                  <a:pt x="81" y="309"/>
                </a:lnTo>
                <a:lnTo>
                  <a:pt x="83" y="305"/>
                </a:lnTo>
                <a:lnTo>
                  <a:pt x="83" y="301"/>
                </a:lnTo>
                <a:lnTo>
                  <a:pt x="77" y="301"/>
                </a:lnTo>
                <a:lnTo>
                  <a:pt x="85" y="299"/>
                </a:lnTo>
                <a:lnTo>
                  <a:pt x="81" y="297"/>
                </a:lnTo>
                <a:lnTo>
                  <a:pt x="77" y="296"/>
                </a:lnTo>
                <a:lnTo>
                  <a:pt x="79" y="294"/>
                </a:lnTo>
                <a:lnTo>
                  <a:pt x="81" y="294"/>
                </a:lnTo>
                <a:lnTo>
                  <a:pt x="83" y="296"/>
                </a:lnTo>
                <a:lnTo>
                  <a:pt x="85" y="294"/>
                </a:lnTo>
                <a:lnTo>
                  <a:pt x="85" y="292"/>
                </a:lnTo>
                <a:lnTo>
                  <a:pt x="87" y="294"/>
                </a:lnTo>
                <a:lnTo>
                  <a:pt x="87" y="290"/>
                </a:lnTo>
                <a:lnTo>
                  <a:pt x="88" y="288"/>
                </a:lnTo>
                <a:lnTo>
                  <a:pt x="92" y="286"/>
                </a:lnTo>
                <a:lnTo>
                  <a:pt x="90" y="284"/>
                </a:lnTo>
                <a:lnTo>
                  <a:pt x="92" y="282"/>
                </a:lnTo>
                <a:lnTo>
                  <a:pt x="94" y="284"/>
                </a:lnTo>
                <a:lnTo>
                  <a:pt x="92" y="288"/>
                </a:lnTo>
                <a:lnTo>
                  <a:pt x="94" y="288"/>
                </a:lnTo>
                <a:lnTo>
                  <a:pt x="98" y="282"/>
                </a:lnTo>
                <a:lnTo>
                  <a:pt x="100" y="282"/>
                </a:lnTo>
                <a:lnTo>
                  <a:pt x="102" y="281"/>
                </a:lnTo>
                <a:lnTo>
                  <a:pt x="102" y="279"/>
                </a:lnTo>
                <a:lnTo>
                  <a:pt x="100" y="277"/>
                </a:lnTo>
                <a:lnTo>
                  <a:pt x="96" y="275"/>
                </a:lnTo>
                <a:lnTo>
                  <a:pt x="92" y="277"/>
                </a:lnTo>
                <a:lnTo>
                  <a:pt x="90" y="277"/>
                </a:lnTo>
                <a:lnTo>
                  <a:pt x="88" y="279"/>
                </a:lnTo>
                <a:lnTo>
                  <a:pt x="87" y="275"/>
                </a:lnTo>
                <a:lnTo>
                  <a:pt x="83" y="275"/>
                </a:lnTo>
                <a:lnTo>
                  <a:pt x="81" y="273"/>
                </a:lnTo>
                <a:lnTo>
                  <a:pt x="77" y="273"/>
                </a:lnTo>
                <a:lnTo>
                  <a:pt x="75" y="275"/>
                </a:lnTo>
                <a:lnTo>
                  <a:pt x="75" y="273"/>
                </a:lnTo>
                <a:lnTo>
                  <a:pt x="70" y="273"/>
                </a:lnTo>
                <a:lnTo>
                  <a:pt x="70" y="271"/>
                </a:lnTo>
                <a:lnTo>
                  <a:pt x="71" y="271"/>
                </a:lnTo>
                <a:lnTo>
                  <a:pt x="75" y="273"/>
                </a:lnTo>
                <a:lnTo>
                  <a:pt x="77" y="269"/>
                </a:lnTo>
                <a:lnTo>
                  <a:pt x="79" y="271"/>
                </a:lnTo>
                <a:lnTo>
                  <a:pt x="81" y="269"/>
                </a:lnTo>
                <a:lnTo>
                  <a:pt x="83" y="267"/>
                </a:lnTo>
                <a:lnTo>
                  <a:pt x="85" y="267"/>
                </a:lnTo>
                <a:lnTo>
                  <a:pt x="87" y="269"/>
                </a:lnTo>
                <a:lnTo>
                  <a:pt x="88" y="269"/>
                </a:lnTo>
                <a:lnTo>
                  <a:pt x="88" y="267"/>
                </a:lnTo>
                <a:lnTo>
                  <a:pt x="90" y="269"/>
                </a:lnTo>
                <a:lnTo>
                  <a:pt x="94" y="271"/>
                </a:lnTo>
                <a:lnTo>
                  <a:pt x="94" y="273"/>
                </a:lnTo>
                <a:lnTo>
                  <a:pt x="96" y="275"/>
                </a:lnTo>
                <a:lnTo>
                  <a:pt x="102" y="273"/>
                </a:lnTo>
                <a:lnTo>
                  <a:pt x="102" y="269"/>
                </a:lnTo>
                <a:lnTo>
                  <a:pt x="105" y="266"/>
                </a:lnTo>
                <a:lnTo>
                  <a:pt x="107" y="260"/>
                </a:lnTo>
                <a:lnTo>
                  <a:pt x="105" y="258"/>
                </a:lnTo>
                <a:lnTo>
                  <a:pt x="105" y="254"/>
                </a:lnTo>
                <a:lnTo>
                  <a:pt x="100" y="252"/>
                </a:lnTo>
                <a:lnTo>
                  <a:pt x="102" y="251"/>
                </a:lnTo>
                <a:lnTo>
                  <a:pt x="94" y="245"/>
                </a:lnTo>
                <a:lnTo>
                  <a:pt x="94" y="243"/>
                </a:lnTo>
                <a:lnTo>
                  <a:pt x="92" y="241"/>
                </a:lnTo>
                <a:lnTo>
                  <a:pt x="88" y="245"/>
                </a:lnTo>
                <a:lnTo>
                  <a:pt x="87" y="241"/>
                </a:lnTo>
                <a:lnTo>
                  <a:pt x="87" y="243"/>
                </a:lnTo>
                <a:lnTo>
                  <a:pt x="87" y="239"/>
                </a:lnTo>
                <a:lnTo>
                  <a:pt x="83" y="239"/>
                </a:lnTo>
                <a:lnTo>
                  <a:pt x="81" y="236"/>
                </a:lnTo>
                <a:lnTo>
                  <a:pt x="79" y="234"/>
                </a:lnTo>
                <a:lnTo>
                  <a:pt x="83" y="232"/>
                </a:lnTo>
                <a:lnTo>
                  <a:pt x="81" y="228"/>
                </a:lnTo>
                <a:lnTo>
                  <a:pt x="83" y="226"/>
                </a:lnTo>
                <a:lnTo>
                  <a:pt x="83" y="224"/>
                </a:lnTo>
                <a:lnTo>
                  <a:pt x="79" y="224"/>
                </a:lnTo>
                <a:lnTo>
                  <a:pt x="83" y="221"/>
                </a:lnTo>
                <a:lnTo>
                  <a:pt x="81" y="215"/>
                </a:lnTo>
                <a:lnTo>
                  <a:pt x="81" y="215"/>
                </a:lnTo>
                <a:lnTo>
                  <a:pt x="85" y="217"/>
                </a:lnTo>
                <a:lnTo>
                  <a:pt x="85" y="213"/>
                </a:lnTo>
                <a:lnTo>
                  <a:pt x="81" y="211"/>
                </a:lnTo>
                <a:lnTo>
                  <a:pt x="83" y="206"/>
                </a:lnTo>
                <a:lnTo>
                  <a:pt x="83" y="202"/>
                </a:lnTo>
                <a:lnTo>
                  <a:pt x="83" y="202"/>
                </a:lnTo>
                <a:lnTo>
                  <a:pt x="83" y="196"/>
                </a:lnTo>
                <a:lnTo>
                  <a:pt x="79" y="192"/>
                </a:lnTo>
                <a:lnTo>
                  <a:pt x="81" y="192"/>
                </a:lnTo>
                <a:lnTo>
                  <a:pt x="87" y="192"/>
                </a:lnTo>
                <a:lnTo>
                  <a:pt x="88" y="189"/>
                </a:lnTo>
                <a:lnTo>
                  <a:pt x="87" y="185"/>
                </a:lnTo>
                <a:lnTo>
                  <a:pt x="88" y="183"/>
                </a:lnTo>
                <a:lnTo>
                  <a:pt x="90" y="185"/>
                </a:lnTo>
                <a:lnTo>
                  <a:pt x="96" y="181"/>
                </a:lnTo>
                <a:lnTo>
                  <a:pt x="96" y="179"/>
                </a:lnTo>
                <a:lnTo>
                  <a:pt x="94" y="177"/>
                </a:lnTo>
                <a:lnTo>
                  <a:pt x="94" y="176"/>
                </a:lnTo>
                <a:lnTo>
                  <a:pt x="96" y="174"/>
                </a:lnTo>
                <a:lnTo>
                  <a:pt x="98" y="176"/>
                </a:lnTo>
                <a:lnTo>
                  <a:pt x="100" y="174"/>
                </a:lnTo>
                <a:lnTo>
                  <a:pt x="100" y="170"/>
                </a:lnTo>
                <a:lnTo>
                  <a:pt x="102" y="170"/>
                </a:lnTo>
                <a:lnTo>
                  <a:pt x="103" y="174"/>
                </a:lnTo>
                <a:lnTo>
                  <a:pt x="105" y="172"/>
                </a:lnTo>
                <a:lnTo>
                  <a:pt x="105" y="168"/>
                </a:lnTo>
                <a:lnTo>
                  <a:pt x="107" y="164"/>
                </a:lnTo>
                <a:lnTo>
                  <a:pt x="109" y="164"/>
                </a:lnTo>
                <a:lnTo>
                  <a:pt x="109" y="166"/>
                </a:lnTo>
                <a:lnTo>
                  <a:pt x="113" y="166"/>
                </a:lnTo>
                <a:lnTo>
                  <a:pt x="113" y="163"/>
                </a:lnTo>
                <a:lnTo>
                  <a:pt x="119" y="161"/>
                </a:lnTo>
                <a:lnTo>
                  <a:pt x="117" y="159"/>
                </a:lnTo>
                <a:lnTo>
                  <a:pt x="117" y="155"/>
                </a:lnTo>
                <a:lnTo>
                  <a:pt x="119" y="157"/>
                </a:lnTo>
                <a:lnTo>
                  <a:pt x="122" y="153"/>
                </a:lnTo>
                <a:lnTo>
                  <a:pt x="124" y="155"/>
                </a:lnTo>
                <a:lnTo>
                  <a:pt x="128" y="149"/>
                </a:lnTo>
                <a:lnTo>
                  <a:pt x="126" y="144"/>
                </a:lnTo>
                <a:lnTo>
                  <a:pt x="130" y="140"/>
                </a:lnTo>
                <a:lnTo>
                  <a:pt x="132" y="140"/>
                </a:lnTo>
                <a:lnTo>
                  <a:pt x="135" y="136"/>
                </a:lnTo>
                <a:lnTo>
                  <a:pt x="132" y="136"/>
                </a:lnTo>
                <a:lnTo>
                  <a:pt x="130" y="133"/>
                </a:lnTo>
                <a:lnTo>
                  <a:pt x="132" y="133"/>
                </a:lnTo>
                <a:lnTo>
                  <a:pt x="132" y="131"/>
                </a:lnTo>
                <a:lnTo>
                  <a:pt x="128" y="131"/>
                </a:lnTo>
                <a:lnTo>
                  <a:pt x="126" y="127"/>
                </a:lnTo>
                <a:lnTo>
                  <a:pt x="130" y="127"/>
                </a:lnTo>
                <a:lnTo>
                  <a:pt x="128" y="125"/>
                </a:lnTo>
                <a:lnTo>
                  <a:pt x="132" y="119"/>
                </a:lnTo>
                <a:lnTo>
                  <a:pt x="132" y="118"/>
                </a:lnTo>
                <a:lnTo>
                  <a:pt x="130" y="116"/>
                </a:lnTo>
                <a:lnTo>
                  <a:pt x="128" y="116"/>
                </a:lnTo>
                <a:lnTo>
                  <a:pt x="126" y="112"/>
                </a:lnTo>
                <a:lnTo>
                  <a:pt x="128" y="112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2"/>
                </a:lnTo>
                <a:lnTo>
                  <a:pt x="130" y="110"/>
                </a:lnTo>
                <a:lnTo>
                  <a:pt x="132" y="108"/>
                </a:lnTo>
                <a:lnTo>
                  <a:pt x="134" y="108"/>
                </a:lnTo>
                <a:lnTo>
                  <a:pt x="137" y="106"/>
                </a:lnTo>
                <a:lnTo>
                  <a:pt x="135" y="104"/>
                </a:lnTo>
                <a:lnTo>
                  <a:pt x="134" y="101"/>
                </a:lnTo>
                <a:lnTo>
                  <a:pt x="135" y="101"/>
                </a:lnTo>
                <a:lnTo>
                  <a:pt x="137" y="103"/>
                </a:lnTo>
                <a:lnTo>
                  <a:pt x="139" y="103"/>
                </a:lnTo>
                <a:lnTo>
                  <a:pt x="139" y="101"/>
                </a:lnTo>
                <a:lnTo>
                  <a:pt x="141" y="97"/>
                </a:lnTo>
                <a:lnTo>
                  <a:pt x="143" y="95"/>
                </a:lnTo>
                <a:lnTo>
                  <a:pt x="145" y="99"/>
                </a:lnTo>
                <a:lnTo>
                  <a:pt x="147" y="95"/>
                </a:lnTo>
                <a:lnTo>
                  <a:pt x="149" y="99"/>
                </a:lnTo>
                <a:lnTo>
                  <a:pt x="151" y="99"/>
                </a:lnTo>
                <a:lnTo>
                  <a:pt x="152" y="97"/>
                </a:lnTo>
                <a:lnTo>
                  <a:pt x="154" y="99"/>
                </a:lnTo>
                <a:lnTo>
                  <a:pt x="158" y="95"/>
                </a:lnTo>
                <a:lnTo>
                  <a:pt x="160" y="99"/>
                </a:lnTo>
                <a:lnTo>
                  <a:pt x="164" y="99"/>
                </a:lnTo>
                <a:lnTo>
                  <a:pt x="166" y="97"/>
                </a:lnTo>
                <a:lnTo>
                  <a:pt x="166" y="97"/>
                </a:lnTo>
                <a:lnTo>
                  <a:pt x="166" y="93"/>
                </a:lnTo>
                <a:lnTo>
                  <a:pt x="164" y="9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670">
            <a:extLst>
              <a:ext uri="{FF2B5EF4-FFF2-40B4-BE49-F238E27FC236}">
                <a16:creationId xmlns:a16="http://schemas.microsoft.com/office/drawing/2014/main" id="{170A4433-65CA-478B-9D07-1D16E53F6629}"/>
              </a:ext>
            </a:extLst>
          </p:cNvPr>
          <p:cNvSpPr>
            <a:spLocks/>
          </p:cNvSpPr>
          <p:nvPr/>
        </p:nvSpPr>
        <p:spPr bwMode="auto">
          <a:xfrm>
            <a:off x="6330198" y="2595095"/>
            <a:ext cx="22660" cy="40464"/>
          </a:xfrm>
          <a:custGeom>
            <a:avLst/>
            <a:gdLst>
              <a:gd name="T0" fmla="*/ 2 w 14"/>
              <a:gd name="T1" fmla="*/ 19 h 25"/>
              <a:gd name="T2" fmla="*/ 4 w 14"/>
              <a:gd name="T3" fmla="*/ 17 h 25"/>
              <a:gd name="T4" fmla="*/ 4 w 14"/>
              <a:gd name="T5" fmla="*/ 21 h 25"/>
              <a:gd name="T6" fmla="*/ 2 w 14"/>
              <a:gd name="T7" fmla="*/ 23 h 25"/>
              <a:gd name="T8" fmla="*/ 2 w 14"/>
              <a:gd name="T9" fmla="*/ 25 h 25"/>
              <a:gd name="T10" fmla="*/ 6 w 14"/>
              <a:gd name="T11" fmla="*/ 23 h 25"/>
              <a:gd name="T12" fmla="*/ 6 w 14"/>
              <a:gd name="T13" fmla="*/ 21 h 25"/>
              <a:gd name="T14" fmla="*/ 6 w 14"/>
              <a:gd name="T15" fmla="*/ 21 h 25"/>
              <a:gd name="T16" fmla="*/ 6 w 14"/>
              <a:gd name="T17" fmla="*/ 19 h 25"/>
              <a:gd name="T18" fmla="*/ 10 w 14"/>
              <a:gd name="T19" fmla="*/ 15 h 25"/>
              <a:gd name="T20" fmla="*/ 10 w 14"/>
              <a:gd name="T21" fmla="*/ 13 h 25"/>
              <a:gd name="T22" fmla="*/ 14 w 14"/>
              <a:gd name="T23" fmla="*/ 11 h 25"/>
              <a:gd name="T24" fmla="*/ 12 w 14"/>
              <a:gd name="T25" fmla="*/ 10 h 25"/>
              <a:gd name="T26" fmla="*/ 10 w 14"/>
              <a:gd name="T27" fmla="*/ 8 h 25"/>
              <a:gd name="T28" fmla="*/ 12 w 14"/>
              <a:gd name="T29" fmla="*/ 4 h 25"/>
              <a:gd name="T30" fmla="*/ 12 w 14"/>
              <a:gd name="T31" fmla="*/ 2 h 25"/>
              <a:gd name="T32" fmla="*/ 14 w 14"/>
              <a:gd name="T33" fmla="*/ 0 h 25"/>
              <a:gd name="T34" fmla="*/ 12 w 14"/>
              <a:gd name="T35" fmla="*/ 0 h 25"/>
              <a:gd name="T36" fmla="*/ 10 w 14"/>
              <a:gd name="T37" fmla="*/ 0 h 25"/>
              <a:gd name="T38" fmla="*/ 6 w 14"/>
              <a:gd name="T39" fmla="*/ 0 h 25"/>
              <a:gd name="T40" fmla="*/ 4 w 14"/>
              <a:gd name="T41" fmla="*/ 4 h 25"/>
              <a:gd name="T42" fmla="*/ 2 w 14"/>
              <a:gd name="T43" fmla="*/ 6 h 25"/>
              <a:gd name="T44" fmla="*/ 0 w 14"/>
              <a:gd name="T45" fmla="*/ 10 h 25"/>
              <a:gd name="T46" fmla="*/ 0 w 14"/>
              <a:gd name="T47" fmla="*/ 13 h 25"/>
              <a:gd name="T48" fmla="*/ 0 w 14"/>
              <a:gd name="T49" fmla="*/ 13 h 25"/>
              <a:gd name="T50" fmla="*/ 2 w 14"/>
              <a:gd name="T51" fmla="*/ 1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25">
                <a:moveTo>
                  <a:pt x="2" y="19"/>
                </a:moveTo>
                <a:lnTo>
                  <a:pt x="4" y="17"/>
                </a:lnTo>
                <a:lnTo>
                  <a:pt x="4" y="21"/>
                </a:lnTo>
                <a:lnTo>
                  <a:pt x="2" y="23"/>
                </a:lnTo>
                <a:lnTo>
                  <a:pt x="2" y="25"/>
                </a:lnTo>
                <a:lnTo>
                  <a:pt x="6" y="23"/>
                </a:lnTo>
                <a:lnTo>
                  <a:pt x="6" y="21"/>
                </a:lnTo>
                <a:lnTo>
                  <a:pt x="6" y="21"/>
                </a:lnTo>
                <a:lnTo>
                  <a:pt x="6" y="19"/>
                </a:lnTo>
                <a:lnTo>
                  <a:pt x="10" y="15"/>
                </a:lnTo>
                <a:lnTo>
                  <a:pt x="10" y="13"/>
                </a:lnTo>
                <a:lnTo>
                  <a:pt x="14" y="11"/>
                </a:lnTo>
                <a:lnTo>
                  <a:pt x="12" y="10"/>
                </a:lnTo>
                <a:lnTo>
                  <a:pt x="10" y="8"/>
                </a:lnTo>
                <a:lnTo>
                  <a:pt x="12" y="4"/>
                </a:lnTo>
                <a:lnTo>
                  <a:pt x="12" y="2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6" y="0"/>
                </a:lnTo>
                <a:lnTo>
                  <a:pt x="4" y="4"/>
                </a:lnTo>
                <a:lnTo>
                  <a:pt x="2" y="6"/>
                </a:lnTo>
                <a:lnTo>
                  <a:pt x="0" y="10"/>
                </a:lnTo>
                <a:lnTo>
                  <a:pt x="0" y="13"/>
                </a:lnTo>
                <a:lnTo>
                  <a:pt x="0" y="13"/>
                </a:lnTo>
                <a:lnTo>
                  <a:pt x="2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" name="Freeform 671">
            <a:extLst>
              <a:ext uri="{FF2B5EF4-FFF2-40B4-BE49-F238E27FC236}">
                <a16:creationId xmlns:a16="http://schemas.microsoft.com/office/drawing/2014/main" id="{E2878574-5D32-45FE-A36E-E34512F615CD}"/>
              </a:ext>
            </a:extLst>
          </p:cNvPr>
          <p:cNvSpPr>
            <a:spLocks/>
          </p:cNvSpPr>
          <p:nvPr/>
        </p:nvSpPr>
        <p:spPr bwMode="auto">
          <a:xfrm>
            <a:off x="6294590" y="2619373"/>
            <a:ext cx="11330" cy="42082"/>
          </a:xfrm>
          <a:custGeom>
            <a:avLst/>
            <a:gdLst>
              <a:gd name="T0" fmla="*/ 0 w 7"/>
              <a:gd name="T1" fmla="*/ 10 h 26"/>
              <a:gd name="T2" fmla="*/ 0 w 7"/>
              <a:gd name="T3" fmla="*/ 19 h 26"/>
              <a:gd name="T4" fmla="*/ 0 w 7"/>
              <a:gd name="T5" fmla="*/ 23 h 26"/>
              <a:gd name="T6" fmla="*/ 0 w 7"/>
              <a:gd name="T7" fmla="*/ 25 h 26"/>
              <a:gd name="T8" fmla="*/ 0 w 7"/>
              <a:gd name="T9" fmla="*/ 26 h 26"/>
              <a:gd name="T10" fmla="*/ 2 w 7"/>
              <a:gd name="T11" fmla="*/ 23 h 26"/>
              <a:gd name="T12" fmla="*/ 4 w 7"/>
              <a:gd name="T13" fmla="*/ 17 h 26"/>
              <a:gd name="T14" fmla="*/ 4 w 7"/>
              <a:gd name="T15" fmla="*/ 11 h 26"/>
              <a:gd name="T16" fmla="*/ 6 w 7"/>
              <a:gd name="T17" fmla="*/ 6 h 26"/>
              <a:gd name="T18" fmla="*/ 7 w 7"/>
              <a:gd name="T19" fmla="*/ 2 h 26"/>
              <a:gd name="T20" fmla="*/ 6 w 7"/>
              <a:gd name="T21" fmla="*/ 0 h 26"/>
              <a:gd name="T22" fmla="*/ 4 w 7"/>
              <a:gd name="T23" fmla="*/ 2 h 26"/>
              <a:gd name="T24" fmla="*/ 4 w 7"/>
              <a:gd name="T25" fmla="*/ 4 h 26"/>
              <a:gd name="T26" fmla="*/ 2 w 7"/>
              <a:gd name="T27" fmla="*/ 10 h 26"/>
              <a:gd name="T28" fmla="*/ 0 w 7"/>
              <a:gd name="T29" fmla="*/ 1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26">
                <a:moveTo>
                  <a:pt x="0" y="10"/>
                </a:move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2" y="23"/>
                </a:lnTo>
                <a:lnTo>
                  <a:pt x="4" y="17"/>
                </a:lnTo>
                <a:lnTo>
                  <a:pt x="4" y="11"/>
                </a:lnTo>
                <a:lnTo>
                  <a:pt x="6" y="6"/>
                </a:lnTo>
                <a:lnTo>
                  <a:pt x="7" y="2"/>
                </a:lnTo>
                <a:lnTo>
                  <a:pt x="6" y="0"/>
                </a:lnTo>
                <a:lnTo>
                  <a:pt x="4" y="2"/>
                </a:lnTo>
                <a:lnTo>
                  <a:pt x="4" y="4"/>
                </a:lnTo>
                <a:lnTo>
                  <a:pt x="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" name="Freeform 672">
            <a:extLst>
              <a:ext uri="{FF2B5EF4-FFF2-40B4-BE49-F238E27FC236}">
                <a16:creationId xmlns:a16="http://schemas.microsoft.com/office/drawing/2014/main" id="{E1635E6E-1329-4158-8148-23174C9ADBD8}"/>
              </a:ext>
            </a:extLst>
          </p:cNvPr>
          <p:cNvSpPr>
            <a:spLocks/>
          </p:cNvSpPr>
          <p:nvPr/>
        </p:nvSpPr>
        <p:spPr bwMode="auto">
          <a:xfrm>
            <a:off x="6352858" y="2588620"/>
            <a:ext cx="8093" cy="6474"/>
          </a:xfrm>
          <a:custGeom>
            <a:avLst/>
            <a:gdLst>
              <a:gd name="T0" fmla="*/ 0 w 5"/>
              <a:gd name="T1" fmla="*/ 2 h 4"/>
              <a:gd name="T2" fmla="*/ 0 w 5"/>
              <a:gd name="T3" fmla="*/ 4 h 4"/>
              <a:gd name="T4" fmla="*/ 2 w 5"/>
              <a:gd name="T5" fmla="*/ 2 h 4"/>
              <a:gd name="T6" fmla="*/ 5 w 5"/>
              <a:gd name="T7" fmla="*/ 2 h 4"/>
              <a:gd name="T8" fmla="*/ 5 w 5"/>
              <a:gd name="T9" fmla="*/ 0 h 4"/>
              <a:gd name="T10" fmla="*/ 2 w 5"/>
              <a:gd name="T11" fmla="*/ 0 h 4"/>
              <a:gd name="T12" fmla="*/ 0 w 5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0" y="2"/>
                </a:moveTo>
                <a:lnTo>
                  <a:pt x="0" y="4"/>
                </a:lnTo>
                <a:lnTo>
                  <a:pt x="2" y="2"/>
                </a:lnTo>
                <a:lnTo>
                  <a:pt x="5" y="2"/>
                </a:ln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7" name="Freeform 673">
            <a:extLst>
              <a:ext uri="{FF2B5EF4-FFF2-40B4-BE49-F238E27FC236}">
                <a16:creationId xmlns:a16="http://schemas.microsoft.com/office/drawing/2014/main" id="{65D71040-0CD9-4E24-9F2B-80251A485032}"/>
              </a:ext>
            </a:extLst>
          </p:cNvPr>
          <p:cNvSpPr>
            <a:spLocks/>
          </p:cNvSpPr>
          <p:nvPr/>
        </p:nvSpPr>
        <p:spPr bwMode="auto">
          <a:xfrm>
            <a:off x="6349621" y="2567579"/>
            <a:ext cx="6474" cy="6474"/>
          </a:xfrm>
          <a:custGeom>
            <a:avLst/>
            <a:gdLst>
              <a:gd name="T0" fmla="*/ 0 w 4"/>
              <a:gd name="T1" fmla="*/ 0 h 4"/>
              <a:gd name="T2" fmla="*/ 2 w 4"/>
              <a:gd name="T3" fmla="*/ 4 h 4"/>
              <a:gd name="T4" fmla="*/ 4 w 4"/>
              <a:gd name="T5" fmla="*/ 2 h 4"/>
              <a:gd name="T6" fmla="*/ 2 w 4"/>
              <a:gd name="T7" fmla="*/ 0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8" name="Freeform 674">
            <a:extLst>
              <a:ext uri="{FF2B5EF4-FFF2-40B4-BE49-F238E27FC236}">
                <a16:creationId xmlns:a16="http://schemas.microsoft.com/office/drawing/2014/main" id="{F26FA4C2-9DE7-49EB-9EFD-4432674DD740}"/>
              </a:ext>
            </a:extLst>
          </p:cNvPr>
          <p:cNvSpPr>
            <a:spLocks/>
          </p:cNvSpPr>
          <p:nvPr/>
        </p:nvSpPr>
        <p:spPr bwMode="auto">
          <a:xfrm>
            <a:off x="6422456" y="2493126"/>
            <a:ext cx="3237" cy="1619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675">
            <a:extLst>
              <a:ext uri="{FF2B5EF4-FFF2-40B4-BE49-F238E27FC236}">
                <a16:creationId xmlns:a16="http://schemas.microsoft.com/office/drawing/2014/main" id="{ACD88E1A-A74D-4824-8534-48D9AD056A22}"/>
              </a:ext>
            </a:extLst>
          </p:cNvPr>
          <p:cNvSpPr>
            <a:spLocks/>
          </p:cNvSpPr>
          <p:nvPr/>
        </p:nvSpPr>
        <p:spPr bwMode="auto">
          <a:xfrm>
            <a:off x="6428930" y="2497981"/>
            <a:ext cx="3237" cy="6474"/>
          </a:xfrm>
          <a:custGeom>
            <a:avLst/>
            <a:gdLst>
              <a:gd name="T0" fmla="*/ 2 w 2"/>
              <a:gd name="T1" fmla="*/ 2 h 4"/>
              <a:gd name="T2" fmla="*/ 2 w 2"/>
              <a:gd name="T3" fmla="*/ 0 h 4"/>
              <a:gd name="T4" fmla="*/ 0 w 2"/>
              <a:gd name="T5" fmla="*/ 2 h 4"/>
              <a:gd name="T6" fmla="*/ 0 w 2"/>
              <a:gd name="T7" fmla="*/ 2 h 4"/>
              <a:gd name="T8" fmla="*/ 0 w 2"/>
              <a:gd name="T9" fmla="*/ 4 h 4"/>
              <a:gd name="T10" fmla="*/ 2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Freeform 676">
            <a:extLst>
              <a:ext uri="{FF2B5EF4-FFF2-40B4-BE49-F238E27FC236}">
                <a16:creationId xmlns:a16="http://schemas.microsoft.com/office/drawing/2014/main" id="{B3DFFB3F-B299-4D25-AC9D-BBDA97C4E544}"/>
              </a:ext>
            </a:extLst>
          </p:cNvPr>
          <p:cNvSpPr>
            <a:spLocks/>
          </p:cNvSpPr>
          <p:nvPr/>
        </p:nvSpPr>
        <p:spPr bwMode="auto">
          <a:xfrm>
            <a:off x="6377136" y="2350693"/>
            <a:ext cx="4856" cy="4856"/>
          </a:xfrm>
          <a:custGeom>
            <a:avLst/>
            <a:gdLst>
              <a:gd name="T0" fmla="*/ 3 w 3"/>
              <a:gd name="T1" fmla="*/ 1 h 3"/>
              <a:gd name="T2" fmla="*/ 2 w 3"/>
              <a:gd name="T3" fmla="*/ 0 h 3"/>
              <a:gd name="T4" fmla="*/ 0 w 3"/>
              <a:gd name="T5" fmla="*/ 1 h 3"/>
              <a:gd name="T6" fmla="*/ 2 w 3"/>
              <a:gd name="T7" fmla="*/ 3 h 3"/>
              <a:gd name="T8" fmla="*/ 3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3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1" name="Freeform 677">
            <a:extLst>
              <a:ext uri="{FF2B5EF4-FFF2-40B4-BE49-F238E27FC236}">
                <a16:creationId xmlns:a16="http://schemas.microsoft.com/office/drawing/2014/main" id="{C614B91A-4821-4A4E-A795-7CCF9968D9F8}"/>
              </a:ext>
            </a:extLst>
          </p:cNvPr>
          <p:cNvSpPr>
            <a:spLocks/>
          </p:cNvSpPr>
          <p:nvPr/>
        </p:nvSpPr>
        <p:spPr bwMode="auto">
          <a:xfrm>
            <a:off x="6401415" y="2476940"/>
            <a:ext cx="6474" cy="6474"/>
          </a:xfrm>
          <a:custGeom>
            <a:avLst/>
            <a:gdLst>
              <a:gd name="T0" fmla="*/ 4 w 4"/>
              <a:gd name="T1" fmla="*/ 4 h 4"/>
              <a:gd name="T2" fmla="*/ 0 w 4"/>
              <a:gd name="T3" fmla="*/ 0 h 4"/>
              <a:gd name="T4" fmla="*/ 0 w 4"/>
              <a:gd name="T5" fmla="*/ 4 h 4"/>
              <a:gd name="T6" fmla="*/ 2 w 4"/>
              <a:gd name="T7" fmla="*/ 4 h 4"/>
              <a:gd name="T8" fmla="*/ 4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0" y="0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2" name="Freeform 678">
            <a:extLst>
              <a:ext uri="{FF2B5EF4-FFF2-40B4-BE49-F238E27FC236}">
                <a16:creationId xmlns:a16="http://schemas.microsoft.com/office/drawing/2014/main" id="{9FEA3C87-F59B-4AAA-9B3D-014FB24214F9}"/>
              </a:ext>
            </a:extLst>
          </p:cNvPr>
          <p:cNvSpPr>
            <a:spLocks/>
          </p:cNvSpPr>
          <p:nvPr/>
        </p:nvSpPr>
        <p:spPr bwMode="auto">
          <a:xfrm>
            <a:off x="6412745" y="2486652"/>
            <a:ext cx="9711" cy="6474"/>
          </a:xfrm>
          <a:custGeom>
            <a:avLst/>
            <a:gdLst>
              <a:gd name="T0" fmla="*/ 0 w 6"/>
              <a:gd name="T1" fmla="*/ 2 h 4"/>
              <a:gd name="T2" fmla="*/ 2 w 6"/>
              <a:gd name="T3" fmla="*/ 4 h 4"/>
              <a:gd name="T4" fmla="*/ 6 w 6"/>
              <a:gd name="T5" fmla="*/ 2 h 4"/>
              <a:gd name="T6" fmla="*/ 6 w 6"/>
              <a:gd name="T7" fmla="*/ 0 h 4"/>
              <a:gd name="T8" fmla="*/ 0 w 6"/>
              <a:gd name="T9" fmla="*/ 0 h 4"/>
              <a:gd name="T10" fmla="*/ 0 w 6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2" y="4"/>
                </a:lnTo>
                <a:lnTo>
                  <a:pt x="6" y="2"/>
                </a:lnTo>
                <a:lnTo>
                  <a:pt x="6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3" name="Freeform 679">
            <a:extLst>
              <a:ext uri="{FF2B5EF4-FFF2-40B4-BE49-F238E27FC236}">
                <a16:creationId xmlns:a16="http://schemas.microsoft.com/office/drawing/2014/main" id="{3E350911-9816-4FCD-9ADB-6F76090FED38}"/>
              </a:ext>
            </a:extLst>
          </p:cNvPr>
          <p:cNvSpPr>
            <a:spLocks/>
          </p:cNvSpPr>
          <p:nvPr/>
        </p:nvSpPr>
        <p:spPr bwMode="auto">
          <a:xfrm>
            <a:off x="6388466" y="2480177"/>
            <a:ext cx="6474" cy="3237"/>
          </a:xfrm>
          <a:custGeom>
            <a:avLst/>
            <a:gdLst>
              <a:gd name="T0" fmla="*/ 0 w 4"/>
              <a:gd name="T1" fmla="*/ 0 h 2"/>
              <a:gd name="T2" fmla="*/ 2 w 4"/>
              <a:gd name="T3" fmla="*/ 2 h 2"/>
              <a:gd name="T4" fmla="*/ 4 w 4"/>
              <a:gd name="T5" fmla="*/ 0 h 2"/>
              <a:gd name="T6" fmla="*/ 0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4" name="Freeform 680">
            <a:extLst>
              <a:ext uri="{FF2B5EF4-FFF2-40B4-BE49-F238E27FC236}">
                <a16:creationId xmlns:a16="http://schemas.microsoft.com/office/drawing/2014/main" id="{1EB3DF2D-9925-458C-879B-51C91DA5B17D}"/>
              </a:ext>
            </a:extLst>
          </p:cNvPr>
          <p:cNvSpPr>
            <a:spLocks/>
          </p:cNvSpPr>
          <p:nvPr/>
        </p:nvSpPr>
        <p:spPr bwMode="auto">
          <a:xfrm>
            <a:off x="6352858" y="2480177"/>
            <a:ext cx="17804" cy="21041"/>
          </a:xfrm>
          <a:custGeom>
            <a:avLst/>
            <a:gdLst>
              <a:gd name="T0" fmla="*/ 2 w 11"/>
              <a:gd name="T1" fmla="*/ 4 h 13"/>
              <a:gd name="T2" fmla="*/ 0 w 11"/>
              <a:gd name="T3" fmla="*/ 6 h 13"/>
              <a:gd name="T4" fmla="*/ 2 w 11"/>
              <a:gd name="T5" fmla="*/ 8 h 13"/>
              <a:gd name="T6" fmla="*/ 3 w 11"/>
              <a:gd name="T7" fmla="*/ 9 h 13"/>
              <a:gd name="T8" fmla="*/ 7 w 11"/>
              <a:gd name="T9" fmla="*/ 11 h 13"/>
              <a:gd name="T10" fmla="*/ 9 w 11"/>
              <a:gd name="T11" fmla="*/ 13 h 13"/>
              <a:gd name="T12" fmla="*/ 11 w 11"/>
              <a:gd name="T13" fmla="*/ 13 h 13"/>
              <a:gd name="T14" fmla="*/ 11 w 11"/>
              <a:gd name="T15" fmla="*/ 9 h 13"/>
              <a:gd name="T16" fmla="*/ 9 w 11"/>
              <a:gd name="T17" fmla="*/ 9 h 13"/>
              <a:gd name="T18" fmla="*/ 7 w 11"/>
              <a:gd name="T19" fmla="*/ 8 h 13"/>
              <a:gd name="T20" fmla="*/ 7 w 11"/>
              <a:gd name="T21" fmla="*/ 6 h 13"/>
              <a:gd name="T22" fmla="*/ 11 w 11"/>
              <a:gd name="T23" fmla="*/ 6 h 13"/>
              <a:gd name="T24" fmla="*/ 9 w 11"/>
              <a:gd name="T25" fmla="*/ 4 h 13"/>
              <a:gd name="T26" fmla="*/ 5 w 11"/>
              <a:gd name="T27" fmla="*/ 0 h 13"/>
              <a:gd name="T28" fmla="*/ 3 w 11"/>
              <a:gd name="T29" fmla="*/ 0 h 13"/>
              <a:gd name="T30" fmla="*/ 3 w 11"/>
              <a:gd name="T31" fmla="*/ 2 h 13"/>
              <a:gd name="T32" fmla="*/ 5 w 11"/>
              <a:gd name="T33" fmla="*/ 4 h 13"/>
              <a:gd name="T34" fmla="*/ 5 w 11"/>
              <a:gd name="T35" fmla="*/ 6 h 13"/>
              <a:gd name="T36" fmla="*/ 2 w 11"/>
              <a:gd name="T37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13">
                <a:moveTo>
                  <a:pt x="2" y="4"/>
                </a:moveTo>
                <a:lnTo>
                  <a:pt x="0" y="6"/>
                </a:lnTo>
                <a:lnTo>
                  <a:pt x="2" y="8"/>
                </a:lnTo>
                <a:lnTo>
                  <a:pt x="3" y="9"/>
                </a:lnTo>
                <a:lnTo>
                  <a:pt x="7" y="11"/>
                </a:lnTo>
                <a:lnTo>
                  <a:pt x="9" y="13"/>
                </a:lnTo>
                <a:lnTo>
                  <a:pt x="11" y="13"/>
                </a:lnTo>
                <a:lnTo>
                  <a:pt x="11" y="9"/>
                </a:lnTo>
                <a:lnTo>
                  <a:pt x="9" y="9"/>
                </a:lnTo>
                <a:lnTo>
                  <a:pt x="7" y="8"/>
                </a:lnTo>
                <a:lnTo>
                  <a:pt x="7" y="6"/>
                </a:lnTo>
                <a:lnTo>
                  <a:pt x="11" y="6"/>
                </a:lnTo>
                <a:lnTo>
                  <a:pt x="9" y="4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6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Freeform 681">
            <a:extLst>
              <a:ext uri="{FF2B5EF4-FFF2-40B4-BE49-F238E27FC236}">
                <a16:creationId xmlns:a16="http://schemas.microsoft.com/office/drawing/2014/main" id="{A8F7C751-C3C6-43C9-85B0-91747157A1D4}"/>
              </a:ext>
            </a:extLst>
          </p:cNvPr>
          <p:cNvSpPr>
            <a:spLocks/>
          </p:cNvSpPr>
          <p:nvPr/>
        </p:nvSpPr>
        <p:spPr bwMode="auto">
          <a:xfrm>
            <a:off x="6339910" y="2028601"/>
            <a:ext cx="271917" cy="479092"/>
          </a:xfrm>
          <a:custGeom>
            <a:avLst/>
            <a:gdLst>
              <a:gd name="T0" fmla="*/ 86 w 89"/>
              <a:gd name="T1" fmla="*/ 121 h 158"/>
              <a:gd name="T2" fmla="*/ 78 w 89"/>
              <a:gd name="T3" fmla="*/ 101 h 158"/>
              <a:gd name="T4" fmla="*/ 77 w 89"/>
              <a:gd name="T5" fmla="*/ 90 h 158"/>
              <a:gd name="T6" fmla="*/ 73 w 89"/>
              <a:gd name="T7" fmla="*/ 82 h 158"/>
              <a:gd name="T8" fmla="*/ 73 w 89"/>
              <a:gd name="T9" fmla="*/ 70 h 158"/>
              <a:gd name="T10" fmla="*/ 64 w 89"/>
              <a:gd name="T11" fmla="*/ 49 h 158"/>
              <a:gd name="T12" fmla="*/ 63 w 89"/>
              <a:gd name="T13" fmla="*/ 36 h 158"/>
              <a:gd name="T14" fmla="*/ 56 w 89"/>
              <a:gd name="T15" fmla="*/ 26 h 158"/>
              <a:gd name="T16" fmla="*/ 56 w 89"/>
              <a:gd name="T17" fmla="*/ 18 h 158"/>
              <a:gd name="T18" fmla="*/ 60 w 89"/>
              <a:gd name="T19" fmla="*/ 9 h 158"/>
              <a:gd name="T20" fmla="*/ 51 w 89"/>
              <a:gd name="T21" fmla="*/ 4 h 158"/>
              <a:gd name="T22" fmla="*/ 42 w 89"/>
              <a:gd name="T23" fmla="*/ 2 h 158"/>
              <a:gd name="T24" fmla="*/ 36 w 89"/>
              <a:gd name="T25" fmla="*/ 6 h 158"/>
              <a:gd name="T26" fmla="*/ 35 w 89"/>
              <a:gd name="T27" fmla="*/ 16 h 158"/>
              <a:gd name="T28" fmla="*/ 31 w 89"/>
              <a:gd name="T29" fmla="*/ 21 h 158"/>
              <a:gd name="T30" fmla="*/ 22 w 89"/>
              <a:gd name="T31" fmla="*/ 22 h 158"/>
              <a:gd name="T32" fmla="*/ 11 w 89"/>
              <a:gd name="T33" fmla="*/ 22 h 158"/>
              <a:gd name="T34" fmla="*/ 2 w 89"/>
              <a:gd name="T35" fmla="*/ 16 h 158"/>
              <a:gd name="T36" fmla="*/ 0 w 89"/>
              <a:gd name="T37" fmla="*/ 19 h 158"/>
              <a:gd name="T38" fmla="*/ 13 w 89"/>
              <a:gd name="T39" fmla="*/ 28 h 158"/>
              <a:gd name="T40" fmla="*/ 19 w 89"/>
              <a:gd name="T41" fmla="*/ 32 h 158"/>
              <a:gd name="T42" fmla="*/ 22 w 89"/>
              <a:gd name="T43" fmla="*/ 37 h 158"/>
              <a:gd name="T44" fmla="*/ 25 w 89"/>
              <a:gd name="T45" fmla="*/ 46 h 158"/>
              <a:gd name="T46" fmla="*/ 25 w 89"/>
              <a:gd name="T47" fmla="*/ 56 h 158"/>
              <a:gd name="T48" fmla="*/ 28 w 89"/>
              <a:gd name="T49" fmla="*/ 65 h 158"/>
              <a:gd name="T50" fmla="*/ 32 w 89"/>
              <a:gd name="T51" fmla="*/ 72 h 158"/>
              <a:gd name="T52" fmla="*/ 39 w 89"/>
              <a:gd name="T53" fmla="*/ 77 h 158"/>
              <a:gd name="T54" fmla="*/ 39 w 89"/>
              <a:gd name="T55" fmla="*/ 83 h 158"/>
              <a:gd name="T56" fmla="*/ 34 w 89"/>
              <a:gd name="T57" fmla="*/ 86 h 158"/>
              <a:gd name="T58" fmla="*/ 29 w 89"/>
              <a:gd name="T59" fmla="*/ 94 h 158"/>
              <a:gd name="T60" fmla="*/ 27 w 89"/>
              <a:gd name="T61" fmla="*/ 98 h 158"/>
              <a:gd name="T62" fmla="*/ 26 w 89"/>
              <a:gd name="T63" fmla="*/ 104 h 158"/>
              <a:gd name="T64" fmla="*/ 21 w 89"/>
              <a:gd name="T65" fmla="*/ 106 h 158"/>
              <a:gd name="T66" fmla="*/ 20 w 89"/>
              <a:gd name="T67" fmla="*/ 109 h 158"/>
              <a:gd name="T68" fmla="*/ 16 w 89"/>
              <a:gd name="T69" fmla="*/ 109 h 158"/>
              <a:gd name="T70" fmla="*/ 14 w 89"/>
              <a:gd name="T71" fmla="*/ 115 h 158"/>
              <a:gd name="T72" fmla="*/ 13 w 89"/>
              <a:gd name="T73" fmla="*/ 121 h 158"/>
              <a:gd name="T74" fmla="*/ 14 w 89"/>
              <a:gd name="T75" fmla="*/ 125 h 158"/>
              <a:gd name="T76" fmla="*/ 17 w 89"/>
              <a:gd name="T77" fmla="*/ 132 h 158"/>
              <a:gd name="T78" fmla="*/ 16 w 89"/>
              <a:gd name="T79" fmla="*/ 142 h 158"/>
              <a:gd name="T80" fmla="*/ 19 w 89"/>
              <a:gd name="T81" fmla="*/ 147 h 158"/>
              <a:gd name="T82" fmla="*/ 25 w 89"/>
              <a:gd name="T83" fmla="*/ 149 h 158"/>
              <a:gd name="T84" fmla="*/ 31 w 89"/>
              <a:gd name="T85" fmla="*/ 149 h 158"/>
              <a:gd name="T86" fmla="*/ 32 w 89"/>
              <a:gd name="T87" fmla="*/ 158 h 158"/>
              <a:gd name="T88" fmla="*/ 36 w 89"/>
              <a:gd name="T89" fmla="*/ 156 h 158"/>
              <a:gd name="T90" fmla="*/ 45 w 89"/>
              <a:gd name="T91" fmla="*/ 150 h 158"/>
              <a:gd name="T92" fmla="*/ 50 w 89"/>
              <a:gd name="T93" fmla="*/ 151 h 158"/>
              <a:gd name="T94" fmla="*/ 53 w 89"/>
              <a:gd name="T95" fmla="*/ 147 h 158"/>
              <a:gd name="T96" fmla="*/ 57 w 89"/>
              <a:gd name="T97" fmla="*/ 149 h 158"/>
              <a:gd name="T98" fmla="*/ 62 w 89"/>
              <a:gd name="T99" fmla="*/ 147 h 158"/>
              <a:gd name="T100" fmla="*/ 66 w 89"/>
              <a:gd name="T101" fmla="*/ 146 h 158"/>
              <a:gd name="T102" fmla="*/ 70 w 89"/>
              <a:gd name="T103" fmla="*/ 144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9" h="158">
                <a:moveTo>
                  <a:pt x="76" y="139"/>
                </a:moveTo>
                <a:cubicBezTo>
                  <a:pt x="78" y="135"/>
                  <a:pt x="78" y="135"/>
                  <a:pt x="78" y="135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07"/>
                  <a:pt x="84" y="107"/>
                  <a:pt x="84" y="107"/>
                </a:cubicBezTo>
                <a:cubicBezTo>
                  <a:pt x="82" y="107"/>
                  <a:pt x="82" y="107"/>
                  <a:pt x="82" y="107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9" y="98"/>
                  <a:pt x="79" y="98"/>
                  <a:pt x="79" y="98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3"/>
                  <a:pt x="80" y="93"/>
                  <a:pt x="80" y="93"/>
                </a:cubicBezTo>
                <a:cubicBezTo>
                  <a:pt x="78" y="92"/>
                  <a:pt x="78" y="92"/>
                  <a:pt x="78" y="92"/>
                </a:cubicBezTo>
                <a:cubicBezTo>
                  <a:pt x="77" y="90"/>
                  <a:pt x="77" y="90"/>
                  <a:pt x="77" y="90"/>
                </a:cubicBezTo>
                <a:cubicBezTo>
                  <a:pt x="76" y="86"/>
                  <a:pt x="76" y="86"/>
                  <a:pt x="76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6" y="84"/>
                  <a:pt x="76" y="84"/>
                  <a:pt x="76" y="84"/>
                </a:cubicBezTo>
                <a:cubicBezTo>
                  <a:pt x="74" y="83"/>
                  <a:pt x="74" y="83"/>
                  <a:pt x="74" y="83"/>
                </a:cubicBezTo>
                <a:cubicBezTo>
                  <a:pt x="73" y="82"/>
                  <a:pt x="73" y="82"/>
                  <a:pt x="73" y="82"/>
                </a:cubicBezTo>
                <a:cubicBezTo>
                  <a:pt x="73" y="79"/>
                  <a:pt x="73" y="79"/>
                  <a:pt x="73" y="79"/>
                </a:cubicBezTo>
                <a:cubicBezTo>
                  <a:pt x="74" y="78"/>
                  <a:pt x="74" y="78"/>
                  <a:pt x="74" y="78"/>
                </a:cubicBezTo>
                <a:cubicBezTo>
                  <a:pt x="73" y="77"/>
                  <a:pt x="73" y="77"/>
                  <a:pt x="73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0"/>
                  <a:pt x="73" y="70"/>
                  <a:pt x="73" y="70"/>
                </a:cubicBezTo>
                <a:cubicBezTo>
                  <a:pt x="74" y="69"/>
                  <a:pt x="74" y="69"/>
                  <a:pt x="74" y="69"/>
                </a:cubicBezTo>
                <a:cubicBezTo>
                  <a:pt x="71" y="60"/>
                  <a:pt x="71" y="60"/>
                  <a:pt x="71" y="60"/>
                </a:cubicBezTo>
                <a:cubicBezTo>
                  <a:pt x="67" y="54"/>
                  <a:pt x="67" y="54"/>
                  <a:pt x="67" y="54"/>
                </a:cubicBezTo>
                <a:cubicBezTo>
                  <a:pt x="66" y="51"/>
                  <a:pt x="66" y="51"/>
                  <a:pt x="66" y="51"/>
                </a:cubicBezTo>
                <a:cubicBezTo>
                  <a:pt x="64" y="49"/>
                  <a:pt x="64" y="49"/>
                  <a:pt x="64" y="49"/>
                </a:cubicBezTo>
                <a:cubicBezTo>
                  <a:pt x="66" y="45"/>
                  <a:pt x="66" y="45"/>
                  <a:pt x="66" y="45"/>
                </a:cubicBezTo>
                <a:cubicBezTo>
                  <a:pt x="67" y="42"/>
                  <a:pt x="67" y="42"/>
                  <a:pt x="67" y="42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8"/>
                  <a:pt x="67" y="38"/>
                  <a:pt x="67" y="38"/>
                </a:cubicBezTo>
                <a:cubicBezTo>
                  <a:pt x="63" y="36"/>
                  <a:pt x="63" y="36"/>
                  <a:pt x="63" y="36"/>
                </a:cubicBezTo>
                <a:cubicBezTo>
                  <a:pt x="62" y="34"/>
                  <a:pt x="62" y="34"/>
                  <a:pt x="62" y="34"/>
                </a:cubicBezTo>
                <a:cubicBezTo>
                  <a:pt x="61" y="32"/>
                  <a:pt x="61" y="32"/>
                  <a:pt x="61" y="32"/>
                </a:cubicBezTo>
                <a:cubicBezTo>
                  <a:pt x="59" y="31"/>
                  <a:pt x="59" y="31"/>
                  <a:pt x="59" y="31"/>
                </a:cubicBezTo>
                <a:cubicBezTo>
                  <a:pt x="57" y="30"/>
                  <a:pt x="57" y="30"/>
                  <a:pt x="57" y="30"/>
                </a:cubicBezTo>
                <a:cubicBezTo>
                  <a:pt x="56" y="26"/>
                  <a:pt x="56" y="26"/>
                  <a:pt x="56" y="26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2"/>
                  <a:pt x="55" y="22"/>
                  <a:pt x="55" y="22"/>
                </a:cubicBezTo>
                <a:cubicBezTo>
                  <a:pt x="56" y="20"/>
                  <a:pt x="56" y="20"/>
                  <a:pt x="56" y="20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18"/>
                  <a:pt x="56" y="18"/>
                  <a:pt x="56" y="18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4"/>
                  <a:pt x="58" y="14"/>
                  <a:pt x="58" y="14"/>
                </a:cubicBezTo>
                <a:cubicBezTo>
                  <a:pt x="59" y="11"/>
                  <a:pt x="59" y="11"/>
                  <a:pt x="59" y="11"/>
                </a:cubicBezTo>
                <a:cubicBezTo>
                  <a:pt x="60" y="9"/>
                  <a:pt x="60" y="9"/>
                  <a:pt x="60" y="9"/>
                </a:cubicBezTo>
                <a:cubicBezTo>
                  <a:pt x="58" y="7"/>
                  <a:pt x="58" y="7"/>
                  <a:pt x="58" y="7"/>
                </a:cubicBezTo>
                <a:cubicBezTo>
                  <a:pt x="57" y="6"/>
                  <a:pt x="57" y="6"/>
                  <a:pt x="57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5"/>
                  <a:pt x="52" y="5"/>
                  <a:pt x="52" y="5"/>
                </a:cubicBezTo>
                <a:cubicBezTo>
                  <a:pt x="51" y="4"/>
                  <a:pt x="51" y="4"/>
                  <a:pt x="51" y="4"/>
                </a:cubicBezTo>
                <a:cubicBezTo>
                  <a:pt x="49" y="1"/>
                  <a:pt x="49" y="1"/>
                  <a:pt x="49" y="1"/>
                </a:cubicBezTo>
                <a:cubicBezTo>
                  <a:pt x="47" y="0"/>
                  <a:pt x="47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39" y="2"/>
                  <a:pt x="39" y="2"/>
                  <a:pt x="39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36" y="6"/>
                  <a:pt x="36" y="6"/>
                  <a:pt x="36" y="6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8"/>
                  <a:pt x="36" y="18"/>
                  <a:pt x="36" y="18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20"/>
                  <a:pt x="34" y="20"/>
                  <a:pt x="34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1" y="21"/>
                  <a:pt x="31" y="21"/>
                  <a:pt x="31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29" y="24"/>
                  <a:pt x="29" y="24"/>
                  <a:pt x="29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3"/>
                  <a:pt x="21" y="23"/>
                  <a:pt x="21" y="23"/>
                </a:cubicBezTo>
                <a:cubicBezTo>
                  <a:pt x="19" y="25"/>
                  <a:pt x="19" y="25"/>
                  <a:pt x="19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5"/>
                  <a:pt x="5" y="15"/>
                  <a:pt x="5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2" y="21"/>
                  <a:pt x="2" y="21"/>
                  <a:pt x="2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7" y="26"/>
                  <a:pt x="7" y="26"/>
                  <a:pt x="7" y="26"/>
                </a:cubicBezTo>
                <a:cubicBezTo>
                  <a:pt x="10" y="27"/>
                  <a:pt x="10" y="27"/>
                  <a:pt x="10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4"/>
                  <a:pt x="21" y="34"/>
                  <a:pt x="21" y="34"/>
                </a:cubicBezTo>
                <a:cubicBezTo>
                  <a:pt x="22" y="35"/>
                  <a:pt x="22" y="35"/>
                  <a:pt x="22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23" y="40"/>
                  <a:pt x="23" y="40"/>
                  <a:pt x="23" y="40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4"/>
                  <a:pt x="22" y="44"/>
                  <a:pt x="22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5" y="51"/>
                  <a:pt x="25" y="51"/>
                  <a:pt x="25" y="51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6"/>
                  <a:pt x="25" y="56"/>
                  <a:pt x="25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26" y="60"/>
                  <a:pt x="26" y="60"/>
                  <a:pt x="26" y="60"/>
                </a:cubicBezTo>
                <a:cubicBezTo>
                  <a:pt x="25" y="62"/>
                  <a:pt x="25" y="62"/>
                  <a:pt x="25" y="62"/>
                </a:cubicBezTo>
                <a:cubicBezTo>
                  <a:pt x="26" y="64"/>
                  <a:pt x="26" y="64"/>
                  <a:pt x="26" y="64"/>
                </a:cubicBezTo>
                <a:cubicBezTo>
                  <a:pt x="28" y="65"/>
                  <a:pt x="28" y="65"/>
                  <a:pt x="28" y="65"/>
                </a:cubicBezTo>
                <a:cubicBezTo>
                  <a:pt x="29" y="68"/>
                  <a:pt x="29" y="68"/>
                  <a:pt x="29" y="68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1"/>
                  <a:pt x="30" y="71"/>
                  <a:pt x="30" y="71"/>
                </a:cubicBezTo>
                <a:cubicBezTo>
                  <a:pt x="31" y="72"/>
                  <a:pt x="31" y="72"/>
                  <a:pt x="31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4" y="73"/>
                  <a:pt x="34" y="73"/>
                  <a:pt x="34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40" y="76"/>
                  <a:pt x="40" y="76"/>
                  <a:pt x="40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80"/>
                  <a:pt x="39" y="80"/>
                  <a:pt x="39" y="80"/>
                </a:cubicBezTo>
                <a:cubicBezTo>
                  <a:pt x="39" y="81"/>
                  <a:pt x="39" y="81"/>
                  <a:pt x="39" y="81"/>
                </a:cubicBezTo>
                <a:cubicBezTo>
                  <a:pt x="41" y="83"/>
                  <a:pt x="41" y="83"/>
                  <a:pt x="41" y="83"/>
                </a:cubicBezTo>
                <a:cubicBezTo>
                  <a:pt x="40" y="83"/>
                  <a:pt x="40" y="83"/>
                  <a:pt x="40" y="83"/>
                </a:cubicBezTo>
                <a:cubicBezTo>
                  <a:pt x="39" y="83"/>
                  <a:pt x="39" y="83"/>
                  <a:pt x="39" y="83"/>
                </a:cubicBezTo>
                <a:cubicBezTo>
                  <a:pt x="41" y="85"/>
                  <a:pt x="41" y="85"/>
                  <a:pt x="41" y="85"/>
                </a:cubicBezTo>
                <a:cubicBezTo>
                  <a:pt x="41" y="86"/>
                  <a:pt x="41" y="86"/>
                  <a:pt x="41" y="86"/>
                </a:cubicBezTo>
                <a:cubicBezTo>
                  <a:pt x="38" y="84"/>
                  <a:pt x="38" y="84"/>
                  <a:pt x="38" y="84"/>
                </a:cubicBezTo>
                <a:cubicBezTo>
                  <a:pt x="36" y="85"/>
                  <a:pt x="36" y="85"/>
                  <a:pt x="36" y="85"/>
                </a:cubicBezTo>
                <a:cubicBezTo>
                  <a:pt x="34" y="86"/>
                  <a:pt x="34" y="86"/>
                  <a:pt x="34" y="86"/>
                </a:cubicBezTo>
                <a:cubicBezTo>
                  <a:pt x="34" y="87"/>
                  <a:pt x="34" y="87"/>
                  <a:pt x="34" y="87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91"/>
                  <a:pt x="32" y="91"/>
                  <a:pt x="32" y="91"/>
                </a:cubicBezTo>
                <a:cubicBezTo>
                  <a:pt x="29" y="94"/>
                  <a:pt x="29" y="94"/>
                  <a:pt x="29" y="94"/>
                </a:cubicBezTo>
                <a:cubicBezTo>
                  <a:pt x="29" y="97"/>
                  <a:pt x="29" y="97"/>
                  <a:pt x="29" y="97"/>
                </a:cubicBezTo>
                <a:cubicBezTo>
                  <a:pt x="28" y="97"/>
                  <a:pt x="28" y="97"/>
                  <a:pt x="28" y="97"/>
                </a:cubicBezTo>
                <a:cubicBezTo>
                  <a:pt x="27" y="96"/>
                  <a:pt x="27" y="96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7" y="98"/>
                  <a:pt x="27" y="98"/>
                  <a:pt x="27" y="98"/>
                </a:cubicBezTo>
                <a:cubicBezTo>
                  <a:pt x="27" y="99"/>
                  <a:pt x="27" y="99"/>
                  <a:pt x="27" y="99"/>
                </a:cubicBezTo>
                <a:cubicBezTo>
                  <a:pt x="25" y="99"/>
                  <a:pt x="25" y="99"/>
                  <a:pt x="25" y="99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1" y="105"/>
                  <a:pt x="21" y="105"/>
                  <a:pt x="21" y="105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09"/>
                  <a:pt x="20" y="109"/>
                  <a:pt x="20" y="109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8" y="111"/>
                  <a:pt x="18" y="111"/>
                  <a:pt x="18" y="111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4" y="115"/>
                  <a:pt x="14" y="115"/>
                  <a:pt x="14" y="115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20" y="148"/>
                  <a:pt x="20" y="148"/>
                  <a:pt x="20" y="148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3" y="149"/>
                  <a:pt x="23" y="149"/>
                  <a:pt x="23" y="149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5" y="149"/>
                  <a:pt x="25" y="149"/>
                  <a:pt x="25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6"/>
                  <a:pt x="32" y="156"/>
                  <a:pt x="32" y="156"/>
                </a:cubicBezTo>
                <a:cubicBezTo>
                  <a:pt x="32" y="158"/>
                  <a:pt x="32" y="158"/>
                  <a:pt x="32" y="158"/>
                </a:cubicBezTo>
                <a:cubicBezTo>
                  <a:pt x="32" y="158"/>
                  <a:pt x="32" y="158"/>
                  <a:pt x="32" y="158"/>
                </a:cubicBezTo>
                <a:cubicBezTo>
                  <a:pt x="33" y="156"/>
                  <a:pt x="33" y="156"/>
                  <a:pt x="33" y="156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37" y="156"/>
                  <a:pt x="37" y="156"/>
                  <a:pt x="37" y="156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0" y="151"/>
                  <a:pt x="50" y="151"/>
                  <a:pt x="50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53" y="147"/>
                  <a:pt x="53" y="147"/>
                  <a:pt x="53" y="147"/>
                </a:cubicBezTo>
                <a:cubicBezTo>
                  <a:pt x="54" y="148"/>
                  <a:pt x="54" y="148"/>
                  <a:pt x="54" y="148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62" y="147"/>
                  <a:pt x="62" y="147"/>
                  <a:pt x="62" y="147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7"/>
                  <a:pt x="66" y="147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69" y="148"/>
                  <a:pt x="70" y="147"/>
                  <a:pt x="70" y="146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4" y="140"/>
                  <a:pt x="74" y="140"/>
                  <a:pt x="74" y="140"/>
                </a:cubicBezTo>
                <a:lnTo>
                  <a:pt x="76" y="13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" name="Freeform 682">
            <a:extLst>
              <a:ext uri="{FF2B5EF4-FFF2-40B4-BE49-F238E27FC236}">
                <a16:creationId xmlns:a16="http://schemas.microsoft.com/office/drawing/2014/main" id="{28C0D855-1199-465A-8C8F-4969E10B29D1}"/>
              </a:ext>
            </a:extLst>
          </p:cNvPr>
          <p:cNvSpPr>
            <a:spLocks/>
          </p:cNvSpPr>
          <p:nvPr/>
        </p:nvSpPr>
        <p:spPr bwMode="auto">
          <a:xfrm>
            <a:off x="6443497" y="2271384"/>
            <a:ext cx="12948" cy="8093"/>
          </a:xfrm>
          <a:custGeom>
            <a:avLst/>
            <a:gdLst>
              <a:gd name="T0" fmla="*/ 8 w 8"/>
              <a:gd name="T1" fmla="*/ 2 h 5"/>
              <a:gd name="T2" fmla="*/ 4 w 8"/>
              <a:gd name="T3" fmla="*/ 0 h 5"/>
              <a:gd name="T4" fmla="*/ 0 w 8"/>
              <a:gd name="T5" fmla="*/ 2 h 5"/>
              <a:gd name="T6" fmla="*/ 2 w 8"/>
              <a:gd name="T7" fmla="*/ 5 h 5"/>
              <a:gd name="T8" fmla="*/ 6 w 8"/>
              <a:gd name="T9" fmla="*/ 5 h 5"/>
              <a:gd name="T10" fmla="*/ 6 w 8"/>
              <a:gd name="T11" fmla="*/ 4 h 5"/>
              <a:gd name="T12" fmla="*/ 4 w 8"/>
              <a:gd name="T13" fmla="*/ 2 h 5"/>
              <a:gd name="T14" fmla="*/ 8 w 8"/>
              <a:gd name="T15" fmla="*/ 2 h 5"/>
              <a:gd name="T16" fmla="*/ 8 w 8"/>
              <a:gd name="T1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5">
                <a:moveTo>
                  <a:pt x="8" y="2"/>
                </a:moveTo>
                <a:lnTo>
                  <a:pt x="4" y="0"/>
                </a:lnTo>
                <a:lnTo>
                  <a:pt x="0" y="2"/>
                </a:lnTo>
                <a:lnTo>
                  <a:pt x="2" y="5"/>
                </a:lnTo>
                <a:lnTo>
                  <a:pt x="6" y="5"/>
                </a:lnTo>
                <a:lnTo>
                  <a:pt x="6" y="4"/>
                </a:lnTo>
                <a:lnTo>
                  <a:pt x="4" y="2"/>
                </a:lnTo>
                <a:lnTo>
                  <a:pt x="8" y="2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7" name="Freeform 683">
            <a:extLst>
              <a:ext uri="{FF2B5EF4-FFF2-40B4-BE49-F238E27FC236}">
                <a16:creationId xmlns:a16="http://schemas.microsoft.com/office/drawing/2014/main" id="{F3199EE2-F9A5-40E3-82A6-54F5D0B0E2A5}"/>
              </a:ext>
            </a:extLst>
          </p:cNvPr>
          <p:cNvSpPr>
            <a:spLocks/>
          </p:cNvSpPr>
          <p:nvPr/>
        </p:nvSpPr>
        <p:spPr bwMode="auto">
          <a:xfrm>
            <a:off x="6373899" y="2355549"/>
            <a:ext cx="8093" cy="9711"/>
          </a:xfrm>
          <a:custGeom>
            <a:avLst/>
            <a:gdLst>
              <a:gd name="T0" fmla="*/ 0 w 5"/>
              <a:gd name="T1" fmla="*/ 4 h 6"/>
              <a:gd name="T2" fmla="*/ 2 w 5"/>
              <a:gd name="T3" fmla="*/ 6 h 6"/>
              <a:gd name="T4" fmla="*/ 5 w 5"/>
              <a:gd name="T5" fmla="*/ 4 h 6"/>
              <a:gd name="T6" fmla="*/ 5 w 5"/>
              <a:gd name="T7" fmla="*/ 2 h 6"/>
              <a:gd name="T8" fmla="*/ 4 w 5"/>
              <a:gd name="T9" fmla="*/ 2 h 6"/>
              <a:gd name="T10" fmla="*/ 2 w 5"/>
              <a:gd name="T11" fmla="*/ 0 h 6"/>
              <a:gd name="T12" fmla="*/ 0 w 5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0" y="4"/>
                </a:moveTo>
                <a:lnTo>
                  <a:pt x="2" y="6"/>
                </a:lnTo>
                <a:lnTo>
                  <a:pt x="5" y="4"/>
                </a:lnTo>
                <a:lnTo>
                  <a:pt x="5" y="2"/>
                </a:lnTo>
                <a:lnTo>
                  <a:pt x="4" y="2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8" name="Freeform 684">
            <a:extLst>
              <a:ext uri="{FF2B5EF4-FFF2-40B4-BE49-F238E27FC236}">
                <a16:creationId xmlns:a16="http://schemas.microsoft.com/office/drawing/2014/main" id="{2D5EDE18-BE32-40D0-A1BD-A8F529FEFDD3}"/>
              </a:ext>
            </a:extLst>
          </p:cNvPr>
          <p:cNvSpPr>
            <a:spLocks/>
          </p:cNvSpPr>
          <p:nvPr/>
        </p:nvSpPr>
        <p:spPr bwMode="auto">
          <a:xfrm>
            <a:off x="6412745" y="2559486"/>
            <a:ext cx="33990" cy="32371"/>
          </a:xfrm>
          <a:custGeom>
            <a:avLst/>
            <a:gdLst>
              <a:gd name="T0" fmla="*/ 12 w 21"/>
              <a:gd name="T1" fmla="*/ 2 h 20"/>
              <a:gd name="T2" fmla="*/ 10 w 21"/>
              <a:gd name="T3" fmla="*/ 0 h 20"/>
              <a:gd name="T4" fmla="*/ 8 w 21"/>
              <a:gd name="T5" fmla="*/ 2 h 20"/>
              <a:gd name="T6" fmla="*/ 6 w 21"/>
              <a:gd name="T7" fmla="*/ 2 h 20"/>
              <a:gd name="T8" fmla="*/ 6 w 21"/>
              <a:gd name="T9" fmla="*/ 4 h 20"/>
              <a:gd name="T10" fmla="*/ 4 w 21"/>
              <a:gd name="T11" fmla="*/ 4 h 20"/>
              <a:gd name="T12" fmla="*/ 2 w 21"/>
              <a:gd name="T13" fmla="*/ 2 h 20"/>
              <a:gd name="T14" fmla="*/ 2 w 21"/>
              <a:gd name="T15" fmla="*/ 4 h 20"/>
              <a:gd name="T16" fmla="*/ 0 w 21"/>
              <a:gd name="T17" fmla="*/ 4 h 20"/>
              <a:gd name="T18" fmla="*/ 4 w 21"/>
              <a:gd name="T19" fmla="*/ 5 h 20"/>
              <a:gd name="T20" fmla="*/ 4 w 21"/>
              <a:gd name="T21" fmla="*/ 7 h 20"/>
              <a:gd name="T22" fmla="*/ 2 w 21"/>
              <a:gd name="T23" fmla="*/ 7 h 20"/>
              <a:gd name="T24" fmla="*/ 2 w 21"/>
              <a:gd name="T25" fmla="*/ 9 h 20"/>
              <a:gd name="T26" fmla="*/ 4 w 21"/>
              <a:gd name="T27" fmla="*/ 11 h 20"/>
              <a:gd name="T28" fmla="*/ 6 w 21"/>
              <a:gd name="T29" fmla="*/ 13 h 20"/>
              <a:gd name="T30" fmla="*/ 6 w 21"/>
              <a:gd name="T31" fmla="*/ 15 h 20"/>
              <a:gd name="T32" fmla="*/ 4 w 21"/>
              <a:gd name="T33" fmla="*/ 15 h 20"/>
              <a:gd name="T34" fmla="*/ 4 w 21"/>
              <a:gd name="T35" fmla="*/ 18 h 20"/>
              <a:gd name="T36" fmla="*/ 4 w 21"/>
              <a:gd name="T37" fmla="*/ 20 h 20"/>
              <a:gd name="T38" fmla="*/ 8 w 21"/>
              <a:gd name="T39" fmla="*/ 17 h 20"/>
              <a:gd name="T40" fmla="*/ 8 w 21"/>
              <a:gd name="T41" fmla="*/ 17 h 20"/>
              <a:gd name="T42" fmla="*/ 10 w 21"/>
              <a:gd name="T43" fmla="*/ 11 h 20"/>
              <a:gd name="T44" fmla="*/ 13 w 21"/>
              <a:gd name="T45" fmla="*/ 11 h 20"/>
              <a:gd name="T46" fmla="*/ 15 w 21"/>
              <a:gd name="T47" fmla="*/ 7 h 20"/>
              <a:gd name="T48" fmla="*/ 17 w 21"/>
              <a:gd name="T49" fmla="*/ 5 h 20"/>
              <a:gd name="T50" fmla="*/ 19 w 21"/>
              <a:gd name="T51" fmla="*/ 5 h 20"/>
              <a:gd name="T52" fmla="*/ 21 w 21"/>
              <a:gd name="T53" fmla="*/ 5 h 20"/>
              <a:gd name="T54" fmla="*/ 19 w 21"/>
              <a:gd name="T55" fmla="*/ 4 h 20"/>
              <a:gd name="T56" fmla="*/ 19 w 21"/>
              <a:gd name="T57" fmla="*/ 4 h 20"/>
              <a:gd name="T58" fmla="*/ 15 w 21"/>
              <a:gd name="T59" fmla="*/ 2 h 20"/>
              <a:gd name="T60" fmla="*/ 12 w 21"/>
              <a:gd name="T61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" h="20">
                <a:moveTo>
                  <a:pt x="12" y="2"/>
                </a:moveTo>
                <a:lnTo>
                  <a:pt x="10" y="0"/>
                </a:lnTo>
                <a:lnTo>
                  <a:pt x="8" y="2"/>
                </a:lnTo>
                <a:lnTo>
                  <a:pt x="6" y="2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4" y="11"/>
                </a:lnTo>
                <a:lnTo>
                  <a:pt x="6" y="13"/>
                </a:lnTo>
                <a:lnTo>
                  <a:pt x="6" y="15"/>
                </a:lnTo>
                <a:lnTo>
                  <a:pt x="4" y="15"/>
                </a:lnTo>
                <a:lnTo>
                  <a:pt x="4" y="18"/>
                </a:lnTo>
                <a:lnTo>
                  <a:pt x="4" y="20"/>
                </a:lnTo>
                <a:lnTo>
                  <a:pt x="8" y="17"/>
                </a:lnTo>
                <a:lnTo>
                  <a:pt x="8" y="17"/>
                </a:lnTo>
                <a:lnTo>
                  <a:pt x="10" y="11"/>
                </a:lnTo>
                <a:lnTo>
                  <a:pt x="13" y="11"/>
                </a:lnTo>
                <a:lnTo>
                  <a:pt x="15" y="7"/>
                </a:lnTo>
                <a:lnTo>
                  <a:pt x="17" y="5"/>
                </a:lnTo>
                <a:lnTo>
                  <a:pt x="19" y="5"/>
                </a:lnTo>
                <a:lnTo>
                  <a:pt x="21" y="5"/>
                </a:lnTo>
                <a:lnTo>
                  <a:pt x="19" y="4"/>
                </a:lnTo>
                <a:lnTo>
                  <a:pt x="19" y="4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9" name="Freeform 685">
            <a:extLst>
              <a:ext uri="{FF2B5EF4-FFF2-40B4-BE49-F238E27FC236}">
                <a16:creationId xmlns:a16="http://schemas.microsoft.com/office/drawing/2014/main" id="{DF360707-822D-4BF1-8401-FAD5C9263096}"/>
              </a:ext>
            </a:extLst>
          </p:cNvPr>
          <p:cNvSpPr>
            <a:spLocks/>
          </p:cNvSpPr>
          <p:nvPr/>
        </p:nvSpPr>
        <p:spPr bwMode="auto">
          <a:xfrm>
            <a:off x="6449971" y="2510930"/>
            <a:ext cx="106824" cy="97113"/>
          </a:xfrm>
          <a:custGeom>
            <a:avLst/>
            <a:gdLst>
              <a:gd name="T0" fmla="*/ 26 w 66"/>
              <a:gd name="T1" fmla="*/ 45 h 60"/>
              <a:gd name="T2" fmla="*/ 32 w 66"/>
              <a:gd name="T3" fmla="*/ 47 h 60"/>
              <a:gd name="T4" fmla="*/ 36 w 66"/>
              <a:gd name="T5" fmla="*/ 47 h 60"/>
              <a:gd name="T6" fmla="*/ 39 w 66"/>
              <a:gd name="T7" fmla="*/ 48 h 60"/>
              <a:gd name="T8" fmla="*/ 45 w 66"/>
              <a:gd name="T9" fmla="*/ 56 h 60"/>
              <a:gd name="T10" fmla="*/ 51 w 66"/>
              <a:gd name="T11" fmla="*/ 60 h 60"/>
              <a:gd name="T12" fmla="*/ 62 w 66"/>
              <a:gd name="T13" fmla="*/ 58 h 60"/>
              <a:gd name="T14" fmla="*/ 64 w 66"/>
              <a:gd name="T15" fmla="*/ 52 h 60"/>
              <a:gd name="T16" fmla="*/ 66 w 66"/>
              <a:gd name="T17" fmla="*/ 47 h 60"/>
              <a:gd name="T18" fmla="*/ 60 w 66"/>
              <a:gd name="T19" fmla="*/ 20 h 60"/>
              <a:gd name="T20" fmla="*/ 64 w 66"/>
              <a:gd name="T21" fmla="*/ 15 h 60"/>
              <a:gd name="T22" fmla="*/ 66 w 66"/>
              <a:gd name="T23" fmla="*/ 9 h 60"/>
              <a:gd name="T24" fmla="*/ 64 w 66"/>
              <a:gd name="T25" fmla="*/ 7 h 60"/>
              <a:gd name="T26" fmla="*/ 51 w 66"/>
              <a:gd name="T27" fmla="*/ 7 h 60"/>
              <a:gd name="T28" fmla="*/ 39 w 66"/>
              <a:gd name="T29" fmla="*/ 4 h 60"/>
              <a:gd name="T30" fmla="*/ 32 w 66"/>
              <a:gd name="T31" fmla="*/ 4 h 60"/>
              <a:gd name="T32" fmla="*/ 28 w 66"/>
              <a:gd name="T33" fmla="*/ 2 h 60"/>
              <a:gd name="T34" fmla="*/ 26 w 66"/>
              <a:gd name="T35" fmla="*/ 4 h 60"/>
              <a:gd name="T36" fmla="*/ 26 w 66"/>
              <a:gd name="T37" fmla="*/ 7 h 60"/>
              <a:gd name="T38" fmla="*/ 19 w 66"/>
              <a:gd name="T39" fmla="*/ 5 h 60"/>
              <a:gd name="T40" fmla="*/ 17 w 66"/>
              <a:gd name="T41" fmla="*/ 7 h 60"/>
              <a:gd name="T42" fmla="*/ 9 w 66"/>
              <a:gd name="T43" fmla="*/ 7 h 60"/>
              <a:gd name="T44" fmla="*/ 7 w 66"/>
              <a:gd name="T45" fmla="*/ 11 h 60"/>
              <a:gd name="T46" fmla="*/ 0 w 66"/>
              <a:gd name="T47" fmla="*/ 17 h 60"/>
              <a:gd name="T48" fmla="*/ 2 w 66"/>
              <a:gd name="T49" fmla="*/ 26 h 60"/>
              <a:gd name="T50" fmla="*/ 7 w 66"/>
              <a:gd name="T51" fmla="*/ 26 h 60"/>
              <a:gd name="T52" fmla="*/ 2 w 66"/>
              <a:gd name="T53" fmla="*/ 28 h 60"/>
              <a:gd name="T54" fmla="*/ 6 w 66"/>
              <a:gd name="T55" fmla="*/ 37 h 60"/>
              <a:gd name="T56" fmla="*/ 11 w 66"/>
              <a:gd name="T57" fmla="*/ 41 h 60"/>
              <a:gd name="T58" fmla="*/ 15 w 66"/>
              <a:gd name="T59" fmla="*/ 35 h 60"/>
              <a:gd name="T60" fmla="*/ 15 w 66"/>
              <a:gd name="T61" fmla="*/ 47 h 60"/>
              <a:gd name="T62" fmla="*/ 17 w 66"/>
              <a:gd name="T63" fmla="*/ 4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60">
                <a:moveTo>
                  <a:pt x="23" y="45"/>
                </a:moveTo>
                <a:lnTo>
                  <a:pt x="26" y="45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7"/>
                </a:lnTo>
                <a:lnTo>
                  <a:pt x="36" y="48"/>
                </a:lnTo>
                <a:lnTo>
                  <a:pt x="39" y="48"/>
                </a:lnTo>
                <a:lnTo>
                  <a:pt x="43" y="52"/>
                </a:lnTo>
                <a:lnTo>
                  <a:pt x="45" y="56"/>
                </a:lnTo>
                <a:lnTo>
                  <a:pt x="49" y="56"/>
                </a:lnTo>
                <a:lnTo>
                  <a:pt x="51" y="60"/>
                </a:lnTo>
                <a:lnTo>
                  <a:pt x="56" y="58"/>
                </a:lnTo>
                <a:lnTo>
                  <a:pt x="62" y="58"/>
                </a:lnTo>
                <a:lnTo>
                  <a:pt x="64" y="54"/>
                </a:lnTo>
                <a:lnTo>
                  <a:pt x="64" y="52"/>
                </a:lnTo>
                <a:lnTo>
                  <a:pt x="66" y="50"/>
                </a:lnTo>
                <a:lnTo>
                  <a:pt x="66" y="47"/>
                </a:lnTo>
                <a:lnTo>
                  <a:pt x="58" y="32"/>
                </a:lnTo>
                <a:lnTo>
                  <a:pt x="60" y="20"/>
                </a:lnTo>
                <a:lnTo>
                  <a:pt x="62" y="19"/>
                </a:lnTo>
                <a:lnTo>
                  <a:pt x="64" y="15"/>
                </a:lnTo>
                <a:lnTo>
                  <a:pt x="66" y="11"/>
                </a:lnTo>
                <a:lnTo>
                  <a:pt x="66" y="9"/>
                </a:lnTo>
                <a:lnTo>
                  <a:pt x="66" y="9"/>
                </a:lnTo>
                <a:lnTo>
                  <a:pt x="64" y="7"/>
                </a:lnTo>
                <a:lnTo>
                  <a:pt x="64" y="7"/>
                </a:lnTo>
                <a:lnTo>
                  <a:pt x="51" y="7"/>
                </a:lnTo>
                <a:lnTo>
                  <a:pt x="45" y="4"/>
                </a:lnTo>
                <a:lnTo>
                  <a:pt x="39" y="4"/>
                </a:lnTo>
                <a:lnTo>
                  <a:pt x="36" y="2"/>
                </a:lnTo>
                <a:lnTo>
                  <a:pt x="32" y="4"/>
                </a:lnTo>
                <a:lnTo>
                  <a:pt x="30" y="0"/>
                </a:lnTo>
                <a:lnTo>
                  <a:pt x="28" y="2"/>
                </a:lnTo>
                <a:lnTo>
                  <a:pt x="26" y="2"/>
                </a:lnTo>
                <a:lnTo>
                  <a:pt x="26" y="4"/>
                </a:lnTo>
                <a:lnTo>
                  <a:pt x="28" y="5"/>
                </a:lnTo>
                <a:lnTo>
                  <a:pt x="26" y="7"/>
                </a:lnTo>
                <a:lnTo>
                  <a:pt x="24" y="5"/>
                </a:lnTo>
                <a:lnTo>
                  <a:pt x="19" y="5"/>
                </a:lnTo>
                <a:lnTo>
                  <a:pt x="17" y="4"/>
                </a:lnTo>
                <a:lnTo>
                  <a:pt x="17" y="7"/>
                </a:lnTo>
                <a:lnTo>
                  <a:pt x="13" y="7"/>
                </a:lnTo>
                <a:lnTo>
                  <a:pt x="9" y="7"/>
                </a:lnTo>
                <a:lnTo>
                  <a:pt x="9" y="11"/>
                </a:lnTo>
                <a:lnTo>
                  <a:pt x="7" y="11"/>
                </a:lnTo>
                <a:lnTo>
                  <a:pt x="2" y="13"/>
                </a:lnTo>
                <a:lnTo>
                  <a:pt x="0" y="17"/>
                </a:lnTo>
                <a:lnTo>
                  <a:pt x="0" y="26"/>
                </a:lnTo>
                <a:lnTo>
                  <a:pt x="2" y="26"/>
                </a:lnTo>
                <a:lnTo>
                  <a:pt x="4" y="26"/>
                </a:lnTo>
                <a:lnTo>
                  <a:pt x="7" y="26"/>
                </a:lnTo>
                <a:lnTo>
                  <a:pt x="6" y="28"/>
                </a:lnTo>
                <a:lnTo>
                  <a:pt x="2" y="28"/>
                </a:lnTo>
                <a:lnTo>
                  <a:pt x="4" y="34"/>
                </a:lnTo>
                <a:lnTo>
                  <a:pt x="6" y="37"/>
                </a:lnTo>
                <a:lnTo>
                  <a:pt x="11" y="41"/>
                </a:lnTo>
                <a:lnTo>
                  <a:pt x="11" y="41"/>
                </a:lnTo>
                <a:lnTo>
                  <a:pt x="13" y="39"/>
                </a:lnTo>
                <a:lnTo>
                  <a:pt x="15" y="35"/>
                </a:lnTo>
                <a:lnTo>
                  <a:pt x="17" y="37"/>
                </a:lnTo>
                <a:lnTo>
                  <a:pt x="15" y="47"/>
                </a:lnTo>
                <a:lnTo>
                  <a:pt x="15" y="48"/>
                </a:lnTo>
                <a:lnTo>
                  <a:pt x="17" y="48"/>
                </a:lnTo>
                <a:lnTo>
                  <a:pt x="23" y="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Freeform 686">
            <a:extLst>
              <a:ext uri="{FF2B5EF4-FFF2-40B4-BE49-F238E27FC236}">
                <a16:creationId xmlns:a16="http://schemas.microsoft.com/office/drawing/2014/main" id="{A86DC72D-C181-44F1-AE8F-986014502438}"/>
              </a:ext>
            </a:extLst>
          </p:cNvPr>
          <p:cNvSpPr>
            <a:spLocks/>
          </p:cNvSpPr>
          <p:nvPr/>
        </p:nvSpPr>
        <p:spPr bwMode="auto">
          <a:xfrm>
            <a:off x="6440260" y="2543301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0 h 2"/>
              <a:gd name="T4" fmla="*/ 2 w 4"/>
              <a:gd name="T5" fmla="*/ 2 h 2"/>
              <a:gd name="T6" fmla="*/ 4 w 4"/>
              <a:gd name="T7" fmla="*/ 2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1" name="Freeform 687">
            <a:extLst>
              <a:ext uri="{FF2B5EF4-FFF2-40B4-BE49-F238E27FC236}">
                <a16:creationId xmlns:a16="http://schemas.microsoft.com/office/drawing/2014/main" id="{26C66AF7-EAF7-4BC6-A60F-5B9E1F4D1EDB}"/>
              </a:ext>
            </a:extLst>
          </p:cNvPr>
          <p:cNvSpPr>
            <a:spLocks/>
          </p:cNvSpPr>
          <p:nvPr/>
        </p:nvSpPr>
        <p:spPr bwMode="auto">
          <a:xfrm>
            <a:off x="6415982" y="2543301"/>
            <a:ext cx="24278" cy="12948"/>
          </a:xfrm>
          <a:custGeom>
            <a:avLst/>
            <a:gdLst>
              <a:gd name="T0" fmla="*/ 2 w 15"/>
              <a:gd name="T1" fmla="*/ 6 h 8"/>
              <a:gd name="T2" fmla="*/ 6 w 15"/>
              <a:gd name="T3" fmla="*/ 4 h 8"/>
              <a:gd name="T4" fmla="*/ 8 w 15"/>
              <a:gd name="T5" fmla="*/ 4 h 8"/>
              <a:gd name="T6" fmla="*/ 10 w 15"/>
              <a:gd name="T7" fmla="*/ 8 h 8"/>
              <a:gd name="T8" fmla="*/ 11 w 15"/>
              <a:gd name="T9" fmla="*/ 6 h 8"/>
              <a:gd name="T10" fmla="*/ 13 w 15"/>
              <a:gd name="T11" fmla="*/ 4 h 8"/>
              <a:gd name="T12" fmla="*/ 15 w 15"/>
              <a:gd name="T13" fmla="*/ 4 h 8"/>
              <a:gd name="T14" fmla="*/ 15 w 15"/>
              <a:gd name="T15" fmla="*/ 2 h 8"/>
              <a:gd name="T16" fmla="*/ 11 w 15"/>
              <a:gd name="T17" fmla="*/ 2 h 8"/>
              <a:gd name="T18" fmla="*/ 10 w 15"/>
              <a:gd name="T19" fmla="*/ 0 h 8"/>
              <a:gd name="T20" fmla="*/ 8 w 15"/>
              <a:gd name="T21" fmla="*/ 0 h 8"/>
              <a:gd name="T22" fmla="*/ 8 w 15"/>
              <a:gd name="T23" fmla="*/ 0 h 8"/>
              <a:gd name="T24" fmla="*/ 6 w 15"/>
              <a:gd name="T25" fmla="*/ 2 h 8"/>
              <a:gd name="T26" fmla="*/ 0 w 15"/>
              <a:gd name="T27" fmla="*/ 6 h 8"/>
              <a:gd name="T28" fmla="*/ 2 w 15"/>
              <a:gd name="T2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8">
                <a:moveTo>
                  <a:pt x="2" y="6"/>
                </a:moveTo>
                <a:lnTo>
                  <a:pt x="6" y="4"/>
                </a:lnTo>
                <a:lnTo>
                  <a:pt x="8" y="4"/>
                </a:lnTo>
                <a:lnTo>
                  <a:pt x="10" y="8"/>
                </a:lnTo>
                <a:lnTo>
                  <a:pt x="11" y="6"/>
                </a:lnTo>
                <a:lnTo>
                  <a:pt x="13" y="4"/>
                </a:lnTo>
                <a:lnTo>
                  <a:pt x="15" y="4"/>
                </a:lnTo>
                <a:lnTo>
                  <a:pt x="15" y="2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2"/>
                </a:lnTo>
                <a:lnTo>
                  <a:pt x="0" y="6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Freeform 688">
            <a:extLst>
              <a:ext uri="{FF2B5EF4-FFF2-40B4-BE49-F238E27FC236}">
                <a16:creationId xmlns:a16="http://schemas.microsoft.com/office/drawing/2014/main" id="{07BE99C0-FDA1-494A-A959-23204B45AEE2}"/>
              </a:ext>
            </a:extLst>
          </p:cNvPr>
          <p:cNvSpPr>
            <a:spLocks/>
          </p:cNvSpPr>
          <p:nvPr/>
        </p:nvSpPr>
        <p:spPr bwMode="auto">
          <a:xfrm>
            <a:off x="6440260" y="2556249"/>
            <a:ext cx="9711" cy="9711"/>
          </a:xfrm>
          <a:custGeom>
            <a:avLst/>
            <a:gdLst>
              <a:gd name="T0" fmla="*/ 0 w 6"/>
              <a:gd name="T1" fmla="*/ 2 h 6"/>
              <a:gd name="T2" fmla="*/ 4 w 6"/>
              <a:gd name="T3" fmla="*/ 6 h 6"/>
              <a:gd name="T4" fmla="*/ 6 w 6"/>
              <a:gd name="T5" fmla="*/ 4 h 6"/>
              <a:gd name="T6" fmla="*/ 6 w 6"/>
              <a:gd name="T7" fmla="*/ 0 h 6"/>
              <a:gd name="T8" fmla="*/ 0 w 6"/>
              <a:gd name="T9" fmla="*/ 0 h 6"/>
              <a:gd name="T10" fmla="*/ 0 w 6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0" y="2"/>
                </a:moveTo>
                <a:lnTo>
                  <a:pt x="4" y="6"/>
                </a:lnTo>
                <a:lnTo>
                  <a:pt x="6" y="4"/>
                </a:lnTo>
                <a:lnTo>
                  <a:pt x="6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3" name="Freeform 689">
            <a:extLst>
              <a:ext uri="{FF2B5EF4-FFF2-40B4-BE49-F238E27FC236}">
                <a16:creationId xmlns:a16="http://schemas.microsoft.com/office/drawing/2014/main" id="{A21CA877-FF83-4D85-8AE9-6D2C420D934D}"/>
              </a:ext>
            </a:extLst>
          </p:cNvPr>
          <p:cNvSpPr>
            <a:spLocks/>
          </p:cNvSpPr>
          <p:nvPr/>
        </p:nvSpPr>
        <p:spPr bwMode="auto">
          <a:xfrm>
            <a:off x="6398178" y="2583765"/>
            <a:ext cx="173185" cy="90639"/>
          </a:xfrm>
          <a:custGeom>
            <a:avLst/>
            <a:gdLst>
              <a:gd name="T0" fmla="*/ 13 w 107"/>
              <a:gd name="T1" fmla="*/ 41 h 56"/>
              <a:gd name="T2" fmla="*/ 26 w 107"/>
              <a:gd name="T3" fmla="*/ 39 h 56"/>
              <a:gd name="T4" fmla="*/ 34 w 107"/>
              <a:gd name="T5" fmla="*/ 41 h 56"/>
              <a:gd name="T6" fmla="*/ 39 w 107"/>
              <a:gd name="T7" fmla="*/ 37 h 56"/>
              <a:gd name="T8" fmla="*/ 43 w 107"/>
              <a:gd name="T9" fmla="*/ 39 h 56"/>
              <a:gd name="T10" fmla="*/ 51 w 107"/>
              <a:gd name="T11" fmla="*/ 43 h 56"/>
              <a:gd name="T12" fmla="*/ 58 w 107"/>
              <a:gd name="T13" fmla="*/ 41 h 56"/>
              <a:gd name="T14" fmla="*/ 70 w 107"/>
              <a:gd name="T15" fmla="*/ 43 h 56"/>
              <a:gd name="T16" fmla="*/ 77 w 107"/>
              <a:gd name="T17" fmla="*/ 48 h 56"/>
              <a:gd name="T18" fmla="*/ 85 w 107"/>
              <a:gd name="T19" fmla="*/ 54 h 56"/>
              <a:gd name="T20" fmla="*/ 87 w 107"/>
              <a:gd name="T21" fmla="*/ 56 h 56"/>
              <a:gd name="T22" fmla="*/ 100 w 107"/>
              <a:gd name="T23" fmla="*/ 52 h 56"/>
              <a:gd name="T24" fmla="*/ 103 w 107"/>
              <a:gd name="T25" fmla="*/ 47 h 56"/>
              <a:gd name="T26" fmla="*/ 107 w 107"/>
              <a:gd name="T27" fmla="*/ 43 h 56"/>
              <a:gd name="T28" fmla="*/ 103 w 107"/>
              <a:gd name="T29" fmla="*/ 35 h 56"/>
              <a:gd name="T30" fmla="*/ 102 w 107"/>
              <a:gd name="T31" fmla="*/ 30 h 56"/>
              <a:gd name="T32" fmla="*/ 100 w 107"/>
              <a:gd name="T33" fmla="*/ 22 h 56"/>
              <a:gd name="T34" fmla="*/ 98 w 107"/>
              <a:gd name="T35" fmla="*/ 18 h 56"/>
              <a:gd name="T36" fmla="*/ 98 w 107"/>
              <a:gd name="T37" fmla="*/ 15 h 56"/>
              <a:gd name="T38" fmla="*/ 83 w 107"/>
              <a:gd name="T39" fmla="*/ 15 h 56"/>
              <a:gd name="T40" fmla="*/ 77 w 107"/>
              <a:gd name="T41" fmla="*/ 11 h 56"/>
              <a:gd name="T42" fmla="*/ 71 w 107"/>
              <a:gd name="T43" fmla="*/ 3 h 56"/>
              <a:gd name="T44" fmla="*/ 68 w 107"/>
              <a:gd name="T45" fmla="*/ 2 h 56"/>
              <a:gd name="T46" fmla="*/ 64 w 107"/>
              <a:gd name="T47" fmla="*/ 2 h 56"/>
              <a:gd name="T48" fmla="*/ 58 w 107"/>
              <a:gd name="T49" fmla="*/ 0 h 56"/>
              <a:gd name="T50" fmla="*/ 49 w 107"/>
              <a:gd name="T51" fmla="*/ 3 h 56"/>
              <a:gd name="T52" fmla="*/ 47 w 107"/>
              <a:gd name="T53" fmla="*/ 7 h 56"/>
              <a:gd name="T54" fmla="*/ 47 w 107"/>
              <a:gd name="T55" fmla="*/ 20 h 56"/>
              <a:gd name="T56" fmla="*/ 38 w 107"/>
              <a:gd name="T57" fmla="*/ 26 h 56"/>
              <a:gd name="T58" fmla="*/ 34 w 107"/>
              <a:gd name="T59" fmla="*/ 20 h 56"/>
              <a:gd name="T60" fmla="*/ 24 w 107"/>
              <a:gd name="T61" fmla="*/ 7 h 56"/>
              <a:gd name="T62" fmla="*/ 21 w 107"/>
              <a:gd name="T63" fmla="*/ 9 h 56"/>
              <a:gd name="T64" fmla="*/ 15 w 107"/>
              <a:gd name="T65" fmla="*/ 13 h 56"/>
              <a:gd name="T66" fmla="*/ 9 w 107"/>
              <a:gd name="T67" fmla="*/ 17 h 56"/>
              <a:gd name="T68" fmla="*/ 7 w 107"/>
              <a:gd name="T69" fmla="*/ 18 h 56"/>
              <a:gd name="T70" fmla="*/ 4 w 107"/>
              <a:gd name="T71" fmla="*/ 30 h 56"/>
              <a:gd name="T72" fmla="*/ 4 w 107"/>
              <a:gd name="T73" fmla="*/ 35 h 56"/>
              <a:gd name="T74" fmla="*/ 2 w 107"/>
              <a:gd name="T75" fmla="*/ 47 h 56"/>
              <a:gd name="T76" fmla="*/ 6 w 107"/>
              <a:gd name="T77" fmla="*/ 48 h 56"/>
              <a:gd name="T78" fmla="*/ 9 w 107"/>
              <a:gd name="T79" fmla="*/ 4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7" h="56">
                <a:moveTo>
                  <a:pt x="9" y="45"/>
                </a:moveTo>
                <a:lnTo>
                  <a:pt x="13" y="41"/>
                </a:lnTo>
                <a:lnTo>
                  <a:pt x="21" y="39"/>
                </a:lnTo>
                <a:lnTo>
                  <a:pt x="26" y="39"/>
                </a:lnTo>
                <a:lnTo>
                  <a:pt x="30" y="39"/>
                </a:lnTo>
                <a:lnTo>
                  <a:pt x="34" y="41"/>
                </a:lnTo>
                <a:lnTo>
                  <a:pt x="36" y="39"/>
                </a:lnTo>
                <a:lnTo>
                  <a:pt x="39" y="37"/>
                </a:lnTo>
                <a:lnTo>
                  <a:pt x="39" y="39"/>
                </a:lnTo>
                <a:lnTo>
                  <a:pt x="43" y="39"/>
                </a:lnTo>
                <a:lnTo>
                  <a:pt x="45" y="43"/>
                </a:lnTo>
                <a:lnTo>
                  <a:pt x="51" y="43"/>
                </a:lnTo>
                <a:lnTo>
                  <a:pt x="53" y="43"/>
                </a:lnTo>
                <a:lnTo>
                  <a:pt x="58" y="41"/>
                </a:lnTo>
                <a:lnTo>
                  <a:pt x="64" y="43"/>
                </a:lnTo>
                <a:lnTo>
                  <a:pt x="70" y="43"/>
                </a:lnTo>
                <a:lnTo>
                  <a:pt x="73" y="48"/>
                </a:lnTo>
                <a:lnTo>
                  <a:pt x="77" y="48"/>
                </a:lnTo>
                <a:lnTo>
                  <a:pt x="81" y="54"/>
                </a:lnTo>
                <a:lnTo>
                  <a:pt x="85" y="54"/>
                </a:lnTo>
                <a:lnTo>
                  <a:pt x="87" y="56"/>
                </a:lnTo>
                <a:lnTo>
                  <a:pt x="87" y="56"/>
                </a:lnTo>
                <a:lnTo>
                  <a:pt x="92" y="54"/>
                </a:lnTo>
                <a:lnTo>
                  <a:pt x="100" y="52"/>
                </a:lnTo>
                <a:lnTo>
                  <a:pt x="100" y="48"/>
                </a:lnTo>
                <a:lnTo>
                  <a:pt x="103" y="47"/>
                </a:lnTo>
                <a:lnTo>
                  <a:pt x="103" y="43"/>
                </a:lnTo>
                <a:lnTo>
                  <a:pt x="107" y="43"/>
                </a:lnTo>
                <a:lnTo>
                  <a:pt x="105" y="39"/>
                </a:lnTo>
                <a:lnTo>
                  <a:pt x="103" y="35"/>
                </a:lnTo>
                <a:lnTo>
                  <a:pt x="102" y="30"/>
                </a:lnTo>
                <a:lnTo>
                  <a:pt x="102" y="30"/>
                </a:lnTo>
                <a:lnTo>
                  <a:pt x="100" y="24"/>
                </a:lnTo>
                <a:lnTo>
                  <a:pt x="100" y="22"/>
                </a:lnTo>
                <a:lnTo>
                  <a:pt x="98" y="20"/>
                </a:lnTo>
                <a:lnTo>
                  <a:pt x="98" y="18"/>
                </a:lnTo>
                <a:lnTo>
                  <a:pt x="98" y="17"/>
                </a:lnTo>
                <a:lnTo>
                  <a:pt x="98" y="15"/>
                </a:lnTo>
                <a:lnTo>
                  <a:pt x="88" y="13"/>
                </a:lnTo>
                <a:lnTo>
                  <a:pt x="83" y="15"/>
                </a:lnTo>
                <a:lnTo>
                  <a:pt x="81" y="11"/>
                </a:lnTo>
                <a:lnTo>
                  <a:pt x="77" y="11"/>
                </a:lnTo>
                <a:lnTo>
                  <a:pt x="75" y="7"/>
                </a:lnTo>
                <a:lnTo>
                  <a:pt x="71" y="3"/>
                </a:lnTo>
                <a:lnTo>
                  <a:pt x="68" y="3"/>
                </a:lnTo>
                <a:lnTo>
                  <a:pt x="68" y="2"/>
                </a:lnTo>
                <a:lnTo>
                  <a:pt x="66" y="0"/>
                </a:lnTo>
                <a:lnTo>
                  <a:pt x="64" y="2"/>
                </a:lnTo>
                <a:lnTo>
                  <a:pt x="62" y="2"/>
                </a:lnTo>
                <a:lnTo>
                  <a:pt x="58" y="0"/>
                </a:lnTo>
                <a:lnTo>
                  <a:pt x="55" y="0"/>
                </a:lnTo>
                <a:lnTo>
                  <a:pt x="49" y="3"/>
                </a:lnTo>
                <a:lnTo>
                  <a:pt x="47" y="3"/>
                </a:lnTo>
                <a:lnTo>
                  <a:pt x="47" y="7"/>
                </a:lnTo>
                <a:lnTo>
                  <a:pt x="49" y="15"/>
                </a:lnTo>
                <a:lnTo>
                  <a:pt x="47" y="20"/>
                </a:lnTo>
                <a:lnTo>
                  <a:pt x="41" y="26"/>
                </a:lnTo>
                <a:lnTo>
                  <a:pt x="38" y="26"/>
                </a:lnTo>
                <a:lnTo>
                  <a:pt x="34" y="22"/>
                </a:lnTo>
                <a:lnTo>
                  <a:pt x="34" y="20"/>
                </a:lnTo>
                <a:lnTo>
                  <a:pt x="24" y="11"/>
                </a:lnTo>
                <a:lnTo>
                  <a:pt x="24" y="7"/>
                </a:lnTo>
                <a:lnTo>
                  <a:pt x="24" y="7"/>
                </a:lnTo>
                <a:lnTo>
                  <a:pt x="21" y="9"/>
                </a:lnTo>
                <a:lnTo>
                  <a:pt x="17" y="11"/>
                </a:lnTo>
                <a:lnTo>
                  <a:pt x="15" y="13"/>
                </a:lnTo>
                <a:lnTo>
                  <a:pt x="11" y="13"/>
                </a:lnTo>
                <a:lnTo>
                  <a:pt x="9" y="17"/>
                </a:lnTo>
                <a:lnTo>
                  <a:pt x="9" y="20"/>
                </a:lnTo>
                <a:lnTo>
                  <a:pt x="7" y="18"/>
                </a:lnTo>
                <a:lnTo>
                  <a:pt x="7" y="24"/>
                </a:lnTo>
                <a:lnTo>
                  <a:pt x="4" y="30"/>
                </a:lnTo>
                <a:lnTo>
                  <a:pt x="4" y="33"/>
                </a:lnTo>
                <a:lnTo>
                  <a:pt x="4" y="35"/>
                </a:lnTo>
                <a:lnTo>
                  <a:pt x="0" y="39"/>
                </a:lnTo>
                <a:lnTo>
                  <a:pt x="2" y="47"/>
                </a:lnTo>
                <a:lnTo>
                  <a:pt x="4" y="48"/>
                </a:lnTo>
                <a:lnTo>
                  <a:pt x="6" y="48"/>
                </a:lnTo>
                <a:lnTo>
                  <a:pt x="7" y="48"/>
                </a:lnTo>
                <a:lnTo>
                  <a:pt x="9" y="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4" name="Freeform 690">
            <a:extLst>
              <a:ext uri="{FF2B5EF4-FFF2-40B4-BE49-F238E27FC236}">
                <a16:creationId xmlns:a16="http://schemas.microsoft.com/office/drawing/2014/main" id="{595BE950-A1C3-4E87-B8D2-5017F8EF662E}"/>
              </a:ext>
            </a:extLst>
          </p:cNvPr>
          <p:cNvSpPr>
            <a:spLocks/>
          </p:cNvSpPr>
          <p:nvPr/>
        </p:nvSpPr>
        <p:spPr bwMode="auto">
          <a:xfrm>
            <a:off x="6407889" y="2643651"/>
            <a:ext cx="131103" cy="97113"/>
          </a:xfrm>
          <a:custGeom>
            <a:avLst/>
            <a:gdLst>
              <a:gd name="T0" fmla="*/ 32 w 81"/>
              <a:gd name="T1" fmla="*/ 47 h 60"/>
              <a:gd name="T2" fmla="*/ 35 w 81"/>
              <a:gd name="T3" fmla="*/ 47 h 60"/>
              <a:gd name="T4" fmla="*/ 37 w 81"/>
              <a:gd name="T5" fmla="*/ 53 h 60"/>
              <a:gd name="T6" fmla="*/ 35 w 81"/>
              <a:gd name="T7" fmla="*/ 58 h 60"/>
              <a:gd name="T8" fmla="*/ 39 w 81"/>
              <a:gd name="T9" fmla="*/ 60 h 60"/>
              <a:gd name="T10" fmla="*/ 43 w 81"/>
              <a:gd name="T11" fmla="*/ 58 h 60"/>
              <a:gd name="T12" fmla="*/ 49 w 81"/>
              <a:gd name="T13" fmla="*/ 56 h 60"/>
              <a:gd name="T14" fmla="*/ 52 w 81"/>
              <a:gd name="T15" fmla="*/ 58 h 60"/>
              <a:gd name="T16" fmla="*/ 56 w 81"/>
              <a:gd name="T17" fmla="*/ 56 h 60"/>
              <a:gd name="T18" fmla="*/ 60 w 81"/>
              <a:gd name="T19" fmla="*/ 56 h 60"/>
              <a:gd name="T20" fmla="*/ 58 w 81"/>
              <a:gd name="T21" fmla="*/ 51 h 60"/>
              <a:gd name="T22" fmla="*/ 62 w 81"/>
              <a:gd name="T23" fmla="*/ 51 h 60"/>
              <a:gd name="T24" fmla="*/ 64 w 81"/>
              <a:gd name="T25" fmla="*/ 47 h 60"/>
              <a:gd name="T26" fmla="*/ 67 w 81"/>
              <a:gd name="T27" fmla="*/ 45 h 60"/>
              <a:gd name="T28" fmla="*/ 69 w 81"/>
              <a:gd name="T29" fmla="*/ 47 h 60"/>
              <a:gd name="T30" fmla="*/ 71 w 81"/>
              <a:gd name="T31" fmla="*/ 47 h 60"/>
              <a:gd name="T32" fmla="*/ 71 w 81"/>
              <a:gd name="T33" fmla="*/ 43 h 60"/>
              <a:gd name="T34" fmla="*/ 67 w 81"/>
              <a:gd name="T35" fmla="*/ 41 h 60"/>
              <a:gd name="T36" fmla="*/ 69 w 81"/>
              <a:gd name="T37" fmla="*/ 38 h 60"/>
              <a:gd name="T38" fmla="*/ 71 w 81"/>
              <a:gd name="T39" fmla="*/ 36 h 60"/>
              <a:gd name="T40" fmla="*/ 75 w 81"/>
              <a:gd name="T41" fmla="*/ 30 h 60"/>
              <a:gd name="T42" fmla="*/ 81 w 81"/>
              <a:gd name="T43" fmla="*/ 28 h 60"/>
              <a:gd name="T44" fmla="*/ 81 w 81"/>
              <a:gd name="T45" fmla="*/ 25 h 60"/>
              <a:gd name="T46" fmla="*/ 77 w 81"/>
              <a:gd name="T47" fmla="*/ 25 h 60"/>
              <a:gd name="T48" fmla="*/ 81 w 81"/>
              <a:gd name="T49" fmla="*/ 19 h 60"/>
              <a:gd name="T50" fmla="*/ 79 w 81"/>
              <a:gd name="T51" fmla="*/ 17 h 60"/>
              <a:gd name="T52" fmla="*/ 75 w 81"/>
              <a:gd name="T53" fmla="*/ 17 h 60"/>
              <a:gd name="T54" fmla="*/ 71 w 81"/>
              <a:gd name="T55" fmla="*/ 11 h 60"/>
              <a:gd name="T56" fmla="*/ 67 w 81"/>
              <a:gd name="T57" fmla="*/ 11 h 60"/>
              <a:gd name="T58" fmla="*/ 64 w 81"/>
              <a:gd name="T59" fmla="*/ 6 h 60"/>
              <a:gd name="T60" fmla="*/ 58 w 81"/>
              <a:gd name="T61" fmla="*/ 6 h 60"/>
              <a:gd name="T62" fmla="*/ 52 w 81"/>
              <a:gd name="T63" fmla="*/ 4 h 60"/>
              <a:gd name="T64" fmla="*/ 47 w 81"/>
              <a:gd name="T65" fmla="*/ 6 h 60"/>
              <a:gd name="T66" fmla="*/ 45 w 81"/>
              <a:gd name="T67" fmla="*/ 6 h 60"/>
              <a:gd name="T68" fmla="*/ 39 w 81"/>
              <a:gd name="T69" fmla="*/ 6 h 60"/>
              <a:gd name="T70" fmla="*/ 37 w 81"/>
              <a:gd name="T71" fmla="*/ 2 h 60"/>
              <a:gd name="T72" fmla="*/ 33 w 81"/>
              <a:gd name="T73" fmla="*/ 2 h 60"/>
              <a:gd name="T74" fmla="*/ 33 w 81"/>
              <a:gd name="T75" fmla="*/ 0 h 60"/>
              <a:gd name="T76" fmla="*/ 30 w 81"/>
              <a:gd name="T77" fmla="*/ 2 h 60"/>
              <a:gd name="T78" fmla="*/ 28 w 81"/>
              <a:gd name="T79" fmla="*/ 4 h 60"/>
              <a:gd name="T80" fmla="*/ 24 w 81"/>
              <a:gd name="T81" fmla="*/ 2 h 60"/>
              <a:gd name="T82" fmla="*/ 20 w 81"/>
              <a:gd name="T83" fmla="*/ 2 h 60"/>
              <a:gd name="T84" fmla="*/ 15 w 81"/>
              <a:gd name="T85" fmla="*/ 2 h 60"/>
              <a:gd name="T86" fmla="*/ 7 w 81"/>
              <a:gd name="T87" fmla="*/ 4 h 60"/>
              <a:gd name="T88" fmla="*/ 3 w 81"/>
              <a:gd name="T89" fmla="*/ 8 h 60"/>
              <a:gd name="T90" fmla="*/ 1 w 81"/>
              <a:gd name="T91" fmla="*/ 11 h 60"/>
              <a:gd name="T92" fmla="*/ 0 w 81"/>
              <a:gd name="T93" fmla="*/ 11 h 60"/>
              <a:gd name="T94" fmla="*/ 0 w 81"/>
              <a:gd name="T95" fmla="*/ 17 h 60"/>
              <a:gd name="T96" fmla="*/ 0 w 81"/>
              <a:gd name="T97" fmla="*/ 21 h 60"/>
              <a:gd name="T98" fmla="*/ 0 w 81"/>
              <a:gd name="T99" fmla="*/ 23 h 60"/>
              <a:gd name="T100" fmla="*/ 0 w 81"/>
              <a:gd name="T101" fmla="*/ 25 h 60"/>
              <a:gd name="T102" fmla="*/ 5 w 81"/>
              <a:gd name="T103" fmla="*/ 23 h 60"/>
              <a:gd name="T104" fmla="*/ 9 w 81"/>
              <a:gd name="T105" fmla="*/ 28 h 60"/>
              <a:gd name="T106" fmla="*/ 15 w 81"/>
              <a:gd name="T107" fmla="*/ 30 h 60"/>
              <a:gd name="T108" fmla="*/ 20 w 81"/>
              <a:gd name="T109" fmla="*/ 30 h 60"/>
              <a:gd name="T110" fmla="*/ 22 w 81"/>
              <a:gd name="T111" fmla="*/ 30 h 60"/>
              <a:gd name="T112" fmla="*/ 22 w 81"/>
              <a:gd name="T113" fmla="*/ 34 h 60"/>
              <a:gd name="T114" fmla="*/ 26 w 81"/>
              <a:gd name="T115" fmla="*/ 34 h 60"/>
              <a:gd name="T116" fmla="*/ 26 w 81"/>
              <a:gd name="T117" fmla="*/ 36 h 60"/>
              <a:gd name="T118" fmla="*/ 24 w 81"/>
              <a:gd name="T119" fmla="*/ 40 h 60"/>
              <a:gd name="T120" fmla="*/ 26 w 81"/>
              <a:gd name="T121" fmla="*/ 45 h 60"/>
              <a:gd name="T122" fmla="*/ 28 w 81"/>
              <a:gd name="T123" fmla="*/ 43 h 60"/>
              <a:gd name="T124" fmla="*/ 32 w 81"/>
              <a:gd name="T125" fmla="*/ 4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" h="60">
                <a:moveTo>
                  <a:pt x="32" y="47"/>
                </a:moveTo>
                <a:lnTo>
                  <a:pt x="35" y="47"/>
                </a:lnTo>
                <a:lnTo>
                  <a:pt x="37" y="53"/>
                </a:lnTo>
                <a:lnTo>
                  <a:pt x="35" y="58"/>
                </a:lnTo>
                <a:lnTo>
                  <a:pt x="39" y="60"/>
                </a:lnTo>
                <a:lnTo>
                  <a:pt x="43" y="58"/>
                </a:lnTo>
                <a:lnTo>
                  <a:pt x="49" y="56"/>
                </a:lnTo>
                <a:lnTo>
                  <a:pt x="52" y="58"/>
                </a:lnTo>
                <a:lnTo>
                  <a:pt x="56" y="56"/>
                </a:lnTo>
                <a:lnTo>
                  <a:pt x="60" y="56"/>
                </a:lnTo>
                <a:lnTo>
                  <a:pt x="58" y="51"/>
                </a:lnTo>
                <a:lnTo>
                  <a:pt x="62" y="51"/>
                </a:lnTo>
                <a:lnTo>
                  <a:pt x="64" y="47"/>
                </a:lnTo>
                <a:lnTo>
                  <a:pt x="67" y="45"/>
                </a:lnTo>
                <a:lnTo>
                  <a:pt x="69" y="47"/>
                </a:lnTo>
                <a:lnTo>
                  <a:pt x="71" y="47"/>
                </a:lnTo>
                <a:lnTo>
                  <a:pt x="71" y="43"/>
                </a:lnTo>
                <a:lnTo>
                  <a:pt x="67" y="41"/>
                </a:lnTo>
                <a:lnTo>
                  <a:pt x="69" y="38"/>
                </a:lnTo>
                <a:lnTo>
                  <a:pt x="71" y="36"/>
                </a:lnTo>
                <a:lnTo>
                  <a:pt x="75" y="30"/>
                </a:lnTo>
                <a:lnTo>
                  <a:pt x="81" y="28"/>
                </a:lnTo>
                <a:lnTo>
                  <a:pt x="81" y="25"/>
                </a:lnTo>
                <a:lnTo>
                  <a:pt x="77" y="25"/>
                </a:lnTo>
                <a:lnTo>
                  <a:pt x="81" y="19"/>
                </a:lnTo>
                <a:lnTo>
                  <a:pt x="79" y="17"/>
                </a:lnTo>
                <a:lnTo>
                  <a:pt x="75" y="17"/>
                </a:lnTo>
                <a:lnTo>
                  <a:pt x="71" y="11"/>
                </a:lnTo>
                <a:lnTo>
                  <a:pt x="67" y="11"/>
                </a:lnTo>
                <a:lnTo>
                  <a:pt x="64" y="6"/>
                </a:lnTo>
                <a:lnTo>
                  <a:pt x="58" y="6"/>
                </a:lnTo>
                <a:lnTo>
                  <a:pt x="52" y="4"/>
                </a:lnTo>
                <a:lnTo>
                  <a:pt x="47" y="6"/>
                </a:lnTo>
                <a:lnTo>
                  <a:pt x="45" y="6"/>
                </a:lnTo>
                <a:lnTo>
                  <a:pt x="39" y="6"/>
                </a:lnTo>
                <a:lnTo>
                  <a:pt x="37" y="2"/>
                </a:lnTo>
                <a:lnTo>
                  <a:pt x="33" y="2"/>
                </a:lnTo>
                <a:lnTo>
                  <a:pt x="33" y="0"/>
                </a:lnTo>
                <a:lnTo>
                  <a:pt x="30" y="2"/>
                </a:lnTo>
                <a:lnTo>
                  <a:pt x="28" y="4"/>
                </a:lnTo>
                <a:lnTo>
                  <a:pt x="24" y="2"/>
                </a:lnTo>
                <a:lnTo>
                  <a:pt x="20" y="2"/>
                </a:lnTo>
                <a:lnTo>
                  <a:pt x="15" y="2"/>
                </a:lnTo>
                <a:lnTo>
                  <a:pt x="7" y="4"/>
                </a:lnTo>
                <a:lnTo>
                  <a:pt x="3" y="8"/>
                </a:lnTo>
                <a:lnTo>
                  <a:pt x="1" y="11"/>
                </a:lnTo>
                <a:lnTo>
                  <a:pt x="0" y="11"/>
                </a:lnTo>
                <a:lnTo>
                  <a:pt x="0" y="17"/>
                </a:lnTo>
                <a:lnTo>
                  <a:pt x="0" y="21"/>
                </a:lnTo>
                <a:lnTo>
                  <a:pt x="0" y="23"/>
                </a:lnTo>
                <a:lnTo>
                  <a:pt x="0" y="25"/>
                </a:lnTo>
                <a:lnTo>
                  <a:pt x="5" y="23"/>
                </a:lnTo>
                <a:lnTo>
                  <a:pt x="9" y="28"/>
                </a:lnTo>
                <a:lnTo>
                  <a:pt x="15" y="30"/>
                </a:lnTo>
                <a:lnTo>
                  <a:pt x="20" y="30"/>
                </a:lnTo>
                <a:lnTo>
                  <a:pt x="22" y="30"/>
                </a:lnTo>
                <a:lnTo>
                  <a:pt x="22" y="34"/>
                </a:lnTo>
                <a:lnTo>
                  <a:pt x="26" y="34"/>
                </a:lnTo>
                <a:lnTo>
                  <a:pt x="26" y="36"/>
                </a:lnTo>
                <a:lnTo>
                  <a:pt x="24" y="40"/>
                </a:lnTo>
                <a:lnTo>
                  <a:pt x="26" y="45"/>
                </a:lnTo>
                <a:lnTo>
                  <a:pt x="28" y="43"/>
                </a:lnTo>
                <a:lnTo>
                  <a:pt x="32" y="4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Freeform 691">
            <a:extLst>
              <a:ext uri="{FF2B5EF4-FFF2-40B4-BE49-F238E27FC236}">
                <a16:creationId xmlns:a16="http://schemas.microsoft.com/office/drawing/2014/main" id="{9F3A96BB-B02D-4CEE-A7BF-6A43F1D21145}"/>
              </a:ext>
            </a:extLst>
          </p:cNvPr>
          <p:cNvSpPr>
            <a:spLocks/>
          </p:cNvSpPr>
          <p:nvPr/>
        </p:nvSpPr>
        <p:spPr bwMode="auto">
          <a:xfrm>
            <a:off x="6471012" y="2653363"/>
            <a:ext cx="223360" cy="173185"/>
          </a:xfrm>
          <a:custGeom>
            <a:avLst/>
            <a:gdLst>
              <a:gd name="T0" fmla="*/ 55 w 138"/>
              <a:gd name="T1" fmla="*/ 5 h 107"/>
              <a:gd name="T2" fmla="*/ 47 w 138"/>
              <a:gd name="T3" fmla="*/ 11 h 107"/>
              <a:gd name="T4" fmla="*/ 42 w 138"/>
              <a:gd name="T5" fmla="*/ 13 h 107"/>
              <a:gd name="T6" fmla="*/ 42 w 138"/>
              <a:gd name="T7" fmla="*/ 19 h 107"/>
              <a:gd name="T8" fmla="*/ 36 w 138"/>
              <a:gd name="T9" fmla="*/ 24 h 107"/>
              <a:gd name="T10" fmla="*/ 30 w 138"/>
              <a:gd name="T11" fmla="*/ 32 h 107"/>
              <a:gd name="T12" fmla="*/ 32 w 138"/>
              <a:gd name="T13" fmla="*/ 37 h 107"/>
              <a:gd name="T14" fmla="*/ 30 w 138"/>
              <a:gd name="T15" fmla="*/ 41 h 107"/>
              <a:gd name="T16" fmla="*/ 25 w 138"/>
              <a:gd name="T17" fmla="*/ 41 h 107"/>
              <a:gd name="T18" fmla="*/ 19 w 138"/>
              <a:gd name="T19" fmla="*/ 45 h 107"/>
              <a:gd name="T20" fmla="*/ 17 w 138"/>
              <a:gd name="T21" fmla="*/ 50 h 107"/>
              <a:gd name="T22" fmla="*/ 10 w 138"/>
              <a:gd name="T23" fmla="*/ 50 h 107"/>
              <a:gd name="T24" fmla="*/ 0 w 138"/>
              <a:gd name="T25" fmla="*/ 54 h 107"/>
              <a:gd name="T26" fmla="*/ 2 w 138"/>
              <a:gd name="T27" fmla="*/ 64 h 107"/>
              <a:gd name="T28" fmla="*/ 6 w 138"/>
              <a:gd name="T29" fmla="*/ 71 h 107"/>
              <a:gd name="T30" fmla="*/ 8 w 138"/>
              <a:gd name="T31" fmla="*/ 82 h 107"/>
              <a:gd name="T32" fmla="*/ 2 w 138"/>
              <a:gd name="T33" fmla="*/ 88 h 107"/>
              <a:gd name="T34" fmla="*/ 6 w 138"/>
              <a:gd name="T35" fmla="*/ 99 h 107"/>
              <a:gd name="T36" fmla="*/ 10 w 138"/>
              <a:gd name="T37" fmla="*/ 99 h 107"/>
              <a:gd name="T38" fmla="*/ 17 w 138"/>
              <a:gd name="T39" fmla="*/ 101 h 107"/>
              <a:gd name="T40" fmla="*/ 34 w 138"/>
              <a:gd name="T41" fmla="*/ 99 h 107"/>
              <a:gd name="T42" fmla="*/ 40 w 138"/>
              <a:gd name="T43" fmla="*/ 97 h 107"/>
              <a:gd name="T44" fmla="*/ 53 w 138"/>
              <a:gd name="T45" fmla="*/ 101 h 107"/>
              <a:gd name="T46" fmla="*/ 58 w 138"/>
              <a:gd name="T47" fmla="*/ 105 h 107"/>
              <a:gd name="T48" fmla="*/ 66 w 138"/>
              <a:gd name="T49" fmla="*/ 105 h 107"/>
              <a:gd name="T50" fmla="*/ 70 w 138"/>
              <a:gd name="T51" fmla="*/ 103 h 107"/>
              <a:gd name="T52" fmla="*/ 77 w 138"/>
              <a:gd name="T53" fmla="*/ 105 h 107"/>
              <a:gd name="T54" fmla="*/ 87 w 138"/>
              <a:gd name="T55" fmla="*/ 103 h 107"/>
              <a:gd name="T56" fmla="*/ 90 w 138"/>
              <a:gd name="T57" fmla="*/ 107 h 107"/>
              <a:gd name="T58" fmla="*/ 98 w 138"/>
              <a:gd name="T59" fmla="*/ 103 h 107"/>
              <a:gd name="T60" fmla="*/ 106 w 138"/>
              <a:gd name="T61" fmla="*/ 103 h 107"/>
              <a:gd name="T62" fmla="*/ 111 w 138"/>
              <a:gd name="T63" fmla="*/ 105 h 107"/>
              <a:gd name="T64" fmla="*/ 113 w 138"/>
              <a:gd name="T65" fmla="*/ 93 h 107"/>
              <a:gd name="T66" fmla="*/ 126 w 138"/>
              <a:gd name="T67" fmla="*/ 90 h 107"/>
              <a:gd name="T68" fmla="*/ 126 w 138"/>
              <a:gd name="T69" fmla="*/ 86 h 107"/>
              <a:gd name="T70" fmla="*/ 123 w 138"/>
              <a:gd name="T71" fmla="*/ 77 h 107"/>
              <a:gd name="T72" fmla="*/ 119 w 138"/>
              <a:gd name="T73" fmla="*/ 67 h 107"/>
              <a:gd name="T74" fmla="*/ 124 w 138"/>
              <a:gd name="T75" fmla="*/ 69 h 107"/>
              <a:gd name="T76" fmla="*/ 136 w 138"/>
              <a:gd name="T77" fmla="*/ 62 h 107"/>
              <a:gd name="T78" fmla="*/ 134 w 138"/>
              <a:gd name="T79" fmla="*/ 58 h 107"/>
              <a:gd name="T80" fmla="*/ 128 w 138"/>
              <a:gd name="T81" fmla="*/ 49 h 107"/>
              <a:gd name="T82" fmla="*/ 121 w 138"/>
              <a:gd name="T83" fmla="*/ 43 h 107"/>
              <a:gd name="T84" fmla="*/ 113 w 138"/>
              <a:gd name="T85" fmla="*/ 34 h 107"/>
              <a:gd name="T86" fmla="*/ 107 w 138"/>
              <a:gd name="T87" fmla="*/ 26 h 107"/>
              <a:gd name="T88" fmla="*/ 104 w 138"/>
              <a:gd name="T89" fmla="*/ 17 h 107"/>
              <a:gd name="T90" fmla="*/ 104 w 138"/>
              <a:gd name="T91" fmla="*/ 9 h 107"/>
              <a:gd name="T92" fmla="*/ 94 w 138"/>
              <a:gd name="T93" fmla="*/ 5 h 107"/>
              <a:gd name="T94" fmla="*/ 89 w 138"/>
              <a:gd name="T95" fmla="*/ 5 h 107"/>
              <a:gd name="T96" fmla="*/ 81 w 138"/>
              <a:gd name="T97" fmla="*/ 4 h 107"/>
              <a:gd name="T98" fmla="*/ 74 w 138"/>
              <a:gd name="T99" fmla="*/ 5 h 107"/>
              <a:gd name="T100" fmla="*/ 66 w 138"/>
              <a:gd name="T101" fmla="*/ 2 h 107"/>
              <a:gd name="T102" fmla="*/ 58 w 138"/>
              <a:gd name="T10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8" h="107">
                <a:moveTo>
                  <a:pt x="58" y="4"/>
                </a:moveTo>
                <a:lnTo>
                  <a:pt x="55" y="5"/>
                </a:lnTo>
                <a:lnTo>
                  <a:pt x="55" y="9"/>
                </a:lnTo>
                <a:lnTo>
                  <a:pt x="47" y="11"/>
                </a:lnTo>
                <a:lnTo>
                  <a:pt x="42" y="13"/>
                </a:lnTo>
                <a:lnTo>
                  <a:pt x="42" y="13"/>
                </a:lnTo>
                <a:lnTo>
                  <a:pt x="38" y="19"/>
                </a:lnTo>
                <a:lnTo>
                  <a:pt x="42" y="19"/>
                </a:lnTo>
                <a:lnTo>
                  <a:pt x="42" y="22"/>
                </a:lnTo>
                <a:lnTo>
                  <a:pt x="36" y="24"/>
                </a:lnTo>
                <a:lnTo>
                  <a:pt x="32" y="30"/>
                </a:lnTo>
                <a:lnTo>
                  <a:pt x="30" y="32"/>
                </a:lnTo>
                <a:lnTo>
                  <a:pt x="28" y="35"/>
                </a:lnTo>
                <a:lnTo>
                  <a:pt x="32" y="37"/>
                </a:lnTo>
                <a:lnTo>
                  <a:pt x="32" y="41"/>
                </a:lnTo>
                <a:lnTo>
                  <a:pt x="30" y="41"/>
                </a:lnTo>
                <a:lnTo>
                  <a:pt x="28" y="39"/>
                </a:lnTo>
                <a:lnTo>
                  <a:pt x="25" y="41"/>
                </a:lnTo>
                <a:lnTo>
                  <a:pt x="23" y="45"/>
                </a:lnTo>
                <a:lnTo>
                  <a:pt x="19" y="45"/>
                </a:lnTo>
                <a:lnTo>
                  <a:pt x="21" y="50"/>
                </a:lnTo>
                <a:lnTo>
                  <a:pt x="17" y="50"/>
                </a:lnTo>
                <a:lnTo>
                  <a:pt x="13" y="52"/>
                </a:lnTo>
                <a:lnTo>
                  <a:pt x="10" y="50"/>
                </a:lnTo>
                <a:lnTo>
                  <a:pt x="4" y="52"/>
                </a:lnTo>
                <a:lnTo>
                  <a:pt x="0" y="54"/>
                </a:lnTo>
                <a:lnTo>
                  <a:pt x="0" y="56"/>
                </a:lnTo>
                <a:lnTo>
                  <a:pt x="2" y="64"/>
                </a:lnTo>
                <a:lnTo>
                  <a:pt x="6" y="67"/>
                </a:lnTo>
                <a:lnTo>
                  <a:pt x="6" y="71"/>
                </a:lnTo>
                <a:lnTo>
                  <a:pt x="8" y="73"/>
                </a:lnTo>
                <a:lnTo>
                  <a:pt x="8" y="82"/>
                </a:lnTo>
                <a:lnTo>
                  <a:pt x="4" y="84"/>
                </a:lnTo>
                <a:lnTo>
                  <a:pt x="2" y="88"/>
                </a:lnTo>
                <a:lnTo>
                  <a:pt x="4" y="93"/>
                </a:lnTo>
                <a:lnTo>
                  <a:pt x="6" y="99"/>
                </a:lnTo>
                <a:lnTo>
                  <a:pt x="6" y="101"/>
                </a:lnTo>
                <a:lnTo>
                  <a:pt x="10" y="99"/>
                </a:lnTo>
                <a:lnTo>
                  <a:pt x="15" y="103"/>
                </a:lnTo>
                <a:lnTo>
                  <a:pt x="17" y="101"/>
                </a:lnTo>
                <a:lnTo>
                  <a:pt x="28" y="99"/>
                </a:lnTo>
                <a:lnTo>
                  <a:pt x="34" y="99"/>
                </a:lnTo>
                <a:lnTo>
                  <a:pt x="38" y="97"/>
                </a:lnTo>
                <a:lnTo>
                  <a:pt x="40" y="97"/>
                </a:lnTo>
                <a:lnTo>
                  <a:pt x="43" y="99"/>
                </a:lnTo>
                <a:lnTo>
                  <a:pt x="53" y="101"/>
                </a:lnTo>
                <a:lnTo>
                  <a:pt x="57" y="103"/>
                </a:lnTo>
                <a:lnTo>
                  <a:pt x="58" y="105"/>
                </a:lnTo>
                <a:lnTo>
                  <a:pt x="64" y="101"/>
                </a:lnTo>
                <a:lnTo>
                  <a:pt x="66" y="105"/>
                </a:lnTo>
                <a:lnTo>
                  <a:pt x="68" y="105"/>
                </a:lnTo>
                <a:lnTo>
                  <a:pt x="70" y="103"/>
                </a:lnTo>
                <a:lnTo>
                  <a:pt x="75" y="103"/>
                </a:lnTo>
                <a:lnTo>
                  <a:pt x="77" y="105"/>
                </a:lnTo>
                <a:lnTo>
                  <a:pt x="83" y="101"/>
                </a:lnTo>
                <a:lnTo>
                  <a:pt x="87" y="103"/>
                </a:lnTo>
                <a:lnTo>
                  <a:pt x="89" y="105"/>
                </a:lnTo>
                <a:lnTo>
                  <a:pt x="90" y="107"/>
                </a:lnTo>
                <a:lnTo>
                  <a:pt x="94" y="103"/>
                </a:lnTo>
                <a:lnTo>
                  <a:pt x="98" y="103"/>
                </a:lnTo>
                <a:lnTo>
                  <a:pt x="100" y="105"/>
                </a:lnTo>
                <a:lnTo>
                  <a:pt x="106" y="103"/>
                </a:lnTo>
                <a:lnTo>
                  <a:pt x="107" y="105"/>
                </a:lnTo>
                <a:lnTo>
                  <a:pt x="111" y="105"/>
                </a:lnTo>
                <a:lnTo>
                  <a:pt x="111" y="99"/>
                </a:lnTo>
                <a:lnTo>
                  <a:pt x="113" y="93"/>
                </a:lnTo>
                <a:lnTo>
                  <a:pt x="119" y="92"/>
                </a:lnTo>
                <a:lnTo>
                  <a:pt x="126" y="90"/>
                </a:lnTo>
                <a:lnTo>
                  <a:pt x="126" y="90"/>
                </a:lnTo>
                <a:lnTo>
                  <a:pt x="126" y="86"/>
                </a:lnTo>
                <a:lnTo>
                  <a:pt x="123" y="82"/>
                </a:lnTo>
                <a:lnTo>
                  <a:pt x="123" y="77"/>
                </a:lnTo>
                <a:lnTo>
                  <a:pt x="119" y="73"/>
                </a:lnTo>
                <a:lnTo>
                  <a:pt x="119" y="67"/>
                </a:lnTo>
                <a:lnTo>
                  <a:pt x="121" y="65"/>
                </a:lnTo>
                <a:lnTo>
                  <a:pt x="124" y="69"/>
                </a:lnTo>
                <a:lnTo>
                  <a:pt x="134" y="67"/>
                </a:lnTo>
                <a:lnTo>
                  <a:pt x="136" y="62"/>
                </a:lnTo>
                <a:lnTo>
                  <a:pt x="138" y="60"/>
                </a:lnTo>
                <a:lnTo>
                  <a:pt x="134" y="58"/>
                </a:lnTo>
                <a:lnTo>
                  <a:pt x="134" y="54"/>
                </a:lnTo>
                <a:lnTo>
                  <a:pt x="128" y="49"/>
                </a:lnTo>
                <a:lnTo>
                  <a:pt x="123" y="49"/>
                </a:lnTo>
                <a:lnTo>
                  <a:pt x="121" y="43"/>
                </a:lnTo>
                <a:lnTo>
                  <a:pt x="117" y="39"/>
                </a:lnTo>
                <a:lnTo>
                  <a:pt x="113" y="34"/>
                </a:lnTo>
                <a:lnTo>
                  <a:pt x="111" y="30"/>
                </a:lnTo>
                <a:lnTo>
                  <a:pt x="107" y="26"/>
                </a:lnTo>
                <a:lnTo>
                  <a:pt x="107" y="20"/>
                </a:lnTo>
                <a:lnTo>
                  <a:pt x="104" y="17"/>
                </a:lnTo>
                <a:lnTo>
                  <a:pt x="106" y="13"/>
                </a:lnTo>
                <a:lnTo>
                  <a:pt x="104" y="9"/>
                </a:lnTo>
                <a:lnTo>
                  <a:pt x="98" y="5"/>
                </a:lnTo>
                <a:lnTo>
                  <a:pt x="94" y="5"/>
                </a:lnTo>
                <a:lnTo>
                  <a:pt x="92" y="4"/>
                </a:lnTo>
                <a:lnTo>
                  <a:pt x="89" y="5"/>
                </a:lnTo>
                <a:lnTo>
                  <a:pt x="83" y="9"/>
                </a:lnTo>
                <a:lnTo>
                  <a:pt x="81" y="4"/>
                </a:lnTo>
                <a:lnTo>
                  <a:pt x="77" y="4"/>
                </a:lnTo>
                <a:lnTo>
                  <a:pt x="74" y="5"/>
                </a:lnTo>
                <a:lnTo>
                  <a:pt x="70" y="0"/>
                </a:lnTo>
                <a:lnTo>
                  <a:pt x="66" y="2"/>
                </a:lnTo>
                <a:lnTo>
                  <a:pt x="62" y="0"/>
                </a:lnTo>
                <a:lnTo>
                  <a:pt x="58" y="0"/>
                </a:lnTo>
                <a:lnTo>
                  <a:pt x="5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Freeform 692">
            <a:extLst>
              <a:ext uri="{FF2B5EF4-FFF2-40B4-BE49-F238E27FC236}">
                <a16:creationId xmlns:a16="http://schemas.microsoft.com/office/drawing/2014/main" id="{C5025321-5C72-4EDC-A2C0-1F4C9B520FE8}"/>
              </a:ext>
            </a:extLst>
          </p:cNvPr>
          <p:cNvSpPr>
            <a:spLocks/>
          </p:cNvSpPr>
          <p:nvPr/>
        </p:nvSpPr>
        <p:spPr bwMode="auto">
          <a:xfrm>
            <a:off x="6453208" y="2789321"/>
            <a:ext cx="441865" cy="276773"/>
          </a:xfrm>
          <a:custGeom>
            <a:avLst/>
            <a:gdLst>
              <a:gd name="T0" fmla="*/ 269 w 273"/>
              <a:gd name="T1" fmla="*/ 90 h 171"/>
              <a:gd name="T2" fmla="*/ 271 w 273"/>
              <a:gd name="T3" fmla="*/ 68 h 171"/>
              <a:gd name="T4" fmla="*/ 267 w 273"/>
              <a:gd name="T5" fmla="*/ 56 h 171"/>
              <a:gd name="T6" fmla="*/ 246 w 273"/>
              <a:gd name="T7" fmla="*/ 53 h 171"/>
              <a:gd name="T8" fmla="*/ 228 w 273"/>
              <a:gd name="T9" fmla="*/ 38 h 171"/>
              <a:gd name="T10" fmla="*/ 207 w 273"/>
              <a:gd name="T11" fmla="*/ 41 h 171"/>
              <a:gd name="T12" fmla="*/ 192 w 273"/>
              <a:gd name="T13" fmla="*/ 26 h 171"/>
              <a:gd name="T14" fmla="*/ 177 w 273"/>
              <a:gd name="T15" fmla="*/ 11 h 171"/>
              <a:gd name="T16" fmla="*/ 154 w 273"/>
              <a:gd name="T17" fmla="*/ 4 h 171"/>
              <a:gd name="T18" fmla="*/ 137 w 273"/>
              <a:gd name="T19" fmla="*/ 6 h 171"/>
              <a:gd name="T20" fmla="*/ 122 w 273"/>
              <a:gd name="T21" fmla="*/ 21 h 171"/>
              <a:gd name="T22" fmla="*/ 105 w 273"/>
              <a:gd name="T23" fmla="*/ 19 h 171"/>
              <a:gd name="T24" fmla="*/ 88 w 273"/>
              <a:gd name="T25" fmla="*/ 21 h 171"/>
              <a:gd name="T26" fmla="*/ 75 w 273"/>
              <a:gd name="T27" fmla="*/ 17 h 171"/>
              <a:gd name="T28" fmla="*/ 51 w 273"/>
              <a:gd name="T29" fmla="*/ 13 h 171"/>
              <a:gd name="T30" fmla="*/ 26 w 273"/>
              <a:gd name="T31" fmla="*/ 19 h 171"/>
              <a:gd name="T32" fmla="*/ 19 w 273"/>
              <a:gd name="T33" fmla="*/ 28 h 171"/>
              <a:gd name="T34" fmla="*/ 26 w 273"/>
              <a:gd name="T35" fmla="*/ 43 h 171"/>
              <a:gd name="T36" fmla="*/ 7 w 273"/>
              <a:gd name="T37" fmla="*/ 66 h 171"/>
              <a:gd name="T38" fmla="*/ 2 w 273"/>
              <a:gd name="T39" fmla="*/ 88 h 171"/>
              <a:gd name="T40" fmla="*/ 13 w 273"/>
              <a:gd name="T41" fmla="*/ 98 h 171"/>
              <a:gd name="T42" fmla="*/ 34 w 273"/>
              <a:gd name="T43" fmla="*/ 101 h 171"/>
              <a:gd name="T44" fmla="*/ 49 w 273"/>
              <a:gd name="T45" fmla="*/ 101 h 171"/>
              <a:gd name="T46" fmla="*/ 68 w 273"/>
              <a:gd name="T47" fmla="*/ 90 h 171"/>
              <a:gd name="T48" fmla="*/ 75 w 273"/>
              <a:gd name="T49" fmla="*/ 86 h 171"/>
              <a:gd name="T50" fmla="*/ 92 w 273"/>
              <a:gd name="T51" fmla="*/ 94 h 171"/>
              <a:gd name="T52" fmla="*/ 109 w 273"/>
              <a:gd name="T53" fmla="*/ 99 h 171"/>
              <a:gd name="T54" fmla="*/ 118 w 273"/>
              <a:gd name="T55" fmla="*/ 116 h 171"/>
              <a:gd name="T56" fmla="*/ 124 w 273"/>
              <a:gd name="T57" fmla="*/ 129 h 171"/>
              <a:gd name="T58" fmla="*/ 109 w 273"/>
              <a:gd name="T59" fmla="*/ 135 h 171"/>
              <a:gd name="T60" fmla="*/ 101 w 273"/>
              <a:gd name="T61" fmla="*/ 146 h 171"/>
              <a:gd name="T62" fmla="*/ 115 w 273"/>
              <a:gd name="T63" fmla="*/ 152 h 171"/>
              <a:gd name="T64" fmla="*/ 122 w 273"/>
              <a:gd name="T65" fmla="*/ 148 h 171"/>
              <a:gd name="T66" fmla="*/ 132 w 273"/>
              <a:gd name="T67" fmla="*/ 139 h 171"/>
              <a:gd name="T68" fmla="*/ 139 w 273"/>
              <a:gd name="T69" fmla="*/ 128 h 171"/>
              <a:gd name="T70" fmla="*/ 150 w 273"/>
              <a:gd name="T71" fmla="*/ 126 h 171"/>
              <a:gd name="T72" fmla="*/ 160 w 273"/>
              <a:gd name="T73" fmla="*/ 126 h 171"/>
              <a:gd name="T74" fmla="*/ 150 w 273"/>
              <a:gd name="T75" fmla="*/ 128 h 171"/>
              <a:gd name="T76" fmla="*/ 158 w 273"/>
              <a:gd name="T77" fmla="*/ 131 h 171"/>
              <a:gd name="T78" fmla="*/ 167 w 273"/>
              <a:gd name="T79" fmla="*/ 135 h 171"/>
              <a:gd name="T80" fmla="*/ 181 w 273"/>
              <a:gd name="T81" fmla="*/ 135 h 171"/>
              <a:gd name="T82" fmla="*/ 171 w 273"/>
              <a:gd name="T83" fmla="*/ 148 h 171"/>
              <a:gd name="T84" fmla="*/ 179 w 273"/>
              <a:gd name="T85" fmla="*/ 154 h 171"/>
              <a:gd name="T86" fmla="*/ 184 w 273"/>
              <a:gd name="T87" fmla="*/ 169 h 171"/>
              <a:gd name="T88" fmla="*/ 211 w 273"/>
              <a:gd name="T89" fmla="*/ 157 h 171"/>
              <a:gd name="T90" fmla="*/ 228 w 273"/>
              <a:gd name="T91" fmla="*/ 150 h 171"/>
              <a:gd name="T92" fmla="*/ 220 w 273"/>
              <a:gd name="T93" fmla="*/ 150 h 171"/>
              <a:gd name="T94" fmla="*/ 201 w 273"/>
              <a:gd name="T95" fmla="*/ 142 h 171"/>
              <a:gd name="T96" fmla="*/ 205 w 273"/>
              <a:gd name="T97" fmla="*/ 146 h 171"/>
              <a:gd name="T98" fmla="*/ 201 w 273"/>
              <a:gd name="T99" fmla="*/ 146 h 171"/>
              <a:gd name="T100" fmla="*/ 196 w 273"/>
              <a:gd name="T101" fmla="*/ 144 h 171"/>
              <a:gd name="T102" fmla="*/ 192 w 273"/>
              <a:gd name="T103" fmla="*/ 139 h 171"/>
              <a:gd name="T104" fmla="*/ 186 w 273"/>
              <a:gd name="T105" fmla="*/ 135 h 171"/>
              <a:gd name="T106" fmla="*/ 198 w 273"/>
              <a:gd name="T107" fmla="*/ 133 h 171"/>
              <a:gd name="T108" fmla="*/ 203 w 273"/>
              <a:gd name="T109" fmla="*/ 131 h 171"/>
              <a:gd name="T110" fmla="*/ 209 w 273"/>
              <a:gd name="T111" fmla="*/ 126 h 171"/>
              <a:gd name="T112" fmla="*/ 211 w 273"/>
              <a:gd name="T113" fmla="*/ 126 h 171"/>
              <a:gd name="T114" fmla="*/ 226 w 273"/>
              <a:gd name="T115" fmla="*/ 122 h 171"/>
              <a:gd name="T116" fmla="*/ 239 w 273"/>
              <a:gd name="T117" fmla="*/ 111 h 171"/>
              <a:gd name="T118" fmla="*/ 252 w 273"/>
              <a:gd name="T119" fmla="*/ 11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3" h="171">
                <a:moveTo>
                  <a:pt x="256" y="101"/>
                </a:moveTo>
                <a:lnTo>
                  <a:pt x="260" y="96"/>
                </a:lnTo>
                <a:lnTo>
                  <a:pt x="267" y="96"/>
                </a:lnTo>
                <a:lnTo>
                  <a:pt x="271" y="94"/>
                </a:lnTo>
                <a:lnTo>
                  <a:pt x="269" y="90"/>
                </a:lnTo>
                <a:lnTo>
                  <a:pt x="271" y="83"/>
                </a:lnTo>
                <a:lnTo>
                  <a:pt x="271" y="79"/>
                </a:lnTo>
                <a:lnTo>
                  <a:pt x="267" y="75"/>
                </a:lnTo>
                <a:lnTo>
                  <a:pt x="267" y="68"/>
                </a:lnTo>
                <a:lnTo>
                  <a:pt x="271" y="68"/>
                </a:lnTo>
                <a:lnTo>
                  <a:pt x="273" y="64"/>
                </a:lnTo>
                <a:lnTo>
                  <a:pt x="273" y="60"/>
                </a:lnTo>
                <a:lnTo>
                  <a:pt x="271" y="58"/>
                </a:lnTo>
                <a:lnTo>
                  <a:pt x="269" y="54"/>
                </a:lnTo>
                <a:lnTo>
                  <a:pt x="267" y="56"/>
                </a:lnTo>
                <a:lnTo>
                  <a:pt x="262" y="56"/>
                </a:lnTo>
                <a:lnTo>
                  <a:pt x="258" y="53"/>
                </a:lnTo>
                <a:lnTo>
                  <a:pt x="254" y="54"/>
                </a:lnTo>
                <a:lnTo>
                  <a:pt x="252" y="53"/>
                </a:lnTo>
                <a:lnTo>
                  <a:pt x="246" y="53"/>
                </a:lnTo>
                <a:lnTo>
                  <a:pt x="241" y="51"/>
                </a:lnTo>
                <a:lnTo>
                  <a:pt x="239" y="53"/>
                </a:lnTo>
                <a:lnTo>
                  <a:pt x="237" y="49"/>
                </a:lnTo>
                <a:lnTo>
                  <a:pt x="231" y="47"/>
                </a:lnTo>
                <a:lnTo>
                  <a:pt x="228" y="38"/>
                </a:lnTo>
                <a:lnTo>
                  <a:pt x="226" y="38"/>
                </a:lnTo>
                <a:lnTo>
                  <a:pt x="220" y="43"/>
                </a:lnTo>
                <a:lnTo>
                  <a:pt x="216" y="41"/>
                </a:lnTo>
                <a:lnTo>
                  <a:pt x="213" y="43"/>
                </a:lnTo>
                <a:lnTo>
                  <a:pt x="207" y="41"/>
                </a:lnTo>
                <a:lnTo>
                  <a:pt x="205" y="43"/>
                </a:lnTo>
                <a:lnTo>
                  <a:pt x="198" y="38"/>
                </a:lnTo>
                <a:lnTo>
                  <a:pt x="196" y="32"/>
                </a:lnTo>
                <a:lnTo>
                  <a:pt x="196" y="26"/>
                </a:lnTo>
                <a:lnTo>
                  <a:pt x="192" y="26"/>
                </a:lnTo>
                <a:lnTo>
                  <a:pt x="192" y="23"/>
                </a:lnTo>
                <a:lnTo>
                  <a:pt x="188" y="21"/>
                </a:lnTo>
                <a:lnTo>
                  <a:pt x="179" y="21"/>
                </a:lnTo>
                <a:lnTo>
                  <a:pt x="175" y="15"/>
                </a:lnTo>
                <a:lnTo>
                  <a:pt x="177" y="11"/>
                </a:lnTo>
                <a:lnTo>
                  <a:pt x="173" y="9"/>
                </a:lnTo>
                <a:lnTo>
                  <a:pt x="171" y="2"/>
                </a:lnTo>
                <a:lnTo>
                  <a:pt x="167" y="0"/>
                </a:lnTo>
                <a:lnTo>
                  <a:pt x="164" y="4"/>
                </a:lnTo>
                <a:lnTo>
                  <a:pt x="154" y="4"/>
                </a:lnTo>
                <a:lnTo>
                  <a:pt x="147" y="0"/>
                </a:lnTo>
                <a:lnTo>
                  <a:pt x="143" y="2"/>
                </a:lnTo>
                <a:lnTo>
                  <a:pt x="143" y="6"/>
                </a:lnTo>
                <a:lnTo>
                  <a:pt x="139" y="8"/>
                </a:lnTo>
                <a:lnTo>
                  <a:pt x="137" y="6"/>
                </a:lnTo>
                <a:lnTo>
                  <a:pt x="137" y="6"/>
                </a:lnTo>
                <a:lnTo>
                  <a:pt x="130" y="8"/>
                </a:lnTo>
                <a:lnTo>
                  <a:pt x="124" y="9"/>
                </a:lnTo>
                <a:lnTo>
                  <a:pt x="122" y="15"/>
                </a:lnTo>
                <a:lnTo>
                  <a:pt x="122" y="21"/>
                </a:lnTo>
                <a:lnTo>
                  <a:pt x="118" y="21"/>
                </a:lnTo>
                <a:lnTo>
                  <a:pt x="117" y="19"/>
                </a:lnTo>
                <a:lnTo>
                  <a:pt x="111" y="21"/>
                </a:lnTo>
                <a:lnTo>
                  <a:pt x="109" y="19"/>
                </a:lnTo>
                <a:lnTo>
                  <a:pt x="105" y="19"/>
                </a:lnTo>
                <a:lnTo>
                  <a:pt x="101" y="23"/>
                </a:lnTo>
                <a:lnTo>
                  <a:pt x="100" y="21"/>
                </a:lnTo>
                <a:lnTo>
                  <a:pt x="98" y="19"/>
                </a:lnTo>
                <a:lnTo>
                  <a:pt x="94" y="17"/>
                </a:lnTo>
                <a:lnTo>
                  <a:pt x="88" y="21"/>
                </a:lnTo>
                <a:lnTo>
                  <a:pt x="86" y="19"/>
                </a:lnTo>
                <a:lnTo>
                  <a:pt x="81" y="19"/>
                </a:lnTo>
                <a:lnTo>
                  <a:pt x="79" y="21"/>
                </a:lnTo>
                <a:lnTo>
                  <a:pt x="77" y="21"/>
                </a:lnTo>
                <a:lnTo>
                  <a:pt x="75" y="17"/>
                </a:lnTo>
                <a:lnTo>
                  <a:pt x="69" y="21"/>
                </a:lnTo>
                <a:lnTo>
                  <a:pt x="68" y="19"/>
                </a:lnTo>
                <a:lnTo>
                  <a:pt x="64" y="17"/>
                </a:lnTo>
                <a:lnTo>
                  <a:pt x="54" y="15"/>
                </a:lnTo>
                <a:lnTo>
                  <a:pt x="51" y="13"/>
                </a:lnTo>
                <a:lnTo>
                  <a:pt x="49" y="13"/>
                </a:lnTo>
                <a:lnTo>
                  <a:pt x="45" y="15"/>
                </a:lnTo>
                <a:lnTo>
                  <a:pt x="39" y="15"/>
                </a:lnTo>
                <a:lnTo>
                  <a:pt x="28" y="17"/>
                </a:lnTo>
                <a:lnTo>
                  <a:pt x="26" y="19"/>
                </a:lnTo>
                <a:lnTo>
                  <a:pt x="21" y="15"/>
                </a:lnTo>
                <a:lnTo>
                  <a:pt x="17" y="17"/>
                </a:lnTo>
                <a:lnTo>
                  <a:pt x="17" y="19"/>
                </a:lnTo>
                <a:lnTo>
                  <a:pt x="17" y="26"/>
                </a:lnTo>
                <a:lnTo>
                  <a:pt x="19" y="28"/>
                </a:lnTo>
                <a:lnTo>
                  <a:pt x="21" y="34"/>
                </a:lnTo>
                <a:lnTo>
                  <a:pt x="26" y="36"/>
                </a:lnTo>
                <a:lnTo>
                  <a:pt x="24" y="38"/>
                </a:lnTo>
                <a:lnTo>
                  <a:pt x="24" y="41"/>
                </a:lnTo>
                <a:lnTo>
                  <a:pt x="26" y="43"/>
                </a:lnTo>
                <a:lnTo>
                  <a:pt x="24" y="47"/>
                </a:lnTo>
                <a:lnTo>
                  <a:pt x="22" y="47"/>
                </a:lnTo>
                <a:lnTo>
                  <a:pt x="19" y="51"/>
                </a:lnTo>
                <a:lnTo>
                  <a:pt x="19" y="54"/>
                </a:lnTo>
                <a:lnTo>
                  <a:pt x="7" y="66"/>
                </a:lnTo>
                <a:lnTo>
                  <a:pt x="9" y="71"/>
                </a:lnTo>
                <a:lnTo>
                  <a:pt x="7" y="75"/>
                </a:lnTo>
                <a:lnTo>
                  <a:pt x="5" y="75"/>
                </a:lnTo>
                <a:lnTo>
                  <a:pt x="2" y="83"/>
                </a:lnTo>
                <a:lnTo>
                  <a:pt x="2" y="88"/>
                </a:lnTo>
                <a:lnTo>
                  <a:pt x="0" y="88"/>
                </a:lnTo>
                <a:lnTo>
                  <a:pt x="4" y="92"/>
                </a:lnTo>
                <a:lnTo>
                  <a:pt x="9" y="96"/>
                </a:lnTo>
                <a:lnTo>
                  <a:pt x="9" y="99"/>
                </a:lnTo>
                <a:lnTo>
                  <a:pt x="13" y="98"/>
                </a:lnTo>
                <a:lnTo>
                  <a:pt x="15" y="96"/>
                </a:lnTo>
                <a:lnTo>
                  <a:pt x="19" y="96"/>
                </a:lnTo>
                <a:lnTo>
                  <a:pt x="24" y="99"/>
                </a:lnTo>
                <a:lnTo>
                  <a:pt x="28" y="99"/>
                </a:lnTo>
                <a:lnTo>
                  <a:pt x="34" y="101"/>
                </a:lnTo>
                <a:lnTo>
                  <a:pt x="36" y="105"/>
                </a:lnTo>
                <a:lnTo>
                  <a:pt x="37" y="107"/>
                </a:lnTo>
                <a:lnTo>
                  <a:pt x="43" y="105"/>
                </a:lnTo>
                <a:lnTo>
                  <a:pt x="47" y="105"/>
                </a:lnTo>
                <a:lnTo>
                  <a:pt x="49" y="101"/>
                </a:lnTo>
                <a:lnTo>
                  <a:pt x="60" y="99"/>
                </a:lnTo>
                <a:lnTo>
                  <a:pt x="64" y="98"/>
                </a:lnTo>
                <a:lnTo>
                  <a:pt x="68" y="96"/>
                </a:lnTo>
                <a:lnTo>
                  <a:pt x="68" y="92"/>
                </a:lnTo>
                <a:lnTo>
                  <a:pt x="68" y="90"/>
                </a:lnTo>
                <a:lnTo>
                  <a:pt x="68" y="86"/>
                </a:lnTo>
                <a:lnTo>
                  <a:pt x="69" y="86"/>
                </a:lnTo>
                <a:lnTo>
                  <a:pt x="71" y="86"/>
                </a:lnTo>
                <a:lnTo>
                  <a:pt x="75" y="88"/>
                </a:lnTo>
                <a:lnTo>
                  <a:pt x="75" y="86"/>
                </a:lnTo>
                <a:lnTo>
                  <a:pt x="79" y="86"/>
                </a:lnTo>
                <a:lnTo>
                  <a:pt x="81" y="84"/>
                </a:lnTo>
                <a:lnTo>
                  <a:pt x="83" y="88"/>
                </a:lnTo>
                <a:lnTo>
                  <a:pt x="86" y="88"/>
                </a:lnTo>
                <a:lnTo>
                  <a:pt x="92" y="94"/>
                </a:lnTo>
                <a:lnTo>
                  <a:pt x="98" y="94"/>
                </a:lnTo>
                <a:lnTo>
                  <a:pt x="98" y="92"/>
                </a:lnTo>
                <a:lnTo>
                  <a:pt x="100" y="92"/>
                </a:lnTo>
                <a:lnTo>
                  <a:pt x="105" y="98"/>
                </a:lnTo>
                <a:lnTo>
                  <a:pt x="109" y="99"/>
                </a:lnTo>
                <a:lnTo>
                  <a:pt x="111" y="105"/>
                </a:lnTo>
                <a:lnTo>
                  <a:pt x="111" y="109"/>
                </a:lnTo>
                <a:lnTo>
                  <a:pt x="113" y="111"/>
                </a:lnTo>
                <a:lnTo>
                  <a:pt x="115" y="113"/>
                </a:lnTo>
                <a:lnTo>
                  <a:pt x="118" y="116"/>
                </a:lnTo>
                <a:lnTo>
                  <a:pt x="122" y="118"/>
                </a:lnTo>
                <a:lnTo>
                  <a:pt x="124" y="122"/>
                </a:lnTo>
                <a:lnTo>
                  <a:pt x="122" y="126"/>
                </a:lnTo>
                <a:lnTo>
                  <a:pt x="126" y="128"/>
                </a:lnTo>
                <a:lnTo>
                  <a:pt x="124" y="129"/>
                </a:lnTo>
                <a:lnTo>
                  <a:pt x="120" y="129"/>
                </a:lnTo>
                <a:lnTo>
                  <a:pt x="117" y="128"/>
                </a:lnTo>
                <a:lnTo>
                  <a:pt x="113" y="129"/>
                </a:lnTo>
                <a:lnTo>
                  <a:pt x="109" y="129"/>
                </a:lnTo>
                <a:lnTo>
                  <a:pt x="109" y="135"/>
                </a:lnTo>
                <a:lnTo>
                  <a:pt x="109" y="139"/>
                </a:lnTo>
                <a:lnTo>
                  <a:pt x="107" y="139"/>
                </a:lnTo>
                <a:lnTo>
                  <a:pt x="103" y="144"/>
                </a:lnTo>
                <a:lnTo>
                  <a:pt x="103" y="148"/>
                </a:lnTo>
                <a:lnTo>
                  <a:pt x="101" y="146"/>
                </a:lnTo>
                <a:lnTo>
                  <a:pt x="100" y="148"/>
                </a:lnTo>
                <a:lnTo>
                  <a:pt x="101" y="154"/>
                </a:lnTo>
                <a:lnTo>
                  <a:pt x="105" y="154"/>
                </a:lnTo>
                <a:lnTo>
                  <a:pt x="113" y="154"/>
                </a:lnTo>
                <a:lnTo>
                  <a:pt x="115" y="152"/>
                </a:lnTo>
                <a:lnTo>
                  <a:pt x="120" y="152"/>
                </a:lnTo>
                <a:lnTo>
                  <a:pt x="122" y="154"/>
                </a:lnTo>
                <a:lnTo>
                  <a:pt x="122" y="154"/>
                </a:lnTo>
                <a:lnTo>
                  <a:pt x="124" y="150"/>
                </a:lnTo>
                <a:lnTo>
                  <a:pt x="122" y="148"/>
                </a:lnTo>
                <a:lnTo>
                  <a:pt x="122" y="146"/>
                </a:lnTo>
                <a:lnTo>
                  <a:pt x="122" y="144"/>
                </a:lnTo>
                <a:lnTo>
                  <a:pt x="124" y="146"/>
                </a:lnTo>
                <a:lnTo>
                  <a:pt x="126" y="146"/>
                </a:lnTo>
                <a:lnTo>
                  <a:pt x="132" y="139"/>
                </a:lnTo>
                <a:lnTo>
                  <a:pt x="132" y="137"/>
                </a:lnTo>
                <a:lnTo>
                  <a:pt x="134" y="137"/>
                </a:lnTo>
                <a:lnTo>
                  <a:pt x="137" y="133"/>
                </a:lnTo>
                <a:lnTo>
                  <a:pt x="137" y="129"/>
                </a:lnTo>
                <a:lnTo>
                  <a:pt x="139" y="128"/>
                </a:lnTo>
                <a:lnTo>
                  <a:pt x="143" y="126"/>
                </a:lnTo>
                <a:lnTo>
                  <a:pt x="147" y="122"/>
                </a:lnTo>
                <a:lnTo>
                  <a:pt x="149" y="124"/>
                </a:lnTo>
                <a:lnTo>
                  <a:pt x="149" y="126"/>
                </a:lnTo>
                <a:lnTo>
                  <a:pt x="150" y="126"/>
                </a:lnTo>
                <a:lnTo>
                  <a:pt x="152" y="124"/>
                </a:lnTo>
                <a:lnTo>
                  <a:pt x="154" y="120"/>
                </a:lnTo>
                <a:lnTo>
                  <a:pt x="154" y="122"/>
                </a:lnTo>
                <a:lnTo>
                  <a:pt x="156" y="124"/>
                </a:lnTo>
                <a:lnTo>
                  <a:pt x="160" y="126"/>
                </a:lnTo>
                <a:lnTo>
                  <a:pt x="164" y="124"/>
                </a:lnTo>
                <a:lnTo>
                  <a:pt x="160" y="126"/>
                </a:lnTo>
                <a:lnTo>
                  <a:pt x="158" y="128"/>
                </a:lnTo>
                <a:lnTo>
                  <a:pt x="156" y="126"/>
                </a:lnTo>
                <a:lnTo>
                  <a:pt x="150" y="128"/>
                </a:lnTo>
                <a:lnTo>
                  <a:pt x="147" y="128"/>
                </a:lnTo>
                <a:lnTo>
                  <a:pt x="147" y="129"/>
                </a:lnTo>
                <a:lnTo>
                  <a:pt x="154" y="129"/>
                </a:lnTo>
                <a:lnTo>
                  <a:pt x="158" y="131"/>
                </a:lnTo>
                <a:lnTo>
                  <a:pt x="158" y="131"/>
                </a:lnTo>
                <a:lnTo>
                  <a:pt x="156" y="133"/>
                </a:lnTo>
                <a:lnTo>
                  <a:pt x="158" y="135"/>
                </a:lnTo>
                <a:lnTo>
                  <a:pt x="160" y="135"/>
                </a:lnTo>
                <a:lnTo>
                  <a:pt x="164" y="137"/>
                </a:lnTo>
                <a:lnTo>
                  <a:pt x="167" y="135"/>
                </a:lnTo>
                <a:lnTo>
                  <a:pt x="171" y="135"/>
                </a:lnTo>
                <a:lnTo>
                  <a:pt x="175" y="137"/>
                </a:lnTo>
                <a:lnTo>
                  <a:pt x="177" y="137"/>
                </a:lnTo>
                <a:lnTo>
                  <a:pt x="179" y="135"/>
                </a:lnTo>
                <a:lnTo>
                  <a:pt x="181" y="135"/>
                </a:lnTo>
                <a:lnTo>
                  <a:pt x="181" y="141"/>
                </a:lnTo>
                <a:lnTo>
                  <a:pt x="182" y="142"/>
                </a:lnTo>
                <a:lnTo>
                  <a:pt x="182" y="142"/>
                </a:lnTo>
                <a:lnTo>
                  <a:pt x="177" y="144"/>
                </a:lnTo>
                <a:lnTo>
                  <a:pt x="171" y="148"/>
                </a:lnTo>
                <a:lnTo>
                  <a:pt x="167" y="152"/>
                </a:lnTo>
                <a:lnTo>
                  <a:pt x="171" y="154"/>
                </a:lnTo>
                <a:lnTo>
                  <a:pt x="173" y="152"/>
                </a:lnTo>
                <a:lnTo>
                  <a:pt x="177" y="154"/>
                </a:lnTo>
                <a:lnTo>
                  <a:pt x="179" y="154"/>
                </a:lnTo>
                <a:lnTo>
                  <a:pt x="182" y="157"/>
                </a:lnTo>
                <a:lnTo>
                  <a:pt x="184" y="159"/>
                </a:lnTo>
                <a:lnTo>
                  <a:pt x="182" y="167"/>
                </a:lnTo>
                <a:lnTo>
                  <a:pt x="181" y="167"/>
                </a:lnTo>
                <a:lnTo>
                  <a:pt x="184" y="169"/>
                </a:lnTo>
                <a:lnTo>
                  <a:pt x="190" y="171"/>
                </a:lnTo>
                <a:lnTo>
                  <a:pt x="196" y="167"/>
                </a:lnTo>
                <a:lnTo>
                  <a:pt x="203" y="161"/>
                </a:lnTo>
                <a:lnTo>
                  <a:pt x="209" y="161"/>
                </a:lnTo>
                <a:lnTo>
                  <a:pt x="211" y="157"/>
                </a:lnTo>
                <a:lnTo>
                  <a:pt x="214" y="156"/>
                </a:lnTo>
                <a:lnTo>
                  <a:pt x="222" y="156"/>
                </a:lnTo>
                <a:lnTo>
                  <a:pt x="228" y="156"/>
                </a:lnTo>
                <a:lnTo>
                  <a:pt x="230" y="154"/>
                </a:lnTo>
                <a:lnTo>
                  <a:pt x="228" y="150"/>
                </a:lnTo>
                <a:lnTo>
                  <a:pt x="230" y="150"/>
                </a:lnTo>
                <a:lnTo>
                  <a:pt x="231" y="146"/>
                </a:lnTo>
                <a:lnTo>
                  <a:pt x="226" y="146"/>
                </a:lnTo>
                <a:lnTo>
                  <a:pt x="220" y="148"/>
                </a:lnTo>
                <a:lnTo>
                  <a:pt x="220" y="150"/>
                </a:lnTo>
                <a:lnTo>
                  <a:pt x="216" y="148"/>
                </a:lnTo>
                <a:lnTo>
                  <a:pt x="214" y="148"/>
                </a:lnTo>
                <a:lnTo>
                  <a:pt x="213" y="152"/>
                </a:lnTo>
                <a:lnTo>
                  <a:pt x="211" y="152"/>
                </a:lnTo>
                <a:lnTo>
                  <a:pt x="201" y="142"/>
                </a:lnTo>
                <a:lnTo>
                  <a:pt x="201" y="139"/>
                </a:lnTo>
                <a:lnTo>
                  <a:pt x="198" y="135"/>
                </a:lnTo>
                <a:lnTo>
                  <a:pt x="198" y="135"/>
                </a:lnTo>
                <a:lnTo>
                  <a:pt x="199" y="139"/>
                </a:lnTo>
                <a:lnTo>
                  <a:pt x="205" y="146"/>
                </a:lnTo>
                <a:lnTo>
                  <a:pt x="211" y="152"/>
                </a:lnTo>
                <a:lnTo>
                  <a:pt x="209" y="152"/>
                </a:lnTo>
                <a:lnTo>
                  <a:pt x="205" y="152"/>
                </a:lnTo>
                <a:lnTo>
                  <a:pt x="203" y="150"/>
                </a:lnTo>
                <a:lnTo>
                  <a:pt x="201" y="146"/>
                </a:lnTo>
                <a:lnTo>
                  <a:pt x="199" y="144"/>
                </a:lnTo>
                <a:lnTo>
                  <a:pt x="198" y="146"/>
                </a:lnTo>
                <a:lnTo>
                  <a:pt x="199" y="144"/>
                </a:lnTo>
                <a:lnTo>
                  <a:pt x="198" y="144"/>
                </a:lnTo>
                <a:lnTo>
                  <a:pt x="196" y="144"/>
                </a:lnTo>
                <a:lnTo>
                  <a:pt x="196" y="144"/>
                </a:lnTo>
                <a:lnTo>
                  <a:pt x="198" y="141"/>
                </a:lnTo>
                <a:lnTo>
                  <a:pt x="196" y="141"/>
                </a:lnTo>
                <a:lnTo>
                  <a:pt x="194" y="141"/>
                </a:lnTo>
                <a:lnTo>
                  <a:pt x="192" y="139"/>
                </a:lnTo>
                <a:lnTo>
                  <a:pt x="190" y="137"/>
                </a:lnTo>
                <a:lnTo>
                  <a:pt x="184" y="137"/>
                </a:lnTo>
                <a:lnTo>
                  <a:pt x="182" y="137"/>
                </a:lnTo>
                <a:lnTo>
                  <a:pt x="182" y="135"/>
                </a:lnTo>
                <a:lnTo>
                  <a:pt x="186" y="135"/>
                </a:lnTo>
                <a:lnTo>
                  <a:pt x="188" y="133"/>
                </a:lnTo>
                <a:lnTo>
                  <a:pt x="192" y="135"/>
                </a:lnTo>
                <a:lnTo>
                  <a:pt x="194" y="135"/>
                </a:lnTo>
                <a:lnTo>
                  <a:pt x="196" y="133"/>
                </a:lnTo>
                <a:lnTo>
                  <a:pt x="198" y="133"/>
                </a:lnTo>
                <a:lnTo>
                  <a:pt x="203" y="128"/>
                </a:lnTo>
                <a:lnTo>
                  <a:pt x="203" y="126"/>
                </a:lnTo>
                <a:lnTo>
                  <a:pt x="205" y="128"/>
                </a:lnTo>
                <a:lnTo>
                  <a:pt x="207" y="128"/>
                </a:lnTo>
                <a:lnTo>
                  <a:pt x="203" y="131"/>
                </a:lnTo>
                <a:lnTo>
                  <a:pt x="201" y="133"/>
                </a:lnTo>
                <a:lnTo>
                  <a:pt x="203" y="135"/>
                </a:lnTo>
                <a:lnTo>
                  <a:pt x="205" y="133"/>
                </a:lnTo>
                <a:lnTo>
                  <a:pt x="207" y="128"/>
                </a:lnTo>
                <a:lnTo>
                  <a:pt x="209" y="126"/>
                </a:lnTo>
                <a:lnTo>
                  <a:pt x="207" y="124"/>
                </a:lnTo>
                <a:lnTo>
                  <a:pt x="205" y="122"/>
                </a:lnTo>
                <a:lnTo>
                  <a:pt x="207" y="122"/>
                </a:lnTo>
                <a:lnTo>
                  <a:pt x="209" y="126"/>
                </a:lnTo>
                <a:lnTo>
                  <a:pt x="211" y="126"/>
                </a:lnTo>
                <a:lnTo>
                  <a:pt x="214" y="124"/>
                </a:lnTo>
                <a:lnTo>
                  <a:pt x="220" y="124"/>
                </a:lnTo>
                <a:lnTo>
                  <a:pt x="222" y="122"/>
                </a:lnTo>
                <a:lnTo>
                  <a:pt x="226" y="122"/>
                </a:lnTo>
                <a:lnTo>
                  <a:pt x="226" y="122"/>
                </a:lnTo>
                <a:lnTo>
                  <a:pt x="230" y="118"/>
                </a:lnTo>
                <a:lnTo>
                  <a:pt x="231" y="116"/>
                </a:lnTo>
                <a:lnTo>
                  <a:pt x="235" y="116"/>
                </a:lnTo>
                <a:lnTo>
                  <a:pt x="237" y="113"/>
                </a:lnTo>
                <a:lnTo>
                  <a:pt x="239" y="111"/>
                </a:lnTo>
                <a:lnTo>
                  <a:pt x="243" y="111"/>
                </a:lnTo>
                <a:lnTo>
                  <a:pt x="246" y="111"/>
                </a:lnTo>
                <a:lnTo>
                  <a:pt x="248" y="111"/>
                </a:lnTo>
                <a:lnTo>
                  <a:pt x="250" y="113"/>
                </a:lnTo>
                <a:lnTo>
                  <a:pt x="252" y="111"/>
                </a:lnTo>
                <a:lnTo>
                  <a:pt x="252" y="111"/>
                </a:lnTo>
                <a:lnTo>
                  <a:pt x="254" y="103"/>
                </a:lnTo>
                <a:lnTo>
                  <a:pt x="256" y="10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7" name="Freeform 693">
            <a:extLst>
              <a:ext uri="{FF2B5EF4-FFF2-40B4-BE49-F238E27FC236}">
                <a16:creationId xmlns:a16="http://schemas.microsoft.com/office/drawing/2014/main" id="{5BFFF4B7-F22A-42E7-9BB1-7D9B838CE34D}"/>
              </a:ext>
            </a:extLst>
          </p:cNvPr>
          <p:cNvSpPr>
            <a:spLocks/>
          </p:cNvSpPr>
          <p:nvPr/>
        </p:nvSpPr>
        <p:spPr bwMode="auto">
          <a:xfrm>
            <a:off x="6563270" y="2925280"/>
            <a:ext cx="93876" cy="103587"/>
          </a:xfrm>
          <a:custGeom>
            <a:avLst/>
            <a:gdLst>
              <a:gd name="T0" fmla="*/ 9 w 58"/>
              <a:gd name="T1" fmla="*/ 19 h 64"/>
              <a:gd name="T2" fmla="*/ 17 w 58"/>
              <a:gd name="T3" fmla="*/ 25 h 64"/>
              <a:gd name="T4" fmla="*/ 17 w 58"/>
              <a:gd name="T5" fmla="*/ 29 h 64"/>
              <a:gd name="T6" fmla="*/ 26 w 58"/>
              <a:gd name="T7" fmla="*/ 34 h 64"/>
              <a:gd name="T8" fmla="*/ 26 w 58"/>
              <a:gd name="T9" fmla="*/ 40 h 64"/>
              <a:gd name="T10" fmla="*/ 30 w 58"/>
              <a:gd name="T11" fmla="*/ 44 h 64"/>
              <a:gd name="T12" fmla="*/ 28 w 58"/>
              <a:gd name="T13" fmla="*/ 58 h 64"/>
              <a:gd name="T14" fmla="*/ 32 w 58"/>
              <a:gd name="T15" fmla="*/ 64 h 64"/>
              <a:gd name="T16" fmla="*/ 32 w 58"/>
              <a:gd name="T17" fmla="*/ 64 h 64"/>
              <a:gd name="T18" fmla="*/ 33 w 58"/>
              <a:gd name="T19" fmla="*/ 62 h 64"/>
              <a:gd name="T20" fmla="*/ 35 w 58"/>
              <a:gd name="T21" fmla="*/ 64 h 64"/>
              <a:gd name="T22" fmla="*/ 35 w 58"/>
              <a:gd name="T23" fmla="*/ 60 h 64"/>
              <a:gd name="T24" fmla="*/ 39 w 58"/>
              <a:gd name="T25" fmla="*/ 55 h 64"/>
              <a:gd name="T26" fmla="*/ 41 w 58"/>
              <a:gd name="T27" fmla="*/ 55 h 64"/>
              <a:gd name="T28" fmla="*/ 41 w 58"/>
              <a:gd name="T29" fmla="*/ 51 h 64"/>
              <a:gd name="T30" fmla="*/ 41 w 58"/>
              <a:gd name="T31" fmla="*/ 45 h 64"/>
              <a:gd name="T32" fmla="*/ 45 w 58"/>
              <a:gd name="T33" fmla="*/ 45 h 64"/>
              <a:gd name="T34" fmla="*/ 49 w 58"/>
              <a:gd name="T35" fmla="*/ 44 h 64"/>
              <a:gd name="T36" fmla="*/ 52 w 58"/>
              <a:gd name="T37" fmla="*/ 45 h 64"/>
              <a:gd name="T38" fmla="*/ 56 w 58"/>
              <a:gd name="T39" fmla="*/ 45 h 64"/>
              <a:gd name="T40" fmla="*/ 58 w 58"/>
              <a:gd name="T41" fmla="*/ 44 h 64"/>
              <a:gd name="T42" fmla="*/ 54 w 58"/>
              <a:gd name="T43" fmla="*/ 42 h 64"/>
              <a:gd name="T44" fmla="*/ 56 w 58"/>
              <a:gd name="T45" fmla="*/ 38 h 64"/>
              <a:gd name="T46" fmla="*/ 54 w 58"/>
              <a:gd name="T47" fmla="*/ 34 h 64"/>
              <a:gd name="T48" fmla="*/ 50 w 58"/>
              <a:gd name="T49" fmla="*/ 32 h 64"/>
              <a:gd name="T50" fmla="*/ 47 w 58"/>
              <a:gd name="T51" fmla="*/ 29 h 64"/>
              <a:gd name="T52" fmla="*/ 45 w 58"/>
              <a:gd name="T53" fmla="*/ 27 h 64"/>
              <a:gd name="T54" fmla="*/ 43 w 58"/>
              <a:gd name="T55" fmla="*/ 25 h 64"/>
              <a:gd name="T56" fmla="*/ 43 w 58"/>
              <a:gd name="T57" fmla="*/ 21 h 64"/>
              <a:gd name="T58" fmla="*/ 41 w 58"/>
              <a:gd name="T59" fmla="*/ 15 h 64"/>
              <a:gd name="T60" fmla="*/ 37 w 58"/>
              <a:gd name="T61" fmla="*/ 14 h 64"/>
              <a:gd name="T62" fmla="*/ 32 w 58"/>
              <a:gd name="T63" fmla="*/ 8 h 64"/>
              <a:gd name="T64" fmla="*/ 30 w 58"/>
              <a:gd name="T65" fmla="*/ 8 h 64"/>
              <a:gd name="T66" fmla="*/ 30 w 58"/>
              <a:gd name="T67" fmla="*/ 10 h 64"/>
              <a:gd name="T68" fmla="*/ 24 w 58"/>
              <a:gd name="T69" fmla="*/ 10 h 64"/>
              <a:gd name="T70" fmla="*/ 18 w 58"/>
              <a:gd name="T71" fmla="*/ 4 h 64"/>
              <a:gd name="T72" fmla="*/ 15 w 58"/>
              <a:gd name="T73" fmla="*/ 4 h 64"/>
              <a:gd name="T74" fmla="*/ 13 w 58"/>
              <a:gd name="T75" fmla="*/ 0 h 64"/>
              <a:gd name="T76" fmla="*/ 11 w 58"/>
              <a:gd name="T77" fmla="*/ 2 h 64"/>
              <a:gd name="T78" fmla="*/ 7 w 58"/>
              <a:gd name="T79" fmla="*/ 2 h 64"/>
              <a:gd name="T80" fmla="*/ 7 w 58"/>
              <a:gd name="T81" fmla="*/ 4 h 64"/>
              <a:gd name="T82" fmla="*/ 3 w 58"/>
              <a:gd name="T83" fmla="*/ 2 h 64"/>
              <a:gd name="T84" fmla="*/ 1 w 58"/>
              <a:gd name="T85" fmla="*/ 2 h 64"/>
              <a:gd name="T86" fmla="*/ 0 w 58"/>
              <a:gd name="T87" fmla="*/ 2 h 64"/>
              <a:gd name="T88" fmla="*/ 0 w 58"/>
              <a:gd name="T89" fmla="*/ 6 h 64"/>
              <a:gd name="T90" fmla="*/ 0 w 58"/>
              <a:gd name="T91" fmla="*/ 8 h 64"/>
              <a:gd name="T92" fmla="*/ 0 w 58"/>
              <a:gd name="T93" fmla="*/ 12 h 64"/>
              <a:gd name="T94" fmla="*/ 7 w 58"/>
              <a:gd name="T95" fmla="*/ 12 h 64"/>
              <a:gd name="T96" fmla="*/ 9 w 58"/>
              <a:gd name="T97" fmla="*/ 1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8" h="64">
                <a:moveTo>
                  <a:pt x="9" y="19"/>
                </a:moveTo>
                <a:lnTo>
                  <a:pt x="17" y="25"/>
                </a:lnTo>
                <a:lnTo>
                  <a:pt x="17" y="29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28" y="58"/>
                </a:lnTo>
                <a:lnTo>
                  <a:pt x="32" y="64"/>
                </a:lnTo>
                <a:lnTo>
                  <a:pt x="32" y="64"/>
                </a:lnTo>
                <a:lnTo>
                  <a:pt x="33" y="62"/>
                </a:lnTo>
                <a:lnTo>
                  <a:pt x="35" y="64"/>
                </a:lnTo>
                <a:lnTo>
                  <a:pt x="35" y="60"/>
                </a:lnTo>
                <a:lnTo>
                  <a:pt x="39" y="55"/>
                </a:lnTo>
                <a:lnTo>
                  <a:pt x="41" y="55"/>
                </a:lnTo>
                <a:lnTo>
                  <a:pt x="41" y="51"/>
                </a:lnTo>
                <a:lnTo>
                  <a:pt x="41" y="45"/>
                </a:lnTo>
                <a:lnTo>
                  <a:pt x="45" y="45"/>
                </a:lnTo>
                <a:lnTo>
                  <a:pt x="49" y="44"/>
                </a:lnTo>
                <a:lnTo>
                  <a:pt x="52" y="45"/>
                </a:lnTo>
                <a:lnTo>
                  <a:pt x="56" y="45"/>
                </a:lnTo>
                <a:lnTo>
                  <a:pt x="58" y="44"/>
                </a:lnTo>
                <a:lnTo>
                  <a:pt x="54" y="42"/>
                </a:lnTo>
                <a:lnTo>
                  <a:pt x="56" y="38"/>
                </a:lnTo>
                <a:lnTo>
                  <a:pt x="54" y="34"/>
                </a:lnTo>
                <a:lnTo>
                  <a:pt x="50" y="32"/>
                </a:lnTo>
                <a:lnTo>
                  <a:pt x="47" y="29"/>
                </a:lnTo>
                <a:lnTo>
                  <a:pt x="45" y="27"/>
                </a:lnTo>
                <a:lnTo>
                  <a:pt x="43" y="25"/>
                </a:lnTo>
                <a:lnTo>
                  <a:pt x="43" y="21"/>
                </a:lnTo>
                <a:lnTo>
                  <a:pt x="41" y="15"/>
                </a:lnTo>
                <a:lnTo>
                  <a:pt x="37" y="14"/>
                </a:lnTo>
                <a:lnTo>
                  <a:pt x="32" y="8"/>
                </a:lnTo>
                <a:lnTo>
                  <a:pt x="30" y="8"/>
                </a:lnTo>
                <a:lnTo>
                  <a:pt x="30" y="10"/>
                </a:lnTo>
                <a:lnTo>
                  <a:pt x="24" y="10"/>
                </a:lnTo>
                <a:lnTo>
                  <a:pt x="18" y="4"/>
                </a:lnTo>
                <a:lnTo>
                  <a:pt x="15" y="4"/>
                </a:lnTo>
                <a:lnTo>
                  <a:pt x="13" y="0"/>
                </a:lnTo>
                <a:lnTo>
                  <a:pt x="11" y="2"/>
                </a:lnTo>
                <a:lnTo>
                  <a:pt x="7" y="2"/>
                </a:lnTo>
                <a:lnTo>
                  <a:pt x="7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6"/>
                </a:lnTo>
                <a:lnTo>
                  <a:pt x="0" y="8"/>
                </a:lnTo>
                <a:lnTo>
                  <a:pt x="0" y="12"/>
                </a:lnTo>
                <a:lnTo>
                  <a:pt x="7" y="12"/>
                </a:lnTo>
                <a:lnTo>
                  <a:pt x="9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Freeform 694">
            <a:extLst>
              <a:ext uri="{FF2B5EF4-FFF2-40B4-BE49-F238E27FC236}">
                <a16:creationId xmlns:a16="http://schemas.microsoft.com/office/drawing/2014/main" id="{C04120B6-7084-41EF-AA78-DE17A0664E26}"/>
              </a:ext>
            </a:extLst>
          </p:cNvPr>
          <p:cNvSpPr>
            <a:spLocks/>
          </p:cNvSpPr>
          <p:nvPr/>
        </p:nvSpPr>
        <p:spPr bwMode="auto">
          <a:xfrm>
            <a:off x="6415982" y="2944702"/>
            <a:ext cx="234690" cy="150525"/>
          </a:xfrm>
          <a:custGeom>
            <a:avLst/>
            <a:gdLst>
              <a:gd name="T0" fmla="*/ 136 w 145"/>
              <a:gd name="T1" fmla="*/ 58 h 93"/>
              <a:gd name="T2" fmla="*/ 124 w 145"/>
              <a:gd name="T3" fmla="*/ 58 h 93"/>
              <a:gd name="T4" fmla="*/ 119 w 145"/>
              <a:gd name="T5" fmla="*/ 46 h 93"/>
              <a:gd name="T6" fmla="*/ 117 w 145"/>
              <a:gd name="T7" fmla="*/ 28 h 93"/>
              <a:gd name="T8" fmla="*/ 108 w 145"/>
              <a:gd name="T9" fmla="*/ 17 h 93"/>
              <a:gd name="T10" fmla="*/ 100 w 145"/>
              <a:gd name="T11" fmla="*/ 7 h 93"/>
              <a:gd name="T12" fmla="*/ 87 w 145"/>
              <a:gd name="T13" fmla="*/ 2 h 93"/>
              <a:gd name="T14" fmla="*/ 72 w 145"/>
              <a:gd name="T15" fmla="*/ 5 h 93"/>
              <a:gd name="T16" fmla="*/ 66 w 145"/>
              <a:gd name="T17" fmla="*/ 9 h 93"/>
              <a:gd name="T18" fmla="*/ 59 w 145"/>
              <a:gd name="T19" fmla="*/ 9 h 93"/>
              <a:gd name="T20" fmla="*/ 51 w 145"/>
              <a:gd name="T21" fmla="*/ 3 h 93"/>
              <a:gd name="T22" fmla="*/ 42 w 145"/>
              <a:gd name="T23" fmla="*/ 0 h 93"/>
              <a:gd name="T24" fmla="*/ 36 w 145"/>
              <a:gd name="T25" fmla="*/ 2 h 93"/>
              <a:gd name="T26" fmla="*/ 32 w 145"/>
              <a:gd name="T27" fmla="*/ 3 h 93"/>
              <a:gd name="T28" fmla="*/ 27 w 145"/>
              <a:gd name="T29" fmla="*/ 7 h 93"/>
              <a:gd name="T30" fmla="*/ 21 w 145"/>
              <a:gd name="T31" fmla="*/ 24 h 93"/>
              <a:gd name="T32" fmla="*/ 15 w 145"/>
              <a:gd name="T33" fmla="*/ 37 h 93"/>
              <a:gd name="T34" fmla="*/ 8 w 145"/>
              <a:gd name="T35" fmla="*/ 39 h 93"/>
              <a:gd name="T36" fmla="*/ 2 w 145"/>
              <a:gd name="T37" fmla="*/ 43 h 93"/>
              <a:gd name="T38" fmla="*/ 2 w 145"/>
              <a:gd name="T39" fmla="*/ 46 h 93"/>
              <a:gd name="T40" fmla="*/ 10 w 145"/>
              <a:gd name="T41" fmla="*/ 56 h 93"/>
              <a:gd name="T42" fmla="*/ 13 w 145"/>
              <a:gd name="T43" fmla="*/ 60 h 93"/>
              <a:gd name="T44" fmla="*/ 17 w 145"/>
              <a:gd name="T45" fmla="*/ 67 h 93"/>
              <a:gd name="T46" fmla="*/ 23 w 145"/>
              <a:gd name="T47" fmla="*/ 71 h 93"/>
              <a:gd name="T48" fmla="*/ 28 w 145"/>
              <a:gd name="T49" fmla="*/ 73 h 93"/>
              <a:gd name="T50" fmla="*/ 34 w 145"/>
              <a:gd name="T51" fmla="*/ 71 h 93"/>
              <a:gd name="T52" fmla="*/ 36 w 145"/>
              <a:gd name="T53" fmla="*/ 76 h 93"/>
              <a:gd name="T54" fmla="*/ 38 w 145"/>
              <a:gd name="T55" fmla="*/ 82 h 93"/>
              <a:gd name="T56" fmla="*/ 44 w 145"/>
              <a:gd name="T57" fmla="*/ 84 h 93"/>
              <a:gd name="T58" fmla="*/ 44 w 145"/>
              <a:gd name="T59" fmla="*/ 88 h 93"/>
              <a:gd name="T60" fmla="*/ 49 w 145"/>
              <a:gd name="T61" fmla="*/ 88 h 93"/>
              <a:gd name="T62" fmla="*/ 55 w 145"/>
              <a:gd name="T63" fmla="*/ 91 h 93"/>
              <a:gd name="T64" fmla="*/ 62 w 145"/>
              <a:gd name="T65" fmla="*/ 93 h 93"/>
              <a:gd name="T66" fmla="*/ 70 w 145"/>
              <a:gd name="T67" fmla="*/ 91 h 93"/>
              <a:gd name="T68" fmla="*/ 77 w 145"/>
              <a:gd name="T69" fmla="*/ 91 h 93"/>
              <a:gd name="T70" fmla="*/ 85 w 145"/>
              <a:gd name="T71" fmla="*/ 91 h 93"/>
              <a:gd name="T72" fmla="*/ 92 w 145"/>
              <a:gd name="T73" fmla="*/ 90 h 93"/>
              <a:gd name="T74" fmla="*/ 104 w 145"/>
              <a:gd name="T75" fmla="*/ 82 h 93"/>
              <a:gd name="T76" fmla="*/ 113 w 145"/>
              <a:gd name="T77" fmla="*/ 82 h 93"/>
              <a:gd name="T78" fmla="*/ 119 w 145"/>
              <a:gd name="T79" fmla="*/ 86 h 93"/>
              <a:gd name="T80" fmla="*/ 126 w 145"/>
              <a:gd name="T81" fmla="*/ 88 h 93"/>
              <a:gd name="T82" fmla="*/ 132 w 145"/>
              <a:gd name="T83" fmla="*/ 90 h 93"/>
              <a:gd name="T84" fmla="*/ 132 w 145"/>
              <a:gd name="T85" fmla="*/ 82 h 93"/>
              <a:gd name="T86" fmla="*/ 132 w 145"/>
              <a:gd name="T87" fmla="*/ 75 h 93"/>
              <a:gd name="T88" fmla="*/ 134 w 145"/>
              <a:gd name="T89" fmla="*/ 69 h 93"/>
              <a:gd name="T90" fmla="*/ 143 w 145"/>
              <a:gd name="T91" fmla="*/ 67 h 93"/>
              <a:gd name="T92" fmla="*/ 145 w 145"/>
              <a:gd name="T93" fmla="*/ 61 h 93"/>
              <a:gd name="T94" fmla="*/ 145 w 145"/>
              <a:gd name="T95" fmla="*/ 58 h 93"/>
              <a:gd name="T96" fmla="*/ 138 w 145"/>
              <a:gd name="T97" fmla="*/ 5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5" h="93">
                <a:moveTo>
                  <a:pt x="138" y="56"/>
                </a:moveTo>
                <a:lnTo>
                  <a:pt x="136" y="58"/>
                </a:lnTo>
                <a:lnTo>
                  <a:pt x="128" y="58"/>
                </a:lnTo>
                <a:lnTo>
                  <a:pt x="124" y="58"/>
                </a:lnTo>
                <a:lnTo>
                  <a:pt x="123" y="52"/>
                </a:lnTo>
                <a:lnTo>
                  <a:pt x="119" y="46"/>
                </a:lnTo>
                <a:lnTo>
                  <a:pt x="121" y="32"/>
                </a:lnTo>
                <a:lnTo>
                  <a:pt x="117" y="28"/>
                </a:lnTo>
                <a:lnTo>
                  <a:pt x="117" y="22"/>
                </a:lnTo>
                <a:lnTo>
                  <a:pt x="108" y="17"/>
                </a:lnTo>
                <a:lnTo>
                  <a:pt x="108" y="13"/>
                </a:lnTo>
                <a:lnTo>
                  <a:pt x="100" y="7"/>
                </a:lnTo>
                <a:lnTo>
                  <a:pt x="98" y="0"/>
                </a:lnTo>
                <a:lnTo>
                  <a:pt x="87" y="2"/>
                </a:lnTo>
                <a:lnTo>
                  <a:pt x="83" y="3"/>
                </a:lnTo>
                <a:lnTo>
                  <a:pt x="72" y="5"/>
                </a:lnTo>
                <a:lnTo>
                  <a:pt x="70" y="9"/>
                </a:lnTo>
                <a:lnTo>
                  <a:pt x="66" y="9"/>
                </a:lnTo>
                <a:lnTo>
                  <a:pt x="60" y="11"/>
                </a:lnTo>
                <a:lnTo>
                  <a:pt x="59" y="9"/>
                </a:lnTo>
                <a:lnTo>
                  <a:pt x="57" y="5"/>
                </a:lnTo>
                <a:lnTo>
                  <a:pt x="51" y="3"/>
                </a:lnTo>
                <a:lnTo>
                  <a:pt x="47" y="3"/>
                </a:lnTo>
                <a:lnTo>
                  <a:pt x="42" y="0"/>
                </a:lnTo>
                <a:lnTo>
                  <a:pt x="38" y="0"/>
                </a:lnTo>
                <a:lnTo>
                  <a:pt x="36" y="2"/>
                </a:lnTo>
                <a:lnTo>
                  <a:pt x="32" y="3"/>
                </a:lnTo>
                <a:lnTo>
                  <a:pt x="32" y="3"/>
                </a:lnTo>
                <a:lnTo>
                  <a:pt x="30" y="7"/>
                </a:lnTo>
                <a:lnTo>
                  <a:pt x="27" y="7"/>
                </a:lnTo>
                <a:lnTo>
                  <a:pt x="25" y="15"/>
                </a:lnTo>
                <a:lnTo>
                  <a:pt x="21" y="24"/>
                </a:lnTo>
                <a:lnTo>
                  <a:pt x="15" y="33"/>
                </a:lnTo>
                <a:lnTo>
                  <a:pt x="15" y="37"/>
                </a:lnTo>
                <a:lnTo>
                  <a:pt x="11" y="39"/>
                </a:lnTo>
                <a:lnTo>
                  <a:pt x="8" y="39"/>
                </a:lnTo>
                <a:lnTo>
                  <a:pt x="6" y="41"/>
                </a:lnTo>
                <a:lnTo>
                  <a:pt x="2" y="43"/>
                </a:lnTo>
                <a:lnTo>
                  <a:pt x="0" y="46"/>
                </a:lnTo>
                <a:lnTo>
                  <a:pt x="2" y="46"/>
                </a:lnTo>
                <a:lnTo>
                  <a:pt x="4" y="48"/>
                </a:lnTo>
                <a:lnTo>
                  <a:pt x="10" y="56"/>
                </a:lnTo>
                <a:lnTo>
                  <a:pt x="10" y="58"/>
                </a:lnTo>
                <a:lnTo>
                  <a:pt x="13" y="60"/>
                </a:lnTo>
                <a:lnTo>
                  <a:pt x="19" y="63"/>
                </a:lnTo>
                <a:lnTo>
                  <a:pt x="17" y="67"/>
                </a:lnTo>
                <a:lnTo>
                  <a:pt x="17" y="69"/>
                </a:lnTo>
                <a:lnTo>
                  <a:pt x="23" y="71"/>
                </a:lnTo>
                <a:lnTo>
                  <a:pt x="25" y="75"/>
                </a:lnTo>
                <a:lnTo>
                  <a:pt x="28" y="73"/>
                </a:lnTo>
                <a:lnTo>
                  <a:pt x="30" y="75"/>
                </a:lnTo>
                <a:lnTo>
                  <a:pt x="34" y="71"/>
                </a:lnTo>
                <a:lnTo>
                  <a:pt x="40" y="73"/>
                </a:lnTo>
                <a:lnTo>
                  <a:pt x="36" y="76"/>
                </a:lnTo>
                <a:lnTo>
                  <a:pt x="36" y="78"/>
                </a:lnTo>
                <a:lnTo>
                  <a:pt x="38" y="82"/>
                </a:lnTo>
                <a:lnTo>
                  <a:pt x="42" y="82"/>
                </a:lnTo>
                <a:lnTo>
                  <a:pt x="44" y="84"/>
                </a:lnTo>
                <a:lnTo>
                  <a:pt x="44" y="86"/>
                </a:lnTo>
                <a:lnTo>
                  <a:pt x="44" y="88"/>
                </a:lnTo>
                <a:lnTo>
                  <a:pt x="45" y="91"/>
                </a:lnTo>
                <a:lnTo>
                  <a:pt x="49" y="88"/>
                </a:lnTo>
                <a:lnTo>
                  <a:pt x="53" y="90"/>
                </a:lnTo>
                <a:lnTo>
                  <a:pt x="55" y="91"/>
                </a:lnTo>
                <a:lnTo>
                  <a:pt x="57" y="90"/>
                </a:lnTo>
                <a:lnTo>
                  <a:pt x="62" y="93"/>
                </a:lnTo>
                <a:lnTo>
                  <a:pt x="68" y="90"/>
                </a:lnTo>
                <a:lnTo>
                  <a:pt x="70" y="91"/>
                </a:lnTo>
                <a:lnTo>
                  <a:pt x="74" y="90"/>
                </a:lnTo>
                <a:lnTo>
                  <a:pt x="77" y="91"/>
                </a:lnTo>
                <a:lnTo>
                  <a:pt x="79" y="91"/>
                </a:lnTo>
                <a:lnTo>
                  <a:pt x="85" y="91"/>
                </a:lnTo>
                <a:lnTo>
                  <a:pt x="87" y="90"/>
                </a:lnTo>
                <a:lnTo>
                  <a:pt x="92" y="90"/>
                </a:lnTo>
                <a:lnTo>
                  <a:pt x="92" y="86"/>
                </a:lnTo>
                <a:lnTo>
                  <a:pt x="104" y="82"/>
                </a:lnTo>
                <a:lnTo>
                  <a:pt x="108" y="82"/>
                </a:lnTo>
                <a:lnTo>
                  <a:pt x="113" y="82"/>
                </a:lnTo>
                <a:lnTo>
                  <a:pt x="119" y="84"/>
                </a:lnTo>
                <a:lnTo>
                  <a:pt x="119" y="86"/>
                </a:lnTo>
                <a:lnTo>
                  <a:pt x="123" y="84"/>
                </a:lnTo>
                <a:lnTo>
                  <a:pt x="126" y="88"/>
                </a:lnTo>
                <a:lnTo>
                  <a:pt x="128" y="88"/>
                </a:lnTo>
                <a:lnTo>
                  <a:pt x="132" y="90"/>
                </a:lnTo>
                <a:lnTo>
                  <a:pt x="130" y="84"/>
                </a:lnTo>
                <a:lnTo>
                  <a:pt x="132" y="82"/>
                </a:lnTo>
                <a:lnTo>
                  <a:pt x="132" y="76"/>
                </a:lnTo>
                <a:lnTo>
                  <a:pt x="132" y="75"/>
                </a:lnTo>
                <a:lnTo>
                  <a:pt x="134" y="73"/>
                </a:lnTo>
                <a:lnTo>
                  <a:pt x="134" y="69"/>
                </a:lnTo>
                <a:lnTo>
                  <a:pt x="140" y="69"/>
                </a:lnTo>
                <a:lnTo>
                  <a:pt x="143" y="67"/>
                </a:lnTo>
                <a:lnTo>
                  <a:pt x="145" y="63"/>
                </a:lnTo>
                <a:lnTo>
                  <a:pt x="145" y="61"/>
                </a:lnTo>
                <a:lnTo>
                  <a:pt x="143" y="60"/>
                </a:lnTo>
                <a:lnTo>
                  <a:pt x="145" y="58"/>
                </a:lnTo>
                <a:lnTo>
                  <a:pt x="143" y="56"/>
                </a:lnTo>
                <a:lnTo>
                  <a:pt x="138" y="5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9" name="Freeform 695">
            <a:extLst>
              <a:ext uri="{FF2B5EF4-FFF2-40B4-BE49-F238E27FC236}">
                <a16:creationId xmlns:a16="http://schemas.microsoft.com/office/drawing/2014/main" id="{B82BDC65-08CA-4D9D-A9B0-E437A45C8697}"/>
              </a:ext>
            </a:extLst>
          </p:cNvPr>
          <p:cNvSpPr>
            <a:spLocks/>
          </p:cNvSpPr>
          <p:nvPr/>
        </p:nvSpPr>
        <p:spPr bwMode="auto">
          <a:xfrm>
            <a:off x="6315631" y="2931754"/>
            <a:ext cx="152144" cy="100350"/>
          </a:xfrm>
          <a:custGeom>
            <a:avLst/>
            <a:gdLst>
              <a:gd name="T0" fmla="*/ 77 w 94"/>
              <a:gd name="T1" fmla="*/ 2 h 62"/>
              <a:gd name="T2" fmla="*/ 70 w 94"/>
              <a:gd name="T3" fmla="*/ 2 h 62"/>
              <a:gd name="T4" fmla="*/ 66 w 94"/>
              <a:gd name="T5" fmla="*/ 2 h 62"/>
              <a:gd name="T6" fmla="*/ 60 w 94"/>
              <a:gd name="T7" fmla="*/ 2 h 62"/>
              <a:gd name="T8" fmla="*/ 57 w 94"/>
              <a:gd name="T9" fmla="*/ 6 h 62"/>
              <a:gd name="T10" fmla="*/ 55 w 94"/>
              <a:gd name="T11" fmla="*/ 10 h 62"/>
              <a:gd name="T12" fmla="*/ 55 w 94"/>
              <a:gd name="T13" fmla="*/ 11 h 62"/>
              <a:gd name="T14" fmla="*/ 49 w 94"/>
              <a:gd name="T15" fmla="*/ 8 h 62"/>
              <a:gd name="T16" fmla="*/ 43 w 94"/>
              <a:gd name="T17" fmla="*/ 11 h 62"/>
              <a:gd name="T18" fmla="*/ 40 w 94"/>
              <a:gd name="T19" fmla="*/ 13 h 62"/>
              <a:gd name="T20" fmla="*/ 40 w 94"/>
              <a:gd name="T21" fmla="*/ 17 h 62"/>
              <a:gd name="T22" fmla="*/ 30 w 94"/>
              <a:gd name="T23" fmla="*/ 17 h 62"/>
              <a:gd name="T24" fmla="*/ 25 w 94"/>
              <a:gd name="T25" fmla="*/ 19 h 62"/>
              <a:gd name="T26" fmla="*/ 19 w 94"/>
              <a:gd name="T27" fmla="*/ 19 h 62"/>
              <a:gd name="T28" fmla="*/ 8 w 94"/>
              <a:gd name="T29" fmla="*/ 11 h 62"/>
              <a:gd name="T30" fmla="*/ 8 w 94"/>
              <a:gd name="T31" fmla="*/ 13 h 62"/>
              <a:gd name="T32" fmla="*/ 8 w 94"/>
              <a:gd name="T33" fmla="*/ 17 h 62"/>
              <a:gd name="T34" fmla="*/ 8 w 94"/>
              <a:gd name="T35" fmla="*/ 21 h 62"/>
              <a:gd name="T36" fmla="*/ 0 w 94"/>
              <a:gd name="T37" fmla="*/ 21 h 62"/>
              <a:gd name="T38" fmla="*/ 0 w 94"/>
              <a:gd name="T39" fmla="*/ 23 h 62"/>
              <a:gd name="T40" fmla="*/ 2 w 94"/>
              <a:gd name="T41" fmla="*/ 25 h 62"/>
              <a:gd name="T42" fmla="*/ 2 w 94"/>
              <a:gd name="T43" fmla="*/ 28 h 62"/>
              <a:gd name="T44" fmla="*/ 0 w 94"/>
              <a:gd name="T45" fmla="*/ 32 h 62"/>
              <a:gd name="T46" fmla="*/ 2 w 94"/>
              <a:gd name="T47" fmla="*/ 36 h 62"/>
              <a:gd name="T48" fmla="*/ 0 w 94"/>
              <a:gd name="T49" fmla="*/ 38 h 62"/>
              <a:gd name="T50" fmla="*/ 0 w 94"/>
              <a:gd name="T51" fmla="*/ 40 h 62"/>
              <a:gd name="T52" fmla="*/ 4 w 94"/>
              <a:gd name="T53" fmla="*/ 43 h 62"/>
              <a:gd name="T54" fmla="*/ 4 w 94"/>
              <a:gd name="T55" fmla="*/ 49 h 62"/>
              <a:gd name="T56" fmla="*/ 8 w 94"/>
              <a:gd name="T57" fmla="*/ 49 h 62"/>
              <a:gd name="T58" fmla="*/ 13 w 94"/>
              <a:gd name="T59" fmla="*/ 56 h 62"/>
              <a:gd name="T60" fmla="*/ 17 w 94"/>
              <a:gd name="T61" fmla="*/ 56 h 62"/>
              <a:gd name="T62" fmla="*/ 21 w 94"/>
              <a:gd name="T63" fmla="*/ 60 h 62"/>
              <a:gd name="T64" fmla="*/ 28 w 94"/>
              <a:gd name="T65" fmla="*/ 60 h 62"/>
              <a:gd name="T66" fmla="*/ 34 w 94"/>
              <a:gd name="T67" fmla="*/ 62 h 62"/>
              <a:gd name="T68" fmla="*/ 38 w 94"/>
              <a:gd name="T69" fmla="*/ 60 h 62"/>
              <a:gd name="T70" fmla="*/ 40 w 94"/>
              <a:gd name="T71" fmla="*/ 60 h 62"/>
              <a:gd name="T72" fmla="*/ 41 w 94"/>
              <a:gd name="T73" fmla="*/ 58 h 62"/>
              <a:gd name="T74" fmla="*/ 45 w 94"/>
              <a:gd name="T75" fmla="*/ 56 h 62"/>
              <a:gd name="T76" fmla="*/ 49 w 94"/>
              <a:gd name="T77" fmla="*/ 56 h 62"/>
              <a:gd name="T78" fmla="*/ 49 w 94"/>
              <a:gd name="T79" fmla="*/ 54 h 62"/>
              <a:gd name="T80" fmla="*/ 53 w 94"/>
              <a:gd name="T81" fmla="*/ 51 h 62"/>
              <a:gd name="T82" fmla="*/ 57 w 94"/>
              <a:gd name="T83" fmla="*/ 53 h 62"/>
              <a:gd name="T84" fmla="*/ 58 w 94"/>
              <a:gd name="T85" fmla="*/ 53 h 62"/>
              <a:gd name="T86" fmla="*/ 62 w 94"/>
              <a:gd name="T87" fmla="*/ 54 h 62"/>
              <a:gd name="T88" fmla="*/ 64 w 94"/>
              <a:gd name="T89" fmla="*/ 51 h 62"/>
              <a:gd name="T90" fmla="*/ 68 w 94"/>
              <a:gd name="T91" fmla="*/ 49 h 62"/>
              <a:gd name="T92" fmla="*/ 70 w 94"/>
              <a:gd name="T93" fmla="*/ 47 h 62"/>
              <a:gd name="T94" fmla="*/ 73 w 94"/>
              <a:gd name="T95" fmla="*/ 47 h 62"/>
              <a:gd name="T96" fmla="*/ 77 w 94"/>
              <a:gd name="T97" fmla="*/ 45 h 62"/>
              <a:gd name="T98" fmla="*/ 77 w 94"/>
              <a:gd name="T99" fmla="*/ 41 h 62"/>
              <a:gd name="T100" fmla="*/ 83 w 94"/>
              <a:gd name="T101" fmla="*/ 32 h 62"/>
              <a:gd name="T102" fmla="*/ 87 w 94"/>
              <a:gd name="T103" fmla="*/ 23 h 62"/>
              <a:gd name="T104" fmla="*/ 89 w 94"/>
              <a:gd name="T105" fmla="*/ 15 h 62"/>
              <a:gd name="T106" fmla="*/ 92 w 94"/>
              <a:gd name="T107" fmla="*/ 15 h 62"/>
              <a:gd name="T108" fmla="*/ 94 w 94"/>
              <a:gd name="T109" fmla="*/ 11 h 62"/>
              <a:gd name="T110" fmla="*/ 94 w 94"/>
              <a:gd name="T111" fmla="*/ 8 h 62"/>
              <a:gd name="T112" fmla="*/ 89 w 94"/>
              <a:gd name="T113" fmla="*/ 4 h 62"/>
              <a:gd name="T114" fmla="*/ 85 w 94"/>
              <a:gd name="T115" fmla="*/ 0 h 62"/>
              <a:gd name="T116" fmla="*/ 81 w 94"/>
              <a:gd name="T117" fmla="*/ 4 h 62"/>
              <a:gd name="T118" fmla="*/ 77 w 94"/>
              <a:gd name="T119" fmla="*/ 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4" h="62">
                <a:moveTo>
                  <a:pt x="77" y="2"/>
                </a:moveTo>
                <a:lnTo>
                  <a:pt x="70" y="2"/>
                </a:lnTo>
                <a:lnTo>
                  <a:pt x="66" y="2"/>
                </a:lnTo>
                <a:lnTo>
                  <a:pt x="60" y="2"/>
                </a:lnTo>
                <a:lnTo>
                  <a:pt x="57" y="6"/>
                </a:lnTo>
                <a:lnTo>
                  <a:pt x="55" y="10"/>
                </a:lnTo>
                <a:lnTo>
                  <a:pt x="55" y="11"/>
                </a:lnTo>
                <a:lnTo>
                  <a:pt x="49" y="8"/>
                </a:lnTo>
                <a:lnTo>
                  <a:pt x="43" y="11"/>
                </a:lnTo>
                <a:lnTo>
                  <a:pt x="40" y="13"/>
                </a:lnTo>
                <a:lnTo>
                  <a:pt x="40" y="17"/>
                </a:lnTo>
                <a:lnTo>
                  <a:pt x="30" y="17"/>
                </a:lnTo>
                <a:lnTo>
                  <a:pt x="25" y="19"/>
                </a:lnTo>
                <a:lnTo>
                  <a:pt x="19" y="19"/>
                </a:lnTo>
                <a:lnTo>
                  <a:pt x="8" y="11"/>
                </a:lnTo>
                <a:lnTo>
                  <a:pt x="8" y="13"/>
                </a:lnTo>
                <a:lnTo>
                  <a:pt x="8" y="17"/>
                </a:lnTo>
                <a:lnTo>
                  <a:pt x="8" y="21"/>
                </a:lnTo>
                <a:lnTo>
                  <a:pt x="0" y="21"/>
                </a:lnTo>
                <a:lnTo>
                  <a:pt x="0" y="23"/>
                </a:lnTo>
                <a:lnTo>
                  <a:pt x="2" y="25"/>
                </a:lnTo>
                <a:lnTo>
                  <a:pt x="2" y="28"/>
                </a:lnTo>
                <a:lnTo>
                  <a:pt x="0" y="32"/>
                </a:lnTo>
                <a:lnTo>
                  <a:pt x="2" y="36"/>
                </a:lnTo>
                <a:lnTo>
                  <a:pt x="0" y="38"/>
                </a:lnTo>
                <a:lnTo>
                  <a:pt x="0" y="40"/>
                </a:lnTo>
                <a:lnTo>
                  <a:pt x="4" y="43"/>
                </a:lnTo>
                <a:lnTo>
                  <a:pt x="4" y="49"/>
                </a:lnTo>
                <a:lnTo>
                  <a:pt x="8" y="49"/>
                </a:lnTo>
                <a:lnTo>
                  <a:pt x="13" y="56"/>
                </a:lnTo>
                <a:lnTo>
                  <a:pt x="17" y="56"/>
                </a:lnTo>
                <a:lnTo>
                  <a:pt x="21" y="60"/>
                </a:lnTo>
                <a:lnTo>
                  <a:pt x="28" y="60"/>
                </a:lnTo>
                <a:lnTo>
                  <a:pt x="34" y="62"/>
                </a:lnTo>
                <a:lnTo>
                  <a:pt x="38" y="60"/>
                </a:lnTo>
                <a:lnTo>
                  <a:pt x="40" y="60"/>
                </a:lnTo>
                <a:lnTo>
                  <a:pt x="41" y="58"/>
                </a:lnTo>
                <a:lnTo>
                  <a:pt x="45" y="56"/>
                </a:lnTo>
                <a:lnTo>
                  <a:pt x="49" y="56"/>
                </a:lnTo>
                <a:lnTo>
                  <a:pt x="49" y="54"/>
                </a:lnTo>
                <a:lnTo>
                  <a:pt x="53" y="51"/>
                </a:lnTo>
                <a:lnTo>
                  <a:pt x="57" y="53"/>
                </a:lnTo>
                <a:lnTo>
                  <a:pt x="58" y="53"/>
                </a:lnTo>
                <a:lnTo>
                  <a:pt x="62" y="54"/>
                </a:lnTo>
                <a:lnTo>
                  <a:pt x="64" y="51"/>
                </a:lnTo>
                <a:lnTo>
                  <a:pt x="68" y="49"/>
                </a:lnTo>
                <a:lnTo>
                  <a:pt x="70" y="47"/>
                </a:lnTo>
                <a:lnTo>
                  <a:pt x="73" y="47"/>
                </a:lnTo>
                <a:lnTo>
                  <a:pt x="77" y="45"/>
                </a:lnTo>
                <a:lnTo>
                  <a:pt x="77" y="41"/>
                </a:lnTo>
                <a:lnTo>
                  <a:pt x="83" y="32"/>
                </a:lnTo>
                <a:lnTo>
                  <a:pt x="87" y="23"/>
                </a:lnTo>
                <a:lnTo>
                  <a:pt x="89" y="15"/>
                </a:lnTo>
                <a:lnTo>
                  <a:pt x="92" y="15"/>
                </a:lnTo>
                <a:lnTo>
                  <a:pt x="94" y="11"/>
                </a:lnTo>
                <a:lnTo>
                  <a:pt x="94" y="8"/>
                </a:lnTo>
                <a:lnTo>
                  <a:pt x="89" y="4"/>
                </a:lnTo>
                <a:lnTo>
                  <a:pt x="85" y="0"/>
                </a:lnTo>
                <a:lnTo>
                  <a:pt x="81" y="4"/>
                </a:lnTo>
                <a:lnTo>
                  <a:pt x="7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Freeform 696">
            <a:extLst>
              <a:ext uri="{FF2B5EF4-FFF2-40B4-BE49-F238E27FC236}">
                <a16:creationId xmlns:a16="http://schemas.microsoft.com/office/drawing/2014/main" id="{42B93A6C-28F8-4206-AC6B-F829A48BFA71}"/>
              </a:ext>
            </a:extLst>
          </p:cNvPr>
          <p:cNvSpPr>
            <a:spLocks/>
          </p:cNvSpPr>
          <p:nvPr/>
        </p:nvSpPr>
        <p:spPr bwMode="auto">
          <a:xfrm>
            <a:off x="6325343" y="2904238"/>
            <a:ext cx="135958" cy="58268"/>
          </a:xfrm>
          <a:custGeom>
            <a:avLst/>
            <a:gdLst>
              <a:gd name="T0" fmla="*/ 77 w 84"/>
              <a:gd name="T1" fmla="*/ 0 h 36"/>
              <a:gd name="T2" fmla="*/ 71 w 84"/>
              <a:gd name="T3" fmla="*/ 0 h 36"/>
              <a:gd name="T4" fmla="*/ 67 w 84"/>
              <a:gd name="T5" fmla="*/ 2 h 36"/>
              <a:gd name="T6" fmla="*/ 66 w 84"/>
              <a:gd name="T7" fmla="*/ 0 h 36"/>
              <a:gd name="T8" fmla="*/ 64 w 84"/>
              <a:gd name="T9" fmla="*/ 0 h 36"/>
              <a:gd name="T10" fmla="*/ 62 w 84"/>
              <a:gd name="T11" fmla="*/ 2 h 36"/>
              <a:gd name="T12" fmla="*/ 58 w 84"/>
              <a:gd name="T13" fmla="*/ 0 h 36"/>
              <a:gd name="T14" fmla="*/ 54 w 84"/>
              <a:gd name="T15" fmla="*/ 0 h 36"/>
              <a:gd name="T16" fmla="*/ 52 w 84"/>
              <a:gd name="T17" fmla="*/ 0 h 36"/>
              <a:gd name="T18" fmla="*/ 49 w 84"/>
              <a:gd name="T19" fmla="*/ 2 h 36"/>
              <a:gd name="T20" fmla="*/ 47 w 84"/>
              <a:gd name="T21" fmla="*/ 4 h 36"/>
              <a:gd name="T22" fmla="*/ 45 w 84"/>
              <a:gd name="T23" fmla="*/ 4 h 36"/>
              <a:gd name="T24" fmla="*/ 43 w 84"/>
              <a:gd name="T25" fmla="*/ 4 h 36"/>
              <a:gd name="T26" fmla="*/ 43 w 84"/>
              <a:gd name="T27" fmla="*/ 4 h 36"/>
              <a:gd name="T28" fmla="*/ 35 w 84"/>
              <a:gd name="T29" fmla="*/ 4 h 36"/>
              <a:gd name="T30" fmla="*/ 32 w 84"/>
              <a:gd name="T31" fmla="*/ 8 h 36"/>
              <a:gd name="T32" fmla="*/ 28 w 84"/>
              <a:gd name="T33" fmla="*/ 8 h 36"/>
              <a:gd name="T34" fmla="*/ 24 w 84"/>
              <a:gd name="T35" fmla="*/ 12 h 36"/>
              <a:gd name="T36" fmla="*/ 17 w 84"/>
              <a:gd name="T37" fmla="*/ 13 h 36"/>
              <a:gd name="T38" fmla="*/ 11 w 84"/>
              <a:gd name="T39" fmla="*/ 15 h 36"/>
              <a:gd name="T40" fmla="*/ 9 w 84"/>
              <a:gd name="T41" fmla="*/ 13 h 36"/>
              <a:gd name="T42" fmla="*/ 5 w 84"/>
              <a:gd name="T43" fmla="*/ 13 h 36"/>
              <a:gd name="T44" fmla="*/ 2 w 84"/>
              <a:gd name="T45" fmla="*/ 17 h 36"/>
              <a:gd name="T46" fmla="*/ 2 w 84"/>
              <a:gd name="T47" fmla="*/ 17 h 36"/>
              <a:gd name="T48" fmla="*/ 0 w 84"/>
              <a:gd name="T49" fmla="*/ 21 h 36"/>
              <a:gd name="T50" fmla="*/ 2 w 84"/>
              <a:gd name="T51" fmla="*/ 28 h 36"/>
              <a:gd name="T52" fmla="*/ 13 w 84"/>
              <a:gd name="T53" fmla="*/ 36 h 36"/>
              <a:gd name="T54" fmla="*/ 19 w 84"/>
              <a:gd name="T55" fmla="*/ 36 h 36"/>
              <a:gd name="T56" fmla="*/ 24 w 84"/>
              <a:gd name="T57" fmla="*/ 34 h 36"/>
              <a:gd name="T58" fmla="*/ 34 w 84"/>
              <a:gd name="T59" fmla="*/ 34 h 36"/>
              <a:gd name="T60" fmla="*/ 34 w 84"/>
              <a:gd name="T61" fmla="*/ 30 h 36"/>
              <a:gd name="T62" fmla="*/ 37 w 84"/>
              <a:gd name="T63" fmla="*/ 28 h 36"/>
              <a:gd name="T64" fmla="*/ 43 w 84"/>
              <a:gd name="T65" fmla="*/ 25 h 36"/>
              <a:gd name="T66" fmla="*/ 49 w 84"/>
              <a:gd name="T67" fmla="*/ 28 h 36"/>
              <a:gd name="T68" fmla="*/ 49 w 84"/>
              <a:gd name="T69" fmla="*/ 27 h 36"/>
              <a:gd name="T70" fmla="*/ 51 w 84"/>
              <a:gd name="T71" fmla="*/ 23 h 36"/>
              <a:gd name="T72" fmla="*/ 54 w 84"/>
              <a:gd name="T73" fmla="*/ 19 h 36"/>
              <a:gd name="T74" fmla="*/ 60 w 84"/>
              <a:gd name="T75" fmla="*/ 19 h 36"/>
              <a:gd name="T76" fmla="*/ 64 w 84"/>
              <a:gd name="T77" fmla="*/ 19 h 36"/>
              <a:gd name="T78" fmla="*/ 71 w 84"/>
              <a:gd name="T79" fmla="*/ 19 h 36"/>
              <a:gd name="T80" fmla="*/ 75 w 84"/>
              <a:gd name="T81" fmla="*/ 21 h 36"/>
              <a:gd name="T82" fmla="*/ 81 w 84"/>
              <a:gd name="T83" fmla="*/ 17 h 36"/>
              <a:gd name="T84" fmla="*/ 81 w 84"/>
              <a:gd name="T85" fmla="*/ 12 h 36"/>
              <a:gd name="T86" fmla="*/ 84 w 84"/>
              <a:gd name="T87" fmla="*/ 4 h 36"/>
              <a:gd name="T88" fmla="*/ 84 w 84"/>
              <a:gd name="T89" fmla="*/ 4 h 36"/>
              <a:gd name="T90" fmla="*/ 77 w 84"/>
              <a:gd name="T9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4" h="36">
                <a:moveTo>
                  <a:pt x="77" y="0"/>
                </a:moveTo>
                <a:lnTo>
                  <a:pt x="71" y="0"/>
                </a:lnTo>
                <a:lnTo>
                  <a:pt x="67" y="2"/>
                </a:lnTo>
                <a:lnTo>
                  <a:pt x="66" y="0"/>
                </a:lnTo>
                <a:lnTo>
                  <a:pt x="64" y="0"/>
                </a:lnTo>
                <a:lnTo>
                  <a:pt x="62" y="2"/>
                </a:lnTo>
                <a:lnTo>
                  <a:pt x="58" y="0"/>
                </a:lnTo>
                <a:lnTo>
                  <a:pt x="54" y="0"/>
                </a:lnTo>
                <a:lnTo>
                  <a:pt x="52" y="0"/>
                </a:lnTo>
                <a:lnTo>
                  <a:pt x="49" y="2"/>
                </a:lnTo>
                <a:lnTo>
                  <a:pt x="47" y="4"/>
                </a:lnTo>
                <a:lnTo>
                  <a:pt x="45" y="4"/>
                </a:lnTo>
                <a:lnTo>
                  <a:pt x="43" y="4"/>
                </a:lnTo>
                <a:lnTo>
                  <a:pt x="43" y="4"/>
                </a:lnTo>
                <a:lnTo>
                  <a:pt x="35" y="4"/>
                </a:lnTo>
                <a:lnTo>
                  <a:pt x="32" y="8"/>
                </a:lnTo>
                <a:lnTo>
                  <a:pt x="28" y="8"/>
                </a:lnTo>
                <a:lnTo>
                  <a:pt x="24" y="12"/>
                </a:lnTo>
                <a:lnTo>
                  <a:pt x="17" y="13"/>
                </a:lnTo>
                <a:lnTo>
                  <a:pt x="11" y="15"/>
                </a:lnTo>
                <a:lnTo>
                  <a:pt x="9" y="13"/>
                </a:lnTo>
                <a:lnTo>
                  <a:pt x="5" y="13"/>
                </a:lnTo>
                <a:lnTo>
                  <a:pt x="2" y="17"/>
                </a:lnTo>
                <a:lnTo>
                  <a:pt x="2" y="17"/>
                </a:lnTo>
                <a:lnTo>
                  <a:pt x="0" y="21"/>
                </a:lnTo>
                <a:lnTo>
                  <a:pt x="2" y="28"/>
                </a:lnTo>
                <a:lnTo>
                  <a:pt x="13" y="36"/>
                </a:lnTo>
                <a:lnTo>
                  <a:pt x="19" y="36"/>
                </a:lnTo>
                <a:lnTo>
                  <a:pt x="24" y="34"/>
                </a:lnTo>
                <a:lnTo>
                  <a:pt x="34" y="34"/>
                </a:lnTo>
                <a:lnTo>
                  <a:pt x="34" y="30"/>
                </a:lnTo>
                <a:lnTo>
                  <a:pt x="37" y="28"/>
                </a:lnTo>
                <a:lnTo>
                  <a:pt x="43" y="25"/>
                </a:lnTo>
                <a:lnTo>
                  <a:pt x="49" y="28"/>
                </a:lnTo>
                <a:lnTo>
                  <a:pt x="49" y="27"/>
                </a:lnTo>
                <a:lnTo>
                  <a:pt x="51" y="23"/>
                </a:lnTo>
                <a:lnTo>
                  <a:pt x="54" y="19"/>
                </a:lnTo>
                <a:lnTo>
                  <a:pt x="60" y="19"/>
                </a:lnTo>
                <a:lnTo>
                  <a:pt x="64" y="19"/>
                </a:lnTo>
                <a:lnTo>
                  <a:pt x="71" y="19"/>
                </a:lnTo>
                <a:lnTo>
                  <a:pt x="75" y="21"/>
                </a:lnTo>
                <a:lnTo>
                  <a:pt x="81" y="17"/>
                </a:lnTo>
                <a:lnTo>
                  <a:pt x="81" y="12"/>
                </a:lnTo>
                <a:lnTo>
                  <a:pt x="84" y="4"/>
                </a:lnTo>
                <a:lnTo>
                  <a:pt x="84" y="4"/>
                </a:lnTo>
                <a:lnTo>
                  <a:pt x="7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1" name="Freeform 697">
            <a:extLst>
              <a:ext uri="{FF2B5EF4-FFF2-40B4-BE49-F238E27FC236}">
                <a16:creationId xmlns:a16="http://schemas.microsoft.com/office/drawing/2014/main" id="{3A52F879-1F9D-4E35-9EFD-B8721D28BF68}"/>
              </a:ext>
            </a:extLst>
          </p:cNvPr>
          <p:cNvSpPr>
            <a:spLocks/>
          </p:cNvSpPr>
          <p:nvPr/>
        </p:nvSpPr>
        <p:spPr bwMode="auto">
          <a:xfrm>
            <a:off x="6474250" y="3077424"/>
            <a:ext cx="155381" cy="97113"/>
          </a:xfrm>
          <a:custGeom>
            <a:avLst/>
            <a:gdLst>
              <a:gd name="T0" fmla="*/ 87 w 96"/>
              <a:gd name="T1" fmla="*/ 2 h 60"/>
              <a:gd name="T2" fmla="*/ 83 w 96"/>
              <a:gd name="T3" fmla="*/ 2 h 60"/>
              <a:gd name="T4" fmla="*/ 72 w 96"/>
              <a:gd name="T5" fmla="*/ 0 h 60"/>
              <a:gd name="T6" fmla="*/ 56 w 96"/>
              <a:gd name="T7" fmla="*/ 4 h 60"/>
              <a:gd name="T8" fmla="*/ 51 w 96"/>
              <a:gd name="T9" fmla="*/ 8 h 60"/>
              <a:gd name="T10" fmla="*/ 43 w 96"/>
              <a:gd name="T11" fmla="*/ 9 h 60"/>
              <a:gd name="T12" fmla="*/ 38 w 96"/>
              <a:gd name="T13" fmla="*/ 8 h 60"/>
              <a:gd name="T14" fmla="*/ 32 w 96"/>
              <a:gd name="T15" fmla="*/ 8 h 60"/>
              <a:gd name="T16" fmla="*/ 21 w 96"/>
              <a:gd name="T17" fmla="*/ 8 h 60"/>
              <a:gd name="T18" fmla="*/ 17 w 96"/>
              <a:gd name="T19" fmla="*/ 8 h 60"/>
              <a:gd name="T20" fmla="*/ 9 w 96"/>
              <a:gd name="T21" fmla="*/ 9 h 60"/>
              <a:gd name="T22" fmla="*/ 8 w 96"/>
              <a:gd name="T23" fmla="*/ 4 h 60"/>
              <a:gd name="T24" fmla="*/ 6 w 96"/>
              <a:gd name="T25" fmla="*/ 0 h 60"/>
              <a:gd name="T26" fmla="*/ 2 w 96"/>
              <a:gd name="T27" fmla="*/ 4 h 60"/>
              <a:gd name="T28" fmla="*/ 2 w 96"/>
              <a:gd name="T29" fmla="*/ 11 h 60"/>
              <a:gd name="T30" fmla="*/ 9 w 96"/>
              <a:gd name="T31" fmla="*/ 21 h 60"/>
              <a:gd name="T32" fmla="*/ 2 w 96"/>
              <a:gd name="T33" fmla="*/ 30 h 60"/>
              <a:gd name="T34" fmla="*/ 4 w 96"/>
              <a:gd name="T35" fmla="*/ 36 h 60"/>
              <a:gd name="T36" fmla="*/ 4 w 96"/>
              <a:gd name="T37" fmla="*/ 39 h 60"/>
              <a:gd name="T38" fmla="*/ 13 w 96"/>
              <a:gd name="T39" fmla="*/ 53 h 60"/>
              <a:gd name="T40" fmla="*/ 15 w 96"/>
              <a:gd name="T41" fmla="*/ 60 h 60"/>
              <a:gd name="T42" fmla="*/ 17 w 96"/>
              <a:gd name="T43" fmla="*/ 60 h 60"/>
              <a:gd name="T44" fmla="*/ 26 w 96"/>
              <a:gd name="T45" fmla="*/ 58 h 60"/>
              <a:gd name="T46" fmla="*/ 34 w 96"/>
              <a:gd name="T47" fmla="*/ 56 h 60"/>
              <a:gd name="T48" fmla="*/ 38 w 96"/>
              <a:gd name="T49" fmla="*/ 60 h 60"/>
              <a:gd name="T50" fmla="*/ 43 w 96"/>
              <a:gd name="T51" fmla="*/ 58 h 60"/>
              <a:gd name="T52" fmla="*/ 51 w 96"/>
              <a:gd name="T53" fmla="*/ 60 h 60"/>
              <a:gd name="T54" fmla="*/ 60 w 96"/>
              <a:gd name="T55" fmla="*/ 58 h 60"/>
              <a:gd name="T56" fmla="*/ 60 w 96"/>
              <a:gd name="T57" fmla="*/ 54 h 60"/>
              <a:gd name="T58" fmla="*/ 66 w 96"/>
              <a:gd name="T59" fmla="*/ 47 h 60"/>
              <a:gd name="T60" fmla="*/ 68 w 96"/>
              <a:gd name="T61" fmla="*/ 47 h 60"/>
              <a:gd name="T62" fmla="*/ 73 w 96"/>
              <a:gd name="T63" fmla="*/ 43 h 60"/>
              <a:gd name="T64" fmla="*/ 79 w 96"/>
              <a:gd name="T65" fmla="*/ 41 h 60"/>
              <a:gd name="T66" fmla="*/ 87 w 96"/>
              <a:gd name="T67" fmla="*/ 43 h 60"/>
              <a:gd name="T68" fmla="*/ 90 w 96"/>
              <a:gd name="T69" fmla="*/ 45 h 60"/>
              <a:gd name="T70" fmla="*/ 85 w 96"/>
              <a:gd name="T71" fmla="*/ 36 h 60"/>
              <a:gd name="T72" fmla="*/ 81 w 96"/>
              <a:gd name="T73" fmla="*/ 34 h 60"/>
              <a:gd name="T74" fmla="*/ 87 w 96"/>
              <a:gd name="T75" fmla="*/ 26 h 60"/>
              <a:gd name="T76" fmla="*/ 90 w 96"/>
              <a:gd name="T77" fmla="*/ 15 h 60"/>
              <a:gd name="T78" fmla="*/ 96 w 96"/>
              <a:gd name="T79" fmla="*/ 13 h 60"/>
              <a:gd name="T80" fmla="*/ 96 w 96"/>
              <a:gd name="T81" fmla="*/ 8 h 60"/>
              <a:gd name="T82" fmla="*/ 90 w 96"/>
              <a:gd name="T83" fmla="*/ 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60">
                <a:moveTo>
                  <a:pt x="90" y="6"/>
                </a:moveTo>
                <a:lnTo>
                  <a:pt x="87" y="2"/>
                </a:lnTo>
                <a:lnTo>
                  <a:pt x="83" y="4"/>
                </a:lnTo>
                <a:lnTo>
                  <a:pt x="83" y="2"/>
                </a:lnTo>
                <a:lnTo>
                  <a:pt x="77" y="0"/>
                </a:lnTo>
                <a:lnTo>
                  <a:pt x="72" y="0"/>
                </a:lnTo>
                <a:lnTo>
                  <a:pt x="68" y="0"/>
                </a:lnTo>
                <a:lnTo>
                  <a:pt x="56" y="4"/>
                </a:lnTo>
                <a:lnTo>
                  <a:pt x="56" y="8"/>
                </a:lnTo>
                <a:lnTo>
                  <a:pt x="51" y="8"/>
                </a:lnTo>
                <a:lnTo>
                  <a:pt x="49" y="9"/>
                </a:lnTo>
                <a:lnTo>
                  <a:pt x="43" y="9"/>
                </a:lnTo>
                <a:lnTo>
                  <a:pt x="41" y="9"/>
                </a:lnTo>
                <a:lnTo>
                  <a:pt x="38" y="8"/>
                </a:lnTo>
                <a:lnTo>
                  <a:pt x="34" y="9"/>
                </a:lnTo>
                <a:lnTo>
                  <a:pt x="32" y="8"/>
                </a:lnTo>
                <a:lnTo>
                  <a:pt x="26" y="11"/>
                </a:lnTo>
                <a:lnTo>
                  <a:pt x="21" y="8"/>
                </a:lnTo>
                <a:lnTo>
                  <a:pt x="19" y="9"/>
                </a:lnTo>
                <a:lnTo>
                  <a:pt x="17" y="8"/>
                </a:lnTo>
                <a:lnTo>
                  <a:pt x="13" y="6"/>
                </a:lnTo>
                <a:lnTo>
                  <a:pt x="9" y="9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6" y="0"/>
                </a:lnTo>
                <a:lnTo>
                  <a:pt x="2" y="0"/>
                </a:lnTo>
                <a:lnTo>
                  <a:pt x="2" y="4"/>
                </a:lnTo>
                <a:lnTo>
                  <a:pt x="0" y="6"/>
                </a:lnTo>
                <a:lnTo>
                  <a:pt x="2" y="11"/>
                </a:lnTo>
                <a:lnTo>
                  <a:pt x="6" y="17"/>
                </a:lnTo>
                <a:lnTo>
                  <a:pt x="9" y="21"/>
                </a:lnTo>
                <a:lnTo>
                  <a:pt x="8" y="24"/>
                </a:lnTo>
                <a:lnTo>
                  <a:pt x="2" y="30"/>
                </a:lnTo>
                <a:lnTo>
                  <a:pt x="2" y="32"/>
                </a:lnTo>
                <a:lnTo>
                  <a:pt x="4" y="36"/>
                </a:lnTo>
                <a:lnTo>
                  <a:pt x="4" y="39"/>
                </a:lnTo>
                <a:lnTo>
                  <a:pt x="4" y="39"/>
                </a:lnTo>
                <a:lnTo>
                  <a:pt x="9" y="45"/>
                </a:lnTo>
                <a:lnTo>
                  <a:pt x="13" y="53"/>
                </a:lnTo>
                <a:lnTo>
                  <a:pt x="15" y="56"/>
                </a:lnTo>
                <a:lnTo>
                  <a:pt x="15" y="60"/>
                </a:lnTo>
                <a:lnTo>
                  <a:pt x="15" y="60"/>
                </a:lnTo>
                <a:lnTo>
                  <a:pt x="17" y="60"/>
                </a:lnTo>
                <a:lnTo>
                  <a:pt x="23" y="60"/>
                </a:lnTo>
                <a:lnTo>
                  <a:pt x="26" y="58"/>
                </a:lnTo>
                <a:lnTo>
                  <a:pt x="30" y="56"/>
                </a:lnTo>
                <a:lnTo>
                  <a:pt x="34" y="56"/>
                </a:lnTo>
                <a:lnTo>
                  <a:pt x="38" y="56"/>
                </a:lnTo>
                <a:lnTo>
                  <a:pt x="38" y="60"/>
                </a:lnTo>
                <a:lnTo>
                  <a:pt x="41" y="60"/>
                </a:lnTo>
                <a:lnTo>
                  <a:pt x="43" y="58"/>
                </a:lnTo>
                <a:lnTo>
                  <a:pt x="47" y="58"/>
                </a:lnTo>
                <a:lnTo>
                  <a:pt x="51" y="60"/>
                </a:lnTo>
                <a:lnTo>
                  <a:pt x="53" y="58"/>
                </a:lnTo>
                <a:lnTo>
                  <a:pt x="60" y="58"/>
                </a:lnTo>
                <a:lnTo>
                  <a:pt x="62" y="56"/>
                </a:lnTo>
                <a:lnTo>
                  <a:pt x="60" y="54"/>
                </a:lnTo>
                <a:lnTo>
                  <a:pt x="62" y="51"/>
                </a:lnTo>
                <a:lnTo>
                  <a:pt x="66" y="47"/>
                </a:lnTo>
                <a:lnTo>
                  <a:pt x="68" y="47"/>
                </a:lnTo>
                <a:lnTo>
                  <a:pt x="68" y="47"/>
                </a:lnTo>
                <a:lnTo>
                  <a:pt x="70" y="45"/>
                </a:lnTo>
                <a:lnTo>
                  <a:pt x="73" y="43"/>
                </a:lnTo>
                <a:lnTo>
                  <a:pt x="75" y="41"/>
                </a:lnTo>
                <a:lnTo>
                  <a:pt x="79" y="41"/>
                </a:lnTo>
                <a:lnTo>
                  <a:pt x="85" y="45"/>
                </a:lnTo>
                <a:lnTo>
                  <a:pt x="87" y="43"/>
                </a:lnTo>
                <a:lnTo>
                  <a:pt x="90" y="45"/>
                </a:lnTo>
                <a:lnTo>
                  <a:pt x="90" y="45"/>
                </a:lnTo>
                <a:lnTo>
                  <a:pt x="87" y="39"/>
                </a:lnTo>
                <a:lnTo>
                  <a:pt x="85" y="36"/>
                </a:lnTo>
                <a:lnTo>
                  <a:pt x="81" y="36"/>
                </a:lnTo>
                <a:lnTo>
                  <a:pt x="81" y="34"/>
                </a:lnTo>
                <a:lnTo>
                  <a:pt x="85" y="30"/>
                </a:lnTo>
                <a:lnTo>
                  <a:pt x="87" y="26"/>
                </a:lnTo>
                <a:lnTo>
                  <a:pt x="87" y="19"/>
                </a:lnTo>
                <a:lnTo>
                  <a:pt x="90" y="15"/>
                </a:lnTo>
                <a:lnTo>
                  <a:pt x="94" y="15"/>
                </a:lnTo>
                <a:lnTo>
                  <a:pt x="96" y="13"/>
                </a:lnTo>
                <a:lnTo>
                  <a:pt x="96" y="8"/>
                </a:lnTo>
                <a:lnTo>
                  <a:pt x="96" y="8"/>
                </a:lnTo>
                <a:lnTo>
                  <a:pt x="92" y="6"/>
                </a:lnTo>
                <a:lnTo>
                  <a:pt x="9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Freeform 698">
            <a:extLst>
              <a:ext uri="{FF2B5EF4-FFF2-40B4-BE49-F238E27FC236}">
                <a16:creationId xmlns:a16="http://schemas.microsoft.com/office/drawing/2014/main" id="{8F7BA56F-A386-4B64-8260-12A965A00B14}"/>
              </a:ext>
            </a:extLst>
          </p:cNvPr>
          <p:cNvSpPr>
            <a:spLocks/>
          </p:cNvSpPr>
          <p:nvPr/>
        </p:nvSpPr>
        <p:spPr bwMode="auto">
          <a:xfrm>
            <a:off x="6432167" y="3140547"/>
            <a:ext cx="66361" cy="55031"/>
          </a:xfrm>
          <a:custGeom>
            <a:avLst/>
            <a:gdLst>
              <a:gd name="T0" fmla="*/ 22 w 41"/>
              <a:gd name="T1" fmla="*/ 0 h 34"/>
              <a:gd name="T2" fmla="*/ 18 w 41"/>
              <a:gd name="T3" fmla="*/ 0 h 34"/>
              <a:gd name="T4" fmla="*/ 13 w 41"/>
              <a:gd name="T5" fmla="*/ 2 h 34"/>
              <a:gd name="T6" fmla="*/ 9 w 41"/>
              <a:gd name="T7" fmla="*/ 4 h 34"/>
              <a:gd name="T8" fmla="*/ 5 w 41"/>
              <a:gd name="T9" fmla="*/ 6 h 34"/>
              <a:gd name="T10" fmla="*/ 1 w 41"/>
              <a:gd name="T11" fmla="*/ 8 h 34"/>
              <a:gd name="T12" fmla="*/ 1 w 41"/>
              <a:gd name="T13" fmla="*/ 10 h 34"/>
              <a:gd name="T14" fmla="*/ 1 w 41"/>
              <a:gd name="T15" fmla="*/ 12 h 34"/>
              <a:gd name="T16" fmla="*/ 1 w 41"/>
              <a:gd name="T17" fmla="*/ 12 h 34"/>
              <a:gd name="T18" fmla="*/ 0 w 41"/>
              <a:gd name="T19" fmla="*/ 17 h 34"/>
              <a:gd name="T20" fmla="*/ 1 w 41"/>
              <a:gd name="T21" fmla="*/ 23 h 34"/>
              <a:gd name="T22" fmla="*/ 3 w 41"/>
              <a:gd name="T23" fmla="*/ 27 h 34"/>
              <a:gd name="T24" fmla="*/ 5 w 41"/>
              <a:gd name="T25" fmla="*/ 30 h 34"/>
              <a:gd name="T26" fmla="*/ 9 w 41"/>
              <a:gd name="T27" fmla="*/ 34 h 34"/>
              <a:gd name="T28" fmla="*/ 9 w 41"/>
              <a:gd name="T29" fmla="*/ 34 h 34"/>
              <a:gd name="T30" fmla="*/ 17 w 41"/>
              <a:gd name="T31" fmla="*/ 29 h 34"/>
              <a:gd name="T32" fmla="*/ 20 w 41"/>
              <a:gd name="T33" fmla="*/ 27 h 34"/>
              <a:gd name="T34" fmla="*/ 20 w 41"/>
              <a:gd name="T35" fmla="*/ 27 h 34"/>
              <a:gd name="T36" fmla="*/ 24 w 41"/>
              <a:gd name="T37" fmla="*/ 25 h 34"/>
              <a:gd name="T38" fmla="*/ 32 w 41"/>
              <a:gd name="T39" fmla="*/ 25 h 34"/>
              <a:gd name="T40" fmla="*/ 35 w 41"/>
              <a:gd name="T41" fmla="*/ 23 h 34"/>
              <a:gd name="T42" fmla="*/ 39 w 41"/>
              <a:gd name="T43" fmla="*/ 23 h 34"/>
              <a:gd name="T44" fmla="*/ 41 w 41"/>
              <a:gd name="T45" fmla="*/ 21 h 34"/>
              <a:gd name="T46" fmla="*/ 41 w 41"/>
              <a:gd name="T47" fmla="*/ 17 h 34"/>
              <a:gd name="T48" fmla="*/ 39 w 41"/>
              <a:gd name="T49" fmla="*/ 14 h 34"/>
              <a:gd name="T50" fmla="*/ 35 w 41"/>
              <a:gd name="T51" fmla="*/ 6 h 34"/>
              <a:gd name="T52" fmla="*/ 30 w 41"/>
              <a:gd name="T53" fmla="*/ 0 h 34"/>
              <a:gd name="T54" fmla="*/ 26 w 41"/>
              <a:gd name="T55" fmla="*/ 0 h 34"/>
              <a:gd name="T56" fmla="*/ 22 w 41"/>
              <a:gd name="T5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34">
                <a:moveTo>
                  <a:pt x="22" y="0"/>
                </a:moveTo>
                <a:lnTo>
                  <a:pt x="18" y="0"/>
                </a:lnTo>
                <a:lnTo>
                  <a:pt x="13" y="2"/>
                </a:lnTo>
                <a:lnTo>
                  <a:pt x="9" y="4"/>
                </a:lnTo>
                <a:lnTo>
                  <a:pt x="5" y="6"/>
                </a:lnTo>
                <a:lnTo>
                  <a:pt x="1" y="8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0" y="17"/>
                </a:lnTo>
                <a:lnTo>
                  <a:pt x="1" y="23"/>
                </a:lnTo>
                <a:lnTo>
                  <a:pt x="3" y="27"/>
                </a:lnTo>
                <a:lnTo>
                  <a:pt x="5" y="30"/>
                </a:lnTo>
                <a:lnTo>
                  <a:pt x="9" y="34"/>
                </a:lnTo>
                <a:lnTo>
                  <a:pt x="9" y="34"/>
                </a:lnTo>
                <a:lnTo>
                  <a:pt x="17" y="29"/>
                </a:lnTo>
                <a:lnTo>
                  <a:pt x="20" y="27"/>
                </a:lnTo>
                <a:lnTo>
                  <a:pt x="20" y="27"/>
                </a:lnTo>
                <a:lnTo>
                  <a:pt x="24" y="25"/>
                </a:lnTo>
                <a:lnTo>
                  <a:pt x="32" y="25"/>
                </a:lnTo>
                <a:lnTo>
                  <a:pt x="35" y="23"/>
                </a:lnTo>
                <a:lnTo>
                  <a:pt x="39" y="23"/>
                </a:lnTo>
                <a:lnTo>
                  <a:pt x="41" y="21"/>
                </a:lnTo>
                <a:lnTo>
                  <a:pt x="41" y="17"/>
                </a:lnTo>
                <a:lnTo>
                  <a:pt x="39" y="14"/>
                </a:lnTo>
                <a:lnTo>
                  <a:pt x="35" y="6"/>
                </a:lnTo>
                <a:lnTo>
                  <a:pt x="30" y="0"/>
                </a:lnTo>
                <a:lnTo>
                  <a:pt x="26" y="0"/>
                </a:lnTo>
                <a:lnTo>
                  <a:pt x="2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3" name="Freeform 699">
            <a:extLst>
              <a:ext uri="{FF2B5EF4-FFF2-40B4-BE49-F238E27FC236}">
                <a16:creationId xmlns:a16="http://schemas.microsoft.com/office/drawing/2014/main" id="{5835C5F8-7AF3-4B88-A14C-5438162840C0}"/>
              </a:ext>
            </a:extLst>
          </p:cNvPr>
          <p:cNvSpPr>
            <a:spLocks/>
          </p:cNvSpPr>
          <p:nvPr/>
        </p:nvSpPr>
        <p:spPr bwMode="auto">
          <a:xfrm>
            <a:off x="6398178" y="3132454"/>
            <a:ext cx="48557" cy="97113"/>
          </a:xfrm>
          <a:custGeom>
            <a:avLst/>
            <a:gdLst>
              <a:gd name="T0" fmla="*/ 21 w 30"/>
              <a:gd name="T1" fmla="*/ 54 h 60"/>
              <a:gd name="T2" fmla="*/ 21 w 30"/>
              <a:gd name="T3" fmla="*/ 50 h 60"/>
              <a:gd name="T4" fmla="*/ 26 w 30"/>
              <a:gd name="T5" fmla="*/ 49 h 60"/>
              <a:gd name="T6" fmla="*/ 30 w 30"/>
              <a:gd name="T7" fmla="*/ 43 h 60"/>
              <a:gd name="T8" fmla="*/ 30 w 30"/>
              <a:gd name="T9" fmla="*/ 39 h 60"/>
              <a:gd name="T10" fmla="*/ 26 w 30"/>
              <a:gd name="T11" fmla="*/ 35 h 60"/>
              <a:gd name="T12" fmla="*/ 24 w 30"/>
              <a:gd name="T13" fmla="*/ 32 h 60"/>
              <a:gd name="T14" fmla="*/ 22 w 30"/>
              <a:gd name="T15" fmla="*/ 28 h 60"/>
              <a:gd name="T16" fmla="*/ 21 w 30"/>
              <a:gd name="T17" fmla="*/ 22 h 60"/>
              <a:gd name="T18" fmla="*/ 22 w 30"/>
              <a:gd name="T19" fmla="*/ 17 h 60"/>
              <a:gd name="T20" fmla="*/ 21 w 30"/>
              <a:gd name="T21" fmla="*/ 15 h 60"/>
              <a:gd name="T22" fmla="*/ 21 w 30"/>
              <a:gd name="T23" fmla="*/ 9 h 60"/>
              <a:gd name="T24" fmla="*/ 21 w 30"/>
              <a:gd name="T25" fmla="*/ 7 h 60"/>
              <a:gd name="T26" fmla="*/ 17 w 30"/>
              <a:gd name="T27" fmla="*/ 5 h 60"/>
              <a:gd name="T28" fmla="*/ 15 w 30"/>
              <a:gd name="T29" fmla="*/ 4 h 60"/>
              <a:gd name="T30" fmla="*/ 13 w 30"/>
              <a:gd name="T31" fmla="*/ 0 h 60"/>
              <a:gd name="T32" fmla="*/ 11 w 30"/>
              <a:gd name="T33" fmla="*/ 0 h 60"/>
              <a:gd name="T34" fmla="*/ 11 w 30"/>
              <a:gd name="T35" fmla="*/ 0 h 60"/>
              <a:gd name="T36" fmla="*/ 9 w 30"/>
              <a:gd name="T37" fmla="*/ 4 h 60"/>
              <a:gd name="T38" fmla="*/ 7 w 30"/>
              <a:gd name="T39" fmla="*/ 0 h 60"/>
              <a:gd name="T40" fmla="*/ 6 w 30"/>
              <a:gd name="T41" fmla="*/ 0 h 60"/>
              <a:gd name="T42" fmla="*/ 2 w 30"/>
              <a:gd name="T43" fmla="*/ 4 h 60"/>
              <a:gd name="T44" fmla="*/ 0 w 30"/>
              <a:gd name="T45" fmla="*/ 9 h 60"/>
              <a:gd name="T46" fmla="*/ 0 w 30"/>
              <a:gd name="T47" fmla="*/ 15 h 60"/>
              <a:gd name="T48" fmla="*/ 4 w 30"/>
              <a:gd name="T49" fmla="*/ 19 h 60"/>
              <a:gd name="T50" fmla="*/ 4 w 30"/>
              <a:gd name="T51" fmla="*/ 20 h 60"/>
              <a:gd name="T52" fmla="*/ 2 w 30"/>
              <a:gd name="T53" fmla="*/ 20 h 60"/>
              <a:gd name="T54" fmla="*/ 2 w 30"/>
              <a:gd name="T55" fmla="*/ 28 h 60"/>
              <a:gd name="T56" fmla="*/ 4 w 30"/>
              <a:gd name="T57" fmla="*/ 34 h 60"/>
              <a:gd name="T58" fmla="*/ 2 w 30"/>
              <a:gd name="T59" fmla="*/ 37 h 60"/>
              <a:gd name="T60" fmla="*/ 2 w 30"/>
              <a:gd name="T61" fmla="*/ 41 h 60"/>
              <a:gd name="T62" fmla="*/ 4 w 30"/>
              <a:gd name="T63" fmla="*/ 45 h 60"/>
              <a:gd name="T64" fmla="*/ 2 w 30"/>
              <a:gd name="T65" fmla="*/ 49 h 60"/>
              <a:gd name="T66" fmla="*/ 4 w 30"/>
              <a:gd name="T67" fmla="*/ 50 h 60"/>
              <a:gd name="T68" fmla="*/ 9 w 30"/>
              <a:gd name="T69" fmla="*/ 50 h 60"/>
              <a:gd name="T70" fmla="*/ 13 w 30"/>
              <a:gd name="T71" fmla="*/ 58 h 60"/>
              <a:gd name="T72" fmla="*/ 15 w 30"/>
              <a:gd name="T73" fmla="*/ 60 h 60"/>
              <a:gd name="T74" fmla="*/ 19 w 30"/>
              <a:gd name="T75" fmla="*/ 58 h 60"/>
              <a:gd name="T76" fmla="*/ 21 w 30"/>
              <a:gd name="T77" fmla="*/ 5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60">
                <a:moveTo>
                  <a:pt x="21" y="54"/>
                </a:moveTo>
                <a:lnTo>
                  <a:pt x="21" y="50"/>
                </a:lnTo>
                <a:lnTo>
                  <a:pt x="26" y="49"/>
                </a:lnTo>
                <a:lnTo>
                  <a:pt x="30" y="43"/>
                </a:lnTo>
                <a:lnTo>
                  <a:pt x="30" y="39"/>
                </a:lnTo>
                <a:lnTo>
                  <a:pt x="26" y="35"/>
                </a:lnTo>
                <a:lnTo>
                  <a:pt x="24" y="32"/>
                </a:lnTo>
                <a:lnTo>
                  <a:pt x="22" y="28"/>
                </a:lnTo>
                <a:lnTo>
                  <a:pt x="21" y="22"/>
                </a:lnTo>
                <a:lnTo>
                  <a:pt x="22" y="17"/>
                </a:lnTo>
                <a:lnTo>
                  <a:pt x="21" y="15"/>
                </a:lnTo>
                <a:lnTo>
                  <a:pt x="21" y="9"/>
                </a:lnTo>
                <a:lnTo>
                  <a:pt x="21" y="7"/>
                </a:lnTo>
                <a:lnTo>
                  <a:pt x="17" y="5"/>
                </a:lnTo>
                <a:lnTo>
                  <a:pt x="15" y="4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4"/>
                </a:lnTo>
                <a:lnTo>
                  <a:pt x="7" y="0"/>
                </a:lnTo>
                <a:lnTo>
                  <a:pt x="6" y="0"/>
                </a:lnTo>
                <a:lnTo>
                  <a:pt x="2" y="4"/>
                </a:lnTo>
                <a:lnTo>
                  <a:pt x="0" y="9"/>
                </a:lnTo>
                <a:lnTo>
                  <a:pt x="0" y="15"/>
                </a:lnTo>
                <a:lnTo>
                  <a:pt x="4" y="19"/>
                </a:lnTo>
                <a:lnTo>
                  <a:pt x="4" y="20"/>
                </a:lnTo>
                <a:lnTo>
                  <a:pt x="2" y="20"/>
                </a:lnTo>
                <a:lnTo>
                  <a:pt x="2" y="28"/>
                </a:lnTo>
                <a:lnTo>
                  <a:pt x="4" y="34"/>
                </a:lnTo>
                <a:lnTo>
                  <a:pt x="2" y="37"/>
                </a:lnTo>
                <a:lnTo>
                  <a:pt x="2" y="41"/>
                </a:lnTo>
                <a:lnTo>
                  <a:pt x="4" y="45"/>
                </a:lnTo>
                <a:lnTo>
                  <a:pt x="2" y="49"/>
                </a:lnTo>
                <a:lnTo>
                  <a:pt x="4" y="50"/>
                </a:lnTo>
                <a:lnTo>
                  <a:pt x="9" y="50"/>
                </a:lnTo>
                <a:lnTo>
                  <a:pt x="13" y="58"/>
                </a:lnTo>
                <a:lnTo>
                  <a:pt x="15" y="60"/>
                </a:lnTo>
                <a:lnTo>
                  <a:pt x="19" y="58"/>
                </a:lnTo>
                <a:lnTo>
                  <a:pt x="21" y="5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4" name="Freeform 700">
            <a:extLst>
              <a:ext uri="{FF2B5EF4-FFF2-40B4-BE49-F238E27FC236}">
                <a16:creationId xmlns:a16="http://schemas.microsoft.com/office/drawing/2014/main" id="{C18B1474-37DE-4D24-9E39-11EA2B265B84}"/>
              </a:ext>
            </a:extLst>
          </p:cNvPr>
          <p:cNvSpPr>
            <a:spLocks/>
          </p:cNvSpPr>
          <p:nvPr/>
        </p:nvSpPr>
        <p:spPr bwMode="auto">
          <a:xfrm>
            <a:off x="6380374" y="3014300"/>
            <a:ext cx="108443" cy="145670"/>
          </a:xfrm>
          <a:custGeom>
            <a:avLst/>
            <a:gdLst>
              <a:gd name="T0" fmla="*/ 13 w 67"/>
              <a:gd name="T1" fmla="*/ 0 h 90"/>
              <a:gd name="T2" fmla="*/ 9 w 67"/>
              <a:gd name="T3" fmla="*/ 5 h 90"/>
              <a:gd name="T4" fmla="*/ 1 w 67"/>
              <a:gd name="T5" fmla="*/ 7 h 90"/>
              <a:gd name="T6" fmla="*/ 0 w 67"/>
              <a:gd name="T7" fmla="*/ 9 h 90"/>
              <a:gd name="T8" fmla="*/ 3 w 67"/>
              <a:gd name="T9" fmla="*/ 18 h 90"/>
              <a:gd name="T10" fmla="*/ 7 w 67"/>
              <a:gd name="T11" fmla="*/ 20 h 90"/>
              <a:gd name="T12" fmla="*/ 5 w 67"/>
              <a:gd name="T13" fmla="*/ 22 h 90"/>
              <a:gd name="T14" fmla="*/ 3 w 67"/>
              <a:gd name="T15" fmla="*/ 26 h 90"/>
              <a:gd name="T16" fmla="*/ 5 w 67"/>
              <a:gd name="T17" fmla="*/ 26 h 90"/>
              <a:gd name="T18" fmla="*/ 7 w 67"/>
              <a:gd name="T19" fmla="*/ 30 h 90"/>
              <a:gd name="T20" fmla="*/ 3 w 67"/>
              <a:gd name="T21" fmla="*/ 37 h 90"/>
              <a:gd name="T22" fmla="*/ 11 w 67"/>
              <a:gd name="T23" fmla="*/ 41 h 90"/>
              <a:gd name="T24" fmla="*/ 11 w 67"/>
              <a:gd name="T25" fmla="*/ 47 h 90"/>
              <a:gd name="T26" fmla="*/ 7 w 67"/>
              <a:gd name="T27" fmla="*/ 45 h 90"/>
              <a:gd name="T28" fmla="*/ 11 w 67"/>
              <a:gd name="T29" fmla="*/ 52 h 90"/>
              <a:gd name="T30" fmla="*/ 13 w 67"/>
              <a:gd name="T31" fmla="*/ 58 h 90"/>
              <a:gd name="T32" fmla="*/ 15 w 67"/>
              <a:gd name="T33" fmla="*/ 62 h 90"/>
              <a:gd name="T34" fmla="*/ 22 w 67"/>
              <a:gd name="T35" fmla="*/ 65 h 90"/>
              <a:gd name="T36" fmla="*/ 26 w 67"/>
              <a:gd name="T37" fmla="*/ 69 h 90"/>
              <a:gd name="T38" fmla="*/ 22 w 67"/>
              <a:gd name="T39" fmla="*/ 73 h 90"/>
              <a:gd name="T40" fmla="*/ 26 w 67"/>
              <a:gd name="T41" fmla="*/ 77 h 90"/>
              <a:gd name="T42" fmla="*/ 32 w 67"/>
              <a:gd name="T43" fmla="*/ 80 h 90"/>
              <a:gd name="T44" fmla="*/ 32 w 67"/>
              <a:gd name="T45" fmla="*/ 88 h 90"/>
              <a:gd name="T46" fmla="*/ 33 w 67"/>
              <a:gd name="T47" fmla="*/ 88 h 90"/>
              <a:gd name="T48" fmla="*/ 37 w 67"/>
              <a:gd name="T49" fmla="*/ 84 h 90"/>
              <a:gd name="T50" fmla="*/ 45 w 67"/>
              <a:gd name="T51" fmla="*/ 80 h 90"/>
              <a:gd name="T52" fmla="*/ 54 w 67"/>
              <a:gd name="T53" fmla="*/ 78 h 90"/>
              <a:gd name="T54" fmla="*/ 62 w 67"/>
              <a:gd name="T55" fmla="*/ 78 h 90"/>
              <a:gd name="T56" fmla="*/ 62 w 67"/>
              <a:gd name="T57" fmla="*/ 75 h 90"/>
              <a:gd name="T58" fmla="*/ 60 w 67"/>
              <a:gd name="T59" fmla="*/ 69 h 90"/>
              <a:gd name="T60" fmla="*/ 67 w 67"/>
              <a:gd name="T61" fmla="*/ 60 h 90"/>
              <a:gd name="T62" fmla="*/ 60 w 67"/>
              <a:gd name="T63" fmla="*/ 50 h 90"/>
              <a:gd name="T64" fmla="*/ 60 w 67"/>
              <a:gd name="T65" fmla="*/ 43 h 90"/>
              <a:gd name="T66" fmla="*/ 58 w 67"/>
              <a:gd name="T67" fmla="*/ 35 h 90"/>
              <a:gd name="T68" fmla="*/ 62 w 67"/>
              <a:gd name="T69" fmla="*/ 30 h 90"/>
              <a:gd name="T70" fmla="*/ 52 w 67"/>
              <a:gd name="T71" fmla="*/ 32 h 90"/>
              <a:gd name="T72" fmla="*/ 47 w 67"/>
              <a:gd name="T73" fmla="*/ 32 h 90"/>
              <a:gd name="T74" fmla="*/ 39 w 67"/>
              <a:gd name="T75" fmla="*/ 26 h 90"/>
              <a:gd name="T76" fmla="*/ 41 w 67"/>
              <a:gd name="T77" fmla="*/ 20 h 90"/>
              <a:gd name="T78" fmla="*/ 32 w 67"/>
              <a:gd name="T79" fmla="*/ 15 h 90"/>
              <a:gd name="T80" fmla="*/ 26 w 67"/>
              <a:gd name="T81" fmla="*/ 5 h 90"/>
              <a:gd name="T82" fmla="*/ 22 w 67"/>
              <a:gd name="T83" fmla="*/ 3 h 90"/>
              <a:gd name="T84" fmla="*/ 17 w 67"/>
              <a:gd name="T85" fmla="*/ 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7" h="90">
                <a:moveTo>
                  <a:pt x="17" y="2"/>
                </a:moveTo>
                <a:lnTo>
                  <a:pt x="13" y="0"/>
                </a:lnTo>
                <a:lnTo>
                  <a:pt x="9" y="3"/>
                </a:lnTo>
                <a:lnTo>
                  <a:pt x="9" y="5"/>
                </a:lnTo>
                <a:lnTo>
                  <a:pt x="5" y="5"/>
                </a:lnTo>
                <a:lnTo>
                  <a:pt x="1" y="7"/>
                </a:lnTo>
                <a:lnTo>
                  <a:pt x="0" y="9"/>
                </a:lnTo>
                <a:lnTo>
                  <a:pt x="0" y="9"/>
                </a:lnTo>
                <a:lnTo>
                  <a:pt x="1" y="15"/>
                </a:lnTo>
                <a:lnTo>
                  <a:pt x="3" y="18"/>
                </a:lnTo>
                <a:lnTo>
                  <a:pt x="3" y="20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4"/>
                </a:lnTo>
                <a:lnTo>
                  <a:pt x="3" y="26"/>
                </a:lnTo>
                <a:lnTo>
                  <a:pt x="3" y="28"/>
                </a:lnTo>
                <a:lnTo>
                  <a:pt x="5" y="26"/>
                </a:lnTo>
                <a:lnTo>
                  <a:pt x="7" y="26"/>
                </a:lnTo>
                <a:lnTo>
                  <a:pt x="7" y="30"/>
                </a:lnTo>
                <a:lnTo>
                  <a:pt x="3" y="35"/>
                </a:lnTo>
                <a:lnTo>
                  <a:pt x="3" y="37"/>
                </a:lnTo>
                <a:lnTo>
                  <a:pt x="9" y="41"/>
                </a:lnTo>
                <a:lnTo>
                  <a:pt x="11" y="41"/>
                </a:lnTo>
                <a:lnTo>
                  <a:pt x="13" y="45"/>
                </a:lnTo>
                <a:lnTo>
                  <a:pt x="11" y="47"/>
                </a:lnTo>
                <a:lnTo>
                  <a:pt x="9" y="45"/>
                </a:lnTo>
                <a:lnTo>
                  <a:pt x="7" y="45"/>
                </a:lnTo>
                <a:lnTo>
                  <a:pt x="7" y="48"/>
                </a:lnTo>
                <a:lnTo>
                  <a:pt x="11" y="52"/>
                </a:lnTo>
                <a:lnTo>
                  <a:pt x="9" y="54"/>
                </a:lnTo>
                <a:lnTo>
                  <a:pt x="13" y="58"/>
                </a:lnTo>
                <a:lnTo>
                  <a:pt x="13" y="60"/>
                </a:lnTo>
                <a:lnTo>
                  <a:pt x="15" y="62"/>
                </a:lnTo>
                <a:lnTo>
                  <a:pt x="18" y="62"/>
                </a:lnTo>
                <a:lnTo>
                  <a:pt x="22" y="65"/>
                </a:lnTo>
                <a:lnTo>
                  <a:pt x="26" y="65"/>
                </a:lnTo>
                <a:lnTo>
                  <a:pt x="26" y="69"/>
                </a:lnTo>
                <a:lnTo>
                  <a:pt x="24" y="71"/>
                </a:lnTo>
                <a:lnTo>
                  <a:pt x="22" y="73"/>
                </a:lnTo>
                <a:lnTo>
                  <a:pt x="24" y="73"/>
                </a:lnTo>
                <a:lnTo>
                  <a:pt x="26" y="77"/>
                </a:lnTo>
                <a:lnTo>
                  <a:pt x="28" y="78"/>
                </a:lnTo>
                <a:lnTo>
                  <a:pt x="32" y="80"/>
                </a:lnTo>
                <a:lnTo>
                  <a:pt x="32" y="82"/>
                </a:lnTo>
                <a:lnTo>
                  <a:pt x="32" y="88"/>
                </a:lnTo>
                <a:lnTo>
                  <a:pt x="33" y="90"/>
                </a:lnTo>
                <a:lnTo>
                  <a:pt x="33" y="88"/>
                </a:lnTo>
                <a:lnTo>
                  <a:pt x="33" y="86"/>
                </a:lnTo>
                <a:lnTo>
                  <a:pt x="37" y="84"/>
                </a:lnTo>
                <a:lnTo>
                  <a:pt x="41" y="82"/>
                </a:lnTo>
                <a:lnTo>
                  <a:pt x="45" y="80"/>
                </a:lnTo>
                <a:lnTo>
                  <a:pt x="50" y="78"/>
                </a:lnTo>
                <a:lnTo>
                  <a:pt x="54" y="78"/>
                </a:lnTo>
                <a:lnTo>
                  <a:pt x="58" y="78"/>
                </a:lnTo>
                <a:lnTo>
                  <a:pt x="62" y="78"/>
                </a:lnTo>
                <a:lnTo>
                  <a:pt x="62" y="78"/>
                </a:lnTo>
                <a:lnTo>
                  <a:pt x="62" y="75"/>
                </a:lnTo>
                <a:lnTo>
                  <a:pt x="60" y="71"/>
                </a:lnTo>
                <a:lnTo>
                  <a:pt x="60" y="69"/>
                </a:lnTo>
                <a:lnTo>
                  <a:pt x="66" y="63"/>
                </a:lnTo>
                <a:lnTo>
                  <a:pt x="67" y="60"/>
                </a:lnTo>
                <a:lnTo>
                  <a:pt x="64" y="56"/>
                </a:lnTo>
                <a:lnTo>
                  <a:pt x="60" y="50"/>
                </a:lnTo>
                <a:lnTo>
                  <a:pt x="58" y="45"/>
                </a:lnTo>
                <a:lnTo>
                  <a:pt x="60" y="43"/>
                </a:lnTo>
                <a:lnTo>
                  <a:pt x="60" y="39"/>
                </a:lnTo>
                <a:lnTo>
                  <a:pt x="58" y="35"/>
                </a:lnTo>
                <a:lnTo>
                  <a:pt x="58" y="33"/>
                </a:lnTo>
                <a:lnTo>
                  <a:pt x="62" y="30"/>
                </a:lnTo>
                <a:lnTo>
                  <a:pt x="56" y="28"/>
                </a:lnTo>
                <a:lnTo>
                  <a:pt x="52" y="32"/>
                </a:lnTo>
                <a:lnTo>
                  <a:pt x="50" y="30"/>
                </a:lnTo>
                <a:lnTo>
                  <a:pt x="47" y="32"/>
                </a:lnTo>
                <a:lnTo>
                  <a:pt x="45" y="28"/>
                </a:lnTo>
                <a:lnTo>
                  <a:pt x="39" y="26"/>
                </a:lnTo>
                <a:lnTo>
                  <a:pt x="39" y="24"/>
                </a:lnTo>
                <a:lnTo>
                  <a:pt x="41" y="20"/>
                </a:lnTo>
                <a:lnTo>
                  <a:pt x="35" y="17"/>
                </a:lnTo>
                <a:lnTo>
                  <a:pt x="32" y="15"/>
                </a:lnTo>
                <a:lnTo>
                  <a:pt x="32" y="13"/>
                </a:lnTo>
                <a:lnTo>
                  <a:pt x="26" y="5"/>
                </a:lnTo>
                <a:lnTo>
                  <a:pt x="24" y="3"/>
                </a:lnTo>
                <a:lnTo>
                  <a:pt x="22" y="3"/>
                </a:lnTo>
                <a:lnTo>
                  <a:pt x="18" y="2"/>
                </a:lnTo>
                <a:lnTo>
                  <a:pt x="1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Freeform 701">
            <a:extLst>
              <a:ext uri="{FF2B5EF4-FFF2-40B4-BE49-F238E27FC236}">
                <a16:creationId xmlns:a16="http://schemas.microsoft.com/office/drawing/2014/main" id="{90728F01-538C-4460-A043-82DD538F66E0}"/>
              </a:ext>
            </a:extLst>
          </p:cNvPr>
          <p:cNvSpPr>
            <a:spLocks/>
          </p:cNvSpPr>
          <p:nvPr/>
        </p:nvSpPr>
        <p:spPr bwMode="auto">
          <a:xfrm>
            <a:off x="6373899" y="3098465"/>
            <a:ext cx="48557" cy="58268"/>
          </a:xfrm>
          <a:custGeom>
            <a:avLst/>
            <a:gdLst>
              <a:gd name="T0" fmla="*/ 17 w 30"/>
              <a:gd name="T1" fmla="*/ 25 h 36"/>
              <a:gd name="T2" fmla="*/ 21 w 30"/>
              <a:gd name="T3" fmla="*/ 21 h 36"/>
              <a:gd name="T4" fmla="*/ 22 w 30"/>
              <a:gd name="T5" fmla="*/ 21 h 36"/>
              <a:gd name="T6" fmla="*/ 24 w 30"/>
              <a:gd name="T7" fmla="*/ 25 h 36"/>
              <a:gd name="T8" fmla="*/ 26 w 30"/>
              <a:gd name="T9" fmla="*/ 21 h 36"/>
              <a:gd name="T10" fmla="*/ 28 w 30"/>
              <a:gd name="T11" fmla="*/ 19 h 36"/>
              <a:gd name="T12" fmla="*/ 30 w 30"/>
              <a:gd name="T13" fmla="*/ 17 h 36"/>
              <a:gd name="T14" fmla="*/ 30 w 30"/>
              <a:gd name="T15" fmla="*/ 13 h 36"/>
              <a:gd name="T16" fmla="*/ 26 w 30"/>
              <a:gd name="T17" fmla="*/ 13 h 36"/>
              <a:gd name="T18" fmla="*/ 22 w 30"/>
              <a:gd name="T19" fmla="*/ 10 h 36"/>
              <a:gd name="T20" fmla="*/ 19 w 30"/>
              <a:gd name="T21" fmla="*/ 10 h 36"/>
              <a:gd name="T22" fmla="*/ 17 w 30"/>
              <a:gd name="T23" fmla="*/ 8 h 36"/>
              <a:gd name="T24" fmla="*/ 17 w 30"/>
              <a:gd name="T25" fmla="*/ 6 h 36"/>
              <a:gd name="T26" fmla="*/ 13 w 30"/>
              <a:gd name="T27" fmla="*/ 2 h 36"/>
              <a:gd name="T28" fmla="*/ 13 w 30"/>
              <a:gd name="T29" fmla="*/ 2 h 36"/>
              <a:gd name="T30" fmla="*/ 11 w 30"/>
              <a:gd name="T31" fmla="*/ 2 h 36"/>
              <a:gd name="T32" fmla="*/ 7 w 30"/>
              <a:gd name="T33" fmla="*/ 0 h 36"/>
              <a:gd name="T34" fmla="*/ 5 w 30"/>
              <a:gd name="T35" fmla="*/ 0 h 36"/>
              <a:gd name="T36" fmla="*/ 5 w 30"/>
              <a:gd name="T37" fmla="*/ 4 h 36"/>
              <a:gd name="T38" fmla="*/ 9 w 30"/>
              <a:gd name="T39" fmla="*/ 6 h 36"/>
              <a:gd name="T40" fmla="*/ 9 w 30"/>
              <a:gd name="T41" fmla="*/ 8 h 36"/>
              <a:gd name="T42" fmla="*/ 7 w 30"/>
              <a:gd name="T43" fmla="*/ 10 h 36"/>
              <a:gd name="T44" fmla="*/ 5 w 30"/>
              <a:gd name="T45" fmla="*/ 10 h 36"/>
              <a:gd name="T46" fmla="*/ 4 w 30"/>
              <a:gd name="T47" fmla="*/ 13 h 36"/>
              <a:gd name="T48" fmla="*/ 4 w 30"/>
              <a:gd name="T49" fmla="*/ 17 h 36"/>
              <a:gd name="T50" fmla="*/ 2 w 30"/>
              <a:gd name="T51" fmla="*/ 21 h 36"/>
              <a:gd name="T52" fmla="*/ 0 w 30"/>
              <a:gd name="T53" fmla="*/ 21 h 36"/>
              <a:gd name="T54" fmla="*/ 2 w 30"/>
              <a:gd name="T55" fmla="*/ 23 h 36"/>
              <a:gd name="T56" fmla="*/ 4 w 30"/>
              <a:gd name="T57" fmla="*/ 25 h 36"/>
              <a:gd name="T58" fmla="*/ 11 w 30"/>
              <a:gd name="T59" fmla="*/ 32 h 36"/>
              <a:gd name="T60" fmla="*/ 11 w 30"/>
              <a:gd name="T61" fmla="*/ 34 h 36"/>
              <a:gd name="T62" fmla="*/ 15 w 30"/>
              <a:gd name="T63" fmla="*/ 36 h 36"/>
              <a:gd name="T64" fmla="*/ 15 w 30"/>
              <a:gd name="T65" fmla="*/ 30 h 36"/>
              <a:gd name="T66" fmla="*/ 17 w 30"/>
              <a:gd name="T67" fmla="*/ 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" h="36">
                <a:moveTo>
                  <a:pt x="17" y="25"/>
                </a:moveTo>
                <a:lnTo>
                  <a:pt x="21" y="21"/>
                </a:lnTo>
                <a:lnTo>
                  <a:pt x="22" y="21"/>
                </a:lnTo>
                <a:lnTo>
                  <a:pt x="24" y="25"/>
                </a:lnTo>
                <a:lnTo>
                  <a:pt x="26" y="21"/>
                </a:lnTo>
                <a:lnTo>
                  <a:pt x="28" y="19"/>
                </a:lnTo>
                <a:lnTo>
                  <a:pt x="30" y="17"/>
                </a:lnTo>
                <a:lnTo>
                  <a:pt x="30" y="13"/>
                </a:lnTo>
                <a:lnTo>
                  <a:pt x="26" y="13"/>
                </a:lnTo>
                <a:lnTo>
                  <a:pt x="22" y="10"/>
                </a:lnTo>
                <a:lnTo>
                  <a:pt x="19" y="10"/>
                </a:lnTo>
                <a:lnTo>
                  <a:pt x="17" y="8"/>
                </a:lnTo>
                <a:lnTo>
                  <a:pt x="17" y="6"/>
                </a:lnTo>
                <a:lnTo>
                  <a:pt x="13" y="2"/>
                </a:lnTo>
                <a:lnTo>
                  <a:pt x="13" y="2"/>
                </a:lnTo>
                <a:lnTo>
                  <a:pt x="11" y="2"/>
                </a:lnTo>
                <a:lnTo>
                  <a:pt x="7" y="0"/>
                </a:lnTo>
                <a:lnTo>
                  <a:pt x="5" y="0"/>
                </a:lnTo>
                <a:lnTo>
                  <a:pt x="5" y="4"/>
                </a:lnTo>
                <a:lnTo>
                  <a:pt x="9" y="6"/>
                </a:lnTo>
                <a:lnTo>
                  <a:pt x="9" y="8"/>
                </a:lnTo>
                <a:lnTo>
                  <a:pt x="7" y="10"/>
                </a:lnTo>
                <a:lnTo>
                  <a:pt x="5" y="10"/>
                </a:lnTo>
                <a:lnTo>
                  <a:pt x="4" y="13"/>
                </a:lnTo>
                <a:lnTo>
                  <a:pt x="4" y="17"/>
                </a:lnTo>
                <a:lnTo>
                  <a:pt x="2" y="21"/>
                </a:lnTo>
                <a:lnTo>
                  <a:pt x="0" y="21"/>
                </a:lnTo>
                <a:lnTo>
                  <a:pt x="2" y="23"/>
                </a:lnTo>
                <a:lnTo>
                  <a:pt x="4" y="25"/>
                </a:lnTo>
                <a:lnTo>
                  <a:pt x="11" y="32"/>
                </a:lnTo>
                <a:lnTo>
                  <a:pt x="11" y="34"/>
                </a:lnTo>
                <a:lnTo>
                  <a:pt x="15" y="36"/>
                </a:lnTo>
                <a:lnTo>
                  <a:pt x="15" y="30"/>
                </a:lnTo>
                <a:lnTo>
                  <a:pt x="17" y="2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702">
            <a:extLst>
              <a:ext uri="{FF2B5EF4-FFF2-40B4-BE49-F238E27FC236}">
                <a16:creationId xmlns:a16="http://schemas.microsoft.com/office/drawing/2014/main" id="{94EDAE00-78CE-4704-8087-C21986F571C4}"/>
              </a:ext>
            </a:extLst>
          </p:cNvPr>
          <p:cNvSpPr>
            <a:spLocks/>
          </p:cNvSpPr>
          <p:nvPr/>
        </p:nvSpPr>
        <p:spPr bwMode="auto">
          <a:xfrm>
            <a:off x="6267075" y="3059619"/>
            <a:ext cx="9711" cy="11330"/>
          </a:xfrm>
          <a:custGeom>
            <a:avLst/>
            <a:gdLst>
              <a:gd name="T0" fmla="*/ 4 w 6"/>
              <a:gd name="T1" fmla="*/ 7 h 7"/>
              <a:gd name="T2" fmla="*/ 6 w 6"/>
              <a:gd name="T3" fmla="*/ 7 h 7"/>
              <a:gd name="T4" fmla="*/ 4 w 6"/>
              <a:gd name="T5" fmla="*/ 4 h 7"/>
              <a:gd name="T6" fmla="*/ 0 w 6"/>
              <a:gd name="T7" fmla="*/ 0 h 7"/>
              <a:gd name="T8" fmla="*/ 2 w 6"/>
              <a:gd name="T9" fmla="*/ 4 h 7"/>
              <a:gd name="T10" fmla="*/ 0 w 6"/>
              <a:gd name="T11" fmla="*/ 4 h 7"/>
              <a:gd name="T12" fmla="*/ 4 w 6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4" y="7"/>
                </a:moveTo>
                <a:lnTo>
                  <a:pt x="6" y="7"/>
                </a:lnTo>
                <a:lnTo>
                  <a:pt x="4" y="4"/>
                </a:lnTo>
                <a:lnTo>
                  <a:pt x="0" y="0"/>
                </a:lnTo>
                <a:lnTo>
                  <a:pt x="2" y="4"/>
                </a:lnTo>
                <a:lnTo>
                  <a:pt x="0" y="4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" name="Freeform 703">
            <a:extLst>
              <a:ext uri="{FF2B5EF4-FFF2-40B4-BE49-F238E27FC236}">
                <a16:creationId xmlns:a16="http://schemas.microsoft.com/office/drawing/2014/main" id="{12409EA3-A05F-47F7-BA5D-4B53B895B33C}"/>
              </a:ext>
            </a:extLst>
          </p:cNvPr>
          <p:cNvSpPr>
            <a:spLocks/>
          </p:cNvSpPr>
          <p:nvPr/>
        </p:nvSpPr>
        <p:spPr bwMode="auto">
          <a:xfrm>
            <a:off x="6322106" y="3114650"/>
            <a:ext cx="14567" cy="1619"/>
          </a:xfrm>
          <a:custGeom>
            <a:avLst/>
            <a:gdLst>
              <a:gd name="T0" fmla="*/ 5 w 9"/>
              <a:gd name="T1" fmla="*/ 1 h 1"/>
              <a:gd name="T2" fmla="*/ 9 w 9"/>
              <a:gd name="T3" fmla="*/ 0 h 1"/>
              <a:gd name="T4" fmla="*/ 0 w 9"/>
              <a:gd name="T5" fmla="*/ 0 h 1"/>
              <a:gd name="T6" fmla="*/ 5 w 9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">
                <a:moveTo>
                  <a:pt x="5" y="1"/>
                </a:moveTo>
                <a:lnTo>
                  <a:pt x="9" y="0"/>
                </a:ln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8" name="Freeform 704">
            <a:extLst>
              <a:ext uri="{FF2B5EF4-FFF2-40B4-BE49-F238E27FC236}">
                <a16:creationId xmlns:a16="http://schemas.microsoft.com/office/drawing/2014/main" id="{24DF4684-C4D1-4E4E-8AE9-9C502A3E1C78}"/>
              </a:ext>
            </a:extLst>
          </p:cNvPr>
          <p:cNvSpPr>
            <a:spLocks/>
          </p:cNvSpPr>
          <p:nvPr/>
        </p:nvSpPr>
        <p:spPr bwMode="auto">
          <a:xfrm>
            <a:off x="6325343" y="3108176"/>
            <a:ext cx="11330" cy="3237"/>
          </a:xfrm>
          <a:custGeom>
            <a:avLst/>
            <a:gdLst>
              <a:gd name="T0" fmla="*/ 7 w 7"/>
              <a:gd name="T1" fmla="*/ 2 h 2"/>
              <a:gd name="T2" fmla="*/ 5 w 7"/>
              <a:gd name="T3" fmla="*/ 0 h 2"/>
              <a:gd name="T4" fmla="*/ 0 w 7"/>
              <a:gd name="T5" fmla="*/ 0 h 2"/>
              <a:gd name="T6" fmla="*/ 0 w 7"/>
              <a:gd name="T7" fmla="*/ 2 h 2"/>
              <a:gd name="T8" fmla="*/ 3 w 7"/>
              <a:gd name="T9" fmla="*/ 2 h 2"/>
              <a:gd name="T10" fmla="*/ 7 w 7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">
                <a:moveTo>
                  <a:pt x="7" y="2"/>
                </a:moveTo>
                <a:lnTo>
                  <a:pt x="5" y="0"/>
                </a:lnTo>
                <a:lnTo>
                  <a:pt x="0" y="0"/>
                </a:lnTo>
                <a:lnTo>
                  <a:pt x="0" y="2"/>
                </a:lnTo>
                <a:lnTo>
                  <a:pt x="3" y="2"/>
                </a:lnTo>
                <a:lnTo>
                  <a:pt x="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9" name="Freeform 705">
            <a:extLst>
              <a:ext uri="{FF2B5EF4-FFF2-40B4-BE49-F238E27FC236}">
                <a16:creationId xmlns:a16="http://schemas.microsoft.com/office/drawing/2014/main" id="{5490DC57-3021-4C54-98DD-220D46FF2243}"/>
              </a:ext>
            </a:extLst>
          </p:cNvPr>
          <p:cNvSpPr>
            <a:spLocks/>
          </p:cNvSpPr>
          <p:nvPr/>
        </p:nvSpPr>
        <p:spPr bwMode="auto">
          <a:xfrm>
            <a:off x="6276786" y="3074186"/>
            <a:ext cx="1619" cy="6474"/>
          </a:xfrm>
          <a:custGeom>
            <a:avLst/>
            <a:gdLst>
              <a:gd name="T0" fmla="*/ 1 w 1"/>
              <a:gd name="T1" fmla="*/ 0 h 4"/>
              <a:gd name="T2" fmla="*/ 0 w 1"/>
              <a:gd name="T3" fmla="*/ 0 h 4"/>
              <a:gd name="T4" fmla="*/ 1 w 1"/>
              <a:gd name="T5" fmla="*/ 4 h 4"/>
              <a:gd name="T6" fmla="*/ 1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0"/>
                </a:moveTo>
                <a:lnTo>
                  <a:pt x="0" y="0"/>
                </a:lnTo>
                <a:lnTo>
                  <a:pt x="1" y="4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0" name="Freeform 706">
            <a:extLst>
              <a:ext uri="{FF2B5EF4-FFF2-40B4-BE49-F238E27FC236}">
                <a16:creationId xmlns:a16="http://schemas.microsoft.com/office/drawing/2014/main" id="{ECD47F60-2CE7-4B3C-B1AA-6280971DB7F4}"/>
              </a:ext>
            </a:extLst>
          </p:cNvPr>
          <p:cNvSpPr>
            <a:spLocks/>
          </p:cNvSpPr>
          <p:nvPr/>
        </p:nvSpPr>
        <p:spPr bwMode="auto">
          <a:xfrm>
            <a:off x="6328580" y="3119506"/>
            <a:ext cx="14567" cy="3237"/>
          </a:xfrm>
          <a:custGeom>
            <a:avLst/>
            <a:gdLst>
              <a:gd name="T0" fmla="*/ 9 w 9"/>
              <a:gd name="T1" fmla="*/ 2 h 2"/>
              <a:gd name="T2" fmla="*/ 7 w 9"/>
              <a:gd name="T3" fmla="*/ 0 h 2"/>
              <a:gd name="T4" fmla="*/ 0 w 9"/>
              <a:gd name="T5" fmla="*/ 0 h 2"/>
              <a:gd name="T6" fmla="*/ 3 w 9"/>
              <a:gd name="T7" fmla="*/ 2 h 2"/>
              <a:gd name="T8" fmla="*/ 9 w 9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">
                <a:moveTo>
                  <a:pt x="9" y="2"/>
                </a:moveTo>
                <a:lnTo>
                  <a:pt x="7" y="0"/>
                </a:lnTo>
                <a:lnTo>
                  <a:pt x="0" y="0"/>
                </a:lnTo>
                <a:lnTo>
                  <a:pt x="3" y="2"/>
                </a:lnTo>
                <a:lnTo>
                  <a:pt x="9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1" name="Freeform 707">
            <a:extLst>
              <a:ext uri="{FF2B5EF4-FFF2-40B4-BE49-F238E27FC236}">
                <a16:creationId xmlns:a16="http://schemas.microsoft.com/office/drawing/2014/main" id="{D848D045-02FC-4FC4-91C3-EC92C8937E09}"/>
              </a:ext>
            </a:extLst>
          </p:cNvPr>
          <p:cNvSpPr>
            <a:spLocks/>
          </p:cNvSpPr>
          <p:nvPr/>
        </p:nvSpPr>
        <p:spPr bwMode="auto">
          <a:xfrm>
            <a:off x="6284879" y="3074186"/>
            <a:ext cx="6474" cy="6474"/>
          </a:xfrm>
          <a:custGeom>
            <a:avLst/>
            <a:gdLst>
              <a:gd name="T0" fmla="*/ 4 w 4"/>
              <a:gd name="T1" fmla="*/ 4 h 4"/>
              <a:gd name="T2" fmla="*/ 2 w 4"/>
              <a:gd name="T3" fmla="*/ 0 h 4"/>
              <a:gd name="T4" fmla="*/ 0 w 4"/>
              <a:gd name="T5" fmla="*/ 0 h 4"/>
              <a:gd name="T6" fmla="*/ 2 w 4"/>
              <a:gd name="T7" fmla="*/ 4 h 4"/>
              <a:gd name="T8" fmla="*/ 4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2" name="Freeform 708">
            <a:extLst>
              <a:ext uri="{FF2B5EF4-FFF2-40B4-BE49-F238E27FC236}">
                <a16:creationId xmlns:a16="http://schemas.microsoft.com/office/drawing/2014/main" id="{21D1154E-3654-4FCB-A510-385E291E12E5}"/>
              </a:ext>
            </a:extLst>
          </p:cNvPr>
          <p:cNvSpPr>
            <a:spLocks/>
          </p:cNvSpPr>
          <p:nvPr/>
        </p:nvSpPr>
        <p:spPr bwMode="auto">
          <a:xfrm>
            <a:off x="6267075" y="3049908"/>
            <a:ext cx="11330" cy="12948"/>
          </a:xfrm>
          <a:custGeom>
            <a:avLst/>
            <a:gdLst>
              <a:gd name="T0" fmla="*/ 2 w 7"/>
              <a:gd name="T1" fmla="*/ 0 h 8"/>
              <a:gd name="T2" fmla="*/ 0 w 7"/>
              <a:gd name="T3" fmla="*/ 0 h 8"/>
              <a:gd name="T4" fmla="*/ 0 w 7"/>
              <a:gd name="T5" fmla="*/ 6 h 8"/>
              <a:gd name="T6" fmla="*/ 4 w 7"/>
              <a:gd name="T7" fmla="*/ 6 h 8"/>
              <a:gd name="T8" fmla="*/ 4 w 7"/>
              <a:gd name="T9" fmla="*/ 8 h 8"/>
              <a:gd name="T10" fmla="*/ 7 w 7"/>
              <a:gd name="T11" fmla="*/ 6 h 8"/>
              <a:gd name="T12" fmla="*/ 2 w 7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8">
                <a:moveTo>
                  <a:pt x="2" y="0"/>
                </a:moveTo>
                <a:lnTo>
                  <a:pt x="0" y="0"/>
                </a:lnTo>
                <a:lnTo>
                  <a:pt x="0" y="6"/>
                </a:lnTo>
                <a:lnTo>
                  <a:pt x="4" y="6"/>
                </a:lnTo>
                <a:lnTo>
                  <a:pt x="4" y="8"/>
                </a:lnTo>
                <a:lnTo>
                  <a:pt x="7" y="6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3" name="Freeform 709">
            <a:extLst>
              <a:ext uri="{FF2B5EF4-FFF2-40B4-BE49-F238E27FC236}">
                <a16:creationId xmlns:a16="http://schemas.microsoft.com/office/drawing/2014/main" id="{87F30B31-261F-4B21-81AF-F37135F55BE8}"/>
              </a:ext>
            </a:extLst>
          </p:cNvPr>
          <p:cNvSpPr>
            <a:spLocks/>
          </p:cNvSpPr>
          <p:nvPr/>
        </p:nvSpPr>
        <p:spPr bwMode="auto">
          <a:xfrm>
            <a:off x="6246034" y="3011063"/>
            <a:ext cx="145670" cy="111680"/>
          </a:xfrm>
          <a:custGeom>
            <a:avLst/>
            <a:gdLst>
              <a:gd name="T0" fmla="*/ 54 w 90"/>
              <a:gd name="T1" fmla="*/ 54 h 69"/>
              <a:gd name="T2" fmla="*/ 41 w 90"/>
              <a:gd name="T3" fmla="*/ 41 h 69"/>
              <a:gd name="T4" fmla="*/ 39 w 90"/>
              <a:gd name="T5" fmla="*/ 37 h 69"/>
              <a:gd name="T6" fmla="*/ 36 w 90"/>
              <a:gd name="T7" fmla="*/ 30 h 69"/>
              <a:gd name="T8" fmla="*/ 34 w 90"/>
              <a:gd name="T9" fmla="*/ 28 h 69"/>
              <a:gd name="T10" fmla="*/ 36 w 90"/>
              <a:gd name="T11" fmla="*/ 22 h 69"/>
              <a:gd name="T12" fmla="*/ 39 w 90"/>
              <a:gd name="T13" fmla="*/ 24 h 69"/>
              <a:gd name="T14" fmla="*/ 43 w 90"/>
              <a:gd name="T15" fmla="*/ 26 h 69"/>
              <a:gd name="T16" fmla="*/ 47 w 90"/>
              <a:gd name="T17" fmla="*/ 22 h 69"/>
              <a:gd name="T18" fmla="*/ 51 w 90"/>
              <a:gd name="T19" fmla="*/ 20 h 69"/>
              <a:gd name="T20" fmla="*/ 54 w 90"/>
              <a:gd name="T21" fmla="*/ 20 h 69"/>
              <a:gd name="T22" fmla="*/ 58 w 90"/>
              <a:gd name="T23" fmla="*/ 24 h 69"/>
              <a:gd name="T24" fmla="*/ 64 w 90"/>
              <a:gd name="T25" fmla="*/ 24 h 69"/>
              <a:gd name="T26" fmla="*/ 68 w 90"/>
              <a:gd name="T27" fmla="*/ 24 h 69"/>
              <a:gd name="T28" fmla="*/ 75 w 90"/>
              <a:gd name="T29" fmla="*/ 24 h 69"/>
              <a:gd name="T30" fmla="*/ 81 w 90"/>
              <a:gd name="T31" fmla="*/ 28 h 69"/>
              <a:gd name="T32" fmla="*/ 86 w 90"/>
              <a:gd name="T33" fmla="*/ 28 h 69"/>
              <a:gd name="T34" fmla="*/ 88 w 90"/>
              <a:gd name="T35" fmla="*/ 24 h 69"/>
              <a:gd name="T36" fmla="*/ 90 w 90"/>
              <a:gd name="T37" fmla="*/ 22 h 69"/>
              <a:gd name="T38" fmla="*/ 86 w 90"/>
              <a:gd name="T39" fmla="*/ 20 h 69"/>
              <a:gd name="T40" fmla="*/ 83 w 90"/>
              <a:gd name="T41" fmla="*/ 11 h 69"/>
              <a:gd name="T42" fmla="*/ 77 w 90"/>
              <a:gd name="T43" fmla="*/ 13 h 69"/>
              <a:gd name="T44" fmla="*/ 64 w 90"/>
              <a:gd name="T45" fmla="*/ 11 h 69"/>
              <a:gd name="T46" fmla="*/ 56 w 90"/>
              <a:gd name="T47" fmla="*/ 7 h 69"/>
              <a:gd name="T48" fmla="*/ 47 w 90"/>
              <a:gd name="T49" fmla="*/ 0 h 69"/>
              <a:gd name="T50" fmla="*/ 39 w 90"/>
              <a:gd name="T51" fmla="*/ 0 h 69"/>
              <a:gd name="T52" fmla="*/ 30 w 90"/>
              <a:gd name="T53" fmla="*/ 11 h 69"/>
              <a:gd name="T54" fmla="*/ 22 w 90"/>
              <a:gd name="T55" fmla="*/ 19 h 69"/>
              <a:gd name="T56" fmla="*/ 13 w 90"/>
              <a:gd name="T57" fmla="*/ 17 h 69"/>
              <a:gd name="T58" fmla="*/ 5 w 90"/>
              <a:gd name="T59" fmla="*/ 20 h 69"/>
              <a:gd name="T60" fmla="*/ 0 w 90"/>
              <a:gd name="T61" fmla="*/ 20 h 69"/>
              <a:gd name="T62" fmla="*/ 5 w 90"/>
              <a:gd name="T63" fmla="*/ 30 h 69"/>
              <a:gd name="T64" fmla="*/ 5 w 90"/>
              <a:gd name="T65" fmla="*/ 34 h 69"/>
              <a:gd name="T66" fmla="*/ 11 w 90"/>
              <a:gd name="T67" fmla="*/ 22 h 69"/>
              <a:gd name="T68" fmla="*/ 17 w 90"/>
              <a:gd name="T69" fmla="*/ 20 h 69"/>
              <a:gd name="T70" fmla="*/ 20 w 90"/>
              <a:gd name="T71" fmla="*/ 26 h 69"/>
              <a:gd name="T72" fmla="*/ 24 w 90"/>
              <a:gd name="T73" fmla="*/ 35 h 69"/>
              <a:gd name="T74" fmla="*/ 32 w 90"/>
              <a:gd name="T75" fmla="*/ 41 h 69"/>
              <a:gd name="T76" fmla="*/ 32 w 90"/>
              <a:gd name="T77" fmla="*/ 43 h 69"/>
              <a:gd name="T78" fmla="*/ 28 w 90"/>
              <a:gd name="T79" fmla="*/ 45 h 69"/>
              <a:gd name="T80" fmla="*/ 32 w 90"/>
              <a:gd name="T81" fmla="*/ 49 h 69"/>
              <a:gd name="T82" fmla="*/ 39 w 90"/>
              <a:gd name="T83" fmla="*/ 54 h 69"/>
              <a:gd name="T84" fmla="*/ 43 w 90"/>
              <a:gd name="T85" fmla="*/ 58 h 69"/>
              <a:gd name="T86" fmla="*/ 54 w 90"/>
              <a:gd name="T87" fmla="*/ 58 h 69"/>
              <a:gd name="T88" fmla="*/ 66 w 90"/>
              <a:gd name="T89" fmla="*/ 69 h 69"/>
              <a:gd name="T90" fmla="*/ 60 w 90"/>
              <a:gd name="T91" fmla="*/ 67 h 69"/>
              <a:gd name="T92" fmla="*/ 66 w 90"/>
              <a:gd name="T93" fmla="*/ 69 h 69"/>
              <a:gd name="T94" fmla="*/ 66 w 90"/>
              <a:gd name="T95" fmla="*/ 67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0" h="69">
                <a:moveTo>
                  <a:pt x="66" y="67"/>
                </a:moveTo>
                <a:lnTo>
                  <a:pt x="54" y="54"/>
                </a:lnTo>
                <a:lnTo>
                  <a:pt x="41" y="43"/>
                </a:lnTo>
                <a:lnTo>
                  <a:pt x="41" y="41"/>
                </a:lnTo>
                <a:lnTo>
                  <a:pt x="41" y="39"/>
                </a:lnTo>
                <a:lnTo>
                  <a:pt x="39" y="37"/>
                </a:lnTo>
                <a:lnTo>
                  <a:pt x="39" y="34"/>
                </a:lnTo>
                <a:lnTo>
                  <a:pt x="36" y="30"/>
                </a:lnTo>
                <a:lnTo>
                  <a:pt x="34" y="30"/>
                </a:lnTo>
                <a:lnTo>
                  <a:pt x="34" y="28"/>
                </a:lnTo>
                <a:lnTo>
                  <a:pt x="36" y="26"/>
                </a:lnTo>
                <a:lnTo>
                  <a:pt x="36" y="22"/>
                </a:lnTo>
                <a:lnTo>
                  <a:pt x="36" y="20"/>
                </a:lnTo>
                <a:lnTo>
                  <a:pt x="39" y="24"/>
                </a:lnTo>
                <a:lnTo>
                  <a:pt x="41" y="26"/>
                </a:lnTo>
                <a:lnTo>
                  <a:pt x="43" y="26"/>
                </a:lnTo>
                <a:lnTo>
                  <a:pt x="43" y="22"/>
                </a:lnTo>
                <a:lnTo>
                  <a:pt x="47" y="22"/>
                </a:lnTo>
                <a:lnTo>
                  <a:pt x="49" y="22"/>
                </a:lnTo>
                <a:lnTo>
                  <a:pt x="51" y="20"/>
                </a:lnTo>
                <a:lnTo>
                  <a:pt x="52" y="22"/>
                </a:lnTo>
                <a:lnTo>
                  <a:pt x="54" y="20"/>
                </a:lnTo>
                <a:lnTo>
                  <a:pt x="56" y="22"/>
                </a:lnTo>
                <a:lnTo>
                  <a:pt x="58" y="24"/>
                </a:lnTo>
                <a:lnTo>
                  <a:pt x="60" y="22"/>
                </a:lnTo>
                <a:lnTo>
                  <a:pt x="64" y="24"/>
                </a:lnTo>
                <a:lnTo>
                  <a:pt x="68" y="22"/>
                </a:lnTo>
                <a:lnTo>
                  <a:pt x="68" y="24"/>
                </a:lnTo>
                <a:lnTo>
                  <a:pt x="71" y="24"/>
                </a:lnTo>
                <a:lnTo>
                  <a:pt x="75" y="24"/>
                </a:lnTo>
                <a:lnTo>
                  <a:pt x="77" y="24"/>
                </a:lnTo>
                <a:lnTo>
                  <a:pt x="81" y="28"/>
                </a:lnTo>
                <a:lnTo>
                  <a:pt x="86" y="28"/>
                </a:lnTo>
                <a:lnTo>
                  <a:pt x="86" y="28"/>
                </a:lnTo>
                <a:lnTo>
                  <a:pt x="86" y="26"/>
                </a:lnTo>
                <a:lnTo>
                  <a:pt x="88" y="24"/>
                </a:lnTo>
                <a:lnTo>
                  <a:pt x="90" y="24"/>
                </a:lnTo>
                <a:lnTo>
                  <a:pt x="90" y="22"/>
                </a:lnTo>
                <a:lnTo>
                  <a:pt x="86" y="22"/>
                </a:lnTo>
                <a:lnTo>
                  <a:pt x="86" y="20"/>
                </a:lnTo>
                <a:lnTo>
                  <a:pt x="84" y="17"/>
                </a:lnTo>
                <a:lnTo>
                  <a:pt x="83" y="11"/>
                </a:lnTo>
                <a:lnTo>
                  <a:pt x="81" y="11"/>
                </a:lnTo>
                <a:lnTo>
                  <a:pt x="77" y="13"/>
                </a:lnTo>
                <a:lnTo>
                  <a:pt x="71" y="11"/>
                </a:lnTo>
                <a:lnTo>
                  <a:pt x="64" y="11"/>
                </a:lnTo>
                <a:lnTo>
                  <a:pt x="60" y="7"/>
                </a:lnTo>
                <a:lnTo>
                  <a:pt x="56" y="7"/>
                </a:lnTo>
                <a:lnTo>
                  <a:pt x="51" y="0"/>
                </a:lnTo>
                <a:lnTo>
                  <a:pt x="47" y="0"/>
                </a:lnTo>
                <a:lnTo>
                  <a:pt x="47" y="0"/>
                </a:lnTo>
                <a:lnTo>
                  <a:pt x="39" y="0"/>
                </a:lnTo>
                <a:lnTo>
                  <a:pt x="30" y="5"/>
                </a:lnTo>
                <a:lnTo>
                  <a:pt x="30" y="11"/>
                </a:lnTo>
                <a:lnTo>
                  <a:pt x="24" y="13"/>
                </a:lnTo>
                <a:lnTo>
                  <a:pt x="22" y="19"/>
                </a:lnTo>
                <a:lnTo>
                  <a:pt x="20" y="19"/>
                </a:lnTo>
                <a:lnTo>
                  <a:pt x="13" y="17"/>
                </a:lnTo>
                <a:lnTo>
                  <a:pt x="11" y="17"/>
                </a:lnTo>
                <a:lnTo>
                  <a:pt x="5" y="20"/>
                </a:lnTo>
                <a:lnTo>
                  <a:pt x="0" y="20"/>
                </a:lnTo>
                <a:lnTo>
                  <a:pt x="0" y="20"/>
                </a:lnTo>
                <a:lnTo>
                  <a:pt x="2" y="28"/>
                </a:lnTo>
                <a:lnTo>
                  <a:pt x="5" y="30"/>
                </a:lnTo>
                <a:lnTo>
                  <a:pt x="3" y="32"/>
                </a:lnTo>
                <a:lnTo>
                  <a:pt x="5" y="34"/>
                </a:lnTo>
                <a:lnTo>
                  <a:pt x="9" y="26"/>
                </a:lnTo>
                <a:lnTo>
                  <a:pt x="11" y="22"/>
                </a:lnTo>
                <a:lnTo>
                  <a:pt x="13" y="20"/>
                </a:lnTo>
                <a:lnTo>
                  <a:pt x="17" y="20"/>
                </a:lnTo>
                <a:lnTo>
                  <a:pt x="19" y="24"/>
                </a:lnTo>
                <a:lnTo>
                  <a:pt x="20" y="26"/>
                </a:lnTo>
                <a:lnTo>
                  <a:pt x="22" y="32"/>
                </a:lnTo>
                <a:lnTo>
                  <a:pt x="24" y="35"/>
                </a:lnTo>
                <a:lnTo>
                  <a:pt x="30" y="39"/>
                </a:lnTo>
                <a:lnTo>
                  <a:pt x="32" y="41"/>
                </a:lnTo>
                <a:lnTo>
                  <a:pt x="34" y="43"/>
                </a:lnTo>
                <a:lnTo>
                  <a:pt x="32" y="43"/>
                </a:lnTo>
                <a:lnTo>
                  <a:pt x="28" y="43"/>
                </a:lnTo>
                <a:lnTo>
                  <a:pt x="28" y="45"/>
                </a:lnTo>
                <a:lnTo>
                  <a:pt x="28" y="49"/>
                </a:lnTo>
                <a:lnTo>
                  <a:pt x="32" y="49"/>
                </a:lnTo>
                <a:lnTo>
                  <a:pt x="36" y="52"/>
                </a:lnTo>
                <a:lnTo>
                  <a:pt x="39" y="54"/>
                </a:lnTo>
                <a:lnTo>
                  <a:pt x="41" y="56"/>
                </a:lnTo>
                <a:lnTo>
                  <a:pt x="43" y="58"/>
                </a:lnTo>
                <a:lnTo>
                  <a:pt x="47" y="58"/>
                </a:lnTo>
                <a:lnTo>
                  <a:pt x="54" y="58"/>
                </a:lnTo>
                <a:lnTo>
                  <a:pt x="58" y="60"/>
                </a:lnTo>
                <a:lnTo>
                  <a:pt x="66" y="69"/>
                </a:lnTo>
                <a:lnTo>
                  <a:pt x="64" y="69"/>
                </a:lnTo>
                <a:lnTo>
                  <a:pt x="60" y="67"/>
                </a:lnTo>
                <a:lnTo>
                  <a:pt x="62" y="69"/>
                </a:lnTo>
                <a:lnTo>
                  <a:pt x="66" y="69"/>
                </a:lnTo>
                <a:lnTo>
                  <a:pt x="66" y="69"/>
                </a:lnTo>
                <a:lnTo>
                  <a:pt x="66" y="6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4" name="Freeform 710">
            <a:extLst>
              <a:ext uri="{FF2B5EF4-FFF2-40B4-BE49-F238E27FC236}">
                <a16:creationId xmlns:a16="http://schemas.microsoft.com/office/drawing/2014/main" id="{C2A28501-3BE7-4873-8CD8-5694B8AB6C59}"/>
              </a:ext>
            </a:extLst>
          </p:cNvPr>
          <p:cNvSpPr>
            <a:spLocks/>
          </p:cNvSpPr>
          <p:nvPr/>
        </p:nvSpPr>
        <p:spPr bwMode="auto">
          <a:xfrm>
            <a:off x="6281642" y="3083898"/>
            <a:ext cx="6474" cy="8093"/>
          </a:xfrm>
          <a:custGeom>
            <a:avLst/>
            <a:gdLst>
              <a:gd name="T0" fmla="*/ 4 w 4"/>
              <a:gd name="T1" fmla="*/ 5 h 5"/>
              <a:gd name="T2" fmla="*/ 4 w 4"/>
              <a:gd name="T3" fmla="*/ 2 h 5"/>
              <a:gd name="T4" fmla="*/ 0 w 4"/>
              <a:gd name="T5" fmla="*/ 0 h 5"/>
              <a:gd name="T6" fmla="*/ 4 w 4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2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5" name="Freeform 711">
            <a:extLst>
              <a:ext uri="{FF2B5EF4-FFF2-40B4-BE49-F238E27FC236}">
                <a16:creationId xmlns:a16="http://schemas.microsoft.com/office/drawing/2014/main" id="{5A9338A5-C849-4DF1-A0BA-F2DCCCF09108}"/>
              </a:ext>
            </a:extLst>
          </p:cNvPr>
          <p:cNvSpPr>
            <a:spLocks/>
          </p:cNvSpPr>
          <p:nvPr/>
        </p:nvSpPr>
        <p:spPr bwMode="auto">
          <a:xfrm>
            <a:off x="6278405" y="3066094"/>
            <a:ext cx="6474" cy="4856"/>
          </a:xfrm>
          <a:custGeom>
            <a:avLst/>
            <a:gdLst>
              <a:gd name="T0" fmla="*/ 2 w 4"/>
              <a:gd name="T1" fmla="*/ 0 h 3"/>
              <a:gd name="T2" fmla="*/ 0 w 4"/>
              <a:gd name="T3" fmla="*/ 3 h 3"/>
              <a:gd name="T4" fmla="*/ 4 w 4"/>
              <a:gd name="T5" fmla="*/ 3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lnTo>
                  <a:pt x="0" y="3"/>
                </a:lnTo>
                <a:lnTo>
                  <a:pt x="4" y="3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" name="Freeform 712">
            <a:extLst>
              <a:ext uri="{FF2B5EF4-FFF2-40B4-BE49-F238E27FC236}">
                <a16:creationId xmlns:a16="http://schemas.microsoft.com/office/drawing/2014/main" id="{83D6052B-6B85-47AF-909D-557EE7F27130}"/>
              </a:ext>
            </a:extLst>
          </p:cNvPr>
          <p:cNvSpPr>
            <a:spLocks/>
          </p:cNvSpPr>
          <p:nvPr/>
        </p:nvSpPr>
        <p:spPr bwMode="auto">
          <a:xfrm>
            <a:off x="6301065" y="3043434"/>
            <a:ext cx="100350" cy="89020"/>
          </a:xfrm>
          <a:custGeom>
            <a:avLst/>
            <a:gdLst>
              <a:gd name="T0" fmla="*/ 49 w 62"/>
              <a:gd name="T1" fmla="*/ 47 h 55"/>
              <a:gd name="T2" fmla="*/ 52 w 62"/>
              <a:gd name="T3" fmla="*/ 44 h 55"/>
              <a:gd name="T4" fmla="*/ 54 w 62"/>
              <a:gd name="T5" fmla="*/ 40 h 55"/>
              <a:gd name="T6" fmla="*/ 50 w 62"/>
              <a:gd name="T7" fmla="*/ 34 h 55"/>
              <a:gd name="T8" fmla="*/ 56 w 62"/>
              <a:gd name="T9" fmla="*/ 36 h 55"/>
              <a:gd name="T10" fmla="*/ 60 w 62"/>
              <a:gd name="T11" fmla="*/ 34 h 55"/>
              <a:gd name="T12" fmla="*/ 56 w 62"/>
              <a:gd name="T13" fmla="*/ 27 h 55"/>
              <a:gd name="T14" fmla="*/ 60 w 62"/>
              <a:gd name="T15" fmla="*/ 29 h 55"/>
              <a:gd name="T16" fmla="*/ 60 w 62"/>
              <a:gd name="T17" fmla="*/ 23 h 55"/>
              <a:gd name="T18" fmla="*/ 52 w 62"/>
              <a:gd name="T19" fmla="*/ 19 h 55"/>
              <a:gd name="T20" fmla="*/ 56 w 62"/>
              <a:gd name="T21" fmla="*/ 12 h 55"/>
              <a:gd name="T22" fmla="*/ 54 w 62"/>
              <a:gd name="T23" fmla="*/ 8 h 55"/>
              <a:gd name="T24" fmla="*/ 52 w 62"/>
              <a:gd name="T25" fmla="*/ 8 h 55"/>
              <a:gd name="T26" fmla="*/ 43 w 62"/>
              <a:gd name="T27" fmla="*/ 4 h 55"/>
              <a:gd name="T28" fmla="*/ 37 w 62"/>
              <a:gd name="T29" fmla="*/ 4 h 55"/>
              <a:gd name="T30" fmla="*/ 34 w 62"/>
              <a:gd name="T31" fmla="*/ 2 h 55"/>
              <a:gd name="T32" fmla="*/ 26 w 62"/>
              <a:gd name="T33" fmla="*/ 2 h 55"/>
              <a:gd name="T34" fmla="*/ 22 w 62"/>
              <a:gd name="T35" fmla="*/ 2 h 55"/>
              <a:gd name="T36" fmla="*/ 18 w 62"/>
              <a:gd name="T37" fmla="*/ 2 h 55"/>
              <a:gd name="T38" fmla="*/ 15 w 62"/>
              <a:gd name="T39" fmla="*/ 2 h 55"/>
              <a:gd name="T40" fmla="*/ 9 w 62"/>
              <a:gd name="T41" fmla="*/ 2 h 55"/>
              <a:gd name="T42" fmla="*/ 7 w 62"/>
              <a:gd name="T43" fmla="*/ 6 h 55"/>
              <a:gd name="T44" fmla="*/ 2 w 62"/>
              <a:gd name="T45" fmla="*/ 0 h 55"/>
              <a:gd name="T46" fmla="*/ 2 w 62"/>
              <a:gd name="T47" fmla="*/ 6 h 55"/>
              <a:gd name="T48" fmla="*/ 0 w 62"/>
              <a:gd name="T49" fmla="*/ 10 h 55"/>
              <a:gd name="T50" fmla="*/ 5 w 62"/>
              <a:gd name="T51" fmla="*/ 14 h 55"/>
              <a:gd name="T52" fmla="*/ 7 w 62"/>
              <a:gd name="T53" fmla="*/ 19 h 55"/>
              <a:gd name="T54" fmla="*/ 7 w 62"/>
              <a:gd name="T55" fmla="*/ 23 h 55"/>
              <a:gd name="T56" fmla="*/ 32 w 62"/>
              <a:gd name="T57" fmla="*/ 47 h 55"/>
              <a:gd name="T58" fmla="*/ 32 w 62"/>
              <a:gd name="T59" fmla="*/ 49 h 55"/>
              <a:gd name="T60" fmla="*/ 39 w 62"/>
              <a:gd name="T61" fmla="*/ 51 h 55"/>
              <a:gd name="T62" fmla="*/ 45 w 62"/>
              <a:gd name="T63" fmla="*/ 55 h 55"/>
              <a:gd name="T64" fmla="*/ 49 w 62"/>
              <a:gd name="T65" fmla="*/ 5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2" h="55">
                <a:moveTo>
                  <a:pt x="49" y="51"/>
                </a:moveTo>
                <a:lnTo>
                  <a:pt x="49" y="47"/>
                </a:lnTo>
                <a:lnTo>
                  <a:pt x="50" y="44"/>
                </a:lnTo>
                <a:lnTo>
                  <a:pt x="52" y="44"/>
                </a:lnTo>
                <a:lnTo>
                  <a:pt x="54" y="42"/>
                </a:lnTo>
                <a:lnTo>
                  <a:pt x="54" y="40"/>
                </a:lnTo>
                <a:lnTo>
                  <a:pt x="50" y="38"/>
                </a:lnTo>
                <a:lnTo>
                  <a:pt x="50" y="34"/>
                </a:lnTo>
                <a:lnTo>
                  <a:pt x="52" y="34"/>
                </a:lnTo>
                <a:lnTo>
                  <a:pt x="56" y="36"/>
                </a:lnTo>
                <a:lnTo>
                  <a:pt x="58" y="36"/>
                </a:lnTo>
                <a:lnTo>
                  <a:pt x="60" y="34"/>
                </a:lnTo>
                <a:lnTo>
                  <a:pt x="56" y="30"/>
                </a:lnTo>
                <a:lnTo>
                  <a:pt x="56" y="27"/>
                </a:lnTo>
                <a:lnTo>
                  <a:pt x="58" y="27"/>
                </a:lnTo>
                <a:lnTo>
                  <a:pt x="60" y="29"/>
                </a:lnTo>
                <a:lnTo>
                  <a:pt x="62" y="27"/>
                </a:lnTo>
                <a:lnTo>
                  <a:pt x="60" y="23"/>
                </a:lnTo>
                <a:lnTo>
                  <a:pt x="58" y="23"/>
                </a:lnTo>
                <a:lnTo>
                  <a:pt x="52" y="19"/>
                </a:lnTo>
                <a:lnTo>
                  <a:pt x="52" y="17"/>
                </a:lnTo>
                <a:lnTo>
                  <a:pt x="56" y="12"/>
                </a:lnTo>
                <a:lnTo>
                  <a:pt x="56" y="8"/>
                </a:lnTo>
                <a:lnTo>
                  <a:pt x="54" y="8"/>
                </a:lnTo>
                <a:lnTo>
                  <a:pt x="52" y="10"/>
                </a:lnTo>
                <a:lnTo>
                  <a:pt x="52" y="8"/>
                </a:lnTo>
                <a:lnTo>
                  <a:pt x="47" y="8"/>
                </a:lnTo>
                <a:lnTo>
                  <a:pt x="43" y="4"/>
                </a:lnTo>
                <a:lnTo>
                  <a:pt x="41" y="4"/>
                </a:lnTo>
                <a:lnTo>
                  <a:pt x="37" y="4"/>
                </a:lnTo>
                <a:lnTo>
                  <a:pt x="34" y="4"/>
                </a:lnTo>
                <a:lnTo>
                  <a:pt x="34" y="2"/>
                </a:lnTo>
                <a:lnTo>
                  <a:pt x="30" y="4"/>
                </a:lnTo>
                <a:lnTo>
                  <a:pt x="26" y="2"/>
                </a:lnTo>
                <a:lnTo>
                  <a:pt x="24" y="4"/>
                </a:lnTo>
                <a:lnTo>
                  <a:pt x="22" y="2"/>
                </a:lnTo>
                <a:lnTo>
                  <a:pt x="20" y="0"/>
                </a:lnTo>
                <a:lnTo>
                  <a:pt x="18" y="2"/>
                </a:lnTo>
                <a:lnTo>
                  <a:pt x="17" y="0"/>
                </a:lnTo>
                <a:lnTo>
                  <a:pt x="15" y="2"/>
                </a:lnTo>
                <a:lnTo>
                  <a:pt x="13" y="2"/>
                </a:lnTo>
                <a:lnTo>
                  <a:pt x="9" y="2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2" y="0"/>
                </a:lnTo>
                <a:lnTo>
                  <a:pt x="2" y="2"/>
                </a:lnTo>
                <a:lnTo>
                  <a:pt x="2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5" y="14"/>
                </a:lnTo>
                <a:lnTo>
                  <a:pt x="5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20" y="34"/>
                </a:lnTo>
                <a:lnTo>
                  <a:pt x="32" y="47"/>
                </a:lnTo>
                <a:lnTo>
                  <a:pt x="32" y="49"/>
                </a:lnTo>
                <a:lnTo>
                  <a:pt x="32" y="49"/>
                </a:lnTo>
                <a:lnTo>
                  <a:pt x="34" y="51"/>
                </a:lnTo>
                <a:lnTo>
                  <a:pt x="39" y="51"/>
                </a:lnTo>
                <a:lnTo>
                  <a:pt x="41" y="51"/>
                </a:lnTo>
                <a:lnTo>
                  <a:pt x="45" y="55"/>
                </a:lnTo>
                <a:lnTo>
                  <a:pt x="47" y="55"/>
                </a:lnTo>
                <a:lnTo>
                  <a:pt x="49" y="5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" name="Freeform 713">
            <a:extLst>
              <a:ext uri="{FF2B5EF4-FFF2-40B4-BE49-F238E27FC236}">
                <a16:creationId xmlns:a16="http://schemas.microsoft.com/office/drawing/2014/main" id="{31565843-BDEF-44C9-8178-9A115F1BC0D4}"/>
              </a:ext>
            </a:extLst>
          </p:cNvPr>
          <p:cNvSpPr>
            <a:spLocks/>
          </p:cNvSpPr>
          <p:nvPr/>
        </p:nvSpPr>
        <p:spPr bwMode="auto">
          <a:xfrm>
            <a:off x="6242797" y="2996496"/>
            <a:ext cx="79309" cy="46938"/>
          </a:xfrm>
          <a:custGeom>
            <a:avLst/>
            <a:gdLst>
              <a:gd name="T0" fmla="*/ 13 w 49"/>
              <a:gd name="T1" fmla="*/ 26 h 29"/>
              <a:gd name="T2" fmla="*/ 15 w 49"/>
              <a:gd name="T3" fmla="*/ 26 h 29"/>
              <a:gd name="T4" fmla="*/ 22 w 49"/>
              <a:gd name="T5" fmla="*/ 28 h 29"/>
              <a:gd name="T6" fmla="*/ 24 w 49"/>
              <a:gd name="T7" fmla="*/ 28 h 29"/>
              <a:gd name="T8" fmla="*/ 26 w 49"/>
              <a:gd name="T9" fmla="*/ 22 h 29"/>
              <a:gd name="T10" fmla="*/ 32 w 49"/>
              <a:gd name="T11" fmla="*/ 20 h 29"/>
              <a:gd name="T12" fmla="*/ 32 w 49"/>
              <a:gd name="T13" fmla="*/ 14 h 29"/>
              <a:gd name="T14" fmla="*/ 41 w 49"/>
              <a:gd name="T15" fmla="*/ 9 h 29"/>
              <a:gd name="T16" fmla="*/ 49 w 49"/>
              <a:gd name="T17" fmla="*/ 9 h 29"/>
              <a:gd name="T18" fmla="*/ 49 w 49"/>
              <a:gd name="T19" fmla="*/ 3 h 29"/>
              <a:gd name="T20" fmla="*/ 45 w 49"/>
              <a:gd name="T21" fmla="*/ 0 h 29"/>
              <a:gd name="T22" fmla="*/ 41 w 49"/>
              <a:gd name="T23" fmla="*/ 0 h 29"/>
              <a:gd name="T24" fmla="*/ 34 w 49"/>
              <a:gd name="T25" fmla="*/ 3 h 29"/>
              <a:gd name="T26" fmla="*/ 32 w 49"/>
              <a:gd name="T27" fmla="*/ 3 h 29"/>
              <a:gd name="T28" fmla="*/ 28 w 49"/>
              <a:gd name="T29" fmla="*/ 3 h 29"/>
              <a:gd name="T30" fmla="*/ 24 w 49"/>
              <a:gd name="T31" fmla="*/ 5 h 29"/>
              <a:gd name="T32" fmla="*/ 22 w 49"/>
              <a:gd name="T33" fmla="*/ 5 h 29"/>
              <a:gd name="T34" fmla="*/ 17 w 49"/>
              <a:gd name="T35" fmla="*/ 7 h 29"/>
              <a:gd name="T36" fmla="*/ 15 w 49"/>
              <a:gd name="T37" fmla="*/ 5 h 29"/>
              <a:gd name="T38" fmla="*/ 7 w 49"/>
              <a:gd name="T39" fmla="*/ 5 h 29"/>
              <a:gd name="T40" fmla="*/ 5 w 49"/>
              <a:gd name="T41" fmla="*/ 5 h 29"/>
              <a:gd name="T42" fmla="*/ 2 w 49"/>
              <a:gd name="T43" fmla="*/ 11 h 29"/>
              <a:gd name="T44" fmla="*/ 4 w 49"/>
              <a:gd name="T45" fmla="*/ 13 h 29"/>
              <a:gd name="T46" fmla="*/ 0 w 49"/>
              <a:gd name="T47" fmla="*/ 16 h 29"/>
              <a:gd name="T48" fmla="*/ 2 w 49"/>
              <a:gd name="T49" fmla="*/ 22 h 29"/>
              <a:gd name="T50" fmla="*/ 2 w 49"/>
              <a:gd name="T51" fmla="*/ 22 h 29"/>
              <a:gd name="T52" fmla="*/ 5 w 49"/>
              <a:gd name="T53" fmla="*/ 24 h 29"/>
              <a:gd name="T54" fmla="*/ 5 w 49"/>
              <a:gd name="T55" fmla="*/ 26 h 29"/>
              <a:gd name="T56" fmla="*/ 2 w 49"/>
              <a:gd name="T57" fmla="*/ 26 h 29"/>
              <a:gd name="T58" fmla="*/ 2 w 49"/>
              <a:gd name="T59" fmla="*/ 29 h 29"/>
              <a:gd name="T60" fmla="*/ 7 w 49"/>
              <a:gd name="T61" fmla="*/ 29 h 29"/>
              <a:gd name="T62" fmla="*/ 13 w 49"/>
              <a:gd name="T63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" h="29">
                <a:moveTo>
                  <a:pt x="13" y="26"/>
                </a:moveTo>
                <a:lnTo>
                  <a:pt x="15" y="26"/>
                </a:lnTo>
                <a:lnTo>
                  <a:pt x="22" y="28"/>
                </a:lnTo>
                <a:lnTo>
                  <a:pt x="24" y="28"/>
                </a:lnTo>
                <a:lnTo>
                  <a:pt x="26" y="22"/>
                </a:lnTo>
                <a:lnTo>
                  <a:pt x="32" y="20"/>
                </a:lnTo>
                <a:lnTo>
                  <a:pt x="32" y="14"/>
                </a:lnTo>
                <a:lnTo>
                  <a:pt x="41" y="9"/>
                </a:lnTo>
                <a:lnTo>
                  <a:pt x="49" y="9"/>
                </a:lnTo>
                <a:lnTo>
                  <a:pt x="49" y="3"/>
                </a:lnTo>
                <a:lnTo>
                  <a:pt x="45" y="0"/>
                </a:lnTo>
                <a:lnTo>
                  <a:pt x="41" y="0"/>
                </a:lnTo>
                <a:lnTo>
                  <a:pt x="34" y="3"/>
                </a:lnTo>
                <a:lnTo>
                  <a:pt x="32" y="3"/>
                </a:lnTo>
                <a:lnTo>
                  <a:pt x="28" y="3"/>
                </a:lnTo>
                <a:lnTo>
                  <a:pt x="24" y="5"/>
                </a:lnTo>
                <a:lnTo>
                  <a:pt x="22" y="5"/>
                </a:lnTo>
                <a:lnTo>
                  <a:pt x="17" y="7"/>
                </a:lnTo>
                <a:lnTo>
                  <a:pt x="15" y="5"/>
                </a:lnTo>
                <a:lnTo>
                  <a:pt x="7" y="5"/>
                </a:lnTo>
                <a:lnTo>
                  <a:pt x="5" y="5"/>
                </a:lnTo>
                <a:lnTo>
                  <a:pt x="2" y="11"/>
                </a:lnTo>
                <a:lnTo>
                  <a:pt x="4" y="13"/>
                </a:lnTo>
                <a:lnTo>
                  <a:pt x="0" y="16"/>
                </a:lnTo>
                <a:lnTo>
                  <a:pt x="2" y="22"/>
                </a:lnTo>
                <a:lnTo>
                  <a:pt x="2" y="22"/>
                </a:lnTo>
                <a:lnTo>
                  <a:pt x="5" y="24"/>
                </a:lnTo>
                <a:lnTo>
                  <a:pt x="5" y="26"/>
                </a:lnTo>
                <a:lnTo>
                  <a:pt x="2" y="26"/>
                </a:lnTo>
                <a:lnTo>
                  <a:pt x="2" y="29"/>
                </a:lnTo>
                <a:lnTo>
                  <a:pt x="7" y="29"/>
                </a:lnTo>
                <a:lnTo>
                  <a:pt x="13" y="2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Freeform 714">
            <a:extLst>
              <a:ext uri="{FF2B5EF4-FFF2-40B4-BE49-F238E27FC236}">
                <a16:creationId xmlns:a16="http://schemas.microsoft.com/office/drawing/2014/main" id="{AA079515-1DB3-4522-A9E9-10975E9FD7BC}"/>
              </a:ext>
            </a:extLst>
          </p:cNvPr>
          <p:cNvSpPr>
            <a:spLocks/>
          </p:cNvSpPr>
          <p:nvPr/>
        </p:nvSpPr>
        <p:spPr bwMode="auto">
          <a:xfrm>
            <a:off x="6142446" y="2920424"/>
            <a:ext cx="186133" cy="87402"/>
          </a:xfrm>
          <a:custGeom>
            <a:avLst/>
            <a:gdLst>
              <a:gd name="T0" fmla="*/ 107 w 115"/>
              <a:gd name="T1" fmla="*/ 39 h 54"/>
              <a:gd name="T2" fmla="*/ 109 w 115"/>
              <a:gd name="T3" fmla="*/ 32 h 54"/>
              <a:gd name="T4" fmla="*/ 107 w 115"/>
              <a:gd name="T5" fmla="*/ 28 h 54"/>
              <a:gd name="T6" fmla="*/ 115 w 115"/>
              <a:gd name="T7" fmla="*/ 24 h 54"/>
              <a:gd name="T8" fmla="*/ 115 w 115"/>
              <a:gd name="T9" fmla="*/ 18 h 54"/>
              <a:gd name="T10" fmla="*/ 115 w 115"/>
              <a:gd name="T11" fmla="*/ 7 h 54"/>
              <a:gd name="T12" fmla="*/ 105 w 115"/>
              <a:gd name="T13" fmla="*/ 3 h 54"/>
              <a:gd name="T14" fmla="*/ 96 w 115"/>
              <a:gd name="T15" fmla="*/ 3 h 54"/>
              <a:gd name="T16" fmla="*/ 84 w 115"/>
              <a:gd name="T17" fmla="*/ 0 h 54"/>
              <a:gd name="T18" fmla="*/ 81 w 115"/>
              <a:gd name="T19" fmla="*/ 2 h 54"/>
              <a:gd name="T20" fmla="*/ 79 w 115"/>
              <a:gd name="T21" fmla="*/ 5 h 54"/>
              <a:gd name="T22" fmla="*/ 73 w 115"/>
              <a:gd name="T23" fmla="*/ 9 h 54"/>
              <a:gd name="T24" fmla="*/ 62 w 115"/>
              <a:gd name="T25" fmla="*/ 3 h 54"/>
              <a:gd name="T26" fmla="*/ 62 w 115"/>
              <a:gd name="T27" fmla="*/ 9 h 54"/>
              <a:gd name="T28" fmla="*/ 56 w 115"/>
              <a:gd name="T29" fmla="*/ 13 h 54"/>
              <a:gd name="T30" fmla="*/ 49 w 115"/>
              <a:gd name="T31" fmla="*/ 20 h 54"/>
              <a:gd name="T32" fmla="*/ 52 w 115"/>
              <a:gd name="T33" fmla="*/ 24 h 54"/>
              <a:gd name="T34" fmla="*/ 52 w 115"/>
              <a:gd name="T35" fmla="*/ 28 h 54"/>
              <a:gd name="T36" fmla="*/ 45 w 115"/>
              <a:gd name="T37" fmla="*/ 28 h 54"/>
              <a:gd name="T38" fmla="*/ 37 w 115"/>
              <a:gd name="T39" fmla="*/ 28 h 54"/>
              <a:gd name="T40" fmla="*/ 30 w 115"/>
              <a:gd name="T41" fmla="*/ 32 h 54"/>
              <a:gd name="T42" fmla="*/ 24 w 115"/>
              <a:gd name="T43" fmla="*/ 32 h 54"/>
              <a:gd name="T44" fmla="*/ 17 w 115"/>
              <a:gd name="T45" fmla="*/ 28 h 54"/>
              <a:gd name="T46" fmla="*/ 13 w 115"/>
              <a:gd name="T47" fmla="*/ 32 h 54"/>
              <a:gd name="T48" fmla="*/ 7 w 115"/>
              <a:gd name="T49" fmla="*/ 32 h 54"/>
              <a:gd name="T50" fmla="*/ 2 w 115"/>
              <a:gd name="T51" fmla="*/ 30 h 54"/>
              <a:gd name="T52" fmla="*/ 0 w 115"/>
              <a:gd name="T53" fmla="*/ 32 h 54"/>
              <a:gd name="T54" fmla="*/ 2 w 115"/>
              <a:gd name="T55" fmla="*/ 35 h 54"/>
              <a:gd name="T56" fmla="*/ 3 w 115"/>
              <a:gd name="T57" fmla="*/ 39 h 54"/>
              <a:gd name="T58" fmla="*/ 7 w 115"/>
              <a:gd name="T59" fmla="*/ 39 h 54"/>
              <a:gd name="T60" fmla="*/ 15 w 115"/>
              <a:gd name="T61" fmla="*/ 39 h 54"/>
              <a:gd name="T62" fmla="*/ 19 w 115"/>
              <a:gd name="T63" fmla="*/ 43 h 54"/>
              <a:gd name="T64" fmla="*/ 24 w 115"/>
              <a:gd name="T65" fmla="*/ 45 h 54"/>
              <a:gd name="T66" fmla="*/ 35 w 115"/>
              <a:gd name="T67" fmla="*/ 41 h 54"/>
              <a:gd name="T68" fmla="*/ 41 w 115"/>
              <a:gd name="T69" fmla="*/ 43 h 54"/>
              <a:gd name="T70" fmla="*/ 60 w 115"/>
              <a:gd name="T71" fmla="*/ 50 h 54"/>
              <a:gd name="T72" fmla="*/ 67 w 115"/>
              <a:gd name="T73" fmla="*/ 52 h 54"/>
              <a:gd name="T74" fmla="*/ 69 w 115"/>
              <a:gd name="T75" fmla="*/ 52 h 54"/>
              <a:gd name="T76" fmla="*/ 79 w 115"/>
              <a:gd name="T77" fmla="*/ 54 h 54"/>
              <a:gd name="T78" fmla="*/ 86 w 115"/>
              <a:gd name="T79" fmla="*/ 52 h 54"/>
              <a:gd name="T80" fmla="*/ 94 w 115"/>
              <a:gd name="T81" fmla="*/ 50 h 54"/>
              <a:gd name="T82" fmla="*/ 103 w 115"/>
              <a:gd name="T83" fmla="*/ 47 h 54"/>
              <a:gd name="T84" fmla="*/ 107 w 115"/>
              <a:gd name="T85" fmla="*/ 4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5" h="54">
                <a:moveTo>
                  <a:pt x="109" y="43"/>
                </a:moveTo>
                <a:lnTo>
                  <a:pt x="107" y="39"/>
                </a:lnTo>
                <a:lnTo>
                  <a:pt x="109" y="35"/>
                </a:lnTo>
                <a:lnTo>
                  <a:pt x="109" y="32"/>
                </a:lnTo>
                <a:lnTo>
                  <a:pt x="107" y="30"/>
                </a:lnTo>
                <a:lnTo>
                  <a:pt x="107" y="28"/>
                </a:lnTo>
                <a:lnTo>
                  <a:pt x="115" y="28"/>
                </a:lnTo>
                <a:lnTo>
                  <a:pt x="115" y="24"/>
                </a:lnTo>
                <a:lnTo>
                  <a:pt x="115" y="20"/>
                </a:lnTo>
                <a:lnTo>
                  <a:pt x="115" y="18"/>
                </a:lnTo>
                <a:lnTo>
                  <a:pt x="113" y="11"/>
                </a:lnTo>
                <a:lnTo>
                  <a:pt x="115" y="7"/>
                </a:lnTo>
                <a:lnTo>
                  <a:pt x="107" y="5"/>
                </a:lnTo>
                <a:lnTo>
                  <a:pt x="105" y="3"/>
                </a:lnTo>
                <a:lnTo>
                  <a:pt x="100" y="3"/>
                </a:lnTo>
                <a:lnTo>
                  <a:pt x="96" y="3"/>
                </a:lnTo>
                <a:lnTo>
                  <a:pt x="92" y="0"/>
                </a:lnTo>
                <a:lnTo>
                  <a:pt x="84" y="0"/>
                </a:lnTo>
                <a:lnTo>
                  <a:pt x="83" y="0"/>
                </a:lnTo>
                <a:lnTo>
                  <a:pt x="81" y="2"/>
                </a:lnTo>
                <a:lnTo>
                  <a:pt x="79" y="3"/>
                </a:lnTo>
                <a:lnTo>
                  <a:pt x="79" y="5"/>
                </a:lnTo>
                <a:lnTo>
                  <a:pt x="75" y="7"/>
                </a:lnTo>
                <a:lnTo>
                  <a:pt x="73" y="9"/>
                </a:lnTo>
                <a:lnTo>
                  <a:pt x="64" y="3"/>
                </a:lnTo>
                <a:lnTo>
                  <a:pt x="62" y="3"/>
                </a:lnTo>
                <a:lnTo>
                  <a:pt x="62" y="5"/>
                </a:lnTo>
                <a:lnTo>
                  <a:pt x="62" y="9"/>
                </a:lnTo>
                <a:lnTo>
                  <a:pt x="58" y="9"/>
                </a:lnTo>
                <a:lnTo>
                  <a:pt x="56" y="13"/>
                </a:lnTo>
                <a:lnTo>
                  <a:pt x="52" y="15"/>
                </a:lnTo>
                <a:lnTo>
                  <a:pt x="49" y="20"/>
                </a:lnTo>
                <a:lnTo>
                  <a:pt x="49" y="22"/>
                </a:lnTo>
                <a:lnTo>
                  <a:pt x="52" y="24"/>
                </a:lnTo>
                <a:lnTo>
                  <a:pt x="52" y="28"/>
                </a:lnTo>
                <a:lnTo>
                  <a:pt x="52" y="28"/>
                </a:lnTo>
                <a:lnTo>
                  <a:pt x="49" y="26"/>
                </a:lnTo>
                <a:lnTo>
                  <a:pt x="45" y="28"/>
                </a:lnTo>
                <a:lnTo>
                  <a:pt x="41" y="26"/>
                </a:lnTo>
                <a:lnTo>
                  <a:pt x="37" y="28"/>
                </a:lnTo>
                <a:lnTo>
                  <a:pt x="32" y="30"/>
                </a:lnTo>
                <a:lnTo>
                  <a:pt x="30" y="32"/>
                </a:lnTo>
                <a:lnTo>
                  <a:pt x="26" y="30"/>
                </a:lnTo>
                <a:lnTo>
                  <a:pt x="24" y="32"/>
                </a:lnTo>
                <a:lnTo>
                  <a:pt x="22" y="30"/>
                </a:lnTo>
                <a:lnTo>
                  <a:pt x="17" y="28"/>
                </a:lnTo>
                <a:lnTo>
                  <a:pt x="13" y="30"/>
                </a:lnTo>
                <a:lnTo>
                  <a:pt x="13" y="32"/>
                </a:lnTo>
                <a:lnTo>
                  <a:pt x="11" y="33"/>
                </a:lnTo>
                <a:lnTo>
                  <a:pt x="7" y="32"/>
                </a:lnTo>
                <a:lnTo>
                  <a:pt x="5" y="30"/>
                </a:lnTo>
                <a:lnTo>
                  <a:pt x="2" y="30"/>
                </a:lnTo>
                <a:lnTo>
                  <a:pt x="0" y="32"/>
                </a:lnTo>
                <a:lnTo>
                  <a:pt x="0" y="32"/>
                </a:lnTo>
                <a:lnTo>
                  <a:pt x="2" y="33"/>
                </a:lnTo>
                <a:lnTo>
                  <a:pt x="2" y="35"/>
                </a:lnTo>
                <a:lnTo>
                  <a:pt x="3" y="37"/>
                </a:lnTo>
                <a:lnTo>
                  <a:pt x="3" y="39"/>
                </a:lnTo>
                <a:lnTo>
                  <a:pt x="5" y="39"/>
                </a:lnTo>
                <a:lnTo>
                  <a:pt x="7" y="39"/>
                </a:lnTo>
                <a:lnTo>
                  <a:pt x="11" y="43"/>
                </a:lnTo>
                <a:lnTo>
                  <a:pt x="15" y="39"/>
                </a:lnTo>
                <a:lnTo>
                  <a:pt x="17" y="39"/>
                </a:lnTo>
                <a:lnTo>
                  <a:pt x="19" y="43"/>
                </a:lnTo>
                <a:lnTo>
                  <a:pt x="19" y="43"/>
                </a:lnTo>
                <a:lnTo>
                  <a:pt x="24" y="45"/>
                </a:lnTo>
                <a:lnTo>
                  <a:pt x="32" y="39"/>
                </a:lnTo>
                <a:lnTo>
                  <a:pt x="35" y="41"/>
                </a:lnTo>
                <a:lnTo>
                  <a:pt x="41" y="41"/>
                </a:lnTo>
                <a:lnTo>
                  <a:pt x="41" y="43"/>
                </a:lnTo>
                <a:lnTo>
                  <a:pt x="49" y="48"/>
                </a:lnTo>
                <a:lnTo>
                  <a:pt x="60" y="50"/>
                </a:lnTo>
                <a:lnTo>
                  <a:pt x="66" y="50"/>
                </a:lnTo>
                <a:lnTo>
                  <a:pt x="67" y="52"/>
                </a:lnTo>
                <a:lnTo>
                  <a:pt x="67" y="52"/>
                </a:lnTo>
                <a:lnTo>
                  <a:pt x="69" y="52"/>
                </a:lnTo>
                <a:lnTo>
                  <a:pt x="77" y="52"/>
                </a:lnTo>
                <a:lnTo>
                  <a:pt x="79" y="54"/>
                </a:lnTo>
                <a:lnTo>
                  <a:pt x="84" y="52"/>
                </a:lnTo>
                <a:lnTo>
                  <a:pt x="86" y="52"/>
                </a:lnTo>
                <a:lnTo>
                  <a:pt x="90" y="50"/>
                </a:lnTo>
                <a:lnTo>
                  <a:pt x="94" y="50"/>
                </a:lnTo>
                <a:lnTo>
                  <a:pt x="96" y="50"/>
                </a:lnTo>
                <a:lnTo>
                  <a:pt x="103" y="47"/>
                </a:lnTo>
                <a:lnTo>
                  <a:pt x="107" y="47"/>
                </a:lnTo>
                <a:lnTo>
                  <a:pt x="107" y="45"/>
                </a:lnTo>
                <a:lnTo>
                  <a:pt x="109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" name="Freeform 715">
            <a:extLst>
              <a:ext uri="{FF2B5EF4-FFF2-40B4-BE49-F238E27FC236}">
                <a16:creationId xmlns:a16="http://schemas.microsoft.com/office/drawing/2014/main" id="{B1458BFA-C669-4019-B85C-B596F8AE4B28}"/>
              </a:ext>
            </a:extLst>
          </p:cNvPr>
          <p:cNvSpPr>
            <a:spLocks/>
          </p:cNvSpPr>
          <p:nvPr/>
        </p:nvSpPr>
        <p:spPr bwMode="auto">
          <a:xfrm>
            <a:off x="6249271" y="2705156"/>
            <a:ext cx="246020" cy="205556"/>
          </a:xfrm>
          <a:custGeom>
            <a:avLst/>
            <a:gdLst>
              <a:gd name="T0" fmla="*/ 0 w 152"/>
              <a:gd name="T1" fmla="*/ 45 h 127"/>
              <a:gd name="T2" fmla="*/ 3 w 152"/>
              <a:gd name="T3" fmla="*/ 52 h 127"/>
              <a:gd name="T4" fmla="*/ 5 w 152"/>
              <a:gd name="T5" fmla="*/ 60 h 127"/>
              <a:gd name="T6" fmla="*/ 7 w 152"/>
              <a:gd name="T7" fmla="*/ 65 h 127"/>
              <a:gd name="T8" fmla="*/ 9 w 152"/>
              <a:gd name="T9" fmla="*/ 75 h 127"/>
              <a:gd name="T10" fmla="*/ 13 w 152"/>
              <a:gd name="T11" fmla="*/ 78 h 127"/>
              <a:gd name="T12" fmla="*/ 13 w 152"/>
              <a:gd name="T13" fmla="*/ 90 h 127"/>
              <a:gd name="T14" fmla="*/ 15 w 152"/>
              <a:gd name="T15" fmla="*/ 90 h 127"/>
              <a:gd name="T16" fmla="*/ 20 w 152"/>
              <a:gd name="T17" fmla="*/ 90 h 127"/>
              <a:gd name="T18" fmla="*/ 26 w 152"/>
              <a:gd name="T19" fmla="*/ 93 h 127"/>
              <a:gd name="T20" fmla="*/ 32 w 152"/>
              <a:gd name="T21" fmla="*/ 95 h 127"/>
              <a:gd name="T22" fmla="*/ 32 w 152"/>
              <a:gd name="T23" fmla="*/ 101 h 127"/>
              <a:gd name="T24" fmla="*/ 35 w 152"/>
              <a:gd name="T25" fmla="*/ 103 h 127"/>
              <a:gd name="T26" fmla="*/ 37 w 152"/>
              <a:gd name="T27" fmla="*/ 108 h 127"/>
              <a:gd name="T28" fmla="*/ 41 w 152"/>
              <a:gd name="T29" fmla="*/ 106 h 127"/>
              <a:gd name="T30" fmla="*/ 39 w 152"/>
              <a:gd name="T31" fmla="*/ 99 h 127"/>
              <a:gd name="T32" fmla="*/ 50 w 152"/>
              <a:gd name="T33" fmla="*/ 103 h 127"/>
              <a:gd name="T34" fmla="*/ 54 w 152"/>
              <a:gd name="T35" fmla="*/ 108 h 127"/>
              <a:gd name="T36" fmla="*/ 66 w 152"/>
              <a:gd name="T37" fmla="*/ 110 h 127"/>
              <a:gd name="T38" fmla="*/ 79 w 152"/>
              <a:gd name="T39" fmla="*/ 121 h 127"/>
              <a:gd name="T40" fmla="*/ 82 w 152"/>
              <a:gd name="T41" fmla="*/ 120 h 127"/>
              <a:gd name="T42" fmla="*/ 90 w 152"/>
              <a:gd name="T43" fmla="*/ 123 h 127"/>
              <a:gd name="T44" fmla="*/ 92 w 152"/>
              <a:gd name="T45" fmla="*/ 127 h 127"/>
              <a:gd name="T46" fmla="*/ 96 w 152"/>
              <a:gd name="T47" fmla="*/ 125 h 127"/>
              <a:gd name="T48" fmla="*/ 101 w 152"/>
              <a:gd name="T49" fmla="*/ 123 h 127"/>
              <a:gd name="T50" fmla="*/ 109 w 152"/>
              <a:gd name="T51" fmla="*/ 125 h 127"/>
              <a:gd name="T52" fmla="*/ 113 w 152"/>
              <a:gd name="T53" fmla="*/ 123 h 127"/>
              <a:gd name="T54" fmla="*/ 118 w 152"/>
              <a:gd name="T55" fmla="*/ 123 h 127"/>
              <a:gd name="T56" fmla="*/ 131 w 152"/>
              <a:gd name="T57" fmla="*/ 127 h 127"/>
              <a:gd name="T58" fmla="*/ 135 w 152"/>
              <a:gd name="T59" fmla="*/ 123 h 127"/>
              <a:gd name="T60" fmla="*/ 145 w 152"/>
              <a:gd name="T61" fmla="*/ 106 h 127"/>
              <a:gd name="T62" fmla="*/ 148 w 152"/>
              <a:gd name="T63" fmla="*/ 99 h 127"/>
              <a:gd name="T64" fmla="*/ 152 w 152"/>
              <a:gd name="T65" fmla="*/ 95 h 127"/>
              <a:gd name="T66" fmla="*/ 150 w 152"/>
              <a:gd name="T67" fmla="*/ 90 h 127"/>
              <a:gd name="T68" fmla="*/ 147 w 152"/>
              <a:gd name="T69" fmla="*/ 86 h 127"/>
              <a:gd name="T70" fmla="*/ 143 w 152"/>
              <a:gd name="T71" fmla="*/ 78 h 127"/>
              <a:gd name="T72" fmla="*/ 143 w 152"/>
              <a:gd name="T73" fmla="*/ 69 h 127"/>
              <a:gd name="T74" fmla="*/ 141 w 152"/>
              <a:gd name="T75" fmla="*/ 61 h 127"/>
              <a:gd name="T76" fmla="*/ 141 w 152"/>
              <a:gd name="T77" fmla="*/ 52 h 127"/>
              <a:gd name="T78" fmla="*/ 145 w 152"/>
              <a:gd name="T79" fmla="*/ 41 h 127"/>
              <a:gd name="T80" fmla="*/ 143 w 152"/>
              <a:gd name="T81" fmla="*/ 35 h 127"/>
              <a:gd name="T82" fmla="*/ 137 w 152"/>
              <a:gd name="T83" fmla="*/ 24 h 127"/>
              <a:gd name="T84" fmla="*/ 135 w 152"/>
              <a:gd name="T85" fmla="*/ 15 h 127"/>
              <a:gd name="T86" fmla="*/ 130 w 152"/>
              <a:gd name="T87" fmla="*/ 9 h 127"/>
              <a:gd name="T88" fmla="*/ 124 w 152"/>
              <a:gd name="T89" fmla="*/ 7 h 127"/>
              <a:gd name="T90" fmla="*/ 84 w 152"/>
              <a:gd name="T91" fmla="*/ 7 h 127"/>
              <a:gd name="T92" fmla="*/ 77 w 152"/>
              <a:gd name="T93" fmla="*/ 13 h 127"/>
              <a:gd name="T94" fmla="*/ 69 w 152"/>
              <a:gd name="T95" fmla="*/ 13 h 127"/>
              <a:gd name="T96" fmla="*/ 79 w 152"/>
              <a:gd name="T97" fmla="*/ 5 h 127"/>
              <a:gd name="T98" fmla="*/ 75 w 152"/>
              <a:gd name="T99" fmla="*/ 9 h 127"/>
              <a:gd name="T100" fmla="*/ 62 w 152"/>
              <a:gd name="T101" fmla="*/ 11 h 127"/>
              <a:gd name="T102" fmla="*/ 60 w 152"/>
              <a:gd name="T103" fmla="*/ 3 h 127"/>
              <a:gd name="T104" fmla="*/ 66 w 152"/>
              <a:gd name="T105" fmla="*/ 5 h 127"/>
              <a:gd name="T106" fmla="*/ 62 w 152"/>
              <a:gd name="T107" fmla="*/ 2 h 127"/>
              <a:gd name="T108" fmla="*/ 47 w 152"/>
              <a:gd name="T109" fmla="*/ 3 h 127"/>
              <a:gd name="T110" fmla="*/ 37 w 152"/>
              <a:gd name="T111" fmla="*/ 5 h 127"/>
              <a:gd name="T112" fmla="*/ 30 w 152"/>
              <a:gd name="T113" fmla="*/ 9 h 127"/>
              <a:gd name="T114" fmla="*/ 26 w 152"/>
              <a:gd name="T115" fmla="*/ 15 h 127"/>
              <a:gd name="T116" fmla="*/ 13 w 152"/>
              <a:gd name="T117" fmla="*/ 18 h 127"/>
              <a:gd name="T118" fmla="*/ 5 w 152"/>
              <a:gd name="T119" fmla="*/ 24 h 127"/>
              <a:gd name="T120" fmla="*/ 3 w 152"/>
              <a:gd name="T121" fmla="*/ 28 h 127"/>
              <a:gd name="T122" fmla="*/ 1 w 152"/>
              <a:gd name="T123" fmla="*/ 30 h 127"/>
              <a:gd name="T124" fmla="*/ 3 w 152"/>
              <a:gd name="T125" fmla="*/ 4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2" h="127">
                <a:moveTo>
                  <a:pt x="3" y="43"/>
                </a:moveTo>
                <a:lnTo>
                  <a:pt x="0" y="45"/>
                </a:lnTo>
                <a:lnTo>
                  <a:pt x="0" y="47"/>
                </a:lnTo>
                <a:lnTo>
                  <a:pt x="3" y="52"/>
                </a:lnTo>
                <a:lnTo>
                  <a:pt x="3" y="56"/>
                </a:lnTo>
                <a:lnTo>
                  <a:pt x="5" y="60"/>
                </a:lnTo>
                <a:lnTo>
                  <a:pt x="5" y="61"/>
                </a:lnTo>
                <a:lnTo>
                  <a:pt x="7" y="65"/>
                </a:lnTo>
                <a:lnTo>
                  <a:pt x="5" y="69"/>
                </a:lnTo>
                <a:lnTo>
                  <a:pt x="9" y="75"/>
                </a:lnTo>
                <a:lnTo>
                  <a:pt x="11" y="76"/>
                </a:lnTo>
                <a:lnTo>
                  <a:pt x="13" y="78"/>
                </a:lnTo>
                <a:lnTo>
                  <a:pt x="13" y="88"/>
                </a:lnTo>
                <a:lnTo>
                  <a:pt x="13" y="90"/>
                </a:lnTo>
                <a:lnTo>
                  <a:pt x="13" y="91"/>
                </a:lnTo>
                <a:lnTo>
                  <a:pt x="15" y="90"/>
                </a:lnTo>
                <a:lnTo>
                  <a:pt x="18" y="90"/>
                </a:lnTo>
                <a:lnTo>
                  <a:pt x="20" y="90"/>
                </a:lnTo>
                <a:lnTo>
                  <a:pt x="26" y="91"/>
                </a:lnTo>
                <a:lnTo>
                  <a:pt x="26" y="93"/>
                </a:lnTo>
                <a:lnTo>
                  <a:pt x="30" y="95"/>
                </a:lnTo>
                <a:lnTo>
                  <a:pt x="32" y="95"/>
                </a:lnTo>
                <a:lnTo>
                  <a:pt x="34" y="97"/>
                </a:lnTo>
                <a:lnTo>
                  <a:pt x="32" y="101"/>
                </a:lnTo>
                <a:lnTo>
                  <a:pt x="34" y="103"/>
                </a:lnTo>
                <a:lnTo>
                  <a:pt x="35" y="103"/>
                </a:lnTo>
                <a:lnTo>
                  <a:pt x="35" y="106"/>
                </a:lnTo>
                <a:lnTo>
                  <a:pt x="37" y="108"/>
                </a:lnTo>
                <a:lnTo>
                  <a:pt x="39" y="106"/>
                </a:lnTo>
                <a:lnTo>
                  <a:pt x="41" y="106"/>
                </a:lnTo>
                <a:lnTo>
                  <a:pt x="37" y="101"/>
                </a:lnTo>
                <a:lnTo>
                  <a:pt x="39" y="99"/>
                </a:lnTo>
                <a:lnTo>
                  <a:pt x="47" y="105"/>
                </a:lnTo>
                <a:lnTo>
                  <a:pt x="50" y="103"/>
                </a:lnTo>
                <a:lnTo>
                  <a:pt x="50" y="106"/>
                </a:lnTo>
                <a:lnTo>
                  <a:pt x="54" y="108"/>
                </a:lnTo>
                <a:lnTo>
                  <a:pt x="60" y="108"/>
                </a:lnTo>
                <a:lnTo>
                  <a:pt x="66" y="110"/>
                </a:lnTo>
                <a:lnTo>
                  <a:pt x="75" y="116"/>
                </a:lnTo>
                <a:lnTo>
                  <a:pt x="79" y="121"/>
                </a:lnTo>
                <a:lnTo>
                  <a:pt x="81" y="121"/>
                </a:lnTo>
                <a:lnTo>
                  <a:pt x="82" y="120"/>
                </a:lnTo>
                <a:lnTo>
                  <a:pt x="86" y="120"/>
                </a:lnTo>
                <a:lnTo>
                  <a:pt x="90" y="123"/>
                </a:lnTo>
                <a:lnTo>
                  <a:pt x="90" y="127"/>
                </a:lnTo>
                <a:lnTo>
                  <a:pt x="92" y="127"/>
                </a:lnTo>
                <a:lnTo>
                  <a:pt x="94" y="127"/>
                </a:lnTo>
                <a:lnTo>
                  <a:pt x="96" y="125"/>
                </a:lnTo>
                <a:lnTo>
                  <a:pt x="99" y="123"/>
                </a:lnTo>
                <a:lnTo>
                  <a:pt x="101" y="123"/>
                </a:lnTo>
                <a:lnTo>
                  <a:pt x="105" y="123"/>
                </a:lnTo>
                <a:lnTo>
                  <a:pt x="109" y="125"/>
                </a:lnTo>
                <a:lnTo>
                  <a:pt x="111" y="123"/>
                </a:lnTo>
                <a:lnTo>
                  <a:pt x="113" y="123"/>
                </a:lnTo>
                <a:lnTo>
                  <a:pt x="114" y="125"/>
                </a:lnTo>
                <a:lnTo>
                  <a:pt x="118" y="123"/>
                </a:lnTo>
                <a:lnTo>
                  <a:pt x="124" y="123"/>
                </a:lnTo>
                <a:lnTo>
                  <a:pt x="131" y="127"/>
                </a:lnTo>
                <a:lnTo>
                  <a:pt x="133" y="127"/>
                </a:lnTo>
                <a:lnTo>
                  <a:pt x="135" y="123"/>
                </a:lnTo>
                <a:lnTo>
                  <a:pt x="133" y="118"/>
                </a:lnTo>
                <a:lnTo>
                  <a:pt x="145" y="106"/>
                </a:lnTo>
                <a:lnTo>
                  <a:pt x="145" y="103"/>
                </a:lnTo>
                <a:lnTo>
                  <a:pt x="148" y="99"/>
                </a:lnTo>
                <a:lnTo>
                  <a:pt x="150" y="99"/>
                </a:lnTo>
                <a:lnTo>
                  <a:pt x="152" y="95"/>
                </a:lnTo>
                <a:lnTo>
                  <a:pt x="150" y="93"/>
                </a:lnTo>
                <a:lnTo>
                  <a:pt x="150" y="90"/>
                </a:lnTo>
                <a:lnTo>
                  <a:pt x="152" y="88"/>
                </a:lnTo>
                <a:lnTo>
                  <a:pt x="147" y="86"/>
                </a:lnTo>
                <a:lnTo>
                  <a:pt x="145" y="80"/>
                </a:lnTo>
                <a:lnTo>
                  <a:pt x="143" y="78"/>
                </a:lnTo>
                <a:lnTo>
                  <a:pt x="143" y="71"/>
                </a:lnTo>
                <a:lnTo>
                  <a:pt x="143" y="69"/>
                </a:lnTo>
                <a:lnTo>
                  <a:pt x="143" y="67"/>
                </a:lnTo>
                <a:lnTo>
                  <a:pt x="141" y="61"/>
                </a:lnTo>
                <a:lnTo>
                  <a:pt x="139" y="56"/>
                </a:lnTo>
                <a:lnTo>
                  <a:pt x="141" y="52"/>
                </a:lnTo>
                <a:lnTo>
                  <a:pt x="145" y="50"/>
                </a:lnTo>
                <a:lnTo>
                  <a:pt x="145" y="41"/>
                </a:lnTo>
                <a:lnTo>
                  <a:pt x="143" y="39"/>
                </a:lnTo>
                <a:lnTo>
                  <a:pt x="143" y="35"/>
                </a:lnTo>
                <a:lnTo>
                  <a:pt x="139" y="32"/>
                </a:lnTo>
                <a:lnTo>
                  <a:pt x="137" y="24"/>
                </a:lnTo>
                <a:lnTo>
                  <a:pt x="133" y="20"/>
                </a:lnTo>
                <a:lnTo>
                  <a:pt x="135" y="15"/>
                </a:lnTo>
                <a:lnTo>
                  <a:pt x="133" y="9"/>
                </a:lnTo>
                <a:lnTo>
                  <a:pt x="130" y="9"/>
                </a:lnTo>
                <a:lnTo>
                  <a:pt x="126" y="5"/>
                </a:lnTo>
                <a:lnTo>
                  <a:pt x="124" y="7"/>
                </a:lnTo>
                <a:lnTo>
                  <a:pt x="105" y="9"/>
                </a:lnTo>
                <a:lnTo>
                  <a:pt x="84" y="7"/>
                </a:lnTo>
                <a:lnTo>
                  <a:pt x="82" y="7"/>
                </a:lnTo>
                <a:lnTo>
                  <a:pt x="77" y="13"/>
                </a:lnTo>
                <a:lnTo>
                  <a:pt x="71" y="15"/>
                </a:lnTo>
                <a:lnTo>
                  <a:pt x="69" y="13"/>
                </a:lnTo>
                <a:lnTo>
                  <a:pt x="75" y="11"/>
                </a:lnTo>
                <a:lnTo>
                  <a:pt x="79" y="5"/>
                </a:lnTo>
                <a:lnTo>
                  <a:pt x="77" y="5"/>
                </a:lnTo>
                <a:lnTo>
                  <a:pt x="75" y="9"/>
                </a:lnTo>
                <a:lnTo>
                  <a:pt x="67" y="13"/>
                </a:lnTo>
                <a:lnTo>
                  <a:pt x="62" y="11"/>
                </a:lnTo>
                <a:lnTo>
                  <a:pt x="60" y="7"/>
                </a:lnTo>
                <a:lnTo>
                  <a:pt x="60" y="3"/>
                </a:lnTo>
                <a:lnTo>
                  <a:pt x="64" y="3"/>
                </a:lnTo>
                <a:lnTo>
                  <a:pt x="66" y="5"/>
                </a:lnTo>
                <a:lnTo>
                  <a:pt x="66" y="3"/>
                </a:lnTo>
                <a:lnTo>
                  <a:pt x="62" y="2"/>
                </a:lnTo>
                <a:lnTo>
                  <a:pt x="52" y="0"/>
                </a:lnTo>
                <a:lnTo>
                  <a:pt x="47" y="3"/>
                </a:lnTo>
                <a:lnTo>
                  <a:pt x="41" y="3"/>
                </a:lnTo>
                <a:lnTo>
                  <a:pt x="37" y="5"/>
                </a:lnTo>
                <a:lnTo>
                  <a:pt x="34" y="9"/>
                </a:lnTo>
                <a:lnTo>
                  <a:pt x="30" y="9"/>
                </a:lnTo>
                <a:lnTo>
                  <a:pt x="26" y="13"/>
                </a:lnTo>
                <a:lnTo>
                  <a:pt x="26" y="15"/>
                </a:lnTo>
                <a:lnTo>
                  <a:pt x="20" y="15"/>
                </a:lnTo>
                <a:lnTo>
                  <a:pt x="13" y="18"/>
                </a:lnTo>
                <a:lnTo>
                  <a:pt x="7" y="20"/>
                </a:lnTo>
                <a:lnTo>
                  <a:pt x="5" y="24"/>
                </a:lnTo>
                <a:lnTo>
                  <a:pt x="5" y="28"/>
                </a:lnTo>
                <a:lnTo>
                  <a:pt x="3" y="28"/>
                </a:lnTo>
                <a:lnTo>
                  <a:pt x="3" y="30"/>
                </a:lnTo>
                <a:lnTo>
                  <a:pt x="1" y="30"/>
                </a:lnTo>
                <a:lnTo>
                  <a:pt x="3" y="37"/>
                </a:lnTo>
                <a:lnTo>
                  <a:pt x="3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0" name="Freeform 716">
            <a:extLst>
              <a:ext uri="{FF2B5EF4-FFF2-40B4-BE49-F238E27FC236}">
                <a16:creationId xmlns:a16="http://schemas.microsoft.com/office/drawing/2014/main" id="{3F7DAEB8-DBB8-4EEA-B881-B4364A778955}"/>
              </a:ext>
            </a:extLst>
          </p:cNvPr>
          <p:cNvSpPr>
            <a:spLocks/>
          </p:cNvSpPr>
          <p:nvPr/>
        </p:nvSpPr>
        <p:spPr bwMode="auto">
          <a:xfrm>
            <a:off x="6197477" y="2850826"/>
            <a:ext cx="197463" cy="84165"/>
          </a:xfrm>
          <a:custGeom>
            <a:avLst/>
            <a:gdLst>
              <a:gd name="T0" fmla="*/ 41 w 122"/>
              <a:gd name="T1" fmla="*/ 50 h 52"/>
              <a:gd name="T2" fmla="*/ 45 w 122"/>
              <a:gd name="T3" fmla="*/ 46 h 52"/>
              <a:gd name="T4" fmla="*/ 49 w 122"/>
              <a:gd name="T5" fmla="*/ 43 h 52"/>
              <a:gd name="T6" fmla="*/ 58 w 122"/>
              <a:gd name="T7" fmla="*/ 43 h 52"/>
              <a:gd name="T8" fmla="*/ 66 w 122"/>
              <a:gd name="T9" fmla="*/ 46 h 52"/>
              <a:gd name="T10" fmla="*/ 73 w 122"/>
              <a:gd name="T11" fmla="*/ 48 h 52"/>
              <a:gd name="T12" fmla="*/ 81 w 122"/>
              <a:gd name="T13" fmla="*/ 50 h 52"/>
              <a:gd name="T14" fmla="*/ 88 w 122"/>
              <a:gd name="T15" fmla="*/ 46 h 52"/>
              <a:gd name="T16" fmla="*/ 96 w 122"/>
              <a:gd name="T17" fmla="*/ 46 h 52"/>
              <a:gd name="T18" fmla="*/ 107 w 122"/>
              <a:gd name="T19" fmla="*/ 41 h 52"/>
              <a:gd name="T20" fmla="*/ 114 w 122"/>
              <a:gd name="T21" fmla="*/ 37 h 52"/>
              <a:gd name="T22" fmla="*/ 122 w 122"/>
              <a:gd name="T23" fmla="*/ 33 h 52"/>
              <a:gd name="T24" fmla="*/ 114 w 122"/>
              <a:gd name="T25" fmla="*/ 30 h 52"/>
              <a:gd name="T26" fmla="*/ 111 w 122"/>
              <a:gd name="T27" fmla="*/ 31 h 52"/>
              <a:gd name="T28" fmla="*/ 98 w 122"/>
              <a:gd name="T29" fmla="*/ 20 h 52"/>
              <a:gd name="T30" fmla="*/ 86 w 122"/>
              <a:gd name="T31" fmla="*/ 18 h 52"/>
              <a:gd name="T32" fmla="*/ 82 w 122"/>
              <a:gd name="T33" fmla="*/ 13 h 52"/>
              <a:gd name="T34" fmla="*/ 71 w 122"/>
              <a:gd name="T35" fmla="*/ 9 h 52"/>
              <a:gd name="T36" fmla="*/ 73 w 122"/>
              <a:gd name="T37" fmla="*/ 16 h 52"/>
              <a:gd name="T38" fmla="*/ 69 w 122"/>
              <a:gd name="T39" fmla="*/ 18 h 52"/>
              <a:gd name="T40" fmla="*/ 67 w 122"/>
              <a:gd name="T41" fmla="*/ 13 h 52"/>
              <a:gd name="T42" fmla="*/ 64 w 122"/>
              <a:gd name="T43" fmla="*/ 11 h 52"/>
              <a:gd name="T44" fmla="*/ 64 w 122"/>
              <a:gd name="T45" fmla="*/ 5 h 52"/>
              <a:gd name="T46" fmla="*/ 58 w 122"/>
              <a:gd name="T47" fmla="*/ 3 h 52"/>
              <a:gd name="T48" fmla="*/ 52 w 122"/>
              <a:gd name="T49" fmla="*/ 0 h 52"/>
              <a:gd name="T50" fmla="*/ 47 w 122"/>
              <a:gd name="T51" fmla="*/ 0 h 52"/>
              <a:gd name="T52" fmla="*/ 45 w 122"/>
              <a:gd name="T53" fmla="*/ 0 h 52"/>
              <a:gd name="T54" fmla="*/ 41 w 122"/>
              <a:gd name="T55" fmla="*/ 0 h 52"/>
              <a:gd name="T56" fmla="*/ 33 w 122"/>
              <a:gd name="T57" fmla="*/ 0 h 52"/>
              <a:gd name="T58" fmla="*/ 32 w 122"/>
              <a:gd name="T59" fmla="*/ 3 h 52"/>
              <a:gd name="T60" fmla="*/ 24 w 122"/>
              <a:gd name="T61" fmla="*/ 3 h 52"/>
              <a:gd name="T62" fmla="*/ 18 w 122"/>
              <a:gd name="T63" fmla="*/ 5 h 52"/>
              <a:gd name="T64" fmla="*/ 13 w 122"/>
              <a:gd name="T65" fmla="*/ 11 h 52"/>
              <a:gd name="T66" fmla="*/ 3 w 122"/>
              <a:gd name="T67" fmla="*/ 15 h 52"/>
              <a:gd name="T68" fmla="*/ 0 w 122"/>
              <a:gd name="T69" fmla="*/ 15 h 52"/>
              <a:gd name="T70" fmla="*/ 5 w 122"/>
              <a:gd name="T71" fmla="*/ 18 h 52"/>
              <a:gd name="T72" fmla="*/ 9 w 122"/>
              <a:gd name="T73" fmla="*/ 28 h 52"/>
              <a:gd name="T74" fmla="*/ 13 w 122"/>
              <a:gd name="T75" fmla="*/ 33 h 52"/>
              <a:gd name="T76" fmla="*/ 20 w 122"/>
              <a:gd name="T77" fmla="*/ 39 h 52"/>
              <a:gd name="T78" fmla="*/ 28 w 122"/>
              <a:gd name="T79" fmla="*/ 46 h 52"/>
              <a:gd name="T80" fmla="*/ 39 w 122"/>
              <a:gd name="T81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2" h="52">
                <a:moveTo>
                  <a:pt x="39" y="52"/>
                </a:moveTo>
                <a:lnTo>
                  <a:pt x="41" y="50"/>
                </a:lnTo>
                <a:lnTo>
                  <a:pt x="45" y="48"/>
                </a:lnTo>
                <a:lnTo>
                  <a:pt x="45" y="46"/>
                </a:lnTo>
                <a:lnTo>
                  <a:pt x="47" y="45"/>
                </a:lnTo>
                <a:lnTo>
                  <a:pt x="49" y="43"/>
                </a:lnTo>
                <a:lnTo>
                  <a:pt x="50" y="43"/>
                </a:lnTo>
                <a:lnTo>
                  <a:pt x="58" y="43"/>
                </a:lnTo>
                <a:lnTo>
                  <a:pt x="62" y="46"/>
                </a:lnTo>
                <a:lnTo>
                  <a:pt x="66" y="46"/>
                </a:lnTo>
                <a:lnTo>
                  <a:pt x="71" y="46"/>
                </a:lnTo>
                <a:lnTo>
                  <a:pt x="73" y="48"/>
                </a:lnTo>
                <a:lnTo>
                  <a:pt x="81" y="50"/>
                </a:lnTo>
                <a:lnTo>
                  <a:pt x="81" y="50"/>
                </a:lnTo>
                <a:lnTo>
                  <a:pt x="84" y="46"/>
                </a:lnTo>
                <a:lnTo>
                  <a:pt x="88" y="46"/>
                </a:lnTo>
                <a:lnTo>
                  <a:pt x="90" y="48"/>
                </a:lnTo>
                <a:lnTo>
                  <a:pt x="96" y="46"/>
                </a:lnTo>
                <a:lnTo>
                  <a:pt x="103" y="45"/>
                </a:lnTo>
                <a:lnTo>
                  <a:pt x="107" y="41"/>
                </a:lnTo>
                <a:lnTo>
                  <a:pt x="111" y="41"/>
                </a:lnTo>
                <a:lnTo>
                  <a:pt x="114" y="37"/>
                </a:lnTo>
                <a:lnTo>
                  <a:pt x="122" y="37"/>
                </a:lnTo>
                <a:lnTo>
                  <a:pt x="122" y="33"/>
                </a:lnTo>
                <a:lnTo>
                  <a:pt x="118" y="30"/>
                </a:lnTo>
                <a:lnTo>
                  <a:pt x="114" y="30"/>
                </a:lnTo>
                <a:lnTo>
                  <a:pt x="113" y="31"/>
                </a:lnTo>
                <a:lnTo>
                  <a:pt x="111" y="31"/>
                </a:lnTo>
                <a:lnTo>
                  <a:pt x="107" y="26"/>
                </a:lnTo>
                <a:lnTo>
                  <a:pt x="98" y="20"/>
                </a:lnTo>
                <a:lnTo>
                  <a:pt x="92" y="18"/>
                </a:lnTo>
                <a:lnTo>
                  <a:pt x="86" y="18"/>
                </a:lnTo>
                <a:lnTo>
                  <a:pt x="82" y="16"/>
                </a:lnTo>
                <a:lnTo>
                  <a:pt x="82" y="13"/>
                </a:lnTo>
                <a:lnTo>
                  <a:pt x="79" y="15"/>
                </a:lnTo>
                <a:lnTo>
                  <a:pt x="71" y="9"/>
                </a:lnTo>
                <a:lnTo>
                  <a:pt x="69" y="11"/>
                </a:lnTo>
                <a:lnTo>
                  <a:pt x="73" y="16"/>
                </a:lnTo>
                <a:lnTo>
                  <a:pt x="71" y="16"/>
                </a:lnTo>
                <a:lnTo>
                  <a:pt x="69" y="18"/>
                </a:lnTo>
                <a:lnTo>
                  <a:pt x="67" y="16"/>
                </a:lnTo>
                <a:lnTo>
                  <a:pt x="67" y="13"/>
                </a:lnTo>
                <a:lnTo>
                  <a:pt x="66" y="13"/>
                </a:lnTo>
                <a:lnTo>
                  <a:pt x="64" y="11"/>
                </a:lnTo>
                <a:lnTo>
                  <a:pt x="66" y="7"/>
                </a:lnTo>
                <a:lnTo>
                  <a:pt x="64" y="5"/>
                </a:lnTo>
                <a:lnTo>
                  <a:pt x="62" y="5"/>
                </a:lnTo>
                <a:lnTo>
                  <a:pt x="58" y="3"/>
                </a:lnTo>
                <a:lnTo>
                  <a:pt x="58" y="1"/>
                </a:lnTo>
                <a:lnTo>
                  <a:pt x="52" y="0"/>
                </a:lnTo>
                <a:lnTo>
                  <a:pt x="50" y="0"/>
                </a:lnTo>
                <a:lnTo>
                  <a:pt x="47" y="0"/>
                </a:lnTo>
                <a:lnTo>
                  <a:pt x="45" y="1"/>
                </a:lnTo>
                <a:lnTo>
                  <a:pt x="45" y="0"/>
                </a:lnTo>
                <a:lnTo>
                  <a:pt x="43" y="0"/>
                </a:lnTo>
                <a:lnTo>
                  <a:pt x="41" y="0"/>
                </a:lnTo>
                <a:lnTo>
                  <a:pt x="39" y="0"/>
                </a:lnTo>
                <a:lnTo>
                  <a:pt x="33" y="0"/>
                </a:lnTo>
                <a:lnTo>
                  <a:pt x="33" y="1"/>
                </a:lnTo>
                <a:lnTo>
                  <a:pt x="32" y="3"/>
                </a:lnTo>
                <a:lnTo>
                  <a:pt x="30" y="3"/>
                </a:lnTo>
                <a:lnTo>
                  <a:pt x="24" y="3"/>
                </a:lnTo>
                <a:lnTo>
                  <a:pt x="22" y="5"/>
                </a:lnTo>
                <a:lnTo>
                  <a:pt x="18" y="5"/>
                </a:lnTo>
                <a:lnTo>
                  <a:pt x="15" y="9"/>
                </a:lnTo>
                <a:lnTo>
                  <a:pt x="13" y="11"/>
                </a:lnTo>
                <a:lnTo>
                  <a:pt x="5" y="15"/>
                </a:lnTo>
                <a:lnTo>
                  <a:pt x="3" y="15"/>
                </a:lnTo>
                <a:lnTo>
                  <a:pt x="1" y="13"/>
                </a:lnTo>
                <a:lnTo>
                  <a:pt x="0" y="15"/>
                </a:lnTo>
                <a:lnTo>
                  <a:pt x="1" y="16"/>
                </a:lnTo>
                <a:lnTo>
                  <a:pt x="5" y="18"/>
                </a:lnTo>
                <a:lnTo>
                  <a:pt x="9" y="24"/>
                </a:lnTo>
                <a:lnTo>
                  <a:pt x="9" y="28"/>
                </a:lnTo>
                <a:lnTo>
                  <a:pt x="9" y="31"/>
                </a:lnTo>
                <a:lnTo>
                  <a:pt x="13" y="33"/>
                </a:lnTo>
                <a:lnTo>
                  <a:pt x="18" y="37"/>
                </a:lnTo>
                <a:lnTo>
                  <a:pt x="20" y="39"/>
                </a:lnTo>
                <a:lnTo>
                  <a:pt x="28" y="46"/>
                </a:lnTo>
                <a:lnTo>
                  <a:pt x="28" y="46"/>
                </a:lnTo>
                <a:lnTo>
                  <a:pt x="30" y="46"/>
                </a:lnTo>
                <a:lnTo>
                  <a:pt x="39" y="5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1" name="Freeform 717">
            <a:extLst>
              <a:ext uri="{FF2B5EF4-FFF2-40B4-BE49-F238E27FC236}">
                <a16:creationId xmlns:a16="http://schemas.microsoft.com/office/drawing/2014/main" id="{F08AFF4D-829C-4FAE-8E6D-50B5CACE4164}"/>
              </a:ext>
            </a:extLst>
          </p:cNvPr>
          <p:cNvSpPr>
            <a:spLocks/>
          </p:cNvSpPr>
          <p:nvPr/>
        </p:nvSpPr>
        <p:spPr bwMode="auto">
          <a:xfrm>
            <a:off x="6046952" y="2708393"/>
            <a:ext cx="223360" cy="265443"/>
          </a:xfrm>
          <a:custGeom>
            <a:avLst/>
            <a:gdLst>
              <a:gd name="T0" fmla="*/ 19 w 138"/>
              <a:gd name="T1" fmla="*/ 50 h 164"/>
              <a:gd name="T2" fmla="*/ 13 w 138"/>
              <a:gd name="T3" fmla="*/ 56 h 164"/>
              <a:gd name="T4" fmla="*/ 17 w 138"/>
              <a:gd name="T5" fmla="*/ 63 h 164"/>
              <a:gd name="T6" fmla="*/ 10 w 138"/>
              <a:gd name="T7" fmla="*/ 69 h 164"/>
              <a:gd name="T8" fmla="*/ 2 w 138"/>
              <a:gd name="T9" fmla="*/ 80 h 164"/>
              <a:gd name="T10" fmla="*/ 0 w 138"/>
              <a:gd name="T11" fmla="*/ 91 h 164"/>
              <a:gd name="T12" fmla="*/ 2 w 138"/>
              <a:gd name="T13" fmla="*/ 106 h 164"/>
              <a:gd name="T14" fmla="*/ 10 w 138"/>
              <a:gd name="T15" fmla="*/ 116 h 164"/>
              <a:gd name="T16" fmla="*/ 12 w 138"/>
              <a:gd name="T17" fmla="*/ 125 h 164"/>
              <a:gd name="T18" fmla="*/ 23 w 138"/>
              <a:gd name="T19" fmla="*/ 129 h 164"/>
              <a:gd name="T20" fmla="*/ 36 w 138"/>
              <a:gd name="T21" fmla="*/ 131 h 164"/>
              <a:gd name="T22" fmla="*/ 29 w 138"/>
              <a:gd name="T23" fmla="*/ 144 h 164"/>
              <a:gd name="T24" fmla="*/ 32 w 138"/>
              <a:gd name="T25" fmla="*/ 161 h 164"/>
              <a:gd name="T26" fmla="*/ 42 w 138"/>
              <a:gd name="T27" fmla="*/ 161 h 164"/>
              <a:gd name="T28" fmla="*/ 47 w 138"/>
              <a:gd name="T29" fmla="*/ 159 h 164"/>
              <a:gd name="T30" fmla="*/ 57 w 138"/>
              <a:gd name="T31" fmla="*/ 161 h 164"/>
              <a:gd name="T32" fmla="*/ 64 w 138"/>
              <a:gd name="T33" fmla="*/ 161 h 164"/>
              <a:gd name="T34" fmla="*/ 72 w 138"/>
              <a:gd name="T35" fmla="*/ 161 h 164"/>
              <a:gd name="T36" fmla="*/ 85 w 138"/>
              <a:gd name="T37" fmla="*/ 161 h 164"/>
              <a:gd name="T38" fmla="*/ 100 w 138"/>
              <a:gd name="T39" fmla="*/ 157 h 164"/>
              <a:gd name="T40" fmla="*/ 111 w 138"/>
              <a:gd name="T41" fmla="*/ 159 h 164"/>
              <a:gd name="T42" fmla="*/ 111 w 138"/>
              <a:gd name="T43" fmla="*/ 146 h 164"/>
              <a:gd name="T44" fmla="*/ 121 w 138"/>
              <a:gd name="T45" fmla="*/ 136 h 164"/>
              <a:gd name="T46" fmla="*/ 111 w 138"/>
              <a:gd name="T47" fmla="*/ 125 h 164"/>
              <a:gd name="T48" fmla="*/ 102 w 138"/>
              <a:gd name="T49" fmla="*/ 112 h 164"/>
              <a:gd name="T50" fmla="*/ 94 w 138"/>
              <a:gd name="T51" fmla="*/ 101 h 164"/>
              <a:gd name="T52" fmla="*/ 108 w 138"/>
              <a:gd name="T53" fmla="*/ 97 h 164"/>
              <a:gd name="T54" fmla="*/ 123 w 138"/>
              <a:gd name="T55" fmla="*/ 91 h 164"/>
              <a:gd name="T56" fmla="*/ 132 w 138"/>
              <a:gd name="T57" fmla="*/ 88 h 164"/>
              <a:gd name="T58" fmla="*/ 138 w 138"/>
              <a:gd name="T59" fmla="*/ 86 h 164"/>
              <a:gd name="T60" fmla="*/ 130 w 138"/>
              <a:gd name="T61" fmla="*/ 67 h 164"/>
              <a:gd name="T62" fmla="*/ 128 w 138"/>
              <a:gd name="T63" fmla="*/ 54 h 164"/>
              <a:gd name="T64" fmla="*/ 128 w 138"/>
              <a:gd name="T65" fmla="*/ 41 h 164"/>
              <a:gd name="T66" fmla="*/ 123 w 138"/>
              <a:gd name="T67" fmla="*/ 26 h 164"/>
              <a:gd name="T68" fmla="*/ 115 w 138"/>
              <a:gd name="T69" fmla="*/ 18 h 164"/>
              <a:gd name="T70" fmla="*/ 104 w 138"/>
              <a:gd name="T71" fmla="*/ 13 h 164"/>
              <a:gd name="T72" fmla="*/ 94 w 138"/>
              <a:gd name="T73" fmla="*/ 15 h 164"/>
              <a:gd name="T74" fmla="*/ 100 w 138"/>
              <a:gd name="T75" fmla="*/ 11 h 164"/>
              <a:gd name="T76" fmla="*/ 91 w 138"/>
              <a:gd name="T77" fmla="*/ 15 h 164"/>
              <a:gd name="T78" fmla="*/ 83 w 138"/>
              <a:gd name="T79" fmla="*/ 22 h 164"/>
              <a:gd name="T80" fmla="*/ 74 w 138"/>
              <a:gd name="T81" fmla="*/ 22 h 164"/>
              <a:gd name="T82" fmla="*/ 76 w 138"/>
              <a:gd name="T83" fmla="*/ 16 h 164"/>
              <a:gd name="T84" fmla="*/ 72 w 138"/>
              <a:gd name="T85" fmla="*/ 16 h 164"/>
              <a:gd name="T86" fmla="*/ 64 w 138"/>
              <a:gd name="T87" fmla="*/ 13 h 164"/>
              <a:gd name="T88" fmla="*/ 57 w 138"/>
              <a:gd name="T89" fmla="*/ 11 h 164"/>
              <a:gd name="T90" fmla="*/ 53 w 138"/>
              <a:gd name="T91" fmla="*/ 1 h 164"/>
              <a:gd name="T92" fmla="*/ 38 w 138"/>
              <a:gd name="T93" fmla="*/ 0 h 164"/>
              <a:gd name="T94" fmla="*/ 42 w 138"/>
              <a:gd name="T95" fmla="*/ 3 h 164"/>
              <a:gd name="T96" fmla="*/ 40 w 138"/>
              <a:gd name="T97" fmla="*/ 11 h 164"/>
              <a:gd name="T98" fmla="*/ 46 w 138"/>
              <a:gd name="T99" fmla="*/ 18 h 164"/>
              <a:gd name="T100" fmla="*/ 49 w 138"/>
              <a:gd name="T101" fmla="*/ 24 h 164"/>
              <a:gd name="T102" fmla="*/ 49 w 138"/>
              <a:gd name="T103" fmla="*/ 26 h 164"/>
              <a:gd name="T104" fmla="*/ 38 w 138"/>
              <a:gd name="T105" fmla="*/ 30 h 164"/>
              <a:gd name="T106" fmla="*/ 36 w 138"/>
              <a:gd name="T107" fmla="*/ 35 h 164"/>
              <a:gd name="T108" fmla="*/ 32 w 138"/>
              <a:gd name="T109" fmla="*/ 33 h 164"/>
              <a:gd name="T110" fmla="*/ 30 w 138"/>
              <a:gd name="T111" fmla="*/ 30 h 164"/>
              <a:gd name="T112" fmla="*/ 17 w 138"/>
              <a:gd name="T113" fmla="*/ 33 h 164"/>
              <a:gd name="T114" fmla="*/ 23 w 138"/>
              <a:gd name="T115" fmla="*/ 4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8" h="164">
                <a:moveTo>
                  <a:pt x="21" y="43"/>
                </a:moveTo>
                <a:lnTo>
                  <a:pt x="21" y="45"/>
                </a:lnTo>
                <a:lnTo>
                  <a:pt x="19" y="46"/>
                </a:lnTo>
                <a:lnTo>
                  <a:pt x="19" y="50"/>
                </a:lnTo>
                <a:lnTo>
                  <a:pt x="17" y="52"/>
                </a:lnTo>
                <a:lnTo>
                  <a:pt x="13" y="50"/>
                </a:lnTo>
                <a:lnTo>
                  <a:pt x="12" y="54"/>
                </a:lnTo>
                <a:lnTo>
                  <a:pt x="13" y="56"/>
                </a:lnTo>
                <a:lnTo>
                  <a:pt x="17" y="56"/>
                </a:lnTo>
                <a:lnTo>
                  <a:pt x="19" y="58"/>
                </a:lnTo>
                <a:lnTo>
                  <a:pt x="17" y="59"/>
                </a:lnTo>
                <a:lnTo>
                  <a:pt x="17" y="63"/>
                </a:lnTo>
                <a:lnTo>
                  <a:pt x="15" y="65"/>
                </a:lnTo>
                <a:lnTo>
                  <a:pt x="17" y="67"/>
                </a:lnTo>
                <a:lnTo>
                  <a:pt x="13" y="69"/>
                </a:lnTo>
                <a:lnTo>
                  <a:pt x="10" y="69"/>
                </a:lnTo>
                <a:lnTo>
                  <a:pt x="6" y="69"/>
                </a:lnTo>
                <a:lnTo>
                  <a:pt x="4" y="73"/>
                </a:lnTo>
                <a:lnTo>
                  <a:pt x="2" y="74"/>
                </a:lnTo>
                <a:lnTo>
                  <a:pt x="2" y="80"/>
                </a:lnTo>
                <a:lnTo>
                  <a:pt x="2" y="86"/>
                </a:lnTo>
                <a:lnTo>
                  <a:pt x="0" y="89"/>
                </a:lnTo>
                <a:lnTo>
                  <a:pt x="0" y="89"/>
                </a:lnTo>
                <a:lnTo>
                  <a:pt x="0" y="91"/>
                </a:lnTo>
                <a:lnTo>
                  <a:pt x="2" y="97"/>
                </a:lnTo>
                <a:lnTo>
                  <a:pt x="2" y="99"/>
                </a:lnTo>
                <a:lnTo>
                  <a:pt x="4" y="103"/>
                </a:lnTo>
                <a:lnTo>
                  <a:pt x="2" y="106"/>
                </a:lnTo>
                <a:lnTo>
                  <a:pt x="2" y="106"/>
                </a:lnTo>
                <a:lnTo>
                  <a:pt x="8" y="112"/>
                </a:lnTo>
                <a:lnTo>
                  <a:pt x="8" y="114"/>
                </a:lnTo>
                <a:lnTo>
                  <a:pt x="10" y="116"/>
                </a:lnTo>
                <a:lnTo>
                  <a:pt x="10" y="121"/>
                </a:lnTo>
                <a:lnTo>
                  <a:pt x="10" y="121"/>
                </a:lnTo>
                <a:lnTo>
                  <a:pt x="12" y="123"/>
                </a:lnTo>
                <a:lnTo>
                  <a:pt x="12" y="125"/>
                </a:lnTo>
                <a:lnTo>
                  <a:pt x="15" y="129"/>
                </a:lnTo>
                <a:lnTo>
                  <a:pt x="17" y="127"/>
                </a:lnTo>
                <a:lnTo>
                  <a:pt x="21" y="127"/>
                </a:lnTo>
                <a:lnTo>
                  <a:pt x="23" y="129"/>
                </a:lnTo>
                <a:lnTo>
                  <a:pt x="27" y="127"/>
                </a:lnTo>
                <a:lnTo>
                  <a:pt x="30" y="129"/>
                </a:lnTo>
                <a:lnTo>
                  <a:pt x="32" y="129"/>
                </a:lnTo>
                <a:lnTo>
                  <a:pt x="36" y="131"/>
                </a:lnTo>
                <a:lnTo>
                  <a:pt x="32" y="134"/>
                </a:lnTo>
                <a:lnTo>
                  <a:pt x="30" y="140"/>
                </a:lnTo>
                <a:lnTo>
                  <a:pt x="30" y="142"/>
                </a:lnTo>
                <a:lnTo>
                  <a:pt x="29" y="144"/>
                </a:lnTo>
                <a:lnTo>
                  <a:pt x="27" y="149"/>
                </a:lnTo>
                <a:lnTo>
                  <a:pt x="27" y="155"/>
                </a:lnTo>
                <a:lnTo>
                  <a:pt x="30" y="157"/>
                </a:lnTo>
                <a:lnTo>
                  <a:pt x="32" y="161"/>
                </a:lnTo>
                <a:lnTo>
                  <a:pt x="30" y="161"/>
                </a:lnTo>
                <a:lnTo>
                  <a:pt x="34" y="161"/>
                </a:lnTo>
                <a:lnTo>
                  <a:pt x="38" y="159"/>
                </a:lnTo>
                <a:lnTo>
                  <a:pt x="42" y="161"/>
                </a:lnTo>
                <a:lnTo>
                  <a:pt x="42" y="159"/>
                </a:lnTo>
                <a:lnTo>
                  <a:pt x="42" y="157"/>
                </a:lnTo>
                <a:lnTo>
                  <a:pt x="46" y="155"/>
                </a:lnTo>
                <a:lnTo>
                  <a:pt x="47" y="159"/>
                </a:lnTo>
                <a:lnTo>
                  <a:pt x="49" y="159"/>
                </a:lnTo>
                <a:lnTo>
                  <a:pt x="51" y="157"/>
                </a:lnTo>
                <a:lnTo>
                  <a:pt x="53" y="157"/>
                </a:lnTo>
                <a:lnTo>
                  <a:pt x="57" y="161"/>
                </a:lnTo>
                <a:lnTo>
                  <a:pt x="59" y="163"/>
                </a:lnTo>
                <a:lnTo>
                  <a:pt x="59" y="163"/>
                </a:lnTo>
                <a:lnTo>
                  <a:pt x="61" y="161"/>
                </a:lnTo>
                <a:lnTo>
                  <a:pt x="64" y="161"/>
                </a:lnTo>
                <a:lnTo>
                  <a:pt x="66" y="163"/>
                </a:lnTo>
                <a:lnTo>
                  <a:pt x="70" y="164"/>
                </a:lnTo>
                <a:lnTo>
                  <a:pt x="72" y="163"/>
                </a:lnTo>
                <a:lnTo>
                  <a:pt x="72" y="161"/>
                </a:lnTo>
                <a:lnTo>
                  <a:pt x="76" y="159"/>
                </a:lnTo>
                <a:lnTo>
                  <a:pt x="81" y="161"/>
                </a:lnTo>
                <a:lnTo>
                  <a:pt x="83" y="163"/>
                </a:lnTo>
                <a:lnTo>
                  <a:pt x="85" y="161"/>
                </a:lnTo>
                <a:lnTo>
                  <a:pt x="89" y="163"/>
                </a:lnTo>
                <a:lnTo>
                  <a:pt x="91" y="161"/>
                </a:lnTo>
                <a:lnTo>
                  <a:pt x="96" y="159"/>
                </a:lnTo>
                <a:lnTo>
                  <a:pt x="100" y="157"/>
                </a:lnTo>
                <a:lnTo>
                  <a:pt x="104" y="159"/>
                </a:lnTo>
                <a:lnTo>
                  <a:pt x="108" y="157"/>
                </a:lnTo>
                <a:lnTo>
                  <a:pt x="111" y="159"/>
                </a:lnTo>
                <a:lnTo>
                  <a:pt x="111" y="159"/>
                </a:lnTo>
                <a:lnTo>
                  <a:pt x="111" y="155"/>
                </a:lnTo>
                <a:lnTo>
                  <a:pt x="108" y="153"/>
                </a:lnTo>
                <a:lnTo>
                  <a:pt x="108" y="151"/>
                </a:lnTo>
                <a:lnTo>
                  <a:pt x="111" y="146"/>
                </a:lnTo>
                <a:lnTo>
                  <a:pt x="115" y="144"/>
                </a:lnTo>
                <a:lnTo>
                  <a:pt x="117" y="140"/>
                </a:lnTo>
                <a:lnTo>
                  <a:pt x="121" y="140"/>
                </a:lnTo>
                <a:lnTo>
                  <a:pt x="121" y="136"/>
                </a:lnTo>
                <a:lnTo>
                  <a:pt x="121" y="134"/>
                </a:lnTo>
                <a:lnTo>
                  <a:pt x="121" y="134"/>
                </a:lnTo>
                <a:lnTo>
                  <a:pt x="113" y="127"/>
                </a:lnTo>
                <a:lnTo>
                  <a:pt x="111" y="125"/>
                </a:lnTo>
                <a:lnTo>
                  <a:pt x="106" y="121"/>
                </a:lnTo>
                <a:lnTo>
                  <a:pt x="102" y="119"/>
                </a:lnTo>
                <a:lnTo>
                  <a:pt x="102" y="116"/>
                </a:lnTo>
                <a:lnTo>
                  <a:pt x="102" y="112"/>
                </a:lnTo>
                <a:lnTo>
                  <a:pt x="98" y="106"/>
                </a:lnTo>
                <a:lnTo>
                  <a:pt x="94" y="104"/>
                </a:lnTo>
                <a:lnTo>
                  <a:pt x="93" y="103"/>
                </a:lnTo>
                <a:lnTo>
                  <a:pt x="94" y="101"/>
                </a:lnTo>
                <a:lnTo>
                  <a:pt x="96" y="103"/>
                </a:lnTo>
                <a:lnTo>
                  <a:pt x="98" y="103"/>
                </a:lnTo>
                <a:lnTo>
                  <a:pt x="106" y="99"/>
                </a:lnTo>
                <a:lnTo>
                  <a:pt x="108" y="97"/>
                </a:lnTo>
                <a:lnTo>
                  <a:pt x="111" y="93"/>
                </a:lnTo>
                <a:lnTo>
                  <a:pt x="115" y="93"/>
                </a:lnTo>
                <a:lnTo>
                  <a:pt x="117" y="91"/>
                </a:lnTo>
                <a:lnTo>
                  <a:pt x="123" y="91"/>
                </a:lnTo>
                <a:lnTo>
                  <a:pt x="125" y="91"/>
                </a:lnTo>
                <a:lnTo>
                  <a:pt x="126" y="89"/>
                </a:lnTo>
                <a:lnTo>
                  <a:pt x="126" y="88"/>
                </a:lnTo>
                <a:lnTo>
                  <a:pt x="132" y="88"/>
                </a:lnTo>
                <a:lnTo>
                  <a:pt x="134" y="88"/>
                </a:lnTo>
                <a:lnTo>
                  <a:pt x="136" y="88"/>
                </a:lnTo>
                <a:lnTo>
                  <a:pt x="138" y="88"/>
                </a:lnTo>
                <a:lnTo>
                  <a:pt x="138" y="86"/>
                </a:lnTo>
                <a:lnTo>
                  <a:pt x="138" y="76"/>
                </a:lnTo>
                <a:lnTo>
                  <a:pt x="136" y="74"/>
                </a:lnTo>
                <a:lnTo>
                  <a:pt x="134" y="73"/>
                </a:lnTo>
                <a:lnTo>
                  <a:pt x="130" y="67"/>
                </a:lnTo>
                <a:lnTo>
                  <a:pt x="132" y="63"/>
                </a:lnTo>
                <a:lnTo>
                  <a:pt x="130" y="59"/>
                </a:lnTo>
                <a:lnTo>
                  <a:pt x="130" y="58"/>
                </a:lnTo>
                <a:lnTo>
                  <a:pt x="128" y="54"/>
                </a:lnTo>
                <a:lnTo>
                  <a:pt x="128" y="50"/>
                </a:lnTo>
                <a:lnTo>
                  <a:pt x="125" y="45"/>
                </a:lnTo>
                <a:lnTo>
                  <a:pt x="125" y="43"/>
                </a:lnTo>
                <a:lnTo>
                  <a:pt x="128" y="41"/>
                </a:lnTo>
                <a:lnTo>
                  <a:pt x="128" y="35"/>
                </a:lnTo>
                <a:lnTo>
                  <a:pt x="126" y="28"/>
                </a:lnTo>
                <a:lnTo>
                  <a:pt x="125" y="28"/>
                </a:lnTo>
                <a:lnTo>
                  <a:pt x="123" y="26"/>
                </a:lnTo>
                <a:lnTo>
                  <a:pt x="119" y="26"/>
                </a:lnTo>
                <a:lnTo>
                  <a:pt x="117" y="24"/>
                </a:lnTo>
                <a:lnTo>
                  <a:pt x="117" y="22"/>
                </a:lnTo>
                <a:lnTo>
                  <a:pt x="115" y="18"/>
                </a:lnTo>
                <a:lnTo>
                  <a:pt x="111" y="18"/>
                </a:lnTo>
                <a:lnTo>
                  <a:pt x="108" y="15"/>
                </a:lnTo>
                <a:lnTo>
                  <a:pt x="104" y="15"/>
                </a:lnTo>
                <a:lnTo>
                  <a:pt x="104" y="13"/>
                </a:lnTo>
                <a:lnTo>
                  <a:pt x="102" y="13"/>
                </a:lnTo>
                <a:lnTo>
                  <a:pt x="98" y="15"/>
                </a:lnTo>
                <a:lnTo>
                  <a:pt x="94" y="16"/>
                </a:lnTo>
                <a:lnTo>
                  <a:pt x="94" y="15"/>
                </a:lnTo>
                <a:lnTo>
                  <a:pt x="96" y="13"/>
                </a:lnTo>
                <a:lnTo>
                  <a:pt x="96" y="13"/>
                </a:lnTo>
                <a:lnTo>
                  <a:pt x="98" y="13"/>
                </a:lnTo>
                <a:lnTo>
                  <a:pt x="100" y="11"/>
                </a:lnTo>
                <a:lnTo>
                  <a:pt x="96" y="11"/>
                </a:lnTo>
                <a:lnTo>
                  <a:pt x="94" y="11"/>
                </a:lnTo>
                <a:lnTo>
                  <a:pt x="94" y="13"/>
                </a:lnTo>
                <a:lnTo>
                  <a:pt x="91" y="15"/>
                </a:lnTo>
                <a:lnTo>
                  <a:pt x="91" y="16"/>
                </a:lnTo>
                <a:lnTo>
                  <a:pt x="85" y="16"/>
                </a:lnTo>
                <a:lnTo>
                  <a:pt x="83" y="20"/>
                </a:lnTo>
                <a:lnTo>
                  <a:pt x="83" y="22"/>
                </a:lnTo>
                <a:lnTo>
                  <a:pt x="79" y="22"/>
                </a:lnTo>
                <a:lnTo>
                  <a:pt x="78" y="20"/>
                </a:lnTo>
                <a:lnTo>
                  <a:pt x="76" y="20"/>
                </a:lnTo>
                <a:lnTo>
                  <a:pt x="74" y="22"/>
                </a:lnTo>
                <a:lnTo>
                  <a:pt x="70" y="20"/>
                </a:lnTo>
                <a:lnTo>
                  <a:pt x="72" y="18"/>
                </a:lnTo>
                <a:lnTo>
                  <a:pt x="74" y="18"/>
                </a:lnTo>
                <a:lnTo>
                  <a:pt x="76" y="16"/>
                </a:lnTo>
                <a:lnTo>
                  <a:pt x="76" y="13"/>
                </a:lnTo>
                <a:lnTo>
                  <a:pt x="76" y="13"/>
                </a:lnTo>
                <a:lnTo>
                  <a:pt x="72" y="15"/>
                </a:lnTo>
                <a:lnTo>
                  <a:pt x="72" y="16"/>
                </a:lnTo>
                <a:lnTo>
                  <a:pt x="66" y="13"/>
                </a:lnTo>
                <a:lnTo>
                  <a:pt x="66" y="11"/>
                </a:lnTo>
                <a:lnTo>
                  <a:pt x="64" y="13"/>
                </a:lnTo>
                <a:lnTo>
                  <a:pt x="64" y="13"/>
                </a:lnTo>
                <a:lnTo>
                  <a:pt x="61" y="15"/>
                </a:lnTo>
                <a:lnTo>
                  <a:pt x="61" y="13"/>
                </a:lnTo>
                <a:lnTo>
                  <a:pt x="57" y="13"/>
                </a:lnTo>
                <a:lnTo>
                  <a:pt x="57" y="11"/>
                </a:lnTo>
                <a:lnTo>
                  <a:pt x="59" y="9"/>
                </a:lnTo>
                <a:lnTo>
                  <a:pt x="61" y="5"/>
                </a:lnTo>
                <a:lnTo>
                  <a:pt x="57" y="3"/>
                </a:lnTo>
                <a:lnTo>
                  <a:pt x="53" y="1"/>
                </a:lnTo>
                <a:lnTo>
                  <a:pt x="51" y="1"/>
                </a:lnTo>
                <a:lnTo>
                  <a:pt x="49" y="0"/>
                </a:lnTo>
                <a:lnTo>
                  <a:pt x="42" y="0"/>
                </a:lnTo>
                <a:lnTo>
                  <a:pt x="38" y="0"/>
                </a:lnTo>
                <a:lnTo>
                  <a:pt x="38" y="0"/>
                </a:lnTo>
                <a:lnTo>
                  <a:pt x="38" y="3"/>
                </a:lnTo>
                <a:lnTo>
                  <a:pt x="40" y="3"/>
                </a:lnTo>
                <a:lnTo>
                  <a:pt x="42" y="3"/>
                </a:lnTo>
                <a:lnTo>
                  <a:pt x="42" y="7"/>
                </a:lnTo>
                <a:lnTo>
                  <a:pt x="46" y="9"/>
                </a:lnTo>
                <a:lnTo>
                  <a:pt x="42" y="11"/>
                </a:lnTo>
                <a:lnTo>
                  <a:pt x="40" y="11"/>
                </a:lnTo>
                <a:lnTo>
                  <a:pt x="40" y="15"/>
                </a:lnTo>
                <a:lnTo>
                  <a:pt x="42" y="13"/>
                </a:lnTo>
                <a:lnTo>
                  <a:pt x="42" y="16"/>
                </a:lnTo>
                <a:lnTo>
                  <a:pt x="46" y="18"/>
                </a:lnTo>
                <a:lnTo>
                  <a:pt x="44" y="20"/>
                </a:lnTo>
                <a:lnTo>
                  <a:pt x="44" y="22"/>
                </a:lnTo>
                <a:lnTo>
                  <a:pt x="46" y="24"/>
                </a:lnTo>
                <a:lnTo>
                  <a:pt x="49" y="24"/>
                </a:lnTo>
                <a:lnTo>
                  <a:pt x="55" y="30"/>
                </a:lnTo>
                <a:lnTo>
                  <a:pt x="61" y="33"/>
                </a:lnTo>
                <a:lnTo>
                  <a:pt x="55" y="31"/>
                </a:lnTo>
                <a:lnTo>
                  <a:pt x="49" y="26"/>
                </a:lnTo>
                <a:lnTo>
                  <a:pt x="46" y="28"/>
                </a:lnTo>
                <a:lnTo>
                  <a:pt x="44" y="26"/>
                </a:lnTo>
                <a:lnTo>
                  <a:pt x="40" y="26"/>
                </a:lnTo>
                <a:lnTo>
                  <a:pt x="38" y="30"/>
                </a:lnTo>
                <a:lnTo>
                  <a:pt x="38" y="31"/>
                </a:lnTo>
                <a:lnTo>
                  <a:pt x="38" y="37"/>
                </a:lnTo>
                <a:lnTo>
                  <a:pt x="40" y="39"/>
                </a:lnTo>
                <a:lnTo>
                  <a:pt x="36" y="35"/>
                </a:lnTo>
                <a:lnTo>
                  <a:pt x="36" y="31"/>
                </a:lnTo>
                <a:lnTo>
                  <a:pt x="34" y="30"/>
                </a:lnTo>
                <a:lnTo>
                  <a:pt x="32" y="30"/>
                </a:lnTo>
                <a:lnTo>
                  <a:pt x="32" y="33"/>
                </a:lnTo>
                <a:lnTo>
                  <a:pt x="34" y="35"/>
                </a:lnTo>
                <a:lnTo>
                  <a:pt x="32" y="37"/>
                </a:lnTo>
                <a:lnTo>
                  <a:pt x="30" y="33"/>
                </a:lnTo>
                <a:lnTo>
                  <a:pt x="30" y="30"/>
                </a:lnTo>
                <a:lnTo>
                  <a:pt x="27" y="28"/>
                </a:lnTo>
                <a:lnTo>
                  <a:pt x="25" y="30"/>
                </a:lnTo>
                <a:lnTo>
                  <a:pt x="17" y="31"/>
                </a:lnTo>
                <a:lnTo>
                  <a:pt x="17" y="33"/>
                </a:lnTo>
                <a:lnTo>
                  <a:pt x="17" y="37"/>
                </a:lnTo>
                <a:lnTo>
                  <a:pt x="21" y="37"/>
                </a:lnTo>
                <a:lnTo>
                  <a:pt x="23" y="41"/>
                </a:lnTo>
                <a:lnTo>
                  <a:pt x="23" y="41"/>
                </a:lnTo>
                <a:lnTo>
                  <a:pt x="21" y="41"/>
                </a:lnTo>
                <a:lnTo>
                  <a:pt x="21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2" name="Freeform 718">
            <a:extLst>
              <a:ext uri="{FF2B5EF4-FFF2-40B4-BE49-F238E27FC236}">
                <a16:creationId xmlns:a16="http://schemas.microsoft.com/office/drawing/2014/main" id="{59956D75-5373-4828-AC76-6AA8ABEB2539}"/>
              </a:ext>
            </a:extLst>
          </p:cNvPr>
          <p:cNvSpPr>
            <a:spLocks/>
          </p:cNvSpPr>
          <p:nvPr/>
        </p:nvSpPr>
        <p:spPr bwMode="auto">
          <a:xfrm>
            <a:off x="6142446" y="2977073"/>
            <a:ext cx="4856" cy="6474"/>
          </a:xfrm>
          <a:custGeom>
            <a:avLst/>
            <a:gdLst>
              <a:gd name="T0" fmla="*/ 0 w 3"/>
              <a:gd name="T1" fmla="*/ 2 h 4"/>
              <a:gd name="T2" fmla="*/ 2 w 3"/>
              <a:gd name="T3" fmla="*/ 4 h 4"/>
              <a:gd name="T4" fmla="*/ 3 w 3"/>
              <a:gd name="T5" fmla="*/ 4 h 4"/>
              <a:gd name="T6" fmla="*/ 3 w 3"/>
              <a:gd name="T7" fmla="*/ 2 h 4"/>
              <a:gd name="T8" fmla="*/ 2 w 3"/>
              <a:gd name="T9" fmla="*/ 0 h 4"/>
              <a:gd name="T10" fmla="*/ 2 w 3"/>
              <a:gd name="T11" fmla="*/ 0 h 4"/>
              <a:gd name="T12" fmla="*/ 0 w 3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4">
                <a:moveTo>
                  <a:pt x="0" y="2"/>
                </a:moveTo>
                <a:lnTo>
                  <a:pt x="2" y="4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Freeform 719">
            <a:extLst>
              <a:ext uri="{FF2B5EF4-FFF2-40B4-BE49-F238E27FC236}">
                <a16:creationId xmlns:a16="http://schemas.microsoft.com/office/drawing/2014/main" id="{05C21EB6-E8BF-4C17-A135-1EA3453FD0C1}"/>
              </a:ext>
            </a:extLst>
          </p:cNvPr>
          <p:cNvSpPr>
            <a:spLocks/>
          </p:cNvSpPr>
          <p:nvPr/>
        </p:nvSpPr>
        <p:spPr bwMode="auto">
          <a:xfrm>
            <a:off x="6050189" y="2959269"/>
            <a:ext cx="123010" cy="69598"/>
          </a:xfrm>
          <a:custGeom>
            <a:avLst/>
            <a:gdLst>
              <a:gd name="T0" fmla="*/ 72 w 76"/>
              <a:gd name="T1" fmla="*/ 15 h 43"/>
              <a:gd name="T2" fmla="*/ 64 w 76"/>
              <a:gd name="T3" fmla="*/ 15 h 43"/>
              <a:gd name="T4" fmla="*/ 60 w 76"/>
              <a:gd name="T5" fmla="*/ 15 h 43"/>
              <a:gd name="T6" fmla="*/ 57 w 76"/>
              <a:gd name="T7" fmla="*/ 13 h 43"/>
              <a:gd name="T8" fmla="*/ 59 w 76"/>
              <a:gd name="T9" fmla="*/ 9 h 43"/>
              <a:gd name="T10" fmla="*/ 51 w 76"/>
              <a:gd name="T11" fmla="*/ 2 h 43"/>
              <a:gd name="T12" fmla="*/ 47 w 76"/>
              <a:gd name="T13" fmla="*/ 4 h 43"/>
              <a:gd name="T14" fmla="*/ 44 w 76"/>
              <a:gd name="T15" fmla="*/ 0 h 43"/>
              <a:gd name="T16" fmla="*/ 40 w 76"/>
              <a:gd name="T17" fmla="*/ 4 h 43"/>
              <a:gd name="T18" fmla="*/ 36 w 76"/>
              <a:gd name="T19" fmla="*/ 4 h 43"/>
              <a:gd name="T20" fmla="*/ 28 w 76"/>
              <a:gd name="T21" fmla="*/ 6 h 43"/>
              <a:gd name="T22" fmla="*/ 21 w 76"/>
              <a:gd name="T23" fmla="*/ 6 h 43"/>
              <a:gd name="T24" fmla="*/ 17 w 76"/>
              <a:gd name="T25" fmla="*/ 4 h 43"/>
              <a:gd name="T26" fmla="*/ 17 w 76"/>
              <a:gd name="T27" fmla="*/ 9 h 43"/>
              <a:gd name="T28" fmla="*/ 15 w 76"/>
              <a:gd name="T29" fmla="*/ 13 h 43"/>
              <a:gd name="T30" fmla="*/ 10 w 76"/>
              <a:gd name="T31" fmla="*/ 19 h 43"/>
              <a:gd name="T32" fmla="*/ 4 w 76"/>
              <a:gd name="T33" fmla="*/ 30 h 43"/>
              <a:gd name="T34" fmla="*/ 2 w 76"/>
              <a:gd name="T35" fmla="*/ 34 h 43"/>
              <a:gd name="T36" fmla="*/ 0 w 76"/>
              <a:gd name="T37" fmla="*/ 37 h 43"/>
              <a:gd name="T38" fmla="*/ 8 w 76"/>
              <a:gd name="T39" fmla="*/ 36 h 43"/>
              <a:gd name="T40" fmla="*/ 10 w 76"/>
              <a:gd name="T41" fmla="*/ 30 h 43"/>
              <a:gd name="T42" fmla="*/ 15 w 76"/>
              <a:gd name="T43" fmla="*/ 32 h 43"/>
              <a:gd name="T44" fmla="*/ 19 w 76"/>
              <a:gd name="T45" fmla="*/ 37 h 43"/>
              <a:gd name="T46" fmla="*/ 23 w 76"/>
              <a:gd name="T47" fmla="*/ 43 h 43"/>
              <a:gd name="T48" fmla="*/ 34 w 76"/>
              <a:gd name="T49" fmla="*/ 39 h 43"/>
              <a:gd name="T50" fmla="*/ 44 w 76"/>
              <a:gd name="T51" fmla="*/ 32 h 43"/>
              <a:gd name="T52" fmla="*/ 49 w 76"/>
              <a:gd name="T53" fmla="*/ 37 h 43"/>
              <a:gd name="T54" fmla="*/ 53 w 76"/>
              <a:gd name="T55" fmla="*/ 36 h 43"/>
              <a:gd name="T56" fmla="*/ 60 w 76"/>
              <a:gd name="T57" fmla="*/ 34 h 43"/>
              <a:gd name="T58" fmla="*/ 66 w 76"/>
              <a:gd name="T59" fmla="*/ 36 h 43"/>
              <a:gd name="T60" fmla="*/ 74 w 76"/>
              <a:gd name="T61" fmla="*/ 28 h 43"/>
              <a:gd name="T62" fmla="*/ 76 w 76"/>
              <a:gd name="T63" fmla="*/ 1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6" h="43">
                <a:moveTo>
                  <a:pt x="74" y="15"/>
                </a:moveTo>
                <a:lnTo>
                  <a:pt x="72" y="15"/>
                </a:lnTo>
                <a:lnTo>
                  <a:pt x="68" y="19"/>
                </a:lnTo>
                <a:lnTo>
                  <a:pt x="64" y="15"/>
                </a:lnTo>
                <a:lnTo>
                  <a:pt x="62" y="15"/>
                </a:lnTo>
                <a:lnTo>
                  <a:pt x="60" y="15"/>
                </a:lnTo>
                <a:lnTo>
                  <a:pt x="59" y="15"/>
                </a:lnTo>
                <a:lnTo>
                  <a:pt x="57" y="13"/>
                </a:lnTo>
                <a:lnTo>
                  <a:pt x="59" y="11"/>
                </a:lnTo>
                <a:lnTo>
                  <a:pt x="59" y="9"/>
                </a:lnTo>
                <a:lnTo>
                  <a:pt x="55" y="6"/>
                </a:lnTo>
                <a:lnTo>
                  <a:pt x="51" y="2"/>
                </a:lnTo>
                <a:lnTo>
                  <a:pt x="49" y="2"/>
                </a:lnTo>
                <a:lnTo>
                  <a:pt x="47" y="4"/>
                </a:lnTo>
                <a:lnTo>
                  <a:pt x="45" y="4"/>
                </a:lnTo>
                <a:lnTo>
                  <a:pt x="44" y="0"/>
                </a:lnTo>
                <a:lnTo>
                  <a:pt x="40" y="2"/>
                </a:lnTo>
                <a:lnTo>
                  <a:pt x="40" y="4"/>
                </a:lnTo>
                <a:lnTo>
                  <a:pt x="40" y="6"/>
                </a:lnTo>
                <a:lnTo>
                  <a:pt x="36" y="4"/>
                </a:lnTo>
                <a:lnTo>
                  <a:pt x="32" y="6"/>
                </a:lnTo>
                <a:lnTo>
                  <a:pt x="28" y="6"/>
                </a:lnTo>
                <a:lnTo>
                  <a:pt x="25" y="8"/>
                </a:lnTo>
                <a:lnTo>
                  <a:pt x="21" y="6"/>
                </a:lnTo>
                <a:lnTo>
                  <a:pt x="21" y="4"/>
                </a:lnTo>
                <a:lnTo>
                  <a:pt x="17" y="4"/>
                </a:lnTo>
                <a:lnTo>
                  <a:pt x="13" y="8"/>
                </a:lnTo>
                <a:lnTo>
                  <a:pt x="17" y="9"/>
                </a:lnTo>
                <a:lnTo>
                  <a:pt x="19" y="11"/>
                </a:lnTo>
                <a:lnTo>
                  <a:pt x="15" y="13"/>
                </a:lnTo>
                <a:lnTo>
                  <a:pt x="11" y="17"/>
                </a:lnTo>
                <a:lnTo>
                  <a:pt x="10" y="19"/>
                </a:lnTo>
                <a:lnTo>
                  <a:pt x="6" y="24"/>
                </a:lnTo>
                <a:lnTo>
                  <a:pt x="4" y="30"/>
                </a:lnTo>
                <a:lnTo>
                  <a:pt x="4" y="34"/>
                </a:lnTo>
                <a:lnTo>
                  <a:pt x="2" y="34"/>
                </a:lnTo>
                <a:lnTo>
                  <a:pt x="0" y="34"/>
                </a:lnTo>
                <a:lnTo>
                  <a:pt x="0" y="37"/>
                </a:lnTo>
                <a:lnTo>
                  <a:pt x="4" y="37"/>
                </a:lnTo>
                <a:lnTo>
                  <a:pt x="8" y="36"/>
                </a:lnTo>
                <a:lnTo>
                  <a:pt x="8" y="32"/>
                </a:lnTo>
                <a:lnTo>
                  <a:pt x="10" y="30"/>
                </a:lnTo>
                <a:lnTo>
                  <a:pt x="13" y="30"/>
                </a:lnTo>
                <a:lnTo>
                  <a:pt x="15" y="32"/>
                </a:lnTo>
                <a:lnTo>
                  <a:pt x="17" y="37"/>
                </a:lnTo>
                <a:lnTo>
                  <a:pt x="19" y="37"/>
                </a:lnTo>
                <a:lnTo>
                  <a:pt x="19" y="41"/>
                </a:lnTo>
                <a:lnTo>
                  <a:pt x="23" y="43"/>
                </a:lnTo>
                <a:lnTo>
                  <a:pt x="30" y="37"/>
                </a:lnTo>
                <a:lnTo>
                  <a:pt x="34" y="39"/>
                </a:lnTo>
                <a:lnTo>
                  <a:pt x="40" y="30"/>
                </a:lnTo>
                <a:lnTo>
                  <a:pt x="44" y="32"/>
                </a:lnTo>
                <a:lnTo>
                  <a:pt x="44" y="36"/>
                </a:lnTo>
                <a:lnTo>
                  <a:pt x="49" y="37"/>
                </a:lnTo>
                <a:lnTo>
                  <a:pt x="51" y="41"/>
                </a:lnTo>
                <a:lnTo>
                  <a:pt x="53" y="36"/>
                </a:lnTo>
                <a:lnTo>
                  <a:pt x="53" y="32"/>
                </a:lnTo>
                <a:lnTo>
                  <a:pt x="60" y="34"/>
                </a:lnTo>
                <a:lnTo>
                  <a:pt x="64" y="32"/>
                </a:lnTo>
                <a:lnTo>
                  <a:pt x="66" y="36"/>
                </a:lnTo>
                <a:lnTo>
                  <a:pt x="68" y="28"/>
                </a:lnTo>
                <a:lnTo>
                  <a:pt x="74" y="28"/>
                </a:lnTo>
                <a:lnTo>
                  <a:pt x="72" y="23"/>
                </a:lnTo>
                <a:lnTo>
                  <a:pt x="76" y="19"/>
                </a:lnTo>
                <a:lnTo>
                  <a:pt x="74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4" name="Freeform 720">
            <a:extLst>
              <a:ext uri="{FF2B5EF4-FFF2-40B4-BE49-F238E27FC236}">
                <a16:creationId xmlns:a16="http://schemas.microsoft.com/office/drawing/2014/main" id="{E987709A-9CD4-497D-AD5F-EB2605BDC252}"/>
              </a:ext>
            </a:extLst>
          </p:cNvPr>
          <p:cNvSpPr>
            <a:spLocks/>
          </p:cNvSpPr>
          <p:nvPr/>
        </p:nvSpPr>
        <p:spPr bwMode="auto">
          <a:xfrm>
            <a:off x="5995158" y="2826548"/>
            <a:ext cx="6474" cy="4856"/>
          </a:xfrm>
          <a:custGeom>
            <a:avLst/>
            <a:gdLst>
              <a:gd name="T0" fmla="*/ 2 w 4"/>
              <a:gd name="T1" fmla="*/ 3 h 3"/>
              <a:gd name="T2" fmla="*/ 4 w 4"/>
              <a:gd name="T3" fmla="*/ 1 h 3"/>
              <a:gd name="T4" fmla="*/ 4 w 4"/>
              <a:gd name="T5" fmla="*/ 0 h 3"/>
              <a:gd name="T6" fmla="*/ 0 w 4"/>
              <a:gd name="T7" fmla="*/ 1 h 3"/>
              <a:gd name="T8" fmla="*/ 2 w 4"/>
              <a:gd name="T9" fmla="*/ 1 h 3"/>
              <a:gd name="T10" fmla="*/ 2 w 4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4" y="1"/>
                </a:lnTo>
                <a:lnTo>
                  <a:pt x="4" y="0"/>
                </a:lnTo>
                <a:lnTo>
                  <a:pt x="0" y="1"/>
                </a:lnTo>
                <a:lnTo>
                  <a:pt x="2" y="1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5" name="Freeform 721">
            <a:extLst>
              <a:ext uri="{FF2B5EF4-FFF2-40B4-BE49-F238E27FC236}">
                <a16:creationId xmlns:a16="http://schemas.microsoft.com/office/drawing/2014/main" id="{51FB7421-4C15-44AF-BAE8-922041F6511F}"/>
              </a:ext>
            </a:extLst>
          </p:cNvPr>
          <p:cNvSpPr>
            <a:spLocks/>
          </p:cNvSpPr>
          <p:nvPr/>
        </p:nvSpPr>
        <p:spPr bwMode="auto">
          <a:xfrm>
            <a:off x="5998395" y="2823311"/>
            <a:ext cx="9711" cy="3237"/>
          </a:xfrm>
          <a:custGeom>
            <a:avLst/>
            <a:gdLst>
              <a:gd name="T0" fmla="*/ 2 w 6"/>
              <a:gd name="T1" fmla="*/ 2 h 2"/>
              <a:gd name="T2" fmla="*/ 2 w 6"/>
              <a:gd name="T3" fmla="*/ 2 h 2"/>
              <a:gd name="T4" fmla="*/ 4 w 6"/>
              <a:gd name="T5" fmla="*/ 2 h 2"/>
              <a:gd name="T6" fmla="*/ 6 w 6"/>
              <a:gd name="T7" fmla="*/ 2 h 2"/>
              <a:gd name="T8" fmla="*/ 2 w 6"/>
              <a:gd name="T9" fmla="*/ 0 h 2"/>
              <a:gd name="T10" fmla="*/ 0 w 6"/>
              <a:gd name="T11" fmla="*/ 0 h 2"/>
              <a:gd name="T12" fmla="*/ 0 w 6"/>
              <a:gd name="T13" fmla="*/ 2 h 2"/>
              <a:gd name="T14" fmla="*/ 2 w 6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Freeform 722">
            <a:extLst>
              <a:ext uri="{FF2B5EF4-FFF2-40B4-BE49-F238E27FC236}">
                <a16:creationId xmlns:a16="http://schemas.microsoft.com/office/drawing/2014/main" id="{538F64A9-3EE7-45BB-AD09-314093900FC5}"/>
              </a:ext>
            </a:extLst>
          </p:cNvPr>
          <p:cNvSpPr>
            <a:spLocks/>
          </p:cNvSpPr>
          <p:nvPr/>
        </p:nvSpPr>
        <p:spPr bwMode="auto">
          <a:xfrm>
            <a:off x="5987065" y="2765043"/>
            <a:ext cx="97113" cy="87402"/>
          </a:xfrm>
          <a:custGeom>
            <a:avLst/>
            <a:gdLst>
              <a:gd name="T0" fmla="*/ 5 w 60"/>
              <a:gd name="T1" fmla="*/ 49 h 54"/>
              <a:gd name="T2" fmla="*/ 9 w 60"/>
              <a:gd name="T3" fmla="*/ 49 h 54"/>
              <a:gd name="T4" fmla="*/ 13 w 60"/>
              <a:gd name="T5" fmla="*/ 47 h 54"/>
              <a:gd name="T6" fmla="*/ 17 w 60"/>
              <a:gd name="T7" fmla="*/ 45 h 54"/>
              <a:gd name="T8" fmla="*/ 24 w 60"/>
              <a:gd name="T9" fmla="*/ 47 h 54"/>
              <a:gd name="T10" fmla="*/ 28 w 60"/>
              <a:gd name="T11" fmla="*/ 49 h 54"/>
              <a:gd name="T12" fmla="*/ 34 w 60"/>
              <a:gd name="T13" fmla="*/ 51 h 54"/>
              <a:gd name="T14" fmla="*/ 37 w 60"/>
              <a:gd name="T15" fmla="*/ 54 h 54"/>
              <a:gd name="T16" fmla="*/ 39 w 60"/>
              <a:gd name="T17" fmla="*/ 45 h 54"/>
              <a:gd name="T18" fmla="*/ 41 w 60"/>
              <a:gd name="T19" fmla="*/ 38 h 54"/>
              <a:gd name="T20" fmla="*/ 47 w 60"/>
              <a:gd name="T21" fmla="*/ 34 h 54"/>
              <a:gd name="T22" fmla="*/ 54 w 60"/>
              <a:gd name="T23" fmla="*/ 32 h 54"/>
              <a:gd name="T24" fmla="*/ 54 w 60"/>
              <a:gd name="T25" fmla="*/ 28 h 54"/>
              <a:gd name="T26" fmla="*/ 56 w 60"/>
              <a:gd name="T27" fmla="*/ 23 h 54"/>
              <a:gd name="T28" fmla="*/ 50 w 60"/>
              <a:gd name="T29" fmla="*/ 21 h 54"/>
              <a:gd name="T30" fmla="*/ 50 w 60"/>
              <a:gd name="T31" fmla="*/ 15 h 54"/>
              <a:gd name="T32" fmla="*/ 56 w 60"/>
              <a:gd name="T33" fmla="*/ 15 h 54"/>
              <a:gd name="T34" fmla="*/ 58 w 60"/>
              <a:gd name="T35" fmla="*/ 10 h 54"/>
              <a:gd name="T36" fmla="*/ 58 w 60"/>
              <a:gd name="T37" fmla="*/ 6 h 54"/>
              <a:gd name="T38" fmla="*/ 56 w 60"/>
              <a:gd name="T39" fmla="*/ 4 h 54"/>
              <a:gd name="T40" fmla="*/ 49 w 60"/>
              <a:gd name="T41" fmla="*/ 0 h 54"/>
              <a:gd name="T42" fmla="*/ 41 w 60"/>
              <a:gd name="T43" fmla="*/ 4 h 54"/>
              <a:gd name="T44" fmla="*/ 35 w 60"/>
              <a:gd name="T45" fmla="*/ 4 h 54"/>
              <a:gd name="T46" fmla="*/ 28 w 60"/>
              <a:gd name="T47" fmla="*/ 8 h 54"/>
              <a:gd name="T48" fmla="*/ 20 w 60"/>
              <a:gd name="T49" fmla="*/ 10 h 54"/>
              <a:gd name="T50" fmla="*/ 18 w 60"/>
              <a:gd name="T51" fmla="*/ 15 h 54"/>
              <a:gd name="T52" fmla="*/ 15 w 60"/>
              <a:gd name="T53" fmla="*/ 21 h 54"/>
              <a:gd name="T54" fmla="*/ 13 w 60"/>
              <a:gd name="T55" fmla="*/ 28 h 54"/>
              <a:gd name="T56" fmla="*/ 9 w 60"/>
              <a:gd name="T57" fmla="*/ 32 h 54"/>
              <a:gd name="T58" fmla="*/ 13 w 60"/>
              <a:gd name="T59" fmla="*/ 38 h 54"/>
              <a:gd name="T60" fmla="*/ 13 w 60"/>
              <a:gd name="T61" fmla="*/ 39 h 54"/>
              <a:gd name="T62" fmla="*/ 11 w 60"/>
              <a:gd name="T63" fmla="*/ 41 h 54"/>
              <a:gd name="T64" fmla="*/ 13 w 60"/>
              <a:gd name="T65" fmla="*/ 43 h 54"/>
              <a:gd name="T66" fmla="*/ 11 w 60"/>
              <a:gd name="T67" fmla="*/ 45 h 54"/>
              <a:gd name="T68" fmla="*/ 5 w 60"/>
              <a:gd name="T69" fmla="*/ 41 h 54"/>
              <a:gd name="T70" fmla="*/ 3 w 60"/>
              <a:gd name="T71" fmla="*/ 43 h 54"/>
              <a:gd name="T72" fmla="*/ 9 w 60"/>
              <a:gd name="T73" fmla="*/ 45 h 54"/>
              <a:gd name="T74" fmla="*/ 13 w 60"/>
              <a:gd name="T75" fmla="*/ 47 h 54"/>
              <a:gd name="T76" fmla="*/ 7 w 60"/>
              <a:gd name="T77" fmla="*/ 47 h 54"/>
              <a:gd name="T78" fmla="*/ 0 w 60"/>
              <a:gd name="T79" fmla="*/ 45 h 54"/>
              <a:gd name="T80" fmla="*/ 2 w 60"/>
              <a:gd name="T81" fmla="*/ 47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" h="54">
                <a:moveTo>
                  <a:pt x="3" y="49"/>
                </a:moveTo>
                <a:lnTo>
                  <a:pt x="5" y="49"/>
                </a:lnTo>
                <a:lnTo>
                  <a:pt x="7" y="51"/>
                </a:lnTo>
                <a:lnTo>
                  <a:pt x="9" y="49"/>
                </a:lnTo>
                <a:lnTo>
                  <a:pt x="13" y="49"/>
                </a:lnTo>
                <a:lnTo>
                  <a:pt x="13" y="47"/>
                </a:lnTo>
                <a:lnTo>
                  <a:pt x="15" y="47"/>
                </a:lnTo>
                <a:lnTo>
                  <a:pt x="17" y="45"/>
                </a:lnTo>
                <a:lnTo>
                  <a:pt x="22" y="45"/>
                </a:lnTo>
                <a:lnTo>
                  <a:pt x="24" y="47"/>
                </a:lnTo>
                <a:lnTo>
                  <a:pt x="26" y="47"/>
                </a:lnTo>
                <a:lnTo>
                  <a:pt x="28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4"/>
                </a:lnTo>
                <a:lnTo>
                  <a:pt x="39" y="51"/>
                </a:lnTo>
                <a:lnTo>
                  <a:pt x="39" y="45"/>
                </a:lnTo>
                <a:lnTo>
                  <a:pt x="39" y="39"/>
                </a:lnTo>
                <a:lnTo>
                  <a:pt x="41" y="38"/>
                </a:lnTo>
                <a:lnTo>
                  <a:pt x="43" y="34"/>
                </a:lnTo>
                <a:lnTo>
                  <a:pt x="47" y="34"/>
                </a:lnTo>
                <a:lnTo>
                  <a:pt x="50" y="34"/>
                </a:lnTo>
                <a:lnTo>
                  <a:pt x="54" y="32"/>
                </a:lnTo>
                <a:lnTo>
                  <a:pt x="52" y="30"/>
                </a:lnTo>
                <a:lnTo>
                  <a:pt x="54" y="28"/>
                </a:lnTo>
                <a:lnTo>
                  <a:pt x="54" y="24"/>
                </a:lnTo>
                <a:lnTo>
                  <a:pt x="56" y="23"/>
                </a:lnTo>
                <a:lnTo>
                  <a:pt x="54" y="21"/>
                </a:lnTo>
                <a:lnTo>
                  <a:pt x="50" y="21"/>
                </a:lnTo>
                <a:lnTo>
                  <a:pt x="49" y="19"/>
                </a:lnTo>
                <a:lnTo>
                  <a:pt x="50" y="15"/>
                </a:lnTo>
                <a:lnTo>
                  <a:pt x="54" y="17"/>
                </a:lnTo>
                <a:lnTo>
                  <a:pt x="56" y="15"/>
                </a:lnTo>
                <a:lnTo>
                  <a:pt x="56" y="11"/>
                </a:lnTo>
                <a:lnTo>
                  <a:pt x="58" y="10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56" y="4"/>
                </a:lnTo>
                <a:lnTo>
                  <a:pt x="52" y="2"/>
                </a:lnTo>
                <a:lnTo>
                  <a:pt x="49" y="0"/>
                </a:lnTo>
                <a:lnTo>
                  <a:pt x="43" y="0"/>
                </a:lnTo>
                <a:lnTo>
                  <a:pt x="41" y="4"/>
                </a:lnTo>
                <a:lnTo>
                  <a:pt x="37" y="2"/>
                </a:lnTo>
                <a:lnTo>
                  <a:pt x="35" y="4"/>
                </a:lnTo>
                <a:lnTo>
                  <a:pt x="32" y="4"/>
                </a:lnTo>
                <a:lnTo>
                  <a:pt x="28" y="8"/>
                </a:lnTo>
                <a:lnTo>
                  <a:pt x="22" y="11"/>
                </a:lnTo>
                <a:lnTo>
                  <a:pt x="20" y="10"/>
                </a:lnTo>
                <a:lnTo>
                  <a:pt x="18" y="11"/>
                </a:lnTo>
                <a:lnTo>
                  <a:pt x="18" y="15"/>
                </a:lnTo>
                <a:lnTo>
                  <a:pt x="15" y="17"/>
                </a:lnTo>
                <a:lnTo>
                  <a:pt x="15" y="21"/>
                </a:lnTo>
                <a:lnTo>
                  <a:pt x="15" y="24"/>
                </a:lnTo>
                <a:lnTo>
                  <a:pt x="13" y="28"/>
                </a:lnTo>
                <a:lnTo>
                  <a:pt x="13" y="30"/>
                </a:lnTo>
                <a:lnTo>
                  <a:pt x="9" y="32"/>
                </a:lnTo>
                <a:lnTo>
                  <a:pt x="9" y="34"/>
                </a:lnTo>
                <a:lnTo>
                  <a:pt x="13" y="38"/>
                </a:lnTo>
                <a:lnTo>
                  <a:pt x="17" y="39"/>
                </a:lnTo>
                <a:lnTo>
                  <a:pt x="13" y="39"/>
                </a:lnTo>
                <a:lnTo>
                  <a:pt x="11" y="39"/>
                </a:lnTo>
                <a:lnTo>
                  <a:pt x="11" y="41"/>
                </a:lnTo>
                <a:lnTo>
                  <a:pt x="11" y="43"/>
                </a:lnTo>
                <a:lnTo>
                  <a:pt x="13" y="43"/>
                </a:lnTo>
                <a:lnTo>
                  <a:pt x="13" y="45"/>
                </a:lnTo>
                <a:lnTo>
                  <a:pt x="11" y="45"/>
                </a:lnTo>
                <a:lnTo>
                  <a:pt x="7" y="41"/>
                </a:lnTo>
                <a:lnTo>
                  <a:pt x="5" y="41"/>
                </a:lnTo>
                <a:lnTo>
                  <a:pt x="2" y="41"/>
                </a:lnTo>
                <a:lnTo>
                  <a:pt x="3" y="43"/>
                </a:lnTo>
                <a:lnTo>
                  <a:pt x="5" y="43"/>
                </a:lnTo>
                <a:lnTo>
                  <a:pt x="9" y="45"/>
                </a:lnTo>
                <a:lnTo>
                  <a:pt x="9" y="45"/>
                </a:lnTo>
                <a:lnTo>
                  <a:pt x="13" y="47"/>
                </a:lnTo>
                <a:lnTo>
                  <a:pt x="9" y="47"/>
                </a:lnTo>
                <a:lnTo>
                  <a:pt x="7" y="47"/>
                </a:lnTo>
                <a:lnTo>
                  <a:pt x="3" y="45"/>
                </a:lnTo>
                <a:lnTo>
                  <a:pt x="0" y="45"/>
                </a:lnTo>
                <a:lnTo>
                  <a:pt x="0" y="45"/>
                </a:lnTo>
                <a:lnTo>
                  <a:pt x="2" y="47"/>
                </a:lnTo>
                <a:lnTo>
                  <a:pt x="3" y="4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Freeform 723">
            <a:extLst>
              <a:ext uri="{FF2B5EF4-FFF2-40B4-BE49-F238E27FC236}">
                <a16:creationId xmlns:a16="http://schemas.microsoft.com/office/drawing/2014/main" id="{E9478BDE-087D-4920-9950-98269409D69E}"/>
              </a:ext>
            </a:extLst>
          </p:cNvPr>
          <p:cNvSpPr>
            <a:spLocks/>
          </p:cNvSpPr>
          <p:nvPr/>
        </p:nvSpPr>
        <p:spPr bwMode="auto">
          <a:xfrm>
            <a:off x="5977354" y="2837878"/>
            <a:ext cx="76072" cy="63124"/>
          </a:xfrm>
          <a:custGeom>
            <a:avLst/>
            <a:gdLst>
              <a:gd name="T0" fmla="*/ 4 w 47"/>
              <a:gd name="T1" fmla="*/ 13 h 39"/>
              <a:gd name="T2" fmla="*/ 8 w 47"/>
              <a:gd name="T3" fmla="*/ 15 h 39"/>
              <a:gd name="T4" fmla="*/ 8 w 47"/>
              <a:gd name="T5" fmla="*/ 19 h 39"/>
              <a:gd name="T6" fmla="*/ 11 w 47"/>
              <a:gd name="T7" fmla="*/ 23 h 39"/>
              <a:gd name="T8" fmla="*/ 13 w 47"/>
              <a:gd name="T9" fmla="*/ 23 h 39"/>
              <a:gd name="T10" fmla="*/ 17 w 47"/>
              <a:gd name="T11" fmla="*/ 24 h 39"/>
              <a:gd name="T12" fmla="*/ 19 w 47"/>
              <a:gd name="T13" fmla="*/ 24 h 39"/>
              <a:gd name="T14" fmla="*/ 19 w 47"/>
              <a:gd name="T15" fmla="*/ 30 h 39"/>
              <a:gd name="T16" fmla="*/ 23 w 47"/>
              <a:gd name="T17" fmla="*/ 30 h 39"/>
              <a:gd name="T18" fmla="*/ 24 w 47"/>
              <a:gd name="T19" fmla="*/ 30 h 39"/>
              <a:gd name="T20" fmla="*/ 26 w 47"/>
              <a:gd name="T21" fmla="*/ 30 h 39"/>
              <a:gd name="T22" fmla="*/ 28 w 47"/>
              <a:gd name="T23" fmla="*/ 32 h 39"/>
              <a:gd name="T24" fmla="*/ 30 w 47"/>
              <a:gd name="T25" fmla="*/ 32 h 39"/>
              <a:gd name="T26" fmla="*/ 34 w 47"/>
              <a:gd name="T27" fmla="*/ 38 h 39"/>
              <a:gd name="T28" fmla="*/ 36 w 47"/>
              <a:gd name="T29" fmla="*/ 38 h 39"/>
              <a:gd name="T30" fmla="*/ 40 w 47"/>
              <a:gd name="T31" fmla="*/ 39 h 39"/>
              <a:gd name="T32" fmla="*/ 41 w 47"/>
              <a:gd name="T33" fmla="*/ 38 h 39"/>
              <a:gd name="T34" fmla="*/ 43 w 47"/>
              <a:gd name="T35" fmla="*/ 38 h 39"/>
              <a:gd name="T36" fmla="*/ 43 w 47"/>
              <a:gd name="T37" fmla="*/ 36 h 39"/>
              <a:gd name="T38" fmla="*/ 41 w 47"/>
              <a:gd name="T39" fmla="*/ 36 h 39"/>
              <a:gd name="T40" fmla="*/ 41 w 47"/>
              <a:gd name="T41" fmla="*/ 34 h 39"/>
              <a:gd name="T42" fmla="*/ 41 w 47"/>
              <a:gd name="T43" fmla="*/ 32 h 39"/>
              <a:gd name="T44" fmla="*/ 43 w 47"/>
              <a:gd name="T45" fmla="*/ 28 h 39"/>
              <a:gd name="T46" fmla="*/ 43 w 47"/>
              <a:gd name="T47" fmla="*/ 26 h 39"/>
              <a:gd name="T48" fmla="*/ 45 w 47"/>
              <a:gd name="T49" fmla="*/ 26 h 39"/>
              <a:gd name="T50" fmla="*/ 47 w 47"/>
              <a:gd name="T51" fmla="*/ 23 h 39"/>
              <a:gd name="T52" fmla="*/ 45 w 47"/>
              <a:gd name="T53" fmla="*/ 19 h 39"/>
              <a:gd name="T54" fmla="*/ 45 w 47"/>
              <a:gd name="T55" fmla="*/ 17 h 39"/>
              <a:gd name="T56" fmla="*/ 43 w 47"/>
              <a:gd name="T57" fmla="*/ 11 h 39"/>
              <a:gd name="T58" fmla="*/ 43 w 47"/>
              <a:gd name="T59" fmla="*/ 9 h 39"/>
              <a:gd name="T60" fmla="*/ 43 w 47"/>
              <a:gd name="T61" fmla="*/ 9 h 39"/>
              <a:gd name="T62" fmla="*/ 40 w 47"/>
              <a:gd name="T63" fmla="*/ 8 h 39"/>
              <a:gd name="T64" fmla="*/ 40 w 47"/>
              <a:gd name="T65" fmla="*/ 6 h 39"/>
              <a:gd name="T66" fmla="*/ 40 w 47"/>
              <a:gd name="T67" fmla="*/ 4 h 39"/>
              <a:gd name="T68" fmla="*/ 34 w 47"/>
              <a:gd name="T69" fmla="*/ 4 h 39"/>
              <a:gd name="T70" fmla="*/ 32 w 47"/>
              <a:gd name="T71" fmla="*/ 2 h 39"/>
              <a:gd name="T72" fmla="*/ 30 w 47"/>
              <a:gd name="T73" fmla="*/ 2 h 39"/>
              <a:gd name="T74" fmla="*/ 28 w 47"/>
              <a:gd name="T75" fmla="*/ 0 h 39"/>
              <a:gd name="T76" fmla="*/ 23 w 47"/>
              <a:gd name="T77" fmla="*/ 0 h 39"/>
              <a:gd name="T78" fmla="*/ 21 w 47"/>
              <a:gd name="T79" fmla="*/ 2 h 39"/>
              <a:gd name="T80" fmla="*/ 19 w 47"/>
              <a:gd name="T81" fmla="*/ 2 h 39"/>
              <a:gd name="T82" fmla="*/ 19 w 47"/>
              <a:gd name="T83" fmla="*/ 4 h 39"/>
              <a:gd name="T84" fmla="*/ 15 w 47"/>
              <a:gd name="T85" fmla="*/ 4 h 39"/>
              <a:gd name="T86" fmla="*/ 13 w 47"/>
              <a:gd name="T87" fmla="*/ 6 h 39"/>
              <a:gd name="T88" fmla="*/ 11 w 47"/>
              <a:gd name="T89" fmla="*/ 4 h 39"/>
              <a:gd name="T90" fmla="*/ 9 w 47"/>
              <a:gd name="T91" fmla="*/ 4 h 39"/>
              <a:gd name="T92" fmla="*/ 8 w 47"/>
              <a:gd name="T93" fmla="*/ 2 h 39"/>
              <a:gd name="T94" fmla="*/ 6 w 47"/>
              <a:gd name="T95" fmla="*/ 0 h 39"/>
              <a:gd name="T96" fmla="*/ 2 w 47"/>
              <a:gd name="T97" fmla="*/ 2 h 39"/>
              <a:gd name="T98" fmla="*/ 0 w 47"/>
              <a:gd name="T99" fmla="*/ 8 h 39"/>
              <a:gd name="T100" fmla="*/ 2 w 47"/>
              <a:gd name="T101" fmla="*/ 8 h 39"/>
              <a:gd name="T102" fmla="*/ 4 w 47"/>
              <a:gd name="T103" fmla="*/ 1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39">
                <a:moveTo>
                  <a:pt x="4" y="13"/>
                </a:moveTo>
                <a:lnTo>
                  <a:pt x="8" y="15"/>
                </a:lnTo>
                <a:lnTo>
                  <a:pt x="8" y="19"/>
                </a:lnTo>
                <a:lnTo>
                  <a:pt x="11" y="23"/>
                </a:lnTo>
                <a:lnTo>
                  <a:pt x="13" y="23"/>
                </a:lnTo>
                <a:lnTo>
                  <a:pt x="17" y="24"/>
                </a:lnTo>
                <a:lnTo>
                  <a:pt x="19" y="24"/>
                </a:lnTo>
                <a:lnTo>
                  <a:pt x="19" y="30"/>
                </a:lnTo>
                <a:lnTo>
                  <a:pt x="23" y="30"/>
                </a:lnTo>
                <a:lnTo>
                  <a:pt x="24" y="30"/>
                </a:lnTo>
                <a:lnTo>
                  <a:pt x="26" y="30"/>
                </a:lnTo>
                <a:lnTo>
                  <a:pt x="28" y="32"/>
                </a:lnTo>
                <a:lnTo>
                  <a:pt x="30" y="32"/>
                </a:lnTo>
                <a:lnTo>
                  <a:pt x="34" y="38"/>
                </a:lnTo>
                <a:lnTo>
                  <a:pt x="36" y="38"/>
                </a:lnTo>
                <a:lnTo>
                  <a:pt x="40" y="39"/>
                </a:lnTo>
                <a:lnTo>
                  <a:pt x="41" y="38"/>
                </a:lnTo>
                <a:lnTo>
                  <a:pt x="43" y="38"/>
                </a:lnTo>
                <a:lnTo>
                  <a:pt x="43" y="36"/>
                </a:lnTo>
                <a:lnTo>
                  <a:pt x="41" y="36"/>
                </a:lnTo>
                <a:lnTo>
                  <a:pt x="41" y="34"/>
                </a:lnTo>
                <a:lnTo>
                  <a:pt x="41" y="32"/>
                </a:lnTo>
                <a:lnTo>
                  <a:pt x="43" y="28"/>
                </a:lnTo>
                <a:lnTo>
                  <a:pt x="43" y="26"/>
                </a:lnTo>
                <a:lnTo>
                  <a:pt x="45" y="26"/>
                </a:lnTo>
                <a:lnTo>
                  <a:pt x="47" y="23"/>
                </a:lnTo>
                <a:lnTo>
                  <a:pt x="45" y="19"/>
                </a:lnTo>
                <a:lnTo>
                  <a:pt x="45" y="17"/>
                </a:lnTo>
                <a:lnTo>
                  <a:pt x="43" y="11"/>
                </a:lnTo>
                <a:lnTo>
                  <a:pt x="43" y="9"/>
                </a:lnTo>
                <a:lnTo>
                  <a:pt x="43" y="9"/>
                </a:lnTo>
                <a:lnTo>
                  <a:pt x="40" y="8"/>
                </a:lnTo>
                <a:lnTo>
                  <a:pt x="40" y="6"/>
                </a:lnTo>
                <a:lnTo>
                  <a:pt x="40" y="4"/>
                </a:lnTo>
                <a:lnTo>
                  <a:pt x="34" y="4"/>
                </a:lnTo>
                <a:lnTo>
                  <a:pt x="32" y="2"/>
                </a:lnTo>
                <a:lnTo>
                  <a:pt x="30" y="2"/>
                </a:lnTo>
                <a:lnTo>
                  <a:pt x="28" y="0"/>
                </a:lnTo>
                <a:lnTo>
                  <a:pt x="23" y="0"/>
                </a:lnTo>
                <a:lnTo>
                  <a:pt x="21" y="2"/>
                </a:lnTo>
                <a:lnTo>
                  <a:pt x="19" y="2"/>
                </a:lnTo>
                <a:lnTo>
                  <a:pt x="19" y="4"/>
                </a:lnTo>
                <a:lnTo>
                  <a:pt x="15" y="4"/>
                </a:lnTo>
                <a:lnTo>
                  <a:pt x="13" y="6"/>
                </a:lnTo>
                <a:lnTo>
                  <a:pt x="11" y="4"/>
                </a:lnTo>
                <a:lnTo>
                  <a:pt x="9" y="4"/>
                </a:lnTo>
                <a:lnTo>
                  <a:pt x="8" y="2"/>
                </a:lnTo>
                <a:lnTo>
                  <a:pt x="6" y="0"/>
                </a:lnTo>
                <a:lnTo>
                  <a:pt x="2" y="2"/>
                </a:lnTo>
                <a:lnTo>
                  <a:pt x="0" y="8"/>
                </a:lnTo>
                <a:lnTo>
                  <a:pt x="2" y="8"/>
                </a:lnTo>
                <a:lnTo>
                  <a:pt x="4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Freeform 724">
            <a:extLst>
              <a:ext uri="{FF2B5EF4-FFF2-40B4-BE49-F238E27FC236}">
                <a16:creationId xmlns:a16="http://schemas.microsoft.com/office/drawing/2014/main" id="{6E5A0D96-850C-4B0D-90BD-1277E68CC1D5}"/>
              </a:ext>
            </a:extLst>
          </p:cNvPr>
          <p:cNvSpPr>
            <a:spLocks/>
          </p:cNvSpPr>
          <p:nvPr/>
        </p:nvSpPr>
        <p:spPr bwMode="auto">
          <a:xfrm>
            <a:off x="6043715" y="2879960"/>
            <a:ext cx="19423" cy="24278"/>
          </a:xfrm>
          <a:custGeom>
            <a:avLst/>
            <a:gdLst>
              <a:gd name="T0" fmla="*/ 12 w 12"/>
              <a:gd name="T1" fmla="*/ 10 h 15"/>
              <a:gd name="T2" fmla="*/ 10 w 12"/>
              <a:gd name="T3" fmla="*/ 8 h 15"/>
              <a:gd name="T4" fmla="*/ 10 w 12"/>
              <a:gd name="T5" fmla="*/ 6 h 15"/>
              <a:gd name="T6" fmla="*/ 4 w 12"/>
              <a:gd name="T7" fmla="*/ 0 h 15"/>
              <a:gd name="T8" fmla="*/ 4 w 12"/>
              <a:gd name="T9" fmla="*/ 0 h 15"/>
              <a:gd name="T10" fmla="*/ 2 w 12"/>
              <a:gd name="T11" fmla="*/ 0 h 15"/>
              <a:gd name="T12" fmla="*/ 2 w 12"/>
              <a:gd name="T13" fmla="*/ 2 h 15"/>
              <a:gd name="T14" fmla="*/ 0 w 12"/>
              <a:gd name="T15" fmla="*/ 6 h 15"/>
              <a:gd name="T16" fmla="*/ 0 w 12"/>
              <a:gd name="T17" fmla="*/ 8 h 15"/>
              <a:gd name="T18" fmla="*/ 0 w 12"/>
              <a:gd name="T19" fmla="*/ 10 h 15"/>
              <a:gd name="T20" fmla="*/ 2 w 12"/>
              <a:gd name="T21" fmla="*/ 10 h 15"/>
              <a:gd name="T22" fmla="*/ 2 w 12"/>
              <a:gd name="T23" fmla="*/ 12 h 15"/>
              <a:gd name="T24" fmla="*/ 2 w 12"/>
              <a:gd name="T25" fmla="*/ 12 h 15"/>
              <a:gd name="T26" fmla="*/ 4 w 12"/>
              <a:gd name="T27" fmla="*/ 15 h 15"/>
              <a:gd name="T28" fmla="*/ 8 w 12"/>
              <a:gd name="T29" fmla="*/ 15 h 15"/>
              <a:gd name="T30" fmla="*/ 12 w 12"/>
              <a:gd name="T31" fmla="*/ 15 h 15"/>
              <a:gd name="T32" fmla="*/ 12 w 12"/>
              <a:gd name="T33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5">
                <a:moveTo>
                  <a:pt x="12" y="10"/>
                </a:moveTo>
                <a:lnTo>
                  <a:pt x="10" y="8"/>
                </a:lnTo>
                <a:lnTo>
                  <a:pt x="10" y="6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4" y="15"/>
                </a:lnTo>
                <a:lnTo>
                  <a:pt x="8" y="15"/>
                </a:lnTo>
                <a:lnTo>
                  <a:pt x="12" y="15"/>
                </a:lnTo>
                <a:lnTo>
                  <a:pt x="12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Freeform 725">
            <a:extLst>
              <a:ext uri="{FF2B5EF4-FFF2-40B4-BE49-F238E27FC236}">
                <a16:creationId xmlns:a16="http://schemas.microsoft.com/office/drawing/2014/main" id="{2176ADFC-8383-409B-8C88-5C7BE9513607}"/>
              </a:ext>
            </a:extLst>
          </p:cNvPr>
          <p:cNvSpPr>
            <a:spLocks/>
          </p:cNvSpPr>
          <p:nvPr/>
        </p:nvSpPr>
        <p:spPr bwMode="auto">
          <a:xfrm>
            <a:off x="5755613" y="2441332"/>
            <a:ext cx="1619" cy="8093"/>
          </a:xfrm>
          <a:custGeom>
            <a:avLst/>
            <a:gdLst>
              <a:gd name="T0" fmla="*/ 1 w 1"/>
              <a:gd name="T1" fmla="*/ 5 h 5"/>
              <a:gd name="T2" fmla="*/ 1 w 1"/>
              <a:gd name="T3" fmla="*/ 2 h 5"/>
              <a:gd name="T4" fmla="*/ 1 w 1"/>
              <a:gd name="T5" fmla="*/ 0 h 5"/>
              <a:gd name="T6" fmla="*/ 0 w 1"/>
              <a:gd name="T7" fmla="*/ 0 h 5"/>
              <a:gd name="T8" fmla="*/ 1 w 1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5">
                <a:moveTo>
                  <a:pt x="1" y="5"/>
                </a:move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Freeform 726">
            <a:extLst>
              <a:ext uri="{FF2B5EF4-FFF2-40B4-BE49-F238E27FC236}">
                <a16:creationId xmlns:a16="http://schemas.microsoft.com/office/drawing/2014/main" id="{A1EC5A36-AABD-48F2-A009-9E24462CC0AA}"/>
              </a:ext>
            </a:extLst>
          </p:cNvPr>
          <p:cNvSpPr>
            <a:spLocks/>
          </p:cNvSpPr>
          <p:nvPr/>
        </p:nvSpPr>
        <p:spPr bwMode="auto">
          <a:xfrm>
            <a:off x="5760468" y="2407342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727">
            <a:extLst>
              <a:ext uri="{FF2B5EF4-FFF2-40B4-BE49-F238E27FC236}">
                <a16:creationId xmlns:a16="http://schemas.microsoft.com/office/drawing/2014/main" id="{9C51AC64-67FD-4BAA-8362-A50BC385FD98}"/>
              </a:ext>
            </a:extLst>
          </p:cNvPr>
          <p:cNvSpPr>
            <a:spLocks/>
          </p:cNvSpPr>
          <p:nvPr/>
        </p:nvSpPr>
        <p:spPr bwMode="auto">
          <a:xfrm>
            <a:off x="5752375" y="2407342"/>
            <a:ext cx="8093" cy="6474"/>
          </a:xfrm>
          <a:custGeom>
            <a:avLst/>
            <a:gdLst>
              <a:gd name="T0" fmla="*/ 5 w 5"/>
              <a:gd name="T1" fmla="*/ 4 h 4"/>
              <a:gd name="T2" fmla="*/ 5 w 5"/>
              <a:gd name="T3" fmla="*/ 2 h 4"/>
              <a:gd name="T4" fmla="*/ 2 w 5"/>
              <a:gd name="T5" fmla="*/ 0 h 4"/>
              <a:gd name="T6" fmla="*/ 0 w 5"/>
              <a:gd name="T7" fmla="*/ 0 h 4"/>
              <a:gd name="T8" fmla="*/ 2 w 5"/>
              <a:gd name="T9" fmla="*/ 4 h 4"/>
              <a:gd name="T10" fmla="*/ 5 w 5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5" y="4"/>
                </a:moveTo>
                <a:lnTo>
                  <a:pt x="5" y="2"/>
                </a:ln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lnTo>
                  <a:pt x="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Freeform 728">
            <a:extLst>
              <a:ext uri="{FF2B5EF4-FFF2-40B4-BE49-F238E27FC236}">
                <a16:creationId xmlns:a16="http://schemas.microsoft.com/office/drawing/2014/main" id="{4B87D95E-94BB-4C33-AB99-1E52EEC564F2}"/>
              </a:ext>
            </a:extLst>
          </p:cNvPr>
          <p:cNvSpPr>
            <a:spLocks/>
          </p:cNvSpPr>
          <p:nvPr/>
        </p:nvSpPr>
        <p:spPr bwMode="auto">
          <a:xfrm>
            <a:off x="5755613" y="2428384"/>
            <a:ext cx="1619" cy="6474"/>
          </a:xfrm>
          <a:custGeom>
            <a:avLst/>
            <a:gdLst>
              <a:gd name="T0" fmla="*/ 1 w 1"/>
              <a:gd name="T1" fmla="*/ 0 h 4"/>
              <a:gd name="T2" fmla="*/ 1 w 1"/>
              <a:gd name="T3" fmla="*/ 0 h 4"/>
              <a:gd name="T4" fmla="*/ 0 w 1"/>
              <a:gd name="T5" fmla="*/ 0 h 4"/>
              <a:gd name="T6" fmla="*/ 1 w 1"/>
              <a:gd name="T7" fmla="*/ 4 h 4"/>
              <a:gd name="T8" fmla="*/ 1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1" y="0"/>
                </a:moveTo>
                <a:lnTo>
                  <a:pt x="1" y="0"/>
                </a:lnTo>
                <a:lnTo>
                  <a:pt x="0" y="0"/>
                </a:lnTo>
                <a:lnTo>
                  <a:pt x="1" y="4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Freeform 729">
            <a:extLst>
              <a:ext uri="{FF2B5EF4-FFF2-40B4-BE49-F238E27FC236}">
                <a16:creationId xmlns:a16="http://schemas.microsoft.com/office/drawing/2014/main" id="{ED594495-1F0C-4E35-9FED-AF21FF67578E}"/>
              </a:ext>
            </a:extLst>
          </p:cNvPr>
          <p:cNvSpPr>
            <a:spLocks/>
          </p:cNvSpPr>
          <p:nvPr/>
        </p:nvSpPr>
        <p:spPr bwMode="auto">
          <a:xfrm>
            <a:off x="5749138" y="2407342"/>
            <a:ext cx="11330" cy="14567"/>
          </a:xfrm>
          <a:custGeom>
            <a:avLst/>
            <a:gdLst>
              <a:gd name="T0" fmla="*/ 5 w 7"/>
              <a:gd name="T1" fmla="*/ 9 h 9"/>
              <a:gd name="T2" fmla="*/ 7 w 7"/>
              <a:gd name="T3" fmla="*/ 9 h 9"/>
              <a:gd name="T4" fmla="*/ 5 w 7"/>
              <a:gd name="T5" fmla="*/ 8 h 9"/>
              <a:gd name="T6" fmla="*/ 0 w 7"/>
              <a:gd name="T7" fmla="*/ 0 h 9"/>
              <a:gd name="T8" fmla="*/ 0 w 7"/>
              <a:gd name="T9" fmla="*/ 2 h 9"/>
              <a:gd name="T10" fmla="*/ 0 w 7"/>
              <a:gd name="T11" fmla="*/ 6 h 9"/>
              <a:gd name="T12" fmla="*/ 5 w 7"/>
              <a:gd name="T1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9">
                <a:moveTo>
                  <a:pt x="5" y="9"/>
                </a:moveTo>
                <a:lnTo>
                  <a:pt x="7" y="9"/>
                </a:lnTo>
                <a:lnTo>
                  <a:pt x="5" y="8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5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Freeform 730">
            <a:extLst>
              <a:ext uri="{FF2B5EF4-FFF2-40B4-BE49-F238E27FC236}">
                <a16:creationId xmlns:a16="http://schemas.microsoft.com/office/drawing/2014/main" id="{47761D64-EF51-4136-9CBF-85865878DCAE}"/>
              </a:ext>
            </a:extLst>
          </p:cNvPr>
          <p:cNvSpPr>
            <a:spLocks/>
          </p:cNvSpPr>
          <p:nvPr/>
        </p:nvSpPr>
        <p:spPr bwMode="auto">
          <a:xfrm>
            <a:off x="5745901" y="2413817"/>
            <a:ext cx="3237" cy="6474"/>
          </a:xfrm>
          <a:custGeom>
            <a:avLst/>
            <a:gdLst>
              <a:gd name="T0" fmla="*/ 2 w 2"/>
              <a:gd name="T1" fmla="*/ 4 h 4"/>
              <a:gd name="T2" fmla="*/ 0 w 2"/>
              <a:gd name="T3" fmla="*/ 0 h 4"/>
              <a:gd name="T4" fmla="*/ 0 w 2"/>
              <a:gd name="T5" fmla="*/ 2 h 4"/>
              <a:gd name="T6" fmla="*/ 2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731">
            <a:extLst>
              <a:ext uri="{FF2B5EF4-FFF2-40B4-BE49-F238E27FC236}">
                <a16:creationId xmlns:a16="http://schemas.microsoft.com/office/drawing/2014/main" id="{BCE8B5C9-2500-490F-A348-2BC861ED99AB}"/>
              </a:ext>
            </a:extLst>
          </p:cNvPr>
          <p:cNvSpPr>
            <a:spLocks/>
          </p:cNvSpPr>
          <p:nvPr/>
        </p:nvSpPr>
        <p:spPr bwMode="auto">
          <a:xfrm>
            <a:off x="5660118" y="2688971"/>
            <a:ext cx="106824" cy="142433"/>
          </a:xfrm>
          <a:custGeom>
            <a:avLst/>
            <a:gdLst>
              <a:gd name="T0" fmla="*/ 32 w 66"/>
              <a:gd name="T1" fmla="*/ 12 h 88"/>
              <a:gd name="T2" fmla="*/ 30 w 66"/>
              <a:gd name="T3" fmla="*/ 17 h 88"/>
              <a:gd name="T4" fmla="*/ 36 w 66"/>
              <a:gd name="T5" fmla="*/ 17 h 88"/>
              <a:gd name="T6" fmla="*/ 30 w 66"/>
              <a:gd name="T7" fmla="*/ 23 h 88"/>
              <a:gd name="T8" fmla="*/ 25 w 66"/>
              <a:gd name="T9" fmla="*/ 25 h 88"/>
              <a:gd name="T10" fmla="*/ 13 w 66"/>
              <a:gd name="T11" fmla="*/ 23 h 88"/>
              <a:gd name="T12" fmla="*/ 10 w 66"/>
              <a:gd name="T13" fmla="*/ 27 h 88"/>
              <a:gd name="T14" fmla="*/ 13 w 66"/>
              <a:gd name="T15" fmla="*/ 28 h 88"/>
              <a:gd name="T16" fmla="*/ 11 w 66"/>
              <a:gd name="T17" fmla="*/ 28 h 88"/>
              <a:gd name="T18" fmla="*/ 15 w 66"/>
              <a:gd name="T19" fmla="*/ 32 h 88"/>
              <a:gd name="T20" fmla="*/ 11 w 66"/>
              <a:gd name="T21" fmla="*/ 38 h 88"/>
              <a:gd name="T22" fmla="*/ 10 w 66"/>
              <a:gd name="T23" fmla="*/ 42 h 88"/>
              <a:gd name="T24" fmla="*/ 11 w 66"/>
              <a:gd name="T25" fmla="*/ 43 h 88"/>
              <a:gd name="T26" fmla="*/ 15 w 66"/>
              <a:gd name="T27" fmla="*/ 47 h 88"/>
              <a:gd name="T28" fmla="*/ 19 w 66"/>
              <a:gd name="T29" fmla="*/ 49 h 88"/>
              <a:gd name="T30" fmla="*/ 15 w 66"/>
              <a:gd name="T31" fmla="*/ 58 h 88"/>
              <a:gd name="T32" fmla="*/ 15 w 66"/>
              <a:gd name="T33" fmla="*/ 60 h 88"/>
              <a:gd name="T34" fmla="*/ 23 w 66"/>
              <a:gd name="T35" fmla="*/ 60 h 88"/>
              <a:gd name="T36" fmla="*/ 19 w 66"/>
              <a:gd name="T37" fmla="*/ 62 h 88"/>
              <a:gd name="T38" fmla="*/ 10 w 66"/>
              <a:gd name="T39" fmla="*/ 66 h 88"/>
              <a:gd name="T40" fmla="*/ 11 w 66"/>
              <a:gd name="T41" fmla="*/ 70 h 88"/>
              <a:gd name="T42" fmla="*/ 6 w 66"/>
              <a:gd name="T43" fmla="*/ 70 h 88"/>
              <a:gd name="T44" fmla="*/ 0 w 66"/>
              <a:gd name="T45" fmla="*/ 73 h 88"/>
              <a:gd name="T46" fmla="*/ 4 w 66"/>
              <a:gd name="T47" fmla="*/ 75 h 88"/>
              <a:gd name="T48" fmla="*/ 6 w 66"/>
              <a:gd name="T49" fmla="*/ 81 h 88"/>
              <a:gd name="T50" fmla="*/ 4 w 66"/>
              <a:gd name="T51" fmla="*/ 85 h 88"/>
              <a:gd name="T52" fmla="*/ 13 w 66"/>
              <a:gd name="T53" fmla="*/ 85 h 88"/>
              <a:gd name="T54" fmla="*/ 11 w 66"/>
              <a:gd name="T55" fmla="*/ 86 h 88"/>
              <a:gd name="T56" fmla="*/ 23 w 66"/>
              <a:gd name="T57" fmla="*/ 86 h 88"/>
              <a:gd name="T58" fmla="*/ 30 w 66"/>
              <a:gd name="T59" fmla="*/ 79 h 88"/>
              <a:gd name="T60" fmla="*/ 36 w 66"/>
              <a:gd name="T61" fmla="*/ 81 h 88"/>
              <a:gd name="T62" fmla="*/ 42 w 66"/>
              <a:gd name="T63" fmla="*/ 75 h 88"/>
              <a:gd name="T64" fmla="*/ 53 w 66"/>
              <a:gd name="T65" fmla="*/ 75 h 88"/>
              <a:gd name="T66" fmla="*/ 62 w 66"/>
              <a:gd name="T67" fmla="*/ 73 h 88"/>
              <a:gd name="T68" fmla="*/ 64 w 66"/>
              <a:gd name="T69" fmla="*/ 66 h 88"/>
              <a:gd name="T70" fmla="*/ 66 w 66"/>
              <a:gd name="T71" fmla="*/ 57 h 88"/>
              <a:gd name="T72" fmla="*/ 66 w 66"/>
              <a:gd name="T73" fmla="*/ 47 h 88"/>
              <a:gd name="T74" fmla="*/ 64 w 66"/>
              <a:gd name="T75" fmla="*/ 36 h 88"/>
              <a:gd name="T76" fmla="*/ 66 w 66"/>
              <a:gd name="T77" fmla="*/ 32 h 88"/>
              <a:gd name="T78" fmla="*/ 57 w 66"/>
              <a:gd name="T79" fmla="*/ 25 h 88"/>
              <a:gd name="T80" fmla="*/ 49 w 66"/>
              <a:gd name="T81" fmla="*/ 28 h 88"/>
              <a:gd name="T82" fmla="*/ 43 w 66"/>
              <a:gd name="T83" fmla="*/ 13 h 88"/>
              <a:gd name="T84" fmla="*/ 49 w 66"/>
              <a:gd name="T85" fmla="*/ 10 h 88"/>
              <a:gd name="T86" fmla="*/ 53 w 66"/>
              <a:gd name="T87" fmla="*/ 6 h 88"/>
              <a:gd name="T88" fmla="*/ 49 w 66"/>
              <a:gd name="T89" fmla="*/ 0 h 88"/>
              <a:gd name="T90" fmla="*/ 47 w 66"/>
              <a:gd name="T91" fmla="*/ 6 h 88"/>
              <a:gd name="T92" fmla="*/ 47 w 66"/>
              <a:gd name="T93" fmla="*/ 6 h 88"/>
              <a:gd name="T94" fmla="*/ 45 w 66"/>
              <a:gd name="T95" fmla="*/ 6 h 88"/>
              <a:gd name="T96" fmla="*/ 36 w 66"/>
              <a:gd name="T97" fmla="*/ 4 h 88"/>
              <a:gd name="T98" fmla="*/ 34 w 66"/>
              <a:gd name="T99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6" h="88">
                <a:moveTo>
                  <a:pt x="36" y="12"/>
                </a:moveTo>
                <a:lnTo>
                  <a:pt x="36" y="12"/>
                </a:lnTo>
                <a:lnTo>
                  <a:pt x="32" y="12"/>
                </a:lnTo>
                <a:lnTo>
                  <a:pt x="34" y="13"/>
                </a:lnTo>
                <a:lnTo>
                  <a:pt x="30" y="13"/>
                </a:lnTo>
                <a:lnTo>
                  <a:pt x="30" y="17"/>
                </a:lnTo>
                <a:lnTo>
                  <a:pt x="34" y="17"/>
                </a:lnTo>
                <a:lnTo>
                  <a:pt x="34" y="17"/>
                </a:lnTo>
                <a:lnTo>
                  <a:pt x="36" y="17"/>
                </a:lnTo>
                <a:lnTo>
                  <a:pt x="38" y="17"/>
                </a:lnTo>
                <a:lnTo>
                  <a:pt x="34" y="21"/>
                </a:lnTo>
                <a:lnTo>
                  <a:pt x="30" y="23"/>
                </a:lnTo>
                <a:lnTo>
                  <a:pt x="32" y="25"/>
                </a:lnTo>
                <a:lnTo>
                  <a:pt x="27" y="25"/>
                </a:lnTo>
                <a:lnTo>
                  <a:pt x="25" y="25"/>
                </a:lnTo>
                <a:lnTo>
                  <a:pt x="23" y="27"/>
                </a:lnTo>
                <a:lnTo>
                  <a:pt x="21" y="23"/>
                </a:lnTo>
                <a:lnTo>
                  <a:pt x="13" y="23"/>
                </a:lnTo>
                <a:lnTo>
                  <a:pt x="13" y="23"/>
                </a:lnTo>
                <a:lnTo>
                  <a:pt x="10" y="23"/>
                </a:lnTo>
                <a:lnTo>
                  <a:pt x="10" y="27"/>
                </a:lnTo>
                <a:lnTo>
                  <a:pt x="11" y="25"/>
                </a:lnTo>
                <a:lnTo>
                  <a:pt x="11" y="28"/>
                </a:lnTo>
                <a:lnTo>
                  <a:pt x="13" y="28"/>
                </a:lnTo>
                <a:lnTo>
                  <a:pt x="13" y="30"/>
                </a:lnTo>
                <a:lnTo>
                  <a:pt x="11" y="30"/>
                </a:lnTo>
                <a:lnTo>
                  <a:pt x="11" y="28"/>
                </a:lnTo>
                <a:lnTo>
                  <a:pt x="8" y="30"/>
                </a:lnTo>
                <a:lnTo>
                  <a:pt x="11" y="32"/>
                </a:lnTo>
                <a:lnTo>
                  <a:pt x="15" y="32"/>
                </a:lnTo>
                <a:lnTo>
                  <a:pt x="17" y="34"/>
                </a:lnTo>
                <a:lnTo>
                  <a:pt x="11" y="36"/>
                </a:lnTo>
                <a:lnTo>
                  <a:pt x="11" y="38"/>
                </a:lnTo>
                <a:lnTo>
                  <a:pt x="13" y="40"/>
                </a:lnTo>
                <a:lnTo>
                  <a:pt x="8" y="40"/>
                </a:lnTo>
                <a:lnTo>
                  <a:pt x="10" y="42"/>
                </a:lnTo>
                <a:lnTo>
                  <a:pt x="8" y="42"/>
                </a:lnTo>
                <a:lnTo>
                  <a:pt x="10" y="43"/>
                </a:lnTo>
                <a:lnTo>
                  <a:pt x="11" y="43"/>
                </a:lnTo>
                <a:lnTo>
                  <a:pt x="11" y="45"/>
                </a:lnTo>
                <a:lnTo>
                  <a:pt x="15" y="43"/>
                </a:lnTo>
                <a:lnTo>
                  <a:pt x="15" y="47"/>
                </a:lnTo>
                <a:lnTo>
                  <a:pt x="25" y="47"/>
                </a:lnTo>
                <a:lnTo>
                  <a:pt x="21" y="51"/>
                </a:lnTo>
                <a:lnTo>
                  <a:pt x="19" y="49"/>
                </a:lnTo>
                <a:lnTo>
                  <a:pt x="17" y="55"/>
                </a:lnTo>
                <a:lnTo>
                  <a:pt x="17" y="55"/>
                </a:lnTo>
                <a:lnTo>
                  <a:pt x="15" y="58"/>
                </a:lnTo>
                <a:lnTo>
                  <a:pt x="10" y="62"/>
                </a:lnTo>
                <a:lnTo>
                  <a:pt x="11" y="62"/>
                </a:lnTo>
                <a:lnTo>
                  <a:pt x="15" y="60"/>
                </a:lnTo>
                <a:lnTo>
                  <a:pt x="17" y="62"/>
                </a:lnTo>
                <a:lnTo>
                  <a:pt x="21" y="62"/>
                </a:lnTo>
                <a:lnTo>
                  <a:pt x="23" y="60"/>
                </a:lnTo>
                <a:lnTo>
                  <a:pt x="23" y="60"/>
                </a:lnTo>
                <a:lnTo>
                  <a:pt x="27" y="60"/>
                </a:lnTo>
                <a:lnTo>
                  <a:pt x="19" y="62"/>
                </a:lnTo>
                <a:lnTo>
                  <a:pt x="13" y="64"/>
                </a:lnTo>
                <a:lnTo>
                  <a:pt x="13" y="66"/>
                </a:lnTo>
                <a:lnTo>
                  <a:pt x="10" y="66"/>
                </a:lnTo>
                <a:lnTo>
                  <a:pt x="10" y="68"/>
                </a:lnTo>
                <a:lnTo>
                  <a:pt x="10" y="70"/>
                </a:lnTo>
                <a:lnTo>
                  <a:pt x="11" y="70"/>
                </a:lnTo>
                <a:lnTo>
                  <a:pt x="8" y="71"/>
                </a:lnTo>
                <a:lnTo>
                  <a:pt x="6" y="68"/>
                </a:lnTo>
                <a:lnTo>
                  <a:pt x="6" y="70"/>
                </a:lnTo>
                <a:lnTo>
                  <a:pt x="4" y="70"/>
                </a:lnTo>
                <a:lnTo>
                  <a:pt x="0" y="71"/>
                </a:lnTo>
                <a:lnTo>
                  <a:pt x="0" y="73"/>
                </a:lnTo>
                <a:lnTo>
                  <a:pt x="11" y="71"/>
                </a:lnTo>
                <a:lnTo>
                  <a:pt x="8" y="75"/>
                </a:lnTo>
                <a:lnTo>
                  <a:pt x="4" y="75"/>
                </a:lnTo>
                <a:lnTo>
                  <a:pt x="2" y="79"/>
                </a:lnTo>
                <a:lnTo>
                  <a:pt x="4" y="79"/>
                </a:lnTo>
                <a:lnTo>
                  <a:pt x="6" y="81"/>
                </a:lnTo>
                <a:lnTo>
                  <a:pt x="13" y="79"/>
                </a:lnTo>
                <a:lnTo>
                  <a:pt x="8" y="83"/>
                </a:lnTo>
                <a:lnTo>
                  <a:pt x="4" y="85"/>
                </a:lnTo>
                <a:lnTo>
                  <a:pt x="8" y="85"/>
                </a:lnTo>
                <a:lnTo>
                  <a:pt x="13" y="81"/>
                </a:lnTo>
                <a:lnTo>
                  <a:pt x="13" y="85"/>
                </a:lnTo>
                <a:lnTo>
                  <a:pt x="10" y="86"/>
                </a:lnTo>
                <a:lnTo>
                  <a:pt x="11" y="86"/>
                </a:lnTo>
                <a:lnTo>
                  <a:pt x="11" y="86"/>
                </a:lnTo>
                <a:lnTo>
                  <a:pt x="15" y="86"/>
                </a:lnTo>
                <a:lnTo>
                  <a:pt x="17" y="88"/>
                </a:lnTo>
                <a:lnTo>
                  <a:pt x="23" y="86"/>
                </a:lnTo>
                <a:lnTo>
                  <a:pt x="28" y="86"/>
                </a:lnTo>
                <a:lnTo>
                  <a:pt x="32" y="83"/>
                </a:lnTo>
                <a:lnTo>
                  <a:pt x="30" y="79"/>
                </a:lnTo>
                <a:lnTo>
                  <a:pt x="34" y="79"/>
                </a:lnTo>
                <a:lnTo>
                  <a:pt x="32" y="81"/>
                </a:lnTo>
                <a:lnTo>
                  <a:pt x="36" y="81"/>
                </a:lnTo>
                <a:lnTo>
                  <a:pt x="40" y="79"/>
                </a:lnTo>
                <a:lnTo>
                  <a:pt x="42" y="79"/>
                </a:lnTo>
                <a:lnTo>
                  <a:pt x="42" y="75"/>
                </a:lnTo>
                <a:lnTo>
                  <a:pt x="51" y="75"/>
                </a:lnTo>
                <a:lnTo>
                  <a:pt x="53" y="73"/>
                </a:lnTo>
                <a:lnTo>
                  <a:pt x="53" y="75"/>
                </a:lnTo>
                <a:lnTo>
                  <a:pt x="55" y="73"/>
                </a:lnTo>
                <a:lnTo>
                  <a:pt x="57" y="73"/>
                </a:lnTo>
                <a:lnTo>
                  <a:pt x="62" y="73"/>
                </a:lnTo>
                <a:lnTo>
                  <a:pt x="59" y="70"/>
                </a:lnTo>
                <a:lnTo>
                  <a:pt x="62" y="68"/>
                </a:lnTo>
                <a:lnTo>
                  <a:pt x="64" y="66"/>
                </a:lnTo>
                <a:lnTo>
                  <a:pt x="64" y="62"/>
                </a:lnTo>
                <a:lnTo>
                  <a:pt x="66" y="60"/>
                </a:lnTo>
                <a:lnTo>
                  <a:pt x="66" y="57"/>
                </a:lnTo>
                <a:lnTo>
                  <a:pt x="66" y="49"/>
                </a:lnTo>
                <a:lnTo>
                  <a:pt x="64" y="47"/>
                </a:lnTo>
                <a:lnTo>
                  <a:pt x="66" y="47"/>
                </a:lnTo>
                <a:lnTo>
                  <a:pt x="66" y="43"/>
                </a:lnTo>
                <a:lnTo>
                  <a:pt x="64" y="40"/>
                </a:lnTo>
                <a:lnTo>
                  <a:pt x="64" y="36"/>
                </a:lnTo>
                <a:lnTo>
                  <a:pt x="62" y="34"/>
                </a:lnTo>
                <a:lnTo>
                  <a:pt x="64" y="32"/>
                </a:lnTo>
                <a:lnTo>
                  <a:pt x="66" y="32"/>
                </a:lnTo>
                <a:lnTo>
                  <a:pt x="62" y="30"/>
                </a:lnTo>
                <a:lnTo>
                  <a:pt x="59" y="30"/>
                </a:lnTo>
                <a:lnTo>
                  <a:pt x="57" y="25"/>
                </a:lnTo>
                <a:lnTo>
                  <a:pt x="51" y="21"/>
                </a:lnTo>
                <a:lnTo>
                  <a:pt x="49" y="23"/>
                </a:lnTo>
                <a:lnTo>
                  <a:pt x="49" y="28"/>
                </a:lnTo>
                <a:lnTo>
                  <a:pt x="45" y="28"/>
                </a:lnTo>
                <a:lnTo>
                  <a:pt x="40" y="21"/>
                </a:lnTo>
                <a:lnTo>
                  <a:pt x="43" y="13"/>
                </a:lnTo>
                <a:lnTo>
                  <a:pt x="45" y="13"/>
                </a:lnTo>
                <a:lnTo>
                  <a:pt x="47" y="12"/>
                </a:lnTo>
                <a:lnTo>
                  <a:pt x="49" y="10"/>
                </a:lnTo>
                <a:lnTo>
                  <a:pt x="51" y="8"/>
                </a:lnTo>
                <a:lnTo>
                  <a:pt x="49" y="8"/>
                </a:lnTo>
                <a:lnTo>
                  <a:pt x="53" y="6"/>
                </a:lnTo>
                <a:lnTo>
                  <a:pt x="55" y="4"/>
                </a:lnTo>
                <a:lnTo>
                  <a:pt x="53" y="2"/>
                </a:lnTo>
                <a:lnTo>
                  <a:pt x="49" y="0"/>
                </a:lnTo>
                <a:lnTo>
                  <a:pt x="51" y="2"/>
                </a:lnTo>
                <a:lnTo>
                  <a:pt x="47" y="2"/>
                </a:lnTo>
                <a:lnTo>
                  <a:pt x="47" y="6"/>
                </a:lnTo>
                <a:lnTo>
                  <a:pt x="45" y="10"/>
                </a:lnTo>
                <a:lnTo>
                  <a:pt x="45" y="8"/>
                </a:lnTo>
                <a:lnTo>
                  <a:pt x="47" y="6"/>
                </a:lnTo>
                <a:lnTo>
                  <a:pt x="45" y="2"/>
                </a:lnTo>
                <a:lnTo>
                  <a:pt x="43" y="4"/>
                </a:lnTo>
                <a:lnTo>
                  <a:pt x="45" y="6"/>
                </a:lnTo>
                <a:lnTo>
                  <a:pt x="42" y="6"/>
                </a:lnTo>
                <a:lnTo>
                  <a:pt x="42" y="4"/>
                </a:lnTo>
                <a:lnTo>
                  <a:pt x="36" y="4"/>
                </a:lnTo>
                <a:lnTo>
                  <a:pt x="36" y="8"/>
                </a:lnTo>
                <a:lnTo>
                  <a:pt x="34" y="8"/>
                </a:lnTo>
                <a:lnTo>
                  <a:pt x="34" y="10"/>
                </a:lnTo>
                <a:lnTo>
                  <a:pt x="36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6" name="Rectangle 732">
            <a:extLst>
              <a:ext uri="{FF2B5EF4-FFF2-40B4-BE49-F238E27FC236}">
                <a16:creationId xmlns:a16="http://schemas.microsoft.com/office/drawing/2014/main" id="{D73FC562-8B2A-42CA-91A3-B8302C2D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3705" y="2629084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" name="Freeform 733">
            <a:extLst>
              <a:ext uri="{FF2B5EF4-FFF2-40B4-BE49-F238E27FC236}">
                <a16:creationId xmlns:a16="http://schemas.microsoft.com/office/drawing/2014/main" id="{A1E74668-47EA-4EFA-B417-9CB1F9F8BF5A}"/>
              </a:ext>
            </a:extLst>
          </p:cNvPr>
          <p:cNvSpPr>
            <a:spLocks/>
          </p:cNvSpPr>
          <p:nvPr/>
        </p:nvSpPr>
        <p:spPr bwMode="auto">
          <a:xfrm>
            <a:off x="5770180" y="2661455"/>
            <a:ext cx="9711" cy="12948"/>
          </a:xfrm>
          <a:custGeom>
            <a:avLst/>
            <a:gdLst>
              <a:gd name="T0" fmla="*/ 4 w 6"/>
              <a:gd name="T1" fmla="*/ 6 h 8"/>
              <a:gd name="T2" fmla="*/ 6 w 6"/>
              <a:gd name="T3" fmla="*/ 0 h 8"/>
              <a:gd name="T4" fmla="*/ 0 w 6"/>
              <a:gd name="T5" fmla="*/ 6 h 8"/>
              <a:gd name="T6" fmla="*/ 0 w 6"/>
              <a:gd name="T7" fmla="*/ 8 h 8"/>
              <a:gd name="T8" fmla="*/ 4 w 6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8">
                <a:moveTo>
                  <a:pt x="4" y="6"/>
                </a:moveTo>
                <a:lnTo>
                  <a:pt x="6" y="0"/>
                </a:lnTo>
                <a:lnTo>
                  <a:pt x="0" y="6"/>
                </a:lnTo>
                <a:lnTo>
                  <a:pt x="0" y="8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Freeform 734">
            <a:extLst>
              <a:ext uri="{FF2B5EF4-FFF2-40B4-BE49-F238E27FC236}">
                <a16:creationId xmlns:a16="http://schemas.microsoft.com/office/drawing/2014/main" id="{BC5279F2-4A9A-427D-B77F-FC2818A13F1C}"/>
              </a:ext>
            </a:extLst>
          </p:cNvPr>
          <p:cNvSpPr>
            <a:spLocks/>
          </p:cNvSpPr>
          <p:nvPr/>
        </p:nvSpPr>
        <p:spPr bwMode="auto">
          <a:xfrm>
            <a:off x="5755613" y="2604806"/>
            <a:ext cx="24278" cy="24278"/>
          </a:xfrm>
          <a:custGeom>
            <a:avLst/>
            <a:gdLst>
              <a:gd name="T0" fmla="*/ 7 w 15"/>
              <a:gd name="T1" fmla="*/ 0 h 15"/>
              <a:gd name="T2" fmla="*/ 5 w 15"/>
              <a:gd name="T3" fmla="*/ 0 h 15"/>
              <a:gd name="T4" fmla="*/ 5 w 15"/>
              <a:gd name="T5" fmla="*/ 4 h 15"/>
              <a:gd name="T6" fmla="*/ 3 w 15"/>
              <a:gd name="T7" fmla="*/ 2 h 15"/>
              <a:gd name="T8" fmla="*/ 3 w 15"/>
              <a:gd name="T9" fmla="*/ 4 h 15"/>
              <a:gd name="T10" fmla="*/ 1 w 15"/>
              <a:gd name="T11" fmla="*/ 4 h 15"/>
              <a:gd name="T12" fmla="*/ 0 w 15"/>
              <a:gd name="T13" fmla="*/ 5 h 15"/>
              <a:gd name="T14" fmla="*/ 3 w 15"/>
              <a:gd name="T15" fmla="*/ 7 h 15"/>
              <a:gd name="T16" fmla="*/ 3 w 15"/>
              <a:gd name="T17" fmla="*/ 5 h 15"/>
              <a:gd name="T18" fmla="*/ 5 w 15"/>
              <a:gd name="T19" fmla="*/ 7 h 15"/>
              <a:gd name="T20" fmla="*/ 3 w 15"/>
              <a:gd name="T21" fmla="*/ 7 h 15"/>
              <a:gd name="T22" fmla="*/ 7 w 15"/>
              <a:gd name="T23" fmla="*/ 11 h 15"/>
              <a:gd name="T24" fmla="*/ 11 w 15"/>
              <a:gd name="T25" fmla="*/ 11 h 15"/>
              <a:gd name="T26" fmla="*/ 11 w 15"/>
              <a:gd name="T27" fmla="*/ 15 h 15"/>
              <a:gd name="T28" fmla="*/ 11 w 15"/>
              <a:gd name="T29" fmla="*/ 15 h 15"/>
              <a:gd name="T30" fmla="*/ 13 w 15"/>
              <a:gd name="T31" fmla="*/ 11 h 15"/>
              <a:gd name="T32" fmla="*/ 15 w 15"/>
              <a:gd name="T33" fmla="*/ 11 h 15"/>
              <a:gd name="T34" fmla="*/ 15 w 15"/>
              <a:gd name="T35" fmla="*/ 9 h 15"/>
              <a:gd name="T36" fmla="*/ 13 w 15"/>
              <a:gd name="T37" fmla="*/ 9 h 15"/>
              <a:gd name="T38" fmla="*/ 9 w 15"/>
              <a:gd name="T39" fmla="*/ 7 h 15"/>
              <a:gd name="T40" fmla="*/ 9 w 15"/>
              <a:gd name="T41" fmla="*/ 2 h 15"/>
              <a:gd name="T42" fmla="*/ 7 w 15"/>
              <a:gd name="T4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" h="15">
                <a:moveTo>
                  <a:pt x="7" y="0"/>
                </a:moveTo>
                <a:lnTo>
                  <a:pt x="5" y="0"/>
                </a:lnTo>
                <a:lnTo>
                  <a:pt x="5" y="4"/>
                </a:lnTo>
                <a:lnTo>
                  <a:pt x="3" y="2"/>
                </a:lnTo>
                <a:lnTo>
                  <a:pt x="3" y="4"/>
                </a:lnTo>
                <a:lnTo>
                  <a:pt x="1" y="4"/>
                </a:lnTo>
                <a:lnTo>
                  <a:pt x="0" y="5"/>
                </a:lnTo>
                <a:lnTo>
                  <a:pt x="3" y="7"/>
                </a:lnTo>
                <a:lnTo>
                  <a:pt x="3" y="5"/>
                </a:lnTo>
                <a:lnTo>
                  <a:pt x="5" y="7"/>
                </a:lnTo>
                <a:lnTo>
                  <a:pt x="3" y="7"/>
                </a:lnTo>
                <a:lnTo>
                  <a:pt x="7" y="11"/>
                </a:lnTo>
                <a:lnTo>
                  <a:pt x="11" y="11"/>
                </a:lnTo>
                <a:lnTo>
                  <a:pt x="11" y="15"/>
                </a:lnTo>
                <a:lnTo>
                  <a:pt x="11" y="15"/>
                </a:lnTo>
                <a:lnTo>
                  <a:pt x="13" y="11"/>
                </a:lnTo>
                <a:lnTo>
                  <a:pt x="15" y="11"/>
                </a:lnTo>
                <a:lnTo>
                  <a:pt x="15" y="9"/>
                </a:lnTo>
                <a:lnTo>
                  <a:pt x="13" y="9"/>
                </a:lnTo>
                <a:lnTo>
                  <a:pt x="9" y="7"/>
                </a:lnTo>
                <a:lnTo>
                  <a:pt x="9" y="2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Rectangle 735">
            <a:extLst>
              <a:ext uri="{FF2B5EF4-FFF2-40B4-BE49-F238E27FC236}">
                <a16:creationId xmlns:a16="http://schemas.microsoft.com/office/drawing/2014/main" id="{BEC95CB6-35EF-46D5-A0E4-91C25A961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3303" y="2549775"/>
            <a:ext cx="1619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Freeform 736">
            <a:extLst>
              <a:ext uri="{FF2B5EF4-FFF2-40B4-BE49-F238E27FC236}">
                <a16:creationId xmlns:a16="http://schemas.microsoft.com/office/drawing/2014/main" id="{BFF62599-F89C-4D49-8861-A531AE70A5A6}"/>
              </a:ext>
            </a:extLst>
          </p:cNvPr>
          <p:cNvSpPr>
            <a:spLocks/>
          </p:cNvSpPr>
          <p:nvPr/>
        </p:nvSpPr>
        <p:spPr bwMode="auto">
          <a:xfrm>
            <a:off x="5932035" y="2834641"/>
            <a:ext cx="6474" cy="3237"/>
          </a:xfrm>
          <a:custGeom>
            <a:avLst/>
            <a:gdLst>
              <a:gd name="T0" fmla="*/ 2 w 4"/>
              <a:gd name="T1" fmla="*/ 0 h 2"/>
              <a:gd name="T2" fmla="*/ 0 w 4"/>
              <a:gd name="T3" fmla="*/ 0 h 2"/>
              <a:gd name="T4" fmla="*/ 2 w 4"/>
              <a:gd name="T5" fmla="*/ 2 h 2"/>
              <a:gd name="T6" fmla="*/ 4 w 4"/>
              <a:gd name="T7" fmla="*/ 2 h 2"/>
              <a:gd name="T8" fmla="*/ 4 w 4"/>
              <a:gd name="T9" fmla="*/ 0 h 2"/>
              <a:gd name="T10" fmla="*/ 2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Freeform 737">
            <a:extLst>
              <a:ext uri="{FF2B5EF4-FFF2-40B4-BE49-F238E27FC236}">
                <a16:creationId xmlns:a16="http://schemas.microsoft.com/office/drawing/2014/main" id="{7F3F3263-80A3-4FE8-89F9-561F87E35632}"/>
              </a:ext>
            </a:extLst>
          </p:cNvPr>
          <p:cNvSpPr>
            <a:spLocks/>
          </p:cNvSpPr>
          <p:nvPr/>
        </p:nvSpPr>
        <p:spPr bwMode="auto">
          <a:xfrm>
            <a:off x="5749138" y="2595095"/>
            <a:ext cx="8093" cy="6474"/>
          </a:xfrm>
          <a:custGeom>
            <a:avLst/>
            <a:gdLst>
              <a:gd name="T0" fmla="*/ 4 w 5"/>
              <a:gd name="T1" fmla="*/ 0 h 4"/>
              <a:gd name="T2" fmla="*/ 2 w 5"/>
              <a:gd name="T3" fmla="*/ 0 h 4"/>
              <a:gd name="T4" fmla="*/ 2 w 5"/>
              <a:gd name="T5" fmla="*/ 2 h 4"/>
              <a:gd name="T6" fmla="*/ 0 w 5"/>
              <a:gd name="T7" fmla="*/ 2 h 4"/>
              <a:gd name="T8" fmla="*/ 4 w 5"/>
              <a:gd name="T9" fmla="*/ 4 h 4"/>
              <a:gd name="T10" fmla="*/ 5 w 5"/>
              <a:gd name="T11" fmla="*/ 0 h 4"/>
              <a:gd name="T12" fmla="*/ 4 w 5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4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4" y="4"/>
                </a:lnTo>
                <a:lnTo>
                  <a:pt x="5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Freeform 738">
            <a:extLst>
              <a:ext uri="{FF2B5EF4-FFF2-40B4-BE49-F238E27FC236}">
                <a16:creationId xmlns:a16="http://schemas.microsoft.com/office/drawing/2014/main" id="{9E428755-44CE-4E0C-9938-0C051E8CEDAC}"/>
              </a:ext>
            </a:extLst>
          </p:cNvPr>
          <p:cNvSpPr>
            <a:spLocks/>
          </p:cNvSpPr>
          <p:nvPr/>
        </p:nvSpPr>
        <p:spPr bwMode="auto">
          <a:xfrm>
            <a:off x="5766942" y="2661455"/>
            <a:ext cx="0" cy="6474"/>
          </a:xfrm>
          <a:custGeom>
            <a:avLst/>
            <a:gdLst>
              <a:gd name="T0" fmla="*/ 2 h 4"/>
              <a:gd name="T1" fmla="*/ 0 h 4"/>
              <a:gd name="T2" fmla="*/ 4 h 4"/>
              <a:gd name="T3" fmla="*/ 2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4">
                <a:moveTo>
                  <a:pt x="0" y="2"/>
                </a:moveTo>
                <a:lnTo>
                  <a:pt x="0" y="0"/>
                </a:lnTo>
                <a:lnTo>
                  <a:pt x="0" y="4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Freeform 739">
            <a:extLst>
              <a:ext uri="{FF2B5EF4-FFF2-40B4-BE49-F238E27FC236}">
                <a16:creationId xmlns:a16="http://schemas.microsoft.com/office/drawing/2014/main" id="{AB5B98E2-BA1C-442F-8317-3D7F34E7F222}"/>
              </a:ext>
            </a:extLst>
          </p:cNvPr>
          <p:cNvSpPr>
            <a:spLocks/>
          </p:cNvSpPr>
          <p:nvPr/>
        </p:nvSpPr>
        <p:spPr bwMode="auto">
          <a:xfrm>
            <a:off x="5766942" y="2632321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Freeform 740">
            <a:extLst>
              <a:ext uri="{FF2B5EF4-FFF2-40B4-BE49-F238E27FC236}">
                <a16:creationId xmlns:a16="http://schemas.microsoft.com/office/drawing/2014/main" id="{7F7AE5E1-CCB4-40BE-8A94-8D4B66BAC3CB}"/>
              </a:ext>
            </a:extLst>
          </p:cNvPr>
          <p:cNvSpPr>
            <a:spLocks/>
          </p:cNvSpPr>
          <p:nvPr/>
        </p:nvSpPr>
        <p:spPr bwMode="auto">
          <a:xfrm>
            <a:off x="5873767" y="2483414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0 h 4"/>
              <a:gd name="T4" fmla="*/ 0 w 2"/>
              <a:gd name="T5" fmla="*/ 2 h 4"/>
              <a:gd name="T6" fmla="*/ 2 w 2"/>
              <a:gd name="T7" fmla="*/ 4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5" name="Freeform 741">
            <a:extLst>
              <a:ext uri="{FF2B5EF4-FFF2-40B4-BE49-F238E27FC236}">
                <a16:creationId xmlns:a16="http://schemas.microsoft.com/office/drawing/2014/main" id="{ECA36CD8-DC1D-4655-AE07-5E1CB63D6838}"/>
              </a:ext>
            </a:extLst>
          </p:cNvPr>
          <p:cNvSpPr>
            <a:spLocks/>
          </p:cNvSpPr>
          <p:nvPr/>
        </p:nvSpPr>
        <p:spPr bwMode="auto">
          <a:xfrm>
            <a:off x="5880241" y="2473703"/>
            <a:ext cx="6474" cy="12948"/>
          </a:xfrm>
          <a:custGeom>
            <a:avLst/>
            <a:gdLst>
              <a:gd name="T0" fmla="*/ 4 w 4"/>
              <a:gd name="T1" fmla="*/ 6 h 8"/>
              <a:gd name="T2" fmla="*/ 4 w 4"/>
              <a:gd name="T3" fmla="*/ 2 h 8"/>
              <a:gd name="T4" fmla="*/ 2 w 4"/>
              <a:gd name="T5" fmla="*/ 0 h 8"/>
              <a:gd name="T6" fmla="*/ 2 w 4"/>
              <a:gd name="T7" fmla="*/ 4 h 8"/>
              <a:gd name="T8" fmla="*/ 0 w 4"/>
              <a:gd name="T9" fmla="*/ 6 h 8"/>
              <a:gd name="T10" fmla="*/ 2 w 4"/>
              <a:gd name="T11" fmla="*/ 8 h 8"/>
              <a:gd name="T12" fmla="*/ 4 w 4"/>
              <a:gd name="T1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4" y="6"/>
                </a:moveTo>
                <a:lnTo>
                  <a:pt x="4" y="2"/>
                </a:lnTo>
                <a:lnTo>
                  <a:pt x="2" y="0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Freeform 742">
            <a:extLst>
              <a:ext uri="{FF2B5EF4-FFF2-40B4-BE49-F238E27FC236}">
                <a16:creationId xmlns:a16="http://schemas.microsoft.com/office/drawing/2014/main" id="{1DDDF24B-14E1-43AB-B621-BABA248F987A}"/>
              </a:ext>
            </a:extLst>
          </p:cNvPr>
          <p:cNvSpPr>
            <a:spLocks/>
          </p:cNvSpPr>
          <p:nvPr/>
        </p:nvSpPr>
        <p:spPr bwMode="auto">
          <a:xfrm>
            <a:off x="5886715" y="2470466"/>
            <a:ext cx="4856" cy="6474"/>
          </a:xfrm>
          <a:custGeom>
            <a:avLst/>
            <a:gdLst>
              <a:gd name="T0" fmla="*/ 3 w 3"/>
              <a:gd name="T1" fmla="*/ 0 h 4"/>
              <a:gd name="T2" fmla="*/ 0 w 3"/>
              <a:gd name="T3" fmla="*/ 2 h 4"/>
              <a:gd name="T4" fmla="*/ 1 w 3"/>
              <a:gd name="T5" fmla="*/ 4 h 4"/>
              <a:gd name="T6" fmla="*/ 3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0" y="2"/>
                </a:lnTo>
                <a:lnTo>
                  <a:pt x="1" y="4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Freeform 743">
            <a:extLst>
              <a:ext uri="{FF2B5EF4-FFF2-40B4-BE49-F238E27FC236}">
                <a16:creationId xmlns:a16="http://schemas.microsoft.com/office/drawing/2014/main" id="{8A6306DD-B708-4713-B1D6-8B8151E94B10}"/>
              </a:ext>
            </a:extLst>
          </p:cNvPr>
          <p:cNvSpPr>
            <a:spLocks/>
          </p:cNvSpPr>
          <p:nvPr/>
        </p:nvSpPr>
        <p:spPr bwMode="auto">
          <a:xfrm>
            <a:off x="5752375" y="2646888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Freeform 744">
            <a:extLst>
              <a:ext uri="{FF2B5EF4-FFF2-40B4-BE49-F238E27FC236}">
                <a16:creationId xmlns:a16="http://schemas.microsoft.com/office/drawing/2014/main" id="{A642A839-A5E3-4F97-A0B7-77CEFE00D431}"/>
              </a:ext>
            </a:extLst>
          </p:cNvPr>
          <p:cNvSpPr>
            <a:spLocks/>
          </p:cNvSpPr>
          <p:nvPr/>
        </p:nvSpPr>
        <p:spPr bwMode="auto">
          <a:xfrm>
            <a:off x="5749138" y="2574053"/>
            <a:ext cx="21041" cy="21041"/>
          </a:xfrm>
          <a:custGeom>
            <a:avLst/>
            <a:gdLst>
              <a:gd name="T0" fmla="*/ 5 w 13"/>
              <a:gd name="T1" fmla="*/ 8 h 13"/>
              <a:gd name="T2" fmla="*/ 2 w 13"/>
              <a:gd name="T3" fmla="*/ 6 h 13"/>
              <a:gd name="T4" fmla="*/ 0 w 13"/>
              <a:gd name="T5" fmla="*/ 8 h 13"/>
              <a:gd name="T6" fmla="*/ 2 w 13"/>
              <a:gd name="T7" fmla="*/ 9 h 13"/>
              <a:gd name="T8" fmla="*/ 2 w 13"/>
              <a:gd name="T9" fmla="*/ 11 h 13"/>
              <a:gd name="T10" fmla="*/ 2 w 13"/>
              <a:gd name="T11" fmla="*/ 11 h 13"/>
              <a:gd name="T12" fmla="*/ 5 w 13"/>
              <a:gd name="T13" fmla="*/ 11 h 13"/>
              <a:gd name="T14" fmla="*/ 7 w 13"/>
              <a:gd name="T15" fmla="*/ 13 h 13"/>
              <a:gd name="T16" fmla="*/ 9 w 13"/>
              <a:gd name="T17" fmla="*/ 9 h 13"/>
              <a:gd name="T18" fmla="*/ 9 w 13"/>
              <a:gd name="T19" fmla="*/ 9 h 13"/>
              <a:gd name="T20" fmla="*/ 9 w 13"/>
              <a:gd name="T21" fmla="*/ 6 h 13"/>
              <a:gd name="T22" fmla="*/ 13 w 13"/>
              <a:gd name="T23" fmla="*/ 4 h 13"/>
              <a:gd name="T24" fmla="*/ 13 w 13"/>
              <a:gd name="T25" fmla="*/ 0 h 13"/>
              <a:gd name="T26" fmla="*/ 5 w 13"/>
              <a:gd name="T27" fmla="*/ 6 h 13"/>
              <a:gd name="T28" fmla="*/ 5 w 13"/>
              <a:gd name="T29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" h="13">
                <a:moveTo>
                  <a:pt x="5" y="8"/>
                </a:moveTo>
                <a:lnTo>
                  <a:pt x="2" y="6"/>
                </a:lnTo>
                <a:lnTo>
                  <a:pt x="0" y="8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5" y="11"/>
                </a:lnTo>
                <a:lnTo>
                  <a:pt x="7" y="13"/>
                </a:lnTo>
                <a:lnTo>
                  <a:pt x="9" y="9"/>
                </a:lnTo>
                <a:lnTo>
                  <a:pt x="9" y="9"/>
                </a:lnTo>
                <a:lnTo>
                  <a:pt x="9" y="6"/>
                </a:lnTo>
                <a:lnTo>
                  <a:pt x="13" y="4"/>
                </a:lnTo>
                <a:lnTo>
                  <a:pt x="13" y="0"/>
                </a:lnTo>
                <a:lnTo>
                  <a:pt x="5" y="6"/>
                </a:lnTo>
                <a:lnTo>
                  <a:pt x="5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Freeform 745">
            <a:extLst>
              <a:ext uri="{FF2B5EF4-FFF2-40B4-BE49-F238E27FC236}">
                <a16:creationId xmlns:a16="http://schemas.microsoft.com/office/drawing/2014/main" id="{ABFDB9F2-0669-48AF-B956-21AA354DED34}"/>
              </a:ext>
            </a:extLst>
          </p:cNvPr>
          <p:cNvSpPr>
            <a:spLocks/>
          </p:cNvSpPr>
          <p:nvPr/>
        </p:nvSpPr>
        <p:spPr bwMode="auto">
          <a:xfrm>
            <a:off x="5880241" y="2504456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Freeform 746">
            <a:extLst>
              <a:ext uri="{FF2B5EF4-FFF2-40B4-BE49-F238E27FC236}">
                <a16:creationId xmlns:a16="http://schemas.microsoft.com/office/drawing/2014/main" id="{6C457EF0-14FA-472D-A824-7CE88492E86D}"/>
              </a:ext>
            </a:extLst>
          </p:cNvPr>
          <p:cNvSpPr>
            <a:spLocks/>
          </p:cNvSpPr>
          <p:nvPr/>
        </p:nvSpPr>
        <p:spPr bwMode="auto">
          <a:xfrm>
            <a:off x="5870530" y="2486652"/>
            <a:ext cx="16186" cy="14567"/>
          </a:xfrm>
          <a:custGeom>
            <a:avLst/>
            <a:gdLst>
              <a:gd name="T0" fmla="*/ 6 w 10"/>
              <a:gd name="T1" fmla="*/ 5 h 9"/>
              <a:gd name="T2" fmla="*/ 6 w 10"/>
              <a:gd name="T3" fmla="*/ 9 h 9"/>
              <a:gd name="T4" fmla="*/ 8 w 10"/>
              <a:gd name="T5" fmla="*/ 9 h 9"/>
              <a:gd name="T6" fmla="*/ 8 w 10"/>
              <a:gd name="T7" fmla="*/ 7 h 9"/>
              <a:gd name="T8" fmla="*/ 10 w 10"/>
              <a:gd name="T9" fmla="*/ 5 h 9"/>
              <a:gd name="T10" fmla="*/ 8 w 10"/>
              <a:gd name="T11" fmla="*/ 4 h 9"/>
              <a:gd name="T12" fmla="*/ 10 w 10"/>
              <a:gd name="T13" fmla="*/ 2 h 9"/>
              <a:gd name="T14" fmla="*/ 8 w 10"/>
              <a:gd name="T15" fmla="*/ 2 h 9"/>
              <a:gd name="T16" fmla="*/ 6 w 10"/>
              <a:gd name="T17" fmla="*/ 0 h 9"/>
              <a:gd name="T18" fmla="*/ 4 w 10"/>
              <a:gd name="T19" fmla="*/ 2 h 9"/>
              <a:gd name="T20" fmla="*/ 6 w 10"/>
              <a:gd name="T21" fmla="*/ 2 h 9"/>
              <a:gd name="T22" fmla="*/ 6 w 10"/>
              <a:gd name="T23" fmla="*/ 4 h 9"/>
              <a:gd name="T24" fmla="*/ 2 w 10"/>
              <a:gd name="T25" fmla="*/ 4 h 9"/>
              <a:gd name="T26" fmla="*/ 0 w 10"/>
              <a:gd name="T27" fmla="*/ 4 h 9"/>
              <a:gd name="T28" fmla="*/ 0 w 10"/>
              <a:gd name="T29" fmla="*/ 5 h 9"/>
              <a:gd name="T30" fmla="*/ 6 w 10"/>
              <a:gd name="T3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" h="9">
                <a:moveTo>
                  <a:pt x="6" y="5"/>
                </a:moveTo>
                <a:lnTo>
                  <a:pt x="6" y="9"/>
                </a:lnTo>
                <a:lnTo>
                  <a:pt x="8" y="9"/>
                </a:lnTo>
                <a:lnTo>
                  <a:pt x="8" y="7"/>
                </a:lnTo>
                <a:lnTo>
                  <a:pt x="10" y="5"/>
                </a:lnTo>
                <a:lnTo>
                  <a:pt x="8" y="4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6" y="2"/>
                </a:lnTo>
                <a:lnTo>
                  <a:pt x="6" y="4"/>
                </a:lnTo>
                <a:lnTo>
                  <a:pt x="2" y="4"/>
                </a:lnTo>
                <a:lnTo>
                  <a:pt x="0" y="4"/>
                </a:lnTo>
                <a:lnTo>
                  <a:pt x="0" y="5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1" name="Freeform 747">
            <a:extLst>
              <a:ext uri="{FF2B5EF4-FFF2-40B4-BE49-F238E27FC236}">
                <a16:creationId xmlns:a16="http://schemas.microsoft.com/office/drawing/2014/main" id="{987BEBEB-A5E3-41FA-8247-670C6C23A860}"/>
              </a:ext>
            </a:extLst>
          </p:cNvPr>
          <p:cNvSpPr>
            <a:spLocks/>
          </p:cNvSpPr>
          <p:nvPr/>
        </p:nvSpPr>
        <p:spPr bwMode="auto">
          <a:xfrm>
            <a:off x="5742664" y="2611280"/>
            <a:ext cx="6474" cy="1619"/>
          </a:xfrm>
          <a:custGeom>
            <a:avLst/>
            <a:gdLst>
              <a:gd name="T0" fmla="*/ 0 w 4"/>
              <a:gd name="T1" fmla="*/ 0 h 1"/>
              <a:gd name="T2" fmla="*/ 0 w 4"/>
              <a:gd name="T3" fmla="*/ 1 h 1"/>
              <a:gd name="T4" fmla="*/ 2 w 4"/>
              <a:gd name="T5" fmla="*/ 1 h 1"/>
              <a:gd name="T6" fmla="*/ 4 w 4"/>
              <a:gd name="T7" fmla="*/ 0 h 1"/>
              <a:gd name="T8" fmla="*/ 0 w 4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">
                <a:moveTo>
                  <a:pt x="0" y="0"/>
                </a:moveTo>
                <a:lnTo>
                  <a:pt x="0" y="1"/>
                </a:lnTo>
                <a:lnTo>
                  <a:pt x="2" y="1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Freeform 748">
            <a:extLst>
              <a:ext uri="{FF2B5EF4-FFF2-40B4-BE49-F238E27FC236}">
                <a16:creationId xmlns:a16="http://schemas.microsoft.com/office/drawing/2014/main" id="{627845DF-E8D4-4211-AE62-25BD141639EB}"/>
              </a:ext>
            </a:extLst>
          </p:cNvPr>
          <p:cNvSpPr>
            <a:spLocks/>
          </p:cNvSpPr>
          <p:nvPr/>
        </p:nvSpPr>
        <p:spPr bwMode="auto">
          <a:xfrm>
            <a:off x="5828447" y="2549775"/>
            <a:ext cx="8093" cy="9711"/>
          </a:xfrm>
          <a:custGeom>
            <a:avLst/>
            <a:gdLst>
              <a:gd name="T0" fmla="*/ 2 w 5"/>
              <a:gd name="T1" fmla="*/ 2 h 6"/>
              <a:gd name="T2" fmla="*/ 2 w 5"/>
              <a:gd name="T3" fmla="*/ 6 h 6"/>
              <a:gd name="T4" fmla="*/ 3 w 5"/>
              <a:gd name="T5" fmla="*/ 6 h 6"/>
              <a:gd name="T6" fmla="*/ 5 w 5"/>
              <a:gd name="T7" fmla="*/ 6 h 6"/>
              <a:gd name="T8" fmla="*/ 5 w 5"/>
              <a:gd name="T9" fmla="*/ 4 h 6"/>
              <a:gd name="T10" fmla="*/ 3 w 5"/>
              <a:gd name="T11" fmla="*/ 4 h 6"/>
              <a:gd name="T12" fmla="*/ 3 w 5"/>
              <a:gd name="T13" fmla="*/ 2 h 6"/>
              <a:gd name="T14" fmla="*/ 2 w 5"/>
              <a:gd name="T15" fmla="*/ 0 h 6"/>
              <a:gd name="T16" fmla="*/ 0 w 5"/>
              <a:gd name="T17" fmla="*/ 0 h 6"/>
              <a:gd name="T18" fmla="*/ 0 w 5"/>
              <a:gd name="T19" fmla="*/ 4 h 6"/>
              <a:gd name="T20" fmla="*/ 0 w 5"/>
              <a:gd name="T21" fmla="*/ 6 h 6"/>
              <a:gd name="T22" fmla="*/ 2 w 5"/>
              <a:gd name="T2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6">
                <a:moveTo>
                  <a:pt x="2" y="2"/>
                </a:moveTo>
                <a:lnTo>
                  <a:pt x="2" y="6"/>
                </a:lnTo>
                <a:lnTo>
                  <a:pt x="3" y="6"/>
                </a:lnTo>
                <a:lnTo>
                  <a:pt x="5" y="6"/>
                </a:lnTo>
                <a:lnTo>
                  <a:pt x="5" y="4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0" y="6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Freeform 749">
            <a:extLst>
              <a:ext uri="{FF2B5EF4-FFF2-40B4-BE49-F238E27FC236}">
                <a16:creationId xmlns:a16="http://schemas.microsoft.com/office/drawing/2014/main" id="{7AD8E779-70F4-4604-B864-0C9AE29BC719}"/>
              </a:ext>
            </a:extLst>
          </p:cNvPr>
          <p:cNvSpPr>
            <a:spLocks/>
          </p:cNvSpPr>
          <p:nvPr/>
        </p:nvSpPr>
        <p:spPr bwMode="auto">
          <a:xfrm>
            <a:off x="5766942" y="2567579"/>
            <a:ext cx="189371" cy="325329"/>
          </a:xfrm>
          <a:custGeom>
            <a:avLst/>
            <a:gdLst>
              <a:gd name="T0" fmla="*/ 8 w 117"/>
              <a:gd name="T1" fmla="*/ 32 h 201"/>
              <a:gd name="T2" fmla="*/ 9 w 117"/>
              <a:gd name="T3" fmla="*/ 36 h 201"/>
              <a:gd name="T4" fmla="*/ 6 w 117"/>
              <a:gd name="T5" fmla="*/ 42 h 201"/>
              <a:gd name="T6" fmla="*/ 6 w 117"/>
              <a:gd name="T7" fmla="*/ 45 h 201"/>
              <a:gd name="T8" fmla="*/ 13 w 117"/>
              <a:gd name="T9" fmla="*/ 45 h 201"/>
              <a:gd name="T10" fmla="*/ 8 w 117"/>
              <a:gd name="T11" fmla="*/ 60 h 201"/>
              <a:gd name="T12" fmla="*/ 6 w 117"/>
              <a:gd name="T13" fmla="*/ 75 h 201"/>
              <a:gd name="T14" fmla="*/ 9 w 117"/>
              <a:gd name="T15" fmla="*/ 60 h 201"/>
              <a:gd name="T16" fmla="*/ 15 w 117"/>
              <a:gd name="T17" fmla="*/ 62 h 201"/>
              <a:gd name="T18" fmla="*/ 19 w 117"/>
              <a:gd name="T19" fmla="*/ 62 h 201"/>
              <a:gd name="T20" fmla="*/ 17 w 117"/>
              <a:gd name="T21" fmla="*/ 87 h 201"/>
              <a:gd name="T22" fmla="*/ 25 w 117"/>
              <a:gd name="T23" fmla="*/ 88 h 201"/>
              <a:gd name="T24" fmla="*/ 36 w 117"/>
              <a:gd name="T25" fmla="*/ 85 h 201"/>
              <a:gd name="T26" fmla="*/ 43 w 117"/>
              <a:gd name="T27" fmla="*/ 103 h 201"/>
              <a:gd name="T28" fmla="*/ 45 w 117"/>
              <a:gd name="T29" fmla="*/ 120 h 201"/>
              <a:gd name="T30" fmla="*/ 43 w 117"/>
              <a:gd name="T31" fmla="*/ 124 h 201"/>
              <a:gd name="T32" fmla="*/ 25 w 117"/>
              <a:gd name="T33" fmla="*/ 132 h 201"/>
              <a:gd name="T34" fmla="*/ 28 w 117"/>
              <a:gd name="T35" fmla="*/ 135 h 201"/>
              <a:gd name="T36" fmla="*/ 23 w 117"/>
              <a:gd name="T37" fmla="*/ 152 h 201"/>
              <a:gd name="T38" fmla="*/ 11 w 117"/>
              <a:gd name="T39" fmla="*/ 160 h 201"/>
              <a:gd name="T40" fmla="*/ 26 w 117"/>
              <a:gd name="T41" fmla="*/ 161 h 201"/>
              <a:gd name="T42" fmla="*/ 36 w 117"/>
              <a:gd name="T43" fmla="*/ 165 h 201"/>
              <a:gd name="T44" fmla="*/ 55 w 117"/>
              <a:gd name="T45" fmla="*/ 160 h 201"/>
              <a:gd name="T46" fmla="*/ 32 w 117"/>
              <a:gd name="T47" fmla="*/ 173 h 201"/>
              <a:gd name="T48" fmla="*/ 19 w 117"/>
              <a:gd name="T49" fmla="*/ 188 h 201"/>
              <a:gd name="T50" fmla="*/ 4 w 117"/>
              <a:gd name="T51" fmla="*/ 197 h 201"/>
              <a:gd name="T52" fmla="*/ 13 w 117"/>
              <a:gd name="T53" fmla="*/ 199 h 201"/>
              <a:gd name="T54" fmla="*/ 26 w 117"/>
              <a:gd name="T55" fmla="*/ 191 h 201"/>
              <a:gd name="T56" fmla="*/ 36 w 117"/>
              <a:gd name="T57" fmla="*/ 193 h 201"/>
              <a:gd name="T58" fmla="*/ 49 w 117"/>
              <a:gd name="T59" fmla="*/ 184 h 201"/>
              <a:gd name="T60" fmla="*/ 66 w 117"/>
              <a:gd name="T61" fmla="*/ 182 h 201"/>
              <a:gd name="T62" fmla="*/ 81 w 117"/>
              <a:gd name="T63" fmla="*/ 182 h 201"/>
              <a:gd name="T64" fmla="*/ 102 w 117"/>
              <a:gd name="T65" fmla="*/ 178 h 201"/>
              <a:gd name="T66" fmla="*/ 113 w 117"/>
              <a:gd name="T67" fmla="*/ 169 h 201"/>
              <a:gd name="T68" fmla="*/ 100 w 117"/>
              <a:gd name="T69" fmla="*/ 167 h 201"/>
              <a:gd name="T70" fmla="*/ 104 w 117"/>
              <a:gd name="T71" fmla="*/ 163 h 201"/>
              <a:gd name="T72" fmla="*/ 109 w 117"/>
              <a:gd name="T73" fmla="*/ 156 h 201"/>
              <a:gd name="T74" fmla="*/ 111 w 117"/>
              <a:gd name="T75" fmla="*/ 152 h 201"/>
              <a:gd name="T76" fmla="*/ 109 w 117"/>
              <a:gd name="T77" fmla="*/ 130 h 201"/>
              <a:gd name="T78" fmla="*/ 94 w 117"/>
              <a:gd name="T79" fmla="*/ 128 h 201"/>
              <a:gd name="T80" fmla="*/ 81 w 117"/>
              <a:gd name="T81" fmla="*/ 115 h 201"/>
              <a:gd name="T82" fmla="*/ 87 w 117"/>
              <a:gd name="T83" fmla="*/ 115 h 201"/>
              <a:gd name="T84" fmla="*/ 85 w 117"/>
              <a:gd name="T85" fmla="*/ 103 h 201"/>
              <a:gd name="T86" fmla="*/ 68 w 117"/>
              <a:gd name="T87" fmla="*/ 90 h 201"/>
              <a:gd name="T88" fmla="*/ 53 w 117"/>
              <a:gd name="T89" fmla="*/ 64 h 201"/>
              <a:gd name="T90" fmla="*/ 34 w 117"/>
              <a:gd name="T91" fmla="*/ 62 h 201"/>
              <a:gd name="T92" fmla="*/ 49 w 117"/>
              <a:gd name="T93" fmla="*/ 55 h 201"/>
              <a:gd name="T94" fmla="*/ 47 w 117"/>
              <a:gd name="T95" fmla="*/ 51 h 201"/>
              <a:gd name="T96" fmla="*/ 57 w 117"/>
              <a:gd name="T97" fmla="*/ 36 h 201"/>
              <a:gd name="T98" fmla="*/ 47 w 117"/>
              <a:gd name="T99" fmla="*/ 23 h 201"/>
              <a:gd name="T100" fmla="*/ 34 w 117"/>
              <a:gd name="T101" fmla="*/ 25 h 201"/>
              <a:gd name="T102" fmla="*/ 30 w 117"/>
              <a:gd name="T103" fmla="*/ 21 h 201"/>
              <a:gd name="T104" fmla="*/ 41 w 117"/>
              <a:gd name="T105" fmla="*/ 6 h 201"/>
              <a:gd name="T106" fmla="*/ 32 w 117"/>
              <a:gd name="T107" fmla="*/ 2 h 201"/>
              <a:gd name="T108" fmla="*/ 21 w 117"/>
              <a:gd name="T109" fmla="*/ 6 h 201"/>
              <a:gd name="T110" fmla="*/ 15 w 117"/>
              <a:gd name="T111" fmla="*/ 10 h 201"/>
              <a:gd name="T112" fmla="*/ 13 w 117"/>
              <a:gd name="T113" fmla="*/ 17 h 201"/>
              <a:gd name="T114" fmla="*/ 6 w 117"/>
              <a:gd name="T115" fmla="*/ 2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7" h="201">
                <a:moveTo>
                  <a:pt x="6" y="27"/>
                </a:moveTo>
                <a:lnTo>
                  <a:pt x="6" y="28"/>
                </a:lnTo>
                <a:lnTo>
                  <a:pt x="6" y="30"/>
                </a:lnTo>
                <a:lnTo>
                  <a:pt x="9" y="30"/>
                </a:lnTo>
                <a:lnTo>
                  <a:pt x="8" y="30"/>
                </a:lnTo>
                <a:lnTo>
                  <a:pt x="8" y="32"/>
                </a:lnTo>
                <a:lnTo>
                  <a:pt x="8" y="32"/>
                </a:lnTo>
                <a:lnTo>
                  <a:pt x="11" y="32"/>
                </a:lnTo>
                <a:lnTo>
                  <a:pt x="9" y="32"/>
                </a:lnTo>
                <a:lnTo>
                  <a:pt x="11" y="34"/>
                </a:lnTo>
                <a:lnTo>
                  <a:pt x="9" y="32"/>
                </a:lnTo>
                <a:lnTo>
                  <a:pt x="9" y="34"/>
                </a:lnTo>
                <a:lnTo>
                  <a:pt x="8" y="36"/>
                </a:lnTo>
                <a:lnTo>
                  <a:pt x="9" y="36"/>
                </a:lnTo>
                <a:lnTo>
                  <a:pt x="8" y="36"/>
                </a:lnTo>
                <a:lnTo>
                  <a:pt x="6" y="38"/>
                </a:lnTo>
                <a:lnTo>
                  <a:pt x="8" y="38"/>
                </a:lnTo>
                <a:lnTo>
                  <a:pt x="9" y="40"/>
                </a:lnTo>
                <a:lnTo>
                  <a:pt x="6" y="38"/>
                </a:lnTo>
                <a:lnTo>
                  <a:pt x="6" y="40"/>
                </a:lnTo>
                <a:lnTo>
                  <a:pt x="6" y="42"/>
                </a:lnTo>
                <a:lnTo>
                  <a:pt x="6" y="43"/>
                </a:lnTo>
                <a:lnTo>
                  <a:pt x="4" y="43"/>
                </a:lnTo>
                <a:lnTo>
                  <a:pt x="2" y="43"/>
                </a:lnTo>
                <a:lnTo>
                  <a:pt x="0" y="45"/>
                </a:lnTo>
                <a:lnTo>
                  <a:pt x="2" y="45"/>
                </a:lnTo>
                <a:lnTo>
                  <a:pt x="4" y="45"/>
                </a:lnTo>
                <a:lnTo>
                  <a:pt x="6" y="45"/>
                </a:lnTo>
                <a:lnTo>
                  <a:pt x="6" y="47"/>
                </a:lnTo>
                <a:lnTo>
                  <a:pt x="4" y="47"/>
                </a:lnTo>
                <a:lnTo>
                  <a:pt x="6" y="49"/>
                </a:lnTo>
                <a:lnTo>
                  <a:pt x="6" y="49"/>
                </a:lnTo>
                <a:lnTo>
                  <a:pt x="8" y="51"/>
                </a:lnTo>
                <a:lnTo>
                  <a:pt x="15" y="43"/>
                </a:lnTo>
                <a:lnTo>
                  <a:pt x="13" y="45"/>
                </a:lnTo>
                <a:lnTo>
                  <a:pt x="15" y="45"/>
                </a:lnTo>
                <a:lnTo>
                  <a:pt x="13" y="47"/>
                </a:lnTo>
                <a:lnTo>
                  <a:pt x="11" y="51"/>
                </a:lnTo>
                <a:lnTo>
                  <a:pt x="11" y="51"/>
                </a:lnTo>
                <a:lnTo>
                  <a:pt x="9" y="55"/>
                </a:lnTo>
                <a:lnTo>
                  <a:pt x="9" y="57"/>
                </a:lnTo>
                <a:lnTo>
                  <a:pt x="8" y="60"/>
                </a:lnTo>
                <a:lnTo>
                  <a:pt x="8" y="64"/>
                </a:lnTo>
                <a:lnTo>
                  <a:pt x="8" y="66"/>
                </a:lnTo>
                <a:lnTo>
                  <a:pt x="8" y="68"/>
                </a:lnTo>
                <a:lnTo>
                  <a:pt x="9" y="66"/>
                </a:lnTo>
                <a:lnTo>
                  <a:pt x="8" y="70"/>
                </a:lnTo>
                <a:lnTo>
                  <a:pt x="8" y="75"/>
                </a:lnTo>
                <a:lnTo>
                  <a:pt x="6" y="75"/>
                </a:lnTo>
                <a:lnTo>
                  <a:pt x="6" y="77"/>
                </a:lnTo>
                <a:lnTo>
                  <a:pt x="9" y="77"/>
                </a:lnTo>
                <a:lnTo>
                  <a:pt x="8" y="75"/>
                </a:lnTo>
                <a:lnTo>
                  <a:pt x="9" y="72"/>
                </a:lnTo>
                <a:lnTo>
                  <a:pt x="9" y="70"/>
                </a:lnTo>
                <a:lnTo>
                  <a:pt x="11" y="68"/>
                </a:lnTo>
                <a:lnTo>
                  <a:pt x="9" y="60"/>
                </a:lnTo>
                <a:lnTo>
                  <a:pt x="11" y="60"/>
                </a:lnTo>
                <a:lnTo>
                  <a:pt x="15" y="57"/>
                </a:lnTo>
                <a:lnTo>
                  <a:pt x="13" y="60"/>
                </a:lnTo>
                <a:lnTo>
                  <a:pt x="11" y="64"/>
                </a:lnTo>
                <a:lnTo>
                  <a:pt x="13" y="66"/>
                </a:lnTo>
                <a:lnTo>
                  <a:pt x="13" y="62"/>
                </a:lnTo>
                <a:lnTo>
                  <a:pt x="15" y="62"/>
                </a:lnTo>
                <a:lnTo>
                  <a:pt x="17" y="64"/>
                </a:lnTo>
                <a:lnTo>
                  <a:pt x="19" y="60"/>
                </a:lnTo>
                <a:lnTo>
                  <a:pt x="17" y="58"/>
                </a:lnTo>
                <a:lnTo>
                  <a:pt x="19" y="57"/>
                </a:lnTo>
                <a:lnTo>
                  <a:pt x="19" y="60"/>
                </a:lnTo>
                <a:lnTo>
                  <a:pt x="23" y="64"/>
                </a:lnTo>
                <a:lnTo>
                  <a:pt x="19" y="62"/>
                </a:lnTo>
                <a:lnTo>
                  <a:pt x="19" y="68"/>
                </a:lnTo>
                <a:lnTo>
                  <a:pt x="19" y="70"/>
                </a:lnTo>
                <a:lnTo>
                  <a:pt x="21" y="72"/>
                </a:lnTo>
                <a:lnTo>
                  <a:pt x="23" y="73"/>
                </a:lnTo>
                <a:lnTo>
                  <a:pt x="19" y="77"/>
                </a:lnTo>
                <a:lnTo>
                  <a:pt x="17" y="83"/>
                </a:lnTo>
                <a:lnTo>
                  <a:pt x="17" y="87"/>
                </a:lnTo>
                <a:lnTo>
                  <a:pt x="15" y="85"/>
                </a:lnTo>
                <a:lnTo>
                  <a:pt x="15" y="88"/>
                </a:lnTo>
                <a:lnTo>
                  <a:pt x="19" y="92"/>
                </a:lnTo>
                <a:lnTo>
                  <a:pt x="17" y="88"/>
                </a:lnTo>
                <a:lnTo>
                  <a:pt x="19" y="88"/>
                </a:lnTo>
                <a:lnTo>
                  <a:pt x="25" y="92"/>
                </a:lnTo>
                <a:lnTo>
                  <a:pt x="25" y="88"/>
                </a:lnTo>
                <a:lnTo>
                  <a:pt x="23" y="87"/>
                </a:lnTo>
                <a:lnTo>
                  <a:pt x="25" y="87"/>
                </a:lnTo>
                <a:lnTo>
                  <a:pt x="28" y="90"/>
                </a:lnTo>
                <a:lnTo>
                  <a:pt x="32" y="88"/>
                </a:lnTo>
                <a:lnTo>
                  <a:pt x="32" y="88"/>
                </a:lnTo>
                <a:lnTo>
                  <a:pt x="36" y="88"/>
                </a:lnTo>
                <a:lnTo>
                  <a:pt x="36" y="85"/>
                </a:lnTo>
                <a:lnTo>
                  <a:pt x="43" y="85"/>
                </a:lnTo>
                <a:lnTo>
                  <a:pt x="40" y="87"/>
                </a:lnTo>
                <a:lnTo>
                  <a:pt x="36" y="96"/>
                </a:lnTo>
                <a:lnTo>
                  <a:pt x="40" y="103"/>
                </a:lnTo>
                <a:lnTo>
                  <a:pt x="41" y="102"/>
                </a:lnTo>
                <a:lnTo>
                  <a:pt x="41" y="105"/>
                </a:lnTo>
                <a:lnTo>
                  <a:pt x="43" y="103"/>
                </a:lnTo>
                <a:lnTo>
                  <a:pt x="47" y="103"/>
                </a:lnTo>
                <a:lnTo>
                  <a:pt x="47" y="107"/>
                </a:lnTo>
                <a:lnTo>
                  <a:pt x="47" y="107"/>
                </a:lnTo>
                <a:lnTo>
                  <a:pt x="43" y="111"/>
                </a:lnTo>
                <a:lnTo>
                  <a:pt x="45" y="115"/>
                </a:lnTo>
                <a:lnTo>
                  <a:pt x="43" y="118"/>
                </a:lnTo>
                <a:lnTo>
                  <a:pt x="45" y="120"/>
                </a:lnTo>
                <a:lnTo>
                  <a:pt x="47" y="122"/>
                </a:lnTo>
                <a:lnTo>
                  <a:pt x="49" y="124"/>
                </a:lnTo>
                <a:lnTo>
                  <a:pt x="49" y="124"/>
                </a:lnTo>
                <a:lnTo>
                  <a:pt x="47" y="124"/>
                </a:lnTo>
                <a:lnTo>
                  <a:pt x="45" y="122"/>
                </a:lnTo>
                <a:lnTo>
                  <a:pt x="43" y="122"/>
                </a:lnTo>
                <a:lnTo>
                  <a:pt x="43" y="124"/>
                </a:lnTo>
                <a:lnTo>
                  <a:pt x="45" y="126"/>
                </a:lnTo>
                <a:lnTo>
                  <a:pt x="43" y="126"/>
                </a:lnTo>
                <a:lnTo>
                  <a:pt x="41" y="124"/>
                </a:lnTo>
                <a:lnTo>
                  <a:pt x="36" y="126"/>
                </a:lnTo>
                <a:lnTo>
                  <a:pt x="34" y="124"/>
                </a:lnTo>
                <a:lnTo>
                  <a:pt x="28" y="128"/>
                </a:lnTo>
                <a:lnTo>
                  <a:pt x="25" y="132"/>
                </a:lnTo>
                <a:lnTo>
                  <a:pt x="21" y="133"/>
                </a:lnTo>
                <a:lnTo>
                  <a:pt x="19" y="135"/>
                </a:lnTo>
                <a:lnTo>
                  <a:pt x="23" y="135"/>
                </a:lnTo>
                <a:lnTo>
                  <a:pt x="23" y="135"/>
                </a:lnTo>
                <a:lnTo>
                  <a:pt x="23" y="135"/>
                </a:lnTo>
                <a:lnTo>
                  <a:pt x="28" y="133"/>
                </a:lnTo>
                <a:lnTo>
                  <a:pt x="28" y="135"/>
                </a:lnTo>
                <a:lnTo>
                  <a:pt x="30" y="139"/>
                </a:lnTo>
                <a:lnTo>
                  <a:pt x="28" y="139"/>
                </a:lnTo>
                <a:lnTo>
                  <a:pt x="30" y="143"/>
                </a:lnTo>
                <a:lnTo>
                  <a:pt x="30" y="143"/>
                </a:lnTo>
                <a:lnTo>
                  <a:pt x="28" y="148"/>
                </a:lnTo>
                <a:lnTo>
                  <a:pt x="25" y="150"/>
                </a:lnTo>
                <a:lnTo>
                  <a:pt x="23" y="152"/>
                </a:lnTo>
                <a:lnTo>
                  <a:pt x="21" y="152"/>
                </a:lnTo>
                <a:lnTo>
                  <a:pt x="17" y="154"/>
                </a:lnTo>
                <a:lnTo>
                  <a:pt x="15" y="154"/>
                </a:lnTo>
                <a:lnTo>
                  <a:pt x="11" y="156"/>
                </a:lnTo>
                <a:lnTo>
                  <a:pt x="13" y="158"/>
                </a:lnTo>
                <a:lnTo>
                  <a:pt x="15" y="160"/>
                </a:lnTo>
                <a:lnTo>
                  <a:pt x="11" y="160"/>
                </a:lnTo>
                <a:lnTo>
                  <a:pt x="17" y="161"/>
                </a:lnTo>
                <a:lnTo>
                  <a:pt x="15" y="161"/>
                </a:lnTo>
                <a:lnTo>
                  <a:pt x="17" y="163"/>
                </a:lnTo>
                <a:lnTo>
                  <a:pt x="19" y="161"/>
                </a:lnTo>
                <a:lnTo>
                  <a:pt x="21" y="161"/>
                </a:lnTo>
                <a:lnTo>
                  <a:pt x="26" y="160"/>
                </a:lnTo>
                <a:lnTo>
                  <a:pt x="26" y="161"/>
                </a:lnTo>
                <a:lnTo>
                  <a:pt x="30" y="161"/>
                </a:lnTo>
                <a:lnTo>
                  <a:pt x="26" y="163"/>
                </a:lnTo>
                <a:lnTo>
                  <a:pt x="26" y="165"/>
                </a:lnTo>
                <a:lnTo>
                  <a:pt x="32" y="165"/>
                </a:lnTo>
                <a:lnTo>
                  <a:pt x="32" y="163"/>
                </a:lnTo>
                <a:lnTo>
                  <a:pt x="34" y="163"/>
                </a:lnTo>
                <a:lnTo>
                  <a:pt x="36" y="165"/>
                </a:lnTo>
                <a:lnTo>
                  <a:pt x="38" y="169"/>
                </a:lnTo>
                <a:lnTo>
                  <a:pt x="43" y="169"/>
                </a:lnTo>
                <a:lnTo>
                  <a:pt x="45" y="165"/>
                </a:lnTo>
                <a:lnTo>
                  <a:pt x="47" y="165"/>
                </a:lnTo>
                <a:lnTo>
                  <a:pt x="51" y="163"/>
                </a:lnTo>
                <a:lnTo>
                  <a:pt x="53" y="161"/>
                </a:lnTo>
                <a:lnTo>
                  <a:pt x="55" y="160"/>
                </a:lnTo>
                <a:lnTo>
                  <a:pt x="51" y="165"/>
                </a:lnTo>
                <a:lnTo>
                  <a:pt x="47" y="169"/>
                </a:lnTo>
                <a:lnTo>
                  <a:pt x="47" y="173"/>
                </a:lnTo>
                <a:lnTo>
                  <a:pt x="43" y="173"/>
                </a:lnTo>
                <a:lnTo>
                  <a:pt x="41" y="175"/>
                </a:lnTo>
                <a:lnTo>
                  <a:pt x="40" y="173"/>
                </a:lnTo>
                <a:lnTo>
                  <a:pt x="32" y="173"/>
                </a:lnTo>
                <a:lnTo>
                  <a:pt x="28" y="173"/>
                </a:lnTo>
                <a:lnTo>
                  <a:pt x="28" y="176"/>
                </a:lnTo>
                <a:lnTo>
                  <a:pt x="26" y="178"/>
                </a:lnTo>
                <a:lnTo>
                  <a:pt x="23" y="178"/>
                </a:lnTo>
                <a:lnTo>
                  <a:pt x="23" y="184"/>
                </a:lnTo>
                <a:lnTo>
                  <a:pt x="19" y="186"/>
                </a:lnTo>
                <a:lnTo>
                  <a:pt x="19" y="188"/>
                </a:lnTo>
                <a:lnTo>
                  <a:pt x="15" y="188"/>
                </a:lnTo>
                <a:lnTo>
                  <a:pt x="15" y="191"/>
                </a:lnTo>
                <a:lnTo>
                  <a:pt x="13" y="191"/>
                </a:lnTo>
                <a:lnTo>
                  <a:pt x="13" y="193"/>
                </a:lnTo>
                <a:lnTo>
                  <a:pt x="9" y="195"/>
                </a:lnTo>
                <a:lnTo>
                  <a:pt x="8" y="195"/>
                </a:lnTo>
                <a:lnTo>
                  <a:pt x="4" y="197"/>
                </a:lnTo>
                <a:lnTo>
                  <a:pt x="4" y="199"/>
                </a:lnTo>
                <a:lnTo>
                  <a:pt x="8" y="199"/>
                </a:lnTo>
                <a:lnTo>
                  <a:pt x="8" y="197"/>
                </a:lnTo>
                <a:lnTo>
                  <a:pt x="11" y="199"/>
                </a:lnTo>
                <a:lnTo>
                  <a:pt x="13" y="201"/>
                </a:lnTo>
                <a:lnTo>
                  <a:pt x="13" y="199"/>
                </a:lnTo>
                <a:lnTo>
                  <a:pt x="13" y="199"/>
                </a:lnTo>
                <a:lnTo>
                  <a:pt x="15" y="195"/>
                </a:lnTo>
                <a:lnTo>
                  <a:pt x="15" y="197"/>
                </a:lnTo>
                <a:lnTo>
                  <a:pt x="17" y="195"/>
                </a:lnTo>
                <a:lnTo>
                  <a:pt x="19" y="195"/>
                </a:lnTo>
                <a:lnTo>
                  <a:pt x="21" y="193"/>
                </a:lnTo>
                <a:lnTo>
                  <a:pt x="23" y="193"/>
                </a:lnTo>
                <a:lnTo>
                  <a:pt x="26" y="191"/>
                </a:lnTo>
                <a:lnTo>
                  <a:pt x="28" y="193"/>
                </a:lnTo>
                <a:lnTo>
                  <a:pt x="28" y="191"/>
                </a:lnTo>
                <a:lnTo>
                  <a:pt x="30" y="193"/>
                </a:lnTo>
                <a:lnTo>
                  <a:pt x="32" y="193"/>
                </a:lnTo>
                <a:lnTo>
                  <a:pt x="34" y="195"/>
                </a:lnTo>
                <a:lnTo>
                  <a:pt x="38" y="195"/>
                </a:lnTo>
                <a:lnTo>
                  <a:pt x="36" y="193"/>
                </a:lnTo>
                <a:lnTo>
                  <a:pt x="38" y="193"/>
                </a:lnTo>
                <a:lnTo>
                  <a:pt x="40" y="191"/>
                </a:lnTo>
                <a:lnTo>
                  <a:pt x="38" y="188"/>
                </a:lnTo>
                <a:lnTo>
                  <a:pt x="40" y="186"/>
                </a:lnTo>
                <a:lnTo>
                  <a:pt x="41" y="186"/>
                </a:lnTo>
                <a:lnTo>
                  <a:pt x="41" y="186"/>
                </a:lnTo>
                <a:lnTo>
                  <a:pt x="49" y="184"/>
                </a:lnTo>
                <a:lnTo>
                  <a:pt x="51" y="184"/>
                </a:lnTo>
                <a:lnTo>
                  <a:pt x="55" y="186"/>
                </a:lnTo>
                <a:lnTo>
                  <a:pt x="57" y="186"/>
                </a:lnTo>
                <a:lnTo>
                  <a:pt x="60" y="186"/>
                </a:lnTo>
                <a:lnTo>
                  <a:pt x="62" y="188"/>
                </a:lnTo>
                <a:lnTo>
                  <a:pt x="64" y="184"/>
                </a:lnTo>
                <a:lnTo>
                  <a:pt x="66" y="182"/>
                </a:lnTo>
                <a:lnTo>
                  <a:pt x="70" y="184"/>
                </a:lnTo>
                <a:lnTo>
                  <a:pt x="74" y="180"/>
                </a:lnTo>
                <a:lnTo>
                  <a:pt x="75" y="182"/>
                </a:lnTo>
                <a:lnTo>
                  <a:pt x="77" y="182"/>
                </a:lnTo>
                <a:lnTo>
                  <a:pt x="77" y="180"/>
                </a:lnTo>
                <a:lnTo>
                  <a:pt x="79" y="182"/>
                </a:lnTo>
                <a:lnTo>
                  <a:pt x="81" y="182"/>
                </a:lnTo>
                <a:lnTo>
                  <a:pt x="83" y="180"/>
                </a:lnTo>
                <a:lnTo>
                  <a:pt x="89" y="180"/>
                </a:lnTo>
                <a:lnTo>
                  <a:pt x="92" y="180"/>
                </a:lnTo>
                <a:lnTo>
                  <a:pt x="94" y="182"/>
                </a:lnTo>
                <a:lnTo>
                  <a:pt x="96" y="182"/>
                </a:lnTo>
                <a:lnTo>
                  <a:pt x="100" y="180"/>
                </a:lnTo>
                <a:lnTo>
                  <a:pt x="102" y="178"/>
                </a:lnTo>
                <a:lnTo>
                  <a:pt x="104" y="176"/>
                </a:lnTo>
                <a:lnTo>
                  <a:pt x="106" y="176"/>
                </a:lnTo>
                <a:lnTo>
                  <a:pt x="107" y="176"/>
                </a:lnTo>
                <a:lnTo>
                  <a:pt x="107" y="175"/>
                </a:lnTo>
                <a:lnTo>
                  <a:pt x="111" y="173"/>
                </a:lnTo>
                <a:lnTo>
                  <a:pt x="113" y="173"/>
                </a:lnTo>
                <a:lnTo>
                  <a:pt x="113" y="169"/>
                </a:lnTo>
                <a:lnTo>
                  <a:pt x="113" y="167"/>
                </a:lnTo>
                <a:lnTo>
                  <a:pt x="113" y="165"/>
                </a:lnTo>
                <a:lnTo>
                  <a:pt x="109" y="165"/>
                </a:lnTo>
                <a:lnTo>
                  <a:pt x="106" y="167"/>
                </a:lnTo>
                <a:lnTo>
                  <a:pt x="104" y="167"/>
                </a:lnTo>
                <a:lnTo>
                  <a:pt x="102" y="167"/>
                </a:lnTo>
                <a:lnTo>
                  <a:pt x="100" y="167"/>
                </a:lnTo>
                <a:lnTo>
                  <a:pt x="102" y="165"/>
                </a:lnTo>
                <a:lnTo>
                  <a:pt x="102" y="165"/>
                </a:lnTo>
                <a:lnTo>
                  <a:pt x="104" y="165"/>
                </a:lnTo>
                <a:lnTo>
                  <a:pt x="100" y="163"/>
                </a:lnTo>
                <a:lnTo>
                  <a:pt x="98" y="165"/>
                </a:lnTo>
                <a:lnTo>
                  <a:pt x="102" y="163"/>
                </a:lnTo>
                <a:lnTo>
                  <a:pt x="104" y="163"/>
                </a:lnTo>
                <a:lnTo>
                  <a:pt x="106" y="161"/>
                </a:lnTo>
                <a:lnTo>
                  <a:pt x="106" y="160"/>
                </a:lnTo>
                <a:lnTo>
                  <a:pt x="102" y="160"/>
                </a:lnTo>
                <a:lnTo>
                  <a:pt x="104" y="158"/>
                </a:lnTo>
                <a:lnTo>
                  <a:pt x="106" y="156"/>
                </a:lnTo>
                <a:lnTo>
                  <a:pt x="107" y="158"/>
                </a:lnTo>
                <a:lnTo>
                  <a:pt x="109" y="156"/>
                </a:lnTo>
                <a:lnTo>
                  <a:pt x="111" y="154"/>
                </a:lnTo>
                <a:lnTo>
                  <a:pt x="109" y="154"/>
                </a:lnTo>
                <a:lnTo>
                  <a:pt x="109" y="154"/>
                </a:lnTo>
                <a:lnTo>
                  <a:pt x="107" y="152"/>
                </a:lnTo>
                <a:lnTo>
                  <a:pt x="109" y="150"/>
                </a:lnTo>
                <a:lnTo>
                  <a:pt x="109" y="152"/>
                </a:lnTo>
                <a:lnTo>
                  <a:pt x="111" y="152"/>
                </a:lnTo>
                <a:lnTo>
                  <a:pt x="113" y="150"/>
                </a:lnTo>
                <a:lnTo>
                  <a:pt x="115" y="150"/>
                </a:lnTo>
                <a:lnTo>
                  <a:pt x="115" y="145"/>
                </a:lnTo>
                <a:lnTo>
                  <a:pt x="117" y="141"/>
                </a:lnTo>
                <a:lnTo>
                  <a:pt x="115" y="139"/>
                </a:lnTo>
                <a:lnTo>
                  <a:pt x="115" y="135"/>
                </a:lnTo>
                <a:lnTo>
                  <a:pt x="109" y="130"/>
                </a:lnTo>
                <a:lnTo>
                  <a:pt x="102" y="130"/>
                </a:lnTo>
                <a:lnTo>
                  <a:pt x="96" y="130"/>
                </a:lnTo>
                <a:lnTo>
                  <a:pt x="96" y="133"/>
                </a:lnTo>
                <a:lnTo>
                  <a:pt x="94" y="135"/>
                </a:lnTo>
                <a:lnTo>
                  <a:pt x="92" y="133"/>
                </a:lnTo>
                <a:lnTo>
                  <a:pt x="89" y="132"/>
                </a:lnTo>
                <a:lnTo>
                  <a:pt x="94" y="128"/>
                </a:lnTo>
                <a:lnTo>
                  <a:pt x="94" y="124"/>
                </a:lnTo>
                <a:lnTo>
                  <a:pt x="90" y="118"/>
                </a:lnTo>
                <a:lnTo>
                  <a:pt x="89" y="118"/>
                </a:lnTo>
                <a:lnTo>
                  <a:pt x="85" y="117"/>
                </a:lnTo>
                <a:lnTo>
                  <a:pt x="85" y="115"/>
                </a:lnTo>
                <a:lnTo>
                  <a:pt x="83" y="115"/>
                </a:lnTo>
                <a:lnTo>
                  <a:pt x="81" y="115"/>
                </a:lnTo>
                <a:lnTo>
                  <a:pt x="79" y="115"/>
                </a:lnTo>
                <a:lnTo>
                  <a:pt x="77" y="115"/>
                </a:lnTo>
                <a:lnTo>
                  <a:pt x="81" y="113"/>
                </a:lnTo>
                <a:lnTo>
                  <a:pt x="81" y="113"/>
                </a:lnTo>
                <a:lnTo>
                  <a:pt x="85" y="113"/>
                </a:lnTo>
                <a:lnTo>
                  <a:pt x="85" y="113"/>
                </a:lnTo>
                <a:lnTo>
                  <a:pt x="87" y="115"/>
                </a:lnTo>
                <a:lnTo>
                  <a:pt x="89" y="115"/>
                </a:lnTo>
                <a:lnTo>
                  <a:pt x="90" y="115"/>
                </a:lnTo>
                <a:lnTo>
                  <a:pt x="87" y="109"/>
                </a:lnTo>
                <a:lnTo>
                  <a:pt x="83" y="107"/>
                </a:lnTo>
                <a:lnTo>
                  <a:pt x="85" y="105"/>
                </a:lnTo>
                <a:lnTo>
                  <a:pt x="87" y="105"/>
                </a:lnTo>
                <a:lnTo>
                  <a:pt x="85" y="103"/>
                </a:lnTo>
                <a:lnTo>
                  <a:pt x="83" y="102"/>
                </a:lnTo>
                <a:lnTo>
                  <a:pt x="83" y="102"/>
                </a:lnTo>
                <a:lnTo>
                  <a:pt x="79" y="96"/>
                </a:lnTo>
                <a:lnTo>
                  <a:pt x="75" y="94"/>
                </a:lnTo>
                <a:lnTo>
                  <a:pt x="70" y="94"/>
                </a:lnTo>
                <a:lnTo>
                  <a:pt x="70" y="90"/>
                </a:lnTo>
                <a:lnTo>
                  <a:pt x="68" y="90"/>
                </a:lnTo>
                <a:lnTo>
                  <a:pt x="66" y="85"/>
                </a:lnTo>
                <a:lnTo>
                  <a:pt x="64" y="81"/>
                </a:lnTo>
                <a:lnTo>
                  <a:pt x="64" y="73"/>
                </a:lnTo>
                <a:lnTo>
                  <a:pt x="62" y="72"/>
                </a:lnTo>
                <a:lnTo>
                  <a:pt x="60" y="72"/>
                </a:lnTo>
                <a:lnTo>
                  <a:pt x="55" y="64"/>
                </a:lnTo>
                <a:lnTo>
                  <a:pt x="53" y="64"/>
                </a:lnTo>
                <a:lnTo>
                  <a:pt x="51" y="62"/>
                </a:lnTo>
                <a:lnTo>
                  <a:pt x="47" y="60"/>
                </a:lnTo>
                <a:lnTo>
                  <a:pt x="45" y="62"/>
                </a:lnTo>
                <a:lnTo>
                  <a:pt x="43" y="64"/>
                </a:lnTo>
                <a:lnTo>
                  <a:pt x="40" y="62"/>
                </a:lnTo>
                <a:lnTo>
                  <a:pt x="38" y="62"/>
                </a:lnTo>
                <a:lnTo>
                  <a:pt x="34" y="62"/>
                </a:lnTo>
                <a:lnTo>
                  <a:pt x="34" y="60"/>
                </a:lnTo>
                <a:lnTo>
                  <a:pt x="36" y="60"/>
                </a:lnTo>
                <a:lnTo>
                  <a:pt x="40" y="60"/>
                </a:lnTo>
                <a:lnTo>
                  <a:pt x="41" y="60"/>
                </a:lnTo>
                <a:lnTo>
                  <a:pt x="43" y="57"/>
                </a:lnTo>
                <a:lnTo>
                  <a:pt x="45" y="58"/>
                </a:lnTo>
                <a:lnTo>
                  <a:pt x="49" y="55"/>
                </a:lnTo>
                <a:lnTo>
                  <a:pt x="45" y="55"/>
                </a:lnTo>
                <a:lnTo>
                  <a:pt x="45" y="53"/>
                </a:lnTo>
                <a:lnTo>
                  <a:pt x="45" y="51"/>
                </a:lnTo>
                <a:lnTo>
                  <a:pt x="41" y="53"/>
                </a:lnTo>
                <a:lnTo>
                  <a:pt x="40" y="53"/>
                </a:lnTo>
                <a:lnTo>
                  <a:pt x="43" y="51"/>
                </a:lnTo>
                <a:lnTo>
                  <a:pt x="47" y="51"/>
                </a:lnTo>
                <a:lnTo>
                  <a:pt x="49" y="49"/>
                </a:lnTo>
                <a:lnTo>
                  <a:pt x="49" y="47"/>
                </a:lnTo>
                <a:lnTo>
                  <a:pt x="51" y="45"/>
                </a:lnTo>
                <a:lnTo>
                  <a:pt x="53" y="42"/>
                </a:lnTo>
                <a:lnTo>
                  <a:pt x="55" y="40"/>
                </a:lnTo>
                <a:lnTo>
                  <a:pt x="55" y="38"/>
                </a:lnTo>
                <a:lnTo>
                  <a:pt x="57" y="36"/>
                </a:lnTo>
                <a:lnTo>
                  <a:pt x="55" y="34"/>
                </a:lnTo>
                <a:lnTo>
                  <a:pt x="57" y="30"/>
                </a:lnTo>
                <a:lnTo>
                  <a:pt x="58" y="28"/>
                </a:lnTo>
                <a:lnTo>
                  <a:pt x="58" y="27"/>
                </a:lnTo>
                <a:lnTo>
                  <a:pt x="55" y="23"/>
                </a:lnTo>
                <a:lnTo>
                  <a:pt x="55" y="23"/>
                </a:lnTo>
                <a:lnTo>
                  <a:pt x="47" y="23"/>
                </a:lnTo>
                <a:lnTo>
                  <a:pt x="43" y="23"/>
                </a:lnTo>
                <a:lnTo>
                  <a:pt x="43" y="23"/>
                </a:lnTo>
                <a:lnTo>
                  <a:pt x="41" y="23"/>
                </a:lnTo>
                <a:lnTo>
                  <a:pt x="38" y="23"/>
                </a:lnTo>
                <a:lnTo>
                  <a:pt x="36" y="23"/>
                </a:lnTo>
                <a:lnTo>
                  <a:pt x="36" y="23"/>
                </a:lnTo>
                <a:lnTo>
                  <a:pt x="34" y="25"/>
                </a:lnTo>
                <a:lnTo>
                  <a:pt x="30" y="25"/>
                </a:lnTo>
                <a:lnTo>
                  <a:pt x="30" y="25"/>
                </a:lnTo>
                <a:lnTo>
                  <a:pt x="28" y="27"/>
                </a:lnTo>
                <a:lnTo>
                  <a:pt x="28" y="27"/>
                </a:lnTo>
                <a:lnTo>
                  <a:pt x="30" y="23"/>
                </a:lnTo>
                <a:lnTo>
                  <a:pt x="32" y="19"/>
                </a:lnTo>
                <a:lnTo>
                  <a:pt x="30" y="21"/>
                </a:lnTo>
                <a:lnTo>
                  <a:pt x="28" y="19"/>
                </a:lnTo>
                <a:lnTo>
                  <a:pt x="30" y="19"/>
                </a:lnTo>
                <a:lnTo>
                  <a:pt x="30" y="17"/>
                </a:lnTo>
                <a:lnTo>
                  <a:pt x="36" y="12"/>
                </a:lnTo>
                <a:lnTo>
                  <a:pt x="38" y="10"/>
                </a:lnTo>
                <a:lnTo>
                  <a:pt x="41" y="8"/>
                </a:lnTo>
                <a:lnTo>
                  <a:pt x="41" y="6"/>
                </a:lnTo>
                <a:lnTo>
                  <a:pt x="41" y="4"/>
                </a:lnTo>
                <a:lnTo>
                  <a:pt x="41" y="2"/>
                </a:lnTo>
                <a:lnTo>
                  <a:pt x="41" y="0"/>
                </a:lnTo>
                <a:lnTo>
                  <a:pt x="38" y="0"/>
                </a:lnTo>
                <a:lnTo>
                  <a:pt x="38" y="2"/>
                </a:lnTo>
                <a:lnTo>
                  <a:pt x="36" y="2"/>
                </a:lnTo>
                <a:lnTo>
                  <a:pt x="32" y="2"/>
                </a:lnTo>
                <a:lnTo>
                  <a:pt x="28" y="2"/>
                </a:lnTo>
                <a:lnTo>
                  <a:pt x="26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3" y="2"/>
                </a:lnTo>
                <a:lnTo>
                  <a:pt x="21" y="6"/>
                </a:lnTo>
                <a:lnTo>
                  <a:pt x="21" y="2"/>
                </a:lnTo>
                <a:lnTo>
                  <a:pt x="17" y="2"/>
                </a:lnTo>
                <a:lnTo>
                  <a:pt x="17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10"/>
                </a:lnTo>
                <a:lnTo>
                  <a:pt x="13" y="10"/>
                </a:lnTo>
                <a:lnTo>
                  <a:pt x="13" y="12"/>
                </a:lnTo>
                <a:lnTo>
                  <a:pt x="13" y="15"/>
                </a:lnTo>
                <a:lnTo>
                  <a:pt x="11" y="15"/>
                </a:lnTo>
                <a:lnTo>
                  <a:pt x="15" y="17"/>
                </a:lnTo>
                <a:lnTo>
                  <a:pt x="15" y="19"/>
                </a:lnTo>
                <a:lnTo>
                  <a:pt x="13" y="17"/>
                </a:lnTo>
                <a:lnTo>
                  <a:pt x="11" y="19"/>
                </a:lnTo>
                <a:lnTo>
                  <a:pt x="9" y="17"/>
                </a:lnTo>
                <a:lnTo>
                  <a:pt x="9" y="19"/>
                </a:lnTo>
                <a:lnTo>
                  <a:pt x="9" y="19"/>
                </a:lnTo>
                <a:lnTo>
                  <a:pt x="8" y="21"/>
                </a:lnTo>
                <a:lnTo>
                  <a:pt x="8" y="19"/>
                </a:lnTo>
                <a:lnTo>
                  <a:pt x="6" y="21"/>
                </a:lnTo>
                <a:lnTo>
                  <a:pt x="8" y="23"/>
                </a:lnTo>
                <a:lnTo>
                  <a:pt x="6" y="25"/>
                </a:lnTo>
                <a:lnTo>
                  <a:pt x="8" y="27"/>
                </a:lnTo>
                <a:lnTo>
                  <a:pt x="9" y="27"/>
                </a:lnTo>
                <a:lnTo>
                  <a:pt x="8" y="27"/>
                </a:lnTo>
                <a:lnTo>
                  <a:pt x="6" y="2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Freeform 750">
            <a:extLst>
              <a:ext uri="{FF2B5EF4-FFF2-40B4-BE49-F238E27FC236}">
                <a16:creationId xmlns:a16="http://schemas.microsoft.com/office/drawing/2014/main" id="{A7936FC7-2507-4B3F-B248-EF13C837FA58}"/>
              </a:ext>
            </a:extLst>
          </p:cNvPr>
          <p:cNvSpPr>
            <a:spLocks/>
          </p:cNvSpPr>
          <p:nvPr/>
        </p:nvSpPr>
        <p:spPr bwMode="auto">
          <a:xfrm>
            <a:off x="5739427" y="2604806"/>
            <a:ext cx="9711" cy="3237"/>
          </a:xfrm>
          <a:custGeom>
            <a:avLst/>
            <a:gdLst>
              <a:gd name="T0" fmla="*/ 6 w 6"/>
              <a:gd name="T1" fmla="*/ 2 h 2"/>
              <a:gd name="T2" fmla="*/ 6 w 6"/>
              <a:gd name="T3" fmla="*/ 0 h 2"/>
              <a:gd name="T4" fmla="*/ 2 w 6"/>
              <a:gd name="T5" fmla="*/ 0 h 2"/>
              <a:gd name="T6" fmla="*/ 0 w 6"/>
              <a:gd name="T7" fmla="*/ 0 h 2"/>
              <a:gd name="T8" fmla="*/ 2 w 6"/>
              <a:gd name="T9" fmla="*/ 2 h 2"/>
              <a:gd name="T10" fmla="*/ 6 w 6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Freeform 751">
            <a:extLst>
              <a:ext uri="{FF2B5EF4-FFF2-40B4-BE49-F238E27FC236}">
                <a16:creationId xmlns:a16="http://schemas.microsoft.com/office/drawing/2014/main" id="{96B7036B-3677-4CC7-8837-C70E6D77A5B6}"/>
              </a:ext>
            </a:extLst>
          </p:cNvPr>
          <p:cNvSpPr>
            <a:spLocks/>
          </p:cNvSpPr>
          <p:nvPr/>
        </p:nvSpPr>
        <p:spPr bwMode="auto">
          <a:xfrm>
            <a:off x="5791221" y="2671167"/>
            <a:ext cx="3237" cy="6474"/>
          </a:xfrm>
          <a:custGeom>
            <a:avLst/>
            <a:gdLst>
              <a:gd name="T0" fmla="*/ 2 w 2"/>
              <a:gd name="T1" fmla="*/ 2 h 4"/>
              <a:gd name="T2" fmla="*/ 0 w 2"/>
              <a:gd name="T3" fmla="*/ 0 h 4"/>
              <a:gd name="T4" fmla="*/ 0 w 2"/>
              <a:gd name="T5" fmla="*/ 2 h 4"/>
              <a:gd name="T6" fmla="*/ 2 w 2"/>
              <a:gd name="T7" fmla="*/ 4 h 4"/>
              <a:gd name="T8" fmla="*/ 2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Freeform 752">
            <a:extLst>
              <a:ext uri="{FF2B5EF4-FFF2-40B4-BE49-F238E27FC236}">
                <a16:creationId xmlns:a16="http://schemas.microsoft.com/office/drawing/2014/main" id="{5BC74A32-2F04-4D5C-BBEB-0B172E1E67A5}"/>
              </a:ext>
            </a:extLst>
          </p:cNvPr>
          <p:cNvSpPr>
            <a:spLocks/>
          </p:cNvSpPr>
          <p:nvPr/>
        </p:nvSpPr>
        <p:spPr bwMode="auto">
          <a:xfrm>
            <a:off x="5724860" y="2695445"/>
            <a:ext cx="56649" cy="48557"/>
          </a:xfrm>
          <a:custGeom>
            <a:avLst/>
            <a:gdLst>
              <a:gd name="T0" fmla="*/ 7 w 35"/>
              <a:gd name="T1" fmla="*/ 8 h 30"/>
              <a:gd name="T2" fmla="*/ 5 w 35"/>
              <a:gd name="T3" fmla="*/ 9 h 30"/>
              <a:gd name="T4" fmla="*/ 3 w 35"/>
              <a:gd name="T5" fmla="*/ 9 h 30"/>
              <a:gd name="T6" fmla="*/ 0 w 35"/>
              <a:gd name="T7" fmla="*/ 17 h 30"/>
              <a:gd name="T8" fmla="*/ 5 w 35"/>
              <a:gd name="T9" fmla="*/ 24 h 30"/>
              <a:gd name="T10" fmla="*/ 9 w 35"/>
              <a:gd name="T11" fmla="*/ 24 h 30"/>
              <a:gd name="T12" fmla="*/ 9 w 35"/>
              <a:gd name="T13" fmla="*/ 19 h 30"/>
              <a:gd name="T14" fmla="*/ 11 w 35"/>
              <a:gd name="T15" fmla="*/ 17 h 30"/>
              <a:gd name="T16" fmla="*/ 17 w 35"/>
              <a:gd name="T17" fmla="*/ 21 h 30"/>
              <a:gd name="T18" fmla="*/ 19 w 35"/>
              <a:gd name="T19" fmla="*/ 26 h 30"/>
              <a:gd name="T20" fmla="*/ 22 w 35"/>
              <a:gd name="T21" fmla="*/ 26 h 30"/>
              <a:gd name="T22" fmla="*/ 26 w 35"/>
              <a:gd name="T23" fmla="*/ 28 h 30"/>
              <a:gd name="T24" fmla="*/ 26 w 35"/>
              <a:gd name="T25" fmla="*/ 30 h 30"/>
              <a:gd name="T26" fmla="*/ 26 w 35"/>
              <a:gd name="T27" fmla="*/ 26 h 30"/>
              <a:gd name="T28" fmla="*/ 28 w 35"/>
              <a:gd name="T29" fmla="*/ 26 h 30"/>
              <a:gd name="T30" fmla="*/ 30 w 35"/>
              <a:gd name="T31" fmla="*/ 24 h 30"/>
              <a:gd name="T32" fmla="*/ 30 w 35"/>
              <a:gd name="T33" fmla="*/ 23 h 30"/>
              <a:gd name="T34" fmla="*/ 34 w 35"/>
              <a:gd name="T35" fmla="*/ 23 h 30"/>
              <a:gd name="T36" fmla="*/ 34 w 35"/>
              <a:gd name="T37" fmla="*/ 21 h 30"/>
              <a:gd name="T38" fmla="*/ 32 w 35"/>
              <a:gd name="T39" fmla="*/ 21 h 30"/>
              <a:gd name="T40" fmla="*/ 34 w 35"/>
              <a:gd name="T41" fmla="*/ 17 h 30"/>
              <a:gd name="T42" fmla="*/ 32 w 35"/>
              <a:gd name="T43" fmla="*/ 15 h 30"/>
              <a:gd name="T44" fmla="*/ 34 w 35"/>
              <a:gd name="T45" fmla="*/ 15 h 30"/>
              <a:gd name="T46" fmla="*/ 35 w 35"/>
              <a:gd name="T47" fmla="*/ 21 h 30"/>
              <a:gd name="T48" fmla="*/ 35 w 35"/>
              <a:gd name="T49" fmla="*/ 13 h 30"/>
              <a:gd name="T50" fmla="*/ 30 w 35"/>
              <a:gd name="T51" fmla="*/ 13 h 30"/>
              <a:gd name="T52" fmla="*/ 34 w 35"/>
              <a:gd name="T53" fmla="*/ 11 h 30"/>
              <a:gd name="T54" fmla="*/ 28 w 35"/>
              <a:gd name="T55" fmla="*/ 6 h 30"/>
              <a:gd name="T56" fmla="*/ 28 w 35"/>
              <a:gd name="T57" fmla="*/ 2 h 30"/>
              <a:gd name="T58" fmla="*/ 24 w 35"/>
              <a:gd name="T59" fmla="*/ 0 h 30"/>
              <a:gd name="T60" fmla="*/ 20 w 35"/>
              <a:gd name="T61" fmla="*/ 0 h 30"/>
              <a:gd name="T62" fmla="*/ 17 w 35"/>
              <a:gd name="T63" fmla="*/ 2 h 30"/>
              <a:gd name="T64" fmla="*/ 15 w 35"/>
              <a:gd name="T65" fmla="*/ 2 h 30"/>
              <a:gd name="T66" fmla="*/ 15 w 35"/>
              <a:gd name="T67" fmla="*/ 4 h 30"/>
              <a:gd name="T68" fmla="*/ 11 w 35"/>
              <a:gd name="T69" fmla="*/ 4 h 30"/>
              <a:gd name="T70" fmla="*/ 9 w 35"/>
              <a:gd name="T71" fmla="*/ 6 h 30"/>
              <a:gd name="T72" fmla="*/ 7 w 35"/>
              <a:gd name="T73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30">
                <a:moveTo>
                  <a:pt x="7" y="8"/>
                </a:moveTo>
                <a:lnTo>
                  <a:pt x="5" y="9"/>
                </a:lnTo>
                <a:lnTo>
                  <a:pt x="3" y="9"/>
                </a:lnTo>
                <a:lnTo>
                  <a:pt x="0" y="17"/>
                </a:lnTo>
                <a:lnTo>
                  <a:pt x="5" y="24"/>
                </a:lnTo>
                <a:lnTo>
                  <a:pt x="9" y="24"/>
                </a:lnTo>
                <a:lnTo>
                  <a:pt x="9" y="19"/>
                </a:lnTo>
                <a:lnTo>
                  <a:pt x="11" y="17"/>
                </a:lnTo>
                <a:lnTo>
                  <a:pt x="17" y="21"/>
                </a:lnTo>
                <a:lnTo>
                  <a:pt x="19" y="26"/>
                </a:lnTo>
                <a:lnTo>
                  <a:pt x="22" y="26"/>
                </a:lnTo>
                <a:lnTo>
                  <a:pt x="26" y="28"/>
                </a:lnTo>
                <a:lnTo>
                  <a:pt x="26" y="30"/>
                </a:lnTo>
                <a:lnTo>
                  <a:pt x="26" y="26"/>
                </a:lnTo>
                <a:lnTo>
                  <a:pt x="28" y="26"/>
                </a:lnTo>
                <a:lnTo>
                  <a:pt x="30" y="24"/>
                </a:lnTo>
                <a:lnTo>
                  <a:pt x="30" y="23"/>
                </a:lnTo>
                <a:lnTo>
                  <a:pt x="34" y="23"/>
                </a:lnTo>
                <a:lnTo>
                  <a:pt x="34" y="21"/>
                </a:lnTo>
                <a:lnTo>
                  <a:pt x="32" y="21"/>
                </a:lnTo>
                <a:lnTo>
                  <a:pt x="34" y="17"/>
                </a:lnTo>
                <a:lnTo>
                  <a:pt x="32" y="15"/>
                </a:lnTo>
                <a:lnTo>
                  <a:pt x="34" y="15"/>
                </a:lnTo>
                <a:lnTo>
                  <a:pt x="35" y="21"/>
                </a:lnTo>
                <a:lnTo>
                  <a:pt x="35" y="13"/>
                </a:lnTo>
                <a:lnTo>
                  <a:pt x="30" y="13"/>
                </a:lnTo>
                <a:lnTo>
                  <a:pt x="34" y="11"/>
                </a:lnTo>
                <a:lnTo>
                  <a:pt x="28" y="6"/>
                </a:lnTo>
                <a:lnTo>
                  <a:pt x="28" y="2"/>
                </a:lnTo>
                <a:lnTo>
                  <a:pt x="24" y="0"/>
                </a:lnTo>
                <a:lnTo>
                  <a:pt x="20" y="0"/>
                </a:lnTo>
                <a:lnTo>
                  <a:pt x="17" y="2"/>
                </a:lnTo>
                <a:lnTo>
                  <a:pt x="15" y="2"/>
                </a:lnTo>
                <a:lnTo>
                  <a:pt x="15" y="4"/>
                </a:lnTo>
                <a:lnTo>
                  <a:pt x="11" y="4"/>
                </a:lnTo>
                <a:lnTo>
                  <a:pt x="9" y="6"/>
                </a:lnTo>
                <a:lnTo>
                  <a:pt x="7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7" name="Freeform 753">
            <a:extLst>
              <a:ext uri="{FF2B5EF4-FFF2-40B4-BE49-F238E27FC236}">
                <a16:creationId xmlns:a16="http://schemas.microsoft.com/office/drawing/2014/main" id="{8DCBECF2-8AC0-480A-8AD5-6A2CCCB196D1}"/>
              </a:ext>
            </a:extLst>
          </p:cNvPr>
          <p:cNvSpPr>
            <a:spLocks/>
          </p:cNvSpPr>
          <p:nvPr/>
        </p:nvSpPr>
        <p:spPr bwMode="auto">
          <a:xfrm>
            <a:off x="5797695" y="2726197"/>
            <a:ext cx="9711" cy="14567"/>
          </a:xfrm>
          <a:custGeom>
            <a:avLst/>
            <a:gdLst>
              <a:gd name="T0" fmla="*/ 2 w 6"/>
              <a:gd name="T1" fmla="*/ 5 h 9"/>
              <a:gd name="T2" fmla="*/ 0 w 6"/>
              <a:gd name="T3" fmla="*/ 9 h 9"/>
              <a:gd name="T4" fmla="*/ 2 w 6"/>
              <a:gd name="T5" fmla="*/ 9 h 9"/>
              <a:gd name="T6" fmla="*/ 6 w 6"/>
              <a:gd name="T7" fmla="*/ 5 h 9"/>
              <a:gd name="T8" fmla="*/ 6 w 6"/>
              <a:gd name="T9" fmla="*/ 4 h 9"/>
              <a:gd name="T10" fmla="*/ 6 w 6"/>
              <a:gd name="T11" fmla="*/ 0 h 9"/>
              <a:gd name="T12" fmla="*/ 2 w 6"/>
              <a:gd name="T13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9">
                <a:moveTo>
                  <a:pt x="2" y="5"/>
                </a:moveTo>
                <a:lnTo>
                  <a:pt x="0" y="9"/>
                </a:lnTo>
                <a:lnTo>
                  <a:pt x="2" y="9"/>
                </a:lnTo>
                <a:lnTo>
                  <a:pt x="6" y="5"/>
                </a:lnTo>
                <a:lnTo>
                  <a:pt x="6" y="4"/>
                </a:lnTo>
                <a:lnTo>
                  <a:pt x="6" y="0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8" name="Freeform 754">
            <a:extLst>
              <a:ext uri="{FF2B5EF4-FFF2-40B4-BE49-F238E27FC236}">
                <a16:creationId xmlns:a16="http://schemas.microsoft.com/office/drawing/2014/main" id="{1A16BD82-7C12-4B3E-8D80-8A8CADA9192D}"/>
              </a:ext>
            </a:extLst>
          </p:cNvPr>
          <p:cNvSpPr>
            <a:spLocks/>
          </p:cNvSpPr>
          <p:nvPr/>
        </p:nvSpPr>
        <p:spPr bwMode="auto">
          <a:xfrm>
            <a:off x="5760468" y="2671167"/>
            <a:ext cx="9711" cy="12948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2 h 8"/>
              <a:gd name="T6" fmla="*/ 0 w 6"/>
              <a:gd name="T7" fmla="*/ 6 h 8"/>
              <a:gd name="T8" fmla="*/ 2 w 6"/>
              <a:gd name="T9" fmla="*/ 4 h 8"/>
              <a:gd name="T10" fmla="*/ 2 w 6"/>
              <a:gd name="T11" fmla="*/ 8 h 8"/>
              <a:gd name="T12" fmla="*/ 6 w 6"/>
              <a:gd name="T1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2"/>
                </a:lnTo>
                <a:lnTo>
                  <a:pt x="0" y="6"/>
                </a:lnTo>
                <a:lnTo>
                  <a:pt x="2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Freeform 755">
            <a:extLst>
              <a:ext uri="{FF2B5EF4-FFF2-40B4-BE49-F238E27FC236}">
                <a16:creationId xmlns:a16="http://schemas.microsoft.com/office/drawing/2014/main" id="{1CFA5073-57CB-4C3F-88FB-FF25FEE9BC4D}"/>
              </a:ext>
            </a:extLst>
          </p:cNvPr>
          <p:cNvSpPr>
            <a:spLocks/>
          </p:cNvSpPr>
          <p:nvPr/>
        </p:nvSpPr>
        <p:spPr bwMode="auto">
          <a:xfrm>
            <a:off x="5757231" y="2640414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Freeform 756">
            <a:extLst>
              <a:ext uri="{FF2B5EF4-FFF2-40B4-BE49-F238E27FC236}">
                <a16:creationId xmlns:a16="http://schemas.microsoft.com/office/drawing/2014/main" id="{BCCDF3BA-816F-4AA3-9850-CF548E3884CE}"/>
              </a:ext>
            </a:extLst>
          </p:cNvPr>
          <p:cNvSpPr>
            <a:spLocks/>
          </p:cNvSpPr>
          <p:nvPr/>
        </p:nvSpPr>
        <p:spPr bwMode="auto">
          <a:xfrm>
            <a:off x="5804169" y="2765043"/>
            <a:ext cx="11330" cy="9711"/>
          </a:xfrm>
          <a:custGeom>
            <a:avLst/>
            <a:gdLst>
              <a:gd name="T0" fmla="*/ 0 w 7"/>
              <a:gd name="T1" fmla="*/ 2 h 6"/>
              <a:gd name="T2" fmla="*/ 3 w 7"/>
              <a:gd name="T3" fmla="*/ 6 h 6"/>
              <a:gd name="T4" fmla="*/ 7 w 7"/>
              <a:gd name="T5" fmla="*/ 2 h 6"/>
              <a:gd name="T6" fmla="*/ 5 w 7"/>
              <a:gd name="T7" fmla="*/ 2 h 6"/>
              <a:gd name="T8" fmla="*/ 3 w 7"/>
              <a:gd name="T9" fmla="*/ 0 h 6"/>
              <a:gd name="T10" fmla="*/ 0 w 7"/>
              <a:gd name="T11" fmla="*/ 0 h 6"/>
              <a:gd name="T12" fmla="*/ 0 w 7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0" y="2"/>
                </a:moveTo>
                <a:lnTo>
                  <a:pt x="3" y="6"/>
                </a:lnTo>
                <a:lnTo>
                  <a:pt x="7" y="2"/>
                </a:lnTo>
                <a:lnTo>
                  <a:pt x="5" y="2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Freeform 757">
            <a:extLst>
              <a:ext uri="{FF2B5EF4-FFF2-40B4-BE49-F238E27FC236}">
                <a16:creationId xmlns:a16="http://schemas.microsoft.com/office/drawing/2014/main" id="{6F377A28-90DB-4208-A11C-50D17CA4970B}"/>
              </a:ext>
            </a:extLst>
          </p:cNvPr>
          <p:cNvSpPr>
            <a:spLocks/>
          </p:cNvSpPr>
          <p:nvPr/>
        </p:nvSpPr>
        <p:spPr bwMode="auto">
          <a:xfrm>
            <a:off x="5877004" y="2862156"/>
            <a:ext cx="11330" cy="6474"/>
          </a:xfrm>
          <a:custGeom>
            <a:avLst/>
            <a:gdLst>
              <a:gd name="T0" fmla="*/ 6 w 7"/>
              <a:gd name="T1" fmla="*/ 0 h 4"/>
              <a:gd name="T2" fmla="*/ 0 w 7"/>
              <a:gd name="T3" fmla="*/ 2 h 4"/>
              <a:gd name="T4" fmla="*/ 2 w 7"/>
              <a:gd name="T5" fmla="*/ 4 h 4"/>
              <a:gd name="T6" fmla="*/ 6 w 7"/>
              <a:gd name="T7" fmla="*/ 4 h 4"/>
              <a:gd name="T8" fmla="*/ 7 w 7"/>
              <a:gd name="T9" fmla="*/ 4 h 4"/>
              <a:gd name="T10" fmla="*/ 7 w 7"/>
              <a:gd name="T11" fmla="*/ 4 h 4"/>
              <a:gd name="T12" fmla="*/ 7 w 7"/>
              <a:gd name="T13" fmla="*/ 2 h 4"/>
              <a:gd name="T14" fmla="*/ 6 w 7"/>
              <a:gd name="T15" fmla="*/ 2 h 4"/>
              <a:gd name="T16" fmla="*/ 6 w 7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4">
                <a:moveTo>
                  <a:pt x="6" y="0"/>
                </a:moveTo>
                <a:lnTo>
                  <a:pt x="0" y="2"/>
                </a:lnTo>
                <a:lnTo>
                  <a:pt x="2" y="4"/>
                </a:lnTo>
                <a:lnTo>
                  <a:pt x="6" y="4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Freeform 758">
            <a:extLst>
              <a:ext uri="{FF2B5EF4-FFF2-40B4-BE49-F238E27FC236}">
                <a16:creationId xmlns:a16="http://schemas.microsoft.com/office/drawing/2014/main" id="{89206947-4EA7-4041-8985-3642A3521BFA}"/>
              </a:ext>
            </a:extLst>
          </p:cNvPr>
          <p:cNvSpPr>
            <a:spLocks/>
          </p:cNvSpPr>
          <p:nvPr/>
        </p:nvSpPr>
        <p:spPr bwMode="auto">
          <a:xfrm>
            <a:off x="5784746" y="2677641"/>
            <a:ext cx="6474" cy="14567"/>
          </a:xfrm>
          <a:custGeom>
            <a:avLst/>
            <a:gdLst>
              <a:gd name="T0" fmla="*/ 0 w 4"/>
              <a:gd name="T1" fmla="*/ 2 h 9"/>
              <a:gd name="T2" fmla="*/ 0 w 4"/>
              <a:gd name="T3" fmla="*/ 7 h 9"/>
              <a:gd name="T4" fmla="*/ 4 w 4"/>
              <a:gd name="T5" fmla="*/ 9 h 9"/>
              <a:gd name="T6" fmla="*/ 4 w 4"/>
              <a:gd name="T7" fmla="*/ 5 h 9"/>
              <a:gd name="T8" fmla="*/ 2 w 4"/>
              <a:gd name="T9" fmla="*/ 0 h 9"/>
              <a:gd name="T10" fmla="*/ 0 w 4"/>
              <a:gd name="T1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9">
                <a:moveTo>
                  <a:pt x="0" y="2"/>
                </a:moveTo>
                <a:lnTo>
                  <a:pt x="0" y="7"/>
                </a:lnTo>
                <a:lnTo>
                  <a:pt x="4" y="9"/>
                </a:lnTo>
                <a:lnTo>
                  <a:pt x="4" y="5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Freeform 759">
            <a:extLst>
              <a:ext uri="{FF2B5EF4-FFF2-40B4-BE49-F238E27FC236}">
                <a16:creationId xmlns:a16="http://schemas.microsoft.com/office/drawing/2014/main" id="{C80F474A-468D-4547-B6E9-EC600A2DCC1A}"/>
              </a:ext>
            </a:extLst>
          </p:cNvPr>
          <p:cNvSpPr>
            <a:spLocks/>
          </p:cNvSpPr>
          <p:nvPr/>
        </p:nvSpPr>
        <p:spPr bwMode="auto">
          <a:xfrm>
            <a:off x="5763705" y="2643651"/>
            <a:ext cx="16186" cy="12948"/>
          </a:xfrm>
          <a:custGeom>
            <a:avLst/>
            <a:gdLst>
              <a:gd name="T0" fmla="*/ 6 w 10"/>
              <a:gd name="T1" fmla="*/ 8 h 8"/>
              <a:gd name="T2" fmla="*/ 10 w 10"/>
              <a:gd name="T3" fmla="*/ 6 h 8"/>
              <a:gd name="T4" fmla="*/ 8 w 10"/>
              <a:gd name="T5" fmla="*/ 4 h 8"/>
              <a:gd name="T6" fmla="*/ 6 w 10"/>
              <a:gd name="T7" fmla="*/ 2 h 8"/>
              <a:gd name="T8" fmla="*/ 4 w 10"/>
              <a:gd name="T9" fmla="*/ 0 h 8"/>
              <a:gd name="T10" fmla="*/ 0 w 10"/>
              <a:gd name="T11" fmla="*/ 2 h 8"/>
              <a:gd name="T12" fmla="*/ 4 w 10"/>
              <a:gd name="T13" fmla="*/ 4 h 8"/>
              <a:gd name="T14" fmla="*/ 2 w 10"/>
              <a:gd name="T15" fmla="*/ 6 h 8"/>
              <a:gd name="T16" fmla="*/ 4 w 10"/>
              <a:gd name="T17" fmla="*/ 6 h 8"/>
              <a:gd name="T18" fmla="*/ 0 w 10"/>
              <a:gd name="T19" fmla="*/ 8 h 8"/>
              <a:gd name="T20" fmla="*/ 6 w 10"/>
              <a:gd name="T21" fmla="*/ 8 h 8"/>
              <a:gd name="T22" fmla="*/ 6 w 10"/>
              <a:gd name="T2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10" y="6"/>
                </a:lnTo>
                <a:lnTo>
                  <a:pt x="8" y="4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lnTo>
                  <a:pt x="4" y="4"/>
                </a:lnTo>
                <a:lnTo>
                  <a:pt x="2" y="6"/>
                </a:lnTo>
                <a:lnTo>
                  <a:pt x="4" y="6"/>
                </a:lnTo>
                <a:lnTo>
                  <a:pt x="0" y="8"/>
                </a:lnTo>
                <a:lnTo>
                  <a:pt x="6" y="8"/>
                </a:lnTo>
                <a:lnTo>
                  <a:pt x="6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Freeform 760">
            <a:extLst>
              <a:ext uri="{FF2B5EF4-FFF2-40B4-BE49-F238E27FC236}">
                <a16:creationId xmlns:a16="http://schemas.microsoft.com/office/drawing/2014/main" id="{BA7AD41C-BC00-4FD0-8421-36D50A493101}"/>
              </a:ext>
            </a:extLst>
          </p:cNvPr>
          <p:cNvSpPr>
            <a:spLocks/>
          </p:cNvSpPr>
          <p:nvPr/>
        </p:nvSpPr>
        <p:spPr bwMode="auto">
          <a:xfrm>
            <a:off x="5828447" y="2559486"/>
            <a:ext cx="3237" cy="6474"/>
          </a:xfrm>
          <a:custGeom>
            <a:avLst/>
            <a:gdLst>
              <a:gd name="T0" fmla="*/ 2 w 2"/>
              <a:gd name="T1" fmla="*/ 2 h 4"/>
              <a:gd name="T2" fmla="*/ 0 w 2"/>
              <a:gd name="T3" fmla="*/ 0 h 4"/>
              <a:gd name="T4" fmla="*/ 0 w 2"/>
              <a:gd name="T5" fmla="*/ 0 h 4"/>
              <a:gd name="T6" fmla="*/ 2 w 2"/>
              <a:gd name="T7" fmla="*/ 4 h 4"/>
              <a:gd name="T8" fmla="*/ 2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Freeform 761">
            <a:extLst>
              <a:ext uri="{FF2B5EF4-FFF2-40B4-BE49-F238E27FC236}">
                <a16:creationId xmlns:a16="http://schemas.microsoft.com/office/drawing/2014/main" id="{15F25430-B418-40C8-91B2-2F5EB2D3D6FE}"/>
              </a:ext>
            </a:extLst>
          </p:cNvPr>
          <p:cNvSpPr>
            <a:spLocks/>
          </p:cNvSpPr>
          <p:nvPr/>
        </p:nvSpPr>
        <p:spPr bwMode="auto">
          <a:xfrm>
            <a:off x="5739427" y="2625847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4 h 4"/>
              <a:gd name="T6" fmla="*/ 2 w 2"/>
              <a:gd name="T7" fmla="*/ 2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6" name="Freeform 762">
            <a:extLst>
              <a:ext uri="{FF2B5EF4-FFF2-40B4-BE49-F238E27FC236}">
                <a16:creationId xmlns:a16="http://schemas.microsoft.com/office/drawing/2014/main" id="{B237AF38-29CD-4E27-A3BC-04283B117CBA}"/>
              </a:ext>
            </a:extLst>
          </p:cNvPr>
          <p:cNvSpPr>
            <a:spLocks/>
          </p:cNvSpPr>
          <p:nvPr/>
        </p:nvSpPr>
        <p:spPr bwMode="auto">
          <a:xfrm>
            <a:off x="5742664" y="2612899"/>
            <a:ext cx="3237" cy="12948"/>
          </a:xfrm>
          <a:custGeom>
            <a:avLst/>
            <a:gdLst>
              <a:gd name="T0" fmla="*/ 2 w 2"/>
              <a:gd name="T1" fmla="*/ 0 h 8"/>
              <a:gd name="T2" fmla="*/ 0 w 2"/>
              <a:gd name="T3" fmla="*/ 0 h 8"/>
              <a:gd name="T4" fmla="*/ 0 w 2"/>
              <a:gd name="T5" fmla="*/ 2 h 8"/>
              <a:gd name="T6" fmla="*/ 0 w 2"/>
              <a:gd name="T7" fmla="*/ 4 h 8"/>
              <a:gd name="T8" fmla="*/ 0 w 2"/>
              <a:gd name="T9" fmla="*/ 8 h 8"/>
              <a:gd name="T10" fmla="*/ 2 w 2"/>
              <a:gd name="T11" fmla="*/ 8 h 8"/>
              <a:gd name="T12" fmla="*/ 2 w 2"/>
              <a:gd name="T13" fmla="*/ 4 h 8"/>
              <a:gd name="T14" fmla="*/ 2 w 2"/>
              <a:gd name="T15" fmla="*/ 4 h 8"/>
              <a:gd name="T16" fmla="*/ 2 w 2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8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2" y="8"/>
                </a:lnTo>
                <a:lnTo>
                  <a:pt x="2" y="4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Freeform 763">
            <a:extLst>
              <a:ext uri="{FF2B5EF4-FFF2-40B4-BE49-F238E27FC236}">
                <a16:creationId xmlns:a16="http://schemas.microsoft.com/office/drawing/2014/main" id="{3C2B4F4A-6D71-4411-A23E-0702529CA7B4}"/>
              </a:ext>
            </a:extLst>
          </p:cNvPr>
          <p:cNvSpPr>
            <a:spLocks/>
          </p:cNvSpPr>
          <p:nvPr/>
        </p:nvSpPr>
        <p:spPr bwMode="auto">
          <a:xfrm>
            <a:off x="5797695" y="2850826"/>
            <a:ext cx="307525" cy="289721"/>
          </a:xfrm>
          <a:custGeom>
            <a:avLst/>
            <a:gdLst>
              <a:gd name="T0" fmla="*/ 175 w 190"/>
              <a:gd name="T1" fmla="*/ 129 h 179"/>
              <a:gd name="T2" fmla="*/ 177 w 190"/>
              <a:gd name="T3" fmla="*/ 116 h 179"/>
              <a:gd name="T4" fmla="*/ 175 w 190"/>
              <a:gd name="T5" fmla="*/ 108 h 179"/>
              <a:gd name="T6" fmla="*/ 169 w 190"/>
              <a:gd name="T7" fmla="*/ 97 h 179"/>
              <a:gd name="T8" fmla="*/ 160 w 190"/>
              <a:gd name="T9" fmla="*/ 104 h 179"/>
              <a:gd name="T10" fmla="*/ 160 w 190"/>
              <a:gd name="T11" fmla="*/ 101 h 179"/>
              <a:gd name="T12" fmla="*/ 167 w 190"/>
              <a:gd name="T13" fmla="*/ 84 h 179"/>
              <a:gd name="T14" fmla="*/ 169 w 190"/>
              <a:gd name="T15" fmla="*/ 75 h 179"/>
              <a:gd name="T16" fmla="*/ 181 w 190"/>
              <a:gd name="T17" fmla="*/ 75 h 179"/>
              <a:gd name="T18" fmla="*/ 181 w 190"/>
              <a:gd name="T19" fmla="*/ 61 h 179"/>
              <a:gd name="T20" fmla="*/ 186 w 190"/>
              <a:gd name="T21" fmla="*/ 46 h 179"/>
              <a:gd name="T22" fmla="*/ 181 w 190"/>
              <a:gd name="T23" fmla="*/ 39 h 179"/>
              <a:gd name="T24" fmla="*/ 169 w 190"/>
              <a:gd name="T25" fmla="*/ 41 h 179"/>
              <a:gd name="T26" fmla="*/ 160 w 190"/>
              <a:gd name="T27" fmla="*/ 33 h 179"/>
              <a:gd name="T28" fmla="*/ 152 w 190"/>
              <a:gd name="T29" fmla="*/ 30 h 179"/>
              <a:gd name="T30" fmla="*/ 141 w 190"/>
              <a:gd name="T31" fmla="*/ 24 h 179"/>
              <a:gd name="T32" fmla="*/ 134 w 190"/>
              <a:gd name="T33" fmla="*/ 22 h 179"/>
              <a:gd name="T34" fmla="*/ 124 w 190"/>
              <a:gd name="T35" fmla="*/ 15 h 179"/>
              <a:gd name="T36" fmla="*/ 115 w 190"/>
              <a:gd name="T37" fmla="*/ 5 h 179"/>
              <a:gd name="T38" fmla="*/ 105 w 190"/>
              <a:gd name="T39" fmla="*/ 1 h 179"/>
              <a:gd name="T40" fmla="*/ 98 w 190"/>
              <a:gd name="T41" fmla="*/ 11 h 179"/>
              <a:gd name="T42" fmla="*/ 87 w 190"/>
              <a:gd name="T43" fmla="*/ 24 h 179"/>
              <a:gd name="T44" fmla="*/ 73 w 190"/>
              <a:gd name="T45" fmla="*/ 30 h 179"/>
              <a:gd name="T46" fmla="*/ 70 w 190"/>
              <a:gd name="T47" fmla="*/ 37 h 179"/>
              <a:gd name="T48" fmla="*/ 56 w 190"/>
              <a:gd name="T49" fmla="*/ 33 h 179"/>
              <a:gd name="T50" fmla="*/ 49 w 190"/>
              <a:gd name="T51" fmla="*/ 30 h 179"/>
              <a:gd name="T52" fmla="*/ 45 w 190"/>
              <a:gd name="T53" fmla="*/ 33 h 179"/>
              <a:gd name="T54" fmla="*/ 49 w 190"/>
              <a:gd name="T55" fmla="*/ 45 h 179"/>
              <a:gd name="T56" fmla="*/ 43 w 190"/>
              <a:gd name="T57" fmla="*/ 50 h 179"/>
              <a:gd name="T58" fmla="*/ 34 w 190"/>
              <a:gd name="T59" fmla="*/ 52 h 179"/>
              <a:gd name="T60" fmla="*/ 19 w 190"/>
              <a:gd name="T61" fmla="*/ 50 h 179"/>
              <a:gd name="T62" fmla="*/ 9 w 190"/>
              <a:gd name="T63" fmla="*/ 50 h 179"/>
              <a:gd name="T64" fmla="*/ 2 w 190"/>
              <a:gd name="T65" fmla="*/ 58 h 179"/>
              <a:gd name="T66" fmla="*/ 6 w 190"/>
              <a:gd name="T67" fmla="*/ 58 h 179"/>
              <a:gd name="T68" fmla="*/ 7 w 190"/>
              <a:gd name="T69" fmla="*/ 60 h 179"/>
              <a:gd name="T70" fmla="*/ 4 w 190"/>
              <a:gd name="T71" fmla="*/ 63 h 179"/>
              <a:gd name="T72" fmla="*/ 11 w 190"/>
              <a:gd name="T73" fmla="*/ 67 h 179"/>
              <a:gd name="T74" fmla="*/ 21 w 190"/>
              <a:gd name="T75" fmla="*/ 71 h 179"/>
              <a:gd name="T76" fmla="*/ 32 w 190"/>
              <a:gd name="T77" fmla="*/ 71 h 179"/>
              <a:gd name="T78" fmla="*/ 36 w 190"/>
              <a:gd name="T79" fmla="*/ 75 h 179"/>
              <a:gd name="T80" fmla="*/ 41 w 190"/>
              <a:gd name="T81" fmla="*/ 78 h 179"/>
              <a:gd name="T82" fmla="*/ 41 w 190"/>
              <a:gd name="T83" fmla="*/ 80 h 179"/>
              <a:gd name="T84" fmla="*/ 39 w 190"/>
              <a:gd name="T85" fmla="*/ 90 h 179"/>
              <a:gd name="T86" fmla="*/ 53 w 190"/>
              <a:gd name="T87" fmla="*/ 97 h 179"/>
              <a:gd name="T88" fmla="*/ 56 w 190"/>
              <a:gd name="T89" fmla="*/ 108 h 179"/>
              <a:gd name="T90" fmla="*/ 62 w 190"/>
              <a:gd name="T91" fmla="*/ 116 h 179"/>
              <a:gd name="T92" fmla="*/ 56 w 190"/>
              <a:gd name="T93" fmla="*/ 116 h 179"/>
              <a:gd name="T94" fmla="*/ 56 w 190"/>
              <a:gd name="T95" fmla="*/ 133 h 179"/>
              <a:gd name="T96" fmla="*/ 47 w 190"/>
              <a:gd name="T97" fmla="*/ 159 h 179"/>
              <a:gd name="T98" fmla="*/ 53 w 190"/>
              <a:gd name="T99" fmla="*/ 164 h 179"/>
              <a:gd name="T100" fmla="*/ 68 w 190"/>
              <a:gd name="T101" fmla="*/ 172 h 179"/>
              <a:gd name="T102" fmla="*/ 81 w 190"/>
              <a:gd name="T103" fmla="*/ 176 h 179"/>
              <a:gd name="T104" fmla="*/ 98 w 190"/>
              <a:gd name="T105" fmla="*/ 174 h 179"/>
              <a:gd name="T106" fmla="*/ 119 w 190"/>
              <a:gd name="T107" fmla="*/ 179 h 179"/>
              <a:gd name="T108" fmla="*/ 119 w 190"/>
              <a:gd name="T109" fmla="*/ 164 h 179"/>
              <a:gd name="T110" fmla="*/ 132 w 190"/>
              <a:gd name="T111" fmla="*/ 157 h 179"/>
              <a:gd name="T112" fmla="*/ 145 w 190"/>
              <a:gd name="T113" fmla="*/ 157 h 179"/>
              <a:gd name="T114" fmla="*/ 167 w 190"/>
              <a:gd name="T115" fmla="*/ 166 h 179"/>
              <a:gd name="T116" fmla="*/ 184 w 190"/>
              <a:gd name="T117" fmla="*/ 14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0" h="179">
                <a:moveTo>
                  <a:pt x="184" y="142"/>
                </a:moveTo>
                <a:lnTo>
                  <a:pt x="181" y="142"/>
                </a:lnTo>
                <a:lnTo>
                  <a:pt x="175" y="138"/>
                </a:lnTo>
                <a:lnTo>
                  <a:pt x="175" y="129"/>
                </a:lnTo>
                <a:lnTo>
                  <a:pt x="169" y="125"/>
                </a:lnTo>
                <a:lnTo>
                  <a:pt x="173" y="123"/>
                </a:lnTo>
                <a:lnTo>
                  <a:pt x="177" y="121"/>
                </a:lnTo>
                <a:lnTo>
                  <a:pt x="177" y="116"/>
                </a:lnTo>
                <a:lnTo>
                  <a:pt x="175" y="114"/>
                </a:lnTo>
                <a:lnTo>
                  <a:pt x="173" y="110"/>
                </a:lnTo>
                <a:lnTo>
                  <a:pt x="175" y="108"/>
                </a:lnTo>
                <a:lnTo>
                  <a:pt x="175" y="108"/>
                </a:lnTo>
                <a:lnTo>
                  <a:pt x="175" y="104"/>
                </a:lnTo>
                <a:lnTo>
                  <a:pt x="173" y="104"/>
                </a:lnTo>
                <a:lnTo>
                  <a:pt x="171" y="99"/>
                </a:lnTo>
                <a:lnTo>
                  <a:pt x="169" y="97"/>
                </a:lnTo>
                <a:lnTo>
                  <a:pt x="166" y="97"/>
                </a:lnTo>
                <a:lnTo>
                  <a:pt x="164" y="99"/>
                </a:lnTo>
                <a:lnTo>
                  <a:pt x="164" y="103"/>
                </a:lnTo>
                <a:lnTo>
                  <a:pt x="160" y="104"/>
                </a:lnTo>
                <a:lnTo>
                  <a:pt x="156" y="104"/>
                </a:lnTo>
                <a:lnTo>
                  <a:pt x="156" y="101"/>
                </a:lnTo>
                <a:lnTo>
                  <a:pt x="158" y="101"/>
                </a:lnTo>
                <a:lnTo>
                  <a:pt x="160" y="101"/>
                </a:lnTo>
                <a:lnTo>
                  <a:pt x="160" y="97"/>
                </a:lnTo>
                <a:lnTo>
                  <a:pt x="162" y="91"/>
                </a:lnTo>
                <a:lnTo>
                  <a:pt x="166" y="86"/>
                </a:lnTo>
                <a:lnTo>
                  <a:pt x="167" y="84"/>
                </a:lnTo>
                <a:lnTo>
                  <a:pt x="171" y="80"/>
                </a:lnTo>
                <a:lnTo>
                  <a:pt x="175" y="78"/>
                </a:lnTo>
                <a:lnTo>
                  <a:pt x="173" y="76"/>
                </a:lnTo>
                <a:lnTo>
                  <a:pt x="169" y="75"/>
                </a:lnTo>
                <a:lnTo>
                  <a:pt x="173" y="71"/>
                </a:lnTo>
                <a:lnTo>
                  <a:pt x="177" y="71"/>
                </a:lnTo>
                <a:lnTo>
                  <a:pt x="177" y="73"/>
                </a:lnTo>
                <a:lnTo>
                  <a:pt x="181" y="75"/>
                </a:lnTo>
                <a:lnTo>
                  <a:pt x="186" y="73"/>
                </a:lnTo>
                <a:lnTo>
                  <a:pt x="184" y="69"/>
                </a:lnTo>
                <a:lnTo>
                  <a:pt x="181" y="67"/>
                </a:lnTo>
                <a:lnTo>
                  <a:pt x="181" y="61"/>
                </a:lnTo>
                <a:lnTo>
                  <a:pt x="183" y="56"/>
                </a:lnTo>
                <a:lnTo>
                  <a:pt x="184" y="54"/>
                </a:lnTo>
                <a:lnTo>
                  <a:pt x="184" y="52"/>
                </a:lnTo>
                <a:lnTo>
                  <a:pt x="186" y="46"/>
                </a:lnTo>
                <a:lnTo>
                  <a:pt x="190" y="43"/>
                </a:lnTo>
                <a:lnTo>
                  <a:pt x="186" y="41"/>
                </a:lnTo>
                <a:lnTo>
                  <a:pt x="184" y="41"/>
                </a:lnTo>
                <a:lnTo>
                  <a:pt x="181" y="39"/>
                </a:lnTo>
                <a:lnTo>
                  <a:pt x="177" y="41"/>
                </a:lnTo>
                <a:lnTo>
                  <a:pt x="175" y="39"/>
                </a:lnTo>
                <a:lnTo>
                  <a:pt x="171" y="39"/>
                </a:lnTo>
                <a:lnTo>
                  <a:pt x="169" y="41"/>
                </a:lnTo>
                <a:lnTo>
                  <a:pt x="166" y="37"/>
                </a:lnTo>
                <a:lnTo>
                  <a:pt x="166" y="35"/>
                </a:lnTo>
                <a:lnTo>
                  <a:pt x="164" y="33"/>
                </a:lnTo>
                <a:lnTo>
                  <a:pt x="160" y="33"/>
                </a:lnTo>
                <a:lnTo>
                  <a:pt x="156" y="33"/>
                </a:lnTo>
                <a:lnTo>
                  <a:pt x="154" y="30"/>
                </a:lnTo>
                <a:lnTo>
                  <a:pt x="154" y="30"/>
                </a:lnTo>
                <a:lnTo>
                  <a:pt x="152" y="30"/>
                </a:lnTo>
                <a:lnTo>
                  <a:pt x="151" y="31"/>
                </a:lnTo>
                <a:lnTo>
                  <a:pt x="147" y="30"/>
                </a:lnTo>
                <a:lnTo>
                  <a:pt x="145" y="30"/>
                </a:lnTo>
                <a:lnTo>
                  <a:pt x="141" y="24"/>
                </a:lnTo>
                <a:lnTo>
                  <a:pt x="139" y="24"/>
                </a:lnTo>
                <a:lnTo>
                  <a:pt x="137" y="22"/>
                </a:lnTo>
                <a:lnTo>
                  <a:pt x="135" y="22"/>
                </a:lnTo>
                <a:lnTo>
                  <a:pt x="134" y="22"/>
                </a:lnTo>
                <a:lnTo>
                  <a:pt x="130" y="22"/>
                </a:lnTo>
                <a:lnTo>
                  <a:pt x="130" y="16"/>
                </a:lnTo>
                <a:lnTo>
                  <a:pt x="128" y="16"/>
                </a:lnTo>
                <a:lnTo>
                  <a:pt x="124" y="15"/>
                </a:lnTo>
                <a:lnTo>
                  <a:pt x="122" y="15"/>
                </a:lnTo>
                <a:lnTo>
                  <a:pt x="119" y="11"/>
                </a:lnTo>
                <a:lnTo>
                  <a:pt x="119" y="7"/>
                </a:lnTo>
                <a:lnTo>
                  <a:pt x="115" y="5"/>
                </a:lnTo>
                <a:lnTo>
                  <a:pt x="113" y="0"/>
                </a:lnTo>
                <a:lnTo>
                  <a:pt x="111" y="0"/>
                </a:lnTo>
                <a:lnTo>
                  <a:pt x="111" y="0"/>
                </a:lnTo>
                <a:lnTo>
                  <a:pt x="105" y="1"/>
                </a:lnTo>
                <a:lnTo>
                  <a:pt x="103" y="1"/>
                </a:lnTo>
                <a:lnTo>
                  <a:pt x="98" y="3"/>
                </a:lnTo>
                <a:lnTo>
                  <a:pt x="98" y="7"/>
                </a:lnTo>
                <a:lnTo>
                  <a:pt x="98" y="11"/>
                </a:lnTo>
                <a:lnTo>
                  <a:pt x="98" y="16"/>
                </a:lnTo>
                <a:lnTo>
                  <a:pt x="92" y="22"/>
                </a:lnTo>
                <a:lnTo>
                  <a:pt x="92" y="24"/>
                </a:lnTo>
                <a:lnTo>
                  <a:pt x="87" y="24"/>
                </a:lnTo>
                <a:lnTo>
                  <a:pt x="85" y="26"/>
                </a:lnTo>
                <a:lnTo>
                  <a:pt x="81" y="24"/>
                </a:lnTo>
                <a:lnTo>
                  <a:pt x="75" y="28"/>
                </a:lnTo>
                <a:lnTo>
                  <a:pt x="73" y="30"/>
                </a:lnTo>
                <a:lnTo>
                  <a:pt x="75" y="31"/>
                </a:lnTo>
                <a:lnTo>
                  <a:pt x="77" y="33"/>
                </a:lnTo>
                <a:lnTo>
                  <a:pt x="73" y="35"/>
                </a:lnTo>
                <a:lnTo>
                  <a:pt x="70" y="37"/>
                </a:lnTo>
                <a:lnTo>
                  <a:pt x="62" y="35"/>
                </a:lnTo>
                <a:lnTo>
                  <a:pt x="60" y="35"/>
                </a:lnTo>
                <a:lnTo>
                  <a:pt x="56" y="35"/>
                </a:lnTo>
                <a:lnTo>
                  <a:pt x="56" y="33"/>
                </a:lnTo>
                <a:lnTo>
                  <a:pt x="55" y="31"/>
                </a:lnTo>
                <a:lnTo>
                  <a:pt x="55" y="30"/>
                </a:lnTo>
                <a:lnTo>
                  <a:pt x="53" y="28"/>
                </a:lnTo>
                <a:lnTo>
                  <a:pt x="49" y="30"/>
                </a:lnTo>
                <a:lnTo>
                  <a:pt x="45" y="30"/>
                </a:lnTo>
                <a:lnTo>
                  <a:pt x="43" y="28"/>
                </a:lnTo>
                <a:lnTo>
                  <a:pt x="45" y="31"/>
                </a:lnTo>
                <a:lnTo>
                  <a:pt x="45" y="33"/>
                </a:lnTo>
                <a:lnTo>
                  <a:pt x="51" y="39"/>
                </a:lnTo>
                <a:lnTo>
                  <a:pt x="49" y="41"/>
                </a:lnTo>
                <a:lnTo>
                  <a:pt x="51" y="43"/>
                </a:lnTo>
                <a:lnTo>
                  <a:pt x="49" y="45"/>
                </a:lnTo>
                <a:lnTo>
                  <a:pt x="51" y="48"/>
                </a:lnTo>
                <a:lnTo>
                  <a:pt x="51" y="50"/>
                </a:lnTo>
                <a:lnTo>
                  <a:pt x="45" y="50"/>
                </a:lnTo>
                <a:lnTo>
                  <a:pt x="43" y="50"/>
                </a:lnTo>
                <a:lnTo>
                  <a:pt x="41" y="50"/>
                </a:lnTo>
                <a:lnTo>
                  <a:pt x="38" y="50"/>
                </a:lnTo>
                <a:lnTo>
                  <a:pt x="38" y="50"/>
                </a:lnTo>
                <a:lnTo>
                  <a:pt x="34" y="52"/>
                </a:lnTo>
                <a:lnTo>
                  <a:pt x="28" y="46"/>
                </a:lnTo>
                <a:lnTo>
                  <a:pt x="26" y="46"/>
                </a:lnTo>
                <a:lnTo>
                  <a:pt x="22" y="46"/>
                </a:lnTo>
                <a:lnTo>
                  <a:pt x="19" y="50"/>
                </a:lnTo>
                <a:lnTo>
                  <a:pt x="17" y="48"/>
                </a:lnTo>
                <a:lnTo>
                  <a:pt x="15" y="50"/>
                </a:lnTo>
                <a:lnTo>
                  <a:pt x="13" y="48"/>
                </a:lnTo>
                <a:lnTo>
                  <a:pt x="9" y="50"/>
                </a:lnTo>
                <a:lnTo>
                  <a:pt x="7" y="52"/>
                </a:lnTo>
                <a:lnTo>
                  <a:pt x="4" y="52"/>
                </a:lnTo>
                <a:lnTo>
                  <a:pt x="0" y="54"/>
                </a:lnTo>
                <a:lnTo>
                  <a:pt x="2" y="58"/>
                </a:lnTo>
                <a:lnTo>
                  <a:pt x="6" y="56"/>
                </a:lnTo>
                <a:lnTo>
                  <a:pt x="7" y="56"/>
                </a:lnTo>
                <a:lnTo>
                  <a:pt x="9" y="58"/>
                </a:lnTo>
                <a:lnTo>
                  <a:pt x="6" y="58"/>
                </a:lnTo>
                <a:lnTo>
                  <a:pt x="4" y="58"/>
                </a:lnTo>
                <a:lnTo>
                  <a:pt x="6" y="61"/>
                </a:lnTo>
                <a:lnTo>
                  <a:pt x="6" y="58"/>
                </a:lnTo>
                <a:lnTo>
                  <a:pt x="7" y="60"/>
                </a:lnTo>
                <a:lnTo>
                  <a:pt x="7" y="61"/>
                </a:lnTo>
                <a:lnTo>
                  <a:pt x="6" y="61"/>
                </a:lnTo>
                <a:lnTo>
                  <a:pt x="4" y="63"/>
                </a:lnTo>
                <a:lnTo>
                  <a:pt x="4" y="63"/>
                </a:lnTo>
                <a:lnTo>
                  <a:pt x="6" y="63"/>
                </a:lnTo>
                <a:lnTo>
                  <a:pt x="7" y="67"/>
                </a:lnTo>
                <a:lnTo>
                  <a:pt x="7" y="69"/>
                </a:lnTo>
                <a:lnTo>
                  <a:pt x="11" y="67"/>
                </a:lnTo>
                <a:lnTo>
                  <a:pt x="13" y="67"/>
                </a:lnTo>
                <a:lnTo>
                  <a:pt x="15" y="67"/>
                </a:lnTo>
                <a:lnTo>
                  <a:pt x="21" y="69"/>
                </a:lnTo>
                <a:lnTo>
                  <a:pt x="21" y="71"/>
                </a:lnTo>
                <a:lnTo>
                  <a:pt x="24" y="71"/>
                </a:lnTo>
                <a:lnTo>
                  <a:pt x="26" y="75"/>
                </a:lnTo>
                <a:lnTo>
                  <a:pt x="30" y="71"/>
                </a:lnTo>
                <a:lnTo>
                  <a:pt x="32" y="71"/>
                </a:lnTo>
                <a:lnTo>
                  <a:pt x="30" y="73"/>
                </a:lnTo>
                <a:lnTo>
                  <a:pt x="32" y="75"/>
                </a:lnTo>
                <a:lnTo>
                  <a:pt x="34" y="73"/>
                </a:lnTo>
                <a:lnTo>
                  <a:pt x="36" y="75"/>
                </a:lnTo>
                <a:lnTo>
                  <a:pt x="36" y="78"/>
                </a:lnTo>
                <a:lnTo>
                  <a:pt x="36" y="80"/>
                </a:lnTo>
                <a:lnTo>
                  <a:pt x="38" y="80"/>
                </a:lnTo>
                <a:lnTo>
                  <a:pt x="41" y="78"/>
                </a:lnTo>
                <a:lnTo>
                  <a:pt x="45" y="78"/>
                </a:lnTo>
                <a:lnTo>
                  <a:pt x="47" y="82"/>
                </a:lnTo>
                <a:lnTo>
                  <a:pt x="45" y="80"/>
                </a:lnTo>
                <a:lnTo>
                  <a:pt x="41" y="80"/>
                </a:lnTo>
                <a:lnTo>
                  <a:pt x="39" y="82"/>
                </a:lnTo>
                <a:lnTo>
                  <a:pt x="41" y="84"/>
                </a:lnTo>
                <a:lnTo>
                  <a:pt x="41" y="88"/>
                </a:lnTo>
                <a:lnTo>
                  <a:pt x="39" y="90"/>
                </a:lnTo>
                <a:lnTo>
                  <a:pt x="41" y="91"/>
                </a:lnTo>
                <a:lnTo>
                  <a:pt x="43" y="91"/>
                </a:lnTo>
                <a:lnTo>
                  <a:pt x="47" y="97"/>
                </a:lnTo>
                <a:lnTo>
                  <a:pt x="53" y="97"/>
                </a:lnTo>
                <a:lnTo>
                  <a:pt x="56" y="101"/>
                </a:lnTo>
                <a:lnTo>
                  <a:pt x="56" y="103"/>
                </a:lnTo>
                <a:lnTo>
                  <a:pt x="56" y="104"/>
                </a:lnTo>
                <a:lnTo>
                  <a:pt x="56" y="108"/>
                </a:lnTo>
                <a:lnTo>
                  <a:pt x="55" y="108"/>
                </a:lnTo>
                <a:lnTo>
                  <a:pt x="55" y="112"/>
                </a:lnTo>
                <a:lnTo>
                  <a:pt x="56" y="112"/>
                </a:lnTo>
                <a:lnTo>
                  <a:pt x="62" y="116"/>
                </a:lnTo>
                <a:lnTo>
                  <a:pt x="66" y="125"/>
                </a:lnTo>
                <a:lnTo>
                  <a:pt x="62" y="121"/>
                </a:lnTo>
                <a:lnTo>
                  <a:pt x="60" y="118"/>
                </a:lnTo>
                <a:lnTo>
                  <a:pt x="56" y="116"/>
                </a:lnTo>
                <a:lnTo>
                  <a:pt x="56" y="118"/>
                </a:lnTo>
                <a:lnTo>
                  <a:pt x="55" y="125"/>
                </a:lnTo>
                <a:lnTo>
                  <a:pt x="55" y="131"/>
                </a:lnTo>
                <a:lnTo>
                  <a:pt x="56" y="133"/>
                </a:lnTo>
                <a:lnTo>
                  <a:pt x="55" y="134"/>
                </a:lnTo>
                <a:lnTo>
                  <a:pt x="55" y="146"/>
                </a:lnTo>
                <a:lnTo>
                  <a:pt x="51" y="155"/>
                </a:lnTo>
                <a:lnTo>
                  <a:pt x="47" y="159"/>
                </a:lnTo>
                <a:lnTo>
                  <a:pt x="51" y="159"/>
                </a:lnTo>
                <a:lnTo>
                  <a:pt x="51" y="161"/>
                </a:lnTo>
                <a:lnTo>
                  <a:pt x="53" y="161"/>
                </a:lnTo>
                <a:lnTo>
                  <a:pt x="53" y="164"/>
                </a:lnTo>
                <a:lnTo>
                  <a:pt x="53" y="166"/>
                </a:lnTo>
                <a:lnTo>
                  <a:pt x="56" y="166"/>
                </a:lnTo>
                <a:lnTo>
                  <a:pt x="64" y="168"/>
                </a:lnTo>
                <a:lnTo>
                  <a:pt x="68" y="172"/>
                </a:lnTo>
                <a:lnTo>
                  <a:pt x="70" y="170"/>
                </a:lnTo>
                <a:lnTo>
                  <a:pt x="73" y="174"/>
                </a:lnTo>
                <a:lnTo>
                  <a:pt x="79" y="174"/>
                </a:lnTo>
                <a:lnTo>
                  <a:pt x="81" y="176"/>
                </a:lnTo>
                <a:lnTo>
                  <a:pt x="83" y="172"/>
                </a:lnTo>
                <a:lnTo>
                  <a:pt x="90" y="172"/>
                </a:lnTo>
                <a:lnTo>
                  <a:pt x="94" y="174"/>
                </a:lnTo>
                <a:lnTo>
                  <a:pt x="98" y="174"/>
                </a:lnTo>
                <a:lnTo>
                  <a:pt x="103" y="176"/>
                </a:lnTo>
                <a:lnTo>
                  <a:pt x="111" y="176"/>
                </a:lnTo>
                <a:lnTo>
                  <a:pt x="117" y="179"/>
                </a:lnTo>
                <a:lnTo>
                  <a:pt x="119" y="179"/>
                </a:lnTo>
                <a:lnTo>
                  <a:pt x="119" y="178"/>
                </a:lnTo>
                <a:lnTo>
                  <a:pt x="117" y="172"/>
                </a:lnTo>
                <a:lnTo>
                  <a:pt x="119" y="166"/>
                </a:lnTo>
                <a:lnTo>
                  <a:pt x="119" y="164"/>
                </a:lnTo>
                <a:lnTo>
                  <a:pt x="122" y="161"/>
                </a:lnTo>
                <a:lnTo>
                  <a:pt x="128" y="155"/>
                </a:lnTo>
                <a:lnTo>
                  <a:pt x="130" y="155"/>
                </a:lnTo>
                <a:lnTo>
                  <a:pt x="132" y="157"/>
                </a:lnTo>
                <a:lnTo>
                  <a:pt x="135" y="157"/>
                </a:lnTo>
                <a:lnTo>
                  <a:pt x="139" y="159"/>
                </a:lnTo>
                <a:lnTo>
                  <a:pt x="143" y="159"/>
                </a:lnTo>
                <a:lnTo>
                  <a:pt x="145" y="157"/>
                </a:lnTo>
                <a:lnTo>
                  <a:pt x="147" y="157"/>
                </a:lnTo>
                <a:lnTo>
                  <a:pt x="158" y="163"/>
                </a:lnTo>
                <a:lnTo>
                  <a:pt x="160" y="166"/>
                </a:lnTo>
                <a:lnTo>
                  <a:pt x="167" y="166"/>
                </a:lnTo>
                <a:lnTo>
                  <a:pt x="171" y="163"/>
                </a:lnTo>
                <a:lnTo>
                  <a:pt x="171" y="161"/>
                </a:lnTo>
                <a:lnTo>
                  <a:pt x="173" y="159"/>
                </a:lnTo>
                <a:lnTo>
                  <a:pt x="184" y="149"/>
                </a:lnTo>
                <a:lnTo>
                  <a:pt x="184" y="149"/>
                </a:lnTo>
                <a:lnTo>
                  <a:pt x="183" y="146"/>
                </a:lnTo>
                <a:lnTo>
                  <a:pt x="184" y="14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Freeform 764">
            <a:extLst>
              <a:ext uri="{FF2B5EF4-FFF2-40B4-BE49-F238E27FC236}">
                <a16:creationId xmlns:a16="http://schemas.microsoft.com/office/drawing/2014/main" id="{A169D7BF-2A64-4575-8B7B-F9C72A5E3A15}"/>
              </a:ext>
            </a:extLst>
          </p:cNvPr>
          <p:cNvSpPr>
            <a:spLocks/>
          </p:cNvSpPr>
          <p:nvPr/>
        </p:nvSpPr>
        <p:spPr bwMode="auto">
          <a:xfrm>
            <a:off x="6121405" y="3116269"/>
            <a:ext cx="25897" cy="55031"/>
          </a:xfrm>
          <a:custGeom>
            <a:avLst/>
            <a:gdLst>
              <a:gd name="T0" fmla="*/ 0 w 16"/>
              <a:gd name="T1" fmla="*/ 17 h 34"/>
              <a:gd name="T2" fmla="*/ 0 w 16"/>
              <a:gd name="T3" fmla="*/ 19 h 34"/>
              <a:gd name="T4" fmla="*/ 3 w 16"/>
              <a:gd name="T5" fmla="*/ 21 h 34"/>
              <a:gd name="T6" fmla="*/ 3 w 16"/>
              <a:gd name="T7" fmla="*/ 23 h 34"/>
              <a:gd name="T8" fmla="*/ 1 w 16"/>
              <a:gd name="T9" fmla="*/ 23 h 34"/>
              <a:gd name="T10" fmla="*/ 3 w 16"/>
              <a:gd name="T11" fmla="*/ 25 h 34"/>
              <a:gd name="T12" fmla="*/ 5 w 16"/>
              <a:gd name="T13" fmla="*/ 27 h 34"/>
              <a:gd name="T14" fmla="*/ 5 w 16"/>
              <a:gd name="T15" fmla="*/ 29 h 34"/>
              <a:gd name="T16" fmla="*/ 5 w 16"/>
              <a:gd name="T17" fmla="*/ 29 h 34"/>
              <a:gd name="T18" fmla="*/ 7 w 16"/>
              <a:gd name="T19" fmla="*/ 30 h 34"/>
              <a:gd name="T20" fmla="*/ 5 w 16"/>
              <a:gd name="T21" fmla="*/ 29 h 34"/>
              <a:gd name="T22" fmla="*/ 5 w 16"/>
              <a:gd name="T23" fmla="*/ 30 h 34"/>
              <a:gd name="T24" fmla="*/ 5 w 16"/>
              <a:gd name="T25" fmla="*/ 32 h 34"/>
              <a:gd name="T26" fmla="*/ 11 w 16"/>
              <a:gd name="T27" fmla="*/ 34 h 34"/>
              <a:gd name="T28" fmla="*/ 13 w 16"/>
              <a:gd name="T29" fmla="*/ 34 h 34"/>
              <a:gd name="T30" fmla="*/ 15 w 16"/>
              <a:gd name="T31" fmla="*/ 29 h 34"/>
              <a:gd name="T32" fmla="*/ 15 w 16"/>
              <a:gd name="T33" fmla="*/ 23 h 34"/>
              <a:gd name="T34" fmla="*/ 16 w 16"/>
              <a:gd name="T35" fmla="*/ 15 h 34"/>
              <a:gd name="T36" fmla="*/ 15 w 16"/>
              <a:gd name="T37" fmla="*/ 10 h 34"/>
              <a:gd name="T38" fmla="*/ 16 w 16"/>
              <a:gd name="T39" fmla="*/ 6 h 34"/>
              <a:gd name="T40" fmla="*/ 15 w 16"/>
              <a:gd name="T41" fmla="*/ 0 h 34"/>
              <a:gd name="T42" fmla="*/ 13 w 16"/>
              <a:gd name="T43" fmla="*/ 0 h 34"/>
              <a:gd name="T44" fmla="*/ 13 w 16"/>
              <a:gd name="T45" fmla="*/ 4 h 34"/>
              <a:gd name="T46" fmla="*/ 13 w 16"/>
              <a:gd name="T47" fmla="*/ 6 h 34"/>
              <a:gd name="T48" fmla="*/ 13 w 16"/>
              <a:gd name="T49" fmla="*/ 8 h 34"/>
              <a:gd name="T50" fmla="*/ 11 w 16"/>
              <a:gd name="T51" fmla="*/ 8 h 34"/>
              <a:gd name="T52" fmla="*/ 9 w 16"/>
              <a:gd name="T53" fmla="*/ 6 h 34"/>
              <a:gd name="T54" fmla="*/ 7 w 16"/>
              <a:gd name="T55" fmla="*/ 8 h 34"/>
              <a:gd name="T56" fmla="*/ 3 w 16"/>
              <a:gd name="T57" fmla="*/ 10 h 34"/>
              <a:gd name="T58" fmla="*/ 0 w 16"/>
              <a:gd name="T59" fmla="*/ 14 h 34"/>
              <a:gd name="T60" fmla="*/ 1 w 16"/>
              <a:gd name="T61" fmla="*/ 15 h 34"/>
              <a:gd name="T62" fmla="*/ 1 w 16"/>
              <a:gd name="T63" fmla="*/ 17 h 34"/>
              <a:gd name="T64" fmla="*/ 0 w 16"/>
              <a:gd name="T65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34">
                <a:moveTo>
                  <a:pt x="0" y="17"/>
                </a:moveTo>
                <a:lnTo>
                  <a:pt x="0" y="19"/>
                </a:lnTo>
                <a:lnTo>
                  <a:pt x="3" y="21"/>
                </a:lnTo>
                <a:lnTo>
                  <a:pt x="3" y="23"/>
                </a:lnTo>
                <a:lnTo>
                  <a:pt x="1" y="23"/>
                </a:lnTo>
                <a:lnTo>
                  <a:pt x="3" y="25"/>
                </a:lnTo>
                <a:lnTo>
                  <a:pt x="5" y="27"/>
                </a:lnTo>
                <a:lnTo>
                  <a:pt x="5" y="29"/>
                </a:lnTo>
                <a:lnTo>
                  <a:pt x="5" y="29"/>
                </a:lnTo>
                <a:lnTo>
                  <a:pt x="7" y="30"/>
                </a:lnTo>
                <a:lnTo>
                  <a:pt x="5" y="29"/>
                </a:lnTo>
                <a:lnTo>
                  <a:pt x="5" y="30"/>
                </a:lnTo>
                <a:lnTo>
                  <a:pt x="5" y="32"/>
                </a:lnTo>
                <a:lnTo>
                  <a:pt x="11" y="34"/>
                </a:lnTo>
                <a:lnTo>
                  <a:pt x="13" y="34"/>
                </a:lnTo>
                <a:lnTo>
                  <a:pt x="15" y="29"/>
                </a:lnTo>
                <a:lnTo>
                  <a:pt x="15" y="23"/>
                </a:lnTo>
                <a:lnTo>
                  <a:pt x="16" y="15"/>
                </a:lnTo>
                <a:lnTo>
                  <a:pt x="15" y="10"/>
                </a:lnTo>
                <a:lnTo>
                  <a:pt x="16" y="6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9" y="6"/>
                </a:lnTo>
                <a:lnTo>
                  <a:pt x="7" y="8"/>
                </a:lnTo>
                <a:lnTo>
                  <a:pt x="3" y="10"/>
                </a:lnTo>
                <a:lnTo>
                  <a:pt x="0" y="14"/>
                </a:lnTo>
                <a:lnTo>
                  <a:pt x="1" y="15"/>
                </a:lnTo>
                <a:lnTo>
                  <a:pt x="1" y="17"/>
                </a:lnTo>
                <a:lnTo>
                  <a:pt x="0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9" name="Freeform 765">
            <a:extLst>
              <a:ext uri="{FF2B5EF4-FFF2-40B4-BE49-F238E27FC236}">
                <a16:creationId xmlns:a16="http://schemas.microsoft.com/office/drawing/2014/main" id="{5F9BF64D-0DBA-4575-AB20-B91AD12DB699}"/>
              </a:ext>
            </a:extLst>
          </p:cNvPr>
          <p:cNvSpPr>
            <a:spLocks/>
          </p:cNvSpPr>
          <p:nvPr/>
        </p:nvSpPr>
        <p:spPr bwMode="auto">
          <a:xfrm>
            <a:off x="6278405" y="3347722"/>
            <a:ext cx="9711" cy="8093"/>
          </a:xfrm>
          <a:custGeom>
            <a:avLst/>
            <a:gdLst>
              <a:gd name="T0" fmla="*/ 0 w 6"/>
              <a:gd name="T1" fmla="*/ 4 h 5"/>
              <a:gd name="T2" fmla="*/ 4 w 6"/>
              <a:gd name="T3" fmla="*/ 5 h 5"/>
              <a:gd name="T4" fmla="*/ 6 w 6"/>
              <a:gd name="T5" fmla="*/ 4 h 5"/>
              <a:gd name="T6" fmla="*/ 6 w 6"/>
              <a:gd name="T7" fmla="*/ 2 h 5"/>
              <a:gd name="T8" fmla="*/ 0 w 6"/>
              <a:gd name="T9" fmla="*/ 0 h 5"/>
              <a:gd name="T10" fmla="*/ 0 w 6"/>
              <a:gd name="T1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0" y="4"/>
                </a:moveTo>
                <a:lnTo>
                  <a:pt x="4" y="5"/>
                </a:lnTo>
                <a:lnTo>
                  <a:pt x="6" y="4"/>
                </a:lnTo>
                <a:lnTo>
                  <a:pt x="6" y="2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Freeform 766">
            <a:extLst>
              <a:ext uri="{FF2B5EF4-FFF2-40B4-BE49-F238E27FC236}">
                <a16:creationId xmlns:a16="http://schemas.microsoft.com/office/drawing/2014/main" id="{5E675105-9E49-445C-AC29-0F8E78491E72}"/>
              </a:ext>
            </a:extLst>
          </p:cNvPr>
          <p:cNvSpPr>
            <a:spLocks/>
          </p:cNvSpPr>
          <p:nvPr/>
        </p:nvSpPr>
        <p:spPr bwMode="auto">
          <a:xfrm>
            <a:off x="6114931" y="3177774"/>
            <a:ext cx="6474" cy="6474"/>
          </a:xfrm>
          <a:custGeom>
            <a:avLst/>
            <a:gdLst>
              <a:gd name="T0" fmla="*/ 2 w 4"/>
              <a:gd name="T1" fmla="*/ 4 h 4"/>
              <a:gd name="T2" fmla="*/ 2 w 4"/>
              <a:gd name="T3" fmla="*/ 2 h 4"/>
              <a:gd name="T4" fmla="*/ 4 w 4"/>
              <a:gd name="T5" fmla="*/ 0 h 4"/>
              <a:gd name="T6" fmla="*/ 2 w 4"/>
              <a:gd name="T7" fmla="*/ 0 h 4"/>
              <a:gd name="T8" fmla="*/ 2 w 4"/>
              <a:gd name="T9" fmla="*/ 2 h 4"/>
              <a:gd name="T10" fmla="*/ 0 w 4"/>
              <a:gd name="T11" fmla="*/ 2 h 4"/>
              <a:gd name="T12" fmla="*/ 0 w 4"/>
              <a:gd name="T13" fmla="*/ 4 h 4"/>
              <a:gd name="T14" fmla="*/ 2 w 4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1" name="Freeform 767">
            <a:extLst>
              <a:ext uri="{FF2B5EF4-FFF2-40B4-BE49-F238E27FC236}">
                <a16:creationId xmlns:a16="http://schemas.microsoft.com/office/drawing/2014/main" id="{C038DAD4-5223-45E4-AB39-A3EA5FE88E79}"/>
              </a:ext>
            </a:extLst>
          </p:cNvPr>
          <p:cNvSpPr>
            <a:spLocks/>
          </p:cNvSpPr>
          <p:nvPr/>
        </p:nvSpPr>
        <p:spPr bwMode="auto">
          <a:xfrm>
            <a:off x="6114931" y="3177774"/>
            <a:ext cx="38845" cy="79309"/>
          </a:xfrm>
          <a:custGeom>
            <a:avLst/>
            <a:gdLst>
              <a:gd name="T0" fmla="*/ 2 w 24"/>
              <a:gd name="T1" fmla="*/ 15 h 49"/>
              <a:gd name="T2" fmla="*/ 4 w 24"/>
              <a:gd name="T3" fmla="*/ 17 h 49"/>
              <a:gd name="T4" fmla="*/ 5 w 24"/>
              <a:gd name="T5" fmla="*/ 19 h 49"/>
              <a:gd name="T6" fmla="*/ 5 w 24"/>
              <a:gd name="T7" fmla="*/ 22 h 49"/>
              <a:gd name="T8" fmla="*/ 4 w 24"/>
              <a:gd name="T9" fmla="*/ 24 h 49"/>
              <a:gd name="T10" fmla="*/ 4 w 24"/>
              <a:gd name="T11" fmla="*/ 26 h 49"/>
              <a:gd name="T12" fmla="*/ 7 w 24"/>
              <a:gd name="T13" fmla="*/ 28 h 49"/>
              <a:gd name="T14" fmla="*/ 7 w 24"/>
              <a:gd name="T15" fmla="*/ 28 h 49"/>
              <a:gd name="T16" fmla="*/ 5 w 24"/>
              <a:gd name="T17" fmla="*/ 32 h 49"/>
              <a:gd name="T18" fmla="*/ 4 w 24"/>
              <a:gd name="T19" fmla="*/ 37 h 49"/>
              <a:gd name="T20" fmla="*/ 5 w 24"/>
              <a:gd name="T21" fmla="*/ 39 h 49"/>
              <a:gd name="T22" fmla="*/ 7 w 24"/>
              <a:gd name="T23" fmla="*/ 45 h 49"/>
              <a:gd name="T24" fmla="*/ 9 w 24"/>
              <a:gd name="T25" fmla="*/ 49 h 49"/>
              <a:gd name="T26" fmla="*/ 11 w 24"/>
              <a:gd name="T27" fmla="*/ 47 h 49"/>
              <a:gd name="T28" fmla="*/ 11 w 24"/>
              <a:gd name="T29" fmla="*/ 49 h 49"/>
              <a:gd name="T30" fmla="*/ 15 w 24"/>
              <a:gd name="T31" fmla="*/ 47 h 49"/>
              <a:gd name="T32" fmla="*/ 15 w 24"/>
              <a:gd name="T33" fmla="*/ 43 h 49"/>
              <a:gd name="T34" fmla="*/ 15 w 24"/>
              <a:gd name="T35" fmla="*/ 41 h 49"/>
              <a:gd name="T36" fmla="*/ 19 w 24"/>
              <a:gd name="T37" fmla="*/ 41 h 49"/>
              <a:gd name="T38" fmla="*/ 20 w 24"/>
              <a:gd name="T39" fmla="*/ 43 h 49"/>
              <a:gd name="T40" fmla="*/ 22 w 24"/>
              <a:gd name="T41" fmla="*/ 43 h 49"/>
              <a:gd name="T42" fmla="*/ 24 w 24"/>
              <a:gd name="T43" fmla="*/ 41 h 49"/>
              <a:gd name="T44" fmla="*/ 24 w 24"/>
              <a:gd name="T45" fmla="*/ 36 h 49"/>
              <a:gd name="T46" fmla="*/ 24 w 24"/>
              <a:gd name="T47" fmla="*/ 34 h 49"/>
              <a:gd name="T48" fmla="*/ 24 w 24"/>
              <a:gd name="T49" fmla="*/ 26 h 49"/>
              <a:gd name="T50" fmla="*/ 24 w 24"/>
              <a:gd name="T51" fmla="*/ 21 h 49"/>
              <a:gd name="T52" fmla="*/ 20 w 24"/>
              <a:gd name="T53" fmla="*/ 17 h 49"/>
              <a:gd name="T54" fmla="*/ 24 w 24"/>
              <a:gd name="T55" fmla="*/ 15 h 49"/>
              <a:gd name="T56" fmla="*/ 24 w 24"/>
              <a:gd name="T57" fmla="*/ 11 h 49"/>
              <a:gd name="T58" fmla="*/ 24 w 24"/>
              <a:gd name="T59" fmla="*/ 7 h 49"/>
              <a:gd name="T60" fmla="*/ 22 w 24"/>
              <a:gd name="T61" fmla="*/ 6 h 49"/>
              <a:gd name="T62" fmla="*/ 19 w 24"/>
              <a:gd name="T63" fmla="*/ 2 h 49"/>
              <a:gd name="T64" fmla="*/ 19 w 24"/>
              <a:gd name="T65" fmla="*/ 2 h 49"/>
              <a:gd name="T66" fmla="*/ 15 w 24"/>
              <a:gd name="T67" fmla="*/ 0 h 49"/>
              <a:gd name="T68" fmla="*/ 13 w 24"/>
              <a:gd name="T69" fmla="*/ 0 h 49"/>
              <a:gd name="T70" fmla="*/ 7 w 24"/>
              <a:gd name="T71" fmla="*/ 7 h 49"/>
              <a:gd name="T72" fmla="*/ 4 w 24"/>
              <a:gd name="T73" fmla="*/ 7 h 49"/>
              <a:gd name="T74" fmla="*/ 0 w 24"/>
              <a:gd name="T75" fmla="*/ 6 h 49"/>
              <a:gd name="T76" fmla="*/ 0 w 24"/>
              <a:gd name="T77" fmla="*/ 9 h 49"/>
              <a:gd name="T78" fmla="*/ 0 w 24"/>
              <a:gd name="T79" fmla="*/ 11 h 49"/>
              <a:gd name="T80" fmla="*/ 2 w 24"/>
              <a:gd name="T81" fmla="*/ 1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" h="49">
                <a:moveTo>
                  <a:pt x="2" y="15"/>
                </a:moveTo>
                <a:lnTo>
                  <a:pt x="4" y="17"/>
                </a:lnTo>
                <a:lnTo>
                  <a:pt x="5" y="19"/>
                </a:lnTo>
                <a:lnTo>
                  <a:pt x="5" y="22"/>
                </a:lnTo>
                <a:lnTo>
                  <a:pt x="4" y="24"/>
                </a:lnTo>
                <a:lnTo>
                  <a:pt x="4" y="26"/>
                </a:lnTo>
                <a:lnTo>
                  <a:pt x="7" y="28"/>
                </a:lnTo>
                <a:lnTo>
                  <a:pt x="7" y="28"/>
                </a:lnTo>
                <a:lnTo>
                  <a:pt x="5" y="32"/>
                </a:lnTo>
                <a:lnTo>
                  <a:pt x="4" y="37"/>
                </a:lnTo>
                <a:lnTo>
                  <a:pt x="5" y="39"/>
                </a:lnTo>
                <a:lnTo>
                  <a:pt x="7" y="45"/>
                </a:lnTo>
                <a:lnTo>
                  <a:pt x="9" y="49"/>
                </a:lnTo>
                <a:lnTo>
                  <a:pt x="11" y="47"/>
                </a:lnTo>
                <a:lnTo>
                  <a:pt x="11" y="49"/>
                </a:lnTo>
                <a:lnTo>
                  <a:pt x="15" y="47"/>
                </a:lnTo>
                <a:lnTo>
                  <a:pt x="15" y="43"/>
                </a:lnTo>
                <a:lnTo>
                  <a:pt x="15" y="41"/>
                </a:lnTo>
                <a:lnTo>
                  <a:pt x="19" y="41"/>
                </a:lnTo>
                <a:lnTo>
                  <a:pt x="20" y="43"/>
                </a:lnTo>
                <a:lnTo>
                  <a:pt x="22" y="43"/>
                </a:lnTo>
                <a:lnTo>
                  <a:pt x="24" y="41"/>
                </a:lnTo>
                <a:lnTo>
                  <a:pt x="24" y="36"/>
                </a:lnTo>
                <a:lnTo>
                  <a:pt x="24" y="34"/>
                </a:lnTo>
                <a:lnTo>
                  <a:pt x="24" y="26"/>
                </a:lnTo>
                <a:lnTo>
                  <a:pt x="24" y="21"/>
                </a:lnTo>
                <a:lnTo>
                  <a:pt x="20" y="17"/>
                </a:lnTo>
                <a:lnTo>
                  <a:pt x="24" y="15"/>
                </a:lnTo>
                <a:lnTo>
                  <a:pt x="24" y="11"/>
                </a:lnTo>
                <a:lnTo>
                  <a:pt x="24" y="7"/>
                </a:lnTo>
                <a:lnTo>
                  <a:pt x="22" y="6"/>
                </a:lnTo>
                <a:lnTo>
                  <a:pt x="19" y="2"/>
                </a:lnTo>
                <a:lnTo>
                  <a:pt x="19" y="2"/>
                </a:lnTo>
                <a:lnTo>
                  <a:pt x="15" y="0"/>
                </a:lnTo>
                <a:lnTo>
                  <a:pt x="13" y="0"/>
                </a:lnTo>
                <a:lnTo>
                  <a:pt x="7" y="7"/>
                </a:lnTo>
                <a:lnTo>
                  <a:pt x="4" y="7"/>
                </a:lnTo>
                <a:lnTo>
                  <a:pt x="0" y="6"/>
                </a:lnTo>
                <a:lnTo>
                  <a:pt x="0" y="9"/>
                </a:lnTo>
                <a:lnTo>
                  <a:pt x="0" y="11"/>
                </a:lnTo>
                <a:lnTo>
                  <a:pt x="2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Freeform 768">
            <a:extLst>
              <a:ext uri="{FF2B5EF4-FFF2-40B4-BE49-F238E27FC236}">
                <a16:creationId xmlns:a16="http://schemas.microsoft.com/office/drawing/2014/main" id="{869CB9F3-2197-4FF7-A8A0-476635DEA400}"/>
              </a:ext>
            </a:extLst>
          </p:cNvPr>
          <p:cNvSpPr>
            <a:spLocks/>
          </p:cNvSpPr>
          <p:nvPr/>
        </p:nvSpPr>
        <p:spPr bwMode="auto">
          <a:xfrm>
            <a:off x="6160250" y="3119506"/>
            <a:ext cx="12948" cy="9711"/>
          </a:xfrm>
          <a:custGeom>
            <a:avLst/>
            <a:gdLst>
              <a:gd name="T0" fmla="*/ 8 w 8"/>
              <a:gd name="T1" fmla="*/ 4 h 6"/>
              <a:gd name="T2" fmla="*/ 8 w 8"/>
              <a:gd name="T3" fmla="*/ 2 h 6"/>
              <a:gd name="T4" fmla="*/ 6 w 8"/>
              <a:gd name="T5" fmla="*/ 0 h 6"/>
              <a:gd name="T6" fmla="*/ 6 w 8"/>
              <a:gd name="T7" fmla="*/ 2 h 6"/>
              <a:gd name="T8" fmla="*/ 2 w 8"/>
              <a:gd name="T9" fmla="*/ 4 h 6"/>
              <a:gd name="T10" fmla="*/ 0 w 8"/>
              <a:gd name="T11" fmla="*/ 4 h 6"/>
              <a:gd name="T12" fmla="*/ 2 w 8"/>
              <a:gd name="T13" fmla="*/ 6 h 6"/>
              <a:gd name="T14" fmla="*/ 6 w 8"/>
              <a:gd name="T15" fmla="*/ 4 h 6"/>
              <a:gd name="T16" fmla="*/ 8 w 8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6">
                <a:moveTo>
                  <a:pt x="8" y="4"/>
                </a:move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6" y="4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3" name="Freeform 769">
            <a:extLst>
              <a:ext uri="{FF2B5EF4-FFF2-40B4-BE49-F238E27FC236}">
                <a16:creationId xmlns:a16="http://schemas.microsoft.com/office/drawing/2014/main" id="{96F63866-866C-4FD6-8126-D35DC7018C73}"/>
              </a:ext>
            </a:extLst>
          </p:cNvPr>
          <p:cNvSpPr>
            <a:spLocks/>
          </p:cNvSpPr>
          <p:nvPr/>
        </p:nvSpPr>
        <p:spPr bwMode="auto">
          <a:xfrm>
            <a:off x="6184529" y="3138929"/>
            <a:ext cx="3237" cy="1619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Freeform 770">
            <a:extLst>
              <a:ext uri="{FF2B5EF4-FFF2-40B4-BE49-F238E27FC236}">
                <a16:creationId xmlns:a16="http://schemas.microsoft.com/office/drawing/2014/main" id="{5348D770-153A-4D8A-A7EA-C8C1E57E2FC8}"/>
              </a:ext>
            </a:extLst>
          </p:cNvPr>
          <p:cNvSpPr>
            <a:spLocks/>
          </p:cNvSpPr>
          <p:nvPr/>
        </p:nvSpPr>
        <p:spPr bwMode="auto">
          <a:xfrm>
            <a:off x="6229848" y="3274887"/>
            <a:ext cx="76072" cy="51794"/>
          </a:xfrm>
          <a:custGeom>
            <a:avLst/>
            <a:gdLst>
              <a:gd name="T0" fmla="*/ 47 w 47"/>
              <a:gd name="T1" fmla="*/ 7 h 32"/>
              <a:gd name="T2" fmla="*/ 47 w 47"/>
              <a:gd name="T3" fmla="*/ 4 h 32"/>
              <a:gd name="T4" fmla="*/ 46 w 47"/>
              <a:gd name="T5" fmla="*/ 0 h 32"/>
              <a:gd name="T6" fmla="*/ 42 w 47"/>
              <a:gd name="T7" fmla="*/ 4 h 32"/>
              <a:gd name="T8" fmla="*/ 40 w 47"/>
              <a:gd name="T9" fmla="*/ 4 h 32"/>
              <a:gd name="T10" fmla="*/ 36 w 47"/>
              <a:gd name="T11" fmla="*/ 2 h 32"/>
              <a:gd name="T12" fmla="*/ 32 w 47"/>
              <a:gd name="T13" fmla="*/ 5 h 32"/>
              <a:gd name="T14" fmla="*/ 25 w 47"/>
              <a:gd name="T15" fmla="*/ 5 h 32"/>
              <a:gd name="T16" fmla="*/ 19 w 47"/>
              <a:gd name="T17" fmla="*/ 7 h 32"/>
              <a:gd name="T18" fmla="*/ 13 w 47"/>
              <a:gd name="T19" fmla="*/ 5 h 32"/>
              <a:gd name="T20" fmla="*/ 12 w 47"/>
              <a:gd name="T21" fmla="*/ 4 h 32"/>
              <a:gd name="T22" fmla="*/ 8 w 47"/>
              <a:gd name="T23" fmla="*/ 4 h 32"/>
              <a:gd name="T24" fmla="*/ 6 w 47"/>
              <a:gd name="T25" fmla="*/ 5 h 32"/>
              <a:gd name="T26" fmla="*/ 4 w 47"/>
              <a:gd name="T27" fmla="*/ 4 h 32"/>
              <a:gd name="T28" fmla="*/ 0 w 47"/>
              <a:gd name="T29" fmla="*/ 5 h 32"/>
              <a:gd name="T30" fmla="*/ 0 w 47"/>
              <a:gd name="T31" fmla="*/ 11 h 32"/>
              <a:gd name="T32" fmla="*/ 4 w 47"/>
              <a:gd name="T33" fmla="*/ 15 h 32"/>
              <a:gd name="T34" fmla="*/ 6 w 47"/>
              <a:gd name="T35" fmla="*/ 15 h 32"/>
              <a:gd name="T36" fmla="*/ 13 w 47"/>
              <a:gd name="T37" fmla="*/ 19 h 32"/>
              <a:gd name="T38" fmla="*/ 17 w 47"/>
              <a:gd name="T39" fmla="*/ 19 h 32"/>
              <a:gd name="T40" fmla="*/ 19 w 47"/>
              <a:gd name="T41" fmla="*/ 22 h 32"/>
              <a:gd name="T42" fmla="*/ 27 w 47"/>
              <a:gd name="T43" fmla="*/ 26 h 32"/>
              <a:gd name="T44" fmla="*/ 29 w 47"/>
              <a:gd name="T45" fmla="*/ 24 h 32"/>
              <a:gd name="T46" fmla="*/ 32 w 47"/>
              <a:gd name="T47" fmla="*/ 26 h 32"/>
              <a:gd name="T48" fmla="*/ 32 w 47"/>
              <a:gd name="T49" fmla="*/ 30 h 32"/>
              <a:gd name="T50" fmla="*/ 40 w 47"/>
              <a:gd name="T51" fmla="*/ 32 h 32"/>
              <a:gd name="T52" fmla="*/ 44 w 47"/>
              <a:gd name="T53" fmla="*/ 32 h 32"/>
              <a:gd name="T54" fmla="*/ 44 w 47"/>
              <a:gd name="T55" fmla="*/ 28 h 32"/>
              <a:gd name="T56" fmla="*/ 44 w 47"/>
              <a:gd name="T57" fmla="*/ 26 h 32"/>
              <a:gd name="T58" fmla="*/ 44 w 47"/>
              <a:gd name="T59" fmla="*/ 22 h 32"/>
              <a:gd name="T60" fmla="*/ 42 w 47"/>
              <a:gd name="T61" fmla="*/ 19 h 32"/>
              <a:gd name="T62" fmla="*/ 44 w 47"/>
              <a:gd name="T63" fmla="*/ 9 h 32"/>
              <a:gd name="T64" fmla="*/ 47 w 47"/>
              <a:gd name="T65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2">
                <a:moveTo>
                  <a:pt x="47" y="7"/>
                </a:moveTo>
                <a:lnTo>
                  <a:pt x="47" y="4"/>
                </a:lnTo>
                <a:lnTo>
                  <a:pt x="46" y="0"/>
                </a:lnTo>
                <a:lnTo>
                  <a:pt x="42" y="4"/>
                </a:lnTo>
                <a:lnTo>
                  <a:pt x="40" y="4"/>
                </a:lnTo>
                <a:lnTo>
                  <a:pt x="36" y="2"/>
                </a:lnTo>
                <a:lnTo>
                  <a:pt x="32" y="5"/>
                </a:lnTo>
                <a:lnTo>
                  <a:pt x="25" y="5"/>
                </a:lnTo>
                <a:lnTo>
                  <a:pt x="19" y="7"/>
                </a:lnTo>
                <a:lnTo>
                  <a:pt x="13" y="5"/>
                </a:lnTo>
                <a:lnTo>
                  <a:pt x="12" y="4"/>
                </a:lnTo>
                <a:lnTo>
                  <a:pt x="8" y="4"/>
                </a:lnTo>
                <a:lnTo>
                  <a:pt x="6" y="5"/>
                </a:lnTo>
                <a:lnTo>
                  <a:pt x="4" y="4"/>
                </a:lnTo>
                <a:lnTo>
                  <a:pt x="0" y="5"/>
                </a:lnTo>
                <a:lnTo>
                  <a:pt x="0" y="11"/>
                </a:lnTo>
                <a:lnTo>
                  <a:pt x="4" y="15"/>
                </a:lnTo>
                <a:lnTo>
                  <a:pt x="6" y="15"/>
                </a:lnTo>
                <a:lnTo>
                  <a:pt x="13" y="19"/>
                </a:lnTo>
                <a:lnTo>
                  <a:pt x="17" y="19"/>
                </a:lnTo>
                <a:lnTo>
                  <a:pt x="19" y="22"/>
                </a:lnTo>
                <a:lnTo>
                  <a:pt x="27" y="26"/>
                </a:lnTo>
                <a:lnTo>
                  <a:pt x="29" y="24"/>
                </a:lnTo>
                <a:lnTo>
                  <a:pt x="32" y="26"/>
                </a:lnTo>
                <a:lnTo>
                  <a:pt x="32" y="30"/>
                </a:lnTo>
                <a:lnTo>
                  <a:pt x="40" y="32"/>
                </a:lnTo>
                <a:lnTo>
                  <a:pt x="44" y="32"/>
                </a:lnTo>
                <a:lnTo>
                  <a:pt x="44" y="28"/>
                </a:lnTo>
                <a:lnTo>
                  <a:pt x="44" y="26"/>
                </a:lnTo>
                <a:lnTo>
                  <a:pt x="44" y="22"/>
                </a:lnTo>
                <a:lnTo>
                  <a:pt x="42" y="19"/>
                </a:lnTo>
                <a:lnTo>
                  <a:pt x="44" y="9"/>
                </a:lnTo>
                <a:lnTo>
                  <a:pt x="47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5" name="Freeform 771">
            <a:extLst>
              <a:ext uri="{FF2B5EF4-FFF2-40B4-BE49-F238E27FC236}">
                <a16:creationId xmlns:a16="http://schemas.microsoft.com/office/drawing/2014/main" id="{DB180036-A666-4EBF-879D-C1589D2ECE9E}"/>
              </a:ext>
            </a:extLst>
          </p:cNvPr>
          <p:cNvSpPr>
            <a:spLocks/>
          </p:cNvSpPr>
          <p:nvPr/>
        </p:nvSpPr>
        <p:spPr bwMode="auto">
          <a:xfrm>
            <a:off x="6071230" y="2983547"/>
            <a:ext cx="309143" cy="305907"/>
          </a:xfrm>
          <a:custGeom>
            <a:avLst/>
            <a:gdLst>
              <a:gd name="T0" fmla="*/ 111 w 191"/>
              <a:gd name="T1" fmla="*/ 13 h 189"/>
              <a:gd name="T2" fmla="*/ 93 w 191"/>
              <a:gd name="T3" fmla="*/ 9 h 189"/>
              <a:gd name="T4" fmla="*/ 79 w 191"/>
              <a:gd name="T5" fmla="*/ 2 h 189"/>
              <a:gd name="T6" fmla="*/ 63 w 191"/>
              <a:gd name="T7" fmla="*/ 4 h 189"/>
              <a:gd name="T8" fmla="*/ 55 w 191"/>
              <a:gd name="T9" fmla="*/ 13 h 189"/>
              <a:gd name="T10" fmla="*/ 47 w 191"/>
              <a:gd name="T11" fmla="*/ 19 h 189"/>
              <a:gd name="T12" fmla="*/ 38 w 191"/>
              <a:gd name="T13" fmla="*/ 26 h 189"/>
              <a:gd name="T14" fmla="*/ 31 w 191"/>
              <a:gd name="T15" fmla="*/ 17 h 189"/>
              <a:gd name="T16" fmla="*/ 17 w 191"/>
              <a:gd name="T17" fmla="*/ 22 h 189"/>
              <a:gd name="T18" fmla="*/ 4 w 191"/>
              <a:gd name="T19" fmla="*/ 28 h 189"/>
              <a:gd name="T20" fmla="*/ 8 w 191"/>
              <a:gd name="T21" fmla="*/ 39 h 189"/>
              <a:gd name="T22" fmla="*/ 6 w 191"/>
              <a:gd name="T23" fmla="*/ 47 h 189"/>
              <a:gd name="T24" fmla="*/ 15 w 191"/>
              <a:gd name="T25" fmla="*/ 60 h 189"/>
              <a:gd name="T26" fmla="*/ 23 w 191"/>
              <a:gd name="T27" fmla="*/ 67 h 189"/>
              <a:gd name="T28" fmla="*/ 34 w 191"/>
              <a:gd name="T29" fmla="*/ 56 h 189"/>
              <a:gd name="T30" fmla="*/ 53 w 191"/>
              <a:gd name="T31" fmla="*/ 62 h 189"/>
              <a:gd name="T32" fmla="*/ 57 w 191"/>
              <a:gd name="T33" fmla="*/ 69 h 189"/>
              <a:gd name="T34" fmla="*/ 63 w 191"/>
              <a:gd name="T35" fmla="*/ 79 h 189"/>
              <a:gd name="T36" fmla="*/ 70 w 191"/>
              <a:gd name="T37" fmla="*/ 88 h 189"/>
              <a:gd name="T38" fmla="*/ 79 w 191"/>
              <a:gd name="T39" fmla="*/ 96 h 189"/>
              <a:gd name="T40" fmla="*/ 85 w 191"/>
              <a:gd name="T41" fmla="*/ 103 h 189"/>
              <a:gd name="T42" fmla="*/ 102 w 191"/>
              <a:gd name="T43" fmla="*/ 116 h 189"/>
              <a:gd name="T44" fmla="*/ 108 w 191"/>
              <a:gd name="T45" fmla="*/ 122 h 189"/>
              <a:gd name="T46" fmla="*/ 117 w 191"/>
              <a:gd name="T47" fmla="*/ 122 h 189"/>
              <a:gd name="T48" fmla="*/ 125 w 191"/>
              <a:gd name="T49" fmla="*/ 127 h 189"/>
              <a:gd name="T50" fmla="*/ 130 w 191"/>
              <a:gd name="T51" fmla="*/ 131 h 189"/>
              <a:gd name="T52" fmla="*/ 134 w 191"/>
              <a:gd name="T53" fmla="*/ 137 h 189"/>
              <a:gd name="T54" fmla="*/ 140 w 191"/>
              <a:gd name="T55" fmla="*/ 141 h 189"/>
              <a:gd name="T56" fmla="*/ 147 w 191"/>
              <a:gd name="T57" fmla="*/ 142 h 189"/>
              <a:gd name="T58" fmla="*/ 151 w 191"/>
              <a:gd name="T59" fmla="*/ 156 h 189"/>
              <a:gd name="T60" fmla="*/ 157 w 191"/>
              <a:gd name="T61" fmla="*/ 167 h 189"/>
              <a:gd name="T62" fmla="*/ 153 w 191"/>
              <a:gd name="T63" fmla="*/ 170 h 189"/>
              <a:gd name="T64" fmla="*/ 151 w 191"/>
              <a:gd name="T65" fmla="*/ 178 h 189"/>
              <a:gd name="T66" fmla="*/ 147 w 191"/>
              <a:gd name="T67" fmla="*/ 182 h 189"/>
              <a:gd name="T68" fmla="*/ 155 w 191"/>
              <a:gd name="T69" fmla="*/ 189 h 189"/>
              <a:gd name="T70" fmla="*/ 162 w 191"/>
              <a:gd name="T71" fmla="*/ 178 h 189"/>
              <a:gd name="T72" fmla="*/ 170 w 191"/>
              <a:gd name="T73" fmla="*/ 167 h 189"/>
              <a:gd name="T74" fmla="*/ 170 w 191"/>
              <a:gd name="T75" fmla="*/ 159 h 189"/>
              <a:gd name="T76" fmla="*/ 162 w 191"/>
              <a:gd name="T77" fmla="*/ 152 h 189"/>
              <a:gd name="T78" fmla="*/ 162 w 191"/>
              <a:gd name="T79" fmla="*/ 146 h 189"/>
              <a:gd name="T80" fmla="*/ 166 w 191"/>
              <a:gd name="T81" fmla="*/ 141 h 189"/>
              <a:gd name="T82" fmla="*/ 170 w 191"/>
              <a:gd name="T83" fmla="*/ 135 h 189"/>
              <a:gd name="T84" fmla="*/ 179 w 191"/>
              <a:gd name="T85" fmla="*/ 137 h 189"/>
              <a:gd name="T86" fmla="*/ 183 w 191"/>
              <a:gd name="T87" fmla="*/ 144 h 189"/>
              <a:gd name="T88" fmla="*/ 189 w 191"/>
              <a:gd name="T89" fmla="*/ 148 h 189"/>
              <a:gd name="T90" fmla="*/ 191 w 191"/>
              <a:gd name="T91" fmla="*/ 142 h 189"/>
              <a:gd name="T92" fmla="*/ 187 w 191"/>
              <a:gd name="T93" fmla="*/ 133 h 189"/>
              <a:gd name="T94" fmla="*/ 172 w 191"/>
              <a:gd name="T95" fmla="*/ 126 h 189"/>
              <a:gd name="T96" fmla="*/ 149 w 191"/>
              <a:gd name="T97" fmla="*/ 116 h 189"/>
              <a:gd name="T98" fmla="*/ 153 w 191"/>
              <a:gd name="T99" fmla="*/ 109 h 189"/>
              <a:gd name="T100" fmla="*/ 145 w 191"/>
              <a:gd name="T101" fmla="*/ 107 h 189"/>
              <a:gd name="T102" fmla="*/ 136 w 191"/>
              <a:gd name="T103" fmla="*/ 105 h 189"/>
              <a:gd name="T104" fmla="*/ 125 w 191"/>
              <a:gd name="T105" fmla="*/ 97 h 189"/>
              <a:gd name="T106" fmla="*/ 117 w 191"/>
              <a:gd name="T107" fmla="*/ 88 h 189"/>
              <a:gd name="T108" fmla="*/ 115 w 191"/>
              <a:gd name="T109" fmla="*/ 81 h 189"/>
              <a:gd name="T110" fmla="*/ 98 w 191"/>
              <a:gd name="T111" fmla="*/ 66 h 189"/>
              <a:gd name="T112" fmla="*/ 89 w 191"/>
              <a:gd name="T113" fmla="*/ 54 h 189"/>
              <a:gd name="T114" fmla="*/ 91 w 191"/>
              <a:gd name="T115" fmla="*/ 45 h 189"/>
              <a:gd name="T116" fmla="*/ 89 w 191"/>
              <a:gd name="T117" fmla="*/ 36 h 189"/>
              <a:gd name="T118" fmla="*/ 98 w 191"/>
              <a:gd name="T119" fmla="*/ 32 h 189"/>
              <a:gd name="T120" fmla="*/ 108 w 191"/>
              <a:gd name="T121" fmla="*/ 3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1" h="189">
                <a:moveTo>
                  <a:pt x="110" y="21"/>
                </a:moveTo>
                <a:lnTo>
                  <a:pt x="108" y="19"/>
                </a:lnTo>
                <a:lnTo>
                  <a:pt x="111" y="13"/>
                </a:lnTo>
                <a:lnTo>
                  <a:pt x="110" y="11"/>
                </a:lnTo>
                <a:lnTo>
                  <a:pt x="104" y="11"/>
                </a:lnTo>
                <a:lnTo>
                  <a:pt x="93" y="9"/>
                </a:lnTo>
                <a:lnTo>
                  <a:pt x="85" y="4"/>
                </a:lnTo>
                <a:lnTo>
                  <a:pt x="85" y="2"/>
                </a:lnTo>
                <a:lnTo>
                  <a:pt x="79" y="2"/>
                </a:lnTo>
                <a:lnTo>
                  <a:pt x="76" y="0"/>
                </a:lnTo>
                <a:lnTo>
                  <a:pt x="68" y="6"/>
                </a:lnTo>
                <a:lnTo>
                  <a:pt x="63" y="4"/>
                </a:lnTo>
                <a:lnTo>
                  <a:pt x="59" y="8"/>
                </a:lnTo>
                <a:lnTo>
                  <a:pt x="61" y="13"/>
                </a:lnTo>
                <a:lnTo>
                  <a:pt x="55" y="13"/>
                </a:lnTo>
                <a:lnTo>
                  <a:pt x="53" y="21"/>
                </a:lnTo>
                <a:lnTo>
                  <a:pt x="51" y="17"/>
                </a:lnTo>
                <a:lnTo>
                  <a:pt x="47" y="19"/>
                </a:lnTo>
                <a:lnTo>
                  <a:pt x="40" y="17"/>
                </a:lnTo>
                <a:lnTo>
                  <a:pt x="40" y="21"/>
                </a:lnTo>
                <a:lnTo>
                  <a:pt x="38" y="26"/>
                </a:lnTo>
                <a:lnTo>
                  <a:pt x="36" y="22"/>
                </a:lnTo>
                <a:lnTo>
                  <a:pt x="31" y="21"/>
                </a:lnTo>
                <a:lnTo>
                  <a:pt x="31" y="17"/>
                </a:lnTo>
                <a:lnTo>
                  <a:pt x="27" y="15"/>
                </a:lnTo>
                <a:lnTo>
                  <a:pt x="21" y="24"/>
                </a:lnTo>
                <a:lnTo>
                  <a:pt x="17" y="22"/>
                </a:lnTo>
                <a:lnTo>
                  <a:pt x="10" y="28"/>
                </a:lnTo>
                <a:lnTo>
                  <a:pt x="6" y="26"/>
                </a:lnTo>
                <a:lnTo>
                  <a:pt x="4" y="28"/>
                </a:lnTo>
                <a:lnTo>
                  <a:pt x="6" y="32"/>
                </a:lnTo>
                <a:lnTo>
                  <a:pt x="8" y="34"/>
                </a:lnTo>
                <a:lnTo>
                  <a:pt x="8" y="39"/>
                </a:lnTo>
                <a:lnTo>
                  <a:pt x="4" y="41"/>
                </a:lnTo>
                <a:lnTo>
                  <a:pt x="0" y="43"/>
                </a:lnTo>
                <a:lnTo>
                  <a:pt x="6" y="47"/>
                </a:lnTo>
                <a:lnTo>
                  <a:pt x="6" y="56"/>
                </a:lnTo>
                <a:lnTo>
                  <a:pt x="12" y="60"/>
                </a:lnTo>
                <a:lnTo>
                  <a:pt x="15" y="60"/>
                </a:lnTo>
                <a:lnTo>
                  <a:pt x="14" y="64"/>
                </a:lnTo>
                <a:lnTo>
                  <a:pt x="15" y="67"/>
                </a:lnTo>
                <a:lnTo>
                  <a:pt x="23" y="67"/>
                </a:lnTo>
                <a:lnTo>
                  <a:pt x="27" y="64"/>
                </a:lnTo>
                <a:lnTo>
                  <a:pt x="27" y="60"/>
                </a:lnTo>
                <a:lnTo>
                  <a:pt x="34" y="56"/>
                </a:lnTo>
                <a:lnTo>
                  <a:pt x="46" y="58"/>
                </a:lnTo>
                <a:lnTo>
                  <a:pt x="49" y="60"/>
                </a:lnTo>
                <a:lnTo>
                  <a:pt x="53" y="62"/>
                </a:lnTo>
                <a:lnTo>
                  <a:pt x="55" y="66"/>
                </a:lnTo>
                <a:lnTo>
                  <a:pt x="57" y="66"/>
                </a:lnTo>
                <a:lnTo>
                  <a:pt x="57" y="69"/>
                </a:lnTo>
                <a:lnTo>
                  <a:pt x="61" y="73"/>
                </a:lnTo>
                <a:lnTo>
                  <a:pt x="61" y="77"/>
                </a:lnTo>
                <a:lnTo>
                  <a:pt x="63" y="79"/>
                </a:lnTo>
                <a:lnTo>
                  <a:pt x="63" y="82"/>
                </a:lnTo>
                <a:lnTo>
                  <a:pt x="66" y="84"/>
                </a:lnTo>
                <a:lnTo>
                  <a:pt x="70" y="88"/>
                </a:lnTo>
                <a:lnTo>
                  <a:pt x="74" y="92"/>
                </a:lnTo>
                <a:lnTo>
                  <a:pt x="74" y="96"/>
                </a:lnTo>
                <a:lnTo>
                  <a:pt x="79" y="96"/>
                </a:lnTo>
                <a:lnTo>
                  <a:pt x="83" y="99"/>
                </a:lnTo>
                <a:lnTo>
                  <a:pt x="83" y="101"/>
                </a:lnTo>
                <a:lnTo>
                  <a:pt x="85" y="103"/>
                </a:lnTo>
                <a:lnTo>
                  <a:pt x="93" y="111"/>
                </a:lnTo>
                <a:lnTo>
                  <a:pt x="98" y="116"/>
                </a:lnTo>
                <a:lnTo>
                  <a:pt x="102" y="116"/>
                </a:lnTo>
                <a:lnTo>
                  <a:pt x="104" y="118"/>
                </a:lnTo>
                <a:lnTo>
                  <a:pt x="106" y="122"/>
                </a:lnTo>
                <a:lnTo>
                  <a:pt x="108" y="122"/>
                </a:lnTo>
                <a:lnTo>
                  <a:pt x="110" y="120"/>
                </a:lnTo>
                <a:lnTo>
                  <a:pt x="113" y="120"/>
                </a:lnTo>
                <a:lnTo>
                  <a:pt x="117" y="122"/>
                </a:lnTo>
                <a:lnTo>
                  <a:pt x="121" y="127"/>
                </a:lnTo>
                <a:lnTo>
                  <a:pt x="123" y="129"/>
                </a:lnTo>
                <a:lnTo>
                  <a:pt x="125" y="127"/>
                </a:lnTo>
                <a:lnTo>
                  <a:pt x="127" y="129"/>
                </a:lnTo>
                <a:lnTo>
                  <a:pt x="127" y="131"/>
                </a:lnTo>
                <a:lnTo>
                  <a:pt x="130" y="131"/>
                </a:lnTo>
                <a:lnTo>
                  <a:pt x="132" y="131"/>
                </a:lnTo>
                <a:lnTo>
                  <a:pt x="134" y="135"/>
                </a:lnTo>
                <a:lnTo>
                  <a:pt x="134" y="137"/>
                </a:lnTo>
                <a:lnTo>
                  <a:pt x="134" y="139"/>
                </a:lnTo>
                <a:lnTo>
                  <a:pt x="136" y="141"/>
                </a:lnTo>
                <a:lnTo>
                  <a:pt x="140" y="141"/>
                </a:lnTo>
                <a:lnTo>
                  <a:pt x="140" y="144"/>
                </a:lnTo>
                <a:lnTo>
                  <a:pt x="145" y="144"/>
                </a:lnTo>
                <a:lnTo>
                  <a:pt x="147" y="142"/>
                </a:lnTo>
                <a:lnTo>
                  <a:pt x="149" y="144"/>
                </a:lnTo>
                <a:lnTo>
                  <a:pt x="151" y="150"/>
                </a:lnTo>
                <a:lnTo>
                  <a:pt x="151" y="156"/>
                </a:lnTo>
                <a:lnTo>
                  <a:pt x="153" y="157"/>
                </a:lnTo>
                <a:lnTo>
                  <a:pt x="155" y="163"/>
                </a:lnTo>
                <a:lnTo>
                  <a:pt x="157" y="167"/>
                </a:lnTo>
                <a:lnTo>
                  <a:pt x="157" y="169"/>
                </a:lnTo>
                <a:lnTo>
                  <a:pt x="155" y="170"/>
                </a:lnTo>
                <a:lnTo>
                  <a:pt x="153" y="170"/>
                </a:lnTo>
                <a:lnTo>
                  <a:pt x="151" y="172"/>
                </a:lnTo>
                <a:lnTo>
                  <a:pt x="153" y="174"/>
                </a:lnTo>
                <a:lnTo>
                  <a:pt x="151" y="178"/>
                </a:lnTo>
                <a:lnTo>
                  <a:pt x="149" y="180"/>
                </a:lnTo>
                <a:lnTo>
                  <a:pt x="147" y="182"/>
                </a:lnTo>
                <a:lnTo>
                  <a:pt x="147" y="182"/>
                </a:lnTo>
                <a:lnTo>
                  <a:pt x="147" y="185"/>
                </a:lnTo>
                <a:lnTo>
                  <a:pt x="151" y="189"/>
                </a:lnTo>
                <a:lnTo>
                  <a:pt x="155" y="189"/>
                </a:lnTo>
                <a:lnTo>
                  <a:pt x="159" y="185"/>
                </a:lnTo>
                <a:lnTo>
                  <a:pt x="159" y="182"/>
                </a:lnTo>
                <a:lnTo>
                  <a:pt x="162" y="178"/>
                </a:lnTo>
                <a:lnTo>
                  <a:pt x="164" y="170"/>
                </a:lnTo>
                <a:lnTo>
                  <a:pt x="166" y="167"/>
                </a:lnTo>
                <a:lnTo>
                  <a:pt x="170" y="167"/>
                </a:lnTo>
                <a:lnTo>
                  <a:pt x="170" y="165"/>
                </a:lnTo>
                <a:lnTo>
                  <a:pt x="170" y="163"/>
                </a:lnTo>
                <a:lnTo>
                  <a:pt x="170" y="159"/>
                </a:lnTo>
                <a:lnTo>
                  <a:pt x="170" y="157"/>
                </a:lnTo>
                <a:lnTo>
                  <a:pt x="164" y="152"/>
                </a:lnTo>
                <a:lnTo>
                  <a:pt x="162" y="152"/>
                </a:lnTo>
                <a:lnTo>
                  <a:pt x="160" y="150"/>
                </a:lnTo>
                <a:lnTo>
                  <a:pt x="160" y="148"/>
                </a:lnTo>
                <a:lnTo>
                  <a:pt x="162" y="146"/>
                </a:lnTo>
                <a:lnTo>
                  <a:pt x="164" y="144"/>
                </a:lnTo>
                <a:lnTo>
                  <a:pt x="164" y="142"/>
                </a:lnTo>
                <a:lnTo>
                  <a:pt x="166" y="141"/>
                </a:lnTo>
                <a:lnTo>
                  <a:pt x="166" y="135"/>
                </a:lnTo>
                <a:lnTo>
                  <a:pt x="168" y="135"/>
                </a:lnTo>
                <a:lnTo>
                  <a:pt x="170" y="135"/>
                </a:lnTo>
                <a:lnTo>
                  <a:pt x="174" y="137"/>
                </a:lnTo>
                <a:lnTo>
                  <a:pt x="176" y="137"/>
                </a:lnTo>
                <a:lnTo>
                  <a:pt x="179" y="137"/>
                </a:lnTo>
                <a:lnTo>
                  <a:pt x="181" y="139"/>
                </a:lnTo>
                <a:lnTo>
                  <a:pt x="181" y="141"/>
                </a:lnTo>
                <a:lnTo>
                  <a:pt x="183" y="144"/>
                </a:lnTo>
                <a:lnTo>
                  <a:pt x="185" y="148"/>
                </a:lnTo>
                <a:lnTo>
                  <a:pt x="189" y="148"/>
                </a:lnTo>
                <a:lnTo>
                  <a:pt x="189" y="148"/>
                </a:lnTo>
                <a:lnTo>
                  <a:pt x="189" y="146"/>
                </a:lnTo>
                <a:lnTo>
                  <a:pt x="189" y="144"/>
                </a:lnTo>
                <a:lnTo>
                  <a:pt x="191" y="142"/>
                </a:lnTo>
                <a:lnTo>
                  <a:pt x="191" y="137"/>
                </a:lnTo>
                <a:lnTo>
                  <a:pt x="189" y="135"/>
                </a:lnTo>
                <a:lnTo>
                  <a:pt x="187" y="133"/>
                </a:lnTo>
                <a:lnTo>
                  <a:pt x="181" y="133"/>
                </a:lnTo>
                <a:lnTo>
                  <a:pt x="177" y="129"/>
                </a:lnTo>
                <a:lnTo>
                  <a:pt x="172" y="126"/>
                </a:lnTo>
                <a:lnTo>
                  <a:pt x="159" y="118"/>
                </a:lnTo>
                <a:lnTo>
                  <a:pt x="153" y="116"/>
                </a:lnTo>
                <a:lnTo>
                  <a:pt x="149" y="116"/>
                </a:lnTo>
                <a:lnTo>
                  <a:pt x="147" y="114"/>
                </a:lnTo>
                <a:lnTo>
                  <a:pt x="149" y="112"/>
                </a:lnTo>
                <a:lnTo>
                  <a:pt x="153" y="109"/>
                </a:lnTo>
                <a:lnTo>
                  <a:pt x="153" y="107"/>
                </a:lnTo>
                <a:lnTo>
                  <a:pt x="151" y="105"/>
                </a:lnTo>
                <a:lnTo>
                  <a:pt x="145" y="107"/>
                </a:lnTo>
                <a:lnTo>
                  <a:pt x="144" y="105"/>
                </a:lnTo>
                <a:lnTo>
                  <a:pt x="138" y="105"/>
                </a:lnTo>
                <a:lnTo>
                  <a:pt x="136" y="105"/>
                </a:lnTo>
                <a:lnTo>
                  <a:pt x="132" y="103"/>
                </a:lnTo>
                <a:lnTo>
                  <a:pt x="130" y="101"/>
                </a:lnTo>
                <a:lnTo>
                  <a:pt x="125" y="97"/>
                </a:lnTo>
                <a:lnTo>
                  <a:pt x="123" y="94"/>
                </a:lnTo>
                <a:lnTo>
                  <a:pt x="119" y="90"/>
                </a:lnTo>
                <a:lnTo>
                  <a:pt x="117" y="88"/>
                </a:lnTo>
                <a:lnTo>
                  <a:pt x="117" y="84"/>
                </a:lnTo>
                <a:lnTo>
                  <a:pt x="115" y="84"/>
                </a:lnTo>
                <a:lnTo>
                  <a:pt x="115" y="81"/>
                </a:lnTo>
                <a:lnTo>
                  <a:pt x="104" y="69"/>
                </a:lnTo>
                <a:lnTo>
                  <a:pt x="102" y="67"/>
                </a:lnTo>
                <a:lnTo>
                  <a:pt x="98" y="66"/>
                </a:lnTo>
                <a:lnTo>
                  <a:pt x="91" y="62"/>
                </a:lnTo>
                <a:lnTo>
                  <a:pt x="89" y="58"/>
                </a:lnTo>
                <a:lnTo>
                  <a:pt x="89" y="54"/>
                </a:lnTo>
                <a:lnTo>
                  <a:pt x="87" y="49"/>
                </a:lnTo>
                <a:lnTo>
                  <a:pt x="89" y="49"/>
                </a:lnTo>
                <a:lnTo>
                  <a:pt x="91" y="45"/>
                </a:lnTo>
                <a:lnTo>
                  <a:pt x="89" y="41"/>
                </a:lnTo>
                <a:lnTo>
                  <a:pt x="87" y="37"/>
                </a:lnTo>
                <a:lnTo>
                  <a:pt x="89" y="36"/>
                </a:lnTo>
                <a:lnTo>
                  <a:pt x="93" y="36"/>
                </a:lnTo>
                <a:lnTo>
                  <a:pt x="95" y="32"/>
                </a:lnTo>
                <a:lnTo>
                  <a:pt x="98" y="32"/>
                </a:lnTo>
                <a:lnTo>
                  <a:pt x="102" y="30"/>
                </a:lnTo>
                <a:lnTo>
                  <a:pt x="104" y="28"/>
                </a:lnTo>
                <a:lnTo>
                  <a:pt x="108" y="30"/>
                </a:lnTo>
                <a:lnTo>
                  <a:pt x="106" y="24"/>
                </a:lnTo>
                <a:lnTo>
                  <a:pt x="110" y="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Freeform 772">
            <a:extLst>
              <a:ext uri="{FF2B5EF4-FFF2-40B4-BE49-F238E27FC236}">
                <a16:creationId xmlns:a16="http://schemas.microsoft.com/office/drawing/2014/main" id="{F7C2155C-720D-4CCC-9D7A-DCED07413836}"/>
              </a:ext>
            </a:extLst>
          </p:cNvPr>
          <p:cNvSpPr>
            <a:spLocks/>
          </p:cNvSpPr>
          <p:nvPr/>
        </p:nvSpPr>
        <p:spPr bwMode="auto">
          <a:xfrm>
            <a:off x="5949839" y="3247372"/>
            <a:ext cx="12948" cy="11330"/>
          </a:xfrm>
          <a:custGeom>
            <a:avLst/>
            <a:gdLst>
              <a:gd name="T0" fmla="*/ 6 w 8"/>
              <a:gd name="T1" fmla="*/ 4 h 7"/>
              <a:gd name="T2" fmla="*/ 8 w 8"/>
              <a:gd name="T3" fmla="*/ 2 h 7"/>
              <a:gd name="T4" fmla="*/ 6 w 8"/>
              <a:gd name="T5" fmla="*/ 0 h 7"/>
              <a:gd name="T6" fmla="*/ 2 w 8"/>
              <a:gd name="T7" fmla="*/ 2 h 7"/>
              <a:gd name="T8" fmla="*/ 0 w 8"/>
              <a:gd name="T9" fmla="*/ 6 h 7"/>
              <a:gd name="T10" fmla="*/ 4 w 8"/>
              <a:gd name="T11" fmla="*/ 7 h 7"/>
              <a:gd name="T12" fmla="*/ 6 w 8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6" y="4"/>
                </a:moveTo>
                <a:lnTo>
                  <a:pt x="8" y="2"/>
                </a:lnTo>
                <a:lnTo>
                  <a:pt x="6" y="0"/>
                </a:lnTo>
                <a:lnTo>
                  <a:pt x="2" y="2"/>
                </a:lnTo>
                <a:lnTo>
                  <a:pt x="0" y="6"/>
                </a:lnTo>
                <a:lnTo>
                  <a:pt x="4" y="7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7" name="Freeform 773">
            <a:extLst>
              <a:ext uri="{FF2B5EF4-FFF2-40B4-BE49-F238E27FC236}">
                <a16:creationId xmlns:a16="http://schemas.microsoft.com/office/drawing/2014/main" id="{358EA701-EE30-4CF7-BBFE-1D403D46A97A}"/>
              </a:ext>
            </a:extLst>
          </p:cNvPr>
          <p:cNvSpPr>
            <a:spLocks/>
          </p:cNvSpPr>
          <p:nvPr/>
        </p:nvSpPr>
        <p:spPr bwMode="auto">
          <a:xfrm>
            <a:off x="6004870" y="3216619"/>
            <a:ext cx="11330" cy="9711"/>
          </a:xfrm>
          <a:custGeom>
            <a:avLst/>
            <a:gdLst>
              <a:gd name="T0" fmla="*/ 7 w 7"/>
              <a:gd name="T1" fmla="*/ 6 h 6"/>
              <a:gd name="T2" fmla="*/ 7 w 7"/>
              <a:gd name="T3" fmla="*/ 4 h 6"/>
              <a:gd name="T4" fmla="*/ 4 w 7"/>
              <a:gd name="T5" fmla="*/ 0 h 6"/>
              <a:gd name="T6" fmla="*/ 0 w 7"/>
              <a:gd name="T7" fmla="*/ 2 h 6"/>
              <a:gd name="T8" fmla="*/ 0 w 7"/>
              <a:gd name="T9" fmla="*/ 4 h 6"/>
              <a:gd name="T10" fmla="*/ 4 w 7"/>
              <a:gd name="T11" fmla="*/ 4 h 6"/>
              <a:gd name="T12" fmla="*/ 7 w 7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7" y="6"/>
                </a:moveTo>
                <a:lnTo>
                  <a:pt x="7" y="4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lnTo>
                  <a:pt x="4" y="4"/>
                </a:lnTo>
                <a:lnTo>
                  <a:pt x="7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" name="Freeform 774">
            <a:extLst>
              <a:ext uri="{FF2B5EF4-FFF2-40B4-BE49-F238E27FC236}">
                <a16:creationId xmlns:a16="http://schemas.microsoft.com/office/drawing/2014/main" id="{F14F80AC-E42C-4842-A0DE-406529DB6544}"/>
              </a:ext>
            </a:extLst>
          </p:cNvPr>
          <p:cNvSpPr>
            <a:spLocks/>
          </p:cNvSpPr>
          <p:nvPr/>
        </p:nvSpPr>
        <p:spPr bwMode="auto">
          <a:xfrm>
            <a:off x="5684396" y="3091991"/>
            <a:ext cx="305906" cy="252494"/>
          </a:xfrm>
          <a:custGeom>
            <a:avLst/>
            <a:gdLst>
              <a:gd name="T0" fmla="*/ 168 w 189"/>
              <a:gd name="T1" fmla="*/ 25 h 156"/>
              <a:gd name="T2" fmla="*/ 153 w 189"/>
              <a:gd name="T3" fmla="*/ 23 h 156"/>
              <a:gd name="T4" fmla="*/ 143 w 189"/>
              <a:gd name="T5" fmla="*/ 25 h 156"/>
              <a:gd name="T6" fmla="*/ 134 w 189"/>
              <a:gd name="T7" fmla="*/ 19 h 156"/>
              <a:gd name="T8" fmla="*/ 123 w 189"/>
              <a:gd name="T9" fmla="*/ 15 h 156"/>
              <a:gd name="T10" fmla="*/ 121 w 189"/>
              <a:gd name="T11" fmla="*/ 10 h 156"/>
              <a:gd name="T12" fmla="*/ 113 w 189"/>
              <a:gd name="T13" fmla="*/ 10 h 156"/>
              <a:gd name="T14" fmla="*/ 100 w 189"/>
              <a:gd name="T15" fmla="*/ 8 h 156"/>
              <a:gd name="T16" fmla="*/ 91 w 189"/>
              <a:gd name="T17" fmla="*/ 6 h 156"/>
              <a:gd name="T18" fmla="*/ 70 w 189"/>
              <a:gd name="T19" fmla="*/ 8 h 156"/>
              <a:gd name="T20" fmla="*/ 53 w 189"/>
              <a:gd name="T21" fmla="*/ 2 h 156"/>
              <a:gd name="T22" fmla="*/ 40 w 189"/>
              <a:gd name="T23" fmla="*/ 4 h 156"/>
              <a:gd name="T24" fmla="*/ 30 w 189"/>
              <a:gd name="T25" fmla="*/ 2 h 156"/>
              <a:gd name="T26" fmla="*/ 23 w 189"/>
              <a:gd name="T27" fmla="*/ 2 h 156"/>
              <a:gd name="T28" fmla="*/ 19 w 189"/>
              <a:gd name="T29" fmla="*/ 8 h 156"/>
              <a:gd name="T30" fmla="*/ 8 w 189"/>
              <a:gd name="T31" fmla="*/ 10 h 156"/>
              <a:gd name="T32" fmla="*/ 2 w 189"/>
              <a:gd name="T33" fmla="*/ 19 h 156"/>
              <a:gd name="T34" fmla="*/ 6 w 189"/>
              <a:gd name="T35" fmla="*/ 21 h 156"/>
              <a:gd name="T36" fmla="*/ 8 w 189"/>
              <a:gd name="T37" fmla="*/ 25 h 156"/>
              <a:gd name="T38" fmla="*/ 8 w 189"/>
              <a:gd name="T39" fmla="*/ 30 h 156"/>
              <a:gd name="T40" fmla="*/ 6 w 189"/>
              <a:gd name="T41" fmla="*/ 36 h 156"/>
              <a:gd name="T42" fmla="*/ 15 w 189"/>
              <a:gd name="T43" fmla="*/ 38 h 156"/>
              <a:gd name="T44" fmla="*/ 32 w 189"/>
              <a:gd name="T45" fmla="*/ 40 h 156"/>
              <a:gd name="T46" fmla="*/ 44 w 189"/>
              <a:gd name="T47" fmla="*/ 42 h 156"/>
              <a:gd name="T48" fmla="*/ 44 w 189"/>
              <a:gd name="T49" fmla="*/ 51 h 156"/>
              <a:gd name="T50" fmla="*/ 38 w 189"/>
              <a:gd name="T51" fmla="*/ 72 h 156"/>
              <a:gd name="T52" fmla="*/ 32 w 189"/>
              <a:gd name="T53" fmla="*/ 83 h 156"/>
              <a:gd name="T54" fmla="*/ 30 w 189"/>
              <a:gd name="T55" fmla="*/ 92 h 156"/>
              <a:gd name="T56" fmla="*/ 28 w 189"/>
              <a:gd name="T57" fmla="*/ 105 h 156"/>
              <a:gd name="T58" fmla="*/ 34 w 189"/>
              <a:gd name="T59" fmla="*/ 115 h 156"/>
              <a:gd name="T60" fmla="*/ 28 w 189"/>
              <a:gd name="T61" fmla="*/ 128 h 156"/>
              <a:gd name="T62" fmla="*/ 36 w 189"/>
              <a:gd name="T63" fmla="*/ 133 h 156"/>
              <a:gd name="T64" fmla="*/ 45 w 189"/>
              <a:gd name="T65" fmla="*/ 148 h 156"/>
              <a:gd name="T66" fmla="*/ 60 w 189"/>
              <a:gd name="T67" fmla="*/ 152 h 156"/>
              <a:gd name="T68" fmla="*/ 70 w 189"/>
              <a:gd name="T69" fmla="*/ 147 h 156"/>
              <a:gd name="T70" fmla="*/ 83 w 189"/>
              <a:gd name="T71" fmla="*/ 139 h 156"/>
              <a:gd name="T72" fmla="*/ 96 w 189"/>
              <a:gd name="T73" fmla="*/ 141 h 156"/>
              <a:gd name="T74" fmla="*/ 104 w 189"/>
              <a:gd name="T75" fmla="*/ 141 h 156"/>
              <a:gd name="T76" fmla="*/ 113 w 189"/>
              <a:gd name="T77" fmla="*/ 143 h 156"/>
              <a:gd name="T78" fmla="*/ 126 w 189"/>
              <a:gd name="T79" fmla="*/ 128 h 156"/>
              <a:gd name="T80" fmla="*/ 132 w 189"/>
              <a:gd name="T81" fmla="*/ 124 h 156"/>
              <a:gd name="T82" fmla="*/ 138 w 189"/>
              <a:gd name="T83" fmla="*/ 107 h 156"/>
              <a:gd name="T84" fmla="*/ 143 w 189"/>
              <a:gd name="T85" fmla="*/ 98 h 156"/>
              <a:gd name="T86" fmla="*/ 138 w 189"/>
              <a:gd name="T87" fmla="*/ 89 h 156"/>
              <a:gd name="T88" fmla="*/ 149 w 189"/>
              <a:gd name="T89" fmla="*/ 74 h 156"/>
              <a:gd name="T90" fmla="*/ 155 w 189"/>
              <a:gd name="T91" fmla="*/ 66 h 156"/>
              <a:gd name="T92" fmla="*/ 158 w 189"/>
              <a:gd name="T93" fmla="*/ 62 h 156"/>
              <a:gd name="T94" fmla="*/ 164 w 189"/>
              <a:gd name="T95" fmla="*/ 55 h 156"/>
              <a:gd name="T96" fmla="*/ 179 w 189"/>
              <a:gd name="T97" fmla="*/ 49 h 156"/>
              <a:gd name="T98" fmla="*/ 187 w 189"/>
              <a:gd name="T99" fmla="*/ 40 h 156"/>
              <a:gd name="T100" fmla="*/ 189 w 189"/>
              <a:gd name="T101" fmla="*/ 3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89" h="156">
                <a:moveTo>
                  <a:pt x="181" y="27"/>
                </a:moveTo>
                <a:lnTo>
                  <a:pt x="173" y="27"/>
                </a:lnTo>
                <a:lnTo>
                  <a:pt x="168" y="25"/>
                </a:lnTo>
                <a:lnTo>
                  <a:pt x="164" y="25"/>
                </a:lnTo>
                <a:lnTo>
                  <a:pt x="160" y="23"/>
                </a:lnTo>
                <a:lnTo>
                  <a:pt x="153" y="23"/>
                </a:lnTo>
                <a:lnTo>
                  <a:pt x="151" y="27"/>
                </a:lnTo>
                <a:lnTo>
                  <a:pt x="149" y="25"/>
                </a:lnTo>
                <a:lnTo>
                  <a:pt x="143" y="25"/>
                </a:lnTo>
                <a:lnTo>
                  <a:pt x="140" y="21"/>
                </a:lnTo>
                <a:lnTo>
                  <a:pt x="138" y="23"/>
                </a:lnTo>
                <a:lnTo>
                  <a:pt x="134" y="19"/>
                </a:lnTo>
                <a:lnTo>
                  <a:pt x="126" y="17"/>
                </a:lnTo>
                <a:lnTo>
                  <a:pt x="123" y="17"/>
                </a:lnTo>
                <a:lnTo>
                  <a:pt x="123" y="15"/>
                </a:lnTo>
                <a:lnTo>
                  <a:pt x="123" y="12"/>
                </a:lnTo>
                <a:lnTo>
                  <a:pt x="121" y="12"/>
                </a:lnTo>
                <a:lnTo>
                  <a:pt x="121" y="10"/>
                </a:lnTo>
                <a:lnTo>
                  <a:pt x="117" y="10"/>
                </a:lnTo>
                <a:lnTo>
                  <a:pt x="115" y="10"/>
                </a:lnTo>
                <a:lnTo>
                  <a:pt x="113" y="10"/>
                </a:lnTo>
                <a:lnTo>
                  <a:pt x="111" y="12"/>
                </a:lnTo>
                <a:lnTo>
                  <a:pt x="102" y="8"/>
                </a:lnTo>
                <a:lnTo>
                  <a:pt x="100" y="8"/>
                </a:lnTo>
                <a:lnTo>
                  <a:pt x="96" y="10"/>
                </a:lnTo>
                <a:lnTo>
                  <a:pt x="91" y="10"/>
                </a:lnTo>
                <a:lnTo>
                  <a:pt x="91" y="6"/>
                </a:lnTo>
                <a:lnTo>
                  <a:pt x="83" y="6"/>
                </a:lnTo>
                <a:lnTo>
                  <a:pt x="76" y="10"/>
                </a:lnTo>
                <a:lnTo>
                  <a:pt x="70" y="8"/>
                </a:lnTo>
                <a:lnTo>
                  <a:pt x="59" y="6"/>
                </a:lnTo>
                <a:lnTo>
                  <a:pt x="55" y="4"/>
                </a:lnTo>
                <a:lnTo>
                  <a:pt x="53" y="2"/>
                </a:lnTo>
                <a:lnTo>
                  <a:pt x="47" y="4"/>
                </a:lnTo>
                <a:lnTo>
                  <a:pt x="44" y="6"/>
                </a:lnTo>
                <a:lnTo>
                  <a:pt x="40" y="4"/>
                </a:lnTo>
                <a:lnTo>
                  <a:pt x="36" y="4"/>
                </a:lnTo>
                <a:lnTo>
                  <a:pt x="34" y="6"/>
                </a:lnTo>
                <a:lnTo>
                  <a:pt x="30" y="2"/>
                </a:lnTo>
                <a:lnTo>
                  <a:pt x="27" y="0"/>
                </a:lnTo>
                <a:lnTo>
                  <a:pt x="23" y="2"/>
                </a:lnTo>
                <a:lnTo>
                  <a:pt x="23" y="2"/>
                </a:lnTo>
                <a:lnTo>
                  <a:pt x="15" y="6"/>
                </a:lnTo>
                <a:lnTo>
                  <a:pt x="17" y="8"/>
                </a:lnTo>
                <a:lnTo>
                  <a:pt x="19" y="8"/>
                </a:lnTo>
                <a:lnTo>
                  <a:pt x="15" y="10"/>
                </a:lnTo>
                <a:lnTo>
                  <a:pt x="12" y="12"/>
                </a:lnTo>
                <a:lnTo>
                  <a:pt x="8" y="10"/>
                </a:lnTo>
                <a:lnTo>
                  <a:pt x="2" y="12"/>
                </a:lnTo>
                <a:lnTo>
                  <a:pt x="0" y="15"/>
                </a:lnTo>
                <a:lnTo>
                  <a:pt x="2" y="19"/>
                </a:lnTo>
                <a:lnTo>
                  <a:pt x="4" y="19"/>
                </a:lnTo>
                <a:lnTo>
                  <a:pt x="4" y="21"/>
                </a:lnTo>
                <a:lnTo>
                  <a:pt x="6" y="21"/>
                </a:lnTo>
                <a:lnTo>
                  <a:pt x="4" y="27"/>
                </a:lnTo>
                <a:lnTo>
                  <a:pt x="6" y="27"/>
                </a:lnTo>
                <a:lnTo>
                  <a:pt x="8" y="25"/>
                </a:lnTo>
                <a:lnTo>
                  <a:pt x="8" y="27"/>
                </a:lnTo>
                <a:lnTo>
                  <a:pt x="10" y="29"/>
                </a:lnTo>
                <a:lnTo>
                  <a:pt x="8" y="30"/>
                </a:lnTo>
                <a:lnTo>
                  <a:pt x="10" y="30"/>
                </a:lnTo>
                <a:lnTo>
                  <a:pt x="6" y="34"/>
                </a:lnTo>
                <a:lnTo>
                  <a:pt x="6" y="36"/>
                </a:lnTo>
                <a:lnTo>
                  <a:pt x="13" y="34"/>
                </a:lnTo>
                <a:lnTo>
                  <a:pt x="17" y="36"/>
                </a:lnTo>
                <a:lnTo>
                  <a:pt x="15" y="38"/>
                </a:lnTo>
                <a:lnTo>
                  <a:pt x="17" y="42"/>
                </a:lnTo>
                <a:lnTo>
                  <a:pt x="23" y="38"/>
                </a:lnTo>
                <a:lnTo>
                  <a:pt x="32" y="40"/>
                </a:lnTo>
                <a:lnTo>
                  <a:pt x="34" y="38"/>
                </a:lnTo>
                <a:lnTo>
                  <a:pt x="44" y="38"/>
                </a:lnTo>
                <a:lnTo>
                  <a:pt x="44" y="42"/>
                </a:lnTo>
                <a:lnTo>
                  <a:pt x="47" y="47"/>
                </a:lnTo>
                <a:lnTo>
                  <a:pt x="45" y="51"/>
                </a:lnTo>
                <a:lnTo>
                  <a:pt x="44" y="51"/>
                </a:lnTo>
                <a:lnTo>
                  <a:pt x="38" y="57"/>
                </a:lnTo>
                <a:lnTo>
                  <a:pt x="38" y="60"/>
                </a:lnTo>
                <a:lnTo>
                  <a:pt x="38" y="72"/>
                </a:lnTo>
                <a:lnTo>
                  <a:pt x="34" y="75"/>
                </a:lnTo>
                <a:lnTo>
                  <a:pt x="36" y="77"/>
                </a:lnTo>
                <a:lnTo>
                  <a:pt x="32" y="83"/>
                </a:lnTo>
                <a:lnTo>
                  <a:pt x="30" y="83"/>
                </a:lnTo>
                <a:lnTo>
                  <a:pt x="25" y="85"/>
                </a:lnTo>
                <a:lnTo>
                  <a:pt x="30" y="92"/>
                </a:lnTo>
                <a:lnTo>
                  <a:pt x="34" y="94"/>
                </a:lnTo>
                <a:lnTo>
                  <a:pt x="34" y="102"/>
                </a:lnTo>
                <a:lnTo>
                  <a:pt x="28" y="105"/>
                </a:lnTo>
                <a:lnTo>
                  <a:pt x="30" y="111"/>
                </a:lnTo>
                <a:lnTo>
                  <a:pt x="34" y="111"/>
                </a:lnTo>
                <a:lnTo>
                  <a:pt x="34" y="115"/>
                </a:lnTo>
                <a:lnTo>
                  <a:pt x="30" y="118"/>
                </a:lnTo>
                <a:lnTo>
                  <a:pt x="27" y="124"/>
                </a:lnTo>
                <a:lnTo>
                  <a:pt x="28" y="128"/>
                </a:lnTo>
                <a:lnTo>
                  <a:pt x="28" y="133"/>
                </a:lnTo>
                <a:lnTo>
                  <a:pt x="32" y="133"/>
                </a:lnTo>
                <a:lnTo>
                  <a:pt x="36" y="133"/>
                </a:lnTo>
                <a:lnTo>
                  <a:pt x="44" y="141"/>
                </a:lnTo>
                <a:lnTo>
                  <a:pt x="42" y="141"/>
                </a:lnTo>
                <a:lnTo>
                  <a:pt x="45" y="148"/>
                </a:lnTo>
                <a:lnTo>
                  <a:pt x="51" y="154"/>
                </a:lnTo>
                <a:lnTo>
                  <a:pt x="57" y="156"/>
                </a:lnTo>
                <a:lnTo>
                  <a:pt x="60" y="152"/>
                </a:lnTo>
                <a:lnTo>
                  <a:pt x="60" y="150"/>
                </a:lnTo>
                <a:lnTo>
                  <a:pt x="64" y="148"/>
                </a:lnTo>
                <a:lnTo>
                  <a:pt x="70" y="147"/>
                </a:lnTo>
                <a:lnTo>
                  <a:pt x="76" y="143"/>
                </a:lnTo>
                <a:lnTo>
                  <a:pt x="81" y="141"/>
                </a:lnTo>
                <a:lnTo>
                  <a:pt x="83" y="139"/>
                </a:lnTo>
                <a:lnTo>
                  <a:pt x="91" y="141"/>
                </a:lnTo>
                <a:lnTo>
                  <a:pt x="94" y="143"/>
                </a:lnTo>
                <a:lnTo>
                  <a:pt x="96" y="141"/>
                </a:lnTo>
                <a:lnTo>
                  <a:pt x="98" y="141"/>
                </a:lnTo>
                <a:lnTo>
                  <a:pt x="102" y="143"/>
                </a:lnTo>
                <a:lnTo>
                  <a:pt x="104" y="141"/>
                </a:lnTo>
                <a:lnTo>
                  <a:pt x="106" y="137"/>
                </a:lnTo>
                <a:lnTo>
                  <a:pt x="109" y="141"/>
                </a:lnTo>
                <a:lnTo>
                  <a:pt x="113" y="143"/>
                </a:lnTo>
                <a:lnTo>
                  <a:pt x="117" y="135"/>
                </a:lnTo>
                <a:lnTo>
                  <a:pt x="117" y="133"/>
                </a:lnTo>
                <a:lnTo>
                  <a:pt x="126" y="128"/>
                </a:lnTo>
                <a:lnTo>
                  <a:pt x="132" y="128"/>
                </a:lnTo>
                <a:lnTo>
                  <a:pt x="134" y="126"/>
                </a:lnTo>
                <a:lnTo>
                  <a:pt x="132" y="124"/>
                </a:lnTo>
                <a:lnTo>
                  <a:pt x="132" y="118"/>
                </a:lnTo>
                <a:lnTo>
                  <a:pt x="138" y="111"/>
                </a:lnTo>
                <a:lnTo>
                  <a:pt x="138" y="107"/>
                </a:lnTo>
                <a:lnTo>
                  <a:pt x="143" y="107"/>
                </a:lnTo>
                <a:lnTo>
                  <a:pt x="147" y="103"/>
                </a:lnTo>
                <a:lnTo>
                  <a:pt x="143" y="98"/>
                </a:lnTo>
                <a:lnTo>
                  <a:pt x="141" y="96"/>
                </a:lnTo>
                <a:lnTo>
                  <a:pt x="140" y="92"/>
                </a:lnTo>
                <a:lnTo>
                  <a:pt x="138" y="89"/>
                </a:lnTo>
                <a:lnTo>
                  <a:pt x="140" y="87"/>
                </a:lnTo>
                <a:lnTo>
                  <a:pt x="145" y="75"/>
                </a:lnTo>
                <a:lnTo>
                  <a:pt x="149" y="74"/>
                </a:lnTo>
                <a:lnTo>
                  <a:pt x="153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8"/>
                </a:lnTo>
                <a:lnTo>
                  <a:pt x="157" y="66"/>
                </a:lnTo>
                <a:lnTo>
                  <a:pt x="158" y="62"/>
                </a:lnTo>
                <a:lnTo>
                  <a:pt x="157" y="60"/>
                </a:lnTo>
                <a:lnTo>
                  <a:pt x="160" y="59"/>
                </a:lnTo>
                <a:lnTo>
                  <a:pt x="164" y="55"/>
                </a:lnTo>
                <a:lnTo>
                  <a:pt x="172" y="55"/>
                </a:lnTo>
                <a:lnTo>
                  <a:pt x="175" y="53"/>
                </a:lnTo>
                <a:lnTo>
                  <a:pt x="179" y="49"/>
                </a:lnTo>
                <a:lnTo>
                  <a:pt x="185" y="45"/>
                </a:lnTo>
                <a:lnTo>
                  <a:pt x="187" y="44"/>
                </a:lnTo>
                <a:lnTo>
                  <a:pt x="187" y="40"/>
                </a:lnTo>
                <a:lnTo>
                  <a:pt x="187" y="34"/>
                </a:lnTo>
                <a:lnTo>
                  <a:pt x="189" y="32"/>
                </a:lnTo>
                <a:lnTo>
                  <a:pt x="189" y="30"/>
                </a:lnTo>
                <a:lnTo>
                  <a:pt x="187" y="30"/>
                </a:lnTo>
                <a:lnTo>
                  <a:pt x="181" y="2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Freeform 775">
            <a:extLst>
              <a:ext uri="{FF2B5EF4-FFF2-40B4-BE49-F238E27FC236}">
                <a16:creationId xmlns:a16="http://schemas.microsoft.com/office/drawing/2014/main" id="{44EC5011-C05B-4FFF-A9FA-5D48C484F4E3}"/>
              </a:ext>
            </a:extLst>
          </p:cNvPr>
          <p:cNvSpPr>
            <a:spLocks/>
          </p:cNvSpPr>
          <p:nvPr/>
        </p:nvSpPr>
        <p:spPr bwMode="auto">
          <a:xfrm>
            <a:off x="5977354" y="3226330"/>
            <a:ext cx="17804" cy="14567"/>
          </a:xfrm>
          <a:custGeom>
            <a:avLst/>
            <a:gdLst>
              <a:gd name="T0" fmla="*/ 6 w 11"/>
              <a:gd name="T1" fmla="*/ 9 h 9"/>
              <a:gd name="T2" fmla="*/ 8 w 11"/>
              <a:gd name="T3" fmla="*/ 6 h 9"/>
              <a:gd name="T4" fmla="*/ 11 w 11"/>
              <a:gd name="T5" fmla="*/ 2 h 9"/>
              <a:gd name="T6" fmla="*/ 8 w 11"/>
              <a:gd name="T7" fmla="*/ 2 h 9"/>
              <a:gd name="T8" fmla="*/ 4 w 11"/>
              <a:gd name="T9" fmla="*/ 0 h 9"/>
              <a:gd name="T10" fmla="*/ 2 w 11"/>
              <a:gd name="T11" fmla="*/ 4 h 9"/>
              <a:gd name="T12" fmla="*/ 0 w 11"/>
              <a:gd name="T13" fmla="*/ 6 h 9"/>
              <a:gd name="T14" fmla="*/ 4 w 11"/>
              <a:gd name="T15" fmla="*/ 7 h 9"/>
              <a:gd name="T16" fmla="*/ 6 w 11"/>
              <a:gd name="T1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9">
                <a:moveTo>
                  <a:pt x="6" y="9"/>
                </a:moveTo>
                <a:lnTo>
                  <a:pt x="8" y="6"/>
                </a:lnTo>
                <a:lnTo>
                  <a:pt x="11" y="2"/>
                </a:lnTo>
                <a:lnTo>
                  <a:pt x="8" y="2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4" y="7"/>
                </a:lnTo>
                <a:lnTo>
                  <a:pt x="6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Freeform 776">
            <a:extLst>
              <a:ext uri="{FF2B5EF4-FFF2-40B4-BE49-F238E27FC236}">
                <a16:creationId xmlns:a16="http://schemas.microsoft.com/office/drawing/2014/main" id="{1976E0A0-3CB9-4AA5-A20F-E61893BF5220}"/>
              </a:ext>
            </a:extLst>
          </p:cNvPr>
          <p:cNvSpPr>
            <a:spLocks/>
          </p:cNvSpPr>
          <p:nvPr/>
        </p:nvSpPr>
        <p:spPr bwMode="auto">
          <a:xfrm>
            <a:off x="5676304" y="3147021"/>
            <a:ext cx="84165" cy="166711"/>
          </a:xfrm>
          <a:custGeom>
            <a:avLst/>
            <a:gdLst>
              <a:gd name="T0" fmla="*/ 35 w 52"/>
              <a:gd name="T1" fmla="*/ 84 h 103"/>
              <a:gd name="T2" fmla="*/ 39 w 52"/>
              <a:gd name="T3" fmla="*/ 77 h 103"/>
              <a:gd name="T4" fmla="*/ 33 w 52"/>
              <a:gd name="T5" fmla="*/ 71 h 103"/>
              <a:gd name="T6" fmla="*/ 39 w 52"/>
              <a:gd name="T7" fmla="*/ 60 h 103"/>
              <a:gd name="T8" fmla="*/ 30 w 52"/>
              <a:gd name="T9" fmla="*/ 51 h 103"/>
              <a:gd name="T10" fmla="*/ 37 w 52"/>
              <a:gd name="T11" fmla="*/ 49 h 103"/>
              <a:gd name="T12" fmla="*/ 39 w 52"/>
              <a:gd name="T13" fmla="*/ 41 h 103"/>
              <a:gd name="T14" fmla="*/ 43 w 52"/>
              <a:gd name="T15" fmla="*/ 26 h 103"/>
              <a:gd name="T16" fmla="*/ 49 w 52"/>
              <a:gd name="T17" fmla="*/ 17 h 103"/>
              <a:gd name="T18" fmla="*/ 52 w 52"/>
              <a:gd name="T19" fmla="*/ 13 h 103"/>
              <a:gd name="T20" fmla="*/ 49 w 52"/>
              <a:gd name="T21" fmla="*/ 4 h 103"/>
              <a:gd name="T22" fmla="*/ 37 w 52"/>
              <a:gd name="T23" fmla="*/ 6 h 103"/>
              <a:gd name="T24" fmla="*/ 22 w 52"/>
              <a:gd name="T25" fmla="*/ 8 h 103"/>
              <a:gd name="T26" fmla="*/ 22 w 52"/>
              <a:gd name="T27" fmla="*/ 2 h 103"/>
              <a:gd name="T28" fmla="*/ 11 w 52"/>
              <a:gd name="T29" fmla="*/ 2 h 103"/>
              <a:gd name="T30" fmla="*/ 15 w 52"/>
              <a:gd name="T31" fmla="*/ 11 h 103"/>
              <a:gd name="T32" fmla="*/ 13 w 52"/>
              <a:gd name="T33" fmla="*/ 23 h 103"/>
              <a:gd name="T34" fmla="*/ 15 w 52"/>
              <a:gd name="T35" fmla="*/ 30 h 103"/>
              <a:gd name="T36" fmla="*/ 11 w 52"/>
              <a:gd name="T37" fmla="*/ 36 h 103"/>
              <a:gd name="T38" fmla="*/ 7 w 52"/>
              <a:gd name="T39" fmla="*/ 47 h 103"/>
              <a:gd name="T40" fmla="*/ 1 w 52"/>
              <a:gd name="T41" fmla="*/ 56 h 103"/>
              <a:gd name="T42" fmla="*/ 0 w 52"/>
              <a:gd name="T43" fmla="*/ 69 h 103"/>
              <a:gd name="T44" fmla="*/ 5 w 52"/>
              <a:gd name="T45" fmla="*/ 66 h 103"/>
              <a:gd name="T46" fmla="*/ 9 w 52"/>
              <a:gd name="T47" fmla="*/ 66 h 103"/>
              <a:gd name="T48" fmla="*/ 3 w 52"/>
              <a:gd name="T49" fmla="*/ 71 h 103"/>
              <a:gd name="T50" fmla="*/ 5 w 52"/>
              <a:gd name="T51" fmla="*/ 75 h 103"/>
              <a:gd name="T52" fmla="*/ 13 w 52"/>
              <a:gd name="T53" fmla="*/ 73 h 103"/>
              <a:gd name="T54" fmla="*/ 11 w 52"/>
              <a:gd name="T55" fmla="*/ 81 h 103"/>
              <a:gd name="T56" fmla="*/ 11 w 52"/>
              <a:gd name="T57" fmla="*/ 92 h 103"/>
              <a:gd name="T58" fmla="*/ 7 w 52"/>
              <a:gd name="T59" fmla="*/ 101 h 103"/>
              <a:gd name="T60" fmla="*/ 13 w 52"/>
              <a:gd name="T61" fmla="*/ 98 h 103"/>
              <a:gd name="T62" fmla="*/ 24 w 52"/>
              <a:gd name="T63" fmla="*/ 103 h 103"/>
              <a:gd name="T64" fmla="*/ 33 w 52"/>
              <a:gd name="T65" fmla="*/ 99 h 103"/>
              <a:gd name="T66" fmla="*/ 33 w 52"/>
              <a:gd name="T67" fmla="*/ 99 h 103"/>
              <a:gd name="T68" fmla="*/ 32 w 52"/>
              <a:gd name="T69" fmla="*/ 9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" h="103">
                <a:moveTo>
                  <a:pt x="32" y="90"/>
                </a:moveTo>
                <a:lnTo>
                  <a:pt x="35" y="84"/>
                </a:lnTo>
                <a:lnTo>
                  <a:pt x="39" y="81"/>
                </a:lnTo>
                <a:lnTo>
                  <a:pt x="39" y="77"/>
                </a:lnTo>
                <a:lnTo>
                  <a:pt x="35" y="77"/>
                </a:lnTo>
                <a:lnTo>
                  <a:pt x="33" y="71"/>
                </a:lnTo>
                <a:lnTo>
                  <a:pt x="39" y="68"/>
                </a:lnTo>
                <a:lnTo>
                  <a:pt x="39" y="60"/>
                </a:lnTo>
                <a:lnTo>
                  <a:pt x="35" y="58"/>
                </a:lnTo>
                <a:lnTo>
                  <a:pt x="30" y="51"/>
                </a:lnTo>
                <a:lnTo>
                  <a:pt x="35" y="49"/>
                </a:lnTo>
                <a:lnTo>
                  <a:pt x="37" y="49"/>
                </a:lnTo>
                <a:lnTo>
                  <a:pt x="41" y="43"/>
                </a:lnTo>
                <a:lnTo>
                  <a:pt x="39" y="41"/>
                </a:lnTo>
                <a:lnTo>
                  <a:pt x="43" y="38"/>
                </a:lnTo>
                <a:lnTo>
                  <a:pt x="43" y="26"/>
                </a:lnTo>
                <a:lnTo>
                  <a:pt x="43" y="23"/>
                </a:lnTo>
                <a:lnTo>
                  <a:pt x="49" y="17"/>
                </a:lnTo>
                <a:lnTo>
                  <a:pt x="50" y="17"/>
                </a:lnTo>
                <a:lnTo>
                  <a:pt x="52" y="13"/>
                </a:lnTo>
                <a:lnTo>
                  <a:pt x="49" y="8"/>
                </a:lnTo>
                <a:lnTo>
                  <a:pt x="49" y="4"/>
                </a:lnTo>
                <a:lnTo>
                  <a:pt x="39" y="4"/>
                </a:lnTo>
                <a:lnTo>
                  <a:pt x="37" y="6"/>
                </a:lnTo>
                <a:lnTo>
                  <a:pt x="28" y="4"/>
                </a:lnTo>
                <a:lnTo>
                  <a:pt x="22" y="8"/>
                </a:lnTo>
                <a:lnTo>
                  <a:pt x="20" y="4"/>
                </a:lnTo>
                <a:lnTo>
                  <a:pt x="22" y="2"/>
                </a:lnTo>
                <a:lnTo>
                  <a:pt x="18" y="0"/>
                </a:lnTo>
                <a:lnTo>
                  <a:pt x="11" y="2"/>
                </a:lnTo>
                <a:lnTo>
                  <a:pt x="11" y="6"/>
                </a:lnTo>
                <a:lnTo>
                  <a:pt x="15" y="11"/>
                </a:lnTo>
                <a:lnTo>
                  <a:pt x="13" y="21"/>
                </a:lnTo>
                <a:lnTo>
                  <a:pt x="13" y="23"/>
                </a:lnTo>
                <a:lnTo>
                  <a:pt x="13" y="26"/>
                </a:lnTo>
                <a:lnTo>
                  <a:pt x="15" y="30"/>
                </a:lnTo>
                <a:lnTo>
                  <a:pt x="13" y="32"/>
                </a:lnTo>
                <a:lnTo>
                  <a:pt x="11" y="36"/>
                </a:lnTo>
                <a:lnTo>
                  <a:pt x="11" y="41"/>
                </a:lnTo>
                <a:lnTo>
                  <a:pt x="7" y="47"/>
                </a:lnTo>
                <a:lnTo>
                  <a:pt x="7" y="51"/>
                </a:lnTo>
                <a:lnTo>
                  <a:pt x="1" y="56"/>
                </a:lnTo>
                <a:lnTo>
                  <a:pt x="0" y="66"/>
                </a:lnTo>
                <a:lnTo>
                  <a:pt x="0" y="69"/>
                </a:lnTo>
                <a:lnTo>
                  <a:pt x="3" y="69"/>
                </a:lnTo>
                <a:lnTo>
                  <a:pt x="5" y="66"/>
                </a:lnTo>
                <a:lnTo>
                  <a:pt x="9" y="64"/>
                </a:lnTo>
                <a:lnTo>
                  <a:pt x="9" y="66"/>
                </a:lnTo>
                <a:lnTo>
                  <a:pt x="9" y="68"/>
                </a:lnTo>
                <a:lnTo>
                  <a:pt x="3" y="71"/>
                </a:lnTo>
                <a:lnTo>
                  <a:pt x="3" y="73"/>
                </a:lnTo>
                <a:lnTo>
                  <a:pt x="5" y="75"/>
                </a:lnTo>
                <a:lnTo>
                  <a:pt x="7" y="73"/>
                </a:lnTo>
                <a:lnTo>
                  <a:pt x="13" y="73"/>
                </a:lnTo>
                <a:lnTo>
                  <a:pt x="11" y="75"/>
                </a:lnTo>
                <a:lnTo>
                  <a:pt x="11" y="81"/>
                </a:lnTo>
                <a:lnTo>
                  <a:pt x="9" y="84"/>
                </a:lnTo>
                <a:lnTo>
                  <a:pt x="11" y="92"/>
                </a:lnTo>
                <a:lnTo>
                  <a:pt x="9" y="99"/>
                </a:lnTo>
                <a:lnTo>
                  <a:pt x="7" y="101"/>
                </a:lnTo>
                <a:lnTo>
                  <a:pt x="9" y="101"/>
                </a:lnTo>
                <a:lnTo>
                  <a:pt x="13" y="98"/>
                </a:lnTo>
                <a:lnTo>
                  <a:pt x="20" y="101"/>
                </a:lnTo>
                <a:lnTo>
                  <a:pt x="24" y="103"/>
                </a:lnTo>
                <a:lnTo>
                  <a:pt x="28" y="99"/>
                </a:lnTo>
                <a:lnTo>
                  <a:pt x="33" y="99"/>
                </a:lnTo>
                <a:lnTo>
                  <a:pt x="33" y="98"/>
                </a:lnTo>
                <a:lnTo>
                  <a:pt x="33" y="99"/>
                </a:lnTo>
                <a:lnTo>
                  <a:pt x="33" y="94"/>
                </a:lnTo>
                <a:lnTo>
                  <a:pt x="32" y="9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1" name="Freeform 777">
            <a:extLst>
              <a:ext uri="{FF2B5EF4-FFF2-40B4-BE49-F238E27FC236}">
                <a16:creationId xmlns:a16="http://schemas.microsoft.com/office/drawing/2014/main" id="{B31D3089-BB8A-42F8-813F-CFBF64646F31}"/>
              </a:ext>
            </a:extLst>
          </p:cNvPr>
          <p:cNvSpPr>
            <a:spLocks/>
          </p:cNvSpPr>
          <p:nvPr/>
        </p:nvSpPr>
        <p:spPr bwMode="auto">
          <a:xfrm>
            <a:off x="6587548" y="3326681"/>
            <a:ext cx="8093" cy="4856"/>
          </a:xfrm>
          <a:custGeom>
            <a:avLst/>
            <a:gdLst>
              <a:gd name="T0" fmla="*/ 2 w 5"/>
              <a:gd name="T1" fmla="*/ 3 h 3"/>
              <a:gd name="T2" fmla="*/ 3 w 5"/>
              <a:gd name="T3" fmla="*/ 2 h 3"/>
              <a:gd name="T4" fmla="*/ 5 w 5"/>
              <a:gd name="T5" fmla="*/ 0 h 3"/>
              <a:gd name="T6" fmla="*/ 3 w 5"/>
              <a:gd name="T7" fmla="*/ 0 h 3"/>
              <a:gd name="T8" fmla="*/ 2 w 5"/>
              <a:gd name="T9" fmla="*/ 0 h 3"/>
              <a:gd name="T10" fmla="*/ 0 w 5"/>
              <a:gd name="T11" fmla="*/ 2 h 3"/>
              <a:gd name="T12" fmla="*/ 2 w 5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2" y="3"/>
                </a:moveTo>
                <a:lnTo>
                  <a:pt x="3" y="2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Freeform 778">
            <a:extLst>
              <a:ext uri="{FF2B5EF4-FFF2-40B4-BE49-F238E27FC236}">
                <a16:creationId xmlns:a16="http://schemas.microsoft.com/office/drawing/2014/main" id="{5B53C7F6-5090-4F4E-9F33-845438EBEA71}"/>
              </a:ext>
            </a:extLst>
          </p:cNvPr>
          <p:cNvSpPr>
            <a:spLocks/>
          </p:cNvSpPr>
          <p:nvPr/>
        </p:nvSpPr>
        <p:spPr bwMode="auto">
          <a:xfrm>
            <a:off x="6535755" y="3189104"/>
            <a:ext cx="4856" cy="6474"/>
          </a:xfrm>
          <a:custGeom>
            <a:avLst/>
            <a:gdLst>
              <a:gd name="T0" fmla="*/ 2 w 3"/>
              <a:gd name="T1" fmla="*/ 0 h 4"/>
              <a:gd name="T2" fmla="*/ 0 w 3"/>
              <a:gd name="T3" fmla="*/ 2 h 4"/>
              <a:gd name="T4" fmla="*/ 0 w 3"/>
              <a:gd name="T5" fmla="*/ 4 h 4"/>
              <a:gd name="T6" fmla="*/ 2 w 3"/>
              <a:gd name="T7" fmla="*/ 4 h 4"/>
              <a:gd name="T8" fmla="*/ 2 w 3"/>
              <a:gd name="T9" fmla="*/ 4 h 4"/>
              <a:gd name="T10" fmla="*/ 3 w 3"/>
              <a:gd name="T11" fmla="*/ 4 h 4"/>
              <a:gd name="T12" fmla="*/ 3 w 3"/>
              <a:gd name="T13" fmla="*/ 2 h 4"/>
              <a:gd name="T14" fmla="*/ 2 w 3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3" name="Freeform 779">
            <a:extLst>
              <a:ext uri="{FF2B5EF4-FFF2-40B4-BE49-F238E27FC236}">
                <a16:creationId xmlns:a16="http://schemas.microsoft.com/office/drawing/2014/main" id="{FFAEDF7B-0A16-4E8C-8A25-E42F874CCBA6}"/>
              </a:ext>
            </a:extLst>
          </p:cNvPr>
          <p:cNvSpPr>
            <a:spLocks/>
          </p:cNvSpPr>
          <p:nvPr/>
        </p:nvSpPr>
        <p:spPr bwMode="auto">
          <a:xfrm>
            <a:off x="6590785" y="3289454"/>
            <a:ext cx="14567" cy="6474"/>
          </a:xfrm>
          <a:custGeom>
            <a:avLst/>
            <a:gdLst>
              <a:gd name="T0" fmla="*/ 3 w 9"/>
              <a:gd name="T1" fmla="*/ 2 h 4"/>
              <a:gd name="T2" fmla="*/ 3 w 9"/>
              <a:gd name="T3" fmla="*/ 4 h 4"/>
              <a:gd name="T4" fmla="*/ 5 w 9"/>
              <a:gd name="T5" fmla="*/ 4 h 4"/>
              <a:gd name="T6" fmla="*/ 7 w 9"/>
              <a:gd name="T7" fmla="*/ 4 h 4"/>
              <a:gd name="T8" fmla="*/ 9 w 9"/>
              <a:gd name="T9" fmla="*/ 2 h 4"/>
              <a:gd name="T10" fmla="*/ 7 w 9"/>
              <a:gd name="T11" fmla="*/ 2 h 4"/>
              <a:gd name="T12" fmla="*/ 7 w 9"/>
              <a:gd name="T13" fmla="*/ 0 h 4"/>
              <a:gd name="T14" fmla="*/ 7 w 9"/>
              <a:gd name="T15" fmla="*/ 2 h 4"/>
              <a:gd name="T16" fmla="*/ 5 w 9"/>
              <a:gd name="T17" fmla="*/ 0 h 4"/>
              <a:gd name="T18" fmla="*/ 1 w 9"/>
              <a:gd name="T19" fmla="*/ 0 h 4"/>
              <a:gd name="T20" fmla="*/ 0 w 9"/>
              <a:gd name="T21" fmla="*/ 2 h 4"/>
              <a:gd name="T22" fmla="*/ 0 w 9"/>
              <a:gd name="T23" fmla="*/ 4 h 4"/>
              <a:gd name="T24" fmla="*/ 1 w 9"/>
              <a:gd name="T25" fmla="*/ 2 h 4"/>
              <a:gd name="T26" fmla="*/ 3 w 9"/>
              <a:gd name="T2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3" y="2"/>
                </a:moveTo>
                <a:lnTo>
                  <a:pt x="3" y="4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5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1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Freeform 780">
            <a:extLst>
              <a:ext uri="{FF2B5EF4-FFF2-40B4-BE49-F238E27FC236}">
                <a16:creationId xmlns:a16="http://schemas.microsoft.com/office/drawing/2014/main" id="{BD01B1B2-A073-4C67-A273-68B2C0B5DB00}"/>
              </a:ext>
            </a:extLst>
          </p:cNvPr>
          <p:cNvSpPr>
            <a:spLocks/>
          </p:cNvSpPr>
          <p:nvPr/>
        </p:nvSpPr>
        <p:spPr bwMode="auto">
          <a:xfrm>
            <a:off x="6538992" y="3302402"/>
            <a:ext cx="1619" cy="4856"/>
          </a:xfrm>
          <a:custGeom>
            <a:avLst/>
            <a:gdLst>
              <a:gd name="T0" fmla="*/ 0 w 1"/>
              <a:gd name="T1" fmla="*/ 3 h 3"/>
              <a:gd name="T2" fmla="*/ 1 w 1"/>
              <a:gd name="T3" fmla="*/ 2 h 3"/>
              <a:gd name="T4" fmla="*/ 1 w 1"/>
              <a:gd name="T5" fmla="*/ 2 h 3"/>
              <a:gd name="T6" fmla="*/ 0 w 1"/>
              <a:gd name="T7" fmla="*/ 0 h 3"/>
              <a:gd name="T8" fmla="*/ 0 w 1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5" name="Freeform 781">
            <a:extLst>
              <a:ext uri="{FF2B5EF4-FFF2-40B4-BE49-F238E27FC236}">
                <a16:creationId xmlns:a16="http://schemas.microsoft.com/office/drawing/2014/main" id="{90098F55-73CA-4174-93F9-B6D48654587C}"/>
              </a:ext>
            </a:extLst>
          </p:cNvPr>
          <p:cNvSpPr>
            <a:spLocks/>
          </p:cNvSpPr>
          <p:nvPr/>
        </p:nvSpPr>
        <p:spPr bwMode="auto">
          <a:xfrm>
            <a:off x="6535755" y="3326681"/>
            <a:ext cx="4856" cy="3237"/>
          </a:xfrm>
          <a:custGeom>
            <a:avLst/>
            <a:gdLst>
              <a:gd name="T0" fmla="*/ 3 w 3"/>
              <a:gd name="T1" fmla="*/ 2 h 2"/>
              <a:gd name="T2" fmla="*/ 3 w 3"/>
              <a:gd name="T3" fmla="*/ 0 h 2"/>
              <a:gd name="T4" fmla="*/ 2 w 3"/>
              <a:gd name="T5" fmla="*/ 0 h 2"/>
              <a:gd name="T6" fmla="*/ 0 w 3"/>
              <a:gd name="T7" fmla="*/ 2 h 2"/>
              <a:gd name="T8" fmla="*/ 2 w 3"/>
              <a:gd name="T9" fmla="*/ 2 h 2"/>
              <a:gd name="T10" fmla="*/ 3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Freeform 782">
            <a:extLst>
              <a:ext uri="{FF2B5EF4-FFF2-40B4-BE49-F238E27FC236}">
                <a16:creationId xmlns:a16="http://schemas.microsoft.com/office/drawing/2014/main" id="{5A1CB606-1CF6-400B-8712-B0FAFD01092A}"/>
              </a:ext>
            </a:extLst>
          </p:cNvPr>
          <p:cNvSpPr>
            <a:spLocks/>
          </p:cNvSpPr>
          <p:nvPr/>
        </p:nvSpPr>
        <p:spPr bwMode="auto">
          <a:xfrm>
            <a:off x="6538992" y="3310495"/>
            <a:ext cx="1619" cy="3237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0 w 1"/>
              <a:gd name="T5" fmla="*/ 2 h 2"/>
              <a:gd name="T6" fmla="*/ 1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7" name="Freeform 783">
            <a:extLst>
              <a:ext uri="{FF2B5EF4-FFF2-40B4-BE49-F238E27FC236}">
                <a16:creationId xmlns:a16="http://schemas.microsoft.com/office/drawing/2014/main" id="{361872F7-8B66-4A77-A52D-4F613CF5B21A}"/>
              </a:ext>
            </a:extLst>
          </p:cNvPr>
          <p:cNvSpPr>
            <a:spLocks/>
          </p:cNvSpPr>
          <p:nvPr/>
        </p:nvSpPr>
        <p:spPr bwMode="auto">
          <a:xfrm>
            <a:off x="6535755" y="3299165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Freeform 784">
            <a:extLst>
              <a:ext uri="{FF2B5EF4-FFF2-40B4-BE49-F238E27FC236}">
                <a16:creationId xmlns:a16="http://schemas.microsoft.com/office/drawing/2014/main" id="{7E48F903-2362-44B5-9B7C-E298BB421EC2}"/>
              </a:ext>
            </a:extLst>
          </p:cNvPr>
          <p:cNvSpPr>
            <a:spLocks/>
          </p:cNvSpPr>
          <p:nvPr/>
        </p:nvSpPr>
        <p:spPr bwMode="auto">
          <a:xfrm>
            <a:off x="6623156" y="3331536"/>
            <a:ext cx="19423" cy="16186"/>
          </a:xfrm>
          <a:custGeom>
            <a:avLst/>
            <a:gdLst>
              <a:gd name="T0" fmla="*/ 10 w 12"/>
              <a:gd name="T1" fmla="*/ 2 h 10"/>
              <a:gd name="T2" fmla="*/ 12 w 12"/>
              <a:gd name="T3" fmla="*/ 2 h 10"/>
              <a:gd name="T4" fmla="*/ 12 w 12"/>
              <a:gd name="T5" fmla="*/ 0 h 10"/>
              <a:gd name="T6" fmla="*/ 10 w 12"/>
              <a:gd name="T7" fmla="*/ 0 h 10"/>
              <a:gd name="T8" fmla="*/ 6 w 12"/>
              <a:gd name="T9" fmla="*/ 2 h 10"/>
              <a:gd name="T10" fmla="*/ 2 w 12"/>
              <a:gd name="T11" fmla="*/ 6 h 10"/>
              <a:gd name="T12" fmla="*/ 2 w 12"/>
              <a:gd name="T13" fmla="*/ 6 h 10"/>
              <a:gd name="T14" fmla="*/ 2 w 12"/>
              <a:gd name="T15" fmla="*/ 8 h 10"/>
              <a:gd name="T16" fmla="*/ 0 w 12"/>
              <a:gd name="T17" fmla="*/ 10 h 10"/>
              <a:gd name="T18" fmla="*/ 2 w 12"/>
              <a:gd name="T19" fmla="*/ 10 h 10"/>
              <a:gd name="T20" fmla="*/ 4 w 12"/>
              <a:gd name="T21" fmla="*/ 10 h 10"/>
              <a:gd name="T22" fmla="*/ 6 w 12"/>
              <a:gd name="T23" fmla="*/ 8 h 10"/>
              <a:gd name="T24" fmla="*/ 6 w 12"/>
              <a:gd name="T25" fmla="*/ 6 h 10"/>
              <a:gd name="T26" fmla="*/ 8 w 12"/>
              <a:gd name="T27" fmla="*/ 6 h 10"/>
              <a:gd name="T28" fmla="*/ 8 w 12"/>
              <a:gd name="T29" fmla="*/ 6 h 10"/>
              <a:gd name="T30" fmla="*/ 10 w 12"/>
              <a:gd name="T31" fmla="*/ 4 h 10"/>
              <a:gd name="T32" fmla="*/ 10 w 12"/>
              <a:gd name="T3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0">
                <a:moveTo>
                  <a:pt x="10" y="2"/>
                </a:move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6" y="2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8" y="6"/>
                </a:lnTo>
                <a:lnTo>
                  <a:pt x="10" y="4"/>
                </a:lnTo>
                <a:lnTo>
                  <a:pt x="1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9" name="Freeform 785">
            <a:extLst>
              <a:ext uri="{FF2B5EF4-FFF2-40B4-BE49-F238E27FC236}">
                <a16:creationId xmlns:a16="http://schemas.microsoft.com/office/drawing/2014/main" id="{CC1B0E0C-5A96-4EFF-AF83-793D1D532914}"/>
              </a:ext>
            </a:extLst>
          </p:cNvPr>
          <p:cNvSpPr>
            <a:spLocks/>
          </p:cNvSpPr>
          <p:nvPr/>
        </p:nvSpPr>
        <p:spPr bwMode="auto">
          <a:xfrm>
            <a:off x="6501765" y="3331536"/>
            <a:ext cx="6474" cy="12948"/>
          </a:xfrm>
          <a:custGeom>
            <a:avLst/>
            <a:gdLst>
              <a:gd name="T0" fmla="*/ 0 w 4"/>
              <a:gd name="T1" fmla="*/ 4 h 8"/>
              <a:gd name="T2" fmla="*/ 0 w 4"/>
              <a:gd name="T3" fmla="*/ 6 h 8"/>
              <a:gd name="T4" fmla="*/ 2 w 4"/>
              <a:gd name="T5" fmla="*/ 8 h 8"/>
              <a:gd name="T6" fmla="*/ 4 w 4"/>
              <a:gd name="T7" fmla="*/ 6 h 8"/>
              <a:gd name="T8" fmla="*/ 2 w 4"/>
              <a:gd name="T9" fmla="*/ 2 h 8"/>
              <a:gd name="T10" fmla="*/ 0 w 4"/>
              <a:gd name="T11" fmla="*/ 0 h 8"/>
              <a:gd name="T12" fmla="*/ 0 w 4"/>
              <a:gd name="T13" fmla="*/ 2 h 8"/>
              <a:gd name="T14" fmla="*/ 0 w 4"/>
              <a:gd name="T15" fmla="*/ 4 h 8"/>
              <a:gd name="T16" fmla="*/ 0 w 4"/>
              <a:gd name="T1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8">
                <a:moveTo>
                  <a:pt x="0" y="4"/>
                </a:move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Freeform 786">
            <a:extLst>
              <a:ext uri="{FF2B5EF4-FFF2-40B4-BE49-F238E27FC236}">
                <a16:creationId xmlns:a16="http://schemas.microsoft.com/office/drawing/2014/main" id="{604C2EDA-83FE-42D9-807B-1C8B5E271D01}"/>
              </a:ext>
            </a:extLst>
          </p:cNvPr>
          <p:cNvSpPr>
            <a:spLocks/>
          </p:cNvSpPr>
          <p:nvPr/>
        </p:nvSpPr>
        <p:spPr bwMode="auto">
          <a:xfrm>
            <a:off x="6501765" y="3329918"/>
            <a:ext cx="3237" cy="1619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1" name="Freeform 787">
            <a:extLst>
              <a:ext uri="{FF2B5EF4-FFF2-40B4-BE49-F238E27FC236}">
                <a16:creationId xmlns:a16="http://schemas.microsoft.com/office/drawing/2014/main" id="{62389DA9-F1C4-483B-BC76-34AB5CD13DB0}"/>
              </a:ext>
            </a:extLst>
          </p:cNvPr>
          <p:cNvSpPr>
            <a:spLocks/>
          </p:cNvSpPr>
          <p:nvPr/>
        </p:nvSpPr>
        <p:spPr bwMode="auto">
          <a:xfrm>
            <a:off x="6437023" y="3286217"/>
            <a:ext cx="12948" cy="9711"/>
          </a:xfrm>
          <a:custGeom>
            <a:avLst/>
            <a:gdLst>
              <a:gd name="T0" fmla="*/ 0 w 8"/>
              <a:gd name="T1" fmla="*/ 2 h 6"/>
              <a:gd name="T2" fmla="*/ 0 w 8"/>
              <a:gd name="T3" fmla="*/ 2 h 6"/>
              <a:gd name="T4" fmla="*/ 2 w 8"/>
              <a:gd name="T5" fmla="*/ 6 h 6"/>
              <a:gd name="T6" fmla="*/ 4 w 8"/>
              <a:gd name="T7" fmla="*/ 6 h 6"/>
              <a:gd name="T8" fmla="*/ 6 w 8"/>
              <a:gd name="T9" fmla="*/ 4 h 6"/>
              <a:gd name="T10" fmla="*/ 8 w 8"/>
              <a:gd name="T11" fmla="*/ 6 h 6"/>
              <a:gd name="T12" fmla="*/ 6 w 8"/>
              <a:gd name="T13" fmla="*/ 4 h 6"/>
              <a:gd name="T14" fmla="*/ 4 w 8"/>
              <a:gd name="T15" fmla="*/ 2 h 6"/>
              <a:gd name="T16" fmla="*/ 2 w 8"/>
              <a:gd name="T17" fmla="*/ 0 h 6"/>
              <a:gd name="T18" fmla="*/ 0 w 8"/>
              <a:gd name="T1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6">
                <a:moveTo>
                  <a:pt x="0" y="2"/>
                </a:moveTo>
                <a:lnTo>
                  <a:pt x="0" y="2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Freeform 788">
            <a:extLst>
              <a:ext uri="{FF2B5EF4-FFF2-40B4-BE49-F238E27FC236}">
                <a16:creationId xmlns:a16="http://schemas.microsoft.com/office/drawing/2014/main" id="{176C6C07-4F92-4503-897D-EA52DBE6E0BE}"/>
              </a:ext>
            </a:extLst>
          </p:cNvPr>
          <p:cNvSpPr>
            <a:spLocks/>
          </p:cNvSpPr>
          <p:nvPr/>
        </p:nvSpPr>
        <p:spPr bwMode="auto">
          <a:xfrm>
            <a:off x="6611826" y="3354196"/>
            <a:ext cx="4856" cy="11330"/>
          </a:xfrm>
          <a:custGeom>
            <a:avLst/>
            <a:gdLst>
              <a:gd name="T0" fmla="*/ 0 w 3"/>
              <a:gd name="T1" fmla="*/ 1 h 7"/>
              <a:gd name="T2" fmla="*/ 0 w 3"/>
              <a:gd name="T3" fmla="*/ 3 h 7"/>
              <a:gd name="T4" fmla="*/ 0 w 3"/>
              <a:gd name="T5" fmla="*/ 7 h 7"/>
              <a:gd name="T6" fmla="*/ 2 w 3"/>
              <a:gd name="T7" fmla="*/ 5 h 7"/>
              <a:gd name="T8" fmla="*/ 3 w 3"/>
              <a:gd name="T9" fmla="*/ 3 h 7"/>
              <a:gd name="T10" fmla="*/ 2 w 3"/>
              <a:gd name="T11" fmla="*/ 1 h 7"/>
              <a:gd name="T12" fmla="*/ 2 w 3"/>
              <a:gd name="T13" fmla="*/ 0 h 7"/>
              <a:gd name="T14" fmla="*/ 0 w 3"/>
              <a:gd name="T15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7">
                <a:moveTo>
                  <a:pt x="0" y="1"/>
                </a:moveTo>
                <a:lnTo>
                  <a:pt x="0" y="3"/>
                </a:lnTo>
                <a:lnTo>
                  <a:pt x="0" y="7"/>
                </a:lnTo>
                <a:lnTo>
                  <a:pt x="2" y="5"/>
                </a:lnTo>
                <a:lnTo>
                  <a:pt x="3" y="3"/>
                </a:ln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3" name="Freeform 789">
            <a:extLst>
              <a:ext uri="{FF2B5EF4-FFF2-40B4-BE49-F238E27FC236}">
                <a16:creationId xmlns:a16="http://schemas.microsoft.com/office/drawing/2014/main" id="{9515A9D0-448A-4F5C-B2CD-C258E91014B5}"/>
              </a:ext>
            </a:extLst>
          </p:cNvPr>
          <p:cNvSpPr>
            <a:spLocks/>
          </p:cNvSpPr>
          <p:nvPr/>
        </p:nvSpPr>
        <p:spPr bwMode="auto">
          <a:xfrm>
            <a:off x="6422456" y="3153496"/>
            <a:ext cx="165092" cy="178041"/>
          </a:xfrm>
          <a:custGeom>
            <a:avLst/>
            <a:gdLst>
              <a:gd name="T0" fmla="*/ 102 w 102"/>
              <a:gd name="T1" fmla="*/ 9 h 110"/>
              <a:gd name="T2" fmla="*/ 100 w 102"/>
              <a:gd name="T3" fmla="*/ 0 h 110"/>
              <a:gd name="T4" fmla="*/ 92 w 102"/>
              <a:gd name="T5" fmla="*/ 7 h 110"/>
              <a:gd name="T6" fmla="*/ 85 w 102"/>
              <a:gd name="T7" fmla="*/ 11 h 110"/>
              <a:gd name="T8" fmla="*/ 75 w 102"/>
              <a:gd name="T9" fmla="*/ 11 h 110"/>
              <a:gd name="T10" fmla="*/ 70 w 102"/>
              <a:gd name="T11" fmla="*/ 9 h 110"/>
              <a:gd name="T12" fmla="*/ 58 w 102"/>
              <a:gd name="T13" fmla="*/ 11 h 110"/>
              <a:gd name="T14" fmla="*/ 47 w 102"/>
              <a:gd name="T15" fmla="*/ 13 h 110"/>
              <a:gd name="T16" fmla="*/ 41 w 102"/>
              <a:gd name="T17" fmla="*/ 15 h 110"/>
              <a:gd name="T18" fmla="*/ 26 w 102"/>
              <a:gd name="T19" fmla="*/ 19 h 110"/>
              <a:gd name="T20" fmla="*/ 15 w 102"/>
              <a:gd name="T21" fmla="*/ 26 h 110"/>
              <a:gd name="T22" fmla="*/ 11 w 102"/>
              <a:gd name="T23" fmla="*/ 36 h 110"/>
              <a:gd name="T24" fmla="*/ 4 w 102"/>
              <a:gd name="T25" fmla="*/ 45 h 110"/>
              <a:gd name="T26" fmla="*/ 2 w 102"/>
              <a:gd name="T27" fmla="*/ 52 h 110"/>
              <a:gd name="T28" fmla="*/ 13 w 102"/>
              <a:gd name="T29" fmla="*/ 62 h 110"/>
              <a:gd name="T30" fmla="*/ 17 w 102"/>
              <a:gd name="T31" fmla="*/ 73 h 110"/>
              <a:gd name="T32" fmla="*/ 24 w 102"/>
              <a:gd name="T33" fmla="*/ 75 h 110"/>
              <a:gd name="T34" fmla="*/ 34 w 102"/>
              <a:gd name="T35" fmla="*/ 73 h 110"/>
              <a:gd name="T36" fmla="*/ 41 w 102"/>
              <a:gd name="T37" fmla="*/ 77 h 110"/>
              <a:gd name="T38" fmla="*/ 49 w 102"/>
              <a:gd name="T39" fmla="*/ 79 h 110"/>
              <a:gd name="T40" fmla="*/ 41 w 102"/>
              <a:gd name="T41" fmla="*/ 80 h 110"/>
              <a:gd name="T42" fmla="*/ 28 w 102"/>
              <a:gd name="T43" fmla="*/ 77 h 110"/>
              <a:gd name="T44" fmla="*/ 21 w 102"/>
              <a:gd name="T45" fmla="*/ 79 h 110"/>
              <a:gd name="T46" fmla="*/ 21 w 102"/>
              <a:gd name="T47" fmla="*/ 86 h 110"/>
              <a:gd name="T48" fmla="*/ 28 w 102"/>
              <a:gd name="T49" fmla="*/ 94 h 110"/>
              <a:gd name="T50" fmla="*/ 30 w 102"/>
              <a:gd name="T51" fmla="*/ 103 h 110"/>
              <a:gd name="T52" fmla="*/ 34 w 102"/>
              <a:gd name="T53" fmla="*/ 101 h 110"/>
              <a:gd name="T54" fmla="*/ 40 w 102"/>
              <a:gd name="T55" fmla="*/ 103 h 110"/>
              <a:gd name="T56" fmla="*/ 41 w 102"/>
              <a:gd name="T57" fmla="*/ 110 h 110"/>
              <a:gd name="T58" fmla="*/ 47 w 102"/>
              <a:gd name="T59" fmla="*/ 103 h 110"/>
              <a:gd name="T60" fmla="*/ 51 w 102"/>
              <a:gd name="T61" fmla="*/ 105 h 110"/>
              <a:gd name="T62" fmla="*/ 47 w 102"/>
              <a:gd name="T63" fmla="*/ 95 h 110"/>
              <a:gd name="T64" fmla="*/ 47 w 102"/>
              <a:gd name="T65" fmla="*/ 90 h 110"/>
              <a:gd name="T66" fmla="*/ 51 w 102"/>
              <a:gd name="T67" fmla="*/ 95 h 110"/>
              <a:gd name="T68" fmla="*/ 56 w 102"/>
              <a:gd name="T69" fmla="*/ 94 h 110"/>
              <a:gd name="T70" fmla="*/ 53 w 102"/>
              <a:gd name="T71" fmla="*/ 90 h 110"/>
              <a:gd name="T72" fmla="*/ 47 w 102"/>
              <a:gd name="T73" fmla="*/ 84 h 110"/>
              <a:gd name="T74" fmla="*/ 55 w 102"/>
              <a:gd name="T75" fmla="*/ 80 h 110"/>
              <a:gd name="T76" fmla="*/ 64 w 102"/>
              <a:gd name="T77" fmla="*/ 86 h 110"/>
              <a:gd name="T78" fmla="*/ 62 w 102"/>
              <a:gd name="T79" fmla="*/ 77 h 110"/>
              <a:gd name="T80" fmla="*/ 51 w 102"/>
              <a:gd name="T81" fmla="*/ 69 h 110"/>
              <a:gd name="T82" fmla="*/ 47 w 102"/>
              <a:gd name="T83" fmla="*/ 65 h 110"/>
              <a:gd name="T84" fmla="*/ 43 w 102"/>
              <a:gd name="T85" fmla="*/ 62 h 110"/>
              <a:gd name="T86" fmla="*/ 41 w 102"/>
              <a:gd name="T87" fmla="*/ 56 h 110"/>
              <a:gd name="T88" fmla="*/ 47 w 102"/>
              <a:gd name="T89" fmla="*/ 54 h 110"/>
              <a:gd name="T90" fmla="*/ 47 w 102"/>
              <a:gd name="T91" fmla="*/ 58 h 110"/>
              <a:gd name="T92" fmla="*/ 49 w 102"/>
              <a:gd name="T93" fmla="*/ 52 h 110"/>
              <a:gd name="T94" fmla="*/ 41 w 102"/>
              <a:gd name="T95" fmla="*/ 41 h 110"/>
              <a:gd name="T96" fmla="*/ 38 w 102"/>
              <a:gd name="T97" fmla="*/ 30 h 110"/>
              <a:gd name="T98" fmla="*/ 45 w 102"/>
              <a:gd name="T99" fmla="*/ 30 h 110"/>
              <a:gd name="T100" fmla="*/ 49 w 102"/>
              <a:gd name="T101" fmla="*/ 34 h 110"/>
              <a:gd name="T102" fmla="*/ 56 w 102"/>
              <a:gd name="T103" fmla="*/ 39 h 110"/>
              <a:gd name="T104" fmla="*/ 53 w 102"/>
              <a:gd name="T105" fmla="*/ 34 h 110"/>
              <a:gd name="T106" fmla="*/ 60 w 102"/>
              <a:gd name="T107" fmla="*/ 39 h 110"/>
              <a:gd name="T108" fmla="*/ 56 w 102"/>
              <a:gd name="T109" fmla="*/ 34 h 110"/>
              <a:gd name="T110" fmla="*/ 66 w 102"/>
              <a:gd name="T111" fmla="*/ 36 h 110"/>
              <a:gd name="T112" fmla="*/ 58 w 102"/>
              <a:gd name="T113" fmla="*/ 30 h 110"/>
              <a:gd name="T114" fmla="*/ 62 w 102"/>
              <a:gd name="T115" fmla="*/ 26 h 110"/>
              <a:gd name="T116" fmla="*/ 68 w 102"/>
              <a:gd name="T117" fmla="*/ 19 h 110"/>
              <a:gd name="T118" fmla="*/ 77 w 102"/>
              <a:gd name="T119" fmla="*/ 19 h 110"/>
              <a:gd name="T120" fmla="*/ 81 w 102"/>
              <a:gd name="T121" fmla="*/ 21 h 110"/>
              <a:gd name="T122" fmla="*/ 96 w 102"/>
              <a:gd name="T123" fmla="*/ 2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2" h="110">
                <a:moveTo>
                  <a:pt x="98" y="17"/>
                </a:moveTo>
                <a:lnTo>
                  <a:pt x="98" y="13"/>
                </a:lnTo>
                <a:lnTo>
                  <a:pt x="102" y="9"/>
                </a:lnTo>
                <a:lnTo>
                  <a:pt x="102" y="6"/>
                </a:lnTo>
                <a:lnTo>
                  <a:pt x="98" y="6"/>
                </a:lnTo>
                <a:lnTo>
                  <a:pt x="100" y="0"/>
                </a:lnTo>
                <a:lnTo>
                  <a:pt x="98" y="0"/>
                </a:lnTo>
                <a:lnTo>
                  <a:pt x="94" y="4"/>
                </a:lnTo>
                <a:lnTo>
                  <a:pt x="92" y="7"/>
                </a:lnTo>
                <a:lnTo>
                  <a:pt x="94" y="9"/>
                </a:lnTo>
                <a:lnTo>
                  <a:pt x="92" y="11"/>
                </a:lnTo>
                <a:lnTo>
                  <a:pt x="85" y="11"/>
                </a:lnTo>
                <a:lnTo>
                  <a:pt x="83" y="13"/>
                </a:lnTo>
                <a:lnTo>
                  <a:pt x="79" y="11"/>
                </a:lnTo>
                <a:lnTo>
                  <a:pt x="75" y="11"/>
                </a:lnTo>
                <a:lnTo>
                  <a:pt x="73" y="13"/>
                </a:lnTo>
                <a:lnTo>
                  <a:pt x="70" y="13"/>
                </a:lnTo>
                <a:lnTo>
                  <a:pt x="70" y="9"/>
                </a:lnTo>
                <a:lnTo>
                  <a:pt x="66" y="9"/>
                </a:lnTo>
                <a:lnTo>
                  <a:pt x="62" y="9"/>
                </a:lnTo>
                <a:lnTo>
                  <a:pt x="58" y="11"/>
                </a:lnTo>
                <a:lnTo>
                  <a:pt x="55" y="13"/>
                </a:lnTo>
                <a:lnTo>
                  <a:pt x="49" y="13"/>
                </a:lnTo>
                <a:lnTo>
                  <a:pt x="47" y="13"/>
                </a:lnTo>
                <a:lnTo>
                  <a:pt x="47" y="13"/>
                </a:lnTo>
                <a:lnTo>
                  <a:pt x="45" y="15"/>
                </a:lnTo>
                <a:lnTo>
                  <a:pt x="41" y="15"/>
                </a:lnTo>
                <a:lnTo>
                  <a:pt x="38" y="17"/>
                </a:lnTo>
                <a:lnTo>
                  <a:pt x="30" y="17"/>
                </a:lnTo>
                <a:lnTo>
                  <a:pt x="26" y="19"/>
                </a:lnTo>
                <a:lnTo>
                  <a:pt x="26" y="19"/>
                </a:lnTo>
                <a:lnTo>
                  <a:pt x="23" y="21"/>
                </a:lnTo>
                <a:lnTo>
                  <a:pt x="15" y="26"/>
                </a:lnTo>
                <a:lnTo>
                  <a:pt x="15" y="26"/>
                </a:lnTo>
                <a:lnTo>
                  <a:pt x="15" y="30"/>
                </a:lnTo>
                <a:lnTo>
                  <a:pt x="11" y="36"/>
                </a:lnTo>
                <a:lnTo>
                  <a:pt x="6" y="37"/>
                </a:lnTo>
                <a:lnTo>
                  <a:pt x="6" y="41"/>
                </a:lnTo>
                <a:lnTo>
                  <a:pt x="4" y="45"/>
                </a:lnTo>
                <a:lnTo>
                  <a:pt x="0" y="47"/>
                </a:lnTo>
                <a:lnTo>
                  <a:pt x="2" y="47"/>
                </a:lnTo>
                <a:lnTo>
                  <a:pt x="2" y="52"/>
                </a:lnTo>
                <a:lnTo>
                  <a:pt x="7" y="56"/>
                </a:lnTo>
                <a:lnTo>
                  <a:pt x="11" y="62"/>
                </a:lnTo>
                <a:lnTo>
                  <a:pt x="13" y="62"/>
                </a:lnTo>
                <a:lnTo>
                  <a:pt x="11" y="64"/>
                </a:lnTo>
                <a:lnTo>
                  <a:pt x="17" y="69"/>
                </a:lnTo>
                <a:lnTo>
                  <a:pt x="17" y="73"/>
                </a:lnTo>
                <a:lnTo>
                  <a:pt x="21" y="75"/>
                </a:lnTo>
                <a:lnTo>
                  <a:pt x="23" y="71"/>
                </a:lnTo>
                <a:lnTo>
                  <a:pt x="24" y="75"/>
                </a:lnTo>
                <a:lnTo>
                  <a:pt x="28" y="75"/>
                </a:lnTo>
                <a:lnTo>
                  <a:pt x="30" y="73"/>
                </a:lnTo>
                <a:lnTo>
                  <a:pt x="34" y="73"/>
                </a:lnTo>
                <a:lnTo>
                  <a:pt x="38" y="75"/>
                </a:lnTo>
                <a:lnTo>
                  <a:pt x="40" y="75"/>
                </a:lnTo>
                <a:lnTo>
                  <a:pt x="41" y="77"/>
                </a:lnTo>
                <a:lnTo>
                  <a:pt x="43" y="77"/>
                </a:lnTo>
                <a:lnTo>
                  <a:pt x="45" y="77"/>
                </a:lnTo>
                <a:lnTo>
                  <a:pt x="49" y="79"/>
                </a:lnTo>
                <a:lnTo>
                  <a:pt x="45" y="80"/>
                </a:lnTo>
                <a:lnTo>
                  <a:pt x="43" y="82"/>
                </a:lnTo>
                <a:lnTo>
                  <a:pt x="41" y="80"/>
                </a:lnTo>
                <a:lnTo>
                  <a:pt x="38" y="79"/>
                </a:lnTo>
                <a:lnTo>
                  <a:pt x="32" y="75"/>
                </a:lnTo>
                <a:lnTo>
                  <a:pt x="28" y="77"/>
                </a:lnTo>
                <a:lnTo>
                  <a:pt x="26" y="79"/>
                </a:lnTo>
                <a:lnTo>
                  <a:pt x="23" y="77"/>
                </a:lnTo>
                <a:lnTo>
                  <a:pt x="21" y="79"/>
                </a:lnTo>
                <a:lnTo>
                  <a:pt x="19" y="80"/>
                </a:lnTo>
                <a:lnTo>
                  <a:pt x="19" y="82"/>
                </a:lnTo>
                <a:lnTo>
                  <a:pt x="21" y="86"/>
                </a:lnTo>
                <a:lnTo>
                  <a:pt x="24" y="88"/>
                </a:lnTo>
                <a:lnTo>
                  <a:pt x="28" y="92"/>
                </a:lnTo>
                <a:lnTo>
                  <a:pt x="28" y="94"/>
                </a:lnTo>
                <a:lnTo>
                  <a:pt x="28" y="95"/>
                </a:lnTo>
                <a:lnTo>
                  <a:pt x="28" y="99"/>
                </a:lnTo>
                <a:lnTo>
                  <a:pt x="30" y="103"/>
                </a:lnTo>
                <a:lnTo>
                  <a:pt x="32" y="105"/>
                </a:lnTo>
                <a:lnTo>
                  <a:pt x="34" y="103"/>
                </a:lnTo>
                <a:lnTo>
                  <a:pt x="34" y="101"/>
                </a:lnTo>
                <a:lnTo>
                  <a:pt x="34" y="99"/>
                </a:lnTo>
                <a:lnTo>
                  <a:pt x="36" y="101"/>
                </a:lnTo>
                <a:lnTo>
                  <a:pt x="40" y="103"/>
                </a:lnTo>
                <a:lnTo>
                  <a:pt x="41" y="107"/>
                </a:lnTo>
                <a:lnTo>
                  <a:pt x="40" y="109"/>
                </a:lnTo>
                <a:lnTo>
                  <a:pt x="41" y="110"/>
                </a:lnTo>
                <a:lnTo>
                  <a:pt x="41" y="107"/>
                </a:lnTo>
                <a:lnTo>
                  <a:pt x="43" y="103"/>
                </a:lnTo>
                <a:lnTo>
                  <a:pt x="47" y="103"/>
                </a:lnTo>
                <a:lnTo>
                  <a:pt x="47" y="107"/>
                </a:lnTo>
                <a:lnTo>
                  <a:pt x="53" y="109"/>
                </a:lnTo>
                <a:lnTo>
                  <a:pt x="51" y="105"/>
                </a:lnTo>
                <a:lnTo>
                  <a:pt x="51" y="103"/>
                </a:lnTo>
                <a:lnTo>
                  <a:pt x="49" y="101"/>
                </a:lnTo>
                <a:lnTo>
                  <a:pt x="47" y="95"/>
                </a:lnTo>
                <a:lnTo>
                  <a:pt x="45" y="92"/>
                </a:lnTo>
                <a:lnTo>
                  <a:pt x="45" y="90"/>
                </a:lnTo>
                <a:lnTo>
                  <a:pt x="47" y="90"/>
                </a:lnTo>
                <a:lnTo>
                  <a:pt x="51" y="92"/>
                </a:lnTo>
                <a:lnTo>
                  <a:pt x="49" y="94"/>
                </a:lnTo>
                <a:lnTo>
                  <a:pt x="51" y="95"/>
                </a:lnTo>
                <a:lnTo>
                  <a:pt x="53" y="94"/>
                </a:lnTo>
                <a:lnTo>
                  <a:pt x="56" y="94"/>
                </a:lnTo>
                <a:lnTo>
                  <a:pt x="56" y="94"/>
                </a:lnTo>
                <a:lnTo>
                  <a:pt x="55" y="92"/>
                </a:lnTo>
                <a:lnTo>
                  <a:pt x="55" y="90"/>
                </a:lnTo>
                <a:lnTo>
                  <a:pt x="53" y="90"/>
                </a:lnTo>
                <a:lnTo>
                  <a:pt x="51" y="88"/>
                </a:lnTo>
                <a:lnTo>
                  <a:pt x="51" y="86"/>
                </a:lnTo>
                <a:lnTo>
                  <a:pt x="47" y="84"/>
                </a:lnTo>
                <a:lnTo>
                  <a:pt x="51" y="82"/>
                </a:lnTo>
                <a:lnTo>
                  <a:pt x="55" y="82"/>
                </a:lnTo>
                <a:lnTo>
                  <a:pt x="55" y="80"/>
                </a:lnTo>
                <a:lnTo>
                  <a:pt x="60" y="84"/>
                </a:lnTo>
                <a:lnTo>
                  <a:pt x="60" y="86"/>
                </a:lnTo>
                <a:lnTo>
                  <a:pt x="64" y="86"/>
                </a:lnTo>
                <a:lnTo>
                  <a:pt x="64" y="84"/>
                </a:lnTo>
                <a:lnTo>
                  <a:pt x="62" y="80"/>
                </a:lnTo>
                <a:lnTo>
                  <a:pt x="62" y="77"/>
                </a:lnTo>
                <a:lnTo>
                  <a:pt x="62" y="75"/>
                </a:lnTo>
                <a:lnTo>
                  <a:pt x="55" y="69"/>
                </a:lnTo>
                <a:lnTo>
                  <a:pt x="51" y="69"/>
                </a:lnTo>
                <a:lnTo>
                  <a:pt x="51" y="67"/>
                </a:lnTo>
                <a:lnTo>
                  <a:pt x="49" y="67"/>
                </a:lnTo>
                <a:lnTo>
                  <a:pt x="47" y="65"/>
                </a:lnTo>
                <a:lnTo>
                  <a:pt x="43" y="65"/>
                </a:lnTo>
                <a:lnTo>
                  <a:pt x="40" y="62"/>
                </a:lnTo>
                <a:lnTo>
                  <a:pt x="43" y="62"/>
                </a:lnTo>
                <a:lnTo>
                  <a:pt x="45" y="60"/>
                </a:lnTo>
                <a:lnTo>
                  <a:pt x="45" y="58"/>
                </a:lnTo>
                <a:lnTo>
                  <a:pt x="41" y="56"/>
                </a:lnTo>
                <a:lnTo>
                  <a:pt x="43" y="54"/>
                </a:lnTo>
                <a:lnTo>
                  <a:pt x="43" y="52"/>
                </a:lnTo>
                <a:lnTo>
                  <a:pt x="47" y="54"/>
                </a:lnTo>
                <a:lnTo>
                  <a:pt x="49" y="56"/>
                </a:lnTo>
                <a:lnTo>
                  <a:pt x="47" y="58"/>
                </a:lnTo>
                <a:lnTo>
                  <a:pt x="47" y="58"/>
                </a:lnTo>
                <a:lnTo>
                  <a:pt x="49" y="58"/>
                </a:lnTo>
                <a:lnTo>
                  <a:pt x="51" y="54"/>
                </a:lnTo>
                <a:lnTo>
                  <a:pt x="49" y="52"/>
                </a:lnTo>
                <a:lnTo>
                  <a:pt x="43" y="45"/>
                </a:lnTo>
                <a:lnTo>
                  <a:pt x="41" y="45"/>
                </a:lnTo>
                <a:lnTo>
                  <a:pt x="41" y="41"/>
                </a:lnTo>
                <a:lnTo>
                  <a:pt x="38" y="39"/>
                </a:lnTo>
                <a:lnTo>
                  <a:pt x="38" y="37"/>
                </a:lnTo>
                <a:lnTo>
                  <a:pt x="38" y="30"/>
                </a:lnTo>
                <a:lnTo>
                  <a:pt x="40" y="26"/>
                </a:lnTo>
                <a:lnTo>
                  <a:pt x="43" y="26"/>
                </a:lnTo>
                <a:lnTo>
                  <a:pt x="45" y="30"/>
                </a:lnTo>
                <a:lnTo>
                  <a:pt x="43" y="30"/>
                </a:lnTo>
                <a:lnTo>
                  <a:pt x="43" y="32"/>
                </a:lnTo>
                <a:lnTo>
                  <a:pt x="49" y="34"/>
                </a:lnTo>
                <a:lnTo>
                  <a:pt x="49" y="37"/>
                </a:lnTo>
                <a:lnTo>
                  <a:pt x="53" y="39"/>
                </a:lnTo>
                <a:lnTo>
                  <a:pt x="56" y="39"/>
                </a:lnTo>
                <a:lnTo>
                  <a:pt x="53" y="37"/>
                </a:lnTo>
                <a:lnTo>
                  <a:pt x="51" y="36"/>
                </a:lnTo>
                <a:lnTo>
                  <a:pt x="53" y="34"/>
                </a:lnTo>
                <a:lnTo>
                  <a:pt x="55" y="36"/>
                </a:lnTo>
                <a:lnTo>
                  <a:pt x="58" y="37"/>
                </a:lnTo>
                <a:lnTo>
                  <a:pt x="60" y="39"/>
                </a:lnTo>
                <a:lnTo>
                  <a:pt x="62" y="37"/>
                </a:lnTo>
                <a:lnTo>
                  <a:pt x="58" y="36"/>
                </a:lnTo>
                <a:lnTo>
                  <a:pt x="56" y="34"/>
                </a:lnTo>
                <a:lnTo>
                  <a:pt x="56" y="32"/>
                </a:lnTo>
                <a:lnTo>
                  <a:pt x="64" y="32"/>
                </a:lnTo>
                <a:lnTo>
                  <a:pt x="66" y="36"/>
                </a:lnTo>
                <a:lnTo>
                  <a:pt x="66" y="34"/>
                </a:lnTo>
                <a:lnTo>
                  <a:pt x="62" y="30"/>
                </a:lnTo>
                <a:lnTo>
                  <a:pt x="58" y="30"/>
                </a:lnTo>
                <a:lnTo>
                  <a:pt x="56" y="26"/>
                </a:lnTo>
                <a:lnTo>
                  <a:pt x="58" y="24"/>
                </a:lnTo>
                <a:lnTo>
                  <a:pt x="62" y="26"/>
                </a:lnTo>
                <a:lnTo>
                  <a:pt x="64" y="24"/>
                </a:lnTo>
                <a:lnTo>
                  <a:pt x="66" y="21"/>
                </a:lnTo>
                <a:lnTo>
                  <a:pt x="68" y="19"/>
                </a:lnTo>
                <a:lnTo>
                  <a:pt x="72" y="22"/>
                </a:lnTo>
                <a:lnTo>
                  <a:pt x="73" y="22"/>
                </a:lnTo>
                <a:lnTo>
                  <a:pt x="77" y="19"/>
                </a:lnTo>
                <a:lnTo>
                  <a:pt x="77" y="17"/>
                </a:lnTo>
                <a:lnTo>
                  <a:pt x="79" y="17"/>
                </a:lnTo>
                <a:lnTo>
                  <a:pt x="81" y="21"/>
                </a:lnTo>
                <a:lnTo>
                  <a:pt x="87" y="21"/>
                </a:lnTo>
                <a:lnTo>
                  <a:pt x="92" y="21"/>
                </a:lnTo>
                <a:lnTo>
                  <a:pt x="96" y="21"/>
                </a:lnTo>
                <a:lnTo>
                  <a:pt x="98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Freeform 790">
            <a:extLst>
              <a:ext uri="{FF2B5EF4-FFF2-40B4-BE49-F238E27FC236}">
                <a16:creationId xmlns:a16="http://schemas.microsoft.com/office/drawing/2014/main" id="{D6C395EF-F2F2-4AFD-8A04-E824B9AF70C8}"/>
              </a:ext>
            </a:extLst>
          </p:cNvPr>
          <p:cNvSpPr>
            <a:spLocks/>
          </p:cNvSpPr>
          <p:nvPr/>
        </p:nvSpPr>
        <p:spPr bwMode="auto">
          <a:xfrm>
            <a:off x="6615064" y="3347722"/>
            <a:ext cx="0" cy="3237"/>
          </a:xfrm>
          <a:custGeom>
            <a:avLst/>
            <a:gdLst>
              <a:gd name="T0" fmla="*/ 2 h 2"/>
              <a:gd name="T1" fmla="*/ 0 h 2"/>
              <a:gd name="T2" fmla="*/ 2 h 2"/>
              <a:gd name="T3" fmla="*/ 2 h 2"/>
              <a:gd name="T4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5" name="Freeform 791">
            <a:extLst>
              <a:ext uri="{FF2B5EF4-FFF2-40B4-BE49-F238E27FC236}">
                <a16:creationId xmlns:a16="http://schemas.microsoft.com/office/drawing/2014/main" id="{2C29E1A8-6F9A-407F-9B60-DCC5DFFD101D}"/>
              </a:ext>
            </a:extLst>
          </p:cNvPr>
          <p:cNvSpPr>
            <a:spLocks/>
          </p:cNvSpPr>
          <p:nvPr/>
        </p:nvSpPr>
        <p:spPr bwMode="auto">
          <a:xfrm>
            <a:off x="6495291" y="3250609"/>
            <a:ext cx="45319" cy="35608"/>
          </a:xfrm>
          <a:custGeom>
            <a:avLst/>
            <a:gdLst>
              <a:gd name="T0" fmla="*/ 2 w 28"/>
              <a:gd name="T1" fmla="*/ 0 h 22"/>
              <a:gd name="T2" fmla="*/ 0 w 28"/>
              <a:gd name="T3" fmla="*/ 2 h 22"/>
              <a:gd name="T4" fmla="*/ 0 w 28"/>
              <a:gd name="T5" fmla="*/ 4 h 22"/>
              <a:gd name="T6" fmla="*/ 4 w 28"/>
              <a:gd name="T7" fmla="*/ 4 h 22"/>
              <a:gd name="T8" fmla="*/ 6 w 28"/>
              <a:gd name="T9" fmla="*/ 4 h 22"/>
              <a:gd name="T10" fmla="*/ 6 w 28"/>
              <a:gd name="T11" fmla="*/ 5 h 22"/>
              <a:gd name="T12" fmla="*/ 8 w 28"/>
              <a:gd name="T13" fmla="*/ 5 h 22"/>
              <a:gd name="T14" fmla="*/ 10 w 28"/>
              <a:gd name="T15" fmla="*/ 7 h 22"/>
              <a:gd name="T16" fmla="*/ 11 w 28"/>
              <a:gd name="T17" fmla="*/ 7 h 22"/>
              <a:gd name="T18" fmla="*/ 11 w 28"/>
              <a:gd name="T19" fmla="*/ 9 h 22"/>
              <a:gd name="T20" fmla="*/ 15 w 28"/>
              <a:gd name="T21" fmla="*/ 11 h 22"/>
              <a:gd name="T22" fmla="*/ 17 w 28"/>
              <a:gd name="T23" fmla="*/ 11 h 22"/>
              <a:gd name="T24" fmla="*/ 19 w 28"/>
              <a:gd name="T25" fmla="*/ 13 h 22"/>
              <a:gd name="T26" fmla="*/ 21 w 28"/>
              <a:gd name="T27" fmla="*/ 17 h 22"/>
              <a:gd name="T28" fmla="*/ 21 w 28"/>
              <a:gd name="T29" fmla="*/ 17 h 22"/>
              <a:gd name="T30" fmla="*/ 21 w 28"/>
              <a:gd name="T31" fmla="*/ 19 h 22"/>
              <a:gd name="T32" fmla="*/ 23 w 28"/>
              <a:gd name="T33" fmla="*/ 20 h 22"/>
              <a:gd name="T34" fmla="*/ 25 w 28"/>
              <a:gd name="T35" fmla="*/ 22 h 22"/>
              <a:gd name="T36" fmla="*/ 27 w 28"/>
              <a:gd name="T37" fmla="*/ 22 h 22"/>
              <a:gd name="T38" fmla="*/ 28 w 28"/>
              <a:gd name="T39" fmla="*/ 22 h 22"/>
              <a:gd name="T40" fmla="*/ 28 w 28"/>
              <a:gd name="T41" fmla="*/ 19 h 22"/>
              <a:gd name="T42" fmla="*/ 27 w 28"/>
              <a:gd name="T43" fmla="*/ 19 h 22"/>
              <a:gd name="T44" fmla="*/ 25 w 28"/>
              <a:gd name="T45" fmla="*/ 20 h 22"/>
              <a:gd name="T46" fmla="*/ 23 w 28"/>
              <a:gd name="T47" fmla="*/ 17 h 22"/>
              <a:gd name="T48" fmla="*/ 23 w 28"/>
              <a:gd name="T49" fmla="*/ 15 h 22"/>
              <a:gd name="T50" fmla="*/ 23 w 28"/>
              <a:gd name="T51" fmla="*/ 13 h 22"/>
              <a:gd name="T52" fmla="*/ 23 w 28"/>
              <a:gd name="T53" fmla="*/ 11 h 22"/>
              <a:gd name="T54" fmla="*/ 21 w 28"/>
              <a:gd name="T55" fmla="*/ 9 h 22"/>
              <a:gd name="T56" fmla="*/ 17 w 28"/>
              <a:gd name="T57" fmla="*/ 5 h 22"/>
              <a:gd name="T58" fmla="*/ 17 w 28"/>
              <a:gd name="T59" fmla="*/ 5 h 22"/>
              <a:gd name="T60" fmla="*/ 15 w 28"/>
              <a:gd name="T61" fmla="*/ 5 h 22"/>
              <a:gd name="T62" fmla="*/ 15 w 28"/>
              <a:gd name="T63" fmla="*/ 5 h 22"/>
              <a:gd name="T64" fmla="*/ 11 w 28"/>
              <a:gd name="T65" fmla="*/ 4 h 22"/>
              <a:gd name="T66" fmla="*/ 8 w 28"/>
              <a:gd name="T67" fmla="*/ 4 h 22"/>
              <a:gd name="T68" fmla="*/ 6 w 28"/>
              <a:gd name="T69" fmla="*/ 0 h 22"/>
              <a:gd name="T70" fmla="*/ 2 w 28"/>
              <a:gd name="T7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" h="22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4" y="4"/>
                </a:lnTo>
                <a:lnTo>
                  <a:pt x="6" y="4"/>
                </a:lnTo>
                <a:lnTo>
                  <a:pt x="6" y="5"/>
                </a:lnTo>
                <a:lnTo>
                  <a:pt x="8" y="5"/>
                </a:lnTo>
                <a:lnTo>
                  <a:pt x="10" y="7"/>
                </a:lnTo>
                <a:lnTo>
                  <a:pt x="11" y="7"/>
                </a:lnTo>
                <a:lnTo>
                  <a:pt x="11" y="9"/>
                </a:lnTo>
                <a:lnTo>
                  <a:pt x="15" y="11"/>
                </a:lnTo>
                <a:lnTo>
                  <a:pt x="17" y="11"/>
                </a:lnTo>
                <a:lnTo>
                  <a:pt x="19" y="13"/>
                </a:lnTo>
                <a:lnTo>
                  <a:pt x="21" y="17"/>
                </a:lnTo>
                <a:lnTo>
                  <a:pt x="21" y="17"/>
                </a:lnTo>
                <a:lnTo>
                  <a:pt x="21" y="19"/>
                </a:lnTo>
                <a:lnTo>
                  <a:pt x="23" y="20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28" y="19"/>
                </a:lnTo>
                <a:lnTo>
                  <a:pt x="27" y="19"/>
                </a:lnTo>
                <a:lnTo>
                  <a:pt x="25" y="20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1"/>
                </a:lnTo>
                <a:lnTo>
                  <a:pt x="21" y="9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1" y="4"/>
                </a:lnTo>
                <a:lnTo>
                  <a:pt x="8" y="4"/>
                </a:lnTo>
                <a:lnTo>
                  <a:pt x="6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6" name="Freeform 792">
            <a:extLst>
              <a:ext uri="{FF2B5EF4-FFF2-40B4-BE49-F238E27FC236}">
                <a16:creationId xmlns:a16="http://schemas.microsoft.com/office/drawing/2014/main" id="{DCC94481-F1C2-4B46-B6E4-BA1DA163AF6F}"/>
              </a:ext>
            </a:extLst>
          </p:cNvPr>
          <p:cNvSpPr>
            <a:spLocks/>
          </p:cNvSpPr>
          <p:nvPr/>
        </p:nvSpPr>
        <p:spPr bwMode="auto">
          <a:xfrm>
            <a:off x="6568126" y="3237660"/>
            <a:ext cx="22660" cy="12948"/>
          </a:xfrm>
          <a:custGeom>
            <a:avLst/>
            <a:gdLst>
              <a:gd name="T0" fmla="*/ 12 w 14"/>
              <a:gd name="T1" fmla="*/ 0 h 8"/>
              <a:gd name="T2" fmla="*/ 8 w 14"/>
              <a:gd name="T3" fmla="*/ 0 h 8"/>
              <a:gd name="T4" fmla="*/ 6 w 14"/>
              <a:gd name="T5" fmla="*/ 2 h 8"/>
              <a:gd name="T6" fmla="*/ 2 w 14"/>
              <a:gd name="T7" fmla="*/ 2 h 8"/>
              <a:gd name="T8" fmla="*/ 0 w 14"/>
              <a:gd name="T9" fmla="*/ 6 h 8"/>
              <a:gd name="T10" fmla="*/ 4 w 14"/>
              <a:gd name="T11" fmla="*/ 8 h 8"/>
              <a:gd name="T12" fmla="*/ 4 w 14"/>
              <a:gd name="T13" fmla="*/ 8 h 8"/>
              <a:gd name="T14" fmla="*/ 6 w 14"/>
              <a:gd name="T15" fmla="*/ 6 h 8"/>
              <a:gd name="T16" fmla="*/ 6 w 14"/>
              <a:gd name="T17" fmla="*/ 4 h 8"/>
              <a:gd name="T18" fmla="*/ 8 w 14"/>
              <a:gd name="T19" fmla="*/ 2 h 8"/>
              <a:gd name="T20" fmla="*/ 10 w 14"/>
              <a:gd name="T21" fmla="*/ 2 h 8"/>
              <a:gd name="T22" fmla="*/ 10 w 14"/>
              <a:gd name="T23" fmla="*/ 4 h 8"/>
              <a:gd name="T24" fmla="*/ 8 w 14"/>
              <a:gd name="T25" fmla="*/ 6 h 8"/>
              <a:gd name="T26" fmla="*/ 8 w 14"/>
              <a:gd name="T27" fmla="*/ 8 h 8"/>
              <a:gd name="T28" fmla="*/ 10 w 14"/>
              <a:gd name="T29" fmla="*/ 8 h 8"/>
              <a:gd name="T30" fmla="*/ 14 w 14"/>
              <a:gd name="T31" fmla="*/ 8 h 8"/>
              <a:gd name="T32" fmla="*/ 14 w 14"/>
              <a:gd name="T33" fmla="*/ 4 h 8"/>
              <a:gd name="T34" fmla="*/ 12 w 14"/>
              <a:gd name="T35" fmla="*/ 2 h 8"/>
              <a:gd name="T36" fmla="*/ 12 w 14"/>
              <a:gd name="T37" fmla="*/ 2 h 8"/>
              <a:gd name="T38" fmla="*/ 12 w 14"/>
              <a:gd name="T39" fmla="*/ 0 h 8"/>
              <a:gd name="T40" fmla="*/ 12 w 14"/>
              <a:gd name="T4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8">
                <a:moveTo>
                  <a:pt x="12" y="0"/>
                </a:moveTo>
                <a:lnTo>
                  <a:pt x="8" y="0"/>
                </a:lnTo>
                <a:lnTo>
                  <a:pt x="6" y="2"/>
                </a:lnTo>
                <a:lnTo>
                  <a:pt x="2" y="2"/>
                </a:lnTo>
                <a:lnTo>
                  <a:pt x="0" y="6"/>
                </a:lnTo>
                <a:lnTo>
                  <a:pt x="4" y="8"/>
                </a:lnTo>
                <a:lnTo>
                  <a:pt x="4" y="8"/>
                </a:lnTo>
                <a:lnTo>
                  <a:pt x="6" y="6"/>
                </a:ln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4" y="8"/>
                </a:lnTo>
                <a:lnTo>
                  <a:pt x="14" y="4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Freeform 793">
            <a:extLst>
              <a:ext uri="{FF2B5EF4-FFF2-40B4-BE49-F238E27FC236}">
                <a16:creationId xmlns:a16="http://schemas.microsoft.com/office/drawing/2014/main" id="{1580DC02-F121-4C9E-9C80-001A6CE183E5}"/>
              </a:ext>
            </a:extLst>
          </p:cNvPr>
          <p:cNvSpPr>
            <a:spLocks/>
          </p:cNvSpPr>
          <p:nvPr/>
        </p:nvSpPr>
        <p:spPr bwMode="auto">
          <a:xfrm>
            <a:off x="6574600" y="3261939"/>
            <a:ext cx="6474" cy="16186"/>
          </a:xfrm>
          <a:custGeom>
            <a:avLst/>
            <a:gdLst>
              <a:gd name="T0" fmla="*/ 0 w 4"/>
              <a:gd name="T1" fmla="*/ 8 h 10"/>
              <a:gd name="T2" fmla="*/ 2 w 4"/>
              <a:gd name="T3" fmla="*/ 10 h 10"/>
              <a:gd name="T4" fmla="*/ 4 w 4"/>
              <a:gd name="T5" fmla="*/ 8 h 10"/>
              <a:gd name="T6" fmla="*/ 4 w 4"/>
              <a:gd name="T7" fmla="*/ 6 h 10"/>
              <a:gd name="T8" fmla="*/ 4 w 4"/>
              <a:gd name="T9" fmla="*/ 2 h 10"/>
              <a:gd name="T10" fmla="*/ 4 w 4"/>
              <a:gd name="T11" fmla="*/ 0 h 10"/>
              <a:gd name="T12" fmla="*/ 2 w 4"/>
              <a:gd name="T13" fmla="*/ 0 h 10"/>
              <a:gd name="T14" fmla="*/ 0 w 4"/>
              <a:gd name="T15" fmla="*/ 0 h 10"/>
              <a:gd name="T16" fmla="*/ 0 w 4"/>
              <a:gd name="T17" fmla="*/ 2 h 10"/>
              <a:gd name="T18" fmla="*/ 2 w 4"/>
              <a:gd name="T19" fmla="*/ 4 h 10"/>
              <a:gd name="T20" fmla="*/ 2 w 4"/>
              <a:gd name="T21" fmla="*/ 6 h 10"/>
              <a:gd name="T22" fmla="*/ 0 w 4"/>
              <a:gd name="T23" fmla="*/ 6 h 10"/>
              <a:gd name="T24" fmla="*/ 0 w 4"/>
              <a:gd name="T25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10">
                <a:moveTo>
                  <a:pt x="0" y="8"/>
                </a:moveTo>
                <a:lnTo>
                  <a:pt x="2" y="10"/>
                </a:lnTo>
                <a:lnTo>
                  <a:pt x="4" y="8"/>
                </a:lnTo>
                <a:lnTo>
                  <a:pt x="4" y="6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Freeform 794">
            <a:extLst>
              <a:ext uri="{FF2B5EF4-FFF2-40B4-BE49-F238E27FC236}">
                <a16:creationId xmlns:a16="http://schemas.microsoft.com/office/drawing/2014/main" id="{A6A644CF-60A3-4E83-925A-25B41A798167}"/>
              </a:ext>
            </a:extLst>
          </p:cNvPr>
          <p:cNvSpPr>
            <a:spLocks/>
          </p:cNvSpPr>
          <p:nvPr/>
        </p:nvSpPr>
        <p:spPr bwMode="auto">
          <a:xfrm>
            <a:off x="6511476" y="3244135"/>
            <a:ext cx="4856" cy="6474"/>
          </a:xfrm>
          <a:custGeom>
            <a:avLst/>
            <a:gdLst>
              <a:gd name="T0" fmla="*/ 3 w 3"/>
              <a:gd name="T1" fmla="*/ 4 h 4"/>
              <a:gd name="T2" fmla="*/ 3 w 3"/>
              <a:gd name="T3" fmla="*/ 0 h 4"/>
              <a:gd name="T4" fmla="*/ 1 w 3"/>
              <a:gd name="T5" fmla="*/ 0 h 4"/>
              <a:gd name="T6" fmla="*/ 0 w 3"/>
              <a:gd name="T7" fmla="*/ 0 h 4"/>
              <a:gd name="T8" fmla="*/ 3 w 3"/>
              <a:gd name="T9" fmla="*/ 4 h 4"/>
              <a:gd name="T10" fmla="*/ 3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3" y="4"/>
                </a:move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3" y="4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9" name="Freeform 795">
            <a:extLst>
              <a:ext uri="{FF2B5EF4-FFF2-40B4-BE49-F238E27FC236}">
                <a16:creationId xmlns:a16="http://schemas.microsoft.com/office/drawing/2014/main" id="{D7703CB9-0154-435A-8D77-EFD2BB35B816}"/>
              </a:ext>
            </a:extLst>
          </p:cNvPr>
          <p:cNvSpPr>
            <a:spLocks/>
          </p:cNvSpPr>
          <p:nvPr/>
        </p:nvSpPr>
        <p:spPr bwMode="auto">
          <a:xfrm>
            <a:off x="6563270" y="3310495"/>
            <a:ext cx="8093" cy="6474"/>
          </a:xfrm>
          <a:custGeom>
            <a:avLst/>
            <a:gdLst>
              <a:gd name="T0" fmla="*/ 1 w 5"/>
              <a:gd name="T1" fmla="*/ 4 h 4"/>
              <a:gd name="T2" fmla="*/ 3 w 5"/>
              <a:gd name="T3" fmla="*/ 4 h 4"/>
              <a:gd name="T4" fmla="*/ 5 w 5"/>
              <a:gd name="T5" fmla="*/ 2 h 4"/>
              <a:gd name="T6" fmla="*/ 3 w 5"/>
              <a:gd name="T7" fmla="*/ 0 h 4"/>
              <a:gd name="T8" fmla="*/ 3 w 5"/>
              <a:gd name="T9" fmla="*/ 0 h 4"/>
              <a:gd name="T10" fmla="*/ 0 w 5"/>
              <a:gd name="T11" fmla="*/ 2 h 4"/>
              <a:gd name="T12" fmla="*/ 1 w 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1" y="4"/>
                </a:moveTo>
                <a:lnTo>
                  <a:pt x="3" y="4"/>
                </a:lnTo>
                <a:lnTo>
                  <a:pt x="5" y="2"/>
                </a:lnTo>
                <a:lnTo>
                  <a:pt x="3" y="0"/>
                </a:lnTo>
                <a:lnTo>
                  <a:pt x="3" y="0"/>
                </a:lnTo>
                <a:lnTo>
                  <a:pt x="0" y="2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0" name="Freeform 796">
            <a:extLst>
              <a:ext uri="{FF2B5EF4-FFF2-40B4-BE49-F238E27FC236}">
                <a16:creationId xmlns:a16="http://schemas.microsoft.com/office/drawing/2014/main" id="{834FF37E-0C4F-436D-AC38-0C88B43A6106}"/>
              </a:ext>
            </a:extLst>
          </p:cNvPr>
          <p:cNvSpPr>
            <a:spLocks/>
          </p:cNvSpPr>
          <p:nvPr/>
        </p:nvSpPr>
        <p:spPr bwMode="auto">
          <a:xfrm>
            <a:off x="6437023" y="3258701"/>
            <a:ext cx="3237" cy="6474"/>
          </a:xfrm>
          <a:custGeom>
            <a:avLst/>
            <a:gdLst>
              <a:gd name="T0" fmla="*/ 2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0 h 4"/>
              <a:gd name="T8" fmla="*/ 0 w 2"/>
              <a:gd name="T9" fmla="*/ 2 h 4"/>
              <a:gd name="T10" fmla="*/ 0 w 2"/>
              <a:gd name="T11" fmla="*/ 4 h 4"/>
              <a:gd name="T12" fmla="*/ 0 w 2"/>
              <a:gd name="T13" fmla="*/ 4 h 4"/>
              <a:gd name="T14" fmla="*/ 2 w 2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1" name="Freeform 797">
            <a:extLst>
              <a:ext uri="{FF2B5EF4-FFF2-40B4-BE49-F238E27FC236}">
                <a16:creationId xmlns:a16="http://schemas.microsoft.com/office/drawing/2014/main" id="{43D8CE6C-8F3B-4A6B-B3C6-5FE4F3A3F8B9}"/>
              </a:ext>
            </a:extLst>
          </p:cNvPr>
          <p:cNvSpPr>
            <a:spLocks/>
          </p:cNvSpPr>
          <p:nvPr/>
        </p:nvSpPr>
        <p:spPr bwMode="auto">
          <a:xfrm>
            <a:off x="6508239" y="3244135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2" name="Freeform 798">
            <a:extLst>
              <a:ext uri="{FF2B5EF4-FFF2-40B4-BE49-F238E27FC236}">
                <a16:creationId xmlns:a16="http://schemas.microsoft.com/office/drawing/2014/main" id="{0F6607CE-3A96-4AD8-A073-C8FE1FD06E7E}"/>
              </a:ext>
            </a:extLst>
          </p:cNvPr>
          <p:cNvSpPr>
            <a:spLocks/>
          </p:cNvSpPr>
          <p:nvPr/>
        </p:nvSpPr>
        <p:spPr bwMode="auto">
          <a:xfrm>
            <a:off x="6432167" y="3265176"/>
            <a:ext cx="11330" cy="17804"/>
          </a:xfrm>
          <a:custGeom>
            <a:avLst/>
            <a:gdLst>
              <a:gd name="T0" fmla="*/ 0 w 7"/>
              <a:gd name="T1" fmla="*/ 6 h 11"/>
              <a:gd name="T2" fmla="*/ 0 w 7"/>
              <a:gd name="T3" fmla="*/ 10 h 11"/>
              <a:gd name="T4" fmla="*/ 1 w 7"/>
              <a:gd name="T5" fmla="*/ 10 h 11"/>
              <a:gd name="T6" fmla="*/ 1 w 7"/>
              <a:gd name="T7" fmla="*/ 10 h 11"/>
              <a:gd name="T8" fmla="*/ 1 w 7"/>
              <a:gd name="T9" fmla="*/ 8 h 11"/>
              <a:gd name="T10" fmla="*/ 3 w 7"/>
              <a:gd name="T11" fmla="*/ 8 h 11"/>
              <a:gd name="T12" fmla="*/ 3 w 7"/>
              <a:gd name="T13" fmla="*/ 10 h 11"/>
              <a:gd name="T14" fmla="*/ 5 w 7"/>
              <a:gd name="T15" fmla="*/ 11 h 11"/>
              <a:gd name="T16" fmla="*/ 7 w 7"/>
              <a:gd name="T17" fmla="*/ 11 h 11"/>
              <a:gd name="T18" fmla="*/ 7 w 7"/>
              <a:gd name="T19" fmla="*/ 10 h 11"/>
              <a:gd name="T20" fmla="*/ 7 w 7"/>
              <a:gd name="T21" fmla="*/ 10 h 11"/>
              <a:gd name="T22" fmla="*/ 7 w 7"/>
              <a:gd name="T23" fmla="*/ 8 h 11"/>
              <a:gd name="T24" fmla="*/ 5 w 7"/>
              <a:gd name="T25" fmla="*/ 6 h 11"/>
              <a:gd name="T26" fmla="*/ 5 w 7"/>
              <a:gd name="T27" fmla="*/ 4 h 11"/>
              <a:gd name="T28" fmla="*/ 5 w 7"/>
              <a:gd name="T29" fmla="*/ 2 h 11"/>
              <a:gd name="T30" fmla="*/ 3 w 7"/>
              <a:gd name="T31" fmla="*/ 0 h 11"/>
              <a:gd name="T32" fmla="*/ 3 w 7"/>
              <a:gd name="T33" fmla="*/ 4 h 11"/>
              <a:gd name="T34" fmla="*/ 1 w 7"/>
              <a:gd name="T35" fmla="*/ 4 h 11"/>
              <a:gd name="T36" fmla="*/ 0 w 7"/>
              <a:gd name="T37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" h="11">
                <a:moveTo>
                  <a:pt x="0" y="6"/>
                </a:move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1" y="8"/>
                </a:lnTo>
                <a:lnTo>
                  <a:pt x="3" y="8"/>
                </a:lnTo>
                <a:lnTo>
                  <a:pt x="3" y="10"/>
                </a:lnTo>
                <a:lnTo>
                  <a:pt x="5" y="11"/>
                </a:ln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7" y="8"/>
                </a:lnTo>
                <a:lnTo>
                  <a:pt x="5" y="6"/>
                </a:lnTo>
                <a:lnTo>
                  <a:pt x="5" y="4"/>
                </a:lnTo>
                <a:lnTo>
                  <a:pt x="5" y="2"/>
                </a:lnTo>
                <a:lnTo>
                  <a:pt x="3" y="0"/>
                </a:lnTo>
                <a:lnTo>
                  <a:pt x="3" y="4"/>
                </a:lnTo>
                <a:lnTo>
                  <a:pt x="1" y="4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3" name="Freeform 799">
            <a:extLst>
              <a:ext uri="{FF2B5EF4-FFF2-40B4-BE49-F238E27FC236}">
                <a16:creationId xmlns:a16="http://schemas.microsoft.com/office/drawing/2014/main" id="{98B5CD1C-8CDF-4DD1-864D-C8E2123351BF}"/>
              </a:ext>
            </a:extLst>
          </p:cNvPr>
          <p:cNvSpPr>
            <a:spLocks/>
          </p:cNvSpPr>
          <p:nvPr/>
        </p:nvSpPr>
        <p:spPr bwMode="auto">
          <a:xfrm>
            <a:off x="6407889" y="3226330"/>
            <a:ext cx="14567" cy="11330"/>
          </a:xfrm>
          <a:custGeom>
            <a:avLst/>
            <a:gdLst>
              <a:gd name="T0" fmla="*/ 3 w 9"/>
              <a:gd name="T1" fmla="*/ 0 h 7"/>
              <a:gd name="T2" fmla="*/ 0 w 9"/>
              <a:gd name="T3" fmla="*/ 0 h 7"/>
              <a:gd name="T4" fmla="*/ 1 w 9"/>
              <a:gd name="T5" fmla="*/ 2 h 7"/>
              <a:gd name="T6" fmla="*/ 3 w 9"/>
              <a:gd name="T7" fmla="*/ 2 h 7"/>
              <a:gd name="T8" fmla="*/ 3 w 9"/>
              <a:gd name="T9" fmla="*/ 4 h 7"/>
              <a:gd name="T10" fmla="*/ 5 w 9"/>
              <a:gd name="T11" fmla="*/ 7 h 7"/>
              <a:gd name="T12" fmla="*/ 9 w 9"/>
              <a:gd name="T13" fmla="*/ 7 h 7"/>
              <a:gd name="T14" fmla="*/ 9 w 9"/>
              <a:gd name="T15" fmla="*/ 7 h 7"/>
              <a:gd name="T16" fmla="*/ 9 w 9"/>
              <a:gd name="T17" fmla="*/ 6 h 7"/>
              <a:gd name="T18" fmla="*/ 7 w 9"/>
              <a:gd name="T19" fmla="*/ 6 h 7"/>
              <a:gd name="T20" fmla="*/ 5 w 9"/>
              <a:gd name="T21" fmla="*/ 4 h 7"/>
              <a:gd name="T22" fmla="*/ 5 w 9"/>
              <a:gd name="T23" fmla="*/ 0 h 7"/>
              <a:gd name="T24" fmla="*/ 3 w 9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7">
                <a:moveTo>
                  <a:pt x="3" y="0"/>
                </a:moveTo>
                <a:lnTo>
                  <a:pt x="0" y="0"/>
                </a:lnTo>
                <a:lnTo>
                  <a:pt x="1" y="2"/>
                </a:lnTo>
                <a:lnTo>
                  <a:pt x="3" y="2"/>
                </a:lnTo>
                <a:lnTo>
                  <a:pt x="3" y="4"/>
                </a:lnTo>
                <a:lnTo>
                  <a:pt x="5" y="7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4" name="Freeform 800">
            <a:extLst>
              <a:ext uri="{FF2B5EF4-FFF2-40B4-BE49-F238E27FC236}">
                <a16:creationId xmlns:a16="http://schemas.microsoft.com/office/drawing/2014/main" id="{83DC9BBD-EB74-406E-9417-EAA989CCDC46}"/>
              </a:ext>
            </a:extLst>
          </p:cNvPr>
          <p:cNvSpPr>
            <a:spLocks/>
          </p:cNvSpPr>
          <p:nvPr/>
        </p:nvSpPr>
        <p:spPr bwMode="auto">
          <a:xfrm>
            <a:off x="6577837" y="3295928"/>
            <a:ext cx="6474" cy="6474"/>
          </a:xfrm>
          <a:custGeom>
            <a:avLst/>
            <a:gdLst>
              <a:gd name="T0" fmla="*/ 4 w 4"/>
              <a:gd name="T1" fmla="*/ 2 h 4"/>
              <a:gd name="T2" fmla="*/ 4 w 4"/>
              <a:gd name="T3" fmla="*/ 0 h 4"/>
              <a:gd name="T4" fmla="*/ 2 w 4"/>
              <a:gd name="T5" fmla="*/ 0 h 4"/>
              <a:gd name="T6" fmla="*/ 0 w 4"/>
              <a:gd name="T7" fmla="*/ 2 h 4"/>
              <a:gd name="T8" fmla="*/ 2 w 4"/>
              <a:gd name="T9" fmla="*/ 4 h 4"/>
              <a:gd name="T10" fmla="*/ 4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5" name="Freeform 801">
            <a:extLst>
              <a:ext uri="{FF2B5EF4-FFF2-40B4-BE49-F238E27FC236}">
                <a16:creationId xmlns:a16="http://schemas.microsoft.com/office/drawing/2014/main" id="{2155FE45-A9D5-47B8-AEED-5D9F9F5B443D}"/>
              </a:ext>
            </a:extLst>
          </p:cNvPr>
          <p:cNvSpPr>
            <a:spLocks/>
          </p:cNvSpPr>
          <p:nvPr/>
        </p:nvSpPr>
        <p:spPr bwMode="auto">
          <a:xfrm>
            <a:off x="6556796" y="3310495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4 h 4"/>
              <a:gd name="T4" fmla="*/ 4 w 4"/>
              <a:gd name="T5" fmla="*/ 2 h 4"/>
              <a:gd name="T6" fmla="*/ 2 w 4"/>
              <a:gd name="T7" fmla="*/ 0 h 4"/>
              <a:gd name="T8" fmla="*/ 0 w 4"/>
              <a:gd name="T9" fmla="*/ 0 h 4"/>
              <a:gd name="T10" fmla="*/ 0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6" name="Freeform 802">
            <a:extLst>
              <a:ext uri="{FF2B5EF4-FFF2-40B4-BE49-F238E27FC236}">
                <a16:creationId xmlns:a16="http://schemas.microsoft.com/office/drawing/2014/main" id="{AEFFD94B-A442-472D-A2A1-34AA61F44E70}"/>
              </a:ext>
            </a:extLst>
          </p:cNvPr>
          <p:cNvSpPr>
            <a:spLocks/>
          </p:cNvSpPr>
          <p:nvPr/>
        </p:nvSpPr>
        <p:spPr bwMode="auto">
          <a:xfrm>
            <a:off x="6547084" y="3213382"/>
            <a:ext cx="12948" cy="9711"/>
          </a:xfrm>
          <a:custGeom>
            <a:avLst/>
            <a:gdLst>
              <a:gd name="T0" fmla="*/ 4 w 8"/>
              <a:gd name="T1" fmla="*/ 2 h 6"/>
              <a:gd name="T2" fmla="*/ 4 w 8"/>
              <a:gd name="T3" fmla="*/ 0 h 6"/>
              <a:gd name="T4" fmla="*/ 0 w 8"/>
              <a:gd name="T5" fmla="*/ 0 h 6"/>
              <a:gd name="T6" fmla="*/ 0 w 8"/>
              <a:gd name="T7" fmla="*/ 2 h 6"/>
              <a:gd name="T8" fmla="*/ 0 w 8"/>
              <a:gd name="T9" fmla="*/ 4 h 6"/>
              <a:gd name="T10" fmla="*/ 2 w 8"/>
              <a:gd name="T11" fmla="*/ 6 h 6"/>
              <a:gd name="T12" fmla="*/ 4 w 8"/>
              <a:gd name="T13" fmla="*/ 6 h 6"/>
              <a:gd name="T14" fmla="*/ 6 w 8"/>
              <a:gd name="T15" fmla="*/ 6 h 6"/>
              <a:gd name="T16" fmla="*/ 6 w 8"/>
              <a:gd name="T17" fmla="*/ 2 h 6"/>
              <a:gd name="T18" fmla="*/ 8 w 8"/>
              <a:gd name="T19" fmla="*/ 0 h 6"/>
              <a:gd name="T20" fmla="*/ 6 w 8"/>
              <a:gd name="T21" fmla="*/ 0 h 6"/>
              <a:gd name="T22" fmla="*/ 4 w 8"/>
              <a:gd name="T2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6">
                <a:moveTo>
                  <a:pt x="4" y="2"/>
                </a:move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6" y="2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7" name="Freeform 803">
            <a:extLst>
              <a:ext uri="{FF2B5EF4-FFF2-40B4-BE49-F238E27FC236}">
                <a16:creationId xmlns:a16="http://schemas.microsoft.com/office/drawing/2014/main" id="{D1D6C18C-67E2-4945-BB1E-F09801B6D4A5}"/>
              </a:ext>
            </a:extLst>
          </p:cNvPr>
          <p:cNvSpPr>
            <a:spLocks/>
          </p:cNvSpPr>
          <p:nvPr/>
        </p:nvSpPr>
        <p:spPr bwMode="auto">
          <a:xfrm>
            <a:off x="6538992" y="3250609"/>
            <a:ext cx="4856" cy="8093"/>
          </a:xfrm>
          <a:custGeom>
            <a:avLst/>
            <a:gdLst>
              <a:gd name="T0" fmla="*/ 1 w 3"/>
              <a:gd name="T1" fmla="*/ 2 h 5"/>
              <a:gd name="T2" fmla="*/ 0 w 3"/>
              <a:gd name="T3" fmla="*/ 0 h 5"/>
              <a:gd name="T4" fmla="*/ 0 w 3"/>
              <a:gd name="T5" fmla="*/ 0 h 5"/>
              <a:gd name="T6" fmla="*/ 1 w 3"/>
              <a:gd name="T7" fmla="*/ 4 h 5"/>
              <a:gd name="T8" fmla="*/ 1 w 3"/>
              <a:gd name="T9" fmla="*/ 4 h 5"/>
              <a:gd name="T10" fmla="*/ 1 w 3"/>
              <a:gd name="T11" fmla="*/ 5 h 5"/>
              <a:gd name="T12" fmla="*/ 3 w 3"/>
              <a:gd name="T13" fmla="*/ 5 h 5"/>
              <a:gd name="T14" fmla="*/ 3 w 3"/>
              <a:gd name="T15" fmla="*/ 2 h 5"/>
              <a:gd name="T16" fmla="*/ 1 w 3"/>
              <a:gd name="T1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5">
                <a:moveTo>
                  <a:pt x="1" y="2"/>
                </a:moveTo>
                <a:lnTo>
                  <a:pt x="0" y="0"/>
                </a:lnTo>
                <a:lnTo>
                  <a:pt x="0" y="0"/>
                </a:lnTo>
                <a:lnTo>
                  <a:pt x="1" y="4"/>
                </a:lnTo>
                <a:lnTo>
                  <a:pt x="1" y="4"/>
                </a:lnTo>
                <a:lnTo>
                  <a:pt x="1" y="5"/>
                </a:lnTo>
                <a:lnTo>
                  <a:pt x="3" y="5"/>
                </a:lnTo>
                <a:lnTo>
                  <a:pt x="3" y="2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8" name="Rectangle 804">
            <a:extLst>
              <a:ext uri="{FF2B5EF4-FFF2-40B4-BE49-F238E27FC236}">
                <a16:creationId xmlns:a16="http://schemas.microsoft.com/office/drawing/2014/main" id="{C09B8EBE-BCFA-4225-B439-569D5BD8D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888" y="3302402"/>
            <a:ext cx="1619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9" name="Freeform 805">
            <a:extLst>
              <a:ext uri="{FF2B5EF4-FFF2-40B4-BE49-F238E27FC236}">
                <a16:creationId xmlns:a16="http://schemas.microsoft.com/office/drawing/2014/main" id="{372792F1-6695-4419-99D5-950B81409256}"/>
              </a:ext>
            </a:extLst>
          </p:cNvPr>
          <p:cNvSpPr>
            <a:spLocks/>
          </p:cNvSpPr>
          <p:nvPr/>
        </p:nvSpPr>
        <p:spPr bwMode="auto">
          <a:xfrm>
            <a:off x="6556796" y="3295928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2 h 4"/>
              <a:gd name="T4" fmla="*/ 4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2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Freeform 806">
            <a:extLst>
              <a:ext uri="{FF2B5EF4-FFF2-40B4-BE49-F238E27FC236}">
                <a16:creationId xmlns:a16="http://schemas.microsoft.com/office/drawing/2014/main" id="{55B1344D-91F8-48AA-B2DB-A2AF928E19CA}"/>
              </a:ext>
            </a:extLst>
          </p:cNvPr>
          <p:cNvSpPr>
            <a:spLocks/>
          </p:cNvSpPr>
          <p:nvPr/>
        </p:nvSpPr>
        <p:spPr bwMode="auto">
          <a:xfrm>
            <a:off x="6543847" y="3286217"/>
            <a:ext cx="9711" cy="9711"/>
          </a:xfrm>
          <a:custGeom>
            <a:avLst/>
            <a:gdLst>
              <a:gd name="T0" fmla="*/ 0 w 6"/>
              <a:gd name="T1" fmla="*/ 0 h 6"/>
              <a:gd name="T2" fmla="*/ 0 w 6"/>
              <a:gd name="T3" fmla="*/ 2 h 6"/>
              <a:gd name="T4" fmla="*/ 0 w 6"/>
              <a:gd name="T5" fmla="*/ 4 h 6"/>
              <a:gd name="T6" fmla="*/ 4 w 6"/>
              <a:gd name="T7" fmla="*/ 6 h 6"/>
              <a:gd name="T8" fmla="*/ 6 w 6"/>
              <a:gd name="T9" fmla="*/ 6 h 6"/>
              <a:gd name="T10" fmla="*/ 6 w 6"/>
              <a:gd name="T11" fmla="*/ 6 h 6"/>
              <a:gd name="T12" fmla="*/ 4 w 6"/>
              <a:gd name="T13" fmla="*/ 2 h 6"/>
              <a:gd name="T14" fmla="*/ 2 w 6"/>
              <a:gd name="T15" fmla="*/ 0 h 6"/>
              <a:gd name="T16" fmla="*/ 0 w 6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4" y="6"/>
                </a:lnTo>
                <a:lnTo>
                  <a:pt x="6" y="6"/>
                </a:lnTo>
                <a:lnTo>
                  <a:pt x="6" y="6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1" name="Freeform 807">
            <a:extLst>
              <a:ext uri="{FF2B5EF4-FFF2-40B4-BE49-F238E27FC236}">
                <a16:creationId xmlns:a16="http://schemas.microsoft.com/office/drawing/2014/main" id="{3F502E27-3B18-4FC3-8E04-116655A2DCCE}"/>
              </a:ext>
            </a:extLst>
          </p:cNvPr>
          <p:cNvSpPr>
            <a:spLocks/>
          </p:cNvSpPr>
          <p:nvPr/>
        </p:nvSpPr>
        <p:spPr bwMode="auto">
          <a:xfrm>
            <a:off x="6560033" y="3198815"/>
            <a:ext cx="8093" cy="3237"/>
          </a:xfrm>
          <a:custGeom>
            <a:avLst/>
            <a:gdLst>
              <a:gd name="T0" fmla="*/ 3 w 5"/>
              <a:gd name="T1" fmla="*/ 0 h 2"/>
              <a:gd name="T2" fmla="*/ 2 w 5"/>
              <a:gd name="T3" fmla="*/ 0 h 2"/>
              <a:gd name="T4" fmla="*/ 0 w 5"/>
              <a:gd name="T5" fmla="*/ 2 h 2"/>
              <a:gd name="T6" fmla="*/ 3 w 5"/>
              <a:gd name="T7" fmla="*/ 2 h 2"/>
              <a:gd name="T8" fmla="*/ 5 w 5"/>
              <a:gd name="T9" fmla="*/ 2 h 2"/>
              <a:gd name="T10" fmla="*/ 5 w 5"/>
              <a:gd name="T11" fmla="*/ 0 h 2"/>
              <a:gd name="T12" fmla="*/ 3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3" y="0"/>
                </a:moveTo>
                <a:lnTo>
                  <a:pt x="2" y="0"/>
                </a:lnTo>
                <a:lnTo>
                  <a:pt x="0" y="2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2" name="Freeform 809">
            <a:extLst>
              <a:ext uri="{FF2B5EF4-FFF2-40B4-BE49-F238E27FC236}">
                <a16:creationId xmlns:a16="http://schemas.microsoft.com/office/drawing/2014/main" id="{43958AA3-6F09-4773-B7B2-FFA2A239B5A5}"/>
              </a:ext>
            </a:extLst>
          </p:cNvPr>
          <p:cNvSpPr>
            <a:spLocks/>
          </p:cNvSpPr>
          <p:nvPr/>
        </p:nvSpPr>
        <p:spPr bwMode="auto">
          <a:xfrm>
            <a:off x="6519568" y="3355814"/>
            <a:ext cx="72834" cy="22660"/>
          </a:xfrm>
          <a:custGeom>
            <a:avLst/>
            <a:gdLst>
              <a:gd name="T0" fmla="*/ 0 w 45"/>
              <a:gd name="T1" fmla="*/ 0 h 14"/>
              <a:gd name="T2" fmla="*/ 0 w 45"/>
              <a:gd name="T3" fmla="*/ 4 h 14"/>
              <a:gd name="T4" fmla="*/ 0 w 45"/>
              <a:gd name="T5" fmla="*/ 6 h 14"/>
              <a:gd name="T6" fmla="*/ 0 w 45"/>
              <a:gd name="T7" fmla="*/ 8 h 14"/>
              <a:gd name="T8" fmla="*/ 2 w 45"/>
              <a:gd name="T9" fmla="*/ 10 h 14"/>
              <a:gd name="T10" fmla="*/ 8 w 45"/>
              <a:gd name="T11" fmla="*/ 8 h 14"/>
              <a:gd name="T12" fmla="*/ 10 w 45"/>
              <a:gd name="T13" fmla="*/ 10 h 14"/>
              <a:gd name="T14" fmla="*/ 13 w 45"/>
              <a:gd name="T15" fmla="*/ 8 h 14"/>
              <a:gd name="T16" fmla="*/ 15 w 45"/>
              <a:gd name="T17" fmla="*/ 10 h 14"/>
              <a:gd name="T18" fmla="*/ 19 w 45"/>
              <a:gd name="T19" fmla="*/ 12 h 14"/>
              <a:gd name="T20" fmla="*/ 19 w 45"/>
              <a:gd name="T21" fmla="*/ 14 h 14"/>
              <a:gd name="T22" fmla="*/ 25 w 45"/>
              <a:gd name="T23" fmla="*/ 14 h 14"/>
              <a:gd name="T24" fmla="*/ 28 w 45"/>
              <a:gd name="T25" fmla="*/ 12 h 14"/>
              <a:gd name="T26" fmla="*/ 32 w 45"/>
              <a:gd name="T27" fmla="*/ 12 h 14"/>
              <a:gd name="T28" fmla="*/ 38 w 45"/>
              <a:gd name="T29" fmla="*/ 12 h 14"/>
              <a:gd name="T30" fmla="*/ 42 w 45"/>
              <a:gd name="T31" fmla="*/ 12 h 14"/>
              <a:gd name="T32" fmla="*/ 44 w 45"/>
              <a:gd name="T33" fmla="*/ 10 h 14"/>
              <a:gd name="T34" fmla="*/ 45 w 45"/>
              <a:gd name="T35" fmla="*/ 8 h 14"/>
              <a:gd name="T36" fmla="*/ 45 w 45"/>
              <a:gd name="T37" fmla="*/ 6 h 14"/>
              <a:gd name="T38" fmla="*/ 45 w 45"/>
              <a:gd name="T39" fmla="*/ 4 h 14"/>
              <a:gd name="T40" fmla="*/ 44 w 45"/>
              <a:gd name="T41" fmla="*/ 6 h 14"/>
              <a:gd name="T42" fmla="*/ 44 w 45"/>
              <a:gd name="T43" fmla="*/ 8 h 14"/>
              <a:gd name="T44" fmla="*/ 42 w 45"/>
              <a:gd name="T45" fmla="*/ 8 h 14"/>
              <a:gd name="T46" fmla="*/ 40 w 45"/>
              <a:gd name="T47" fmla="*/ 8 h 14"/>
              <a:gd name="T48" fmla="*/ 38 w 45"/>
              <a:gd name="T49" fmla="*/ 8 h 14"/>
              <a:gd name="T50" fmla="*/ 36 w 45"/>
              <a:gd name="T51" fmla="*/ 8 h 14"/>
              <a:gd name="T52" fmla="*/ 36 w 45"/>
              <a:gd name="T53" fmla="*/ 6 h 14"/>
              <a:gd name="T54" fmla="*/ 36 w 45"/>
              <a:gd name="T55" fmla="*/ 4 h 14"/>
              <a:gd name="T56" fmla="*/ 34 w 45"/>
              <a:gd name="T57" fmla="*/ 4 h 14"/>
              <a:gd name="T58" fmla="*/ 30 w 45"/>
              <a:gd name="T59" fmla="*/ 4 h 14"/>
              <a:gd name="T60" fmla="*/ 27 w 45"/>
              <a:gd name="T61" fmla="*/ 2 h 14"/>
              <a:gd name="T62" fmla="*/ 21 w 45"/>
              <a:gd name="T63" fmla="*/ 2 h 14"/>
              <a:gd name="T64" fmla="*/ 17 w 45"/>
              <a:gd name="T65" fmla="*/ 4 h 14"/>
              <a:gd name="T66" fmla="*/ 15 w 45"/>
              <a:gd name="T67" fmla="*/ 6 h 14"/>
              <a:gd name="T68" fmla="*/ 12 w 45"/>
              <a:gd name="T69" fmla="*/ 4 h 14"/>
              <a:gd name="T70" fmla="*/ 12 w 45"/>
              <a:gd name="T71" fmla="*/ 2 h 14"/>
              <a:gd name="T72" fmla="*/ 10 w 45"/>
              <a:gd name="T73" fmla="*/ 2 h 14"/>
              <a:gd name="T74" fmla="*/ 10 w 45"/>
              <a:gd name="T75" fmla="*/ 2 h 14"/>
              <a:gd name="T76" fmla="*/ 10 w 45"/>
              <a:gd name="T77" fmla="*/ 0 h 14"/>
              <a:gd name="T78" fmla="*/ 6 w 45"/>
              <a:gd name="T79" fmla="*/ 0 h 14"/>
              <a:gd name="T80" fmla="*/ 8 w 45"/>
              <a:gd name="T81" fmla="*/ 2 h 14"/>
              <a:gd name="T82" fmla="*/ 8 w 45"/>
              <a:gd name="T83" fmla="*/ 2 h 14"/>
              <a:gd name="T84" fmla="*/ 8 w 45"/>
              <a:gd name="T85" fmla="*/ 2 h 14"/>
              <a:gd name="T86" fmla="*/ 4 w 45"/>
              <a:gd name="T87" fmla="*/ 2 h 14"/>
              <a:gd name="T88" fmla="*/ 4 w 45"/>
              <a:gd name="T89" fmla="*/ 0 h 14"/>
              <a:gd name="T90" fmla="*/ 4 w 45"/>
              <a:gd name="T91" fmla="*/ 0 h 14"/>
              <a:gd name="T92" fmla="*/ 2 w 45"/>
              <a:gd name="T93" fmla="*/ 0 h 14"/>
              <a:gd name="T94" fmla="*/ 4 w 45"/>
              <a:gd name="T95" fmla="*/ 2 h 14"/>
              <a:gd name="T96" fmla="*/ 2 w 45"/>
              <a:gd name="T97" fmla="*/ 4 h 14"/>
              <a:gd name="T98" fmla="*/ 0 w 45"/>
              <a:gd name="T9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5" h="1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8" y="8"/>
                </a:lnTo>
                <a:lnTo>
                  <a:pt x="10" y="10"/>
                </a:lnTo>
                <a:lnTo>
                  <a:pt x="13" y="8"/>
                </a:lnTo>
                <a:lnTo>
                  <a:pt x="15" y="10"/>
                </a:lnTo>
                <a:lnTo>
                  <a:pt x="19" y="12"/>
                </a:lnTo>
                <a:lnTo>
                  <a:pt x="19" y="14"/>
                </a:lnTo>
                <a:lnTo>
                  <a:pt x="25" y="14"/>
                </a:lnTo>
                <a:lnTo>
                  <a:pt x="28" y="12"/>
                </a:lnTo>
                <a:lnTo>
                  <a:pt x="32" y="12"/>
                </a:lnTo>
                <a:lnTo>
                  <a:pt x="38" y="12"/>
                </a:lnTo>
                <a:lnTo>
                  <a:pt x="42" y="12"/>
                </a:lnTo>
                <a:lnTo>
                  <a:pt x="44" y="10"/>
                </a:lnTo>
                <a:lnTo>
                  <a:pt x="45" y="8"/>
                </a:lnTo>
                <a:lnTo>
                  <a:pt x="45" y="6"/>
                </a:lnTo>
                <a:lnTo>
                  <a:pt x="45" y="4"/>
                </a:lnTo>
                <a:lnTo>
                  <a:pt x="44" y="6"/>
                </a:lnTo>
                <a:lnTo>
                  <a:pt x="44" y="8"/>
                </a:lnTo>
                <a:lnTo>
                  <a:pt x="42" y="8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6" y="6"/>
                </a:lnTo>
                <a:lnTo>
                  <a:pt x="36" y="4"/>
                </a:lnTo>
                <a:lnTo>
                  <a:pt x="34" y="4"/>
                </a:lnTo>
                <a:lnTo>
                  <a:pt x="30" y="4"/>
                </a:lnTo>
                <a:lnTo>
                  <a:pt x="27" y="2"/>
                </a:lnTo>
                <a:lnTo>
                  <a:pt x="21" y="2"/>
                </a:lnTo>
                <a:lnTo>
                  <a:pt x="17" y="4"/>
                </a:lnTo>
                <a:lnTo>
                  <a:pt x="15" y="6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4" y="2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3" name="Freeform 810">
            <a:extLst>
              <a:ext uri="{FF2B5EF4-FFF2-40B4-BE49-F238E27FC236}">
                <a16:creationId xmlns:a16="http://schemas.microsoft.com/office/drawing/2014/main" id="{34912F36-4F1A-487D-BBAC-275EDA90F2C7}"/>
              </a:ext>
            </a:extLst>
          </p:cNvPr>
          <p:cNvSpPr>
            <a:spLocks/>
          </p:cNvSpPr>
          <p:nvPr/>
        </p:nvSpPr>
        <p:spPr bwMode="auto">
          <a:xfrm>
            <a:off x="7050455" y="3211762"/>
            <a:ext cx="45320" cy="38845"/>
          </a:xfrm>
          <a:custGeom>
            <a:avLst/>
            <a:gdLst>
              <a:gd name="T0" fmla="*/ 17 w 28"/>
              <a:gd name="T1" fmla="*/ 9 h 24"/>
              <a:gd name="T2" fmla="*/ 15 w 28"/>
              <a:gd name="T3" fmla="*/ 3 h 24"/>
              <a:gd name="T4" fmla="*/ 11 w 28"/>
              <a:gd name="T5" fmla="*/ 3 h 24"/>
              <a:gd name="T6" fmla="*/ 9 w 28"/>
              <a:gd name="T7" fmla="*/ 5 h 24"/>
              <a:gd name="T8" fmla="*/ 6 w 28"/>
              <a:gd name="T9" fmla="*/ 0 h 24"/>
              <a:gd name="T10" fmla="*/ 4 w 28"/>
              <a:gd name="T11" fmla="*/ 1 h 24"/>
              <a:gd name="T12" fmla="*/ 0 w 28"/>
              <a:gd name="T13" fmla="*/ 1 h 24"/>
              <a:gd name="T14" fmla="*/ 0 w 28"/>
              <a:gd name="T15" fmla="*/ 1 h 24"/>
              <a:gd name="T16" fmla="*/ 0 w 28"/>
              <a:gd name="T17" fmla="*/ 3 h 24"/>
              <a:gd name="T18" fmla="*/ 2 w 28"/>
              <a:gd name="T19" fmla="*/ 3 h 24"/>
              <a:gd name="T20" fmla="*/ 4 w 28"/>
              <a:gd name="T21" fmla="*/ 5 h 24"/>
              <a:gd name="T22" fmla="*/ 6 w 28"/>
              <a:gd name="T23" fmla="*/ 5 h 24"/>
              <a:gd name="T24" fmla="*/ 7 w 28"/>
              <a:gd name="T25" fmla="*/ 9 h 24"/>
              <a:gd name="T26" fmla="*/ 7 w 28"/>
              <a:gd name="T27" fmla="*/ 11 h 24"/>
              <a:gd name="T28" fmla="*/ 13 w 28"/>
              <a:gd name="T29" fmla="*/ 15 h 24"/>
              <a:gd name="T30" fmla="*/ 15 w 28"/>
              <a:gd name="T31" fmla="*/ 18 h 24"/>
              <a:gd name="T32" fmla="*/ 19 w 28"/>
              <a:gd name="T33" fmla="*/ 20 h 24"/>
              <a:gd name="T34" fmla="*/ 23 w 28"/>
              <a:gd name="T35" fmla="*/ 20 h 24"/>
              <a:gd name="T36" fmla="*/ 28 w 28"/>
              <a:gd name="T37" fmla="*/ 24 h 24"/>
              <a:gd name="T38" fmla="*/ 28 w 28"/>
              <a:gd name="T39" fmla="*/ 20 h 24"/>
              <a:gd name="T40" fmla="*/ 21 w 28"/>
              <a:gd name="T41" fmla="*/ 9 h 24"/>
              <a:gd name="T42" fmla="*/ 17 w 28"/>
              <a:gd name="T43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" h="24">
                <a:moveTo>
                  <a:pt x="17" y="9"/>
                </a:moveTo>
                <a:lnTo>
                  <a:pt x="15" y="3"/>
                </a:lnTo>
                <a:lnTo>
                  <a:pt x="11" y="3"/>
                </a:lnTo>
                <a:lnTo>
                  <a:pt x="9" y="5"/>
                </a:lnTo>
                <a:lnTo>
                  <a:pt x="6" y="0"/>
                </a:lnTo>
                <a:lnTo>
                  <a:pt x="4" y="1"/>
                </a:lnTo>
                <a:lnTo>
                  <a:pt x="0" y="1"/>
                </a:lnTo>
                <a:lnTo>
                  <a:pt x="0" y="1"/>
                </a:lnTo>
                <a:lnTo>
                  <a:pt x="0" y="3"/>
                </a:lnTo>
                <a:lnTo>
                  <a:pt x="2" y="3"/>
                </a:lnTo>
                <a:lnTo>
                  <a:pt x="4" y="5"/>
                </a:lnTo>
                <a:lnTo>
                  <a:pt x="6" y="5"/>
                </a:lnTo>
                <a:lnTo>
                  <a:pt x="7" y="9"/>
                </a:lnTo>
                <a:lnTo>
                  <a:pt x="7" y="11"/>
                </a:lnTo>
                <a:lnTo>
                  <a:pt x="13" y="15"/>
                </a:lnTo>
                <a:lnTo>
                  <a:pt x="15" y="18"/>
                </a:lnTo>
                <a:lnTo>
                  <a:pt x="19" y="20"/>
                </a:lnTo>
                <a:lnTo>
                  <a:pt x="23" y="20"/>
                </a:lnTo>
                <a:lnTo>
                  <a:pt x="28" y="24"/>
                </a:lnTo>
                <a:lnTo>
                  <a:pt x="28" y="20"/>
                </a:lnTo>
                <a:lnTo>
                  <a:pt x="21" y="9"/>
                </a:lnTo>
                <a:lnTo>
                  <a:pt x="17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4" name="Freeform 811">
            <a:extLst>
              <a:ext uri="{FF2B5EF4-FFF2-40B4-BE49-F238E27FC236}">
                <a16:creationId xmlns:a16="http://schemas.microsoft.com/office/drawing/2014/main" id="{46FD4ABB-273B-4698-97BD-4ABCA1281DF7}"/>
              </a:ext>
            </a:extLst>
          </p:cNvPr>
          <p:cNvSpPr>
            <a:spLocks/>
          </p:cNvSpPr>
          <p:nvPr/>
        </p:nvSpPr>
        <p:spPr bwMode="auto">
          <a:xfrm>
            <a:off x="7053692" y="3140546"/>
            <a:ext cx="142433" cy="121392"/>
          </a:xfrm>
          <a:custGeom>
            <a:avLst/>
            <a:gdLst>
              <a:gd name="T0" fmla="*/ 69 w 88"/>
              <a:gd name="T1" fmla="*/ 64 h 75"/>
              <a:gd name="T2" fmla="*/ 69 w 88"/>
              <a:gd name="T3" fmla="*/ 57 h 75"/>
              <a:gd name="T4" fmla="*/ 73 w 88"/>
              <a:gd name="T5" fmla="*/ 57 h 75"/>
              <a:gd name="T6" fmla="*/ 73 w 88"/>
              <a:gd name="T7" fmla="*/ 62 h 75"/>
              <a:gd name="T8" fmla="*/ 73 w 88"/>
              <a:gd name="T9" fmla="*/ 55 h 75"/>
              <a:gd name="T10" fmla="*/ 75 w 88"/>
              <a:gd name="T11" fmla="*/ 51 h 75"/>
              <a:gd name="T12" fmla="*/ 75 w 88"/>
              <a:gd name="T13" fmla="*/ 47 h 75"/>
              <a:gd name="T14" fmla="*/ 75 w 88"/>
              <a:gd name="T15" fmla="*/ 42 h 75"/>
              <a:gd name="T16" fmla="*/ 81 w 88"/>
              <a:gd name="T17" fmla="*/ 32 h 75"/>
              <a:gd name="T18" fmla="*/ 86 w 88"/>
              <a:gd name="T19" fmla="*/ 30 h 75"/>
              <a:gd name="T20" fmla="*/ 86 w 88"/>
              <a:gd name="T21" fmla="*/ 29 h 75"/>
              <a:gd name="T22" fmla="*/ 79 w 88"/>
              <a:gd name="T23" fmla="*/ 27 h 75"/>
              <a:gd name="T24" fmla="*/ 73 w 88"/>
              <a:gd name="T25" fmla="*/ 21 h 75"/>
              <a:gd name="T26" fmla="*/ 66 w 88"/>
              <a:gd name="T27" fmla="*/ 12 h 75"/>
              <a:gd name="T28" fmla="*/ 60 w 88"/>
              <a:gd name="T29" fmla="*/ 2 h 75"/>
              <a:gd name="T30" fmla="*/ 51 w 88"/>
              <a:gd name="T31" fmla="*/ 6 h 75"/>
              <a:gd name="T32" fmla="*/ 45 w 88"/>
              <a:gd name="T33" fmla="*/ 12 h 75"/>
              <a:gd name="T34" fmla="*/ 36 w 88"/>
              <a:gd name="T35" fmla="*/ 8 h 75"/>
              <a:gd name="T36" fmla="*/ 22 w 88"/>
              <a:gd name="T37" fmla="*/ 0 h 75"/>
              <a:gd name="T38" fmla="*/ 26 w 88"/>
              <a:gd name="T39" fmla="*/ 10 h 75"/>
              <a:gd name="T40" fmla="*/ 26 w 88"/>
              <a:gd name="T41" fmla="*/ 19 h 75"/>
              <a:gd name="T42" fmla="*/ 15 w 88"/>
              <a:gd name="T43" fmla="*/ 15 h 75"/>
              <a:gd name="T44" fmla="*/ 0 w 88"/>
              <a:gd name="T45" fmla="*/ 12 h 75"/>
              <a:gd name="T46" fmla="*/ 2 w 88"/>
              <a:gd name="T47" fmla="*/ 17 h 75"/>
              <a:gd name="T48" fmla="*/ 11 w 88"/>
              <a:gd name="T49" fmla="*/ 23 h 75"/>
              <a:gd name="T50" fmla="*/ 11 w 88"/>
              <a:gd name="T51" fmla="*/ 29 h 75"/>
              <a:gd name="T52" fmla="*/ 17 w 88"/>
              <a:gd name="T53" fmla="*/ 38 h 75"/>
              <a:gd name="T54" fmla="*/ 17 w 88"/>
              <a:gd name="T55" fmla="*/ 45 h 75"/>
              <a:gd name="T56" fmla="*/ 30 w 88"/>
              <a:gd name="T57" fmla="*/ 49 h 75"/>
              <a:gd name="T58" fmla="*/ 30 w 88"/>
              <a:gd name="T59" fmla="*/ 55 h 75"/>
              <a:gd name="T60" fmla="*/ 30 w 88"/>
              <a:gd name="T61" fmla="*/ 60 h 75"/>
              <a:gd name="T62" fmla="*/ 30 w 88"/>
              <a:gd name="T63" fmla="*/ 64 h 75"/>
              <a:gd name="T64" fmla="*/ 36 w 88"/>
              <a:gd name="T65" fmla="*/ 64 h 75"/>
              <a:gd name="T66" fmla="*/ 37 w 88"/>
              <a:gd name="T67" fmla="*/ 60 h 75"/>
              <a:gd name="T68" fmla="*/ 41 w 88"/>
              <a:gd name="T69" fmla="*/ 55 h 75"/>
              <a:gd name="T70" fmla="*/ 47 w 88"/>
              <a:gd name="T71" fmla="*/ 53 h 75"/>
              <a:gd name="T72" fmla="*/ 51 w 88"/>
              <a:gd name="T73" fmla="*/ 49 h 75"/>
              <a:gd name="T74" fmla="*/ 54 w 88"/>
              <a:gd name="T75" fmla="*/ 51 h 75"/>
              <a:gd name="T76" fmla="*/ 56 w 88"/>
              <a:gd name="T77" fmla="*/ 53 h 75"/>
              <a:gd name="T78" fmla="*/ 56 w 88"/>
              <a:gd name="T79" fmla="*/ 57 h 75"/>
              <a:gd name="T80" fmla="*/ 62 w 88"/>
              <a:gd name="T81" fmla="*/ 60 h 75"/>
              <a:gd name="T82" fmla="*/ 62 w 88"/>
              <a:gd name="T83" fmla="*/ 70 h 75"/>
              <a:gd name="T84" fmla="*/ 66 w 88"/>
              <a:gd name="T85" fmla="*/ 73 h 75"/>
              <a:gd name="T86" fmla="*/ 69 w 88"/>
              <a:gd name="T87" fmla="*/ 73 h 75"/>
              <a:gd name="T88" fmla="*/ 69 w 88"/>
              <a:gd name="T89" fmla="*/ 6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8" h="75">
                <a:moveTo>
                  <a:pt x="69" y="66"/>
                </a:moveTo>
                <a:lnTo>
                  <a:pt x="69" y="64"/>
                </a:lnTo>
                <a:lnTo>
                  <a:pt x="68" y="59"/>
                </a:lnTo>
                <a:lnTo>
                  <a:pt x="69" y="57"/>
                </a:lnTo>
                <a:lnTo>
                  <a:pt x="69" y="55"/>
                </a:lnTo>
                <a:lnTo>
                  <a:pt x="73" y="57"/>
                </a:lnTo>
                <a:lnTo>
                  <a:pt x="71" y="60"/>
                </a:lnTo>
                <a:lnTo>
                  <a:pt x="73" y="62"/>
                </a:lnTo>
                <a:lnTo>
                  <a:pt x="73" y="60"/>
                </a:lnTo>
                <a:lnTo>
                  <a:pt x="73" y="55"/>
                </a:lnTo>
                <a:lnTo>
                  <a:pt x="75" y="53"/>
                </a:lnTo>
                <a:lnTo>
                  <a:pt x="75" y="51"/>
                </a:lnTo>
                <a:lnTo>
                  <a:pt x="73" y="49"/>
                </a:lnTo>
                <a:lnTo>
                  <a:pt x="75" y="47"/>
                </a:lnTo>
                <a:lnTo>
                  <a:pt x="75" y="45"/>
                </a:lnTo>
                <a:lnTo>
                  <a:pt x="75" y="42"/>
                </a:lnTo>
                <a:lnTo>
                  <a:pt x="75" y="36"/>
                </a:lnTo>
                <a:lnTo>
                  <a:pt x="81" y="32"/>
                </a:lnTo>
                <a:lnTo>
                  <a:pt x="85" y="32"/>
                </a:lnTo>
                <a:lnTo>
                  <a:pt x="86" y="30"/>
                </a:lnTo>
                <a:lnTo>
                  <a:pt x="88" y="30"/>
                </a:lnTo>
                <a:lnTo>
                  <a:pt x="86" y="29"/>
                </a:lnTo>
                <a:lnTo>
                  <a:pt x="83" y="27"/>
                </a:lnTo>
                <a:lnTo>
                  <a:pt x="79" y="27"/>
                </a:lnTo>
                <a:lnTo>
                  <a:pt x="75" y="23"/>
                </a:lnTo>
                <a:lnTo>
                  <a:pt x="73" y="21"/>
                </a:lnTo>
                <a:lnTo>
                  <a:pt x="68" y="17"/>
                </a:lnTo>
                <a:lnTo>
                  <a:pt x="66" y="12"/>
                </a:lnTo>
                <a:lnTo>
                  <a:pt x="66" y="10"/>
                </a:lnTo>
                <a:lnTo>
                  <a:pt x="60" y="2"/>
                </a:lnTo>
                <a:lnTo>
                  <a:pt x="56" y="0"/>
                </a:lnTo>
                <a:lnTo>
                  <a:pt x="51" y="6"/>
                </a:lnTo>
                <a:lnTo>
                  <a:pt x="47" y="10"/>
                </a:lnTo>
                <a:lnTo>
                  <a:pt x="45" y="12"/>
                </a:lnTo>
                <a:lnTo>
                  <a:pt x="37" y="12"/>
                </a:lnTo>
                <a:lnTo>
                  <a:pt x="36" y="8"/>
                </a:lnTo>
                <a:lnTo>
                  <a:pt x="28" y="0"/>
                </a:lnTo>
                <a:lnTo>
                  <a:pt x="22" y="0"/>
                </a:lnTo>
                <a:lnTo>
                  <a:pt x="21" y="6"/>
                </a:lnTo>
                <a:lnTo>
                  <a:pt x="26" y="10"/>
                </a:lnTo>
                <a:lnTo>
                  <a:pt x="28" y="14"/>
                </a:lnTo>
                <a:lnTo>
                  <a:pt x="26" y="19"/>
                </a:lnTo>
                <a:lnTo>
                  <a:pt x="21" y="15"/>
                </a:lnTo>
                <a:lnTo>
                  <a:pt x="15" y="15"/>
                </a:lnTo>
                <a:lnTo>
                  <a:pt x="5" y="10"/>
                </a:lnTo>
                <a:lnTo>
                  <a:pt x="0" y="12"/>
                </a:lnTo>
                <a:lnTo>
                  <a:pt x="0" y="15"/>
                </a:lnTo>
                <a:lnTo>
                  <a:pt x="2" y="17"/>
                </a:lnTo>
                <a:lnTo>
                  <a:pt x="7" y="19"/>
                </a:lnTo>
                <a:lnTo>
                  <a:pt x="11" y="23"/>
                </a:lnTo>
                <a:lnTo>
                  <a:pt x="11" y="27"/>
                </a:lnTo>
                <a:lnTo>
                  <a:pt x="11" y="29"/>
                </a:lnTo>
                <a:lnTo>
                  <a:pt x="17" y="34"/>
                </a:lnTo>
                <a:lnTo>
                  <a:pt x="17" y="38"/>
                </a:lnTo>
                <a:lnTo>
                  <a:pt x="15" y="40"/>
                </a:lnTo>
                <a:lnTo>
                  <a:pt x="17" y="45"/>
                </a:lnTo>
                <a:lnTo>
                  <a:pt x="24" y="49"/>
                </a:lnTo>
                <a:lnTo>
                  <a:pt x="30" y="49"/>
                </a:lnTo>
                <a:lnTo>
                  <a:pt x="34" y="53"/>
                </a:lnTo>
                <a:lnTo>
                  <a:pt x="30" y="55"/>
                </a:lnTo>
                <a:lnTo>
                  <a:pt x="32" y="59"/>
                </a:lnTo>
                <a:lnTo>
                  <a:pt x="30" y="60"/>
                </a:lnTo>
                <a:lnTo>
                  <a:pt x="30" y="64"/>
                </a:lnTo>
                <a:lnTo>
                  <a:pt x="30" y="64"/>
                </a:lnTo>
                <a:lnTo>
                  <a:pt x="32" y="64"/>
                </a:lnTo>
                <a:lnTo>
                  <a:pt x="36" y="64"/>
                </a:lnTo>
                <a:lnTo>
                  <a:pt x="36" y="60"/>
                </a:lnTo>
                <a:lnTo>
                  <a:pt x="37" y="60"/>
                </a:lnTo>
                <a:lnTo>
                  <a:pt x="39" y="60"/>
                </a:lnTo>
                <a:lnTo>
                  <a:pt x="41" y="55"/>
                </a:lnTo>
                <a:lnTo>
                  <a:pt x="43" y="55"/>
                </a:lnTo>
                <a:lnTo>
                  <a:pt x="47" y="53"/>
                </a:lnTo>
                <a:lnTo>
                  <a:pt x="49" y="51"/>
                </a:lnTo>
                <a:lnTo>
                  <a:pt x="51" y="49"/>
                </a:lnTo>
                <a:lnTo>
                  <a:pt x="53" y="49"/>
                </a:lnTo>
                <a:lnTo>
                  <a:pt x="54" y="51"/>
                </a:lnTo>
                <a:lnTo>
                  <a:pt x="54" y="51"/>
                </a:lnTo>
                <a:lnTo>
                  <a:pt x="56" y="53"/>
                </a:lnTo>
                <a:lnTo>
                  <a:pt x="58" y="55"/>
                </a:lnTo>
                <a:lnTo>
                  <a:pt x="56" y="57"/>
                </a:lnTo>
                <a:lnTo>
                  <a:pt x="58" y="59"/>
                </a:lnTo>
                <a:lnTo>
                  <a:pt x="62" y="60"/>
                </a:lnTo>
                <a:lnTo>
                  <a:pt x="56" y="64"/>
                </a:lnTo>
                <a:lnTo>
                  <a:pt x="62" y="70"/>
                </a:lnTo>
                <a:lnTo>
                  <a:pt x="64" y="72"/>
                </a:lnTo>
                <a:lnTo>
                  <a:pt x="66" y="73"/>
                </a:lnTo>
                <a:lnTo>
                  <a:pt x="68" y="75"/>
                </a:lnTo>
                <a:lnTo>
                  <a:pt x="69" y="73"/>
                </a:lnTo>
                <a:lnTo>
                  <a:pt x="69" y="68"/>
                </a:lnTo>
                <a:lnTo>
                  <a:pt x="69" y="6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5" name="Freeform 812">
            <a:extLst>
              <a:ext uri="{FF2B5EF4-FFF2-40B4-BE49-F238E27FC236}">
                <a16:creationId xmlns:a16="http://schemas.microsoft.com/office/drawing/2014/main" id="{BE7BD01D-2F6B-45BF-AB4E-1B49108854A6}"/>
              </a:ext>
            </a:extLst>
          </p:cNvPr>
          <p:cNvSpPr>
            <a:spLocks/>
          </p:cNvSpPr>
          <p:nvPr/>
        </p:nvSpPr>
        <p:spPr bwMode="auto">
          <a:xfrm>
            <a:off x="7037505" y="3216618"/>
            <a:ext cx="551926" cy="440247"/>
          </a:xfrm>
          <a:custGeom>
            <a:avLst/>
            <a:gdLst>
              <a:gd name="T0" fmla="*/ 319 w 341"/>
              <a:gd name="T1" fmla="*/ 248 h 272"/>
              <a:gd name="T2" fmla="*/ 341 w 341"/>
              <a:gd name="T3" fmla="*/ 240 h 272"/>
              <a:gd name="T4" fmla="*/ 330 w 341"/>
              <a:gd name="T5" fmla="*/ 225 h 272"/>
              <a:gd name="T6" fmla="*/ 321 w 341"/>
              <a:gd name="T7" fmla="*/ 212 h 272"/>
              <a:gd name="T8" fmla="*/ 304 w 341"/>
              <a:gd name="T9" fmla="*/ 199 h 272"/>
              <a:gd name="T10" fmla="*/ 307 w 341"/>
              <a:gd name="T11" fmla="*/ 158 h 272"/>
              <a:gd name="T12" fmla="*/ 290 w 341"/>
              <a:gd name="T13" fmla="*/ 141 h 272"/>
              <a:gd name="T14" fmla="*/ 287 w 341"/>
              <a:gd name="T15" fmla="*/ 113 h 272"/>
              <a:gd name="T16" fmla="*/ 283 w 341"/>
              <a:gd name="T17" fmla="*/ 98 h 272"/>
              <a:gd name="T18" fmla="*/ 287 w 341"/>
              <a:gd name="T19" fmla="*/ 86 h 272"/>
              <a:gd name="T20" fmla="*/ 287 w 341"/>
              <a:gd name="T21" fmla="*/ 73 h 272"/>
              <a:gd name="T22" fmla="*/ 285 w 341"/>
              <a:gd name="T23" fmla="*/ 62 h 272"/>
              <a:gd name="T24" fmla="*/ 257 w 341"/>
              <a:gd name="T25" fmla="*/ 43 h 272"/>
              <a:gd name="T26" fmla="*/ 241 w 341"/>
              <a:gd name="T27" fmla="*/ 36 h 272"/>
              <a:gd name="T28" fmla="*/ 215 w 341"/>
              <a:gd name="T29" fmla="*/ 25 h 272"/>
              <a:gd name="T30" fmla="*/ 198 w 341"/>
              <a:gd name="T31" fmla="*/ 28 h 272"/>
              <a:gd name="T32" fmla="*/ 177 w 341"/>
              <a:gd name="T33" fmla="*/ 41 h 272"/>
              <a:gd name="T34" fmla="*/ 168 w 341"/>
              <a:gd name="T35" fmla="*/ 56 h 272"/>
              <a:gd name="T36" fmla="*/ 130 w 341"/>
              <a:gd name="T37" fmla="*/ 60 h 272"/>
              <a:gd name="T38" fmla="*/ 106 w 341"/>
              <a:gd name="T39" fmla="*/ 47 h 272"/>
              <a:gd name="T40" fmla="*/ 89 w 341"/>
              <a:gd name="T41" fmla="*/ 43 h 272"/>
              <a:gd name="T42" fmla="*/ 81 w 341"/>
              <a:gd name="T43" fmla="*/ 30 h 272"/>
              <a:gd name="T44" fmla="*/ 74 w 341"/>
              <a:gd name="T45" fmla="*/ 25 h 272"/>
              <a:gd name="T46" fmla="*/ 66 w 341"/>
              <a:gd name="T47" fmla="*/ 10 h 272"/>
              <a:gd name="T48" fmla="*/ 63 w 341"/>
              <a:gd name="T49" fmla="*/ 2 h 272"/>
              <a:gd name="T50" fmla="*/ 51 w 341"/>
              <a:gd name="T51" fmla="*/ 8 h 272"/>
              <a:gd name="T52" fmla="*/ 42 w 341"/>
              <a:gd name="T53" fmla="*/ 17 h 272"/>
              <a:gd name="T54" fmla="*/ 31 w 341"/>
              <a:gd name="T55" fmla="*/ 17 h 272"/>
              <a:gd name="T56" fmla="*/ 15 w 341"/>
              <a:gd name="T57" fmla="*/ 6 h 272"/>
              <a:gd name="T58" fmla="*/ 8 w 341"/>
              <a:gd name="T59" fmla="*/ 0 h 272"/>
              <a:gd name="T60" fmla="*/ 2 w 341"/>
              <a:gd name="T61" fmla="*/ 12 h 272"/>
              <a:gd name="T62" fmla="*/ 8 w 341"/>
              <a:gd name="T63" fmla="*/ 28 h 272"/>
              <a:gd name="T64" fmla="*/ 14 w 341"/>
              <a:gd name="T65" fmla="*/ 47 h 272"/>
              <a:gd name="T66" fmla="*/ 19 w 341"/>
              <a:gd name="T67" fmla="*/ 58 h 272"/>
              <a:gd name="T68" fmla="*/ 27 w 341"/>
              <a:gd name="T69" fmla="*/ 71 h 272"/>
              <a:gd name="T70" fmla="*/ 44 w 341"/>
              <a:gd name="T71" fmla="*/ 77 h 272"/>
              <a:gd name="T72" fmla="*/ 42 w 341"/>
              <a:gd name="T73" fmla="*/ 81 h 272"/>
              <a:gd name="T74" fmla="*/ 40 w 341"/>
              <a:gd name="T75" fmla="*/ 94 h 272"/>
              <a:gd name="T76" fmla="*/ 36 w 341"/>
              <a:gd name="T77" fmla="*/ 109 h 272"/>
              <a:gd name="T78" fmla="*/ 44 w 341"/>
              <a:gd name="T79" fmla="*/ 116 h 272"/>
              <a:gd name="T80" fmla="*/ 46 w 341"/>
              <a:gd name="T81" fmla="*/ 130 h 272"/>
              <a:gd name="T82" fmla="*/ 68 w 341"/>
              <a:gd name="T83" fmla="*/ 137 h 272"/>
              <a:gd name="T84" fmla="*/ 78 w 341"/>
              <a:gd name="T85" fmla="*/ 158 h 272"/>
              <a:gd name="T86" fmla="*/ 87 w 341"/>
              <a:gd name="T87" fmla="*/ 178 h 272"/>
              <a:gd name="T88" fmla="*/ 96 w 341"/>
              <a:gd name="T89" fmla="*/ 184 h 272"/>
              <a:gd name="T90" fmla="*/ 100 w 341"/>
              <a:gd name="T91" fmla="*/ 178 h 272"/>
              <a:gd name="T92" fmla="*/ 106 w 341"/>
              <a:gd name="T93" fmla="*/ 182 h 272"/>
              <a:gd name="T94" fmla="*/ 117 w 341"/>
              <a:gd name="T95" fmla="*/ 182 h 272"/>
              <a:gd name="T96" fmla="*/ 128 w 341"/>
              <a:gd name="T97" fmla="*/ 203 h 272"/>
              <a:gd name="T98" fmla="*/ 130 w 341"/>
              <a:gd name="T99" fmla="*/ 206 h 272"/>
              <a:gd name="T100" fmla="*/ 144 w 341"/>
              <a:gd name="T101" fmla="*/ 223 h 272"/>
              <a:gd name="T102" fmla="*/ 162 w 341"/>
              <a:gd name="T103" fmla="*/ 227 h 272"/>
              <a:gd name="T104" fmla="*/ 172 w 341"/>
              <a:gd name="T105" fmla="*/ 236 h 272"/>
              <a:gd name="T106" fmla="*/ 189 w 341"/>
              <a:gd name="T107" fmla="*/ 242 h 272"/>
              <a:gd name="T108" fmla="*/ 213 w 341"/>
              <a:gd name="T109" fmla="*/ 238 h 272"/>
              <a:gd name="T110" fmla="*/ 230 w 341"/>
              <a:gd name="T111" fmla="*/ 234 h 272"/>
              <a:gd name="T112" fmla="*/ 238 w 341"/>
              <a:gd name="T113" fmla="*/ 248 h 272"/>
              <a:gd name="T114" fmla="*/ 253 w 341"/>
              <a:gd name="T115" fmla="*/ 263 h 272"/>
              <a:gd name="T116" fmla="*/ 270 w 341"/>
              <a:gd name="T117" fmla="*/ 264 h 272"/>
              <a:gd name="T118" fmla="*/ 294 w 341"/>
              <a:gd name="T119" fmla="*/ 268 h 272"/>
              <a:gd name="T120" fmla="*/ 304 w 341"/>
              <a:gd name="T121" fmla="*/ 268 h 272"/>
              <a:gd name="T122" fmla="*/ 317 w 341"/>
              <a:gd name="T123" fmla="*/ 27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1" h="272">
                <a:moveTo>
                  <a:pt x="317" y="261"/>
                </a:moveTo>
                <a:lnTo>
                  <a:pt x="315" y="257"/>
                </a:lnTo>
                <a:lnTo>
                  <a:pt x="319" y="253"/>
                </a:lnTo>
                <a:lnTo>
                  <a:pt x="317" y="251"/>
                </a:lnTo>
                <a:lnTo>
                  <a:pt x="319" y="248"/>
                </a:lnTo>
                <a:lnTo>
                  <a:pt x="324" y="246"/>
                </a:lnTo>
                <a:lnTo>
                  <a:pt x="326" y="244"/>
                </a:lnTo>
                <a:lnTo>
                  <a:pt x="334" y="242"/>
                </a:lnTo>
                <a:lnTo>
                  <a:pt x="337" y="244"/>
                </a:lnTo>
                <a:lnTo>
                  <a:pt x="341" y="240"/>
                </a:lnTo>
                <a:lnTo>
                  <a:pt x="339" y="234"/>
                </a:lnTo>
                <a:lnTo>
                  <a:pt x="336" y="231"/>
                </a:lnTo>
                <a:lnTo>
                  <a:pt x="332" y="233"/>
                </a:lnTo>
                <a:lnTo>
                  <a:pt x="330" y="229"/>
                </a:lnTo>
                <a:lnTo>
                  <a:pt x="330" y="225"/>
                </a:lnTo>
                <a:lnTo>
                  <a:pt x="330" y="219"/>
                </a:lnTo>
                <a:lnTo>
                  <a:pt x="330" y="214"/>
                </a:lnTo>
                <a:lnTo>
                  <a:pt x="324" y="214"/>
                </a:lnTo>
                <a:lnTo>
                  <a:pt x="324" y="212"/>
                </a:lnTo>
                <a:lnTo>
                  <a:pt x="321" y="212"/>
                </a:lnTo>
                <a:lnTo>
                  <a:pt x="315" y="210"/>
                </a:lnTo>
                <a:lnTo>
                  <a:pt x="315" y="208"/>
                </a:lnTo>
                <a:lnTo>
                  <a:pt x="309" y="206"/>
                </a:lnTo>
                <a:lnTo>
                  <a:pt x="305" y="203"/>
                </a:lnTo>
                <a:lnTo>
                  <a:pt x="304" y="199"/>
                </a:lnTo>
                <a:lnTo>
                  <a:pt x="296" y="188"/>
                </a:lnTo>
                <a:lnTo>
                  <a:pt x="307" y="171"/>
                </a:lnTo>
                <a:lnTo>
                  <a:pt x="309" y="169"/>
                </a:lnTo>
                <a:lnTo>
                  <a:pt x="307" y="161"/>
                </a:lnTo>
                <a:lnTo>
                  <a:pt x="307" y="158"/>
                </a:lnTo>
                <a:lnTo>
                  <a:pt x="305" y="152"/>
                </a:lnTo>
                <a:lnTo>
                  <a:pt x="290" y="152"/>
                </a:lnTo>
                <a:lnTo>
                  <a:pt x="290" y="145"/>
                </a:lnTo>
                <a:lnTo>
                  <a:pt x="289" y="143"/>
                </a:lnTo>
                <a:lnTo>
                  <a:pt x="290" y="141"/>
                </a:lnTo>
                <a:lnTo>
                  <a:pt x="287" y="131"/>
                </a:lnTo>
                <a:lnTo>
                  <a:pt x="283" y="124"/>
                </a:lnTo>
                <a:lnTo>
                  <a:pt x="283" y="120"/>
                </a:lnTo>
                <a:lnTo>
                  <a:pt x="289" y="113"/>
                </a:lnTo>
                <a:lnTo>
                  <a:pt x="287" y="113"/>
                </a:lnTo>
                <a:lnTo>
                  <a:pt x="281" y="111"/>
                </a:lnTo>
                <a:lnTo>
                  <a:pt x="281" y="109"/>
                </a:lnTo>
                <a:lnTo>
                  <a:pt x="281" y="103"/>
                </a:lnTo>
                <a:lnTo>
                  <a:pt x="279" y="101"/>
                </a:lnTo>
                <a:lnTo>
                  <a:pt x="283" y="98"/>
                </a:lnTo>
                <a:lnTo>
                  <a:pt x="281" y="96"/>
                </a:lnTo>
                <a:lnTo>
                  <a:pt x="279" y="94"/>
                </a:lnTo>
                <a:lnTo>
                  <a:pt x="283" y="92"/>
                </a:lnTo>
                <a:lnTo>
                  <a:pt x="287" y="88"/>
                </a:lnTo>
                <a:lnTo>
                  <a:pt x="287" y="86"/>
                </a:lnTo>
                <a:lnTo>
                  <a:pt x="287" y="86"/>
                </a:lnTo>
                <a:lnTo>
                  <a:pt x="285" y="83"/>
                </a:lnTo>
                <a:lnTo>
                  <a:pt x="287" y="81"/>
                </a:lnTo>
                <a:lnTo>
                  <a:pt x="287" y="79"/>
                </a:lnTo>
                <a:lnTo>
                  <a:pt x="287" y="73"/>
                </a:lnTo>
                <a:lnTo>
                  <a:pt x="287" y="73"/>
                </a:lnTo>
                <a:lnTo>
                  <a:pt x="285" y="71"/>
                </a:lnTo>
                <a:lnTo>
                  <a:pt x="285" y="68"/>
                </a:lnTo>
                <a:lnTo>
                  <a:pt x="283" y="64"/>
                </a:lnTo>
                <a:lnTo>
                  <a:pt x="285" y="62"/>
                </a:lnTo>
                <a:lnTo>
                  <a:pt x="281" y="56"/>
                </a:lnTo>
                <a:lnTo>
                  <a:pt x="277" y="56"/>
                </a:lnTo>
                <a:lnTo>
                  <a:pt x="270" y="55"/>
                </a:lnTo>
                <a:lnTo>
                  <a:pt x="264" y="45"/>
                </a:lnTo>
                <a:lnTo>
                  <a:pt x="257" y="43"/>
                </a:lnTo>
                <a:lnTo>
                  <a:pt x="255" y="45"/>
                </a:lnTo>
                <a:lnTo>
                  <a:pt x="253" y="43"/>
                </a:lnTo>
                <a:lnTo>
                  <a:pt x="251" y="40"/>
                </a:lnTo>
                <a:lnTo>
                  <a:pt x="247" y="38"/>
                </a:lnTo>
                <a:lnTo>
                  <a:pt x="241" y="36"/>
                </a:lnTo>
                <a:lnTo>
                  <a:pt x="240" y="38"/>
                </a:lnTo>
                <a:lnTo>
                  <a:pt x="236" y="38"/>
                </a:lnTo>
                <a:lnTo>
                  <a:pt x="226" y="32"/>
                </a:lnTo>
                <a:lnTo>
                  <a:pt x="221" y="30"/>
                </a:lnTo>
                <a:lnTo>
                  <a:pt x="215" y="25"/>
                </a:lnTo>
                <a:lnTo>
                  <a:pt x="211" y="25"/>
                </a:lnTo>
                <a:lnTo>
                  <a:pt x="208" y="25"/>
                </a:lnTo>
                <a:lnTo>
                  <a:pt x="206" y="25"/>
                </a:lnTo>
                <a:lnTo>
                  <a:pt x="204" y="28"/>
                </a:lnTo>
                <a:lnTo>
                  <a:pt x="198" y="28"/>
                </a:lnTo>
                <a:lnTo>
                  <a:pt x="191" y="28"/>
                </a:lnTo>
                <a:lnTo>
                  <a:pt x="183" y="34"/>
                </a:lnTo>
                <a:lnTo>
                  <a:pt x="181" y="36"/>
                </a:lnTo>
                <a:lnTo>
                  <a:pt x="179" y="38"/>
                </a:lnTo>
                <a:lnTo>
                  <a:pt x="177" y="41"/>
                </a:lnTo>
                <a:lnTo>
                  <a:pt x="170" y="43"/>
                </a:lnTo>
                <a:lnTo>
                  <a:pt x="166" y="45"/>
                </a:lnTo>
                <a:lnTo>
                  <a:pt x="168" y="49"/>
                </a:lnTo>
                <a:lnTo>
                  <a:pt x="170" y="53"/>
                </a:lnTo>
                <a:lnTo>
                  <a:pt x="168" y="56"/>
                </a:lnTo>
                <a:lnTo>
                  <a:pt x="164" y="56"/>
                </a:lnTo>
                <a:lnTo>
                  <a:pt x="155" y="55"/>
                </a:lnTo>
                <a:lnTo>
                  <a:pt x="147" y="56"/>
                </a:lnTo>
                <a:lnTo>
                  <a:pt x="136" y="60"/>
                </a:lnTo>
                <a:lnTo>
                  <a:pt x="130" y="60"/>
                </a:lnTo>
                <a:lnTo>
                  <a:pt x="121" y="56"/>
                </a:lnTo>
                <a:lnTo>
                  <a:pt x="117" y="56"/>
                </a:lnTo>
                <a:lnTo>
                  <a:pt x="110" y="53"/>
                </a:lnTo>
                <a:lnTo>
                  <a:pt x="106" y="49"/>
                </a:lnTo>
                <a:lnTo>
                  <a:pt x="106" y="47"/>
                </a:lnTo>
                <a:lnTo>
                  <a:pt x="102" y="45"/>
                </a:lnTo>
                <a:lnTo>
                  <a:pt x="98" y="43"/>
                </a:lnTo>
                <a:lnTo>
                  <a:pt x="95" y="45"/>
                </a:lnTo>
                <a:lnTo>
                  <a:pt x="93" y="43"/>
                </a:lnTo>
                <a:lnTo>
                  <a:pt x="89" y="43"/>
                </a:lnTo>
                <a:lnTo>
                  <a:pt x="85" y="41"/>
                </a:lnTo>
                <a:lnTo>
                  <a:pt x="83" y="40"/>
                </a:lnTo>
                <a:lnTo>
                  <a:pt x="81" y="40"/>
                </a:lnTo>
                <a:lnTo>
                  <a:pt x="83" y="36"/>
                </a:lnTo>
                <a:lnTo>
                  <a:pt x="81" y="30"/>
                </a:lnTo>
                <a:lnTo>
                  <a:pt x="79" y="28"/>
                </a:lnTo>
                <a:lnTo>
                  <a:pt x="79" y="26"/>
                </a:lnTo>
                <a:lnTo>
                  <a:pt x="78" y="28"/>
                </a:lnTo>
                <a:lnTo>
                  <a:pt x="76" y="26"/>
                </a:lnTo>
                <a:lnTo>
                  <a:pt x="74" y="25"/>
                </a:lnTo>
                <a:lnTo>
                  <a:pt x="72" y="23"/>
                </a:lnTo>
                <a:lnTo>
                  <a:pt x="66" y="17"/>
                </a:lnTo>
                <a:lnTo>
                  <a:pt x="72" y="13"/>
                </a:lnTo>
                <a:lnTo>
                  <a:pt x="68" y="12"/>
                </a:lnTo>
                <a:lnTo>
                  <a:pt x="66" y="10"/>
                </a:lnTo>
                <a:lnTo>
                  <a:pt x="68" y="8"/>
                </a:lnTo>
                <a:lnTo>
                  <a:pt x="66" y="6"/>
                </a:lnTo>
                <a:lnTo>
                  <a:pt x="64" y="4"/>
                </a:lnTo>
                <a:lnTo>
                  <a:pt x="64" y="4"/>
                </a:lnTo>
                <a:lnTo>
                  <a:pt x="63" y="2"/>
                </a:lnTo>
                <a:lnTo>
                  <a:pt x="61" y="2"/>
                </a:lnTo>
                <a:lnTo>
                  <a:pt x="59" y="4"/>
                </a:lnTo>
                <a:lnTo>
                  <a:pt x="57" y="6"/>
                </a:lnTo>
                <a:lnTo>
                  <a:pt x="53" y="8"/>
                </a:lnTo>
                <a:lnTo>
                  <a:pt x="51" y="8"/>
                </a:lnTo>
                <a:lnTo>
                  <a:pt x="49" y="13"/>
                </a:lnTo>
                <a:lnTo>
                  <a:pt x="47" y="13"/>
                </a:lnTo>
                <a:lnTo>
                  <a:pt x="46" y="13"/>
                </a:lnTo>
                <a:lnTo>
                  <a:pt x="46" y="17"/>
                </a:lnTo>
                <a:lnTo>
                  <a:pt x="42" y="17"/>
                </a:lnTo>
                <a:lnTo>
                  <a:pt x="40" y="17"/>
                </a:lnTo>
                <a:lnTo>
                  <a:pt x="36" y="17"/>
                </a:lnTo>
                <a:lnTo>
                  <a:pt x="36" y="17"/>
                </a:lnTo>
                <a:lnTo>
                  <a:pt x="36" y="21"/>
                </a:lnTo>
                <a:lnTo>
                  <a:pt x="31" y="17"/>
                </a:lnTo>
                <a:lnTo>
                  <a:pt x="27" y="17"/>
                </a:lnTo>
                <a:lnTo>
                  <a:pt x="23" y="15"/>
                </a:lnTo>
                <a:lnTo>
                  <a:pt x="21" y="12"/>
                </a:lnTo>
                <a:lnTo>
                  <a:pt x="15" y="8"/>
                </a:lnTo>
                <a:lnTo>
                  <a:pt x="15" y="6"/>
                </a:lnTo>
                <a:lnTo>
                  <a:pt x="14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2"/>
                </a:lnTo>
                <a:lnTo>
                  <a:pt x="6" y="6"/>
                </a:lnTo>
                <a:lnTo>
                  <a:pt x="0" y="6"/>
                </a:lnTo>
                <a:lnTo>
                  <a:pt x="0" y="8"/>
                </a:lnTo>
                <a:lnTo>
                  <a:pt x="2" y="12"/>
                </a:lnTo>
                <a:lnTo>
                  <a:pt x="4" y="17"/>
                </a:lnTo>
                <a:lnTo>
                  <a:pt x="4" y="21"/>
                </a:lnTo>
                <a:lnTo>
                  <a:pt x="4" y="25"/>
                </a:lnTo>
                <a:lnTo>
                  <a:pt x="8" y="25"/>
                </a:lnTo>
                <a:lnTo>
                  <a:pt x="8" y="28"/>
                </a:lnTo>
                <a:lnTo>
                  <a:pt x="6" y="32"/>
                </a:lnTo>
                <a:lnTo>
                  <a:pt x="6" y="38"/>
                </a:lnTo>
                <a:lnTo>
                  <a:pt x="6" y="40"/>
                </a:lnTo>
                <a:lnTo>
                  <a:pt x="10" y="41"/>
                </a:lnTo>
                <a:lnTo>
                  <a:pt x="14" y="47"/>
                </a:lnTo>
                <a:lnTo>
                  <a:pt x="15" y="51"/>
                </a:lnTo>
                <a:lnTo>
                  <a:pt x="15" y="55"/>
                </a:lnTo>
                <a:lnTo>
                  <a:pt x="15" y="55"/>
                </a:lnTo>
                <a:lnTo>
                  <a:pt x="19" y="55"/>
                </a:lnTo>
                <a:lnTo>
                  <a:pt x="19" y="58"/>
                </a:lnTo>
                <a:lnTo>
                  <a:pt x="19" y="60"/>
                </a:lnTo>
                <a:lnTo>
                  <a:pt x="21" y="64"/>
                </a:lnTo>
                <a:lnTo>
                  <a:pt x="25" y="66"/>
                </a:lnTo>
                <a:lnTo>
                  <a:pt x="25" y="68"/>
                </a:lnTo>
                <a:lnTo>
                  <a:pt x="27" y="71"/>
                </a:lnTo>
                <a:lnTo>
                  <a:pt x="31" y="73"/>
                </a:lnTo>
                <a:lnTo>
                  <a:pt x="32" y="73"/>
                </a:lnTo>
                <a:lnTo>
                  <a:pt x="38" y="77"/>
                </a:lnTo>
                <a:lnTo>
                  <a:pt x="40" y="77"/>
                </a:lnTo>
                <a:lnTo>
                  <a:pt x="44" y="77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lnTo>
                  <a:pt x="44" y="81"/>
                </a:lnTo>
                <a:lnTo>
                  <a:pt x="42" y="81"/>
                </a:lnTo>
                <a:lnTo>
                  <a:pt x="42" y="86"/>
                </a:lnTo>
                <a:lnTo>
                  <a:pt x="44" y="86"/>
                </a:lnTo>
                <a:lnTo>
                  <a:pt x="44" y="92"/>
                </a:lnTo>
                <a:lnTo>
                  <a:pt x="42" y="94"/>
                </a:lnTo>
                <a:lnTo>
                  <a:pt x="40" y="94"/>
                </a:lnTo>
                <a:lnTo>
                  <a:pt x="38" y="98"/>
                </a:lnTo>
                <a:lnTo>
                  <a:pt x="36" y="100"/>
                </a:lnTo>
                <a:lnTo>
                  <a:pt x="36" y="105"/>
                </a:lnTo>
                <a:lnTo>
                  <a:pt x="36" y="109"/>
                </a:lnTo>
                <a:lnTo>
                  <a:pt x="36" y="109"/>
                </a:lnTo>
                <a:lnTo>
                  <a:pt x="36" y="111"/>
                </a:lnTo>
                <a:lnTo>
                  <a:pt x="36" y="115"/>
                </a:lnTo>
                <a:lnTo>
                  <a:pt x="38" y="115"/>
                </a:lnTo>
                <a:lnTo>
                  <a:pt x="40" y="116"/>
                </a:lnTo>
                <a:lnTo>
                  <a:pt x="44" y="116"/>
                </a:lnTo>
                <a:lnTo>
                  <a:pt x="44" y="120"/>
                </a:lnTo>
                <a:lnTo>
                  <a:pt x="47" y="122"/>
                </a:lnTo>
                <a:lnTo>
                  <a:pt x="46" y="126"/>
                </a:lnTo>
                <a:lnTo>
                  <a:pt x="47" y="128"/>
                </a:lnTo>
                <a:lnTo>
                  <a:pt x="46" y="130"/>
                </a:lnTo>
                <a:lnTo>
                  <a:pt x="49" y="131"/>
                </a:lnTo>
                <a:lnTo>
                  <a:pt x="51" y="131"/>
                </a:lnTo>
                <a:lnTo>
                  <a:pt x="55" y="130"/>
                </a:lnTo>
                <a:lnTo>
                  <a:pt x="66" y="139"/>
                </a:lnTo>
                <a:lnTo>
                  <a:pt x="68" y="137"/>
                </a:lnTo>
                <a:lnTo>
                  <a:pt x="70" y="139"/>
                </a:lnTo>
                <a:lnTo>
                  <a:pt x="74" y="145"/>
                </a:lnTo>
                <a:lnTo>
                  <a:pt x="78" y="146"/>
                </a:lnTo>
                <a:lnTo>
                  <a:pt x="79" y="154"/>
                </a:lnTo>
                <a:lnTo>
                  <a:pt x="78" y="158"/>
                </a:lnTo>
                <a:lnTo>
                  <a:pt x="76" y="161"/>
                </a:lnTo>
                <a:lnTo>
                  <a:pt x="78" y="167"/>
                </a:lnTo>
                <a:lnTo>
                  <a:pt x="83" y="167"/>
                </a:lnTo>
                <a:lnTo>
                  <a:pt x="85" y="176"/>
                </a:lnTo>
                <a:lnTo>
                  <a:pt x="87" y="178"/>
                </a:lnTo>
                <a:lnTo>
                  <a:pt x="91" y="180"/>
                </a:lnTo>
                <a:lnTo>
                  <a:pt x="93" y="180"/>
                </a:lnTo>
                <a:lnTo>
                  <a:pt x="93" y="180"/>
                </a:lnTo>
                <a:lnTo>
                  <a:pt x="93" y="182"/>
                </a:lnTo>
                <a:lnTo>
                  <a:pt x="96" y="184"/>
                </a:lnTo>
                <a:lnTo>
                  <a:pt x="98" y="184"/>
                </a:lnTo>
                <a:lnTo>
                  <a:pt x="100" y="182"/>
                </a:lnTo>
                <a:lnTo>
                  <a:pt x="100" y="180"/>
                </a:lnTo>
                <a:lnTo>
                  <a:pt x="96" y="178"/>
                </a:lnTo>
                <a:lnTo>
                  <a:pt x="100" y="178"/>
                </a:lnTo>
                <a:lnTo>
                  <a:pt x="102" y="178"/>
                </a:lnTo>
                <a:lnTo>
                  <a:pt x="102" y="176"/>
                </a:lnTo>
                <a:lnTo>
                  <a:pt x="102" y="178"/>
                </a:lnTo>
                <a:lnTo>
                  <a:pt x="102" y="180"/>
                </a:lnTo>
                <a:lnTo>
                  <a:pt x="106" y="182"/>
                </a:lnTo>
                <a:lnTo>
                  <a:pt x="106" y="182"/>
                </a:lnTo>
                <a:lnTo>
                  <a:pt x="108" y="184"/>
                </a:lnTo>
                <a:lnTo>
                  <a:pt x="110" y="186"/>
                </a:lnTo>
                <a:lnTo>
                  <a:pt x="115" y="180"/>
                </a:lnTo>
                <a:lnTo>
                  <a:pt x="117" y="182"/>
                </a:lnTo>
                <a:lnTo>
                  <a:pt x="121" y="186"/>
                </a:lnTo>
                <a:lnTo>
                  <a:pt x="121" y="189"/>
                </a:lnTo>
                <a:lnTo>
                  <a:pt x="127" y="197"/>
                </a:lnTo>
                <a:lnTo>
                  <a:pt x="127" y="201"/>
                </a:lnTo>
                <a:lnTo>
                  <a:pt x="128" y="203"/>
                </a:lnTo>
                <a:lnTo>
                  <a:pt x="132" y="203"/>
                </a:lnTo>
                <a:lnTo>
                  <a:pt x="134" y="204"/>
                </a:lnTo>
                <a:lnTo>
                  <a:pt x="132" y="204"/>
                </a:lnTo>
                <a:lnTo>
                  <a:pt x="130" y="204"/>
                </a:lnTo>
                <a:lnTo>
                  <a:pt x="130" y="206"/>
                </a:lnTo>
                <a:lnTo>
                  <a:pt x="132" y="208"/>
                </a:lnTo>
                <a:lnTo>
                  <a:pt x="134" y="208"/>
                </a:lnTo>
                <a:lnTo>
                  <a:pt x="136" y="210"/>
                </a:lnTo>
                <a:lnTo>
                  <a:pt x="140" y="221"/>
                </a:lnTo>
                <a:lnTo>
                  <a:pt x="144" y="223"/>
                </a:lnTo>
                <a:lnTo>
                  <a:pt x="149" y="223"/>
                </a:lnTo>
                <a:lnTo>
                  <a:pt x="155" y="223"/>
                </a:lnTo>
                <a:lnTo>
                  <a:pt x="155" y="225"/>
                </a:lnTo>
                <a:lnTo>
                  <a:pt x="160" y="227"/>
                </a:lnTo>
                <a:lnTo>
                  <a:pt x="162" y="227"/>
                </a:lnTo>
                <a:lnTo>
                  <a:pt x="164" y="227"/>
                </a:lnTo>
                <a:lnTo>
                  <a:pt x="166" y="229"/>
                </a:lnTo>
                <a:lnTo>
                  <a:pt x="164" y="231"/>
                </a:lnTo>
                <a:lnTo>
                  <a:pt x="168" y="236"/>
                </a:lnTo>
                <a:lnTo>
                  <a:pt x="172" y="236"/>
                </a:lnTo>
                <a:lnTo>
                  <a:pt x="176" y="238"/>
                </a:lnTo>
                <a:lnTo>
                  <a:pt x="177" y="238"/>
                </a:lnTo>
                <a:lnTo>
                  <a:pt x="183" y="244"/>
                </a:lnTo>
                <a:lnTo>
                  <a:pt x="185" y="244"/>
                </a:lnTo>
                <a:lnTo>
                  <a:pt x="189" y="242"/>
                </a:lnTo>
                <a:lnTo>
                  <a:pt x="194" y="244"/>
                </a:lnTo>
                <a:lnTo>
                  <a:pt x="202" y="248"/>
                </a:lnTo>
                <a:lnTo>
                  <a:pt x="208" y="244"/>
                </a:lnTo>
                <a:lnTo>
                  <a:pt x="213" y="240"/>
                </a:lnTo>
                <a:lnTo>
                  <a:pt x="213" y="238"/>
                </a:lnTo>
                <a:lnTo>
                  <a:pt x="215" y="238"/>
                </a:lnTo>
                <a:lnTo>
                  <a:pt x="217" y="238"/>
                </a:lnTo>
                <a:lnTo>
                  <a:pt x="223" y="236"/>
                </a:lnTo>
                <a:lnTo>
                  <a:pt x="224" y="234"/>
                </a:lnTo>
                <a:lnTo>
                  <a:pt x="230" y="234"/>
                </a:lnTo>
                <a:lnTo>
                  <a:pt x="230" y="236"/>
                </a:lnTo>
                <a:lnTo>
                  <a:pt x="232" y="236"/>
                </a:lnTo>
                <a:lnTo>
                  <a:pt x="232" y="238"/>
                </a:lnTo>
                <a:lnTo>
                  <a:pt x="236" y="242"/>
                </a:lnTo>
                <a:lnTo>
                  <a:pt x="238" y="248"/>
                </a:lnTo>
                <a:lnTo>
                  <a:pt x="241" y="255"/>
                </a:lnTo>
                <a:lnTo>
                  <a:pt x="241" y="259"/>
                </a:lnTo>
                <a:lnTo>
                  <a:pt x="243" y="261"/>
                </a:lnTo>
                <a:lnTo>
                  <a:pt x="243" y="263"/>
                </a:lnTo>
                <a:lnTo>
                  <a:pt x="253" y="263"/>
                </a:lnTo>
                <a:lnTo>
                  <a:pt x="257" y="261"/>
                </a:lnTo>
                <a:lnTo>
                  <a:pt x="258" y="264"/>
                </a:lnTo>
                <a:lnTo>
                  <a:pt x="264" y="261"/>
                </a:lnTo>
                <a:lnTo>
                  <a:pt x="264" y="261"/>
                </a:lnTo>
                <a:lnTo>
                  <a:pt x="270" y="264"/>
                </a:lnTo>
                <a:lnTo>
                  <a:pt x="277" y="264"/>
                </a:lnTo>
                <a:lnTo>
                  <a:pt x="283" y="266"/>
                </a:lnTo>
                <a:lnTo>
                  <a:pt x="290" y="266"/>
                </a:lnTo>
                <a:lnTo>
                  <a:pt x="294" y="268"/>
                </a:lnTo>
                <a:lnTo>
                  <a:pt x="294" y="268"/>
                </a:lnTo>
                <a:lnTo>
                  <a:pt x="298" y="270"/>
                </a:lnTo>
                <a:lnTo>
                  <a:pt x="298" y="270"/>
                </a:lnTo>
                <a:lnTo>
                  <a:pt x="300" y="266"/>
                </a:lnTo>
                <a:lnTo>
                  <a:pt x="302" y="266"/>
                </a:lnTo>
                <a:lnTo>
                  <a:pt x="304" y="268"/>
                </a:lnTo>
                <a:lnTo>
                  <a:pt x="307" y="270"/>
                </a:lnTo>
                <a:lnTo>
                  <a:pt x="313" y="272"/>
                </a:lnTo>
                <a:lnTo>
                  <a:pt x="315" y="270"/>
                </a:lnTo>
                <a:lnTo>
                  <a:pt x="315" y="270"/>
                </a:lnTo>
                <a:lnTo>
                  <a:pt x="317" y="270"/>
                </a:lnTo>
                <a:lnTo>
                  <a:pt x="317" y="266"/>
                </a:lnTo>
                <a:lnTo>
                  <a:pt x="317" y="26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6" name="Freeform 813">
            <a:extLst>
              <a:ext uri="{FF2B5EF4-FFF2-40B4-BE49-F238E27FC236}">
                <a16:creationId xmlns:a16="http://schemas.microsoft.com/office/drawing/2014/main" id="{BF2BCA36-5344-43A1-A4FF-0F4142143B4B}"/>
              </a:ext>
            </a:extLst>
          </p:cNvPr>
          <p:cNvSpPr>
            <a:spLocks/>
          </p:cNvSpPr>
          <p:nvPr/>
        </p:nvSpPr>
        <p:spPr bwMode="auto">
          <a:xfrm>
            <a:off x="7009990" y="3163205"/>
            <a:ext cx="98731" cy="80928"/>
          </a:xfrm>
          <a:custGeom>
            <a:avLst/>
            <a:gdLst>
              <a:gd name="T0" fmla="*/ 57 w 61"/>
              <a:gd name="T1" fmla="*/ 46 h 50"/>
              <a:gd name="T2" fmla="*/ 59 w 61"/>
              <a:gd name="T3" fmla="*/ 45 h 50"/>
              <a:gd name="T4" fmla="*/ 57 w 61"/>
              <a:gd name="T5" fmla="*/ 41 h 50"/>
              <a:gd name="T6" fmla="*/ 61 w 61"/>
              <a:gd name="T7" fmla="*/ 39 h 50"/>
              <a:gd name="T8" fmla="*/ 57 w 61"/>
              <a:gd name="T9" fmla="*/ 35 h 50"/>
              <a:gd name="T10" fmla="*/ 51 w 61"/>
              <a:gd name="T11" fmla="*/ 35 h 50"/>
              <a:gd name="T12" fmla="*/ 44 w 61"/>
              <a:gd name="T13" fmla="*/ 31 h 50"/>
              <a:gd name="T14" fmla="*/ 42 w 61"/>
              <a:gd name="T15" fmla="*/ 26 h 50"/>
              <a:gd name="T16" fmla="*/ 44 w 61"/>
              <a:gd name="T17" fmla="*/ 24 h 50"/>
              <a:gd name="T18" fmla="*/ 44 w 61"/>
              <a:gd name="T19" fmla="*/ 20 h 50"/>
              <a:gd name="T20" fmla="*/ 38 w 61"/>
              <a:gd name="T21" fmla="*/ 15 h 50"/>
              <a:gd name="T22" fmla="*/ 38 w 61"/>
              <a:gd name="T23" fmla="*/ 13 h 50"/>
              <a:gd name="T24" fmla="*/ 38 w 61"/>
              <a:gd name="T25" fmla="*/ 9 h 50"/>
              <a:gd name="T26" fmla="*/ 34 w 61"/>
              <a:gd name="T27" fmla="*/ 5 h 50"/>
              <a:gd name="T28" fmla="*/ 29 w 61"/>
              <a:gd name="T29" fmla="*/ 3 h 50"/>
              <a:gd name="T30" fmla="*/ 25 w 61"/>
              <a:gd name="T31" fmla="*/ 0 h 50"/>
              <a:gd name="T32" fmla="*/ 15 w 61"/>
              <a:gd name="T33" fmla="*/ 1 h 50"/>
              <a:gd name="T34" fmla="*/ 14 w 61"/>
              <a:gd name="T35" fmla="*/ 0 h 50"/>
              <a:gd name="T36" fmla="*/ 6 w 61"/>
              <a:gd name="T37" fmla="*/ 1 h 50"/>
              <a:gd name="T38" fmla="*/ 0 w 61"/>
              <a:gd name="T39" fmla="*/ 3 h 50"/>
              <a:gd name="T40" fmla="*/ 4 w 61"/>
              <a:gd name="T41" fmla="*/ 7 h 50"/>
              <a:gd name="T42" fmla="*/ 4 w 61"/>
              <a:gd name="T43" fmla="*/ 9 h 50"/>
              <a:gd name="T44" fmla="*/ 6 w 61"/>
              <a:gd name="T45" fmla="*/ 9 h 50"/>
              <a:gd name="T46" fmla="*/ 8 w 61"/>
              <a:gd name="T47" fmla="*/ 13 h 50"/>
              <a:gd name="T48" fmla="*/ 8 w 61"/>
              <a:gd name="T49" fmla="*/ 18 h 50"/>
              <a:gd name="T50" fmla="*/ 8 w 61"/>
              <a:gd name="T51" fmla="*/ 24 h 50"/>
              <a:gd name="T52" fmla="*/ 12 w 61"/>
              <a:gd name="T53" fmla="*/ 28 h 50"/>
              <a:gd name="T54" fmla="*/ 17 w 61"/>
              <a:gd name="T55" fmla="*/ 28 h 50"/>
              <a:gd name="T56" fmla="*/ 21 w 61"/>
              <a:gd name="T57" fmla="*/ 28 h 50"/>
              <a:gd name="T58" fmla="*/ 23 w 61"/>
              <a:gd name="T59" fmla="*/ 30 h 50"/>
              <a:gd name="T60" fmla="*/ 25 w 61"/>
              <a:gd name="T61" fmla="*/ 31 h 50"/>
              <a:gd name="T62" fmla="*/ 29 w 61"/>
              <a:gd name="T63" fmla="*/ 31 h 50"/>
              <a:gd name="T64" fmla="*/ 31 w 61"/>
              <a:gd name="T65" fmla="*/ 30 h 50"/>
              <a:gd name="T66" fmla="*/ 34 w 61"/>
              <a:gd name="T67" fmla="*/ 35 h 50"/>
              <a:gd name="T68" fmla="*/ 36 w 61"/>
              <a:gd name="T69" fmla="*/ 33 h 50"/>
              <a:gd name="T70" fmla="*/ 40 w 61"/>
              <a:gd name="T71" fmla="*/ 33 h 50"/>
              <a:gd name="T72" fmla="*/ 42 w 61"/>
              <a:gd name="T73" fmla="*/ 39 h 50"/>
              <a:gd name="T74" fmla="*/ 46 w 61"/>
              <a:gd name="T75" fmla="*/ 39 h 50"/>
              <a:gd name="T76" fmla="*/ 53 w 61"/>
              <a:gd name="T77" fmla="*/ 50 h 50"/>
              <a:gd name="T78" fmla="*/ 57 w 61"/>
              <a:gd name="T79" fmla="*/ 50 h 50"/>
              <a:gd name="T80" fmla="*/ 57 w 61"/>
              <a:gd name="T81" fmla="*/ 50 h 50"/>
              <a:gd name="T82" fmla="*/ 57 w 61"/>
              <a:gd name="T83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" h="50">
                <a:moveTo>
                  <a:pt x="57" y="46"/>
                </a:moveTo>
                <a:lnTo>
                  <a:pt x="59" y="45"/>
                </a:lnTo>
                <a:lnTo>
                  <a:pt x="57" y="41"/>
                </a:lnTo>
                <a:lnTo>
                  <a:pt x="61" y="39"/>
                </a:lnTo>
                <a:lnTo>
                  <a:pt x="57" y="35"/>
                </a:lnTo>
                <a:lnTo>
                  <a:pt x="51" y="35"/>
                </a:lnTo>
                <a:lnTo>
                  <a:pt x="44" y="31"/>
                </a:lnTo>
                <a:lnTo>
                  <a:pt x="42" y="26"/>
                </a:lnTo>
                <a:lnTo>
                  <a:pt x="44" y="24"/>
                </a:lnTo>
                <a:lnTo>
                  <a:pt x="44" y="20"/>
                </a:lnTo>
                <a:lnTo>
                  <a:pt x="38" y="15"/>
                </a:lnTo>
                <a:lnTo>
                  <a:pt x="38" y="13"/>
                </a:lnTo>
                <a:lnTo>
                  <a:pt x="38" y="9"/>
                </a:lnTo>
                <a:lnTo>
                  <a:pt x="34" y="5"/>
                </a:lnTo>
                <a:lnTo>
                  <a:pt x="29" y="3"/>
                </a:lnTo>
                <a:lnTo>
                  <a:pt x="25" y="0"/>
                </a:lnTo>
                <a:lnTo>
                  <a:pt x="15" y="1"/>
                </a:lnTo>
                <a:lnTo>
                  <a:pt x="14" y="0"/>
                </a:lnTo>
                <a:lnTo>
                  <a:pt x="6" y="1"/>
                </a:lnTo>
                <a:lnTo>
                  <a:pt x="0" y="3"/>
                </a:lnTo>
                <a:lnTo>
                  <a:pt x="4" y="7"/>
                </a:lnTo>
                <a:lnTo>
                  <a:pt x="4" y="9"/>
                </a:lnTo>
                <a:lnTo>
                  <a:pt x="6" y="9"/>
                </a:lnTo>
                <a:lnTo>
                  <a:pt x="8" y="13"/>
                </a:lnTo>
                <a:lnTo>
                  <a:pt x="8" y="18"/>
                </a:lnTo>
                <a:lnTo>
                  <a:pt x="8" y="24"/>
                </a:lnTo>
                <a:lnTo>
                  <a:pt x="12" y="28"/>
                </a:lnTo>
                <a:lnTo>
                  <a:pt x="17" y="28"/>
                </a:lnTo>
                <a:lnTo>
                  <a:pt x="21" y="28"/>
                </a:lnTo>
                <a:lnTo>
                  <a:pt x="23" y="30"/>
                </a:lnTo>
                <a:lnTo>
                  <a:pt x="25" y="31"/>
                </a:lnTo>
                <a:lnTo>
                  <a:pt x="29" y="31"/>
                </a:lnTo>
                <a:lnTo>
                  <a:pt x="31" y="30"/>
                </a:lnTo>
                <a:lnTo>
                  <a:pt x="34" y="35"/>
                </a:lnTo>
                <a:lnTo>
                  <a:pt x="36" y="33"/>
                </a:lnTo>
                <a:lnTo>
                  <a:pt x="40" y="33"/>
                </a:lnTo>
                <a:lnTo>
                  <a:pt x="42" y="39"/>
                </a:lnTo>
                <a:lnTo>
                  <a:pt x="46" y="39"/>
                </a:lnTo>
                <a:lnTo>
                  <a:pt x="53" y="50"/>
                </a:lnTo>
                <a:lnTo>
                  <a:pt x="57" y="50"/>
                </a:lnTo>
                <a:lnTo>
                  <a:pt x="57" y="50"/>
                </a:lnTo>
                <a:lnTo>
                  <a:pt x="57" y="4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7" name="Freeform 814">
            <a:extLst>
              <a:ext uri="{FF2B5EF4-FFF2-40B4-BE49-F238E27FC236}">
                <a16:creationId xmlns:a16="http://schemas.microsoft.com/office/drawing/2014/main" id="{8D9F71A9-6728-49D8-9E78-16D3AA813BFB}"/>
              </a:ext>
            </a:extLst>
          </p:cNvPr>
          <p:cNvSpPr>
            <a:spLocks/>
          </p:cNvSpPr>
          <p:nvPr/>
        </p:nvSpPr>
        <p:spPr bwMode="auto">
          <a:xfrm>
            <a:off x="6623157" y="3326680"/>
            <a:ext cx="6474" cy="3237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2 w 4"/>
              <a:gd name="T5" fmla="*/ 2 h 2"/>
              <a:gd name="T6" fmla="*/ 4 w 4"/>
              <a:gd name="T7" fmla="*/ 2 h 2"/>
              <a:gd name="T8" fmla="*/ 2 w 4"/>
              <a:gd name="T9" fmla="*/ 0 h 2"/>
              <a:gd name="T10" fmla="*/ 2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8" name="Freeform 815">
            <a:extLst>
              <a:ext uri="{FF2B5EF4-FFF2-40B4-BE49-F238E27FC236}">
                <a16:creationId xmlns:a16="http://schemas.microsoft.com/office/drawing/2014/main" id="{B1F4E0A9-9708-4F6A-9624-18B34F563D29}"/>
              </a:ext>
            </a:extLst>
          </p:cNvPr>
          <p:cNvSpPr>
            <a:spLocks/>
          </p:cNvSpPr>
          <p:nvPr/>
        </p:nvSpPr>
        <p:spPr bwMode="auto">
          <a:xfrm>
            <a:off x="6564888" y="3205288"/>
            <a:ext cx="9711" cy="6474"/>
          </a:xfrm>
          <a:custGeom>
            <a:avLst/>
            <a:gdLst>
              <a:gd name="T0" fmla="*/ 2 w 6"/>
              <a:gd name="T1" fmla="*/ 2 h 4"/>
              <a:gd name="T2" fmla="*/ 0 w 6"/>
              <a:gd name="T3" fmla="*/ 2 h 4"/>
              <a:gd name="T4" fmla="*/ 0 w 6"/>
              <a:gd name="T5" fmla="*/ 2 h 4"/>
              <a:gd name="T6" fmla="*/ 2 w 6"/>
              <a:gd name="T7" fmla="*/ 4 h 4"/>
              <a:gd name="T8" fmla="*/ 6 w 6"/>
              <a:gd name="T9" fmla="*/ 2 h 4"/>
              <a:gd name="T10" fmla="*/ 6 w 6"/>
              <a:gd name="T11" fmla="*/ 0 h 4"/>
              <a:gd name="T12" fmla="*/ 4 w 6"/>
              <a:gd name="T13" fmla="*/ 0 h 4"/>
              <a:gd name="T14" fmla="*/ 2 w 6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2" y="2"/>
                </a:move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" name="Freeform 816">
            <a:extLst>
              <a:ext uri="{FF2B5EF4-FFF2-40B4-BE49-F238E27FC236}">
                <a16:creationId xmlns:a16="http://schemas.microsoft.com/office/drawing/2014/main" id="{B5D188CC-3C70-4326-A220-815C854CFCD1}"/>
              </a:ext>
            </a:extLst>
          </p:cNvPr>
          <p:cNvSpPr>
            <a:spLocks/>
          </p:cNvSpPr>
          <p:nvPr/>
        </p:nvSpPr>
        <p:spPr bwMode="auto">
          <a:xfrm>
            <a:off x="6577836" y="3143783"/>
            <a:ext cx="483947" cy="200701"/>
          </a:xfrm>
          <a:custGeom>
            <a:avLst/>
            <a:gdLst>
              <a:gd name="T0" fmla="*/ 175 w 299"/>
              <a:gd name="T1" fmla="*/ 111 h 124"/>
              <a:gd name="T2" fmla="*/ 192 w 299"/>
              <a:gd name="T3" fmla="*/ 105 h 124"/>
              <a:gd name="T4" fmla="*/ 215 w 299"/>
              <a:gd name="T5" fmla="*/ 107 h 124"/>
              <a:gd name="T6" fmla="*/ 235 w 299"/>
              <a:gd name="T7" fmla="*/ 100 h 124"/>
              <a:gd name="T8" fmla="*/ 262 w 299"/>
              <a:gd name="T9" fmla="*/ 98 h 124"/>
              <a:gd name="T10" fmla="*/ 281 w 299"/>
              <a:gd name="T11" fmla="*/ 94 h 124"/>
              <a:gd name="T12" fmla="*/ 296 w 299"/>
              <a:gd name="T13" fmla="*/ 100 h 124"/>
              <a:gd name="T14" fmla="*/ 290 w 299"/>
              <a:gd name="T15" fmla="*/ 85 h 124"/>
              <a:gd name="T16" fmla="*/ 288 w 299"/>
              <a:gd name="T17" fmla="*/ 70 h 124"/>
              <a:gd name="T18" fmla="*/ 284 w 299"/>
              <a:gd name="T19" fmla="*/ 51 h 124"/>
              <a:gd name="T20" fmla="*/ 292 w 299"/>
              <a:gd name="T21" fmla="*/ 43 h 124"/>
              <a:gd name="T22" fmla="*/ 275 w 299"/>
              <a:gd name="T23" fmla="*/ 36 h 124"/>
              <a:gd name="T24" fmla="*/ 271 w 299"/>
              <a:gd name="T25" fmla="*/ 19 h 124"/>
              <a:gd name="T26" fmla="*/ 252 w 299"/>
              <a:gd name="T27" fmla="*/ 10 h 124"/>
              <a:gd name="T28" fmla="*/ 243 w 299"/>
              <a:gd name="T29" fmla="*/ 8 h 124"/>
              <a:gd name="T30" fmla="*/ 228 w 299"/>
              <a:gd name="T31" fmla="*/ 17 h 124"/>
              <a:gd name="T32" fmla="*/ 211 w 299"/>
              <a:gd name="T33" fmla="*/ 19 h 124"/>
              <a:gd name="T34" fmla="*/ 190 w 299"/>
              <a:gd name="T35" fmla="*/ 23 h 124"/>
              <a:gd name="T36" fmla="*/ 169 w 299"/>
              <a:gd name="T37" fmla="*/ 17 h 124"/>
              <a:gd name="T38" fmla="*/ 154 w 299"/>
              <a:gd name="T39" fmla="*/ 10 h 124"/>
              <a:gd name="T40" fmla="*/ 145 w 299"/>
              <a:gd name="T41" fmla="*/ 8 h 124"/>
              <a:gd name="T42" fmla="*/ 132 w 299"/>
              <a:gd name="T43" fmla="*/ 2 h 124"/>
              <a:gd name="T44" fmla="*/ 107 w 299"/>
              <a:gd name="T45" fmla="*/ 2 h 124"/>
              <a:gd name="T46" fmla="*/ 87 w 299"/>
              <a:gd name="T47" fmla="*/ 10 h 124"/>
              <a:gd name="T48" fmla="*/ 79 w 299"/>
              <a:gd name="T49" fmla="*/ 21 h 124"/>
              <a:gd name="T50" fmla="*/ 57 w 299"/>
              <a:gd name="T51" fmla="*/ 19 h 124"/>
              <a:gd name="T52" fmla="*/ 47 w 299"/>
              <a:gd name="T53" fmla="*/ 28 h 124"/>
              <a:gd name="T54" fmla="*/ 41 w 299"/>
              <a:gd name="T55" fmla="*/ 32 h 124"/>
              <a:gd name="T56" fmla="*/ 43 w 299"/>
              <a:gd name="T57" fmla="*/ 38 h 124"/>
              <a:gd name="T58" fmla="*/ 24 w 299"/>
              <a:gd name="T59" fmla="*/ 36 h 124"/>
              <a:gd name="T60" fmla="*/ 2 w 299"/>
              <a:gd name="T61" fmla="*/ 42 h 124"/>
              <a:gd name="T62" fmla="*/ 0 w 299"/>
              <a:gd name="T63" fmla="*/ 55 h 124"/>
              <a:gd name="T64" fmla="*/ 15 w 299"/>
              <a:gd name="T65" fmla="*/ 55 h 124"/>
              <a:gd name="T66" fmla="*/ 11 w 299"/>
              <a:gd name="T67" fmla="*/ 66 h 124"/>
              <a:gd name="T68" fmla="*/ 11 w 299"/>
              <a:gd name="T69" fmla="*/ 71 h 124"/>
              <a:gd name="T70" fmla="*/ 9 w 299"/>
              <a:gd name="T71" fmla="*/ 77 h 124"/>
              <a:gd name="T72" fmla="*/ 4 w 299"/>
              <a:gd name="T73" fmla="*/ 79 h 124"/>
              <a:gd name="T74" fmla="*/ 15 w 299"/>
              <a:gd name="T75" fmla="*/ 85 h 124"/>
              <a:gd name="T76" fmla="*/ 19 w 299"/>
              <a:gd name="T77" fmla="*/ 98 h 124"/>
              <a:gd name="T78" fmla="*/ 21 w 299"/>
              <a:gd name="T79" fmla="*/ 105 h 124"/>
              <a:gd name="T80" fmla="*/ 32 w 299"/>
              <a:gd name="T81" fmla="*/ 109 h 124"/>
              <a:gd name="T82" fmla="*/ 26 w 299"/>
              <a:gd name="T83" fmla="*/ 111 h 124"/>
              <a:gd name="T84" fmla="*/ 36 w 299"/>
              <a:gd name="T85" fmla="*/ 111 h 124"/>
              <a:gd name="T86" fmla="*/ 47 w 299"/>
              <a:gd name="T87" fmla="*/ 113 h 124"/>
              <a:gd name="T88" fmla="*/ 51 w 299"/>
              <a:gd name="T89" fmla="*/ 115 h 124"/>
              <a:gd name="T90" fmla="*/ 64 w 299"/>
              <a:gd name="T91" fmla="*/ 120 h 124"/>
              <a:gd name="T92" fmla="*/ 75 w 299"/>
              <a:gd name="T93" fmla="*/ 116 h 124"/>
              <a:gd name="T94" fmla="*/ 89 w 299"/>
              <a:gd name="T95" fmla="*/ 107 h 124"/>
              <a:gd name="T96" fmla="*/ 124 w 299"/>
              <a:gd name="T97" fmla="*/ 120 h 124"/>
              <a:gd name="T98" fmla="*/ 134 w 299"/>
              <a:gd name="T99" fmla="*/ 115 h 124"/>
              <a:gd name="T100" fmla="*/ 158 w 299"/>
              <a:gd name="T101" fmla="*/ 109 h 124"/>
              <a:gd name="T102" fmla="*/ 164 w 299"/>
              <a:gd name="T103" fmla="*/ 113 h 124"/>
              <a:gd name="T104" fmla="*/ 166 w 299"/>
              <a:gd name="T105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99" h="124">
                <a:moveTo>
                  <a:pt x="169" y="122"/>
                </a:moveTo>
                <a:lnTo>
                  <a:pt x="173" y="122"/>
                </a:lnTo>
                <a:lnTo>
                  <a:pt x="171" y="118"/>
                </a:lnTo>
                <a:lnTo>
                  <a:pt x="175" y="116"/>
                </a:lnTo>
                <a:lnTo>
                  <a:pt x="175" y="111"/>
                </a:lnTo>
                <a:lnTo>
                  <a:pt x="175" y="107"/>
                </a:lnTo>
                <a:lnTo>
                  <a:pt x="181" y="109"/>
                </a:lnTo>
                <a:lnTo>
                  <a:pt x="183" y="109"/>
                </a:lnTo>
                <a:lnTo>
                  <a:pt x="190" y="107"/>
                </a:lnTo>
                <a:lnTo>
                  <a:pt x="192" y="105"/>
                </a:lnTo>
                <a:lnTo>
                  <a:pt x="196" y="105"/>
                </a:lnTo>
                <a:lnTo>
                  <a:pt x="203" y="103"/>
                </a:lnTo>
                <a:lnTo>
                  <a:pt x="207" y="105"/>
                </a:lnTo>
                <a:lnTo>
                  <a:pt x="209" y="105"/>
                </a:lnTo>
                <a:lnTo>
                  <a:pt x="215" y="107"/>
                </a:lnTo>
                <a:lnTo>
                  <a:pt x="222" y="107"/>
                </a:lnTo>
                <a:lnTo>
                  <a:pt x="222" y="105"/>
                </a:lnTo>
                <a:lnTo>
                  <a:pt x="226" y="105"/>
                </a:lnTo>
                <a:lnTo>
                  <a:pt x="230" y="101"/>
                </a:lnTo>
                <a:lnTo>
                  <a:pt x="235" y="100"/>
                </a:lnTo>
                <a:lnTo>
                  <a:pt x="239" y="100"/>
                </a:lnTo>
                <a:lnTo>
                  <a:pt x="243" y="100"/>
                </a:lnTo>
                <a:lnTo>
                  <a:pt x="250" y="100"/>
                </a:lnTo>
                <a:lnTo>
                  <a:pt x="258" y="98"/>
                </a:lnTo>
                <a:lnTo>
                  <a:pt x="262" y="98"/>
                </a:lnTo>
                <a:lnTo>
                  <a:pt x="264" y="100"/>
                </a:lnTo>
                <a:lnTo>
                  <a:pt x="267" y="96"/>
                </a:lnTo>
                <a:lnTo>
                  <a:pt x="271" y="96"/>
                </a:lnTo>
                <a:lnTo>
                  <a:pt x="273" y="94"/>
                </a:lnTo>
                <a:lnTo>
                  <a:pt x="281" y="94"/>
                </a:lnTo>
                <a:lnTo>
                  <a:pt x="286" y="96"/>
                </a:lnTo>
                <a:lnTo>
                  <a:pt x="290" y="94"/>
                </a:lnTo>
                <a:lnTo>
                  <a:pt x="292" y="96"/>
                </a:lnTo>
                <a:lnTo>
                  <a:pt x="292" y="98"/>
                </a:lnTo>
                <a:lnTo>
                  <a:pt x="296" y="100"/>
                </a:lnTo>
                <a:lnTo>
                  <a:pt x="299" y="100"/>
                </a:lnTo>
                <a:lnTo>
                  <a:pt x="299" y="96"/>
                </a:lnTo>
                <a:lnTo>
                  <a:pt x="298" y="92"/>
                </a:lnTo>
                <a:lnTo>
                  <a:pt x="294" y="86"/>
                </a:lnTo>
                <a:lnTo>
                  <a:pt x="290" y="85"/>
                </a:lnTo>
                <a:lnTo>
                  <a:pt x="290" y="83"/>
                </a:lnTo>
                <a:lnTo>
                  <a:pt x="290" y="77"/>
                </a:lnTo>
                <a:lnTo>
                  <a:pt x="292" y="73"/>
                </a:lnTo>
                <a:lnTo>
                  <a:pt x="292" y="70"/>
                </a:lnTo>
                <a:lnTo>
                  <a:pt x="288" y="70"/>
                </a:lnTo>
                <a:lnTo>
                  <a:pt x="288" y="66"/>
                </a:lnTo>
                <a:lnTo>
                  <a:pt x="288" y="62"/>
                </a:lnTo>
                <a:lnTo>
                  <a:pt x="286" y="57"/>
                </a:lnTo>
                <a:lnTo>
                  <a:pt x="284" y="53"/>
                </a:lnTo>
                <a:lnTo>
                  <a:pt x="284" y="51"/>
                </a:lnTo>
                <a:lnTo>
                  <a:pt x="290" y="51"/>
                </a:lnTo>
                <a:lnTo>
                  <a:pt x="290" y="47"/>
                </a:lnTo>
                <a:lnTo>
                  <a:pt x="292" y="45"/>
                </a:lnTo>
                <a:lnTo>
                  <a:pt x="292" y="43"/>
                </a:lnTo>
                <a:lnTo>
                  <a:pt x="292" y="43"/>
                </a:lnTo>
                <a:lnTo>
                  <a:pt x="290" y="42"/>
                </a:lnTo>
                <a:lnTo>
                  <a:pt x="288" y="40"/>
                </a:lnTo>
                <a:lnTo>
                  <a:pt x="284" y="40"/>
                </a:lnTo>
                <a:lnTo>
                  <a:pt x="279" y="40"/>
                </a:lnTo>
                <a:lnTo>
                  <a:pt x="275" y="36"/>
                </a:lnTo>
                <a:lnTo>
                  <a:pt x="275" y="30"/>
                </a:lnTo>
                <a:lnTo>
                  <a:pt x="275" y="25"/>
                </a:lnTo>
                <a:lnTo>
                  <a:pt x="273" y="21"/>
                </a:lnTo>
                <a:lnTo>
                  <a:pt x="271" y="21"/>
                </a:lnTo>
                <a:lnTo>
                  <a:pt x="271" y="19"/>
                </a:lnTo>
                <a:lnTo>
                  <a:pt x="267" y="15"/>
                </a:lnTo>
                <a:lnTo>
                  <a:pt x="266" y="15"/>
                </a:lnTo>
                <a:lnTo>
                  <a:pt x="258" y="8"/>
                </a:lnTo>
                <a:lnTo>
                  <a:pt x="254" y="8"/>
                </a:lnTo>
                <a:lnTo>
                  <a:pt x="252" y="10"/>
                </a:lnTo>
                <a:lnTo>
                  <a:pt x="250" y="10"/>
                </a:lnTo>
                <a:lnTo>
                  <a:pt x="247" y="8"/>
                </a:lnTo>
                <a:lnTo>
                  <a:pt x="245" y="12"/>
                </a:lnTo>
                <a:lnTo>
                  <a:pt x="243" y="10"/>
                </a:lnTo>
                <a:lnTo>
                  <a:pt x="243" y="8"/>
                </a:lnTo>
                <a:lnTo>
                  <a:pt x="239" y="8"/>
                </a:lnTo>
                <a:lnTo>
                  <a:pt x="239" y="8"/>
                </a:lnTo>
                <a:lnTo>
                  <a:pt x="237" y="12"/>
                </a:lnTo>
                <a:lnTo>
                  <a:pt x="234" y="15"/>
                </a:lnTo>
                <a:lnTo>
                  <a:pt x="228" y="17"/>
                </a:lnTo>
                <a:lnTo>
                  <a:pt x="226" y="19"/>
                </a:lnTo>
                <a:lnTo>
                  <a:pt x="222" y="21"/>
                </a:lnTo>
                <a:lnTo>
                  <a:pt x="218" y="23"/>
                </a:lnTo>
                <a:lnTo>
                  <a:pt x="213" y="21"/>
                </a:lnTo>
                <a:lnTo>
                  <a:pt x="211" y="19"/>
                </a:lnTo>
                <a:lnTo>
                  <a:pt x="209" y="19"/>
                </a:lnTo>
                <a:lnTo>
                  <a:pt x="207" y="19"/>
                </a:lnTo>
                <a:lnTo>
                  <a:pt x="203" y="19"/>
                </a:lnTo>
                <a:lnTo>
                  <a:pt x="198" y="19"/>
                </a:lnTo>
                <a:lnTo>
                  <a:pt x="190" y="23"/>
                </a:lnTo>
                <a:lnTo>
                  <a:pt x="185" y="21"/>
                </a:lnTo>
                <a:lnTo>
                  <a:pt x="181" y="19"/>
                </a:lnTo>
                <a:lnTo>
                  <a:pt x="179" y="21"/>
                </a:lnTo>
                <a:lnTo>
                  <a:pt x="173" y="17"/>
                </a:lnTo>
                <a:lnTo>
                  <a:pt x="169" y="17"/>
                </a:lnTo>
                <a:lnTo>
                  <a:pt x="164" y="13"/>
                </a:lnTo>
                <a:lnTo>
                  <a:pt x="162" y="13"/>
                </a:lnTo>
                <a:lnTo>
                  <a:pt x="160" y="15"/>
                </a:lnTo>
                <a:lnTo>
                  <a:pt x="158" y="15"/>
                </a:lnTo>
                <a:lnTo>
                  <a:pt x="154" y="10"/>
                </a:lnTo>
                <a:lnTo>
                  <a:pt x="154" y="6"/>
                </a:lnTo>
                <a:lnTo>
                  <a:pt x="153" y="4"/>
                </a:lnTo>
                <a:lnTo>
                  <a:pt x="151" y="4"/>
                </a:lnTo>
                <a:lnTo>
                  <a:pt x="145" y="8"/>
                </a:lnTo>
                <a:lnTo>
                  <a:pt x="145" y="8"/>
                </a:lnTo>
                <a:lnTo>
                  <a:pt x="143" y="10"/>
                </a:lnTo>
                <a:lnTo>
                  <a:pt x="137" y="4"/>
                </a:lnTo>
                <a:lnTo>
                  <a:pt x="136" y="0"/>
                </a:lnTo>
                <a:lnTo>
                  <a:pt x="136" y="0"/>
                </a:lnTo>
                <a:lnTo>
                  <a:pt x="132" y="2"/>
                </a:lnTo>
                <a:lnTo>
                  <a:pt x="126" y="2"/>
                </a:lnTo>
                <a:lnTo>
                  <a:pt x="124" y="0"/>
                </a:lnTo>
                <a:lnTo>
                  <a:pt x="121" y="2"/>
                </a:lnTo>
                <a:lnTo>
                  <a:pt x="113" y="2"/>
                </a:lnTo>
                <a:lnTo>
                  <a:pt x="107" y="2"/>
                </a:lnTo>
                <a:lnTo>
                  <a:pt x="100" y="6"/>
                </a:lnTo>
                <a:lnTo>
                  <a:pt x="96" y="6"/>
                </a:lnTo>
                <a:lnTo>
                  <a:pt x="90" y="8"/>
                </a:lnTo>
                <a:lnTo>
                  <a:pt x="89" y="10"/>
                </a:lnTo>
                <a:lnTo>
                  <a:pt x="87" y="10"/>
                </a:lnTo>
                <a:lnTo>
                  <a:pt x="83" y="13"/>
                </a:lnTo>
                <a:lnTo>
                  <a:pt x="81" y="13"/>
                </a:lnTo>
                <a:lnTo>
                  <a:pt x="81" y="19"/>
                </a:lnTo>
                <a:lnTo>
                  <a:pt x="79" y="19"/>
                </a:lnTo>
                <a:lnTo>
                  <a:pt x="79" y="21"/>
                </a:lnTo>
                <a:lnTo>
                  <a:pt x="73" y="21"/>
                </a:lnTo>
                <a:lnTo>
                  <a:pt x="64" y="17"/>
                </a:lnTo>
                <a:lnTo>
                  <a:pt x="62" y="17"/>
                </a:lnTo>
                <a:lnTo>
                  <a:pt x="60" y="19"/>
                </a:lnTo>
                <a:lnTo>
                  <a:pt x="57" y="19"/>
                </a:lnTo>
                <a:lnTo>
                  <a:pt x="51" y="21"/>
                </a:lnTo>
                <a:lnTo>
                  <a:pt x="49" y="19"/>
                </a:lnTo>
                <a:lnTo>
                  <a:pt x="43" y="21"/>
                </a:lnTo>
                <a:lnTo>
                  <a:pt x="43" y="23"/>
                </a:lnTo>
                <a:lnTo>
                  <a:pt x="47" y="28"/>
                </a:lnTo>
                <a:lnTo>
                  <a:pt x="51" y="28"/>
                </a:lnTo>
                <a:lnTo>
                  <a:pt x="55" y="28"/>
                </a:lnTo>
                <a:lnTo>
                  <a:pt x="55" y="30"/>
                </a:lnTo>
                <a:lnTo>
                  <a:pt x="47" y="30"/>
                </a:lnTo>
                <a:lnTo>
                  <a:pt x="41" y="32"/>
                </a:lnTo>
                <a:lnTo>
                  <a:pt x="40" y="34"/>
                </a:lnTo>
                <a:lnTo>
                  <a:pt x="41" y="36"/>
                </a:lnTo>
                <a:lnTo>
                  <a:pt x="43" y="36"/>
                </a:lnTo>
                <a:lnTo>
                  <a:pt x="45" y="38"/>
                </a:lnTo>
                <a:lnTo>
                  <a:pt x="43" y="38"/>
                </a:lnTo>
                <a:lnTo>
                  <a:pt x="36" y="38"/>
                </a:lnTo>
                <a:lnTo>
                  <a:pt x="32" y="36"/>
                </a:lnTo>
                <a:lnTo>
                  <a:pt x="28" y="38"/>
                </a:lnTo>
                <a:lnTo>
                  <a:pt x="26" y="36"/>
                </a:lnTo>
                <a:lnTo>
                  <a:pt x="24" y="36"/>
                </a:lnTo>
                <a:lnTo>
                  <a:pt x="21" y="40"/>
                </a:lnTo>
                <a:lnTo>
                  <a:pt x="19" y="38"/>
                </a:lnTo>
                <a:lnTo>
                  <a:pt x="13" y="36"/>
                </a:lnTo>
                <a:lnTo>
                  <a:pt x="9" y="36"/>
                </a:lnTo>
                <a:lnTo>
                  <a:pt x="2" y="42"/>
                </a:lnTo>
                <a:lnTo>
                  <a:pt x="2" y="43"/>
                </a:lnTo>
                <a:lnTo>
                  <a:pt x="0" y="47"/>
                </a:lnTo>
                <a:lnTo>
                  <a:pt x="2" y="49"/>
                </a:lnTo>
                <a:lnTo>
                  <a:pt x="2" y="53"/>
                </a:lnTo>
                <a:lnTo>
                  <a:pt x="0" y="55"/>
                </a:lnTo>
                <a:lnTo>
                  <a:pt x="2" y="57"/>
                </a:lnTo>
                <a:lnTo>
                  <a:pt x="6" y="55"/>
                </a:lnTo>
                <a:lnTo>
                  <a:pt x="8" y="55"/>
                </a:lnTo>
                <a:lnTo>
                  <a:pt x="9" y="55"/>
                </a:lnTo>
                <a:lnTo>
                  <a:pt x="15" y="55"/>
                </a:lnTo>
                <a:lnTo>
                  <a:pt x="11" y="58"/>
                </a:lnTo>
                <a:lnTo>
                  <a:pt x="11" y="60"/>
                </a:lnTo>
                <a:lnTo>
                  <a:pt x="13" y="64"/>
                </a:lnTo>
                <a:lnTo>
                  <a:pt x="13" y="66"/>
                </a:lnTo>
                <a:lnTo>
                  <a:pt x="11" y="66"/>
                </a:lnTo>
                <a:lnTo>
                  <a:pt x="13" y="68"/>
                </a:lnTo>
                <a:lnTo>
                  <a:pt x="17" y="66"/>
                </a:lnTo>
                <a:lnTo>
                  <a:pt x="17" y="68"/>
                </a:lnTo>
                <a:lnTo>
                  <a:pt x="15" y="70"/>
                </a:lnTo>
                <a:lnTo>
                  <a:pt x="11" y="71"/>
                </a:lnTo>
                <a:lnTo>
                  <a:pt x="11" y="73"/>
                </a:lnTo>
                <a:lnTo>
                  <a:pt x="15" y="73"/>
                </a:lnTo>
                <a:lnTo>
                  <a:pt x="11" y="75"/>
                </a:lnTo>
                <a:lnTo>
                  <a:pt x="11" y="77"/>
                </a:lnTo>
                <a:lnTo>
                  <a:pt x="9" y="77"/>
                </a:lnTo>
                <a:lnTo>
                  <a:pt x="8" y="73"/>
                </a:lnTo>
                <a:lnTo>
                  <a:pt x="6" y="71"/>
                </a:lnTo>
                <a:lnTo>
                  <a:pt x="6" y="75"/>
                </a:lnTo>
                <a:lnTo>
                  <a:pt x="6" y="79"/>
                </a:lnTo>
                <a:lnTo>
                  <a:pt x="4" y="79"/>
                </a:lnTo>
                <a:lnTo>
                  <a:pt x="6" y="83"/>
                </a:lnTo>
                <a:lnTo>
                  <a:pt x="8" y="85"/>
                </a:lnTo>
                <a:lnTo>
                  <a:pt x="9" y="83"/>
                </a:lnTo>
                <a:lnTo>
                  <a:pt x="11" y="85"/>
                </a:lnTo>
                <a:lnTo>
                  <a:pt x="15" y="85"/>
                </a:lnTo>
                <a:lnTo>
                  <a:pt x="19" y="86"/>
                </a:lnTo>
                <a:lnTo>
                  <a:pt x="19" y="90"/>
                </a:lnTo>
                <a:lnTo>
                  <a:pt x="17" y="94"/>
                </a:lnTo>
                <a:lnTo>
                  <a:pt x="19" y="96"/>
                </a:lnTo>
                <a:lnTo>
                  <a:pt x="19" y="98"/>
                </a:lnTo>
                <a:lnTo>
                  <a:pt x="21" y="98"/>
                </a:lnTo>
                <a:lnTo>
                  <a:pt x="24" y="101"/>
                </a:lnTo>
                <a:lnTo>
                  <a:pt x="23" y="103"/>
                </a:lnTo>
                <a:lnTo>
                  <a:pt x="21" y="103"/>
                </a:lnTo>
                <a:lnTo>
                  <a:pt x="21" y="105"/>
                </a:lnTo>
                <a:lnTo>
                  <a:pt x="23" y="107"/>
                </a:lnTo>
                <a:lnTo>
                  <a:pt x="28" y="105"/>
                </a:lnTo>
                <a:lnTo>
                  <a:pt x="34" y="105"/>
                </a:lnTo>
                <a:lnTo>
                  <a:pt x="34" y="107"/>
                </a:lnTo>
                <a:lnTo>
                  <a:pt x="32" y="109"/>
                </a:lnTo>
                <a:lnTo>
                  <a:pt x="28" y="109"/>
                </a:lnTo>
                <a:lnTo>
                  <a:pt x="23" y="109"/>
                </a:lnTo>
                <a:lnTo>
                  <a:pt x="23" y="111"/>
                </a:lnTo>
                <a:lnTo>
                  <a:pt x="24" y="113"/>
                </a:lnTo>
                <a:lnTo>
                  <a:pt x="26" y="111"/>
                </a:lnTo>
                <a:lnTo>
                  <a:pt x="30" y="111"/>
                </a:lnTo>
                <a:lnTo>
                  <a:pt x="32" y="111"/>
                </a:lnTo>
                <a:lnTo>
                  <a:pt x="32" y="113"/>
                </a:lnTo>
                <a:lnTo>
                  <a:pt x="34" y="113"/>
                </a:lnTo>
                <a:lnTo>
                  <a:pt x="36" y="111"/>
                </a:lnTo>
                <a:lnTo>
                  <a:pt x="38" y="109"/>
                </a:lnTo>
                <a:lnTo>
                  <a:pt x="40" y="107"/>
                </a:lnTo>
                <a:lnTo>
                  <a:pt x="41" y="111"/>
                </a:lnTo>
                <a:lnTo>
                  <a:pt x="43" y="111"/>
                </a:lnTo>
                <a:lnTo>
                  <a:pt x="47" y="113"/>
                </a:lnTo>
                <a:lnTo>
                  <a:pt x="49" y="109"/>
                </a:lnTo>
                <a:lnTo>
                  <a:pt x="51" y="111"/>
                </a:lnTo>
                <a:lnTo>
                  <a:pt x="51" y="113"/>
                </a:lnTo>
                <a:lnTo>
                  <a:pt x="49" y="113"/>
                </a:lnTo>
                <a:lnTo>
                  <a:pt x="51" y="115"/>
                </a:lnTo>
                <a:lnTo>
                  <a:pt x="51" y="116"/>
                </a:lnTo>
                <a:lnTo>
                  <a:pt x="55" y="120"/>
                </a:lnTo>
                <a:lnTo>
                  <a:pt x="57" y="118"/>
                </a:lnTo>
                <a:lnTo>
                  <a:pt x="60" y="120"/>
                </a:lnTo>
                <a:lnTo>
                  <a:pt x="64" y="120"/>
                </a:lnTo>
                <a:lnTo>
                  <a:pt x="66" y="118"/>
                </a:lnTo>
                <a:lnTo>
                  <a:pt x="68" y="118"/>
                </a:lnTo>
                <a:lnTo>
                  <a:pt x="70" y="116"/>
                </a:lnTo>
                <a:lnTo>
                  <a:pt x="73" y="118"/>
                </a:lnTo>
                <a:lnTo>
                  <a:pt x="75" y="116"/>
                </a:lnTo>
                <a:lnTo>
                  <a:pt x="75" y="113"/>
                </a:lnTo>
                <a:lnTo>
                  <a:pt x="75" y="111"/>
                </a:lnTo>
                <a:lnTo>
                  <a:pt x="75" y="107"/>
                </a:lnTo>
                <a:lnTo>
                  <a:pt x="83" y="107"/>
                </a:lnTo>
                <a:lnTo>
                  <a:pt x="89" y="107"/>
                </a:lnTo>
                <a:lnTo>
                  <a:pt x="96" y="113"/>
                </a:lnTo>
                <a:lnTo>
                  <a:pt x="100" y="113"/>
                </a:lnTo>
                <a:lnTo>
                  <a:pt x="104" y="118"/>
                </a:lnTo>
                <a:lnTo>
                  <a:pt x="109" y="122"/>
                </a:lnTo>
                <a:lnTo>
                  <a:pt x="124" y="120"/>
                </a:lnTo>
                <a:lnTo>
                  <a:pt x="128" y="118"/>
                </a:lnTo>
                <a:lnTo>
                  <a:pt x="130" y="118"/>
                </a:lnTo>
                <a:lnTo>
                  <a:pt x="130" y="118"/>
                </a:lnTo>
                <a:lnTo>
                  <a:pt x="134" y="116"/>
                </a:lnTo>
                <a:lnTo>
                  <a:pt x="134" y="115"/>
                </a:lnTo>
                <a:lnTo>
                  <a:pt x="141" y="107"/>
                </a:lnTo>
                <a:lnTo>
                  <a:pt x="143" y="105"/>
                </a:lnTo>
                <a:lnTo>
                  <a:pt x="149" y="109"/>
                </a:lnTo>
                <a:lnTo>
                  <a:pt x="153" y="111"/>
                </a:lnTo>
                <a:lnTo>
                  <a:pt x="158" y="109"/>
                </a:lnTo>
                <a:lnTo>
                  <a:pt x="158" y="107"/>
                </a:lnTo>
                <a:lnTo>
                  <a:pt x="162" y="105"/>
                </a:lnTo>
                <a:lnTo>
                  <a:pt x="166" y="105"/>
                </a:lnTo>
                <a:lnTo>
                  <a:pt x="166" y="109"/>
                </a:lnTo>
                <a:lnTo>
                  <a:pt x="164" y="113"/>
                </a:lnTo>
                <a:lnTo>
                  <a:pt x="160" y="115"/>
                </a:lnTo>
                <a:lnTo>
                  <a:pt x="160" y="116"/>
                </a:lnTo>
                <a:lnTo>
                  <a:pt x="164" y="120"/>
                </a:lnTo>
                <a:lnTo>
                  <a:pt x="162" y="122"/>
                </a:lnTo>
                <a:lnTo>
                  <a:pt x="166" y="124"/>
                </a:lnTo>
                <a:lnTo>
                  <a:pt x="169" y="12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" name="Freeform 817">
            <a:extLst>
              <a:ext uri="{FF2B5EF4-FFF2-40B4-BE49-F238E27FC236}">
                <a16:creationId xmlns:a16="http://schemas.microsoft.com/office/drawing/2014/main" id="{F9ACFBB5-EA0E-4ED7-ADCD-BA58C6C1EEAB}"/>
              </a:ext>
            </a:extLst>
          </p:cNvPr>
          <p:cNvSpPr>
            <a:spLocks/>
          </p:cNvSpPr>
          <p:nvPr/>
        </p:nvSpPr>
        <p:spPr bwMode="auto">
          <a:xfrm>
            <a:off x="6571362" y="3143783"/>
            <a:ext cx="72834" cy="67979"/>
          </a:xfrm>
          <a:custGeom>
            <a:avLst/>
            <a:gdLst>
              <a:gd name="T0" fmla="*/ 25 w 45"/>
              <a:gd name="T1" fmla="*/ 4 h 42"/>
              <a:gd name="T2" fmla="*/ 19 w 45"/>
              <a:gd name="T3" fmla="*/ 0 h 42"/>
              <a:gd name="T4" fmla="*/ 15 w 45"/>
              <a:gd name="T5" fmla="*/ 0 h 42"/>
              <a:gd name="T6" fmla="*/ 13 w 45"/>
              <a:gd name="T7" fmla="*/ 2 h 42"/>
              <a:gd name="T8" fmla="*/ 10 w 45"/>
              <a:gd name="T9" fmla="*/ 4 h 42"/>
              <a:gd name="T10" fmla="*/ 8 w 45"/>
              <a:gd name="T11" fmla="*/ 6 h 42"/>
              <a:gd name="T12" fmla="*/ 6 w 45"/>
              <a:gd name="T13" fmla="*/ 12 h 42"/>
              <a:gd name="T14" fmla="*/ 10 w 45"/>
              <a:gd name="T15" fmla="*/ 12 h 42"/>
              <a:gd name="T16" fmla="*/ 10 w 45"/>
              <a:gd name="T17" fmla="*/ 15 h 42"/>
              <a:gd name="T18" fmla="*/ 6 w 45"/>
              <a:gd name="T19" fmla="*/ 19 h 42"/>
              <a:gd name="T20" fmla="*/ 6 w 45"/>
              <a:gd name="T21" fmla="*/ 23 h 42"/>
              <a:gd name="T22" fmla="*/ 4 w 45"/>
              <a:gd name="T23" fmla="*/ 27 h 42"/>
              <a:gd name="T24" fmla="*/ 0 w 45"/>
              <a:gd name="T25" fmla="*/ 27 h 42"/>
              <a:gd name="T26" fmla="*/ 0 w 45"/>
              <a:gd name="T27" fmla="*/ 27 h 42"/>
              <a:gd name="T28" fmla="*/ 2 w 45"/>
              <a:gd name="T29" fmla="*/ 30 h 42"/>
              <a:gd name="T30" fmla="*/ 4 w 45"/>
              <a:gd name="T31" fmla="*/ 32 h 42"/>
              <a:gd name="T32" fmla="*/ 6 w 45"/>
              <a:gd name="T33" fmla="*/ 30 h 42"/>
              <a:gd name="T34" fmla="*/ 8 w 45"/>
              <a:gd name="T35" fmla="*/ 32 h 42"/>
              <a:gd name="T36" fmla="*/ 12 w 45"/>
              <a:gd name="T37" fmla="*/ 32 h 42"/>
              <a:gd name="T38" fmla="*/ 8 w 45"/>
              <a:gd name="T39" fmla="*/ 34 h 42"/>
              <a:gd name="T40" fmla="*/ 6 w 45"/>
              <a:gd name="T41" fmla="*/ 34 h 42"/>
              <a:gd name="T42" fmla="*/ 6 w 45"/>
              <a:gd name="T43" fmla="*/ 38 h 42"/>
              <a:gd name="T44" fmla="*/ 6 w 45"/>
              <a:gd name="T45" fmla="*/ 42 h 42"/>
              <a:gd name="T46" fmla="*/ 12 w 45"/>
              <a:gd name="T47" fmla="*/ 34 h 42"/>
              <a:gd name="T48" fmla="*/ 21 w 45"/>
              <a:gd name="T49" fmla="*/ 30 h 42"/>
              <a:gd name="T50" fmla="*/ 23 w 45"/>
              <a:gd name="T51" fmla="*/ 27 h 42"/>
              <a:gd name="T52" fmla="*/ 27 w 45"/>
              <a:gd name="T53" fmla="*/ 25 h 42"/>
              <a:gd name="T54" fmla="*/ 32 w 45"/>
              <a:gd name="T55" fmla="*/ 25 h 42"/>
              <a:gd name="T56" fmla="*/ 32 w 45"/>
              <a:gd name="T57" fmla="*/ 23 h 42"/>
              <a:gd name="T58" fmla="*/ 36 w 45"/>
              <a:gd name="T59" fmla="*/ 23 h 42"/>
              <a:gd name="T60" fmla="*/ 40 w 45"/>
              <a:gd name="T61" fmla="*/ 25 h 42"/>
              <a:gd name="T62" fmla="*/ 44 w 45"/>
              <a:gd name="T63" fmla="*/ 25 h 42"/>
              <a:gd name="T64" fmla="*/ 45 w 45"/>
              <a:gd name="T65" fmla="*/ 23 h 42"/>
              <a:gd name="T66" fmla="*/ 45 w 45"/>
              <a:gd name="T67" fmla="*/ 19 h 42"/>
              <a:gd name="T68" fmla="*/ 44 w 45"/>
              <a:gd name="T69" fmla="*/ 17 h 42"/>
              <a:gd name="T70" fmla="*/ 40 w 45"/>
              <a:gd name="T71" fmla="*/ 13 h 42"/>
              <a:gd name="T72" fmla="*/ 36 w 45"/>
              <a:gd name="T73" fmla="*/ 13 h 42"/>
              <a:gd name="T74" fmla="*/ 30 w 45"/>
              <a:gd name="T75" fmla="*/ 10 h 42"/>
              <a:gd name="T76" fmla="*/ 30 w 45"/>
              <a:gd name="T77" fmla="*/ 4 h 42"/>
              <a:gd name="T78" fmla="*/ 27 w 45"/>
              <a:gd name="T79" fmla="*/ 2 h 42"/>
              <a:gd name="T80" fmla="*/ 25 w 45"/>
              <a:gd name="T81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5" h="42">
                <a:moveTo>
                  <a:pt x="25" y="4"/>
                </a:moveTo>
                <a:lnTo>
                  <a:pt x="19" y="0"/>
                </a:lnTo>
                <a:lnTo>
                  <a:pt x="15" y="0"/>
                </a:lnTo>
                <a:lnTo>
                  <a:pt x="13" y="2"/>
                </a:lnTo>
                <a:lnTo>
                  <a:pt x="10" y="4"/>
                </a:lnTo>
                <a:lnTo>
                  <a:pt x="8" y="6"/>
                </a:lnTo>
                <a:lnTo>
                  <a:pt x="6" y="12"/>
                </a:lnTo>
                <a:lnTo>
                  <a:pt x="10" y="12"/>
                </a:lnTo>
                <a:lnTo>
                  <a:pt x="10" y="15"/>
                </a:lnTo>
                <a:lnTo>
                  <a:pt x="6" y="19"/>
                </a:lnTo>
                <a:lnTo>
                  <a:pt x="6" y="23"/>
                </a:lnTo>
                <a:lnTo>
                  <a:pt x="4" y="27"/>
                </a:lnTo>
                <a:lnTo>
                  <a:pt x="0" y="27"/>
                </a:lnTo>
                <a:lnTo>
                  <a:pt x="0" y="27"/>
                </a:lnTo>
                <a:lnTo>
                  <a:pt x="2" y="30"/>
                </a:lnTo>
                <a:lnTo>
                  <a:pt x="4" y="32"/>
                </a:lnTo>
                <a:lnTo>
                  <a:pt x="6" y="30"/>
                </a:lnTo>
                <a:lnTo>
                  <a:pt x="8" y="32"/>
                </a:lnTo>
                <a:lnTo>
                  <a:pt x="12" y="32"/>
                </a:lnTo>
                <a:lnTo>
                  <a:pt x="8" y="34"/>
                </a:lnTo>
                <a:lnTo>
                  <a:pt x="6" y="34"/>
                </a:lnTo>
                <a:lnTo>
                  <a:pt x="6" y="38"/>
                </a:lnTo>
                <a:lnTo>
                  <a:pt x="6" y="42"/>
                </a:lnTo>
                <a:lnTo>
                  <a:pt x="12" y="34"/>
                </a:lnTo>
                <a:lnTo>
                  <a:pt x="21" y="30"/>
                </a:lnTo>
                <a:lnTo>
                  <a:pt x="23" y="27"/>
                </a:lnTo>
                <a:lnTo>
                  <a:pt x="27" y="25"/>
                </a:lnTo>
                <a:lnTo>
                  <a:pt x="32" y="25"/>
                </a:lnTo>
                <a:lnTo>
                  <a:pt x="32" y="23"/>
                </a:lnTo>
                <a:lnTo>
                  <a:pt x="36" y="23"/>
                </a:lnTo>
                <a:lnTo>
                  <a:pt x="40" y="25"/>
                </a:lnTo>
                <a:lnTo>
                  <a:pt x="44" y="25"/>
                </a:lnTo>
                <a:lnTo>
                  <a:pt x="45" y="23"/>
                </a:lnTo>
                <a:lnTo>
                  <a:pt x="45" y="19"/>
                </a:lnTo>
                <a:lnTo>
                  <a:pt x="44" y="17"/>
                </a:lnTo>
                <a:lnTo>
                  <a:pt x="40" y="13"/>
                </a:lnTo>
                <a:lnTo>
                  <a:pt x="36" y="13"/>
                </a:lnTo>
                <a:lnTo>
                  <a:pt x="30" y="10"/>
                </a:lnTo>
                <a:lnTo>
                  <a:pt x="30" y="4"/>
                </a:lnTo>
                <a:lnTo>
                  <a:pt x="27" y="2"/>
                </a:lnTo>
                <a:lnTo>
                  <a:pt x="2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" name="Freeform 818">
            <a:extLst>
              <a:ext uri="{FF2B5EF4-FFF2-40B4-BE49-F238E27FC236}">
                <a16:creationId xmlns:a16="http://schemas.microsoft.com/office/drawing/2014/main" id="{55434856-9837-4AEA-BF66-7C894034907E}"/>
              </a:ext>
            </a:extLst>
          </p:cNvPr>
          <p:cNvSpPr>
            <a:spLocks/>
          </p:cNvSpPr>
          <p:nvPr/>
        </p:nvSpPr>
        <p:spPr bwMode="auto">
          <a:xfrm>
            <a:off x="6925826" y="3295927"/>
            <a:ext cx="262206" cy="249257"/>
          </a:xfrm>
          <a:custGeom>
            <a:avLst/>
            <a:gdLst>
              <a:gd name="T0" fmla="*/ 154 w 162"/>
              <a:gd name="T1" fmla="*/ 127 h 154"/>
              <a:gd name="T2" fmla="*/ 147 w 162"/>
              <a:gd name="T3" fmla="*/ 118 h 154"/>
              <a:gd name="T4" fmla="*/ 147 w 162"/>
              <a:gd name="T5" fmla="*/ 109 h 154"/>
              <a:gd name="T6" fmla="*/ 147 w 162"/>
              <a:gd name="T7" fmla="*/ 97 h 154"/>
              <a:gd name="T8" fmla="*/ 139 w 162"/>
              <a:gd name="T9" fmla="*/ 90 h 154"/>
              <a:gd name="T10" fmla="*/ 135 w 162"/>
              <a:gd name="T11" fmla="*/ 90 h 154"/>
              <a:gd name="T12" fmla="*/ 120 w 162"/>
              <a:gd name="T13" fmla="*/ 82 h 154"/>
              <a:gd name="T14" fmla="*/ 115 w 162"/>
              <a:gd name="T15" fmla="*/ 81 h 154"/>
              <a:gd name="T16" fmla="*/ 115 w 162"/>
              <a:gd name="T17" fmla="*/ 77 h 154"/>
              <a:gd name="T18" fmla="*/ 113 w 162"/>
              <a:gd name="T19" fmla="*/ 71 h 154"/>
              <a:gd name="T20" fmla="*/ 109 w 162"/>
              <a:gd name="T21" fmla="*/ 67 h 154"/>
              <a:gd name="T22" fmla="*/ 105 w 162"/>
              <a:gd name="T23" fmla="*/ 66 h 154"/>
              <a:gd name="T24" fmla="*/ 105 w 162"/>
              <a:gd name="T25" fmla="*/ 60 h 154"/>
              <a:gd name="T26" fmla="*/ 105 w 162"/>
              <a:gd name="T27" fmla="*/ 56 h 154"/>
              <a:gd name="T28" fmla="*/ 107 w 162"/>
              <a:gd name="T29" fmla="*/ 49 h 154"/>
              <a:gd name="T30" fmla="*/ 111 w 162"/>
              <a:gd name="T31" fmla="*/ 45 h 154"/>
              <a:gd name="T32" fmla="*/ 113 w 162"/>
              <a:gd name="T33" fmla="*/ 37 h 154"/>
              <a:gd name="T34" fmla="*/ 111 w 162"/>
              <a:gd name="T35" fmla="*/ 32 h 154"/>
              <a:gd name="T36" fmla="*/ 116 w 162"/>
              <a:gd name="T37" fmla="*/ 30 h 154"/>
              <a:gd name="T38" fmla="*/ 116 w 162"/>
              <a:gd name="T39" fmla="*/ 30 h 154"/>
              <a:gd name="T40" fmla="*/ 109 w 162"/>
              <a:gd name="T41" fmla="*/ 28 h 154"/>
              <a:gd name="T42" fmla="*/ 101 w 162"/>
              <a:gd name="T43" fmla="*/ 24 h 154"/>
              <a:gd name="T44" fmla="*/ 96 w 162"/>
              <a:gd name="T45" fmla="*/ 22 h 154"/>
              <a:gd name="T46" fmla="*/ 94 w 162"/>
              <a:gd name="T47" fmla="*/ 17 h 154"/>
              <a:gd name="T48" fmla="*/ 88 w 162"/>
              <a:gd name="T49" fmla="*/ 11 h 154"/>
              <a:gd name="T50" fmla="*/ 88 w 162"/>
              <a:gd name="T51" fmla="*/ 6 h 154"/>
              <a:gd name="T52" fmla="*/ 81 w 162"/>
              <a:gd name="T53" fmla="*/ 6 h 154"/>
              <a:gd name="T54" fmla="*/ 77 w 162"/>
              <a:gd name="T55" fmla="*/ 2 h 154"/>
              <a:gd name="T56" fmla="*/ 71 w 162"/>
              <a:gd name="T57" fmla="*/ 2 h 154"/>
              <a:gd name="T58" fmla="*/ 58 w 162"/>
              <a:gd name="T59" fmla="*/ 0 h 154"/>
              <a:gd name="T60" fmla="*/ 52 w 162"/>
              <a:gd name="T61" fmla="*/ 2 h 154"/>
              <a:gd name="T62" fmla="*/ 49 w 162"/>
              <a:gd name="T63" fmla="*/ 6 h 154"/>
              <a:gd name="T64" fmla="*/ 45 w 162"/>
              <a:gd name="T65" fmla="*/ 9 h 154"/>
              <a:gd name="T66" fmla="*/ 35 w 162"/>
              <a:gd name="T67" fmla="*/ 13 h 154"/>
              <a:gd name="T68" fmla="*/ 32 w 162"/>
              <a:gd name="T69" fmla="*/ 24 h 154"/>
              <a:gd name="T70" fmla="*/ 35 w 162"/>
              <a:gd name="T71" fmla="*/ 36 h 154"/>
              <a:gd name="T72" fmla="*/ 34 w 162"/>
              <a:gd name="T73" fmla="*/ 43 h 154"/>
              <a:gd name="T74" fmla="*/ 30 w 162"/>
              <a:gd name="T75" fmla="*/ 52 h 154"/>
              <a:gd name="T76" fmla="*/ 0 w 162"/>
              <a:gd name="T77" fmla="*/ 75 h 154"/>
              <a:gd name="T78" fmla="*/ 0 w 162"/>
              <a:gd name="T79" fmla="*/ 75 h 154"/>
              <a:gd name="T80" fmla="*/ 22 w 162"/>
              <a:gd name="T81" fmla="*/ 99 h 154"/>
              <a:gd name="T82" fmla="*/ 132 w 162"/>
              <a:gd name="T83" fmla="*/ 154 h 154"/>
              <a:gd name="T84" fmla="*/ 139 w 162"/>
              <a:gd name="T85" fmla="*/ 139 h 154"/>
              <a:gd name="T86" fmla="*/ 152 w 162"/>
              <a:gd name="T87" fmla="*/ 137 h 154"/>
              <a:gd name="T88" fmla="*/ 158 w 162"/>
              <a:gd name="T89" fmla="*/ 137 h 154"/>
              <a:gd name="T90" fmla="*/ 162 w 162"/>
              <a:gd name="T91" fmla="*/ 131 h 154"/>
              <a:gd name="T92" fmla="*/ 156 w 162"/>
              <a:gd name="T93" fmla="*/ 12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2" h="154">
                <a:moveTo>
                  <a:pt x="156" y="129"/>
                </a:moveTo>
                <a:lnTo>
                  <a:pt x="154" y="127"/>
                </a:lnTo>
                <a:lnTo>
                  <a:pt x="152" y="118"/>
                </a:lnTo>
                <a:lnTo>
                  <a:pt x="147" y="118"/>
                </a:lnTo>
                <a:lnTo>
                  <a:pt x="145" y="112"/>
                </a:lnTo>
                <a:lnTo>
                  <a:pt x="147" y="109"/>
                </a:lnTo>
                <a:lnTo>
                  <a:pt x="148" y="105"/>
                </a:lnTo>
                <a:lnTo>
                  <a:pt x="147" y="97"/>
                </a:lnTo>
                <a:lnTo>
                  <a:pt x="143" y="96"/>
                </a:lnTo>
                <a:lnTo>
                  <a:pt x="139" y="90"/>
                </a:lnTo>
                <a:lnTo>
                  <a:pt x="137" y="88"/>
                </a:lnTo>
                <a:lnTo>
                  <a:pt x="135" y="90"/>
                </a:lnTo>
                <a:lnTo>
                  <a:pt x="124" y="81"/>
                </a:lnTo>
                <a:lnTo>
                  <a:pt x="120" y="82"/>
                </a:lnTo>
                <a:lnTo>
                  <a:pt x="118" y="82"/>
                </a:lnTo>
                <a:lnTo>
                  <a:pt x="115" y="81"/>
                </a:lnTo>
                <a:lnTo>
                  <a:pt x="116" y="79"/>
                </a:lnTo>
                <a:lnTo>
                  <a:pt x="115" y="77"/>
                </a:lnTo>
                <a:lnTo>
                  <a:pt x="116" y="73"/>
                </a:lnTo>
                <a:lnTo>
                  <a:pt x="113" y="71"/>
                </a:lnTo>
                <a:lnTo>
                  <a:pt x="113" y="67"/>
                </a:lnTo>
                <a:lnTo>
                  <a:pt x="109" y="67"/>
                </a:lnTo>
                <a:lnTo>
                  <a:pt x="107" y="66"/>
                </a:lnTo>
                <a:lnTo>
                  <a:pt x="105" y="66"/>
                </a:lnTo>
                <a:lnTo>
                  <a:pt x="105" y="62"/>
                </a:lnTo>
                <a:lnTo>
                  <a:pt x="105" y="60"/>
                </a:lnTo>
                <a:lnTo>
                  <a:pt x="105" y="60"/>
                </a:lnTo>
                <a:lnTo>
                  <a:pt x="105" y="56"/>
                </a:lnTo>
                <a:lnTo>
                  <a:pt x="105" y="51"/>
                </a:lnTo>
                <a:lnTo>
                  <a:pt x="107" y="49"/>
                </a:lnTo>
                <a:lnTo>
                  <a:pt x="109" y="45"/>
                </a:lnTo>
                <a:lnTo>
                  <a:pt x="111" y="45"/>
                </a:lnTo>
                <a:lnTo>
                  <a:pt x="113" y="43"/>
                </a:lnTo>
                <a:lnTo>
                  <a:pt x="113" y="37"/>
                </a:lnTo>
                <a:lnTo>
                  <a:pt x="111" y="37"/>
                </a:lnTo>
                <a:lnTo>
                  <a:pt x="111" y="32"/>
                </a:lnTo>
                <a:lnTo>
                  <a:pt x="113" y="32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3" y="28"/>
                </a:lnTo>
                <a:lnTo>
                  <a:pt x="109" y="28"/>
                </a:lnTo>
                <a:lnTo>
                  <a:pt x="107" y="28"/>
                </a:lnTo>
                <a:lnTo>
                  <a:pt x="101" y="24"/>
                </a:lnTo>
                <a:lnTo>
                  <a:pt x="100" y="24"/>
                </a:lnTo>
                <a:lnTo>
                  <a:pt x="96" y="22"/>
                </a:lnTo>
                <a:lnTo>
                  <a:pt x="94" y="19"/>
                </a:lnTo>
                <a:lnTo>
                  <a:pt x="94" y="17"/>
                </a:lnTo>
                <a:lnTo>
                  <a:pt x="90" y="15"/>
                </a:lnTo>
                <a:lnTo>
                  <a:pt x="88" y="11"/>
                </a:lnTo>
                <a:lnTo>
                  <a:pt x="88" y="9"/>
                </a:lnTo>
                <a:lnTo>
                  <a:pt x="88" y="6"/>
                </a:lnTo>
                <a:lnTo>
                  <a:pt x="84" y="6"/>
                </a:lnTo>
                <a:lnTo>
                  <a:pt x="81" y="6"/>
                </a:lnTo>
                <a:lnTo>
                  <a:pt x="77" y="4"/>
                </a:lnTo>
                <a:lnTo>
                  <a:pt x="77" y="2"/>
                </a:lnTo>
                <a:lnTo>
                  <a:pt x="75" y="0"/>
                </a:lnTo>
                <a:lnTo>
                  <a:pt x="71" y="2"/>
                </a:lnTo>
                <a:lnTo>
                  <a:pt x="66" y="0"/>
                </a:lnTo>
                <a:lnTo>
                  <a:pt x="58" y="0"/>
                </a:lnTo>
                <a:lnTo>
                  <a:pt x="56" y="2"/>
                </a:lnTo>
                <a:lnTo>
                  <a:pt x="52" y="2"/>
                </a:lnTo>
                <a:lnTo>
                  <a:pt x="49" y="6"/>
                </a:lnTo>
                <a:lnTo>
                  <a:pt x="49" y="6"/>
                </a:lnTo>
                <a:lnTo>
                  <a:pt x="47" y="9"/>
                </a:lnTo>
                <a:lnTo>
                  <a:pt x="45" y="9"/>
                </a:lnTo>
                <a:lnTo>
                  <a:pt x="41" y="11"/>
                </a:lnTo>
                <a:lnTo>
                  <a:pt x="35" y="13"/>
                </a:lnTo>
                <a:lnTo>
                  <a:pt x="32" y="19"/>
                </a:lnTo>
                <a:lnTo>
                  <a:pt x="32" y="24"/>
                </a:lnTo>
                <a:lnTo>
                  <a:pt x="35" y="30"/>
                </a:lnTo>
                <a:lnTo>
                  <a:pt x="35" y="36"/>
                </a:lnTo>
                <a:lnTo>
                  <a:pt x="32" y="41"/>
                </a:lnTo>
                <a:lnTo>
                  <a:pt x="34" y="43"/>
                </a:lnTo>
                <a:lnTo>
                  <a:pt x="34" y="49"/>
                </a:lnTo>
                <a:lnTo>
                  <a:pt x="30" y="52"/>
                </a:lnTo>
                <a:lnTo>
                  <a:pt x="30" y="54"/>
                </a:lnTo>
                <a:lnTo>
                  <a:pt x="0" y="75"/>
                </a:lnTo>
                <a:lnTo>
                  <a:pt x="0" y="75"/>
                </a:lnTo>
                <a:lnTo>
                  <a:pt x="0" y="75"/>
                </a:lnTo>
                <a:lnTo>
                  <a:pt x="7" y="97"/>
                </a:lnTo>
                <a:lnTo>
                  <a:pt x="22" y="99"/>
                </a:lnTo>
                <a:lnTo>
                  <a:pt x="100" y="154"/>
                </a:lnTo>
                <a:lnTo>
                  <a:pt x="132" y="154"/>
                </a:lnTo>
                <a:lnTo>
                  <a:pt x="135" y="146"/>
                </a:lnTo>
                <a:lnTo>
                  <a:pt x="139" y="139"/>
                </a:lnTo>
                <a:lnTo>
                  <a:pt x="147" y="135"/>
                </a:lnTo>
                <a:lnTo>
                  <a:pt x="152" y="137"/>
                </a:lnTo>
                <a:lnTo>
                  <a:pt x="156" y="137"/>
                </a:lnTo>
                <a:lnTo>
                  <a:pt x="158" y="137"/>
                </a:lnTo>
                <a:lnTo>
                  <a:pt x="160" y="133"/>
                </a:lnTo>
                <a:lnTo>
                  <a:pt x="162" y="131"/>
                </a:lnTo>
                <a:lnTo>
                  <a:pt x="160" y="131"/>
                </a:lnTo>
                <a:lnTo>
                  <a:pt x="156" y="12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" name="Freeform 819">
            <a:extLst>
              <a:ext uri="{FF2B5EF4-FFF2-40B4-BE49-F238E27FC236}">
                <a16:creationId xmlns:a16="http://schemas.microsoft.com/office/drawing/2014/main" id="{508BF0AC-2D4D-4C78-939F-5F4FABF588E8}"/>
              </a:ext>
            </a:extLst>
          </p:cNvPr>
          <p:cNvSpPr>
            <a:spLocks/>
          </p:cNvSpPr>
          <p:nvPr/>
        </p:nvSpPr>
        <p:spPr bwMode="auto">
          <a:xfrm>
            <a:off x="7139474" y="3514432"/>
            <a:ext cx="45320" cy="48557"/>
          </a:xfrm>
          <a:custGeom>
            <a:avLst/>
            <a:gdLst>
              <a:gd name="T0" fmla="*/ 20 w 28"/>
              <a:gd name="T1" fmla="*/ 2 h 30"/>
              <a:gd name="T2" fmla="*/ 15 w 28"/>
              <a:gd name="T3" fmla="*/ 0 h 30"/>
              <a:gd name="T4" fmla="*/ 7 w 28"/>
              <a:gd name="T5" fmla="*/ 4 h 30"/>
              <a:gd name="T6" fmla="*/ 3 w 28"/>
              <a:gd name="T7" fmla="*/ 11 h 30"/>
              <a:gd name="T8" fmla="*/ 0 w 28"/>
              <a:gd name="T9" fmla="*/ 19 h 30"/>
              <a:gd name="T10" fmla="*/ 1 w 28"/>
              <a:gd name="T11" fmla="*/ 19 h 30"/>
              <a:gd name="T12" fmla="*/ 16 w 28"/>
              <a:gd name="T13" fmla="*/ 22 h 30"/>
              <a:gd name="T14" fmla="*/ 18 w 28"/>
              <a:gd name="T15" fmla="*/ 30 h 30"/>
              <a:gd name="T16" fmla="*/ 28 w 28"/>
              <a:gd name="T17" fmla="*/ 24 h 30"/>
              <a:gd name="T18" fmla="*/ 26 w 28"/>
              <a:gd name="T19" fmla="*/ 22 h 30"/>
              <a:gd name="T20" fmla="*/ 28 w 28"/>
              <a:gd name="T21" fmla="*/ 22 h 30"/>
              <a:gd name="T22" fmla="*/ 28 w 28"/>
              <a:gd name="T23" fmla="*/ 22 h 30"/>
              <a:gd name="T24" fmla="*/ 26 w 28"/>
              <a:gd name="T25" fmla="*/ 20 h 30"/>
              <a:gd name="T26" fmla="*/ 26 w 28"/>
              <a:gd name="T27" fmla="*/ 17 h 30"/>
              <a:gd name="T28" fmla="*/ 24 w 28"/>
              <a:gd name="T29" fmla="*/ 15 h 30"/>
              <a:gd name="T30" fmla="*/ 24 w 28"/>
              <a:gd name="T31" fmla="*/ 17 h 30"/>
              <a:gd name="T32" fmla="*/ 16 w 28"/>
              <a:gd name="T33" fmla="*/ 11 h 30"/>
              <a:gd name="T34" fmla="*/ 26 w 28"/>
              <a:gd name="T35" fmla="*/ 9 h 30"/>
              <a:gd name="T36" fmla="*/ 26 w 28"/>
              <a:gd name="T37" fmla="*/ 2 h 30"/>
              <a:gd name="T38" fmla="*/ 26 w 28"/>
              <a:gd name="T39" fmla="*/ 2 h 30"/>
              <a:gd name="T40" fmla="*/ 24 w 28"/>
              <a:gd name="T41" fmla="*/ 2 h 30"/>
              <a:gd name="T42" fmla="*/ 20 w 28"/>
              <a:gd name="T43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" h="30">
                <a:moveTo>
                  <a:pt x="20" y="2"/>
                </a:moveTo>
                <a:lnTo>
                  <a:pt x="15" y="0"/>
                </a:lnTo>
                <a:lnTo>
                  <a:pt x="7" y="4"/>
                </a:lnTo>
                <a:lnTo>
                  <a:pt x="3" y="11"/>
                </a:lnTo>
                <a:lnTo>
                  <a:pt x="0" y="19"/>
                </a:lnTo>
                <a:lnTo>
                  <a:pt x="1" y="19"/>
                </a:lnTo>
                <a:lnTo>
                  <a:pt x="16" y="22"/>
                </a:lnTo>
                <a:lnTo>
                  <a:pt x="18" y="30"/>
                </a:lnTo>
                <a:lnTo>
                  <a:pt x="28" y="24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6" y="20"/>
                </a:lnTo>
                <a:lnTo>
                  <a:pt x="26" y="17"/>
                </a:lnTo>
                <a:lnTo>
                  <a:pt x="24" y="15"/>
                </a:lnTo>
                <a:lnTo>
                  <a:pt x="24" y="17"/>
                </a:lnTo>
                <a:lnTo>
                  <a:pt x="16" y="11"/>
                </a:lnTo>
                <a:lnTo>
                  <a:pt x="26" y="9"/>
                </a:lnTo>
                <a:lnTo>
                  <a:pt x="26" y="2"/>
                </a:lnTo>
                <a:lnTo>
                  <a:pt x="26" y="2"/>
                </a:lnTo>
                <a:lnTo>
                  <a:pt x="24" y="2"/>
                </a:lnTo>
                <a:lnTo>
                  <a:pt x="2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Freeform 820">
            <a:extLst>
              <a:ext uri="{FF2B5EF4-FFF2-40B4-BE49-F238E27FC236}">
                <a16:creationId xmlns:a16="http://schemas.microsoft.com/office/drawing/2014/main" id="{FD958297-7EA9-4EE5-8603-9673127F1F5F}"/>
              </a:ext>
            </a:extLst>
          </p:cNvPr>
          <p:cNvSpPr>
            <a:spLocks/>
          </p:cNvSpPr>
          <p:nvPr/>
        </p:nvSpPr>
        <p:spPr bwMode="auto">
          <a:xfrm>
            <a:off x="6747785" y="3354195"/>
            <a:ext cx="61505" cy="32371"/>
          </a:xfrm>
          <a:custGeom>
            <a:avLst/>
            <a:gdLst>
              <a:gd name="T0" fmla="*/ 36 w 38"/>
              <a:gd name="T1" fmla="*/ 1 h 20"/>
              <a:gd name="T2" fmla="*/ 38 w 38"/>
              <a:gd name="T3" fmla="*/ 0 h 20"/>
              <a:gd name="T4" fmla="*/ 36 w 38"/>
              <a:gd name="T5" fmla="*/ 0 h 20"/>
              <a:gd name="T6" fmla="*/ 34 w 38"/>
              <a:gd name="T7" fmla="*/ 0 h 20"/>
              <a:gd name="T8" fmla="*/ 29 w 38"/>
              <a:gd name="T9" fmla="*/ 1 h 20"/>
              <a:gd name="T10" fmla="*/ 21 w 38"/>
              <a:gd name="T11" fmla="*/ 5 h 20"/>
              <a:gd name="T12" fmla="*/ 17 w 38"/>
              <a:gd name="T13" fmla="*/ 5 h 20"/>
              <a:gd name="T14" fmla="*/ 14 w 38"/>
              <a:gd name="T15" fmla="*/ 3 h 20"/>
              <a:gd name="T16" fmla="*/ 12 w 38"/>
              <a:gd name="T17" fmla="*/ 3 h 20"/>
              <a:gd name="T18" fmla="*/ 12 w 38"/>
              <a:gd name="T19" fmla="*/ 5 h 20"/>
              <a:gd name="T20" fmla="*/ 10 w 38"/>
              <a:gd name="T21" fmla="*/ 7 h 20"/>
              <a:gd name="T22" fmla="*/ 8 w 38"/>
              <a:gd name="T23" fmla="*/ 9 h 20"/>
              <a:gd name="T24" fmla="*/ 4 w 38"/>
              <a:gd name="T25" fmla="*/ 7 h 20"/>
              <a:gd name="T26" fmla="*/ 2 w 38"/>
              <a:gd name="T27" fmla="*/ 9 h 20"/>
              <a:gd name="T28" fmla="*/ 0 w 38"/>
              <a:gd name="T29" fmla="*/ 11 h 20"/>
              <a:gd name="T30" fmla="*/ 0 w 38"/>
              <a:gd name="T31" fmla="*/ 15 h 20"/>
              <a:gd name="T32" fmla="*/ 2 w 38"/>
              <a:gd name="T33" fmla="*/ 16 h 20"/>
              <a:gd name="T34" fmla="*/ 6 w 38"/>
              <a:gd name="T35" fmla="*/ 20 h 20"/>
              <a:gd name="T36" fmla="*/ 12 w 38"/>
              <a:gd name="T37" fmla="*/ 18 h 20"/>
              <a:gd name="T38" fmla="*/ 14 w 38"/>
              <a:gd name="T39" fmla="*/ 20 h 20"/>
              <a:gd name="T40" fmla="*/ 16 w 38"/>
              <a:gd name="T41" fmla="*/ 18 h 20"/>
              <a:gd name="T42" fmla="*/ 19 w 38"/>
              <a:gd name="T43" fmla="*/ 18 h 20"/>
              <a:gd name="T44" fmla="*/ 23 w 38"/>
              <a:gd name="T45" fmla="*/ 15 h 20"/>
              <a:gd name="T46" fmla="*/ 25 w 38"/>
              <a:gd name="T47" fmla="*/ 13 h 20"/>
              <a:gd name="T48" fmla="*/ 29 w 38"/>
              <a:gd name="T49" fmla="*/ 15 h 20"/>
              <a:gd name="T50" fmla="*/ 29 w 38"/>
              <a:gd name="T51" fmla="*/ 11 h 20"/>
              <a:gd name="T52" fmla="*/ 29 w 38"/>
              <a:gd name="T53" fmla="*/ 7 h 20"/>
              <a:gd name="T54" fmla="*/ 32 w 38"/>
              <a:gd name="T55" fmla="*/ 3 h 20"/>
              <a:gd name="T56" fmla="*/ 36 w 38"/>
              <a:gd name="T57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8" h="20">
                <a:moveTo>
                  <a:pt x="36" y="1"/>
                </a:moveTo>
                <a:lnTo>
                  <a:pt x="38" y="0"/>
                </a:lnTo>
                <a:lnTo>
                  <a:pt x="36" y="0"/>
                </a:lnTo>
                <a:lnTo>
                  <a:pt x="34" y="0"/>
                </a:lnTo>
                <a:lnTo>
                  <a:pt x="29" y="1"/>
                </a:lnTo>
                <a:lnTo>
                  <a:pt x="21" y="5"/>
                </a:lnTo>
                <a:lnTo>
                  <a:pt x="17" y="5"/>
                </a:lnTo>
                <a:lnTo>
                  <a:pt x="14" y="3"/>
                </a:lnTo>
                <a:lnTo>
                  <a:pt x="12" y="3"/>
                </a:lnTo>
                <a:lnTo>
                  <a:pt x="12" y="5"/>
                </a:lnTo>
                <a:lnTo>
                  <a:pt x="10" y="7"/>
                </a:lnTo>
                <a:lnTo>
                  <a:pt x="8" y="9"/>
                </a:lnTo>
                <a:lnTo>
                  <a:pt x="4" y="7"/>
                </a:lnTo>
                <a:lnTo>
                  <a:pt x="2" y="9"/>
                </a:lnTo>
                <a:lnTo>
                  <a:pt x="0" y="11"/>
                </a:lnTo>
                <a:lnTo>
                  <a:pt x="0" y="15"/>
                </a:lnTo>
                <a:lnTo>
                  <a:pt x="2" y="16"/>
                </a:lnTo>
                <a:lnTo>
                  <a:pt x="6" y="20"/>
                </a:lnTo>
                <a:lnTo>
                  <a:pt x="12" y="18"/>
                </a:lnTo>
                <a:lnTo>
                  <a:pt x="14" y="20"/>
                </a:lnTo>
                <a:lnTo>
                  <a:pt x="16" y="18"/>
                </a:lnTo>
                <a:lnTo>
                  <a:pt x="19" y="18"/>
                </a:lnTo>
                <a:lnTo>
                  <a:pt x="23" y="15"/>
                </a:lnTo>
                <a:lnTo>
                  <a:pt x="25" y="13"/>
                </a:lnTo>
                <a:lnTo>
                  <a:pt x="29" y="15"/>
                </a:lnTo>
                <a:lnTo>
                  <a:pt x="29" y="11"/>
                </a:lnTo>
                <a:lnTo>
                  <a:pt x="29" y="7"/>
                </a:lnTo>
                <a:lnTo>
                  <a:pt x="32" y="3"/>
                </a:lnTo>
                <a:lnTo>
                  <a:pt x="36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Freeform 821">
            <a:extLst>
              <a:ext uri="{FF2B5EF4-FFF2-40B4-BE49-F238E27FC236}">
                <a16:creationId xmlns:a16="http://schemas.microsoft.com/office/drawing/2014/main" id="{F95BE785-6F33-49C0-AD3B-705B762AF75D}"/>
              </a:ext>
            </a:extLst>
          </p:cNvPr>
          <p:cNvSpPr>
            <a:spLocks/>
          </p:cNvSpPr>
          <p:nvPr/>
        </p:nvSpPr>
        <p:spPr bwMode="auto">
          <a:xfrm>
            <a:off x="6836805" y="3302401"/>
            <a:ext cx="168330" cy="148907"/>
          </a:xfrm>
          <a:custGeom>
            <a:avLst/>
            <a:gdLst>
              <a:gd name="T0" fmla="*/ 15 w 104"/>
              <a:gd name="T1" fmla="*/ 56 h 92"/>
              <a:gd name="T2" fmla="*/ 15 w 104"/>
              <a:gd name="T3" fmla="*/ 63 h 92"/>
              <a:gd name="T4" fmla="*/ 13 w 104"/>
              <a:gd name="T5" fmla="*/ 63 h 92"/>
              <a:gd name="T6" fmla="*/ 8 w 104"/>
              <a:gd name="T7" fmla="*/ 69 h 92"/>
              <a:gd name="T8" fmla="*/ 6 w 104"/>
              <a:gd name="T9" fmla="*/ 73 h 92"/>
              <a:gd name="T10" fmla="*/ 8 w 104"/>
              <a:gd name="T11" fmla="*/ 77 h 92"/>
              <a:gd name="T12" fmla="*/ 8 w 104"/>
              <a:gd name="T13" fmla="*/ 86 h 92"/>
              <a:gd name="T14" fmla="*/ 15 w 104"/>
              <a:gd name="T15" fmla="*/ 88 h 92"/>
              <a:gd name="T16" fmla="*/ 19 w 104"/>
              <a:gd name="T17" fmla="*/ 92 h 92"/>
              <a:gd name="T18" fmla="*/ 55 w 104"/>
              <a:gd name="T19" fmla="*/ 71 h 92"/>
              <a:gd name="T20" fmla="*/ 85 w 104"/>
              <a:gd name="T21" fmla="*/ 50 h 92"/>
              <a:gd name="T22" fmla="*/ 89 w 104"/>
              <a:gd name="T23" fmla="*/ 45 h 92"/>
              <a:gd name="T24" fmla="*/ 87 w 104"/>
              <a:gd name="T25" fmla="*/ 37 h 92"/>
              <a:gd name="T26" fmla="*/ 90 w 104"/>
              <a:gd name="T27" fmla="*/ 26 h 92"/>
              <a:gd name="T28" fmla="*/ 87 w 104"/>
              <a:gd name="T29" fmla="*/ 15 h 92"/>
              <a:gd name="T30" fmla="*/ 96 w 104"/>
              <a:gd name="T31" fmla="*/ 7 h 92"/>
              <a:gd name="T32" fmla="*/ 102 w 104"/>
              <a:gd name="T33" fmla="*/ 5 h 92"/>
              <a:gd name="T34" fmla="*/ 104 w 104"/>
              <a:gd name="T35" fmla="*/ 2 h 92"/>
              <a:gd name="T36" fmla="*/ 98 w 104"/>
              <a:gd name="T37" fmla="*/ 0 h 92"/>
              <a:gd name="T38" fmla="*/ 83 w 104"/>
              <a:gd name="T39" fmla="*/ 2 h 92"/>
              <a:gd name="T40" fmla="*/ 75 w 104"/>
              <a:gd name="T41" fmla="*/ 2 h 92"/>
              <a:gd name="T42" fmla="*/ 66 w 104"/>
              <a:gd name="T43" fmla="*/ 7 h 92"/>
              <a:gd name="T44" fmla="*/ 62 w 104"/>
              <a:gd name="T45" fmla="*/ 9 h 92"/>
              <a:gd name="T46" fmla="*/ 49 w 104"/>
              <a:gd name="T47" fmla="*/ 7 h 92"/>
              <a:gd name="T48" fmla="*/ 43 w 104"/>
              <a:gd name="T49" fmla="*/ 5 h 92"/>
              <a:gd name="T50" fmla="*/ 32 w 104"/>
              <a:gd name="T51" fmla="*/ 7 h 92"/>
              <a:gd name="T52" fmla="*/ 23 w 104"/>
              <a:gd name="T53" fmla="*/ 11 h 92"/>
              <a:gd name="T54" fmla="*/ 15 w 104"/>
              <a:gd name="T55" fmla="*/ 9 h 92"/>
              <a:gd name="T56" fmla="*/ 15 w 104"/>
              <a:gd name="T57" fmla="*/ 18 h 92"/>
              <a:gd name="T58" fmla="*/ 13 w 104"/>
              <a:gd name="T59" fmla="*/ 24 h 92"/>
              <a:gd name="T60" fmla="*/ 6 w 104"/>
              <a:gd name="T61" fmla="*/ 26 h 92"/>
              <a:gd name="T62" fmla="*/ 2 w 104"/>
              <a:gd name="T63" fmla="*/ 24 h 92"/>
              <a:gd name="T64" fmla="*/ 0 w 104"/>
              <a:gd name="T65" fmla="*/ 30 h 92"/>
              <a:gd name="T66" fmla="*/ 4 w 104"/>
              <a:gd name="T67" fmla="*/ 41 h 92"/>
              <a:gd name="T68" fmla="*/ 4 w 104"/>
              <a:gd name="T69" fmla="*/ 50 h 92"/>
              <a:gd name="T70" fmla="*/ 11 w 104"/>
              <a:gd name="T71" fmla="*/ 5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4" h="92">
                <a:moveTo>
                  <a:pt x="11" y="54"/>
                </a:moveTo>
                <a:lnTo>
                  <a:pt x="15" y="56"/>
                </a:lnTo>
                <a:lnTo>
                  <a:pt x="15" y="60"/>
                </a:lnTo>
                <a:lnTo>
                  <a:pt x="15" y="63"/>
                </a:lnTo>
                <a:lnTo>
                  <a:pt x="15" y="63"/>
                </a:lnTo>
                <a:lnTo>
                  <a:pt x="13" y="63"/>
                </a:lnTo>
                <a:lnTo>
                  <a:pt x="9" y="65"/>
                </a:lnTo>
                <a:lnTo>
                  <a:pt x="8" y="69"/>
                </a:lnTo>
                <a:lnTo>
                  <a:pt x="6" y="73"/>
                </a:lnTo>
                <a:lnTo>
                  <a:pt x="6" y="73"/>
                </a:lnTo>
                <a:lnTo>
                  <a:pt x="6" y="75"/>
                </a:lnTo>
                <a:lnTo>
                  <a:pt x="8" y="77"/>
                </a:lnTo>
                <a:lnTo>
                  <a:pt x="9" y="82"/>
                </a:lnTo>
                <a:lnTo>
                  <a:pt x="8" y="86"/>
                </a:lnTo>
                <a:lnTo>
                  <a:pt x="9" y="86"/>
                </a:lnTo>
                <a:lnTo>
                  <a:pt x="15" y="88"/>
                </a:lnTo>
                <a:lnTo>
                  <a:pt x="19" y="92"/>
                </a:lnTo>
                <a:lnTo>
                  <a:pt x="19" y="92"/>
                </a:lnTo>
                <a:lnTo>
                  <a:pt x="21" y="92"/>
                </a:lnTo>
                <a:lnTo>
                  <a:pt x="55" y="71"/>
                </a:lnTo>
                <a:lnTo>
                  <a:pt x="55" y="71"/>
                </a:lnTo>
                <a:lnTo>
                  <a:pt x="85" y="50"/>
                </a:lnTo>
                <a:lnTo>
                  <a:pt x="85" y="48"/>
                </a:lnTo>
                <a:lnTo>
                  <a:pt x="89" y="45"/>
                </a:lnTo>
                <a:lnTo>
                  <a:pt x="89" y="39"/>
                </a:lnTo>
                <a:lnTo>
                  <a:pt x="87" y="37"/>
                </a:lnTo>
                <a:lnTo>
                  <a:pt x="90" y="32"/>
                </a:lnTo>
                <a:lnTo>
                  <a:pt x="90" y="26"/>
                </a:lnTo>
                <a:lnTo>
                  <a:pt x="87" y="20"/>
                </a:lnTo>
                <a:lnTo>
                  <a:pt x="87" y="15"/>
                </a:lnTo>
                <a:lnTo>
                  <a:pt x="90" y="9"/>
                </a:lnTo>
                <a:lnTo>
                  <a:pt x="96" y="7"/>
                </a:lnTo>
                <a:lnTo>
                  <a:pt x="100" y="5"/>
                </a:lnTo>
                <a:lnTo>
                  <a:pt x="102" y="5"/>
                </a:lnTo>
                <a:lnTo>
                  <a:pt x="104" y="2"/>
                </a:lnTo>
                <a:lnTo>
                  <a:pt x="104" y="2"/>
                </a:lnTo>
                <a:lnTo>
                  <a:pt x="102" y="0"/>
                </a:lnTo>
                <a:lnTo>
                  <a:pt x="98" y="0"/>
                </a:lnTo>
                <a:lnTo>
                  <a:pt x="90" y="2"/>
                </a:lnTo>
                <a:lnTo>
                  <a:pt x="83" y="2"/>
                </a:lnTo>
                <a:lnTo>
                  <a:pt x="79" y="2"/>
                </a:lnTo>
                <a:lnTo>
                  <a:pt x="75" y="2"/>
                </a:lnTo>
                <a:lnTo>
                  <a:pt x="70" y="3"/>
                </a:lnTo>
                <a:lnTo>
                  <a:pt x="66" y="7"/>
                </a:lnTo>
                <a:lnTo>
                  <a:pt x="62" y="7"/>
                </a:lnTo>
                <a:lnTo>
                  <a:pt x="62" y="9"/>
                </a:lnTo>
                <a:lnTo>
                  <a:pt x="55" y="9"/>
                </a:lnTo>
                <a:lnTo>
                  <a:pt x="49" y="7"/>
                </a:lnTo>
                <a:lnTo>
                  <a:pt x="47" y="7"/>
                </a:lnTo>
                <a:lnTo>
                  <a:pt x="43" y="5"/>
                </a:lnTo>
                <a:lnTo>
                  <a:pt x="36" y="7"/>
                </a:lnTo>
                <a:lnTo>
                  <a:pt x="32" y="7"/>
                </a:lnTo>
                <a:lnTo>
                  <a:pt x="30" y="9"/>
                </a:lnTo>
                <a:lnTo>
                  <a:pt x="23" y="11"/>
                </a:lnTo>
                <a:lnTo>
                  <a:pt x="21" y="11"/>
                </a:lnTo>
                <a:lnTo>
                  <a:pt x="15" y="9"/>
                </a:lnTo>
                <a:lnTo>
                  <a:pt x="15" y="13"/>
                </a:lnTo>
                <a:lnTo>
                  <a:pt x="15" y="18"/>
                </a:lnTo>
                <a:lnTo>
                  <a:pt x="11" y="20"/>
                </a:lnTo>
                <a:lnTo>
                  <a:pt x="13" y="24"/>
                </a:lnTo>
                <a:lnTo>
                  <a:pt x="9" y="24"/>
                </a:lnTo>
                <a:lnTo>
                  <a:pt x="6" y="26"/>
                </a:lnTo>
                <a:lnTo>
                  <a:pt x="2" y="24"/>
                </a:lnTo>
                <a:lnTo>
                  <a:pt x="2" y="24"/>
                </a:lnTo>
                <a:lnTo>
                  <a:pt x="0" y="26"/>
                </a:lnTo>
                <a:lnTo>
                  <a:pt x="0" y="30"/>
                </a:lnTo>
                <a:lnTo>
                  <a:pt x="4" y="35"/>
                </a:lnTo>
                <a:lnTo>
                  <a:pt x="4" y="41"/>
                </a:lnTo>
                <a:lnTo>
                  <a:pt x="4" y="45"/>
                </a:lnTo>
                <a:lnTo>
                  <a:pt x="4" y="50"/>
                </a:lnTo>
                <a:lnTo>
                  <a:pt x="11" y="50"/>
                </a:lnTo>
                <a:lnTo>
                  <a:pt x="11" y="5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Freeform 822">
            <a:extLst>
              <a:ext uri="{FF2B5EF4-FFF2-40B4-BE49-F238E27FC236}">
                <a16:creationId xmlns:a16="http://schemas.microsoft.com/office/drawing/2014/main" id="{1A34DAEC-3C51-4024-963C-8217CDB856ED}"/>
              </a:ext>
            </a:extLst>
          </p:cNvPr>
          <p:cNvSpPr>
            <a:spLocks/>
          </p:cNvSpPr>
          <p:nvPr/>
        </p:nvSpPr>
        <p:spPr bwMode="auto">
          <a:xfrm>
            <a:off x="6802816" y="3423793"/>
            <a:ext cx="43700" cy="114918"/>
          </a:xfrm>
          <a:custGeom>
            <a:avLst/>
            <a:gdLst>
              <a:gd name="T0" fmla="*/ 17 w 27"/>
              <a:gd name="T1" fmla="*/ 65 h 71"/>
              <a:gd name="T2" fmla="*/ 19 w 27"/>
              <a:gd name="T3" fmla="*/ 63 h 71"/>
              <a:gd name="T4" fmla="*/ 19 w 27"/>
              <a:gd name="T5" fmla="*/ 60 h 71"/>
              <a:gd name="T6" fmla="*/ 21 w 27"/>
              <a:gd name="T7" fmla="*/ 56 h 71"/>
              <a:gd name="T8" fmla="*/ 21 w 27"/>
              <a:gd name="T9" fmla="*/ 52 h 71"/>
              <a:gd name="T10" fmla="*/ 23 w 27"/>
              <a:gd name="T11" fmla="*/ 50 h 71"/>
              <a:gd name="T12" fmla="*/ 23 w 27"/>
              <a:gd name="T13" fmla="*/ 46 h 71"/>
              <a:gd name="T14" fmla="*/ 23 w 27"/>
              <a:gd name="T15" fmla="*/ 43 h 71"/>
              <a:gd name="T16" fmla="*/ 23 w 27"/>
              <a:gd name="T17" fmla="*/ 41 h 71"/>
              <a:gd name="T18" fmla="*/ 23 w 27"/>
              <a:gd name="T19" fmla="*/ 33 h 71"/>
              <a:gd name="T20" fmla="*/ 23 w 27"/>
              <a:gd name="T21" fmla="*/ 33 h 71"/>
              <a:gd name="T22" fmla="*/ 19 w 27"/>
              <a:gd name="T23" fmla="*/ 33 h 71"/>
              <a:gd name="T24" fmla="*/ 17 w 27"/>
              <a:gd name="T25" fmla="*/ 35 h 71"/>
              <a:gd name="T26" fmla="*/ 15 w 27"/>
              <a:gd name="T27" fmla="*/ 33 h 71"/>
              <a:gd name="T28" fmla="*/ 17 w 27"/>
              <a:gd name="T29" fmla="*/ 30 h 71"/>
              <a:gd name="T30" fmla="*/ 17 w 27"/>
              <a:gd name="T31" fmla="*/ 20 h 71"/>
              <a:gd name="T32" fmla="*/ 15 w 27"/>
              <a:gd name="T33" fmla="*/ 20 h 71"/>
              <a:gd name="T34" fmla="*/ 15 w 27"/>
              <a:gd name="T35" fmla="*/ 15 h 71"/>
              <a:gd name="T36" fmla="*/ 21 w 27"/>
              <a:gd name="T37" fmla="*/ 15 h 71"/>
              <a:gd name="T38" fmla="*/ 21 w 27"/>
              <a:gd name="T39" fmla="*/ 18 h 71"/>
              <a:gd name="T40" fmla="*/ 23 w 27"/>
              <a:gd name="T41" fmla="*/ 18 h 71"/>
              <a:gd name="T42" fmla="*/ 25 w 27"/>
              <a:gd name="T43" fmla="*/ 17 h 71"/>
              <a:gd name="T44" fmla="*/ 25 w 27"/>
              <a:gd name="T45" fmla="*/ 15 h 71"/>
              <a:gd name="T46" fmla="*/ 25 w 27"/>
              <a:gd name="T47" fmla="*/ 15 h 71"/>
              <a:gd name="T48" fmla="*/ 23 w 27"/>
              <a:gd name="T49" fmla="*/ 13 h 71"/>
              <a:gd name="T50" fmla="*/ 23 w 27"/>
              <a:gd name="T51" fmla="*/ 9 h 71"/>
              <a:gd name="T52" fmla="*/ 25 w 27"/>
              <a:gd name="T53" fmla="*/ 5 h 71"/>
              <a:gd name="T54" fmla="*/ 25 w 27"/>
              <a:gd name="T55" fmla="*/ 2 h 71"/>
              <a:gd name="T56" fmla="*/ 27 w 27"/>
              <a:gd name="T57" fmla="*/ 0 h 71"/>
              <a:gd name="T58" fmla="*/ 25 w 27"/>
              <a:gd name="T59" fmla="*/ 0 h 71"/>
              <a:gd name="T60" fmla="*/ 23 w 27"/>
              <a:gd name="T61" fmla="*/ 2 h 71"/>
              <a:gd name="T62" fmla="*/ 17 w 27"/>
              <a:gd name="T63" fmla="*/ 2 h 71"/>
              <a:gd name="T64" fmla="*/ 15 w 27"/>
              <a:gd name="T65" fmla="*/ 2 h 71"/>
              <a:gd name="T66" fmla="*/ 12 w 27"/>
              <a:gd name="T67" fmla="*/ 5 h 71"/>
              <a:gd name="T68" fmla="*/ 10 w 27"/>
              <a:gd name="T69" fmla="*/ 18 h 71"/>
              <a:gd name="T70" fmla="*/ 6 w 27"/>
              <a:gd name="T71" fmla="*/ 28 h 71"/>
              <a:gd name="T72" fmla="*/ 0 w 27"/>
              <a:gd name="T73" fmla="*/ 35 h 71"/>
              <a:gd name="T74" fmla="*/ 2 w 27"/>
              <a:gd name="T75" fmla="*/ 35 h 71"/>
              <a:gd name="T76" fmla="*/ 6 w 27"/>
              <a:gd name="T77" fmla="*/ 41 h 71"/>
              <a:gd name="T78" fmla="*/ 8 w 27"/>
              <a:gd name="T79" fmla="*/ 46 h 71"/>
              <a:gd name="T80" fmla="*/ 12 w 27"/>
              <a:gd name="T81" fmla="*/ 54 h 71"/>
              <a:gd name="T82" fmla="*/ 15 w 27"/>
              <a:gd name="T83" fmla="*/ 61 h 71"/>
              <a:gd name="T84" fmla="*/ 14 w 27"/>
              <a:gd name="T85" fmla="*/ 65 h 71"/>
              <a:gd name="T86" fmla="*/ 15 w 27"/>
              <a:gd name="T87" fmla="*/ 71 h 71"/>
              <a:gd name="T88" fmla="*/ 19 w 27"/>
              <a:gd name="T89" fmla="*/ 69 h 71"/>
              <a:gd name="T90" fmla="*/ 19 w 27"/>
              <a:gd name="T91" fmla="*/ 67 h 71"/>
              <a:gd name="T92" fmla="*/ 17 w 27"/>
              <a:gd name="T93" fmla="*/ 6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" h="71">
                <a:moveTo>
                  <a:pt x="17" y="65"/>
                </a:moveTo>
                <a:lnTo>
                  <a:pt x="19" y="63"/>
                </a:lnTo>
                <a:lnTo>
                  <a:pt x="19" y="60"/>
                </a:lnTo>
                <a:lnTo>
                  <a:pt x="21" y="56"/>
                </a:lnTo>
                <a:lnTo>
                  <a:pt x="21" y="52"/>
                </a:lnTo>
                <a:lnTo>
                  <a:pt x="23" y="50"/>
                </a:lnTo>
                <a:lnTo>
                  <a:pt x="23" y="46"/>
                </a:lnTo>
                <a:lnTo>
                  <a:pt x="23" y="43"/>
                </a:lnTo>
                <a:lnTo>
                  <a:pt x="23" y="41"/>
                </a:lnTo>
                <a:lnTo>
                  <a:pt x="23" y="33"/>
                </a:lnTo>
                <a:lnTo>
                  <a:pt x="23" y="33"/>
                </a:lnTo>
                <a:lnTo>
                  <a:pt x="19" y="33"/>
                </a:lnTo>
                <a:lnTo>
                  <a:pt x="17" y="35"/>
                </a:lnTo>
                <a:lnTo>
                  <a:pt x="15" y="33"/>
                </a:lnTo>
                <a:lnTo>
                  <a:pt x="17" y="30"/>
                </a:lnTo>
                <a:lnTo>
                  <a:pt x="17" y="20"/>
                </a:lnTo>
                <a:lnTo>
                  <a:pt x="15" y="20"/>
                </a:lnTo>
                <a:lnTo>
                  <a:pt x="15" y="15"/>
                </a:lnTo>
                <a:lnTo>
                  <a:pt x="21" y="15"/>
                </a:lnTo>
                <a:lnTo>
                  <a:pt x="21" y="18"/>
                </a:lnTo>
                <a:lnTo>
                  <a:pt x="23" y="18"/>
                </a:lnTo>
                <a:lnTo>
                  <a:pt x="25" y="17"/>
                </a:lnTo>
                <a:lnTo>
                  <a:pt x="25" y="15"/>
                </a:lnTo>
                <a:lnTo>
                  <a:pt x="25" y="15"/>
                </a:lnTo>
                <a:lnTo>
                  <a:pt x="23" y="13"/>
                </a:lnTo>
                <a:lnTo>
                  <a:pt x="23" y="9"/>
                </a:lnTo>
                <a:lnTo>
                  <a:pt x="25" y="5"/>
                </a:lnTo>
                <a:lnTo>
                  <a:pt x="25" y="2"/>
                </a:lnTo>
                <a:lnTo>
                  <a:pt x="27" y="0"/>
                </a:lnTo>
                <a:lnTo>
                  <a:pt x="25" y="0"/>
                </a:lnTo>
                <a:lnTo>
                  <a:pt x="23" y="2"/>
                </a:lnTo>
                <a:lnTo>
                  <a:pt x="17" y="2"/>
                </a:lnTo>
                <a:lnTo>
                  <a:pt x="15" y="2"/>
                </a:lnTo>
                <a:lnTo>
                  <a:pt x="12" y="5"/>
                </a:lnTo>
                <a:lnTo>
                  <a:pt x="10" y="18"/>
                </a:lnTo>
                <a:lnTo>
                  <a:pt x="6" y="28"/>
                </a:lnTo>
                <a:lnTo>
                  <a:pt x="0" y="35"/>
                </a:lnTo>
                <a:lnTo>
                  <a:pt x="2" y="35"/>
                </a:lnTo>
                <a:lnTo>
                  <a:pt x="6" y="41"/>
                </a:lnTo>
                <a:lnTo>
                  <a:pt x="8" y="46"/>
                </a:lnTo>
                <a:lnTo>
                  <a:pt x="12" y="54"/>
                </a:lnTo>
                <a:lnTo>
                  <a:pt x="15" y="61"/>
                </a:lnTo>
                <a:lnTo>
                  <a:pt x="14" y="65"/>
                </a:lnTo>
                <a:lnTo>
                  <a:pt x="15" y="71"/>
                </a:lnTo>
                <a:lnTo>
                  <a:pt x="19" y="69"/>
                </a:lnTo>
                <a:lnTo>
                  <a:pt x="19" y="67"/>
                </a:lnTo>
                <a:lnTo>
                  <a:pt x="17" y="6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Freeform 823">
            <a:extLst>
              <a:ext uri="{FF2B5EF4-FFF2-40B4-BE49-F238E27FC236}">
                <a16:creationId xmlns:a16="http://schemas.microsoft.com/office/drawing/2014/main" id="{CC664B48-21DD-4D61-9914-C0F04DFAF730}"/>
              </a:ext>
            </a:extLst>
          </p:cNvPr>
          <p:cNvSpPr>
            <a:spLocks/>
          </p:cNvSpPr>
          <p:nvPr/>
        </p:nvSpPr>
        <p:spPr bwMode="auto">
          <a:xfrm>
            <a:off x="6840042" y="3420556"/>
            <a:ext cx="11329" cy="27516"/>
          </a:xfrm>
          <a:custGeom>
            <a:avLst/>
            <a:gdLst>
              <a:gd name="T0" fmla="*/ 7 w 7"/>
              <a:gd name="T1" fmla="*/ 9 h 17"/>
              <a:gd name="T2" fmla="*/ 6 w 7"/>
              <a:gd name="T3" fmla="*/ 4 h 17"/>
              <a:gd name="T4" fmla="*/ 4 w 7"/>
              <a:gd name="T5" fmla="*/ 2 h 17"/>
              <a:gd name="T6" fmla="*/ 4 w 7"/>
              <a:gd name="T7" fmla="*/ 0 h 17"/>
              <a:gd name="T8" fmla="*/ 4 w 7"/>
              <a:gd name="T9" fmla="*/ 2 h 17"/>
              <a:gd name="T10" fmla="*/ 2 w 7"/>
              <a:gd name="T11" fmla="*/ 4 h 17"/>
              <a:gd name="T12" fmla="*/ 2 w 7"/>
              <a:gd name="T13" fmla="*/ 7 h 17"/>
              <a:gd name="T14" fmla="*/ 0 w 7"/>
              <a:gd name="T15" fmla="*/ 11 h 17"/>
              <a:gd name="T16" fmla="*/ 0 w 7"/>
              <a:gd name="T17" fmla="*/ 15 h 17"/>
              <a:gd name="T18" fmla="*/ 2 w 7"/>
              <a:gd name="T19" fmla="*/ 17 h 17"/>
              <a:gd name="T20" fmla="*/ 2 w 7"/>
              <a:gd name="T21" fmla="*/ 17 h 17"/>
              <a:gd name="T22" fmla="*/ 4 w 7"/>
              <a:gd name="T23" fmla="*/ 15 h 17"/>
              <a:gd name="T24" fmla="*/ 6 w 7"/>
              <a:gd name="T25" fmla="*/ 13 h 17"/>
              <a:gd name="T26" fmla="*/ 6 w 7"/>
              <a:gd name="T27" fmla="*/ 13 h 17"/>
              <a:gd name="T28" fmla="*/ 7 w 7"/>
              <a:gd name="T29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17">
                <a:moveTo>
                  <a:pt x="7" y="9"/>
                </a:move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2" y="7"/>
                </a:lnTo>
                <a:lnTo>
                  <a:pt x="0" y="11"/>
                </a:lnTo>
                <a:lnTo>
                  <a:pt x="0" y="15"/>
                </a:lnTo>
                <a:lnTo>
                  <a:pt x="2" y="17"/>
                </a:lnTo>
                <a:lnTo>
                  <a:pt x="2" y="17"/>
                </a:lnTo>
                <a:lnTo>
                  <a:pt x="4" y="15"/>
                </a:lnTo>
                <a:lnTo>
                  <a:pt x="6" y="13"/>
                </a:lnTo>
                <a:lnTo>
                  <a:pt x="6" y="13"/>
                </a:lnTo>
                <a:lnTo>
                  <a:pt x="7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Freeform 824">
            <a:extLst>
              <a:ext uri="{FF2B5EF4-FFF2-40B4-BE49-F238E27FC236}">
                <a16:creationId xmlns:a16="http://schemas.microsoft.com/office/drawing/2014/main" id="{B12AEAE5-CB6E-4F23-ADD7-687EBD443340}"/>
              </a:ext>
            </a:extLst>
          </p:cNvPr>
          <p:cNvSpPr>
            <a:spLocks/>
          </p:cNvSpPr>
          <p:nvPr/>
        </p:nvSpPr>
        <p:spPr bwMode="auto">
          <a:xfrm>
            <a:off x="6827093" y="3448072"/>
            <a:ext cx="16186" cy="32371"/>
          </a:xfrm>
          <a:custGeom>
            <a:avLst/>
            <a:gdLst>
              <a:gd name="T0" fmla="*/ 6 w 10"/>
              <a:gd name="T1" fmla="*/ 3 h 20"/>
              <a:gd name="T2" fmla="*/ 6 w 10"/>
              <a:gd name="T3" fmla="*/ 0 h 20"/>
              <a:gd name="T4" fmla="*/ 0 w 10"/>
              <a:gd name="T5" fmla="*/ 0 h 20"/>
              <a:gd name="T6" fmla="*/ 0 w 10"/>
              <a:gd name="T7" fmla="*/ 5 h 20"/>
              <a:gd name="T8" fmla="*/ 2 w 10"/>
              <a:gd name="T9" fmla="*/ 5 h 20"/>
              <a:gd name="T10" fmla="*/ 2 w 10"/>
              <a:gd name="T11" fmla="*/ 15 h 20"/>
              <a:gd name="T12" fmla="*/ 0 w 10"/>
              <a:gd name="T13" fmla="*/ 18 h 20"/>
              <a:gd name="T14" fmla="*/ 2 w 10"/>
              <a:gd name="T15" fmla="*/ 20 h 20"/>
              <a:gd name="T16" fmla="*/ 4 w 10"/>
              <a:gd name="T17" fmla="*/ 18 h 20"/>
              <a:gd name="T18" fmla="*/ 8 w 10"/>
              <a:gd name="T19" fmla="*/ 18 h 20"/>
              <a:gd name="T20" fmla="*/ 8 w 10"/>
              <a:gd name="T21" fmla="*/ 18 h 20"/>
              <a:gd name="T22" fmla="*/ 8 w 10"/>
              <a:gd name="T23" fmla="*/ 13 h 20"/>
              <a:gd name="T24" fmla="*/ 8 w 10"/>
              <a:gd name="T25" fmla="*/ 11 h 20"/>
              <a:gd name="T26" fmla="*/ 10 w 10"/>
              <a:gd name="T27" fmla="*/ 5 h 20"/>
              <a:gd name="T28" fmla="*/ 10 w 10"/>
              <a:gd name="T29" fmla="*/ 3 h 20"/>
              <a:gd name="T30" fmla="*/ 10 w 10"/>
              <a:gd name="T31" fmla="*/ 2 h 20"/>
              <a:gd name="T32" fmla="*/ 10 w 10"/>
              <a:gd name="T33" fmla="*/ 2 h 20"/>
              <a:gd name="T34" fmla="*/ 8 w 10"/>
              <a:gd name="T35" fmla="*/ 3 h 20"/>
              <a:gd name="T36" fmla="*/ 6 w 10"/>
              <a:gd name="T37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" h="20">
                <a:moveTo>
                  <a:pt x="6" y="3"/>
                </a:moveTo>
                <a:lnTo>
                  <a:pt x="6" y="0"/>
                </a:lnTo>
                <a:lnTo>
                  <a:pt x="0" y="0"/>
                </a:lnTo>
                <a:lnTo>
                  <a:pt x="0" y="5"/>
                </a:lnTo>
                <a:lnTo>
                  <a:pt x="2" y="5"/>
                </a:lnTo>
                <a:lnTo>
                  <a:pt x="2" y="15"/>
                </a:lnTo>
                <a:lnTo>
                  <a:pt x="0" y="18"/>
                </a:lnTo>
                <a:lnTo>
                  <a:pt x="2" y="20"/>
                </a:lnTo>
                <a:lnTo>
                  <a:pt x="4" y="18"/>
                </a:lnTo>
                <a:lnTo>
                  <a:pt x="8" y="18"/>
                </a:lnTo>
                <a:lnTo>
                  <a:pt x="8" y="18"/>
                </a:lnTo>
                <a:lnTo>
                  <a:pt x="8" y="13"/>
                </a:lnTo>
                <a:lnTo>
                  <a:pt x="8" y="11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8" y="3"/>
                </a:lnTo>
                <a:lnTo>
                  <a:pt x="6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Freeform 825">
            <a:extLst>
              <a:ext uri="{FF2B5EF4-FFF2-40B4-BE49-F238E27FC236}">
                <a16:creationId xmlns:a16="http://schemas.microsoft.com/office/drawing/2014/main" id="{19090A8D-A376-40A3-8986-0DA984A3D602}"/>
              </a:ext>
            </a:extLst>
          </p:cNvPr>
          <p:cNvSpPr>
            <a:spLocks/>
          </p:cNvSpPr>
          <p:nvPr/>
        </p:nvSpPr>
        <p:spPr bwMode="auto">
          <a:xfrm>
            <a:off x="6827093" y="3383330"/>
            <a:ext cx="33989" cy="43701"/>
          </a:xfrm>
          <a:custGeom>
            <a:avLst/>
            <a:gdLst>
              <a:gd name="T0" fmla="*/ 8 w 21"/>
              <a:gd name="T1" fmla="*/ 27 h 27"/>
              <a:gd name="T2" fmla="*/ 10 w 21"/>
              <a:gd name="T3" fmla="*/ 25 h 27"/>
              <a:gd name="T4" fmla="*/ 12 w 21"/>
              <a:gd name="T5" fmla="*/ 25 h 27"/>
              <a:gd name="T6" fmla="*/ 12 w 21"/>
              <a:gd name="T7" fmla="*/ 23 h 27"/>
              <a:gd name="T8" fmla="*/ 12 w 21"/>
              <a:gd name="T9" fmla="*/ 23 h 27"/>
              <a:gd name="T10" fmla="*/ 14 w 21"/>
              <a:gd name="T11" fmla="*/ 19 h 27"/>
              <a:gd name="T12" fmla="*/ 15 w 21"/>
              <a:gd name="T13" fmla="*/ 15 h 27"/>
              <a:gd name="T14" fmla="*/ 19 w 21"/>
              <a:gd name="T15" fmla="*/ 13 h 27"/>
              <a:gd name="T16" fmla="*/ 21 w 21"/>
              <a:gd name="T17" fmla="*/ 13 h 27"/>
              <a:gd name="T18" fmla="*/ 21 w 21"/>
              <a:gd name="T19" fmla="*/ 13 h 27"/>
              <a:gd name="T20" fmla="*/ 21 w 21"/>
              <a:gd name="T21" fmla="*/ 10 h 27"/>
              <a:gd name="T22" fmla="*/ 21 w 21"/>
              <a:gd name="T23" fmla="*/ 6 h 27"/>
              <a:gd name="T24" fmla="*/ 17 w 21"/>
              <a:gd name="T25" fmla="*/ 4 h 27"/>
              <a:gd name="T26" fmla="*/ 17 w 21"/>
              <a:gd name="T27" fmla="*/ 0 h 27"/>
              <a:gd name="T28" fmla="*/ 10 w 21"/>
              <a:gd name="T29" fmla="*/ 0 h 27"/>
              <a:gd name="T30" fmla="*/ 10 w 21"/>
              <a:gd name="T31" fmla="*/ 0 h 27"/>
              <a:gd name="T32" fmla="*/ 8 w 21"/>
              <a:gd name="T33" fmla="*/ 2 h 27"/>
              <a:gd name="T34" fmla="*/ 6 w 21"/>
              <a:gd name="T35" fmla="*/ 13 h 27"/>
              <a:gd name="T36" fmla="*/ 4 w 21"/>
              <a:gd name="T37" fmla="*/ 17 h 27"/>
              <a:gd name="T38" fmla="*/ 0 w 21"/>
              <a:gd name="T39" fmla="*/ 23 h 27"/>
              <a:gd name="T40" fmla="*/ 0 w 21"/>
              <a:gd name="T41" fmla="*/ 27 h 27"/>
              <a:gd name="T42" fmla="*/ 0 w 21"/>
              <a:gd name="T43" fmla="*/ 27 h 27"/>
              <a:gd name="T44" fmla="*/ 2 w 21"/>
              <a:gd name="T45" fmla="*/ 27 h 27"/>
              <a:gd name="T46" fmla="*/ 8 w 21"/>
              <a:gd name="T4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" h="27">
                <a:moveTo>
                  <a:pt x="8" y="27"/>
                </a:moveTo>
                <a:lnTo>
                  <a:pt x="10" y="25"/>
                </a:lnTo>
                <a:lnTo>
                  <a:pt x="12" y="25"/>
                </a:lnTo>
                <a:lnTo>
                  <a:pt x="12" y="23"/>
                </a:lnTo>
                <a:lnTo>
                  <a:pt x="12" y="23"/>
                </a:lnTo>
                <a:lnTo>
                  <a:pt x="14" y="19"/>
                </a:lnTo>
                <a:lnTo>
                  <a:pt x="15" y="15"/>
                </a:lnTo>
                <a:lnTo>
                  <a:pt x="19" y="13"/>
                </a:lnTo>
                <a:lnTo>
                  <a:pt x="21" y="13"/>
                </a:lnTo>
                <a:lnTo>
                  <a:pt x="21" y="13"/>
                </a:lnTo>
                <a:lnTo>
                  <a:pt x="21" y="10"/>
                </a:lnTo>
                <a:lnTo>
                  <a:pt x="21" y="6"/>
                </a:lnTo>
                <a:lnTo>
                  <a:pt x="17" y="4"/>
                </a:lnTo>
                <a:lnTo>
                  <a:pt x="17" y="0"/>
                </a:lnTo>
                <a:lnTo>
                  <a:pt x="10" y="0"/>
                </a:lnTo>
                <a:lnTo>
                  <a:pt x="10" y="0"/>
                </a:lnTo>
                <a:lnTo>
                  <a:pt x="8" y="2"/>
                </a:lnTo>
                <a:lnTo>
                  <a:pt x="6" y="13"/>
                </a:lnTo>
                <a:lnTo>
                  <a:pt x="4" y="17"/>
                </a:lnTo>
                <a:lnTo>
                  <a:pt x="0" y="23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8" y="2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" name="Freeform 826">
            <a:extLst>
              <a:ext uri="{FF2B5EF4-FFF2-40B4-BE49-F238E27FC236}">
                <a16:creationId xmlns:a16="http://schemas.microsoft.com/office/drawing/2014/main" id="{462E0E69-152F-4C5F-901C-EC0F1D3CB1BC}"/>
              </a:ext>
            </a:extLst>
          </p:cNvPr>
          <p:cNvSpPr>
            <a:spLocks/>
          </p:cNvSpPr>
          <p:nvPr/>
        </p:nvSpPr>
        <p:spPr bwMode="auto">
          <a:xfrm>
            <a:off x="6830331" y="3417319"/>
            <a:ext cx="106825" cy="132721"/>
          </a:xfrm>
          <a:custGeom>
            <a:avLst/>
            <a:gdLst>
              <a:gd name="T0" fmla="*/ 21 w 66"/>
              <a:gd name="T1" fmla="*/ 82 h 82"/>
              <a:gd name="T2" fmla="*/ 34 w 66"/>
              <a:gd name="T3" fmla="*/ 71 h 82"/>
              <a:gd name="T4" fmla="*/ 47 w 66"/>
              <a:gd name="T5" fmla="*/ 69 h 82"/>
              <a:gd name="T6" fmla="*/ 47 w 66"/>
              <a:gd name="T7" fmla="*/ 65 h 82"/>
              <a:gd name="T8" fmla="*/ 55 w 66"/>
              <a:gd name="T9" fmla="*/ 56 h 82"/>
              <a:gd name="T10" fmla="*/ 36 w 66"/>
              <a:gd name="T11" fmla="*/ 35 h 82"/>
              <a:gd name="T12" fmla="*/ 61 w 66"/>
              <a:gd name="T13" fmla="*/ 28 h 82"/>
              <a:gd name="T14" fmla="*/ 66 w 66"/>
              <a:gd name="T15" fmla="*/ 22 h 82"/>
              <a:gd name="T16" fmla="*/ 66 w 66"/>
              <a:gd name="T17" fmla="*/ 22 h 82"/>
              <a:gd name="T18" fmla="*/ 59 w 66"/>
              <a:gd name="T19" fmla="*/ 0 h 82"/>
              <a:gd name="T20" fmla="*/ 59 w 66"/>
              <a:gd name="T21" fmla="*/ 0 h 82"/>
              <a:gd name="T22" fmla="*/ 25 w 66"/>
              <a:gd name="T23" fmla="*/ 21 h 82"/>
              <a:gd name="T24" fmla="*/ 23 w 66"/>
              <a:gd name="T25" fmla="*/ 21 h 82"/>
              <a:gd name="T26" fmla="*/ 23 w 66"/>
              <a:gd name="T27" fmla="*/ 21 h 82"/>
              <a:gd name="T28" fmla="*/ 19 w 66"/>
              <a:gd name="T29" fmla="*/ 17 h 82"/>
              <a:gd name="T30" fmla="*/ 13 w 66"/>
              <a:gd name="T31" fmla="*/ 15 h 82"/>
              <a:gd name="T32" fmla="*/ 12 w 66"/>
              <a:gd name="T33" fmla="*/ 15 h 82"/>
              <a:gd name="T34" fmla="*/ 10 w 66"/>
              <a:gd name="T35" fmla="*/ 17 h 82"/>
              <a:gd name="T36" fmla="*/ 8 w 66"/>
              <a:gd name="T37" fmla="*/ 19 h 82"/>
              <a:gd name="T38" fmla="*/ 8 w 66"/>
              <a:gd name="T39" fmla="*/ 19 h 82"/>
              <a:gd name="T40" fmla="*/ 8 w 66"/>
              <a:gd name="T41" fmla="*/ 21 h 82"/>
              <a:gd name="T42" fmla="*/ 8 w 66"/>
              <a:gd name="T43" fmla="*/ 21 h 82"/>
              <a:gd name="T44" fmla="*/ 8 w 66"/>
              <a:gd name="T45" fmla="*/ 22 h 82"/>
              <a:gd name="T46" fmla="*/ 8 w 66"/>
              <a:gd name="T47" fmla="*/ 24 h 82"/>
              <a:gd name="T48" fmla="*/ 6 w 66"/>
              <a:gd name="T49" fmla="*/ 30 h 82"/>
              <a:gd name="T50" fmla="*/ 6 w 66"/>
              <a:gd name="T51" fmla="*/ 32 h 82"/>
              <a:gd name="T52" fmla="*/ 6 w 66"/>
              <a:gd name="T53" fmla="*/ 45 h 82"/>
              <a:gd name="T54" fmla="*/ 6 w 66"/>
              <a:gd name="T55" fmla="*/ 47 h 82"/>
              <a:gd name="T56" fmla="*/ 6 w 66"/>
              <a:gd name="T57" fmla="*/ 50 h 82"/>
              <a:gd name="T58" fmla="*/ 6 w 66"/>
              <a:gd name="T59" fmla="*/ 54 h 82"/>
              <a:gd name="T60" fmla="*/ 4 w 66"/>
              <a:gd name="T61" fmla="*/ 56 h 82"/>
              <a:gd name="T62" fmla="*/ 4 w 66"/>
              <a:gd name="T63" fmla="*/ 60 h 82"/>
              <a:gd name="T64" fmla="*/ 2 w 66"/>
              <a:gd name="T65" fmla="*/ 64 h 82"/>
              <a:gd name="T66" fmla="*/ 2 w 66"/>
              <a:gd name="T67" fmla="*/ 67 h 82"/>
              <a:gd name="T68" fmla="*/ 0 w 66"/>
              <a:gd name="T69" fmla="*/ 69 h 82"/>
              <a:gd name="T70" fmla="*/ 2 w 66"/>
              <a:gd name="T71" fmla="*/ 71 h 82"/>
              <a:gd name="T72" fmla="*/ 2 w 66"/>
              <a:gd name="T73" fmla="*/ 73 h 82"/>
              <a:gd name="T74" fmla="*/ 2 w 66"/>
              <a:gd name="T75" fmla="*/ 73 h 82"/>
              <a:gd name="T76" fmla="*/ 2 w 66"/>
              <a:gd name="T77" fmla="*/ 73 h 82"/>
              <a:gd name="T78" fmla="*/ 0 w 66"/>
              <a:gd name="T79" fmla="*/ 79 h 82"/>
              <a:gd name="T80" fmla="*/ 0 w 66"/>
              <a:gd name="T81" fmla="*/ 79 h 82"/>
              <a:gd name="T82" fmla="*/ 6 w 66"/>
              <a:gd name="T83" fmla="*/ 79 h 82"/>
              <a:gd name="T84" fmla="*/ 21 w 66"/>
              <a:gd name="T85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82">
                <a:moveTo>
                  <a:pt x="21" y="82"/>
                </a:moveTo>
                <a:lnTo>
                  <a:pt x="34" y="71"/>
                </a:lnTo>
                <a:lnTo>
                  <a:pt x="47" y="69"/>
                </a:lnTo>
                <a:lnTo>
                  <a:pt x="47" y="65"/>
                </a:lnTo>
                <a:lnTo>
                  <a:pt x="55" y="56"/>
                </a:lnTo>
                <a:lnTo>
                  <a:pt x="36" y="35"/>
                </a:lnTo>
                <a:lnTo>
                  <a:pt x="61" y="28"/>
                </a:lnTo>
                <a:lnTo>
                  <a:pt x="66" y="22"/>
                </a:lnTo>
                <a:lnTo>
                  <a:pt x="66" y="22"/>
                </a:lnTo>
                <a:lnTo>
                  <a:pt x="59" y="0"/>
                </a:lnTo>
                <a:lnTo>
                  <a:pt x="59" y="0"/>
                </a:lnTo>
                <a:lnTo>
                  <a:pt x="25" y="21"/>
                </a:lnTo>
                <a:lnTo>
                  <a:pt x="23" y="21"/>
                </a:lnTo>
                <a:lnTo>
                  <a:pt x="23" y="21"/>
                </a:lnTo>
                <a:lnTo>
                  <a:pt x="19" y="17"/>
                </a:lnTo>
                <a:lnTo>
                  <a:pt x="13" y="15"/>
                </a:lnTo>
                <a:lnTo>
                  <a:pt x="12" y="15"/>
                </a:lnTo>
                <a:lnTo>
                  <a:pt x="10" y="17"/>
                </a:lnTo>
                <a:lnTo>
                  <a:pt x="8" y="19"/>
                </a:lnTo>
                <a:lnTo>
                  <a:pt x="8" y="19"/>
                </a:lnTo>
                <a:lnTo>
                  <a:pt x="8" y="21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6" y="30"/>
                </a:lnTo>
                <a:lnTo>
                  <a:pt x="6" y="32"/>
                </a:lnTo>
                <a:lnTo>
                  <a:pt x="6" y="45"/>
                </a:lnTo>
                <a:lnTo>
                  <a:pt x="6" y="47"/>
                </a:lnTo>
                <a:lnTo>
                  <a:pt x="6" y="50"/>
                </a:lnTo>
                <a:lnTo>
                  <a:pt x="6" y="54"/>
                </a:lnTo>
                <a:lnTo>
                  <a:pt x="4" y="56"/>
                </a:lnTo>
                <a:lnTo>
                  <a:pt x="4" y="60"/>
                </a:lnTo>
                <a:lnTo>
                  <a:pt x="2" y="64"/>
                </a:lnTo>
                <a:lnTo>
                  <a:pt x="2" y="67"/>
                </a:lnTo>
                <a:lnTo>
                  <a:pt x="0" y="69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2" y="73"/>
                </a:lnTo>
                <a:lnTo>
                  <a:pt x="0" y="79"/>
                </a:lnTo>
                <a:lnTo>
                  <a:pt x="0" y="79"/>
                </a:lnTo>
                <a:lnTo>
                  <a:pt x="6" y="79"/>
                </a:lnTo>
                <a:lnTo>
                  <a:pt x="21" y="8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0" name="Freeform 827">
            <a:extLst>
              <a:ext uri="{FF2B5EF4-FFF2-40B4-BE49-F238E27FC236}">
                <a16:creationId xmlns:a16="http://schemas.microsoft.com/office/drawing/2014/main" id="{BDE228BB-DD3F-4945-BEBC-D610C3A7CA7C}"/>
              </a:ext>
            </a:extLst>
          </p:cNvPr>
          <p:cNvSpPr>
            <a:spLocks/>
          </p:cNvSpPr>
          <p:nvPr/>
        </p:nvSpPr>
        <p:spPr bwMode="auto">
          <a:xfrm>
            <a:off x="6827093" y="3452927"/>
            <a:ext cx="558401" cy="471000"/>
          </a:xfrm>
          <a:custGeom>
            <a:avLst/>
            <a:gdLst>
              <a:gd name="T0" fmla="*/ 193 w 345"/>
              <a:gd name="T1" fmla="*/ 57 h 291"/>
              <a:gd name="T2" fmla="*/ 68 w 345"/>
              <a:gd name="T3" fmla="*/ 0 h 291"/>
              <a:gd name="T4" fmla="*/ 57 w 345"/>
              <a:gd name="T5" fmla="*/ 34 h 291"/>
              <a:gd name="T6" fmla="*/ 36 w 345"/>
              <a:gd name="T7" fmla="*/ 49 h 291"/>
              <a:gd name="T8" fmla="*/ 2 w 345"/>
              <a:gd name="T9" fmla="*/ 57 h 291"/>
              <a:gd name="T10" fmla="*/ 0 w 345"/>
              <a:gd name="T11" fmla="*/ 73 h 291"/>
              <a:gd name="T12" fmla="*/ 4 w 345"/>
              <a:gd name="T13" fmla="*/ 77 h 291"/>
              <a:gd name="T14" fmla="*/ 8 w 345"/>
              <a:gd name="T15" fmla="*/ 77 h 291"/>
              <a:gd name="T16" fmla="*/ 17 w 345"/>
              <a:gd name="T17" fmla="*/ 90 h 291"/>
              <a:gd name="T18" fmla="*/ 25 w 345"/>
              <a:gd name="T19" fmla="*/ 96 h 291"/>
              <a:gd name="T20" fmla="*/ 31 w 345"/>
              <a:gd name="T21" fmla="*/ 111 h 291"/>
              <a:gd name="T22" fmla="*/ 36 w 345"/>
              <a:gd name="T23" fmla="*/ 117 h 291"/>
              <a:gd name="T24" fmla="*/ 44 w 345"/>
              <a:gd name="T25" fmla="*/ 128 h 291"/>
              <a:gd name="T26" fmla="*/ 44 w 345"/>
              <a:gd name="T27" fmla="*/ 137 h 291"/>
              <a:gd name="T28" fmla="*/ 51 w 345"/>
              <a:gd name="T29" fmla="*/ 145 h 291"/>
              <a:gd name="T30" fmla="*/ 63 w 345"/>
              <a:gd name="T31" fmla="*/ 146 h 291"/>
              <a:gd name="T32" fmla="*/ 68 w 345"/>
              <a:gd name="T33" fmla="*/ 156 h 291"/>
              <a:gd name="T34" fmla="*/ 72 w 345"/>
              <a:gd name="T35" fmla="*/ 167 h 291"/>
              <a:gd name="T36" fmla="*/ 78 w 345"/>
              <a:gd name="T37" fmla="*/ 176 h 291"/>
              <a:gd name="T38" fmla="*/ 76 w 345"/>
              <a:gd name="T39" fmla="*/ 186 h 291"/>
              <a:gd name="T40" fmla="*/ 81 w 345"/>
              <a:gd name="T41" fmla="*/ 201 h 291"/>
              <a:gd name="T42" fmla="*/ 93 w 345"/>
              <a:gd name="T43" fmla="*/ 214 h 291"/>
              <a:gd name="T44" fmla="*/ 100 w 345"/>
              <a:gd name="T45" fmla="*/ 218 h 291"/>
              <a:gd name="T46" fmla="*/ 110 w 345"/>
              <a:gd name="T47" fmla="*/ 225 h 291"/>
              <a:gd name="T48" fmla="*/ 115 w 345"/>
              <a:gd name="T49" fmla="*/ 242 h 291"/>
              <a:gd name="T50" fmla="*/ 130 w 345"/>
              <a:gd name="T51" fmla="*/ 261 h 291"/>
              <a:gd name="T52" fmla="*/ 140 w 345"/>
              <a:gd name="T53" fmla="*/ 270 h 291"/>
              <a:gd name="T54" fmla="*/ 147 w 345"/>
              <a:gd name="T55" fmla="*/ 279 h 291"/>
              <a:gd name="T56" fmla="*/ 151 w 345"/>
              <a:gd name="T57" fmla="*/ 268 h 291"/>
              <a:gd name="T58" fmla="*/ 162 w 345"/>
              <a:gd name="T59" fmla="*/ 263 h 291"/>
              <a:gd name="T60" fmla="*/ 202 w 345"/>
              <a:gd name="T61" fmla="*/ 276 h 291"/>
              <a:gd name="T62" fmla="*/ 296 w 345"/>
              <a:gd name="T63" fmla="*/ 231 h 291"/>
              <a:gd name="T64" fmla="*/ 341 w 345"/>
              <a:gd name="T65" fmla="*/ 167 h 291"/>
              <a:gd name="T66" fmla="*/ 287 w 345"/>
              <a:gd name="T67" fmla="*/ 165 h 291"/>
              <a:gd name="T68" fmla="*/ 279 w 345"/>
              <a:gd name="T69" fmla="*/ 141 h 291"/>
              <a:gd name="T70" fmla="*/ 277 w 345"/>
              <a:gd name="T71" fmla="*/ 139 h 291"/>
              <a:gd name="T72" fmla="*/ 277 w 345"/>
              <a:gd name="T73" fmla="*/ 135 h 291"/>
              <a:gd name="T74" fmla="*/ 268 w 345"/>
              <a:gd name="T75" fmla="*/ 133 h 291"/>
              <a:gd name="T76" fmla="*/ 264 w 345"/>
              <a:gd name="T77" fmla="*/ 128 h 291"/>
              <a:gd name="T78" fmla="*/ 253 w 345"/>
              <a:gd name="T79" fmla="*/ 109 h 291"/>
              <a:gd name="T80" fmla="*/ 251 w 345"/>
              <a:gd name="T81" fmla="*/ 100 h 291"/>
              <a:gd name="T82" fmla="*/ 247 w 345"/>
              <a:gd name="T83" fmla="*/ 94 h 291"/>
              <a:gd name="T84" fmla="*/ 238 w 345"/>
              <a:gd name="T85" fmla="*/ 85 h 291"/>
              <a:gd name="T86" fmla="*/ 240 w 345"/>
              <a:gd name="T87" fmla="*/ 83 h 291"/>
              <a:gd name="T88" fmla="*/ 230 w 345"/>
              <a:gd name="T89" fmla="*/ 79 h 291"/>
              <a:gd name="T90" fmla="*/ 223 w 345"/>
              <a:gd name="T91" fmla="*/ 66 h 291"/>
              <a:gd name="T92" fmla="*/ 221 w 345"/>
              <a:gd name="T93" fmla="*/ 62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5" h="291">
                <a:moveTo>
                  <a:pt x="209" y="60"/>
                </a:moveTo>
                <a:lnTo>
                  <a:pt x="194" y="57"/>
                </a:lnTo>
                <a:lnTo>
                  <a:pt x="193" y="57"/>
                </a:lnTo>
                <a:lnTo>
                  <a:pt x="161" y="57"/>
                </a:lnTo>
                <a:lnTo>
                  <a:pt x="83" y="2"/>
                </a:lnTo>
                <a:lnTo>
                  <a:pt x="68" y="0"/>
                </a:lnTo>
                <a:lnTo>
                  <a:pt x="63" y="6"/>
                </a:lnTo>
                <a:lnTo>
                  <a:pt x="38" y="13"/>
                </a:lnTo>
                <a:lnTo>
                  <a:pt x="57" y="34"/>
                </a:lnTo>
                <a:lnTo>
                  <a:pt x="49" y="43"/>
                </a:lnTo>
                <a:lnTo>
                  <a:pt x="49" y="47"/>
                </a:lnTo>
                <a:lnTo>
                  <a:pt x="36" y="49"/>
                </a:lnTo>
                <a:lnTo>
                  <a:pt x="23" y="60"/>
                </a:lnTo>
                <a:lnTo>
                  <a:pt x="8" y="57"/>
                </a:lnTo>
                <a:lnTo>
                  <a:pt x="2" y="57"/>
                </a:lnTo>
                <a:lnTo>
                  <a:pt x="2" y="62"/>
                </a:lnTo>
                <a:lnTo>
                  <a:pt x="2" y="70"/>
                </a:lnTo>
                <a:lnTo>
                  <a:pt x="0" y="73"/>
                </a:lnTo>
                <a:lnTo>
                  <a:pt x="0" y="75"/>
                </a:lnTo>
                <a:lnTo>
                  <a:pt x="2" y="75"/>
                </a:lnTo>
                <a:lnTo>
                  <a:pt x="4" y="77"/>
                </a:lnTo>
                <a:lnTo>
                  <a:pt x="6" y="75"/>
                </a:lnTo>
                <a:lnTo>
                  <a:pt x="10" y="77"/>
                </a:lnTo>
                <a:lnTo>
                  <a:pt x="8" y="77"/>
                </a:lnTo>
                <a:lnTo>
                  <a:pt x="15" y="87"/>
                </a:lnTo>
                <a:lnTo>
                  <a:pt x="17" y="88"/>
                </a:lnTo>
                <a:lnTo>
                  <a:pt x="17" y="90"/>
                </a:lnTo>
                <a:lnTo>
                  <a:pt x="19" y="94"/>
                </a:lnTo>
                <a:lnTo>
                  <a:pt x="23" y="96"/>
                </a:lnTo>
                <a:lnTo>
                  <a:pt x="25" y="96"/>
                </a:lnTo>
                <a:lnTo>
                  <a:pt x="29" y="105"/>
                </a:lnTo>
                <a:lnTo>
                  <a:pt x="29" y="107"/>
                </a:lnTo>
                <a:lnTo>
                  <a:pt x="31" y="111"/>
                </a:lnTo>
                <a:lnTo>
                  <a:pt x="32" y="111"/>
                </a:lnTo>
                <a:lnTo>
                  <a:pt x="34" y="115"/>
                </a:lnTo>
                <a:lnTo>
                  <a:pt x="36" y="117"/>
                </a:lnTo>
                <a:lnTo>
                  <a:pt x="40" y="118"/>
                </a:lnTo>
                <a:lnTo>
                  <a:pt x="42" y="126"/>
                </a:lnTo>
                <a:lnTo>
                  <a:pt x="44" y="128"/>
                </a:lnTo>
                <a:lnTo>
                  <a:pt x="46" y="133"/>
                </a:lnTo>
                <a:lnTo>
                  <a:pt x="44" y="135"/>
                </a:lnTo>
                <a:lnTo>
                  <a:pt x="44" y="137"/>
                </a:lnTo>
                <a:lnTo>
                  <a:pt x="48" y="141"/>
                </a:lnTo>
                <a:lnTo>
                  <a:pt x="48" y="143"/>
                </a:lnTo>
                <a:lnTo>
                  <a:pt x="51" y="145"/>
                </a:lnTo>
                <a:lnTo>
                  <a:pt x="53" y="143"/>
                </a:lnTo>
                <a:lnTo>
                  <a:pt x="57" y="145"/>
                </a:lnTo>
                <a:lnTo>
                  <a:pt x="63" y="146"/>
                </a:lnTo>
                <a:lnTo>
                  <a:pt x="66" y="152"/>
                </a:lnTo>
                <a:lnTo>
                  <a:pt x="66" y="156"/>
                </a:lnTo>
                <a:lnTo>
                  <a:pt x="68" y="156"/>
                </a:lnTo>
                <a:lnTo>
                  <a:pt x="68" y="160"/>
                </a:lnTo>
                <a:lnTo>
                  <a:pt x="70" y="161"/>
                </a:lnTo>
                <a:lnTo>
                  <a:pt x="72" y="167"/>
                </a:lnTo>
                <a:lnTo>
                  <a:pt x="76" y="169"/>
                </a:lnTo>
                <a:lnTo>
                  <a:pt x="76" y="175"/>
                </a:lnTo>
                <a:lnTo>
                  <a:pt x="78" y="176"/>
                </a:lnTo>
                <a:lnTo>
                  <a:pt x="76" y="182"/>
                </a:lnTo>
                <a:lnTo>
                  <a:pt x="74" y="184"/>
                </a:lnTo>
                <a:lnTo>
                  <a:pt x="76" y="186"/>
                </a:lnTo>
                <a:lnTo>
                  <a:pt x="78" y="191"/>
                </a:lnTo>
                <a:lnTo>
                  <a:pt x="78" y="199"/>
                </a:lnTo>
                <a:lnTo>
                  <a:pt x="81" y="201"/>
                </a:lnTo>
                <a:lnTo>
                  <a:pt x="81" y="203"/>
                </a:lnTo>
                <a:lnTo>
                  <a:pt x="91" y="212"/>
                </a:lnTo>
                <a:lnTo>
                  <a:pt x="93" y="214"/>
                </a:lnTo>
                <a:lnTo>
                  <a:pt x="96" y="214"/>
                </a:lnTo>
                <a:lnTo>
                  <a:pt x="98" y="218"/>
                </a:lnTo>
                <a:lnTo>
                  <a:pt x="100" y="218"/>
                </a:lnTo>
                <a:lnTo>
                  <a:pt x="106" y="221"/>
                </a:lnTo>
                <a:lnTo>
                  <a:pt x="106" y="223"/>
                </a:lnTo>
                <a:lnTo>
                  <a:pt x="110" y="225"/>
                </a:lnTo>
                <a:lnTo>
                  <a:pt x="110" y="227"/>
                </a:lnTo>
                <a:lnTo>
                  <a:pt x="112" y="227"/>
                </a:lnTo>
                <a:lnTo>
                  <a:pt x="115" y="242"/>
                </a:lnTo>
                <a:lnTo>
                  <a:pt x="119" y="244"/>
                </a:lnTo>
                <a:lnTo>
                  <a:pt x="119" y="248"/>
                </a:lnTo>
                <a:lnTo>
                  <a:pt x="130" y="261"/>
                </a:lnTo>
                <a:lnTo>
                  <a:pt x="132" y="261"/>
                </a:lnTo>
                <a:lnTo>
                  <a:pt x="134" y="268"/>
                </a:lnTo>
                <a:lnTo>
                  <a:pt x="140" y="270"/>
                </a:lnTo>
                <a:lnTo>
                  <a:pt x="142" y="278"/>
                </a:lnTo>
                <a:lnTo>
                  <a:pt x="145" y="278"/>
                </a:lnTo>
                <a:lnTo>
                  <a:pt x="147" y="279"/>
                </a:lnTo>
                <a:lnTo>
                  <a:pt x="149" y="276"/>
                </a:lnTo>
                <a:lnTo>
                  <a:pt x="155" y="274"/>
                </a:lnTo>
                <a:lnTo>
                  <a:pt x="151" y="268"/>
                </a:lnTo>
                <a:lnTo>
                  <a:pt x="153" y="259"/>
                </a:lnTo>
                <a:lnTo>
                  <a:pt x="159" y="257"/>
                </a:lnTo>
                <a:lnTo>
                  <a:pt x="162" y="263"/>
                </a:lnTo>
                <a:lnTo>
                  <a:pt x="174" y="263"/>
                </a:lnTo>
                <a:lnTo>
                  <a:pt x="187" y="268"/>
                </a:lnTo>
                <a:lnTo>
                  <a:pt x="202" y="276"/>
                </a:lnTo>
                <a:lnTo>
                  <a:pt x="204" y="291"/>
                </a:lnTo>
                <a:lnTo>
                  <a:pt x="234" y="250"/>
                </a:lnTo>
                <a:lnTo>
                  <a:pt x="296" y="231"/>
                </a:lnTo>
                <a:lnTo>
                  <a:pt x="343" y="216"/>
                </a:lnTo>
                <a:lnTo>
                  <a:pt x="345" y="180"/>
                </a:lnTo>
                <a:lnTo>
                  <a:pt x="341" y="167"/>
                </a:lnTo>
                <a:lnTo>
                  <a:pt x="341" y="167"/>
                </a:lnTo>
                <a:lnTo>
                  <a:pt x="336" y="173"/>
                </a:lnTo>
                <a:lnTo>
                  <a:pt x="287" y="165"/>
                </a:lnTo>
                <a:lnTo>
                  <a:pt x="285" y="152"/>
                </a:lnTo>
                <a:lnTo>
                  <a:pt x="279" y="146"/>
                </a:lnTo>
                <a:lnTo>
                  <a:pt x="279" y="141"/>
                </a:lnTo>
                <a:lnTo>
                  <a:pt x="279" y="141"/>
                </a:lnTo>
                <a:lnTo>
                  <a:pt x="279" y="143"/>
                </a:lnTo>
                <a:lnTo>
                  <a:pt x="277" y="139"/>
                </a:lnTo>
                <a:lnTo>
                  <a:pt x="277" y="137"/>
                </a:lnTo>
                <a:lnTo>
                  <a:pt x="279" y="135"/>
                </a:lnTo>
                <a:lnTo>
                  <a:pt x="277" y="135"/>
                </a:lnTo>
                <a:lnTo>
                  <a:pt x="275" y="135"/>
                </a:lnTo>
                <a:lnTo>
                  <a:pt x="274" y="135"/>
                </a:lnTo>
                <a:lnTo>
                  <a:pt x="268" y="133"/>
                </a:lnTo>
                <a:lnTo>
                  <a:pt x="268" y="132"/>
                </a:lnTo>
                <a:lnTo>
                  <a:pt x="266" y="132"/>
                </a:lnTo>
                <a:lnTo>
                  <a:pt x="264" y="128"/>
                </a:lnTo>
                <a:lnTo>
                  <a:pt x="262" y="124"/>
                </a:lnTo>
                <a:lnTo>
                  <a:pt x="255" y="113"/>
                </a:lnTo>
                <a:lnTo>
                  <a:pt x="253" y="109"/>
                </a:lnTo>
                <a:lnTo>
                  <a:pt x="255" y="109"/>
                </a:lnTo>
                <a:lnTo>
                  <a:pt x="255" y="107"/>
                </a:lnTo>
                <a:lnTo>
                  <a:pt x="251" y="100"/>
                </a:lnTo>
                <a:lnTo>
                  <a:pt x="251" y="98"/>
                </a:lnTo>
                <a:lnTo>
                  <a:pt x="249" y="94"/>
                </a:lnTo>
                <a:lnTo>
                  <a:pt x="247" y="94"/>
                </a:lnTo>
                <a:lnTo>
                  <a:pt x="241" y="87"/>
                </a:lnTo>
                <a:lnTo>
                  <a:pt x="240" y="87"/>
                </a:lnTo>
                <a:lnTo>
                  <a:pt x="238" y="85"/>
                </a:lnTo>
                <a:lnTo>
                  <a:pt x="238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1"/>
                </a:lnTo>
                <a:lnTo>
                  <a:pt x="236" y="81"/>
                </a:lnTo>
                <a:lnTo>
                  <a:pt x="230" y="79"/>
                </a:lnTo>
                <a:lnTo>
                  <a:pt x="226" y="72"/>
                </a:lnTo>
                <a:lnTo>
                  <a:pt x="226" y="68"/>
                </a:lnTo>
                <a:lnTo>
                  <a:pt x="223" y="66"/>
                </a:lnTo>
                <a:lnTo>
                  <a:pt x="223" y="64"/>
                </a:lnTo>
                <a:lnTo>
                  <a:pt x="223" y="64"/>
                </a:lnTo>
                <a:lnTo>
                  <a:pt x="221" y="62"/>
                </a:lnTo>
                <a:lnTo>
                  <a:pt x="211" y="68"/>
                </a:lnTo>
                <a:lnTo>
                  <a:pt x="209" y="6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Freeform 828">
            <a:extLst>
              <a:ext uri="{FF2B5EF4-FFF2-40B4-BE49-F238E27FC236}">
                <a16:creationId xmlns:a16="http://schemas.microsoft.com/office/drawing/2014/main" id="{238958EE-F346-4F88-B402-6F4F74E072C7}"/>
              </a:ext>
            </a:extLst>
          </p:cNvPr>
          <p:cNvSpPr>
            <a:spLocks/>
          </p:cNvSpPr>
          <p:nvPr/>
        </p:nvSpPr>
        <p:spPr bwMode="auto">
          <a:xfrm>
            <a:off x="7257629" y="3626112"/>
            <a:ext cx="21041" cy="45320"/>
          </a:xfrm>
          <a:custGeom>
            <a:avLst/>
            <a:gdLst>
              <a:gd name="T0" fmla="*/ 8 w 13"/>
              <a:gd name="T1" fmla="*/ 28 h 28"/>
              <a:gd name="T2" fmla="*/ 9 w 13"/>
              <a:gd name="T3" fmla="*/ 28 h 28"/>
              <a:gd name="T4" fmla="*/ 9 w 13"/>
              <a:gd name="T5" fmla="*/ 28 h 28"/>
              <a:gd name="T6" fmla="*/ 11 w 13"/>
              <a:gd name="T7" fmla="*/ 28 h 28"/>
              <a:gd name="T8" fmla="*/ 13 w 13"/>
              <a:gd name="T9" fmla="*/ 19 h 28"/>
              <a:gd name="T10" fmla="*/ 11 w 13"/>
              <a:gd name="T11" fmla="*/ 17 h 28"/>
              <a:gd name="T12" fmla="*/ 9 w 13"/>
              <a:gd name="T13" fmla="*/ 17 h 28"/>
              <a:gd name="T14" fmla="*/ 9 w 13"/>
              <a:gd name="T15" fmla="*/ 11 h 28"/>
              <a:gd name="T16" fmla="*/ 9 w 13"/>
              <a:gd name="T17" fmla="*/ 11 h 28"/>
              <a:gd name="T18" fmla="*/ 11 w 13"/>
              <a:gd name="T19" fmla="*/ 6 h 28"/>
              <a:gd name="T20" fmla="*/ 11 w 13"/>
              <a:gd name="T21" fmla="*/ 4 h 28"/>
              <a:gd name="T22" fmla="*/ 9 w 13"/>
              <a:gd name="T23" fmla="*/ 4 h 28"/>
              <a:gd name="T24" fmla="*/ 9 w 13"/>
              <a:gd name="T25" fmla="*/ 2 h 28"/>
              <a:gd name="T26" fmla="*/ 6 w 13"/>
              <a:gd name="T27" fmla="*/ 0 h 28"/>
              <a:gd name="T28" fmla="*/ 6 w 13"/>
              <a:gd name="T29" fmla="*/ 0 h 28"/>
              <a:gd name="T30" fmla="*/ 4 w 13"/>
              <a:gd name="T31" fmla="*/ 2 h 28"/>
              <a:gd name="T32" fmla="*/ 4 w 13"/>
              <a:gd name="T33" fmla="*/ 2 h 28"/>
              <a:gd name="T34" fmla="*/ 4 w 13"/>
              <a:gd name="T35" fmla="*/ 4 h 28"/>
              <a:gd name="T36" fmla="*/ 2 w 13"/>
              <a:gd name="T37" fmla="*/ 4 h 28"/>
              <a:gd name="T38" fmla="*/ 2 w 13"/>
              <a:gd name="T39" fmla="*/ 8 h 28"/>
              <a:gd name="T40" fmla="*/ 2 w 13"/>
              <a:gd name="T41" fmla="*/ 8 h 28"/>
              <a:gd name="T42" fmla="*/ 4 w 13"/>
              <a:gd name="T43" fmla="*/ 11 h 28"/>
              <a:gd name="T44" fmla="*/ 2 w 13"/>
              <a:gd name="T45" fmla="*/ 11 h 28"/>
              <a:gd name="T46" fmla="*/ 0 w 13"/>
              <a:gd name="T47" fmla="*/ 11 h 28"/>
              <a:gd name="T48" fmla="*/ 0 w 13"/>
              <a:gd name="T49" fmla="*/ 17 h 28"/>
              <a:gd name="T50" fmla="*/ 0 w 13"/>
              <a:gd name="T51" fmla="*/ 19 h 28"/>
              <a:gd name="T52" fmla="*/ 2 w 13"/>
              <a:gd name="T53" fmla="*/ 21 h 28"/>
              <a:gd name="T54" fmla="*/ 2 w 13"/>
              <a:gd name="T55" fmla="*/ 23 h 28"/>
              <a:gd name="T56" fmla="*/ 2 w 13"/>
              <a:gd name="T57" fmla="*/ 25 h 28"/>
              <a:gd name="T58" fmla="*/ 2 w 13"/>
              <a:gd name="T59" fmla="*/ 26 h 28"/>
              <a:gd name="T60" fmla="*/ 8 w 13"/>
              <a:gd name="T6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" h="28">
                <a:moveTo>
                  <a:pt x="8" y="28"/>
                </a:moveTo>
                <a:lnTo>
                  <a:pt x="9" y="28"/>
                </a:lnTo>
                <a:lnTo>
                  <a:pt x="9" y="28"/>
                </a:lnTo>
                <a:lnTo>
                  <a:pt x="11" y="28"/>
                </a:lnTo>
                <a:lnTo>
                  <a:pt x="13" y="19"/>
                </a:lnTo>
                <a:lnTo>
                  <a:pt x="11" y="17"/>
                </a:lnTo>
                <a:lnTo>
                  <a:pt x="9" y="17"/>
                </a:lnTo>
                <a:lnTo>
                  <a:pt x="9" y="11"/>
                </a:lnTo>
                <a:lnTo>
                  <a:pt x="9" y="11"/>
                </a:lnTo>
                <a:lnTo>
                  <a:pt x="11" y="6"/>
                </a:lnTo>
                <a:lnTo>
                  <a:pt x="11" y="4"/>
                </a:lnTo>
                <a:lnTo>
                  <a:pt x="9" y="4"/>
                </a:lnTo>
                <a:lnTo>
                  <a:pt x="9" y="2"/>
                </a:lnTo>
                <a:lnTo>
                  <a:pt x="6" y="0"/>
                </a:lnTo>
                <a:lnTo>
                  <a:pt x="6" y="0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2" y="4"/>
                </a:lnTo>
                <a:lnTo>
                  <a:pt x="2" y="8"/>
                </a:lnTo>
                <a:lnTo>
                  <a:pt x="2" y="8"/>
                </a:lnTo>
                <a:lnTo>
                  <a:pt x="4" y="11"/>
                </a:lnTo>
                <a:lnTo>
                  <a:pt x="2" y="11"/>
                </a:lnTo>
                <a:lnTo>
                  <a:pt x="0" y="11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2" y="23"/>
                </a:lnTo>
                <a:lnTo>
                  <a:pt x="2" y="25"/>
                </a:lnTo>
                <a:lnTo>
                  <a:pt x="2" y="26"/>
                </a:lnTo>
                <a:lnTo>
                  <a:pt x="8" y="2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2" name="Freeform 829">
            <a:extLst>
              <a:ext uri="{FF2B5EF4-FFF2-40B4-BE49-F238E27FC236}">
                <a16:creationId xmlns:a16="http://schemas.microsoft.com/office/drawing/2014/main" id="{26150536-B6E1-4D8F-BA92-B976553DE9FE}"/>
              </a:ext>
            </a:extLst>
          </p:cNvPr>
          <p:cNvSpPr>
            <a:spLocks/>
          </p:cNvSpPr>
          <p:nvPr/>
        </p:nvSpPr>
        <p:spPr bwMode="auto">
          <a:xfrm>
            <a:off x="7278669" y="3629349"/>
            <a:ext cx="127865" cy="103587"/>
          </a:xfrm>
          <a:custGeom>
            <a:avLst/>
            <a:gdLst>
              <a:gd name="T0" fmla="*/ 6 w 79"/>
              <a:gd name="T1" fmla="*/ 43 h 64"/>
              <a:gd name="T2" fmla="*/ 8 w 79"/>
              <a:gd name="T3" fmla="*/ 56 h 64"/>
              <a:gd name="T4" fmla="*/ 57 w 79"/>
              <a:gd name="T5" fmla="*/ 64 h 64"/>
              <a:gd name="T6" fmla="*/ 62 w 79"/>
              <a:gd name="T7" fmla="*/ 58 h 64"/>
              <a:gd name="T8" fmla="*/ 77 w 79"/>
              <a:gd name="T9" fmla="*/ 15 h 64"/>
              <a:gd name="T10" fmla="*/ 79 w 79"/>
              <a:gd name="T11" fmla="*/ 15 h 64"/>
              <a:gd name="T12" fmla="*/ 79 w 79"/>
              <a:gd name="T13" fmla="*/ 9 h 64"/>
              <a:gd name="T14" fmla="*/ 79 w 79"/>
              <a:gd name="T15" fmla="*/ 8 h 64"/>
              <a:gd name="T16" fmla="*/ 77 w 79"/>
              <a:gd name="T17" fmla="*/ 8 h 64"/>
              <a:gd name="T18" fmla="*/ 77 w 79"/>
              <a:gd name="T19" fmla="*/ 8 h 64"/>
              <a:gd name="T20" fmla="*/ 77 w 79"/>
              <a:gd name="T21" fmla="*/ 8 h 64"/>
              <a:gd name="T22" fmla="*/ 75 w 79"/>
              <a:gd name="T23" fmla="*/ 8 h 64"/>
              <a:gd name="T24" fmla="*/ 75 w 79"/>
              <a:gd name="T25" fmla="*/ 2 h 64"/>
              <a:gd name="T26" fmla="*/ 74 w 79"/>
              <a:gd name="T27" fmla="*/ 0 h 64"/>
              <a:gd name="T28" fmla="*/ 74 w 79"/>
              <a:gd name="T29" fmla="*/ 4 h 64"/>
              <a:gd name="T30" fmla="*/ 72 w 79"/>
              <a:gd name="T31" fmla="*/ 4 h 64"/>
              <a:gd name="T32" fmla="*/ 62 w 79"/>
              <a:gd name="T33" fmla="*/ 11 h 64"/>
              <a:gd name="T34" fmla="*/ 62 w 79"/>
              <a:gd name="T35" fmla="*/ 15 h 64"/>
              <a:gd name="T36" fmla="*/ 51 w 79"/>
              <a:gd name="T37" fmla="*/ 23 h 64"/>
              <a:gd name="T38" fmla="*/ 51 w 79"/>
              <a:gd name="T39" fmla="*/ 26 h 64"/>
              <a:gd name="T40" fmla="*/ 51 w 79"/>
              <a:gd name="T41" fmla="*/ 26 h 64"/>
              <a:gd name="T42" fmla="*/ 53 w 79"/>
              <a:gd name="T43" fmla="*/ 28 h 64"/>
              <a:gd name="T44" fmla="*/ 49 w 79"/>
              <a:gd name="T45" fmla="*/ 32 h 64"/>
              <a:gd name="T46" fmla="*/ 47 w 79"/>
              <a:gd name="T47" fmla="*/ 30 h 64"/>
              <a:gd name="T48" fmla="*/ 45 w 79"/>
              <a:gd name="T49" fmla="*/ 32 h 64"/>
              <a:gd name="T50" fmla="*/ 43 w 79"/>
              <a:gd name="T51" fmla="*/ 32 h 64"/>
              <a:gd name="T52" fmla="*/ 43 w 79"/>
              <a:gd name="T53" fmla="*/ 34 h 64"/>
              <a:gd name="T54" fmla="*/ 43 w 79"/>
              <a:gd name="T55" fmla="*/ 34 h 64"/>
              <a:gd name="T56" fmla="*/ 42 w 79"/>
              <a:gd name="T57" fmla="*/ 36 h 64"/>
              <a:gd name="T58" fmla="*/ 38 w 79"/>
              <a:gd name="T59" fmla="*/ 37 h 64"/>
              <a:gd name="T60" fmla="*/ 34 w 79"/>
              <a:gd name="T61" fmla="*/ 37 h 64"/>
              <a:gd name="T62" fmla="*/ 32 w 79"/>
              <a:gd name="T63" fmla="*/ 36 h 64"/>
              <a:gd name="T64" fmla="*/ 28 w 79"/>
              <a:gd name="T65" fmla="*/ 36 h 64"/>
              <a:gd name="T66" fmla="*/ 27 w 79"/>
              <a:gd name="T67" fmla="*/ 36 h 64"/>
              <a:gd name="T68" fmla="*/ 25 w 79"/>
              <a:gd name="T69" fmla="*/ 36 h 64"/>
              <a:gd name="T70" fmla="*/ 19 w 79"/>
              <a:gd name="T71" fmla="*/ 34 h 64"/>
              <a:gd name="T72" fmla="*/ 13 w 79"/>
              <a:gd name="T73" fmla="*/ 39 h 64"/>
              <a:gd name="T74" fmla="*/ 10 w 79"/>
              <a:gd name="T75" fmla="*/ 39 h 64"/>
              <a:gd name="T76" fmla="*/ 8 w 79"/>
              <a:gd name="T77" fmla="*/ 37 h 64"/>
              <a:gd name="T78" fmla="*/ 4 w 79"/>
              <a:gd name="T79" fmla="*/ 39 h 64"/>
              <a:gd name="T80" fmla="*/ 4 w 79"/>
              <a:gd name="T81" fmla="*/ 32 h 64"/>
              <a:gd name="T82" fmla="*/ 2 w 79"/>
              <a:gd name="T83" fmla="*/ 34 h 64"/>
              <a:gd name="T84" fmla="*/ 0 w 79"/>
              <a:gd name="T85" fmla="*/ 32 h 64"/>
              <a:gd name="T86" fmla="*/ 0 w 79"/>
              <a:gd name="T87" fmla="*/ 37 h 64"/>
              <a:gd name="T88" fmla="*/ 6 w 79"/>
              <a:gd name="T89" fmla="*/ 4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" h="64">
                <a:moveTo>
                  <a:pt x="6" y="43"/>
                </a:moveTo>
                <a:lnTo>
                  <a:pt x="8" y="56"/>
                </a:lnTo>
                <a:lnTo>
                  <a:pt x="57" y="64"/>
                </a:lnTo>
                <a:lnTo>
                  <a:pt x="62" y="58"/>
                </a:lnTo>
                <a:lnTo>
                  <a:pt x="77" y="15"/>
                </a:lnTo>
                <a:lnTo>
                  <a:pt x="79" y="15"/>
                </a:lnTo>
                <a:lnTo>
                  <a:pt x="79" y="9"/>
                </a:lnTo>
                <a:lnTo>
                  <a:pt x="79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5" y="8"/>
                </a:lnTo>
                <a:lnTo>
                  <a:pt x="75" y="2"/>
                </a:lnTo>
                <a:lnTo>
                  <a:pt x="74" y="0"/>
                </a:lnTo>
                <a:lnTo>
                  <a:pt x="74" y="4"/>
                </a:lnTo>
                <a:lnTo>
                  <a:pt x="72" y="4"/>
                </a:lnTo>
                <a:lnTo>
                  <a:pt x="62" y="11"/>
                </a:lnTo>
                <a:lnTo>
                  <a:pt x="62" y="15"/>
                </a:lnTo>
                <a:lnTo>
                  <a:pt x="51" y="23"/>
                </a:lnTo>
                <a:lnTo>
                  <a:pt x="51" y="26"/>
                </a:lnTo>
                <a:lnTo>
                  <a:pt x="51" y="26"/>
                </a:lnTo>
                <a:lnTo>
                  <a:pt x="53" y="28"/>
                </a:lnTo>
                <a:lnTo>
                  <a:pt x="49" y="32"/>
                </a:lnTo>
                <a:lnTo>
                  <a:pt x="47" y="30"/>
                </a:lnTo>
                <a:lnTo>
                  <a:pt x="45" y="32"/>
                </a:lnTo>
                <a:lnTo>
                  <a:pt x="43" y="32"/>
                </a:lnTo>
                <a:lnTo>
                  <a:pt x="43" y="34"/>
                </a:lnTo>
                <a:lnTo>
                  <a:pt x="43" y="34"/>
                </a:lnTo>
                <a:lnTo>
                  <a:pt x="42" y="36"/>
                </a:lnTo>
                <a:lnTo>
                  <a:pt x="38" y="37"/>
                </a:lnTo>
                <a:lnTo>
                  <a:pt x="34" y="37"/>
                </a:lnTo>
                <a:lnTo>
                  <a:pt x="32" y="36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19" y="34"/>
                </a:lnTo>
                <a:lnTo>
                  <a:pt x="13" y="39"/>
                </a:lnTo>
                <a:lnTo>
                  <a:pt x="10" y="39"/>
                </a:lnTo>
                <a:lnTo>
                  <a:pt x="8" y="37"/>
                </a:lnTo>
                <a:lnTo>
                  <a:pt x="4" y="39"/>
                </a:lnTo>
                <a:lnTo>
                  <a:pt x="4" y="32"/>
                </a:lnTo>
                <a:lnTo>
                  <a:pt x="2" y="34"/>
                </a:lnTo>
                <a:lnTo>
                  <a:pt x="0" y="32"/>
                </a:lnTo>
                <a:lnTo>
                  <a:pt x="0" y="37"/>
                </a:lnTo>
                <a:lnTo>
                  <a:pt x="6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3" name="Freeform 830">
            <a:extLst>
              <a:ext uri="{FF2B5EF4-FFF2-40B4-BE49-F238E27FC236}">
                <a16:creationId xmlns:a16="http://schemas.microsoft.com/office/drawing/2014/main" id="{22F53677-D9C9-4924-B8A4-88E0ACF9CC07}"/>
              </a:ext>
            </a:extLst>
          </p:cNvPr>
          <p:cNvSpPr>
            <a:spLocks/>
          </p:cNvSpPr>
          <p:nvPr/>
        </p:nvSpPr>
        <p:spPr bwMode="auto">
          <a:xfrm>
            <a:off x="5255478" y="3282978"/>
            <a:ext cx="8092" cy="3237"/>
          </a:xfrm>
          <a:custGeom>
            <a:avLst/>
            <a:gdLst>
              <a:gd name="T0" fmla="*/ 3 w 5"/>
              <a:gd name="T1" fmla="*/ 0 h 2"/>
              <a:gd name="T2" fmla="*/ 0 w 5"/>
              <a:gd name="T3" fmla="*/ 0 h 2"/>
              <a:gd name="T4" fmla="*/ 0 w 5"/>
              <a:gd name="T5" fmla="*/ 2 h 2"/>
              <a:gd name="T6" fmla="*/ 5 w 5"/>
              <a:gd name="T7" fmla="*/ 2 h 2"/>
              <a:gd name="T8" fmla="*/ 5 w 5"/>
              <a:gd name="T9" fmla="*/ 2 h 2"/>
              <a:gd name="T10" fmla="*/ 5 w 5"/>
              <a:gd name="T11" fmla="*/ 0 h 2"/>
              <a:gd name="T12" fmla="*/ 3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3" y="0"/>
                </a:moveTo>
                <a:lnTo>
                  <a:pt x="0" y="0"/>
                </a:lnTo>
                <a:lnTo>
                  <a:pt x="0" y="2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4" name="Freeform 831">
            <a:extLst>
              <a:ext uri="{FF2B5EF4-FFF2-40B4-BE49-F238E27FC236}">
                <a16:creationId xmlns:a16="http://schemas.microsoft.com/office/drawing/2014/main" id="{C736E761-9BE1-4FBC-A5AD-597E22E69E27}"/>
              </a:ext>
            </a:extLst>
          </p:cNvPr>
          <p:cNvSpPr>
            <a:spLocks/>
          </p:cNvSpPr>
          <p:nvPr/>
        </p:nvSpPr>
        <p:spPr bwMode="auto">
          <a:xfrm>
            <a:off x="5197210" y="3253845"/>
            <a:ext cx="3237" cy="323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5" name="Freeform 832">
            <a:extLst>
              <a:ext uri="{FF2B5EF4-FFF2-40B4-BE49-F238E27FC236}">
                <a16:creationId xmlns:a16="http://schemas.microsoft.com/office/drawing/2014/main" id="{0D9EDD48-C705-4099-A172-0CCC02C34E3B}"/>
              </a:ext>
            </a:extLst>
          </p:cNvPr>
          <p:cNvSpPr>
            <a:spLocks/>
          </p:cNvSpPr>
          <p:nvPr/>
        </p:nvSpPr>
        <p:spPr bwMode="auto">
          <a:xfrm>
            <a:off x="5184262" y="3258701"/>
            <a:ext cx="9711" cy="3237"/>
          </a:xfrm>
          <a:custGeom>
            <a:avLst/>
            <a:gdLst>
              <a:gd name="T0" fmla="*/ 0 w 6"/>
              <a:gd name="T1" fmla="*/ 0 h 2"/>
              <a:gd name="T2" fmla="*/ 2 w 6"/>
              <a:gd name="T3" fmla="*/ 2 h 2"/>
              <a:gd name="T4" fmla="*/ 4 w 6"/>
              <a:gd name="T5" fmla="*/ 2 h 2"/>
              <a:gd name="T6" fmla="*/ 6 w 6"/>
              <a:gd name="T7" fmla="*/ 2 h 2"/>
              <a:gd name="T8" fmla="*/ 4 w 6"/>
              <a:gd name="T9" fmla="*/ 0 h 2"/>
              <a:gd name="T10" fmla="*/ 0 w 6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6" name="Freeform 833">
            <a:extLst>
              <a:ext uri="{FF2B5EF4-FFF2-40B4-BE49-F238E27FC236}">
                <a16:creationId xmlns:a16="http://schemas.microsoft.com/office/drawing/2014/main" id="{C6BC8554-3B32-4D19-AC76-E5495020561F}"/>
              </a:ext>
            </a:extLst>
          </p:cNvPr>
          <p:cNvSpPr>
            <a:spLocks/>
          </p:cNvSpPr>
          <p:nvPr/>
        </p:nvSpPr>
        <p:spPr bwMode="auto">
          <a:xfrm>
            <a:off x="5218252" y="3253845"/>
            <a:ext cx="3237" cy="323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7" name="Freeform 834">
            <a:extLst>
              <a:ext uri="{FF2B5EF4-FFF2-40B4-BE49-F238E27FC236}">
                <a16:creationId xmlns:a16="http://schemas.microsoft.com/office/drawing/2014/main" id="{648D6D34-4CEA-4F7D-960F-1FF19D6896AB}"/>
              </a:ext>
            </a:extLst>
          </p:cNvPr>
          <p:cNvSpPr>
            <a:spLocks/>
          </p:cNvSpPr>
          <p:nvPr/>
        </p:nvSpPr>
        <p:spPr bwMode="auto">
          <a:xfrm>
            <a:off x="5473984" y="3438359"/>
            <a:ext cx="9711" cy="6474"/>
          </a:xfrm>
          <a:custGeom>
            <a:avLst/>
            <a:gdLst>
              <a:gd name="T0" fmla="*/ 6 w 6"/>
              <a:gd name="T1" fmla="*/ 4 h 4"/>
              <a:gd name="T2" fmla="*/ 4 w 6"/>
              <a:gd name="T3" fmla="*/ 0 h 4"/>
              <a:gd name="T4" fmla="*/ 0 w 6"/>
              <a:gd name="T5" fmla="*/ 2 h 4"/>
              <a:gd name="T6" fmla="*/ 0 w 6"/>
              <a:gd name="T7" fmla="*/ 4 h 4"/>
              <a:gd name="T8" fmla="*/ 4 w 6"/>
              <a:gd name="T9" fmla="*/ 4 h 4"/>
              <a:gd name="T10" fmla="*/ 6 w 6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6" y="4"/>
                </a:move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lnTo>
                  <a:pt x="4" y="4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835">
            <a:extLst>
              <a:ext uri="{FF2B5EF4-FFF2-40B4-BE49-F238E27FC236}">
                <a16:creationId xmlns:a16="http://schemas.microsoft.com/office/drawing/2014/main" id="{1F9F58F0-DA0D-47FD-B576-D76929C5EC30}"/>
              </a:ext>
            </a:extLst>
          </p:cNvPr>
          <p:cNvSpPr>
            <a:spLocks/>
          </p:cNvSpPr>
          <p:nvPr/>
        </p:nvSpPr>
        <p:spPr bwMode="auto">
          <a:xfrm>
            <a:off x="5541963" y="3566226"/>
            <a:ext cx="14566" cy="14567"/>
          </a:xfrm>
          <a:custGeom>
            <a:avLst/>
            <a:gdLst>
              <a:gd name="T0" fmla="*/ 3 w 9"/>
              <a:gd name="T1" fmla="*/ 5 h 9"/>
              <a:gd name="T2" fmla="*/ 0 w 9"/>
              <a:gd name="T3" fmla="*/ 9 h 9"/>
              <a:gd name="T4" fmla="*/ 2 w 9"/>
              <a:gd name="T5" fmla="*/ 9 h 9"/>
              <a:gd name="T6" fmla="*/ 5 w 9"/>
              <a:gd name="T7" fmla="*/ 9 h 9"/>
              <a:gd name="T8" fmla="*/ 9 w 9"/>
              <a:gd name="T9" fmla="*/ 3 h 9"/>
              <a:gd name="T10" fmla="*/ 9 w 9"/>
              <a:gd name="T11" fmla="*/ 0 h 9"/>
              <a:gd name="T12" fmla="*/ 3 w 9"/>
              <a:gd name="T13" fmla="*/ 2 h 9"/>
              <a:gd name="T14" fmla="*/ 3 w 9"/>
              <a:gd name="T15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9">
                <a:moveTo>
                  <a:pt x="3" y="5"/>
                </a:move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9" y="3"/>
                </a:lnTo>
                <a:lnTo>
                  <a:pt x="9" y="0"/>
                </a:lnTo>
                <a:lnTo>
                  <a:pt x="3" y="2"/>
                </a:lnTo>
                <a:lnTo>
                  <a:pt x="3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9" name="Freeform 836">
            <a:extLst>
              <a:ext uri="{FF2B5EF4-FFF2-40B4-BE49-F238E27FC236}">
                <a16:creationId xmlns:a16="http://schemas.microsoft.com/office/drawing/2014/main" id="{D4C99B3F-B86E-4C57-A2E2-59C53E17BE58}"/>
              </a:ext>
            </a:extLst>
          </p:cNvPr>
          <p:cNvSpPr>
            <a:spLocks/>
          </p:cNvSpPr>
          <p:nvPr/>
        </p:nvSpPr>
        <p:spPr bwMode="auto">
          <a:xfrm>
            <a:off x="5452942" y="3556514"/>
            <a:ext cx="6474" cy="12948"/>
          </a:xfrm>
          <a:custGeom>
            <a:avLst/>
            <a:gdLst>
              <a:gd name="T0" fmla="*/ 4 w 4"/>
              <a:gd name="T1" fmla="*/ 2 h 8"/>
              <a:gd name="T2" fmla="*/ 0 w 4"/>
              <a:gd name="T3" fmla="*/ 0 h 8"/>
              <a:gd name="T4" fmla="*/ 0 w 4"/>
              <a:gd name="T5" fmla="*/ 2 h 8"/>
              <a:gd name="T6" fmla="*/ 0 w 4"/>
              <a:gd name="T7" fmla="*/ 4 h 8"/>
              <a:gd name="T8" fmla="*/ 0 w 4"/>
              <a:gd name="T9" fmla="*/ 8 h 8"/>
              <a:gd name="T10" fmla="*/ 2 w 4"/>
              <a:gd name="T11" fmla="*/ 8 h 8"/>
              <a:gd name="T12" fmla="*/ 4 w 4"/>
              <a:gd name="T13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2" y="8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" name="Freeform 837">
            <a:extLst>
              <a:ext uri="{FF2B5EF4-FFF2-40B4-BE49-F238E27FC236}">
                <a16:creationId xmlns:a16="http://schemas.microsoft.com/office/drawing/2014/main" id="{012BBF50-CC95-47D4-B22B-24DD369AA290}"/>
              </a:ext>
            </a:extLst>
          </p:cNvPr>
          <p:cNvSpPr>
            <a:spLocks/>
          </p:cNvSpPr>
          <p:nvPr/>
        </p:nvSpPr>
        <p:spPr bwMode="auto">
          <a:xfrm>
            <a:off x="5504736" y="3577555"/>
            <a:ext cx="12948" cy="12948"/>
          </a:xfrm>
          <a:custGeom>
            <a:avLst/>
            <a:gdLst>
              <a:gd name="T0" fmla="*/ 4 w 8"/>
              <a:gd name="T1" fmla="*/ 0 h 8"/>
              <a:gd name="T2" fmla="*/ 2 w 8"/>
              <a:gd name="T3" fmla="*/ 0 h 8"/>
              <a:gd name="T4" fmla="*/ 0 w 8"/>
              <a:gd name="T5" fmla="*/ 6 h 8"/>
              <a:gd name="T6" fmla="*/ 2 w 8"/>
              <a:gd name="T7" fmla="*/ 8 h 8"/>
              <a:gd name="T8" fmla="*/ 6 w 8"/>
              <a:gd name="T9" fmla="*/ 6 h 8"/>
              <a:gd name="T10" fmla="*/ 8 w 8"/>
              <a:gd name="T11" fmla="*/ 6 h 8"/>
              <a:gd name="T12" fmla="*/ 8 w 8"/>
              <a:gd name="T13" fmla="*/ 2 h 8"/>
              <a:gd name="T14" fmla="*/ 4 w 8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8">
                <a:moveTo>
                  <a:pt x="4" y="0"/>
                </a:moveTo>
                <a:lnTo>
                  <a:pt x="2" y="0"/>
                </a:lnTo>
                <a:lnTo>
                  <a:pt x="0" y="6"/>
                </a:lnTo>
                <a:lnTo>
                  <a:pt x="2" y="8"/>
                </a:lnTo>
                <a:lnTo>
                  <a:pt x="6" y="6"/>
                </a:lnTo>
                <a:lnTo>
                  <a:pt x="8" y="6"/>
                </a:lnTo>
                <a:lnTo>
                  <a:pt x="8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1" name="Freeform 838">
            <a:extLst>
              <a:ext uri="{FF2B5EF4-FFF2-40B4-BE49-F238E27FC236}">
                <a16:creationId xmlns:a16="http://schemas.microsoft.com/office/drawing/2014/main" id="{1E5BEC71-F22E-417C-97B9-6363939E32F5}"/>
              </a:ext>
            </a:extLst>
          </p:cNvPr>
          <p:cNvSpPr>
            <a:spLocks/>
          </p:cNvSpPr>
          <p:nvPr/>
        </p:nvSpPr>
        <p:spPr bwMode="auto">
          <a:xfrm>
            <a:off x="5556528" y="3550040"/>
            <a:ext cx="12948" cy="9711"/>
          </a:xfrm>
          <a:custGeom>
            <a:avLst/>
            <a:gdLst>
              <a:gd name="T0" fmla="*/ 0 w 8"/>
              <a:gd name="T1" fmla="*/ 6 h 6"/>
              <a:gd name="T2" fmla="*/ 4 w 8"/>
              <a:gd name="T3" fmla="*/ 4 h 6"/>
              <a:gd name="T4" fmla="*/ 8 w 8"/>
              <a:gd name="T5" fmla="*/ 2 h 6"/>
              <a:gd name="T6" fmla="*/ 4 w 8"/>
              <a:gd name="T7" fmla="*/ 0 h 6"/>
              <a:gd name="T8" fmla="*/ 2 w 8"/>
              <a:gd name="T9" fmla="*/ 0 h 6"/>
              <a:gd name="T10" fmla="*/ 0 w 8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6">
                <a:moveTo>
                  <a:pt x="0" y="6"/>
                </a:moveTo>
                <a:lnTo>
                  <a:pt x="4" y="4"/>
                </a:lnTo>
                <a:lnTo>
                  <a:pt x="8" y="2"/>
                </a:lnTo>
                <a:lnTo>
                  <a:pt x="4" y="0"/>
                </a:lnTo>
                <a:lnTo>
                  <a:pt x="2" y="0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2" name="Freeform 839">
            <a:extLst>
              <a:ext uri="{FF2B5EF4-FFF2-40B4-BE49-F238E27FC236}">
                <a16:creationId xmlns:a16="http://schemas.microsoft.com/office/drawing/2014/main" id="{A20D13F4-EA71-4573-B374-16AE0C4AD3BD}"/>
              </a:ext>
            </a:extLst>
          </p:cNvPr>
          <p:cNvSpPr>
            <a:spLocks/>
          </p:cNvSpPr>
          <p:nvPr/>
        </p:nvSpPr>
        <p:spPr bwMode="auto">
          <a:xfrm>
            <a:off x="5473984" y="3569463"/>
            <a:ext cx="21041" cy="14567"/>
          </a:xfrm>
          <a:custGeom>
            <a:avLst/>
            <a:gdLst>
              <a:gd name="T0" fmla="*/ 4 w 13"/>
              <a:gd name="T1" fmla="*/ 9 h 9"/>
              <a:gd name="T2" fmla="*/ 10 w 13"/>
              <a:gd name="T3" fmla="*/ 5 h 9"/>
              <a:gd name="T4" fmla="*/ 13 w 13"/>
              <a:gd name="T5" fmla="*/ 5 h 9"/>
              <a:gd name="T6" fmla="*/ 13 w 13"/>
              <a:gd name="T7" fmla="*/ 1 h 9"/>
              <a:gd name="T8" fmla="*/ 12 w 13"/>
              <a:gd name="T9" fmla="*/ 0 h 9"/>
              <a:gd name="T10" fmla="*/ 10 w 13"/>
              <a:gd name="T11" fmla="*/ 1 h 9"/>
              <a:gd name="T12" fmla="*/ 6 w 13"/>
              <a:gd name="T13" fmla="*/ 3 h 9"/>
              <a:gd name="T14" fmla="*/ 2 w 13"/>
              <a:gd name="T15" fmla="*/ 3 h 9"/>
              <a:gd name="T16" fmla="*/ 0 w 13"/>
              <a:gd name="T17" fmla="*/ 5 h 9"/>
              <a:gd name="T18" fmla="*/ 2 w 13"/>
              <a:gd name="T19" fmla="*/ 7 h 9"/>
              <a:gd name="T20" fmla="*/ 4 w 13"/>
              <a:gd name="T2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9">
                <a:moveTo>
                  <a:pt x="4" y="9"/>
                </a:moveTo>
                <a:lnTo>
                  <a:pt x="10" y="5"/>
                </a:lnTo>
                <a:lnTo>
                  <a:pt x="13" y="5"/>
                </a:lnTo>
                <a:lnTo>
                  <a:pt x="13" y="1"/>
                </a:lnTo>
                <a:lnTo>
                  <a:pt x="12" y="0"/>
                </a:lnTo>
                <a:lnTo>
                  <a:pt x="10" y="1"/>
                </a:lnTo>
                <a:lnTo>
                  <a:pt x="6" y="3"/>
                </a:lnTo>
                <a:lnTo>
                  <a:pt x="2" y="3"/>
                </a:lnTo>
                <a:lnTo>
                  <a:pt x="0" y="5"/>
                </a:lnTo>
                <a:lnTo>
                  <a:pt x="2" y="7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3" name="Freeform 840">
            <a:extLst>
              <a:ext uri="{FF2B5EF4-FFF2-40B4-BE49-F238E27FC236}">
                <a16:creationId xmlns:a16="http://schemas.microsoft.com/office/drawing/2014/main" id="{2BD11687-6224-4117-AB9E-1D186F18C621}"/>
              </a:ext>
            </a:extLst>
          </p:cNvPr>
          <p:cNvSpPr>
            <a:spLocks/>
          </p:cNvSpPr>
          <p:nvPr/>
        </p:nvSpPr>
        <p:spPr bwMode="auto">
          <a:xfrm>
            <a:off x="5446468" y="3590503"/>
            <a:ext cx="6474" cy="3237"/>
          </a:xfrm>
          <a:custGeom>
            <a:avLst/>
            <a:gdLst>
              <a:gd name="T0" fmla="*/ 0 w 4"/>
              <a:gd name="T1" fmla="*/ 0 h 2"/>
              <a:gd name="T2" fmla="*/ 0 w 4"/>
              <a:gd name="T3" fmla="*/ 2 h 2"/>
              <a:gd name="T4" fmla="*/ 2 w 4"/>
              <a:gd name="T5" fmla="*/ 2 h 2"/>
              <a:gd name="T6" fmla="*/ 4 w 4"/>
              <a:gd name="T7" fmla="*/ 2 h 2"/>
              <a:gd name="T8" fmla="*/ 4 w 4"/>
              <a:gd name="T9" fmla="*/ 0 h 2"/>
              <a:gd name="T10" fmla="*/ 2 w 4"/>
              <a:gd name="T11" fmla="*/ 0 h 2"/>
              <a:gd name="T12" fmla="*/ 0 w 4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4" name="Freeform 841">
            <a:extLst>
              <a:ext uri="{FF2B5EF4-FFF2-40B4-BE49-F238E27FC236}">
                <a16:creationId xmlns:a16="http://schemas.microsoft.com/office/drawing/2014/main" id="{850C53A2-B6A2-4A55-B675-8847B510916D}"/>
              </a:ext>
            </a:extLst>
          </p:cNvPr>
          <p:cNvSpPr>
            <a:spLocks/>
          </p:cNvSpPr>
          <p:nvPr/>
        </p:nvSpPr>
        <p:spPr bwMode="auto">
          <a:xfrm>
            <a:off x="5465890" y="3577555"/>
            <a:ext cx="1618" cy="6474"/>
          </a:xfrm>
          <a:custGeom>
            <a:avLst/>
            <a:gdLst>
              <a:gd name="T0" fmla="*/ 1 w 1"/>
              <a:gd name="T1" fmla="*/ 2 h 4"/>
              <a:gd name="T2" fmla="*/ 1 w 1"/>
              <a:gd name="T3" fmla="*/ 0 h 4"/>
              <a:gd name="T4" fmla="*/ 1 w 1"/>
              <a:gd name="T5" fmla="*/ 0 h 4"/>
              <a:gd name="T6" fmla="*/ 0 w 1"/>
              <a:gd name="T7" fmla="*/ 2 h 4"/>
              <a:gd name="T8" fmla="*/ 1 w 1"/>
              <a:gd name="T9" fmla="*/ 4 h 4"/>
              <a:gd name="T10" fmla="*/ 1 w 1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4">
                <a:moveTo>
                  <a:pt x="1" y="2"/>
                </a:moveTo>
                <a:lnTo>
                  <a:pt x="1" y="0"/>
                </a:lnTo>
                <a:lnTo>
                  <a:pt x="1" y="0"/>
                </a:lnTo>
                <a:lnTo>
                  <a:pt x="0" y="2"/>
                </a:lnTo>
                <a:lnTo>
                  <a:pt x="1" y="4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5" name="Freeform 842">
            <a:extLst>
              <a:ext uri="{FF2B5EF4-FFF2-40B4-BE49-F238E27FC236}">
                <a16:creationId xmlns:a16="http://schemas.microsoft.com/office/drawing/2014/main" id="{FA357A9E-B8F4-42C1-92D6-E59A22E1A181}"/>
              </a:ext>
            </a:extLst>
          </p:cNvPr>
          <p:cNvSpPr>
            <a:spLocks/>
          </p:cNvSpPr>
          <p:nvPr/>
        </p:nvSpPr>
        <p:spPr bwMode="auto">
          <a:xfrm>
            <a:off x="5245767" y="3883462"/>
            <a:ext cx="12948" cy="6474"/>
          </a:xfrm>
          <a:custGeom>
            <a:avLst/>
            <a:gdLst>
              <a:gd name="T0" fmla="*/ 6 w 8"/>
              <a:gd name="T1" fmla="*/ 0 h 4"/>
              <a:gd name="T2" fmla="*/ 4 w 8"/>
              <a:gd name="T3" fmla="*/ 0 h 4"/>
              <a:gd name="T4" fmla="*/ 2 w 8"/>
              <a:gd name="T5" fmla="*/ 0 h 4"/>
              <a:gd name="T6" fmla="*/ 0 w 8"/>
              <a:gd name="T7" fmla="*/ 0 h 4"/>
              <a:gd name="T8" fmla="*/ 2 w 8"/>
              <a:gd name="T9" fmla="*/ 4 h 4"/>
              <a:gd name="T10" fmla="*/ 4 w 8"/>
              <a:gd name="T11" fmla="*/ 4 h 4"/>
              <a:gd name="T12" fmla="*/ 8 w 8"/>
              <a:gd name="T13" fmla="*/ 2 h 4"/>
              <a:gd name="T14" fmla="*/ 6 w 8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lnTo>
                  <a:pt x="4" y="4"/>
                </a:lnTo>
                <a:lnTo>
                  <a:pt x="8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6" name="Freeform 843">
            <a:extLst>
              <a:ext uri="{FF2B5EF4-FFF2-40B4-BE49-F238E27FC236}">
                <a16:creationId xmlns:a16="http://schemas.microsoft.com/office/drawing/2014/main" id="{1FE7A0E6-7AC1-42CB-81CF-51DA88F74D34}"/>
              </a:ext>
            </a:extLst>
          </p:cNvPr>
          <p:cNvSpPr>
            <a:spLocks/>
          </p:cNvSpPr>
          <p:nvPr/>
        </p:nvSpPr>
        <p:spPr bwMode="auto">
          <a:xfrm>
            <a:off x="5273283" y="3896410"/>
            <a:ext cx="6474" cy="3237"/>
          </a:xfrm>
          <a:custGeom>
            <a:avLst/>
            <a:gdLst>
              <a:gd name="T0" fmla="*/ 2 w 4"/>
              <a:gd name="T1" fmla="*/ 0 h 2"/>
              <a:gd name="T2" fmla="*/ 0 w 4"/>
              <a:gd name="T3" fmla="*/ 0 h 2"/>
              <a:gd name="T4" fmla="*/ 0 w 4"/>
              <a:gd name="T5" fmla="*/ 2 h 2"/>
              <a:gd name="T6" fmla="*/ 2 w 4"/>
              <a:gd name="T7" fmla="*/ 2 h 2"/>
              <a:gd name="T8" fmla="*/ 2 w 4"/>
              <a:gd name="T9" fmla="*/ 2 h 2"/>
              <a:gd name="T10" fmla="*/ 4 w 4"/>
              <a:gd name="T11" fmla="*/ 2 h 2"/>
              <a:gd name="T12" fmla="*/ 4 w 4"/>
              <a:gd name="T13" fmla="*/ 2 h 2"/>
              <a:gd name="T14" fmla="*/ 4 w 4"/>
              <a:gd name="T15" fmla="*/ 2 h 2"/>
              <a:gd name="T16" fmla="*/ 2 w 4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7" name="Freeform 844">
            <a:extLst>
              <a:ext uri="{FF2B5EF4-FFF2-40B4-BE49-F238E27FC236}">
                <a16:creationId xmlns:a16="http://schemas.microsoft.com/office/drawing/2014/main" id="{FD963505-C5F3-44E8-B07B-91C2E6E87751}"/>
              </a:ext>
            </a:extLst>
          </p:cNvPr>
          <p:cNvSpPr>
            <a:spLocks/>
          </p:cNvSpPr>
          <p:nvPr/>
        </p:nvSpPr>
        <p:spPr bwMode="auto">
          <a:xfrm>
            <a:off x="5310509" y="3889936"/>
            <a:ext cx="1618" cy="6474"/>
          </a:xfrm>
          <a:custGeom>
            <a:avLst/>
            <a:gdLst>
              <a:gd name="T0" fmla="*/ 1 w 1"/>
              <a:gd name="T1" fmla="*/ 4 h 4"/>
              <a:gd name="T2" fmla="*/ 1 w 1"/>
              <a:gd name="T3" fmla="*/ 0 h 4"/>
              <a:gd name="T4" fmla="*/ 0 w 1"/>
              <a:gd name="T5" fmla="*/ 2 h 4"/>
              <a:gd name="T6" fmla="*/ 1 w 1"/>
              <a:gd name="T7" fmla="*/ 4 h 4"/>
              <a:gd name="T8" fmla="*/ 1 w 1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1" y="4"/>
                </a:moveTo>
                <a:lnTo>
                  <a:pt x="1" y="0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8" name="Freeform 845">
            <a:extLst>
              <a:ext uri="{FF2B5EF4-FFF2-40B4-BE49-F238E27FC236}">
                <a16:creationId xmlns:a16="http://schemas.microsoft.com/office/drawing/2014/main" id="{99F9EFC7-8D4B-437D-87BE-2F0A05D4C2CD}"/>
              </a:ext>
            </a:extLst>
          </p:cNvPr>
          <p:cNvSpPr>
            <a:spLocks/>
          </p:cNvSpPr>
          <p:nvPr/>
        </p:nvSpPr>
        <p:spPr bwMode="auto">
          <a:xfrm>
            <a:off x="5307272" y="3907740"/>
            <a:ext cx="8092" cy="6474"/>
          </a:xfrm>
          <a:custGeom>
            <a:avLst/>
            <a:gdLst>
              <a:gd name="T0" fmla="*/ 2 w 5"/>
              <a:gd name="T1" fmla="*/ 0 h 4"/>
              <a:gd name="T2" fmla="*/ 0 w 5"/>
              <a:gd name="T3" fmla="*/ 2 h 4"/>
              <a:gd name="T4" fmla="*/ 2 w 5"/>
              <a:gd name="T5" fmla="*/ 4 h 4"/>
              <a:gd name="T6" fmla="*/ 3 w 5"/>
              <a:gd name="T7" fmla="*/ 4 h 4"/>
              <a:gd name="T8" fmla="*/ 5 w 5"/>
              <a:gd name="T9" fmla="*/ 4 h 4"/>
              <a:gd name="T10" fmla="*/ 3 w 5"/>
              <a:gd name="T11" fmla="*/ 0 h 4"/>
              <a:gd name="T12" fmla="*/ 2 w 5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3" y="4"/>
                </a:lnTo>
                <a:lnTo>
                  <a:pt x="5" y="4"/>
                </a:lnTo>
                <a:lnTo>
                  <a:pt x="3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9" name="Freeform 846">
            <a:extLst>
              <a:ext uri="{FF2B5EF4-FFF2-40B4-BE49-F238E27FC236}">
                <a16:creationId xmlns:a16="http://schemas.microsoft.com/office/drawing/2014/main" id="{5FB45C02-EF57-447F-856B-B235415653FD}"/>
              </a:ext>
            </a:extLst>
          </p:cNvPr>
          <p:cNvSpPr>
            <a:spLocks/>
          </p:cNvSpPr>
          <p:nvPr/>
        </p:nvSpPr>
        <p:spPr bwMode="auto">
          <a:xfrm>
            <a:off x="5258715" y="3886699"/>
            <a:ext cx="1618" cy="6474"/>
          </a:xfrm>
          <a:custGeom>
            <a:avLst/>
            <a:gdLst>
              <a:gd name="T0" fmla="*/ 0 w 1"/>
              <a:gd name="T1" fmla="*/ 2 h 4"/>
              <a:gd name="T2" fmla="*/ 0 w 1"/>
              <a:gd name="T3" fmla="*/ 4 h 4"/>
              <a:gd name="T4" fmla="*/ 1 w 1"/>
              <a:gd name="T5" fmla="*/ 4 h 4"/>
              <a:gd name="T6" fmla="*/ 1 w 1"/>
              <a:gd name="T7" fmla="*/ 2 h 4"/>
              <a:gd name="T8" fmla="*/ 0 w 1"/>
              <a:gd name="T9" fmla="*/ 0 h 4"/>
              <a:gd name="T10" fmla="*/ 0 w 1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4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" name="Freeform 847">
            <a:extLst>
              <a:ext uri="{FF2B5EF4-FFF2-40B4-BE49-F238E27FC236}">
                <a16:creationId xmlns:a16="http://schemas.microsoft.com/office/drawing/2014/main" id="{44D41622-5A4F-4201-8436-5E9D96258F64}"/>
              </a:ext>
            </a:extLst>
          </p:cNvPr>
          <p:cNvSpPr>
            <a:spLocks/>
          </p:cNvSpPr>
          <p:nvPr/>
        </p:nvSpPr>
        <p:spPr bwMode="auto">
          <a:xfrm>
            <a:off x="5300797" y="3935256"/>
            <a:ext cx="6474" cy="3237"/>
          </a:xfrm>
          <a:custGeom>
            <a:avLst/>
            <a:gdLst>
              <a:gd name="T0" fmla="*/ 0 w 4"/>
              <a:gd name="T1" fmla="*/ 2 h 2"/>
              <a:gd name="T2" fmla="*/ 2 w 4"/>
              <a:gd name="T3" fmla="*/ 2 h 2"/>
              <a:gd name="T4" fmla="*/ 4 w 4"/>
              <a:gd name="T5" fmla="*/ 2 h 2"/>
              <a:gd name="T6" fmla="*/ 2 w 4"/>
              <a:gd name="T7" fmla="*/ 0 h 2"/>
              <a:gd name="T8" fmla="*/ 0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1" name="Freeform 848">
            <a:extLst>
              <a:ext uri="{FF2B5EF4-FFF2-40B4-BE49-F238E27FC236}">
                <a16:creationId xmlns:a16="http://schemas.microsoft.com/office/drawing/2014/main" id="{08773E0D-552E-4064-B78C-B0999CF0CF3B}"/>
              </a:ext>
            </a:extLst>
          </p:cNvPr>
          <p:cNvSpPr>
            <a:spLocks/>
          </p:cNvSpPr>
          <p:nvPr/>
        </p:nvSpPr>
        <p:spPr bwMode="auto">
          <a:xfrm>
            <a:off x="5287849" y="3935256"/>
            <a:ext cx="9711" cy="12948"/>
          </a:xfrm>
          <a:custGeom>
            <a:avLst/>
            <a:gdLst>
              <a:gd name="T0" fmla="*/ 0 w 6"/>
              <a:gd name="T1" fmla="*/ 0 h 8"/>
              <a:gd name="T2" fmla="*/ 0 w 6"/>
              <a:gd name="T3" fmla="*/ 2 h 8"/>
              <a:gd name="T4" fmla="*/ 0 w 6"/>
              <a:gd name="T5" fmla="*/ 6 h 8"/>
              <a:gd name="T6" fmla="*/ 4 w 6"/>
              <a:gd name="T7" fmla="*/ 8 h 8"/>
              <a:gd name="T8" fmla="*/ 6 w 6"/>
              <a:gd name="T9" fmla="*/ 4 h 8"/>
              <a:gd name="T10" fmla="*/ 2 w 6"/>
              <a:gd name="T11" fmla="*/ 0 h 8"/>
              <a:gd name="T12" fmla="*/ 0 w 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4" y="8"/>
                </a:lnTo>
                <a:lnTo>
                  <a:pt x="6" y="4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2" name="Freeform 849">
            <a:extLst>
              <a:ext uri="{FF2B5EF4-FFF2-40B4-BE49-F238E27FC236}">
                <a16:creationId xmlns:a16="http://schemas.microsoft.com/office/drawing/2014/main" id="{15D86742-8500-41AB-9923-2F9BEF07F303}"/>
              </a:ext>
            </a:extLst>
          </p:cNvPr>
          <p:cNvSpPr>
            <a:spLocks/>
          </p:cNvSpPr>
          <p:nvPr/>
        </p:nvSpPr>
        <p:spPr bwMode="auto">
          <a:xfrm>
            <a:off x="5282994" y="3896410"/>
            <a:ext cx="4855" cy="6474"/>
          </a:xfrm>
          <a:custGeom>
            <a:avLst/>
            <a:gdLst>
              <a:gd name="T0" fmla="*/ 1 w 3"/>
              <a:gd name="T1" fmla="*/ 0 h 4"/>
              <a:gd name="T2" fmla="*/ 0 w 3"/>
              <a:gd name="T3" fmla="*/ 2 h 4"/>
              <a:gd name="T4" fmla="*/ 1 w 3"/>
              <a:gd name="T5" fmla="*/ 4 h 4"/>
              <a:gd name="T6" fmla="*/ 3 w 3"/>
              <a:gd name="T7" fmla="*/ 2 h 4"/>
              <a:gd name="T8" fmla="*/ 1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0" y="2"/>
                </a:lnTo>
                <a:lnTo>
                  <a:pt x="1" y="4"/>
                </a:lnTo>
                <a:lnTo>
                  <a:pt x="3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3" name="Freeform 850">
            <a:extLst>
              <a:ext uri="{FF2B5EF4-FFF2-40B4-BE49-F238E27FC236}">
                <a16:creationId xmlns:a16="http://schemas.microsoft.com/office/drawing/2014/main" id="{D227C52B-56DE-4057-94E2-463DA48EC4F8}"/>
              </a:ext>
            </a:extLst>
          </p:cNvPr>
          <p:cNvSpPr>
            <a:spLocks/>
          </p:cNvSpPr>
          <p:nvPr/>
        </p:nvSpPr>
        <p:spPr bwMode="auto">
          <a:xfrm>
            <a:off x="7302948" y="3653628"/>
            <a:ext cx="202319" cy="246020"/>
          </a:xfrm>
          <a:custGeom>
            <a:avLst/>
            <a:gdLst>
              <a:gd name="T0" fmla="*/ 51 w 125"/>
              <a:gd name="T1" fmla="*/ 56 h 152"/>
              <a:gd name="T2" fmla="*/ 2 w 125"/>
              <a:gd name="T3" fmla="*/ 107 h 152"/>
              <a:gd name="T4" fmla="*/ 15 w 125"/>
              <a:gd name="T5" fmla="*/ 133 h 152"/>
              <a:gd name="T6" fmla="*/ 23 w 125"/>
              <a:gd name="T7" fmla="*/ 152 h 152"/>
              <a:gd name="T8" fmla="*/ 27 w 125"/>
              <a:gd name="T9" fmla="*/ 152 h 152"/>
              <a:gd name="T10" fmla="*/ 32 w 125"/>
              <a:gd name="T11" fmla="*/ 148 h 152"/>
              <a:gd name="T12" fmla="*/ 42 w 125"/>
              <a:gd name="T13" fmla="*/ 146 h 152"/>
              <a:gd name="T14" fmla="*/ 47 w 125"/>
              <a:gd name="T15" fmla="*/ 146 h 152"/>
              <a:gd name="T16" fmla="*/ 53 w 125"/>
              <a:gd name="T17" fmla="*/ 146 h 152"/>
              <a:gd name="T18" fmla="*/ 57 w 125"/>
              <a:gd name="T19" fmla="*/ 141 h 152"/>
              <a:gd name="T20" fmla="*/ 57 w 125"/>
              <a:gd name="T21" fmla="*/ 139 h 152"/>
              <a:gd name="T22" fmla="*/ 55 w 125"/>
              <a:gd name="T23" fmla="*/ 135 h 152"/>
              <a:gd name="T24" fmla="*/ 57 w 125"/>
              <a:gd name="T25" fmla="*/ 131 h 152"/>
              <a:gd name="T26" fmla="*/ 64 w 125"/>
              <a:gd name="T27" fmla="*/ 129 h 152"/>
              <a:gd name="T28" fmla="*/ 72 w 125"/>
              <a:gd name="T29" fmla="*/ 129 h 152"/>
              <a:gd name="T30" fmla="*/ 76 w 125"/>
              <a:gd name="T31" fmla="*/ 126 h 152"/>
              <a:gd name="T32" fmla="*/ 81 w 125"/>
              <a:gd name="T33" fmla="*/ 112 h 152"/>
              <a:gd name="T34" fmla="*/ 87 w 125"/>
              <a:gd name="T35" fmla="*/ 112 h 152"/>
              <a:gd name="T36" fmla="*/ 98 w 125"/>
              <a:gd name="T37" fmla="*/ 111 h 152"/>
              <a:gd name="T38" fmla="*/ 96 w 125"/>
              <a:gd name="T39" fmla="*/ 109 h 152"/>
              <a:gd name="T40" fmla="*/ 96 w 125"/>
              <a:gd name="T41" fmla="*/ 103 h 152"/>
              <a:gd name="T42" fmla="*/ 94 w 125"/>
              <a:gd name="T43" fmla="*/ 99 h 152"/>
              <a:gd name="T44" fmla="*/ 94 w 125"/>
              <a:gd name="T45" fmla="*/ 94 h 152"/>
              <a:gd name="T46" fmla="*/ 100 w 125"/>
              <a:gd name="T47" fmla="*/ 88 h 152"/>
              <a:gd name="T48" fmla="*/ 98 w 125"/>
              <a:gd name="T49" fmla="*/ 86 h 152"/>
              <a:gd name="T50" fmla="*/ 102 w 125"/>
              <a:gd name="T51" fmla="*/ 81 h 152"/>
              <a:gd name="T52" fmla="*/ 104 w 125"/>
              <a:gd name="T53" fmla="*/ 82 h 152"/>
              <a:gd name="T54" fmla="*/ 106 w 125"/>
              <a:gd name="T55" fmla="*/ 86 h 152"/>
              <a:gd name="T56" fmla="*/ 109 w 125"/>
              <a:gd name="T57" fmla="*/ 79 h 152"/>
              <a:gd name="T58" fmla="*/ 113 w 125"/>
              <a:gd name="T59" fmla="*/ 73 h 152"/>
              <a:gd name="T60" fmla="*/ 123 w 125"/>
              <a:gd name="T61" fmla="*/ 60 h 152"/>
              <a:gd name="T62" fmla="*/ 123 w 125"/>
              <a:gd name="T63" fmla="*/ 56 h 152"/>
              <a:gd name="T64" fmla="*/ 125 w 125"/>
              <a:gd name="T65" fmla="*/ 49 h 152"/>
              <a:gd name="T66" fmla="*/ 121 w 125"/>
              <a:gd name="T67" fmla="*/ 47 h 152"/>
              <a:gd name="T68" fmla="*/ 113 w 125"/>
              <a:gd name="T69" fmla="*/ 39 h 152"/>
              <a:gd name="T70" fmla="*/ 109 w 125"/>
              <a:gd name="T71" fmla="*/ 32 h 152"/>
              <a:gd name="T72" fmla="*/ 102 w 125"/>
              <a:gd name="T73" fmla="*/ 26 h 152"/>
              <a:gd name="T74" fmla="*/ 91 w 125"/>
              <a:gd name="T75" fmla="*/ 26 h 152"/>
              <a:gd name="T76" fmla="*/ 85 w 125"/>
              <a:gd name="T77" fmla="*/ 26 h 152"/>
              <a:gd name="T78" fmla="*/ 72 w 125"/>
              <a:gd name="T79" fmla="*/ 19 h 152"/>
              <a:gd name="T80" fmla="*/ 66 w 125"/>
              <a:gd name="T81" fmla="*/ 9 h 152"/>
              <a:gd name="T82" fmla="*/ 62 w 125"/>
              <a:gd name="T8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5" h="152">
                <a:moveTo>
                  <a:pt x="47" y="43"/>
                </a:moveTo>
                <a:lnTo>
                  <a:pt x="51" y="56"/>
                </a:lnTo>
                <a:lnTo>
                  <a:pt x="49" y="92"/>
                </a:lnTo>
                <a:lnTo>
                  <a:pt x="2" y="107"/>
                </a:lnTo>
                <a:lnTo>
                  <a:pt x="0" y="114"/>
                </a:lnTo>
                <a:lnTo>
                  <a:pt x="15" y="133"/>
                </a:lnTo>
                <a:lnTo>
                  <a:pt x="13" y="141"/>
                </a:lnTo>
                <a:lnTo>
                  <a:pt x="23" y="152"/>
                </a:lnTo>
                <a:lnTo>
                  <a:pt x="25" y="152"/>
                </a:lnTo>
                <a:lnTo>
                  <a:pt x="27" y="152"/>
                </a:lnTo>
                <a:lnTo>
                  <a:pt x="30" y="152"/>
                </a:lnTo>
                <a:lnTo>
                  <a:pt x="32" y="148"/>
                </a:lnTo>
                <a:lnTo>
                  <a:pt x="36" y="150"/>
                </a:lnTo>
                <a:lnTo>
                  <a:pt x="42" y="146"/>
                </a:lnTo>
                <a:lnTo>
                  <a:pt x="45" y="146"/>
                </a:lnTo>
                <a:lnTo>
                  <a:pt x="47" y="146"/>
                </a:lnTo>
                <a:lnTo>
                  <a:pt x="51" y="148"/>
                </a:lnTo>
                <a:lnTo>
                  <a:pt x="53" y="146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39"/>
                </a:lnTo>
                <a:lnTo>
                  <a:pt x="55" y="137"/>
                </a:lnTo>
                <a:lnTo>
                  <a:pt x="55" y="135"/>
                </a:lnTo>
                <a:lnTo>
                  <a:pt x="55" y="133"/>
                </a:lnTo>
                <a:lnTo>
                  <a:pt x="57" y="131"/>
                </a:lnTo>
                <a:lnTo>
                  <a:pt x="59" y="129"/>
                </a:lnTo>
                <a:lnTo>
                  <a:pt x="64" y="129"/>
                </a:lnTo>
                <a:lnTo>
                  <a:pt x="70" y="129"/>
                </a:lnTo>
                <a:lnTo>
                  <a:pt x="72" y="129"/>
                </a:lnTo>
                <a:lnTo>
                  <a:pt x="74" y="127"/>
                </a:lnTo>
                <a:lnTo>
                  <a:pt x="76" y="126"/>
                </a:lnTo>
                <a:lnTo>
                  <a:pt x="76" y="120"/>
                </a:lnTo>
                <a:lnTo>
                  <a:pt x="81" y="112"/>
                </a:lnTo>
                <a:lnTo>
                  <a:pt x="85" y="112"/>
                </a:lnTo>
                <a:lnTo>
                  <a:pt x="87" y="112"/>
                </a:lnTo>
                <a:lnTo>
                  <a:pt x="89" y="112"/>
                </a:lnTo>
                <a:lnTo>
                  <a:pt x="98" y="111"/>
                </a:lnTo>
                <a:lnTo>
                  <a:pt x="98" y="111"/>
                </a:lnTo>
                <a:lnTo>
                  <a:pt x="96" y="109"/>
                </a:lnTo>
                <a:lnTo>
                  <a:pt x="94" y="103"/>
                </a:lnTo>
                <a:lnTo>
                  <a:pt x="96" y="103"/>
                </a:lnTo>
                <a:lnTo>
                  <a:pt x="94" y="99"/>
                </a:lnTo>
                <a:lnTo>
                  <a:pt x="94" y="99"/>
                </a:lnTo>
                <a:lnTo>
                  <a:pt x="94" y="97"/>
                </a:lnTo>
                <a:lnTo>
                  <a:pt x="94" y="94"/>
                </a:lnTo>
                <a:lnTo>
                  <a:pt x="98" y="88"/>
                </a:lnTo>
                <a:lnTo>
                  <a:pt x="100" y="88"/>
                </a:lnTo>
                <a:lnTo>
                  <a:pt x="98" y="86"/>
                </a:lnTo>
                <a:lnTo>
                  <a:pt x="98" y="86"/>
                </a:lnTo>
                <a:lnTo>
                  <a:pt x="102" y="82"/>
                </a:lnTo>
                <a:lnTo>
                  <a:pt x="102" y="81"/>
                </a:lnTo>
                <a:lnTo>
                  <a:pt x="104" y="81"/>
                </a:lnTo>
                <a:lnTo>
                  <a:pt x="104" y="82"/>
                </a:lnTo>
                <a:lnTo>
                  <a:pt x="104" y="84"/>
                </a:lnTo>
                <a:lnTo>
                  <a:pt x="106" y="86"/>
                </a:lnTo>
                <a:lnTo>
                  <a:pt x="108" y="86"/>
                </a:lnTo>
                <a:lnTo>
                  <a:pt x="109" y="79"/>
                </a:lnTo>
                <a:lnTo>
                  <a:pt x="111" y="79"/>
                </a:lnTo>
                <a:lnTo>
                  <a:pt x="113" y="73"/>
                </a:lnTo>
                <a:lnTo>
                  <a:pt x="117" y="71"/>
                </a:lnTo>
                <a:lnTo>
                  <a:pt x="123" y="60"/>
                </a:lnTo>
                <a:lnTo>
                  <a:pt x="123" y="58"/>
                </a:lnTo>
                <a:lnTo>
                  <a:pt x="123" y="56"/>
                </a:lnTo>
                <a:lnTo>
                  <a:pt x="125" y="52"/>
                </a:lnTo>
                <a:lnTo>
                  <a:pt x="125" y="49"/>
                </a:lnTo>
                <a:lnTo>
                  <a:pt x="125" y="49"/>
                </a:lnTo>
                <a:lnTo>
                  <a:pt x="121" y="47"/>
                </a:lnTo>
                <a:lnTo>
                  <a:pt x="115" y="43"/>
                </a:lnTo>
                <a:lnTo>
                  <a:pt x="113" y="39"/>
                </a:lnTo>
                <a:lnTo>
                  <a:pt x="109" y="37"/>
                </a:lnTo>
                <a:lnTo>
                  <a:pt x="109" y="32"/>
                </a:lnTo>
                <a:lnTo>
                  <a:pt x="104" y="26"/>
                </a:lnTo>
                <a:lnTo>
                  <a:pt x="102" y="26"/>
                </a:lnTo>
                <a:lnTo>
                  <a:pt x="98" y="28"/>
                </a:lnTo>
                <a:lnTo>
                  <a:pt x="91" y="26"/>
                </a:lnTo>
                <a:lnTo>
                  <a:pt x="87" y="26"/>
                </a:lnTo>
                <a:lnTo>
                  <a:pt x="85" y="26"/>
                </a:lnTo>
                <a:lnTo>
                  <a:pt x="81" y="26"/>
                </a:lnTo>
                <a:lnTo>
                  <a:pt x="72" y="19"/>
                </a:lnTo>
                <a:lnTo>
                  <a:pt x="72" y="15"/>
                </a:lnTo>
                <a:lnTo>
                  <a:pt x="66" y="9"/>
                </a:lnTo>
                <a:lnTo>
                  <a:pt x="64" y="0"/>
                </a:lnTo>
                <a:lnTo>
                  <a:pt x="62" y="0"/>
                </a:lnTo>
                <a:lnTo>
                  <a:pt x="47" y="4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4" name="Freeform 851">
            <a:extLst>
              <a:ext uri="{FF2B5EF4-FFF2-40B4-BE49-F238E27FC236}">
                <a16:creationId xmlns:a16="http://schemas.microsoft.com/office/drawing/2014/main" id="{7D63D3A3-79CC-407B-8FB0-02FEBCB6EE52}"/>
              </a:ext>
            </a:extLst>
          </p:cNvPr>
          <p:cNvSpPr>
            <a:spLocks/>
          </p:cNvSpPr>
          <p:nvPr/>
        </p:nvSpPr>
        <p:spPr bwMode="auto">
          <a:xfrm>
            <a:off x="7398442" y="3618019"/>
            <a:ext cx="8092" cy="24279"/>
          </a:xfrm>
          <a:custGeom>
            <a:avLst/>
            <a:gdLst>
              <a:gd name="T0" fmla="*/ 1 w 5"/>
              <a:gd name="T1" fmla="*/ 15 h 15"/>
              <a:gd name="T2" fmla="*/ 3 w 5"/>
              <a:gd name="T3" fmla="*/ 15 h 15"/>
              <a:gd name="T4" fmla="*/ 3 w 5"/>
              <a:gd name="T5" fmla="*/ 13 h 15"/>
              <a:gd name="T6" fmla="*/ 3 w 5"/>
              <a:gd name="T7" fmla="*/ 9 h 15"/>
              <a:gd name="T8" fmla="*/ 5 w 5"/>
              <a:gd name="T9" fmla="*/ 5 h 15"/>
              <a:gd name="T10" fmla="*/ 3 w 5"/>
              <a:gd name="T11" fmla="*/ 5 h 15"/>
              <a:gd name="T12" fmla="*/ 5 w 5"/>
              <a:gd name="T13" fmla="*/ 3 h 15"/>
              <a:gd name="T14" fmla="*/ 3 w 5"/>
              <a:gd name="T15" fmla="*/ 1 h 15"/>
              <a:gd name="T16" fmla="*/ 5 w 5"/>
              <a:gd name="T17" fmla="*/ 1 h 15"/>
              <a:gd name="T18" fmla="*/ 5 w 5"/>
              <a:gd name="T19" fmla="*/ 1 h 15"/>
              <a:gd name="T20" fmla="*/ 3 w 5"/>
              <a:gd name="T21" fmla="*/ 0 h 15"/>
              <a:gd name="T22" fmla="*/ 3 w 5"/>
              <a:gd name="T23" fmla="*/ 0 h 15"/>
              <a:gd name="T24" fmla="*/ 1 w 5"/>
              <a:gd name="T25" fmla="*/ 0 h 15"/>
              <a:gd name="T26" fmla="*/ 1 w 5"/>
              <a:gd name="T27" fmla="*/ 5 h 15"/>
              <a:gd name="T28" fmla="*/ 0 w 5"/>
              <a:gd name="T29" fmla="*/ 5 h 15"/>
              <a:gd name="T30" fmla="*/ 0 w 5"/>
              <a:gd name="T31" fmla="*/ 5 h 15"/>
              <a:gd name="T32" fmla="*/ 0 w 5"/>
              <a:gd name="T33" fmla="*/ 7 h 15"/>
              <a:gd name="T34" fmla="*/ 0 w 5"/>
              <a:gd name="T35" fmla="*/ 7 h 15"/>
              <a:gd name="T36" fmla="*/ 1 w 5"/>
              <a:gd name="T37" fmla="*/ 9 h 15"/>
              <a:gd name="T38" fmla="*/ 1 w 5"/>
              <a:gd name="T3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" h="15">
                <a:moveTo>
                  <a:pt x="1" y="15"/>
                </a:moveTo>
                <a:lnTo>
                  <a:pt x="3" y="15"/>
                </a:lnTo>
                <a:lnTo>
                  <a:pt x="3" y="13"/>
                </a:lnTo>
                <a:lnTo>
                  <a:pt x="3" y="9"/>
                </a:lnTo>
                <a:lnTo>
                  <a:pt x="5" y="5"/>
                </a:lnTo>
                <a:lnTo>
                  <a:pt x="3" y="5"/>
                </a:lnTo>
                <a:lnTo>
                  <a:pt x="5" y="3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1" y="9"/>
                </a:lnTo>
                <a:lnTo>
                  <a:pt x="1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5" name="Freeform 852">
            <a:extLst>
              <a:ext uri="{FF2B5EF4-FFF2-40B4-BE49-F238E27FC236}">
                <a16:creationId xmlns:a16="http://schemas.microsoft.com/office/drawing/2014/main" id="{AE201999-95BA-4279-80E8-5DF6C80864EB}"/>
              </a:ext>
            </a:extLst>
          </p:cNvPr>
          <p:cNvSpPr>
            <a:spLocks/>
          </p:cNvSpPr>
          <p:nvPr/>
        </p:nvSpPr>
        <p:spPr bwMode="auto">
          <a:xfrm>
            <a:off x="7053692" y="3826812"/>
            <a:ext cx="286482" cy="184515"/>
          </a:xfrm>
          <a:custGeom>
            <a:avLst/>
            <a:gdLst>
              <a:gd name="T0" fmla="*/ 154 w 177"/>
              <a:gd name="T1" fmla="*/ 7 h 114"/>
              <a:gd name="T2" fmla="*/ 94 w 177"/>
              <a:gd name="T3" fmla="*/ 19 h 114"/>
              <a:gd name="T4" fmla="*/ 62 w 177"/>
              <a:gd name="T5" fmla="*/ 45 h 114"/>
              <a:gd name="T6" fmla="*/ 34 w 177"/>
              <a:gd name="T7" fmla="*/ 32 h 114"/>
              <a:gd name="T8" fmla="*/ 19 w 177"/>
              <a:gd name="T9" fmla="*/ 26 h 114"/>
              <a:gd name="T10" fmla="*/ 11 w 177"/>
              <a:gd name="T11" fmla="*/ 37 h 114"/>
              <a:gd name="T12" fmla="*/ 9 w 177"/>
              <a:gd name="T13" fmla="*/ 45 h 114"/>
              <a:gd name="T14" fmla="*/ 5 w 177"/>
              <a:gd name="T15" fmla="*/ 47 h 114"/>
              <a:gd name="T16" fmla="*/ 4 w 177"/>
              <a:gd name="T17" fmla="*/ 50 h 114"/>
              <a:gd name="T18" fmla="*/ 5 w 177"/>
              <a:gd name="T19" fmla="*/ 63 h 114"/>
              <a:gd name="T20" fmla="*/ 4 w 177"/>
              <a:gd name="T21" fmla="*/ 65 h 114"/>
              <a:gd name="T22" fmla="*/ 2 w 177"/>
              <a:gd name="T23" fmla="*/ 67 h 114"/>
              <a:gd name="T24" fmla="*/ 4 w 177"/>
              <a:gd name="T25" fmla="*/ 69 h 114"/>
              <a:gd name="T26" fmla="*/ 9 w 177"/>
              <a:gd name="T27" fmla="*/ 90 h 114"/>
              <a:gd name="T28" fmla="*/ 15 w 177"/>
              <a:gd name="T29" fmla="*/ 97 h 114"/>
              <a:gd name="T30" fmla="*/ 15 w 177"/>
              <a:gd name="T31" fmla="*/ 103 h 114"/>
              <a:gd name="T32" fmla="*/ 19 w 177"/>
              <a:gd name="T33" fmla="*/ 112 h 114"/>
              <a:gd name="T34" fmla="*/ 22 w 177"/>
              <a:gd name="T35" fmla="*/ 114 h 114"/>
              <a:gd name="T36" fmla="*/ 28 w 177"/>
              <a:gd name="T37" fmla="*/ 114 h 114"/>
              <a:gd name="T38" fmla="*/ 34 w 177"/>
              <a:gd name="T39" fmla="*/ 110 h 114"/>
              <a:gd name="T40" fmla="*/ 39 w 177"/>
              <a:gd name="T41" fmla="*/ 112 h 114"/>
              <a:gd name="T42" fmla="*/ 45 w 177"/>
              <a:gd name="T43" fmla="*/ 107 h 114"/>
              <a:gd name="T44" fmla="*/ 49 w 177"/>
              <a:gd name="T45" fmla="*/ 103 h 114"/>
              <a:gd name="T46" fmla="*/ 56 w 177"/>
              <a:gd name="T47" fmla="*/ 99 h 114"/>
              <a:gd name="T48" fmla="*/ 58 w 177"/>
              <a:gd name="T49" fmla="*/ 101 h 114"/>
              <a:gd name="T50" fmla="*/ 64 w 177"/>
              <a:gd name="T51" fmla="*/ 101 h 114"/>
              <a:gd name="T52" fmla="*/ 75 w 177"/>
              <a:gd name="T53" fmla="*/ 99 h 114"/>
              <a:gd name="T54" fmla="*/ 85 w 177"/>
              <a:gd name="T55" fmla="*/ 97 h 114"/>
              <a:gd name="T56" fmla="*/ 90 w 177"/>
              <a:gd name="T57" fmla="*/ 90 h 114"/>
              <a:gd name="T58" fmla="*/ 96 w 177"/>
              <a:gd name="T59" fmla="*/ 92 h 114"/>
              <a:gd name="T60" fmla="*/ 100 w 177"/>
              <a:gd name="T61" fmla="*/ 90 h 114"/>
              <a:gd name="T62" fmla="*/ 101 w 177"/>
              <a:gd name="T63" fmla="*/ 90 h 114"/>
              <a:gd name="T64" fmla="*/ 111 w 177"/>
              <a:gd name="T65" fmla="*/ 80 h 114"/>
              <a:gd name="T66" fmla="*/ 115 w 177"/>
              <a:gd name="T67" fmla="*/ 80 h 114"/>
              <a:gd name="T68" fmla="*/ 135 w 177"/>
              <a:gd name="T69" fmla="*/ 73 h 114"/>
              <a:gd name="T70" fmla="*/ 152 w 177"/>
              <a:gd name="T71" fmla="*/ 67 h 114"/>
              <a:gd name="T72" fmla="*/ 162 w 177"/>
              <a:gd name="T73" fmla="*/ 63 h 114"/>
              <a:gd name="T74" fmla="*/ 162 w 177"/>
              <a:gd name="T75" fmla="*/ 60 h 114"/>
              <a:gd name="T76" fmla="*/ 162 w 177"/>
              <a:gd name="T77" fmla="*/ 54 h 114"/>
              <a:gd name="T78" fmla="*/ 173 w 177"/>
              <a:gd name="T79" fmla="*/ 47 h 114"/>
              <a:gd name="T80" fmla="*/ 167 w 177"/>
              <a:gd name="T81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7" h="114">
                <a:moveTo>
                  <a:pt x="169" y="26"/>
                </a:moveTo>
                <a:lnTo>
                  <a:pt x="154" y="7"/>
                </a:lnTo>
                <a:lnTo>
                  <a:pt x="156" y="0"/>
                </a:lnTo>
                <a:lnTo>
                  <a:pt x="94" y="19"/>
                </a:lnTo>
                <a:lnTo>
                  <a:pt x="64" y="60"/>
                </a:lnTo>
                <a:lnTo>
                  <a:pt x="62" y="45"/>
                </a:lnTo>
                <a:lnTo>
                  <a:pt x="47" y="37"/>
                </a:lnTo>
                <a:lnTo>
                  <a:pt x="34" y="32"/>
                </a:lnTo>
                <a:lnTo>
                  <a:pt x="22" y="32"/>
                </a:lnTo>
                <a:lnTo>
                  <a:pt x="19" y="26"/>
                </a:lnTo>
                <a:lnTo>
                  <a:pt x="13" y="28"/>
                </a:lnTo>
                <a:lnTo>
                  <a:pt x="11" y="37"/>
                </a:lnTo>
                <a:lnTo>
                  <a:pt x="15" y="43"/>
                </a:lnTo>
                <a:lnTo>
                  <a:pt x="9" y="45"/>
                </a:lnTo>
                <a:lnTo>
                  <a:pt x="7" y="48"/>
                </a:lnTo>
                <a:lnTo>
                  <a:pt x="5" y="47"/>
                </a:lnTo>
                <a:lnTo>
                  <a:pt x="2" y="47"/>
                </a:lnTo>
                <a:lnTo>
                  <a:pt x="4" y="50"/>
                </a:lnTo>
                <a:lnTo>
                  <a:pt x="5" y="58"/>
                </a:lnTo>
                <a:lnTo>
                  <a:pt x="5" y="63"/>
                </a:lnTo>
                <a:lnTo>
                  <a:pt x="4" y="63"/>
                </a:lnTo>
                <a:lnTo>
                  <a:pt x="4" y="65"/>
                </a:lnTo>
                <a:lnTo>
                  <a:pt x="0" y="63"/>
                </a:lnTo>
                <a:lnTo>
                  <a:pt x="2" y="67"/>
                </a:lnTo>
                <a:lnTo>
                  <a:pt x="4" y="67"/>
                </a:lnTo>
                <a:lnTo>
                  <a:pt x="4" y="69"/>
                </a:lnTo>
                <a:lnTo>
                  <a:pt x="7" y="75"/>
                </a:lnTo>
                <a:lnTo>
                  <a:pt x="9" y="90"/>
                </a:lnTo>
                <a:lnTo>
                  <a:pt x="13" y="93"/>
                </a:lnTo>
                <a:lnTo>
                  <a:pt x="15" y="97"/>
                </a:lnTo>
                <a:lnTo>
                  <a:pt x="13" y="99"/>
                </a:lnTo>
                <a:lnTo>
                  <a:pt x="15" y="103"/>
                </a:lnTo>
                <a:lnTo>
                  <a:pt x="17" y="107"/>
                </a:lnTo>
                <a:lnTo>
                  <a:pt x="19" y="112"/>
                </a:lnTo>
                <a:lnTo>
                  <a:pt x="19" y="114"/>
                </a:lnTo>
                <a:lnTo>
                  <a:pt x="22" y="114"/>
                </a:lnTo>
                <a:lnTo>
                  <a:pt x="24" y="112"/>
                </a:lnTo>
                <a:lnTo>
                  <a:pt x="28" y="114"/>
                </a:lnTo>
                <a:lnTo>
                  <a:pt x="32" y="114"/>
                </a:lnTo>
                <a:lnTo>
                  <a:pt x="34" y="110"/>
                </a:lnTo>
                <a:lnTo>
                  <a:pt x="37" y="110"/>
                </a:lnTo>
                <a:lnTo>
                  <a:pt x="39" y="112"/>
                </a:lnTo>
                <a:lnTo>
                  <a:pt x="43" y="110"/>
                </a:lnTo>
                <a:lnTo>
                  <a:pt x="45" y="107"/>
                </a:lnTo>
                <a:lnTo>
                  <a:pt x="47" y="107"/>
                </a:lnTo>
                <a:lnTo>
                  <a:pt x="49" y="103"/>
                </a:lnTo>
                <a:lnTo>
                  <a:pt x="54" y="99"/>
                </a:lnTo>
                <a:lnTo>
                  <a:pt x="56" y="99"/>
                </a:lnTo>
                <a:lnTo>
                  <a:pt x="58" y="99"/>
                </a:lnTo>
                <a:lnTo>
                  <a:pt x="58" y="101"/>
                </a:lnTo>
                <a:lnTo>
                  <a:pt x="64" y="99"/>
                </a:lnTo>
                <a:lnTo>
                  <a:pt x="64" y="101"/>
                </a:lnTo>
                <a:lnTo>
                  <a:pt x="68" y="101"/>
                </a:lnTo>
                <a:lnTo>
                  <a:pt x="75" y="99"/>
                </a:lnTo>
                <a:lnTo>
                  <a:pt x="83" y="99"/>
                </a:lnTo>
                <a:lnTo>
                  <a:pt x="85" y="97"/>
                </a:lnTo>
                <a:lnTo>
                  <a:pt x="85" y="95"/>
                </a:lnTo>
                <a:lnTo>
                  <a:pt x="90" y="90"/>
                </a:lnTo>
                <a:lnTo>
                  <a:pt x="94" y="90"/>
                </a:lnTo>
                <a:lnTo>
                  <a:pt x="96" y="92"/>
                </a:lnTo>
                <a:lnTo>
                  <a:pt x="98" y="92"/>
                </a:lnTo>
                <a:lnTo>
                  <a:pt x="100" y="90"/>
                </a:lnTo>
                <a:lnTo>
                  <a:pt x="100" y="90"/>
                </a:lnTo>
                <a:lnTo>
                  <a:pt x="101" y="90"/>
                </a:lnTo>
                <a:lnTo>
                  <a:pt x="107" y="86"/>
                </a:lnTo>
                <a:lnTo>
                  <a:pt x="111" y="80"/>
                </a:lnTo>
                <a:lnTo>
                  <a:pt x="113" y="80"/>
                </a:lnTo>
                <a:lnTo>
                  <a:pt x="115" y="80"/>
                </a:lnTo>
                <a:lnTo>
                  <a:pt x="134" y="75"/>
                </a:lnTo>
                <a:lnTo>
                  <a:pt x="135" y="73"/>
                </a:lnTo>
                <a:lnTo>
                  <a:pt x="145" y="71"/>
                </a:lnTo>
                <a:lnTo>
                  <a:pt x="152" y="67"/>
                </a:lnTo>
                <a:lnTo>
                  <a:pt x="156" y="63"/>
                </a:lnTo>
                <a:lnTo>
                  <a:pt x="162" y="63"/>
                </a:lnTo>
                <a:lnTo>
                  <a:pt x="162" y="62"/>
                </a:lnTo>
                <a:lnTo>
                  <a:pt x="162" y="60"/>
                </a:lnTo>
                <a:lnTo>
                  <a:pt x="162" y="58"/>
                </a:lnTo>
                <a:lnTo>
                  <a:pt x="162" y="54"/>
                </a:lnTo>
                <a:lnTo>
                  <a:pt x="167" y="48"/>
                </a:lnTo>
                <a:lnTo>
                  <a:pt x="173" y="47"/>
                </a:lnTo>
                <a:lnTo>
                  <a:pt x="177" y="45"/>
                </a:lnTo>
                <a:lnTo>
                  <a:pt x="167" y="34"/>
                </a:lnTo>
                <a:lnTo>
                  <a:pt x="169" y="2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6" name="Freeform 853">
            <a:extLst>
              <a:ext uri="{FF2B5EF4-FFF2-40B4-BE49-F238E27FC236}">
                <a16:creationId xmlns:a16="http://schemas.microsoft.com/office/drawing/2014/main" id="{87502EC5-3C2C-40BB-96E2-746BA9005F72}"/>
              </a:ext>
            </a:extLst>
          </p:cNvPr>
          <p:cNvSpPr>
            <a:spLocks/>
          </p:cNvSpPr>
          <p:nvPr/>
        </p:nvSpPr>
        <p:spPr bwMode="auto">
          <a:xfrm>
            <a:off x="7348268" y="4008090"/>
            <a:ext cx="33989" cy="16186"/>
          </a:xfrm>
          <a:custGeom>
            <a:avLst/>
            <a:gdLst>
              <a:gd name="T0" fmla="*/ 17 w 21"/>
              <a:gd name="T1" fmla="*/ 2 h 10"/>
              <a:gd name="T2" fmla="*/ 16 w 21"/>
              <a:gd name="T3" fmla="*/ 2 h 10"/>
              <a:gd name="T4" fmla="*/ 12 w 21"/>
              <a:gd name="T5" fmla="*/ 2 h 10"/>
              <a:gd name="T6" fmla="*/ 10 w 21"/>
              <a:gd name="T7" fmla="*/ 2 h 10"/>
              <a:gd name="T8" fmla="*/ 8 w 21"/>
              <a:gd name="T9" fmla="*/ 2 h 10"/>
              <a:gd name="T10" fmla="*/ 6 w 21"/>
              <a:gd name="T11" fmla="*/ 0 h 10"/>
              <a:gd name="T12" fmla="*/ 4 w 21"/>
              <a:gd name="T13" fmla="*/ 0 h 10"/>
              <a:gd name="T14" fmla="*/ 2 w 21"/>
              <a:gd name="T15" fmla="*/ 2 h 10"/>
              <a:gd name="T16" fmla="*/ 2 w 21"/>
              <a:gd name="T17" fmla="*/ 4 h 10"/>
              <a:gd name="T18" fmla="*/ 0 w 21"/>
              <a:gd name="T19" fmla="*/ 6 h 10"/>
              <a:gd name="T20" fmla="*/ 2 w 21"/>
              <a:gd name="T21" fmla="*/ 6 h 10"/>
              <a:gd name="T22" fmla="*/ 4 w 21"/>
              <a:gd name="T23" fmla="*/ 8 h 10"/>
              <a:gd name="T24" fmla="*/ 8 w 21"/>
              <a:gd name="T25" fmla="*/ 10 h 10"/>
              <a:gd name="T26" fmla="*/ 14 w 21"/>
              <a:gd name="T27" fmla="*/ 8 h 10"/>
              <a:gd name="T28" fmla="*/ 17 w 21"/>
              <a:gd name="T29" fmla="*/ 6 h 10"/>
              <a:gd name="T30" fmla="*/ 19 w 21"/>
              <a:gd name="T31" fmla="*/ 6 h 10"/>
              <a:gd name="T32" fmla="*/ 21 w 21"/>
              <a:gd name="T33" fmla="*/ 4 h 10"/>
              <a:gd name="T34" fmla="*/ 19 w 21"/>
              <a:gd name="T35" fmla="*/ 2 h 10"/>
              <a:gd name="T36" fmla="*/ 17 w 21"/>
              <a:gd name="T37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0">
                <a:moveTo>
                  <a:pt x="17" y="2"/>
                </a:moveTo>
                <a:lnTo>
                  <a:pt x="16" y="2"/>
                </a:lnTo>
                <a:lnTo>
                  <a:pt x="12" y="2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0" y="6"/>
                </a:lnTo>
                <a:lnTo>
                  <a:pt x="2" y="6"/>
                </a:lnTo>
                <a:lnTo>
                  <a:pt x="4" y="8"/>
                </a:lnTo>
                <a:lnTo>
                  <a:pt x="8" y="10"/>
                </a:lnTo>
                <a:lnTo>
                  <a:pt x="14" y="8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19" y="2"/>
                </a:lnTo>
                <a:lnTo>
                  <a:pt x="1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7" name="Freeform 854">
            <a:extLst>
              <a:ext uri="{FF2B5EF4-FFF2-40B4-BE49-F238E27FC236}">
                <a16:creationId xmlns:a16="http://schemas.microsoft.com/office/drawing/2014/main" id="{AB6321A8-41C7-4A4C-B593-26F9D9F4BF7F}"/>
              </a:ext>
            </a:extLst>
          </p:cNvPr>
          <p:cNvSpPr>
            <a:spLocks/>
          </p:cNvSpPr>
          <p:nvPr/>
        </p:nvSpPr>
        <p:spPr bwMode="auto">
          <a:xfrm>
            <a:off x="7315898" y="4024275"/>
            <a:ext cx="11329" cy="1619"/>
          </a:xfrm>
          <a:custGeom>
            <a:avLst/>
            <a:gdLst>
              <a:gd name="T0" fmla="*/ 0 w 7"/>
              <a:gd name="T1" fmla="*/ 1 h 1"/>
              <a:gd name="T2" fmla="*/ 4 w 7"/>
              <a:gd name="T3" fmla="*/ 1 h 1"/>
              <a:gd name="T4" fmla="*/ 7 w 7"/>
              <a:gd name="T5" fmla="*/ 1 h 1"/>
              <a:gd name="T6" fmla="*/ 4 w 7"/>
              <a:gd name="T7" fmla="*/ 0 h 1"/>
              <a:gd name="T8" fmla="*/ 0 w 7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">
                <a:moveTo>
                  <a:pt x="0" y="1"/>
                </a:moveTo>
                <a:lnTo>
                  <a:pt x="4" y="1"/>
                </a:lnTo>
                <a:lnTo>
                  <a:pt x="7" y="1"/>
                </a:ln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8" name="Freeform 855">
            <a:extLst>
              <a:ext uri="{FF2B5EF4-FFF2-40B4-BE49-F238E27FC236}">
                <a16:creationId xmlns:a16="http://schemas.microsoft.com/office/drawing/2014/main" id="{AA6ED799-4683-4040-81DF-3512C61853B2}"/>
              </a:ext>
            </a:extLst>
          </p:cNvPr>
          <p:cNvSpPr>
            <a:spLocks/>
          </p:cNvSpPr>
          <p:nvPr/>
        </p:nvSpPr>
        <p:spPr bwMode="auto">
          <a:xfrm>
            <a:off x="6560033" y="3472350"/>
            <a:ext cx="338277" cy="281628"/>
          </a:xfrm>
          <a:custGeom>
            <a:avLst/>
            <a:gdLst>
              <a:gd name="T0" fmla="*/ 158 w 209"/>
              <a:gd name="T1" fmla="*/ 16 h 174"/>
              <a:gd name="T2" fmla="*/ 150 w 209"/>
              <a:gd name="T3" fmla="*/ 5 h 174"/>
              <a:gd name="T4" fmla="*/ 133 w 209"/>
              <a:gd name="T5" fmla="*/ 7 h 174"/>
              <a:gd name="T6" fmla="*/ 118 w 209"/>
              <a:gd name="T7" fmla="*/ 7 h 174"/>
              <a:gd name="T8" fmla="*/ 118 w 209"/>
              <a:gd name="T9" fmla="*/ 11 h 174"/>
              <a:gd name="T10" fmla="*/ 115 w 209"/>
              <a:gd name="T11" fmla="*/ 5 h 174"/>
              <a:gd name="T12" fmla="*/ 107 w 209"/>
              <a:gd name="T13" fmla="*/ 3 h 174"/>
              <a:gd name="T14" fmla="*/ 103 w 209"/>
              <a:gd name="T15" fmla="*/ 3 h 174"/>
              <a:gd name="T16" fmla="*/ 98 w 209"/>
              <a:gd name="T17" fmla="*/ 3 h 174"/>
              <a:gd name="T18" fmla="*/ 94 w 209"/>
              <a:gd name="T19" fmla="*/ 3 h 174"/>
              <a:gd name="T20" fmla="*/ 96 w 209"/>
              <a:gd name="T21" fmla="*/ 1 h 174"/>
              <a:gd name="T22" fmla="*/ 84 w 209"/>
              <a:gd name="T23" fmla="*/ 5 h 174"/>
              <a:gd name="T24" fmla="*/ 75 w 209"/>
              <a:gd name="T25" fmla="*/ 13 h 174"/>
              <a:gd name="T26" fmla="*/ 62 w 209"/>
              <a:gd name="T27" fmla="*/ 9 h 174"/>
              <a:gd name="T28" fmla="*/ 49 w 209"/>
              <a:gd name="T29" fmla="*/ 7 h 174"/>
              <a:gd name="T30" fmla="*/ 39 w 209"/>
              <a:gd name="T31" fmla="*/ 5 h 174"/>
              <a:gd name="T32" fmla="*/ 15 w 209"/>
              <a:gd name="T33" fmla="*/ 0 h 174"/>
              <a:gd name="T34" fmla="*/ 5 w 209"/>
              <a:gd name="T35" fmla="*/ 1 h 174"/>
              <a:gd name="T36" fmla="*/ 5 w 209"/>
              <a:gd name="T37" fmla="*/ 16 h 174"/>
              <a:gd name="T38" fmla="*/ 0 w 209"/>
              <a:gd name="T39" fmla="*/ 30 h 174"/>
              <a:gd name="T40" fmla="*/ 9 w 209"/>
              <a:gd name="T41" fmla="*/ 174 h 174"/>
              <a:gd name="T42" fmla="*/ 205 w 209"/>
              <a:gd name="T43" fmla="*/ 170 h 174"/>
              <a:gd name="T44" fmla="*/ 197 w 209"/>
              <a:gd name="T45" fmla="*/ 164 h 174"/>
              <a:gd name="T46" fmla="*/ 190 w 209"/>
              <a:gd name="T47" fmla="*/ 161 h 174"/>
              <a:gd name="T48" fmla="*/ 182 w 209"/>
              <a:gd name="T49" fmla="*/ 146 h 174"/>
              <a:gd name="T50" fmla="*/ 182 w 209"/>
              <a:gd name="T51" fmla="*/ 138 h 174"/>
              <a:gd name="T52" fmla="*/ 186 w 209"/>
              <a:gd name="T53" fmla="*/ 138 h 174"/>
              <a:gd name="T54" fmla="*/ 180 w 209"/>
              <a:gd name="T55" fmla="*/ 133 h 174"/>
              <a:gd name="T56" fmla="*/ 177 w 209"/>
              <a:gd name="T57" fmla="*/ 127 h 174"/>
              <a:gd name="T58" fmla="*/ 167 w 209"/>
              <a:gd name="T59" fmla="*/ 110 h 174"/>
              <a:gd name="T60" fmla="*/ 154 w 209"/>
              <a:gd name="T61" fmla="*/ 90 h 174"/>
              <a:gd name="T62" fmla="*/ 152 w 209"/>
              <a:gd name="T63" fmla="*/ 78 h 174"/>
              <a:gd name="T64" fmla="*/ 147 w 209"/>
              <a:gd name="T65" fmla="*/ 69 h 174"/>
              <a:gd name="T66" fmla="*/ 135 w 209"/>
              <a:gd name="T67" fmla="*/ 54 h 174"/>
              <a:gd name="T68" fmla="*/ 126 w 209"/>
              <a:gd name="T69" fmla="*/ 39 h 174"/>
              <a:gd name="T70" fmla="*/ 126 w 209"/>
              <a:gd name="T71" fmla="*/ 33 h 174"/>
              <a:gd name="T72" fmla="*/ 130 w 209"/>
              <a:gd name="T73" fmla="*/ 39 h 174"/>
              <a:gd name="T74" fmla="*/ 139 w 209"/>
              <a:gd name="T75" fmla="*/ 48 h 174"/>
              <a:gd name="T76" fmla="*/ 145 w 209"/>
              <a:gd name="T77" fmla="*/ 56 h 174"/>
              <a:gd name="T78" fmla="*/ 158 w 209"/>
              <a:gd name="T79" fmla="*/ 71 h 174"/>
              <a:gd name="T80" fmla="*/ 162 w 209"/>
              <a:gd name="T81" fmla="*/ 67 h 174"/>
              <a:gd name="T82" fmla="*/ 164 w 209"/>
              <a:gd name="T83" fmla="*/ 56 h 174"/>
              <a:gd name="T84" fmla="*/ 165 w 209"/>
              <a:gd name="T85" fmla="*/ 41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9" h="174">
                <a:moveTo>
                  <a:pt x="165" y="31"/>
                </a:moveTo>
                <a:lnTo>
                  <a:pt x="162" y="24"/>
                </a:lnTo>
                <a:lnTo>
                  <a:pt x="158" y="16"/>
                </a:lnTo>
                <a:lnTo>
                  <a:pt x="156" y="11"/>
                </a:lnTo>
                <a:lnTo>
                  <a:pt x="152" y="5"/>
                </a:lnTo>
                <a:lnTo>
                  <a:pt x="150" y="5"/>
                </a:lnTo>
                <a:lnTo>
                  <a:pt x="148" y="7"/>
                </a:lnTo>
                <a:lnTo>
                  <a:pt x="145" y="9"/>
                </a:lnTo>
                <a:lnTo>
                  <a:pt x="133" y="7"/>
                </a:lnTo>
                <a:lnTo>
                  <a:pt x="124" y="9"/>
                </a:lnTo>
                <a:lnTo>
                  <a:pt x="118" y="5"/>
                </a:lnTo>
                <a:lnTo>
                  <a:pt x="118" y="7"/>
                </a:lnTo>
                <a:lnTo>
                  <a:pt x="120" y="11"/>
                </a:lnTo>
                <a:lnTo>
                  <a:pt x="120" y="13"/>
                </a:lnTo>
                <a:lnTo>
                  <a:pt x="118" y="11"/>
                </a:lnTo>
                <a:lnTo>
                  <a:pt x="115" y="9"/>
                </a:lnTo>
                <a:lnTo>
                  <a:pt x="115" y="5"/>
                </a:lnTo>
                <a:lnTo>
                  <a:pt x="115" y="5"/>
                </a:lnTo>
                <a:lnTo>
                  <a:pt x="115" y="3"/>
                </a:lnTo>
                <a:lnTo>
                  <a:pt x="111" y="3"/>
                </a:lnTo>
                <a:lnTo>
                  <a:pt x="107" y="3"/>
                </a:lnTo>
                <a:lnTo>
                  <a:pt x="101" y="1"/>
                </a:lnTo>
                <a:lnTo>
                  <a:pt x="101" y="1"/>
                </a:lnTo>
                <a:lnTo>
                  <a:pt x="103" y="3"/>
                </a:lnTo>
                <a:lnTo>
                  <a:pt x="105" y="3"/>
                </a:lnTo>
                <a:lnTo>
                  <a:pt x="101" y="3"/>
                </a:lnTo>
                <a:lnTo>
                  <a:pt x="98" y="3"/>
                </a:lnTo>
                <a:lnTo>
                  <a:pt x="94" y="5"/>
                </a:lnTo>
                <a:lnTo>
                  <a:pt x="94" y="3"/>
                </a:lnTo>
                <a:lnTo>
                  <a:pt x="94" y="3"/>
                </a:lnTo>
                <a:lnTo>
                  <a:pt x="96" y="3"/>
                </a:lnTo>
                <a:lnTo>
                  <a:pt x="100" y="1"/>
                </a:lnTo>
                <a:lnTo>
                  <a:pt x="96" y="1"/>
                </a:lnTo>
                <a:lnTo>
                  <a:pt x="92" y="1"/>
                </a:lnTo>
                <a:lnTo>
                  <a:pt x="90" y="3"/>
                </a:lnTo>
                <a:lnTo>
                  <a:pt x="84" y="5"/>
                </a:lnTo>
                <a:lnTo>
                  <a:pt x="83" y="7"/>
                </a:lnTo>
                <a:lnTo>
                  <a:pt x="79" y="9"/>
                </a:lnTo>
                <a:lnTo>
                  <a:pt x="75" y="13"/>
                </a:lnTo>
                <a:lnTo>
                  <a:pt x="75" y="13"/>
                </a:lnTo>
                <a:lnTo>
                  <a:pt x="69" y="13"/>
                </a:lnTo>
                <a:lnTo>
                  <a:pt x="62" y="9"/>
                </a:lnTo>
                <a:lnTo>
                  <a:pt x="58" y="9"/>
                </a:lnTo>
                <a:lnTo>
                  <a:pt x="52" y="9"/>
                </a:lnTo>
                <a:lnTo>
                  <a:pt x="49" y="7"/>
                </a:lnTo>
                <a:lnTo>
                  <a:pt x="47" y="7"/>
                </a:lnTo>
                <a:lnTo>
                  <a:pt x="45" y="7"/>
                </a:lnTo>
                <a:lnTo>
                  <a:pt x="39" y="5"/>
                </a:lnTo>
                <a:lnTo>
                  <a:pt x="34" y="3"/>
                </a:lnTo>
                <a:lnTo>
                  <a:pt x="22" y="3"/>
                </a:lnTo>
                <a:lnTo>
                  <a:pt x="15" y="0"/>
                </a:lnTo>
                <a:lnTo>
                  <a:pt x="7" y="1"/>
                </a:lnTo>
                <a:lnTo>
                  <a:pt x="5" y="1"/>
                </a:lnTo>
                <a:lnTo>
                  <a:pt x="5" y="1"/>
                </a:lnTo>
                <a:lnTo>
                  <a:pt x="3" y="3"/>
                </a:lnTo>
                <a:lnTo>
                  <a:pt x="3" y="11"/>
                </a:lnTo>
                <a:lnTo>
                  <a:pt x="5" y="16"/>
                </a:lnTo>
                <a:lnTo>
                  <a:pt x="5" y="18"/>
                </a:lnTo>
                <a:lnTo>
                  <a:pt x="2" y="26"/>
                </a:lnTo>
                <a:lnTo>
                  <a:pt x="0" y="30"/>
                </a:lnTo>
                <a:lnTo>
                  <a:pt x="2" y="35"/>
                </a:lnTo>
                <a:lnTo>
                  <a:pt x="3" y="43"/>
                </a:lnTo>
                <a:lnTo>
                  <a:pt x="9" y="174"/>
                </a:lnTo>
                <a:lnTo>
                  <a:pt x="209" y="172"/>
                </a:lnTo>
                <a:lnTo>
                  <a:pt x="209" y="172"/>
                </a:lnTo>
                <a:lnTo>
                  <a:pt x="205" y="170"/>
                </a:lnTo>
                <a:lnTo>
                  <a:pt x="201" y="166"/>
                </a:lnTo>
                <a:lnTo>
                  <a:pt x="201" y="164"/>
                </a:lnTo>
                <a:lnTo>
                  <a:pt x="197" y="164"/>
                </a:lnTo>
                <a:lnTo>
                  <a:pt x="196" y="159"/>
                </a:lnTo>
                <a:lnTo>
                  <a:pt x="194" y="161"/>
                </a:lnTo>
                <a:lnTo>
                  <a:pt x="190" y="161"/>
                </a:lnTo>
                <a:lnTo>
                  <a:pt x="184" y="157"/>
                </a:lnTo>
                <a:lnTo>
                  <a:pt x="182" y="148"/>
                </a:lnTo>
                <a:lnTo>
                  <a:pt x="182" y="146"/>
                </a:lnTo>
                <a:lnTo>
                  <a:pt x="182" y="142"/>
                </a:lnTo>
                <a:lnTo>
                  <a:pt x="180" y="140"/>
                </a:lnTo>
                <a:lnTo>
                  <a:pt x="182" y="138"/>
                </a:lnTo>
                <a:lnTo>
                  <a:pt x="182" y="140"/>
                </a:lnTo>
                <a:lnTo>
                  <a:pt x="188" y="140"/>
                </a:lnTo>
                <a:lnTo>
                  <a:pt x="186" y="138"/>
                </a:lnTo>
                <a:lnTo>
                  <a:pt x="184" y="138"/>
                </a:lnTo>
                <a:lnTo>
                  <a:pt x="182" y="133"/>
                </a:lnTo>
                <a:lnTo>
                  <a:pt x="180" y="133"/>
                </a:lnTo>
                <a:lnTo>
                  <a:pt x="180" y="134"/>
                </a:lnTo>
                <a:lnTo>
                  <a:pt x="179" y="131"/>
                </a:lnTo>
                <a:lnTo>
                  <a:pt x="177" y="127"/>
                </a:lnTo>
                <a:lnTo>
                  <a:pt x="171" y="118"/>
                </a:lnTo>
                <a:lnTo>
                  <a:pt x="167" y="116"/>
                </a:lnTo>
                <a:lnTo>
                  <a:pt x="167" y="110"/>
                </a:lnTo>
                <a:lnTo>
                  <a:pt x="156" y="95"/>
                </a:lnTo>
                <a:lnTo>
                  <a:pt x="156" y="91"/>
                </a:lnTo>
                <a:lnTo>
                  <a:pt x="154" y="90"/>
                </a:lnTo>
                <a:lnTo>
                  <a:pt x="154" y="84"/>
                </a:lnTo>
                <a:lnTo>
                  <a:pt x="152" y="80"/>
                </a:lnTo>
                <a:lnTo>
                  <a:pt x="152" y="78"/>
                </a:lnTo>
                <a:lnTo>
                  <a:pt x="147" y="73"/>
                </a:lnTo>
                <a:lnTo>
                  <a:pt x="147" y="71"/>
                </a:lnTo>
                <a:lnTo>
                  <a:pt x="147" y="69"/>
                </a:lnTo>
                <a:lnTo>
                  <a:pt x="147" y="65"/>
                </a:lnTo>
                <a:lnTo>
                  <a:pt x="135" y="58"/>
                </a:lnTo>
                <a:lnTo>
                  <a:pt x="135" y="54"/>
                </a:lnTo>
                <a:lnTo>
                  <a:pt x="130" y="48"/>
                </a:lnTo>
                <a:lnTo>
                  <a:pt x="130" y="45"/>
                </a:lnTo>
                <a:lnTo>
                  <a:pt x="126" y="39"/>
                </a:lnTo>
                <a:lnTo>
                  <a:pt x="126" y="37"/>
                </a:lnTo>
                <a:lnTo>
                  <a:pt x="126" y="35"/>
                </a:lnTo>
                <a:lnTo>
                  <a:pt x="126" y="33"/>
                </a:lnTo>
                <a:lnTo>
                  <a:pt x="128" y="35"/>
                </a:lnTo>
                <a:lnTo>
                  <a:pt x="130" y="35"/>
                </a:lnTo>
                <a:lnTo>
                  <a:pt x="130" y="39"/>
                </a:lnTo>
                <a:lnTo>
                  <a:pt x="132" y="41"/>
                </a:lnTo>
                <a:lnTo>
                  <a:pt x="132" y="43"/>
                </a:lnTo>
                <a:lnTo>
                  <a:pt x="139" y="48"/>
                </a:lnTo>
                <a:lnTo>
                  <a:pt x="139" y="52"/>
                </a:lnTo>
                <a:lnTo>
                  <a:pt x="139" y="54"/>
                </a:lnTo>
                <a:lnTo>
                  <a:pt x="145" y="56"/>
                </a:lnTo>
                <a:lnTo>
                  <a:pt x="145" y="60"/>
                </a:lnTo>
                <a:lnTo>
                  <a:pt x="154" y="69"/>
                </a:lnTo>
                <a:lnTo>
                  <a:pt x="158" y="71"/>
                </a:lnTo>
                <a:lnTo>
                  <a:pt x="158" y="71"/>
                </a:lnTo>
                <a:lnTo>
                  <a:pt x="158" y="69"/>
                </a:lnTo>
                <a:lnTo>
                  <a:pt x="162" y="67"/>
                </a:lnTo>
                <a:lnTo>
                  <a:pt x="162" y="61"/>
                </a:lnTo>
                <a:lnTo>
                  <a:pt x="162" y="60"/>
                </a:lnTo>
                <a:lnTo>
                  <a:pt x="164" y="56"/>
                </a:lnTo>
                <a:lnTo>
                  <a:pt x="164" y="52"/>
                </a:lnTo>
                <a:lnTo>
                  <a:pt x="165" y="43"/>
                </a:lnTo>
                <a:lnTo>
                  <a:pt x="165" y="41"/>
                </a:lnTo>
                <a:lnTo>
                  <a:pt x="164" y="35"/>
                </a:lnTo>
                <a:lnTo>
                  <a:pt x="165" y="3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9" name="Freeform 856">
            <a:extLst>
              <a:ext uri="{FF2B5EF4-FFF2-40B4-BE49-F238E27FC236}">
                <a16:creationId xmlns:a16="http://schemas.microsoft.com/office/drawing/2014/main" id="{5EF561AC-9174-42FA-9F9D-4E034534E59C}"/>
              </a:ext>
            </a:extLst>
          </p:cNvPr>
          <p:cNvSpPr>
            <a:spLocks/>
          </p:cNvSpPr>
          <p:nvPr/>
        </p:nvSpPr>
        <p:spPr bwMode="auto">
          <a:xfrm>
            <a:off x="6501764" y="3750741"/>
            <a:ext cx="445102" cy="509845"/>
          </a:xfrm>
          <a:custGeom>
            <a:avLst/>
            <a:gdLst>
              <a:gd name="T0" fmla="*/ 32 w 275"/>
              <a:gd name="T1" fmla="*/ 107 h 315"/>
              <a:gd name="T2" fmla="*/ 17 w 275"/>
              <a:gd name="T3" fmla="*/ 110 h 315"/>
              <a:gd name="T4" fmla="*/ 9 w 275"/>
              <a:gd name="T5" fmla="*/ 127 h 315"/>
              <a:gd name="T6" fmla="*/ 4 w 275"/>
              <a:gd name="T7" fmla="*/ 140 h 315"/>
              <a:gd name="T8" fmla="*/ 0 w 275"/>
              <a:gd name="T9" fmla="*/ 155 h 315"/>
              <a:gd name="T10" fmla="*/ 7 w 275"/>
              <a:gd name="T11" fmla="*/ 161 h 315"/>
              <a:gd name="T12" fmla="*/ 7 w 275"/>
              <a:gd name="T13" fmla="*/ 174 h 315"/>
              <a:gd name="T14" fmla="*/ 15 w 275"/>
              <a:gd name="T15" fmla="*/ 185 h 315"/>
              <a:gd name="T16" fmla="*/ 19 w 275"/>
              <a:gd name="T17" fmla="*/ 195 h 315"/>
              <a:gd name="T18" fmla="*/ 28 w 275"/>
              <a:gd name="T19" fmla="*/ 215 h 315"/>
              <a:gd name="T20" fmla="*/ 32 w 275"/>
              <a:gd name="T21" fmla="*/ 227 h 315"/>
              <a:gd name="T22" fmla="*/ 39 w 275"/>
              <a:gd name="T23" fmla="*/ 232 h 315"/>
              <a:gd name="T24" fmla="*/ 53 w 275"/>
              <a:gd name="T25" fmla="*/ 240 h 315"/>
              <a:gd name="T26" fmla="*/ 56 w 275"/>
              <a:gd name="T27" fmla="*/ 247 h 315"/>
              <a:gd name="T28" fmla="*/ 62 w 275"/>
              <a:gd name="T29" fmla="*/ 253 h 315"/>
              <a:gd name="T30" fmla="*/ 73 w 275"/>
              <a:gd name="T31" fmla="*/ 264 h 315"/>
              <a:gd name="T32" fmla="*/ 81 w 275"/>
              <a:gd name="T33" fmla="*/ 273 h 315"/>
              <a:gd name="T34" fmla="*/ 90 w 275"/>
              <a:gd name="T35" fmla="*/ 285 h 315"/>
              <a:gd name="T36" fmla="*/ 96 w 275"/>
              <a:gd name="T37" fmla="*/ 292 h 315"/>
              <a:gd name="T38" fmla="*/ 107 w 275"/>
              <a:gd name="T39" fmla="*/ 300 h 315"/>
              <a:gd name="T40" fmla="*/ 119 w 275"/>
              <a:gd name="T41" fmla="*/ 298 h 315"/>
              <a:gd name="T42" fmla="*/ 128 w 275"/>
              <a:gd name="T43" fmla="*/ 292 h 315"/>
              <a:gd name="T44" fmla="*/ 137 w 275"/>
              <a:gd name="T45" fmla="*/ 302 h 315"/>
              <a:gd name="T46" fmla="*/ 147 w 275"/>
              <a:gd name="T47" fmla="*/ 311 h 315"/>
              <a:gd name="T48" fmla="*/ 154 w 275"/>
              <a:gd name="T49" fmla="*/ 313 h 315"/>
              <a:gd name="T50" fmla="*/ 162 w 275"/>
              <a:gd name="T51" fmla="*/ 311 h 315"/>
              <a:gd name="T52" fmla="*/ 175 w 275"/>
              <a:gd name="T53" fmla="*/ 315 h 315"/>
              <a:gd name="T54" fmla="*/ 183 w 275"/>
              <a:gd name="T55" fmla="*/ 309 h 315"/>
              <a:gd name="T56" fmla="*/ 201 w 275"/>
              <a:gd name="T57" fmla="*/ 303 h 315"/>
              <a:gd name="T58" fmla="*/ 211 w 275"/>
              <a:gd name="T59" fmla="*/ 296 h 315"/>
              <a:gd name="T60" fmla="*/ 224 w 275"/>
              <a:gd name="T61" fmla="*/ 275 h 315"/>
              <a:gd name="T62" fmla="*/ 215 w 275"/>
              <a:gd name="T63" fmla="*/ 260 h 315"/>
              <a:gd name="T64" fmla="*/ 205 w 275"/>
              <a:gd name="T65" fmla="*/ 251 h 315"/>
              <a:gd name="T66" fmla="*/ 192 w 275"/>
              <a:gd name="T67" fmla="*/ 242 h 315"/>
              <a:gd name="T68" fmla="*/ 192 w 275"/>
              <a:gd name="T69" fmla="*/ 230 h 315"/>
              <a:gd name="T70" fmla="*/ 203 w 275"/>
              <a:gd name="T71" fmla="*/ 230 h 315"/>
              <a:gd name="T72" fmla="*/ 209 w 275"/>
              <a:gd name="T73" fmla="*/ 206 h 315"/>
              <a:gd name="T74" fmla="*/ 213 w 275"/>
              <a:gd name="T75" fmla="*/ 191 h 315"/>
              <a:gd name="T76" fmla="*/ 226 w 275"/>
              <a:gd name="T77" fmla="*/ 170 h 315"/>
              <a:gd name="T78" fmla="*/ 235 w 275"/>
              <a:gd name="T79" fmla="*/ 157 h 315"/>
              <a:gd name="T80" fmla="*/ 245 w 275"/>
              <a:gd name="T81" fmla="*/ 133 h 315"/>
              <a:gd name="T82" fmla="*/ 243 w 275"/>
              <a:gd name="T83" fmla="*/ 116 h 315"/>
              <a:gd name="T84" fmla="*/ 250 w 275"/>
              <a:gd name="T85" fmla="*/ 94 h 315"/>
              <a:gd name="T86" fmla="*/ 252 w 275"/>
              <a:gd name="T87" fmla="*/ 84 h 315"/>
              <a:gd name="T88" fmla="*/ 260 w 275"/>
              <a:gd name="T89" fmla="*/ 79 h 315"/>
              <a:gd name="T90" fmla="*/ 271 w 275"/>
              <a:gd name="T91" fmla="*/ 73 h 315"/>
              <a:gd name="T92" fmla="*/ 265 w 275"/>
              <a:gd name="T93" fmla="*/ 64 h 315"/>
              <a:gd name="T94" fmla="*/ 250 w 275"/>
              <a:gd name="T95" fmla="*/ 43 h 315"/>
              <a:gd name="T96" fmla="*/ 247 w 275"/>
              <a:gd name="T97" fmla="*/ 15 h 315"/>
              <a:gd name="T98" fmla="*/ 247 w 275"/>
              <a:gd name="T99" fmla="*/ 13 h 315"/>
              <a:gd name="T100" fmla="*/ 245 w 275"/>
              <a:gd name="T101" fmla="*/ 4 h 315"/>
              <a:gd name="T102" fmla="*/ 47 w 275"/>
              <a:gd name="T103" fmla="*/ 34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5" h="315">
                <a:moveTo>
                  <a:pt x="47" y="34"/>
                </a:moveTo>
                <a:lnTo>
                  <a:pt x="32" y="36"/>
                </a:lnTo>
                <a:lnTo>
                  <a:pt x="32" y="41"/>
                </a:lnTo>
                <a:lnTo>
                  <a:pt x="32" y="41"/>
                </a:lnTo>
                <a:lnTo>
                  <a:pt x="32" y="107"/>
                </a:lnTo>
                <a:lnTo>
                  <a:pt x="30" y="109"/>
                </a:lnTo>
                <a:lnTo>
                  <a:pt x="26" y="110"/>
                </a:lnTo>
                <a:lnTo>
                  <a:pt x="24" y="109"/>
                </a:lnTo>
                <a:lnTo>
                  <a:pt x="21" y="109"/>
                </a:lnTo>
                <a:lnTo>
                  <a:pt x="17" y="110"/>
                </a:lnTo>
                <a:lnTo>
                  <a:pt x="17" y="114"/>
                </a:lnTo>
                <a:lnTo>
                  <a:pt x="19" y="116"/>
                </a:lnTo>
                <a:lnTo>
                  <a:pt x="17" y="122"/>
                </a:lnTo>
                <a:lnTo>
                  <a:pt x="11" y="127"/>
                </a:lnTo>
                <a:lnTo>
                  <a:pt x="9" y="127"/>
                </a:lnTo>
                <a:lnTo>
                  <a:pt x="7" y="131"/>
                </a:lnTo>
                <a:lnTo>
                  <a:pt x="7" y="133"/>
                </a:lnTo>
                <a:lnTo>
                  <a:pt x="9" y="135"/>
                </a:lnTo>
                <a:lnTo>
                  <a:pt x="7" y="139"/>
                </a:lnTo>
                <a:lnTo>
                  <a:pt x="4" y="140"/>
                </a:lnTo>
                <a:lnTo>
                  <a:pt x="4" y="142"/>
                </a:lnTo>
                <a:lnTo>
                  <a:pt x="6" y="144"/>
                </a:lnTo>
                <a:lnTo>
                  <a:pt x="6" y="148"/>
                </a:lnTo>
                <a:lnTo>
                  <a:pt x="4" y="150"/>
                </a:lnTo>
                <a:lnTo>
                  <a:pt x="0" y="155"/>
                </a:lnTo>
                <a:lnTo>
                  <a:pt x="0" y="159"/>
                </a:lnTo>
                <a:lnTo>
                  <a:pt x="2" y="161"/>
                </a:lnTo>
                <a:lnTo>
                  <a:pt x="6" y="159"/>
                </a:lnTo>
                <a:lnTo>
                  <a:pt x="7" y="159"/>
                </a:lnTo>
                <a:lnTo>
                  <a:pt x="7" y="161"/>
                </a:lnTo>
                <a:lnTo>
                  <a:pt x="6" y="163"/>
                </a:lnTo>
                <a:lnTo>
                  <a:pt x="7" y="165"/>
                </a:lnTo>
                <a:lnTo>
                  <a:pt x="6" y="167"/>
                </a:lnTo>
                <a:lnTo>
                  <a:pt x="7" y="170"/>
                </a:lnTo>
                <a:lnTo>
                  <a:pt x="7" y="174"/>
                </a:lnTo>
                <a:lnTo>
                  <a:pt x="9" y="178"/>
                </a:lnTo>
                <a:lnTo>
                  <a:pt x="15" y="178"/>
                </a:lnTo>
                <a:lnTo>
                  <a:pt x="17" y="182"/>
                </a:lnTo>
                <a:lnTo>
                  <a:pt x="15" y="184"/>
                </a:lnTo>
                <a:lnTo>
                  <a:pt x="15" y="185"/>
                </a:lnTo>
                <a:lnTo>
                  <a:pt x="15" y="187"/>
                </a:lnTo>
                <a:lnTo>
                  <a:pt x="17" y="189"/>
                </a:lnTo>
                <a:lnTo>
                  <a:pt x="17" y="191"/>
                </a:lnTo>
                <a:lnTo>
                  <a:pt x="15" y="193"/>
                </a:lnTo>
                <a:lnTo>
                  <a:pt x="19" y="195"/>
                </a:lnTo>
                <a:lnTo>
                  <a:pt x="21" y="197"/>
                </a:lnTo>
                <a:lnTo>
                  <a:pt x="24" y="202"/>
                </a:lnTo>
                <a:lnTo>
                  <a:pt x="26" y="210"/>
                </a:lnTo>
                <a:lnTo>
                  <a:pt x="28" y="212"/>
                </a:lnTo>
                <a:lnTo>
                  <a:pt x="28" y="215"/>
                </a:lnTo>
                <a:lnTo>
                  <a:pt x="26" y="217"/>
                </a:lnTo>
                <a:lnTo>
                  <a:pt x="24" y="219"/>
                </a:lnTo>
                <a:lnTo>
                  <a:pt x="26" y="225"/>
                </a:lnTo>
                <a:lnTo>
                  <a:pt x="28" y="227"/>
                </a:lnTo>
                <a:lnTo>
                  <a:pt x="32" y="227"/>
                </a:lnTo>
                <a:lnTo>
                  <a:pt x="34" y="225"/>
                </a:lnTo>
                <a:lnTo>
                  <a:pt x="38" y="225"/>
                </a:lnTo>
                <a:lnTo>
                  <a:pt x="39" y="227"/>
                </a:lnTo>
                <a:lnTo>
                  <a:pt x="39" y="228"/>
                </a:lnTo>
                <a:lnTo>
                  <a:pt x="39" y="232"/>
                </a:lnTo>
                <a:lnTo>
                  <a:pt x="41" y="234"/>
                </a:lnTo>
                <a:lnTo>
                  <a:pt x="45" y="236"/>
                </a:lnTo>
                <a:lnTo>
                  <a:pt x="49" y="236"/>
                </a:lnTo>
                <a:lnTo>
                  <a:pt x="51" y="238"/>
                </a:lnTo>
                <a:lnTo>
                  <a:pt x="53" y="240"/>
                </a:lnTo>
                <a:lnTo>
                  <a:pt x="55" y="242"/>
                </a:lnTo>
                <a:lnTo>
                  <a:pt x="58" y="242"/>
                </a:lnTo>
                <a:lnTo>
                  <a:pt x="60" y="243"/>
                </a:lnTo>
                <a:lnTo>
                  <a:pt x="58" y="245"/>
                </a:lnTo>
                <a:lnTo>
                  <a:pt x="56" y="247"/>
                </a:lnTo>
                <a:lnTo>
                  <a:pt x="56" y="249"/>
                </a:lnTo>
                <a:lnTo>
                  <a:pt x="55" y="251"/>
                </a:lnTo>
                <a:lnTo>
                  <a:pt x="58" y="253"/>
                </a:lnTo>
                <a:lnTo>
                  <a:pt x="60" y="253"/>
                </a:lnTo>
                <a:lnTo>
                  <a:pt x="62" y="253"/>
                </a:lnTo>
                <a:lnTo>
                  <a:pt x="66" y="255"/>
                </a:lnTo>
                <a:lnTo>
                  <a:pt x="66" y="255"/>
                </a:lnTo>
                <a:lnTo>
                  <a:pt x="71" y="257"/>
                </a:lnTo>
                <a:lnTo>
                  <a:pt x="73" y="260"/>
                </a:lnTo>
                <a:lnTo>
                  <a:pt x="73" y="264"/>
                </a:lnTo>
                <a:lnTo>
                  <a:pt x="75" y="266"/>
                </a:lnTo>
                <a:lnTo>
                  <a:pt x="79" y="268"/>
                </a:lnTo>
                <a:lnTo>
                  <a:pt x="79" y="268"/>
                </a:lnTo>
                <a:lnTo>
                  <a:pt x="79" y="272"/>
                </a:lnTo>
                <a:lnTo>
                  <a:pt x="81" y="273"/>
                </a:lnTo>
                <a:lnTo>
                  <a:pt x="87" y="275"/>
                </a:lnTo>
                <a:lnTo>
                  <a:pt x="88" y="277"/>
                </a:lnTo>
                <a:lnTo>
                  <a:pt x="88" y="277"/>
                </a:lnTo>
                <a:lnTo>
                  <a:pt x="88" y="283"/>
                </a:lnTo>
                <a:lnTo>
                  <a:pt x="90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8"/>
                </a:lnTo>
                <a:lnTo>
                  <a:pt x="96" y="288"/>
                </a:lnTo>
                <a:lnTo>
                  <a:pt x="96" y="292"/>
                </a:lnTo>
                <a:lnTo>
                  <a:pt x="98" y="294"/>
                </a:lnTo>
                <a:lnTo>
                  <a:pt x="100" y="294"/>
                </a:lnTo>
                <a:lnTo>
                  <a:pt x="102" y="296"/>
                </a:lnTo>
                <a:lnTo>
                  <a:pt x="105" y="300"/>
                </a:lnTo>
                <a:lnTo>
                  <a:pt x="107" y="300"/>
                </a:lnTo>
                <a:lnTo>
                  <a:pt x="109" y="300"/>
                </a:lnTo>
                <a:lnTo>
                  <a:pt x="111" y="298"/>
                </a:lnTo>
                <a:lnTo>
                  <a:pt x="113" y="296"/>
                </a:lnTo>
                <a:lnTo>
                  <a:pt x="117" y="296"/>
                </a:lnTo>
                <a:lnTo>
                  <a:pt x="119" y="298"/>
                </a:lnTo>
                <a:lnTo>
                  <a:pt x="120" y="298"/>
                </a:lnTo>
                <a:lnTo>
                  <a:pt x="120" y="298"/>
                </a:lnTo>
                <a:lnTo>
                  <a:pt x="124" y="298"/>
                </a:lnTo>
                <a:lnTo>
                  <a:pt x="126" y="296"/>
                </a:lnTo>
                <a:lnTo>
                  <a:pt x="128" y="292"/>
                </a:lnTo>
                <a:lnTo>
                  <a:pt x="132" y="294"/>
                </a:lnTo>
                <a:lnTo>
                  <a:pt x="134" y="294"/>
                </a:lnTo>
                <a:lnTo>
                  <a:pt x="136" y="298"/>
                </a:lnTo>
                <a:lnTo>
                  <a:pt x="137" y="300"/>
                </a:lnTo>
                <a:lnTo>
                  <a:pt x="137" y="302"/>
                </a:lnTo>
                <a:lnTo>
                  <a:pt x="143" y="303"/>
                </a:lnTo>
                <a:lnTo>
                  <a:pt x="143" y="305"/>
                </a:lnTo>
                <a:lnTo>
                  <a:pt x="145" y="307"/>
                </a:lnTo>
                <a:lnTo>
                  <a:pt x="147" y="309"/>
                </a:lnTo>
                <a:lnTo>
                  <a:pt x="147" y="311"/>
                </a:lnTo>
                <a:lnTo>
                  <a:pt x="147" y="313"/>
                </a:lnTo>
                <a:lnTo>
                  <a:pt x="149" y="313"/>
                </a:lnTo>
                <a:lnTo>
                  <a:pt x="152" y="313"/>
                </a:lnTo>
                <a:lnTo>
                  <a:pt x="154" y="315"/>
                </a:lnTo>
                <a:lnTo>
                  <a:pt x="154" y="313"/>
                </a:lnTo>
                <a:lnTo>
                  <a:pt x="152" y="311"/>
                </a:lnTo>
                <a:lnTo>
                  <a:pt x="152" y="309"/>
                </a:lnTo>
                <a:lnTo>
                  <a:pt x="154" y="307"/>
                </a:lnTo>
                <a:lnTo>
                  <a:pt x="158" y="309"/>
                </a:lnTo>
                <a:lnTo>
                  <a:pt x="162" y="311"/>
                </a:lnTo>
                <a:lnTo>
                  <a:pt x="166" y="309"/>
                </a:lnTo>
                <a:lnTo>
                  <a:pt x="168" y="311"/>
                </a:lnTo>
                <a:lnTo>
                  <a:pt x="169" y="313"/>
                </a:lnTo>
                <a:lnTo>
                  <a:pt x="173" y="315"/>
                </a:lnTo>
                <a:lnTo>
                  <a:pt x="175" y="315"/>
                </a:lnTo>
                <a:lnTo>
                  <a:pt x="175" y="311"/>
                </a:lnTo>
                <a:lnTo>
                  <a:pt x="177" y="309"/>
                </a:lnTo>
                <a:lnTo>
                  <a:pt x="179" y="311"/>
                </a:lnTo>
                <a:lnTo>
                  <a:pt x="179" y="309"/>
                </a:lnTo>
                <a:lnTo>
                  <a:pt x="183" y="309"/>
                </a:lnTo>
                <a:lnTo>
                  <a:pt x="186" y="307"/>
                </a:lnTo>
                <a:lnTo>
                  <a:pt x="192" y="307"/>
                </a:lnTo>
                <a:lnTo>
                  <a:pt x="196" y="309"/>
                </a:lnTo>
                <a:lnTo>
                  <a:pt x="200" y="307"/>
                </a:lnTo>
                <a:lnTo>
                  <a:pt x="201" y="303"/>
                </a:lnTo>
                <a:lnTo>
                  <a:pt x="205" y="302"/>
                </a:lnTo>
                <a:lnTo>
                  <a:pt x="205" y="302"/>
                </a:lnTo>
                <a:lnTo>
                  <a:pt x="207" y="300"/>
                </a:lnTo>
                <a:lnTo>
                  <a:pt x="209" y="298"/>
                </a:lnTo>
                <a:lnTo>
                  <a:pt x="211" y="296"/>
                </a:lnTo>
                <a:lnTo>
                  <a:pt x="213" y="294"/>
                </a:lnTo>
                <a:lnTo>
                  <a:pt x="215" y="294"/>
                </a:lnTo>
                <a:lnTo>
                  <a:pt x="218" y="288"/>
                </a:lnTo>
                <a:lnTo>
                  <a:pt x="224" y="281"/>
                </a:lnTo>
                <a:lnTo>
                  <a:pt x="224" y="275"/>
                </a:lnTo>
                <a:lnTo>
                  <a:pt x="222" y="273"/>
                </a:lnTo>
                <a:lnTo>
                  <a:pt x="220" y="268"/>
                </a:lnTo>
                <a:lnTo>
                  <a:pt x="218" y="264"/>
                </a:lnTo>
                <a:lnTo>
                  <a:pt x="216" y="262"/>
                </a:lnTo>
                <a:lnTo>
                  <a:pt x="215" y="260"/>
                </a:lnTo>
                <a:lnTo>
                  <a:pt x="213" y="260"/>
                </a:lnTo>
                <a:lnTo>
                  <a:pt x="211" y="258"/>
                </a:lnTo>
                <a:lnTo>
                  <a:pt x="211" y="257"/>
                </a:lnTo>
                <a:lnTo>
                  <a:pt x="207" y="257"/>
                </a:lnTo>
                <a:lnTo>
                  <a:pt x="205" y="251"/>
                </a:lnTo>
                <a:lnTo>
                  <a:pt x="203" y="249"/>
                </a:lnTo>
                <a:lnTo>
                  <a:pt x="203" y="247"/>
                </a:lnTo>
                <a:lnTo>
                  <a:pt x="200" y="243"/>
                </a:lnTo>
                <a:lnTo>
                  <a:pt x="198" y="242"/>
                </a:lnTo>
                <a:lnTo>
                  <a:pt x="192" y="242"/>
                </a:lnTo>
                <a:lnTo>
                  <a:pt x="188" y="242"/>
                </a:lnTo>
                <a:lnTo>
                  <a:pt x="186" y="240"/>
                </a:lnTo>
                <a:lnTo>
                  <a:pt x="190" y="236"/>
                </a:lnTo>
                <a:lnTo>
                  <a:pt x="192" y="234"/>
                </a:lnTo>
                <a:lnTo>
                  <a:pt x="192" y="230"/>
                </a:lnTo>
                <a:lnTo>
                  <a:pt x="196" y="232"/>
                </a:lnTo>
                <a:lnTo>
                  <a:pt x="198" y="230"/>
                </a:lnTo>
                <a:lnTo>
                  <a:pt x="200" y="232"/>
                </a:lnTo>
                <a:lnTo>
                  <a:pt x="201" y="232"/>
                </a:lnTo>
                <a:lnTo>
                  <a:pt x="203" y="230"/>
                </a:lnTo>
                <a:lnTo>
                  <a:pt x="205" y="228"/>
                </a:lnTo>
                <a:lnTo>
                  <a:pt x="205" y="221"/>
                </a:lnTo>
                <a:lnTo>
                  <a:pt x="205" y="215"/>
                </a:lnTo>
                <a:lnTo>
                  <a:pt x="207" y="210"/>
                </a:lnTo>
                <a:lnTo>
                  <a:pt x="209" y="206"/>
                </a:lnTo>
                <a:lnTo>
                  <a:pt x="209" y="202"/>
                </a:lnTo>
                <a:lnTo>
                  <a:pt x="209" y="200"/>
                </a:lnTo>
                <a:lnTo>
                  <a:pt x="209" y="197"/>
                </a:lnTo>
                <a:lnTo>
                  <a:pt x="213" y="193"/>
                </a:lnTo>
                <a:lnTo>
                  <a:pt x="213" y="191"/>
                </a:lnTo>
                <a:lnTo>
                  <a:pt x="215" y="191"/>
                </a:lnTo>
                <a:lnTo>
                  <a:pt x="216" y="191"/>
                </a:lnTo>
                <a:lnTo>
                  <a:pt x="220" y="178"/>
                </a:lnTo>
                <a:lnTo>
                  <a:pt x="222" y="174"/>
                </a:lnTo>
                <a:lnTo>
                  <a:pt x="226" y="170"/>
                </a:lnTo>
                <a:lnTo>
                  <a:pt x="228" y="167"/>
                </a:lnTo>
                <a:lnTo>
                  <a:pt x="232" y="161"/>
                </a:lnTo>
                <a:lnTo>
                  <a:pt x="232" y="157"/>
                </a:lnTo>
                <a:lnTo>
                  <a:pt x="235" y="157"/>
                </a:lnTo>
                <a:lnTo>
                  <a:pt x="235" y="157"/>
                </a:lnTo>
                <a:lnTo>
                  <a:pt x="237" y="152"/>
                </a:lnTo>
                <a:lnTo>
                  <a:pt x="243" y="144"/>
                </a:lnTo>
                <a:lnTo>
                  <a:pt x="243" y="139"/>
                </a:lnTo>
                <a:lnTo>
                  <a:pt x="245" y="133"/>
                </a:lnTo>
                <a:lnTo>
                  <a:pt x="245" y="133"/>
                </a:lnTo>
                <a:lnTo>
                  <a:pt x="245" y="133"/>
                </a:lnTo>
                <a:lnTo>
                  <a:pt x="243" y="129"/>
                </a:lnTo>
                <a:lnTo>
                  <a:pt x="241" y="122"/>
                </a:lnTo>
                <a:lnTo>
                  <a:pt x="241" y="118"/>
                </a:lnTo>
                <a:lnTo>
                  <a:pt x="243" y="116"/>
                </a:lnTo>
                <a:lnTo>
                  <a:pt x="243" y="114"/>
                </a:lnTo>
                <a:lnTo>
                  <a:pt x="247" y="109"/>
                </a:lnTo>
                <a:lnTo>
                  <a:pt x="249" y="101"/>
                </a:lnTo>
                <a:lnTo>
                  <a:pt x="250" y="95"/>
                </a:lnTo>
                <a:lnTo>
                  <a:pt x="250" y="94"/>
                </a:lnTo>
                <a:lnTo>
                  <a:pt x="250" y="94"/>
                </a:lnTo>
                <a:lnTo>
                  <a:pt x="249" y="92"/>
                </a:lnTo>
                <a:lnTo>
                  <a:pt x="250" y="88"/>
                </a:lnTo>
                <a:lnTo>
                  <a:pt x="250" y="84"/>
                </a:lnTo>
                <a:lnTo>
                  <a:pt x="252" y="84"/>
                </a:lnTo>
                <a:lnTo>
                  <a:pt x="256" y="84"/>
                </a:lnTo>
                <a:lnTo>
                  <a:pt x="256" y="82"/>
                </a:lnTo>
                <a:lnTo>
                  <a:pt x="256" y="81"/>
                </a:lnTo>
                <a:lnTo>
                  <a:pt x="256" y="79"/>
                </a:lnTo>
                <a:lnTo>
                  <a:pt x="260" y="79"/>
                </a:lnTo>
                <a:lnTo>
                  <a:pt x="262" y="77"/>
                </a:lnTo>
                <a:lnTo>
                  <a:pt x="265" y="77"/>
                </a:lnTo>
                <a:lnTo>
                  <a:pt x="267" y="75"/>
                </a:lnTo>
                <a:lnTo>
                  <a:pt x="269" y="73"/>
                </a:lnTo>
                <a:lnTo>
                  <a:pt x="271" y="73"/>
                </a:lnTo>
                <a:lnTo>
                  <a:pt x="275" y="69"/>
                </a:lnTo>
                <a:lnTo>
                  <a:pt x="273" y="69"/>
                </a:lnTo>
                <a:lnTo>
                  <a:pt x="273" y="67"/>
                </a:lnTo>
                <a:lnTo>
                  <a:pt x="269" y="66"/>
                </a:lnTo>
                <a:lnTo>
                  <a:pt x="265" y="64"/>
                </a:lnTo>
                <a:lnTo>
                  <a:pt x="265" y="62"/>
                </a:lnTo>
                <a:lnTo>
                  <a:pt x="258" y="56"/>
                </a:lnTo>
                <a:lnTo>
                  <a:pt x="256" y="56"/>
                </a:lnTo>
                <a:lnTo>
                  <a:pt x="252" y="51"/>
                </a:lnTo>
                <a:lnTo>
                  <a:pt x="250" y="43"/>
                </a:lnTo>
                <a:lnTo>
                  <a:pt x="252" y="37"/>
                </a:lnTo>
                <a:lnTo>
                  <a:pt x="250" y="30"/>
                </a:lnTo>
                <a:lnTo>
                  <a:pt x="247" y="19"/>
                </a:lnTo>
                <a:lnTo>
                  <a:pt x="247" y="15"/>
                </a:lnTo>
                <a:lnTo>
                  <a:pt x="247" y="15"/>
                </a:lnTo>
                <a:lnTo>
                  <a:pt x="249" y="17"/>
                </a:lnTo>
                <a:lnTo>
                  <a:pt x="249" y="19"/>
                </a:lnTo>
                <a:lnTo>
                  <a:pt x="250" y="19"/>
                </a:lnTo>
                <a:lnTo>
                  <a:pt x="250" y="17"/>
                </a:lnTo>
                <a:lnTo>
                  <a:pt x="247" y="13"/>
                </a:lnTo>
                <a:lnTo>
                  <a:pt x="245" y="7"/>
                </a:lnTo>
                <a:lnTo>
                  <a:pt x="245" y="7"/>
                </a:lnTo>
                <a:lnTo>
                  <a:pt x="245" y="6"/>
                </a:lnTo>
                <a:lnTo>
                  <a:pt x="245" y="6"/>
                </a:lnTo>
                <a:lnTo>
                  <a:pt x="245" y="4"/>
                </a:lnTo>
                <a:lnTo>
                  <a:pt x="243" y="4"/>
                </a:lnTo>
                <a:lnTo>
                  <a:pt x="245" y="2"/>
                </a:lnTo>
                <a:lnTo>
                  <a:pt x="245" y="0"/>
                </a:lnTo>
                <a:lnTo>
                  <a:pt x="45" y="2"/>
                </a:lnTo>
                <a:lnTo>
                  <a:pt x="47" y="3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0" name="Freeform 857">
            <a:extLst>
              <a:ext uri="{FF2B5EF4-FFF2-40B4-BE49-F238E27FC236}">
                <a16:creationId xmlns:a16="http://schemas.microsoft.com/office/drawing/2014/main" id="{E3730679-4D37-4A92-9DF4-672419175729}"/>
              </a:ext>
            </a:extLst>
          </p:cNvPr>
          <p:cNvSpPr>
            <a:spLocks/>
          </p:cNvSpPr>
          <p:nvPr/>
        </p:nvSpPr>
        <p:spPr bwMode="auto">
          <a:xfrm>
            <a:off x="6802816" y="3948204"/>
            <a:ext cx="412730" cy="309144"/>
          </a:xfrm>
          <a:custGeom>
            <a:avLst/>
            <a:gdLst>
              <a:gd name="T0" fmla="*/ 47 w 255"/>
              <a:gd name="T1" fmla="*/ 161 h 191"/>
              <a:gd name="T2" fmla="*/ 53 w 255"/>
              <a:gd name="T3" fmla="*/ 174 h 191"/>
              <a:gd name="T4" fmla="*/ 70 w 255"/>
              <a:gd name="T5" fmla="*/ 174 h 191"/>
              <a:gd name="T6" fmla="*/ 83 w 255"/>
              <a:gd name="T7" fmla="*/ 185 h 191"/>
              <a:gd name="T8" fmla="*/ 95 w 255"/>
              <a:gd name="T9" fmla="*/ 189 h 191"/>
              <a:gd name="T10" fmla="*/ 106 w 255"/>
              <a:gd name="T11" fmla="*/ 191 h 191"/>
              <a:gd name="T12" fmla="*/ 115 w 255"/>
              <a:gd name="T13" fmla="*/ 185 h 191"/>
              <a:gd name="T14" fmla="*/ 123 w 255"/>
              <a:gd name="T15" fmla="*/ 181 h 191"/>
              <a:gd name="T16" fmla="*/ 136 w 255"/>
              <a:gd name="T17" fmla="*/ 180 h 191"/>
              <a:gd name="T18" fmla="*/ 147 w 255"/>
              <a:gd name="T19" fmla="*/ 183 h 191"/>
              <a:gd name="T20" fmla="*/ 153 w 255"/>
              <a:gd name="T21" fmla="*/ 181 h 191"/>
              <a:gd name="T22" fmla="*/ 168 w 255"/>
              <a:gd name="T23" fmla="*/ 176 h 191"/>
              <a:gd name="T24" fmla="*/ 176 w 255"/>
              <a:gd name="T25" fmla="*/ 168 h 191"/>
              <a:gd name="T26" fmla="*/ 192 w 255"/>
              <a:gd name="T27" fmla="*/ 166 h 191"/>
              <a:gd name="T28" fmla="*/ 234 w 255"/>
              <a:gd name="T29" fmla="*/ 116 h 191"/>
              <a:gd name="T30" fmla="*/ 174 w 255"/>
              <a:gd name="T31" fmla="*/ 95 h 191"/>
              <a:gd name="T32" fmla="*/ 168 w 255"/>
              <a:gd name="T33" fmla="*/ 84 h 191"/>
              <a:gd name="T34" fmla="*/ 166 w 255"/>
              <a:gd name="T35" fmla="*/ 67 h 191"/>
              <a:gd name="T36" fmla="*/ 155 w 255"/>
              <a:gd name="T37" fmla="*/ 69 h 191"/>
              <a:gd name="T38" fmla="*/ 149 w 255"/>
              <a:gd name="T39" fmla="*/ 63 h 191"/>
              <a:gd name="T40" fmla="*/ 149 w 255"/>
              <a:gd name="T41" fmla="*/ 52 h 191"/>
              <a:gd name="T42" fmla="*/ 155 w 255"/>
              <a:gd name="T43" fmla="*/ 45 h 191"/>
              <a:gd name="T44" fmla="*/ 147 w 255"/>
              <a:gd name="T45" fmla="*/ 37 h 191"/>
              <a:gd name="T46" fmla="*/ 142 w 255"/>
              <a:gd name="T47" fmla="*/ 28 h 191"/>
              <a:gd name="T48" fmla="*/ 132 w 255"/>
              <a:gd name="T49" fmla="*/ 20 h 191"/>
              <a:gd name="T50" fmla="*/ 123 w 255"/>
              <a:gd name="T51" fmla="*/ 18 h 191"/>
              <a:gd name="T52" fmla="*/ 113 w 255"/>
              <a:gd name="T53" fmla="*/ 9 h 191"/>
              <a:gd name="T54" fmla="*/ 104 w 255"/>
              <a:gd name="T55" fmla="*/ 7 h 191"/>
              <a:gd name="T56" fmla="*/ 95 w 255"/>
              <a:gd name="T57" fmla="*/ 3 h 191"/>
              <a:gd name="T58" fmla="*/ 89 w 255"/>
              <a:gd name="T59" fmla="*/ 3 h 191"/>
              <a:gd name="T60" fmla="*/ 76 w 255"/>
              <a:gd name="T61" fmla="*/ 3 h 191"/>
              <a:gd name="T62" fmla="*/ 68 w 255"/>
              <a:gd name="T63" fmla="*/ 9 h 191"/>
              <a:gd name="T64" fmla="*/ 61 w 255"/>
              <a:gd name="T65" fmla="*/ 11 h 191"/>
              <a:gd name="T66" fmla="*/ 57 w 255"/>
              <a:gd name="T67" fmla="*/ 17 h 191"/>
              <a:gd name="T68" fmla="*/ 49 w 255"/>
              <a:gd name="T69" fmla="*/ 35 h 191"/>
              <a:gd name="T70" fmla="*/ 46 w 255"/>
              <a:gd name="T71" fmla="*/ 39 h 191"/>
              <a:gd name="T72" fmla="*/ 36 w 255"/>
              <a:gd name="T73" fmla="*/ 52 h 191"/>
              <a:gd name="T74" fmla="*/ 29 w 255"/>
              <a:gd name="T75" fmla="*/ 69 h 191"/>
              <a:gd name="T76" fmla="*/ 23 w 255"/>
              <a:gd name="T77" fmla="*/ 75 h 191"/>
              <a:gd name="T78" fmla="*/ 23 w 255"/>
              <a:gd name="T79" fmla="*/ 84 h 191"/>
              <a:gd name="T80" fmla="*/ 19 w 255"/>
              <a:gd name="T81" fmla="*/ 99 h 191"/>
              <a:gd name="T82" fmla="*/ 15 w 255"/>
              <a:gd name="T83" fmla="*/ 110 h 191"/>
              <a:gd name="T84" fmla="*/ 10 w 255"/>
              <a:gd name="T85" fmla="*/ 110 h 191"/>
              <a:gd name="T86" fmla="*/ 4 w 255"/>
              <a:gd name="T87" fmla="*/ 114 h 191"/>
              <a:gd name="T88" fmla="*/ 6 w 255"/>
              <a:gd name="T89" fmla="*/ 120 h 191"/>
              <a:gd name="T90" fmla="*/ 17 w 255"/>
              <a:gd name="T91" fmla="*/ 125 h 191"/>
              <a:gd name="T92" fmla="*/ 21 w 255"/>
              <a:gd name="T93" fmla="*/ 135 h 191"/>
              <a:gd name="T94" fmla="*/ 27 w 255"/>
              <a:gd name="T95" fmla="*/ 138 h 191"/>
              <a:gd name="T96" fmla="*/ 32 w 255"/>
              <a:gd name="T97" fmla="*/ 142 h 191"/>
              <a:gd name="T98" fmla="*/ 38 w 255"/>
              <a:gd name="T99" fmla="*/ 153 h 191"/>
              <a:gd name="T100" fmla="*/ 42 w 255"/>
              <a:gd name="T101" fmla="*/ 16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5" h="191">
                <a:moveTo>
                  <a:pt x="42" y="161"/>
                </a:moveTo>
                <a:lnTo>
                  <a:pt x="46" y="161"/>
                </a:lnTo>
                <a:lnTo>
                  <a:pt x="47" y="161"/>
                </a:lnTo>
                <a:lnTo>
                  <a:pt x="47" y="170"/>
                </a:lnTo>
                <a:lnTo>
                  <a:pt x="51" y="174"/>
                </a:lnTo>
                <a:lnTo>
                  <a:pt x="53" y="174"/>
                </a:lnTo>
                <a:lnTo>
                  <a:pt x="57" y="174"/>
                </a:lnTo>
                <a:lnTo>
                  <a:pt x="61" y="174"/>
                </a:lnTo>
                <a:lnTo>
                  <a:pt x="70" y="174"/>
                </a:lnTo>
                <a:lnTo>
                  <a:pt x="72" y="176"/>
                </a:lnTo>
                <a:lnTo>
                  <a:pt x="79" y="183"/>
                </a:lnTo>
                <a:lnTo>
                  <a:pt x="83" y="185"/>
                </a:lnTo>
                <a:lnTo>
                  <a:pt x="87" y="189"/>
                </a:lnTo>
                <a:lnTo>
                  <a:pt x="89" y="189"/>
                </a:lnTo>
                <a:lnTo>
                  <a:pt x="95" y="189"/>
                </a:lnTo>
                <a:lnTo>
                  <a:pt x="98" y="191"/>
                </a:lnTo>
                <a:lnTo>
                  <a:pt x="102" y="191"/>
                </a:lnTo>
                <a:lnTo>
                  <a:pt x="106" y="191"/>
                </a:lnTo>
                <a:lnTo>
                  <a:pt x="108" y="191"/>
                </a:lnTo>
                <a:lnTo>
                  <a:pt x="111" y="191"/>
                </a:lnTo>
                <a:lnTo>
                  <a:pt x="115" y="185"/>
                </a:lnTo>
                <a:lnTo>
                  <a:pt x="117" y="181"/>
                </a:lnTo>
                <a:lnTo>
                  <a:pt x="121" y="181"/>
                </a:lnTo>
                <a:lnTo>
                  <a:pt x="123" y="181"/>
                </a:lnTo>
                <a:lnTo>
                  <a:pt x="125" y="180"/>
                </a:lnTo>
                <a:lnTo>
                  <a:pt x="134" y="180"/>
                </a:lnTo>
                <a:lnTo>
                  <a:pt x="136" y="180"/>
                </a:lnTo>
                <a:lnTo>
                  <a:pt x="138" y="183"/>
                </a:lnTo>
                <a:lnTo>
                  <a:pt x="140" y="185"/>
                </a:lnTo>
                <a:lnTo>
                  <a:pt x="147" y="183"/>
                </a:lnTo>
                <a:lnTo>
                  <a:pt x="151" y="185"/>
                </a:lnTo>
                <a:lnTo>
                  <a:pt x="151" y="183"/>
                </a:lnTo>
                <a:lnTo>
                  <a:pt x="153" y="181"/>
                </a:lnTo>
                <a:lnTo>
                  <a:pt x="159" y="180"/>
                </a:lnTo>
                <a:lnTo>
                  <a:pt x="162" y="178"/>
                </a:lnTo>
                <a:lnTo>
                  <a:pt x="168" y="176"/>
                </a:lnTo>
                <a:lnTo>
                  <a:pt x="170" y="174"/>
                </a:lnTo>
                <a:lnTo>
                  <a:pt x="172" y="170"/>
                </a:lnTo>
                <a:lnTo>
                  <a:pt x="176" y="168"/>
                </a:lnTo>
                <a:lnTo>
                  <a:pt x="179" y="168"/>
                </a:lnTo>
                <a:lnTo>
                  <a:pt x="183" y="166"/>
                </a:lnTo>
                <a:lnTo>
                  <a:pt x="192" y="166"/>
                </a:lnTo>
                <a:lnTo>
                  <a:pt x="202" y="166"/>
                </a:lnTo>
                <a:lnTo>
                  <a:pt x="255" y="116"/>
                </a:lnTo>
                <a:lnTo>
                  <a:pt x="234" y="116"/>
                </a:lnTo>
                <a:lnTo>
                  <a:pt x="185" y="101"/>
                </a:lnTo>
                <a:lnTo>
                  <a:pt x="179" y="97"/>
                </a:lnTo>
                <a:lnTo>
                  <a:pt x="174" y="95"/>
                </a:lnTo>
                <a:lnTo>
                  <a:pt x="172" y="92"/>
                </a:lnTo>
                <a:lnTo>
                  <a:pt x="172" y="86"/>
                </a:lnTo>
                <a:lnTo>
                  <a:pt x="168" y="84"/>
                </a:lnTo>
                <a:lnTo>
                  <a:pt x="166" y="75"/>
                </a:lnTo>
                <a:lnTo>
                  <a:pt x="164" y="69"/>
                </a:lnTo>
                <a:lnTo>
                  <a:pt x="166" y="67"/>
                </a:lnTo>
                <a:lnTo>
                  <a:pt x="162" y="65"/>
                </a:lnTo>
                <a:lnTo>
                  <a:pt x="159" y="65"/>
                </a:lnTo>
                <a:lnTo>
                  <a:pt x="155" y="69"/>
                </a:lnTo>
                <a:lnTo>
                  <a:pt x="147" y="69"/>
                </a:lnTo>
                <a:lnTo>
                  <a:pt x="145" y="67"/>
                </a:lnTo>
                <a:lnTo>
                  <a:pt x="149" y="63"/>
                </a:lnTo>
                <a:lnTo>
                  <a:pt x="149" y="60"/>
                </a:lnTo>
                <a:lnTo>
                  <a:pt x="151" y="58"/>
                </a:lnTo>
                <a:lnTo>
                  <a:pt x="149" y="52"/>
                </a:lnTo>
                <a:lnTo>
                  <a:pt x="151" y="50"/>
                </a:lnTo>
                <a:lnTo>
                  <a:pt x="153" y="47"/>
                </a:lnTo>
                <a:lnTo>
                  <a:pt x="155" y="45"/>
                </a:lnTo>
                <a:lnTo>
                  <a:pt x="151" y="39"/>
                </a:lnTo>
                <a:lnTo>
                  <a:pt x="149" y="39"/>
                </a:lnTo>
                <a:lnTo>
                  <a:pt x="147" y="37"/>
                </a:lnTo>
                <a:lnTo>
                  <a:pt x="147" y="33"/>
                </a:lnTo>
                <a:lnTo>
                  <a:pt x="143" y="30"/>
                </a:lnTo>
                <a:lnTo>
                  <a:pt x="142" y="28"/>
                </a:lnTo>
                <a:lnTo>
                  <a:pt x="136" y="24"/>
                </a:lnTo>
                <a:lnTo>
                  <a:pt x="132" y="22"/>
                </a:lnTo>
                <a:lnTo>
                  <a:pt x="132" y="20"/>
                </a:lnTo>
                <a:lnTo>
                  <a:pt x="128" y="20"/>
                </a:lnTo>
                <a:lnTo>
                  <a:pt x="128" y="18"/>
                </a:lnTo>
                <a:lnTo>
                  <a:pt x="123" y="18"/>
                </a:lnTo>
                <a:lnTo>
                  <a:pt x="121" y="15"/>
                </a:lnTo>
                <a:lnTo>
                  <a:pt x="115" y="9"/>
                </a:lnTo>
                <a:lnTo>
                  <a:pt x="113" y="9"/>
                </a:lnTo>
                <a:lnTo>
                  <a:pt x="110" y="7"/>
                </a:lnTo>
                <a:lnTo>
                  <a:pt x="106" y="5"/>
                </a:lnTo>
                <a:lnTo>
                  <a:pt x="104" y="7"/>
                </a:lnTo>
                <a:lnTo>
                  <a:pt x="104" y="7"/>
                </a:lnTo>
                <a:lnTo>
                  <a:pt x="98" y="3"/>
                </a:lnTo>
                <a:lnTo>
                  <a:pt x="95" y="3"/>
                </a:lnTo>
                <a:lnTo>
                  <a:pt x="95" y="5"/>
                </a:lnTo>
                <a:lnTo>
                  <a:pt x="93" y="2"/>
                </a:lnTo>
                <a:lnTo>
                  <a:pt x="89" y="3"/>
                </a:lnTo>
                <a:lnTo>
                  <a:pt x="85" y="5"/>
                </a:lnTo>
                <a:lnTo>
                  <a:pt x="83" y="5"/>
                </a:lnTo>
                <a:lnTo>
                  <a:pt x="76" y="3"/>
                </a:lnTo>
                <a:lnTo>
                  <a:pt x="76" y="2"/>
                </a:lnTo>
                <a:lnTo>
                  <a:pt x="74" y="0"/>
                </a:lnTo>
                <a:lnTo>
                  <a:pt x="68" y="9"/>
                </a:lnTo>
                <a:lnTo>
                  <a:pt x="66" y="9"/>
                </a:lnTo>
                <a:lnTo>
                  <a:pt x="64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7"/>
                </a:lnTo>
                <a:lnTo>
                  <a:pt x="57" y="22"/>
                </a:lnTo>
                <a:lnTo>
                  <a:pt x="51" y="30"/>
                </a:lnTo>
                <a:lnTo>
                  <a:pt x="49" y="35"/>
                </a:lnTo>
                <a:lnTo>
                  <a:pt x="49" y="35"/>
                </a:lnTo>
                <a:lnTo>
                  <a:pt x="46" y="35"/>
                </a:lnTo>
                <a:lnTo>
                  <a:pt x="46" y="39"/>
                </a:lnTo>
                <a:lnTo>
                  <a:pt x="42" y="45"/>
                </a:lnTo>
                <a:lnTo>
                  <a:pt x="40" y="48"/>
                </a:lnTo>
                <a:lnTo>
                  <a:pt x="36" y="52"/>
                </a:lnTo>
                <a:lnTo>
                  <a:pt x="34" y="56"/>
                </a:lnTo>
                <a:lnTo>
                  <a:pt x="30" y="69"/>
                </a:lnTo>
                <a:lnTo>
                  <a:pt x="29" y="69"/>
                </a:lnTo>
                <a:lnTo>
                  <a:pt x="27" y="69"/>
                </a:lnTo>
                <a:lnTo>
                  <a:pt x="27" y="71"/>
                </a:lnTo>
                <a:lnTo>
                  <a:pt x="23" y="75"/>
                </a:lnTo>
                <a:lnTo>
                  <a:pt x="23" y="78"/>
                </a:lnTo>
                <a:lnTo>
                  <a:pt x="23" y="80"/>
                </a:lnTo>
                <a:lnTo>
                  <a:pt x="23" y="84"/>
                </a:lnTo>
                <a:lnTo>
                  <a:pt x="21" y="88"/>
                </a:lnTo>
                <a:lnTo>
                  <a:pt x="19" y="93"/>
                </a:lnTo>
                <a:lnTo>
                  <a:pt x="19" y="99"/>
                </a:lnTo>
                <a:lnTo>
                  <a:pt x="19" y="106"/>
                </a:lnTo>
                <a:lnTo>
                  <a:pt x="17" y="108"/>
                </a:lnTo>
                <a:lnTo>
                  <a:pt x="15" y="110"/>
                </a:lnTo>
                <a:lnTo>
                  <a:pt x="14" y="110"/>
                </a:lnTo>
                <a:lnTo>
                  <a:pt x="12" y="108"/>
                </a:lnTo>
                <a:lnTo>
                  <a:pt x="10" y="110"/>
                </a:lnTo>
                <a:lnTo>
                  <a:pt x="6" y="108"/>
                </a:lnTo>
                <a:lnTo>
                  <a:pt x="6" y="112"/>
                </a:lnTo>
                <a:lnTo>
                  <a:pt x="4" y="114"/>
                </a:lnTo>
                <a:lnTo>
                  <a:pt x="0" y="118"/>
                </a:lnTo>
                <a:lnTo>
                  <a:pt x="2" y="120"/>
                </a:lnTo>
                <a:lnTo>
                  <a:pt x="6" y="120"/>
                </a:lnTo>
                <a:lnTo>
                  <a:pt x="12" y="120"/>
                </a:lnTo>
                <a:lnTo>
                  <a:pt x="14" y="121"/>
                </a:lnTo>
                <a:lnTo>
                  <a:pt x="17" y="125"/>
                </a:lnTo>
                <a:lnTo>
                  <a:pt x="17" y="127"/>
                </a:lnTo>
                <a:lnTo>
                  <a:pt x="19" y="129"/>
                </a:lnTo>
                <a:lnTo>
                  <a:pt x="21" y="135"/>
                </a:lnTo>
                <a:lnTo>
                  <a:pt x="25" y="135"/>
                </a:lnTo>
                <a:lnTo>
                  <a:pt x="25" y="136"/>
                </a:lnTo>
                <a:lnTo>
                  <a:pt x="27" y="138"/>
                </a:lnTo>
                <a:lnTo>
                  <a:pt x="29" y="138"/>
                </a:lnTo>
                <a:lnTo>
                  <a:pt x="30" y="140"/>
                </a:lnTo>
                <a:lnTo>
                  <a:pt x="32" y="142"/>
                </a:lnTo>
                <a:lnTo>
                  <a:pt x="34" y="146"/>
                </a:lnTo>
                <a:lnTo>
                  <a:pt x="36" y="151"/>
                </a:lnTo>
                <a:lnTo>
                  <a:pt x="38" y="153"/>
                </a:lnTo>
                <a:lnTo>
                  <a:pt x="38" y="159"/>
                </a:lnTo>
                <a:lnTo>
                  <a:pt x="40" y="159"/>
                </a:lnTo>
                <a:lnTo>
                  <a:pt x="42" y="16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1" name="Freeform 858">
            <a:extLst>
              <a:ext uri="{FF2B5EF4-FFF2-40B4-BE49-F238E27FC236}">
                <a16:creationId xmlns:a16="http://schemas.microsoft.com/office/drawing/2014/main" id="{AC933081-E8D9-415A-92D4-54A5E2CC4BD0}"/>
              </a:ext>
            </a:extLst>
          </p:cNvPr>
          <p:cNvSpPr>
            <a:spLocks/>
          </p:cNvSpPr>
          <p:nvPr/>
        </p:nvSpPr>
        <p:spPr bwMode="auto">
          <a:xfrm>
            <a:off x="6891836" y="3862420"/>
            <a:ext cx="179659" cy="158617"/>
          </a:xfrm>
          <a:custGeom>
            <a:avLst/>
            <a:gdLst>
              <a:gd name="T0" fmla="*/ 26 w 111"/>
              <a:gd name="T1" fmla="*/ 6 h 98"/>
              <a:gd name="T2" fmla="*/ 21 w 111"/>
              <a:gd name="T3" fmla="*/ 8 h 98"/>
              <a:gd name="T4" fmla="*/ 15 w 111"/>
              <a:gd name="T5" fmla="*/ 10 h 98"/>
              <a:gd name="T6" fmla="*/ 15 w 111"/>
              <a:gd name="T7" fmla="*/ 13 h 98"/>
              <a:gd name="T8" fmla="*/ 11 w 111"/>
              <a:gd name="T9" fmla="*/ 15 h 98"/>
              <a:gd name="T10" fmla="*/ 9 w 111"/>
              <a:gd name="T11" fmla="*/ 19 h 98"/>
              <a:gd name="T12" fmla="*/ 9 w 111"/>
              <a:gd name="T13" fmla="*/ 25 h 98"/>
              <a:gd name="T14" fmla="*/ 9 w 111"/>
              <a:gd name="T15" fmla="*/ 26 h 98"/>
              <a:gd name="T16" fmla="*/ 6 w 111"/>
              <a:gd name="T17" fmla="*/ 40 h 98"/>
              <a:gd name="T18" fmla="*/ 2 w 111"/>
              <a:gd name="T19" fmla="*/ 47 h 98"/>
              <a:gd name="T20" fmla="*/ 0 w 111"/>
              <a:gd name="T21" fmla="*/ 53 h 98"/>
              <a:gd name="T22" fmla="*/ 4 w 111"/>
              <a:gd name="T23" fmla="*/ 64 h 98"/>
              <a:gd name="T24" fmla="*/ 9 w 111"/>
              <a:gd name="T25" fmla="*/ 64 h 98"/>
              <a:gd name="T26" fmla="*/ 13 w 111"/>
              <a:gd name="T27" fmla="*/ 62 h 98"/>
              <a:gd name="T28" fmla="*/ 21 w 111"/>
              <a:gd name="T29" fmla="*/ 55 h 98"/>
              <a:gd name="T30" fmla="*/ 28 w 111"/>
              <a:gd name="T31" fmla="*/ 58 h 98"/>
              <a:gd name="T32" fmla="*/ 34 w 111"/>
              <a:gd name="T33" fmla="*/ 56 h 98"/>
              <a:gd name="T34" fmla="*/ 40 w 111"/>
              <a:gd name="T35" fmla="*/ 58 h 98"/>
              <a:gd name="T36" fmla="*/ 43 w 111"/>
              <a:gd name="T37" fmla="*/ 56 h 98"/>
              <a:gd name="T38" fmla="*/ 49 w 111"/>
              <a:gd name="T39" fmla="*/ 60 h 98"/>
              <a:gd name="T40" fmla="*/ 55 w 111"/>
              <a:gd name="T41" fmla="*/ 60 h 98"/>
              <a:gd name="T42" fmla="*/ 60 w 111"/>
              <a:gd name="T43" fmla="*/ 62 h 98"/>
              <a:gd name="T44" fmla="*/ 68 w 111"/>
              <a:gd name="T45" fmla="*/ 71 h 98"/>
              <a:gd name="T46" fmla="*/ 73 w 111"/>
              <a:gd name="T47" fmla="*/ 73 h 98"/>
              <a:gd name="T48" fmla="*/ 77 w 111"/>
              <a:gd name="T49" fmla="*/ 75 h 98"/>
              <a:gd name="T50" fmla="*/ 87 w 111"/>
              <a:gd name="T51" fmla="*/ 81 h 98"/>
              <a:gd name="T52" fmla="*/ 92 w 111"/>
              <a:gd name="T53" fmla="*/ 86 h 98"/>
              <a:gd name="T54" fmla="*/ 94 w 111"/>
              <a:gd name="T55" fmla="*/ 92 h 98"/>
              <a:gd name="T56" fmla="*/ 100 w 111"/>
              <a:gd name="T57" fmla="*/ 98 h 98"/>
              <a:gd name="T58" fmla="*/ 105 w 111"/>
              <a:gd name="T59" fmla="*/ 96 h 98"/>
              <a:gd name="T60" fmla="*/ 111 w 111"/>
              <a:gd name="T61" fmla="*/ 92 h 98"/>
              <a:gd name="T62" fmla="*/ 109 w 111"/>
              <a:gd name="T63" fmla="*/ 90 h 98"/>
              <a:gd name="T64" fmla="*/ 107 w 111"/>
              <a:gd name="T65" fmla="*/ 90 h 98"/>
              <a:gd name="T66" fmla="*/ 104 w 111"/>
              <a:gd name="T67" fmla="*/ 86 h 98"/>
              <a:gd name="T68" fmla="*/ 102 w 111"/>
              <a:gd name="T69" fmla="*/ 83 h 98"/>
              <a:gd name="T70" fmla="*/ 98 w 111"/>
              <a:gd name="T71" fmla="*/ 75 h 98"/>
              <a:gd name="T72" fmla="*/ 96 w 111"/>
              <a:gd name="T73" fmla="*/ 75 h 98"/>
              <a:gd name="T74" fmla="*/ 92 w 111"/>
              <a:gd name="T75" fmla="*/ 71 h 98"/>
              <a:gd name="T76" fmla="*/ 87 w 111"/>
              <a:gd name="T77" fmla="*/ 66 h 98"/>
              <a:gd name="T78" fmla="*/ 79 w 111"/>
              <a:gd name="T79" fmla="*/ 58 h 98"/>
              <a:gd name="T80" fmla="*/ 73 w 111"/>
              <a:gd name="T81" fmla="*/ 55 h 98"/>
              <a:gd name="T82" fmla="*/ 68 w 111"/>
              <a:gd name="T83" fmla="*/ 53 h 98"/>
              <a:gd name="T84" fmla="*/ 64 w 111"/>
              <a:gd name="T85" fmla="*/ 53 h 98"/>
              <a:gd name="T86" fmla="*/ 60 w 111"/>
              <a:gd name="T87" fmla="*/ 51 h 98"/>
              <a:gd name="T88" fmla="*/ 60 w 111"/>
              <a:gd name="T89" fmla="*/ 45 h 98"/>
              <a:gd name="T90" fmla="*/ 55 w 111"/>
              <a:gd name="T91" fmla="*/ 41 h 98"/>
              <a:gd name="T92" fmla="*/ 56 w 111"/>
              <a:gd name="T93" fmla="*/ 45 h 98"/>
              <a:gd name="T94" fmla="*/ 53 w 111"/>
              <a:gd name="T95" fmla="*/ 49 h 98"/>
              <a:gd name="T96" fmla="*/ 51 w 111"/>
              <a:gd name="T97" fmla="*/ 41 h 98"/>
              <a:gd name="T98" fmla="*/ 49 w 111"/>
              <a:gd name="T99" fmla="*/ 38 h 98"/>
              <a:gd name="T100" fmla="*/ 47 w 111"/>
              <a:gd name="T101" fmla="*/ 34 h 98"/>
              <a:gd name="T102" fmla="*/ 38 w 111"/>
              <a:gd name="T103" fmla="*/ 4 h 98"/>
              <a:gd name="T104" fmla="*/ 34 w 111"/>
              <a:gd name="T105" fmla="*/ 0 h 98"/>
              <a:gd name="T106" fmla="*/ 28 w 111"/>
              <a:gd name="T107" fmla="*/ 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" h="98">
                <a:moveTo>
                  <a:pt x="28" y="4"/>
                </a:moveTo>
                <a:lnTo>
                  <a:pt x="26" y="6"/>
                </a:lnTo>
                <a:lnTo>
                  <a:pt x="24" y="8"/>
                </a:lnTo>
                <a:lnTo>
                  <a:pt x="21" y="8"/>
                </a:lnTo>
                <a:lnTo>
                  <a:pt x="19" y="10"/>
                </a:lnTo>
                <a:lnTo>
                  <a:pt x="15" y="10"/>
                </a:lnTo>
                <a:lnTo>
                  <a:pt x="15" y="12"/>
                </a:lnTo>
                <a:lnTo>
                  <a:pt x="15" y="13"/>
                </a:lnTo>
                <a:lnTo>
                  <a:pt x="15" y="15"/>
                </a:lnTo>
                <a:lnTo>
                  <a:pt x="11" y="15"/>
                </a:lnTo>
                <a:lnTo>
                  <a:pt x="9" y="15"/>
                </a:lnTo>
                <a:lnTo>
                  <a:pt x="9" y="19"/>
                </a:lnTo>
                <a:lnTo>
                  <a:pt x="8" y="23"/>
                </a:lnTo>
                <a:lnTo>
                  <a:pt x="9" y="25"/>
                </a:lnTo>
                <a:lnTo>
                  <a:pt x="9" y="25"/>
                </a:lnTo>
                <a:lnTo>
                  <a:pt x="9" y="26"/>
                </a:lnTo>
                <a:lnTo>
                  <a:pt x="8" y="32"/>
                </a:lnTo>
                <a:lnTo>
                  <a:pt x="6" y="40"/>
                </a:lnTo>
                <a:lnTo>
                  <a:pt x="2" y="45"/>
                </a:lnTo>
                <a:lnTo>
                  <a:pt x="2" y="47"/>
                </a:lnTo>
                <a:lnTo>
                  <a:pt x="0" y="49"/>
                </a:lnTo>
                <a:lnTo>
                  <a:pt x="0" y="53"/>
                </a:lnTo>
                <a:lnTo>
                  <a:pt x="2" y="60"/>
                </a:lnTo>
                <a:lnTo>
                  <a:pt x="4" y="64"/>
                </a:lnTo>
                <a:lnTo>
                  <a:pt x="6" y="64"/>
                </a:lnTo>
                <a:lnTo>
                  <a:pt x="9" y="64"/>
                </a:lnTo>
                <a:lnTo>
                  <a:pt x="11" y="62"/>
                </a:lnTo>
                <a:lnTo>
                  <a:pt x="13" y="62"/>
                </a:lnTo>
                <a:lnTo>
                  <a:pt x="19" y="53"/>
                </a:lnTo>
                <a:lnTo>
                  <a:pt x="21" y="55"/>
                </a:lnTo>
                <a:lnTo>
                  <a:pt x="21" y="56"/>
                </a:lnTo>
                <a:lnTo>
                  <a:pt x="28" y="58"/>
                </a:lnTo>
                <a:lnTo>
                  <a:pt x="30" y="58"/>
                </a:lnTo>
                <a:lnTo>
                  <a:pt x="34" y="56"/>
                </a:lnTo>
                <a:lnTo>
                  <a:pt x="38" y="55"/>
                </a:lnTo>
                <a:lnTo>
                  <a:pt x="40" y="58"/>
                </a:lnTo>
                <a:lnTo>
                  <a:pt x="40" y="56"/>
                </a:lnTo>
                <a:lnTo>
                  <a:pt x="43" y="56"/>
                </a:lnTo>
                <a:lnTo>
                  <a:pt x="49" y="60"/>
                </a:lnTo>
                <a:lnTo>
                  <a:pt x="49" y="60"/>
                </a:lnTo>
                <a:lnTo>
                  <a:pt x="51" y="58"/>
                </a:lnTo>
                <a:lnTo>
                  <a:pt x="55" y="60"/>
                </a:lnTo>
                <a:lnTo>
                  <a:pt x="58" y="62"/>
                </a:lnTo>
                <a:lnTo>
                  <a:pt x="60" y="62"/>
                </a:lnTo>
                <a:lnTo>
                  <a:pt x="66" y="68"/>
                </a:lnTo>
                <a:lnTo>
                  <a:pt x="68" y="71"/>
                </a:lnTo>
                <a:lnTo>
                  <a:pt x="73" y="71"/>
                </a:lnTo>
                <a:lnTo>
                  <a:pt x="73" y="73"/>
                </a:lnTo>
                <a:lnTo>
                  <a:pt x="77" y="73"/>
                </a:lnTo>
                <a:lnTo>
                  <a:pt x="77" y="75"/>
                </a:lnTo>
                <a:lnTo>
                  <a:pt x="81" y="77"/>
                </a:lnTo>
                <a:lnTo>
                  <a:pt x="87" y="81"/>
                </a:lnTo>
                <a:lnTo>
                  <a:pt x="88" y="83"/>
                </a:lnTo>
                <a:lnTo>
                  <a:pt x="92" y="86"/>
                </a:lnTo>
                <a:lnTo>
                  <a:pt x="92" y="90"/>
                </a:lnTo>
                <a:lnTo>
                  <a:pt x="94" y="92"/>
                </a:lnTo>
                <a:lnTo>
                  <a:pt x="96" y="92"/>
                </a:lnTo>
                <a:lnTo>
                  <a:pt x="100" y="98"/>
                </a:lnTo>
                <a:lnTo>
                  <a:pt x="104" y="98"/>
                </a:lnTo>
                <a:lnTo>
                  <a:pt x="105" y="96"/>
                </a:lnTo>
                <a:lnTo>
                  <a:pt x="109" y="94"/>
                </a:lnTo>
                <a:lnTo>
                  <a:pt x="111" y="92"/>
                </a:lnTo>
                <a:lnTo>
                  <a:pt x="111" y="90"/>
                </a:lnTo>
                <a:lnTo>
                  <a:pt x="109" y="90"/>
                </a:lnTo>
                <a:lnTo>
                  <a:pt x="109" y="90"/>
                </a:lnTo>
                <a:lnTo>
                  <a:pt x="107" y="90"/>
                </a:lnTo>
                <a:lnTo>
                  <a:pt x="105" y="90"/>
                </a:lnTo>
                <a:lnTo>
                  <a:pt x="104" y="86"/>
                </a:lnTo>
                <a:lnTo>
                  <a:pt x="104" y="86"/>
                </a:lnTo>
                <a:lnTo>
                  <a:pt x="102" y="83"/>
                </a:lnTo>
                <a:lnTo>
                  <a:pt x="100" y="83"/>
                </a:lnTo>
                <a:lnTo>
                  <a:pt x="98" y="75"/>
                </a:lnTo>
                <a:lnTo>
                  <a:pt x="96" y="73"/>
                </a:lnTo>
                <a:lnTo>
                  <a:pt x="96" y="75"/>
                </a:lnTo>
                <a:lnTo>
                  <a:pt x="94" y="75"/>
                </a:lnTo>
                <a:lnTo>
                  <a:pt x="92" y="71"/>
                </a:lnTo>
                <a:lnTo>
                  <a:pt x="88" y="70"/>
                </a:lnTo>
                <a:lnTo>
                  <a:pt x="87" y="66"/>
                </a:lnTo>
                <a:lnTo>
                  <a:pt x="81" y="60"/>
                </a:lnTo>
                <a:lnTo>
                  <a:pt x="79" y="58"/>
                </a:lnTo>
                <a:lnTo>
                  <a:pt x="75" y="56"/>
                </a:lnTo>
                <a:lnTo>
                  <a:pt x="73" y="55"/>
                </a:lnTo>
                <a:lnTo>
                  <a:pt x="70" y="53"/>
                </a:lnTo>
                <a:lnTo>
                  <a:pt x="68" y="53"/>
                </a:lnTo>
                <a:lnTo>
                  <a:pt x="68" y="53"/>
                </a:lnTo>
                <a:lnTo>
                  <a:pt x="64" y="53"/>
                </a:lnTo>
                <a:lnTo>
                  <a:pt x="64" y="53"/>
                </a:lnTo>
                <a:lnTo>
                  <a:pt x="60" y="51"/>
                </a:lnTo>
                <a:lnTo>
                  <a:pt x="58" y="47"/>
                </a:lnTo>
                <a:lnTo>
                  <a:pt x="60" y="45"/>
                </a:lnTo>
                <a:lnTo>
                  <a:pt x="56" y="41"/>
                </a:lnTo>
                <a:lnTo>
                  <a:pt x="55" y="41"/>
                </a:lnTo>
                <a:lnTo>
                  <a:pt x="55" y="45"/>
                </a:lnTo>
                <a:lnTo>
                  <a:pt x="56" y="45"/>
                </a:lnTo>
                <a:lnTo>
                  <a:pt x="56" y="51"/>
                </a:lnTo>
                <a:lnTo>
                  <a:pt x="53" y="49"/>
                </a:lnTo>
                <a:lnTo>
                  <a:pt x="53" y="45"/>
                </a:lnTo>
                <a:lnTo>
                  <a:pt x="51" y="41"/>
                </a:lnTo>
                <a:lnTo>
                  <a:pt x="49" y="40"/>
                </a:lnTo>
                <a:lnTo>
                  <a:pt x="49" y="38"/>
                </a:lnTo>
                <a:lnTo>
                  <a:pt x="47" y="34"/>
                </a:lnTo>
                <a:lnTo>
                  <a:pt x="47" y="34"/>
                </a:lnTo>
                <a:lnTo>
                  <a:pt x="43" y="23"/>
                </a:lnTo>
                <a:lnTo>
                  <a:pt x="38" y="4"/>
                </a:lnTo>
                <a:lnTo>
                  <a:pt x="34" y="0"/>
                </a:lnTo>
                <a:lnTo>
                  <a:pt x="34" y="0"/>
                </a:lnTo>
                <a:lnTo>
                  <a:pt x="30" y="4"/>
                </a:lnTo>
                <a:lnTo>
                  <a:pt x="2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2" name="Freeform 859">
            <a:extLst>
              <a:ext uri="{FF2B5EF4-FFF2-40B4-BE49-F238E27FC236}">
                <a16:creationId xmlns:a16="http://schemas.microsoft.com/office/drawing/2014/main" id="{81E5355D-6D49-43C8-B229-79D08F1BEFC9}"/>
              </a:ext>
            </a:extLst>
          </p:cNvPr>
          <p:cNvSpPr>
            <a:spLocks/>
          </p:cNvSpPr>
          <p:nvPr/>
        </p:nvSpPr>
        <p:spPr bwMode="auto">
          <a:xfrm>
            <a:off x="7037505" y="4011327"/>
            <a:ext cx="43700" cy="48557"/>
          </a:xfrm>
          <a:custGeom>
            <a:avLst/>
            <a:gdLst>
              <a:gd name="T0" fmla="*/ 15 w 27"/>
              <a:gd name="T1" fmla="*/ 4 h 30"/>
              <a:gd name="T2" fmla="*/ 14 w 27"/>
              <a:gd name="T3" fmla="*/ 6 h 30"/>
              <a:gd name="T4" fmla="*/ 8 w 27"/>
              <a:gd name="T5" fmla="*/ 8 h 30"/>
              <a:gd name="T6" fmla="*/ 6 w 27"/>
              <a:gd name="T7" fmla="*/ 11 h 30"/>
              <a:gd name="T8" fmla="*/ 4 w 27"/>
              <a:gd name="T9" fmla="*/ 13 h 30"/>
              <a:gd name="T10" fmla="*/ 6 w 27"/>
              <a:gd name="T11" fmla="*/ 19 h 30"/>
              <a:gd name="T12" fmla="*/ 4 w 27"/>
              <a:gd name="T13" fmla="*/ 21 h 30"/>
              <a:gd name="T14" fmla="*/ 4 w 27"/>
              <a:gd name="T15" fmla="*/ 24 h 30"/>
              <a:gd name="T16" fmla="*/ 0 w 27"/>
              <a:gd name="T17" fmla="*/ 28 h 30"/>
              <a:gd name="T18" fmla="*/ 2 w 27"/>
              <a:gd name="T19" fmla="*/ 30 h 30"/>
              <a:gd name="T20" fmla="*/ 10 w 27"/>
              <a:gd name="T21" fmla="*/ 30 h 30"/>
              <a:gd name="T22" fmla="*/ 14 w 27"/>
              <a:gd name="T23" fmla="*/ 26 h 30"/>
              <a:gd name="T24" fmla="*/ 17 w 27"/>
              <a:gd name="T25" fmla="*/ 26 h 30"/>
              <a:gd name="T26" fmla="*/ 21 w 27"/>
              <a:gd name="T27" fmla="*/ 28 h 30"/>
              <a:gd name="T28" fmla="*/ 21 w 27"/>
              <a:gd name="T29" fmla="*/ 26 h 30"/>
              <a:gd name="T30" fmla="*/ 25 w 27"/>
              <a:gd name="T31" fmla="*/ 21 h 30"/>
              <a:gd name="T32" fmla="*/ 25 w 27"/>
              <a:gd name="T33" fmla="*/ 19 h 30"/>
              <a:gd name="T34" fmla="*/ 19 w 27"/>
              <a:gd name="T35" fmla="*/ 19 h 30"/>
              <a:gd name="T36" fmla="*/ 17 w 27"/>
              <a:gd name="T37" fmla="*/ 21 h 30"/>
              <a:gd name="T38" fmla="*/ 15 w 27"/>
              <a:gd name="T39" fmla="*/ 19 h 30"/>
              <a:gd name="T40" fmla="*/ 14 w 27"/>
              <a:gd name="T41" fmla="*/ 17 h 30"/>
              <a:gd name="T42" fmla="*/ 17 w 27"/>
              <a:gd name="T43" fmla="*/ 17 h 30"/>
              <a:gd name="T44" fmla="*/ 19 w 27"/>
              <a:gd name="T45" fmla="*/ 15 h 30"/>
              <a:gd name="T46" fmla="*/ 21 w 27"/>
              <a:gd name="T47" fmla="*/ 15 h 30"/>
              <a:gd name="T48" fmla="*/ 25 w 27"/>
              <a:gd name="T49" fmla="*/ 11 h 30"/>
              <a:gd name="T50" fmla="*/ 27 w 27"/>
              <a:gd name="T51" fmla="*/ 11 h 30"/>
              <a:gd name="T52" fmla="*/ 27 w 27"/>
              <a:gd name="T53" fmla="*/ 6 h 30"/>
              <a:gd name="T54" fmla="*/ 27 w 27"/>
              <a:gd name="T55" fmla="*/ 4 h 30"/>
              <a:gd name="T56" fmla="*/ 25 w 27"/>
              <a:gd name="T57" fmla="*/ 4 h 30"/>
              <a:gd name="T58" fmla="*/ 21 w 27"/>
              <a:gd name="T59" fmla="*/ 0 h 30"/>
              <a:gd name="T60" fmla="*/ 21 w 27"/>
              <a:gd name="T61" fmla="*/ 0 h 30"/>
              <a:gd name="T62" fmla="*/ 21 w 27"/>
              <a:gd name="T63" fmla="*/ 0 h 30"/>
              <a:gd name="T64" fmla="*/ 19 w 27"/>
              <a:gd name="T65" fmla="*/ 2 h 30"/>
              <a:gd name="T66" fmla="*/ 15 w 27"/>
              <a:gd name="T67" fmla="*/ 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30">
                <a:moveTo>
                  <a:pt x="15" y="4"/>
                </a:moveTo>
                <a:lnTo>
                  <a:pt x="14" y="6"/>
                </a:lnTo>
                <a:lnTo>
                  <a:pt x="8" y="8"/>
                </a:lnTo>
                <a:lnTo>
                  <a:pt x="6" y="11"/>
                </a:lnTo>
                <a:lnTo>
                  <a:pt x="4" y="13"/>
                </a:lnTo>
                <a:lnTo>
                  <a:pt x="6" y="19"/>
                </a:lnTo>
                <a:lnTo>
                  <a:pt x="4" y="21"/>
                </a:lnTo>
                <a:lnTo>
                  <a:pt x="4" y="24"/>
                </a:lnTo>
                <a:lnTo>
                  <a:pt x="0" y="28"/>
                </a:lnTo>
                <a:lnTo>
                  <a:pt x="2" y="30"/>
                </a:lnTo>
                <a:lnTo>
                  <a:pt x="10" y="30"/>
                </a:lnTo>
                <a:lnTo>
                  <a:pt x="14" y="26"/>
                </a:lnTo>
                <a:lnTo>
                  <a:pt x="17" y="26"/>
                </a:lnTo>
                <a:lnTo>
                  <a:pt x="21" y="28"/>
                </a:lnTo>
                <a:lnTo>
                  <a:pt x="21" y="26"/>
                </a:lnTo>
                <a:lnTo>
                  <a:pt x="25" y="21"/>
                </a:lnTo>
                <a:lnTo>
                  <a:pt x="25" y="19"/>
                </a:lnTo>
                <a:lnTo>
                  <a:pt x="19" y="19"/>
                </a:lnTo>
                <a:lnTo>
                  <a:pt x="17" y="21"/>
                </a:lnTo>
                <a:lnTo>
                  <a:pt x="15" y="19"/>
                </a:lnTo>
                <a:lnTo>
                  <a:pt x="14" y="17"/>
                </a:lnTo>
                <a:lnTo>
                  <a:pt x="17" y="17"/>
                </a:lnTo>
                <a:lnTo>
                  <a:pt x="19" y="15"/>
                </a:lnTo>
                <a:lnTo>
                  <a:pt x="21" y="15"/>
                </a:lnTo>
                <a:lnTo>
                  <a:pt x="25" y="11"/>
                </a:lnTo>
                <a:lnTo>
                  <a:pt x="27" y="11"/>
                </a:lnTo>
                <a:lnTo>
                  <a:pt x="27" y="6"/>
                </a:lnTo>
                <a:lnTo>
                  <a:pt x="27" y="4"/>
                </a:lnTo>
                <a:lnTo>
                  <a:pt x="25" y="4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19" y="2"/>
                </a:lnTo>
                <a:lnTo>
                  <a:pt x="1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3" name="Freeform 860">
            <a:extLst>
              <a:ext uri="{FF2B5EF4-FFF2-40B4-BE49-F238E27FC236}">
                <a16:creationId xmlns:a16="http://schemas.microsoft.com/office/drawing/2014/main" id="{F7E3010B-B594-49F4-B78D-0EEEFDA8F8FE}"/>
              </a:ext>
            </a:extLst>
          </p:cNvPr>
          <p:cNvSpPr>
            <a:spLocks/>
          </p:cNvSpPr>
          <p:nvPr/>
        </p:nvSpPr>
        <p:spPr bwMode="auto">
          <a:xfrm>
            <a:off x="7022938" y="4029131"/>
            <a:ext cx="273535" cy="364175"/>
          </a:xfrm>
          <a:custGeom>
            <a:avLst/>
            <a:gdLst>
              <a:gd name="T0" fmla="*/ 32 w 169"/>
              <a:gd name="T1" fmla="*/ 34 h 225"/>
              <a:gd name="T2" fmla="*/ 38 w 169"/>
              <a:gd name="T3" fmla="*/ 45 h 225"/>
              <a:gd name="T4" fmla="*/ 98 w 169"/>
              <a:gd name="T5" fmla="*/ 66 h 225"/>
              <a:gd name="T6" fmla="*/ 56 w 169"/>
              <a:gd name="T7" fmla="*/ 116 h 225"/>
              <a:gd name="T8" fmla="*/ 40 w 169"/>
              <a:gd name="T9" fmla="*/ 118 h 225"/>
              <a:gd name="T10" fmla="*/ 32 w 169"/>
              <a:gd name="T11" fmla="*/ 126 h 225"/>
              <a:gd name="T12" fmla="*/ 17 w 169"/>
              <a:gd name="T13" fmla="*/ 131 h 225"/>
              <a:gd name="T14" fmla="*/ 15 w 169"/>
              <a:gd name="T15" fmla="*/ 135 h 225"/>
              <a:gd name="T16" fmla="*/ 11 w 169"/>
              <a:gd name="T17" fmla="*/ 225 h 225"/>
              <a:gd name="T18" fmla="*/ 26 w 169"/>
              <a:gd name="T19" fmla="*/ 206 h 225"/>
              <a:gd name="T20" fmla="*/ 34 w 169"/>
              <a:gd name="T21" fmla="*/ 199 h 225"/>
              <a:gd name="T22" fmla="*/ 49 w 169"/>
              <a:gd name="T23" fmla="*/ 188 h 225"/>
              <a:gd name="T24" fmla="*/ 70 w 169"/>
              <a:gd name="T25" fmla="*/ 167 h 225"/>
              <a:gd name="T26" fmla="*/ 102 w 169"/>
              <a:gd name="T27" fmla="*/ 143 h 225"/>
              <a:gd name="T28" fmla="*/ 117 w 169"/>
              <a:gd name="T29" fmla="*/ 124 h 225"/>
              <a:gd name="T30" fmla="*/ 134 w 169"/>
              <a:gd name="T31" fmla="*/ 98 h 225"/>
              <a:gd name="T32" fmla="*/ 147 w 169"/>
              <a:gd name="T33" fmla="*/ 73 h 225"/>
              <a:gd name="T34" fmla="*/ 149 w 169"/>
              <a:gd name="T35" fmla="*/ 64 h 225"/>
              <a:gd name="T36" fmla="*/ 156 w 169"/>
              <a:gd name="T37" fmla="*/ 55 h 225"/>
              <a:gd name="T38" fmla="*/ 162 w 169"/>
              <a:gd name="T39" fmla="*/ 40 h 225"/>
              <a:gd name="T40" fmla="*/ 164 w 169"/>
              <a:gd name="T41" fmla="*/ 30 h 225"/>
              <a:gd name="T42" fmla="*/ 168 w 169"/>
              <a:gd name="T43" fmla="*/ 30 h 225"/>
              <a:gd name="T44" fmla="*/ 168 w 169"/>
              <a:gd name="T45" fmla="*/ 27 h 225"/>
              <a:gd name="T46" fmla="*/ 168 w 169"/>
              <a:gd name="T47" fmla="*/ 25 h 225"/>
              <a:gd name="T48" fmla="*/ 166 w 169"/>
              <a:gd name="T49" fmla="*/ 17 h 225"/>
              <a:gd name="T50" fmla="*/ 166 w 169"/>
              <a:gd name="T51" fmla="*/ 15 h 225"/>
              <a:gd name="T52" fmla="*/ 166 w 169"/>
              <a:gd name="T53" fmla="*/ 10 h 225"/>
              <a:gd name="T54" fmla="*/ 168 w 169"/>
              <a:gd name="T55" fmla="*/ 4 h 225"/>
              <a:gd name="T56" fmla="*/ 160 w 169"/>
              <a:gd name="T57" fmla="*/ 0 h 225"/>
              <a:gd name="T58" fmla="*/ 156 w 169"/>
              <a:gd name="T59" fmla="*/ 4 h 225"/>
              <a:gd name="T60" fmla="*/ 154 w 169"/>
              <a:gd name="T61" fmla="*/ 6 h 225"/>
              <a:gd name="T62" fmla="*/ 147 w 169"/>
              <a:gd name="T63" fmla="*/ 10 h 225"/>
              <a:gd name="T64" fmla="*/ 137 w 169"/>
              <a:gd name="T65" fmla="*/ 12 h 225"/>
              <a:gd name="T66" fmla="*/ 126 w 169"/>
              <a:gd name="T67" fmla="*/ 13 h 225"/>
              <a:gd name="T68" fmla="*/ 111 w 169"/>
              <a:gd name="T69" fmla="*/ 15 h 225"/>
              <a:gd name="T70" fmla="*/ 102 w 169"/>
              <a:gd name="T71" fmla="*/ 15 h 225"/>
              <a:gd name="T72" fmla="*/ 85 w 169"/>
              <a:gd name="T73" fmla="*/ 21 h 225"/>
              <a:gd name="T74" fmla="*/ 77 w 169"/>
              <a:gd name="T75" fmla="*/ 21 h 225"/>
              <a:gd name="T76" fmla="*/ 68 w 169"/>
              <a:gd name="T77" fmla="*/ 25 h 225"/>
              <a:gd name="T78" fmla="*/ 56 w 169"/>
              <a:gd name="T79" fmla="*/ 30 h 225"/>
              <a:gd name="T80" fmla="*/ 47 w 169"/>
              <a:gd name="T81" fmla="*/ 25 h 225"/>
              <a:gd name="T82" fmla="*/ 34 w 169"/>
              <a:gd name="T83" fmla="*/ 12 h 225"/>
              <a:gd name="T84" fmla="*/ 28 w 169"/>
              <a:gd name="T85" fmla="*/ 19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9" h="225">
                <a:moveTo>
                  <a:pt x="28" y="19"/>
                </a:moveTo>
                <a:lnTo>
                  <a:pt x="30" y="25"/>
                </a:lnTo>
                <a:lnTo>
                  <a:pt x="32" y="34"/>
                </a:lnTo>
                <a:lnTo>
                  <a:pt x="36" y="36"/>
                </a:lnTo>
                <a:lnTo>
                  <a:pt x="36" y="42"/>
                </a:lnTo>
                <a:lnTo>
                  <a:pt x="38" y="45"/>
                </a:lnTo>
                <a:lnTo>
                  <a:pt x="43" y="47"/>
                </a:lnTo>
                <a:lnTo>
                  <a:pt x="49" y="51"/>
                </a:lnTo>
                <a:lnTo>
                  <a:pt x="98" y="66"/>
                </a:lnTo>
                <a:lnTo>
                  <a:pt x="119" y="66"/>
                </a:lnTo>
                <a:lnTo>
                  <a:pt x="66" y="116"/>
                </a:lnTo>
                <a:lnTo>
                  <a:pt x="56" y="116"/>
                </a:lnTo>
                <a:lnTo>
                  <a:pt x="47" y="116"/>
                </a:lnTo>
                <a:lnTo>
                  <a:pt x="43" y="118"/>
                </a:lnTo>
                <a:lnTo>
                  <a:pt x="40" y="118"/>
                </a:lnTo>
                <a:lnTo>
                  <a:pt x="36" y="120"/>
                </a:lnTo>
                <a:lnTo>
                  <a:pt x="34" y="124"/>
                </a:lnTo>
                <a:lnTo>
                  <a:pt x="32" y="126"/>
                </a:lnTo>
                <a:lnTo>
                  <a:pt x="26" y="128"/>
                </a:lnTo>
                <a:lnTo>
                  <a:pt x="23" y="130"/>
                </a:lnTo>
                <a:lnTo>
                  <a:pt x="17" y="131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0" y="148"/>
                </a:lnTo>
                <a:lnTo>
                  <a:pt x="0" y="214"/>
                </a:lnTo>
                <a:lnTo>
                  <a:pt x="11" y="225"/>
                </a:lnTo>
                <a:lnTo>
                  <a:pt x="11" y="223"/>
                </a:lnTo>
                <a:lnTo>
                  <a:pt x="24" y="208"/>
                </a:lnTo>
                <a:lnTo>
                  <a:pt x="26" y="206"/>
                </a:lnTo>
                <a:lnTo>
                  <a:pt x="30" y="203"/>
                </a:lnTo>
                <a:lnTo>
                  <a:pt x="34" y="201"/>
                </a:lnTo>
                <a:lnTo>
                  <a:pt x="34" y="199"/>
                </a:lnTo>
                <a:lnTo>
                  <a:pt x="36" y="199"/>
                </a:lnTo>
                <a:lnTo>
                  <a:pt x="45" y="188"/>
                </a:lnTo>
                <a:lnTo>
                  <a:pt x="49" y="188"/>
                </a:lnTo>
                <a:lnTo>
                  <a:pt x="60" y="175"/>
                </a:lnTo>
                <a:lnTo>
                  <a:pt x="66" y="171"/>
                </a:lnTo>
                <a:lnTo>
                  <a:pt x="70" y="167"/>
                </a:lnTo>
                <a:lnTo>
                  <a:pt x="75" y="167"/>
                </a:lnTo>
                <a:lnTo>
                  <a:pt x="83" y="160"/>
                </a:lnTo>
                <a:lnTo>
                  <a:pt x="102" y="143"/>
                </a:lnTo>
                <a:lnTo>
                  <a:pt x="111" y="133"/>
                </a:lnTo>
                <a:lnTo>
                  <a:pt x="115" y="128"/>
                </a:lnTo>
                <a:lnTo>
                  <a:pt x="117" y="124"/>
                </a:lnTo>
                <a:lnTo>
                  <a:pt x="128" y="109"/>
                </a:lnTo>
                <a:lnTo>
                  <a:pt x="128" y="107"/>
                </a:lnTo>
                <a:lnTo>
                  <a:pt x="134" y="98"/>
                </a:lnTo>
                <a:lnTo>
                  <a:pt x="136" y="92"/>
                </a:lnTo>
                <a:lnTo>
                  <a:pt x="145" y="75"/>
                </a:lnTo>
                <a:lnTo>
                  <a:pt x="147" y="73"/>
                </a:lnTo>
                <a:lnTo>
                  <a:pt x="145" y="70"/>
                </a:lnTo>
                <a:lnTo>
                  <a:pt x="145" y="68"/>
                </a:lnTo>
                <a:lnTo>
                  <a:pt x="149" y="64"/>
                </a:lnTo>
                <a:lnTo>
                  <a:pt x="151" y="64"/>
                </a:lnTo>
                <a:lnTo>
                  <a:pt x="153" y="62"/>
                </a:lnTo>
                <a:lnTo>
                  <a:pt x="156" y="55"/>
                </a:lnTo>
                <a:lnTo>
                  <a:pt x="162" y="45"/>
                </a:lnTo>
                <a:lnTo>
                  <a:pt x="162" y="42"/>
                </a:lnTo>
                <a:lnTo>
                  <a:pt x="162" y="40"/>
                </a:lnTo>
                <a:lnTo>
                  <a:pt x="164" y="36"/>
                </a:lnTo>
                <a:lnTo>
                  <a:pt x="162" y="34"/>
                </a:lnTo>
                <a:lnTo>
                  <a:pt x="164" y="30"/>
                </a:lnTo>
                <a:lnTo>
                  <a:pt x="166" y="28"/>
                </a:lnTo>
                <a:lnTo>
                  <a:pt x="168" y="28"/>
                </a:lnTo>
                <a:lnTo>
                  <a:pt x="168" y="30"/>
                </a:lnTo>
                <a:lnTo>
                  <a:pt x="169" y="28"/>
                </a:lnTo>
                <a:lnTo>
                  <a:pt x="168" y="27"/>
                </a:lnTo>
                <a:lnTo>
                  <a:pt x="168" y="27"/>
                </a:lnTo>
                <a:lnTo>
                  <a:pt x="168" y="28"/>
                </a:lnTo>
                <a:lnTo>
                  <a:pt x="166" y="28"/>
                </a:lnTo>
                <a:lnTo>
                  <a:pt x="168" y="25"/>
                </a:lnTo>
                <a:lnTo>
                  <a:pt x="166" y="23"/>
                </a:lnTo>
                <a:lnTo>
                  <a:pt x="164" y="21"/>
                </a:lnTo>
                <a:lnTo>
                  <a:pt x="166" y="17"/>
                </a:lnTo>
                <a:lnTo>
                  <a:pt x="168" y="15"/>
                </a:lnTo>
                <a:lnTo>
                  <a:pt x="168" y="15"/>
                </a:lnTo>
                <a:lnTo>
                  <a:pt x="166" y="15"/>
                </a:lnTo>
                <a:lnTo>
                  <a:pt x="164" y="13"/>
                </a:lnTo>
                <a:lnTo>
                  <a:pt x="166" y="12"/>
                </a:lnTo>
                <a:lnTo>
                  <a:pt x="166" y="10"/>
                </a:lnTo>
                <a:lnTo>
                  <a:pt x="168" y="6"/>
                </a:lnTo>
                <a:lnTo>
                  <a:pt x="169" y="4"/>
                </a:lnTo>
                <a:lnTo>
                  <a:pt x="168" y="4"/>
                </a:lnTo>
                <a:lnTo>
                  <a:pt x="166" y="4"/>
                </a:lnTo>
                <a:lnTo>
                  <a:pt x="162" y="2"/>
                </a:lnTo>
                <a:lnTo>
                  <a:pt x="160" y="0"/>
                </a:lnTo>
                <a:lnTo>
                  <a:pt x="160" y="2"/>
                </a:lnTo>
                <a:lnTo>
                  <a:pt x="158" y="0"/>
                </a:lnTo>
                <a:lnTo>
                  <a:pt x="156" y="4"/>
                </a:lnTo>
                <a:lnTo>
                  <a:pt x="156" y="4"/>
                </a:lnTo>
                <a:lnTo>
                  <a:pt x="156" y="6"/>
                </a:lnTo>
                <a:lnTo>
                  <a:pt x="154" y="6"/>
                </a:lnTo>
                <a:lnTo>
                  <a:pt x="153" y="8"/>
                </a:lnTo>
                <a:lnTo>
                  <a:pt x="147" y="10"/>
                </a:lnTo>
                <a:lnTo>
                  <a:pt x="147" y="10"/>
                </a:lnTo>
                <a:lnTo>
                  <a:pt x="145" y="10"/>
                </a:lnTo>
                <a:lnTo>
                  <a:pt x="141" y="10"/>
                </a:lnTo>
                <a:lnTo>
                  <a:pt x="137" y="12"/>
                </a:lnTo>
                <a:lnTo>
                  <a:pt x="130" y="13"/>
                </a:lnTo>
                <a:lnTo>
                  <a:pt x="128" y="13"/>
                </a:lnTo>
                <a:lnTo>
                  <a:pt x="126" y="13"/>
                </a:lnTo>
                <a:lnTo>
                  <a:pt x="120" y="13"/>
                </a:lnTo>
                <a:lnTo>
                  <a:pt x="117" y="15"/>
                </a:lnTo>
                <a:lnTo>
                  <a:pt x="111" y="15"/>
                </a:lnTo>
                <a:lnTo>
                  <a:pt x="109" y="15"/>
                </a:lnTo>
                <a:lnTo>
                  <a:pt x="105" y="15"/>
                </a:lnTo>
                <a:lnTo>
                  <a:pt x="102" y="15"/>
                </a:lnTo>
                <a:lnTo>
                  <a:pt x="92" y="21"/>
                </a:lnTo>
                <a:lnTo>
                  <a:pt x="88" y="23"/>
                </a:lnTo>
                <a:lnTo>
                  <a:pt x="85" y="21"/>
                </a:lnTo>
                <a:lnTo>
                  <a:pt x="83" y="21"/>
                </a:lnTo>
                <a:lnTo>
                  <a:pt x="79" y="21"/>
                </a:lnTo>
                <a:lnTo>
                  <a:pt x="77" y="21"/>
                </a:lnTo>
                <a:lnTo>
                  <a:pt x="75" y="21"/>
                </a:lnTo>
                <a:lnTo>
                  <a:pt x="70" y="25"/>
                </a:lnTo>
                <a:lnTo>
                  <a:pt x="68" y="25"/>
                </a:lnTo>
                <a:lnTo>
                  <a:pt x="62" y="28"/>
                </a:lnTo>
                <a:lnTo>
                  <a:pt x="62" y="28"/>
                </a:lnTo>
                <a:lnTo>
                  <a:pt x="56" y="30"/>
                </a:lnTo>
                <a:lnTo>
                  <a:pt x="53" y="28"/>
                </a:lnTo>
                <a:lnTo>
                  <a:pt x="49" y="25"/>
                </a:lnTo>
                <a:lnTo>
                  <a:pt x="47" y="25"/>
                </a:lnTo>
                <a:lnTo>
                  <a:pt x="45" y="23"/>
                </a:lnTo>
                <a:lnTo>
                  <a:pt x="36" y="12"/>
                </a:lnTo>
                <a:lnTo>
                  <a:pt x="34" y="12"/>
                </a:lnTo>
                <a:lnTo>
                  <a:pt x="34" y="10"/>
                </a:lnTo>
                <a:lnTo>
                  <a:pt x="30" y="15"/>
                </a:lnTo>
                <a:lnTo>
                  <a:pt x="28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4" name="Freeform 861">
            <a:extLst>
              <a:ext uri="{FF2B5EF4-FFF2-40B4-BE49-F238E27FC236}">
                <a16:creationId xmlns:a16="http://schemas.microsoft.com/office/drawing/2014/main" id="{9567AD65-DDB3-405C-8570-4FF1D6474CA7}"/>
              </a:ext>
            </a:extLst>
          </p:cNvPr>
          <p:cNvSpPr>
            <a:spLocks/>
          </p:cNvSpPr>
          <p:nvPr/>
        </p:nvSpPr>
        <p:spPr bwMode="auto">
          <a:xfrm>
            <a:off x="6822237" y="4205554"/>
            <a:ext cx="224978" cy="273536"/>
          </a:xfrm>
          <a:custGeom>
            <a:avLst/>
            <a:gdLst>
              <a:gd name="T0" fmla="*/ 139 w 139"/>
              <a:gd name="T1" fmla="*/ 26 h 169"/>
              <a:gd name="T2" fmla="*/ 135 w 139"/>
              <a:gd name="T3" fmla="*/ 24 h 169"/>
              <a:gd name="T4" fmla="*/ 126 w 139"/>
              <a:gd name="T5" fmla="*/ 24 h 169"/>
              <a:gd name="T6" fmla="*/ 122 w 139"/>
              <a:gd name="T7" fmla="*/ 21 h 169"/>
              <a:gd name="T8" fmla="*/ 111 w 139"/>
              <a:gd name="T9" fmla="*/ 22 h 169"/>
              <a:gd name="T10" fmla="*/ 105 w 139"/>
              <a:gd name="T11" fmla="*/ 22 h 169"/>
              <a:gd name="T12" fmla="*/ 99 w 139"/>
              <a:gd name="T13" fmla="*/ 32 h 169"/>
              <a:gd name="T14" fmla="*/ 94 w 139"/>
              <a:gd name="T15" fmla="*/ 32 h 169"/>
              <a:gd name="T16" fmla="*/ 86 w 139"/>
              <a:gd name="T17" fmla="*/ 32 h 169"/>
              <a:gd name="T18" fmla="*/ 77 w 139"/>
              <a:gd name="T19" fmla="*/ 30 h 169"/>
              <a:gd name="T20" fmla="*/ 71 w 139"/>
              <a:gd name="T21" fmla="*/ 26 h 169"/>
              <a:gd name="T22" fmla="*/ 60 w 139"/>
              <a:gd name="T23" fmla="*/ 17 h 169"/>
              <a:gd name="T24" fmla="*/ 49 w 139"/>
              <a:gd name="T25" fmla="*/ 15 h 169"/>
              <a:gd name="T26" fmla="*/ 41 w 139"/>
              <a:gd name="T27" fmla="*/ 15 h 169"/>
              <a:gd name="T28" fmla="*/ 35 w 139"/>
              <a:gd name="T29" fmla="*/ 11 h 169"/>
              <a:gd name="T30" fmla="*/ 34 w 139"/>
              <a:gd name="T31" fmla="*/ 2 h 169"/>
              <a:gd name="T32" fmla="*/ 28 w 139"/>
              <a:gd name="T33" fmla="*/ 0 h 169"/>
              <a:gd name="T34" fmla="*/ 20 w 139"/>
              <a:gd name="T35" fmla="*/ 7 h 169"/>
              <a:gd name="T36" fmla="*/ 15 w 139"/>
              <a:gd name="T37" fmla="*/ 13 h 169"/>
              <a:gd name="T38" fmla="*/ 11 w 139"/>
              <a:gd name="T39" fmla="*/ 17 h 169"/>
              <a:gd name="T40" fmla="*/ 7 w 139"/>
              <a:gd name="T41" fmla="*/ 21 h 169"/>
              <a:gd name="T42" fmla="*/ 7 w 139"/>
              <a:gd name="T43" fmla="*/ 21 h 169"/>
              <a:gd name="T44" fmla="*/ 11 w 139"/>
              <a:gd name="T45" fmla="*/ 26 h 169"/>
              <a:gd name="T46" fmla="*/ 11 w 139"/>
              <a:gd name="T47" fmla="*/ 30 h 169"/>
              <a:gd name="T48" fmla="*/ 15 w 139"/>
              <a:gd name="T49" fmla="*/ 36 h 169"/>
              <a:gd name="T50" fmla="*/ 18 w 139"/>
              <a:gd name="T51" fmla="*/ 41 h 169"/>
              <a:gd name="T52" fmla="*/ 22 w 139"/>
              <a:gd name="T53" fmla="*/ 47 h 169"/>
              <a:gd name="T54" fmla="*/ 24 w 139"/>
              <a:gd name="T55" fmla="*/ 51 h 169"/>
              <a:gd name="T56" fmla="*/ 28 w 139"/>
              <a:gd name="T57" fmla="*/ 56 h 169"/>
              <a:gd name="T58" fmla="*/ 22 w 139"/>
              <a:gd name="T59" fmla="*/ 66 h 169"/>
              <a:gd name="T60" fmla="*/ 22 w 139"/>
              <a:gd name="T61" fmla="*/ 71 h 169"/>
              <a:gd name="T62" fmla="*/ 17 w 139"/>
              <a:gd name="T63" fmla="*/ 73 h 169"/>
              <a:gd name="T64" fmla="*/ 13 w 139"/>
              <a:gd name="T65" fmla="*/ 77 h 169"/>
              <a:gd name="T66" fmla="*/ 7 w 139"/>
              <a:gd name="T67" fmla="*/ 84 h 169"/>
              <a:gd name="T68" fmla="*/ 3 w 139"/>
              <a:gd name="T69" fmla="*/ 92 h 169"/>
              <a:gd name="T70" fmla="*/ 5 w 139"/>
              <a:gd name="T71" fmla="*/ 107 h 169"/>
              <a:gd name="T72" fmla="*/ 69 w 139"/>
              <a:gd name="T73" fmla="*/ 148 h 169"/>
              <a:gd name="T74" fmla="*/ 69 w 139"/>
              <a:gd name="T75" fmla="*/ 152 h 169"/>
              <a:gd name="T76" fmla="*/ 90 w 139"/>
              <a:gd name="T77" fmla="*/ 169 h 169"/>
              <a:gd name="T78" fmla="*/ 96 w 139"/>
              <a:gd name="T79" fmla="*/ 167 h 169"/>
              <a:gd name="T80" fmla="*/ 103 w 139"/>
              <a:gd name="T81" fmla="*/ 152 h 169"/>
              <a:gd name="T82" fmla="*/ 107 w 139"/>
              <a:gd name="T83" fmla="*/ 146 h 169"/>
              <a:gd name="T84" fmla="*/ 109 w 139"/>
              <a:gd name="T85" fmla="*/ 140 h 169"/>
              <a:gd name="T86" fmla="*/ 111 w 139"/>
              <a:gd name="T87" fmla="*/ 135 h 169"/>
              <a:gd name="T88" fmla="*/ 113 w 139"/>
              <a:gd name="T89" fmla="*/ 133 h 169"/>
              <a:gd name="T90" fmla="*/ 122 w 139"/>
              <a:gd name="T91" fmla="*/ 129 h 169"/>
              <a:gd name="T92" fmla="*/ 126 w 139"/>
              <a:gd name="T93" fmla="*/ 125 h 169"/>
              <a:gd name="T94" fmla="*/ 130 w 139"/>
              <a:gd name="T95" fmla="*/ 124 h 169"/>
              <a:gd name="T96" fmla="*/ 135 w 139"/>
              <a:gd name="T97" fmla="*/ 116 h 169"/>
              <a:gd name="T98" fmla="*/ 124 w 139"/>
              <a:gd name="T99" fmla="*/ 3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9" h="169">
                <a:moveTo>
                  <a:pt x="124" y="39"/>
                </a:moveTo>
                <a:lnTo>
                  <a:pt x="139" y="26"/>
                </a:lnTo>
                <a:lnTo>
                  <a:pt x="139" y="26"/>
                </a:lnTo>
                <a:lnTo>
                  <a:pt x="135" y="24"/>
                </a:lnTo>
                <a:lnTo>
                  <a:pt x="128" y="26"/>
                </a:lnTo>
                <a:lnTo>
                  <a:pt x="126" y="24"/>
                </a:lnTo>
                <a:lnTo>
                  <a:pt x="124" y="21"/>
                </a:lnTo>
                <a:lnTo>
                  <a:pt x="122" y="21"/>
                </a:lnTo>
                <a:lnTo>
                  <a:pt x="113" y="21"/>
                </a:lnTo>
                <a:lnTo>
                  <a:pt x="111" y="22"/>
                </a:lnTo>
                <a:lnTo>
                  <a:pt x="109" y="22"/>
                </a:lnTo>
                <a:lnTo>
                  <a:pt x="105" y="22"/>
                </a:lnTo>
                <a:lnTo>
                  <a:pt x="103" y="26"/>
                </a:lnTo>
                <a:lnTo>
                  <a:pt x="99" y="32"/>
                </a:lnTo>
                <a:lnTo>
                  <a:pt x="96" y="32"/>
                </a:lnTo>
                <a:lnTo>
                  <a:pt x="94" y="32"/>
                </a:lnTo>
                <a:lnTo>
                  <a:pt x="90" y="32"/>
                </a:lnTo>
                <a:lnTo>
                  <a:pt x="86" y="32"/>
                </a:lnTo>
                <a:lnTo>
                  <a:pt x="83" y="30"/>
                </a:lnTo>
                <a:lnTo>
                  <a:pt x="77" y="30"/>
                </a:lnTo>
                <a:lnTo>
                  <a:pt x="75" y="30"/>
                </a:lnTo>
                <a:lnTo>
                  <a:pt x="71" y="26"/>
                </a:lnTo>
                <a:lnTo>
                  <a:pt x="67" y="24"/>
                </a:lnTo>
                <a:lnTo>
                  <a:pt x="60" y="17"/>
                </a:lnTo>
                <a:lnTo>
                  <a:pt x="58" y="15"/>
                </a:lnTo>
                <a:lnTo>
                  <a:pt x="49" y="15"/>
                </a:lnTo>
                <a:lnTo>
                  <a:pt x="45" y="15"/>
                </a:lnTo>
                <a:lnTo>
                  <a:pt x="41" y="15"/>
                </a:lnTo>
                <a:lnTo>
                  <a:pt x="39" y="15"/>
                </a:lnTo>
                <a:lnTo>
                  <a:pt x="35" y="11"/>
                </a:lnTo>
                <a:lnTo>
                  <a:pt x="35" y="2"/>
                </a:lnTo>
                <a:lnTo>
                  <a:pt x="34" y="2"/>
                </a:lnTo>
                <a:lnTo>
                  <a:pt x="30" y="2"/>
                </a:lnTo>
                <a:lnTo>
                  <a:pt x="28" y="0"/>
                </a:lnTo>
                <a:lnTo>
                  <a:pt x="26" y="0"/>
                </a:lnTo>
                <a:lnTo>
                  <a:pt x="20" y="7"/>
                </a:lnTo>
                <a:lnTo>
                  <a:pt x="17" y="13"/>
                </a:lnTo>
                <a:lnTo>
                  <a:pt x="15" y="13"/>
                </a:lnTo>
                <a:lnTo>
                  <a:pt x="13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9" y="22"/>
                </a:lnTo>
                <a:lnTo>
                  <a:pt x="11" y="26"/>
                </a:lnTo>
                <a:lnTo>
                  <a:pt x="13" y="28"/>
                </a:lnTo>
                <a:lnTo>
                  <a:pt x="11" y="30"/>
                </a:lnTo>
                <a:lnTo>
                  <a:pt x="15" y="32"/>
                </a:lnTo>
                <a:lnTo>
                  <a:pt x="15" y="36"/>
                </a:lnTo>
                <a:lnTo>
                  <a:pt x="15" y="37"/>
                </a:lnTo>
                <a:lnTo>
                  <a:pt x="18" y="41"/>
                </a:lnTo>
                <a:lnTo>
                  <a:pt x="20" y="47"/>
                </a:lnTo>
                <a:lnTo>
                  <a:pt x="22" y="47"/>
                </a:lnTo>
                <a:lnTo>
                  <a:pt x="24" y="49"/>
                </a:lnTo>
                <a:lnTo>
                  <a:pt x="24" y="51"/>
                </a:lnTo>
                <a:lnTo>
                  <a:pt x="26" y="52"/>
                </a:lnTo>
                <a:lnTo>
                  <a:pt x="28" y="56"/>
                </a:lnTo>
                <a:lnTo>
                  <a:pt x="26" y="60"/>
                </a:lnTo>
                <a:lnTo>
                  <a:pt x="22" y="66"/>
                </a:lnTo>
                <a:lnTo>
                  <a:pt x="22" y="67"/>
                </a:lnTo>
                <a:lnTo>
                  <a:pt x="22" y="71"/>
                </a:lnTo>
                <a:lnTo>
                  <a:pt x="15" y="71"/>
                </a:lnTo>
                <a:lnTo>
                  <a:pt x="17" y="73"/>
                </a:lnTo>
                <a:lnTo>
                  <a:pt x="15" y="75"/>
                </a:lnTo>
                <a:lnTo>
                  <a:pt x="13" y="77"/>
                </a:lnTo>
                <a:lnTo>
                  <a:pt x="9" y="80"/>
                </a:lnTo>
                <a:lnTo>
                  <a:pt x="7" y="84"/>
                </a:lnTo>
                <a:lnTo>
                  <a:pt x="5" y="86"/>
                </a:lnTo>
                <a:lnTo>
                  <a:pt x="3" y="92"/>
                </a:lnTo>
                <a:lnTo>
                  <a:pt x="0" y="107"/>
                </a:lnTo>
                <a:lnTo>
                  <a:pt x="5" y="107"/>
                </a:lnTo>
                <a:lnTo>
                  <a:pt x="66" y="142"/>
                </a:lnTo>
                <a:lnTo>
                  <a:pt x="69" y="148"/>
                </a:lnTo>
                <a:lnTo>
                  <a:pt x="67" y="150"/>
                </a:lnTo>
                <a:lnTo>
                  <a:pt x="69" y="152"/>
                </a:lnTo>
                <a:lnTo>
                  <a:pt x="69" y="154"/>
                </a:lnTo>
                <a:lnTo>
                  <a:pt x="90" y="169"/>
                </a:lnTo>
                <a:lnTo>
                  <a:pt x="92" y="169"/>
                </a:lnTo>
                <a:lnTo>
                  <a:pt x="96" y="167"/>
                </a:lnTo>
                <a:lnTo>
                  <a:pt x="101" y="157"/>
                </a:lnTo>
                <a:lnTo>
                  <a:pt x="103" y="152"/>
                </a:lnTo>
                <a:lnTo>
                  <a:pt x="103" y="148"/>
                </a:lnTo>
                <a:lnTo>
                  <a:pt x="107" y="146"/>
                </a:lnTo>
                <a:lnTo>
                  <a:pt x="109" y="140"/>
                </a:lnTo>
                <a:lnTo>
                  <a:pt x="109" y="140"/>
                </a:lnTo>
                <a:lnTo>
                  <a:pt x="109" y="139"/>
                </a:lnTo>
                <a:lnTo>
                  <a:pt x="111" y="135"/>
                </a:lnTo>
                <a:lnTo>
                  <a:pt x="111" y="135"/>
                </a:lnTo>
                <a:lnTo>
                  <a:pt x="113" y="133"/>
                </a:lnTo>
                <a:lnTo>
                  <a:pt x="118" y="133"/>
                </a:lnTo>
                <a:lnTo>
                  <a:pt x="122" y="129"/>
                </a:lnTo>
                <a:lnTo>
                  <a:pt x="128" y="127"/>
                </a:lnTo>
                <a:lnTo>
                  <a:pt x="126" y="125"/>
                </a:lnTo>
                <a:lnTo>
                  <a:pt x="128" y="124"/>
                </a:lnTo>
                <a:lnTo>
                  <a:pt x="130" y="124"/>
                </a:lnTo>
                <a:lnTo>
                  <a:pt x="135" y="116"/>
                </a:lnTo>
                <a:lnTo>
                  <a:pt x="135" y="116"/>
                </a:lnTo>
                <a:lnTo>
                  <a:pt x="124" y="105"/>
                </a:lnTo>
                <a:lnTo>
                  <a:pt x="124" y="3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Freeform 862">
            <a:extLst>
              <a:ext uri="{FF2B5EF4-FFF2-40B4-BE49-F238E27FC236}">
                <a16:creationId xmlns:a16="http://schemas.microsoft.com/office/drawing/2014/main" id="{FFC19887-5198-4328-9FF3-32F442665CDB}"/>
              </a:ext>
            </a:extLst>
          </p:cNvPr>
          <p:cNvSpPr>
            <a:spLocks/>
          </p:cNvSpPr>
          <p:nvPr/>
        </p:nvSpPr>
        <p:spPr bwMode="auto">
          <a:xfrm>
            <a:off x="6763969" y="4381977"/>
            <a:ext cx="21041" cy="0"/>
          </a:xfrm>
          <a:custGeom>
            <a:avLst/>
            <a:gdLst>
              <a:gd name="T0" fmla="*/ 0 w 13"/>
              <a:gd name="T1" fmla="*/ 7 w 13"/>
              <a:gd name="T2" fmla="*/ 13 w 13"/>
              <a:gd name="T3" fmla="*/ 0 w 13"/>
              <a:gd name="T4" fmla="*/ 0 w 1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">
                <a:moveTo>
                  <a:pt x="0" y="0"/>
                </a:moveTo>
                <a:lnTo>
                  <a:pt x="7" y="0"/>
                </a:lnTo>
                <a:lnTo>
                  <a:pt x="1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6" name="Freeform 863">
            <a:extLst>
              <a:ext uri="{FF2B5EF4-FFF2-40B4-BE49-F238E27FC236}">
                <a16:creationId xmlns:a16="http://schemas.microsoft.com/office/drawing/2014/main" id="{E80D7A48-EA7C-4FBB-A90D-4B92B5D1AB42}"/>
              </a:ext>
            </a:extLst>
          </p:cNvPr>
          <p:cNvSpPr>
            <a:spLocks/>
          </p:cNvSpPr>
          <p:nvPr/>
        </p:nvSpPr>
        <p:spPr bwMode="auto">
          <a:xfrm>
            <a:off x="6708939" y="4239544"/>
            <a:ext cx="158617" cy="150526"/>
          </a:xfrm>
          <a:custGeom>
            <a:avLst/>
            <a:gdLst>
              <a:gd name="T0" fmla="*/ 23 w 98"/>
              <a:gd name="T1" fmla="*/ 22 h 93"/>
              <a:gd name="T2" fmla="*/ 21 w 98"/>
              <a:gd name="T3" fmla="*/ 31 h 93"/>
              <a:gd name="T4" fmla="*/ 24 w 98"/>
              <a:gd name="T5" fmla="*/ 35 h 93"/>
              <a:gd name="T6" fmla="*/ 26 w 98"/>
              <a:gd name="T7" fmla="*/ 39 h 93"/>
              <a:gd name="T8" fmla="*/ 13 w 98"/>
              <a:gd name="T9" fmla="*/ 58 h 93"/>
              <a:gd name="T10" fmla="*/ 4 w 98"/>
              <a:gd name="T11" fmla="*/ 71 h 93"/>
              <a:gd name="T12" fmla="*/ 4 w 98"/>
              <a:gd name="T13" fmla="*/ 76 h 93"/>
              <a:gd name="T14" fmla="*/ 0 w 98"/>
              <a:gd name="T15" fmla="*/ 89 h 93"/>
              <a:gd name="T16" fmla="*/ 0 w 98"/>
              <a:gd name="T17" fmla="*/ 93 h 93"/>
              <a:gd name="T18" fmla="*/ 4 w 98"/>
              <a:gd name="T19" fmla="*/ 93 h 93"/>
              <a:gd name="T20" fmla="*/ 8 w 98"/>
              <a:gd name="T21" fmla="*/ 91 h 93"/>
              <a:gd name="T22" fmla="*/ 11 w 98"/>
              <a:gd name="T23" fmla="*/ 93 h 93"/>
              <a:gd name="T24" fmla="*/ 13 w 98"/>
              <a:gd name="T25" fmla="*/ 89 h 93"/>
              <a:gd name="T26" fmla="*/ 17 w 98"/>
              <a:gd name="T27" fmla="*/ 89 h 93"/>
              <a:gd name="T28" fmla="*/ 19 w 98"/>
              <a:gd name="T29" fmla="*/ 89 h 93"/>
              <a:gd name="T30" fmla="*/ 34 w 98"/>
              <a:gd name="T31" fmla="*/ 88 h 93"/>
              <a:gd name="T32" fmla="*/ 47 w 98"/>
              <a:gd name="T33" fmla="*/ 88 h 93"/>
              <a:gd name="T34" fmla="*/ 73 w 98"/>
              <a:gd name="T35" fmla="*/ 71 h 93"/>
              <a:gd name="T36" fmla="*/ 77 w 98"/>
              <a:gd name="T37" fmla="*/ 63 h 93"/>
              <a:gd name="T38" fmla="*/ 83 w 98"/>
              <a:gd name="T39" fmla="*/ 56 h 93"/>
              <a:gd name="T40" fmla="*/ 87 w 98"/>
              <a:gd name="T41" fmla="*/ 52 h 93"/>
              <a:gd name="T42" fmla="*/ 92 w 98"/>
              <a:gd name="T43" fmla="*/ 50 h 93"/>
              <a:gd name="T44" fmla="*/ 92 w 98"/>
              <a:gd name="T45" fmla="*/ 45 h 93"/>
              <a:gd name="T46" fmla="*/ 98 w 98"/>
              <a:gd name="T47" fmla="*/ 35 h 93"/>
              <a:gd name="T48" fmla="*/ 94 w 98"/>
              <a:gd name="T49" fmla="*/ 30 h 93"/>
              <a:gd name="T50" fmla="*/ 92 w 98"/>
              <a:gd name="T51" fmla="*/ 26 h 93"/>
              <a:gd name="T52" fmla="*/ 88 w 98"/>
              <a:gd name="T53" fmla="*/ 20 h 93"/>
              <a:gd name="T54" fmla="*/ 85 w 98"/>
              <a:gd name="T55" fmla="*/ 15 h 93"/>
              <a:gd name="T56" fmla="*/ 81 w 98"/>
              <a:gd name="T57" fmla="*/ 9 h 93"/>
              <a:gd name="T58" fmla="*/ 81 w 98"/>
              <a:gd name="T59" fmla="*/ 5 h 93"/>
              <a:gd name="T60" fmla="*/ 77 w 98"/>
              <a:gd name="T61" fmla="*/ 0 h 93"/>
              <a:gd name="T62" fmla="*/ 73 w 98"/>
              <a:gd name="T63" fmla="*/ 1 h 93"/>
              <a:gd name="T64" fmla="*/ 68 w 98"/>
              <a:gd name="T65" fmla="*/ 7 h 93"/>
              <a:gd name="T66" fmla="*/ 58 w 98"/>
              <a:gd name="T67" fmla="*/ 5 h 93"/>
              <a:gd name="T68" fmla="*/ 51 w 98"/>
              <a:gd name="T69" fmla="*/ 7 h 93"/>
              <a:gd name="T70" fmla="*/ 49 w 98"/>
              <a:gd name="T71" fmla="*/ 7 h 93"/>
              <a:gd name="T72" fmla="*/ 47 w 98"/>
              <a:gd name="T73" fmla="*/ 13 h 93"/>
              <a:gd name="T74" fmla="*/ 41 w 98"/>
              <a:gd name="T75" fmla="*/ 11 h 93"/>
              <a:gd name="T76" fmla="*/ 38 w 98"/>
              <a:gd name="T77" fmla="*/ 7 h 93"/>
              <a:gd name="T78" fmla="*/ 30 w 98"/>
              <a:gd name="T79" fmla="*/ 7 h 93"/>
              <a:gd name="T80" fmla="*/ 24 w 98"/>
              <a:gd name="T81" fmla="*/ 7 h 93"/>
              <a:gd name="T82" fmla="*/ 26 w 98"/>
              <a:gd name="T83" fmla="*/ 11 h 93"/>
              <a:gd name="T84" fmla="*/ 24 w 98"/>
              <a:gd name="T85" fmla="*/ 1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8" h="93">
                <a:moveTo>
                  <a:pt x="23" y="16"/>
                </a:moveTo>
                <a:lnTo>
                  <a:pt x="23" y="22"/>
                </a:lnTo>
                <a:lnTo>
                  <a:pt x="23" y="28"/>
                </a:lnTo>
                <a:lnTo>
                  <a:pt x="21" y="31"/>
                </a:lnTo>
                <a:lnTo>
                  <a:pt x="23" y="33"/>
                </a:lnTo>
                <a:lnTo>
                  <a:pt x="24" y="35"/>
                </a:lnTo>
                <a:lnTo>
                  <a:pt x="26" y="37"/>
                </a:lnTo>
                <a:lnTo>
                  <a:pt x="26" y="39"/>
                </a:lnTo>
                <a:lnTo>
                  <a:pt x="17" y="50"/>
                </a:lnTo>
                <a:lnTo>
                  <a:pt x="13" y="58"/>
                </a:lnTo>
                <a:lnTo>
                  <a:pt x="11" y="59"/>
                </a:lnTo>
                <a:lnTo>
                  <a:pt x="4" y="71"/>
                </a:lnTo>
                <a:lnTo>
                  <a:pt x="4" y="73"/>
                </a:lnTo>
                <a:lnTo>
                  <a:pt x="4" y="76"/>
                </a:lnTo>
                <a:lnTo>
                  <a:pt x="2" y="84"/>
                </a:lnTo>
                <a:lnTo>
                  <a:pt x="0" y="89"/>
                </a:lnTo>
                <a:lnTo>
                  <a:pt x="0" y="93"/>
                </a:lnTo>
                <a:lnTo>
                  <a:pt x="0" y="93"/>
                </a:lnTo>
                <a:lnTo>
                  <a:pt x="2" y="93"/>
                </a:lnTo>
                <a:lnTo>
                  <a:pt x="4" y="93"/>
                </a:lnTo>
                <a:lnTo>
                  <a:pt x="6" y="91"/>
                </a:lnTo>
                <a:lnTo>
                  <a:pt x="8" y="91"/>
                </a:lnTo>
                <a:lnTo>
                  <a:pt x="9" y="93"/>
                </a:lnTo>
                <a:lnTo>
                  <a:pt x="11" y="93"/>
                </a:lnTo>
                <a:lnTo>
                  <a:pt x="13" y="93"/>
                </a:lnTo>
                <a:lnTo>
                  <a:pt x="13" y="89"/>
                </a:lnTo>
                <a:lnTo>
                  <a:pt x="15" y="89"/>
                </a:lnTo>
                <a:lnTo>
                  <a:pt x="17" y="89"/>
                </a:lnTo>
                <a:lnTo>
                  <a:pt x="17" y="89"/>
                </a:lnTo>
                <a:lnTo>
                  <a:pt x="19" y="89"/>
                </a:lnTo>
                <a:lnTo>
                  <a:pt x="21" y="88"/>
                </a:lnTo>
                <a:lnTo>
                  <a:pt x="34" y="88"/>
                </a:lnTo>
                <a:lnTo>
                  <a:pt x="34" y="88"/>
                </a:lnTo>
                <a:lnTo>
                  <a:pt x="47" y="88"/>
                </a:lnTo>
                <a:lnTo>
                  <a:pt x="70" y="86"/>
                </a:lnTo>
                <a:lnTo>
                  <a:pt x="73" y="71"/>
                </a:lnTo>
                <a:lnTo>
                  <a:pt x="75" y="65"/>
                </a:lnTo>
                <a:lnTo>
                  <a:pt x="77" y="63"/>
                </a:lnTo>
                <a:lnTo>
                  <a:pt x="79" y="59"/>
                </a:lnTo>
                <a:lnTo>
                  <a:pt x="83" y="56"/>
                </a:lnTo>
                <a:lnTo>
                  <a:pt x="85" y="54"/>
                </a:lnTo>
                <a:lnTo>
                  <a:pt x="87" y="52"/>
                </a:lnTo>
                <a:lnTo>
                  <a:pt x="85" y="50"/>
                </a:lnTo>
                <a:lnTo>
                  <a:pt x="92" y="50"/>
                </a:lnTo>
                <a:lnTo>
                  <a:pt x="92" y="46"/>
                </a:lnTo>
                <a:lnTo>
                  <a:pt x="92" y="45"/>
                </a:lnTo>
                <a:lnTo>
                  <a:pt x="96" y="39"/>
                </a:lnTo>
                <a:lnTo>
                  <a:pt x="98" y="35"/>
                </a:lnTo>
                <a:lnTo>
                  <a:pt x="96" y="31"/>
                </a:lnTo>
                <a:lnTo>
                  <a:pt x="94" y="30"/>
                </a:lnTo>
                <a:lnTo>
                  <a:pt x="94" y="28"/>
                </a:lnTo>
                <a:lnTo>
                  <a:pt x="92" y="26"/>
                </a:lnTo>
                <a:lnTo>
                  <a:pt x="90" y="26"/>
                </a:lnTo>
                <a:lnTo>
                  <a:pt x="88" y="20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1" y="9"/>
                </a:lnTo>
                <a:lnTo>
                  <a:pt x="83" y="7"/>
                </a:lnTo>
                <a:lnTo>
                  <a:pt x="81" y="5"/>
                </a:lnTo>
                <a:lnTo>
                  <a:pt x="79" y="1"/>
                </a:lnTo>
                <a:lnTo>
                  <a:pt x="77" y="0"/>
                </a:lnTo>
                <a:lnTo>
                  <a:pt x="77" y="0"/>
                </a:lnTo>
                <a:lnTo>
                  <a:pt x="73" y="1"/>
                </a:lnTo>
                <a:lnTo>
                  <a:pt x="72" y="5"/>
                </a:lnTo>
                <a:lnTo>
                  <a:pt x="68" y="7"/>
                </a:lnTo>
                <a:lnTo>
                  <a:pt x="64" y="5"/>
                </a:lnTo>
                <a:lnTo>
                  <a:pt x="58" y="5"/>
                </a:lnTo>
                <a:lnTo>
                  <a:pt x="55" y="7"/>
                </a:lnTo>
                <a:lnTo>
                  <a:pt x="51" y="7"/>
                </a:lnTo>
                <a:lnTo>
                  <a:pt x="51" y="9"/>
                </a:lnTo>
                <a:lnTo>
                  <a:pt x="49" y="7"/>
                </a:lnTo>
                <a:lnTo>
                  <a:pt x="47" y="9"/>
                </a:lnTo>
                <a:lnTo>
                  <a:pt x="47" y="13"/>
                </a:lnTo>
                <a:lnTo>
                  <a:pt x="45" y="13"/>
                </a:lnTo>
                <a:lnTo>
                  <a:pt x="41" y="11"/>
                </a:lnTo>
                <a:lnTo>
                  <a:pt x="40" y="9"/>
                </a:lnTo>
                <a:lnTo>
                  <a:pt x="38" y="7"/>
                </a:lnTo>
                <a:lnTo>
                  <a:pt x="34" y="9"/>
                </a:lnTo>
                <a:lnTo>
                  <a:pt x="30" y="7"/>
                </a:lnTo>
                <a:lnTo>
                  <a:pt x="26" y="5"/>
                </a:lnTo>
                <a:lnTo>
                  <a:pt x="24" y="7"/>
                </a:lnTo>
                <a:lnTo>
                  <a:pt x="24" y="9"/>
                </a:lnTo>
                <a:lnTo>
                  <a:pt x="26" y="11"/>
                </a:lnTo>
                <a:lnTo>
                  <a:pt x="26" y="13"/>
                </a:lnTo>
                <a:lnTo>
                  <a:pt x="24" y="15"/>
                </a:lnTo>
                <a:lnTo>
                  <a:pt x="23" y="1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Freeform 864">
            <a:extLst>
              <a:ext uri="{FF2B5EF4-FFF2-40B4-BE49-F238E27FC236}">
                <a16:creationId xmlns:a16="http://schemas.microsoft.com/office/drawing/2014/main" id="{2A49F408-8272-4E21-B691-BCC40663F4A8}"/>
              </a:ext>
            </a:extLst>
          </p:cNvPr>
          <p:cNvSpPr>
            <a:spLocks/>
          </p:cNvSpPr>
          <p:nvPr/>
        </p:nvSpPr>
        <p:spPr bwMode="auto">
          <a:xfrm>
            <a:off x="6304301" y="4053410"/>
            <a:ext cx="349607" cy="234691"/>
          </a:xfrm>
          <a:custGeom>
            <a:avLst/>
            <a:gdLst>
              <a:gd name="T0" fmla="*/ 122 w 216"/>
              <a:gd name="T1" fmla="*/ 4 h 145"/>
              <a:gd name="T2" fmla="*/ 116 w 216"/>
              <a:gd name="T3" fmla="*/ 12 h 145"/>
              <a:gd name="T4" fmla="*/ 109 w 216"/>
              <a:gd name="T5" fmla="*/ 19 h 145"/>
              <a:gd name="T6" fmla="*/ 105 w 216"/>
              <a:gd name="T7" fmla="*/ 28 h 145"/>
              <a:gd name="T8" fmla="*/ 92 w 216"/>
              <a:gd name="T9" fmla="*/ 34 h 145"/>
              <a:gd name="T10" fmla="*/ 77 w 216"/>
              <a:gd name="T11" fmla="*/ 34 h 145"/>
              <a:gd name="T12" fmla="*/ 75 w 216"/>
              <a:gd name="T13" fmla="*/ 41 h 145"/>
              <a:gd name="T14" fmla="*/ 71 w 216"/>
              <a:gd name="T15" fmla="*/ 49 h 145"/>
              <a:gd name="T16" fmla="*/ 47 w 216"/>
              <a:gd name="T17" fmla="*/ 56 h 145"/>
              <a:gd name="T18" fmla="*/ 37 w 216"/>
              <a:gd name="T19" fmla="*/ 55 h 145"/>
              <a:gd name="T20" fmla="*/ 32 w 216"/>
              <a:gd name="T21" fmla="*/ 62 h 145"/>
              <a:gd name="T22" fmla="*/ 20 w 216"/>
              <a:gd name="T23" fmla="*/ 58 h 145"/>
              <a:gd name="T24" fmla="*/ 13 w 216"/>
              <a:gd name="T25" fmla="*/ 64 h 145"/>
              <a:gd name="T26" fmla="*/ 3 w 216"/>
              <a:gd name="T27" fmla="*/ 81 h 145"/>
              <a:gd name="T28" fmla="*/ 1 w 216"/>
              <a:gd name="T29" fmla="*/ 92 h 145"/>
              <a:gd name="T30" fmla="*/ 3 w 216"/>
              <a:gd name="T31" fmla="*/ 111 h 145"/>
              <a:gd name="T32" fmla="*/ 13 w 216"/>
              <a:gd name="T33" fmla="*/ 120 h 145"/>
              <a:gd name="T34" fmla="*/ 28 w 216"/>
              <a:gd name="T35" fmla="*/ 137 h 145"/>
              <a:gd name="T36" fmla="*/ 28 w 216"/>
              <a:gd name="T37" fmla="*/ 145 h 145"/>
              <a:gd name="T38" fmla="*/ 45 w 216"/>
              <a:gd name="T39" fmla="*/ 126 h 145"/>
              <a:gd name="T40" fmla="*/ 58 w 216"/>
              <a:gd name="T41" fmla="*/ 122 h 145"/>
              <a:gd name="T42" fmla="*/ 67 w 216"/>
              <a:gd name="T43" fmla="*/ 124 h 145"/>
              <a:gd name="T44" fmla="*/ 71 w 216"/>
              <a:gd name="T45" fmla="*/ 118 h 145"/>
              <a:gd name="T46" fmla="*/ 71 w 216"/>
              <a:gd name="T47" fmla="*/ 111 h 145"/>
              <a:gd name="T48" fmla="*/ 75 w 216"/>
              <a:gd name="T49" fmla="*/ 103 h 145"/>
              <a:gd name="T50" fmla="*/ 82 w 216"/>
              <a:gd name="T51" fmla="*/ 101 h 145"/>
              <a:gd name="T52" fmla="*/ 94 w 216"/>
              <a:gd name="T53" fmla="*/ 107 h 145"/>
              <a:gd name="T54" fmla="*/ 105 w 216"/>
              <a:gd name="T55" fmla="*/ 113 h 145"/>
              <a:gd name="T56" fmla="*/ 116 w 216"/>
              <a:gd name="T57" fmla="*/ 115 h 145"/>
              <a:gd name="T58" fmla="*/ 128 w 216"/>
              <a:gd name="T59" fmla="*/ 116 h 145"/>
              <a:gd name="T60" fmla="*/ 129 w 216"/>
              <a:gd name="T61" fmla="*/ 111 h 145"/>
              <a:gd name="T62" fmla="*/ 141 w 216"/>
              <a:gd name="T63" fmla="*/ 107 h 145"/>
              <a:gd name="T64" fmla="*/ 154 w 216"/>
              <a:gd name="T65" fmla="*/ 105 h 145"/>
              <a:gd name="T66" fmla="*/ 165 w 216"/>
              <a:gd name="T67" fmla="*/ 101 h 145"/>
              <a:gd name="T68" fmla="*/ 171 w 216"/>
              <a:gd name="T69" fmla="*/ 103 h 145"/>
              <a:gd name="T70" fmla="*/ 182 w 216"/>
              <a:gd name="T71" fmla="*/ 100 h 145"/>
              <a:gd name="T72" fmla="*/ 186 w 216"/>
              <a:gd name="T73" fmla="*/ 98 h 145"/>
              <a:gd name="T74" fmla="*/ 195 w 216"/>
              <a:gd name="T75" fmla="*/ 100 h 145"/>
              <a:gd name="T76" fmla="*/ 209 w 216"/>
              <a:gd name="T77" fmla="*/ 100 h 145"/>
              <a:gd name="T78" fmla="*/ 216 w 216"/>
              <a:gd name="T79" fmla="*/ 101 h 145"/>
              <a:gd name="T80" fmla="*/ 210 w 216"/>
              <a:gd name="T81" fmla="*/ 90 h 145"/>
              <a:gd name="T82" fmla="*/ 201 w 216"/>
              <a:gd name="T83" fmla="*/ 85 h 145"/>
              <a:gd name="T84" fmla="*/ 195 w 216"/>
              <a:gd name="T85" fmla="*/ 77 h 145"/>
              <a:gd name="T86" fmla="*/ 188 w 216"/>
              <a:gd name="T87" fmla="*/ 68 h 145"/>
              <a:gd name="T88" fmla="*/ 177 w 216"/>
              <a:gd name="T89" fmla="*/ 64 h 145"/>
              <a:gd name="T90" fmla="*/ 182 w 216"/>
              <a:gd name="T91" fmla="*/ 56 h 145"/>
              <a:gd name="T92" fmla="*/ 173 w 216"/>
              <a:gd name="T93" fmla="*/ 51 h 145"/>
              <a:gd name="T94" fmla="*/ 161 w 216"/>
              <a:gd name="T95" fmla="*/ 45 h 145"/>
              <a:gd name="T96" fmla="*/ 156 w 216"/>
              <a:gd name="T97" fmla="*/ 38 h 145"/>
              <a:gd name="T98" fmla="*/ 146 w 216"/>
              <a:gd name="T99" fmla="*/ 32 h 145"/>
              <a:gd name="T100" fmla="*/ 148 w 216"/>
              <a:gd name="T101" fmla="*/ 23 h 145"/>
              <a:gd name="T102" fmla="*/ 137 w 216"/>
              <a:gd name="T103" fmla="*/ 6 h 145"/>
              <a:gd name="T104" fmla="*/ 137 w 216"/>
              <a:gd name="T105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6" h="145">
                <a:moveTo>
                  <a:pt x="131" y="2"/>
                </a:moveTo>
                <a:lnTo>
                  <a:pt x="129" y="2"/>
                </a:lnTo>
                <a:lnTo>
                  <a:pt x="126" y="2"/>
                </a:lnTo>
                <a:lnTo>
                  <a:pt x="122" y="4"/>
                </a:lnTo>
                <a:lnTo>
                  <a:pt x="118" y="6"/>
                </a:lnTo>
                <a:lnTo>
                  <a:pt x="118" y="8"/>
                </a:lnTo>
                <a:lnTo>
                  <a:pt x="118" y="12"/>
                </a:lnTo>
                <a:lnTo>
                  <a:pt x="116" y="12"/>
                </a:lnTo>
                <a:lnTo>
                  <a:pt x="113" y="15"/>
                </a:lnTo>
                <a:lnTo>
                  <a:pt x="111" y="17"/>
                </a:lnTo>
                <a:lnTo>
                  <a:pt x="111" y="15"/>
                </a:lnTo>
                <a:lnTo>
                  <a:pt x="109" y="19"/>
                </a:lnTo>
                <a:lnTo>
                  <a:pt x="109" y="21"/>
                </a:lnTo>
                <a:lnTo>
                  <a:pt x="105" y="23"/>
                </a:lnTo>
                <a:lnTo>
                  <a:pt x="105" y="25"/>
                </a:lnTo>
                <a:lnTo>
                  <a:pt x="105" y="28"/>
                </a:lnTo>
                <a:lnTo>
                  <a:pt x="105" y="30"/>
                </a:lnTo>
                <a:lnTo>
                  <a:pt x="101" y="32"/>
                </a:lnTo>
                <a:lnTo>
                  <a:pt x="99" y="34"/>
                </a:lnTo>
                <a:lnTo>
                  <a:pt x="92" y="34"/>
                </a:lnTo>
                <a:lnTo>
                  <a:pt x="88" y="36"/>
                </a:lnTo>
                <a:lnTo>
                  <a:pt x="84" y="34"/>
                </a:lnTo>
                <a:lnTo>
                  <a:pt x="80" y="34"/>
                </a:lnTo>
                <a:lnTo>
                  <a:pt x="77" y="34"/>
                </a:lnTo>
                <a:lnTo>
                  <a:pt x="75" y="34"/>
                </a:lnTo>
                <a:lnTo>
                  <a:pt x="73" y="34"/>
                </a:lnTo>
                <a:lnTo>
                  <a:pt x="71" y="38"/>
                </a:lnTo>
                <a:lnTo>
                  <a:pt x="75" y="41"/>
                </a:lnTo>
                <a:lnTo>
                  <a:pt x="77" y="41"/>
                </a:lnTo>
                <a:lnTo>
                  <a:pt x="77" y="43"/>
                </a:lnTo>
                <a:lnTo>
                  <a:pt x="73" y="47"/>
                </a:lnTo>
                <a:lnTo>
                  <a:pt x="71" y="49"/>
                </a:lnTo>
                <a:lnTo>
                  <a:pt x="65" y="49"/>
                </a:lnTo>
                <a:lnTo>
                  <a:pt x="56" y="51"/>
                </a:lnTo>
                <a:lnTo>
                  <a:pt x="52" y="55"/>
                </a:lnTo>
                <a:lnTo>
                  <a:pt x="47" y="56"/>
                </a:lnTo>
                <a:lnTo>
                  <a:pt x="43" y="58"/>
                </a:lnTo>
                <a:lnTo>
                  <a:pt x="39" y="60"/>
                </a:lnTo>
                <a:lnTo>
                  <a:pt x="39" y="58"/>
                </a:lnTo>
                <a:lnTo>
                  <a:pt x="37" y="55"/>
                </a:lnTo>
                <a:lnTo>
                  <a:pt x="35" y="53"/>
                </a:lnTo>
                <a:lnTo>
                  <a:pt x="33" y="55"/>
                </a:lnTo>
                <a:lnTo>
                  <a:pt x="33" y="58"/>
                </a:lnTo>
                <a:lnTo>
                  <a:pt x="32" y="62"/>
                </a:lnTo>
                <a:lnTo>
                  <a:pt x="28" y="62"/>
                </a:lnTo>
                <a:lnTo>
                  <a:pt x="24" y="62"/>
                </a:lnTo>
                <a:lnTo>
                  <a:pt x="22" y="62"/>
                </a:lnTo>
                <a:lnTo>
                  <a:pt x="20" y="58"/>
                </a:lnTo>
                <a:lnTo>
                  <a:pt x="18" y="56"/>
                </a:lnTo>
                <a:lnTo>
                  <a:pt x="18" y="58"/>
                </a:lnTo>
                <a:lnTo>
                  <a:pt x="16" y="62"/>
                </a:lnTo>
                <a:lnTo>
                  <a:pt x="13" y="64"/>
                </a:lnTo>
                <a:lnTo>
                  <a:pt x="13" y="66"/>
                </a:lnTo>
                <a:lnTo>
                  <a:pt x="9" y="71"/>
                </a:lnTo>
                <a:lnTo>
                  <a:pt x="7" y="77"/>
                </a:lnTo>
                <a:lnTo>
                  <a:pt x="3" y="81"/>
                </a:lnTo>
                <a:lnTo>
                  <a:pt x="1" y="81"/>
                </a:lnTo>
                <a:lnTo>
                  <a:pt x="0" y="85"/>
                </a:lnTo>
                <a:lnTo>
                  <a:pt x="1" y="86"/>
                </a:lnTo>
                <a:lnTo>
                  <a:pt x="1" y="92"/>
                </a:lnTo>
                <a:lnTo>
                  <a:pt x="1" y="96"/>
                </a:lnTo>
                <a:lnTo>
                  <a:pt x="3" y="100"/>
                </a:lnTo>
                <a:lnTo>
                  <a:pt x="3" y="103"/>
                </a:lnTo>
                <a:lnTo>
                  <a:pt x="3" y="111"/>
                </a:lnTo>
                <a:lnTo>
                  <a:pt x="5" y="111"/>
                </a:lnTo>
                <a:lnTo>
                  <a:pt x="9" y="115"/>
                </a:lnTo>
                <a:lnTo>
                  <a:pt x="13" y="116"/>
                </a:lnTo>
                <a:lnTo>
                  <a:pt x="13" y="120"/>
                </a:lnTo>
                <a:lnTo>
                  <a:pt x="18" y="126"/>
                </a:lnTo>
                <a:lnTo>
                  <a:pt x="20" y="131"/>
                </a:lnTo>
                <a:lnTo>
                  <a:pt x="22" y="133"/>
                </a:lnTo>
                <a:lnTo>
                  <a:pt x="28" y="137"/>
                </a:lnTo>
                <a:lnTo>
                  <a:pt x="28" y="141"/>
                </a:lnTo>
                <a:lnTo>
                  <a:pt x="28" y="143"/>
                </a:lnTo>
                <a:lnTo>
                  <a:pt x="28" y="145"/>
                </a:lnTo>
                <a:lnTo>
                  <a:pt x="28" y="145"/>
                </a:lnTo>
                <a:lnTo>
                  <a:pt x="35" y="133"/>
                </a:lnTo>
                <a:lnTo>
                  <a:pt x="41" y="130"/>
                </a:lnTo>
                <a:lnTo>
                  <a:pt x="43" y="128"/>
                </a:lnTo>
                <a:lnTo>
                  <a:pt x="45" y="126"/>
                </a:lnTo>
                <a:lnTo>
                  <a:pt x="52" y="124"/>
                </a:lnTo>
                <a:lnTo>
                  <a:pt x="54" y="124"/>
                </a:lnTo>
                <a:lnTo>
                  <a:pt x="56" y="122"/>
                </a:lnTo>
                <a:lnTo>
                  <a:pt x="58" y="122"/>
                </a:lnTo>
                <a:lnTo>
                  <a:pt x="62" y="122"/>
                </a:lnTo>
                <a:lnTo>
                  <a:pt x="62" y="124"/>
                </a:lnTo>
                <a:lnTo>
                  <a:pt x="65" y="126"/>
                </a:lnTo>
                <a:lnTo>
                  <a:pt x="67" y="124"/>
                </a:lnTo>
                <a:lnTo>
                  <a:pt x="69" y="124"/>
                </a:lnTo>
                <a:lnTo>
                  <a:pt x="69" y="122"/>
                </a:lnTo>
                <a:lnTo>
                  <a:pt x="69" y="120"/>
                </a:lnTo>
                <a:lnTo>
                  <a:pt x="71" y="118"/>
                </a:lnTo>
                <a:lnTo>
                  <a:pt x="67" y="115"/>
                </a:lnTo>
                <a:lnTo>
                  <a:pt x="67" y="113"/>
                </a:lnTo>
                <a:lnTo>
                  <a:pt x="71" y="113"/>
                </a:lnTo>
                <a:lnTo>
                  <a:pt x="71" y="111"/>
                </a:lnTo>
                <a:lnTo>
                  <a:pt x="71" y="109"/>
                </a:lnTo>
                <a:lnTo>
                  <a:pt x="73" y="107"/>
                </a:lnTo>
                <a:lnTo>
                  <a:pt x="73" y="105"/>
                </a:lnTo>
                <a:lnTo>
                  <a:pt x="75" y="103"/>
                </a:lnTo>
                <a:lnTo>
                  <a:pt x="77" y="103"/>
                </a:lnTo>
                <a:lnTo>
                  <a:pt x="79" y="101"/>
                </a:lnTo>
                <a:lnTo>
                  <a:pt x="82" y="101"/>
                </a:lnTo>
                <a:lnTo>
                  <a:pt x="82" y="101"/>
                </a:lnTo>
                <a:lnTo>
                  <a:pt x="84" y="101"/>
                </a:lnTo>
                <a:lnTo>
                  <a:pt x="86" y="103"/>
                </a:lnTo>
                <a:lnTo>
                  <a:pt x="88" y="103"/>
                </a:lnTo>
                <a:lnTo>
                  <a:pt x="94" y="107"/>
                </a:lnTo>
                <a:lnTo>
                  <a:pt x="96" y="107"/>
                </a:lnTo>
                <a:lnTo>
                  <a:pt x="101" y="111"/>
                </a:lnTo>
                <a:lnTo>
                  <a:pt x="101" y="113"/>
                </a:lnTo>
                <a:lnTo>
                  <a:pt x="105" y="113"/>
                </a:lnTo>
                <a:lnTo>
                  <a:pt x="109" y="115"/>
                </a:lnTo>
                <a:lnTo>
                  <a:pt x="113" y="115"/>
                </a:lnTo>
                <a:lnTo>
                  <a:pt x="114" y="115"/>
                </a:lnTo>
                <a:lnTo>
                  <a:pt x="116" y="115"/>
                </a:lnTo>
                <a:lnTo>
                  <a:pt x="118" y="115"/>
                </a:lnTo>
                <a:lnTo>
                  <a:pt x="122" y="115"/>
                </a:lnTo>
                <a:lnTo>
                  <a:pt x="126" y="116"/>
                </a:lnTo>
                <a:lnTo>
                  <a:pt x="128" y="116"/>
                </a:lnTo>
                <a:lnTo>
                  <a:pt x="131" y="116"/>
                </a:lnTo>
                <a:lnTo>
                  <a:pt x="131" y="115"/>
                </a:lnTo>
                <a:lnTo>
                  <a:pt x="129" y="113"/>
                </a:lnTo>
                <a:lnTo>
                  <a:pt x="129" y="111"/>
                </a:lnTo>
                <a:lnTo>
                  <a:pt x="133" y="109"/>
                </a:lnTo>
                <a:lnTo>
                  <a:pt x="135" y="105"/>
                </a:lnTo>
                <a:lnTo>
                  <a:pt x="139" y="105"/>
                </a:lnTo>
                <a:lnTo>
                  <a:pt x="141" y="107"/>
                </a:lnTo>
                <a:lnTo>
                  <a:pt x="143" y="109"/>
                </a:lnTo>
                <a:lnTo>
                  <a:pt x="146" y="107"/>
                </a:lnTo>
                <a:lnTo>
                  <a:pt x="152" y="107"/>
                </a:lnTo>
                <a:lnTo>
                  <a:pt x="154" y="105"/>
                </a:lnTo>
                <a:lnTo>
                  <a:pt x="156" y="103"/>
                </a:lnTo>
                <a:lnTo>
                  <a:pt x="163" y="101"/>
                </a:lnTo>
                <a:lnTo>
                  <a:pt x="165" y="101"/>
                </a:lnTo>
                <a:lnTo>
                  <a:pt x="165" y="101"/>
                </a:lnTo>
                <a:lnTo>
                  <a:pt x="167" y="103"/>
                </a:lnTo>
                <a:lnTo>
                  <a:pt x="167" y="105"/>
                </a:lnTo>
                <a:lnTo>
                  <a:pt x="169" y="105"/>
                </a:lnTo>
                <a:lnTo>
                  <a:pt x="171" y="103"/>
                </a:lnTo>
                <a:lnTo>
                  <a:pt x="175" y="103"/>
                </a:lnTo>
                <a:lnTo>
                  <a:pt x="178" y="103"/>
                </a:lnTo>
                <a:lnTo>
                  <a:pt x="180" y="103"/>
                </a:lnTo>
                <a:lnTo>
                  <a:pt x="182" y="100"/>
                </a:lnTo>
                <a:lnTo>
                  <a:pt x="180" y="98"/>
                </a:lnTo>
                <a:lnTo>
                  <a:pt x="180" y="98"/>
                </a:lnTo>
                <a:lnTo>
                  <a:pt x="184" y="96"/>
                </a:lnTo>
                <a:lnTo>
                  <a:pt x="186" y="98"/>
                </a:lnTo>
                <a:lnTo>
                  <a:pt x="188" y="100"/>
                </a:lnTo>
                <a:lnTo>
                  <a:pt x="190" y="98"/>
                </a:lnTo>
                <a:lnTo>
                  <a:pt x="192" y="100"/>
                </a:lnTo>
                <a:lnTo>
                  <a:pt x="195" y="100"/>
                </a:lnTo>
                <a:lnTo>
                  <a:pt x="197" y="101"/>
                </a:lnTo>
                <a:lnTo>
                  <a:pt x="203" y="101"/>
                </a:lnTo>
                <a:lnTo>
                  <a:pt x="205" y="101"/>
                </a:lnTo>
                <a:lnTo>
                  <a:pt x="209" y="100"/>
                </a:lnTo>
                <a:lnTo>
                  <a:pt x="212" y="100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6" y="100"/>
                </a:lnTo>
                <a:lnTo>
                  <a:pt x="212" y="98"/>
                </a:lnTo>
                <a:lnTo>
                  <a:pt x="210" y="96"/>
                </a:lnTo>
                <a:lnTo>
                  <a:pt x="210" y="90"/>
                </a:lnTo>
                <a:lnTo>
                  <a:pt x="210" y="90"/>
                </a:lnTo>
                <a:lnTo>
                  <a:pt x="209" y="88"/>
                </a:lnTo>
                <a:lnTo>
                  <a:pt x="203" y="86"/>
                </a:lnTo>
                <a:lnTo>
                  <a:pt x="201" y="85"/>
                </a:lnTo>
                <a:lnTo>
                  <a:pt x="201" y="81"/>
                </a:lnTo>
                <a:lnTo>
                  <a:pt x="201" y="81"/>
                </a:lnTo>
                <a:lnTo>
                  <a:pt x="197" y="79"/>
                </a:lnTo>
                <a:lnTo>
                  <a:pt x="195" y="77"/>
                </a:lnTo>
                <a:lnTo>
                  <a:pt x="195" y="73"/>
                </a:lnTo>
                <a:lnTo>
                  <a:pt x="193" y="70"/>
                </a:lnTo>
                <a:lnTo>
                  <a:pt x="188" y="68"/>
                </a:lnTo>
                <a:lnTo>
                  <a:pt x="188" y="68"/>
                </a:lnTo>
                <a:lnTo>
                  <a:pt x="184" y="66"/>
                </a:lnTo>
                <a:lnTo>
                  <a:pt x="182" y="66"/>
                </a:lnTo>
                <a:lnTo>
                  <a:pt x="180" y="66"/>
                </a:lnTo>
                <a:lnTo>
                  <a:pt x="177" y="64"/>
                </a:lnTo>
                <a:lnTo>
                  <a:pt x="178" y="62"/>
                </a:lnTo>
                <a:lnTo>
                  <a:pt x="178" y="60"/>
                </a:lnTo>
                <a:lnTo>
                  <a:pt x="180" y="58"/>
                </a:lnTo>
                <a:lnTo>
                  <a:pt x="182" y="56"/>
                </a:lnTo>
                <a:lnTo>
                  <a:pt x="180" y="55"/>
                </a:lnTo>
                <a:lnTo>
                  <a:pt x="177" y="55"/>
                </a:lnTo>
                <a:lnTo>
                  <a:pt x="175" y="53"/>
                </a:lnTo>
                <a:lnTo>
                  <a:pt x="173" y="51"/>
                </a:lnTo>
                <a:lnTo>
                  <a:pt x="171" y="49"/>
                </a:lnTo>
                <a:lnTo>
                  <a:pt x="167" y="49"/>
                </a:lnTo>
                <a:lnTo>
                  <a:pt x="163" y="47"/>
                </a:lnTo>
                <a:lnTo>
                  <a:pt x="161" y="45"/>
                </a:lnTo>
                <a:lnTo>
                  <a:pt x="161" y="41"/>
                </a:lnTo>
                <a:lnTo>
                  <a:pt x="161" y="40"/>
                </a:lnTo>
                <a:lnTo>
                  <a:pt x="160" y="38"/>
                </a:lnTo>
                <a:lnTo>
                  <a:pt x="156" y="38"/>
                </a:lnTo>
                <a:lnTo>
                  <a:pt x="154" y="40"/>
                </a:lnTo>
                <a:lnTo>
                  <a:pt x="150" y="40"/>
                </a:lnTo>
                <a:lnTo>
                  <a:pt x="148" y="38"/>
                </a:lnTo>
                <a:lnTo>
                  <a:pt x="146" y="32"/>
                </a:lnTo>
                <a:lnTo>
                  <a:pt x="148" y="30"/>
                </a:lnTo>
                <a:lnTo>
                  <a:pt x="150" y="28"/>
                </a:lnTo>
                <a:lnTo>
                  <a:pt x="150" y="25"/>
                </a:lnTo>
                <a:lnTo>
                  <a:pt x="148" y="23"/>
                </a:lnTo>
                <a:lnTo>
                  <a:pt x="146" y="15"/>
                </a:lnTo>
                <a:lnTo>
                  <a:pt x="143" y="10"/>
                </a:lnTo>
                <a:lnTo>
                  <a:pt x="141" y="8"/>
                </a:lnTo>
                <a:lnTo>
                  <a:pt x="137" y="6"/>
                </a:lnTo>
                <a:lnTo>
                  <a:pt x="139" y="4"/>
                </a:lnTo>
                <a:lnTo>
                  <a:pt x="139" y="2"/>
                </a:lnTo>
                <a:lnTo>
                  <a:pt x="137" y="0"/>
                </a:lnTo>
                <a:lnTo>
                  <a:pt x="137" y="0"/>
                </a:lnTo>
                <a:lnTo>
                  <a:pt x="13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8" name="Freeform 865">
            <a:extLst>
              <a:ext uri="{FF2B5EF4-FFF2-40B4-BE49-F238E27FC236}">
                <a16:creationId xmlns:a16="http://schemas.microsoft.com/office/drawing/2014/main" id="{D4EE81DE-3D49-47D9-BE56-C4C12588D1FB}"/>
              </a:ext>
            </a:extLst>
          </p:cNvPr>
          <p:cNvSpPr>
            <a:spLocks/>
          </p:cNvSpPr>
          <p:nvPr/>
        </p:nvSpPr>
        <p:spPr bwMode="auto">
          <a:xfrm>
            <a:off x="6160250" y="3431885"/>
            <a:ext cx="417586" cy="385216"/>
          </a:xfrm>
          <a:custGeom>
            <a:avLst/>
            <a:gdLst>
              <a:gd name="T0" fmla="*/ 34 w 258"/>
              <a:gd name="T1" fmla="*/ 10 h 238"/>
              <a:gd name="T2" fmla="*/ 21 w 258"/>
              <a:gd name="T3" fmla="*/ 21 h 238"/>
              <a:gd name="T4" fmla="*/ 17 w 258"/>
              <a:gd name="T5" fmla="*/ 26 h 238"/>
              <a:gd name="T6" fmla="*/ 11 w 258"/>
              <a:gd name="T7" fmla="*/ 28 h 238"/>
              <a:gd name="T8" fmla="*/ 9 w 258"/>
              <a:gd name="T9" fmla="*/ 32 h 238"/>
              <a:gd name="T10" fmla="*/ 11 w 258"/>
              <a:gd name="T11" fmla="*/ 41 h 238"/>
              <a:gd name="T12" fmla="*/ 11 w 258"/>
              <a:gd name="T13" fmla="*/ 43 h 238"/>
              <a:gd name="T14" fmla="*/ 8 w 258"/>
              <a:gd name="T15" fmla="*/ 49 h 238"/>
              <a:gd name="T16" fmla="*/ 6 w 258"/>
              <a:gd name="T17" fmla="*/ 51 h 238"/>
              <a:gd name="T18" fmla="*/ 2 w 258"/>
              <a:gd name="T19" fmla="*/ 51 h 238"/>
              <a:gd name="T20" fmla="*/ 2 w 258"/>
              <a:gd name="T21" fmla="*/ 58 h 238"/>
              <a:gd name="T22" fmla="*/ 6 w 258"/>
              <a:gd name="T23" fmla="*/ 64 h 238"/>
              <a:gd name="T24" fmla="*/ 6 w 258"/>
              <a:gd name="T25" fmla="*/ 81 h 238"/>
              <a:gd name="T26" fmla="*/ 6 w 258"/>
              <a:gd name="T27" fmla="*/ 90 h 238"/>
              <a:gd name="T28" fmla="*/ 6 w 258"/>
              <a:gd name="T29" fmla="*/ 103 h 238"/>
              <a:gd name="T30" fmla="*/ 8 w 258"/>
              <a:gd name="T31" fmla="*/ 109 h 238"/>
              <a:gd name="T32" fmla="*/ 6 w 258"/>
              <a:gd name="T33" fmla="*/ 118 h 238"/>
              <a:gd name="T34" fmla="*/ 2 w 258"/>
              <a:gd name="T35" fmla="*/ 122 h 238"/>
              <a:gd name="T36" fmla="*/ 2 w 258"/>
              <a:gd name="T37" fmla="*/ 126 h 238"/>
              <a:gd name="T38" fmla="*/ 9 w 258"/>
              <a:gd name="T39" fmla="*/ 137 h 238"/>
              <a:gd name="T40" fmla="*/ 11 w 258"/>
              <a:gd name="T41" fmla="*/ 143 h 238"/>
              <a:gd name="T42" fmla="*/ 11 w 258"/>
              <a:gd name="T43" fmla="*/ 150 h 238"/>
              <a:gd name="T44" fmla="*/ 15 w 258"/>
              <a:gd name="T45" fmla="*/ 154 h 238"/>
              <a:gd name="T46" fmla="*/ 23 w 258"/>
              <a:gd name="T47" fmla="*/ 156 h 238"/>
              <a:gd name="T48" fmla="*/ 32 w 258"/>
              <a:gd name="T49" fmla="*/ 159 h 238"/>
              <a:gd name="T50" fmla="*/ 38 w 258"/>
              <a:gd name="T51" fmla="*/ 169 h 238"/>
              <a:gd name="T52" fmla="*/ 41 w 258"/>
              <a:gd name="T53" fmla="*/ 173 h 238"/>
              <a:gd name="T54" fmla="*/ 72 w 258"/>
              <a:gd name="T55" fmla="*/ 182 h 238"/>
              <a:gd name="T56" fmla="*/ 90 w 258"/>
              <a:gd name="T57" fmla="*/ 178 h 238"/>
              <a:gd name="T58" fmla="*/ 243 w 258"/>
              <a:gd name="T59" fmla="*/ 238 h 238"/>
              <a:gd name="T60" fmla="*/ 243 w 258"/>
              <a:gd name="T61" fmla="*/ 238 h 238"/>
              <a:gd name="T62" fmla="*/ 258 w 258"/>
              <a:gd name="T63" fmla="*/ 231 h 238"/>
              <a:gd name="T64" fmla="*/ 249 w 258"/>
              <a:gd name="T65" fmla="*/ 60 h 238"/>
              <a:gd name="T66" fmla="*/ 249 w 258"/>
              <a:gd name="T67" fmla="*/ 51 h 238"/>
              <a:gd name="T68" fmla="*/ 252 w 258"/>
              <a:gd name="T69" fmla="*/ 41 h 238"/>
              <a:gd name="T70" fmla="*/ 250 w 258"/>
              <a:gd name="T71" fmla="*/ 28 h 238"/>
              <a:gd name="T72" fmla="*/ 250 w 258"/>
              <a:gd name="T73" fmla="*/ 21 h 238"/>
              <a:gd name="T74" fmla="*/ 245 w 258"/>
              <a:gd name="T75" fmla="*/ 19 h 238"/>
              <a:gd name="T76" fmla="*/ 232 w 258"/>
              <a:gd name="T77" fmla="*/ 17 h 238"/>
              <a:gd name="T78" fmla="*/ 224 w 258"/>
              <a:gd name="T79" fmla="*/ 15 h 238"/>
              <a:gd name="T80" fmla="*/ 217 w 258"/>
              <a:gd name="T81" fmla="*/ 12 h 238"/>
              <a:gd name="T82" fmla="*/ 218 w 258"/>
              <a:gd name="T83" fmla="*/ 10 h 238"/>
              <a:gd name="T84" fmla="*/ 207 w 258"/>
              <a:gd name="T85" fmla="*/ 6 h 238"/>
              <a:gd name="T86" fmla="*/ 200 w 258"/>
              <a:gd name="T87" fmla="*/ 4 h 238"/>
              <a:gd name="T88" fmla="*/ 196 w 258"/>
              <a:gd name="T89" fmla="*/ 2 h 238"/>
              <a:gd name="T90" fmla="*/ 188 w 258"/>
              <a:gd name="T91" fmla="*/ 6 h 238"/>
              <a:gd name="T92" fmla="*/ 173 w 258"/>
              <a:gd name="T93" fmla="*/ 10 h 238"/>
              <a:gd name="T94" fmla="*/ 169 w 258"/>
              <a:gd name="T95" fmla="*/ 19 h 238"/>
              <a:gd name="T96" fmla="*/ 166 w 258"/>
              <a:gd name="T97" fmla="*/ 28 h 238"/>
              <a:gd name="T98" fmla="*/ 171 w 258"/>
              <a:gd name="T99" fmla="*/ 40 h 238"/>
              <a:gd name="T100" fmla="*/ 166 w 258"/>
              <a:gd name="T101" fmla="*/ 47 h 238"/>
              <a:gd name="T102" fmla="*/ 160 w 258"/>
              <a:gd name="T103" fmla="*/ 55 h 238"/>
              <a:gd name="T104" fmla="*/ 149 w 258"/>
              <a:gd name="T105" fmla="*/ 53 h 238"/>
              <a:gd name="T106" fmla="*/ 137 w 258"/>
              <a:gd name="T107" fmla="*/ 43 h 238"/>
              <a:gd name="T108" fmla="*/ 117 w 258"/>
              <a:gd name="T109" fmla="*/ 34 h 238"/>
              <a:gd name="T110" fmla="*/ 109 w 258"/>
              <a:gd name="T111" fmla="*/ 34 h 238"/>
              <a:gd name="T112" fmla="*/ 98 w 258"/>
              <a:gd name="T113" fmla="*/ 32 h 238"/>
              <a:gd name="T114" fmla="*/ 92 w 258"/>
              <a:gd name="T115" fmla="*/ 17 h 238"/>
              <a:gd name="T116" fmla="*/ 77 w 258"/>
              <a:gd name="T117" fmla="*/ 10 h 238"/>
              <a:gd name="T118" fmla="*/ 64 w 258"/>
              <a:gd name="T119" fmla="*/ 6 h 238"/>
              <a:gd name="T120" fmla="*/ 47 w 258"/>
              <a:gd name="T121" fmla="*/ 6 h 238"/>
              <a:gd name="T122" fmla="*/ 36 w 258"/>
              <a:gd name="T123" fmla="*/ 0 h 238"/>
              <a:gd name="T124" fmla="*/ 30 w 258"/>
              <a:gd name="T125" fmla="*/ 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8" h="238">
                <a:moveTo>
                  <a:pt x="32" y="8"/>
                </a:moveTo>
                <a:lnTo>
                  <a:pt x="34" y="10"/>
                </a:lnTo>
                <a:lnTo>
                  <a:pt x="30" y="15"/>
                </a:lnTo>
                <a:lnTo>
                  <a:pt x="21" y="21"/>
                </a:lnTo>
                <a:lnTo>
                  <a:pt x="21" y="23"/>
                </a:lnTo>
                <a:lnTo>
                  <a:pt x="17" y="26"/>
                </a:lnTo>
                <a:lnTo>
                  <a:pt x="13" y="26"/>
                </a:lnTo>
                <a:lnTo>
                  <a:pt x="11" y="28"/>
                </a:lnTo>
                <a:lnTo>
                  <a:pt x="11" y="30"/>
                </a:lnTo>
                <a:lnTo>
                  <a:pt x="9" y="32"/>
                </a:lnTo>
                <a:lnTo>
                  <a:pt x="11" y="38"/>
                </a:lnTo>
                <a:lnTo>
                  <a:pt x="11" y="41"/>
                </a:lnTo>
                <a:lnTo>
                  <a:pt x="11" y="43"/>
                </a:lnTo>
                <a:lnTo>
                  <a:pt x="11" y="43"/>
                </a:lnTo>
                <a:lnTo>
                  <a:pt x="9" y="45"/>
                </a:lnTo>
                <a:lnTo>
                  <a:pt x="8" y="49"/>
                </a:lnTo>
                <a:lnTo>
                  <a:pt x="6" y="51"/>
                </a:lnTo>
                <a:lnTo>
                  <a:pt x="6" y="51"/>
                </a:lnTo>
                <a:lnTo>
                  <a:pt x="2" y="51"/>
                </a:lnTo>
                <a:lnTo>
                  <a:pt x="2" y="51"/>
                </a:lnTo>
                <a:lnTo>
                  <a:pt x="2" y="53"/>
                </a:lnTo>
                <a:lnTo>
                  <a:pt x="2" y="58"/>
                </a:lnTo>
                <a:lnTo>
                  <a:pt x="4" y="58"/>
                </a:lnTo>
                <a:lnTo>
                  <a:pt x="6" y="64"/>
                </a:lnTo>
                <a:lnTo>
                  <a:pt x="6" y="73"/>
                </a:lnTo>
                <a:lnTo>
                  <a:pt x="6" y="81"/>
                </a:lnTo>
                <a:lnTo>
                  <a:pt x="6" y="83"/>
                </a:lnTo>
                <a:lnTo>
                  <a:pt x="6" y="90"/>
                </a:lnTo>
                <a:lnTo>
                  <a:pt x="8" y="96"/>
                </a:lnTo>
                <a:lnTo>
                  <a:pt x="6" y="103"/>
                </a:lnTo>
                <a:lnTo>
                  <a:pt x="6" y="105"/>
                </a:lnTo>
                <a:lnTo>
                  <a:pt x="8" y="109"/>
                </a:lnTo>
                <a:lnTo>
                  <a:pt x="8" y="115"/>
                </a:lnTo>
                <a:lnTo>
                  <a:pt x="6" y="118"/>
                </a:lnTo>
                <a:lnTo>
                  <a:pt x="2" y="120"/>
                </a:lnTo>
                <a:lnTo>
                  <a:pt x="2" y="122"/>
                </a:lnTo>
                <a:lnTo>
                  <a:pt x="0" y="124"/>
                </a:lnTo>
                <a:lnTo>
                  <a:pt x="2" y="126"/>
                </a:lnTo>
                <a:lnTo>
                  <a:pt x="6" y="131"/>
                </a:lnTo>
                <a:lnTo>
                  <a:pt x="9" y="137"/>
                </a:lnTo>
                <a:lnTo>
                  <a:pt x="11" y="139"/>
                </a:lnTo>
                <a:lnTo>
                  <a:pt x="11" y="143"/>
                </a:lnTo>
                <a:lnTo>
                  <a:pt x="11" y="145"/>
                </a:lnTo>
                <a:lnTo>
                  <a:pt x="11" y="150"/>
                </a:lnTo>
                <a:lnTo>
                  <a:pt x="13" y="152"/>
                </a:lnTo>
                <a:lnTo>
                  <a:pt x="15" y="154"/>
                </a:lnTo>
                <a:lnTo>
                  <a:pt x="15" y="156"/>
                </a:lnTo>
                <a:lnTo>
                  <a:pt x="23" y="156"/>
                </a:lnTo>
                <a:lnTo>
                  <a:pt x="28" y="158"/>
                </a:lnTo>
                <a:lnTo>
                  <a:pt x="32" y="159"/>
                </a:lnTo>
                <a:lnTo>
                  <a:pt x="34" y="161"/>
                </a:lnTo>
                <a:lnTo>
                  <a:pt x="38" y="169"/>
                </a:lnTo>
                <a:lnTo>
                  <a:pt x="40" y="171"/>
                </a:lnTo>
                <a:lnTo>
                  <a:pt x="41" y="173"/>
                </a:lnTo>
                <a:lnTo>
                  <a:pt x="43" y="174"/>
                </a:lnTo>
                <a:lnTo>
                  <a:pt x="72" y="182"/>
                </a:lnTo>
                <a:lnTo>
                  <a:pt x="75" y="186"/>
                </a:lnTo>
                <a:lnTo>
                  <a:pt x="90" y="178"/>
                </a:lnTo>
                <a:lnTo>
                  <a:pt x="109" y="171"/>
                </a:lnTo>
                <a:lnTo>
                  <a:pt x="243" y="238"/>
                </a:lnTo>
                <a:lnTo>
                  <a:pt x="243" y="238"/>
                </a:lnTo>
                <a:lnTo>
                  <a:pt x="243" y="238"/>
                </a:lnTo>
                <a:lnTo>
                  <a:pt x="243" y="233"/>
                </a:lnTo>
                <a:lnTo>
                  <a:pt x="258" y="231"/>
                </a:lnTo>
                <a:lnTo>
                  <a:pt x="250" y="68"/>
                </a:lnTo>
                <a:lnTo>
                  <a:pt x="249" y="60"/>
                </a:lnTo>
                <a:lnTo>
                  <a:pt x="247" y="55"/>
                </a:lnTo>
                <a:lnTo>
                  <a:pt x="249" y="51"/>
                </a:lnTo>
                <a:lnTo>
                  <a:pt x="252" y="43"/>
                </a:lnTo>
                <a:lnTo>
                  <a:pt x="252" y="41"/>
                </a:lnTo>
                <a:lnTo>
                  <a:pt x="250" y="36"/>
                </a:lnTo>
                <a:lnTo>
                  <a:pt x="250" y="28"/>
                </a:lnTo>
                <a:lnTo>
                  <a:pt x="252" y="26"/>
                </a:lnTo>
                <a:lnTo>
                  <a:pt x="250" y="21"/>
                </a:lnTo>
                <a:lnTo>
                  <a:pt x="249" y="19"/>
                </a:lnTo>
                <a:lnTo>
                  <a:pt x="245" y="19"/>
                </a:lnTo>
                <a:lnTo>
                  <a:pt x="243" y="19"/>
                </a:lnTo>
                <a:lnTo>
                  <a:pt x="232" y="17"/>
                </a:lnTo>
                <a:lnTo>
                  <a:pt x="228" y="15"/>
                </a:lnTo>
                <a:lnTo>
                  <a:pt x="224" y="15"/>
                </a:lnTo>
                <a:lnTo>
                  <a:pt x="218" y="13"/>
                </a:lnTo>
                <a:lnTo>
                  <a:pt x="217" y="12"/>
                </a:lnTo>
                <a:lnTo>
                  <a:pt x="218" y="12"/>
                </a:lnTo>
                <a:lnTo>
                  <a:pt x="218" y="10"/>
                </a:lnTo>
                <a:lnTo>
                  <a:pt x="211" y="6"/>
                </a:lnTo>
                <a:lnTo>
                  <a:pt x="207" y="6"/>
                </a:lnTo>
                <a:lnTo>
                  <a:pt x="202" y="4"/>
                </a:lnTo>
                <a:lnTo>
                  <a:pt x="200" y="4"/>
                </a:lnTo>
                <a:lnTo>
                  <a:pt x="200" y="4"/>
                </a:lnTo>
                <a:lnTo>
                  <a:pt x="196" y="2"/>
                </a:lnTo>
                <a:lnTo>
                  <a:pt x="194" y="2"/>
                </a:lnTo>
                <a:lnTo>
                  <a:pt x="188" y="6"/>
                </a:lnTo>
                <a:lnTo>
                  <a:pt x="181" y="6"/>
                </a:lnTo>
                <a:lnTo>
                  <a:pt x="173" y="10"/>
                </a:lnTo>
                <a:lnTo>
                  <a:pt x="169" y="13"/>
                </a:lnTo>
                <a:lnTo>
                  <a:pt x="169" y="19"/>
                </a:lnTo>
                <a:lnTo>
                  <a:pt x="166" y="19"/>
                </a:lnTo>
                <a:lnTo>
                  <a:pt x="166" y="28"/>
                </a:lnTo>
                <a:lnTo>
                  <a:pt x="169" y="32"/>
                </a:lnTo>
                <a:lnTo>
                  <a:pt x="171" y="40"/>
                </a:lnTo>
                <a:lnTo>
                  <a:pt x="169" y="43"/>
                </a:lnTo>
                <a:lnTo>
                  <a:pt x="166" y="47"/>
                </a:lnTo>
                <a:lnTo>
                  <a:pt x="164" y="49"/>
                </a:lnTo>
                <a:lnTo>
                  <a:pt x="160" y="55"/>
                </a:lnTo>
                <a:lnTo>
                  <a:pt x="156" y="55"/>
                </a:lnTo>
                <a:lnTo>
                  <a:pt x="149" y="53"/>
                </a:lnTo>
                <a:lnTo>
                  <a:pt x="141" y="47"/>
                </a:lnTo>
                <a:lnTo>
                  <a:pt x="137" y="43"/>
                </a:lnTo>
                <a:lnTo>
                  <a:pt x="130" y="40"/>
                </a:lnTo>
                <a:lnTo>
                  <a:pt x="117" y="34"/>
                </a:lnTo>
                <a:lnTo>
                  <a:pt x="111" y="34"/>
                </a:lnTo>
                <a:lnTo>
                  <a:pt x="109" y="34"/>
                </a:lnTo>
                <a:lnTo>
                  <a:pt x="104" y="34"/>
                </a:lnTo>
                <a:lnTo>
                  <a:pt x="98" y="32"/>
                </a:lnTo>
                <a:lnTo>
                  <a:pt x="92" y="21"/>
                </a:lnTo>
                <a:lnTo>
                  <a:pt x="92" y="17"/>
                </a:lnTo>
                <a:lnTo>
                  <a:pt x="89" y="12"/>
                </a:lnTo>
                <a:lnTo>
                  <a:pt x="77" y="10"/>
                </a:lnTo>
                <a:lnTo>
                  <a:pt x="72" y="6"/>
                </a:lnTo>
                <a:lnTo>
                  <a:pt x="64" y="6"/>
                </a:lnTo>
                <a:lnTo>
                  <a:pt x="58" y="4"/>
                </a:lnTo>
                <a:lnTo>
                  <a:pt x="47" y="6"/>
                </a:lnTo>
                <a:lnTo>
                  <a:pt x="38" y="4"/>
                </a:lnTo>
                <a:lnTo>
                  <a:pt x="36" y="0"/>
                </a:lnTo>
                <a:lnTo>
                  <a:pt x="32" y="0"/>
                </a:lnTo>
                <a:lnTo>
                  <a:pt x="30" y="2"/>
                </a:lnTo>
                <a:lnTo>
                  <a:pt x="3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Freeform 866">
            <a:extLst>
              <a:ext uri="{FF2B5EF4-FFF2-40B4-BE49-F238E27FC236}">
                <a16:creationId xmlns:a16="http://schemas.microsoft.com/office/drawing/2014/main" id="{C6825FD5-BEDA-42AB-913B-021D0DCC5EAC}"/>
              </a:ext>
            </a:extLst>
          </p:cNvPr>
          <p:cNvSpPr>
            <a:spLocks/>
          </p:cNvSpPr>
          <p:nvPr/>
        </p:nvSpPr>
        <p:spPr bwMode="auto">
          <a:xfrm>
            <a:off x="6108457" y="3307257"/>
            <a:ext cx="106825" cy="207175"/>
          </a:xfrm>
          <a:custGeom>
            <a:avLst/>
            <a:gdLst>
              <a:gd name="T0" fmla="*/ 15 w 66"/>
              <a:gd name="T1" fmla="*/ 17 h 128"/>
              <a:gd name="T2" fmla="*/ 11 w 66"/>
              <a:gd name="T3" fmla="*/ 30 h 128"/>
              <a:gd name="T4" fmla="*/ 15 w 66"/>
              <a:gd name="T5" fmla="*/ 36 h 128"/>
              <a:gd name="T6" fmla="*/ 13 w 66"/>
              <a:gd name="T7" fmla="*/ 40 h 128"/>
              <a:gd name="T8" fmla="*/ 15 w 66"/>
              <a:gd name="T9" fmla="*/ 44 h 128"/>
              <a:gd name="T10" fmla="*/ 11 w 66"/>
              <a:gd name="T11" fmla="*/ 51 h 128"/>
              <a:gd name="T12" fmla="*/ 8 w 66"/>
              <a:gd name="T13" fmla="*/ 55 h 128"/>
              <a:gd name="T14" fmla="*/ 2 w 66"/>
              <a:gd name="T15" fmla="*/ 60 h 128"/>
              <a:gd name="T16" fmla="*/ 2 w 66"/>
              <a:gd name="T17" fmla="*/ 68 h 128"/>
              <a:gd name="T18" fmla="*/ 2 w 66"/>
              <a:gd name="T19" fmla="*/ 75 h 128"/>
              <a:gd name="T20" fmla="*/ 6 w 66"/>
              <a:gd name="T21" fmla="*/ 79 h 128"/>
              <a:gd name="T22" fmla="*/ 11 w 66"/>
              <a:gd name="T23" fmla="*/ 87 h 128"/>
              <a:gd name="T24" fmla="*/ 17 w 66"/>
              <a:gd name="T25" fmla="*/ 90 h 128"/>
              <a:gd name="T26" fmla="*/ 24 w 66"/>
              <a:gd name="T27" fmla="*/ 96 h 128"/>
              <a:gd name="T28" fmla="*/ 38 w 66"/>
              <a:gd name="T29" fmla="*/ 128 h 128"/>
              <a:gd name="T30" fmla="*/ 40 w 66"/>
              <a:gd name="T31" fmla="*/ 126 h 128"/>
              <a:gd name="T32" fmla="*/ 43 w 66"/>
              <a:gd name="T33" fmla="*/ 120 h 128"/>
              <a:gd name="T34" fmla="*/ 43 w 66"/>
              <a:gd name="T35" fmla="*/ 118 h 128"/>
              <a:gd name="T36" fmla="*/ 41 w 66"/>
              <a:gd name="T37" fmla="*/ 109 h 128"/>
              <a:gd name="T38" fmla="*/ 43 w 66"/>
              <a:gd name="T39" fmla="*/ 105 h 128"/>
              <a:gd name="T40" fmla="*/ 49 w 66"/>
              <a:gd name="T41" fmla="*/ 103 h 128"/>
              <a:gd name="T42" fmla="*/ 53 w 66"/>
              <a:gd name="T43" fmla="*/ 98 h 128"/>
              <a:gd name="T44" fmla="*/ 66 w 66"/>
              <a:gd name="T45" fmla="*/ 87 h 128"/>
              <a:gd name="T46" fmla="*/ 62 w 66"/>
              <a:gd name="T47" fmla="*/ 79 h 128"/>
              <a:gd name="T48" fmla="*/ 62 w 66"/>
              <a:gd name="T49" fmla="*/ 77 h 128"/>
              <a:gd name="T50" fmla="*/ 56 w 66"/>
              <a:gd name="T51" fmla="*/ 72 h 128"/>
              <a:gd name="T52" fmla="*/ 53 w 66"/>
              <a:gd name="T53" fmla="*/ 68 h 128"/>
              <a:gd name="T54" fmla="*/ 53 w 66"/>
              <a:gd name="T55" fmla="*/ 70 h 128"/>
              <a:gd name="T56" fmla="*/ 49 w 66"/>
              <a:gd name="T57" fmla="*/ 70 h 128"/>
              <a:gd name="T58" fmla="*/ 45 w 66"/>
              <a:gd name="T59" fmla="*/ 68 h 128"/>
              <a:gd name="T60" fmla="*/ 38 w 66"/>
              <a:gd name="T61" fmla="*/ 60 h 128"/>
              <a:gd name="T62" fmla="*/ 47 w 66"/>
              <a:gd name="T63" fmla="*/ 49 h 128"/>
              <a:gd name="T64" fmla="*/ 55 w 66"/>
              <a:gd name="T65" fmla="*/ 44 h 128"/>
              <a:gd name="T66" fmla="*/ 55 w 66"/>
              <a:gd name="T67" fmla="*/ 40 h 128"/>
              <a:gd name="T68" fmla="*/ 53 w 66"/>
              <a:gd name="T69" fmla="*/ 36 h 128"/>
              <a:gd name="T70" fmla="*/ 47 w 66"/>
              <a:gd name="T71" fmla="*/ 29 h 128"/>
              <a:gd name="T72" fmla="*/ 45 w 66"/>
              <a:gd name="T73" fmla="*/ 19 h 128"/>
              <a:gd name="T74" fmla="*/ 49 w 66"/>
              <a:gd name="T75" fmla="*/ 14 h 128"/>
              <a:gd name="T76" fmla="*/ 53 w 66"/>
              <a:gd name="T77" fmla="*/ 6 h 128"/>
              <a:gd name="T78" fmla="*/ 45 w 66"/>
              <a:gd name="T79" fmla="*/ 10 h 128"/>
              <a:gd name="T80" fmla="*/ 41 w 66"/>
              <a:gd name="T81" fmla="*/ 12 h 128"/>
              <a:gd name="T82" fmla="*/ 38 w 66"/>
              <a:gd name="T83" fmla="*/ 4 h 128"/>
              <a:gd name="T84" fmla="*/ 36 w 66"/>
              <a:gd name="T85" fmla="*/ 0 h 128"/>
              <a:gd name="T86" fmla="*/ 32 w 66"/>
              <a:gd name="T87" fmla="*/ 2 h 128"/>
              <a:gd name="T88" fmla="*/ 24 w 66"/>
              <a:gd name="T89" fmla="*/ 0 h 128"/>
              <a:gd name="T90" fmla="*/ 15 w 66"/>
              <a:gd name="T91" fmla="*/ 8 h 128"/>
              <a:gd name="T92" fmla="*/ 15 w 66"/>
              <a:gd name="T93" fmla="*/ 1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6" h="128">
                <a:moveTo>
                  <a:pt x="15" y="12"/>
                </a:moveTo>
                <a:lnTo>
                  <a:pt x="15" y="17"/>
                </a:lnTo>
                <a:lnTo>
                  <a:pt x="15" y="23"/>
                </a:lnTo>
                <a:lnTo>
                  <a:pt x="11" y="30"/>
                </a:lnTo>
                <a:lnTo>
                  <a:pt x="13" y="34"/>
                </a:lnTo>
                <a:lnTo>
                  <a:pt x="15" y="36"/>
                </a:lnTo>
                <a:lnTo>
                  <a:pt x="15" y="38"/>
                </a:lnTo>
                <a:lnTo>
                  <a:pt x="13" y="40"/>
                </a:lnTo>
                <a:lnTo>
                  <a:pt x="11" y="42"/>
                </a:lnTo>
                <a:lnTo>
                  <a:pt x="15" y="44"/>
                </a:lnTo>
                <a:lnTo>
                  <a:pt x="13" y="45"/>
                </a:lnTo>
                <a:lnTo>
                  <a:pt x="11" y="51"/>
                </a:lnTo>
                <a:lnTo>
                  <a:pt x="9" y="53"/>
                </a:lnTo>
                <a:lnTo>
                  <a:pt x="8" y="55"/>
                </a:lnTo>
                <a:lnTo>
                  <a:pt x="6" y="55"/>
                </a:lnTo>
                <a:lnTo>
                  <a:pt x="2" y="60"/>
                </a:lnTo>
                <a:lnTo>
                  <a:pt x="0" y="68"/>
                </a:lnTo>
                <a:lnTo>
                  <a:pt x="2" y="68"/>
                </a:lnTo>
                <a:lnTo>
                  <a:pt x="4" y="74"/>
                </a:lnTo>
                <a:lnTo>
                  <a:pt x="2" y="75"/>
                </a:lnTo>
                <a:lnTo>
                  <a:pt x="4" y="77"/>
                </a:lnTo>
                <a:lnTo>
                  <a:pt x="6" y="79"/>
                </a:lnTo>
                <a:lnTo>
                  <a:pt x="11" y="83"/>
                </a:lnTo>
                <a:lnTo>
                  <a:pt x="11" y="87"/>
                </a:lnTo>
                <a:lnTo>
                  <a:pt x="17" y="89"/>
                </a:lnTo>
                <a:lnTo>
                  <a:pt x="17" y="90"/>
                </a:lnTo>
                <a:lnTo>
                  <a:pt x="21" y="90"/>
                </a:lnTo>
                <a:lnTo>
                  <a:pt x="24" y="96"/>
                </a:lnTo>
                <a:lnTo>
                  <a:pt x="34" y="128"/>
                </a:lnTo>
                <a:lnTo>
                  <a:pt x="38" y="128"/>
                </a:lnTo>
                <a:lnTo>
                  <a:pt x="38" y="128"/>
                </a:lnTo>
                <a:lnTo>
                  <a:pt x="40" y="126"/>
                </a:lnTo>
                <a:lnTo>
                  <a:pt x="41" y="122"/>
                </a:lnTo>
                <a:lnTo>
                  <a:pt x="43" y="120"/>
                </a:lnTo>
                <a:lnTo>
                  <a:pt x="43" y="120"/>
                </a:lnTo>
                <a:lnTo>
                  <a:pt x="43" y="118"/>
                </a:lnTo>
                <a:lnTo>
                  <a:pt x="43" y="115"/>
                </a:lnTo>
                <a:lnTo>
                  <a:pt x="41" y="109"/>
                </a:lnTo>
                <a:lnTo>
                  <a:pt x="43" y="107"/>
                </a:lnTo>
                <a:lnTo>
                  <a:pt x="43" y="105"/>
                </a:lnTo>
                <a:lnTo>
                  <a:pt x="45" y="103"/>
                </a:lnTo>
                <a:lnTo>
                  <a:pt x="49" y="103"/>
                </a:lnTo>
                <a:lnTo>
                  <a:pt x="53" y="100"/>
                </a:lnTo>
                <a:lnTo>
                  <a:pt x="53" y="98"/>
                </a:lnTo>
                <a:lnTo>
                  <a:pt x="62" y="92"/>
                </a:lnTo>
                <a:lnTo>
                  <a:pt x="66" y="87"/>
                </a:lnTo>
                <a:lnTo>
                  <a:pt x="64" y="85"/>
                </a:lnTo>
                <a:lnTo>
                  <a:pt x="62" y="79"/>
                </a:lnTo>
                <a:lnTo>
                  <a:pt x="64" y="77"/>
                </a:lnTo>
                <a:lnTo>
                  <a:pt x="62" y="77"/>
                </a:lnTo>
                <a:lnTo>
                  <a:pt x="56" y="74"/>
                </a:lnTo>
                <a:lnTo>
                  <a:pt x="56" y="72"/>
                </a:lnTo>
                <a:lnTo>
                  <a:pt x="56" y="70"/>
                </a:lnTo>
                <a:lnTo>
                  <a:pt x="53" y="68"/>
                </a:lnTo>
                <a:lnTo>
                  <a:pt x="53" y="70"/>
                </a:lnTo>
                <a:lnTo>
                  <a:pt x="53" y="70"/>
                </a:lnTo>
                <a:lnTo>
                  <a:pt x="51" y="72"/>
                </a:lnTo>
                <a:lnTo>
                  <a:pt x="49" y="70"/>
                </a:lnTo>
                <a:lnTo>
                  <a:pt x="49" y="68"/>
                </a:lnTo>
                <a:lnTo>
                  <a:pt x="45" y="68"/>
                </a:lnTo>
                <a:lnTo>
                  <a:pt x="41" y="64"/>
                </a:lnTo>
                <a:lnTo>
                  <a:pt x="38" y="60"/>
                </a:lnTo>
                <a:lnTo>
                  <a:pt x="40" y="55"/>
                </a:lnTo>
                <a:lnTo>
                  <a:pt x="47" y="49"/>
                </a:lnTo>
                <a:lnTo>
                  <a:pt x="53" y="45"/>
                </a:lnTo>
                <a:lnTo>
                  <a:pt x="55" y="44"/>
                </a:lnTo>
                <a:lnTo>
                  <a:pt x="53" y="42"/>
                </a:lnTo>
                <a:lnTo>
                  <a:pt x="55" y="40"/>
                </a:lnTo>
                <a:lnTo>
                  <a:pt x="55" y="38"/>
                </a:lnTo>
                <a:lnTo>
                  <a:pt x="53" y="36"/>
                </a:lnTo>
                <a:lnTo>
                  <a:pt x="53" y="30"/>
                </a:lnTo>
                <a:lnTo>
                  <a:pt x="47" y="29"/>
                </a:lnTo>
                <a:lnTo>
                  <a:pt x="43" y="23"/>
                </a:lnTo>
                <a:lnTo>
                  <a:pt x="45" y="19"/>
                </a:lnTo>
                <a:lnTo>
                  <a:pt x="49" y="17"/>
                </a:lnTo>
                <a:lnTo>
                  <a:pt x="49" y="14"/>
                </a:lnTo>
                <a:lnTo>
                  <a:pt x="53" y="8"/>
                </a:lnTo>
                <a:lnTo>
                  <a:pt x="53" y="6"/>
                </a:lnTo>
                <a:lnTo>
                  <a:pt x="51" y="4"/>
                </a:lnTo>
                <a:lnTo>
                  <a:pt x="45" y="10"/>
                </a:lnTo>
                <a:lnTo>
                  <a:pt x="43" y="12"/>
                </a:lnTo>
                <a:lnTo>
                  <a:pt x="41" y="12"/>
                </a:lnTo>
                <a:lnTo>
                  <a:pt x="38" y="6"/>
                </a:lnTo>
                <a:lnTo>
                  <a:pt x="38" y="4"/>
                </a:lnTo>
                <a:lnTo>
                  <a:pt x="38" y="2"/>
                </a:lnTo>
                <a:lnTo>
                  <a:pt x="36" y="0"/>
                </a:lnTo>
                <a:lnTo>
                  <a:pt x="32" y="0"/>
                </a:lnTo>
                <a:lnTo>
                  <a:pt x="32" y="2"/>
                </a:lnTo>
                <a:lnTo>
                  <a:pt x="30" y="0"/>
                </a:lnTo>
                <a:lnTo>
                  <a:pt x="24" y="0"/>
                </a:lnTo>
                <a:lnTo>
                  <a:pt x="19" y="4"/>
                </a:lnTo>
                <a:lnTo>
                  <a:pt x="15" y="8"/>
                </a:lnTo>
                <a:lnTo>
                  <a:pt x="15" y="8"/>
                </a:lnTo>
                <a:lnTo>
                  <a:pt x="15" y="10"/>
                </a:lnTo>
                <a:lnTo>
                  <a:pt x="15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0" name="Freeform 867">
            <a:extLst>
              <a:ext uri="{FF2B5EF4-FFF2-40B4-BE49-F238E27FC236}">
                <a16:creationId xmlns:a16="http://schemas.microsoft.com/office/drawing/2014/main" id="{87B7642D-96CB-4820-A452-DB2F5E7069F6}"/>
              </a:ext>
            </a:extLst>
          </p:cNvPr>
          <p:cNvSpPr>
            <a:spLocks/>
          </p:cNvSpPr>
          <p:nvPr/>
        </p:nvSpPr>
        <p:spPr bwMode="auto">
          <a:xfrm>
            <a:off x="6187764" y="3410844"/>
            <a:ext cx="9711" cy="6474"/>
          </a:xfrm>
          <a:custGeom>
            <a:avLst/>
            <a:gdLst>
              <a:gd name="T0" fmla="*/ 0 w 6"/>
              <a:gd name="T1" fmla="*/ 0 h 4"/>
              <a:gd name="T2" fmla="*/ 0 w 6"/>
              <a:gd name="T3" fmla="*/ 2 h 4"/>
              <a:gd name="T4" fmla="*/ 4 w 6"/>
              <a:gd name="T5" fmla="*/ 4 h 4"/>
              <a:gd name="T6" fmla="*/ 6 w 6"/>
              <a:gd name="T7" fmla="*/ 2 h 4"/>
              <a:gd name="T8" fmla="*/ 4 w 6"/>
              <a:gd name="T9" fmla="*/ 0 h 4"/>
              <a:gd name="T10" fmla="*/ 0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0"/>
                </a:moveTo>
                <a:lnTo>
                  <a:pt x="0" y="2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Freeform 868">
            <a:extLst>
              <a:ext uri="{FF2B5EF4-FFF2-40B4-BE49-F238E27FC236}">
                <a16:creationId xmlns:a16="http://schemas.microsoft.com/office/drawing/2014/main" id="{9001D883-8A41-4D5D-92AD-4AE3C187E194}"/>
              </a:ext>
            </a:extLst>
          </p:cNvPr>
          <p:cNvSpPr>
            <a:spLocks/>
          </p:cNvSpPr>
          <p:nvPr/>
        </p:nvSpPr>
        <p:spPr bwMode="auto">
          <a:xfrm>
            <a:off x="5690869" y="3313731"/>
            <a:ext cx="538977" cy="521174"/>
          </a:xfrm>
          <a:custGeom>
            <a:avLst/>
            <a:gdLst>
              <a:gd name="T0" fmla="*/ 113 w 333"/>
              <a:gd name="T1" fmla="*/ 45 h 322"/>
              <a:gd name="T2" fmla="*/ 113 w 333"/>
              <a:gd name="T3" fmla="*/ 58 h 322"/>
              <a:gd name="T4" fmla="*/ 117 w 333"/>
              <a:gd name="T5" fmla="*/ 79 h 322"/>
              <a:gd name="T6" fmla="*/ 122 w 333"/>
              <a:gd name="T7" fmla="*/ 85 h 322"/>
              <a:gd name="T8" fmla="*/ 124 w 333"/>
              <a:gd name="T9" fmla="*/ 90 h 322"/>
              <a:gd name="T10" fmla="*/ 104 w 333"/>
              <a:gd name="T11" fmla="*/ 94 h 322"/>
              <a:gd name="T12" fmla="*/ 90 w 333"/>
              <a:gd name="T13" fmla="*/ 103 h 322"/>
              <a:gd name="T14" fmla="*/ 88 w 333"/>
              <a:gd name="T15" fmla="*/ 116 h 322"/>
              <a:gd name="T16" fmla="*/ 45 w 333"/>
              <a:gd name="T17" fmla="*/ 143 h 322"/>
              <a:gd name="T18" fmla="*/ 30 w 333"/>
              <a:gd name="T19" fmla="*/ 144 h 322"/>
              <a:gd name="T20" fmla="*/ 11 w 333"/>
              <a:gd name="T21" fmla="*/ 150 h 322"/>
              <a:gd name="T22" fmla="*/ 0 w 333"/>
              <a:gd name="T23" fmla="*/ 173 h 322"/>
              <a:gd name="T24" fmla="*/ 0 w 333"/>
              <a:gd name="T25" fmla="*/ 178 h 322"/>
              <a:gd name="T26" fmla="*/ 60 w 333"/>
              <a:gd name="T27" fmla="*/ 218 h 322"/>
              <a:gd name="T28" fmla="*/ 175 w 333"/>
              <a:gd name="T29" fmla="*/ 302 h 322"/>
              <a:gd name="T30" fmla="*/ 188 w 333"/>
              <a:gd name="T31" fmla="*/ 306 h 322"/>
              <a:gd name="T32" fmla="*/ 196 w 333"/>
              <a:gd name="T33" fmla="*/ 313 h 322"/>
              <a:gd name="T34" fmla="*/ 200 w 333"/>
              <a:gd name="T35" fmla="*/ 322 h 322"/>
              <a:gd name="T36" fmla="*/ 213 w 333"/>
              <a:gd name="T37" fmla="*/ 319 h 322"/>
              <a:gd name="T38" fmla="*/ 333 w 333"/>
              <a:gd name="T39" fmla="*/ 247 h 322"/>
              <a:gd name="T40" fmla="*/ 330 w 333"/>
              <a:gd name="T41" fmla="*/ 244 h 322"/>
              <a:gd name="T42" fmla="*/ 322 w 333"/>
              <a:gd name="T43" fmla="*/ 232 h 322"/>
              <a:gd name="T44" fmla="*/ 305 w 333"/>
              <a:gd name="T45" fmla="*/ 229 h 322"/>
              <a:gd name="T46" fmla="*/ 301 w 333"/>
              <a:gd name="T47" fmla="*/ 223 h 322"/>
              <a:gd name="T48" fmla="*/ 301 w 333"/>
              <a:gd name="T49" fmla="*/ 212 h 322"/>
              <a:gd name="T50" fmla="*/ 292 w 333"/>
              <a:gd name="T51" fmla="*/ 199 h 322"/>
              <a:gd name="T52" fmla="*/ 292 w 333"/>
              <a:gd name="T53" fmla="*/ 193 h 322"/>
              <a:gd name="T54" fmla="*/ 298 w 333"/>
              <a:gd name="T55" fmla="*/ 182 h 322"/>
              <a:gd name="T56" fmla="*/ 298 w 333"/>
              <a:gd name="T57" fmla="*/ 169 h 322"/>
              <a:gd name="T58" fmla="*/ 296 w 333"/>
              <a:gd name="T59" fmla="*/ 154 h 322"/>
              <a:gd name="T60" fmla="*/ 294 w 333"/>
              <a:gd name="T61" fmla="*/ 131 h 322"/>
              <a:gd name="T62" fmla="*/ 292 w 333"/>
              <a:gd name="T63" fmla="*/ 124 h 322"/>
              <a:gd name="T64" fmla="*/ 279 w 333"/>
              <a:gd name="T65" fmla="*/ 86 h 322"/>
              <a:gd name="T66" fmla="*/ 269 w 333"/>
              <a:gd name="T67" fmla="*/ 83 h 322"/>
              <a:gd name="T68" fmla="*/ 262 w 333"/>
              <a:gd name="T69" fmla="*/ 73 h 322"/>
              <a:gd name="T70" fmla="*/ 260 w 333"/>
              <a:gd name="T71" fmla="*/ 64 h 322"/>
              <a:gd name="T72" fmla="*/ 264 w 333"/>
              <a:gd name="T73" fmla="*/ 51 h 322"/>
              <a:gd name="T74" fmla="*/ 269 w 333"/>
              <a:gd name="T75" fmla="*/ 47 h 322"/>
              <a:gd name="T76" fmla="*/ 269 w 333"/>
              <a:gd name="T77" fmla="*/ 38 h 322"/>
              <a:gd name="T78" fmla="*/ 273 w 333"/>
              <a:gd name="T79" fmla="*/ 32 h 322"/>
              <a:gd name="T80" fmla="*/ 273 w 333"/>
              <a:gd name="T81" fmla="*/ 19 h 322"/>
              <a:gd name="T82" fmla="*/ 273 w 333"/>
              <a:gd name="T83" fmla="*/ 6 h 322"/>
              <a:gd name="T84" fmla="*/ 267 w 333"/>
              <a:gd name="T85" fmla="*/ 4 h 322"/>
              <a:gd name="T86" fmla="*/ 254 w 333"/>
              <a:gd name="T87" fmla="*/ 2 h 322"/>
              <a:gd name="T88" fmla="*/ 247 w 333"/>
              <a:gd name="T89" fmla="*/ 6 h 322"/>
              <a:gd name="T90" fmla="*/ 237 w 333"/>
              <a:gd name="T91" fmla="*/ 0 h 322"/>
              <a:gd name="T92" fmla="*/ 230 w 333"/>
              <a:gd name="T93" fmla="*/ 4 h 322"/>
              <a:gd name="T94" fmla="*/ 224 w 333"/>
              <a:gd name="T95" fmla="*/ 6 h 322"/>
              <a:gd name="T96" fmla="*/ 215 w 333"/>
              <a:gd name="T97" fmla="*/ 4 h 322"/>
              <a:gd name="T98" fmla="*/ 203 w 333"/>
              <a:gd name="T99" fmla="*/ 4 h 322"/>
              <a:gd name="T100" fmla="*/ 196 w 333"/>
              <a:gd name="T101" fmla="*/ 4 h 322"/>
              <a:gd name="T102" fmla="*/ 188 w 333"/>
              <a:gd name="T103" fmla="*/ 8 h 322"/>
              <a:gd name="T104" fmla="*/ 179 w 333"/>
              <a:gd name="T105" fmla="*/ 10 h 322"/>
              <a:gd name="T106" fmla="*/ 166 w 333"/>
              <a:gd name="T107" fmla="*/ 10 h 322"/>
              <a:gd name="T108" fmla="*/ 149 w 333"/>
              <a:gd name="T109" fmla="*/ 15 h 322"/>
              <a:gd name="T110" fmla="*/ 143 w 333"/>
              <a:gd name="T111" fmla="*/ 21 h 322"/>
              <a:gd name="T112" fmla="*/ 137 w 333"/>
              <a:gd name="T113" fmla="*/ 23 h 322"/>
              <a:gd name="T114" fmla="*/ 132 w 333"/>
              <a:gd name="T115" fmla="*/ 25 h 322"/>
              <a:gd name="T116" fmla="*/ 122 w 333"/>
              <a:gd name="T117" fmla="*/ 30 h 322"/>
              <a:gd name="T118" fmla="*/ 113 w 333"/>
              <a:gd name="T119" fmla="*/ 36 h 322"/>
              <a:gd name="T120" fmla="*/ 111 w 333"/>
              <a:gd name="T121" fmla="*/ 4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3" h="322">
                <a:moveTo>
                  <a:pt x="111" y="40"/>
                </a:moveTo>
                <a:lnTo>
                  <a:pt x="113" y="43"/>
                </a:lnTo>
                <a:lnTo>
                  <a:pt x="113" y="45"/>
                </a:lnTo>
                <a:lnTo>
                  <a:pt x="113" y="47"/>
                </a:lnTo>
                <a:lnTo>
                  <a:pt x="113" y="53"/>
                </a:lnTo>
                <a:lnTo>
                  <a:pt x="113" y="58"/>
                </a:lnTo>
                <a:lnTo>
                  <a:pt x="113" y="62"/>
                </a:lnTo>
                <a:lnTo>
                  <a:pt x="115" y="73"/>
                </a:lnTo>
                <a:lnTo>
                  <a:pt x="117" y="79"/>
                </a:lnTo>
                <a:lnTo>
                  <a:pt x="119" y="81"/>
                </a:lnTo>
                <a:lnTo>
                  <a:pt x="121" y="83"/>
                </a:lnTo>
                <a:lnTo>
                  <a:pt x="122" y="85"/>
                </a:lnTo>
                <a:lnTo>
                  <a:pt x="124" y="85"/>
                </a:lnTo>
                <a:lnTo>
                  <a:pt x="126" y="85"/>
                </a:lnTo>
                <a:lnTo>
                  <a:pt x="124" y="90"/>
                </a:lnTo>
                <a:lnTo>
                  <a:pt x="124" y="90"/>
                </a:lnTo>
                <a:lnTo>
                  <a:pt x="122" y="94"/>
                </a:lnTo>
                <a:lnTo>
                  <a:pt x="104" y="94"/>
                </a:lnTo>
                <a:lnTo>
                  <a:pt x="98" y="94"/>
                </a:lnTo>
                <a:lnTo>
                  <a:pt x="94" y="101"/>
                </a:lnTo>
                <a:lnTo>
                  <a:pt x="90" y="103"/>
                </a:lnTo>
                <a:lnTo>
                  <a:pt x="90" y="107"/>
                </a:lnTo>
                <a:lnTo>
                  <a:pt x="90" y="113"/>
                </a:lnTo>
                <a:lnTo>
                  <a:pt x="88" y="116"/>
                </a:lnTo>
                <a:lnTo>
                  <a:pt x="77" y="124"/>
                </a:lnTo>
                <a:lnTo>
                  <a:pt x="58" y="135"/>
                </a:lnTo>
                <a:lnTo>
                  <a:pt x="45" y="143"/>
                </a:lnTo>
                <a:lnTo>
                  <a:pt x="40" y="144"/>
                </a:lnTo>
                <a:lnTo>
                  <a:pt x="32" y="144"/>
                </a:lnTo>
                <a:lnTo>
                  <a:pt x="30" y="144"/>
                </a:lnTo>
                <a:lnTo>
                  <a:pt x="24" y="144"/>
                </a:lnTo>
                <a:lnTo>
                  <a:pt x="17" y="146"/>
                </a:lnTo>
                <a:lnTo>
                  <a:pt x="11" y="150"/>
                </a:lnTo>
                <a:lnTo>
                  <a:pt x="8" y="154"/>
                </a:lnTo>
                <a:lnTo>
                  <a:pt x="0" y="159"/>
                </a:lnTo>
                <a:lnTo>
                  <a:pt x="0" y="173"/>
                </a:lnTo>
                <a:lnTo>
                  <a:pt x="0" y="173"/>
                </a:lnTo>
                <a:lnTo>
                  <a:pt x="0" y="178"/>
                </a:lnTo>
                <a:lnTo>
                  <a:pt x="0" y="178"/>
                </a:lnTo>
                <a:lnTo>
                  <a:pt x="0" y="178"/>
                </a:lnTo>
                <a:lnTo>
                  <a:pt x="60" y="218"/>
                </a:lnTo>
                <a:lnTo>
                  <a:pt x="60" y="218"/>
                </a:lnTo>
                <a:lnTo>
                  <a:pt x="169" y="291"/>
                </a:lnTo>
                <a:lnTo>
                  <a:pt x="171" y="298"/>
                </a:lnTo>
                <a:lnTo>
                  <a:pt x="175" y="302"/>
                </a:lnTo>
                <a:lnTo>
                  <a:pt x="181" y="300"/>
                </a:lnTo>
                <a:lnTo>
                  <a:pt x="185" y="302"/>
                </a:lnTo>
                <a:lnTo>
                  <a:pt x="188" y="306"/>
                </a:lnTo>
                <a:lnTo>
                  <a:pt x="192" y="307"/>
                </a:lnTo>
                <a:lnTo>
                  <a:pt x="196" y="309"/>
                </a:lnTo>
                <a:lnTo>
                  <a:pt x="196" y="313"/>
                </a:lnTo>
                <a:lnTo>
                  <a:pt x="194" y="317"/>
                </a:lnTo>
                <a:lnTo>
                  <a:pt x="194" y="321"/>
                </a:lnTo>
                <a:lnTo>
                  <a:pt x="200" y="322"/>
                </a:lnTo>
                <a:lnTo>
                  <a:pt x="207" y="321"/>
                </a:lnTo>
                <a:lnTo>
                  <a:pt x="213" y="319"/>
                </a:lnTo>
                <a:lnTo>
                  <a:pt x="213" y="319"/>
                </a:lnTo>
                <a:lnTo>
                  <a:pt x="237" y="313"/>
                </a:lnTo>
                <a:lnTo>
                  <a:pt x="258" y="294"/>
                </a:lnTo>
                <a:lnTo>
                  <a:pt x="333" y="247"/>
                </a:lnTo>
                <a:lnTo>
                  <a:pt x="333" y="247"/>
                </a:lnTo>
                <a:lnTo>
                  <a:pt x="331" y="246"/>
                </a:lnTo>
                <a:lnTo>
                  <a:pt x="330" y="244"/>
                </a:lnTo>
                <a:lnTo>
                  <a:pt x="328" y="242"/>
                </a:lnTo>
                <a:lnTo>
                  <a:pt x="324" y="234"/>
                </a:lnTo>
                <a:lnTo>
                  <a:pt x="322" y="232"/>
                </a:lnTo>
                <a:lnTo>
                  <a:pt x="318" y="231"/>
                </a:lnTo>
                <a:lnTo>
                  <a:pt x="313" y="229"/>
                </a:lnTo>
                <a:lnTo>
                  <a:pt x="305" y="229"/>
                </a:lnTo>
                <a:lnTo>
                  <a:pt x="305" y="227"/>
                </a:lnTo>
                <a:lnTo>
                  <a:pt x="303" y="225"/>
                </a:lnTo>
                <a:lnTo>
                  <a:pt x="301" y="223"/>
                </a:lnTo>
                <a:lnTo>
                  <a:pt x="301" y="218"/>
                </a:lnTo>
                <a:lnTo>
                  <a:pt x="301" y="216"/>
                </a:lnTo>
                <a:lnTo>
                  <a:pt x="301" y="212"/>
                </a:lnTo>
                <a:lnTo>
                  <a:pt x="299" y="210"/>
                </a:lnTo>
                <a:lnTo>
                  <a:pt x="296" y="204"/>
                </a:lnTo>
                <a:lnTo>
                  <a:pt x="292" y="199"/>
                </a:lnTo>
                <a:lnTo>
                  <a:pt x="290" y="197"/>
                </a:lnTo>
                <a:lnTo>
                  <a:pt x="292" y="195"/>
                </a:lnTo>
                <a:lnTo>
                  <a:pt x="292" y="193"/>
                </a:lnTo>
                <a:lnTo>
                  <a:pt x="296" y="191"/>
                </a:lnTo>
                <a:lnTo>
                  <a:pt x="298" y="188"/>
                </a:lnTo>
                <a:lnTo>
                  <a:pt x="298" y="182"/>
                </a:lnTo>
                <a:lnTo>
                  <a:pt x="296" y="178"/>
                </a:lnTo>
                <a:lnTo>
                  <a:pt x="296" y="176"/>
                </a:lnTo>
                <a:lnTo>
                  <a:pt x="298" y="169"/>
                </a:lnTo>
                <a:lnTo>
                  <a:pt x="296" y="163"/>
                </a:lnTo>
                <a:lnTo>
                  <a:pt x="296" y="156"/>
                </a:lnTo>
                <a:lnTo>
                  <a:pt x="296" y="154"/>
                </a:lnTo>
                <a:lnTo>
                  <a:pt x="296" y="146"/>
                </a:lnTo>
                <a:lnTo>
                  <a:pt x="296" y="137"/>
                </a:lnTo>
                <a:lnTo>
                  <a:pt x="294" y="131"/>
                </a:lnTo>
                <a:lnTo>
                  <a:pt x="292" y="131"/>
                </a:lnTo>
                <a:lnTo>
                  <a:pt x="292" y="126"/>
                </a:lnTo>
                <a:lnTo>
                  <a:pt x="292" y="124"/>
                </a:lnTo>
                <a:lnTo>
                  <a:pt x="292" y="124"/>
                </a:lnTo>
                <a:lnTo>
                  <a:pt x="282" y="92"/>
                </a:lnTo>
                <a:lnTo>
                  <a:pt x="279" y="86"/>
                </a:lnTo>
                <a:lnTo>
                  <a:pt x="275" y="86"/>
                </a:lnTo>
                <a:lnTo>
                  <a:pt x="275" y="85"/>
                </a:lnTo>
                <a:lnTo>
                  <a:pt x="269" y="83"/>
                </a:lnTo>
                <a:lnTo>
                  <a:pt x="269" y="79"/>
                </a:lnTo>
                <a:lnTo>
                  <a:pt x="264" y="75"/>
                </a:lnTo>
                <a:lnTo>
                  <a:pt x="262" y="73"/>
                </a:lnTo>
                <a:lnTo>
                  <a:pt x="260" y="71"/>
                </a:lnTo>
                <a:lnTo>
                  <a:pt x="262" y="70"/>
                </a:lnTo>
                <a:lnTo>
                  <a:pt x="260" y="64"/>
                </a:lnTo>
                <a:lnTo>
                  <a:pt x="258" y="64"/>
                </a:lnTo>
                <a:lnTo>
                  <a:pt x="260" y="56"/>
                </a:lnTo>
                <a:lnTo>
                  <a:pt x="264" y="51"/>
                </a:lnTo>
                <a:lnTo>
                  <a:pt x="266" y="51"/>
                </a:lnTo>
                <a:lnTo>
                  <a:pt x="267" y="49"/>
                </a:lnTo>
                <a:lnTo>
                  <a:pt x="269" y="47"/>
                </a:lnTo>
                <a:lnTo>
                  <a:pt x="271" y="41"/>
                </a:lnTo>
                <a:lnTo>
                  <a:pt x="273" y="40"/>
                </a:lnTo>
                <a:lnTo>
                  <a:pt x="269" y="38"/>
                </a:lnTo>
                <a:lnTo>
                  <a:pt x="271" y="36"/>
                </a:lnTo>
                <a:lnTo>
                  <a:pt x="273" y="34"/>
                </a:lnTo>
                <a:lnTo>
                  <a:pt x="273" y="32"/>
                </a:lnTo>
                <a:lnTo>
                  <a:pt x="271" y="30"/>
                </a:lnTo>
                <a:lnTo>
                  <a:pt x="269" y="26"/>
                </a:lnTo>
                <a:lnTo>
                  <a:pt x="273" y="19"/>
                </a:lnTo>
                <a:lnTo>
                  <a:pt x="273" y="13"/>
                </a:lnTo>
                <a:lnTo>
                  <a:pt x="273" y="8"/>
                </a:lnTo>
                <a:lnTo>
                  <a:pt x="273" y="6"/>
                </a:lnTo>
                <a:lnTo>
                  <a:pt x="273" y="4"/>
                </a:lnTo>
                <a:lnTo>
                  <a:pt x="271" y="2"/>
                </a:lnTo>
                <a:lnTo>
                  <a:pt x="267" y="4"/>
                </a:lnTo>
                <a:lnTo>
                  <a:pt x="266" y="4"/>
                </a:lnTo>
                <a:lnTo>
                  <a:pt x="258" y="6"/>
                </a:lnTo>
                <a:lnTo>
                  <a:pt x="254" y="2"/>
                </a:lnTo>
                <a:lnTo>
                  <a:pt x="250" y="0"/>
                </a:lnTo>
                <a:lnTo>
                  <a:pt x="249" y="2"/>
                </a:lnTo>
                <a:lnTo>
                  <a:pt x="247" y="6"/>
                </a:lnTo>
                <a:lnTo>
                  <a:pt x="241" y="4"/>
                </a:lnTo>
                <a:lnTo>
                  <a:pt x="241" y="2"/>
                </a:lnTo>
                <a:lnTo>
                  <a:pt x="237" y="0"/>
                </a:lnTo>
                <a:lnTo>
                  <a:pt x="233" y="0"/>
                </a:lnTo>
                <a:lnTo>
                  <a:pt x="233" y="4"/>
                </a:lnTo>
                <a:lnTo>
                  <a:pt x="230" y="4"/>
                </a:lnTo>
                <a:lnTo>
                  <a:pt x="230" y="6"/>
                </a:lnTo>
                <a:lnTo>
                  <a:pt x="228" y="6"/>
                </a:lnTo>
                <a:lnTo>
                  <a:pt x="224" y="6"/>
                </a:lnTo>
                <a:lnTo>
                  <a:pt x="220" y="8"/>
                </a:lnTo>
                <a:lnTo>
                  <a:pt x="217" y="8"/>
                </a:lnTo>
                <a:lnTo>
                  <a:pt x="215" y="4"/>
                </a:lnTo>
                <a:lnTo>
                  <a:pt x="211" y="4"/>
                </a:lnTo>
                <a:lnTo>
                  <a:pt x="209" y="4"/>
                </a:lnTo>
                <a:lnTo>
                  <a:pt x="203" y="4"/>
                </a:lnTo>
                <a:lnTo>
                  <a:pt x="201" y="4"/>
                </a:lnTo>
                <a:lnTo>
                  <a:pt x="200" y="4"/>
                </a:lnTo>
                <a:lnTo>
                  <a:pt x="196" y="4"/>
                </a:lnTo>
                <a:lnTo>
                  <a:pt x="194" y="4"/>
                </a:lnTo>
                <a:lnTo>
                  <a:pt x="192" y="8"/>
                </a:lnTo>
                <a:lnTo>
                  <a:pt x="188" y="8"/>
                </a:lnTo>
                <a:lnTo>
                  <a:pt x="186" y="6"/>
                </a:lnTo>
                <a:lnTo>
                  <a:pt x="181" y="10"/>
                </a:lnTo>
                <a:lnTo>
                  <a:pt x="179" y="10"/>
                </a:lnTo>
                <a:lnTo>
                  <a:pt x="175" y="8"/>
                </a:lnTo>
                <a:lnTo>
                  <a:pt x="171" y="10"/>
                </a:lnTo>
                <a:lnTo>
                  <a:pt x="166" y="10"/>
                </a:lnTo>
                <a:lnTo>
                  <a:pt x="162" y="10"/>
                </a:lnTo>
                <a:lnTo>
                  <a:pt x="153" y="15"/>
                </a:lnTo>
                <a:lnTo>
                  <a:pt x="149" y="15"/>
                </a:lnTo>
                <a:lnTo>
                  <a:pt x="147" y="15"/>
                </a:lnTo>
                <a:lnTo>
                  <a:pt x="143" y="19"/>
                </a:lnTo>
                <a:lnTo>
                  <a:pt x="143" y="21"/>
                </a:lnTo>
                <a:lnTo>
                  <a:pt x="139" y="23"/>
                </a:lnTo>
                <a:lnTo>
                  <a:pt x="137" y="23"/>
                </a:lnTo>
                <a:lnTo>
                  <a:pt x="137" y="23"/>
                </a:lnTo>
                <a:lnTo>
                  <a:pt x="136" y="23"/>
                </a:lnTo>
                <a:lnTo>
                  <a:pt x="134" y="25"/>
                </a:lnTo>
                <a:lnTo>
                  <a:pt x="132" y="25"/>
                </a:lnTo>
                <a:lnTo>
                  <a:pt x="128" y="25"/>
                </a:lnTo>
                <a:lnTo>
                  <a:pt x="124" y="28"/>
                </a:lnTo>
                <a:lnTo>
                  <a:pt x="122" y="30"/>
                </a:lnTo>
                <a:lnTo>
                  <a:pt x="121" y="32"/>
                </a:lnTo>
                <a:lnTo>
                  <a:pt x="119" y="34"/>
                </a:lnTo>
                <a:lnTo>
                  <a:pt x="113" y="36"/>
                </a:lnTo>
                <a:lnTo>
                  <a:pt x="107" y="36"/>
                </a:lnTo>
                <a:lnTo>
                  <a:pt x="109" y="38"/>
                </a:lnTo>
                <a:lnTo>
                  <a:pt x="111" y="4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2" name="Freeform 869">
            <a:extLst>
              <a:ext uri="{FF2B5EF4-FFF2-40B4-BE49-F238E27FC236}">
                <a16:creationId xmlns:a16="http://schemas.microsoft.com/office/drawing/2014/main" id="{DE096335-2FF0-438B-B0C4-8DD080486F1B}"/>
              </a:ext>
            </a:extLst>
          </p:cNvPr>
          <p:cNvSpPr>
            <a:spLocks/>
          </p:cNvSpPr>
          <p:nvPr/>
        </p:nvSpPr>
        <p:spPr bwMode="auto">
          <a:xfrm>
            <a:off x="5584045" y="3350957"/>
            <a:ext cx="310762" cy="242783"/>
          </a:xfrm>
          <a:custGeom>
            <a:avLst/>
            <a:gdLst>
              <a:gd name="T0" fmla="*/ 66 w 192"/>
              <a:gd name="T1" fmla="*/ 150 h 150"/>
              <a:gd name="T2" fmla="*/ 74 w 192"/>
              <a:gd name="T3" fmla="*/ 131 h 150"/>
              <a:gd name="T4" fmla="*/ 83 w 192"/>
              <a:gd name="T5" fmla="*/ 123 h 150"/>
              <a:gd name="T6" fmla="*/ 96 w 192"/>
              <a:gd name="T7" fmla="*/ 121 h 150"/>
              <a:gd name="T8" fmla="*/ 106 w 192"/>
              <a:gd name="T9" fmla="*/ 121 h 150"/>
              <a:gd name="T10" fmla="*/ 124 w 192"/>
              <a:gd name="T11" fmla="*/ 112 h 150"/>
              <a:gd name="T12" fmla="*/ 154 w 192"/>
              <a:gd name="T13" fmla="*/ 93 h 150"/>
              <a:gd name="T14" fmla="*/ 156 w 192"/>
              <a:gd name="T15" fmla="*/ 84 h 150"/>
              <a:gd name="T16" fmla="*/ 160 w 192"/>
              <a:gd name="T17" fmla="*/ 78 h 150"/>
              <a:gd name="T18" fmla="*/ 170 w 192"/>
              <a:gd name="T19" fmla="*/ 71 h 150"/>
              <a:gd name="T20" fmla="*/ 190 w 192"/>
              <a:gd name="T21" fmla="*/ 67 h 150"/>
              <a:gd name="T22" fmla="*/ 192 w 192"/>
              <a:gd name="T23" fmla="*/ 62 h 150"/>
              <a:gd name="T24" fmla="*/ 188 w 192"/>
              <a:gd name="T25" fmla="*/ 62 h 150"/>
              <a:gd name="T26" fmla="*/ 185 w 192"/>
              <a:gd name="T27" fmla="*/ 58 h 150"/>
              <a:gd name="T28" fmla="*/ 181 w 192"/>
              <a:gd name="T29" fmla="*/ 50 h 150"/>
              <a:gd name="T30" fmla="*/ 179 w 192"/>
              <a:gd name="T31" fmla="*/ 35 h 150"/>
              <a:gd name="T32" fmla="*/ 179 w 192"/>
              <a:gd name="T33" fmla="*/ 24 h 150"/>
              <a:gd name="T34" fmla="*/ 179 w 192"/>
              <a:gd name="T35" fmla="*/ 20 h 150"/>
              <a:gd name="T36" fmla="*/ 175 w 192"/>
              <a:gd name="T37" fmla="*/ 15 h 150"/>
              <a:gd name="T38" fmla="*/ 171 w 192"/>
              <a:gd name="T39" fmla="*/ 13 h 150"/>
              <a:gd name="T40" fmla="*/ 160 w 192"/>
              <a:gd name="T41" fmla="*/ 11 h 150"/>
              <a:gd name="T42" fmla="*/ 158 w 192"/>
              <a:gd name="T43" fmla="*/ 7 h 150"/>
              <a:gd name="T44" fmla="*/ 154 w 192"/>
              <a:gd name="T45" fmla="*/ 11 h 150"/>
              <a:gd name="T46" fmla="*/ 145 w 192"/>
              <a:gd name="T47" fmla="*/ 11 h 150"/>
              <a:gd name="T48" fmla="*/ 138 w 192"/>
              <a:gd name="T49" fmla="*/ 11 h 150"/>
              <a:gd name="T50" fmla="*/ 130 w 192"/>
              <a:gd name="T51" fmla="*/ 11 h 150"/>
              <a:gd name="T52" fmla="*/ 122 w 192"/>
              <a:gd name="T53" fmla="*/ 5 h 150"/>
              <a:gd name="T54" fmla="*/ 122 w 192"/>
              <a:gd name="T55" fmla="*/ 2 h 150"/>
              <a:gd name="T56" fmla="*/ 122 w 192"/>
              <a:gd name="T57" fmla="*/ 0 h 150"/>
              <a:gd name="T58" fmla="*/ 117 w 192"/>
              <a:gd name="T59" fmla="*/ 2 h 150"/>
              <a:gd name="T60" fmla="*/ 111 w 192"/>
              <a:gd name="T61" fmla="*/ 5 h 150"/>
              <a:gd name="T62" fmla="*/ 107 w 192"/>
              <a:gd name="T63" fmla="*/ 18 h 150"/>
              <a:gd name="T64" fmla="*/ 106 w 192"/>
              <a:gd name="T65" fmla="*/ 30 h 150"/>
              <a:gd name="T66" fmla="*/ 96 w 192"/>
              <a:gd name="T67" fmla="*/ 37 h 150"/>
              <a:gd name="T68" fmla="*/ 85 w 192"/>
              <a:gd name="T69" fmla="*/ 41 h 150"/>
              <a:gd name="T70" fmla="*/ 79 w 192"/>
              <a:gd name="T71" fmla="*/ 47 h 150"/>
              <a:gd name="T72" fmla="*/ 68 w 192"/>
              <a:gd name="T73" fmla="*/ 52 h 150"/>
              <a:gd name="T74" fmla="*/ 58 w 192"/>
              <a:gd name="T75" fmla="*/ 60 h 150"/>
              <a:gd name="T76" fmla="*/ 60 w 192"/>
              <a:gd name="T77" fmla="*/ 71 h 150"/>
              <a:gd name="T78" fmla="*/ 49 w 192"/>
              <a:gd name="T79" fmla="*/ 84 h 150"/>
              <a:gd name="T80" fmla="*/ 53 w 192"/>
              <a:gd name="T81" fmla="*/ 93 h 150"/>
              <a:gd name="T82" fmla="*/ 51 w 192"/>
              <a:gd name="T83" fmla="*/ 101 h 150"/>
              <a:gd name="T84" fmla="*/ 53 w 192"/>
              <a:gd name="T85" fmla="*/ 108 h 150"/>
              <a:gd name="T86" fmla="*/ 41 w 192"/>
              <a:gd name="T87" fmla="*/ 125 h 150"/>
              <a:gd name="T88" fmla="*/ 30 w 192"/>
              <a:gd name="T89" fmla="*/ 131 h 150"/>
              <a:gd name="T90" fmla="*/ 4 w 192"/>
              <a:gd name="T91" fmla="*/ 144 h 150"/>
              <a:gd name="T92" fmla="*/ 66 w 192"/>
              <a:gd name="T93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2" h="150">
                <a:moveTo>
                  <a:pt x="66" y="150"/>
                </a:moveTo>
                <a:lnTo>
                  <a:pt x="66" y="150"/>
                </a:lnTo>
                <a:lnTo>
                  <a:pt x="66" y="136"/>
                </a:lnTo>
                <a:lnTo>
                  <a:pt x="74" y="131"/>
                </a:lnTo>
                <a:lnTo>
                  <a:pt x="77" y="127"/>
                </a:lnTo>
                <a:lnTo>
                  <a:pt x="83" y="123"/>
                </a:lnTo>
                <a:lnTo>
                  <a:pt x="90" y="121"/>
                </a:lnTo>
                <a:lnTo>
                  <a:pt x="96" y="121"/>
                </a:lnTo>
                <a:lnTo>
                  <a:pt x="98" y="121"/>
                </a:lnTo>
                <a:lnTo>
                  <a:pt x="106" y="121"/>
                </a:lnTo>
                <a:lnTo>
                  <a:pt x="111" y="120"/>
                </a:lnTo>
                <a:lnTo>
                  <a:pt x="124" y="112"/>
                </a:lnTo>
                <a:lnTo>
                  <a:pt x="143" y="101"/>
                </a:lnTo>
                <a:lnTo>
                  <a:pt x="154" y="93"/>
                </a:lnTo>
                <a:lnTo>
                  <a:pt x="156" y="90"/>
                </a:lnTo>
                <a:lnTo>
                  <a:pt x="156" y="84"/>
                </a:lnTo>
                <a:lnTo>
                  <a:pt x="156" y="80"/>
                </a:lnTo>
                <a:lnTo>
                  <a:pt x="160" y="78"/>
                </a:lnTo>
                <a:lnTo>
                  <a:pt x="164" y="71"/>
                </a:lnTo>
                <a:lnTo>
                  <a:pt x="170" y="71"/>
                </a:lnTo>
                <a:lnTo>
                  <a:pt x="188" y="71"/>
                </a:lnTo>
                <a:lnTo>
                  <a:pt x="190" y="67"/>
                </a:lnTo>
                <a:lnTo>
                  <a:pt x="190" y="67"/>
                </a:lnTo>
                <a:lnTo>
                  <a:pt x="192" y="62"/>
                </a:lnTo>
                <a:lnTo>
                  <a:pt x="190" y="62"/>
                </a:lnTo>
                <a:lnTo>
                  <a:pt x="188" y="62"/>
                </a:lnTo>
                <a:lnTo>
                  <a:pt x="187" y="60"/>
                </a:lnTo>
                <a:lnTo>
                  <a:pt x="185" y="58"/>
                </a:lnTo>
                <a:lnTo>
                  <a:pt x="183" y="56"/>
                </a:lnTo>
                <a:lnTo>
                  <a:pt x="181" y="50"/>
                </a:lnTo>
                <a:lnTo>
                  <a:pt x="179" y="39"/>
                </a:lnTo>
                <a:lnTo>
                  <a:pt x="179" y="35"/>
                </a:lnTo>
                <a:lnTo>
                  <a:pt x="179" y="30"/>
                </a:lnTo>
                <a:lnTo>
                  <a:pt x="179" y="24"/>
                </a:lnTo>
                <a:lnTo>
                  <a:pt x="179" y="22"/>
                </a:lnTo>
                <a:lnTo>
                  <a:pt x="179" y="20"/>
                </a:lnTo>
                <a:lnTo>
                  <a:pt x="177" y="17"/>
                </a:lnTo>
                <a:lnTo>
                  <a:pt x="175" y="15"/>
                </a:lnTo>
                <a:lnTo>
                  <a:pt x="173" y="13"/>
                </a:lnTo>
                <a:lnTo>
                  <a:pt x="171" y="13"/>
                </a:lnTo>
                <a:lnTo>
                  <a:pt x="162" y="13"/>
                </a:lnTo>
                <a:lnTo>
                  <a:pt x="160" y="11"/>
                </a:lnTo>
                <a:lnTo>
                  <a:pt x="160" y="7"/>
                </a:lnTo>
                <a:lnTo>
                  <a:pt x="158" y="7"/>
                </a:lnTo>
                <a:lnTo>
                  <a:pt x="158" y="7"/>
                </a:lnTo>
                <a:lnTo>
                  <a:pt x="154" y="11"/>
                </a:lnTo>
                <a:lnTo>
                  <a:pt x="151" y="11"/>
                </a:lnTo>
                <a:lnTo>
                  <a:pt x="145" y="11"/>
                </a:lnTo>
                <a:lnTo>
                  <a:pt x="141" y="9"/>
                </a:lnTo>
                <a:lnTo>
                  <a:pt x="138" y="11"/>
                </a:lnTo>
                <a:lnTo>
                  <a:pt x="134" y="13"/>
                </a:lnTo>
                <a:lnTo>
                  <a:pt x="130" y="11"/>
                </a:lnTo>
                <a:lnTo>
                  <a:pt x="124" y="7"/>
                </a:lnTo>
                <a:lnTo>
                  <a:pt x="122" y="5"/>
                </a:lnTo>
                <a:lnTo>
                  <a:pt x="122" y="3"/>
                </a:lnTo>
                <a:lnTo>
                  <a:pt x="122" y="2"/>
                </a:lnTo>
                <a:lnTo>
                  <a:pt x="122" y="0"/>
                </a:lnTo>
                <a:lnTo>
                  <a:pt x="122" y="0"/>
                </a:lnTo>
                <a:lnTo>
                  <a:pt x="119" y="0"/>
                </a:lnTo>
                <a:lnTo>
                  <a:pt x="117" y="2"/>
                </a:lnTo>
                <a:lnTo>
                  <a:pt x="115" y="2"/>
                </a:lnTo>
                <a:lnTo>
                  <a:pt x="111" y="5"/>
                </a:lnTo>
                <a:lnTo>
                  <a:pt x="111" y="13"/>
                </a:lnTo>
                <a:lnTo>
                  <a:pt x="107" y="18"/>
                </a:lnTo>
                <a:lnTo>
                  <a:pt x="107" y="24"/>
                </a:lnTo>
                <a:lnTo>
                  <a:pt x="106" y="30"/>
                </a:lnTo>
                <a:lnTo>
                  <a:pt x="98" y="35"/>
                </a:lnTo>
                <a:lnTo>
                  <a:pt x="96" y="37"/>
                </a:lnTo>
                <a:lnTo>
                  <a:pt x="92" y="39"/>
                </a:lnTo>
                <a:lnTo>
                  <a:pt x="85" y="41"/>
                </a:lnTo>
                <a:lnTo>
                  <a:pt x="81" y="47"/>
                </a:lnTo>
                <a:lnTo>
                  <a:pt x="79" y="47"/>
                </a:lnTo>
                <a:lnTo>
                  <a:pt x="74" y="50"/>
                </a:lnTo>
                <a:lnTo>
                  <a:pt x="68" y="52"/>
                </a:lnTo>
                <a:lnTo>
                  <a:pt x="66" y="56"/>
                </a:lnTo>
                <a:lnTo>
                  <a:pt x="58" y="60"/>
                </a:lnTo>
                <a:lnTo>
                  <a:pt x="62" y="65"/>
                </a:lnTo>
                <a:lnTo>
                  <a:pt x="60" y="71"/>
                </a:lnTo>
                <a:lnTo>
                  <a:pt x="55" y="76"/>
                </a:lnTo>
                <a:lnTo>
                  <a:pt x="49" y="84"/>
                </a:lnTo>
                <a:lnTo>
                  <a:pt x="49" y="88"/>
                </a:lnTo>
                <a:lnTo>
                  <a:pt x="53" y="93"/>
                </a:lnTo>
                <a:lnTo>
                  <a:pt x="51" y="101"/>
                </a:lnTo>
                <a:lnTo>
                  <a:pt x="51" y="101"/>
                </a:lnTo>
                <a:lnTo>
                  <a:pt x="53" y="105"/>
                </a:lnTo>
                <a:lnTo>
                  <a:pt x="53" y="108"/>
                </a:lnTo>
                <a:lnTo>
                  <a:pt x="41" y="120"/>
                </a:lnTo>
                <a:lnTo>
                  <a:pt x="41" y="125"/>
                </a:lnTo>
                <a:lnTo>
                  <a:pt x="36" y="131"/>
                </a:lnTo>
                <a:lnTo>
                  <a:pt x="30" y="131"/>
                </a:lnTo>
                <a:lnTo>
                  <a:pt x="19" y="140"/>
                </a:lnTo>
                <a:lnTo>
                  <a:pt x="4" y="144"/>
                </a:lnTo>
                <a:lnTo>
                  <a:pt x="0" y="150"/>
                </a:lnTo>
                <a:lnTo>
                  <a:pt x="66" y="150"/>
                </a:lnTo>
                <a:lnTo>
                  <a:pt x="66" y="15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Freeform 870">
            <a:extLst>
              <a:ext uri="{FF2B5EF4-FFF2-40B4-BE49-F238E27FC236}">
                <a16:creationId xmlns:a16="http://schemas.microsoft.com/office/drawing/2014/main" id="{4E8D7A4A-A6E0-4748-89EA-287F07B2FB89}"/>
              </a:ext>
            </a:extLst>
          </p:cNvPr>
          <p:cNvSpPr>
            <a:spLocks/>
          </p:cNvSpPr>
          <p:nvPr/>
        </p:nvSpPr>
        <p:spPr bwMode="auto">
          <a:xfrm>
            <a:off x="5470746" y="3593741"/>
            <a:ext cx="220123" cy="178041"/>
          </a:xfrm>
          <a:custGeom>
            <a:avLst/>
            <a:gdLst>
              <a:gd name="T0" fmla="*/ 66 w 136"/>
              <a:gd name="T1" fmla="*/ 78 h 110"/>
              <a:gd name="T2" fmla="*/ 68 w 136"/>
              <a:gd name="T3" fmla="*/ 74 h 110"/>
              <a:gd name="T4" fmla="*/ 72 w 136"/>
              <a:gd name="T5" fmla="*/ 71 h 110"/>
              <a:gd name="T6" fmla="*/ 76 w 136"/>
              <a:gd name="T7" fmla="*/ 71 h 110"/>
              <a:gd name="T8" fmla="*/ 81 w 136"/>
              <a:gd name="T9" fmla="*/ 71 h 110"/>
              <a:gd name="T10" fmla="*/ 83 w 136"/>
              <a:gd name="T11" fmla="*/ 28 h 110"/>
              <a:gd name="T12" fmla="*/ 136 w 136"/>
              <a:gd name="T13" fmla="*/ 28 h 110"/>
              <a:gd name="T14" fmla="*/ 136 w 136"/>
              <a:gd name="T15" fmla="*/ 5 h 110"/>
              <a:gd name="T16" fmla="*/ 136 w 136"/>
              <a:gd name="T17" fmla="*/ 5 h 110"/>
              <a:gd name="T18" fmla="*/ 136 w 136"/>
              <a:gd name="T19" fmla="*/ 0 h 110"/>
              <a:gd name="T20" fmla="*/ 70 w 136"/>
              <a:gd name="T21" fmla="*/ 0 h 110"/>
              <a:gd name="T22" fmla="*/ 63 w 136"/>
              <a:gd name="T23" fmla="*/ 9 h 110"/>
              <a:gd name="T24" fmla="*/ 63 w 136"/>
              <a:gd name="T25" fmla="*/ 15 h 110"/>
              <a:gd name="T26" fmla="*/ 59 w 136"/>
              <a:gd name="T27" fmla="*/ 15 h 110"/>
              <a:gd name="T28" fmla="*/ 47 w 136"/>
              <a:gd name="T29" fmla="*/ 20 h 110"/>
              <a:gd name="T30" fmla="*/ 47 w 136"/>
              <a:gd name="T31" fmla="*/ 24 h 110"/>
              <a:gd name="T32" fmla="*/ 42 w 136"/>
              <a:gd name="T33" fmla="*/ 28 h 110"/>
              <a:gd name="T34" fmla="*/ 44 w 136"/>
              <a:gd name="T35" fmla="*/ 31 h 110"/>
              <a:gd name="T36" fmla="*/ 34 w 136"/>
              <a:gd name="T37" fmla="*/ 46 h 110"/>
              <a:gd name="T38" fmla="*/ 32 w 136"/>
              <a:gd name="T39" fmla="*/ 50 h 110"/>
              <a:gd name="T40" fmla="*/ 25 w 136"/>
              <a:gd name="T41" fmla="*/ 58 h 110"/>
              <a:gd name="T42" fmla="*/ 23 w 136"/>
              <a:gd name="T43" fmla="*/ 59 h 110"/>
              <a:gd name="T44" fmla="*/ 19 w 136"/>
              <a:gd name="T45" fmla="*/ 69 h 110"/>
              <a:gd name="T46" fmla="*/ 19 w 136"/>
              <a:gd name="T47" fmla="*/ 71 h 110"/>
              <a:gd name="T48" fmla="*/ 12 w 136"/>
              <a:gd name="T49" fmla="*/ 80 h 110"/>
              <a:gd name="T50" fmla="*/ 12 w 136"/>
              <a:gd name="T51" fmla="*/ 80 h 110"/>
              <a:gd name="T52" fmla="*/ 14 w 136"/>
              <a:gd name="T53" fmla="*/ 82 h 110"/>
              <a:gd name="T54" fmla="*/ 12 w 136"/>
              <a:gd name="T55" fmla="*/ 84 h 110"/>
              <a:gd name="T56" fmla="*/ 6 w 136"/>
              <a:gd name="T57" fmla="*/ 93 h 110"/>
              <a:gd name="T58" fmla="*/ 4 w 136"/>
              <a:gd name="T59" fmla="*/ 93 h 110"/>
              <a:gd name="T60" fmla="*/ 2 w 136"/>
              <a:gd name="T61" fmla="*/ 97 h 110"/>
              <a:gd name="T62" fmla="*/ 2 w 136"/>
              <a:gd name="T63" fmla="*/ 101 h 110"/>
              <a:gd name="T64" fmla="*/ 0 w 136"/>
              <a:gd name="T65" fmla="*/ 104 h 110"/>
              <a:gd name="T66" fmla="*/ 0 w 136"/>
              <a:gd name="T67" fmla="*/ 110 h 110"/>
              <a:gd name="T68" fmla="*/ 66 w 136"/>
              <a:gd name="T69" fmla="*/ 108 h 110"/>
              <a:gd name="T70" fmla="*/ 66 w 136"/>
              <a:gd name="T71" fmla="*/ 7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" h="110">
                <a:moveTo>
                  <a:pt x="66" y="78"/>
                </a:moveTo>
                <a:lnTo>
                  <a:pt x="68" y="74"/>
                </a:lnTo>
                <a:lnTo>
                  <a:pt x="72" y="71"/>
                </a:lnTo>
                <a:lnTo>
                  <a:pt x="76" y="71"/>
                </a:lnTo>
                <a:lnTo>
                  <a:pt x="81" y="71"/>
                </a:lnTo>
                <a:lnTo>
                  <a:pt x="83" y="28"/>
                </a:lnTo>
                <a:lnTo>
                  <a:pt x="136" y="28"/>
                </a:lnTo>
                <a:lnTo>
                  <a:pt x="136" y="5"/>
                </a:lnTo>
                <a:lnTo>
                  <a:pt x="136" y="5"/>
                </a:lnTo>
                <a:lnTo>
                  <a:pt x="136" y="0"/>
                </a:lnTo>
                <a:lnTo>
                  <a:pt x="70" y="0"/>
                </a:lnTo>
                <a:lnTo>
                  <a:pt x="63" y="9"/>
                </a:lnTo>
                <a:lnTo>
                  <a:pt x="63" y="15"/>
                </a:lnTo>
                <a:lnTo>
                  <a:pt x="59" y="15"/>
                </a:lnTo>
                <a:lnTo>
                  <a:pt x="47" y="20"/>
                </a:lnTo>
                <a:lnTo>
                  <a:pt x="47" y="24"/>
                </a:lnTo>
                <a:lnTo>
                  <a:pt x="42" y="28"/>
                </a:lnTo>
                <a:lnTo>
                  <a:pt x="44" y="31"/>
                </a:lnTo>
                <a:lnTo>
                  <a:pt x="34" y="46"/>
                </a:lnTo>
                <a:lnTo>
                  <a:pt x="32" y="50"/>
                </a:lnTo>
                <a:lnTo>
                  <a:pt x="25" y="58"/>
                </a:lnTo>
                <a:lnTo>
                  <a:pt x="23" y="59"/>
                </a:lnTo>
                <a:lnTo>
                  <a:pt x="19" y="69"/>
                </a:lnTo>
                <a:lnTo>
                  <a:pt x="19" y="71"/>
                </a:lnTo>
                <a:lnTo>
                  <a:pt x="12" y="80"/>
                </a:lnTo>
                <a:lnTo>
                  <a:pt x="12" y="80"/>
                </a:lnTo>
                <a:lnTo>
                  <a:pt x="14" y="82"/>
                </a:lnTo>
                <a:lnTo>
                  <a:pt x="12" y="84"/>
                </a:lnTo>
                <a:lnTo>
                  <a:pt x="6" y="93"/>
                </a:lnTo>
                <a:lnTo>
                  <a:pt x="4" y="93"/>
                </a:lnTo>
                <a:lnTo>
                  <a:pt x="2" y="97"/>
                </a:lnTo>
                <a:lnTo>
                  <a:pt x="2" y="101"/>
                </a:lnTo>
                <a:lnTo>
                  <a:pt x="0" y="104"/>
                </a:lnTo>
                <a:lnTo>
                  <a:pt x="0" y="110"/>
                </a:lnTo>
                <a:lnTo>
                  <a:pt x="66" y="108"/>
                </a:lnTo>
                <a:lnTo>
                  <a:pt x="66" y="7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4" name="Freeform 871">
            <a:extLst>
              <a:ext uri="{FF2B5EF4-FFF2-40B4-BE49-F238E27FC236}">
                <a16:creationId xmlns:a16="http://schemas.microsoft.com/office/drawing/2014/main" id="{6789605B-D901-4B17-A98E-F6023F780AC2}"/>
              </a:ext>
            </a:extLst>
          </p:cNvPr>
          <p:cNvSpPr>
            <a:spLocks/>
          </p:cNvSpPr>
          <p:nvPr/>
        </p:nvSpPr>
        <p:spPr bwMode="auto">
          <a:xfrm>
            <a:off x="5467509" y="3601834"/>
            <a:ext cx="320474" cy="349607"/>
          </a:xfrm>
          <a:custGeom>
            <a:avLst/>
            <a:gdLst>
              <a:gd name="T0" fmla="*/ 16 w 198"/>
              <a:gd name="T1" fmla="*/ 187 h 216"/>
              <a:gd name="T2" fmla="*/ 34 w 198"/>
              <a:gd name="T3" fmla="*/ 182 h 216"/>
              <a:gd name="T4" fmla="*/ 44 w 198"/>
              <a:gd name="T5" fmla="*/ 186 h 216"/>
              <a:gd name="T6" fmla="*/ 51 w 198"/>
              <a:gd name="T7" fmla="*/ 191 h 216"/>
              <a:gd name="T8" fmla="*/ 55 w 198"/>
              <a:gd name="T9" fmla="*/ 193 h 216"/>
              <a:gd name="T10" fmla="*/ 59 w 198"/>
              <a:gd name="T11" fmla="*/ 193 h 216"/>
              <a:gd name="T12" fmla="*/ 63 w 198"/>
              <a:gd name="T13" fmla="*/ 193 h 216"/>
              <a:gd name="T14" fmla="*/ 66 w 198"/>
              <a:gd name="T15" fmla="*/ 201 h 216"/>
              <a:gd name="T16" fmla="*/ 70 w 198"/>
              <a:gd name="T17" fmla="*/ 204 h 216"/>
              <a:gd name="T18" fmla="*/ 74 w 198"/>
              <a:gd name="T19" fmla="*/ 210 h 216"/>
              <a:gd name="T20" fmla="*/ 80 w 198"/>
              <a:gd name="T21" fmla="*/ 216 h 216"/>
              <a:gd name="T22" fmla="*/ 83 w 198"/>
              <a:gd name="T23" fmla="*/ 212 h 216"/>
              <a:gd name="T24" fmla="*/ 91 w 198"/>
              <a:gd name="T25" fmla="*/ 206 h 216"/>
              <a:gd name="T26" fmla="*/ 91 w 198"/>
              <a:gd name="T27" fmla="*/ 199 h 216"/>
              <a:gd name="T28" fmla="*/ 98 w 198"/>
              <a:gd name="T29" fmla="*/ 197 h 216"/>
              <a:gd name="T30" fmla="*/ 102 w 198"/>
              <a:gd name="T31" fmla="*/ 206 h 216"/>
              <a:gd name="T32" fmla="*/ 108 w 198"/>
              <a:gd name="T33" fmla="*/ 201 h 216"/>
              <a:gd name="T34" fmla="*/ 121 w 198"/>
              <a:gd name="T35" fmla="*/ 197 h 216"/>
              <a:gd name="T36" fmla="*/ 123 w 198"/>
              <a:gd name="T37" fmla="*/ 204 h 216"/>
              <a:gd name="T38" fmla="*/ 127 w 198"/>
              <a:gd name="T39" fmla="*/ 201 h 216"/>
              <a:gd name="T40" fmla="*/ 130 w 198"/>
              <a:gd name="T41" fmla="*/ 204 h 216"/>
              <a:gd name="T42" fmla="*/ 196 w 198"/>
              <a:gd name="T43" fmla="*/ 189 h 216"/>
              <a:gd name="T44" fmla="*/ 178 w 198"/>
              <a:gd name="T45" fmla="*/ 41 h 216"/>
              <a:gd name="T46" fmla="*/ 198 w 198"/>
              <a:gd name="T47" fmla="*/ 40 h 216"/>
              <a:gd name="T48" fmla="*/ 138 w 198"/>
              <a:gd name="T49" fmla="*/ 0 h 216"/>
              <a:gd name="T50" fmla="*/ 138 w 198"/>
              <a:gd name="T51" fmla="*/ 23 h 216"/>
              <a:gd name="T52" fmla="*/ 83 w 198"/>
              <a:gd name="T53" fmla="*/ 66 h 216"/>
              <a:gd name="T54" fmla="*/ 74 w 198"/>
              <a:gd name="T55" fmla="*/ 66 h 216"/>
              <a:gd name="T56" fmla="*/ 68 w 198"/>
              <a:gd name="T57" fmla="*/ 73 h 216"/>
              <a:gd name="T58" fmla="*/ 2 w 198"/>
              <a:gd name="T59" fmla="*/ 105 h 216"/>
              <a:gd name="T60" fmla="*/ 0 w 198"/>
              <a:gd name="T61" fmla="*/ 109 h 216"/>
              <a:gd name="T62" fmla="*/ 4 w 198"/>
              <a:gd name="T63" fmla="*/ 111 h 216"/>
              <a:gd name="T64" fmla="*/ 8 w 198"/>
              <a:gd name="T65" fmla="*/ 116 h 216"/>
              <a:gd name="T66" fmla="*/ 14 w 198"/>
              <a:gd name="T67" fmla="*/ 122 h 216"/>
              <a:gd name="T68" fmla="*/ 14 w 198"/>
              <a:gd name="T69" fmla="*/ 128 h 216"/>
              <a:gd name="T70" fmla="*/ 10 w 198"/>
              <a:gd name="T71" fmla="*/ 133 h 216"/>
              <a:gd name="T72" fmla="*/ 14 w 198"/>
              <a:gd name="T73" fmla="*/ 141 h 216"/>
              <a:gd name="T74" fmla="*/ 16 w 198"/>
              <a:gd name="T75" fmla="*/ 171 h 216"/>
              <a:gd name="T76" fmla="*/ 8 w 198"/>
              <a:gd name="T77" fmla="*/ 186 h 216"/>
              <a:gd name="T78" fmla="*/ 10 w 198"/>
              <a:gd name="T79" fmla="*/ 19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16">
                <a:moveTo>
                  <a:pt x="14" y="191"/>
                </a:moveTo>
                <a:lnTo>
                  <a:pt x="16" y="187"/>
                </a:lnTo>
                <a:lnTo>
                  <a:pt x="25" y="186"/>
                </a:lnTo>
                <a:lnTo>
                  <a:pt x="34" y="182"/>
                </a:lnTo>
                <a:lnTo>
                  <a:pt x="36" y="182"/>
                </a:lnTo>
                <a:lnTo>
                  <a:pt x="44" y="186"/>
                </a:lnTo>
                <a:lnTo>
                  <a:pt x="49" y="186"/>
                </a:lnTo>
                <a:lnTo>
                  <a:pt x="51" y="191"/>
                </a:lnTo>
                <a:lnTo>
                  <a:pt x="51" y="191"/>
                </a:lnTo>
                <a:lnTo>
                  <a:pt x="55" y="193"/>
                </a:lnTo>
                <a:lnTo>
                  <a:pt x="57" y="191"/>
                </a:lnTo>
                <a:lnTo>
                  <a:pt x="59" y="193"/>
                </a:lnTo>
                <a:lnTo>
                  <a:pt x="61" y="193"/>
                </a:lnTo>
                <a:lnTo>
                  <a:pt x="63" y="193"/>
                </a:lnTo>
                <a:lnTo>
                  <a:pt x="63" y="197"/>
                </a:lnTo>
                <a:lnTo>
                  <a:pt x="66" y="201"/>
                </a:lnTo>
                <a:lnTo>
                  <a:pt x="66" y="204"/>
                </a:lnTo>
                <a:lnTo>
                  <a:pt x="70" y="204"/>
                </a:lnTo>
                <a:lnTo>
                  <a:pt x="72" y="208"/>
                </a:lnTo>
                <a:lnTo>
                  <a:pt x="74" y="210"/>
                </a:lnTo>
                <a:lnTo>
                  <a:pt x="78" y="212"/>
                </a:lnTo>
                <a:lnTo>
                  <a:pt x="80" y="216"/>
                </a:lnTo>
                <a:lnTo>
                  <a:pt x="80" y="216"/>
                </a:lnTo>
                <a:lnTo>
                  <a:pt x="83" y="212"/>
                </a:lnTo>
                <a:lnTo>
                  <a:pt x="89" y="212"/>
                </a:lnTo>
                <a:lnTo>
                  <a:pt x="91" y="206"/>
                </a:lnTo>
                <a:lnTo>
                  <a:pt x="91" y="204"/>
                </a:lnTo>
                <a:lnTo>
                  <a:pt x="91" y="199"/>
                </a:lnTo>
                <a:lnTo>
                  <a:pt x="95" y="197"/>
                </a:lnTo>
                <a:lnTo>
                  <a:pt x="98" y="197"/>
                </a:lnTo>
                <a:lnTo>
                  <a:pt x="100" y="201"/>
                </a:lnTo>
                <a:lnTo>
                  <a:pt x="102" y="206"/>
                </a:lnTo>
                <a:lnTo>
                  <a:pt x="104" y="208"/>
                </a:lnTo>
                <a:lnTo>
                  <a:pt x="108" y="201"/>
                </a:lnTo>
                <a:lnTo>
                  <a:pt x="117" y="197"/>
                </a:lnTo>
                <a:lnTo>
                  <a:pt x="121" y="197"/>
                </a:lnTo>
                <a:lnTo>
                  <a:pt x="121" y="202"/>
                </a:lnTo>
                <a:lnTo>
                  <a:pt x="123" y="204"/>
                </a:lnTo>
                <a:lnTo>
                  <a:pt x="125" y="201"/>
                </a:lnTo>
                <a:lnTo>
                  <a:pt x="127" y="201"/>
                </a:lnTo>
                <a:lnTo>
                  <a:pt x="130" y="204"/>
                </a:lnTo>
                <a:lnTo>
                  <a:pt x="130" y="204"/>
                </a:lnTo>
                <a:lnTo>
                  <a:pt x="191" y="204"/>
                </a:lnTo>
                <a:lnTo>
                  <a:pt x="196" y="189"/>
                </a:lnTo>
                <a:lnTo>
                  <a:pt x="191" y="186"/>
                </a:lnTo>
                <a:lnTo>
                  <a:pt x="178" y="41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38" y="0"/>
                </a:lnTo>
                <a:lnTo>
                  <a:pt x="138" y="0"/>
                </a:lnTo>
                <a:lnTo>
                  <a:pt x="138" y="23"/>
                </a:lnTo>
                <a:lnTo>
                  <a:pt x="85" y="23"/>
                </a:lnTo>
                <a:lnTo>
                  <a:pt x="83" y="66"/>
                </a:lnTo>
                <a:lnTo>
                  <a:pt x="78" y="66"/>
                </a:lnTo>
                <a:lnTo>
                  <a:pt x="74" y="66"/>
                </a:lnTo>
                <a:lnTo>
                  <a:pt x="70" y="69"/>
                </a:lnTo>
                <a:lnTo>
                  <a:pt x="68" y="73"/>
                </a:lnTo>
                <a:lnTo>
                  <a:pt x="68" y="103"/>
                </a:lnTo>
                <a:lnTo>
                  <a:pt x="2" y="105"/>
                </a:lnTo>
                <a:lnTo>
                  <a:pt x="2" y="105"/>
                </a:lnTo>
                <a:lnTo>
                  <a:pt x="0" y="109"/>
                </a:lnTo>
                <a:lnTo>
                  <a:pt x="0" y="114"/>
                </a:lnTo>
                <a:lnTo>
                  <a:pt x="4" y="111"/>
                </a:lnTo>
                <a:lnTo>
                  <a:pt x="6" y="114"/>
                </a:lnTo>
                <a:lnTo>
                  <a:pt x="8" y="116"/>
                </a:lnTo>
                <a:lnTo>
                  <a:pt x="10" y="114"/>
                </a:lnTo>
                <a:lnTo>
                  <a:pt x="14" y="122"/>
                </a:lnTo>
                <a:lnTo>
                  <a:pt x="12" y="124"/>
                </a:lnTo>
                <a:lnTo>
                  <a:pt x="14" y="128"/>
                </a:lnTo>
                <a:lnTo>
                  <a:pt x="12" y="133"/>
                </a:lnTo>
                <a:lnTo>
                  <a:pt x="10" y="133"/>
                </a:lnTo>
                <a:lnTo>
                  <a:pt x="8" y="133"/>
                </a:lnTo>
                <a:lnTo>
                  <a:pt x="14" y="141"/>
                </a:lnTo>
                <a:lnTo>
                  <a:pt x="16" y="158"/>
                </a:lnTo>
                <a:lnTo>
                  <a:pt x="16" y="171"/>
                </a:lnTo>
                <a:lnTo>
                  <a:pt x="12" y="176"/>
                </a:lnTo>
                <a:lnTo>
                  <a:pt x="8" y="186"/>
                </a:lnTo>
                <a:lnTo>
                  <a:pt x="8" y="193"/>
                </a:lnTo>
                <a:lnTo>
                  <a:pt x="10" y="191"/>
                </a:lnTo>
                <a:lnTo>
                  <a:pt x="14" y="19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5" name="Freeform 872">
            <a:extLst>
              <a:ext uri="{FF2B5EF4-FFF2-40B4-BE49-F238E27FC236}">
                <a16:creationId xmlns:a16="http://schemas.microsoft.com/office/drawing/2014/main" id="{DC4D573B-E203-4BE4-A8C0-74E292AE3DB4}"/>
              </a:ext>
            </a:extLst>
          </p:cNvPr>
          <p:cNvSpPr>
            <a:spLocks/>
          </p:cNvSpPr>
          <p:nvPr/>
        </p:nvSpPr>
        <p:spPr bwMode="auto">
          <a:xfrm>
            <a:off x="5596994" y="3666576"/>
            <a:ext cx="438628" cy="406257"/>
          </a:xfrm>
          <a:custGeom>
            <a:avLst/>
            <a:gdLst>
              <a:gd name="T0" fmla="*/ 114 w 271"/>
              <a:gd name="T1" fmla="*/ 236 h 251"/>
              <a:gd name="T2" fmla="*/ 116 w 271"/>
              <a:gd name="T3" fmla="*/ 226 h 251"/>
              <a:gd name="T4" fmla="*/ 128 w 271"/>
              <a:gd name="T5" fmla="*/ 213 h 251"/>
              <a:gd name="T6" fmla="*/ 135 w 271"/>
              <a:gd name="T7" fmla="*/ 198 h 251"/>
              <a:gd name="T8" fmla="*/ 143 w 271"/>
              <a:gd name="T9" fmla="*/ 196 h 251"/>
              <a:gd name="T10" fmla="*/ 154 w 271"/>
              <a:gd name="T11" fmla="*/ 191 h 251"/>
              <a:gd name="T12" fmla="*/ 180 w 271"/>
              <a:gd name="T13" fmla="*/ 174 h 251"/>
              <a:gd name="T14" fmla="*/ 197 w 271"/>
              <a:gd name="T15" fmla="*/ 168 h 251"/>
              <a:gd name="T16" fmla="*/ 207 w 271"/>
              <a:gd name="T17" fmla="*/ 172 h 251"/>
              <a:gd name="T18" fmla="*/ 222 w 271"/>
              <a:gd name="T19" fmla="*/ 170 h 251"/>
              <a:gd name="T20" fmla="*/ 239 w 271"/>
              <a:gd name="T21" fmla="*/ 168 h 251"/>
              <a:gd name="T22" fmla="*/ 252 w 271"/>
              <a:gd name="T23" fmla="*/ 166 h 251"/>
              <a:gd name="T24" fmla="*/ 265 w 271"/>
              <a:gd name="T25" fmla="*/ 155 h 251"/>
              <a:gd name="T26" fmla="*/ 269 w 271"/>
              <a:gd name="T27" fmla="*/ 133 h 251"/>
              <a:gd name="T28" fmla="*/ 265 w 271"/>
              <a:gd name="T29" fmla="*/ 103 h 251"/>
              <a:gd name="T30" fmla="*/ 252 w 271"/>
              <a:gd name="T31" fmla="*/ 99 h 251"/>
              <a:gd name="T32" fmla="*/ 250 w 271"/>
              <a:gd name="T33" fmla="*/ 89 h 251"/>
              <a:gd name="T34" fmla="*/ 239 w 271"/>
              <a:gd name="T35" fmla="*/ 82 h 251"/>
              <a:gd name="T36" fmla="*/ 227 w 271"/>
              <a:gd name="T37" fmla="*/ 73 h 251"/>
              <a:gd name="T38" fmla="*/ 98 w 271"/>
              <a:gd name="T39" fmla="*/ 1 h 251"/>
              <a:gd name="T40" fmla="*/ 111 w 271"/>
              <a:gd name="T41" fmla="*/ 164 h 251"/>
              <a:gd name="T42" fmla="*/ 47 w 271"/>
              <a:gd name="T43" fmla="*/ 161 h 251"/>
              <a:gd name="T44" fmla="*/ 41 w 271"/>
              <a:gd name="T45" fmla="*/ 162 h 251"/>
              <a:gd name="T46" fmla="*/ 28 w 271"/>
              <a:gd name="T47" fmla="*/ 161 h 251"/>
              <a:gd name="T48" fmla="*/ 20 w 271"/>
              <a:gd name="T49" fmla="*/ 161 h 251"/>
              <a:gd name="T50" fmla="*/ 11 w 271"/>
              <a:gd name="T51" fmla="*/ 159 h 251"/>
              <a:gd name="T52" fmla="*/ 9 w 271"/>
              <a:gd name="T53" fmla="*/ 172 h 251"/>
              <a:gd name="T54" fmla="*/ 1 w 271"/>
              <a:gd name="T55" fmla="*/ 177 h 251"/>
              <a:gd name="T56" fmla="*/ 1 w 271"/>
              <a:gd name="T57" fmla="*/ 189 h 251"/>
              <a:gd name="T58" fmla="*/ 7 w 271"/>
              <a:gd name="T59" fmla="*/ 200 h 251"/>
              <a:gd name="T60" fmla="*/ 13 w 271"/>
              <a:gd name="T61" fmla="*/ 202 h 251"/>
              <a:gd name="T62" fmla="*/ 17 w 271"/>
              <a:gd name="T63" fmla="*/ 209 h 251"/>
              <a:gd name="T64" fmla="*/ 18 w 271"/>
              <a:gd name="T65" fmla="*/ 215 h 251"/>
              <a:gd name="T66" fmla="*/ 18 w 271"/>
              <a:gd name="T67" fmla="*/ 221 h 251"/>
              <a:gd name="T68" fmla="*/ 26 w 271"/>
              <a:gd name="T69" fmla="*/ 221 h 251"/>
              <a:gd name="T70" fmla="*/ 37 w 271"/>
              <a:gd name="T71" fmla="*/ 221 h 251"/>
              <a:gd name="T72" fmla="*/ 47 w 271"/>
              <a:gd name="T73" fmla="*/ 217 h 251"/>
              <a:gd name="T74" fmla="*/ 54 w 271"/>
              <a:gd name="T75" fmla="*/ 215 h 251"/>
              <a:gd name="T76" fmla="*/ 60 w 271"/>
              <a:gd name="T77" fmla="*/ 224 h 251"/>
              <a:gd name="T78" fmla="*/ 66 w 271"/>
              <a:gd name="T79" fmla="*/ 232 h 251"/>
              <a:gd name="T80" fmla="*/ 60 w 271"/>
              <a:gd name="T81" fmla="*/ 241 h 251"/>
              <a:gd name="T82" fmla="*/ 67 w 271"/>
              <a:gd name="T83" fmla="*/ 239 h 251"/>
              <a:gd name="T84" fmla="*/ 69 w 271"/>
              <a:gd name="T85" fmla="*/ 245 h 251"/>
              <a:gd name="T86" fmla="*/ 75 w 271"/>
              <a:gd name="T87" fmla="*/ 251 h 251"/>
              <a:gd name="T88" fmla="*/ 86 w 271"/>
              <a:gd name="T89" fmla="*/ 249 h 251"/>
              <a:gd name="T90" fmla="*/ 94 w 271"/>
              <a:gd name="T91" fmla="*/ 247 h 251"/>
              <a:gd name="T92" fmla="*/ 103 w 271"/>
              <a:gd name="T93" fmla="*/ 247 h 251"/>
              <a:gd name="T94" fmla="*/ 113 w 271"/>
              <a:gd name="T95" fmla="*/ 247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1" h="251">
                <a:moveTo>
                  <a:pt x="114" y="241"/>
                </a:moveTo>
                <a:lnTo>
                  <a:pt x="114" y="237"/>
                </a:lnTo>
                <a:lnTo>
                  <a:pt x="114" y="236"/>
                </a:lnTo>
                <a:lnTo>
                  <a:pt x="116" y="234"/>
                </a:lnTo>
                <a:lnTo>
                  <a:pt x="116" y="230"/>
                </a:lnTo>
                <a:lnTo>
                  <a:pt x="116" y="226"/>
                </a:lnTo>
                <a:lnTo>
                  <a:pt x="118" y="224"/>
                </a:lnTo>
                <a:lnTo>
                  <a:pt x="122" y="221"/>
                </a:lnTo>
                <a:lnTo>
                  <a:pt x="128" y="213"/>
                </a:lnTo>
                <a:lnTo>
                  <a:pt x="131" y="207"/>
                </a:lnTo>
                <a:lnTo>
                  <a:pt x="131" y="206"/>
                </a:lnTo>
                <a:lnTo>
                  <a:pt x="135" y="198"/>
                </a:lnTo>
                <a:lnTo>
                  <a:pt x="137" y="198"/>
                </a:lnTo>
                <a:lnTo>
                  <a:pt x="137" y="196"/>
                </a:lnTo>
                <a:lnTo>
                  <a:pt x="143" y="196"/>
                </a:lnTo>
                <a:lnTo>
                  <a:pt x="145" y="196"/>
                </a:lnTo>
                <a:lnTo>
                  <a:pt x="154" y="192"/>
                </a:lnTo>
                <a:lnTo>
                  <a:pt x="154" y="191"/>
                </a:lnTo>
                <a:lnTo>
                  <a:pt x="163" y="183"/>
                </a:lnTo>
                <a:lnTo>
                  <a:pt x="177" y="177"/>
                </a:lnTo>
                <a:lnTo>
                  <a:pt x="180" y="174"/>
                </a:lnTo>
                <a:lnTo>
                  <a:pt x="186" y="170"/>
                </a:lnTo>
                <a:lnTo>
                  <a:pt x="194" y="170"/>
                </a:lnTo>
                <a:lnTo>
                  <a:pt x="197" y="168"/>
                </a:lnTo>
                <a:lnTo>
                  <a:pt x="203" y="170"/>
                </a:lnTo>
                <a:lnTo>
                  <a:pt x="205" y="170"/>
                </a:lnTo>
                <a:lnTo>
                  <a:pt x="207" y="172"/>
                </a:lnTo>
                <a:lnTo>
                  <a:pt x="207" y="172"/>
                </a:lnTo>
                <a:lnTo>
                  <a:pt x="211" y="172"/>
                </a:lnTo>
                <a:lnTo>
                  <a:pt x="222" y="170"/>
                </a:lnTo>
                <a:lnTo>
                  <a:pt x="226" y="172"/>
                </a:lnTo>
                <a:lnTo>
                  <a:pt x="231" y="168"/>
                </a:lnTo>
                <a:lnTo>
                  <a:pt x="239" y="168"/>
                </a:lnTo>
                <a:lnTo>
                  <a:pt x="241" y="168"/>
                </a:lnTo>
                <a:lnTo>
                  <a:pt x="246" y="166"/>
                </a:lnTo>
                <a:lnTo>
                  <a:pt x="252" y="166"/>
                </a:lnTo>
                <a:lnTo>
                  <a:pt x="256" y="162"/>
                </a:lnTo>
                <a:lnTo>
                  <a:pt x="265" y="159"/>
                </a:lnTo>
                <a:lnTo>
                  <a:pt x="265" y="155"/>
                </a:lnTo>
                <a:lnTo>
                  <a:pt x="265" y="149"/>
                </a:lnTo>
                <a:lnTo>
                  <a:pt x="269" y="147"/>
                </a:lnTo>
                <a:lnTo>
                  <a:pt x="269" y="133"/>
                </a:lnTo>
                <a:lnTo>
                  <a:pt x="271" y="101"/>
                </a:lnTo>
                <a:lnTo>
                  <a:pt x="271" y="101"/>
                </a:lnTo>
                <a:lnTo>
                  <a:pt x="265" y="103"/>
                </a:lnTo>
                <a:lnTo>
                  <a:pt x="258" y="104"/>
                </a:lnTo>
                <a:lnTo>
                  <a:pt x="252" y="103"/>
                </a:lnTo>
                <a:lnTo>
                  <a:pt x="252" y="99"/>
                </a:lnTo>
                <a:lnTo>
                  <a:pt x="254" y="95"/>
                </a:lnTo>
                <a:lnTo>
                  <a:pt x="254" y="91"/>
                </a:lnTo>
                <a:lnTo>
                  <a:pt x="250" y="89"/>
                </a:lnTo>
                <a:lnTo>
                  <a:pt x="246" y="88"/>
                </a:lnTo>
                <a:lnTo>
                  <a:pt x="243" y="84"/>
                </a:lnTo>
                <a:lnTo>
                  <a:pt x="239" y="82"/>
                </a:lnTo>
                <a:lnTo>
                  <a:pt x="233" y="84"/>
                </a:lnTo>
                <a:lnTo>
                  <a:pt x="229" y="80"/>
                </a:lnTo>
                <a:lnTo>
                  <a:pt x="227" y="73"/>
                </a:lnTo>
                <a:lnTo>
                  <a:pt x="118" y="0"/>
                </a:lnTo>
                <a:lnTo>
                  <a:pt x="118" y="0"/>
                </a:lnTo>
                <a:lnTo>
                  <a:pt x="98" y="1"/>
                </a:lnTo>
                <a:lnTo>
                  <a:pt x="111" y="146"/>
                </a:lnTo>
                <a:lnTo>
                  <a:pt x="116" y="149"/>
                </a:lnTo>
                <a:lnTo>
                  <a:pt x="111" y="164"/>
                </a:lnTo>
                <a:lnTo>
                  <a:pt x="50" y="164"/>
                </a:lnTo>
                <a:lnTo>
                  <a:pt x="50" y="164"/>
                </a:lnTo>
                <a:lnTo>
                  <a:pt x="47" y="161"/>
                </a:lnTo>
                <a:lnTo>
                  <a:pt x="45" y="161"/>
                </a:lnTo>
                <a:lnTo>
                  <a:pt x="43" y="164"/>
                </a:lnTo>
                <a:lnTo>
                  <a:pt x="41" y="162"/>
                </a:lnTo>
                <a:lnTo>
                  <a:pt x="41" y="157"/>
                </a:lnTo>
                <a:lnTo>
                  <a:pt x="37" y="157"/>
                </a:lnTo>
                <a:lnTo>
                  <a:pt x="28" y="161"/>
                </a:lnTo>
                <a:lnTo>
                  <a:pt x="24" y="168"/>
                </a:lnTo>
                <a:lnTo>
                  <a:pt x="22" y="166"/>
                </a:lnTo>
                <a:lnTo>
                  <a:pt x="20" y="161"/>
                </a:lnTo>
                <a:lnTo>
                  <a:pt x="18" y="157"/>
                </a:lnTo>
                <a:lnTo>
                  <a:pt x="15" y="157"/>
                </a:lnTo>
                <a:lnTo>
                  <a:pt x="11" y="159"/>
                </a:lnTo>
                <a:lnTo>
                  <a:pt x="11" y="164"/>
                </a:lnTo>
                <a:lnTo>
                  <a:pt x="11" y="166"/>
                </a:lnTo>
                <a:lnTo>
                  <a:pt x="9" y="172"/>
                </a:lnTo>
                <a:lnTo>
                  <a:pt x="3" y="172"/>
                </a:lnTo>
                <a:lnTo>
                  <a:pt x="0" y="176"/>
                </a:lnTo>
                <a:lnTo>
                  <a:pt x="1" y="177"/>
                </a:lnTo>
                <a:lnTo>
                  <a:pt x="1" y="179"/>
                </a:lnTo>
                <a:lnTo>
                  <a:pt x="3" y="183"/>
                </a:lnTo>
                <a:lnTo>
                  <a:pt x="1" y="189"/>
                </a:lnTo>
                <a:lnTo>
                  <a:pt x="1" y="191"/>
                </a:lnTo>
                <a:lnTo>
                  <a:pt x="5" y="194"/>
                </a:lnTo>
                <a:lnTo>
                  <a:pt x="7" y="200"/>
                </a:lnTo>
                <a:lnTo>
                  <a:pt x="9" y="200"/>
                </a:lnTo>
                <a:lnTo>
                  <a:pt x="11" y="200"/>
                </a:lnTo>
                <a:lnTo>
                  <a:pt x="13" y="202"/>
                </a:lnTo>
                <a:lnTo>
                  <a:pt x="15" y="204"/>
                </a:lnTo>
                <a:lnTo>
                  <a:pt x="17" y="207"/>
                </a:lnTo>
                <a:lnTo>
                  <a:pt x="17" y="209"/>
                </a:lnTo>
                <a:lnTo>
                  <a:pt x="15" y="211"/>
                </a:lnTo>
                <a:lnTo>
                  <a:pt x="15" y="213"/>
                </a:lnTo>
                <a:lnTo>
                  <a:pt x="18" y="215"/>
                </a:lnTo>
                <a:lnTo>
                  <a:pt x="18" y="219"/>
                </a:lnTo>
                <a:lnTo>
                  <a:pt x="18" y="221"/>
                </a:lnTo>
                <a:lnTo>
                  <a:pt x="18" y="221"/>
                </a:lnTo>
                <a:lnTo>
                  <a:pt x="20" y="222"/>
                </a:lnTo>
                <a:lnTo>
                  <a:pt x="24" y="221"/>
                </a:lnTo>
                <a:lnTo>
                  <a:pt x="26" y="221"/>
                </a:lnTo>
                <a:lnTo>
                  <a:pt x="30" y="224"/>
                </a:lnTo>
                <a:lnTo>
                  <a:pt x="33" y="224"/>
                </a:lnTo>
                <a:lnTo>
                  <a:pt x="37" y="221"/>
                </a:lnTo>
                <a:lnTo>
                  <a:pt x="39" y="221"/>
                </a:lnTo>
                <a:lnTo>
                  <a:pt x="43" y="217"/>
                </a:lnTo>
                <a:lnTo>
                  <a:pt x="47" y="217"/>
                </a:lnTo>
                <a:lnTo>
                  <a:pt x="50" y="219"/>
                </a:lnTo>
                <a:lnTo>
                  <a:pt x="52" y="217"/>
                </a:lnTo>
                <a:lnTo>
                  <a:pt x="54" y="215"/>
                </a:lnTo>
                <a:lnTo>
                  <a:pt x="56" y="217"/>
                </a:lnTo>
                <a:lnTo>
                  <a:pt x="58" y="221"/>
                </a:lnTo>
                <a:lnTo>
                  <a:pt x="60" y="224"/>
                </a:lnTo>
                <a:lnTo>
                  <a:pt x="60" y="228"/>
                </a:lnTo>
                <a:lnTo>
                  <a:pt x="62" y="230"/>
                </a:lnTo>
                <a:lnTo>
                  <a:pt x="66" y="232"/>
                </a:lnTo>
                <a:lnTo>
                  <a:pt x="66" y="234"/>
                </a:lnTo>
                <a:lnTo>
                  <a:pt x="62" y="237"/>
                </a:lnTo>
                <a:lnTo>
                  <a:pt x="60" y="241"/>
                </a:lnTo>
                <a:lnTo>
                  <a:pt x="64" y="241"/>
                </a:lnTo>
                <a:lnTo>
                  <a:pt x="66" y="239"/>
                </a:lnTo>
                <a:lnTo>
                  <a:pt x="67" y="239"/>
                </a:lnTo>
                <a:lnTo>
                  <a:pt x="67" y="241"/>
                </a:lnTo>
                <a:lnTo>
                  <a:pt x="69" y="243"/>
                </a:lnTo>
                <a:lnTo>
                  <a:pt x="69" y="245"/>
                </a:lnTo>
                <a:lnTo>
                  <a:pt x="73" y="245"/>
                </a:lnTo>
                <a:lnTo>
                  <a:pt x="75" y="247"/>
                </a:lnTo>
                <a:lnTo>
                  <a:pt x="75" y="251"/>
                </a:lnTo>
                <a:lnTo>
                  <a:pt x="79" y="247"/>
                </a:lnTo>
                <a:lnTo>
                  <a:pt x="81" y="247"/>
                </a:lnTo>
                <a:lnTo>
                  <a:pt x="86" y="249"/>
                </a:lnTo>
                <a:lnTo>
                  <a:pt x="92" y="249"/>
                </a:lnTo>
                <a:lnTo>
                  <a:pt x="94" y="249"/>
                </a:lnTo>
                <a:lnTo>
                  <a:pt x="94" y="247"/>
                </a:lnTo>
                <a:lnTo>
                  <a:pt x="99" y="245"/>
                </a:lnTo>
                <a:lnTo>
                  <a:pt x="103" y="247"/>
                </a:lnTo>
                <a:lnTo>
                  <a:pt x="103" y="247"/>
                </a:lnTo>
                <a:lnTo>
                  <a:pt x="103" y="249"/>
                </a:lnTo>
                <a:lnTo>
                  <a:pt x="109" y="251"/>
                </a:lnTo>
                <a:lnTo>
                  <a:pt x="113" y="247"/>
                </a:lnTo>
                <a:lnTo>
                  <a:pt x="114" y="245"/>
                </a:lnTo>
                <a:lnTo>
                  <a:pt x="114" y="24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6" name="Freeform 873">
            <a:extLst>
              <a:ext uri="{FF2B5EF4-FFF2-40B4-BE49-F238E27FC236}">
                <a16:creationId xmlns:a16="http://schemas.microsoft.com/office/drawing/2014/main" id="{2D575805-9F37-4702-ABDD-FCF148867385}"/>
              </a:ext>
            </a:extLst>
          </p:cNvPr>
          <p:cNvSpPr>
            <a:spLocks/>
          </p:cNvSpPr>
          <p:nvPr/>
        </p:nvSpPr>
        <p:spPr bwMode="auto">
          <a:xfrm>
            <a:off x="5781509" y="3938493"/>
            <a:ext cx="202319" cy="148907"/>
          </a:xfrm>
          <a:custGeom>
            <a:avLst/>
            <a:gdLst>
              <a:gd name="T0" fmla="*/ 123 w 125"/>
              <a:gd name="T1" fmla="*/ 43 h 92"/>
              <a:gd name="T2" fmla="*/ 121 w 125"/>
              <a:gd name="T3" fmla="*/ 39 h 92"/>
              <a:gd name="T4" fmla="*/ 119 w 125"/>
              <a:gd name="T5" fmla="*/ 36 h 92"/>
              <a:gd name="T6" fmla="*/ 106 w 125"/>
              <a:gd name="T7" fmla="*/ 36 h 92"/>
              <a:gd name="T8" fmla="*/ 89 w 125"/>
              <a:gd name="T9" fmla="*/ 17 h 92"/>
              <a:gd name="T10" fmla="*/ 91 w 125"/>
              <a:gd name="T11" fmla="*/ 9 h 92"/>
              <a:gd name="T12" fmla="*/ 93 w 125"/>
              <a:gd name="T13" fmla="*/ 4 h 92"/>
              <a:gd name="T14" fmla="*/ 89 w 125"/>
              <a:gd name="T15" fmla="*/ 2 h 92"/>
              <a:gd name="T16" fmla="*/ 80 w 125"/>
              <a:gd name="T17" fmla="*/ 2 h 92"/>
              <a:gd name="T18" fmla="*/ 66 w 125"/>
              <a:gd name="T19" fmla="*/ 6 h 92"/>
              <a:gd name="T20" fmla="*/ 49 w 125"/>
              <a:gd name="T21" fmla="*/ 15 h 92"/>
              <a:gd name="T22" fmla="*/ 40 w 125"/>
              <a:gd name="T23" fmla="*/ 24 h 92"/>
              <a:gd name="T24" fmla="*/ 29 w 125"/>
              <a:gd name="T25" fmla="*/ 28 h 92"/>
              <a:gd name="T26" fmla="*/ 23 w 125"/>
              <a:gd name="T27" fmla="*/ 30 h 92"/>
              <a:gd name="T28" fmla="*/ 17 w 125"/>
              <a:gd name="T29" fmla="*/ 38 h 92"/>
              <a:gd name="T30" fmla="*/ 14 w 125"/>
              <a:gd name="T31" fmla="*/ 45 h 92"/>
              <a:gd name="T32" fmla="*/ 4 w 125"/>
              <a:gd name="T33" fmla="*/ 56 h 92"/>
              <a:gd name="T34" fmla="*/ 2 w 125"/>
              <a:gd name="T35" fmla="*/ 62 h 92"/>
              <a:gd name="T36" fmla="*/ 0 w 125"/>
              <a:gd name="T37" fmla="*/ 68 h 92"/>
              <a:gd name="T38" fmla="*/ 0 w 125"/>
              <a:gd name="T39" fmla="*/ 73 h 92"/>
              <a:gd name="T40" fmla="*/ 0 w 125"/>
              <a:gd name="T41" fmla="*/ 77 h 92"/>
              <a:gd name="T42" fmla="*/ 12 w 125"/>
              <a:gd name="T43" fmla="*/ 84 h 92"/>
              <a:gd name="T44" fmla="*/ 16 w 125"/>
              <a:gd name="T45" fmla="*/ 84 h 92"/>
              <a:gd name="T46" fmla="*/ 21 w 125"/>
              <a:gd name="T47" fmla="*/ 86 h 92"/>
              <a:gd name="T48" fmla="*/ 29 w 125"/>
              <a:gd name="T49" fmla="*/ 92 h 92"/>
              <a:gd name="T50" fmla="*/ 36 w 125"/>
              <a:gd name="T51" fmla="*/ 88 h 92"/>
              <a:gd name="T52" fmla="*/ 40 w 125"/>
              <a:gd name="T53" fmla="*/ 90 h 92"/>
              <a:gd name="T54" fmla="*/ 44 w 125"/>
              <a:gd name="T55" fmla="*/ 86 h 92"/>
              <a:gd name="T56" fmla="*/ 40 w 125"/>
              <a:gd name="T57" fmla="*/ 81 h 92"/>
              <a:gd name="T58" fmla="*/ 40 w 125"/>
              <a:gd name="T59" fmla="*/ 71 h 92"/>
              <a:gd name="T60" fmla="*/ 59 w 125"/>
              <a:gd name="T61" fmla="*/ 71 h 92"/>
              <a:gd name="T62" fmla="*/ 68 w 125"/>
              <a:gd name="T63" fmla="*/ 69 h 92"/>
              <a:gd name="T64" fmla="*/ 78 w 125"/>
              <a:gd name="T65" fmla="*/ 69 h 92"/>
              <a:gd name="T66" fmla="*/ 83 w 125"/>
              <a:gd name="T67" fmla="*/ 68 h 92"/>
              <a:gd name="T68" fmla="*/ 85 w 125"/>
              <a:gd name="T69" fmla="*/ 68 h 92"/>
              <a:gd name="T70" fmla="*/ 102 w 125"/>
              <a:gd name="T71" fmla="*/ 69 h 92"/>
              <a:gd name="T72" fmla="*/ 106 w 125"/>
              <a:gd name="T73" fmla="*/ 66 h 92"/>
              <a:gd name="T74" fmla="*/ 108 w 125"/>
              <a:gd name="T75" fmla="*/ 60 h 92"/>
              <a:gd name="T76" fmla="*/ 113 w 125"/>
              <a:gd name="T77" fmla="*/ 60 h 92"/>
              <a:gd name="T78" fmla="*/ 121 w 125"/>
              <a:gd name="T79" fmla="*/ 56 h 92"/>
              <a:gd name="T80" fmla="*/ 125 w 125"/>
              <a:gd name="T81" fmla="*/ 51 h 92"/>
              <a:gd name="T82" fmla="*/ 121 w 125"/>
              <a:gd name="T83" fmla="*/ 4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5" h="92">
                <a:moveTo>
                  <a:pt x="121" y="45"/>
                </a:moveTo>
                <a:lnTo>
                  <a:pt x="123" y="43"/>
                </a:lnTo>
                <a:lnTo>
                  <a:pt x="123" y="39"/>
                </a:lnTo>
                <a:lnTo>
                  <a:pt x="121" y="39"/>
                </a:lnTo>
                <a:lnTo>
                  <a:pt x="121" y="36"/>
                </a:lnTo>
                <a:lnTo>
                  <a:pt x="119" y="36"/>
                </a:lnTo>
                <a:lnTo>
                  <a:pt x="112" y="39"/>
                </a:lnTo>
                <a:lnTo>
                  <a:pt x="106" y="36"/>
                </a:lnTo>
                <a:lnTo>
                  <a:pt x="106" y="28"/>
                </a:lnTo>
                <a:lnTo>
                  <a:pt x="89" y="17"/>
                </a:lnTo>
                <a:lnTo>
                  <a:pt x="89" y="13"/>
                </a:lnTo>
                <a:lnTo>
                  <a:pt x="91" y="9"/>
                </a:lnTo>
                <a:lnTo>
                  <a:pt x="93" y="6"/>
                </a:lnTo>
                <a:lnTo>
                  <a:pt x="93" y="4"/>
                </a:lnTo>
                <a:lnTo>
                  <a:pt x="91" y="2"/>
                </a:lnTo>
                <a:lnTo>
                  <a:pt x="89" y="2"/>
                </a:lnTo>
                <a:lnTo>
                  <a:pt x="83" y="0"/>
                </a:lnTo>
                <a:lnTo>
                  <a:pt x="80" y="2"/>
                </a:lnTo>
                <a:lnTo>
                  <a:pt x="72" y="2"/>
                </a:lnTo>
                <a:lnTo>
                  <a:pt x="66" y="6"/>
                </a:lnTo>
                <a:lnTo>
                  <a:pt x="63" y="9"/>
                </a:lnTo>
                <a:lnTo>
                  <a:pt x="49" y="15"/>
                </a:lnTo>
                <a:lnTo>
                  <a:pt x="40" y="23"/>
                </a:lnTo>
                <a:lnTo>
                  <a:pt x="40" y="24"/>
                </a:lnTo>
                <a:lnTo>
                  <a:pt x="31" y="28"/>
                </a:lnTo>
                <a:lnTo>
                  <a:pt x="29" y="28"/>
                </a:lnTo>
                <a:lnTo>
                  <a:pt x="23" y="28"/>
                </a:lnTo>
                <a:lnTo>
                  <a:pt x="23" y="30"/>
                </a:lnTo>
                <a:lnTo>
                  <a:pt x="21" y="30"/>
                </a:lnTo>
                <a:lnTo>
                  <a:pt x="17" y="38"/>
                </a:lnTo>
                <a:lnTo>
                  <a:pt x="17" y="39"/>
                </a:lnTo>
                <a:lnTo>
                  <a:pt x="14" y="45"/>
                </a:lnTo>
                <a:lnTo>
                  <a:pt x="8" y="53"/>
                </a:lnTo>
                <a:lnTo>
                  <a:pt x="4" y="56"/>
                </a:lnTo>
                <a:lnTo>
                  <a:pt x="2" y="58"/>
                </a:lnTo>
                <a:lnTo>
                  <a:pt x="2" y="62"/>
                </a:lnTo>
                <a:lnTo>
                  <a:pt x="2" y="66"/>
                </a:lnTo>
                <a:lnTo>
                  <a:pt x="0" y="68"/>
                </a:lnTo>
                <a:lnTo>
                  <a:pt x="0" y="69"/>
                </a:lnTo>
                <a:lnTo>
                  <a:pt x="0" y="73"/>
                </a:lnTo>
                <a:lnTo>
                  <a:pt x="0" y="77"/>
                </a:lnTo>
                <a:lnTo>
                  <a:pt x="0" y="77"/>
                </a:lnTo>
                <a:lnTo>
                  <a:pt x="6" y="81"/>
                </a:lnTo>
                <a:lnTo>
                  <a:pt x="12" y="84"/>
                </a:lnTo>
                <a:lnTo>
                  <a:pt x="14" y="84"/>
                </a:lnTo>
                <a:lnTo>
                  <a:pt x="16" y="84"/>
                </a:lnTo>
                <a:lnTo>
                  <a:pt x="19" y="84"/>
                </a:lnTo>
                <a:lnTo>
                  <a:pt x="21" y="86"/>
                </a:lnTo>
                <a:lnTo>
                  <a:pt x="23" y="88"/>
                </a:lnTo>
                <a:lnTo>
                  <a:pt x="29" y="92"/>
                </a:lnTo>
                <a:lnTo>
                  <a:pt x="32" y="90"/>
                </a:lnTo>
                <a:lnTo>
                  <a:pt x="36" y="88"/>
                </a:lnTo>
                <a:lnTo>
                  <a:pt x="38" y="88"/>
                </a:lnTo>
                <a:lnTo>
                  <a:pt x="40" y="90"/>
                </a:lnTo>
                <a:lnTo>
                  <a:pt x="44" y="92"/>
                </a:lnTo>
                <a:lnTo>
                  <a:pt x="44" y="86"/>
                </a:lnTo>
                <a:lnTo>
                  <a:pt x="42" y="81"/>
                </a:lnTo>
                <a:lnTo>
                  <a:pt x="40" y="81"/>
                </a:lnTo>
                <a:lnTo>
                  <a:pt x="40" y="75"/>
                </a:lnTo>
                <a:lnTo>
                  <a:pt x="40" y="71"/>
                </a:lnTo>
                <a:lnTo>
                  <a:pt x="46" y="71"/>
                </a:lnTo>
                <a:lnTo>
                  <a:pt x="59" y="71"/>
                </a:lnTo>
                <a:lnTo>
                  <a:pt x="59" y="69"/>
                </a:lnTo>
                <a:lnTo>
                  <a:pt x="68" y="69"/>
                </a:lnTo>
                <a:lnTo>
                  <a:pt x="74" y="69"/>
                </a:lnTo>
                <a:lnTo>
                  <a:pt x="78" y="69"/>
                </a:lnTo>
                <a:lnTo>
                  <a:pt x="81" y="68"/>
                </a:lnTo>
                <a:lnTo>
                  <a:pt x="83" y="68"/>
                </a:lnTo>
                <a:lnTo>
                  <a:pt x="83" y="68"/>
                </a:lnTo>
                <a:lnTo>
                  <a:pt x="85" y="68"/>
                </a:lnTo>
                <a:lnTo>
                  <a:pt x="102" y="71"/>
                </a:lnTo>
                <a:lnTo>
                  <a:pt x="102" y="69"/>
                </a:lnTo>
                <a:lnTo>
                  <a:pt x="106" y="69"/>
                </a:lnTo>
                <a:lnTo>
                  <a:pt x="106" y="66"/>
                </a:lnTo>
                <a:lnTo>
                  <a:pt x="108" y="64"/>
                </a:lnTo>
                <a:lnTo>
                  <a:pt x="108" y="60"/>
                </a:lnTo>
                <a:lnTo>
                  <a:pt x="112" y="60"/>
                </a:lnTo>
                <a:lnTo>
                  <a:pt x="113" y="60"/>
                </a:lnTo>
                <a:lnTo>
                  <a:pt x="119" y="58"/>
                </a:lnTo>
                <a:lnTo>
                  <a:pt x="121" y="56"/>
                </a:lnTo>
                <a:lnTo>
                  <a:pt x="125" y="53"/>
                </a:lnTo>
                <a:lnTo>
                  <a:pt x="125" y="51"/>
                </a:lnTo>
                <a:lnTo>
                  <a:pt x="125" y="51"/>
                </a:lnTo>
                <a:lnTo>
                  <a:pt x="121" y="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7" name="Freeform 874">
            <a:extLst>
              <a:ext uri="{FF2B5EF4-FFF2-40B4-BE49-F238E27FC236}">
                <a16:creationId xmlns:a16="http://schemas.microsoft.com/office/drawing/2014/main" id="{CE866153-B723-44F5-82EC-58D88C0A0091}"/>
              </a:ext>
            </a:extLst>
          </p:cNvPr>
          <p:cNvSpPr>
            <a:spLocks/>
          </p:cNvSpPr>
          <p:nvPr/>
        </p:nvSpPr>
        <p:spPr bwMode="auto">
          <a:xfrm>
            <a:off x="5456179" y="3896410"/>
            <a:ext cx="169948" cy="127866"/>
          </a:xfrm>
          <a:custGeom>
            <a:avLst/>
            <a:gdLst>
              <a:gd name="T0" fmla="*/ 32 w 105"/>
              <a:gd name="T1" fmla="*/ 73 h 79"/>
              <a:gd name="T2" fmla="*/ 41 w 105"/>
              <a:gd name="T3" fmla="*/ 67 h 79"/>
              <a:gd name="T4" fmla="*/ 60 w 105"/>
              <a:gd name="T5" fmla="*/ 69 h 79"/>
              <a:gd name="T6" fmla="*/ 64 w 105"/>
              <a:gd name="T7" fmla="*/ 67 h 79"/>
              <a:gd name="T8" fmla="*/ 81 w 105"/>
              <a:gd name="T9" fmla="*/ 71 h 79"/>
              <a:gd name="T10" fmla="*/ 88 w 105"/>
              <a:gd name="T11" fmla="*/ 73 h 79"/>
              <a:gd name="T12" fmla="*/ 96 w 105"/>
              <a:gd name="T13" fmla="*/ 73 h 79"/>
              <a:gd name="T14" fmla="*/ 102 w 105"/>
              <a:gd name="T15" fmla="*/ 75 h 79"/>
              <a:gd name="T16" fmla="*/ 105 w 105"/>
              <a:gd name="T17" fmla="*/ 79 h 79"/>
              <a:gd name="T18" fmla="*/ 105 w 105"/>
              <a:gd name="T19" fmla="*/ 73 h 79"/>
              <a:gd name="T20" fmla="*/ 102 w 105"/>
              <a:gd name="T21" fmla="*/ 69 h 79"/>
              <a:gd name="T22" fmla="*/ 104 w 105"/>
              <a:gd name="T23" fmla="*/ 65 h 79"/>
              <a:gd name="T24" fmla="*/ 100 w 105"/>
              <a:gd name="T25" fmla="*/ 60 h 79"/>
              <a:gd name="T26" fmla="*/ 96 w 105"/>
              <a:gd name="T27" fmla="*/ 58 h 79"/>
              <a:gd name="T28" fmla="*/ 92 w 105"/>
              <a:gd name="T29" fmla="*/ 52 h 79"/>
              <a:gd name="T30" fmla="*/ 88 w 105"/>
              <a:gd name="T31" fmla="*/ 47 h 79"/>
              <a:gd name="T32" fmla="*/ 88 w 105"/>
              <a:gd name="T33" fmla="*/ 37 h 79"/>
              <a:gd name="T34" fmla="*/ 87 w 105"/>
              <a:gd name="T35" fmla="*/ 34 h 79"/>
              <a:gd name="T36" fmla="*/ 81 w 105"/>
              <a:gd name="T37" fmla="*/ 28 h 79"/>
              <a:gd name="T38" fmla="*/ 77 w 105"/>
              <a:gd name="T39" fmla="*/ 22 h 79"/>
              <a:gd name="T40" fmla="*/ 73 w 105"/>
              <a:gd name="T41" fmla="*/ 19 h 79"/>
              <a:gd name="T42" fmla="*/ 70 w 105"/>
              <a:gd name="T43" fmla="*/ 11 h 79"/>
              <a:gd name="T44" fmla="*/ 66 w 105"/>
              <a:gd name="T45" fmla="*/ 11 h 79"/>
              <a:gd name="T46" fmla="*/ 62 w 105"/>
              <a:gd name="T47" fmla="*/ 11 h 79"/>
              <a:gd name="T48" fmla="*/ 58 w 105"/>
              <a:gd name="T49" fmla="*/ 9 h 79"/>
              <a:gd name="T50" fmla="*/ 51 w 105"/>
              <a:gd name="T51" fmla="*/ 4 h 79"/>
              <a:gd name="T52" fmla="*/ 41 w 105"/>
              <a:gd name="T53" fmla="*/ 0 h 79"/>
              <a:gd name="T54" fmla="*/ 23 w 105"/>
              <a:gd name="T55" fmla="*/ 5 h 79"/>
              <a:gd name="T56" fmla="*/ 17 w 105"/>
              <a:gd name="T57" fmla="*/ 9 h 79"/>
              <a:gd name="T58" fmla="*/ 13 w 105"/>
              <a:gd name="T59" fmla="*/ 17 h 79"/>
              <a:gd name="T60" fmla="*/ 0 w 105"/>
              <a:gd name="T61" fmla="*/ 34 h 79"/>
              <a:gd name="T62" fmla="*/ 7 w 105"/>
              <a:gd name="T63" fmla="*/ 45 h 79"/>
              <a:gd name="T64" fmla="*/ 11 w 105"/>
              <a:gd name="T65" fmla="*/ 49 h 79"/>
              <a:gd name="T66" fmla="*/ 15 w 105"/>
              <a:gd name="T67" fmla="*/ 50 h 79"/>
              <a:gd name="T68" fmla="*/ 13 w 105"/>
              <a:gd name="T69" fmla="*/ 54 h 79"/>
              <a:gd name="T70" fmla="*/ 23 w 105"/>
              <a:gd name="T71" fmla="*/ 52 h 79"/>
              <a:gd name="T72" fmla="*/ 30 w 105"/>
              <a:gd name="T73" fmla="*/ 49 h 79"/>
              <a:gd name="T74" fmla="*/ 38 w 105"/>
              <a:gd name="T75" fmla="*/ 47 h 79"/>
              <a:gd name="T76" fmla="*/ 47 w 105"/>
              <a:gd name="T77" fmla="*/ 50 h 79"/>
              <a:gd name="T78" fmla="*/ 58 w 105"/>
              <a:gd name="T79" fmla="*/ 54 h 79"/>
              <a:gd name="T80" fmla="*/ 60 w 105"/>
              <a:gd name="T81" fmla="*/ 56 h 79"/>
              <a:gd name="T82" fmla="*/ 56 w 105"/>
              <a:gd name="T83" fmla="*/ 58 h 79"/>
              <a:gd name="T84" fmla="*/ 47 w 105"/>
              <a:gd name="T85" fmla="*/ 56 h 79"/>
              <a:gd name="T86" fmla="*/ 40 w 105"/>
              <a:gd name="T87" fmla="*/ 52 h 79"/>
              <a:gd name="T88" fmla="*/ 34 w 105"/>
              <a:gd name="T89" fmla="*/ 56 h 79"/>
              <a:gd name="T90" fmla="*/ 32 w 105"/>
              <a:gd name="T91" fmla="*/ 54 h 79"/>
              <a:gd name="T92" fmla="*/ 24 w 105"/>
              <a:gd name="T93" fmla="*/ 58 h 79"/>
              <a:gd name="T94" fmla="*/ 11 w 105"/>
              <a:gd name="T95" fmla="*/ 60 h 79"/>
              <a:gd name="T96" fmla="*/ 9 w 105"/>
              <a:gd name="T97" fmla="*/ 65 h 79"/>
              <a:gd name="T98" fmla="*/ 9 w 105"/>
              <a:gd name="T99" fmla="*/ 69 h 79"/>
              <a:gd name="T100" fmla="*/ 19 w 105"/>
              <a:gd name="T101" fmla="*/ 69 h 79"/>
              <a:gd name="T102" fmla="*/ 13 w 105"/>
              <a:gd name="T103" fmla="*/ 71 h 79"/>
              <a:gd name="T104" fmla="*/ 11 w 105"/>
              <a:gd name="T105" fmla="*/ 71 h 79"/>
              <a:gd name="T106" fmla="*/ 15 w 105"/>
              <a:gd name="T107" fmla="*/ 75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" h="79">
                <a:moveTo>
                  <a:pt x="21" y="73"/>
                </a:moveTo>
                <a:lnTo>
                  <a:pt x="32" y="73"/>
                </a:lnTo>
                <a:lnTo>
                  <a:pt x="36" y="69"/>
                </a:lnTo>
                <a:lnTo>
                  <a:pt x="41" y="67"/>
                </a:lnTo>
                <a:lnTo>
                  <a:pt x="56" y="67"/>
                </a:lnTo>
                <a:lnTo>
                  <a:pt x="60" y="69"/>
                </a:lnTo>
                <a:lnTo>
                  <a:pt x="60" y="69"/>
                </a:lnTo>
                <a:lnTo>
                  <a:pt x="64" y="67"/>
                </a:lnTo>
                <a:lnTo>
                  <a:pt x="73" y="67"/>
                </a:lnTo>
                <a:lnTo>
                  <a:pt x="81" y="71"/>
                </a:lnTo>
                <a:lnTo>
                  <a:pt x="83" y="73"/>
                </a:lnTo>
                <a:lnTo>
                  <a:pt x="88" y="73"/>
                </a:lnTo>
                <a:lnTo>
                  <a:pt x="94" y="75"/>
                </a:lnTo>
                <a:lnTo>
                  <a:pt x="96" y="73"/>
                </a:lnTo>
                <a:lnTo>
                  <a:pt x="100" y="73"/>
                </a:lnTo>
                <a:lnTo>
                  <a:pt x="102" y="75"/>
                </a:lnTo>
                <a:lnTo>
                  <a:pt x="105" y="77"/>
                </a:lnTo>
                <a:lnTo>
                  <a:pt x="105" y="79"/>
                </a:lnTo>
                <a:lnTo>
                  <a:pt x="105" y="77"/>
                </a:lnTo>
                <a:lnTo>
                  <a:pt x="105" y="73"/>
                </a:lnTo>
                <a:lnTo>
                  <a:pt x="102" y="71"/>
                </a:lnTo>
                <a:lnTo>
                  <a:pt x="102" y="69"/>
                </a:lnTo>
                <a:lnTo>
                  <a:pt x="104" y="67"/>
                </a:lnTo>
                <a:lnTo>
                  <a:pt x="104" y="65"/>
                </a:lnTo>
                <a:lnTo>
                  <a:pt x="102" y="62"/>
                </a:lnTo>
                <a:lnTo>
                  <a:pt x="100" y="60"/>
                </a:lnTo>
                <a:lnTo>
                  <a:pt x="98" y="58"/>
                </a:lnTo>
                <a:lnTo>
                  <a:pt x="96" y="58"/>
                </a:lnTo>
                <a:lnTo>
                  <a:pt x="94" y="58"/>
                </a:lnTo>
                <a:lnTo>
                  <a:pt x="92" y="52"/>
                </a:lnTo>
                <a:lnTo>
                  <a:pt x="88" y="49"/>
                </a:lnTo>
                <a:lnTo>
                  <a:pt x="88" y="47"/>
                </a:lnTo>
                <a:lnTo>
                  <a:pt x="90" y="41"/>
                </a:lnTo>
                <a:lnTo>
                  <a:pt x="88" y="37"/>
                </a:lnTo>
                <a:lnTo>
                  <a:pt x="88" y="35"/>
                </a:lnTo>
                <a:lnTo>
                  <a:pt x="87" y="34"/>
                </a:lnTo>
                <a:lnTo>
                  <a:pt x="85" y="30"/>
                </a:lnTo>
                <a:lnTo>
                  <a:pt x="81" y="28"/>
                </a:lnTo>
                <a:lnTo>
                  <a:pt x="79" y="26"/>
                </a:lnTo>
                <a:lnTo>
                  <a:pt x="77" y="22"/>
                </a:lnTo>
                <a:lnTo>
                  <a:pt x="73" y="22"/>
                </a:lnTo>
                <a:lnTo>
                  <a:pt x="73" y="19"/>
                </a:lnTo>
                <a:lnTo>
                  <a:pt x="70" y="15"/>
                </a:lnTo>
                <a:lnTo>
                  <a:pt x="70" y="11"/>
                </a:lnTo>
                <a:lnTo>
                  <a:pt x="68" y="11"/>
                </a:lnTo>
                <a:lnTo>
                  <a:pt x="66" y="11"/>
                </a:lnTo>
                <a:lnTo>
                  <a:pt x="64" y="9"/>
                </a:lnTo>
                <a:lnTo>
                  <a:pt x="62" y="11"/>
                </a:lnTo>
                <a:lnTo>
                  <a:pt x="58" y="9"/>
                </a:lnTo>
                <a:lnTo>
                  <a:pt x="58" y="9"/>
                </a:lnTo>
                <a:lnTo>
                  <a:pt x="56" y="4"/>
                </a:lnTo>
                <a:lnTo>
                  <a:pt x="51" y="4"/>
                </a:lnTo>
                <a:lnTo>
                  <a:pt x="43" y="0"/>
                </a:lnTo>
                <a:lnTo>
                  <a:pt x="41" y="0"/>
                </a:lnTo>
                <a:lnTo>
                  <a:pt x="32" y="4"/>
                </a:lnTo>
                <a:lnTo>
                  <a:pt x="23" y="5"/>
                </a:lnTo>
                <a:lnTo>
                  <a:pt x="21" y="9"/>
                </a:lnTo>
                <a:lnTo>
                  <a:pt x="17" y="9"/>
                </a:lnTo>
                <a:lnTo>
                  <a:pt x="15" y="11"/>
                </a:lnTo>
                <a:lnTo>
                  <a:pt x="13" y="17"/>
                </a:lnTo>
                <a:lnTo>
                  <a:pt x="9" y="24"/>
                </a:lnTo>
                <a:lnTo>
                  <a:pt x="0" y="34"/>
                </a:lnTo>
                <a:lnTo>
                  <a:pt x="6" y="37"/>
                </a:lnTo>
                <a:lnTo>
                  <a:pt x="7" y="45"/>
                </a:lnTo>
                <a:lnTo>
                  <a:pt x="11" y="45"/>
                </a:lnTo>
                <a:lnTo>
                  <a:pt x="11" y="49"/>
                </a:lnTo>
                <a:lnTo>
                  <a:pt x="9" y="49"/>
                </a:lnTo>
                <a:lnTo>
                  <a:pt x="15" y="50"/>
                </a:lnTo>
                <a:lnTo>
                  <a:pt x="11" y="52"/>
                </a:lnTo>
                <a:lnTo>
                  <a:pt x="13" y="54"/>
                </a:lnTo>
                <a:lnTo>
                  <a:pt x="21" y="54"/>
                </a:lnTo>
                <a:lnTo>
                  <a:pt x="23" y="52"/>
                </a:lnTo>
                <a:lnTo>
                  <a:pt x="24" y="52"/>
                </a:lnTo>
                <a:lnTo>
                  <a:pt x="30" y="49"/>
                </a:lnTo>
                <a:lnTo>
                  <a:pt x="36" y="47"/>
                </a:lnTo>
                <a:lnTo>
                  <a:pt x="38" y="47"/>
                </a:lnTo>
                <a:lnTo>
                  <a:pt x="43" y="47"/>
                </a:lnTo>
                <a:lnTo>
                  <a:pt x="47" y="50"/>
                </a:lnTo>
                <a:lnTo>
                  <a:pt x="51" y="50"/>
                </a:lnTo>
                <a:lnTo>
                  <a:pt x="58" y="54"/>
                </a:lnTo>
                <a:lnTo>
                  <a:pt x="60" y="54"/>
                </a:lnTo>
                <a:lnTo>
                  <a:pt x="60" y="56"/>
                </a:lnTo>
                <a:lnTo>
                  <a:pt x="60" y="60"/>
                </a:lnTo>
                <a:lnTo>
                  <a:pt x="56" y="58"/>
                </a:lnTo>
                <a:lnTo>
                  <a:pt x="51" y="56"/>
                </a:lnTo>
                <a:lnTo>
                  <a:pt x="47" y="56"/>
                </a:lnTo>
                <a:lnTo>
                  <a:pt x="43" y="54"/>
                </a:lnTo>
                <a:lnTo>
                  <a:pt x="40" y="52"/>
                </a:lnTo>
                <a:lnTo>
                  <a:pt x="38" y="52"/>
                </a:lnTo>
                <a:lnTo>
                  <a:pt x="34" y="56"/>
                </a:lnTo>
                <a:lnTo>
                  <a:pt x="34" y="54"/>
                </a:lnTo>
                <a:lnTo>
                  <a:pt x="32" y="54"/>
                </a:lnTo>
                <a:lnTo>
                  <a:pt x="28" y="56"/>
                </a:lnTo>
                <a:lnTo>
                  <a:pt x="24" y="58"/>
                </a:lnTo>
                <a:lnTo>
                  <a:pt x="23" y="60"/>
                </a:lnTo>
                <a:lnTo>
                  <a:pt x="11" y="60"/>
                </a:lnTo>
                <a:lnTo>
                  <a:pt x="9" y="62"/>
                </a:lnTo>
                <a:lnTo>
                  <a:pt x="9" y="65"/>
                </a:lnTo>
                <a:lnTo>
                  <a:pt x="7" y="67"/>
                </a:lnTo>
                <a:lnTo>
                  <a:pt x="9" y="69"/>
                </a:lnTo>
                <a:lnTo>
                  <a:pt x="13" y="67"/>
                </a:lnTo>
                <a:lnTo>
                  <a:pt x="19" y="69"/>
                </a:lnTo>
                <a:lnTo>
                  <a:pt x="15" y="71"/>
                </a:lnTo>
                <a:lnTo>
                  <a:pt x="13" y="71"/>
                </a:lnTo>
                <a:lnTo>
                  <a:pt x="11" y="69"/>
                </a:lnTo>
                <a:lnTo>
                  <a:pt x="11" y="71"/>
                </a:lnTo>
                <a:lnTo>
                  <a:pt x="11" y="75"/>
                </a:lnTo>
                <a:lnTo>
                  <a:pt x="15" y="75"/>
                </a:lnTo>
                <a:lnTo>
                  <a:pt x="21" y="7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8" name="Freeform 875">
            <a:extLst>
              <a:ext uri="{FF2B5EF4-FFF2-40B4-BE49-F238E27FC236}">
                <a16:creationId xmlns:a16="http://schemas.microsoft.com/office/drawing/2014/main" id="{0B0C9C7E-D969-4E37-A1D4-7B6086EF1A97}"/>
              </a:ext>
            </a:extLst>
          </p:cNvPr>
          <p:cNvSpPr>
            <a:spLocks/>
          </p:cNvSpPr>
          <p:nvPr/>
        </p:nvSpPr>
        <p:spPr bwMode="auto">
          <a:xfrm>
            <a:off x="5467509" y="3972482"/>
            <a:ext cx="85783" cy="24279"/>
          </a:xfrm>
          <a:custGeom>
            <a:avLst/>
            <a:gdLst>
              <a:gd name="T0" fmla="*/ 16 w 53"/>
              <a:gd name="T1" fmla="*/ 13 h 15"/>
              <a:gd name="T2" fmla="*/ 17 w 53"/>
              <a:gd name="T3" fmla="*/ 11 h 15"/>
              <a:gd name="T4" fmla="*/ 21 w 53"/>
              <a:gd name="T5" fmla="*/ 9 h 15"/>
              <a:gd name="T6" fmla="*/ 25 w 53"/>
              <a:gd name="T7" fmla="*/ 7 h 15"/>
              <a:gd name="T8" fmla="*/ 27 w 53"/>
              <a:gd name="T9" fmla="*/ 7 h 15"/>
              <a:gd name="T10" fmla="*/ 27 w 53"/>
              <a:gd name="T11" fmla="*/ 9 h 15"/>
              <a:gd name="T12" fmla="*/ 31 w 53"/>
              <a:gd name="T13" fmla="*/ 5 h 15"/>
              <a:gd name="T14" fmla="*/ 33 w 53"/>
              <a:gd name="T15" fmla="*/ 5 h 15"/>
              <a:gd name="T16" fmla="*/ 36 w 53"/>
              <a:gd name="T17" fmla="*/ 7 h 15"/>
              <a:gd name="T18" fmla="*/ 40 w 53"/>
              <a:gd name="T19" fmla="*/ 9 h 15"/>
              <a:gd name="T20" fmla="*/ 44 w 53"/>
              <a:gd name="T21" fmla="*/ 9 h 15"/>
              <a:gd name="T22" fmla="*/ 49 w 53"/>
              <a:gd name="T23" fmla="*/ 11 h 15"/>
              <a:gd name="T24" fmla="*/ 53 w 53"/>
              <a:gd name="T25" fmla="*/ 13 h 15"/>
              <a:gd name="T26" fmla="*/ 53 w 53"/>
              <a:gd name="T27" fmla="*/ 9 h 15"/>
              <a:gd name="T28" fmla="*/ 53 w 53"/>
              <a:gd name="T29" fmla="*/ 7 h 15"/>
              <a:gd name="T30" fmla="*/ 51 w 53"/>
              <a:gd name="T31" fmla="*/ 7 h 15"/>
              <a:gd name="T32" fmla="*/ 44 w 53"/>
              <a:gd name="T33" fmla="*/ 3 h 15"/>
              <a:gd name="T34" fmla="*/ 40 w 53"/>
              <a:gd name="T35" fmla="*/ 3 h 15"/>
              <a:gd name="T36" fmla="*/ 36 w 53"/>
              <a:gd name="T37" fmla="*/ 0 h 15"/>
              <a:gd name="T38" fmla="*/ 31 w 53"/>
              <a:gd name="T39" fmla="*/ 0 h 15"/>
              <a:gd name="T40" fmla="*/ 29 w 53"/>
              <a:gd name="T41" fmla="*/ 0 h 15"/>
              <a:gd name="T42" fmla="*/ 23 w 53"/>
              <a:gd name="T43" fmla="*/ 2 h 15"/>
              <a:gd name="T44" fmla="*/ 17 w 53"/>
              <a:gd name="T45" fmla="*/ 5 h 15"/>
              <a:gd name="T46" fmla="*/ 16 w 53"/>
              <a:gd name="T47" fmla="*/ 5 h 15"/>
              <a:gd name="T48" fmla="*/ 14 w 53"/>
              <a:gd name="T49" fmla="*/ 7 h 15"/>
              <a:gd name="T50" fmla="*/ 6 w 53"/>
              <a:gd name="T51" fmla="*/ 7 h 15"/>
              <a:gd name="T52" fmla="*/ 6 w 53"/>
              <a:gd name="T53" fmla="*/ 9 h 15"/>
              <a:gd name="T54" fmla="*/ 10 w 53"/>
              <a:gd name="T55" fmla="*/ 11 h 15"/>
              <a:gd name="T56" fmla="*/ 14 w 53"/>
              <a:gd name="T57" fmla="*/ 11 h 15"/>
              <a:gd name="T58" fmla="*/ 12 w 53"/>
              <a:gd name="T59" fmla="*/ 13 h 15"/>
              <a:gd name="T60" fmla="*/ 8 w 53"/>
              <a:gd name="T61" fmla="*/ 13 h 15"/>
              <a:gd name="T62" fmla="*/ 4 w 53"/>
              <a:gd name="T63" fmla="*/ 9 h 15"/>
              <a:gd name="T64" fmla="*/ 0 w 53"/>
              <a:gd name="T65" fmla="*/ 11 h 15"/>
              <a:gd name="T66" fmla="*/ 2 w 53"/>
              <a:gd name="T67" fmla="*/ 15 h 15"/>
              <a:gd name="T68" fmla="*/ 2 w 53"/>
              <a:gd name="T69" fmla="*/ 15 h 15"/>
              <a:gd name="T70" fmla="*/ 4 w 53"/>
              <a:gd name="T71" fmla="*/ 13 h 15"/>
              <a:gd name="T72" fmla="*/ 16 w 53"/>
              <a:gd name="T73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" h="15">
                <a:moveTo>
                  <a:pt x="16" y="13"/>
                </a:moveTo>
                <a:lnTo>
                  <a:pt x="17" y="11"/>
                </a:lnTo>
                <a:lnTo>
                  <a:pt x="21" y="9"/>
                </a:lnTo>
                <a:lnTo>
                  <a:pt x="25" y="7"/>
                </a:lnTo>
                <a:lnTo>
                  <a:pt x="27" y="7"/>
                </a:lnTo>
                <a:lnTo>
                  <a:pt x="27" y="9"/>
                </a:lnTo>
                <a:lnTo>
                  <a:pt x="31" y="5"/>
                </a:lnTo>
                <a:lnTo>
                  <a:pt x="33" y="5"/>
                </a:lnTo>
                <a:lnTo>
                  <a:pt x="36" y="7"/>
                </a:lnTo>
                <a:lnTo>
                  <a:pt x="40" y="9"/>
                </a:lnTo>
                <a:lnTo>
                  <a:pt x="44" y="9"/>
                </a:lnTo>
                <a:lnTo>
                  <a:pt x="49" y="11"/>
                </a:lnTo>
                <a:lnTo>
                  <a:pt x="53" y="13"/>
                </a:lnTo>
                <a:lnTo>
                  <a:pt x="53" y="9"/>
                </a:lnTo>
                <a:lnTo>
                  <a:pt x="53" y="7"/>
                </a:lnTo>
                <a:lnTo>
                  <a:pt x="51" y="7"/>
                </a:lnTo>
                <a:lnTo>
                  <a:pt x="44" y="3"/>
                </a:lnTo>
                <a:lnTo>
                  <a:pt x="40" y="3"/>
                </a:lnTo>
                <a:lnTo>
                  <a:pt x="36" y="0"/>
                </a:lnTo>
                <a:lnTo>
                  <a:pt x="31" y="0"/>
                </a:lnTo>
                <a:lnTo>
                  <a:pt x="29" y="0"/>
                </a:lnTo>
                <a:lnTo>
                  <a:pt x="23" y="2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6" y="7"/>
                </a:lnTo>
                <a:lnTo>
                  <a:pt x="6" y="9"/>
                </a:lnTo>
                <a:lnTo>
                  <a:pt x="10" y="11"/>
                </a:lnTo>
                <a:lnTo>
                  <a:pt x="14" y="11"/>
                </a:lnTo>
                <a:lnTo>
                  <a:pt x="12" y="13"/>
                </a:lnTo>
                <a:lnTo>
                  <a:pt x="8" y="13"/>
                </a:lnTo>
                <a:lnTo>
                  <a:pt x="4" y="9"/>
                </a:lnTo>
                <a:lnTo>
                  <a:pt x="0" y="11"/>
                </a:lnTo>
                <a:lnTo>
                  <a:pt x="2" y="15"/>
                </a:lnTo>
                <a:lnTo>
                  <a:pt x="2" y="15"/>
                </a:lnTo>
                <a:lnTo>
                  <a:pt x="4" y="13"/>
                </a:lnTo>
                <a:lnTo>
                  <a:pt x="16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9" name="Freeform 876">
            <a:extLst>
              <a:ext uri="{FF2B5EF4-FFF2-40B4-BE49-F238E27FC236}">
                <a16:creationId xmlns:a16="http://schemas.microsoft.com/office/drawing/2014/main" id="{F5B3A03F-6612-49BA-BB0F-2A8B6925D87C}"/>
              </a:ext>
            </a:extLst>
          </p:cNvPr>
          <p:cNvSpPr>
            <a:spLocks/>
          </p:cNvSpPr>
          <p:nvPr/>
        </p:nvSpPr>
        <p:spPr bwMode="auto">
          <a:xfrm>
            <a:off x="5473984" y="4004853"/>
            <a:ext cx="82546" cy="48557"/>
          </a:xfrm>
          <a:custGeom>
            <a:avLst/>
            <a:gdLst>
              <a:gd name="T0" fmla="*/ 38 w 51"/>
              <a:gd name="T1" fmla="*/ 25 h 30"/>
              <a:gd name="T2" fmla="*/ 42 w 51"/>
              <a:gd name="T3" fmla="*/ 23 h 30"/>
              <a:gd name="T4" fmla="*/ 49 w 51"/>
              <a:gd name="T5" fmla="*/ 21 h 30"/>
              <a:gd name="T6" fmla="*/ 51 w 51"/>
              <a:gd name="T7" fmla="*/ 19 h 30"/>
              <a:gd name="T8" fmla="*/ 51 w 51"/>
              <a:gd name="T9" fmla="*/ 17 h 30"/>
              <a:gd name="T10" fmla="*/ 49 w 51"/>
              <a:gd name="T11" fmla="*/ 15 h 30"/>
              <a:gd name="T12" fmla="*/ 49 w 51"/>
              <a:gd name="T13" fmla="*/ 10 h 30"/>
              <a:gd name="T14" fmla="*/ 49 w 51"/>
              <a:gd name="T15" fmla="*/ 6 h 30"/>
              <a:gd name="T16" fmla="*/ 49 w 51"/>
              <a:gd name="T17" fmla="*/ 2 h 30"/>
              <a:gd name="T18" fmla="*/ 45 w 51"/>
              <a:gd name="T19" fmla="*/ 0 h 30"/>
              <a:gd name="T20" fmla="*/ 30 w 51"/>
              <a:gd name="T21" fmla="*/ 0 h 30"/>
              <a:gd name="T22" fmla="*/ 25 w 51"/>
              <a:gd name="T23" fmla="*/ 2 h 30"/>
              <a:gd name="T24" fmla="*/ 21 w 51"/>
              <a:gd name="T25" fmla="*/ 6 h 30"/>
              <a:gd name="T26" fmla="*/ 10 w 51"/>
              <a:gd name="T27" fmla="*/ 6 h 30"/>
              <a:gd name="T28" fmla="*/ 4 w 51"/>
              <a:gd name="T29" fmla="*/ 8 h 30"/>
              <a:gd name="T30" fmla="*/ 0 w 51"/>
              <a:gd name="T31" fmla="*/ 8 h 30"/>
              <a:gd name="T32" fmla="*/ 0 w 51"/>
              <a:gd name="T33" fmla="*/ 8 h 30"/>
              <a:gd name="T34" fmla="*/ 2 w 51"/>
              <a:gd name="T35" fmla="*/ 10 h 30"/>
              <a:gd name="T36" fmla="*/ 8 w 51"/>
              <a:gd name="T37" fmla="*/ 10 h 30"/>
              <a:gd name="T38" fmla="*/ 10 w 51"/>
              <a:gd name="T39" fmla="*/ 10 h 30"/>
              <a:gd name="T40" fmla="*/ 6 w 51"/>
              <a:gd name="T41" fmla="*/ 12 h 30"/>
              <a:gd name="T42" fmla="*/ 10 w 51"/>
              <a:gd name="T43" fmla="*/ 15 h 30"/>
              <a:gd name="T44" fmla="*/ 13 w 51"/>
              <a:gd name="T45" fmla="*/ 15 h 30"/>
              <a:gd name="T46" fmla="*/ 13 w 51"/>
              <a:gd name="T47" fmla="*/ 17 h 30"/>
              <a:gd name="T48" fmla="*/ 15 w 51"/>
              <a:gd name="T49" fmla="*/ 17 h 30"/>
              <a:gd name="T50" fmla="*/ 21 w 51"/>
              <a:gd name="T51" fmla="*/ 15 h 30"/>
              <a:gd name="T52" fmla="*/ 25 w 51"/>
              <a:gd name="T53" fmla="*/ 15 h 30"/>
              <a:gd name="T54" fmla="*/ 29 w 51"/>
              <a:gd name="T55" fmla="*/ 17 h 30"/>
              <a:gd name="T56" fmla="*/ 27 w 51"/>
              <a:gd name="T57" fmla="*/ 19 h 30"/>
              <a:gd name="T58" fmla="*/ 19 w 51"/>
              <a:gd name="T59" fmla="*/ 19 h 30"/>
              <a:gd name="T60" fmla="*/ 19 w 51"/>
              <a:gd name="T61" fmla="*/ 21 h 30"/>
              <a:gd name="T62" fmla="*/ 23 w 51"/>
              <a:gd name="T63" fmla="*/ 21 h 30"/>
              <a:gd name="T64" fmla="*/ 25 w 51"/>
              <a:gd name="T65" fmla="*/ 23 h 30"/>
              <a:gd name="T66" fmla="*/ 23 w 51"/>
              <a:gd name="T67" fmla="*/ 25 h 30"/>
              <a:gd name="T68" fmla="*/ 25 w 51"/>
              <a:gd name="T69" fmla="*/ 25 h 30"/>
              <a:gd name="T70" fmla="*/ 21 w 51"/>
              <a:gd name="T71" fmla="*/ 28 h 30"/>
              <a:gd name="T72" fmla="*/ 29 w 51"/>
              <a:gd name="T73" fmla="*/ 27 h 30"/>
              <a:gd name="T74" fmla="*/ 29 w 51"/>
              <a:gd name="T75" fmla="*/ 30 h 30"/>
              <a:gd name="T76" fmla="*/ 29 w 51"/>
              <a:gd name="T77" fmla="*/ 30 h 30"/>
              <a:gd name="T78" fmla="*/ 32 w 51"/>
              <a:gd name="T79" fmla="*/ 30 h 30"/>
              <a:gd name="T80" fmla="*/ 34 w 51"/>
              <a:gd name="T81" fmla="*/ 27 h 30"/>
              <a:gd name="T82" fmla="*/ 38 w 51"/>
              <a:gd name="T83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" h="30">
                <a:moveTo>
                  <a:pt x="38" y="25"/>
                </a:moveTo>
                <a:lnTo>
                  <a:pt x="42" y="23"/>
                </a:lnTo>
                <a:lnTo>
                  <a:pt x="49" y="21"/>
                </a:lnTo>
                <a:lnTo>
                  <a:pt x="51" y="19"/>
                </a:lnTo>
                <a:lnTo>
                  <a:pt x="51" y="17"/>
                </a:lnTo>
                <a:lnTo>
                  <a:pt x="49" y="15"/>
                </a:lnTo>
                <a:lnTo>
                  <a:pt x="49" y="10"/>
                </a:lnTo>
                <a:lnTo>
                  <a:pt x="49" y="6"/>
                </a:lnTo>
                <a:lnTo>
                  <a:pt x="49" y="2"/>
                </a:lnTo>
                <a:lnTo>
                  <a:pt x="45" y="0"/>
                </a:lnTo>
                <a:lnTo>
                  <a:pt x="30" y="0"/>
                </a:lnTo>
                <a:lnTo>
                  <a:pt x="25" y="2"/>
                </a:lnTo>
                <a:lnTo>
                  <a:pt x="21" y="6"/>
                </a:lnTo>
                <a:lnTo>
                  <a:pt x="10" y="6"/>
                </a:lnTo>
                <a:lnTo>
                  <a:pt x="4" y="8"/>
                </a:lnTo>
                <a:lnTo>
                  <a:pt x="0" y="8"/>
                </a:lnTo>
                <a:lnTo>
                  <a:pt x="0" y="8"/>
                </a:lnTo>
                <a:lnTo>
                  <a:pt x="2" y="10"/>
                </a:lnTo>
                <a:lnTo>
                  <a:pt x="8" y="10"/>
                </a:lnTo>
                <a:lnTo>
                  <a:pt x="10" y="10"/>
                </a:lnTo>
                <a:lnTo>
                  <a:pt x="6" y="12"/>
                </a:lnTo>
                <a:lnTo>
                  <a:pt x="10" y="15"/>
                </a:lnTo>
                <a:lnTo>
                  <a:pt x="13" y="15"/>
                </a:lnTo>
                <a:lnTo>
                  <a:pt x="13" y="17"/>
                </a:lnTo>
                <a:lnTo>
                  <a:pt x="15" y="17"/>
                </a:lnTo>
                <a:lnTo>
                  <a:pt x="21" y="15"/>
                </a:lnTo>
                <a:lnTo>
                  <a:pt x="25" y="15"/>
                </a:lnTo>
                <a:lnTo>
                  <a:pt x="29" y="17"/>
                </a:lnTo>
                <a:lnTo>
                  <a:pt x="27" y="19"/>
                </a:lnTo>
                <a:lnTo>
                  <a:pt x="19" y="19"/>
                </a:lnTo>
                <a:lnTo>
                  <a:pt x="19" y="21"/>
                </a:lnTo>
                <a:lnTo>
                  <a:pt x="23" y="21"/>
                </a:lnTo>
                <a:lnTo>
                  <a:pt x="25" y="23"/>
                </a:lnTo>
                <a:lnTo>
                  <a:pt x="23" y="25"/>
                </a:lnTo>
                <a:lnTo>
                  <a:pt x="25" y="25"/>
                </a:lnTo>
                <a:lnTo>
                  <a:pt x="21" y="28"/>
                </a:lnTo>
                <a:lnTo>
                  <a:pt x="29" y="27"/>
                </a:lnTo>
                <a:lnTo>
                  <a:pt x="29" y="30"/>
                </a:lnTo>
                <a:lnTo>
                  <a:pt x="29" y="30"/>
                </a:lnTo>
                <a:lnTo>
                  <a:pt x="32" y="30"/>
                </a:lnTo>
                <a:lnTo>
                  <a:pt x="34" y="27"/>
                </a:lnTo>
                <a:lnTo>
                  <a:pt x="38" y="2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0" name="Freeform 877">
            <a:extLst>
              <a:ext uri="{FF2B5EF4-FFF2-40B4-BE49-F238E27FC236}">
                <a16:creationId xmlns:a16="http://schemas.microsoft.com/office/drawing/2014/main" id="{39EFCFE1-8977-43F0-9C6E-4B425275AF1C}"/>
              </a:ext>
            </a:extLst>
          </p:cNvPr>
          <p:cNvSpPr>
            <a:spLocks/>
          </p:cNvSpPr>
          <p:nvPr/>
        </p:nvSpPr>
        <p:spPr bwMode="auto">
          <a:xfrm>
            <a:off x="5642313" y="4187750"/>
            <a:ext cx="8092" cy="4856"/>
          </a:xfrm>
          <a:custGeom>
            <a:avLst/>
            <a:gdLst>
              <a:gd name="T0" fmla="*/ 5 w 5"/>
              <a:gd name="T1" fmla="*/ 3 h 3"/>
              <a:gd name="T2" fmla="*/ 5 w 5"/>
              <a:gd name="T3" fmla="*/ 3 h 3"/>
              <a:gd name="T4" fmla="*/ 0 w 5"/>
              <a:gd name="T5" fmla="*/ 0 h 3"/>
              <a:gd name="T6" fmla="*/ 5 w 5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3"/>
                </a:moveTo>
                <a:lnTo>
                  <a:pt x="5" y="3"/>
                </a:ln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1" name="Freeform 878">
            <a:extLst>
              <a:ext uri="{FF2B5EF4-FFF2-40B4-BE49-F238E27FC236}">
                <a16:creationId xmlns:a16="http://schemas.microsoft.com/office/drawing/2014/main" id="{95AAA5BE-B668-4A31-BB49-CB236DD96E45}"/>
              </a:ext>
            </a:extLst>
          </p:cNvPr>
          <p:cNvSpPr>
            <a:spLocks/>
          </p:cNvSpPr>
          <p:nvPr/>
        </p:nvSpPr>
        <p:spPr bwMode="auto">
          <a:xfrm>
            <a:off x="5626127" y="4168328"/>
            <a:ext cx="3237" cy="323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2" name="Freeform 879">
            <a:extLst>
              <a:ext uri="{FF2B5EF4-FFF2-40B4-BE49-F238E27FC236}">
                <a16:creationId xmlns:a16="http://schemas.microsoft.com/office/drawing/2014/main" id="{9037762C-75C1-4102-AB58-FE8343CCE632}"/>
              </a:ext>
            </a:extLst>
          </p:cNvPr>
          <p:cNvSpPr>
            <a:spLocks/>
          </p:cNvSpPr>
          <p:nvPr/>
        </p:nvSpPr>
        <p:spPr bwMode="auto">
          <a:xfrm>
            <a:off x="5525777" y="4004853"/>
            <a:ext cx="192607" cy="152144"/>
          </a:xfrm>
          <a:custGeom>
            <a:avLst/>
            <a:gdLst>
              <a:gd name="T0" fmla="*/ 36 w 119"/>
              <a:gd name="T1" fmla="*/ 55 h 94"/>
              <a:gd name="T2" fmla="*/ 44 w 119"/>
              <a:gd name="T3" fmla="*/ 47 h 94"/>
              <a:gd name="T4" fmla="*/ 62 w 119"/>
              <a:gd name="T5" fmla="*/ 45 h 94"/>
              <a:gd name="T6" fmla="*/ 66 w 119"/>
              <a:gd name="T7" fmla="*/ 53 h 94"/>
              <a:gd name="T8" fmla="*/ 70 w 119"/>
              <a:gd name="T9" fmla="*/ 62 h 94"/>
              <a:gd name="T10" fmla="*/ 72 w 119"/>
              <a:gd name="T11" fmla="*/ 68 h 94"/>
              <a:gd name="T12" fmla="*/ 70 w 119"/>
              <a:gd name="T13" fmla="*/ 71 h 94"/>
              <a:gd name="T14" fmla="*/ 72 w 119"/>
              <a:gd name="T15" fmla="*/ 75 h 94"/>
              <a:gd name="T16" fmla="*/ 77 w 119"/>
              <a:gd name="T17" fmla="*/ 73 h 94"/>
              <a:gd name="T18" fmla="*/ 87 w 119"/>
              <a:gd name="T19" fmla="*/ 71 h 94"/>
              <a:gd name="T20" fmla="*/ 93 w 119"/>
              <a:gd name="T21" fmla="*/ 77 h 94"/>
              <a:gd name="T22" fmla="*/ 91 w 119"/>
              <a:gd name="T23" fmla="*/ 88 h 94"/>
              <a:gd name="T24" fmla="*/ 98 w 119"/>
              <a:gd name="T25" fmla="*/ 92 h 94"/>
              <a:gd name="T26" fmla="*/ 104 w 119"/>
              <a:gd name="T27" fmla="*/ 88 h 94"/>
              <a:gd name="T28" fmla="*/ 108 w 119"/>
              <a:gd name="T29" fmla="*/ 94 h 94"/>
              <a:gd name="T30" fmla="*/ 108 w 119"/>
              <a:gd name="T31" fmla="*/ 92 h 94"/>
              <a:gd name="T32" fmla="*/ 115 w 119"/>
              <a:gd name="T33" fmla="*/ 83 h 94"/>
              <a:gd name="T34" fmla="*/ 115 w 119"/>
              <a:gd name="T35" fmla="*/ 77 h 94"/>
              <a:gd name="T36" fmla="*/ 111 w 119"/>
              <a:gd name="T37" fmla="*/ 71 h 94"/>
              <a:gd name="T38" fmla="*/ 115 w 119"/>
              <a:gd name="T39" fmla="*/ 71 h 94"/>
              <a:gd name="T40" fmla="*/ 115 w 119"/>
              <a:gd name="T41" fmla="*/ 66 h 94"/>
              <a:gd name="T42" fmla="*/ 111 w 119"/>
              <a:gd name="T43" fmla="*/ 58 h 94"/>
              <a:gd name="T44" fmla="*/ 111 w 119"/>
              <a:gd name="T45" fmla="*/ 47 h 94"/>
              <a:gd name="T46" fmla="*/ 111 w 119"/>
              <a:gd name="T47" fmla="*/ 43 h 94"/>
              <a:gd name="T48" fmla="*/ 119 w 119"/>
              <a:gd name="T49" fmla="*/ 42 h 94"/>
              <a:gd name="T50" fmla="*/ 117 w 119"/>
              <a:gd name="T51" fmla="*/ 36 h 94"/>
              <a:gd name="T52" fmla="*/ 113 w 119"/>
              <a:gd name="T53" fmla="*/ 34 h 94"/>
              <a:gd name="T54" fmla="*/ 111 w 119"/>
              <a:gd name="T55" fmla="*/ 30 h 94"/>
              <a:gd name="T56" fmla="*/ 108 w 119"/>
              <a:gd name="T57" fmla="*/ 32 h 94"/>
              <a:gd name="T58" fmla="*/ 106 w 119"/>
              <a:gd name="T59" fmla="*/ 28 h 94"/>
              <a:gd name="T60" fmla="*/ 110 w 119"/>
              <a:gd name="T61" fmla="*/ 23 h 94"/>
              <a:gd name="T62" fmla="*/ 104 w 119"/>
              <a:gd name="T63" fmla="*/ 19 h 94"/>
              <a:gd name="T64" fmla="*/ 102 w 119"/>
              <a:gd name="T65" fmla="*/ 12 h 94"/>
              <a:gd name="T66" fmla="*/ 98 w 119"/>
              <a:gd name="T67" fmla="*/ 6 h 94"/>
              <a:gd name="T68" fmla="*/ 94 w 119"/>
              <a:gd name="T69" fmla="*/ 10 h 94"/>
              <a:gd name="T70" fmla="*/ 87 w 119"/>
              <a:gd name="T71" fmla="*/ 8 h 94"/>
              <a:gd name="T72" fmla="*/ 81 w 119"/>
              <a:gd name="T73" fmla="*/ 12 h 94"/>
              <a:gd name="T74" fmla="*/ 74 w 119"/>
              <a:gd name="T75" fmla="*/ 15 h 94"/>
              <a:gd name="T76" fmla="*/ 68 w 119"/>
              <a:gd name="T77" fmla="*/ 12 h 94"/>
              <a:gd name="T78" fmla="*/ 62 w 119"/>
              <a:gd name="T79" fmla="*/ 12 h 94"/>
              <a:gd name="T80" fmla="*/ 62 w 119"/>
              <a:gd name="T81" fmla="*/ 10 h 94"/>
              <a:gd name="T82" fmla="*/ 57 w 119"/>
              <a:gd name="T83" fmla="*/ 6 h 94"/>
              <a:gd name="T84" fmla="*/ 51 w 119"/>
              <a:gd name="T85" fmla="*/ 8 h 94"/>
              <a:gd name="T86" fmla="*/ 40 w 119"/>
              <a:gd name="T87" fmla="*/ 6 h 94"/>
              <a:gd name="T88" fmla="*/ 30 w 119"/>
              <a:gd name="T89" fmla="*/ 0 h 94"/>
              <a:gd name="T90" fmla="*/ 17 w 119"/>
              <a:gd name="T91" fmla="*/ 2 h 94"/>
              <a:gd name="T92" fmla="*/ 17 w 119"/>
              <a:gd name="T93" fmla="*/ 6 h 94"/>
              <a:gd name="T94" fmla="*/ 17 w 119"/>
              <a:gd name="T95" fmla="*/ 15 h 94"/>
              <a:gd name="T96" fmla="*/ 19 w 119"/>
              <a:gd name="T97" fmla="*/ 19 h 94"/>
              <a:gd name="T98" fmla="*/ 10 w 119"/>
              <a:gd name="T99" fmla="*/ 23 h 94"/>
              <a:gd name="T100" fmla="*/ 2 w 119"/>
              <a:gd name="T101" fmla="*/ 27 h 94"/>
              <a:gd name="T102" fmla="*/ 0 w 119"/>
              <a:gd name="T103" fmla="*/ 30 h 94"/>
              <a:gd name="T104" fmla="*/ 2 w 119"/>
              <a:gd name="T105" fmla="*/ 40 h 94"/>
              <a:gd name="T106" fmla="*/ 10 w 119"/>
              <a:gd name="T107" fmla="*/ 43 h 94"/>
              <a:gd name="T108" fmla="*/ 13 w 119"/>
              <a:gd name="T109" fmla="*/ 43 h 94"/>
              <a:gd name="T110" fmla="*/ 15 w 119"/>
              <a:gd name="T111" fmla="*/ 45 h 94"/>
              <a:gd name="T112" fmla="*/ 17 w 119"/>
              <a:gd name="T113" fmla="*/ 49 h 94"/>
              <a:gd name="T114" fmla="*/ 21 w 119"/>
              <a:gd name="T115" fmla="*/ 55 h 94"/>
              <a:gd name="T116" fmla="*/ 29 w 119"/>
              <a:gd name="T117" fmla="*/ 58 h 94"/>
              <a:gd name="T118" fmla="*/ 36 w 119"/>
              <a:gd name="T119" fmla="*/ 5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9" h="94">
                <a:moveTo>
                  <a:pt x="36" y="57"/>
                </a:moveTo>
                <a:lnTo>
                  <a:pt x="36" y="55"/>
                </a:lnTo>
                <a:lnTo>
                  <a:pt x="40" y="51"/>
                </a:lnTo>
                <a:lnTo>
                  <a:pt x="44" y="47"/>
                </a:lnTo>
                <a:lnTo>
                  <a:pt x="47" y="45"/>
                </a:lnTo>
                <a:lnTo>
                  <a:pt x="62" y="45"/>
                </a:lnTo>
                <a:lnTo>
                  <a:pt x="64" y="49"/>
                </a:lnTo>
                <a:lnTo>
                  <a:pt x="66" y="53"/>
                </a:lnTo>
                <a:lnTo>
                  <a:pt x="70" y="60"/>
                </a:lnTo>
                <a:lnTo>
                  <a:pt x="70" y="62"/>
                </a:lnTo>
                <a:lnTo>
                  <a:pt x="72" y="66"/>
                </a:lnTo>
                <a:lnTo>
                  <a:pt x="72" y="68"/>
                </a:lnTo>
                <a:lnTo>
                  <a:pt x="70" y="70"/>
                </a:lnTo>
                <a:lnTo>
                  <a:pt x="70" y="71"/>
                </a:lnTo>
                <a:lnTo>
                  <a:pt x="72" y="73"/>
                </a:lnTo>
                <a:lnTo>
                  <a:pt x="72" y="75"/>
                </a:lnTo>
                <a:lnTo>
                  <a:pt x="76" y="73"/>
                </a:lnTo>
                <a:lnTo>
                  <a:pt x="77" y="73"/>
                </a:lnTo>
                <a:lnTo>
                  <a:pt x="83" y="71"/>
                </a:lnTo>
                <a:lnTo>
                  <a:pt x="87" y="71"/>
                </a:lnTo>
                <a:lnTo>
                  <a:pt x="89" y="75"/>
                </a:lnTo>
                <a:lnTo>
                  <a:pt x="93" y="77"/>
                </a:lnTo>
                <a:lnTo>
                  <a:pt x="93" y="85"/>
                </a:lnTo>
                <a:lnTo>
                  <a:pt x="91" y="88"/>
                </a:lnTo>
                <a:lnTo>
                  <a:pt x="96" y="92"/>
                </a:lnTo>
                <a:lnTo>
                  <a:pt x="98" y="92"/>
                </a:lnTo>
                <a:lnTo>
                  <a:pt x="102" y="88"/>
                </a:lnTo>
                <a:lnTo>
                  <a:pt x="104" y="88"/>
                </a:lnTo>
                <a:lnTo>
                  <a:pt x="108" y="92"/>
                </a:lnTo>
                <a:lnTo>
                  <a:pt x="108" y="94"/>
                </a:lnTo>
                <a:lnTo>
                  <a:pt x="108" y="94"/>
                </a:lnTo>
                <a:lnTo>
                  <a:pt x="108" y="92"/>
                </a:lnTo>
                <a:lnTo>
                  <a:pt x="111" y="92"/>
                </a:lnTo>
                <a:lnTo>
                  <a:pt x="115" y="83"/>
                </a:lnTo>
                <a:lnTo>
                  <a:pt x="115" y="79"/>
                </a:lnTo>
                <a:lnTo>
                  <a:pt x="115" y="77"/>
                </a:lnTo>
                <a:lnTo>
                  <a:pt x="111" y="73"/>
                </a:lnTo>
                <a:lnTo>
                  <a:pt x="111" y="71"/>
                </a:lnTo>
                <a:lnTo>
                  <a:pt x="113" y="70"/>
                </a:lnTo>
                <a:lnTo>
                  <a:pt x="115" y="71"/>
                </a:lnTo>
                <a:lnTo>
                  <a:pt x="117" y="68"/>
                </a:lnTo>
                <a:lnTo>
                  <a:pt x="115" y="66"/>
                </a:lnTo>
                <a:lnTo>
                  <a:pt x="113" y="64"/>
                </a:lnTo>
                <a:lnTo>
                  <a:pt x="111" y="58"/>
                </a:lnTo>
                <a:lnTo>
                  <a:pt x="113" y="55"/>
                </a:lnTo>
                <a:lnTo>
                  <a:pt x="111" y="47"/>
                </a:lnTo>
                <a:lnTo>
                  <a:pt x="111" y="47"/>
                </a:lnTo>
                <a:lnTo>
                  <a:pt x="111" y="43"/>
                </a:lnTo>
                <a:lnTo>
                  <a:pt x="117" y="42"/>
                </a:lnTo>
                <a:lnTo>
                  <a:pt x="119" y="42"/>
                </a:lnTo>
                <a:lnTo>
                  <a:pt x="119" y="38"/>
                </a:lnTo>
                <a:lnTo>
                  <a:pt x="117" y="36"/>
                </a:lnTo>
                <a:lnTo>
                  <a:pt x="113" y="36"/>
                </a:lnTo>
                <a:lnTo>
                  <a:pt x="113" y="34"/>
                </a:lnTo>
                <a:lnTo>
                  <a:pt x="111" y="32"/>
                </a:lnTo>
                <a:lnTo>
                  <a:pt x="111" y="30"/>
                </a:lnTo>
                <a:lnTo>
                  <a:pt x="110" y="30"/>
                </a:lnTo>
                <a:lnTo>
                  <a:pt x="108" y="32"/>
                </a:lnTo>
                <a:lnTo>
                  <a:pt x="104" y="32"/>
                </a:lnTo>
                <a:lnTo>
                  <a:pt x="106" y="28"/>
                </a:lnTo>
                <a:lnTo>
                  <a:pt x="110" y="25"/>
                </a:lnTo>
                <a:lnTo>
                  <a:pt x="110" y="23"/>
                </a:lnTo>
                <a:lnTo>
                  <a:pt x="106" y="21"/>
                </a:lnTo>
                <a:lnTo>
                  <a:pt x="104" y="19"/>
                </a:lnTo>
                <a:lnTo>
                  <a:pt x="104" y="15"/>
                </a:lnTo>
                <a:lnTo>
                  <a:pt x="102" y="12"/>
                </a:lnTo>
                <a:lnTo>
                  <a:pt x="100" y="8"/>
                </a:lnTo>
                <a:lnTo>
                  <a:pt x="98" y="6"/>
                </a:lnTo>
                <a:lnTo>
                  <a:pt x="96" y="8"/>
                </a:lnTo>
                <a:lnTo>
                  <a:pt x="94" y="10"/>
                </a:lnTo>
                <a:lnTo>
                  <a:pt x="91" y="8"/>
                </a:lnTo>
                <a:lnTo>
                  <a:pt x="87" y="8"/>
                </a:lnTo>
                <a:lnTo>
                  <a:pt x="83" y="12"/>
                </a:lnTo>
                <a:lnTo>
                  <a:pt x="81" y="12"/>
                </a:lnTo>
                <a:lnTo>
                  <a:pt x="77" y="15"/>
                </a:lnTo>
                <a:lnTo>
                  <a:pt x="74" y="15"/>
                </a:lnTo>
                <a:lnTo>
                  <a:pt x="70" y="12"/>
                </a:lnTo>
                <a:lnTo>
                  <a:pt x="68" y="12"/>
                </a:lnTo>
                <a:lnTo>
                  <a:pt x="64" y="13"/>
                </a:lnTo>
                <a:lnTo>
                  <a:pt x="62" y="12"/>
                </a:lnTo>
                <a:lnTo>
                  <a:pt x="62" y="12"/>
                </a:lnTo>
                <a:lnTo>
                  <a:pt x="62" y="10"/>
                </a:lnTo>
                <a:lnTo>
                  <a:pt x="59" y="8"/>
                </a:lnTo>
                <a:lnTo>
                  <a:pt x="57" y="6"/>
                </a:lnTo>
                <a:lnTo>
                  <a:pt x="53" y="6"/>
                </a:lnTo>
                <a:lnTo>
                  <a:pt x="51" y="8"/>
                </a:lnTo>
                <a:lnTo>
                  <a:pt x="45" y="6"/>
                </a:lnTo>
                <a:lnTo>
                  <a:pt x="40" y="6"/>
                </a:lnTo>
                <a:lnTo>
                  <a:pt x="38" y="4"/>
                </a:lnTo>
                <a:lnTo>
                  <a:pt x="30" y="0"/>
                </a:lnTo>
                <a:lnTo>
                  <a:pt x="21" y="0"/>
                </a:lnTo>
                <a:lnTo>
                  <a:pt x="17" y="2"/>
                </a:lnTo>
                <a:lnTo>
                  <a:pt x="17" y="2"/>
                </a:lnTo>
                <a:lnTo>
                  <a:pt x="17" y="6"/>
                </a:lnTo>
                <a:lnTo>
                  <a:pt x="17" y="10"/>
                </a:lnTo>
                <a:lnTo>
                  <a:pt x="17" y="15"/>
                </a:lnTo>
                <a:lnTo>
                  <a:pt x="19" y="17"/>
                </a:lnTo>
                <a:lnTo>
                  <a:pt x="19" y="19"/>
                </a:lnTo>
                <a:lnTo>
                  <a:pt x="17" y="21"/>
                </a:lnTo>
                <a:lnTo>
                  <a:pt x="10" y="23"/>
                </a:lnTo>
                <a:lnTo>
                  <a:pt x="6" y="25"/>
                </a:lnTo>
                <a:lnTo>
                  <a:pt x="2" y="27"/>
                </a:lnTo>
                <a:lnTo>
                  <a:pt x="0" y="30"/>
                </a:lnTo>
                <a:lnTo>
                  <a:pt x="0" y="30"/>
                </a:lnTo>
                <a:lnTo>
                  <a:pt x="4" y="32"/>
                </a:lnTo>
                <a:lnTo>
                  <a:pt x="2" y="40"/>
                </a:lnTo>
                <a:lnTo>
                  <a:pt x="6" y="43"/>
                </a:lnTo>
                <a:lnTo>
                  <a:pt x="10" y="43"/>
                </a:lnTo>
                <a:lnTo>
                  <a:pt x="12" y="45"/>
                </a:lnTo>
                <a:lnTo>
                  <a:pt x="13" y="43"/>
                </a:lnTo>
                <a:lnTo>
                  <a:pt x="17" y="45"/>
                </a:lnTo>
                <a:lnTo>
                  <a:pt x="15" y="45"/>
                </a:lnTo>
                <a:lnTo>
                  <a:pt x="15" y="49"/>
                </a:lnTo>
                <a:lnTo>
                  <a:pt x="17" y="49"/>
                </a:lnTo>
                <a:lnTo>
                  <a:pt x="21" y="49"/>
                </a:lnTo>
                <a:lnTo>
                  <a:pt x="21" y="55"/>
                </a:lnTo>
                <a:lnTo>
                  <a:pt x="27" y="57"/>
                </a:lnTo>
                <a:lnTo>
                  <a:pt x="29" y="58"/>
                </a:lnTo>
                <a:lnTo>
                  <a:pt x="30" y="58"/>
                </a:lnTo>
                <a:lnTo>
                  <a:pt x="36" y="5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3" name="Freeform 880">
            <a:extLst>
              <a:ext uri="{FF2B5EF4-FFF2-40B4-BE49-F238E27FC236}">
                <a16:creationId xmlns:a16="http://schemas.microsoft.com/office/drawing/2014/main" id="{1BAADC9B-23D3-45EB-A5DD-50BE99A2FACD}"/>
              </a:ext>
            </a:extLst>
          </p:cNvPr>
          <p:cNvSpPr>
            <a:spLocks/>
          </p:cNvSpPr>
          <p:nvPr/>
        </p:nvSpPr>
        <p:spPr bwMode="auto">
          <a:xfrm>
            <a:off x="5580808" y="4150522"/>
            <a:ext cx="9711" cy="6474"/>
          </a:xfrm>
          <a:custGeom>
            <a:avLst/>
            <a:gdLst>
              <a:gd name="T0" fmla="*/ 4 w 6"/>
              <a:gd name="T1" fmla="*/ 0 h 4"/>
              <a:gd name="T2" fmla="*/ 2 w 6"/>
              <a:gd name="T3" fmla="*/ 0 h 4"/>
              <a:gd name="T4" fmla="*/ 0 w 6"/>
              <a:gd name="T5" fmla="*/ 0 h 4"/>
              <a:gd name="T6" fmla="*/ 2 w 6"/>
              <a:gd name="T7" fmla="*/ 2 h 4"/>
              <a:gd name="T8" fmla="*/ 4 w 6"/>
              <a:gd name="T9" fmla="*/ 4 h 4"/>
              <a:gd name="T10" fmla="*/ 6 w 6"/>
              <a:gd name="T11" fmla="*/ 4 h 4"/>
              <a:gd name="T12" fmla="*/ 4 w 6"/>
              <a:gd name="T13" fmla="*/ 2 h 4"/>
              <a:gd name="T14" fmla="*/ 4 w 6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4" name="Freeform 881">
            <a:extLst>
              <a:ext uri="{FF2B5EF4-FFF2-40B4-BE49-F238E27FC236}">
                <a16:creationId xmlns:a16="http://schemas.microsoft.com/office/drawing/2014/main" id="{D03E2073-E997-435A-BAE6-25AE50590BBD}"/>
              </a:ext>
            </a:extLst>
          </p:cNvPr>
          <p:cNvSpPr>
            <a:spLocks/>
          </p:cNvSpPr>
          <p:nvPr/>
        </p:nvSpPr>
        <p:spPr bwMode="auto">
          <a:xfrm>
            <a:off x="5569478" y="4077689"/>
            <a:ext cx="72834" cy="90639"/>
          </a:xfrm>
          <a:custGeom>
            <a:avLst/>
            <a:gdLst>
              <a:gd name="T0" fmla="*/ 32 w 45"/>
              <a:gd name="T1" fmla="*/ 49 h 56"/>
              <a:gd name="T2" fmla="*/ 35 w 45"/>
              <a:gd name="T3" fmla="*/ 47 h 56"/>
              <a:gd name="T4" fmla="*/ 39 w 45"/>
              <a:gd name="T5" fmla="*/ 43 h 56"/>
              <a:gd name="T6" fmla="*/ 39 w 45"/>
              <a:gd name="T7" fmla="*/ 41 h 56"/>
              <a:gd name="T8" fmla="*/ 41 w 45"/>
              <a:gd name="T9" fmla="*/ 36 h 56"/>
              <a:gd name="T10" fmla="*/ 43 w 45"/>
              <a:gd name="T11" fmla="*/ 36 h 56"/>
              <a:gd name="T12" fmla="*/ 43 w 45"/>
              <a:gd name="T13" fmla="*/ 32 h 56"/>
              <a:gd name="T14" fmla="*/ 45 w 45"/>
              <a:gd name="T15" fmla="*/ 30 h 56"/>
              <a:gd name="T16" fmla="*/ 45 w 45"/>
              <a:gd name="T17" fmla="*/ 30 h 56"/>
              <a:gd name="T18" fmla="*/ 45 w 45"/>
              <a:gd name="T19" fmla="*/ 28 h 56"/>
              <a:gd name="T20" fmla="*/ 43 w 45"/>
              <a:gd name="T21" fmla="*/ 26 h 56"/>
              <a:gd name="T22" fmla="*/ 43 w 45"/>
              <a:gd name="T23" fmla="*/ 25 h 56"/>
              <a:gd name="T24" fmla="*/ 45 w 45"/>
              <a:gd name="T25" fmla="*/ 23 h 56"/>
              <a:gd name="T26" fmla="*/ 45 w 45"/>
              <a:gd name="T27" fmla="*/ 21 h 56"/>
              <a:gd name="T28" fmla="*/ 43 w 45"/>
              <a:gd name="T29" fmla="*/ 17 h 56"/>
              <a:gd name="T30" fmla="*/ 43 w 45"/>
              <a:gd name="T31" fmla="*/ 15 h 56"/>
              <a:gd name="T32" fmla="*/ 39 w 45"/>
              <a:gd name="T33" fmla="*/ 8 h 56"/>
              <a:gd name="T34" fmla="*/ 37 w 45"/>
              <a:gd name="T35" fmla="*/ 4 h 56"/>
              <a:gd name="T36" fmla="*/ 35 w 45"/>
              <a:gd name="T37" fmla="*/ 0 h 56"/>
              <a:gd name="T38" fmla="*/ 20 w 45"/>
              <a:gd name="T39" fmla="*/ 0 h 56"/>
              <a:gd name="T40" fmla="*/ 17 w 45"/>
              <a:gd name="T41" fmla="*/ 2 h 56"/>
              <a:gd name="T42" fmla="*/ 13 w 45"/>
              <a:gd name="T43" fmla="*/ 6 h 56"/>
              <a:gd name="T44" fmla="*/ 9 w 45"/>
              <a:gd name="T45" fmla="*/ 10 h 56"/>
              <a:gd name="T46" fmla="*/ 9 w 45"/>
              <a:gd name="T47" fmla="*/ 12 h 56"/>
              <a:gd name="T48" fmla="*/ 3 w 45"/>
              <a:gd name="T49" fmla="*/ 13 h 56"/>
              <a:gd name="T50" fmla="*/ 2 w 45"/>
              <a:gd name="T51" fmla="*/ 13 h 56"/>
              <a:gd name="T52" fmla="*/ 2 w 45"/>
              <a:gd name="T53" fmla="*/ 15 h 56"/>
              <a:gd name="T54" fmla="*/ 0 w 45"/>
              <a:gd name="T55" fmla="*/ 17 h 56"/>
              <a:gd name="T56" fmla="*/ 0 w 45"/>
              <a:gd name="T57" fmla="*/ 21 h 56"/>
              <a:gd name="T58" fmla="*/ 2 w 45"/>
              <a:gd name="T59" fmla="*/ 21 h 56"/>
              <a:gd name="T60" fmla="*/ 0 w 45"/>
              <a:gd name="T61" fmla="*/ 25 h 56"/>
              <a:gd name="T62" fmla="*/ 2 w 45"/>
              <a:gd name="T63" fmla="*/ 28 h 56"/>
              <a:gd name="T64" fmla="*/ 3 w 45"/>
              <a:gd name="T65" fmla="*/ 28 h 56"/>
              <a:gd name="T66" fmla="*/ 5 w 45"/>
              <a:gd name="T67" fmla="*/ 34 h 56"/>
              <a:gd name="T68" fmla="*/ 5 w 45"/>
              <a:gd name="T69" fmla="*/ 38 h 56"/>
              <a:gd name="T70" fmla="*/ 9 w 45"/>
              <a:gd name="T71" fmla="*/ 41 h 56"/>
              <a:gd name="T72" fmla="*/ 13 w 45"/>
              <a:gd name="T73" fmla="*/ 40 h 56"/>
              <a:gd name="T74" fmla="*/ 13 w 45"/>
              <a:gd name="T75" fmla="*/ 41 h 56"/>
              <a:gd name="T76" fmla="*/ 11 w 45"/>
              <a:gd name="T77" fmla="*/ 43 h 56"/>
              <a:gd name="T78" fmla="*/ 13 w 45"/>
              <a:gd name="T79" fmla="*/ 45 h 56"/>
              <a:gd name="T80" fmla="*/ 17 w 45"/>
              <a:gd name="T81" fmla="*/ 49 h 56"/>
              <a:gd name="T82" fmla="*/ 15 w 45"/>
              <a:gd name="T83" fmla="*/ 51 h 56"/>
              <a:gd name="T84" fmla="*/ 18 w 45"/>
              <a:gd name="T85" fmla="*/ 51 h 56"/>
              <a:gd name="T86" fmla="*/ 28 w 45"/>
              <a:gd name="T87" fmla="*/ 56 h 56"/>
              <a:gd name="T88" fmla="*/ 30 w 45"/>
              <a:gd name="T89" fmla="*/ 56 h 56"/>
              <a:gd name="T90" fmla="*/ 30 w 45"/>
              <a:gd name="T91" fmla="*/ 53 h 56"/>
              <a:gd name="T92" fmla="*/ 32 w 45"/>
              <a:gd name="T93" fmla="*/ 4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" h="56">
                <a:moveTo>
                  <a:pt x="32" y="49"/>
                </a:moveTo>
                <a:lnTo>
                  <a:pt x="35" y="47"/>
                </a:lnTo>
                <a:lnTo>
                  <a:pt x="39" y="43"/>
                </a:lnTo>
                <a:lnTo>
                  <a:pt x="39" y="41"/>
                </a:lnTo>
                <a:lnTo>
                  <a:pt x="41" y="36"/>
                </a:lnTo>
                <a:lnTo>
                  <a:pt x="43" y="36"/>
                </a:lnTo>
                <a:lnTo>
                  <a:pt x="43" y="32"/>
                </a:lnTo>
                <a:lnTo>
                  <a:pt x="45" y="30"/>
                </a:lnTo>
                <a:lnTo>
                  <a:pt x="45" y="30"/>
                </a:lnTo>
                <a:lnTo>
                  <a:pt x="45" y="28"/>
                </a:lnTo>
                <a:lnTo>
                  <a:pt x="43" y="26"/>
                </a:lnTo>
                <a:lnTo>
                  <a:pt x="43" y="25"/>
                </a:lnTo>
                <a:lnTo>
                  <a:pt x="45" y="23"/>
                </a:lnTo>
                <a:lnTo>
                  <a:pt x="45" y="21"/>
                </a:lnTo>
                <a:lnTo>
                  <a:pt x="43" y="17"/>
                </a:lnTo>
                <a:lnTo>
                  <a:pt x="43" y="15"/>
                </a:lnTo>
                <a:lnTo>
                  <a:pt x="39" y="8"/>
                </a:lnTo>
                <a:lnTo>
                  <a:pt x="37" y="4"/>
                </a:lnTo>
                <a:lnTo>
                  <a:pt x="35" y="0"/>
                </a:lnTo>
                <a:lnTo>
                  <a:pt x="20" y="0"/>
                </a:lnTo>
                <a:lnTo>
                  <a:pt x="17" y="2"/>
                </a:lnTo>
                <a:lnTo>
                  <a:pt x="13" y="6"/>
                </a:lnTo>
                <a:lnTo>
                  <a:pt x="9" y="10"/>
                </a:lnTo>
                <a:lnTo>
                  <a:pt x="9" y="12"/>
                </a:lnTo>
                <a:lnTo>
                  <a:pt x="3" y="13"/>
                </a:lnTo>
                <a:lnTo>
                  <a:pt x="2" y="13"/>
                </a:lnTo>
                <a:lnTo>
                  <a:pt x="2" y="15"/>
                </a:lnTo>
                <a:lnTo>
                  <a:pt x="0" y="17"/>
                </a:lnTo>
                <a:lnTo>
                  <a:pt x="0" y="21"/>
                </a:lnTo>
                <a:lnTo>
                  <a:pt x="2" y="21"/>
                </a:lnTo>
                <a:lnTo>
                  <a:pt x="0" y="25"/>
                </a:lnTo>
                <a:lnTo>
                  <a:pt x="2" y="28"/>
                </a:lnTo>
                <a:lnTo>
                  <a:pt x="3" y="28"/>
                </a:lnTo>
                <a:lnTo>
                  <a:pt x="5" y="34"/>
                </a:lnTo>
                <a:lnTo>
                  <a:pt x="5" y="38"/>
                </a:lnTo>
                <a:lnTo>
                  <a:pt x="9" y="41"/>
                </a:lnTo>
                <a:lnTo>
                  <a:pt x="13" y="40"/>
                </a:lnTo>
                <a:lnTo>
                  <a:pt x="13" y="41"/>
                </a:lnTo>
                <a:lnTo>
                  <a:pt x="11" y="43"/>
                </a:lnTo>
                <a:lnTo>
                  <a:pt x="13" y="45"/>
                </a:lnTo>
                <a:lnTo>
                  <a:pt x="17" y="49"/>
                </a:lnTo>
                <a:lnTo>
                  <a:pt x="15" y="51"/>
                </a:lnTo>
                <a:lnTo>
                  <a:pt x="18" y="51"/>
                </a:lnTo>
                <a:lnTo>
                  <a:pt x="28" y="56"/>
                </a:lnTo>
                <a:lnTo>
                  <a:pt x="30" y="56"/>
                </a:lnTo>
                <a:lnTo>
                  <a:pt x="30" y="53"/>
                </a:lnTo>
                <a:lnTo>
                  <a:pt x="32" y="4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5" name="Rectangle 882">
            <a:extLst>
              <a:ext uri="{FF2B5EF4-FFF2-40B4-BE49-F238E27FC236}">
                <a16:creationId xmlns:a16="http://schemas.microsoft.com/office/drawing/2014/main" id="{B96EBCEF-4668-47E5-99AD-923DFD922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4507" y="4168328"/>
            <a:ext cx="1618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6" name="Freeform 883">
            <a:extLst>
              <a:ext uri="{FF2B5EF4-FFF2-40B4-BE49-F238E27FC236}">
                <a16:creationId xmlns:a16="http://schemas.microsoft.com/office/drawing/2014/main" id="{4C5EDFC0-CCD6-4196-92D8-260914D6C661}"/>
              </a:ext>
            </a:extLst>
          </p:cNvPr>
          <p:cNvSpPr>
            <a:spLocks/>
          </p:cNvSpPr>
          <p:nvPr/>
        </p:nvSpPr>
        <p:spPr bwMode="auto">
          <a:xfrm>
            <a:off x="5618033" y="4119771"/>
            <a:ext cx="106825" cy="116536"/>
          </a:xfrm>
          <a:custGeom>
            <a:avLst/>
            <a:gdLst>
              <a:gd name="T0" fmla="*/ 62 w 66"/>
              <a:gd name="T1" fmla="*/ 66 h 72"/>
              <a:gd name="T2" fmla="*/ 64 w 66"/>
              <a:gd name="T3" fmla="*/ 60 h 72"/>
              <a:gd name="T4" fmla="*/ 64 w 66"/>
              <a:gd name="T5" fmla="*/ 59 h 72"/>
              <a:gd name="T6" fmla="*/ 64 w 66"/>
              <a:gd name="T7" fmla="*/ 57 h 72"/>
              <a:gd name="T8" fmla="*/ 66 w 66"/>
              <a:gd name="T9" fmla="*/ 53 h 72"/>
              <a:gd name="T10" fmla="*/ 64 w 66"/>
              <a:gd name="T11" fmla="*/ 51 h 72"/>
              <a:gd name="T12" fmla="*/ 66 w 66"/>
              <a:gd name="T13" fmla="*/ 49 h 72"/>
              <a:gd name="T14" fmla="*/ 66 w 66"/>
              <a:gd name="T15" fmla="*/ 47 h 72"/>
              <a:gd name="T16" fmla="*/ 64 w 66"/>
              <a:gd name="T17" fmla="*/ 47 h 72"/>
              <a:gd name="T18" fmla="*/ 60 w 66"/>
              <a:gd name="T19" fmla="*/ 45 h 72"/>
              <a:gd name="T20" fmla="*/ 60 w 66"/>
              <a:gd name="T21" fmla="*/ 42 h 72"/>
              <a:gd name="T22" fmla="*/ 58 w 66"/>
              <a:gd name="T23" fmla="*/ 40 h 72"/>
              <a:gd name="T24" fmla="*/ 56 w 66"/>
              <a:gd name="T25" fmla="*/ 42 h 72"/>
              <a:gd name="T26" fmla="*/ 54 w 66"/>
              <a:gd name="T27" fmla="*/ 38 h 72"/>
              <a:gd name="T28" fmla="*/ 51 w 66"/>
              <a:gd name="T29" fmla="*/ 38 h 72"/>
              <a:gd name="T30" fmla="*/ 49 w 66"/>
              <a:gd name="T31" fmla="*/ 40 h 72"/>
              <a:gd name="T32" fmla="*/ 47 w 66"/>
              <a:gd name="T33" fmla="*/ 38 h 72"/>
              <a:gd name="T34" fmla="*/ 45 w 66"/>
              <a:gd name="T35" fmla="*/ 36 h 72"/>
              <a:gd name="T36" fmla="*/ 49 w 66"/>
              <a:gd name="T37" fmla="*/ 32 h 72"/>
              <a:gd name="T38" fmla="*/ 51 w 66"/>
              <a:gd name="T39" fmla="*/ 27 h 72"/>
              <a:gd name="T40" fmla="*/ 51 w 66"/>
              <a:gd name="T41" fmla="*/ 23 h 72"/>
              <a:gd name="T42" fmla="*/ 51 w 66"/>
              <a:gd name="T43" fmla="*/ 23 h 72"/>
              <a:gd name="T44" fmla="*/ 51 w 66"/>
              <a:gd name="T45" fmla="*/ 21 h 72"/>
              <a:gd name="T46" fmla="*/ 47 w 66"/>
              <a:gd name="T47" fmla="*/ 17 h 72"/>
              <a:gd name="T48" fmla="*/ 45 w 66"/>
              <a:gd name="T49" fmla="*/ 17 h 72"/>
              <a:gd name="T50" fmla="*/ 41 w 66"/>
              <a:gd name="T51" fmla="*/ 21 h 72"/>
              <a:gd name="T52" fmla="*/ 39 w 66"/>
              <a:gd name="T53" fmla="*/ 21 h 72"/>
              <a:gd name="T54" fmla="*/ 34 w 66"/>
              <a:gd name="T55" fmla="*/ 17 h 72"/>
              <a:gd name="T56" fmla="*/ 36 w 66"/>
              <a:gd name="T57" fmla="*/ 14 h 72"/>
              <a:gd name="T58" fmla="*/ 36 w 66"/>
              <a:gd name="T59" fmla="*/ 6 h 72"/>
              <a:gd name="T60" fmla="*/ 32 w 66"/>
              <a:gd name="T61" fmla="*/ 4 h 72"/>
              <a:gd name="T62" fmla="*/ 30 w 66"/>
              <a:gd name="T63" fmla="*/ 0 h 72"/>
              <a:gd name="T64" fmla="*/ 26 w 66"/>
              <a:gd name="T65" fmla="*/ 0 h 72"/>
              <a:gd name="T66" fmla="*/ 20 w 66"/>
              <a:gd name="T67" fmla="*/ 2 h 72"/>
              <a:gd name="T68" fmla="*/ 19 w 66"/>
              <a:gd name="T69" fmla="*/ 2 h 72"/>
              <a:gd name="T70" fmla="*/ 15 w 66"/>
              <a:gd name="T71" fmla="*/ 4 h 72"/>
              <a:gd name="T72" fmla="*/ 15 w 66"/>
              <a:gd name="T73" fmla="*/ 4 h 72"/>
              <a:gd name="T74" fmla="*/ 13 w 66"/>
              <a:gd name="T75" fmla="*/ 6 h 72"/>
              <a:gd name="T76" fmla="*/ 13 w 66"/>
              <a:gd name="T77" fmla="*/ 10 h 72"/>
              <a:gd name="T78" fmla="*/ 11 w 66"/>
              <a:gd name="T79" fmla="*/ 10 h 72"/>
              <a:gd name="T80" fmla="*/ 9 w 66"/>
              <a:gd name="T81" fmla="*/ 15 h 72"/>
              <a:gd name="T82" fmla="*/ 9 w 66"/>
              <a:gd name="T83" fmla="*/ 17 h 72"/>
              <a:gd name="T84" fmla="*/ 5 w 66"/>
              <a:gd name="T85" fmla="*/ 21 h 72"/>
              <a:gd name="T86" fmla="*/ 2 w 66"/>
              <a:gd name="T87" fmla="*/ 23 h 72"/>
              <a:gd name="T88" fmla="*/ 0 w 66"/>
              <a:gd name="T89" fmla="*/ 27 h 72"/>
              <a:gd name="T90" fmla="*/ 0 w 66"/>
              <a:gd name="T91" fmla="*/ 30 h 72"/>
              <a:gd name="T92" fmla="*/ 4 w 66"/>
              <a:gd name="T93" fmla="*/ 30 h 72"/>
              <a:gd name="T94" fmla="*/ 5 w 66"/>
              <a:gd name="T95" fmla="*/ 30 h 72"/>
              <a:gd name="T96" fmla="*/ 7 w 66"/>
              <a:gd name="T97" fmla="*/ 32 h 72"/>
              <a:gd name="T98" fmla="*/ 5 w 66"/>
              <a:gd name="T99" fmla="*/ 34 h 72"/>
              <a:gd name="T100" fmla="*/ 7 w 66"/>
              <a:gd name="T101" fmla="*/ 34 h 72"/>
              <a:gd name="T102" fmla="*/ 13 w 66"/>
              <a:gd name="T103" fmla="*/ 42 h 72"/>
              <a:gd name="T104" fmla="*/ 15 w 66"/>
              <a:gd name="T105" fmla="*/ 42 h 72"/>
              <a:gd name="T106" fmla="*/ 20 w 66"/>
              <a:gd name="T107" fmla="*/ 45 h 72"/>
              <a:gd name="T108" fmla="*/ 22 w 66"/>
              <a:gd name="T109" fmla="*/ 45 h 72"/>
              <a:gd name="T110" fmla="*/ 32 w 66"/>
              <a:gd name="T111" fmla="*/ 57 h 72"/>
              <a:gd name="T112" fmla="*/ 36 w 66"/>
              <a:gd name="T113" fmla="*/ 57 h 72"/>
              <a:gd name="T114" fmla="*/ 49 w 66"/>
              <a:gd name="T115" fmla="*/ 66 h 72"/>
              <a:gd name="T116" fmla="*/ 64 w 66"/>
              <a:gd name="T117" fmla="*/ 72 h 72"/>
              <a:gd name="T118" fmla="*/ 64 w 66"/>
              <a:gd name="T119" fmla="*/ 68 h 72"/>
              <a:gd name="T120" fmla="*/ 62 w 66"/>
              <a:gd name="T121" fmla="*/ 6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" h="72">
                <a:moveTo>
                  <a:pt x="62" y="66"/>
                </a:moveTo>
                <a:lnTo>
                  <a:pt x="64" y="60"/>
                </a:lnTo>
                <a:lnTo>
                  <a:pt x="64" y="59"/>
                </a:lnTo>
                <a:lnTo>
                  <a:pt x="64" y="57"/>
                </a:lnTo>
                <a:lnTo>
                  <a:pt x="66" y="53"/>
                </a:lnTo>
                <a:lnTo>
                  <a:pt x="64" y="51"/>
                </a:lnTo>
                <a:lnTo>
                  <a:pt x="66" y="49"/>
                </a:lnTo>
                <a:lnTo>
                  <a:pt x="66" y="47"/>
                </a:lnTo>
                <a:lnTo>
                  <a:pt x="64" y="47"/>
                </a:lnTo>
                <a:lnTo>
                  <a:pt x="60" y="45"/>
                </a:lnTo>
                <a:lnTo>
                  <a:pt x="60" y="42"/>
                </a:lnTo>
                <a:lnTo>
                  <a:pt x="58" y="40"/>
                </a:lnTo>
                <a:lnTo>
                  <a:pt x="56" y="42"/>
                </a:lnTo>
                <a:lnTo>
                  <a:pt x="54" y="38"/>
                </a:lnTo>
                <a:lnTo>
                  <a:pt x="51" y="38"/>
                </a:lnTo>
                <a:lnTo>
                  <a:pt x="49" y="40"/>
                </a:lnTo>
                <a:lnTo>
                  <a:pt x="47" y="38"/>
                </a:lnTo>
                <a:lnTo>
                  <a:pt x="45" y="36"/>
                </a:lnTo>
                <a:lnTo>
                  <a:pt x="49" y="32"/>
                </a:lnTo>
                <a:lnTo>
                  <a:pt x="51" y="27"/>
                </a:lnTo>
                <a:lnTo>
                  <a:pt x="51" y="23"/>
                </a:lnTo>
                <a:lnTo>
                  <a:pt x="51" y="23"/>
                </a:lnTo>
                <a:lnTo>
                  <a:pt x="51" y="21"/>
                </a:lnTo>
                <a:lnTo>
                  <a:pt x="47" y="17"/>
                </a:lnTo>
                <a:lnTo>
                  <a:pt x="45" y="17"/>
                </a:lnTo>
                <a:lnTo>
                  <a:pt x="41" y="21"/>
                </a:lnTo>
                <a:lnTo>
                  <a:pt x="39" y="21"/>
                </a:lnTo>
                <a:lnTo>
                  <a:pt x="34" y="17"/>
                </a:lnTo>
                <a:lnTo>
                  <a:pt x="36" y="14"/>
                </a:lnTo>
                <a:lnTo>
                  <a:pt x="36" y="6"/>
                </a:lnTo>
                <a:lnTo>
                  <a:pt x="32" y="4"/>
                </a:lnTo>
                <a:lnTo>
                  <a:pt x="30" y="0"/>
                </a:lnTo>
                <a:lnTo>
                  <a:pt x="26" y="0"/>
                </a:lnTo>
                <a:lnTo>
                  <a:pt x="20" y="2"/>
                </a:lnTo>
                <a:lnTo>
                  <a:pt x="19" y="2"/>
                </a:lnTo>
                <a:lnTo>
                  <a:pt x="15" y="4"/>
                </a:lnTo>
                <a:lnTo>
                  <a:pt x="15" y="4"/>
                </a:lnTo>
                <a:lnTo>
                  <a:pt x="13" y="6"/>
                </a:lnTo>
                <a:lnTo>
                  <a:pt x="13" y="10"/>
                </a:lnTo>
                <a:lnTo>
                  <a:pt x="11" y="10"/>
                </a:lnTo>
                <a:lnTo>
                  <a:pt x="9" y="15"/>
                </a:lnTo>
                <a:lnTo>
                  <a:pt x="9" y="17"/>
                </a:lnTo>
                <a:lnTo>
                  <a:pt x="5" y="21"/>
                </a:lnTo>
                <a:lnTo>
                  <a:pt x="2" y="23"/>
                </a:lnTo>
                <a:lnTo>
                  <a:pt x="0" y="27"/>
                </a:lnTo>
                <a:lnTo>
                  <a:pt x="0" y="30"/>
                </a:lnTo>
                <a:lnTo>
                  <a:pt x="4" y="30"/>
                </a:lnTo>
                <a:lnTo>
                  <a:pt x="5" y="30"/>
                </a:lnTo>
                <a:lnTo>
                  <a:pt x="7" y="32"/>
                </a:lnTo>
                <a:lnTo>
                  <a:pt x="5" y="34"/>
                </a:lnTo>
                <a:lnTo>
                  <a:pt x="7" y="34"/>
                </a:lnTo>
                <a:lnTo>
                  <a:pt x="13" y="42"/>
                </a:lnTo>
                <a:lnTo>
                  <a:pt x="15" y="42"/>
                </a:lnTo>
                <a:lnTo>
                  <a:pt x="20" y="45"/>
                </a:lnTo>
                <a:lnTo>
                  <a:pt x="22" y="45"/>
                </a:lnTo>
                <a:lnTo>
                  <a:pt x="32" y="57"/>
                </a:lnTo>
                <a:lnTo>
                  <a:pt x="36" y="57"/>
                </a:lnTo>
                <a:lnTo>
                  <a:pt x="49" y="66"/>
                </a:lnTo>
                <a:lnTo>
                  <a:pt x="64" y="72"/>
                </a:lnTo>
                <a:lnTo>
                  <a:pt x="64" y="68"/>
                </a:lnTo>
                <a:lnTo>
                  <a:pt x="62" y="6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7" name="Freeform 884">
            <a:extLst>
              <a:ext uri="{FF2B5EF4-FFF2-40B4-BE49-F238E27FC236}">
                <a16:creationId xmlns:a16="http://schemas.microsoft.com/office/drawing/2014/main" id="{7471CD11-A4B2-4194-98DF-1B28FEEB9602}"/>
              </a:ext>
            </a:extLst>
          </p:cNvPr>
          <p:cNvSpPr>
            <a:spLocks/>
          </p:cNvSpPr>
          <p:nvPr/>
        </p:nvSpPr>
        <p:spPr bwMode="auto">
          <a:xfrm>
            <a:off x="5690869" y="4063121"/>
            <a:ext cx="168330" cy="173186"/>
          </a:xfrm>
          <a:custGeom>
            <a:avLst/>
            <a:gdLst>
              <a:gd name="T0" fmla="*/ 100 w 104"/>
              <a:gd name="T1" fmla="*/ 92 h 107"/>
              <a:gd name="T2" fmla="*/ 100 w 104"/>
              <a:gd name="T3" fmla="*/ 84 h 107"/>
              <a:gd name="T4" fmla="*/ 94 w 104"/>
              <a:gd name="T5" fmla="*/ 80 h 107"/>
              <a:gd name="T6" fmla="*/ 90 w 104"/>
              <a:gd name="T7" fmla="*/ 71 h 107"/>
              <a:gd name="T8" fmla="*/ 92 w 104"/>
              <a:gd name="T9" fmla="*/ 69 h 107"/>
              <a:gd name="T10" fmla="*/ 94 w 104"/>
              <a:gd name="T11" fmla="*/ 60 h 107"/>
              <a:gd name="T12" fmla="*/ 94 w 104"/>
              <a:gd name="T13" fmla="*/ 54 h 107"/>
              <a:gd name="T14" fmla="*/ 100 w 104"/>
              <a:gd name="T15" fmla="*/ 43 h 107"/>
              <a:gd name="T16" fmla="*/ 104 w 104"/>
              <a:gd name="T17" fmla="*/ 37 h 107"/>
              <a:gd name="T18" fmla="*/ 104 w 104"/>
              <a:gd name="T19" fmla="*/ 30 h 107"/>
              <a:gd name="T20" fmla="*/ 100 w 104"/>
              <a:gd name="T21" fmla="*/ 24 h 107"/>
              <a:gd name="T22" fmla="*/ 100 w 104"/>
              <a:gd name="T23" fmla="*/ 15 h 107"/>
              <a:gd name="T24" fmla="*/ 96 w 104"/>
              <a:gd name="T25" fmla="*/ 13 h 107"/>
              <a:gd name="T26" fmla="*/ 92 w 104"/>
              <a:gd name="T27" fmla="*/ 11 h 107"/>
              <a:gd name="T28" fmla="*/ 85 w 104"/>
              <a:gd name="T29" fmla="*/ 15 h 107"/>
              <a:gd name="T30" fmla="*/ 77 w 104"/>
              <a:gd name="T31" fmla="*/ 9 h 107"/>
              <a:gd name="T32" fmla="*/ 72 w 104"/>
              <a:gd name="T33" fmla="*/ 7 h 107"/>
              <a:gd name="T34" fmla="*/ 68 w 104"/>
              <a:gd name="T35" fmla="*/ 7 h 107"/>
              <a:gd name="T36" fmla="*/ 56 w 104"/>
              <a:gd name="T37" fmla="*/ 0 h 107"/>
              <a:gd name="T38" fmla="*/ 51 w 104"/>
              <a:gd name="T39" fmla="*/ 6 h 107"/>
              <a:gd name="T40" fmla="*/ 45 w 104"/>
              <a:gd name="T41" fmla="*/ 2 h 107"/>
              <a:gd name="T42" fmla="*/ 41 w 104"/>
              <a:gd name="T43" fmla="*/ 0 h 107"/>
              <a:gd name="T44" fmla="*/ 36 w 104"/>
              <a:gd name="T45" fmla="*/ 4 h 107"/>
              <a:gd name="T46" fmla="*/ 28 w 104"/>
              <a:gd name="T47" fmla="*/ 4 h 107"/>
              <a:gd name="T48" fmla="*/ 21 w 104"/>
              <a:gd name="T49" fmla="*/ 2 h 107"/>
              <a:gd name="T50" fmla="*/ 9 w 104"/>
              <a:gd name="T51" fmla="*/ 7 h 107"/>
              <a:gd name="T52" fmla="*/ 9 w 104"/>
              <a:gd name="T53" fmla="*/ 11 h 107"/>
              <a:gd name="T54" fmla="*/ 9 w 104"/>
              <a:gd name="T55" fmla="*/ 22 h 107"/>
              <a:gd name="T56" fmla="*/ 13 w 104"/>
              <a:gd name="T57" fmla="*/ 30 h 107"/>
              <a:gd name="T58" fmla="*/ 13 w 104"/>
              <a:gd name="T59" fmla="*/ 35 h 107"/>
              <a:gd name="T60" fmla="*/ 9 w 104"/>
              <a:gd name="T61" fmla="*/ 35 h 107"/>
              <a:gd name="T62" fmla="*/ 13 w 104"/>
              <a:gd name="T63" fmla="*/ 41 h 107"/>
              <a:gd name="T64" fmla="*/ 13 w 104"/>
              <a:gd name="T65" fmla="*/ 47 h 107"/>
              <a:gd name="T66" fmla="*/ 6 w 104"/>
              <a:gd name="T67" fmla="*/ 56 h 107"/>
              <a:gd name="T68" fmla="*/ 6 w 104"/>
              <a:gd name="T69" fmla="*/ 62 h 107"/>
              <a:gd name="T70" fmla="*/ 0 w 104"/>
              <a:gd name="T71" fmla="*/ 71 h 107"/>
              <a:gd name="T72" fmla="*/ 4 w 104"/>
              <a:gd name="T73" fmla="*/ 75 h 107"/>
              <a:gd name="T74" fmla="*/ 9 w 104"/>
              <a:gd name="T75" fmla="*/ 73 h 107"/>
              <a:gd name="T76" fmla="*/ 13 w 104"/>
              <a:gd name="T77" fmla="*/ 75 h 107"/>
              <a:gd name="T78" fmla="*/ 15 w 104"/>
              <a:gd name="T79" fmla="*/ 80 h 107"/>
              <a:gd name="T80" fmla="*/ 21 w 104"/>
              <a:gd name="T81" fmla="*/ 82 h 107"/>
              <a:gd name="T82" fmla="*/ 19 w 104"/>
              <a:gd name="T83" fmla="*/ 86 h 107"/>
              <a:gd name="T84" fmla="*/ 19 w 104"/>
              <a:gd name="T85" fmla="*/ 92 h 107"/>
              <a:gd name="T86" fmla="*/ 19 w 104"/>
              <a:gd name="T87" fmla="*/ 95 h 107"/>
              <a:gd name="T88" fmla="*/ 19 w 104"/>
              <a:gd name="T89" fmla="*/ 103 h 107"/>
              <a:gd name="T90" fmla="*/ 21 w 104"/>
              <a:gd name="T91" fmla="*/ 107 h 107"/>
              <a:gd name="T92" fmla="*/ 30 w 104"/>
              <a:gd name="T93" fmla="*/ 103 h 107"/>
              <a:gd name="T94" fmla="*/ 43 w 104"/>
              <a:gd name="T95" fmla="*/ 97 h 107"/>
              <a:gd name="T96" fmla="*/ 49 w 104"/>
              <a:gd name="T97" fmla="*/ 94 h 107"/>
              <a:gd name="T98" fmla="*/ 79 w 104"/>
              <a:gd name="T99" fmla="*/ 92 h 107"/>
              <a:gd name="T100" fmla="*/ 88 w 104"/>
              <a:gd name="T101" fmla="*/ 90 h 107"/>
              <a:gd name="T102" fmla="*/ 94 w 104"/>
              <a:gd name="T103" fmla="*/ 94 h 107"/>
              <a:gd name="T104" fmla="*/ 98 w 104"/>
              <a:gd name="T105" fmla="*/ 9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4" h="107">
                <a:moveTo>
                  <a:pt x="98" y="94"/>
                </a:moveTo>
                <a:lnTo>
                  <a:pt x="100" y="92"/>
                </a:lnTo>
                <a:lnTo>
                  <a:pt x="100" y="88"/>
                </a:lnTo>
                <a:lnTo>
                  <a:pt x="100" y="84"/>
                </a:lnTo>
                <a:lnTo>
                  <a:pt x="94" y="84"/>
                </a:lnTo>
                <a:lnTo>
                  <a:pt x="94" y="80"/>
                </a:lnTo>
                <a:lnTo>
                  <a:pt x="92" y="73"/>
                </a:lnTo>
                <a:lnTo>
                  <a:pt x="90" y="71"/>
                </a:lnTo>
                <a:lnTo>
                  <a:pt x="90" y="71"/>
                </a:lnTo>
                <a:lnTo>
                  <a:pt x="92" y="69"/>
                </a:lnTo>
                <a:lnTo>
                  <a:pt x="92" y="62"/>
                </a:lnTo>
                <a:lnTo>
                  <a:pt x="94" y="60"/>
                </a:lnTo>
                <a:lnTo>
                  <a:pt x="94" y="56"/>
                </a:lnTo>
                <a:lnTo>
                  <a:pt x="94" y="54"/>
                </a:lnTo>
                <a:lnTo>
                  <a:pt x="94" y="50"/>
                </a:lnTo>
                <a:lnTo>
                  <a:pt x="100" y="43"/>
                </a:lnTo>
                <a:lnTo>
                  <a:pt x="104" y="39"/>
                </a:lnTo>
                <a:lnTo>
                  <a:pt x="104" y="37"/>
                </a:lnTo>
                <a:lnTo>
                  <a:pt x="104" y="34"/>
                </a:lnTo>
                <a:lnTo>
                  <a:pt x="104" y="30"/>
                </a:lnTo>
                <a:lnTo>
                  <a:pt x="100" y="26"/>
                </a:lnTo>
                <a:lnTo>
                  <a:pt x="100" y="24"/>
                </a:lnTo>
                <a:lnTo>
                  <a:pt x="100" y="21"/>
                </a:lnTo>
                <a:lnTo>
                  <a:pt x="100" y="15"/>
                </a:lnTo>
                <a:lnTo>
                  <a:pt x="100" y="15"/>
                </a:lnTo>
                <a:lnTo>
                  <a:pt x="96" y="13"/>
                </a:lnTo>
                <a:lnTo>
                  <a:pt x="94" y="11"/>
                </a:lnTo>
                <a:lnTo>
                  <a:pt x="92" y="11"/>
                </a:lnTo>
                <a:lnTo>
                  <a:pt x="88" y="13"/>
                </a:lnTo>
                <a:lnTo>
                  <a:pt x="85" y="15"/>
                </a:lnTo>
                <a:lnTo>
                  <a:pt x="79" y="11"/>
                </a:lnTo>
                <a:lnTo>
                  <a:pt x="77" y="9"/>
                </a:lnTo>
                <a:lnTo>
                  <a:pt x="75" y="7"/>
                </a:lnTo>
                <a:lnTo>
                  <a:pt x="72" y="7"/>
                </a:lnTo>
                <a:lnTo>
                  <a:pt x="70" y="7"/>
                </a:lnTo>
                <a:lnTo>
                  <a:pt x="68" y="7"/>
                </a:lnTo>
                <a:lnTo>
                  <a:pt x="62" y="4"/>
                </a:lnTo>
                <a:lnTo>
                  <a:pt x="56" y="0"/>
                </a:lnTo>
                <a:lnTo>
                  <a:pt x="55" y="2"/>
                </a:lnTo>
                <a:lnTo>
                  <a:pt x="51" y="6"/>
                </a:lnTo>
                <a:lnTo>
                  <a:pt x="45" y="4"/>
                </a:lnTo>
                <a:lnTo>
                  <a:pt x="45" y="2"/>
                </a:lnTo>
                <a:lnTo>
                  <a:pt x="45" y="2"/>
                </a:lnTo>
                <a:lnTo>
                  <a:pt x="41" y="0"/>
                </a:lnTo>
                <a:lnTo>
                  <a:pt x="36" y="2"/>
                </a:lnTo>
                <a:lnTo>
                  <a:pt x="36" y="4"/>
                </a:lnTo>
                <a:lnTo>
                  <a:pt x="34" y="4"/>
                </a:lnTo>
                <a:lnTo>
                  <a:pt x="28" y="4"/>
                </a:lnTo>
                <a:lnTo>
                  <a:pt x="23" y="2"/>
                </a:lnTo>
                <a:lnTo>
                  <a:pt x="21" y="2"/>
                </a:lnTo>
                <a:lnTo>
                  <a:pt x="15" y="6"/>
                </a:lnTo>
                <a:lnTo>
                  <a:pt x="9" y="7"/>
                </a:lnTo>
                <a:lnTo>
                  <a:pt x="9" y="11"/>
                </a:lnTo>
                <a:lnTo>
                  <a:pt x="9" y="11"/>
                </a:lnTo>
                <a:lnTo>
                  <a:pt x="11" y="19"/>
                </a:lnTo>
                <a:lnTo>
                  <a:pt x="9" y="22"/>
                </a:lnTo>
                <a:lnTo>
                  <a:pt x="11" y="28"/>
                </a:lnTo>
                <a:lnTo>
                  <a:pt x="13" y="30"/>
                </a:lnTo>
                <a:lnTo>
                  <a:pt x="15" y="32"/>
                </a:lnTo>
                <a:lnTo>
                  <a:pt x="13" y="35"/>
                </a:lnTo>
                <a:lnTo>
                  <a:pt x="11" y="34"/>
                </a:lnTo>
                <a:lnTo>
                  <a:pt x="9" y="35"/>
                </a:lnTo>
                <a:lnTo>
                  <a:pt x="9" y="37"/>
                </a:lnTo>
                <a:lnTo>
                  <a:pt x="13" y="41"/>
                </a:lnTo>
                <a:lnTo>
                  <a:pt x="13" y="43"/>
                </a:lnTo>
                <a:lnTo>
                  <a:pt x="13" y="47"/>
                </a:lnTo>
                <a:lnTo>
                  <a:pt x="9" y="56"/>
                </a:lnTo>
                <a:lnTo>
                  <a:pt x="6" y="56"/>
                </a:lnTo>
                <a:lnTo>
                  <a:pt x="6" y="58"/>
                </a:lnTo>
                <a:lnTo>
                  <a:pt x="6" y="62"/>
                </a:lnTo>
                <a:lnTo>
                  <a:pt x="4" y="67"/>
                </a:lnTo>
                <a:lnTo>
                  <a:pt x="0" y="71"/>
                </a:lnTo>
                <a:lnTo>
                  <a:pt x="2" y="73"/>
                </a:lnTo>
                <a:lnTo>
                  <a:pt x="4" y="75"/>
                </a:lnTo>
                <a:lnTo>
                  <a:pt x="6" y="73"/>
                </a:lnTo>
                <a:lnTo>
                  <a:pt x="9" y="73"/>
                </a:lnTo>
                <a:lnTo>
                  <a:pt x="11" y="77"/>
                </a:lnTo>
                <a:lnTo>
                  <a:pt x="13" y="75"/>
                </a:lnTo>
                <a:lnTo>
                  <a:pt x="15" y="77"/>
                </a:lnTo>
                <a:lnTo>
                  <a:pt x="15" y="80"/>
                </a:lnTo>
                <a:lnTo>
                  <a:pt x="19" y="82"/>
                </a:lnTo>
                <a:lnTo>
                  <a:pt x="21" y="82"/>
                </a:lnTo>
                <a:lnTo>
                  <a:pt x="21" y="84"/>
                </a:lnTo>
                <a:lnTo>
                  <a:pt x="19" y="86"/>
                </a:lnTo>
                <a:lnTo>
                  <a:pt x="21" y="88"/>
                </a:lnTo>
                <a:lnTo>
                  <a:pt x="19" y="92"/>
                </a:lnTo>
                <a:lnTo>
                  <a:pt x="19" y="94"/>
                </a:lnTo>
                <a:lnTo>
                  <a:pt x="19" y="95"/>
                </a:lnTo>
                <a:lnTo>
                  <a:pt x="17" y="101"/>
                </a:lnTo>
                <a:lnTo>
                  <a:pt x="19" y="103"/>
                </a:lnTo>
                <a:lnTo>
                  <a:pt x="19" y="107"/>
                </a:lnTo>
                <a:lnTo>
                  <a:pt x="21" y="107"/>
                </a:lnTo>
                <a:lnTo>
                  <a:pt x="26" y="103"/>
                </a:lnTo>
                <a:lnTo>
                  <a:pt x="30" y="103"/>
                </a:lnTo>
                <a:lnTo>
                  <a:pt x="32" y="101"/>
                </a:lnTo>
                <a:lnTo>
                  <a:pt x="43" y="97"/>
                </a:lnTo>
                <a:lnTo>
                  <a:pt x="43" y="95"/>
                </a:lnTo>
                <a:lnTo>
                  <a:pt x="49" y="94"/>
                </a:lnTo>
                <a:lnTo>
                  <a:pt x="72" y="94"/>
                </a:lnTo>
                <a:lnTo>
                  <a:pt x="79" y="92"/>
                </a:lnTo>
                <a:lnTo>
                  <a:pt x="87" y="95"/>
                </a:lnTo>
                <a:lnTo>
                  <a:pt x="88" y="90"/>
                </a:lnTo>
                <a:lnTo>
                  <a:pt x="92" y="90"/>
                </a:lnTo>
                <a:lnTo>
                  <a:pt x="94" y="94"/>
                </a:lnTo>
                <a:lnTo>
                  <a:pt x="94" y="94"/>
                </a:lnTo>
                <a:lnTo>
                  <a:pt x="98" y="9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8" name="Freeform 885">
            <a:extLst>
              <a:ext uri="{FF2B5EF4-FFF2-40B4-BE49-F238E27FC236}">
                <a16:creationId xmlns:a16="http://schemas.microsoft.com/office/drawing/2014/main" id="{D68B331D-B924-45D7-92E0-846E58C8B50A}"/>
              </a:ext>
            </a:extLst>
          </p:cNvPr>
          <p:cNvSpPr>
            <a:spLocks/>
          </p:cNvSpPr>
          <p:nvPr/>
        </p:nvSpPr>
        <p:spPr bwMode="auto">
          <a:xfrm>
            <a:off x="5836540" y="4048555"/>
            <a:ext cx="113299" cy="174804"/>
          </a:xfrm>
          <a:custGeom>
            <a:avLst/>
            <a:gdLst>
              <a:gd name="T0" fmla="*/ 64 w 70"/>
              <a:gd name="T1" fmla="*/ 84 h 108"/>
              <a:gd name="T2" fmla="*/ 63 w 70"/>
              <a:gd name="T3" fmla="*/ 76 h 108"/>
              <a:gd name="T4" fmla="*/ 63 w 70"/>
              <a:gd name="T5" fmla="*/ 69 h 108"/>
              <a:gd name="T6" fmla="*/ 64 w 70"/>
              <a:gd name="T7" fmla="*/ 56 h 108"/>
              <a:gd name="T8" fmla="*/ 64 w 70"/>
              <a:gd name="T9" fmla="*/ 48 h 108"/>
              <a:gd name="T10" fmla="*/ 64 w 70"/>
              <a:gd name="T11" fmla="*/ 43 h 108"/>
              <a:gd name="T12" fmla="*/ 63 w 70"/>
              <a:gd name="T13" fmla="*/ 39 h 108"/>
              <a:gd name="T14" fmla="*/ 63 w 70"/>
              <a:gd name="T15" fmla="*/ 33 h 108"/>
              <a:gd name="T16" fmla="*/ 63 w 70"/>
              <a:gd name="T17" fmla="*/ 28 h 108"/>
              <a:gd name="T18" fmla="*/ 61 w 70"/>
              <a:gd name="T19" fmla="*/ 20 h 108"/>
              <a:gd name="T20" fmla="*/ 57 w 70"/>
              <a:gd name="T21" fmla="*/ 13 h 108"/>
              <a:gd name="T22" fmla="*/ 53 w 70"/>
              <a:gd name="T23" fmla="*/ 9 h 108"/>
              <a:gd name="T24" fmla="*/ 51 w 70"/>
              <a:gd name="T25" fmla="*/ 3 h 108"/>
              <a:gd name="T26" fmla="*/ 47 w 70"/>
              <a:gd name="T27" fmla="*/ 0 h 108"/>
              <a:gd name="T28" fmla="*/ 40 w 70"/>
              <a:gd name="T29" fmla="*/ 1 h 108"/>
              <a:gd name="T30" fmla="*/ 25 w 70"/>
              <a:gd name="T31" fmla="*/ 1 h 108"/>
              <a:gd name="T32" fmla="*/ 12 w 70"/>
              <a:gd name="T33" fmla="*/ 3 h 108"/>
              <a:gd name="T34" fmla="*/ 6 w 70"/>
              <a:gd name="T35" fmla="*/ 7 h 108"/>
              <a:gd name="T36" fmla="*/ 8 w 70"/>
              <a:gd name="T37" fmla="*/ 13 h 108"/>
              <a:gd name="T38" fmla="*/ 10 w 70"/>
              <a:gd name="T39" fmla="*/ 24 h 108"/>
              <a:gd name="T40" fmla="*/ 10 w 70"/>
              <a:gd name="T41" fmla="*/ 30 h 108"/>
              <a:gd name="T42" fmla="*/ 10 w 70"/>
              <a:gd name="T43" fmla="*/ 35 h 108"/>
              <a:gd name="T44" fmla="*/ 14 w 70"/>
              <a:gd name="T45" fmla="*/ 43 h 108"/>
              <a:gd name="T46" fmla="*/ 14 w 70"/>
              <a:gd name="T47" fmla="*/ 48 h 108"/>
              <a:gd name="T48" fmla="*/ 4 w 70"/>
              <a:gd name="T49" fmla="*/ 59 h 108"/>
              <a:gd name="T50" fmla="*/ 4 w 70"/>
              <a:gd name="T51" fmla="*/ 65 h 108"/>
              <a:gd name="T52" fmla="*/ 2 w 70"/>
              <a:gd name="T53" fmla="*/ 71 h 108"/>
              <a:gd name="T54" fmla="*/ 0 w 70"/>
              <a:gd name="T55" fmla="*/ 80 h 108"/>
              <a:gd name="T56" fmla="*/ 2 w 70"/>
              <a:gd name="T57" fmla="*/ 82 h 108"/>
              <a:gd name="T58" fmla="*/ 4 w 70"/>
              <a:gd name="T59" fmla="*/ 93 h 108"/>
              <a:gd name="T60" fmla="*/ 10 w 70"/>
              <a:gd name="T61" fmla="*/ 97 h 108"/>
              <a:gd name="T62" fmla="*/ 8 w 70"/>
              <a:gd name="T63" fmla="*/ 103 h 108"/>
              <a:gd name="T64" fmla="*/ 4 w 70"/>
              <a:gd name="T65" fmla="*/ 103 h 108"/>
              <a:gd name="T66" fmla="*/ 14 w 70"/>
              <a:gd name="T67" fmla="*/ 106 h 108"/>
              <a:gd name="T68" fmla="*/ 34 w 70"/>
              <a:gd name="T69" fmla="*/ 103 h 108"/>
              <a:gd name="T70" fmla="*/ 53 w 70"/>
              <a:gd name="T71" fmla="*/ 93 h 108"/>
              <a:gd name="T72" fmla="*/ 70 w 70"/>
              <a:gd name="T73" fmla="*/ 89 h 108"/>
              <a:gd name="T74" fmla="*/ 66 w 70"/>
              <a:gd name="T75" fmla="*/ 8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0" h="108">
                <a:moveTo>
                  <a:pt x="66" y="84"/>
                </a:moveTo>
                <a:lnTo>
                  <a:pt x="64" y="84"/>
                </a:lnTo>
                <a:lnTo>
                  <a:pt x="63" y="80"/>
                </a:lnTo>
                <a:lnTo>
                  <a:pt x="63" y="76"/>
                </a:lnTo>
                <a:lnTo>
                  <a:pt x="63" y="71"/>
                </a:lnTo>
                <a:lnTo>
                  <a:pt x="63" y="69"/>
                </a:lnTo>
                <a:lnTo>
                  <a:pt x="64" y="65"/>
                </a:lnTo>
                <a:lnTo>
                  <a:pt x="64" y="56"/>
                </a:lnTo>
                <a:lnTo>
                  <a:pt x="63" y="54"/>
                </a:lnTo>
                <a:lnTo>
                  <a:pt x="64" y="48"/>
                </a:lnTo>
                <a:lnTo>
                  <a:pt x="63" y="44"/>
                </a:lnTo>
                <a:lnTo>
                  <a:pt x="64" y="43"/>
                </a:lnTo>
                <a:lnTo>
                  <a:pt x="63" y="41"/>
                </a:lnTo>
                <a:lnTo>
                  <a:pt x="63" y="39"/>
                </a:lnTo>
                <a:lnTo>
                  <a:pt x="63" y="37"/>
                </a:lnTo>
                <a:lnTo>
                  <a:pt x="63" y="33"/>
                </a:lnTo>
                <a:lnTo>
                  <a:pt x="63" y="28"/>
                </a:lnTo>
                <a:lnTo>
                  <a:pt x="63" y="28"/>
                </a:lnTo>
                <a:lnTo>
                  <a:pt x="61" y="26"/>
                </a:lnTo>
                <a:lnTo>
                  <a:pt x="61" y="20"/>
                </a:lnTo>
                <a:lnTo>
                  <a:pt x="61" y="16"/>
                </a:lnTo>
                <a:lnTo>
                  <a:pt x="57" y="13"/>
                </a:lnTo>
                <a:lnTo>
                  <a:pt x="57" y="11"/>
                </a:lnTo>
                <a:lnTo>
                  <a:pt x="53" y="9"/>
                </a:lnTo>
                <a:lnTo>
                  <a:pt x="51" y="5"/>
                </a:lnTo>
                <a:lnTo>
                  <a:pt x="51" y="3"/>
                </a:lnTo>
                <a:lnTo>
                  <a:pt x="49" y="0"/>
                </a:lnTo>
                <a:lnTo>
                  <a:pt x="47" y="0"/>
                </a:lnTo>
                <a:lnTo>
                  <a:pt x="44" y="1"/>
                </a:lnTo>
                <a:lnTo>
                  <a:pt x="40" y="1"/>
                </a:lnTo>
                <a:lnTo>
                  <a:pt x="34" y="1"/>
                </a:lnTo>
                <a:lnTo>
                  <a:pt x="25" y="1"/>
                </a:lnTo>
                <a:lnTo>
                  <a:pt x="25" y="3"/>
                </a:lnTo>
                <a:lnTo>
                  <a:pt x="12" y="3"/>
                </a:lnTo>
                <a:lnTo>
                  <a:pt x="6" y="3"/>
                </a:lnTo>
                <a:lnTo>
                  <a:pt x="6" y="7"/>
                </a:lnTo>
                <a:lnTo>
                  <a:pt x="6" y="13"/>
                </a:lnTo>
                <a:lnTo>
                  <a:pt x="8" y="13"/>
                </a:lnTo>
                <a:lnTo>
                  <a:pt x="10" y="18"/>
                </a:lnTo>
                <a:lnTo>
                  <a:pt x="10" y="24"/>
                </a:lnTo>
                <a:lnTo>
                  <a:pt x="10" y="24"/>
                </a:lnTo>
                <a:lnTo>
                  <a:pt x="10" y="30"/>
                </a:lnTo>
                <a:lnTo>
                  <a:pt x="10" y="33"/>
                </a:lnTo>
                <a:lnTo>
                  <a:pt x="10" y="35"/>
                </a:lnTo>
                <a:lnTo>
                  <a:pt x="14" y="39"/>
                </a:lnTo>
                <a:lnTo>
                  <a:pt x="14" y="43"/>
                </a:lnTo>
                <a:lnTo>
                  <a:pt x="14" y="46"/>
                </a:lnTo>
                <a:lnTo>
                  <a:pt x="14" y="48"/>
                </a:lnTo>
                <a:lnTo>
                  <a:pt x="10" y="52"/>
                </a:lnTo>
                <a:lnTo>
                  <a:pt x="4" y="59"/>
                </a:lnTo>
                <a:lnTo>
                  <a:pt x="4" y="63"/>
                </a:lnTo>
                <a:lnTo>
                  <a:pt x="4" y="65"/>
                </a:lnTo>
                <a:lnTo>
                  <a:pt x="4" y="69"/>
                </a:lnTo>
                <a:lnTo>
                  <a:pt x="2" y="71"/>
                </a:lnTo>
                <a:lnTo>
                  <a:pt x="2" y="78"/>
                </a:lnTo>
                <a:lnTo>
                  <a:pt x="0" y="80"/>
                </a:lnTo>
                <a:lnTo>
                  <a:pt x="0" y="80"/>
                </a:lnTo>
                <a:lnTo>
                  <a:pt x="2" y="82"/>
                </a:lnTo>
                <a:lnTo>
                  <a:pt x="4" y="89"/>
                </a:lnTo>
                <a:lnTo>
                  <a:pt x="4" y="93"/>
                </a:lnTo>
                <a:lnTo>
                  <a:pt x="10" y="93"/>
                </a:lnTo>
                <a:lnTo>
                  <a:pt x="10" y="97"/>
                </a:lnTo>
                <a:lnTo>
                  <a:pt x="10" y="101"/>
                </a:lnTo>
                <a:lnTo>
                  <a:pt x="8" y="103"/>
                </a:lnTo>
                <a:lnTo>
                  <a:pt x="4" y="103"/>
                </a:lnTo>
                <a:lnTo>
                  <a:pt x="4" y="103"/>
                </a:lnTo>
                <a:lnTo>
                  <a:pt x="4" y="104"/>
                </a:lnTo>
                <a:lnTo>
                  <a:pt x="14" y="106"/>
                </a:lnTo>
                <a:lnTo>
                  <a:pt x="19" y="108"/>
                </a:lnTo>
                <a:lnTo>
                  <a:pt x="34" y="103"/>
                </a:lnTo>
                <a:lnTo>
                  <a:pt x="44" y="101"/>
                </a:lnTo>
                <a:lnTo>
                  <a:pt x="53" y="93"/>
                </a:lnTo>
                <a:lnTo>
                  <a:pt x="61" y="89"/>
                </a:lnTo>
                <a:lnTo>
                  <a:pt x="70" y="89"/>
                </a:lnTo>
                <a:lnTo>
                  <a:pt x="68" y="86"/>
                </a:lnTo>
                <a:lnTo>
                  <a:pt x="66" y="8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9" name="Freeform 886">
            <a:extLst>
              <a:ext uri="{FF2B5EF4-FFF2-40B4-BE49-F238E27FC236}">
                <a16:creationId xmlns:a16="http://schemas.microsoft.com/office/drawing/2014/main" id="{A33A9324-89C0-4B87-A5A8-8A0ACC4295ED}"/>
              </a:ext>
            </a:extLst>
          </p:cNvPr>
          <p:cNvSpPr>
            <a:spLocks/>
          </p:cNvSpPr>
          <p:nvPr/>
        </p:nvSpPr>
        <p:spPr bwMode="auto">
          <a:xfrm>
            <a:off x="5915848" y="4048555"/>
            <a:ext cx="55031" cy="144052"/>
          </a:xfrm>
          <a:custGeom>
            <a:avLst/>
            <a:gdLst>
              <a:gd name="T0" fmla="*/ 32 w 34"/>
              <a:gd name="T1" fmla="*/ 76 h 89"/>
              <a:gd name="T2" fmla="*/ 30 w 34"/>
              <a:gd name="T3" fmla="*/ 73 h 89"/>
              <a:gd name="T4" fmla="*/ 30 w 34"/>
              <a:gd name="T5" fmla="*/ 67 h 89"/>
              <a:gd name="T6" fmla="*/ 30 w 34"/>
              <a:gd name="T7" fmla="*/ 48 h 89"/>
              <a:gd name="T8" fmla="*/ 30 w 34"/>
              <a:gd name="T9" fmla="*/ 44 h 89"/>
              <a:gd name="T10" fmla="*/ 32 w 34"/>
              <a:gd name="T11" fmla="*/ 43 h 89"/>
              <a:gd name="T12" fmla="*/ 32 w 34"/>
              <a:gd name="T13" fmla="*/ 39 h 89"/>
              <a:gd name="T14" fmla="*/ 30 w 34"/>
              <a:gd name="T15" fmla="*/ 37 h 89"/>
              <a:gd name="T16" fmla="*/ 32 w 34"/>
              <a:gd name="T17" fmla="*/ 31 h 89"/>
              <a:gd name="T18" fmla="*/ 30 w 34"/>
              <a:gd name="T19" fmla="*/ 26 h 89"/>
              <a:gd name="T20" fmla="*/ 27 w 34"/>
              <a:gd name="T21" fmla="*/ 16 h 89"/>
              <a:gd name="T22" fmla="*/ 25 w 34"/>
              <a:gd name="T23" fmla="*/ 15 h 89"/>
              <a:gd name="T24" fmla="*/ 23 w 34"/>
              <a:gd name="T25" fmla="*/ 13 h 89"/>
              <a:gd name="T26" fmla="*/ 19 w 34"/>
              <a:gd name="T27" fmla="*/ 11 h 89"/>
              <a:gd name="T28" fmla="*/ 17 w 34"/>
              <a:gd name="T29" fmla="*/ 5 h 89"/>
              <a:gd name="T30" fmla="*/ 19 w 34"/>
              <a:gd name="T31" fmla="*/ 3 h 89"/>
              <a:gd name="T32" fmla="*/ 2 w 34"/>
              <a:gd name="T33" fmla="*/ 0 h 89"/>
              <a:gd name="T34" fmla="*/ 0 w 34"/>
              <a:gd name="T35" fmla="*/ 0 h 89"/>
              <a:gd name="T36" fmla="*/ 0 w 34"/>
              <a:gd name="T37" fmla="*/ 0 h 89"/>
              <a:gd name="T38" fmla="*/ 2 w 34"/>
              <a:gd name="T39" fmla="*/ 3 h 89"/>
              <a:gd name="T40" fmla="*/ 2 w 34"/>
              <a:gd name="T41" fmla="*/ 5 h 89"/>
              <a:gd name="T42" fmla="*/ 4 w 34"/>
              <a:gd name="T43" fmla="*/ 9 h 89"/>
              <a:gd name="T44" fmla="*/ 8 w 34"/>
              <a:gd name="T45" fmla="*/ 11 h 89"/>
              <a:gd name="T46" fmla="*/ 8 w 34"/>
              <a:gd name="T47" fmla="*/ 13 h 89"/>
              <a:gd name="T48" fmla="*/ 12 w 34"/>
              <a:gd name="T49" fmla="*/ 16 h 89"/>
              <a:gd name="T50" fmla="*/ 12 w 34"/>
              <a:gd name="T51" fmla="*/ 20 h 89"/>
              <a:gd name="T52" fmla="*/ 12 w 34"/>
              <a:gd name="T53" fmla="*/ 26 h 89"/>
              <a:gd name="T54" fmla="*/ 14 w 34"/>
              <a:gd name="T55" fmla="*/ 28 h 89"/>
              <a:gd name="T56" fmla="*/ 14 w 34"/>
              <a:gd name="T57" fmla="*/ 28 h 89"/>
              <a:gd name="T58" fmla="*/ 14 w 34"/>
              <a:gd name="T59" fmla="*/ 33 h 89"/>
              <a:gd name="T60" fmla="*/ 14 w 34"/>
              <a:gd name="T61" fmla="*/ 37 h 89"/>
              <a:gd name="T62" fmla="*/ 14 w 34"/>
              <a:gd name="T63" fmla="*/ 39 h 89"/>
              <a:gd name="T64" fmla="*/ 14 w 34"/>
              <a:gd name="T65" fmla="*/ 41 h 89"/>
              <a:gd name="T66" fmla="*/ 15 w 34"/>
              <a:gd name="T67" fmla="*/ 43 h 89"/>
              <a:gd name="T68" fmla="*/ 14 w 34"/>
              <a:gd name="T69" fmla="*/ 44 h 89"/>
              <a:gd name="T70" fmla="*/ 15 w 34"/>
              <a:gd name="T71" fmla="*/ 48 h 89"/>
              <a:gd name="T72" fmla="*/ 14 w 34"/>
              <a:gd name="T73" fmla="*/ 54 h 89"/>
              <a:gd name="T74" fmla="*/ 15 w 34"/>
              <a:gd name="T75" fmla="*/ 56 h 89"/>
              <a:gd name="T76" fmla="*/ 15 w 34"/>
              <a:gd name="T77" fmla="*/ 65 h 89"/>
              <a:gd name="T78" fmla="*/ 14 w 34"/>
              <a:gd name="T79" fmla="*/ 69 h 89"/>
              <a:gd name="T80" fmla="*/ 14 w 34"/>
              <a:gd name="T81" fmla="*/ 71 h 89"/>
              <a:gd name="T82" fmla="*/ 14 w 34"/>
              <a:gd name="T83" fmla="*/ 76 h 89"/>
              <a:gd name="T84" fmla="*/ 14 w 34"/>
              <a:gd name="T85" fmla="*/ 80 h 89"/>
              <a:gd name="T86" fmla="*/ 15 w 34"/>
              <a:gd name="T87" fmla="*/ 84 h 89"/>
              <a:gd name="T88" fmla="*/ 17 w 34"/>
              <a:gd name="T89" fmla="*/ 84 h 89"/>
              <a:gd name="T90" fmla="*/ 19 w 34"/>
              <a:gd name="T91" fmla="*/ 86 h 89"/>
              <a:gd name="T92" fmla="*/ 21 w 34"/>
              <a:gd name="T93" fmla="*/ 89 h 89"/>
              <a:gd name="T94" fmla="*/ 23 w 34"/>
              <a:gd name="T95" fmla="*/ 89 h 89"/>
              <a:gd name="T96" fmla="*/ 30 w 34"/>
              <a:gd name="T97" fmla="*/ 84 h 89"/>
              <a:gd name="T98" fmla="*/ 32 w 34"/>
              <a:gd name="T99" fmla="*/ 84 h 89"/>
              <a:gd name="T100" fmla="*/ 34 w 34"/>
              <a:gd name="T101" fmla="*/ 80 h 89"/>
              <a:gd name="T102" fmla="*/ 32 w 34"/>
              <a:gd name="T103" fmla="*/ 7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" h="89">
                <a:moveTo>
                  <a:pt x="32" y="76"/>
                </a:moveTo>
                <a:lnTo>
                  <a:pt x="30" y="73"/>
                </a:lnTo>
                <a:lnTo>
                  <a:pt x="30" y="67"/>
                </a:lnTo>
                <a:lnTo>
                  <a:pt x="30" y="48"/>
                </a:lnTo>
                <a:lnTo>
                  <a:pt x="30" y="44"/>
                </a:lnTo>
                <a:lnTo>
                  <a:pt x="32" y="43"/>
                </a:lnTo>
                <a:lnTo>
                  <a:pt x="32" y="39"/>
                </a:lnTo>
                <a:lnTo>
                  <a:pt x="30" y="37"/>
                </a:lnTo>
                <a:lnTo>
                  <a:pt x="32" y="31"/>
                </a:lnTo>
                <a:lnTo>
                  <a:pt x="30" y="26"/>
                </a:lnTo>
                <a:lnTo>
                  <a:pt x="27" y="16"/>
                </a:lnTo>
                <a:lnTo>
                  <a:pt x="25" y="15"/>
                </a:lnTo>
                <a:lnTo>
                  <a:pt x="23" y="13"/>
                </a:lnTo>
                <a:lnTo>
                  <a:pt x="19" y="11"/>
                </a:lnTo>
                <a:lnTo>
                  <a:pt x="17" y="5"/>
                </a:lnTo>
                <a:lnTo>
                  <a:pt x="19" y="3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3"/>
                </a:lnTo>
                <a:lnTo>
                  <a:pt x="2" y="5"/>
                </a:lnTo>
                <a:lnTo>
                  <a:pt x="4" y="9"/>
                </a:lnTo>
                <a:lnTo>
                  <a:pt x="8" y="11"/>
                </a:lnTo>
                <a:lnTo>
                  <a:pt x="8" y="13"/>
                </a:lnTo>
                <a:lnTo>
                  <a:pt x="12" y="16"/>
                </a:lnTo>
                <a:lnTo>
                  <a:pt x="12" y="20"/>
                </a:lnTo>
                <a:lnTo>
                  <a:pt x="12" y="26"/>
                </a:lnTo>
                <a:lnTo>
                  <a:pt x="14" y="28"/>
                </a:lnTo>
                <a:lnTo>
                  <a:pt x="14" y="28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4" y="41"/>
                </a:lnTo>
                <a:lnTo>
                  <a:pt x="15" y="43"/>
                </a:lnTo>
                <a:lnTo>
                  <a:pt x="14" y="44"/>
                </a:lnTo>
                <a:lnTo>
                  <a:pt x="15" y="48"/>
                </a:lnTo>
                <a:lnTo>
                  <a:pt x="14" y="54"/>
                </a:lnTo>
                <a:lnTo>
                  <a:pt x="15" y="56"/>
                </a:lnTo>
                <a:lnTo>
                  <a:pt x="15" y="65"/>
                </a:lnTo>
                <a:lnTo>
                  <a:pt x="14" y="69"/>
                </a:lnTo>
                <a:lnTo>
                  <a:pt x="14" y="71"/>
                </a:lnTo>
                <a:lnTo>
                  <a:pt x="14" y="76"/>
                </a:lnTo>
                <a:lnTo>
                  <a:pt x="14" y="80"/>
                </a:lnTo>
                <a:lnTo>
                  <a:pt x="15" y="84"/>
                </a:lnTo>
                <a:lnTo>
                  <a:pt x="17" y="84"/>
                </a:lnTo>
                <a:lnTo>
                  <a:pt x="19" y="86"/>
                </a:lnTo>
                <a:lnTo>
                  <a:pt x="21" y="89"/>
                </a:lnTo>
                <a:lnTo>
                  <a:pt x="23" y="89"/>
                </a:lnTo>
                <a:lnTo>
                  <a:pt x="30" y="84"/>
                </a:lnTo>
                <a:lnTo>
                  <a:pt x="32" y="84"/>
                </a:lnTo>
                <a:lnTo>
                  <a:pt x="34" y="80"/>
                </a:lnTo>
                <a:lnTo>
                  <a:pt x="32" y="7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0" name="Freeform 887">
            <a:extLst>
              <a:ext uri="{FF2B5EF4-FFF2-40B4-BE49-F238E27FC236}">
                <a16:creationId xmlns:a16="http://schemas.microsoft.com/office/drawing/2014/main" id="{ECD530B3-CCDD-4865-BD6D-21C88C5FC097}"/>
              </a:ext>
            </a:extLst>
          </p:cNvPr>
          <p:cNvSpPr>
            <a:spLocks/>
          </p:cNvSpPr>
          <p:nvPr/>
        </p:nvSpPr>
        <p:spPr bwMode="auto">
          <a:xfrm>
            <a:off x="5943363" y="4011327"/>
            <a:ext cx="85783" cy="173186"/>
          </a:xfrm>
          <a:custGeom>
            <a:avLst/>
            <a:gdLst>
              <a:gd name="T0" fmla="*/ 34 w 53"/>
              <a:gd name="T1" fmla="*/ 90 h 107"/>
              <a:gd name="T2" fmla="*/ 32 w 53"/>
              <a:gd name="T3" fmla="*/ 81 h 107"/>
              <a:gd name="T4" fmla="*/ 34 w 53"/>
              <a:gd name="T5" fmla="*/ 75 h 107"/>
              <a:gd name="T6" fmla="*/ 34 w 53"/>
              <a:gd name="T7" fmla="*/ 73 h 107"/>
              <a:gd name="T8" fmla="*/ 32 w 53"/>
              <a:gd name="T9" fmla="*/ 69 h 107"/>
              <a:gd name="T10" fmla="*/ 34 w 53"/>
              <a:gd name="T11" fmla="*/ 64 h 107"/>
              <a:gd name="T12" fmla="*/ 34 w 53"/>
              <a:gd name="T13" fmla="*/ 58 h 107"/>
              <a:gd name="T14" fmla="*/ 40 w 53"/>
              <a:gd name="T15" fmla="*/ 56 h 107"/>
              <a:gd name="T16" fmla="*/ 42 w 53"/>
              <a:gd name="T17" fmla="*/ 53 h 107"/>
              <a:gd name="T18" fmla="*/ 45 w 53"/>
              <a:gd name="T19" fmla="*/ 47 h 107"/>
              <a:gd name="T20" fmla="*/ 49 w 53"/>
              <a:gd name="T21" fmla="*/ 45 h 107"/>
              <a:gd name="T22" fmla="*/ 47 w 53"/>
              <a:gd name="T23" fmla="*/ 39 h 107"/>
              <a:gd name="T24" fmla="*/ 49 w 53"/>
              <a:gd name="T25" fmla="*/ 36 h 107"/>
              <a:gd name="T26" fmla="*/ 53 w 53"/>
              <a:gd name="T27" fmla="*/ 34 h 107"/>
              <a:gd name="T28" fmla="*/ 51 w 53"/>
              <a:gd name="T29" fmla="*/ 23 h 107"/>
              <a:gd name="T30" fmla="*/ 45 w 53"/>
              <a:gd name="T31" fmla="*/ 17 h 107"/>
              <a:gd name="T32" fmla="*/ 47 w 53"/>
              <a:gd name="T33" fmla="*/ 13 h 107"/>
              <a:gd name="T34" fmla="*/ 40 w 53"/>
              <a:gd name="T35" fmla="*/ 8 h 107"/>
              <a:gd name="T36" fmla="*/ 30 w 53"/>
              <a:gd name="T37" fmla="*/ 0 h 107"/>
              <a:gd name="T38" fmla="*/ 30 w 53"/>
              <a:gd name="T39" fmla="*/ 4 h 107"/>
              <a:gd name="T40" fmla="*/ 25 w 53"/>
              <a:gd name="T41" fmla="*/ 6 h 107"/>
              <a:gd name="T42" fmla="*/ 21 w 53"/>
              <a:gd name="T43" fmla="*/ 11 h 107"/>
              <a:gd name="T44" fmla="*/ 13 w 53"/>
              <a:gd name="T45" fmla="*/ 15 h 107"/>
              <a:gd name="T46" fmla="*/ 8 w 53"/>
              <a:gd name="T47" fmla="*/ 15 h 107"/>
              <a:gd name="T48" fmla="*/ 6 w 53"/>
              <a:gd name="T49" fmla="*/ 21 h 107"/>
              <a:gd name="T50" fmla="*/ 2 w 53"/>
              <a:gd name="T51" fmla="*/ 24 h 107"/>
              <a:gd name="T52" fmla="*/ 2 w 53"/>
              <a:gd name="T53" fmla="*/ 34 h 107"/>
              <a:gd name="T54" fmla="*/ 8 w 53"/>
              <a:gd name="T55" fmla="*/ 38 h 107"/>
              <a:gd name="T56" fmla="*/ 13 w 53"/>
              <a:gd name="T57" fmla="*/ 49 h 107"/>
              <a:gd name="T58" fmla="*/ 13 w 53"/>
              <a:gd name="T59" fmla="*/ 60 h 107"/>
              <a:gd name="T60" fmla="*/ 15 w 53"/>
              <a:gd name="T61" fmla="*/ 66 h 107"/>
              <a:gd name="T62" fmla="*/ 13 w 53"/>
              <a:gd name="T63" fmla="*/ 71 h 107"/>
              <a:gd name="T64" fmla="*/ 13 w 53"/>
              <a:gd name="T65" fmla="*/ 96 h 107"/>
              <a:gd name="T66" fmla="*/ 17 w 53"/>
              <a:gd name="T67" fmla="*/ 103 h 107"/>
              <a:gd name="T68" fmla="*/ 23 w 53"/>
              <a:gd name="T69" fmla="*/ 107 h 107"/>
              <a:gd name="T70" fmla="*/ 34 w 53"/>
              <a:gd name="T71" fmla="*/ 103 h 107"/>
              <a:gd name="T72" fmla="*/ 34 w 53"/>
              <a:gd name="T73" fmla="*/ 9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" h="107">
                <a:moveTo>
                  <a:pt x="34" y="92"/>
                </a:moveTo>
                <a:lnTo>
                  <a:pt x="34" y="90"/>
                </a:lnTo>
                <a:lnTo>
                  <a:pt x="34" y="86"/>
                </a:lnTo>
                <a:lnTo>
                  <a:pt x="32" y="81"/>
                </a:lnTo>
                <a:lnTo>
                  <a:pt x="34" y="77"/>
                </a:lnTo>
                <a:lnTo>
                  <a:pt x="34" y="75"/>
                </a:lnTo>
                <a:lnTo>
                  <a:pt x="32" y="75"/>
                </a:lnTo>
                <a:lnTo>
                  <a:pt x="34" y="73"/>
                </a:lnTo>
                <a:lnTo>
                  <a:pt x="32" y="71"/>
                </a:lnTo>
                <a:lnTo>
                  <a:pt x="32" y="69"/>
                </a:lnTo>
                <a:lnTo>
                  <a:pt x="32" y="66"/>
                </a:lnTo>
                <a:lnTo>
                  <a:pt x="34" y="64"/>
                </a:lnTo>
                <a:lnTo>
                  <a:pt x="32" y="60"/>
                </a:lnTo>
                <a:lnTo>
                  <a:pt x="34" y="58"/>
                </a:lnTo>
                <a:lnTo>
                  <a:pt x="36" y="56"/>
                </a:lnTo>
                <a:lnTo>
                  <a:pt x="40" y="56"/>
                </a:lnTo>
                <a:lnTo>
                  <a:pt x="40" y="56"/>
                </a:lnTo>
                <a:lnTo>
                  <a:pt x="42" y="53"/>
                </a:lnTo>
                <a:lnTo>
                  <a:pt x="44" y="49"/>
                </a:lnTo>
                <a:lnTo>
                  <a:pt x="45" y="47"/>
                </a:lnTo>
                <a:lnTo>
                  <a:pt x="47" y="43"/>
                </a:lnTo>
                <a:lnTo>
                  <a:pt x="49" y="45"/>
                </a:lnTo>
                <a:lnTo>
                  <a:pt x="51" y="43"/>
                </a:lnTo>
                <a:lnTo>
                  <a:pt x="47" y="39"/>
                </a:lnTo>
                <a:lnTo>
                  <a:pt x="47" y="38"/>
                </a:lnTo>
                <a:lnTo>
                  <a:pt x="49" y="36"/>
                </a:lnTo>
                <a:lnTo>
                  <a:pt x="53" y="36"/>
                </a:lnTo>
                <a:lnTo>
                  <a:pt x="53" y="34"/>
                </a:lnTo>
                <a:lnTo>
                  <a:pt x="51" y="28"/>
                </a:lnTo>
                <a:lnTo>
                  <a:pt x="51" y="23"/>
                </a:lnTo>
                <a:lnTo>
                  <a:pt x="47" y="19"/>
                </a:lnTo>
                <a:lnTo>
                  <a:pt x="45" y="17"/>
                </a:lnTo>
                <a:lnTo>
                  <a:pt x="47" y="13"/>
                </a:lnTo>
                <a:lnTo>
                  <a:pt x="47" y="13"/>
                </a:lnTo>
                <a:lnTo>
                  <a:pt x="44" y="9"/>
                </a:lnTo>
                <a:lnTo>
                  <a:pt x="40" y="8"/>
                </a:lnTo>
                <a:lnTo>
                  <a:pt x="36" y="4"/>
                </a:lnTo>
                <a:lnTo>
                  <a:pt x="30" y="0"/>
                </a:lnTo>
                <a:lnTo>
                  <a:pt x="30" y="2"/>
                </a:lnTo>
                <a:lnTo>
                  <a:pt x="30" y="4"/>
                </a:lnTo>
                <a:lnTo>
                  <a:pt x="27" y="6"/>
                </a:lnTo>
                <a:lnTo>
                  <a:pt x="25" y="6"/>
                </a:lnTo>
                <a:lnTo>
                  <a:pt x="25" y="8"/>
                </a:lnTo>
                <a:lnTo>
                  <a:pt x="21" y="11"/>
                </a:lnTo>
                <a:lnTo>
                  <a:pt x="19" y="13"/>
                </a:lnTo>
                <a:lnTo>
                  <a:pt x="13" y="15"/>
                </a:lnTo>
                <a:lnTo>
                  <a:pt x="12" y="15"/>
                </a:lnTo>
                <a:lnTo>
                  <a:pt x="8" y="15"/>
                </a:lnTo>
                <a:lnTo>
                  <a:pt x="8" y="19"/>
                </a:lnTo>
                <a:lnTo>
                  <a:pt x="6" y="21"/>
                </a:lnTo>
                <a:lnTo>
                  <a:pt x="6" y="24"/>
                </a:lnTo>
                <a:lnTo>
                  <a:pt x="2" y="24"/>
                </a:lnTo>
                <a:lnTo>
                  <a:pt x="0" y="28"/>
                </a:lnTo>
                <a:lnTo>
                  <a:pt x="2" y="34"/>
                </a:lnTo>
                <a:lnTo>
                  <a:pt x="6" y="36"/>
                </a:lnTo>
                <a:lnTo>
                  <a:pt x="8" y="38"/>
                </a:lnTo>
                <a:lnTo>
                  <a:pt x="10" y="39"/>
                </a:lnTo>
                <a:lnTo>
                  <a:pt x="13" y="49"/>
                </a:lnTo>
                <a:lnTo>
                  <a:pt x="15" y="54"/>
                </a:lnTo>
                <a:lnTo>
                  <a:pt x="13" y="60"/>
                </a:lnTo>
                <a:lnTo>
                  <a:pt x="15" y="62"/>
                </a:lnTo>
                <a:lnTo>
                  <a:pt x="15" y="66"/>
                </a:lnTo>
                <a:lnTo>
                  <a:pt x="13" y="67"/>
                </a:lnTo>
                <a:lnTo>
                  <a:pt x="13" y="71"/>
                </a:lnTo>
                <a:lnTo>
                  <a:pt x="13" y="90"/>
                </a:lnTo>
                <a:lnTo>
                  <a:pt x="13" y="96"/>
                </a:lnTo>
                <a:lnTo>
                  <a:pt x="15" y="99"/>
                </a:lnTo>
                <a:lnTo>
                  <a:pt x="17" y="103"/>
                </a:lnTo>
                <a:lnTo>
                  <a:pt x="15" y="107"/>
                </a:lnTo>
                <a:lnTo>
                  <a:pt x="23" y="107"/>
                </a:lnTo>
                <a:lnTo>
                  <a:pt x="34" y="103"/>
                </a:lnTo>
                <a:lnTo>
                  <a:pt x="34" y="103"/>
                </a:lnTo>
                <a:lnTo>
                  <a:pt x="34" y="101"/>
                </a:lnTo>
                <a:lnTo>
                  <a:pt x="34" y="9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1" name="Freeform 888">
            <a:extLst>
              <a:ext uri="{FF2B5EF4-FFF2-40B4-BE49-F238E27FC236}">
                <a16:creationId xmlns:a16="http://schemas.microsoft.com/office/drawing/2014/main" id="{3732FD36-4E6C-4BC5-B57C-9C126826A063}"/>
              </a:ext>
            </a:extLst>
          </p:cNvPr>
          <p:cNvSpPr>
            <a:spLocks/>
          </p:cNvSpPr>
          <p:nvPr/>
        </p:nvSpPr>
        <p:spPr bwMode="auto">
          <a:xfrm>
            <a:off x="6273549" y="3708658"/>
            <a:ext cx="280009" cy="445103"/>
          </a:xfrm>
          <a:custGeom>
            <a:avLst/>
            <a:gdLst>
              <a:gd name="T0" fmla="*/ 22 w 173"/>
              <a:gd name="T1" fmla="*/ 9 h 275"/>
              <a:gd name="T2" fmla="*/ 28 w 173"/>
              <a:gd name="T3" fmla="*/ 39 h 275"/>
              <a:gd name="T4" fmla="*/ 37 w 173"/>
              <a:gd name="T5" fmla="*/ 62 h 275"/>
              <a:gd name="T6" fmla="*/ 5 w 173"/>
              <a:gd name="T7" fmla="*/ 144 h 275"/>
              <a:gd name="T8" fmla="*/ 2 w 173"/>
              <a:gd name="T9" fmla="*/ 148 h 275"/>
              <a:gd name="T10" fmla="*/ 3 w 173"/>
              <a:gd name="T11" fmla="*/ 170 h 275"/>
              <a:gd name="T12" fmla="*/ 11 w 173"/>
              <a:gd name="T13" fmla="*/ 180 h 275"/>
              <a:gd name="T14" fmla="*/ 24 w 173"/>
              <a:gd name="T15" fmla="*/ 193 h 275"/>
              <a:gd name="T16" fmla="*/ 28 w 173"/>
              <a:gd name="T17" fmla="*/ 202 h 275"/>
              <a:gd name="T18" fmla="*/ 26 w 173"/>
              <a:gd name="T19" fmla="*/ 208 h 275"/>
              <a:gd name="T20" fmla="*/ 24 w 173"/>
              <a:gd name="T21" fmla="*/ 215 h 275"/>
              <a:gd name="T22" fmla="*/ 30 w 173"/>
              <a:gd name="T23" fmla="*/ 225 h 275"/>
              <a:gd name="T24" fmla="*/ 37 w 173"/>
              <a:gd name="T25" fmla="*/ 232 h 275"/>
              <a:gd name="T26" fmla="*/ 32 w 173"/>
              <a:gd name="T27" fmla="*/ 232 h 275"/>
              <a:gd name="T28" fmla="*/ 24 w 173"/>
              <a:gd name="T29" fmla="*/ 232 h 275"/>
              <a:gd name="T30" fmla="*/ 17 w 173"/>
              <a:gd name="T31" fmla="*/ 232 h 275"/>
              <a:gd name="T32" fmla="*/ 13 w 173"/>
              <a:gd name="T33" fmla="*/ 236 h 275"/>
              <a:gd name="T34" fmla="*/ 15 w 173"/>
              <a:gd name="T35" fmla="*/ 241 h 275"/>
              <a:gd name="T36" fmla="*/ 24 w 173"/>
              <a:gd name="T37" fmla="*/ 251 h 275"/>
              <a:gd name="T38" fmla="*/ 35 w 173"/>
              <a:gd name="T39" fmla="*/ 262 h 275"/>
              <a:gd name="T40" fmla="*/ 39 w 173"/>
              <a:gd name="T41" fmla="*/ 271 h 275"/>
              <a:gd name="T42" fmla="*/ 47 w 173"/>
              <a:gd name="T43" fmla="*/ 275 h 275"/>
              <a:gd name="T44" fmla="*/ 52 w 173"/>
              <a:gd name="T45" fmla="*/ 268 h 275"/>
              <a:gd name="T46" fmla="*/ 58 w 173"/>
              <a:gd name="T47" fmla="*/ 271 h 275"/>
              <a:gd name="T48" fmla="*/ 66 w 173"/>
              <a:gd name="T49" fmla="*/ 269 h 275"/>
              <a:gd name="T50" fmla="*/ 84 w 173"/>
              <a:gd name="T51" fmla="*/ 262 h 275"/>
              <a:gd name="T52" fmla="*/ 96 w 173"/>
              <a:gd name="T53" fmla="*/ 256 h 275"/>
              <a:gd name="T54" fmla="*/ 90 w 173"/>
              <a:gd name="T55" fmla="*/ 251 h 275"/>
              <a:gd name="T56" fmla="*/ 96 w 173"/>
              <a:gd name="T57" fmla="*/ 247 h 275"/>
              <a:gd name="T58" fmla="*/ 107 w 173"/>
              <a:gd name="T59" fmla="*/ 249 h 275"/>
              <a:gd name="T60" fmla="*/ 120 w 173"/>
              <a:gd name="T61" fmla="*/ 245 h 275"/>
              <a:gd name="T62" fmla="*/ 124 w 173"/>
              <a:gd name="T63" fmla="*/ 238 h 275"/>
              <a:gd name="T64" fmla="*/ 128 w 173"/>
              <a:gd name="T65" fmla="*/ 232 h 275"/>
              <a:gd name="T66" fmla="*/ 132 w 173"/>
              <a:gd name="T67" fmla="*/ 228 h 275"/>
              <a:gd name="T68" fmla="*/ 137 w 173"/>
              <a:gd name="T69" fmla="*/ 221 h 275"/>
              <a:gd name="T70" fmla="*/ 145 w 173"/>
              <a:gd name="T71" fmla="*/ 215 h 275"/>
              <a:gd name="T72" fmla="*/ 156 w 173"/>
              <a:gd name="T73" fmla="*/ 213 h 275"/>
              <a:gd name="T74" fmla="*/ 156 w 173"/>
              <a:gd name="T75" fmla="*/ 210 h 275"/>
              <a:gd name="T76" fmla="*/ 150 w 173"/>
              <a:gd name="T77" fmla="*/ 204 h 275"/>
              <a:gd name="T78" fmla="*/ 147 w 173"/>
              <a:gd name="T79" fmla="*/ 193 h 275"/>
              <a:gd name="T80" fmla="*/ 148 w 173"/>
              <a:gd name="T81" fmla="*/ 187 h 275"/>
              <a:gd name="T82" fmla="*/ 143 w 173"/>
              <a:gd name="T83" fmla="*/ 187 h 275"/>
              <a:gd name="T84" fmla="*/ 145 w 173"/>
              <a:gd name="T85" fmla="*/ 176 h 275"/>
              <a:gd name="T86" fmla="*/ 145 w 173"/>
              <a:gd name="T87" fmla="*/ 168 h 275"/>
              <a:gd name="T88" fmla="*/ 150 w 173"/>
              <a:gd name="T89" fmla="*/ 161 h 275"/>
              <a:gd name="T90" fmla="*/ 150 w 173"/>
              <a:gd name="T91" fmla="*/ 153 h 275"/>
              <a:gd name="T92" fmla="*/ 160 w 173"/>
              <a:gd name="T93" fmla="*/ 142 h 275"/>
              <a:gd name="T94" fmla="*/ 162 w 173"/>
              <a:gd name="T95" fmla="*/ 135 h 275"/>
              <a:gd name="T96" fmla="*/ 171 w 173"/>
              <a:gd name="T97" fmla="*/ 135 h 275"/>
              <a:gd name="T98" fmla="*/ 173 w 173"/>
              <a:gd name="T99" fmla="*/ 6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3" h="275">
                <a:moveTo>
                  <a:pt x="39" y="0"/>
                </a:moveTo>
                <a:lnTo>
                  <a:pt x="20" y="7"/>
                </a:lnTo>
                <a:lnTo>
                  <a:pt x="22" y="9"/>
                </a:lnTo>
                <a:lnTo>
                  <a:pt x="30" y="33"/>
                </a:lnTo>
                <a:lnTo>
                  <a:pt x="30" y="37"/>
                </a:lnTo>
                <a:lnTo>
                  <a:pt x="28" y="39"/>
                </a:lnTo>
                <a:lnTo>
                  <a:pt x="39" y="52"/>
                </a:lnTo>
                <a:lnTo>
                  <a:pt x="39" y="58"/>
                </a:lnTo>
                <a:lnTo>
                  <a:pt x="37" y="62"/>
                </a:lnTo>
                <a:lnTo>
                  <a:pt x="32" y="92"/>
                </a:lnTo>
                <a:lnTo>
                  <a:pt x="34" y="116"/>
                </a:lnTo>
                <a:lnTo>
                  <a:pt x="5" y="144"/>
                </a:lnTo>
                <a:lnTo>
                  <a:pt x="3" y="146"/>
                </a:lnTo>
                <a:lnTo>
                  <a:pt x="3" y="148"/>
                </a:lnTo>
                <a:lnTo>
                  <a:pt x="2" y="148"/>
                </a:lnTo>
                <a:lnTo>
                  <a:pt x="0" y="150"/>
                </a:lnTo>
                <a:lnTo>
                  <a:pt x="2" y="170"/>
                </a:lnTo>
                <a:lnTo>
                  <a:pt x="3" y="170"/>
                </a:lnTo>
                <a:lnTo>
                  <a:pt x="7" y="176"/>
                </a:lnTo>
                <a:lnTo>
                  <a:pt x="11" y="180"/>
                </a:lnTo>
                <a:lnTo>
                  <a:pt x="11" y="180"/>
                </a:lnTo>
                <a:lnTo>
                  <a:pt x="19" y="185"/>
                </a:lnTo>
                <a:lnTo>
                  <a:pt x="22" y="189"/>
                </a:lnTo>
                <a:lnTo>
                  <a:pt x="24" y="193"/>
                </a:lnTo>
                <a:lnTo>
                  <a:pt x="24" y="195"/>
                </a:lnTo>
                <a:lnTo>
                  <a:pt x="26" y="196"/>
                </a:lnTo>
                <a:lnTo>
                  <a:pt x="28" y="202"/>
                </a:lnTo>
                <a:lnTo>
                  <a:pt x="28" y="204"/>
                </a:lnTo>
                <a:lnTo>
                  <a:pt x="26" y="206"/>
                </a:lnTo>
                <a:lnTo>
                  <a:pt x="26" y="208"/>
                </a:lnTo>
                <a:lnTo>
                  <a:pt x="28" y="210"/>
                </a:lnTo>
                <a:lnTo>
                  <a:pt x="26" y="213"/>
                </a:lnTo>
                <a:lnTo>
                  <a:pt x="24" y="215"/>
                </a:lnTo>
                <a:lnTo>
                  <a:pt x="24" y="219"/>
                </a:lnTo>
                <a:lnTo>
                  <a:pt x="28" y="223"/>
                </a:lnTo>
                <a:lnTo>
                  <a:pt x="30" y="225"/>
                </a:lnTo>
                <a:lnTo>
                  <a:pt x="32" y="228"/>
                </a:lnTo>
                <a:lnTo>
                  <a:pt x="35" y="232"/>
                </a:lnTo>
                <a:lnTo>
                  <a:pt x="37" y="232"/>
                </a:lnTo>
                <a:lnTo>
                  <a:pt x="35" y="234"/>
                </a:lnTo>
                <a:lnTo>
                  <a:pt x="34" y="232"/>
                </a:lnTo>
                <a:lnTo>
                  <a:pt x="32" y="232"/>
                </a:lnTo>
                <a:lnTo>
                  <a:pt x="28" y="232"/>
                </a:lnTo>
                <a:lnTo>
                  <a:pt x="26" y="232"/>
                </a:lnTo>
                <a:lnTo>
                  <a:pt x="24" y="232"/>
                </a:lnTo>
                <a:lnTo>
                  <a:pt x="20" y="232"/>
                </a:lnTo>
                <a:lnTo>
                  <a:pt x="19" y="232"/>
                </a:lnTo>
                <a:lnTo>
                  <a:pt x="17" y="232"/>
                </a:lnTo>
                <a:lnTo>
                  <a:pt x="13" y="232"/>
                </a:lnTo>
                <a:lnTo>
                  <a:pt x="13" y="234"/>
                </a:lnTo>
                <a:lnTo>
                  <a:pt x="13" y="236"/>
                </a:lnTo>
                <a:lnTo>
                  <a:pt x="13" y="240"/>
                </a:lnTo>
                <a:lnTo>
                  <a:pt x="13" y="241"/>
                </a:lnTo>
                <a:lnTo>
                  <a:pt x="15" y="241"/>
                </a:lnTo>
                <a:lnTo>
                  <a:pt x="15" y="243"/>
                </a:lnTo>
                <a:lnTo>
                  <a:pt x="19" y="245"/>
                </a:lnTo>
                <a:lnTo>
                  <a:pt x="24" y="251"/>
                </a:lnTo>
                <a:lnTo>
                  <a:pt x="30" y="256"/>
                </a:lnTo>
                <a:lnTo>
                  <a:pt x="32" y="258"/>
                </a:lnTo>
                <a:lnTo>
                  <a:pt x="35" y="262"/>
                </a:lnTo>
                <a:lnTo>
                  <a:pt x="37" y="268"/>
                </a:lnTo>
                <a:lnTo>
                  <a:pt x="37" y="269"/>
                </a:lnTo>
                <a:lnTo>
                  <a:pt x="39" y="271"/>
                </a:lnTo>
                <a:lnTo>
                  <a:pt x="41" y="275"/>
                </a:lnTo>
                <a:lnTo>
                  <a:pt x="43" y="275"/>
                </a:lnTo>
                <a:lnTo>
                  <a:pt x="47" y="275"/>
                </a:lnTo>
                <a:lnTo>
                  <a:pt x="51" y="275"/>
                </a:lnTo>
                <a:lnTo>
                  <a:pt x="52" y="271"/>
                </a:lnTo>
                <a:lnTo>
                  <a:pt x="52" y="268"/>
                </a:lnTo>
                <a:lnTo>
                  <a:pt x="54" y="266"/>
                </a:lnTo>
                <a:lnTo>
                  <a:pt x="56" y="268"/>
                </a:lnTo>
                <a:lnTo>
                  <a:pt x="58" y="271"/>
                </a:lnTo>
                <a:lnTo>
                  <a:pt x="58" y="273"/>
                </a:lnTo>
                <a:lnTo>
                  <a:pt x="62" y="271"/>
                </a:lnTo>
                <a:lnTo>
                  <a:pt x="66" y="269"/>
                </a:lnTo>
                <a:lnTo>
                  <a:pt x="71" y="268"/>
                </a:lnTo>
                <a:lnTo>
                  <a:pt x="75" y="264"/>
                </a:lnTo>
                <a:lnTo>
                  <a:pt x="84" y="262"/>
                </a:lnTo>
                <a:lnTo>
                  <a:pt x="90" y="262"/>
                </a:lnTo>
                <a:lnTo>
                  <a:pt x="92" y="260"/>
                </a:lnTo>
                <a:lnTo>
                  <a:pt x="96" y="256"/>
                </a:lnTo>
                <a:lnTo>
                  <a:pt x="96" y="254"/>
                </a:lnTo>
                <a:lnTo>
                  <a:pt x="94" y="254"/>
                </a:lnTo>
                <a:lnTo>
                  <a:pt x="90" y="251"/>
                </a:lnTo>
                <a:lnTo>
                  <a:pt x="92" y="247"/>
                </a:lnTo>
                <a:lnTo>
                  <a:pt x="94" y="247"/>
                </a:lnTo>
                <a:lnTo>
                  <a:pt x="96" y="247"/>
                </a:lnTo>
                <a:lnTo>
                  <a:pt x="99" y="247"/>
                </a:lnTo>
                <a:lnTo>
                  <a:pt x="103" y="247"/>
                </a:lnTo>
                <a:lnTo>
                  <a:pt x="107" y="249"/>
                </a:lnTo>
                <a:lnTo>
                  <a:pt x="111" y="247"/>
                </a:lnTo>
                <a:lnTo>
                  <a:pt x="118" y="247"/>
                </a:lnTo>
                <a:lnTo>
                  <a:pt x="120" y="245"/>
                </a:lnTo>
                <a:lnTo>
                  <a:pt x="124" y="243"/>
                </a:lnTo>
                <a:lnTo>
                  <a:pt x="124" y="241"/>
                </a:lnTo>
                <a:lnTo>
                  <a:pt x="124" y="238"/>
                </a:lnTo>
                <a:lnTo>
                  <a:pt x="124" y="236"/>
                </a:lnTo>
                <a:lnTo>
                  <a:pt x="128" y="234"/>
                </a:lnTo>
                <a:lnTo>
                  <a:pt x="128" y="232"/>
                </a:lnTo>
                <a:lnTo>
                  <a:pt x="130" y="228"/>
                </a:lnTo>
                <a:lnTo>
                  <a:pt x="130" y="230"/>
                </a:lnTo>
                <a:lnTo>
                  <a:pt x="132" y="228"/>
                </a:lnTo>
                <a:lnTo>
                  <a:pt x="135" y="225"/>
                </a:lnTo>
                <a:lnTo>
                  <a:pt x="137" y="225"/>
                </a:lnTo>
                <a:lnTo>
                  <a:pt x="137" y="221"/>
                </a:lnTo>
                <a:lnTo>
                  <a:pt x="137" y="219"/>
                </a:lnTo>
                <a:lnTo>
                  <a:pt x="141" y="217"/>
                </a:lnTo>
                <a:lnTo>
                  <a:pt x="145" y="215"/>
                </a:lnTo>
                <a:lnTo>
                  <a:pt x="148" y="215"/>
                </a:lnTo>
                <a:lnTo>
                  <a:pt x="150" y="215"/>
                </a:lnTo>
                <a:lnTo>
                  <a:pt x="156" y="213"/>
                </a:lnTo>
                <a:lnTo>
                  <a:pt x="156" y="213"/>
                </a:lnTo>
                <a:lnTo>
                  <a:pt x="156" y="211"/>
                </a:lnTo>
                <a:lnTo>
                  <a:pt x="156" y="210"/>
                </a:lnTo>
                <a:lnTo>
                  <a:pt x="158" y="208"/>
                </a:lnTo>
                <a:lnTo>
                  <a:pt x="156" y="204"/>
                </a:lnTo>
                <a:lnTo>
                  <a:pt x="150" y="204"/>
                </a:lnTo>
                <a:lnTo>
                  <a:pt x="148" y="200"/>
                </a:lnTo>
                <a:lnTo>
                  <a:pt x="148" y="196"/>
                </a:lnTo>
                <a:lnTo>
                  <a:pt x="147" y="193"/>
                </a:lnTo>
                <a:lnTo>
                  <a:pt x="148" y="191"/>
                </a:lnTo>
                <a:lnTo>
                  <a:pt x="147" y="189"/>
                </a:lnTo>
                <a:lnTo>
                  <a:pt x="148" y="187"/>
                </a:lnTo>
                <a:lnTo>
                  <a:pt x="148" y="185"/>
                </a:lnTo>
                <a:lnTo>
                  <a:pt x="147" y="185"/>
                </a:lnTo>
                <a:lnTo>
                  <a:pt x="143" y="187"/>
                </a:lnTo>
                <a:lnTo>
                  <a:pt x="141" y="185"/>
                </a:lnTo>
                <a:lnTo>
                  <a:pt x="141" y="181"/>
                </a:lnTo>
                <a:lnTo>
                  <a:pt x="145" y="176"/>
                </a:lnTo>
                <a:lnTo>
                  <a:pt x="147" y="174"/>
                </a:lnTo>
                <a:lnTo>
                  <a:pt x="147" y="170"/>
                </a:lnTo>
                <a:lnTo>
                  <a:pt x="145" y="168"/>
                </a:lnTo>
                <a:lnTo>
                  <a:pt x="145" y="166"/>
                </a:lnTo>
                <a:lnTo>
                  <a:pt x="148" y="165"/>
                </a:lnTo>
                <a:lnTo>
                  <a:pt x="150" y="161"/>
                </a:lnTo>
                <a:lnTo>
                  <a:pt x="148" y="159"/>
                </a:lnTo>
                <a:lnTo>
                  <a:pt x="148" y="157"/>
                </a:lnTo>
                <a:lnTo>
                  <a:pt x="150" y="153"/>
                </a:lnTo>
                <a:lnTo>
                  <a:pt x="152" y="153"/>
                </a:lnTo>
                <a:lnTo>
                  <a:pt x="158" y="148"/>
                </a:lnTo>
                <a:lnTo>
                  <a:pt x="160" y="142"/>
                </a:lnTo>
                <a:lnTo>
                  <a:pt x="158" y="140"/>
                </a:lnTo>
                <a:lnTo>
                  <a:pt x="158" y="136"/>
                </a:lnTo>
                <a:lnTo>
                  <a:pt x="162" y="135"/>
                </a:lnTo>
                <a:lnTo>
                  <a:pt x="165" y="135"/>
                </a:lnTo>
                <a:lnTo>
                  <a:pt x="167" y="136"/>
                </a:lnTo>
                <a:lnTo>
                  <a:pt x="171" y="135"/>
                </a:lnTo>
                <a:lnTo>
                  <a:pt x="173" y="133"/>
                </a:lnTo>
                <a:lnTo>
                  <a:pt x="173" y="67"/>
                </a:lnTo>
                <a:lnTo>
                  <a:pt x="173" y="67"/>
                </a:lnTo>
                <a:lnTo>
                  <a:pt x="39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2" name="Freeform 889">
            <a:extLst>
              <a:ext uri="{FF2B5EF4-FFF2-40B4-BE49-F238E27FC236}">
                <a16:creationId xmlns:a16="http://schemas.microsoft.com/office/drawing/2014/main" id="{9DC39244-7654-4811-BF99-7F1E18F11FAE}"/>
              </a:ext>
            </a:extLst>
          </p:cNvPr>
          <p:cNvSpPr>
            <a:spLocks/>
          </p:cNvSpPr>
          <p:nvPr/>
        </p:nvSpPr>
        <p:spPr bwMode="auto">
          <a:xfrm>
            <a:off x="6239559" y="3996761"/>
            <a:ext cx="9711" cy="4856"/>
          </a:xfrm>
          <a:custGeom>
            <a:avLst/>
            <a:gdLst>
              <a:gd name="T0" fmla="*/ 0 w 6"/>
              <a:gd name="T1" fmla="*/ 2 h 3"/>
              <a:gd name="T2" fmla="*/ 2 w 6"/>
              <a:gd name="T3" fmla="*/ 3 h 3"/>
              <a:gd name="T4" fmla="*/ 4 w 6"/>
              <a:gd name="T5" fmla="*/ 2 h 3"/>
              <a:gd name="T6" fmla="*/ 6 w 6"/>
              <a:gd name="T7" fmla="*/ 0 h 3"/>
              <a:gd name="T8" fmla="*/ 0 w 6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0" y="2"/>
                </a:moveTo>
                <a:lnTo>
                  <a:pt x="2" y="3"/>
                </a:lnTo>
                <a:lnTo>
                  <a:pt x="4" y="2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3" name="Freeform 890">
            <a:extLst>
              <a:ext uri="{FF2B5EF4-FFF2-40B4-BE49-F238E27FC236}">
                <a16:creationId xmlns:a16="http://schemas.microsoft.com/office/drawing/2014/main" id="{554554B2-BF4F-4015-A159-E33B7CE32D9C}"/>
              </a:ext>
            </a:extLst>
          </p:cNvPr>
          <p:cNvSpPr>
            <a:spLocks/>
          </p:cNvSpPr>
          <p:nvPr/>
        </p:nvSpPr>
        <p:spPr bwMode="auto">
          <a:xfrm>
            <a:off x="5925560" y="3713513"/>
            <a:ext cx="411112" cy="318856"/>
          </a:xfrm>
          <a:custGeom>
            <a:avLst/>
            <a:gdLst>
              <a:gd name="T0" fmla="*/ 218 w 254"/>
              <a:gd name="T1" fmla="*/ 145 h 197"/>
              <a:gd name="T2" fmla="*/ 220 w 254"/>
              <a:gd name="T3" fmla="*/ 141 h 197"/>
              <a:gd name="T4" fmla="*/ 247 w 254"/>
              <a:gd name="T5" fmla="*/ 89 h 197"/>
              <a:gd name="T6" fmla="*/ 254 w 254"/>
              <a:gd name="T7" fmla="*/ 55 h 197"/>
              <a:gd name="T8" fmla="*/ 243 w 254"/>
              <a:gd name="T9" fmla="*/ 36 h 197"/>
              <a:gd name="T10" fmla="*/ 245 w 254"/>
              <a:gd name="T11" fmla="*/ 30 h 197"/>
              <a:gd name="T12" fmla="*/ 235 w 254"/>
              <a:gd name="T13" fmla="*/ 4 h 197"/>
              <a:gd name="T14" fmla="*/ 217 w 254"/>
              <a:gd name="T15" fmla="*/ 8 h 197"/>
              <a:gd name="T16" fmla="*/ 188 w 254"/>
              <a:gd name="T17" fmla="*/ 0 h 197"/>
              <a:gd name="T18" fmla="*/ 92 w 254"/>
              <a:gd name="T19" fmla="*/ 66 h 197"/>
              <a:gd name="T20" fmla="*/ 66 w 254"/>
              <a:gd name="T21" fmla="*/ 104 h 197"/>
              <a:gd name="T22" fmla="*/ 62 w 254"/>
              <a:gd name="T23" fmla="*/ 120 h 197"/>
              <a:gd name="T24" fmla="*/ 62 w 254"/>
              <a:gd name="T25" fmla="*/ 130 h 197"/>
              <a:gd name="T26" fmla="*/ 49 w 254"/>
              <a:gd name="T27" fmla="*/ 137 h 197"/>
              <a:gd name="T28" fmla="*/ 38 w 254"/>
              <a:gd name="T29" fmla="*/ 139 h 197"/>
              <a:gd name="T30" fmla="*/ 28 w 254"/>
              <a:gd name="T31" fmla="*/ 139 h 197"/>
              <a:gd name="T32" fmla="*/ 19 w 254"/>
              <a:gd name="T33" fmla="*/ 141 h 197"/>
              <a:gd name="T34" fmla="*/ 4 w 254"/>
              <a:gd name="T35" fmla="*/ 143 h 197"/>
              <a:gd name="T36" fmla="*/ 2 w 254"/>
              <a:gd name="T37" fmla="*/ 148 h 197"/>
              <a:gd name="T38" fmla="*/ 0 w 254"/>
              <a:gd name="T39" fmla="*/ 156 h 197"/>
              <a:gd name="T40" fmla="*/ 17 w 254"/>
              <a:gd name="T41" fmla="*/ 175 h 197"/>
              <a:gd name="T42" fmla="*/ 30 w 254"/>
              <a:gd name="T43" fmla="*/ 175 h 197"/>
              <a:gd name="T44" fmla="*/ 32 w 254"/>
              <a:gd name="T45" fmla="*/ 178 h 197"/>
              <a:gd name="T46" fmla="*/ 34 w 254"/>
              <a:gd name="T47" fmla="*/ 182 h 197"/>
              <a:gd name="T48" fmla="*/ 36 w 254"/>
              <a:gd name="T49" fmla="*/ 190 h 197"/>
              <a:gd name="T50" fmla="*/ 38 w 254"/>
              <a:gd name="T51" fmla="*/ 190 h 197"/>
              <a:gd name="T52" fmla="*/ 41 w 254"/>
              <a:gd name="T53" fmla="*/ 186 h 197"/>
              <a:gd name="T54" fmla="*/ 47 w 254"/>
              <a:gd name="T55" fmla="*/ 188 h 197"/>
              <a:gd name="T56" fmla="*/ 55 w 254"/>
              <a:gd name="T57" fmla="*/ 193 h 197"/>
              <a:gd name="T58" fmla="*/ 60 w 254"/>
              <a:gd name="T59" fmla="*/ 195 h 197"/>
              <a:gd name="T60" fmla="*/ 58 w 254"/>
              <a:gd name="T61" fmla="*/ 193 h 197"/>
              <a:gd name="T62" fmla="*/ 58 w 254"/>
              <a:gd name="T63" fmla="*/ 188 h 197"/>
              <a:gd name="T64" fmla="*/ 60 w 254"/>
              <a:gd name="T65" fmla="*/ 182 h 197"/>
              <a:gd name="T66" fmla="*/ 64 w 254"/>
              <a:gd name="T67" fmla="*/ 178 h 197"/>
              <a:gd name="T68" fmla="*/ 62 w 254"/>
              <a:gd name="T69" fmla="*/ 175 h 197"/>
              <a:gd name="T70" fmla="*/ 62 w 254"/>
              <a:gd name="T71" fmla="*/ 173 h 197"/>
              <a:gd name="T72" fmla="*/ 62 w 254"/>
              <a:gd name="T73" fmla="*/ 169 h 197"/>
              <a:gd name="T74" fmla="*/ 68 w 254"/>
              <a:gd name="T75" fmla="*/ 165 h 197"/>
              <a:gd name="T76" fmla="*/ 72 w 254"/>
              <a:gd name="T77" fmla="*/ 165 h 197"/>
              <a:gd name="T78" fmla="*/ 77 w 254"/>
              <a:gd name="T79" fmla="*/ 165 h 197"/>
              <a:gd name="T80" fmla="*/ 83 w 254"/>
              <a:gd name="T81" fmla="*/ 163 h 197"/>
              <a:gd name="T82" fmla="*/ 87 w 254"/>
              <a:gd name="T83" fmla="*/ 163 h 197"/>
              <a:gd name="T84" fmla="*/ 94 w 254"/>
              <a:gd name="T85" fmla="*/ 165 h 197"/>
              <a:gd name="T86" fmla="*/ 102 w 254"/>
              <a:gd name="T87" fmla="*/ 167 h 197"/>
              <a:gd name="T88" fmla="*/ 107 w 254"/>
              <a:gd name="T89" fmla="*/ 175 h 197"/>
              <a:gd name="T90" fmla="*/ 111 w 254"/>
              <a:gd name="T91" fmla="*/ 177 h 197"/>
              <a:gd name="T92" fmla="*/ 117 w 254"/>
              <a:gd name="T93" fmla="*/ 175 h 197"/>
              <a:gd name="T94" fmla="*/ 122 w 254"/>
              <a:gd name="T95" fmla="*/ 171 h 197"/>
              <a:gd name="T96" fmla="*/ 126 w 254"/>
              <a:gd name="T97" fmla="*/ 171 h 197"/>
              <a:gd name="T98" fmla="*/ 130 w 254"/>
              <a:gd name="T99" fmla="*/ 175 h 197"/>
              <a:gd name="T100" fmla="*/ 137 w 254"/>
              <a:gd name="T101" fmla="*/ 178 h 197"/>
              <a:gd name="T102" fmla="*/ 149 w 254"/>
              <a:gd name="T103" fmla="*/ 182 h 197"/>
              <a:gd name="T104" fmla="*/ 154 w 254"/>
              <a:gd name="T105" fmla="*/ 180 h 197"/>
              <a:gd name="T106" fmla="*/ 164 w 254"/>
              <a:gd name="T107" fmla="*/ 173 h 197"/>
              <a:gd name="T108" fmla="*/ 175 w 254"/>
              <a:gd name="T109" fmla="*/ 173 h 197"/>
              <a:gd name="T110" fmla="*/ 188 w 254"/>
              <a:gd name="T111" fmla="*/ 175 h 197"/>
              <a:gd name="T112" fmla="*/ 194 w 254"/>
              <a:gd name="T113" fmla="*/ 177 h 197"/>
              <a:gd name="T114" fmla="*/ 200 w 254"/>
              <a:gd name="T115" fmla="*/ 175 h 197"/>
              <a:gd name="T116" fmla="*/ 205 w 254"/>
              <a:gd name="T117" fmla="*/ 171 h 197"/>
              <a:gd name="T118" fmla="*/ 209 w 254"/>
              <a:gd name="T119" fmla="*/ 171 h 197"/>
              <a:gd name="T120" fmla="*/ 211 w 254"/>
              <a:gd name="T121" fmla="*/ 169 h 197"/>
              <a:gd name="T122" fmla="*/ 217 w 254"/>
              <a:gd name="T123" fmla="*/ 167 h 197"/>
              <a:gd name="T124" fmla="*/ 217 w 254"/>
              <a:gd name="T125" fmla="*/ 14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4" h="197">
                <a:moveTo>
                  <a:pt x="217" y="145"/>
                </a:moveTo>
                <a:lnTo>
                  <a:pt x="218" y="145"/>
                </a:lnTo>
                <a:lnTo>
                  <a:pt x="218" y="143"/>
                </a:lnTo>
                <a:lnTo>
                  <a:pt x="220" y="141"/>
                </a:lnTo>
                <a:lnTo>
                  <a:pt x="249" y="113"/>
                </a:lnTo>
                <a:lnTo>
                  <a:pt x="247" y="89"/>
                </a:lnTo>
                <a:lnTo>
                  <a:pt x="252" y="59"/>
                </a:lnTo>
                <a:lnTo>
                  <a:pt x="254" y="55"/>
                </a:lnTo>
                <a:lnTo>
                  <a:pt x="254" y="49"/>
                </a:lnTo>
                <a:lnTo>
                  <a:pt x="243" y="36"/>
                </a:lnTo>
                <a:lnTo>
                  <a:pt x="245" y="34"/>
                </a:lnTo>
                <a:lnTo>
                  <a:pt x="245" y="30"/>
                </a:lnTo>
                <a:lnTo>
                  <a:pt x="237" y="6"/>
                </a:lnTo>
                <a:lnTo>
                  <a:pt x="235" y="4"/>
                </a:lnTo>
                <a:lnTo>
                  <a:pt x="220" y="12"/>
                </a:lnTo>
                <a:lnTo>
                  <a:pt x="217" y="8"/>
                </a:lnTo>
                <a:lnTo>
                  <a:pt x="188" y="0"/>
                </a:lnTo>
                <a:lnTo>
                  <a:pt x="188" y="0"/>
                </a:lnTo>
                <a:lnTo>
                  <a:pt x="113" y="47"/>
                </a:lnTo>
                <a:lnTo>
                  <a:pt x="92" y="66"/>
                </a:lnTo>
                <a:lnTo>
                  <a:pt x="68" y="72"/>
                </a:lnTo>
                <a:lnTo>
                  <a:pt x="66" y="104"/>
                </a:lnTo>
                <a:lnTo>
                  <a:pt x="66" y="118"/>
                </a:lnTo>
                <a:lnTo>
                  <a:pt x="62" y="120"/>
                </a:lnTo>
                <a:lnTo>
                  <a:pt x="62" y="126"/>
                </a:lnTo>
                <a:lnTo>
                  <a:pt x="62" y="130"/>
                </a:lnTo>
                <a:lnTo>
                  <a:pt x="53" y="133"/>
                </a:lnTo>
                <a:lnTo>
                  <a:pt x="49" y="137"/>
                </a:lnTo>
                <a:lnTo>
                  <a:pt x="43" y="137"/>
                </a:lnTo>
                <a:lnTo>
                  <a:pt x="38" y="139"/>
                </a:lnTo>
                <a:lnTo>
                  <a:pt x="36" y="139"/>
                </a:lnTo>
                <a:lnTo>
                  <a:pt x="28" y="139"/>
                </a:lnTo>
                <a:lnTo>
                  <a:pt x="23" y="143"/>
                </a:lnTo>
                <a:lnTo>
                  <a:pt x="19" y="141"/>
                </a:lnTo>
                <a:lnTo>
                  <a:pt x="8" y="143"/>
                </a:lnTo>
                <a:lnTo>
                  <a:pt x="4" y="143"/>
                </a:lnTo>
                <a:lnTo>
                  <a:pt x="4" y="145"/>
                </a:lnTo>
                <a:lnTo>
                  <a:pt x="2" y="148"/>
                </a:lnTo>
                <a:lnTo>
                  <a:pt x="0" y="152"/>
                </a:lnTo>
                <a:lnTo>
                  <a:pt x="0" y="156"/>
                </a:lnTo>
                <a:lnTo>
                  <a:pt x="17" y="167"/>
                </a:lnTo>
                <a:lnTo>
                  <a:pt x="17" y="175"/>
                </a:lnTo>
                <a:lnTo>
                  <a:pt x="23" y="178"/>
                </a:lnTo>
                <a:lnTo>
                  <a:pt x="30" y="175"/>
                </a:lnTo>
                <a:lnTo>
                  <a:pt x="32" y="175"/>
                </a:lnTo>
                <a:lnTo>
                  <a:pt x="32" y="178"/>
                </a:lnTo>
                <a:lnTo>
                  <a:pt x="34" y="178"/>
                </a:lnTo>
                <a:lnTo>
                  <a:pt x="34" y="182"/>
                </a:lnTo>
                <a:lnTo>
                  <a:pt x="32" y="184"/>
                </a:lnTo>
                <a:lnTo>
                  <a:pt x="36" y="190"/>
                </a:lnTo>
                <a:lnTo>
                  <a:pt x="36" y="190"/>
                </a:lnTo>
                <a:lnTo>
                  <a:pt x="38" y="190"/>
                </a:lnTo>
                <a:lnTo>
                  <a:pt x="41" y="188"/>
                </a:lnTo>
                <a:lnTo>
                  <a:pt x="41" y="186"/>
                </a:lnTo>
                <a:lnTo>
                  <a:pt x="41" y="184"/>
                </a:lnTo>
                <a:lnTo>
                  <a:pt x="47" y="188"/>
                </a:lnTo>
                <a:lnTo>
                  <a:pt x="51" y="192"/>
                </a:lnTo>
                <a:lnTo>
                  <a:pt x="55" y="193"/>
                </a:lnTo>
                <a:lnTo>
                  <a:pt x="58" y="197"/>
                </a:lnTo>
                <a:lnTo>
                  <a:pt x="60" y="195"/>
                </a:lnTo>
                <a:lnTo>
                  <a:pt x="60" y="193"/>
                </a:lnTo>
                <a:lnTo>
                  <a:pt x="58" y="193"/>
                </a:lnTo>
                <a:lnTo>
                  <a:pt x="56" y="188"/>
                </a:lnTo>
                <a:lnTo>
                  <a:pt x="58" y="188"/>
                </a:lnTo>
                <a:lnTo>
                  <a:pt x="56" y="186"/>
                </a:lnTo>
                <a:lnTo>
                  <a:pt x="60" y="182"/>
                </a:lnTo>
                <a:lnTo>
                  <a:pt x="64" y="182"/>
                </a:lnTo>
                <a:lnTo>
                  <a:pt x="64" y="178"/>
                </a:lnTo>
                <a:lnTo>
                  <a:pt x="62" y="178"/>
                </a:lnTo>
                <a:lnTo>
                  <a:pt x="62" y="175"/>
                </a:lnTo>
                <a:lnTo>
                  <a:pt x="62" y="173"/>
                </a:lnTo>
                <a:lnTo>
                  <a:pt x="62" y="173"/>
                </a:lnTo>
                <a:lnTo>
                  <a:pt x="62" y="171"/>
                </a:lnTo>
                <a:lnTo>
                  <a:pt x="62" y="169"/>
                </a:lnTo>
                <a:lnTo>
                  <a:pt x="66" y="167"/>
                </a:lnTo>
                <a:lnTo>
                  <a:pt x="68" y="165"/>
                </a:lnTo>
                <a:lnTo>
                  <a:pt x="70" y="165"/>
                </a:lnTo>
                <a:lnTo>
                  <a:pt x="72" y="165"/>
                </a:lnTo>
                <a:lnTo>
                  <a:pt x="75" y="165"/>
                </a:lnTo>
                <a:lnTo>
                  <a:pt x="77" y="165"/>
                </a:lnTo>
                <a:lnTo>
                  <a:pt x="81" y="165"/>
                </a:lnTo>
                <a:lnTo>
                  <a:pt x="83" y="163"/>
                </a:lnTo>
                <a:lnTo>
                  <a:pt x="85" y="163"/>
                </a:lnTo>
                <a:lnTo>
                  <a:pt x="87" y="163"/>
                </a:lnTo>
                <a:lnTo>
                  <a:pt x="92" y="165"/>
                </a:lnTo>
                <a:lnTo>
                  <a:pt x="94" y="165"/>
                </a:lnTo>
                <a:lnTo>
                  <a:pt x="96" y="165"/>
                </a:lnTo>
                <a:lnTo>
                  <a:pt x="102" y="167"/>
                </a:lnTo>
                <a:lnTo>
                  <a:pt x="104" y="169"/>
                </a:lnTo>
                <a:lnTo>
                  <a:pt x="107" y="175"/>
                </a:lnTo>
                <a:lnTo>
                  <a:pt x="109" y="177"/>
                </a:lnTo>
                <a:lnTo>
                  <a:pt x="111" y="177"/>
                </a:lnTo>
                <a:lnTo>
                  <a:pt x="113" y="175"/>
                </a:lnTo>
                <a:lnTo>
                  <a:pt x="117" y="175"/>
                </a:lnTo>
                <a:lnTo>
                  <a:pt x="119" y="173"/>
                </a:lnTo>
                <a:lnTo>
                  <a:pt x="122" y="171"/>
                </a:lnTo>
                <a:lnTo>
                  <a:pt x="124" y="171"/>
                </a:lnTo>
                <a:lnTo>
                  <a:pt x="126" y="171"/>
                </a:lnTo>
                <a:lnTo>
                  <a:pt x="130" y="173"/>
                </a:lnTo>
                <a:lnTo>
                  <a:pt x="130" y="175"/>
                </a:lnTo>
                <a:lnTo>
                  <a:pt x="132" y="177"/>
                </a:lnTo>
                <a:lnTo>
                  <a:pt x="137" y="178"/>
                </a:lnTo>
                <a:lnTo>
                  <a:pt x="141" y="180"/>
                </a:lnTo>
                <a:lnTo>
                  <a:pt x="149" y="182"/>
                </a:lnTo>
                <a:lnTo>
                  <a:pt x="151" y="182"/>
                </a:lnTo>
                <a:lnTo>
                  <a:pt x="154" y="180"/>
                </a:lnTo>
                <a:lnTo>
                  <a:pt x="160" y="175"/>
                </a:lnTo>
                <a:lnTo>
                  <a:pt x="164" y="173"/>
                </a:lnTo>
                <a:lnTo>
                  <a:pt x="171" y="173"/>
                </a:lnTo>
                <a:lnTo>
                  <a:pt x="175" y="173"/>
                </a:lnTo>
                <a:lnTo>
                  <a:pt x="183" y="173"/>
                </a:lnTo>
                <a:lnTo>
                  <a:pt x="188" y="175"/>
                </a:lnTo>
                <a:lnTo>
                  <a:pt x="192" y="175"/>
                </a:lnTo>
                <a:lnTo>
                  <a:pt x="194" y="177"/>
                </a:lnTo>
                <a:lnTo>
                  <a:pt x="200" y="175"/>
                </a:lnTo>
                <a:lnTo>
                  <a:pt x="200" y="175"/>
                </a:lnTo>
                <a:lnTo>
                  <a:pt x="203" y="173"/>
                </a:lnTo>
                <a:lnTo>
                  <a:pt x="205" y="171"/>
                </a:lnTo>
                <a:lnTo>
                  <a:pt x="207" y="171"/>
                </a:lnTo>
                <a:lnTo>
                  <a:pt x="209" y="171"/>
                </a:lnTo>
                <a:lnTo>
                  <a:pt x="211" y="171"/>
                </a:lnTo>
                <a:lnTo>
                  <a:pt x="211" y="169"/>
                </a:lnTo>
                <a:lnTo>
                  <a:pt x="213" y="165"/>
                </a:lnTo>
                <a:lnTo>
                  <a:pt x="217" y="167"/>
                </a:lnTo>
                <a:lnTo>
                  <a:pt x="215" y="147"/>
                </a:lnTo>
                <a:lnTo>
                  <a:pt x="217" y="1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4" name="Line 891">
            <a:extLst>
              <a:ext uri="{FF2B5EF4-FFF2-40B4-BE49-F238E27FC236}">
                <a16:creationId xmlns:a16="http://schemas.microsoft.com/office/drawing/2014/main" id="{4B5DCF52-77F2-4F97-88E5-D2356CF5D31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1353" y="3999998"/>
            <a:ext cx="0" cy="0"/>
          </a:xfrm>
          <a:prstGeom prst="line">
            <a:avLst/>
          </a:pr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5" name="Line 892">
            <a:extLst>
              <a:ext uri="{FF2B5EF4-FFF2-40B4-BE49-F238E27FC236}">
                <a16:creationId xmlns:a16="http://schemas.microsoft.com/office/drawing/2014/main" id="{AE1D44CA-8AA7-49EC-9358-01E567D8CBC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1353" y="3999998"/>
            <a:ext cx="0" cy="0"/>
          </a:xfrm>
          <a:prstGeom prst="line">
            <a:avLst/>
          </a:pr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6" name="Freeform 893">
            <a:extLst>
              <a:ext uri="{FF2B5EF4-FFF2-40B4-BE49-F238E27FC236}">
                <a16:creationId xmlns:a16="http://schemas.microsoft.com/office/drawing/2014/main" id="{0C004955-57C3-4B12-9FF5-50F5E86B9AB9}"/>
              </a:ext>
            </a:extLst>
          </p:cNvPr>
          <p:cNvSpPr>
            <a:spLocks/>
          </p:cNvSpPr>
          <p:nvPr/>
        </p:nvSpPr>
        <p:spPr bwMode="auto">
          <a:xfrm>
            <a:off x="5995157" y="3977338"/>
            <a:ext cx="309143" cy="262206"/>
          </a:xfrm>
          <a:custGeom>
            <a:avLst/>
            <a:gdLst>
              <a:gd name="T0" fmla="*/ 98 w 191"/>
              <a:gd name="T1" fmla="*/ 141 h 162"/>
              <a:gd name="T2" fmla="*/ 100 w 191"/>
              <a:gd name="T3" fmla="*/ 133 h 162"/>
              <a:gd name="T4" fmla="*/ 108 w 191"/>
              <a:gd name="T5" fmla="*/ 128 h 162"/>
              <a:gd name="T6" fmla="*/ 113 w 191"/>
              <a:gd name="T7" fmla="*/ 118 h 162"/>
              <a:gd name="T8" fmla="*/ 119 w 191"/>
              <a:gd name="T9" fmla="*/ 117 h 162"/>
              <a:gd name="T10" fmla="*/ 128 w 191"/>
              <a:gd name="T11" fmla="*/ 120 h 162"/>
              <a:gd name="T12" fmla="*/ 136 w 191"/>
              <a:gd name="T13" fmla="*/ 126 h 162"/>
              <a:gd name="T14" fmla="*/ 142 w 191"/>
              <a:gd name="T15" fmla="*/ 118 h 162"/>
              <a:gd name="T16" fmla="*/ 147 w 191"/>
              <a:gd name="T17" fmla="*/ 113 h 162"/>
              <a:gd name="T18" fmla="*/ 153 w 191"/>
              <a:gd name="T19" fmla="*/ 102 h 162"/>
              <a:gd name="T20" fmla="*/ 155 w 191"/>
              <a:gd name="T21" fmla="*/ 94 h 162"/>
              <a:gd name="T22" fmla="*/ 162 w 191"/>
              <a:gd name="T23" fmla="*/ 85 h 162"/>
              <a:gd name="T24" fmla="*/ 166 w 191"/>
              <a:gd name="T25" fmla="*/ 74 h 162"/>
              <a:gd name="T26" fmla="*/ 174 w 191"/>
              <a:gd name="T27" fmla="*/ 66 h 162"/>
              <a:gd name="T28" fmla="*/ 175 w 191"/>
              <a:gd name="T29" fmla="*/ 57 h 162"/>
              <a:gd name="T30" fmla="*/ 179 w 191"/>
              <a:gd name="T31" fmla="*/ 47 h 162"/>
              <a:gd name="T32" fmla="*/ 187 w 191"/>
              <a:gd name="T33" fmla="*/ 42 h 162"/>
              <a:gd name="T34" fmla="*/ 191 w 191"/>
              <a:gd name="T35" fmla="*/ 34 h 162"/>
              <a:gd name="T36" fmla="*/ 185 w 191"/>
              <a:gd name="T37" fmla="*/ 29 h 162"/>
              <a:gd name="T38" fmla="*/ 185 w 191"/>
              <a:gd name="T39" fmla="*/ 19 h 162"/>
              <a:gd name="T40" fmla="*/ 179 w 191"/>
              <a:gd name="T41" fmla="*/ 10 h 162"/>
              <a:gd name="T42" fmla="*/ 170 w 191"/>
              <a:gd name="T43" fmla="*/ 2 h 162"/>
              <a:gd name="T44" fmla="*/ 166 w 191"/>
              <a:gd name="T45" fmla="*/ 8 h 162"/>
              <a:gd name="T46" fmla="*/ 160 w 191"/>
              <a:gd name="T47" fmla="*/ 10 h 162"/>
              <a:gd name="T48" fmla="*/ 153 w 191"/>
              <a:gd name="T49" fmla="*/ 15 h 162"/>
              <a:gd name="T50" fmla="*/ 140 w 191"/>
              <a:gd name="T51" fmla="*/ 10 h 162"/>
              <a:gd name="T52" fmla="*/ 121 w 191"/>
              <a:gd name="T53" fmla="*/ 10 h 162"/>
              <a:gd name="T54" fmla="*/ 108 w 191"/>
              <a:gd name="T55" fmla="*/ 19 h 162"/>
              <a:gd name="T56" fmla="*/ 94 w 191"/>
              <a:gd name="T57" fmla="*/ 15 h 162"/>
              <a:gd name="T58" fmla="*/ 87 w 191"/>
              <a:gd name="T59" fmla="*/ 10 h 162"/>
              <a:gd name="T60" fmla="*/ 79 w 191"/>
              <a:gd name="T61" fmla="*/ 8 h 162"/>
              <a:gd name="T62" fmla="*/ 70 w 191"/>
              <a:gd name="T63" fmla="*/ 12 h 162"/>
              <a:gd name="T64" fmla="*/ 64 w 191"/>
              <a:gd name="T65" fmla="*/ 12 h 162"/>
              <a:gd name="T66" fmla="*/ 53 w 191"/>
              <a:gd name="T67" fmla="*/ 2 h 162"/>
              <a:gd name="T68" fmla="*/ 44 w 191"/>
              <a:gd name="T69" fmla="*/ 0 h 162"/>
              <a:gd name="T70" fmla="*/ 38 w 191"/>
              <a:gd name="T71" fmla="*/ 2 h 162"/>
              <a:gd name="T72" fmla="*/ 29 w 191"/>
              <a:gd name="T73" fmla="*/ 2 h 162"/>
              <a:gd name="T74" fmla="*/ 23 w 191"/>
              <a:gd name="T75" fmla="*/ 4 h 162"/>
              <a:gd name="T76" fmla="*/ 19 w 191"/>
              <a:gd name="T77" fmla="*/ 10 h 162"/>
              <a:gd name="T78" fmla="*/ 19 w 191"/>
              <a:gd name="T79" fmla="*/ 15 h 162"/>
              <a:gd name="T80" fmla="*/ 17 w 191"/>
              <a:gd name="T81" fmla="*/ 19 h 162"/>
              <a:gd name="T82" fmla="*/ 13 w 191"/>
              <a:gd name="T83" fmla="*/ 25 h 162"/>
              <a:gd name="T84" fmla="*/ 17 w 191"/>
              <a:gd name="T85" fmla="*/ 32 h 162"/>
              <a:gd name="T86" fmla="*/ 13 w 191"/>
              <a:gd name="T87" fmla="*/ 38 h 162"/>
              <a:gd name="T88" fmla="*/ 19 w 191"/>
              <a:gd name="T89" fmla="*/ 49 h 162"/>
              <a:gd name="T90" fmla="*/ 17 w 191"/>
              <a:gd name="T91" fmla="*/ 57 h 162"/>
              <a:gd name="T92" fmla="*/ 19 w 191"/>
              <a:gd name="T93" fmla="*/ 64 h 162"/>
              <a:gd name="T94" fmla="*/ 13 w 191"/>
              <a:gd name="T95" fmla="*/ 68 h 162"/>
              <a:gd name="T96" fmla="*/ 8 w 191"/>
              <a:gd name="T97" fmla="*/ 77 h 162"/>
              <a:gd name="T98" fmla="*/ 2 w 191"/>
              <a:gd name="T99" fmla="*/ 79 h 162"/>
              <a:gd name="T100" fmla="*/ 0 w 191"/>
              <a:gd name="T101" fmla="*/ 87 h 162"/>
              <a:gd name="T102" fmla="*/ 2 w 191"/>
              <a:gd name="T103" fmla="*/ 94 h 162"/>
              <a:gd name="T104" fmla="*/ 2 w 191"/>
              <a:gd name="T105" fmla="*/ 98 h 162"/>
              <a:gd name="T106" fmla="*/ 2 w 191"/>
              <a:gd name="T107" fmla="*/ 111 h 162"/>
              <a:gd name="T108" fmla="*/ 2 w 191"/>
              <a:gd name="T109" fmla="*/ 124 h 162"/>
              <a:gd name="T110" fmla="*/ 27 w 191"/>
              <a:gd name="T111" fmla="*/ 130 h 162"/>
              <a:gd name="T112" fmla="*/ 36 w 191"/>
              <a:gd name="T113" fmla="*/ 150 h 162"/>
              <a:gd name="T114" fmla="*/ 45 w 191"/>
              <a:gd name="T115" fmla="*/ 162 h 162"/>
              <a:gd name="T116" fmla="*/ 70 w 191"/>
              <a:gd name="T117" fmla="*/ 160 h 162"/>
              <a:gd name="T118" fmla="*/ 83 w 191"/>
              <a:gd name="T119" fmla="*/ 160 h 162"/>
              <a:gd name="T120" fmla="*/ 93 w 191"/>
              <a:gd name="T121" fmla="*/ 156 h 162"/>
              <a:gd name="T122" fmla="*/ 94 w 191"/>
              <a:gd name="T123" fmla="*/ 154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1" h="162">
                <a:moveTo>
                  <a:pt x="98" y="148"/>
                </a:moveTo>
                <a:lnTo>
                  <a:pt x="100" y="145"/>
                </a:lnTo>
                <a:lnTo>
                  <a:pt x="98" y="141"/>
                </a:lnTo>
                <a:lnTo>
                  <a:pt x="98" y="137"/>
                </a:lnTo>
                <a:lnTo>
                  <a:pt x="100" y="135"/>
                </a:lnTo>
                <a:lnTo>
                  <a:pt x="100" y="133"/>
                </a:lnTo>
                <a:lnTo>
                  <a:pt x="104" y="132"/>
                </a:lnTo>
                <a:lnTo>
                  <a:pt x="106" y="130"/>
                </a:lnTo>
                <a:lnTo>
                  <a:pt x="108" y="128"/>
                </a:lnTo>
                <a:lnTo>
                  <a:pt x="113" y="124"/>
                </a:lnTo>
                <a:lnTo>
                  <a:pt x="113" y="120"/>
                </a:lnTo>
                <a:lnTo>
                  <a:pt x="113" y="118"/>
                </a:lnTo>
                <a:lnTo>
                  <a:pt x="117" y="118"/>
                </a:lnTo>
                <a:lnTo>
                  <a:pt x="119" y="117"/>
                </a:lnTo>
                <a:lnTo>
                  <a:pt x="119" y="117"/>
                </a:lnTo>
                <a:lnTo>
                  <a:pt x="125" y="118"/>
                </a:lnTo>
                <a:lnTo>
                  <a:pt x="125" y="118"/>
                </a:lnTo>
                <a:lnTo>
                  <a:pt x="128" y="120"/>
                </a:lnTo>
                <a:lnTo>
                  <a:pt x="130" y="124"/>
                </a:lnTo>
                <a:lnTo>
                  <a:pt x="134" y="126"/>
                </a:lnTo>
                <a:lnTo>
                  <a:pt x="136" y="126"/>
                </a:lnTo>
                <a:lnTo>
                  <a:pt x="140" y="124"/>
                </a:lnTo>
                <a:lnTo>
                  <a:pt x="142" y="120"/>
                </a:lnTo>
                <a:lnTo>
                  <a:pt x="142" y="118"/>
                </a:lnTo>
                <a:lnTo>
                  <a:pt x="142" y="117"/>
                </a:lnTo>
                <a:lnTo>
                  <a:pt x="145" y="117"/>
                </a:lnTo>
                <a:lnTo>
                  <a:pt x="147" y="113"/>
                </a:lnTo>
                <a:lnTo>
                  <a:pt x="147" y="111"/>
                </a:lnTo>
                <a:lnTo>
                  <a:pt x="147" y="107"/>
                </a:lnTo>
                <a:lnTo>
                  <a:pt x="153" y="102"/>
                </a:lnTo>
                <a:lnTo>
                  <a:pt x="153" y="100"/>
                </a:lnTo>
                <a:lnTo>
                  <a:pt x="153" y="98"/>
                </a:lnTo>
                <a:lnTo>
                  <a:pt x="155" y="94"/>
                </a:lnTo>
                <a:lnTo>
                  <a:pt x="158" y="90"/>
                </a:lnTo>
                <a:lnTo>
                  <a:pt x="162" y="88"/>
                </a:lnTo>
                <a:lnTo>
                  <a:pt x="162" y="85"/>
                </a:lnTo>
                <a:lnTo>
                  <a:pt x="164" y="81"/>
                </a:lnTo>
                <a:lnTo>
                  <a:pt x="162" y="77"/>
                </a:lnTo>
                <a:lnTo>
                  <a:pt x="166" y="74"/>
                </a:lnTo>
                <a:lnTo>
                  <a:pt x="170" y="74"/>
                </a:lnTo>
                <a:lnTo>
                  <a:pt x="174" y="70"/>
                </a:lnTo>
                <a:lnTo>
                  <a:pt x="174" y="66"/>
                </a:lnTo>
                <a:lnTo>
                  <a:pt x="174" y="62"/>
                </a:lnTo>
                <a:lnTo>
                  <a:pt x="174" y="59"/>
                </a:lnTo>
                <a:lnTo>
                  <a:pt x="175" y="57"/>
                </a:lnTo>
                <a:lnTo>
                  <a:pt x="177" y="51"/>
                </a:lnTo>
                <a:lnTo>
                  <a:pt x="179" y="49"/>
                </a:lnTo>
                <a:lnTo>
                  <a:pt x="179" y="47"/>
                </a:lnTo>
                <a:lnTo>
                  <a:pt x="183" y="45"/>
                </a:lnTo>
                <a:lnTo>
                  <a:pt x="185" y="45"/>
                </a:lnTo>
                <a:lnTo>
                  <a:pt x="187" y="42"/>
                </a:lnTo>
                <a:lnTo>
                  <a:pt x="191" y="40"/>
                </a:lnTo>
                <a:lnTo>
                  <a:pt x="191" y="38"/>
                </a:lnTo>
                <a:lnTo>
                  <a:pt x="191" y="34"/>
                </a:lnTo>
                <a:lnTo>
                  <a:pt x="191" y="32"/>
                </a:lnTo>
                <a:lnTo>
                  <a:pt x="189" y="30"/>
                </a:lnTo>
                <a:lnTo>
                  <a:pt x="185" y="29"/>
                </a:lnTo>
                <a:lnTo>
                  <a:pt x="185" y="27"/>
                </a:lnTo>
                <a:lnTo>
                  <a:pt x="185" y="21"/>
                </a:lnTo>
                <a:lnTo>
                  <a:pt x="185" y="19"/>
                </a:lnTo>
                <a:lnTo>
                  <a:pt x="183" y="14"/>
                </a:lnTo>
                <a:lnTo>
                  <a:pt x="183" y="14"/>
                </a:lnTo>
                <a:lnTo>
                  <a:pt x="179" y="10"/>
                </a:lnTo>
                <a:lnTo>
                  <a:pt x="175" y="4"/>
                </a:lnTo>
                <a:lnTo>
                  <a:pt x="174" y="4"/>
                </a:lnTo>
                <a:lnTo>
                  <a:pt x="170" y="2"/>
                </a:lnTo>
                <a:lnTo>
                  <a:pt x="168" y="6"/>
                </a:lnTo>
                <a:lnTo>
                  <a:pt x="168" y="8"/>
                </a:lnTo>
                <a:lnTo>
                  <a:pt x="166" y="8"/>
                </a:lnTo>
                <a:lnTo>
                  <a:pt x="164" y="8"/>
                </a:lnTo>
                <a:lnTo>
                  <a:pt x="162" y="8"/>
                </a:lnTo>
                <a:lnTo>
                  <a:pt x="160" y="10"/>
                </a:lnTo>
                <a:lnTo>
                  <a:pt x="157" y="12"/>
                </a:lnTo>
                <a:lnTo>
                  <a:pt x="155" y="14"/>
                </a:lnTo>
                <a:lnTo>
                  <a:pt x="153" y="15"/>
                </a:lnTo>
                <a:lnTo>
                  <a:pt x="149" y="12"/>
                </a:lnTo>
                <a:lnTo>
                  <a:pt x="145" y="12"/>
                </a:lnTo>
                <a:lnTo>
                  <a:pt x="140" y="10"/>
                </a:lnTo>
                <a:lnTo>
                  <a:pt x="132" y="10"/>
                </a:lnTo>
                <a:lnTo>
                  <a:pt x="128" y="10"/>
                </a:lnTo>
                <a:lnTo>
                  <a:pt x="121" y="10"/>
                </a:lnTo>
                <a:lnTo>
                  <a:pt x="117" y="12"/>
                </a:lnTo>
                <a:lnTo>
                  <a:pt x="111" y="17"/>
                </a:lnTo>
                <a:lnTo>
                  <a:pt x="108" y="19"/>
                </a:lnTo>
                <a:lnTo>
                  <a:pt x="106" y="19"/>
                </a:lnTo>
                <a:lnTo>
                  <a:pt x="98" y="17"/>
                </a:lnTo>
                <a:lnTo>
                  <a:pt x="94" y="15"/>
                </a:lnTo>
                <a:lnTo>
                  <a:pt x="89" y="14"/>
                </a:lnTo>
                <a:lnTo>
                  <a:pt x="87" y="12"/>
                </a:lnTo>
                <a:lnTo>
                  <a:pt x="87" y="10"/>
                </a:lnTo>
                <a:lnTo>
                  <a:pt x="83" y="8"/>
                </a:lnTo>
                <a:lnTo>
                  <a:pt x="81" y="8"/>
                </a:lnTo>
                <a:lnTo>
                  <a:pt x="79" y="8"/>
                </a:lnTo>
                <a:lnTo>
                  <a:pt x="76" y="10"/>
                </a:lnTo>
                <a:lnTo>
                  <a:pt x="74" y="12"/>
                </a:lnTo>
                <a:lnTo>
                  <a:pt x="70" y="12"/>
                </a:lnTo>
                <a:lnTo>
                  <a:pt x="68" y="14"/>
                </a:lnTo>
                <a:lnTo>
                  <a:pt x="66" y="14"/>
                </a:lnTo>
                <a:lnTo>
                  <a:pt x="64" y="12"/>
                </a:lnTo>
                <a:lnTo>
                  <a:pt x="61" y="6"/>
                </a:lnTo>
                <a:lnTo>
                  <a:pt x="59" y="4"/>
                </a:lnTo>
                <a:lnTo>
                  <a:pt x="53" y="2"/>
                </a:lnTo>
                <a:lnTo>
                  <a:pt x="51" y="2"/>
                </a:lnTo>
                <a:lnTo>
                  <a:pt x="49" y="2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2"/>
                </a:lnTo>
                <a:lnTo>
                  <a:pt x="34" y="2"/>
                </a:lnTo>
                <a:lnTo>
                  <a:pt x="32" y="2"/>
                </a:lnTo>
                <a:lnTo>
                  <a:pt x="29" y="2"/>
                </a:lnTo>
                <a:lnTo>
                  <a:pt x="27" y="2"/>
                </a:lnTo>
                <a:lnTo>
                  <a:pt x="25" y="2"/>
                </a:lnTo>
                <a:lnTo>
                  <a:pt x="23" y="4"/>
                </a:lnTo>
                <a:lnTo>
                  <a:pt x="19" y="6"/>
                </a:lnTo>
                <a:lnTo>
                  <a:pt x="19" y="8"/>
                </a:lnTo>
                <a:lnTo>
                  <a:pt x="19" y="10"/>
                </a:lnTo>
                <a:lnTo>
                  <a:pt x="19" y="10"/>
                </a:lnTo>
                <a:lnTo>
                  <a:pt x="19" y="12"/>
                </a:lnTo>
                <a:lnTo>
                  <a:pt x="19" y="15"/>
                </a:lnTo>
                <a:lnTo>
                  <a:pt x="21" y="15"/>
                </a:lnTo>
                <a:lnTo>
                  <a:pt x="21" y="19"/>
                </a:lnTo>
                <a:lnTo>
                  <a:pt x="17" y="19"/>
                </a:lnTo>
                <a:lnTo>
                  <a:pt x="13" y="23"/>
                </a:lnTo>
                <a:lnTo>
                  <a:pt x="15" y="25"/>
                </a:lnTo>
                <a:lnTo>
                  <a:pt x="13" y="25"/>
                </a:lnTo>
                <a:lnTo>
                  <a:pt x="15" y="30"/>
                </a:lnTo>
                <a:lnTo>
                  <a:pt x="17" y="30"/>
                </a:lnTo>
                <a:lnTo>
                  <a:pt x="17" y="32"/>
                </a:lnTo>
                <a:lnTo>
                  <a:pt x="15" y="34"/>
                </a:lnTo>
                <a:lnTo>
                  <a:pt x="15" y="34"/>
                </a:lnTo>
                <a:lnTo>
                  <a:pt x="13" y="38"/>
                </a:lnTo>
                <a:lnTo>
                  <a:pt x="15" y="40"/>
                </a:lnTo>
                <a:lnTo>
                  <a:pt x="19" y="44"/>
                </a:lnTo>
                <a:lnTo>
                  <a:pt x="19" y="49"/>
                </a:lnTo>
                <a:lnTo>
                  <a:pt x="21" y="55"/>
                </a:lnTo>
                <a:lnTo>
                  <a:pt x="21" y="57"/>
                </a:lnTo>
                <a:lnTo>
                  <a:pt x="17" y="57"/>
                </a:lnTo>
                <a:lnTo>
                  <a:pt x="15" y="59"/>
                </a:lnTo>
                <a:lnTo>
                  <a:pt x="15" y="60"/>
                </a:lnTo>
                <a:lnTo>
                  <a:pt x="19" y="64"/>
                </a:lnTo>
                <a:lnTo>
                  <a:pt x="17" y="66"/>
                </a:lnTo>
                <a:lnTo>
                  <a:pt x="15" y="64"/>
                </a:lnTo>
                <a:lnTo>
                  <a:pt x="13" y="68"/>
                </a:lnTo>
                <a:lnTo>
                  <a:pt x="12" y="70"/>
                </a:lnTo>
                <a:lnTo>
                  <a:pt x="10" y="74"/>
                </a:lnTo>
                <a:lnTo>
                  <a:pt x="8" y="77"/>
                </a:lnTo>
                <a:lnTo>
                  <a:pt x="8" y="77"/>
                </a:lnTo>
                <a:lnTo>
                  <a:pt x="4" y="77"/>
                </a:lnTo>
                <a:lnTo>
                  <a:pt x="2" y="79"/>
                </a:lnTo>
                <a:lnTo>
                  <a:pt x="0" y="81"/>
                </a:lnTo>
                <a:lnTo>
                  <a:pt x="2" y="85"/>
                </a:lnTo>
                <a:lnTo>
                  <a:pt x="0" y="87"/>
                </a:lnTo>
                <a:lnTo>
                  <a:pt x="0" y="90"/>
                </a:lnTo>
                <a:lnTo>
                  <a:pt x="0" y="92"/>
                </a:lnTo>
                <a:lnTo>
                  <a:pt x="2" y="94"/>
                </a:lnTo>
                <a:lnTo>
                  <a:pt x="0" y="96"/>
                </a:lnTo>
                <a:lnTo>
                  <a:pt x="2" y="96"/>
                </a:lnTo>
                <a:lnTo>
                  <a:pt x="2" y="98"/>
                </a:lnTo>
                <a:lnTo>
                  <a:pt x="0" y="102"/>
                </a:lnTo>
                <a:lnTo>
                  <a:pt x="2" y="107"/>
                </a:lnTo>
                <a:lnTo>
                  <a:pt x="2" y="111"/>
                </a:lnTo>
                <a:lnTo>
                  <a:pt x="2" y="113"/>
                </a:lnTo>
                <a:lnTo>
                  <a:pt x="2" y="122"/>
                </a:lnTo>
                <a:lnTo>
                  <a:pt x="2" y="124"/>
                </a:lnTo>
                <a:lnTo>
                  <a:pt x="8" y="126"/>
                </a:lnTo>
                <a:lnTo>
                  <a:pt x="13" y="124"/>
                </a:lnTo>
                <a:lnTo>
                  <a:pt x="27" y="130"/>
                </a:lnTo>
                <a:lnTo>
                  <a:pt x="32" y="137"/>
                </a:lnTo>
                <a:lnTo>
                  <a:pt x="36" y="145"/>
                </a:lnTo>
                <a:lnTo>
                  <a:pt x="36" y="150"/>
                </a:lnTo>
                <a:lnTo>
                  <a:pt x="40" y="150"/>
                </a:lnTo>
                <a:lnTo>
                  <a:pt x="42" y="158"/>
                </a:lnTo>
                <a:lnTo>
                  <a:pt x="45" y="162"/>
                </a:lnTo>
                <a:lnTo>
                  <a:pt x="51" y="162"/>
                </a:lnTo>
                <a:lnTo>
                  <a:pt x="68" y="162"/>
                </a:lnTo>
                <a:lnTo>
                  <a:pt x="70" y="160"/>
                </a:lnTo>
                <a:lnTo>
                  <a:pt x="74" y="160"/>
                </a:lnTo>
                <a:lnTo>
                  <a:pt x="81" y="158"/>
                </a:lnTo>
                <a:lnTo>
                  <a:pt x="83" y="160"/>
                </a:lnTo>
                <a:lnTo>
                  <a:pt x="87" y="158"/>
                </a:lnTo>
                <a:lnTo>
                  <a:pt x="89" y="154"/>
                </a:lnTo>
                <a:lnTo>
                  <a:pt x="93" y="156"/>
                </a:lnTo>
                <a:lnTo>
                  <a:pt x="93" y="156"/>
                </a:lnTo>
                <a:lnTo>
                  <a:pt x="93" y="156"/>
                </a:lnTo>
                <a:lnTo>
                  <a:pt x="94" y="154"/>
                </a:lnTo>
                <a:lnTo>
                  <a:pt x="98" y="14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Freeform 894">
            <a:extLst>
              <a:ext uri="{FF2B5EF4-FFF2-40B4-BE49-F238E27FC236}">
                <a16:creationId xmlns:a16="http://schemas.microsoft.com/office/drawing/2014/main" id="{4CD60088-21CD-4D65-A888-FDAFAFFF6559}"/>
              </a:ext>
            </a:extLst>
          </p:cNvPr>
          <p:cNvSpPr>
            <a:spLocks/>
          </p:cNvSpPr>
          <p:nvPr/>
        </p:nvSpPr>
        <p:spPr bwMode="auto">
          <a:xfrm>
            <a:off x="6087415" y="4344748"/>
            <a:ext cx="8092" cy="9711"/>
          </a:xfrm>
          <a:custGeom>
            <a:avLst/>
            <a:gdLst>
              <a:gd name="T0" fmla="*/ 0 w 5"/>
              <a:gd name="T1" fmla="*/ 2 h 6"/>
              <a:gd name="T2" fmla="*/ 2 w 5"/>
              <a:gd name="T3" fmla="*/ 6 h 6"/>
              <a:gd name="T4" fmla="*/ 2 w 5"/>
              <a:gd name="T5" fmla="*/ 6 h 6"/>
              <a:gd name="T6" fmla="*/ 4 w 5"/>
              <a:gd name="T7" fmla="*/ 4 h 6"/>
              <a:gd name="T8" fmla="*/ 5 w 5"/>
              <a:gd name="T9" fmla="*/ 2 h 6"/>
              <a:gd name="T10" fmla="*/ 2 w 5"/>
              <a:gd name="T11" fmla="*/ 0 h 6"/>
              <a:gd name="T12" fmla="*/ 0 w 5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0" y="2"/>
                </a:moveTo>
                <a:lnTo>
                  <a:pt x="2" y="6"/>
                </a:lnTo>
                <a:lnTo>
                  <a:pt x="2" y="6"/>
                </a:lnTo>
                <a:lnTo>
                  <a:pt x="4" y="4"/>
                </a:lnTo>
                <a:lnTo>
                  <a:pt x="5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Freeform 895">
            <a:extLst>
              <a:ext uri="{FF2B5EF4-FFF2-40B4-BE49-F238E27FC236}">
                <a16:creationId xmlns:a16="http://schemas.microsoft.com/office/drawing/2014/main" id="{AE644C4D-C5F1-47E8-817B-A1291E25451C}"/>
              </a:ext>
            </a:extLst>
          </p:cNvPr>
          <p:cNvSpPr>
            <a:spLocks/>
          </p:cNvSpPr>
          <p:nvPr/>
        </p:nvSpPr>
        <p:spPr bwMode="auto">
          <a:xfrm>
            <a:off x="6139208" y="4250873"/>
            <a:ext cx="14566" cy="17805"/>
          </a:xfrm>
          <a:custGeom>
            <a:avLst/>
            <a:gdLst>
              <a:gd name="T0" fmla="*/ 9 w 9"/>
              <a:gd name="T1" fmla="*/ 6 h 11"/>
              <a:gd name="T2" fmla="*/ 7 w 9"/>
              <a:gd name="T3" fmla="*/ 0 h 11"/>
              <a:gd name="T4" fmla="*/ 7 w 9"/>
              <a:gd name="T5" fmla="*/ 0 h 11"/>
              <a:gd name="T6" fmla="*/ 4 w 9"/>
              <a:gd name="T7" fmla="*/ 4 h 11"/>
              <a:gd name="T8" fmla="*/ 2 w 9"/>
              <a:gd name="T9" fmla="*/ 8 h 11"/>
              <a:gd name="T10" fmla="*/ 0 w 9"/>
              <a:gd name="T11" fmla="*/ 8 h 11"/>
              <a:gd name="T12" fmla="*/ 0 w 9"/>
              <a:gd name="T13" fmla="*/ 9 h 11"/>
              <a:gd name="T14" fmla="*/ 4 w 9"/>
              <a:gd name="T15" fmla="*/ 11 h 11"/>
              <a:gd name="T16" fmla="*/ 5 w 9"/>
              <a:gd name="T17" fmla="*/ 11 h 11"/>
              <a:gd name="T18" fmla="*/ 9 w 9"/>
              <a:gd name="T1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1">
                <a:moveTo>
                  <a:pt x="9" y="6"/>
                </a:moveTo>
                <a:lnTo>
                  <a:pt x="7" y="0"/>
                </a:lnTo>
                <a:lnTo>
                  <a:pt x="7" y="0"/>
                </a:lnTo>
                <a:lnTo>
                  <a:pt x="4" y="4"/>
                </a:lnTo>
                <a:lnTo>
                  <a:pt x="2" y="8"/>
                </a:lnTo>
                <a:lnTo>
                  <a:pt x="0" y="8"/>
                </a:lnTo>
                <a:lnTo>
                  <a:pt x="0" y="9"/>
                </a:lnTo>
                <a:lnTo>
                  <a:pt x="4" y="11"/>
                </a:lnTo>
                <a:lnTo>
                  <a:pt x="5" y="11"/>
                </a:lnTo>
                <a:lnTo>
                  <a:pt x="9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Freeform 896">
            <a:extLst>
              <a:ext uri="{FF2B5EF4-FFF2-40B4-BE49-F238E27FC236}">
                <a16:creationId xmlns:a16="http://schemas.microsoft.com/office/drawing/2014/main" id="{157CC182-CD17-4988-A8DA-BA7C06C50F28}"/>
              </a:ext>
            </a:extLst>
          </p:cNvPr>
          <p:cNvSpPr>
            <a:spLocks/>
          </p:cNvSpPr>
          <p:nvPr/>
        </p:nvSpPr>
        <p:spPr bwMode="auto">
          <a:xfrm>
            <a:off x="6145683" y="3999998"/>
            <a:ext cx="203938" cy="305907"/>
          </a:xfrm>
          <a:custGeom>
            <a:avLst/>
            <a:gdLst>
              <a:gd name="T0" fmla="*/ 45 w 126"/>
              <a:gd name="T1" fmla="*/ 183 h 189"/>
              <a:gd name="T2" fmla="*/ 47 w 126"/>
              <a:gd name="T3" fmla="*/ 183 h 189"/>
              <a:gd name="T4" fmla="*/ 54 w 126"/>
              <a:gd name="T5" fmla="*/ 181 h 189"/>
              <a:gd name="T6" fmla="*/ 62 w 126"/>
              <a:gd name="T7" fmla="*/ 183 h 189"/>
              <a:gd name="T8" fmla="*/ 67 w 126"/>
              <a:gd name="T9" fmla="*/ 183 h 189"/>
              <a:gd name="T10" fmla="*/ 73 w 126"/>
              <a:gd name="T11" fmla="*/ 183 h 189"/>
              <a:gd name="T12" fmla="*/ 98 w 126"/>
              <a:gd name="T13" fmla="*/ 185 h 189"/>
              <a:gd name="T14" fmla="*/ 101 w 126"/>
              <a:gd name="T15" fmla="*/ 187 h 189"/>
              <a:gd name="T16" fmla="*/ 107 w 126"/>
              <a:gd name="T17" fmla="*/ 187 h 189"/>
              <a:gd name="T18" fmla="*/ 111 w 126"/>
              <a:gd name="T19" fmla="*/ 187 h 189"/>
              <a:gd name="T20" fmla="*/ 118 w 126"/>
              <a:gd name="T21" fmla="*/ 187 h 189"/>
              <a:gd name="T22" fmla="*/ 122 w 126"/>
              <a:gd name="T23" fmla="*/ 189 h 189"/>
              <a:gd name="T24" fmla="*/ 124 w 126"/>
              <a:gd name="T25" fmla="*/ 187 h 189"/>
              <a:gd name="T26" fmla="*/ 126 w 126"/>
              <a:gd name="T27" fmla="*/ 181 h 189"/>
              <a:gd name="T28" fmla="*/ 126 w 126"/>
              <a:gd name="T29" fmla="*/ 178 h 189"/>
              <a:gd name="T30" fmla="*/ 126 w 126"/>
              <a:gd name="T31" fmla="*/ 170 h 189"/>
              <a:gd name="T32" fmla="*/ 116 w 126"/>
              <a:gd name="T33" fmla="*/ 159 h 189"/>
              <a:gd name="T34" fmla="*/ 107 w 126"/>
              <a:gd name="T35" fmla="*/ 148 h 189"/>
              <a:gd name="T36" fmla="*/ 101 w 126"/>
              <a:gd name="T37" fmla="*/ 136 h 189"/>
              <a:gd name="T38" fmla="*/ 99 w 126"/>
              <a:gd name="T39" fmla="*/ 125 h 189"/>
              <a:gd name="T40" fmla="*/ 99 w 126"/>
              <a:gd name="T41" fmla="*/ 114 h 189"/>
              <a:gd name="T42" fmla="*/ 107 w 126"/>
              <a:gd name="T43" fmla="*/ 104 h 189"/>
              <a:gd name="T44" fmla="*/ 114 w 126"/>
              <a:gd name="T45" fmla="*/ 95 h 189"/>
              <a:gd name="T46" fmla="*/ 116 w 126"/>
              <a:gd name="T47" fmla="*/ 88 h 189"/>
              <a:gd name="T48" fmla="*/ 109 w 126"/>
              <a:gd name="T49" fmla="*/ 76 h 189"/>
              <a:gd name="T50" fmla="*/ 94 w 126"/>
              <a:gd name="T51" fmla="*/ 63 h 189"/>
              <a:gd name="T52" fmla="*/ 92 w 126"/>
              <a:gd name="T53" fmla="*/ 60 h 189"/>
              <a:gd name="T54" fmla="*/ 92 w 126"/>
              <a:gd name="T55" fmla="*/ 52 h 189"/>
              <a:gd name="T56" fmla="*/ 99 w 126"/>
              <a:gd name="T57" fmla="*/ 52 h 189"/>
              <a:gd name="T58" fmla="*/ 107 w 126"/>
              <a:gd name="T59" fmla="*/ 52 h 189"/>
              <a:gd name="T60" fmla="*/ 114 w 126"/>
              <a:gd name="T61" fmla="*/ 54 h 189"/>
              <a:gd name="T62" fmla="*/ 111 w 126"/>
              <a:gd name="T63" fmla="*/ 48 h 189"/>
              <a:gd name="T64" fmla="*/ 103 w 126"/>
              <a:gd name="T65" fmla="*/ 39 h 189"/>
              <a:gd name="T66" fmla="*/ 107 w 126"/>
              <a:gd name="T67" fmla="*/ 30 h 189"/>
              <a:gd name="T68" fmla="*/ 107 w 126"/>
              <a:gd name="T69" fmla="*/ 24 h 189"/>
              <a:gd name="T70" fmla="*/ 103 w 126"/>
              <a:gd name="T71" fmla="*/ 15 h 189"/>
              <a:gd name="T72" fmla="*/ 98 w 126"/>
              <a:gd name="T73" fmla="*/ 5 h 189"/>
              <a:gd name="T74" fmla="*/ 92 w 126"/>
              <a:gd name="T75" fmla="*/ 7 h 189"/>
              <a:gd name="T76" fmla="*/ 96 w 126"/>
              <a:gd name="T77" fmla="*/ 16 h 189"/>
              <a:gd name="T78" fmla="*/ 98 w 126"/>
              <a:gd name="T79" fmla="*/ 24 h 189"/>
              <a:gd name="T80" fmla="*/ 92 w 126"/>
              <a:gd name="T81" fmla="*/ 31 h 189"/>
              <a:gd name="T82" fmla="*/ 86 w 126"/>
              <a:gd name="T83" fmla="*/ 35 h 189"/>
              <a:gd name="T84" fmla="*/ 81 w 126"/>
              <a:gd name="T85" fmla="*/ 45 h 189"/>
              <a:gd name="T86" fmla="*/ 81 w 126"/>
              <a:gd name="T87" fmla="*/ 56 h 189"/>
              <a:gd name="T88" fmla="*/ 69 w 126"/>
              <a:gd name="T89" fmla="*/ 63 h 189"/>
              <a:gd name="T90" fmla="*/ 69 w 126"/>
              <a:gd name="T91" fmla="*/ 74 h 189"/>
              <a:gd name="T92" fmla="*/ 60 w 126"/>
              <a:gd name="T93" fmla="*/ 84 h 189"/>
              <a:gd name="T94" fmla="*/ 54 w 126"/>
              <a:gd name="T95" fmla="*/ 93 h 189"/>
              <a:gd name="T96" fmla="*/ 52 w 126"/>
              <a:gd name="T97" fmla="*/ 103 h 189"/>
              <a:gd name="T98" fmla="*/ 49 w 126"/>
              <a:gd name="T99" fmla="*/ 106 h 189"/>
              <a:gd name="T100" fmla="*/ 41 w 126"/>
              <a:gd name="T101" fmla="*/ 112 h 189"/>
              <a:gd name="T102" fmla="*/ 32 w 126"/>
              <a:gd name="T103" fmla="*/ 104 h 189"/>
              <a:gd name="T104" fmla="*/ 26 w 126"/>
              <a:gd name="T105" fmla="*/ 103 h 189"/>
              <a:gd name="T106" fmla="*/ 20 w 126"/>
              <a:gd name="T107" fmla="*/ 106 h 189"/>
              <a:gd name="T108" fmla="*/ 13 w 126"/>
              <a:gd name="T109" fmla="*/ 116 h 189"/>
              <a:gd name="T110" fmla="*/ 7 w 126"/>
              <a:gd name="T111" fmla="*/ 121 h 189"/>
              <a:gd name="T112" fmla="*/ 7 w 126"/>
              <a:gd name="T113" fmla="*/ 131 h 189"/>
              <a:gd name="T114" fmla="*/ 0 w 126"/>
              <a:gd name="T115" fmla="*/ 142 h 189"/>
              <a:gd name="T116" fmla="*/ 7 w 126"/>
              <a:gd name="T117" fmla="*/ 151 h 189"/>
              <a:gd name="T118" fmla="*/ 17 w 126"/>
              <a:gd name="T119" fmla="*/ 151 h 189"/>
              <a:gd name="T120" fmla="*/ 18 w 126"/>
              <a:gd name="T121" fmla="*/ 163 h 189"/>
              <a:gd name="T122" fmla="*/ 20 w 126"/>
              <a:gd name="T123" fmla="*/ 179 h 189"/>
              <a:gd name="T124" fmla="*/ 22 w 126"/>
              <a:gd name="T125" fmla="*/ 18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" h="189">
                <a:moveTo>
                  <a:pt x="24" y="183"/>
                </a:moveTo>
                <a:lnTo>
                  <a:pt x="24" y="185"/>
                </a:lnTo>
                <a:lnTo>
                  <a:pt x="45" y="183"/>
                </a:lnTo>
                <a:lnTo>
                  <a:pt x="45" y="185"/>
                </a:lnTo>
                <a:lnTo>
                  <a:pt x="45" y="183"/>
                </a:lnTo>
                <a:lnTo>
                  <a:pt x="47" y="183"/>
                </a:lnTo>
                <a:lnTo>
                  <a:pt x="49" y="183"/>
                </a:lnTo>
                <a:lnTo>
                  <a:pt x="49" y="181"/>
                </a:lnTo>
                <a:lnTo>
                  <a:pt x="54" y="181"/>
                </a:lnTo>
                <a:lnTo>
                  <a:pt x="56" y="181"/>
                </a:lnTo>
                <a:lnTo>
                  <a:pt x="60" y="181"/>
                </a:lnTo>
                <a:lnTo>
                  <a:pt x="62" y="183"/>
                </a:lnTo>
                <a:lnTo>
                  <a:pt x="65" y="181"/>
                </a:lnTo>
                <a:lnTo>
                  <a:pt x="67" y="181"/>
                </a:lnTo>
                <a:lnTo>
                  <a:pt x="67" y="183"/>
                </a:lnTo>
                <a:lnTo>
                  <a:pt x="71" y="183"/>
                </a:lnTo>
                <a:lnTo>
                  <a:pt x="73" y="183"/>
                </a:lnTo>
                <a:lnTo>
                  <a:pt x="73" y="183"/>
                </a:lnTo>
                <a:lnTo>
                  <a:pt x="75" y="183"/>
                </a:lnTo>
                <a:lnTo>
                  <a:pt x="96" y="185"/>
                </a:lnTo>
                <a:lnTo>
                  <a:pt x="98" y="185"/>
                </a:lnTo>
                <a:lnTo>
                  <a:pt x="99" y="185"/>
                </a:lnTo>
                <a:lnTo>
                  <a:pt x="99" y="185"/>
                </a:lnTo>
                <a:lnTo>
                  <a:pt x="101" y="187"/>
                </a:lnTo>
                <a:lnTo>
                  <a:pt x="103" y="185"/>
                </a:lnTo>
                <a:lnTo>
                  <a:pt x="105" y="187"/>
                </a:lnTo>
                <a:lnTo>
                  <a:pt x="107" y="187"/>
                </a:lnTo>
                <a:lnTo>
                  <a:pt x="109" y="187"/>
                </a:lnTo>
                <a:lnTo>
                  <a:pt x="109" y="187"/>
                </a:lnTo>
                <a:lnTo>
                  <a:pt x="111" y="187"/>
                </a:lnTo>
                <a:lnTo>
                  <a:pt x="113" y="189"/>
                </a:lnTo>
                <a:lnTo>
                  <a:pt x="114" y="187"/>
                </a:lnTo>
                <a:lnTo>
                  <a:pt x="118" y="187"/>
                </a:lnTo>
                <a:lnTo>
                  <a:pt x="118" y="189"/>
                </a:lnTo>
                <a:lnTo>
                  <a:pt x="120" y="189"/>
                </a:lnTo>
                <a:lnTo>
                  <a:pt x="122" y="189"/>
                </a:lnTo>
                <a:lnTo>
                  <a:pt x="122" y="189"/>
                </a:lnTo>
                <a:lnTo>
                  <a:pt x="124" y="189"/>
                </a:lnTo>
                <a:lnTo>
                  <a:pt x="124" y="187"/>
                </a:lnTo>
                <a:lnTo>
                  <a:pt x="122" y="185"/>
                </a:lnTo>
                <a:lnTo>
                  <a:pt x="124" y="183"/>
                </a:lnTo>
                <a:lnTo>
                  <a:pt x="126" y="181"/>
                </a:lnTo>
                <a:lnTo>
                  <a:pt x="126" y="179"/>
                </a:lnTo>
                <a:lnTo>
                  <a:pt x="126" y="178"/>
                </a:lnTo>
                <a:lnTo>
                  <a:pt x="126" y="178"/>
                </a:lnTo>
                <a:lnTo>
                  <a:pt x="126" y="176"/>
                </a:lnTo>
                <a:lnTo>
                  <a:pt x="126" y="174"/>
                </a:lnTo>
                <a:lnTo>
                  <a:pt x="126" y="170"/>
                </a:lnTo>
                <a:lnTo>
                  <a:pt x="120" y="166"/>
                </a:lnTo>
                <a:lnTo>
                  <a:pt x="118" y="164"/>
                </a:lnTo>
                <a:lnTo>
                  <a:pt x="116" y="159"/>
                </a:lnTo>
                <a:lnTo>
                  <a:pt x="111" y="153"/>
                </a:lnTo>
                <a:lnTo>
                  <a:pt x="111" y="149"/>
                </a:lnTo>
                <a:lnTo>
                  <a:pt x="107" y="148"/>
                </a:lnTo>
                <a:lnTo>
                  <a:pt x="103" y="144"/>
                </a:lnTo>
                <a:lnTo>
                  <a:pt x="101" y="144"/>
                </a:lnTo>
                <a:lnTo>
                  <a:pt x="101" y="136"/>
                </a:lnTo>
                <a:lnTo>
                  <a:pt x="101" y="133"/>
                </a:lnTo>
                <a:lnTo>
                  <a:pt x="99" y="129"/>
                </a:lnTo>
                <a:lnTo>
                  <a:pt x="99" y="125"/>
                </a:lnTo>
                <a:lnTo>
                  <a:pt x="99" y="119"/>
                </a:lnTo>
                <a:lnTo>
                  <a:pt x="98" y="118"/>
                </a:lnTo>
                <a:lnTo>
                  <a:pt x="99" y="114"/>
                </a:lnTo>
                <a:lnTo>
                  <a:pt x="101" y="114"/>
                </a:lnTo>
                <a:lnTo>
                  <a:pt x="105" y="110"/>
                </a:lnTo>
                <a:lnTo>
                  <a:pt x="107" y="104"/>
                </a:lnTo>
                <a:lnTo>
                  <a:pt x="111" y="99"/>
                </a:lnTo>
                <a:lnTo>
                  <a:pt x="111" y="97"/>
                </a:lnTo>
                <a:lnTo>
                  <a:pt x="114" y="95"/>
                </a:lnTo>
                <a:lnTo>
                  <a:pt x="116" y="91"/>
                </a:lnTo>
                <a:lnTo>
                  <a:pt x="116" y="89"/>
                </a:lnTo>
                <a:lnTo>
                  <a:pt x="116" y="88"/>
                </a:lnTo>
                <a:lnTo>
                  <a:pt x="114" y="82"/>
                </a:lnTo>
                <a:lnTo>
                  <a:pt x="111" y="78"/>
                </a:lnTo>
                <a:lnTo>
                  <a:pt x="109" y="76"/>
                </a:lnTo>
                <a:lnTo>
                  <a:pt x="103" y="71"/>
                </a:lnTo>
                <a:lnTo>
                  <a:pt x="98" y="65"/>
                </a:lnTo>
                <a:lnTo>
                  <a:pt x="94" y="63"/>
                </a:lnTo>
                <a:lnTo>
                  <a:pt x="94" y="61"/>
                </a:lnTo>
                <a:lnTo>
                  <a:pt x="92" y="61"/>
                </a:lnTo>
                <a:lnTo>
                  <a:pt x="92" y="60"/>
                </a:lnTo>
                <a:lnTo>
                  <a:pt x="92" y="56"/>
                </a:lnTo>
                <a:lnTo>
                  <a:pt x="92" y="54"/>
                </a:lnTo>
                <a:lnTo>
                  <a:pt x="92" y="52"/>
                </a:lnTo>
                <a:lnTo>
                  <a:pt x="96" y="52"/>
                </a:lnTo>
                <a:lnTo>
                  <a:pt x="98" y="52"/>
                </a:lnTo>
                <a:lnTo>
                  <a:pt x="99" y="52"/>
                </a:lnTo>
                <a:lnTo>
                  <a:pt x="103" y="52"/>
                </a:lnTo>
                <a:lnTo>
                  <a:pt x="105" y="52"/>
                </a:lnTo>
                <a:lnTo>
                  <a:pt x="107" y="52"/>
                </a:lnTo>
                <a:lnTo>
                  <a:pt x="111" y="52"/>
                </a:lnTo>
                <a:lnTo>
                  <a:pt x="113" y="52"/>
                </a:lnTo>
                <a:lnTo>
                  <a:pt x="114" y="54"/>
                </a:lnTo>
                <a:lnTo>
                  <a:pt x="116" y="52"/>
                </a:lnTo>
                <a:lnTo>
                  <a:pt x="114" y="52"/>
                </a:lnTo>
                <a:lnTo>
                  <a:pt x="111" y="48"/>
                </a:lnTo>
                <a:lnTo>
                  <a:pt x="109" y="45"/>
                </a:lnTo>
                <a:lnTo>
                  <a:pt x="107" y="43"/>
                </a:lnTo>
                <a:lnTo>
                  <a:pt x="103" y="39"/>
                </a:lnTo>
                <a:lnTo>
                  <a:pt x="103" y="35"/>
                </a:lnTo>
                <a:lnTo>
                  <a:pt x="105" y="33"/>
                </a:lnTo>
                <a:lnTo>
                  <a:pt x="107" y="30"/>
                </a:lnTo>
                <a:lnTo>
                  <a:pt x="105" y="28"/>
                </a:lnTo>
                <a:lnTo>
                  <a:pt x="105" y="26"/>
                </a:lnTo>
                <a:lnTo>
                  <a:pt x="107" y="24"/>
                </a:lnTo>
                <a:lnTo>
                  <a:pt x="107" y="22"/>
                </a:lnTo>
                <a:lnTo>
                  <a:pt x="105" y="16"/>
                </a:lnTo>
                <a:lnTo>
                  <a:pt x="103" y="15"/>
                </a:lnTo>
                <a:lnTo>
                  <a:pt x="103" y="13"/>
                </a:lnTo>
                <a:lnTo>
                  <a:pt x="101" y="9"/>
                </a:lnTo>
                <a:lnTo>
                  <a:pt x="98" y="5"/>
                </a:lnTo>
                <a:lnTo>
                  <a:pt x="90" y="0"/>
                </a:lnTo>
                <a:lnTo>
                  <a:pt x="92" y="5"/>
                </a:lnTo>
                <a:lnTo>
                  <a:pt x="92" y="7"/>
                </a:lnTo>
                <a:lnTo>
                  <a:pt x="92" y="13"/>
                </a:lnTo>
                <a:lnTo>
                  <a:pt x="92" y="15"/>
                </a:lnTo>
                <a:lnTo>
                  <a:pt x="96" y="16"/>
                </a:lnTo>
                <a:lnTo>
                  <a:pt x="98" y="18"/>
                </a:lnTo>
                <a:lnTo>
                  <a:pt x="98" y="20"/>
                </a:lnTo>
                <a:lnTo>
                  <a:pt x="98" y="24"/>
                </a:lnTo>
                <a:lnTo>
                  <a:pt x="98" y="26"/>
                </a:lnTo>
                <a:lnTo>
                  <a:pt x="94" y="28"/>
                </a:lnTo>
                <a:lnTo>
                  <a:pt x="92" y="31"/>
                </a:lnTo>
                <a:lnTo>
                  <a:pt x="90" y="31"/>
                </a:lnTo>
                <a:lnTo>
                  <a:pt x="86" y="33"/>
                </a:lnTo>
                <a:lnTo>
                  <a:pt x="86" y="35"/>
                </a:lnTo>
                <a:lnTo>
                  <a:pt x="84" y="37"/>
                </a:lnTo>
                <a:lnTo>
                  <a:pt x="82" y="43"/>
                </a:lnTo>
                <a:lnTo>
                  <a:pt x="81" y="45"/>
                </a:lnTo>
                <a:lnTo>
                  <a:pt x="81" y="48"/>
                </a:lnTo>
                <a:lnTo>
                  <a:pt x="81" y="52"/>
                </a:lnTo>
                <a:lnTo>
                  <a:pt x="81" y="56"/>
                </a:lnTo>
                <a:lnTo>
                  <a:pt x="77" y="60"/>
                </a:lnTo>
                <a:lnTo>
                  <a:pt x="73" y="60"/>
                </a:lnTo>
                <a:lnTo>
                  <a:pt x="69" y="63"/>
                </a:lnTo>
                <a:lnTo>
                  <a:pt x="71" y="67"/>
                </a:lnTo>
                <a:lnTo>
                  <a:pt x="69" y="71"/>
                </a:lnTo>
                <a:lnTo>
                  <a:pt x="69" y="74"/>
                </a:lnTo>
                <a:lnTo>
                  <a:pt x="65" y="76"/>
                </a:lnTo>
                <a:lnTo>
                  <a:pt x="62" y="80"/>
                </a:lnTo>
                <a:lnTo>
                  <a:pt x="60" y="84"/>
                </a:lnTo>
                <a:lnTo>
                  <a:pt x="60" y="86"/>
                </a:lnTo>
                <a:lnTo>
                  <a:pt x="60" y="88"/>
                </a:lnTo>
                <a:lnTo>
                  <a:pt x="54" y="93"/>
                </a:lnTo>
                <a:lnTo>
                  <a:pt x="54" y="97"/>
                </a:lnTo>
                <a:lnTo>
                  <a:pt x="54" y="99"/>
                </a:lnTo>
                <a:lnTo>
                  <a:pt x="52" y="103"/>
                </a:lnTo>
                <a:lnTo>
                  <a:pt x="49" y="103"/>
                </a:lnTo>
                <a:lnTo>
                  <a:pt x="49" y="104"/>
                </a:lnTo>
                <a:lnTo>
                  <a:pt x="49" y="106"/>
                </a:lnTo>
                <a:lnTo>
                  <a:pt x="47" y="110"/>
                </a:lnTo>
                <a:lnTo>
                  <a:pt x="43" y="112"/>
                </a:lnTo>
                <a:lnTo>
                  <a:pt x="41" y="112"/>
                </a:lnTo>
                <a:lnTo>
                  <a:pt x="37" y="110"/>
                </a:lnTo>
                <a:lnTo>
                  <a:pt x="35" y="106"/>
                </a:lnTo>
                <a:lnTo>
                  <a:pt x="32" y="104"/>
                </a:lnTo>
                <a:lnTo>
                  <a:pt x="32" y="104"/>
                </a:lnTo>
                <a:lnTo>
                  <a:pt x="26" y="103"/>
                </a:lnTo>
                <a:lnTo>
                  <a:pt x="26" y="103"/>
                </a:lnTo>
                <a:lnTo>
                  <a:pt x="24" y="104"/>
                </a:lnTo>
                <a:lnTo>
                  <a:pt x="20" y="104"/>
                </a:lnTo>
                <a:lnTo>
                  <a:pt x="20" y="106"/>
                </a:lnTo>
                <a:lnTo>
                  <a:pt x="20" y="110"/>
                </a:lnTo>
                <a:lnTo>
                  <a:pt x="15" y="114"/>
                </a:lnTo>
                <a:lnTo>
                  <a:pt x="13" y="116"/>
                </a:lnTo>
                <a:lnTo>
                  <a:pt x="11" y="118"/>
                </a:lnTo>
                <a:lnTo>
                  <a:pt x="7" y="119"/>
                </a:lnTo>
                <a:lnTo>
                  <a:pt x="7" y="121"/>
                </a:lnTo>
                <a:lnTo>
                  <a:pt x="5" y="123"/>
                </a:lnTo>
                <a:lnTo>
                  <a:pt x="5" y="127"/>
                </a:lnTo>
                <a:lnTo>
                  <a:pt x="7" y="131"/>
                </a:lnTo>
                <a:lnTo>
                  <a:pt x="5" y="134"/>
                </a:lnTo>
                <a:lnTo>
                  <a:pt x="1" y="140"/>
                </a:lnTo>
                <a:lnTo>
                  <a:pt x="0" y="142"/>
                </a:lnTo>
                <a:lnTo>
                  <a:pt x="3" y="144"/>
                </a:lnTo>
                <a:lnTo>
                  <a:pt x="5" y="142"/>
                </a:lnTo>
                <a:lnTo>
                  <a:pt x="7" y="151"/>
                </a:lnTo>
                <a:lnTo>
                  <a:pt x="11" y="151"/>
                </a:lnTo>
                <a:lnTo>
                  <a:pt x="11" y="153"/>
                </a:lnTo>
                <a:lnTo>
                  <a:pt x="17" y="151"/>
                </a:lnTo>
                <a:lnTo>
                  <a:pt x="18" y="155"/>
                </a:lnTo>
                <a:lnTo>
                  <a:pt x="18" y="157"/>
                </a:lnTo>
                <a:lnTo>
                  <a:pt x="18" y="163"/>
                </a:lnTo>
                <a:lnTo>
                  <a:pt x="20" y="166"/>
                </a:lnTo>
                <a:lnTo>
                  <a:pt x="22" y="174"/>
                </a:lnTo>
                <a:lnTo>
                  <a:pt x="20" y="179"/>
                </a:lnTo>
                <a:lnTo>
                  <a:pt x="22" y="181"/>
                </a:lnTo>
                <a:lnTo>
                  <a:pt x="18" y="183"/>
                </a:lnTo>
                <a:lnTo>
                  <a:pt x="22" y="183"/>
                </a:lnTo>
                <a:lnTo>
                  <a:pt x="24" y="18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Freeform 897">
            <a:extLst>
              <a:ext uri="{FF2B5EF4-FFF2-40B4-BE49-F238E27FC236}">
                <a16:creationId xmlns:a16="http://schemas.microsoft.com/office/drawing/2014/main" id="{64BB39EA-4690-4970-9372-E0B13BBD342F}"/>
              </a:ext>
            </a:extLst>
          </p:cNvPr>
          <p:cNvSpPr>
            <a:spLocks/>
          </p:cNvSpPr>
          <p:nvPr/>
        </p:nvSpPr>
        <p:spPr bwMode="auto">
          <a:xfrm>
            <a:off x="6147302" y="4292956"/>
            <a:ext cx="153762" cy="166712"/>
          </a:xfrm>
          <a:custGeom>
            <a:avLst/>
            <a:gdLst>
              <a:gd name="T0" fmla="*/ 44 w 95"/>
              <a:gd name="T1" fmla="*/ 98 h 103"/>
              <a:gd name="T2" fmla="*/ 48 w 95"/>
              <a:gd name="T3" fmla="*/ 96 h 103"/>
              <a:gd name="T4" fmla="*/ 53 w 95"/>
              <a:gd name="T5" fmla="*/ 100 h 103"/>
              <a:gd name="T6" fmla="*/ 53 w 95"/>
              <a:gd name="T7" fmla="*/ 88 h 103"/>
              <a:gd name="T8" fmla="*/ 49 w 95"/>
              <a:gd name="T9" fmla="*/ 85 h 103"/>
              <a:gd name="T10" fmla="*/ 44 w 95"/>
              <a:gd name="T11" fmla="*/ 86 h 103"/>
              <a:gd name="T12" fmla="*/ 44 w 95"/>
              <a:gd name="T13" fmla="*/ 81 h 103"/>
              <a:gd name="T14" fmla="*/ 49 w 95"/>
              <a:gd name="T15" fmla="*/ 79 h 103"/>
              <a:gd name="T16" fmla="*/ 53 w 95"/>
              <a:gd name="T17" fmla="*/ 79 h 103"/>
              <a:gd name="T18" fmla="*/ 57 w 95"/>
              <a:gd name="T19" fmla="*/ 77 h 103"/>
              <a:gd name="T20" fmla="*/ 63 w 95"/>
              <a:gd name="T21" fmla="*/ 73 h 103"/>
              <a:gd name="T22" fmla="*/ 64 w 95"/>
              <a:gd name="T23" fmla="*/ 68 h 103"/>
              <a:gd name="T24" fmla="*/ 70 w 95"/>
              <a:gd name="T25" fmla="*/ 75 h 103"/>
              <a:gd name="T26" fmla="*/ 76 w 95"/>
              <a:gd name="T27" fmla="*/ 77 h 103"/>
              <a:gd name="T28" fmla="*/ 80 w 95"/>
              <a:gd name="T29" fmla="*/ 75 h 103"/>
              <a:gd name="T30" fmla="*/ 87 w 95"/>
              <a:gd name="T31" fmla="*/ 77 h 103"/>
              <a:gd name="T32" fmla="*/ 89 w 95"/>
              <a:gd name="T33" fmla="*/ 79 h 103"/>
              <a:gd name="T34" fmla="*/ 89 w 95"/>
              <a:gd name="T35" fmla="*/ 73 h 103"/>
              <a:gd name="T36" fmla="*/ 95 w 95"/>
              <a:gd name="T37" fmla="*/ 55 h 103"/>
              <a:gd name="T38" fmla="*/ 93 w 95"/>
              <a:gd name="T39" fmla="*/ 49 h 103"/>
              <a:gd name="T40" fmla="*/ 91 w 95"/>
              <a:gd name="T41" fmla="*/ 45 h 103"/>
              <a:gd name="T42" fmla="*/ 87 w 95"/>
              <a:gd name="T43" fmla="*/ 43 h 103"/>
              <a:gd name="T44" fmla="*/ 85 w 95"/>
              <a:gd name="T45" fmla="*/ 40 h 103"/>
              <a:gd name="T46" fmla="*/ 87 w 95"/>
              <a:gd name="T47" fmla="*/ 38 h 103"/>
              <a:gd name="T48" fmla="*/ 89 w 95"/>
              <a:gd name="T49" fmla="*/ 38 h 103"/>
              <a:gd name="T50" fmla="*/ 87 w 95"/>
              <a:gd name="T51" fmla="*/ 34 h 103"/>
              <a:gd name="T52" fmla="*/ 91 w 95"/>
              <a:gd name="T53" fmla="*/ 30 h 103"/>
              <a:gd name="T54" fmla="*/ 95 w 95"/>
              <a:gd name="T55" fmla="*/ 26 h 103"/>
              <a:gd name="T56" fmla="*/ 95 w 95"/>
              <a:gd name="T57" fmla="*/ 23 h 103"/>
              <a:gd name="T58" fmla="*/ 93 w 95"/>
              <a:gd name="T59" fmla="*/ 15 h 103"/>
              <a:gd name="T60" fmla="*/ 85 w 95"/>
              <a:gd name="T61" fmla="*/ 17 h 103"/>
              <a:gd name="T62" fmla="*/ 78 w 95"/>
              <a:gd name="T63" fmla="*/ 17 h 103"/>
              <a:gd name="T64" fmla="*/ 74 w 95"/>
              <a:gd name="T65" fmla="*/ 19 h 103"/>
              <a:gd name="T66" fmla="*/ 74 w 95"/>
              <a:gd name="T67" fmla="*/ 13 h 103"/>
              <a:gd name="T68" fmla="*/ 74 w 95"/>
              <a:gd name="T69" fmla="*/ 6 h 103"/>
              <a:gd name="T70" fmla="*/ 74 w 95"/>
              <a:gd name="T71" fmla="*/ 2 h 103"/>
              <a:gd name="T72" fmla="*/ 72 w 95"/>
              <a:gd name="T73" fmla="*/ 2 h 103"/>
              <a:gd name="T74" fmla="*/ 66 w 95"/>
              <a:gd name="T75" fmla="*/ 2 h 103"/>
              <a:gd name="T76" fmla="*/ 64 w 95"/>
              <a:gd name="T77" fmla="*/ 0 h 103"/>
              <a:gd name="T78" fmla="*/ 59 w 95"/>
              <a:gd name="T79" fmla="*/ 0 h 103"/>
              <a:gd name="T80" fmla="*/ 53 w 95"/>
              <a:gd name="T81" fmla="*/ 0 h 103"/>
              <a:gd name="T82" fmla="*/ 48 w 95"/>
              <a:gd name="T83" fmla="*/ 2 h 103"/>
              <a:gd name="T84" fmla="*/ 44 w 95"/>
              <a:gd name="T85" fmla="*/ 2 h 103"/>
              <a:gd name="T86" fmla="*/ 44 w 95"/>
              <a:gd name="T87" fmla="*/ 23 h 103"/>
              <a:gd name="T88" fmla="*/ 19 w 95"/>
              <a:gd name="T89" fmla="*/ 21 h 103"/>
              <a:gd name="T90" fmla="*/ 16 w 95"/>
              <a:gd name="T91" fmla="*/ 23 h 103"/>
              <a:gd name="T92" fmla="*/ 14 w 95"/>
              <a:gd name="T93" fmla="*/ 26 h 103"/>
              <a:gd name="T94" fmla="*/ 14 w 95"/>
              <a:gd name="T95" fmla="*/ 32 h 103"/>
              <a:gd name="T96" fmla="*/ 12 w 95"/>
              <a:gd name="T97" fmla="*/ 36 h 103"/>
              <a:gd name="T98" fmla="*/ 8 w 95"/>
              <a:gd name="T99" fmla="*/ 38 h 103"/>
              <a:gd name="T100" fmla="*/ 4 w 95"/>
              <a:gd name="T101" fmla="*/ 51 h 103"/>
              <a:gd name="T102" fmla="*/ 0 w 95"/>
              <a:gd name="T103" fmla="*/ 51 h 103"/>
              <a:gd name="T104" fmla="*/ 6 w 95"/>
              <a:gd name="T105" fmla="*/ 60 h 103"/>
              <a:gd name="T106" fmla="*/ 8 w 95"/>
              <a:gd name="T107" fmla="*/ 66 h 103"/>
              <a:gd name="T108" fmla="*/ 12 w 95"/>
              <a:gd name="T109" fmla="*/ 73 h 103"/>
              <a:gd name="T110" fmla="*/ 17 w 95"/>
              <a:gd name="T111" fmla="*/ 81 h 103"/>
              <a:gd name="T112" fmla="*/ 21 w 95"/>
              <a:gd name="T113" fmla="*/ 86 h 103"/>
              <a:gd name="T114" fmla="*/ 29 w 95"/>
              <a:gd name="T115" fmla="*/ 96 h 103"/>
              <a:gd name="T116" fmla="*/ 36 w 95"/>
              <a:gd name="T117" fmla="*/ 101 h 103"/>
              <a:gd name="T118" fmla="*/ 40 w 95"/>
              <a:gd name="T119" fmla="*/ 103 h 103"/>
              <a:gd name="T120" fmla="*/ 42 w 95"/>
              <a:gd name="T121" fmla="*/ 9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5" h="103">
                <a:moveTo>
                  <a:pt x="42" y="98"/>
                </a:moveTo>
                <a:lnTo>
                  <a:pt x="44" y="98"/>
                </a:lnTo>
                <a:lnTo>
                  <a:pt x="48" y="98"/>
                </a:lnTo>
                <a:lnTo>
                  <a:pt x="48" y="96"/>
                </a:lnTo>
                <a:lnTo>
                  <a:pt x="49" y="96"/>
                </a:lnTo>
                <a:lnTo>
                  <a:pt x="53" y="100"/>
                </a:lnTo>
                <a:lnTo>
                  <a:pt x="55" y="96"/>
                </a:lnTo>
                <a:lnTo>
                  <a:pt x="53" y="88"/>
                </a:lnTo>
                <a:lnTo>
                  <a:pt x="51" y="86"/>
                </a:lnTo>
                <a:lnTo>
                  <a:pt x="49" y="85"/>
                </a:lnTo>
                <a:lnTo>
                  <a:pt x="48" y="85"/>
                </a:lnTo>
                <a:lnTo>
                  <a:pt x="44" y="86"/>
                </a:lnTo>
                <a:lnTo>
                  <a:pt x="46" y="83"/>
                </a:lnTo>
                <a:lnTo>
                  <a:pt x="44" y="81"/>
                </a:lnTo>
                <a:lnTo>
                  <a:pt x="46" y="79"/>
                </a:lnTo>
                <a:lnTo>
                  <a:pt x="49" y="79"/>
                </a:lnTo>
                <a:lnTo>
                  <a:pt x="51" y="81"/>
                </a:lnTo>
                <a:lnTo>
                  <a:pt x="53" y="79"/>
                </a:lnTo>
                <a:lnTo>
                  <a:pt x="55" y="77"/>
                </a:lnTo>
                <a:lnTo>
                  <a:pt x="57" y="77"/>
                </a:lnTo>
                <a:lnTo>
                  <a:pt x="63" y="77"/>
                </a:lnTo>
                <a:lnTo>
                  <a:pt x="63" y="73"/>
                </a:lnTo>
                <a:lnTo>
                  <a:pt x="63" y="70"/>
                </a:lnTo>
                <a:lnTo>
                  <a:pt x="64" y="68"/>
                </a:lnTo>
                <a:lnTo>
                  <a:pt x="68" y="68"/>
                </a:lnTo>
                <a:lnTo>
                  <a:pt x="70" y="75"/>
                </a:lnTo>
                <a:lnTo>
                  <a:pt x="72" y="77"/>
                </a:lnTo>
                <a:lnTo>
                  <a:pt x="76" y="77"/>
                </a:lnTo>
                <a:lnTo>
                  <a:pt x="78" y="77"/>
                </a:lnTo>
                <a:lnTo>
                  <a:pt x="80" y="75"/>
                </a:lnTo>
                <a:lnTo>
                  <a:pt x="83" y="75"/>
                </a:lnTo>
                <a:lnTo>
                  <a:pt x="87" y="77"/>
                </a:lnTo>
                <a:lnTo>
                  <a:pt x="89" y="79"/>
                </a:lnTo>
                <a:lnTo>
                  <a:pt x="89" y="79"/>
                </a:lnTo>
                <a:lnTo>
                  <a:pt x="91" y="77"/>
                </a:lnTo>
                <a:lnTo>
                  <a:pt x="89" y="73"/>
                </a:lnTo>
                <a:lnTo>
                  <a:pt x="93" y="62"/>
                </a:lnTo>
                <a:lnTo>
                  <a:pt x="95" y="55"/>
                </a:lnTo>
                <a:lnTo>
                  <a:pt x="95" y="51"/>
                </a:lnTo>
                <a:lnTo>
                  <a:pt x="93" y="49"/>
                </a:lnTo>
                <a:lnTo>
                  <a:pt x="93" y="47"/>
                </a:lnTo>
                <a:lnTo>
                  <a:pt x="91" y="45"/>
                </a:lnTo>
                <a:lnTo>
                  <a:pt x="89" y="43"/>
                </a:lnTo>
                <a:lnTo>
                  <a:pt x="87" y="43"/>
                </a:lnTo>
                <a:lnTo>
                  <a:pt x="87" y="41"/>
                </a:lnTo>
                <a:lnTo>
                  <a:pt x="85" y="40"/>
                </a:lnTo>
                <a:lnTo>
                  <a:pt x="85" y="40"/>
                </a:lnTo>
                <a:lnTo>
                  <a:pt x="87" y="38"/>
                </a:lnTo>
                <a:lnTo>
                  <a:pt x="89" y="38"/>
                </a:lnTo>
                <a:lnTo>
                  <a:pt x="89" y="38"/>
                </a:lnTo>
                <a:lnTo>
                  <a:pt x="89" y="36"/>
                </a:lnTo>
                <a:lnTo>
                  <a:pt x="87" y="34"/>
                </a:lnTo>
                <a:lnTo>
                  <a:pt x="89" y="32"/>
                </a:lnTo>
                <a:lnTo>
                  <a:pt x="91" y="30"/>
                </a:lnTo>
                <a:lnTo>
                  <a:pt x="95" y="28"/>
                </a:lnTo>
                <a:lnTo>
                  <a:pt x="95" y="26"/>
                </a:lnTo>
                <a:lnTo>
                  <a:pt x="95" y="25"/>
                </a:lnTo>
                <a:lnTo>
                  <a:pt x="95" y="23"/>
                </a:lnTo>
                <a:lnTo>
                  <a:pt x="95" y="17"/>
                </a:lnTo>
                <a:lnTo>
                  <a:pt x="93" y="15"/>
                </a:lnTo>
                <a:lnTo>
                  <a:pt x="87" y="15"/>
                </a:lnTo>
                <a:lnTo>
                  <a:pt x="85" y="17"/>
                </a:lnTo>
                <a:lnTo>
                  <a:pt x="81" y="19"/>
                </a:lnTo>
                <a:lnTo>
                  <a:pt x="78" y="17"/>
                </a:lnTo>
                <a:lnTo>
                  <a:pt x="76" y="19"/>
                </a:lnTo>
                <a:lnTo>
                  <a:pt x="74" y="19"/>
                </a:lnTo>
                <a:lnTo>
                  <a:pt x="74" y="15"/>
                </a:lnTo>
                <a:lnTo>
                  <a:pt x="74" y="13"/>
                </a:lnTo>
                <a:lnTo>
                  <a:pt x="74" y="10"/>
                </a:lnTo>
                <a:lnTo>
                  <a:pt x="74" y="6"/>
                </a:lnTo>
                <a:lnTo>
                  <a:pt x="74" y="2"/>
                </a:lnTo>
                <a:lnTo>
                  <a:pt x="74" y="2"/>
                </a:lnTo>
                <a:lnTo>
                  <a:pt x="72" y="2"/>
                </a:lnTo>
                <a:lnTo>
                  <a:pt x="72" y="2"/>
                </a:lnTo>
                <a:lnTo>
                  <a:pt x="70" y="2"/>
                </a:lnTo>
                <a:lnTo>
                  <a:pt x="66" y="2"/>
                </a:lnTo>
                <a:lnTo>
                  <a:pt x="66" y="0"/>
                </a:lnTo>
                <a:lnTo>
                  <a:pt x="64" y="0"/>
                </a:lnTo>
                <a:lnTo>
                  <a:pt x="61" y="2"/>
                </a:lnTo>
                <a:lnTo>
                  <a:pt x="59" y="0"/>
                </a:lnTo>
                <a:lnTo>
                  <a:pt x="55" y="0"/>
                </a:lnTo>
                <a:lnTo>
                  <a:pt x="53" y="0"/>
                </a:lnTo>
                <a:lnTo>
                  <a:pt x="48" y="0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44" y="4"/>
                </a:lnTo>
                <a:lnTo>
                  <a:pt x="44" y="23"/>
                </a:lnTo>
                <a:lnTo>
                  <a:pt x="21" y="23"/>
                </a:lnTo>
                <a:lnTo>
                  <a:pt x="19" y="21"/>
                </a:lnTo>
                <a:lnTo>
                  <a:pt x="17" y="23"/>
                </a:lnTo>
                <a:lnTo>
                  <a:pt x="16" y="23"/>
                </a:lnTo>
                <a:lnTo>
                  <a:pt x="14" y="23"/>
                </a:lnTo>
                <a:lnTo>
                  <a:pt x="14" y="26"/>
                </a:lnTo>
                <a:lnTo>
                  <a:pt x="10" y="28"/>
                </a:lnTo>
                <a:lnTo>
                  <a:pt x="14" y="32"/>
                </a:lnTo>
                <a:lnTo>
                  <a:pt x="17" y="34"/>
                </a:lnTo>
                <a:lnTo>
                  <a:pt x="12" y="36"/>
                </a:lnTo>
                <a:lnTo>
                  <a:pt x="10" y="34"/>
                </a:lnTo>
                <a:lnTo>
                  <a:pt x="8" y="38"/>
                </a:lnTo>
                <a:lnTo>
                  <a:pt x="8" y="47"/>
                </a:lnTo>
                <a:lnTo>
                  <a:pt x="4" y="51"/>
                </a:lnTo>
                <a:lnTo>
                  <a:pt x="0" y="49"/>
                </a:lnTo>
                <a:lnTo>
                  <a:pt x="0" y="51"/>
                </a:lnTo>
                <a:lnTo>
                  <a:pt x="4" y="58"/>
                </a:lnTo>
                <a:lnTo>
                  <a:pt x="6" y="60"/>
                </a:lnTo>
                <a:lnTo>
                  <a:pt x="6" y="62"/>
                </a:lnTo>
                <a:lnTo>
                  <a:pt x="8" y="66"/>
                </a:lnTo>
                <a:lnTo>
                  <a:pt x="8" y="71"/>
                </a:lnTo>
                <a:lnTo>
                  <a:pt x="12" y="73"/>
                </a:lnTo>
                <a:lnTo>
                  <a:pt x="14" y="77"/>
                </a:lnTo>
                <a:lnTo>
                  <a:pt x="17" y="81"/>
                </a:lnTo>
                <a:lnTo>
                  <a:pt x="16" y="81"/>
                </a:lnTo>
                <a:lnTo>
                  <a:pt x="21" y="86"/>
                </a:lnTo>
                <a:lnTo>
                  <a:pt x="29" y="92"/>
                </a:lnTo>
                <a:lnTo>
                  <a:pt x="29" y="96"/>
                </a:lnTo>
                <a:lnTo>
                  <a:pt x="36" y="100"/>
                </a:lnTo>
                <a:lnTo>
                  <a:pt x="36" y="101"/>
                </a:lnTo>
                <a:lnTo>
                  <a:pt x="38" y="103"/>
                </a:lnTo>
                <a:lnTo>
                  <a:pt x="40" y="103"/>
                </a:lnTo>
                <a:lnTo>
                  <a:pt x="42" y="100"/>
                </a:lnTo>
                <a:lnTo>
                  <a:pt x="42" y="9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Freeform 898">
            <a:extLst>
              <a:ext uri="{FF2B5EF4-FFF2-40B4-BE49-F238E27FC236}">
                <a16:creationId xmlns:a16="http://schemas.microsoft.com/office/drawing/2014/main" id="{4C6CA4E4-7F64-46C6-9520-AAA32DE86763}"/>
              </a:ext>
            </a:extLst>
          </p:cNvPr>
          <p:cNvSpPr>
            <a:spLocks/>
          </p:cNvSpPr>
          <p:nvPr/>
        </p:nvSpPr>
        <p:spPr bwMode="auto">
          <a:xfrm>
            <a:off x="6163487" y="4296193"/>
            <a:ext cx="55031" cy="33990"/>
          </a:xfrm>
          <a:custGeom>
            <a:avLst/>
            <a:gdLst>
              <a:gd name="T0" fmla="*/ 7 w 34"/>
              <a:gd name="T1" fmla="*/ 21 h 21"/>
              <a:gd name="T2" fmla="*/ 9 w 34"/>
              <a:gd name="T3" fmla="*/ 19 h 21"/>
              <a:gd name="T4" fmla="*/ 11 w 34"/>
              <a:gd name="T5" fmla="*/ 21 h 21"/>
              <a:gd name="T6" fmla="*/ 34 w 34"/>
              <a:gd name="T7" fmla="*/ 21 h 21"/>
              <a:gd name="T8" fmla="*/ 34 w 34"/>
              <a:gd name="T9" fmla="*/ 2 h 21"/>
              <a:gd name="T10" fmla="*/ 34 w 34"/>
              <a:gd name="T11" fmla="*/ 0 h 21"/>
              <a:gd name="T12" fmla="*/ 13 w 34"/>
              <a:gd name="T13" fmla="*/ 2 h 21"/>
              <a:gd name="T14" fmla="*/ 13 w 34"/>
              <a:gd name="T15" fmla="*/ 0 h 21"/>
              <a:gd name="T16" fmla="*/ 11 w 34"/>
              <a:gd name="T17" fmla="*/ 0 h 21"/>
              <a:gd name="T18" fmla="*/ 7 w 34"/>
              <a:gd name="T19" fmla="*/ 0 h 21"/>
              <a:gd name="T20" fmla="*/ 7 w 34"/>
              <a:gd name="T21" fmla="*/ 2 h 21"/>
              <a:gd name="T22" fmla="*/ 9 w 34"/>
              <a:gd name="T23" fmla="*/ 4 h 21"/>
              <a:gd name="T24" fmla="*/ 4 w 34"/>
              <a:gd name="T25" fmla="*/ 10 h 21"/>
              <a:gd name="T26" fmla="*/ 0 w 34"/>
              <a:gd name="T27" fmla="*/ 19 h 21"/>
              <a:gd name="T28" fmla="*/ 4 w 34"/>
              <a:gd name="T29" fmla="*/ 21 h 21"/>
              <a:gd name="T30" fmla="*/ 4 w 34"/>
              <a:gd name="T31" fmla="*/ 21 h 21"/>
              <a:gd name="T32" fmla="*/ 6 w 34"/>
              <a:gd name="T33" fmla="*/ 21 h 21"/>
              <a:gd name="T34" fmla="*/ 7 w 34"/>
              <a:gd name="T3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4" h="21">
                <a:moveTo>
                  <a:pt x="7" y="21"/>
                </a:moveTo>
                <a:lnTo>
                  <a:pt x="9" y="19"/>
                </a:lnTo>
                <a:lnTo>
                  <a:pt x="11" y="21"/>
                </a:lnTo>
                <a:lnTo>
                  <a:pt x="34" y="21"/>
                </a:lnTo>
                <a:lnTo>
                  <a:pt x="34" y="2"/>
                </a:lnTo>
                <a:lnTo>
                  <a:pt x="34" y="0"/>
                </a:lnTo>
                <a:lnTo>
                  <a:pt x="13" y="2"/>
                </a:lnTo>
                <a:lnTo>
                  <a:pt x="13" y="0"/>
                </a:lnTo>
                <a:lnTo>
                  <a:pt x="11" y="0"/>
                </a:ln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4" y="10"/>
                </a:lnTo>
                <a:lnTo>
                  <a:pt x="0" y="19"/>
                </a:lnTo>
                <a:lnTo>
                  <a:pt x="4" y="21"/>
                </a:lnTo>
                <a:lnTo>
                  <a:pt x="4" y="21"/>
                </a:lnTo>
                <a:lnTo>
                  <a:pt x="6" y="21"/>
                </a:lnTo>
                <a:lnTo>
                  <a:pt x="7" y="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Freeform 899">
            <a:extLst>
              <a:ext uri="{FF2B5EF4-FFF2-40B4-BE49-F238E27FC236}">
                <a16:creationId xmlns:a16="http://schemas.microsoft.com/office/drawing/2014/main" id="{73A83750-E7F5-4D60-A1C3-44CA8ADD4107}"/>
              </a:ext>
            </a:extLst>
          </p:cNvPr>
          <p:cNvSpPr>
            <a:spLocks/>
          </p:cNvSpPr>
          <p:nvPr/>
        </p:nvSpPr>
        <p:spPr bwMode="auto">
          <a:xfrm>
            <a:off x="6212044" y="4250873"/>
            <a:ext cx="207175" cy="242783"/>
          </a:xfrm>
          <a:custGeom>
            <a:avLst/>
            <a:gdLst>
              <a:gd name="T0" fmla="*/ 21 w 128"/>
              <a:gd name="T1" fmla="*/ 142 h 150"/>
              <a:gd name="T2" fmla="*/ 26 w 128"/>
              <a:gd name="T3" fmla="*/ 137 h 150"/>
              <a:gd name="T4" fmla="*/ 32 w 128"/>
              <a:gd name="T5" fmla="*/ 141 h 150"/>
              <a:gd name="T6" fmla="*/ 34 w 128"/>
              <a:gd name="T7" fmla="*/ 142 h 150"/>
              <a:gd name="T8" fmla="*/ 38 w 128"/>
              <a:gd name="T9" fmla="*/ 144 h 150"/>
              <a:gd name="T10" fmla="*/ 43 w 128"/>
              <a:gd name="T11" fmla="*/ 139 h 150"/>
              <a:gd name="T12" fmla="*/ 51 w 128"/>
              <a:gd name="T13" fmla="*/ 137 h 150"/>
              <a:gd name="T14" fmla="*/ 53 w 128"/>
              <a:gd name="T15" fmla="*/ 141 h 150"/>
              <a:gd name="T16" fmla="*/ 60 w 128"/>
              <a:gd name="T17" fmla="*/ 146 h 150"/>
              <a:gd name="T18" fmla="*/ 72 w 128"/>
              <a:gd name="T19" fmla="*/ 135 h 150"/>
              <a:gd name="T20" fmla="*/ 79 w 128"/>
              <a:gd name="T21" fmla="*/ 129 h 150"/>
              <a:gd name="T22" fmla="*/ 83 w 128"/>
              <a:gd name="T23" fmla="*/ 118 h 150"/>
              <a:gd name="T24" fmla="*/ 81 w 128"/>
              <a:gd name="T25" fmla="*/ 103 h 150"/>
              <a:gd name="T26" fmla="*/ 89 w 128"/>
              <a:gd name="T27" fmla="*/ 90 h 150"/>
              <a:gd name="T28" fmla="*/ 98 w 128"/>
              <a:gd name="T29" fmla="*/ 84 h 150"/>
              <a:gd name="T30" fmla="*/ 109 w 128"/>
              <a:gd name="T31" fmla="*/ 73 h 150"/>
              <a:gd name="T32" fmla="*/ 113 w 128"/>
              <a:gd name="T33" fmla="*/ 60 h 150"/>
              <a:gd name="T34" fmla="*/ 115 w 128"/>
              <a:gd name="T35" fmla="*/ 51 h 150"/>
              <a:gd name="T36" fmla="*/ 117 w 128"/>
              <a:gd name="T37" fmla="*/ 39 h 150"/>
              <a:gd name="T38" fmla="*/ 117 w 128"/>
              <a:gd name="T39" fmla="*/ 26 h 150"/>
              <a:gd name="T40" fmla="*/ 128 w 128"/>
              <a:gd name="T41" fmla="*/ 13 h 150"/>
              <a:gd name="T42" fmla="*/ 126 w 128"/>
              <a:gd name="T43" fmla="*/ 2 h 150"/>
              <a:gd name="T44" fmla="*/ 119 w 128"/>
              <a:gd name="T45" fmla="*/ 2 h 150"/>
              <a:gd name="T46" fmla="*/ 113 w 128"/>
              <a:gd name="T47" fmla="*/ 0 h 150"/>
              <a:gd name="T48" fmla="*/ 102 w 128"/>
              <a:gd name="T49" fmla="*/ 4 h 150"/>
              <a:gd name="T50" fmla="*/ 92 w 128"/>
              <a:gd name="T51" fmla="*/ 11 h 150"/>
              <a:gd name="T52" fmla="*/ 83 w 128"/>
              <a:gd name="T53" fmla="*/ 28 h 150"/>
              <a:gd name="T54" fmla="*/ 83 w 128"/>
              <a:gd name="T55" fmla="*/ 34 h 150"/>
              <a:gd name="T56" fmla="*/ 79 w 128"/>
              <a:gd name="T57" fmla="*/ 34 h 150"/>
              <a:gd name="T58" fmla="*/ 73 w 128"/>
              <a:gd name="T59" fmla="*/ 32 h 150"/>
              <a:gd name="T60" fmla="*/ 68 w 128"/>
              <a:gd name="T61" fmla="*/ 32 h 150"/>
              <a:gd name="T62" fmla="*/ 64 w 128"/>
              <a:gd name="T63" fmla="*/ 32 h 150"/>
              <a:gd name="T64" fmla="*/ 58 w 128"/>
              <a:gd name="T65" fmla="*/ 30 h 150"/>
              <a:gd name="T66" fmla="*/ 55 w 128"/>
              <a:gd name="T67" fmla="*/ 30 h 150"/>
              <a:gd name="T68" fmla="*/ 34 w 128"/>
              <a:gd name="T69" fmla="*/ 36 h 150"/>
              <a:gd name="T70" fmla="*/ 34 w 128"/>
              <a:gd name="T71" fmla="*/ 45 h 150"/>
              <a:gd name="T72" fmla="*/ 41 w 128"/>
              <a:gd name="T73" fmla="*/ 45 h 150"/>
              <a:gd name="T74" fmla="*/ 53 w 128"/>
              <a:gd name="T75" fmla="*/ 41 h 150"/>
              <a:gd name="T76" fmla="*/ 55 w 128"/>
              <a:gd name="T77" fmla="*/ 51 h 150"/>
              <a:gd name="T78" fmla="*/ 51 w 128"/>
              <a:gd name="T79" fmla="*/ 56 h 150"/>
              <a:gd name="T80" fmla="*/ 49 w 128"/>
              <a:gd name="T81" fmla="*/ 62 h 150"/>
              <a:gd name="T82" fmla="*/ 47 w 128"/>
              <a:gd name="T83" fmla="*/ 64 h 150"/>
              <a:gd name="T84" fmla="*/ 47 w 128"/>
              <a:gd name="T85" fmla="*/ 67 h 150"/>
              <a:gd name="T86" fmla="*/ 51 w 128"/>
              <a:gd name="T87" fmla="*/ 71 h 150"/>
              <a:gd name="T88" fmla="*/ 55 w 128"/>
              <a:gd name="T89" fmla="*/ 77 h 150"/>
              <a:gd name="T90" fmla="*/ 49 w 128"/>
              <a:gd name="T91" fmla="*/ 99 h 150"/>
              <a:gd name="T92" fmla="*/ 49 w 128"/>
              <a:gd name="T93" fmla="*/ 105 h 150"/>
              <a:gd name="T94" fmla="*/ 40 w 128"/>
              <a:gd name="T95" fmla="*/ 101 h 150"/>
              <a:gd name="T96" fmla="*/ 32 w 128"/>
              <a:gd name="T97" fmla="*/ 103 h 150"/>
              <a:gd name="T98" fmla="*/ 24 w 128"/>
              <a:gd name="T99" fmla="*/ 94 h 150"/>
              <a:gd name="T100" fmla="*/ 23 w 128"/>
              <a:gd name="T101" fmla="*/ 103 h 150"/>
              <a:gd name="T102" fmla="*/ 13 w 128"/>
              <a:gd name="T103" fmla="*/ 105 h 150"/>
              <a:gd name="T104" fmla="*/ 6 w 128"/>
              <a:gd name="T105" fmla="*/ 105 h 150"/>
              <a:gd name="T106" fmla="*/ 4 w 128"/>
              <a:gd name="T107" fmla="*/ 112 h 150"/>
              <a:gd name="T108" fmla="*/ 11 w 128"/>
              <a:gd name="T109" fmla="*/ 112 h 150"/>
              <a:gd name="T110" fmla="*/ 13 w 128"/>
              <a:gd name="T111" fmla="*/ 126 h 150"/>
              <a:gd name="T112" fmla="*/ 8 w 128"/>
              <a:gd name="T113" fmla="*/ 124 h 150"/>
              <a:gd name="T114" fmla="*/ 2 w 128"/>
              <a:gd name="T115" fmla="*/ 126 h 150"/>
              <a:gd name="T116" fmla="*/ 4 w 128"/>
              <a:gd name="T117" fmla="*/ 135 h 150"/>
              <a:gd name="T118" fmla="*/ 11 w 128"/>
              <a:gd name="T119" fmla="*/ 144 h 150"/>
              <a:gd name="T120" fmla="*/ 15 w 128"/>
              <a:gd name="T121" fmla="*/ 14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8" h="150">
                <a:moveTo>
                  <a:pt x="17" y="144"/>
                </a:moveTo>
                <a:lnTo>
                  <a:pt x="19" y="144"/>
                </a:lnTo>
                <a:lnTo>
                  <a:pt x="21" y="142"/>
                </a:lnTo>
                <a:lnTo>
                  <a:pt x="23" y="141"/>
                </a:lnTo>
                <a:lnTo>
                  <a:pt x="24" y="139"/>
                </a:lnTo>
                <a:lnTo>
                  <a:pt x="26" y="137"/>
                </a:lnTo>
                <a:lnTo>
                  <a:pt x="28" y="137"/>
                </a:lnTo>
                <a:lnTo>
                  <a:pt x="30" y="139"/>
                </a:lnTo>
                <a:lnTo>
                  <a:pt x="32" y="141"/>
                </a:lnTo>
                <a:lnTo>
                  <a:pt x="32" y="144"/>
                </a:lnTo>
                <a:lnTo>
                  <a:pt x="32" y="142"/>
                </a:lnTo>
                <a:lnTo>
                  <a:pt x="34" y="142"/>
                </a:lnTo>
                <a:lnTo>
                  <a:pt x="36" y="142"/>
                </a:lnTo>
                <a:lnTo>
                  <a:pt x="38" y="144"/>
                </a:lnTo>
                <a:lnTo>
                  <a:pt x="38" y="144"/>
                </a:lnTo>
                <a:lnTo>
                  <a:pt x="41" y="146"/>
                </a:lnTo>
                <a:lnTo>
                  <a:pt x="43" y="142"/>
                </a:lnTo>
                <a:lnTo>
                  <a:pt x="43" y="139"/>
                </a:lnTo>
                <a:lnTo>
                  <a:pt x="45" y="139"/>
                </a:lnTo>
                <a:lnTo>
                  <a:pt x="47" y="141"/>
                </a:lnTo>
                <a:lnTo>
                  <a:pt x="51" y="137"/>
                </a:lnTo>
                <a:lnTo>
                  <a:pt x="57" y="135"/>
                </a:lnTo>
                <a:lnTo>
                  <a:pt x="55" y="137"/>
                </a:lnTo>
                <a:lnTo>
                  <a:pt x="53" y="141"/>
                </a:lnTo>
                <a:lnTo>
                  <a:pt x="55" y="141"/>
                </a:lnTo>
                <a:lnTo>
                  <a:pt x="55" y="144"/>
                </a:lnTo>
                <a:lnTo>
                  <a:pt x="60" y="146"/>
                </a:lnTo>
                <a:lnTo>
                  <a:pt x="64" y="144"/>
                </a:lnTo>
                <a:lnTo>
                  <a:pt x="66" y="141"/>
                </a:lnTo>
                <a:lnTo>
                  <a:pt x="72" y="135"/>
                </a:lnTo>
                <a:lnTo>
                  <a:pt x="73" y="131"/>
                </a:lnTo>
                <a:lnTo>
                  <a:pt x="75" y="131"/>
                </a:lnTo>
                <a:lnTo>
                  <a:pt x="79" y="129"/>
                </a:lnTo>
                <a:lnTo>
                  <a:pt x="83" y="126"/>
                </a:lnTo>
                <a:lnTo>
                  <a:pt x="81" y="122"/>
                </a:lnTo>
                <a:lnTo>
                  <a:pt x="83" y="118"/>
                </a:lnTo>
                <a:lnTo>
                  <a:pt x="83" y="109"/>
                </a:lnTo>
                <a:lnTo>
                  <a:pt x="83" y="107"/>
                </a:lnTo>
                <a:lnTo>
                  <a:pt x="81" y="103"/>
                </a:lnTo>
                <a:lnTo>
                  <a:pt x="83" y="99"/>
                </a:lnTo>
                <a:lnTo>
                  <a:pt x="89" y="94"/>
                </a:lnTo>
                <a:lnTo>
                  <a:pt x="89" y="90"/>
                </a:lnTo>
                <a:lnTo>
                  <a:pt x="92" y="86"/>
                </a:lnTo>
                <a:lnTo>
                  <a:pt x="96" y="84"/>
                </a:lnTo>
                <a:lnTo>
                  <a:pt x="98" y="84"/>
                </a:lnTo>
                <a:lnTo>
                  <a:pt x="102" y="82"/>
                </a:lnTo>
                <a:lnTo>
                  <a:pt x="104" y="81"/>
                </a:lnTo>
                <a:lnTo>
                  <a:pt x="109" y="73"/>
                </a:lnTo>
                <a:lnTo>
                  <a:pt x="109" y="67"/>
                </a:lnTo>
                <a:lnTo>
                  <a:pt x="111" y="62"/>
                </a:lnTo>
                <a:lnTo>
                  <a:pt x="113" y="60"/>
                </a:lnTo>
                <a:lnTo>
                  <a:pt x="113" y="56"/>
                </a:lnTo>
                <a:lnTo>
                  <a:pt x="113" y="54"/>
                </a:lnTo>
                <a:lnTo>
                  <a:pt x="115" y="51"/>
                </a:lnTo>
                <a:lnTo>
                  <a:pt x="113" y="47"/>
                </a:lnTo>
                <a:lnTo>
                  <a:pt x="115" y="43"/>
                </a:lnTo>
                <a:lnTo>
                  <a:pt x="117" y="39"/>
                </a:lnTo>
                <a:lnTo>
                  <a:pt x="117" y="36"/>
                </a:lnTo>
                <a:lnTo>
                  <a:pt x="117" y="32"/>
                </a:lnTo>
                <a:lnTo>
                  <a:pt x="117" y="26"/>
                </a:lnTo>
                <a:lnTo>
                  <a:pt x="122" y="17"/>
                </a:lnTo>
                <a:lnTo>
                  <a:pt x="124" y="15"/>
                </a:lnTo>
                <a:lnTo>
                  <a:pt x="128" y="13"/>
                </a:lnTo>
                <a:lnTo>
                  <a:pt x="128" y="6"/>
                </a:lnTo>
                <a:lnTo>
                  <a:pt x="126" y="4"/>
                </a:lnTo>
                <a:lnTo>
                  <a:pt x="126" y="2"/>
                </a:lnTo>
                <a:lnTo>
                  <a:pt x="124" y="2"/>
                </a:lnTo>
                <a:lnTo>
                  <a:pt x="122" y="4"/>
                </a:lnTo>
                <a:lnTo>
                  <a:pt x="119" y="2"/>
                </a:lnTo>
                <a:lnTo>
                  <a:pt x="119" y="0"/>
                </a:lnTo>
                <a:lnTo>
                  <a:pt x="115" y="0"/>
                </a:lnTo>
                <a:lnTo>
                  <a:pt x="113" y="0"/>
                </a:lnTo>
                <a:lnTo>
                  <a:pt x="111" y="2"/>
                </a:lnTo>
                <a:lnTo>
                  <a:pt x="109" y="2"/>
                </a:lnTo>
                <a:lnTo>
                  <a:pt x="102" y="4"/>
                </a:lnTo>
                <a:lnTo>
                  <a:pt x="100" y="6"/>
                </a:lnTo>
                <a:lnTo>
                  <a:pt x="98" y="8"/>
                </a:lnTo>
                <a:lnTo>
                  <a:pt x="92" y="11"/>
                </a:lnTo>
                <a:lnTo>
                  <a:pt x="85" y="24"/>
                </a:lnTo>
                <a:lnTo>
                  <a:pt x="85" y="26"/>
                </a:lnTo>
                <a:lnTo>
                  <a:pt x="83" y="28"/>
                </a:lnTo>
                <a:lnTo>
                  <a:pt x="81" y="30"/>
                </a:lnTo>
                <a:lnTo>
                  <a:pt x="83" y="32"/>
                </a:lnTo>
                <a:lnTo>
                  <a:pt x="83" y="34"/>
                </a:lnTo>
                <a:lnTo>
                  <a:pt x="81" y="34"/>
                </a:lnTo>
                <a:lnTo>
                  <a:pt x="81" y="34"/>
                </a:lnTo>
                <a:lnTo>
                  <a:pt x="79" y="34"/>
                </a:lnTo>
                <a:lnTo>
                  <a:pt x="77" y="34"/>
                </a:lnTo>
                <a:lnTo>
                  <a:pt x="77" y="32"/>
                </a:lnTo>
                <a:lnTo>
                  <a:pt x="73" y="32"/>
                </a:lnTo>
                <a:lnTo>
                  <a:pt x="72" y="34"/>
                </a:lnTo>
                <a:lnTo>
                  <a:pt x="70" y="32"/>
                </a:lnTo>
                <a:lnTo>
                  <a:pt x="68" y="32"/>
                </a:lnTo>
                <a:lnTo>
                  <a:pt x="68" y="32"/>
                </a:lnTo>
                <a:lnTo>
                  <a:pt x="66" y="32"/>
                </a:lnTo>
                <a:lnTo>
                  <a:pt x="64" y="32"/>
                </a:lnTo>
                <a:lnTo>
                  <a:pt x="62" y="30"/>
                </a:lnTo>
                <a:lnTo>
                  <a:pt x="60" y="32"/>
                </a:lnTo>
                <a:lnTo>
                  <a:pt x="58" y="30"/>
                </a:lnTo>
                <a:lnTo>
                  <a:pt x="58" y="30"/>
                </a:lnTo>
                <a:lnTo>
                  <a:pt x="57" y="30"/>
                </a:lnTo>
                <a:lnTo>
                  <a:pt x="55" y="30"/>
                </a:lnTo>
                <a:lnTo>
                  <a:pt x="34" y="28"/>
                </a:lnTo>
                <a:lnTo>
                  <a:pt x="34" y="32"/>
                </a:lnTo>
                <a:lnTo>
                  <a:pt x="34" y="36"/>
                </a:lnTo>
                <a:lnTo>
                  <a:pt x="34" y="39"/>
                </a:lnTo>
                <a:lnTo>
                  <a:pt x="34" y="41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41" y="45"/>
                </a:lnTo>
                <a:lnTo>
                  <a:pt x="45" y="43"/>
                </a:lnTo>
                <a:lnTo>
                  <a:pt x="47" y="41"/>
                </a:lnTo>
                <a:lnTo>
                  <a:pt x="53" y="41"/>
                </a:lnTo>
                <a:lnTo>
                  <a:pt x="55" y="43"/>
                </a:lnTo>
                <a:lnTo>
                  <a:pt x="55" y="49"/>
                </a:lnTo>
                <a:lnTo>
                  <a:pt x="55" y="51"/>
                </a:lnTo>
                <a:lnTo>
                  <a:pt x="55" y="52"/>
                </a:lnTo>
                <a:lnTo>
                  <a:pt x="55" y="54"/>
                </a:lnTo>
                <a:lnTo>
                  <a:pt x="51" y="56"/>
                </a:lnTo>
                <a:lnTo>
                  <a:pt x="49" y="58"/>
                </a:lnTo>
                <a:lnTo>
                  <a:pt x="47" y="60"/>
                </a:lnTo>
                <a:lnTo>
                  <a:pt x="49" y="62"/>
                </a:lnTo>
                <a:lnTo>
                  <a:pt x="49" y="64"/>
                </a:lnTo>
                <a:lnTo>
                  <a:pt x="49" y="64"/>
                </a:lnTo>
                <a:lnTo>
                  <a:pt x="47" y="64"/>
                </a:lnTo>
                <a:lnTo>
                  <a:pt x="45" y="66"/>
                </a:lnTo>
                <a:lnTo>
                  <a:pt x="45" y="66"/>
                </a:lnTo>
                <a:lnTo>
                  <a:pt x="47" y="67"/>
                </a:lnTo>
                <a:lnTo>
                  <a:pt x="47" y="69"/>
                </a:lnTo>
                <a:lnTo>
                  <a:pt x="49" y="69"/>
                </a:lnTo>
                <a:lnTo>
                  <a:pt x="51" y="71"/>
                </a:lnTo>
                <a:lnTo>
                  <a:pt x="53" y="73"/>
                </a:lnTo>
                <a:lnTo>
                  <a:pt x="53" y="75"/>
                </a:lnTo>
                <a:lnTo>
                  <a:pt x="55" y="77"/>
                </a:lnTo>
                <a:lnTo>
                  <a:pt x="55" y="81"/>
                </a:lnTo>
                <a:lnTo>
                  <a:pt x="53" y="88"/>
                </a:lnTo>
                <a:lnTo>
                  <a:pt x="49" y="99"/>
                </a:lnTo>
                <a:lnTo>
                  <a:pt x="51" y="103"/>
                </a:lnTo>
                <a:lnTo>
                  <a:pt x="49" y="105"/>
                </a:lnTo>
                <a:lnTo>
                  <a:pt x="49" y="105"/>
                </a:lnTo>
                <a:lnTo>
                  <a:pt x="47" y="103"/>
                </a:lnTo>
                <a:lnTo>
                  <a:pt x="43" y="101"/>
                </a:lnTo>
                <a:lnTo>
                  <a:pt x="40" y="101"/>
                </a:lnTo>
                <a:lnTo>
                  <a:pt x="38" y="103"/>
                </a:lnTo>
                <a:lnTo>
                  <a:pt x="36" y="103"/>
                </a:lnTo>
                <a:lnTo>
                  <a:pt x="32" y="103"/>
                </a:lnTo>
                <a:lnTo>
                  <a:pt x="30" y="101"/>
                </a:lnTo>
                <a:lnTo>
                  <a:pt x="28" y="94"/>
                </a:lnTo>
                <a:lnTo>
                  <a:pt x="24" y="94"/>
                </a:lnTo>
                <a:lnTo>
                  <a:pt x="23" y="96"/>
                </a:lnTo>
                <a:lnTo>
                  <a:pt x="23" y="99"/>
                </a:lnTo>
                <a:lnTo>
                  <a:pt x="23" y="103"/>
                </a:lnTo>
                <a:lnTo>
                  <a:pt x="17" y="103"/>
                </a:lnTo>
                <a:lnTo>
                  <a:pt x="15" y="103"/>
                </a:lnTo>
                <a:lnTo>
                  <a:pt x="13" y="105"/>
                </a:lnTo>
                <a:lnTo>
                  <a:pt x="11" y="107"/>
                </a:lnTo>
                <a:lnTo>
                  <a:pt x="9" y="105"/>
                </a:lnTo>
                <a:lnTo>
                  <a:pt x="6" y="105"/>
                </a:lnTo>
                <a:lnTo>
                  <a:pt x="4" y="107"/>
                </a:lnTo>
                <a:lnTo>
                  <a:pt x="6" y="109"/>
                </a:lnTo>
                <a:lnTo>
                  <a:pt x="4" y="112"/>
                </a:lnTo>
                <a:lnTo>
                  <a:pt x="8" y="111"/>
                </a:lnTo>
                <a:lnTo>
                  <a:pt x="9" y="111"/>
                </a:lnTo>
                <a:lnTo>
                  <a:pt x="11" y="112"/>
                </a:lnTo>
                <a:lnTo>
                  <a:pt x="13" y="114"/>
                </a:lnTo>
                <a:lnTo>
                  <a:pt x="15" y="122"/>
                </a:lnTo>
                <a:lnTo>
                  <a:pt x="13" y="126"/>
                </a:lnTo>
                <a:lnTo>
                  <a:pt x="9" y="122"/>
                </a:lnTo>
                <a:lnTo>
                  <a:pt x="8" y="122"/>
                </a:lnTo>
                <a:lnTo>
                  <a:pt x="8" y="124"/>
                </a:lnTo>
                <a:lnTo>
                  <a:pt x="4" y="124"/>
                </a:lnTo>
                <a:lnTo>
                  <a:pt x="2" y="124"/>
                </a:lnTo>
                <a:lnTo>
                  <a:pt x="2" y="126"/>
                </a:lnTo>
                <a:lnTo>
                  <a:pt x="0" y="129"/>
                </a:lnTo>
                <a:lnTo>
                  <a:pt x="4" y="133"/>
                </a:lnTo>
                <a:lnTo>
                  <a:pt x="4" y="135"/>
                </a:lnTo>
                <a:lnTo>
                  <a:pt x="9" y="139"/>
                </a:lnTo>
                <a:lnTo>
                  <a:pt x="9" y="141"/>
                </a:lnTo>
                <a:lnTo>
                  <a:pt x="11" y="144"/>
                </a:lnTo>
                <a:lnTo>
                  <a:pt x="11" y="146"/>
                </a:lnTo>
                <a:lnTo>
                  <a:pt x="13" y="150"/>
                </a:lnTo>
                <a:lnTo>
                  <a:pt x="15" y="148"/>
                </a:lnTo>
                <a:lnTo>
                  <a:pt x="17" y="14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Freeform 900">
            <a:extLst>
              <a:ext uri="{FF2B5EF4-FFF2-40B4-BE49-F238E27FC236}">
                <a16:creationId xmlns:a16="http://schemas.microsoft.com/office/drawing/2014/main" id="{79A71245-EB5C-467E-836F-50E005429FDE}"/>
              </a:ext>
            </a:extLst>
          </p:cNvPr>
          <p:cNvSpPr>
            <a:spLocks/>
          </p:cNvSpPr>
          <p:nvPr/>
        </p:nvSpPr>
        <p:spPr bwMode="auto">
          <a:xfrm>
            <a:off x="6233085" y="4472615"/>
            <a:ext cx="30752" cy="38845"/>
          </a:xfrm>
          <a:custGeom>
            <a:avLst/>
            <a:gdLst>
              <a:gd name="T0" fmla="*/ 10 w 19"/>
              <a:gd name="T1" fmla="*/ 22 h 24"/>
              <a:gd name="T2" fmla="*/ 11 w 19"/>
              <a:gd name="T3" fmla="*/ 20 h 24"/>
              <a:gd name="T4" fmla="*/ 11 w 19"/>
              <a:gd name="T5" fmla="*/ 15 h 24"/>
              <a:gd name="T6" fmla="*/ 11 w 19"/>
              <a:gd name="T7" fmla="*/ 13 h 24"/>
              <a:gd name="T8" fmla="*/ 15 w 19"/>
              <a:gd name="T9" fmla="*/ 9 h 24"/>
              <a:gd name="T10" fmla="*/ 19 w 19"/>
              <a:gd name="T11" fmla="*/ 7 h 24"/>
              <a:gd name="T12" fmla="*/ 19 w 19"/>
              <a:gd name="T13" fmla="*/ 4 h 24"/>
              <a:gd name="T14" fmla="*/ 17 w 19"/>
              <a:gd name="T15" fmla="*/ 2 h 24"/>
              <a:gd name="T16" fmla="*/ 15 w 19"/>
              <a:gd name="T17" fmla="*/ 0 h 24"/>
              <a:gd name="T18" fmla="*/ 13 w 19"/>
              <a:gd name="T19" fmla="*/ 0 h 24"/>
              <a:gd name="T20" fmla="*/ 11 w 19"/>
              <a:gd name="T21" fmla="*/ 2 h 24"/>
              <a:gd name="T22" fmla="*/ 10 w 19"/>
              <a:gd name="T23" fmla="*/ 4 h 24"/>
              <a:gd name="T24" fmla="*/ 8 w 19"/>
              <a:gd name="T25" fmla="*/ 5 h 24"/>
              <a:gd name="T26" fmla="*/ 6 w 19"/>
              <a:gd name="T27" fmla="*/ 7 h 24"/>
              <a:gd name="T28" fmla="*/ 4 w 19"/>
              <a:gd name="T29" fmla="*/ 7 h 24"/>
              <a:gd name="T30" fmla="*/ 2 w 19"/>
              <a:gd name="T31" fmla="*/ 11 h 24"/>
              <a:gd name="T32" fmla="*/ 0 w 19"/>
              <a:gd name="T33" fmla="*/ 13 h 24"/>
              <a:gd name="T34" fmla="*/ 2 w 19"/>
              <a:gd name="T35" fmla="*/ 15 h 24"/>
              <a:gd name="T36" fmla="*/ 4 w 19"/>
              <a:gd name="T37" fmla="*/ 19 h 24"/>
              <a:gd name="T38" fmla="*/ 2 w 19"/>
              <a:gd name="T39" fmla="*/ 22 h 24"/>
              <a:gd name="T40" fmla="*/ 2 w 19"/>
              <a:gd name="T41" fmla="*/ 24 h 24"/>
              <a:gd name="T42" fmla="*/ 6 w 19"/>
              <a:gd name="T43" fmla="*/ 22 h 24"/>
              <a:gd name="T44" fmla="*/ 10 w 19"/>
              <a:gd name="T45" fmla="*/ 2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24">
                <a:moveTo>
                  <a:pt x="10" y="22"/>
                </a:moveTo>
                <a:lnTo>
                  <a:pt x="11" y="20"/>
                </a:lnTo>
                <a:lnTo>
                  <a:pt x="11" y="15"/>
                </a:lnTo>
                <a:lnTo>
                  <a:pt x="11" y="13"/>
                </a:lnTo>
                <a:lnTo>
                  <a:pt x="15" y="9"/>
                </a:lnTo>
                <a:lnTo>
                  <a:pt x="19" y="7"/>
                </a:lnTo>
                <a:lnTo>
                  <a:pt x="19" y="4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1" y="2"/>
                </a:lnTo>
                <a:lnTo>
                  <a:pt x="10" y="4"/>
                </a:lnTo>
                <a:lnTo>
                  <a:pt x="8" y="5"/>
                </a:lnTo>
                <a:lnTo>
                  <a:pt x="6" y="7"/>
                </a:lnTo>
                <a:lnTo>
                  <a:pt x="4" y="7"/>
                </a:lnTo>
                <a:lnTo>
                  <a:pt x="2" y="11"/>
                </a:lnTo>
                <a:lnTo>
                  <a:pt x="0" y="13"/>
                </a:lnTo>
                <a:lnTo>
                  <a:pt x="2" y="15"/>
                </a:lnTo>
                <a:lnTo>
                  <a:pt x="4" y="19"/>
                </a:lnTo>
                <a:lnTo>
                  <a:pt x="2" y="22"/>
                </a:lnTo>
                <a:lnTo>
                  <a:pt x="2" y="24"/>
                </a:lnTo>
                <a:lnTo>
                  <a:pt x="6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Freeform 901">
            <a:extLst>
              <a:ext uri="{FF2B5EF4-FFF2-40B4-BE49-F238E27FC236}">
                <a16:creationId xmlns:a16="http://schemas.microsoft.com/office/drawing/2014/main" id="{BCB617E9-2580-4D37-AFD0-366569B854BA}"/>
              </a:ext>
            </a:extLst>
          </p:cNvPr>
          <p:cNvSpPr>
            <a:spLocks/>
          </p:cNvSpPr>
          <p:nvPr/>
        </p:nvSpPr>
        <p:spPr bwMode="auto">
          <a:xfrm>
            <a:off x="6702464" y="4378740"/>
            <a:ext cx="302669" cy="305907"/>
          </a:xfrm>
          <a:custGeom>
            <a:avLst/>
            <a:gdLst>
              <a:gd name="T0" fmla="*/ 143 w 187"/>
              <a:gd name="T1" fmla="*/ 41 h 189"/>
              <a:gd name="T2" fmla="*/ 74 w 187"/>
              <a:gd name="T3" fmla="*/ 0 h 189"/>
              <a:gd name="T4" fmla="*/ 25 w 187"/>
              <a:gd name="T5" fmla="*/ 2 h 189"/>
              <a:gd name="T6" fmla="*/ 21 w 187"/>
              <a:gd name="T7" fmla="*/ 3 h 189"/>
              <a:gd name="T8" fmla="*/ 25 w 187"/>
              <a:gd name="T9" fmla="*/ 11 h 189"/>
              <a:gd name="T10" fmla="*/ 28 w 187"/>
              <a:gd name="T11" fmla="*/ 20 h 189"/>
              <a:gd name="T12" fmla="*/ 25 w 187"/>
              <a:gd name="T13" fmla="*/ 26 h 189"/>
              <a:gd name="T14" fmla="*/ 21 w 187"/>
              <a:gd name="T15" fmla="*/ 26 h 189"/>
              <a:gd name="T16" fmla="*/ 23 w 187"/>
              <a:gd name="T17" fmla="*/ 32 h 189"/>
              <a:gd name="T18" fmla="*/ 27 w 187"/>
              <a:gd name="T19" fmla="*/ 35 h 189"/>
              <a:gd name="T20" fmla="*/ 25 w 187"/>
              <a:gd name="T21" fmla="*/ 47 h 189"/>
              <a:gd name="T22" fmla="*/ 17 w 187"/>
              <a:gd name="T23" fmla="*/ 54 h 189"/>
              <a:gd name="T24" fmla="*/ 0 w 187"/>
              <a:gd name="T25" fmla="*/ 60 h 189"/>
              <a:gd name="T26" fmla="*/ 17 w 187"/>
              <a:gd name="T27" fmla="*/ 110 h 189"/>
              <a:gd name="T28" fmla="*/ 30 w 187"/>
              <a:gd name="T29" fmla="*/ 125 h 189"/>
              <a:gd name="T30" fmla="*/ 36 w 187"/>
              <a:gd name="T31" fmla="*/ 127 h 189"/>
              <a:gd name="T32" fmla="*/ 42 w 187"/>
              <a:gd name="T33" fmla="*/ 131 h 189"/>
              <a:gd name="T34" fmla="*/ 53 w 187"/>
              <a:gd name="T35" fmla="*/ 135 h 189"/>
              <a:gd name="T36" fmla="*/ 59 w 187"/>
              <a:gd name="T37" fmla="*/ 142 h 189"/>
              <a:gd name="T38" fmla="*/ 60 w 187"/>
              <a:gd name="T39" fmla="*/ 140 h 189"/>
              <a:gd name="T40" fmla="*/ 66 w 187"/>
              <a:gd name="T41" fmla="*/ 144 h 189"/>
              <a:gd name="T42" fmla="*/ 70 w 187"/>
              <a:gd name="T43" fmla="*/ 144 h 189"/>
              <a:gd name="T44" fmla="*/ 72 w 187"/>
              <a:gd name="T45" fmla="*/ 146 h 189"/>
              <a:gd name="T46" fmla="*/ 81 w 187"/>
              <a:gd name="T47" fmla="*/ 155 h 189"/>
              <a:gd name="T48" fmla="*/ 85 w 187"/>
              <a:gd name="T49" fmla="*/ 178 h 189"/>
              <a:gd name="T50" fmla="*/ 104 w 187"/>
              <a:gd name="T51" fmla="*/ 176 h 189"/>
              <a:gd name="T52" fmla="*/ 109 w 187"/>
              <a:gd name="T53" fmla="*/ 178 h 189"/>
              <a:gd name="T54" fmla="*/ 115 w 187"/>
              <a:gd name="T55" fmla="*/ 180 h 189"/>
              <a:gd name="T56" fmla="*/ 123 w 187"/>
              <a:gd name="T57" fmla="*/ 178 h 189"/>
              <a:gd name="T58" fmla="*/ 128 w 187"/>
              <a:gd name="T59" fmla="*/ 178 h 189"/>
              <a:gd name="T60" fmla="*/ 132 w 187"/>
              <a:gd name="T61" fmla="*/ 180 h 189"/>
              <a:gd name="T62" fmla="*/ 141 w 187"/>
              <a:gd name="T63" fmla="*/ 176 h 189"/>
              <a:gd name="T64" fmla="*/ 145 w 187"/>
              <a:gd name="T65" fmla="*/ 174 h 189"/>
              <a:gd name="T66" fmla="*/ 153 w 187"/>
              <a:gd name="T67" fmla="*/ 174 h 189"/>
              <a:gd name="T68" fmla="*/ 162 w 187"/>
              <a:gd name="T69" fmla="*/ 172 h 189"/>
              <a:gd name="T70" fmla="*/ 170 w 187"/>
              <a:gd name="T71" fmla="*/ 170 h 189"/>
              <a:gd name="T72" fmla="*/ 179 w 187"/>
              <a:gd name="T73" fmla="*/ 165 h 189"/>
              <a:gd name="T74" fmla="*/ 185 w 187"/>
              <a:gd name="T75" fmla="*/ 161 h 189"/>
              <a:gd name="T76" fmla="*/ 185 w 187"/>
              <a:gd name="T77" fmla="*/ 159 h 189"/>
              <a:gd name="T78" fmla="*/ 172 w 187"/>
              <a:gd name="T79" fmla="*/ 150 h 189"/>
              <a:gd name="T80" fmla="*/ 170 w 187"/>
              <a:gd name="T81" fmla="*/ 140 h 189"/>
              <a:gd name="T82" fmla="*/ 168 w 187"/>
              <a:gd name="T83" fmla="*/ 133 h 189"/>
              <a:gd name="T84" fmla="*/ 166 w 187"/>
              <a:gd name="T85" fmla="*/ 125 h 189"/>
              <a:gd name="T86" fmla="*/ 168 w 187"/>
              <a:gd name="T87" fmla="*/ 116 h 189"/>
              <a:gd name="T88" fmla="*/ 166 w 187"/>
              <a:gd name="T89" fmla="*/ 105 h 189"/>
              <a:gd name="T90" fmla="*/ 170 w 187"/>
              <a:gd name="T91" fmla="*/ 101 h 189"/>
              <a:gd name="T92" fmla="*/ 162 w 187"/>
              <a:gd name="T93" fmla="*/ 92 h 189"/>
              <a:gd name="T94" fmla="*/ 160 w 187"/>
              <a:gd name="T95" fmla="*/ 77 h 189"/>
              <a:gd name="T96" fmla="*/ 164 w 187"/>
              <a:gd name="T97" fmla="*/ 62 h 189"/>
              <a:gd name="T98" fmla="*/ 143 w 187"/>
              <a:gd name="T99" fmla="*/ 4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7" h="189">
                <a:moveTo>
                  <a:pt x="143" y="45"/>
                </a:moveTo>
                <a:lnTo>
                  <a:pt x="141" y="43"/>
                </a:lnTo>
                <a:lnTo>
                  <a:pt x="143" y="41"/>
                </a:lnTo>
                <a:lnTo>
                  <a:pt x="140" y="35"/>
                </a:lnTo>
                <a:lnTo>
                  <a:pt x="79" y="0"/>
                </a:lnTo>
                <a:lnTo>
                  <a:pt x="74" y="0"/>
                </a:lnTo>
                <a:lnTo>
                  <a:pt x="51" y="2"/>
                </a:lnTo>
                <a:lnTo>
                  <a:pt x="45" y="2"/>
                </a:lnTo>
                <a:lnTo>
                  <a:pt x="25" y="2"/>
                </a:lnTo>
                <a:lnTo>
                  <a:pt x="23" y="3"/>
                </a:lnTo>
                <a:lnTo>
                  <a:pt x="21" y="3"/>
                </a:lnTo>
                <a:lnTo>
                  <a:pt x="21" y="3"/>
                </a:lnTo>
                <a:lnTo>
                  <a:pt x="23" y="7"/>
                </a:lnTo>
                <a:lnTo>
                  <a:pt x="25" y="9"/>
                </a:lnTo>
                <a:lnTo>
                  <a:pt x="25" y="11"/>
                </a:lnTo>
                <a:lnTo>
                  <a:pt x="27" y="13"/>
                </a:lnTo>
                <a:lnTo>
                  <a:pt x="28" y="18"/>
                </a:lnTo>
                <a:lnTo>
                  <a:pt x="28" y="20"/>
                </a:lnTo>
                <a:lnTo>
                  <a:pt x="27" y="24"/>
                </a:lnTo>
                <a:lnTo>
                  <a:pt x="27" y="26"/>
                </a:lnTo>
                <a:lnTo>
                  <a:pt x="25" y="26"/>
                </a:lnTo>
                <a:lnTo>
                  <a:pt x="23" y="28"/>
                </a:lnTo>
                <a:lnTo>
                  <a:pt x="21" y="28"/>
                </a:lnTo>
                <a:lnTo>
                  <a:pt x="21" y="26"/>
                </a:lnTo>
                <a:lnTo>
                  <a:pt x="21" y="28"/>
                </a:lnTo>
                <a:lnTo>
                  <a:pt x="23" y="30"/>
                </a:lnTo>
                <a:lnTo>
                  <a:pt x="23" y="32"/>
                </a:lnTo>
                <a:lnTo>
                  <a:pt x="25" y="33"/>
                </a:lnTo>
                <a:lnTo>
                  <a:pt x="25" y="35"/>
                </a:lnTo>
                <a:lnTo>
                  <a:pt x="27" y="35"/>
                </a:lnTo>
                <a:lnTo>
                  <a:pt x="28" y="41"/>
                </a:lnTo>
                <a:lnTo>
                  <a:pt x="28" y="43"/>
                </a:lnTo>
                <a:lnTo>
                  <a:pt x="25" y="47"/>
                </a:lnTo>
                <a:lnTo>
                  <a:pt x="23" y="48"/>
                </a:lnTo>
                <a:lnTo>
                  <a:pt x="21" y="50"/>
                </a:lnTo>
                <a:lnTo>
                  <a:pt x="17" y="54"/>
                </a:lnTo>
                <a:lnTo>
                  <a:pt x="13" y="58"/>
                </a:lnTo>
                <a:lnTo>
                  <a:pt x="8" y="60"/>
                </a:lnTo>
                <a:lnTo>
                  <a:pt x="0" y="60"/>
                </a:lnTo>
                <a:lnTo>
                  <a:pt x="2" y="75"/>
                </a:lnTo>
                <a:lnTo>
                  <a:pt x="6" y="93"/>
                </a:lnTo>
                <a:lnTo>
                  <a:pt x="17" y="110"/>
                </a:lnTo>
                <a:lnTo>
                  <a:pt x="21" y="121"/>
                </a:lnTo>
                <a:lnTo>
                  <a:pt x="27" y="125"/>
                </a:lnTo>
                <a:lnTo>
                  <a:pt x="30" y="125"/>
                </a:lnTo>
                <a:lnTo>
                  <a:pt x="32" y="125"/>
                </a:lnTo>
                <a:lnTo>
                  <a:pt x="34" y="125"/>
                </a:lnTo>
                <a:lnTo>
                  <a:pt x="36" y="127"/>
                </a:lnTo>
                <a:lnTo>
                  <a:pt x="36" y="129"/>
                </a:lnTo>
                <a:lnTo>
                  <a:pt x="38" y="131"/>
                </a:lnTo>
                <a:lnTo>
                  <a:pt x="42" y="131"/>
                </a:lnTo>
                <a:lnTo>
                  <a:pt x="49" y="133"/>
                </a:lnTo>
                <a:lnTo>
                  <a:pt x="51" y="133"/>
                </a:lnTo>
                <a:lnTo>
                  <a:pt x="53" y="135"/>
                </a:lnTo>
                <a:lnTo>
                  <a:pt x="55" y="135"/>
                </a:lnTo>
                <a:lnTo>
                  <a:pt x="55" y="138"/>
                </a:lnTo>
                <a:lnTo>
                  <a:pt x="59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0"/>
                </a:lnTo>
                <a:lnTo>
                  <a:pt x="62" y="140"/>
                </a:lnTo>
                <a:lnTo>
                  <a:pt x="62" y="142"/>
                </a:lnTo>
                <a:lnTo>
                  <a:pt x="66" y="144"/>
                </a:lnTo>
                <a:lnTo>
                  <a:pt x="66" y="144"/>
                </a:lnTo>
                <a:lnTo>
                  <a:pt x="68" y="144"/>
                </a:lnTo>
                <a:lnTo>
                  <a:pt x="70" y="144"/>
                </a:lnTo>
                <a:lnTo>
                  <a:pt x="70" y="144"/>
                </a:lnTo>
                <a:lnTo>
                  <a:pt x="72" y="146"/>
                </a:lnTo>
                <a:lnTo>
                  <a:pt x="72" y="146"/>
                </a:lnTo>
                <a:lnTo>
                  <a:pt x="74" y="148"/>
                </a:lnTo>
                <a:lnTo>
                  <a:pt x="76" y="150"/>
                </a:lnTo>
                <a:lnTo>
                  <a:pt x="81" y="155"/>
                </a:lnTo>
                <a:lnTo>
                  <a:pt x="81" y="161"/>
                </a:lnTo>
                <a:lnTo>
                  <a:pt x="81" y="189"/>
                </a:lnTo>
                <a:lnTo>
                  <a:pt x="85" y="178"/>
                </a:lnTo>
                <a:lnTo>
                  <a:pt x="100" y="178"/>
                </a:lnTo>
                <a:lnTo>
                  <a:pt x="104" y="176"/>
                </a:lnTo>
                <a:lnTo>
                  <a:pt x="104" y="176"/>
                </a:lnTo>
                <a:lnTo>
                  <a:pt x="108" y="176"/>
                </a:lnTo>
                <a:lnTo>
                  <a:pt x="108" y="176"/>
                </a:lnTo>
                <a:lnTo>
                  <a:pt x="109" y="178"/>
                </a:lnTo>
                <a:lnTo>
                  <a:pt x="111" y="178"/>
                </a:lnTo>
                <a:lnTo>
                  <a:pt x="113" y="178"/>
                </a:lnTo>
                <a:lnTo>
                  <a:pt x="115" y="180"/>
                </a:lnTo>
                <a:lnTo>
                  <a:pt x="115" y="181"/>
                </a:lnTo>
                <a:lnTo>
                  <a:pt x="119" y="180"/>
                </a:lnTo>
                <a:lnTo>
                  <a:pt x="123" y="178"/>
                </a:lnTo>
                <a:lnTo>
                  <a:pt x="125" y="178"/>
                </a:lnTo>
                <a:lnTo>
                  <a:pt x="126" y="176"/>
                </a:lnTo>
                <a:lnTo>
                  <a:pt x="128" y="178"/>
                </a:lnTo>
                <a:lnTo>
                  <a:pt x="128" y="178"/>
                </a:lnTo>
                <a:lnTo>
                  <a:pt x="130" y="178"/>
                </a:lnTo>
                <a:lnTo>
                  <a:pt x="132" y="180"/>
                </a:lnTo>
                <a:lnTo>
                  <a:pt x="136" y="178"/>
                </a:lnTo>
                <a:lnTo>
                  <a:pt x="141" y="178"/>
                </a:lnTo>
                <a:lnTo>
                  <a:pt x="141" y="176"/>
                </a:lnTo>
                <a:lnTo>
                  <a:pt x="141" y="174"/>
                </a:lnTo>
                <a:lnTo>
                  <a:pt x="141" y="172"/>
                </a:lnTo>
                <a:lnTo>
                  <a:pt x="145" y="174"/>
                </a:lnTo>
                <a:lnTo>
                  <a:pt x="147" y="172"/>
                </a:lnTo>
                <a:lnTo>
                  <a:pt x="149" y="174"/>
                </a:lnTo>
                <a:lnTo>
                  <a:pt x="153" y="174"/>
                </a:lnTo>
                <a:lnTo>
                  <a:pt x="155" y="172"/>
                </a:lnTo>
                <a:lnTo>
                  <a:pt x="160" y="170"/>
                </a:lnTo>
                <a:lnTo>
                  <a:pt x="162" y="172"/>
                </a:lnTo>
                <a:lnTo>
                  <a:pt x="166" y="172"/>
                </a:lnTo>
                <a:lnTo>
                  <a:pt x="166" y="170"/>
                </a:lnTo>
                <a:lnTo>
                  <a:pt x="170" y="170"/>
                </a:lnTo>
                <a:lnTo>
                  <a:pt x="173" y="166"/>
                </a:lnTo>
                <a:lnTo>
                  <a:pt x="175" y="166"/>
                </a:lnTo>
                <a:lnTo>
                  <a:pt x="179" y="165"/>
                </a:lnTo>
                <a:lnTo>
                  <a:pt x="181" y="163"/>
                </a:lnTo>
                <a:lnTo>
                  <a:pt x="183" y="163"/>
                </a:lnTo>
                <a:lnTo>
                  <a:pt x="185" y="161"/>
                </a:lnTo>
                <a:lnTo>
                  <a:pt x="187" y="161"/>
                </a:lnTo>
                <a:lnTo>
                  <a:pt x="185" y="161"/>
                </a:lnTo>
                <a:lnTo>
                  <a:pt x="185" y="159"/>
                </a:lnTo>
                <a:lnTo>
                  <a:pt x="181" y="155"/>
                </a:lnTo>
                <a:lnTo>
                  <a:pt x="177" y="155"/>
                </a:lnTo>
                <a:lnTo>
                  <a:pt x="172" y="150"/>
                </a:lnTo>
                <a:lnTo>
                  <a:pt x="172" y="148"/>
                </a:lnTo>
                <a:lnTo>
                  <a:pt x="170" y="142"/>
                </a:lnTo>
                <a:lnTo>
                  <a:pt x="170" y="140"/>
                </a:lnTo>
                <a:lnTo>
                  <a:pt x="170" y="138"/>
                </a:lnTo>
                <a:lnTo>
                  <a:pt x="168" y="136"/>
                </a:lnTo>
                <a:lnTo>
                  <a:pt x="168" y="133"/>
                </a:lnTo>
                <a:lnTo>
                  <a:pt x="166" y="131"/>
                </a:lnTo>
                <a:lnTo>
                  <a:pt x="168" y="131"/>
                </a:lnTo>
                <a:lnTo>
                  <a:pt x="166" y="125"/>
                </a:lnTo>
                <a:lnTo>
                  <a:pt x="166" y="121"/>
                </a:lnTo>
                <a:lnTo>
                  <a:pt x="168" y="120"/>
                </a:lnTo>
                <a:lnTo>
                  <a:pt x="168" y="116"/>
                </a:lnTo>
                <a:lnTo>
                  <a:pt x="166" y="114"/>
                </a:lnTo>
                <a:lnTo>
                  <a:pt x="166" y="108"/>
                </a:lnTo>
                <a:lnTo>
                  <a:pt x="166" y="105"/>
                </a:lnTo>
                <a:lnTo>
                  <a:pt x="168" y="103"/>
                </a:lnTo>
                <a:lnTo>
                  <a:pt x="170" y="103"/>
                </a:lnTo>
                <a:lnTo>
                  <a:pt x="170" y="101"/>
                </a:lnTo>
                <a:lnTo>
                  <a:pt x="168" y="95"/>
                </a:lnTo>
                <a:lnTo>
                  <a:pt x="166" y="95"/>
                </a:lnTo>
                <a:lnTo>
                  <a:pt x="162" y="92"/>
                </a:lnTo>
                <a:lnTo>
                  <a:pt x="158" y="88"/>
                </a:lnTo>
                <a:lnTo>
                  <a:pt x="158" y="84"/>
                </a:lnTo>
                <a:lnTo>
                  <a:pt x="160" y="77"/>
                </a:lnTo>
                <a:lnTo>
                  <a:pt x="164" y="65"/>
                </a:lnTo>
                <a:lnTo>
                  <a:pt x="166" y="63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43" y="47"/>
                </a:lnTo>
                <a:lnTo>
                  <a:pt x="143" y="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Freeform 902">
            <a:extLst>
              <a:ext uri="{FF2B5EF4-FFF2-40B4-BE49-F238E27FC236}">
                <a16:creationId xmlns:a16="http://schemas.microsoft.com/office/drawing/2014/main" id="{EE1CAC06-4587-4A48-AB42-4D6A3CCCDAA3}"/>
              </a:ext>
            </a:extLst>
          </p:cNvPr>
          <p:cNvSpPr>
            <a:spLocks/>
          </p:cNvSpPr>
          <p:nvPr/>
        </p:nvSpPr>
        <p:spPr bwMode="auto">
          <a:xfrm>
            <a:off x="6694372" y="4383595"/>
            <a:ext cx="53412" cy="46939"/>
          </a:xfrm>
          <a:custGeom>
            <a:avLst/>
            <a:gdLst>
              <a:gd name="T0" fmla="*/ 22 w 33"/>
              <a:gd name="T1" fmla="*/ 0 h 29"/>
              <a:gd name="T2" fmla="*/ 22 w 33"/>
              <a:gd name="T3" fmla="*/ 4 h 29"/>
              <a:gd name="T4" fmla="*/ 20 w 33"/>
              <a:gd name="T5" fmla="*/ 4 h 29"/>
              <a:gd name="T6" fmla="*/ 18 w 33"/>
              <a:gd name="T7" fmla="*/ 4 h 29"/>
              <a:gd name="T8" fmla="*/ 17 w 33"/>
              <a:gd name="T9" fmla="*/ 2 h 29"/>
              <a:gd name="T10" fmla="*/ 15 w 33"/>
              <a:gd name="T11" fmla="*/ 2 h 29"/>
              <a:gd name="T12" fmla="*/ 13 w 33"/>
              <a:gd name="T13" fmla="*/ 4 h 29"/>
              <a:gd name="T14" fmla="*/ 11 w 33"/>
              <a:gd name="T15" fmla="*/ 4 h 29"/>
              <a:gd name="T16" fmla="*/ 9 w 33"/>
              <a:gd name="T17" fmla="*/ 4 h 29"/>
              <a:gd name="T18" fmla="*/ 5 w 33"/>
              <a:gd name="T19" fmla="*/ 8 h 29"/>
              <a:gd name="T20" fmla="*/ 1 w 33"/>
              <a:gd name="T21" fmla="*/ 12 h 29"/>
              <a:gd name="T22" fmla="*/ 0 w 33"/>
              <a:gd name="T23" fmla="*/ 21 h 29"/>
              <a:gd name="T24" fmla="*/ 0 w 33"/>
              <a:gd name="T25" fmla="*/ 25 h 29"/>
              <a:gd name="T26" fmla="*/ 1 w 33"/>
              <a:gd name="T27" fmla="*/ 23 h 29"/>
              <a:gd name="T28" fmla="*/ 3 w 33"/>
              <a:gd name="T29" fmla="*/ 23 h 29"/>
              <a:gd name="T30" fmla="*/ 5 w 33"/>
              <a:gd name="T31" fmla="*/ 25 h 29"/>
              <a:gd name="T32" fmla="*/ 7 w 33"/>
              <a:gd name="T33" fmla="*/ 27 h 29"/>
              <a:gd name="T34" fmla="*/ 9 w 33"/>
              <a:gd name="T35" fmla="*/ 29 h 29"/>
              <a:gd name="T36" fmla="*/ 11 w 33"/>
              <a:gd name="T37" fmla="*/ 27 h 29"/>
              <a:gd name="T38" fmla="*/ 13 w 33"/>
              <a:gd name="T39" fmla="*/ 27 h 29"/>
              <a:gd name="T40" fmla="*/ 13 w 33"/>
              <a:gd name="T41" fmla="*/ 29 h 29"/>
              <a:gd name="T42" fmla="*/ 17 w 33"/>
              <a:gd name="T43" fmla="*/ 27 h 29"/>
              <a:gd name="T44" fmla="*/ 17 w 33"/>
              <a:gd name="T45" fmla="*/ 25 h 29"/>
              <a:gd name="T46" fmla="*/ 18 w 33"/>
              <a:gd name="T47" fmla="*/ 21 h 29"/>
              <a:gd name="T48" fmla="*/ 18 w 33"/>
              <a:gd name="T49" fmla="*/ 17 h 29"/>
              <a:gd name="T50" fmla="*/ 20 w 33"/>
              <a:gd name="T51" fmla="*/ 17 h 29"/>
              <a:gd name="T52" fmla="*/ 22 w 33"/>
              <a:gd name="T53" fmla="*/ 19 h 29"/>
              <a:gd name="T54" fmla="*/ 24 w 33"/>
              <a:gd name="T55" fmla="*/ 19 h 29"/>
              <a:gd name="T56" fmla="*/ 24 w 33"/>
              <a:gd name="T57" fmla="*/ 21 h 29"/>
              <a:gd name="T58" fmla="*/ 26 w 33"/>
              <a:gd name="T59" fmla="*/ 23 h 29"/>
              <a:gd name="T60" fmla="*/ 26 w 33"/>
              <a:gd name="T61" fmla="*/ 23 h 29"/>
              <a:gd name="T62" fmla="*/ 26 w 33"/>
              <a:gd name="T63" fmla="*/ 25 h 29"/>
              <a:gd name="T64" fmla="*/ 28 w 33"/>
              <a:gd name="T65" fmla="*/ 25 h 29"/>
              <a:gd name="T66" fmla="*/ 30 w 33"/>
              <a:gd name="T67" fmla="*/ 23 h 29"/>
              <a:gd name="T68" fmla="*/ 32 w 33"/>
              <a:gd name="T69" fmla="*/ 23 h 29"/>
              <a:gd name="T70" fmla="*/ 32 w 33"/>
              <a:gd name="T71" fmla="*/ 21 h 29"/>
              <a:gd name="T72" fmla="*/ 33 w 33"/>
              <a:gd name="T73" fmla="*/ 17 h 29"/>
              <a:gd name="T74" fmla="*/ 33 w 33"/>
              <a:gd name="T75" fmla="*/ 15 h 29"/>
              <a:gd name="T76" fmla="*/ 32 w 33"/>
              <a:gd name="T77" fmla="*/ 10 h 29"/>
              <a:gd name="T78" fmla="*/ 30 w 33"/>
              <a:gd name="T79" fmla="*/ 8 h 29"/>
              <a:gd name="T80" fmla="*/ 30 w 33"/>
              <a:gd name="T81" fmla="*/ 6 h 29"/>
              <a:gd name="T82" fmla="*/ 28 w 33"/>
              <a:gd name="T83" fmla="*/ 4 h 29"/>
              <a:gd name="T84" fmla="*/ 26 w 33"/>
              <a:gd name="T85" fmla="*/ 0 h 29"/>
              <a:gd name="T86" fmla="*/ 24 w 33"/>
              <a:gd name="T87" fmla="*/ 0 h 29"/>
              <a:gd name="T88" fmla="*/ 22 w 33"/>
              <a:gd name="T8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" h="29">
                <a:moveTo>
                  <a:pt x="22" y="0"/>
                </a:moveTo>
                <a:lnTo>
                  <a:pt x="22" y="4"/>
                </a:lnTo>
                <a:lnTo>
                  <a:pt x="20" y="4"/>
                </a:lnTo>
                <a:lnTo>
                  <a:pt x="18" y="4"/>
                </a:lnTo>
                <a:lnTo>
                  <a:pt x="17" y="2"/>
                </a:lnTo>
                <a:lnTo>
                  <a:pt x="15" y="2"/>
                </a:lnTo>
                <a:lnTo>
                  <a:pt x="13" y="4"/>
                </a:lnTo>
                <a:lnTo>
                  <a:pt x="11" y="4"/>
                </a:lnTo>
                <a:lnTo>
                  <a:pt x="9" y="4"/>
                </a:lnTo>
                <a:lnTo>
                  <a:pt x="5" y="8"/>
                </a:lnTo>
                <a:lnTo>
                  <a:pt x="1" y="12"/>
                </a:lnTo>
                <a:lnTo>
                  <a:pt x="0" y="21"/>
                </a:lnTo>
                <a:lnTo>
                  <a:pt x="0" y="25"/>
                </a:lnTo>
                <a:lnTo>
                  <a:pt x="1" y="23"/>
                </a:lnTo>
                <a:lnTo>
                  <a:pt x="3" y="23"/>
                </a:lnTo>
                <a:lnTo>
                  <a:pt x="5" y="25"/>
                </a:lnTo>
                <a:lnTo>
                  <a:pt x="7" y="27"/>
                </a:lnTo>
                <a:lnTo>
                  <a:pt x="9" y="29"/>
                </a:lnTo>
                <a:lnTo>
                  <a:pt x="11" y="27"/>
                </a:lnTo>
                <a:lnTo>
                  <a:pt x="13" y="27"/>
                </a:lnTo>
                <a:lnTo>
                  <a:pt x="13" y="29"/>
                </a:lnTo>
                <a:lnTo>
                  <a:pt x="17" y="27"/>
                </a:lnTo>
                <a:lnTo>
                  <a:pt x="17" y="25"/>
                </a:lnTo>
                <a:lnTo>
                  <a:pt x="18" y="21"/>
                </a:lnTo>
                <a:lnTo>
                  <a:pt x="18" y="17"/>
                </a:lnTo>
                <a:lnTo>
                  <a:pt x="20" y="17"/>
                </a:lnTo>
                <a:lnTo>
                  <a:pt x="22" y="19"/>
                </a:lnTo>
                <a:lnTo>
                  <a:pt x="24" y="19"/>
                </a:lnTo>
                <a:lnTo>
                  <a:pt x="24" y="21"/>
                </a:lnTo>
                <a:lnTo>
                  <a:pt x="26" y="23"/>
                </a:lnTo>
                <a:lnTo>
                  <a:pt x="26" y="23"/>
                </a:lnTo>
                <a:lnTo>
                  <a:pt x="26" y="25"/>
                </a:lnTo>
                <a:lnTo>
                  <a:pt x="28" y="25"/>
                </a:lnTo>
                <a:lnTo>
                  <a:pt x="30" y="23"/>
                </a:lnTo>
                <a:lnTo>
                  <a:pt x="32" y="23"/>
                </a:lnTo>
                <a:lnTo>
                  <a:pt x="32" y="21"/>
                </a:lnTo>
                <a:lnTo>
                  <a:pt x="33" y="17"/>
                </a:lnTo>
                <a:lnTo>
                  <a:pt x="33" y="15"/>
                </a:lnTo>
                <a:lnTo>
                  <a:pt x="32" y="10"/>
                </a:lnTo>
                <a:lnTo>
                  <a:pt x="30" y="8"/>
                </a:lnTo>
                <a:lnTo>
                  <a:pt x="30" y="6"/>
                </a:lnTo>
                <a:lnTo>
                  <a:pt x="28" y="4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Freeform 903">
            <a:extLst>
              <a:ext uri="{FF2B5EF4-FFF2-40B4-BE49-F238E27FC236}">
                <a16:creationId xmlns:a16="http://schemas.microsoft.com/office/drawing/2014/main" id="{F3C2AA07-400D-4636-90A4-8F71A00CFBD9}"/>
              </a:ext>
            </a:extLst>
          </p:cNvPr>
          <p:cNvSpPr>
            <a:spLocks/>
          </p:cNvSpPr>
          <p:nvPr/>
        </p:nvSpPr>
        <p:spPr bwMode="auto">
          <a:xfrm>
            <a:off x="6694372" y="4411110"/>
            <a:ext cx="53412" cy="64742"/>
          </a:xfrm>
          <a:custGeom>
            <a:avLst/>
            <a:gdLst>
              <a:gd name="T0" fmla="*/ 24 w 33"/>
              <a:gd name="T1" fmla="*/ 4 h 40"/>
              <a:gd name="T2" fmla="*/ 24 w 33"/>
              <a:gd name="T3" fmla="*/ 2 h 40"/>
              <a:gd name="T4" fmla="*/ 22 w 33"/>
              <a:gd name="T5" fmla="*/ 2 h 40"/>
              <a:gd name="T6" fmla="*/ 20 w 33"/>
              <a:gd name="T7" fmla="*/ 0 h 40"/>
              <a:gd name="T8" fmla="*/ 18 w 33"/>
              <a:gd name="T9" fmla="*/ 0 h 40"/>
              <a:gd name="T10" fmla="*/ 18 w 33"/>
              <a:gd name="T11" fmla="*/ 4 h 40"/>
              <a:gd name="T12" fmla="*/ 17 w 33"/>
              <a:gd name="T13" fmla="*/ 8 h 40"/>
              <a:gd name="T14" fmla="*/ 17 w 33"/>
              <a:gd name="T15" fmla="*/ 10 h 40"/>
              <a:gd name="T16" fmla="*/ 13 w 33"/>
              <a:gd name="T17" fmla="*/ 12 h 40"/>
              <a:gd name="T18" fmla="*/ 13 w 33"/>
              <a:gd name="T19" fmla="*/ 10 h 40"/>
              <a:gd name="T20" fmla="*/ 11 w 33"/>
              <a:gd name="T21" fmla="*/ 10 h 40"/>
              <a:gd name="T22" fmla="*/ 9 w 33"/>
              <a:gd name="T23" fmla="*/ 12 h 40"/>
              <a:gd name="T24" fmla="*/ 7 w 33"/>
              <a:gd name="T25" fmla="*/ 10 h 40"/>
              <a:gd name="T26" fmla="*/ 5 w 33"/>
              <a:gd name="T27" fmla="*/ 8 h 40"/>
              <a:gd name="T28" fmla="*/ 3 w 33"/>
              <a:gd name="T29" fmla="*/ 6 h 40"/>
              <a:gd name="T30" fmla="*/ 1 w 33"/>
              <a:gd name="T31" fmla="*/ 6 h 40"/>
              <a:gd name="T32" fmla="*/ 0 w 33"/>
              <a:gd name="T33" fmla="*/ 8 h 40"/>
              <a:gd name="T34" fmla="*/ 0 w 33"/>
              <a:gd name="T35" fmla="*/ 10 h 40"/>
              <a:gd name="T36" fmla="*/ 1 w 33"/>
              <a:gd name="T37" fmla="*/ 12 h 40"/>
              <a:gd name="T38" fmla="*/ 1 w 33"/>
              <a:gd name="T39" fmla="*/ 15 h 40"/>
              <a:gd name="T40" fmla="*/ 1 w 33"/>
              <a:gd name="T41" fmla="*/ 21 h 40"/>
              <a:gd name="T42" fmla="*/ 5 w 33"/>
              <a:gd name="T43" fmla="*/ 40 h 40"/>
              <a:gd name="T44" fmla="*/ 13 w 33"/>
              <a:gd name="T45" fmla="*/ 40 h 40"/>
              <a:gd name="T46" fmla="*/ 18 w 33"/>
              <a:gd name="T47" fmla="*/ 38 h 40"/>
              <a:gd name="T48" fmla="*/ 22 w 33"/>
              <a:gd name="T49" fmla="*/ 34 h 40"/>
              <a:gd name="T50" fmla="*/ 26 w 33"/>
              <a:gd name="T51" fmla="*/ 30 h 40"/>
              <a:gd name="T52" fmla="*/ 28 w 33"/>
              <a:gd name="T53" fmla="*/ 28 h 40"/>
              <a:gd name="T54" fmla="*/ 30 w 33"/>
              <a:gd name="T55" fmla="*/ 27 h 40"/>
              <a:gd name="T56" fmla="*/ 33 w 33"/>
              <a:gd name="T57" fmla="*/ 23 h 40"/>
              <a:gd name="T58" fmla="*/ 33 w 33"/>
              <a:gd name="T59" fmla="*/ 21 h 40"/>
              <a:gd name="T60" fmla="*/ 32 w 33"/>
              <a:gd name="T61" fmla="*/ 15 h 40"/>
              <a:gd name="T62" fmla="*/ 30 w 33"/>
              <a:gd name="T63" fmla="*/ 15 h 40"/>
              <a:gd name="T64" fmla="*/ 30 w 33"/>
              <a:gd name="T65" fmla="*/ 13 h 40"/>
              <a:gd name="T66" fmla="*/ 28 w 33"/>
              <a:gd name="T67" fmla="*/ 12 h 40"/>
              <a:gd name="T68" fmla="*/ 28 w 33"/>
              <a:gd name="T69" fmla="*/ 10 h 40"/>
              <a:gd name="T70" fmla="*/ 26 w 33"/>
              <a:gd name="T71" fmla="*/ 8 h 40"/>
              <a:gd name="T72" fmla="*/ 26 w 33"/>
              <a:gd name="T73" fmla="*/ 6 h 40"/>
              <a:gd name="T74" fmla="*/ 26 w 33"/>
              <a:gd name="T75" fmla="*/ 6 h 40"/>
              <a:gd name="T76" fmla="*/ 24 w 33"/>
              <a:gd name="T77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" h="40">
                <a:moveTo>
                  <a:pt x="24" y="4"/>
                </a:moveTo>
                <a:lnTo>
                  <a:pt x="24" y="2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8" y="4"/>
                </a:lnTo>
                <a:lnTo>
                  <a:pt x="17" y="8"/>
                </a:lnTo>
                <a:lnTo>
                  <a:pt x="17" y="10"/>
                </a:lnTo>
                <a:lnTo>
                  <a:pt x="13" y="12"/>
                </a:lnTo>
                <a:lnTo>
                  <a:pt x="13" y="10"/>
                </a:lnTo>
                <a:lnTo>
                  <a:pt x="11" y="10"/>
                </a:lnTo>
                <a:lnTo>
                  <a:pt x="9" y="12"/>
                </a:lnTo>
                <a:lnTo>
                  <a:pt x="7" y="10"/>
                </a:lnTo>
                <a:lnTo>
                  <a:pt x="5" y="8"/>
                </a:lnTo>
                <a:lnTo>
                  <a:pt x="3" y="6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1" y="12"/>
                </a:lnTo>
                <a:lnTo>
                  <a:pt x="1" y="15"/>
                </a:lnTo>
                <a:lnTo>
                  <a:pt x="1" y="21"/>
                </a:lnTo>
                <a:lnTo>
                  <a:pt x="5" y="40"/>
                </a:lnTo>
                <a:lnTo>
                  <a:pt x="13" y="40"/>
                </a:lnTo>
                <a:lnTo>
                  <a:pt x="18" y="38"/>
                </a:lnTo>
                <a:lnTo>
                  <a:pt x="22" y="34"/>
                </a:lnTo>
                <a:lnTo>
                  <a:pt x="26" y="30"/>
                </a:lnTo>
                <a:lnTo>
                  <a:pt x="28" y="28"/>
                </a:lnTo>
                <a:lnTo>
                  <a:pt x="30" y="27"/>
                </a:lnTo>
                <a:lnTo>
                  <a:pt x="33" y="23"/>
                </a:lnTo>
                <a:lnTo>
                  <a:pt x="33" y="21"/>
                </a:lnTo>
                <a:lnTo>
                  <a:pt x="32" y="15"/>
                </a:lnTo>
                <a:lnTo>
                  <a:pt x="30" y="15"/>
                </a:lnTo>
                <a:lnTo>
                  <a:pt x="30" y="13"/>
                </a:lnTo>
                <a:lnTo>
                  <a:pt x="28" y="12"/>
                </a:lnTo>
                <a:lnTo>
                  <a:pt x="28" y="10"/>
                </a:lnTo>
                <a:lnTo>
                  <a:pt x="26" y="8"/>
                </a:lnTo>
                <a:lnTo>
                  <a:pt x="26" y="6"/>
                </a:lnTo>
                <a:lnTo>
                  <a:pt x="26" y="6"/>
                </a:lnTo>
                <a:lnTo>
                  <a:pt x="2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Freeform 904">
            <a:extLst>
              <a:ext uri="{FF2B5EF4-FFF2-40B4-BE49-F238E27FC236}">
                <a16:creationId xmlns:a16="http://schemas.microsoft.com/office/drawing/2014/main" id="{D8DF926A-E307-4982-B236-2F57423A8BAF}"/>
              </a:ext>
            </a:extLst>
          </p:cNvPr>
          <p:cNvSpPr>
            <a:spLocks/>
          </p:cNvSpPr>
          <p:nvPr/>
        </p:nvSpPr>
        <p:spPr bwMode="auto">
          <a:xfrm>
            <a:off x="6236322" y="4208791"/>
            <a:ext cx="514700" cy="509845"/>
          </a:xfrm>
          <a:custGeom>
            <a:avLst/>
            <a:gdLst>
              <a:gd name="T0" fmla="*/ 17 w 318"/>
              <a:gd name="T1" fmla="*/ 189 h 315"/>
              <a:gd name="T2" fmla="*/ 38 w 318"/>
              <a:gd name="T3" fmla="*/ 189 h 315"/>
              <a:gd name="T4" fmla="*/ 77 w 318"/>
              <a:gd name="T5" fmla="*/ 191 h 315"/>
              <a:gd name="T6" fmla="*/ 79 w 318"/>
              <a:gd name="T7" fmla="*/ 204 h 315"/>
              <a:gd name="T8" fmla="*/ 87 w 318"/>
              <a:gd name="T9" fmla="*/ 217 h 315"/>
              <a:gd name="T10" fmla="*/ 104 w 318"/>
              <a:gd name="T11" fmla="*/ 225 h 315"/>
              <a:gd name="T12" fmla="*/ 121 w 318"/>
              <a:gd name="T13" fmla="*/ 211 h 315"/>
              <a:gd name="T14" fmla="*/ 141 w 318"/>
              <a:gd name="T15" fmla="*/ 210 h 315"/>
              <a:gd name="T16" fmla="*/ 160 w 318"/>
              <a:gd name="T17" fmla="*/ 223 h 315"/>
              <a:gd name="T18" fmla="*/ 160 w 318"/>
              <a:gd name="T19" fmla="*/ 234 h 315"/>
              <a:gd name="T20" fmla="*/ 162 w 318"/>
              <a:gd name="T21" fmla="*/ 251 h 315"/>
              <a:gd name="T22" fmla="*/ 166 w 318"/>
              <a:gd name="T23" fmla="*/ 258 h 315"/>
              <a:gd name="T24" fmla="*/ 168 w 318"/>
              <a:gd name="T25" fmla="*/ 271 h 315"/>
              <a:gd name="T26" fmla="*/ 171 w 318"/>
              <a:gd name="T27" fmla="*/ 277 h 315"/>
              <a:gd name="T28" fmla="*/ 183 w 318"/>
              <a:gd name="T29" fmla="*/ 277 h 315"/>
              <a:gd name="T30" fmla="*/ 196 w 318"/>
              <a:gd name="T31" fmla="*/ 273 h 315"/>
              <a:gd name="T32" fmla="*/ 203 w 318"/>
              <a:gd name="T33" fmla="*/ 281 h 315"/>
              <a:gd name="T34" fmla="*/ 213 w 318"/>
              <a:gd name="T35" fmla="*/ 279 h 315"/>
              <a:gd name="T36" fmla="*/ 219 w 318"/>
              <a:gd name="T37" fmla="*/ 285 h 315"/>
              <a:gd name="T38" fmla="*/ 237 w 318"/>
              <a:gd name="T39" fmla="*/ 290 h 315"/>
              <a:gd name="T40" fmla="*/ 249 w 318"/>
              <a:gd name="T41" fmla="*/ 285 h 315"/>
              <a:gd name="T42" fmla="*/ 258 w 318"/>
              <a:gd name="T43" fmla="*/ 296 h 315"/>
              <a:gd name="T44" fmla="*/ 281 w 318"/>
              <a:gd name="T45" fmla="*/ 315 h 315"/>
              <a:gd name="T46" fmla="*/ 292 w 318"/>
              <a:gd name="T47" fmla="*/ 315 h 315"/>
              <a:gd name="T48" fmla="*/ 288 w 318"/>
              <a:gd name="T49" fmla="*/ 298 h 315"/>
              <a:gd name="T50" fmla="*/ 271 w 318"/>
              <a:gd name="T51" fmla="*/ 288 h 315"/>
              <a:gd name="T52" fmla="*/ 275 w 318"/>
              <a:gd name="T53" fmla="*/ 266 h 315"/>
              <a:gd name="T54" fmla="*/ 277 w 318"/>
              <a:gd name="T55" fmla="*/ 255 h 315"/>
              <a:gd name="T56" fmla="*/ 307 w 318"/>
              <a:gd name="T57" fmla="*/ 226 h 315"/>
              <a:gd name="T58" fmla="*/ 284 w 318"/>
              <a:gd name="T59" fmla="*/ 146 h 315"/>
              <a:gd name="T60" fmla="*/ 284 w 318"/>
              <a:gd name="T61" fmla="*/ 120 h 315"/>
              <a:gd name="T62" fmla="*/ 296 w 318"/>
              <a:gd name="T63" fmla="*/ 92 h 315"/>
              <a:gd name="T64" fmla="*/ 318 w 318"/>
              <a:gd name="T65" fmla="*/ 56 h 315"/>
              <a:gd name="T66" fmla="*/ 315 w 318"/>
              <a:gd name="T67" fmla="*/ 35 h 315"/>
              <a:gd name="T68" fmla="*/ 311 w 318"/>
              <a:gd name="T69" fmla="*/ 28 h 315"/>
              <a:gd name="T70" fmla="*/ 301 w 318"/>
              <a:gd name="T71" fmla="*/ 17 h 315"/>
              <a:gd name="T72" fmla="*/ 288 w 318"/>
              <a:gd name="T73" fmla="*/ 15 h 315"/>
              <a:gd name="T74" fmla="*/ 275 w 318"/>
              <a:gd name="T75" fmla="*/ 15 h 315"/>
              <a:gd name="T76" fmla="*/ 262 w 318"/>
              <a:gd name="T77" fmla="*/ 11 h 315"/>
              <a:gd name="T78" fmla="*/ 251 w 318"/>
              <a:gd name="T79" fmla="*/ 4 h 315"/>
              <a:gd name="T80" fmla="*/ 232 w 318"/>
              <a:gd name="T81" fmla="*/ 2 h 315"/>
              <a:gd name="T82" fmla="*/ 224 w 318"/>
              <a:gd name="T83" fmla="*/ 4 h 315"/>
              <a:gd name="T84" fmla="*/ 209 w 318"/>
              <a:gd name="T85" fmla="*/ 9 h 315"/>
              <a:gd name="T86" fmla="*/ 196 w 318"/>
              <a:gd name="T87" fmla="*/ 9 h 315"/>
              <a:gd name="T88" fmla="*/ 177 w 318"/>
              <a:gd name="T89" fmla="*/ 9 h 315"/>
              <a:gd name="T90" fmla="*/ 170 w 318"/>
              <a:gd name="T91" fmla="*/ 20 h 315"/>
              <a:gd name="T92" fmla="*/ 155 w 318"/>
              <a:gd name="T93" fmla="*/ 19 h 315"/>
              <a:gd name="T94" fmla="*/ 136 w 318"/>
              <a:gd name="T95" fmla="*/ 11 h 315"/>
              <a:gd name="T96" fmla="*/ 121 w 318"/>
              <a:gd name="T97" fmla="*/ 5 h 315"/>
              <a:gd name="T98" fmla="*/ 113 w 318"/>
              <a:gd name="T99" fmla="*/ 15 h 315"/>
              <a:gd name="T100" fmla="*/ 111 w 318"/>
              <a:gd name="T101" fmla="*/ 26 h 315"/>
              <a:gd name="T102" fmla="*/ 102 w 318"/>
              <a:gd name="T103" fmla="*/ 52 h 315"/>
              <a:gd name="T104" fmla="*/ 100 w 318"/>
              <a:gd name="T105" fmla="*/ 77 h 315"/>
              <a:gd name="T106" fmla="*/ 94 w 318"/>
              <a:gd name="T107" fmla="*/ 99 h 315"/>
              <a:gd name="T108" fmla="*/ 74 w 318"/>
              <a:gd name="T109" fmla="*/ 116 h 315"/>
              <a:gd name="T110" fmla="*/ 68 w 318"/>
              <a:gd name="T111" fmla="*/ 144 h 315"/>
              <a:gd name="T112" fmla="*/ 57 w 318"/>
              <a:gd name="T113" fmla="*/ 161 h 315"/>
              <a:gd name="T114" fmla="*/ 38 w 318"/>
              <a:gd name="T115" fmla="*/ 167 h 315"/>
              <a:gd name="T116" fmla="*/ 28 w 318"/>
              <a:gd name="T117" fmla="*/ 165 h 315"/>
              <a:gd name="T118" fmla="*/ 19 w 318"/>
              <a:gd name="T119" fmla="*/ 168 h 315"/>
              <a:gd name="T120" fmla="*/ 8 w 318"/>
              <a:gd name="T121" fmla="*/ 185 h 315"/>
              <a:gd name="T122" fmla="*/ 9 w 318"/>
              <a:gd name="T123" fmla="*/ 191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8" h="315">
                <a:moveTo>
                  <a:pt x="9" y="191"/>
                </a:moveTo>
                <a:lnTo>
                  <a:pt x="9" y="191"/>
                </a:lnTo>
                <a:lnTo>
                  <a:pt x="11" y="191"/>
                </a:lnTo>
                <a:lnTo>
                  <a:pt x="11" y="189"/>
                </a:lnTo>
                <a:lnTo>
                  <a:pt x="15" y="189"/>
                </a:lnTo>
                <a:lnTo>
                  <a:pt x="17" y="189"/>
                </a:lnTo>
                <a:lnTo>
                  <a:pt x="21" y="189"/>
                </a:lnTo>
                <a:lnTo>
                  <a:pt x="23" y="189"/>
                </a:lnTo>
                <a:lnTo>
                  <a:pt x="26" y="189"/>
                </a:lnTo>
                <a:lnTo>
                  <a:pt x="30" y="189"/>
                </a:lnTo>
                <a:lnTo>
                  <a:pt x="34" y="189"/>
                </a:lnTo>
                <a:lnTo>
                  <a:pt x="38" y="189"/>
                </a:lnTo>
                <a:lnTo>
                  <a:pt x="42" y="189"/>
                </a:lnTo>
                <a:lnTo>
                  <a:pt x="47" y="189"/>
                </a:lnTo>
                <a:lnTo>
                  <a:pt x="60" y="189"/>
                </a:lnTo>
                <a:lnTo>
                  <a:pt x="77" y="189"/>
                </a:lnTo>
                <a:lnTo>
                  <a:pt x="77" y="191"/>
                </a:lnTo>
                <a:lnTo>
                  <a:pt x="77" y="191"/>
                </a:lnTo>
                <a:lnTo>
                  <a:pt x="77" y="193"/>
                </a:lnTo>
                <a:lnTo>
                  <a:pt x="79" y="195"/>
                </a:lnTo>
                <a:lnTo>
                  <a:pt x="79" y="197"/>
                </a:lnTo>
                <a:lnTo>
                  <a:pt x="77" y="198"/>
                </a:lnTo>
                <a:lnTo>
                  <a:pt x="77" y="200"/>
                </a:lnTo>
                <a:lnTo>
                  <a:pt x="79" y="204"/>
                </a:lnTo>
                <a:lnTo>
                  <a:pt x="81" y="208"/>
                </a:lnTo>
                <a:lnTo>
                  <a:pt x="81" y="210"/>
                </a:lnTo>
                <a:lnTo>
                  <a:pt x="81" y="211"/>
                </a:lnTo>
                <a:lnTo>
                  <a:pt x="83" y="211"/>
                </a:lnTo>
                <a:lnTo>
                  <a:pt x="85" y="215"/>
                </a:lnTo>
                <a:lnTo>
                  <a:pt x="87" y="217"/>
                </a:lnTo>
                <a:lnTo>
                  <a:pt x="87" y="223"/>
                </a:lnTo>
                <a:lnTo>
                  <a:pt x="89" y="225"/>
                </a:lnTo>
                <a:lnTo>
                  <a:pt x="94" y="225"/>
                </a:lnTo>
                <a:lnTo>
                  <a:pt x="96" y="225"/>
                </a:lnTo>
                <a:lnTo>
                  <a:pt x="98" y="225"/>
                </a:lnTo>
                <a:lnTo>
                  <a:pt x="104" y="225"/>
                </a:lnTo>
                <a:lnTo>
                  <a:pt x="107" y="223"/>
                </a:lnTo>
                <a:lnTo>
                  <a:pt x="119" y="223"/>
                </a:lnTo>
                <a:lnTo>
                  <a:pt x="119" y="219"/>
                </a:lnTo>
                <a:lnTo>
                  <a:pt x="119" y="215"/>
                </a:lnTo>
                <a:lnTo>
                  <a:pt x="121" y="213"/>
                </a:lnTo>
                <a:lnTo>
                  <a:pt x="121" y="211"/>
                </a:lnTo>
                <a:lnTo>
                  <a:pt x="122" y="208"/>
                </a:lnTo>
                <a:lnTo>
                  <a:pt x="138" y="206"/>
                </a:lnTo>
                <a:lnTo>
                  <a:pt x="138" y="206"/>
                </a:lnTo>
                <a:lnTo>
                  <a:pt x="143" y="206"/>
                </a:lnTo>
                <a:lnTo>
                  <a:pt x="143" y="208"/>
                </a:lnTo>
                <a:lnTo>
                  <a:pt x="141" y="210"/>
                </a:lnTo>
                <a:lnTo>
                  <a:pt x="141" y="211"/>
                </a:lnTo>
                <a:lnTo>
                  <a:pt x="162" y="211"/>
                </a:lnTo>
                <a:lnTo>
                  <a:pt x="162" y="213"/>
                </a:lnTo>
                <a:lnTo>
                  <a:pt x="162" y="217"/>
                </a:lnTo>
                <a:lnTo>
                  <a:pt x="162" y="219"/>
                </a:lnTo>
                <a:lnTo>
                  <a:pt x="160" y="223"/>
                </a:lnTo>
                <a:lnTo>
                  <a:pt x="160" y="225"/>
                </a:lnTo>
                <a:lnTo>
                  <a:pt x="162" y="226"/>
                </a:lnTo>
                <a:lnTo>
                  <a:pt x="162" y="230"/>
                </a:lnTo>
                <a:lnTo>
                  <a:pt x="160" y="230"/>
                </a:lnTo>
                <a:lnTo>
                  <a:pt x="160" y="232"/>
                </a:lnTo>
                <a:lnTo>
                  <a:pt x="160" y="234"/>
                </a:lnTo>
                <a:lnTo>
                  <a:pt x="162" y="240"/>
                </a:lnTo>
                <a:lnTo>
                  <a:pt x="160" y="243"/>
                </a:lnTo>
                <a:lnTo>
                  <a:pt x="160" y="245"/>
                </a:lnTo>
                <a:lnTo>
                  <a:pt x="160" y="247"/>
                </a:lnTo>
                <a:lnTo>
                  <a:pt x="162" y="249"/>
                </a:lnTo>
                <a:lnTo>
                  <a:pt x="162" y="251"/>
                </a:lnTo>
                <a:lnTo>
                  <a:pt x="164" y="251"/>
                </a:lnTo>
                <a:lnTo>
                  <a:pt x="164" y="253"/>
                </a:lnTo>
                <a:lnTo>
                  <a:pt x="166" y="253"/>
                </a:lnTo>
                <a:lnTo>
                  <a:pt x="166" y="255"/>
                </a:lnTo>
                <a:lnTo>
                  <a:pt x="166" y="258"/>
                </a:lnTo>
                <a:lnTo>
                  <a:pt x="166" y="258"/>
                </a:lnTo>
                <a:lnTo>
                  <a:pt x="168" y="262"/>
                </a:lnTo>
                <a:lnTo>
                  <a:pt x="168" y="262"/>
                </a:lnTo>
                <a:lnTo>
                  <a:pt x="168" y="264"/>
                </a:lnTo>
                <a:lnTo>
                  <a:pt x="168" y="268"/>
                </a:lnTo>
                <a:lnTo>
                  <a:pt x="170" y="270"/>
                </a:lnTo>
                <a:lnTo>
                  <a:pt x="168" y="271"/>
                </a:lnTo>
                <a:lnTo>
                  <a:pt x="170" y="271"/>
                </a:lnTo>
                <a:lnTo>
                  <a:pt x="168" y="273"/>
                </a:lnTo>
                <a:lnTo>
                  <a:pt x="168" y="277"/>
                </a:lnTo>
                <a:lnTo>
                  <a:pt x="168" y="277"/>
                </a:lnTo>
                <a:lnTo>
                  <a:pt x="170" y="277"/>
                </a:lnTo>
                <a:lnTo>
                  <a:pt x="171" y="277"/>
                </a:lnTo>
                <a:lnTo>
                  <a:pt x="171" y="275"/>
                </a:lnTo>
                <a:lnTo>
                  <a:pt x="173" y="275"/>
                </a:lnTo>
                <a:lnTo>
                  <a:pt x="175" y="275"/>
                </a:lnTo>
                <a:lnTo>
                  <a:pt x="177" y="277"/>
                </a:lnTo>
                <a:lnTo>
                  <a:pt x="179" y="277"/>
                </a:lnTo>
                <a:lnTo>
                  <a:pt x="183" y="277"/>
                </a:lnTo>
                <a:lnTo>
                  <a:pt x="185" y="277"/>
                </a:lnTo>
                <a:lnTo>
                  <a:pt x="187" y="277"/>
                </a:lnTo>
                <a:lnTo>
                  <a:pt x="188" y="277"/>
                </a:lnTo>
                <a:lnTo>
                  <a:pt x="190" y="275"/>
                </a:lnTo>
                <a:lnTo>
                  <a:pt x="194" y="275"/>
                </a:lnTo>
                <a:lnTo>
                  <a:pt x="196" y="273"/>
                </a:lnTo>
                <a:lnTo>
                  <a:pt x="196" y="275"/>
                </a:lnTo>
                <a:lnTo>
                  <a:pt x="198" y="275"/>
                </a:lnTo>
                <a:lnTo>
                  <a:pt x="200" y="275"/>
                </a:lnTo>
                <a:lnTo>
                  <a:pt x="203" y="277"/>
                </a:lnTo>
                <a:lnTo>
                  <a:pt x="203" y="277"/>
                </a:lnTo>
                <a:lnTo>
                  <a:pt x="203" y="281"/>
                </a:lnTo>
                <a:lnTo>
                  <a:pt x="203" y="281"/>
                </a:lnTo>
                <a:lnTo>
                  <a:pt x="205" y="283"/>
                </a:lnTo>
                <a:lnTo>
                  <a:pt x="207" y="281"/>
                </a:lnTo>
                <a:lnTo>
                  <a:pt x="209" y="279"/>
                </a:lnTo>
                <a:lnTo>
                  <a:pt x="211" y="279"/>
                </a:lnTo>
                <a:lnTo>
                  <a:pt x="213" y="279"/>
                </a:lnTo>
                <a:lnTo>
                  <a:pt x="217" y="277"/>
                </a:lnTo>
                <a:lnTo>
                  <a:pt x="219" y="277"/>
                </a:lnTo>
                <a:lnTo>
                  <a:pt x="219" y="281"/>
                </a:lnTo>
                <a:lnTo>
                  <a:pt x="219" y="283"/>
                </a:lnTo>
                <a:lnTo>
                  <a:pt x="220" y="285"/>
                </a:lnTo>
                <a:lnTo>
                  <a:pt x="219" y="285"/>
                </a:lnTo>
                <a:lnTo>
                  <a:pt x="220" y="285"/>
                </a:lnTo>
                <a:lnTo>
                  <a:pt x="224" y="286"/>
                </a:lnTo>
                <a:lnTo>
                  <a:pt x="226" y="286"/>
                </a:lnTo>
                <a:lnTo>
                  <a:pt x="230" y="290"/>
                </a:lnTo>
                <a:lnTo>
                  <a:pt x="232" y="290"/>
                </a:lnTo>
                <a:lnTo>
                  <a:pt x="237" y="290"/>
                </a:lnTo>
                <a:lnTo>
                  <a:pt x="237" y="292"/>
                </a:lnTo>
                <a:lnTo>
                  <a:pt x="239" y="292"/>
                </a:lnTo>
                <a:lnTo>
                  <a:pt x="245" y="290"/>
                </a:lnTo>
                <a:lnTo>
                  <a:pt x="245" y="288"/>
                </a:lnTo>
                <a:lnTo>
                  <a:pt x="247" y="285"/>
                </a:lnTo>
                <a:lnTo>
                  <a:pt x="249" y="285"/>
                </a:lnTo>
                <a:lnTo>
                  <a:pt x="251" y="283"/>
                </a:lnTo>
                <a:lnTo>
                  <a:pt x="251" y="283"/>
                </a:lnTo>
                <a:lnTo>
                  <a:pt x="251" y="288"/>
                </a:lnTo>
                <a:lnTo>
                  <a:pt x="254" y="292"/>
                </a:lnTo>
                <a:lnTo>
                  <a:pt x="254" y="292"/>
                </a:lnTo>
                <a:lnTo>
                  <a:pt x="258" y="296"/>
                </a:lnTo>
                <a:lnTo>
                  <a:pt x="264" y="298"/>
                </a:lnTo>
                <a:lnTo>
                  <a:pt x="268" y="300"/>
                </a:lnTo>
                <a:lnTo>
                  <a:pt x="271" y="305"/>
                </a:lnTo>
                <a:lnTo>
                  <a:pt x="275" y="307"/>
                </a:lnTo>
                <a:lnTo>
                  <a:pt x="277" y="311"/>
                </a:lnTo>
                <a:lnTo>
                  <a:pt x="281" y="315"/>
                </a:lnTo>
                <a:lnTo>
                  <a:pt x="283" y="315"/>
                </a:lnTo>
                <a:lnTo>
                  <a:pt x="286" y="313"/>
                </a:lnTo>
                <a:lnTo>
                  <a:pt x="288" y="313"/>
                </a:lnTo>
                <a:lnTo>
                  <a:pt x="290" y="313"/>
                </a:lnTo>
                <a:lnTo>
                  <a:pt x="290" y="313"/>
                </a:lnTo>
                <a:lnTo>
                  <a:pt x="292" y="315"/>
                </a:lnTo>
                <a:lnTo>
                  <a:pt x="294" y="313"/>
                </a:lnTo>
                <a:lnTo>
                  <a:pt x="292" y="296"/>
                </a:lnTo>
                <a:lnTo>
                  <a:pt x="290" y="294"/>
                </a:lnTo>
                <a:lnTo>
                  <a:pt x="286" y="294"/>
                </a:lnTo>
                <a:lnTo>
                  <a:pt x="286" y="296"/>
                </a:lnTo>
                <a:lnTo>
                  <a:pt x="288" y="298"/>
                </a:lnTo>
                <a:lnTo>
                  <a:pt x="288" y="300"/>
                </a:lnTo>
                <a:lnTo>
                  <a:pt x="281" y="298"/>
                </a:lnTo>
                <a:lnTo>
                  <a:pt x="279" y="296"/>
                </a:lnTo>
                <a:lnTo>
                  <a:pt x="279" y="294"/>
                </a:lnTo>
                <a:lnTo>
                  <a:pt x="273" y="288"/>
                </a:lnTo>
                <a:lnTo>
                  <a:pt x="271" y="288"/>
                </a:lnTo>
                <a:lnTo>
                  <a:pt x="271" y="283"/>
                </a:lnTo>
                <a:lnTo>
                  <a:pt x="271" y="273"/>
                </a:lnTo>
                <a:lnTo>
                  <a:pt x="271" y="271"/>
                </a:lnTo>
                <a:lnTo>
                  <a:pt x="275" y="270"/>
                </a:lnTo>
                <a:lnTo>
                  <a:pt x="275" y="268"/>
                </a:lnTo>
                <a:lnTo>
                  <a:pt x="275" y="266"/>
                </a:lnTo>
                <a:lnTo>
                  <a:pt x="277" y="266"/>
                </a:lnTo>
                <a:lnTo>
                  <a:pt x="277" y="262"/>
                </a:lnTo>
                <a:lnTo>
                  <a:pt x="277" y="260"/>
                </a:lnTo>
                <a:lnTo>
                  <a:pt x="277" y="256"/>
                </a:lnTo>
                <a:lnTo>
                  <a:pt x="277" y="255"/>
                </a:lnTo>
                <a:lnTo>
                  <a:pt x="277" y="255"/>
                </a:lnTo>
                <a:lnTo>
                  <a:pt x="277" y="253"/>
                </a:lnTo>
                <a:lnTo>
                  <a:pt x="277" y="251"/>
                </a:lnTo>
                <a:lnTo>
                  <a:pt x="275" y="249"/>
                </a:lnTo>
                <a:lnTo>
                  <a:pt x="273" y="245"/>
                </a:lnTo>
                <a:lnTo>
                  <a:pt x="281" y="232"/>
                </a:lnTo>
                <a:lnTo>
                  <a:pt x="307" y="226"/>
                </a:lnTo>
                <a:lnTo>
                  <a:pt x="309" y="226"/>
                </a:lnTo>
                <a:lnTo>
                  <a:pt x="305" y="215"/>
                </a:lnTo>
                <a:lnTo>
                  <a:pt x="294" y="198"/>
                </a:lnTo>
                <a:lnTo>
                  <a:pt x="290" y="180"/>
                </a:lnTo>
                <a:lnTo>
                  <a:pt x="288" y="165"/>
                </a:lnTo>
                <a:lnTo>
                  <a:pt x="284" y="146"/>
                </a:lnTo>
                <a:lnTo>
                  <a:pt x="284" y="140"/>
                </a:lnTo>
                <a:lnTo>
                  <a:pt x="284" y="137"/>
                </a:lnTo>
                <a:lnTo>
                  <a:pt x="283" y="135"/>
                </a:lnTo>
                <a:lnTo>
                  <a:pt x="283" y="133"/>
                </a:lnTo>
                <a:lnTo>
                  <a:pt x="283" y="129"/>
                </a:lnTo>
                <a:lnTo>
                  <a:pt x="284" y="120"/>
                </a:lnTo>
                <a:lnTo>
                  <a:pt x="288" y="116"/>
                </a:lnTo>
                <a:lnTo>
                  <a:pt x="292" y="112"/>
                </a:lnTo>
                <a:lnTo>
                  <a:pt x="292" y="108"/>
                </a:lnTo>
                <a:lnTo>
                  <a:pt x="294" y="103"/>
                </a:lnTo>
                <a:lnTo>
                  <a:pt x="296" y="95"/>
                </a:lnTo>
                <a:lnTo>
                  <a:pt x="296" y="92"/>
                </a:lnTo>
                <a:lnTo>
                  <a:pt x="296" y="90"/>
                </a:lnTo>
                <a:lnTo>
                  <a:pt x="303" y="78"/>
                </a:lnTo>
                <a:lnTo>
                  <a:pt x="305" y="77"/>
                </a:lnTo>
                <a:lnTo>
                  <a:pt x="309" y="69"/>
                </a:lnTo>
                <a:lnTo>
                  <a:pt x="318" y="58"/>
                </a:lnTo>
                <a:lnTo>
                  <a:pt x="318" y="56"/>
                </a:lnTo>
                <a:lnTo>
                  <a:pt x="316" y="54"/>
                </a:lnTo>
                <a:lnTo>
                  <a:pt x="315" y="52"/>
                </a:lnTo>
                <a:lnTo>
                  <a:pt x="313" y="50"/>
                </a:lnTo>
                <a:lnTo>
                  <a:pt x="315" y="47"/>
                </a:lnTo>
                <a:lnTo>
                  <a:pt x="315" y="41"/>
                </a:lnTo>
                <a:lnTo>
                  <a:pt x="315" y="35"/>
                </a:lnTo>
                <a:lnTo>
                  <a:pt x="316" y="34"/>
                </a:lnTo>
                <a:lnTo>
                  <a:pt x="318" y="32"/>
                </a:lnTo>
                <a:lnTo>
                  <a:pt x="316" y="30"/>
                </a:lnTo>
                <a:lnTo>
                  <a:pt x="313" y="30"/>
                </a:lnTo>
                <a:lnTo>
                  <a:pt x="311" y="30"/>
                </a:lnTo>
                <a:lnTo>
                  <a:pt x="311" y="28"/>
                </a:lnTo>
                <a:lnTo>
                  <a:pt x="311" y="26"/>
                </a:lnTo>
                <a:lnTo>
                  <a:pt x="309" y="24"/>
                </a:lnTo>
                <a:lnTo>
                  <a:pt x="307" y="22"/>
                </a:lnTo>
                <a:lnTo>
                  <a:pt x="307" y="20"/>
                </a:lnTo>
                <a:lnTo>
                  <a:pt x="301" y="19"/>
                </a:lnTo>
                <a:lnTo>
                  <a:pt x="301" y="17"/>
                </a:lnTo>
                <a:lnTo>
                  <a:pt x="300" y="15"/>
                </a:lnTo>
                <a:lnTo>
                  <a:pt x="298" y="11"/>
                </a:lnTo>
                <a:lnTo>
                  <a:pt x="296" y="11"/>
                </a:lnTo>
                <a:lnTo>
                  <a:pt x="292" y="9"/>
                </a:lnTo>
                <a:lnTo>
                  <a:pt x="290" y="13"/>
                </a:lnTo>
                <a:lnTo>
                  <a:pt x="288" y="15"/>
                </a:lnTo>
                <a:lnTo>
                  <a:pt x="284" y="15"/>
                </a:lnTo>
                <a:lnTo>
                  <a:pt x="284" y="15"/>
                </a:lnTo>
                <a:lnTo>
                  <a:pt x="283" y="15"/>
                </a:lnTo>
                <a:lnTo>
                  <a:pt x="281" y="13"/>
                </a:lnTo>
                <a:lnTo>
                  <a:pt x="277" y="13"/>
                </a:lnTo>
                <a:lnTo>
                  <a:pt x="275" y="15"/>
                </a:lnTo>
                <a:lnTo>
                  <a:pt x="273" y="17"/>
                </a:lnTo>
                <a:lnTo>
                  <a:pt x="271" y="17"/>
                </a:lnTo>
                <a:lnTo>
                  <a:pt x="269" y="17"/>
                </a:lnTo>
                <a:lnTo>
                  <a:pt x="266" y="13"/>
                </a:lnTo>
                <a:lnTo>
                  <a:pt x="264" y="11"/>
                </a:lnTo>
                <a:lnTo>
                  <a:pt x="262" y="11"/>
                </a:lnTo>
                <a:lnTo>
                  <a:pt x="260" y="9"/>
                </a:lnTo>
                <a:lnTo>
                  <a:pt x="260" y="5"/>
                </a:lnTo>
                <a:lnTo>
                  <a:pt x="258" y="5"/>
                </a:lnTo>
                <a:lnTo>
                  <a:pt x="258" y="5"/>
                </a:lnTo>
                <a:lnTo>
                  <a:pt x="254" y="4"/>
                </a:lnTo>
                <a:lnTo>
                  <a:pt x="251" y="4"/>
                </a:lnTo>
                <a:lnTo>
                  <a:pt x="247" y="5"/>
                </a:lnTo>
                <a:lnTo>
                  <a:pt x="245" y="5"/>
                </a:lnTo>
                <a:lnTo>
                  <a:pt x="239" y="5"/>
                </a:lnTo>
                <a:lnTo>
                  <a:pt x="237" y="4"/>
                </a:lnTo>
                <a:lnTo>
                  <a:pt x="234" y="4"/>
                </a:lnTo>
                <a:lnTo>
                  <a:pt x="232" y="2"/>
                </a:lnTo>
                <a:lnTo>
                  <a:pt x="230" y="4"/>
                </a:lnTo>
                <a:lnTo>
                  <a:pt x="228" y="2"/>
                </a:lnTo>
                <a:lnTo>
                  <a:pt x="226" y="0"/>
                </a:lnTo>
                <a:lnTo>
                  <a:pt x="222" y="2"/>
                </a:lnTo>
                <a:lnTo>
                  <a:pt x="222" y="2"/>
                </a:lnTo>
                <a:lnTo>
                  <a:pt x="224" y="4"/>
                </a:lnTo>
                <a:lnTo>
                  <a:pt x="222" y="7"/>
                </a:lnTo>
                <a:lnTo>
                  <a:pt x="220" y="7"/>
                </a:lnTo>
                <a:lnTo>
                  <a:pt x="217" y="7"/>
                </a:lnTo>
                <a:lnTo>
                  <a:pt x="213" y="7"/>
                </a:lnTo>
                <a:lnTo>
                  <a:pt x="211" y="9"/>
                </a:lnTo>
                <a:lnTo>
                  <a:pt x="209" y="9"/>
                </a:lnTo>
                <a:lnTo>
                  <a:pt x="209" y="7"/>
                </a:lnTo>
                <a:lnTo>
                  <a:pt x="207" y="5"/>
                </a:lnTo>
                <a:lnTo>
                  <a:pt x="207" y="5"/>
                </a:lnTo>
                <a:lnTo>
                  <a:pt x="205" y="5"/>
                </a:lnTo>
                <a:lnTo>
                  <a:pt x="198" y="7"/>
                </a:lnTo>
                <a:lnTo>
                  <a:pt x="196" y="9"/>
                </a:lnTo>
                <a:lnTo>
                  <a:pt x="194" y="11"/>
                </a:lnTo>
                <a:lnTo>
                  <a:pt x="188" y="11"/>
                </a:lnTo>
                <a:lnTo>
                  <a:pt x="185" y="13"/>
                </a:lnTo>
                <a:lnTo>
                  <a:pt x="183" y="11"/>
                </a:lnTo>
                <a:lnTo>
                  <a:pt x="181" y="9"/>
                </a:lnTo>
                <a:lnTo>
                  <a:pt x="177" y="9"/>
                </a:lnTo>
                <a:lnTo>
                  <a:pt x="175" y="13"/>
                </a:lnTo>
                <a:lnTo>
                  <a:pt x="171" y="15"/>
                </a:lnTo>
                <a:lnTo>
                  <a:pt x="171" y="17"/>
                </a:lnTo>
                <a:lnTo>
                  <a:pt x="173" y="19"/>
                </a:lnTo>
                <a:lnTo>
                  <a:pt x="173" y="20"/>
                </a:lnTo>
                <a:lnTo>
                  <a:pt x="170" y="20"/>
                </a:lnTo>
                <a:lnTo>
                  <a:pt x="168" y="20"/>
                </a:lnTo>
                <a:lnTo>
                  <a:pt x="164" y="19"/>
                </a:lnTo>
                <a:lnTo>
                  <a:pt x="160" y="19"/>
                </a:lnTo>
                <a:lnTo>
                  <a:pt x="158" y="19"/>
                </a:lnTo>
                <a:lnTo>
                  <a:pt x="156" y="19"/>
                </a:lnTo>
                <a:lnTo>
                  <a:pt x="155" y="19"/>
                </a:lnTo>
                <a:lnTo>
                  <a:pt x="151" y="19"/>
                </a:lnTo>
                <a:lnTo>
                  <a:pt x="147" y="17"/>
                </a:lnTo>
                <a:lnTo>
                  <a:pt x="143" y="17"/>
                </a:lnTo>
                <a:lnTo>
                  <a:pt x="143" y="15"/>
                </a:lnTo>
                <a:lnTo>
                  <a:pt x="138" y="11"/>
                </a:lnTo>
                <a:lnTo>
                  <a:pt x="136" y="11"/>
                </a:lnTo>
                <a:lnTo>
                  <a:pt x="130" y="7"/>
                </a:lnTo>
                <a:lnTo>
                  <a:pt x="128" y="7"/>
                </a:lnTo>
                <a:lnTo>
                  <a:pt x="126" y="5"/>
                </a:lnTo>
                <a:lnTo>
                  <a:pt x="124" y="5"/>
                </a:lnTo>
                <a:lnTo>
                  <a:pt x="124" y="5"/>
                </a:lnTo>
                <a:lnTo>
                  <a:pt x="121" y="5"/>
                </a:lnTo>
                <a:lnTo>
                  <a:pt x="119" y="7"/>
                </a:lnTo>
                <a:lnTo>
                  <a:pt x="117" y="7"/>
                </a:lnTo>
                <a:lnTo>
                  <a:pt x="115" y="9"/>
                </a:lnTo>
                <a:lnTo>
                  <a:pt x="115" y="11"/>
                </a:lnTo>
                <a:lnTo>
                  <a:pt x="113" y="13"/>
                </a:lnTo>
                <a:lnTo>
                  <a:pt x="113" y="15"/>
                </a:lnTo>
                <a:lnTo>
                  <a:pt x="113" y="17"/>
                </a:lnTo>
                <a:lnTo>
                  <a:pt x="109" y="17"/>
                </a:lnTo>
                <a:lnTo>
                  <a:pt x="109" y="19"/>
                </a:lnTo>
                <a:lnTo>
                  <a:pt x="113" y="22"/>
                </a:lnTo>
                <a:lnTo>
                  <a:pt x="111" y="24"/>
                </a:lnTo>
                <a:lnTo>
                  <a:pt x="111" y="26"/>
                </a:lnTo>
                <a:lnTo>
                  <a:pt x="111" y="30"/>
                </a:lnTo>
                <a:lnTo>
                  <a:pt x="113" y="32"/>
                </a:lnTo>
                <a:lnTo>
                  <a:pt x="113" y="39"/>
                </a:lnTo>
                <a:lnTo>
                  <a:pt x="109" y="41"/>
                </a:lnTo>
                <a:lnTo>
                  <a:pt x="107" y="43"/>
                </a:lnTo>
                <a:lnTo>
                  <a:pt x="102" y="52"/>
                </a:lnTo>
                <a:lnTo>
                  <a:pt x="102" y="58"/>
                </a:lnTo>
                <a:lnTo>
                  <a:pt x="102" y="62"/>
                </a:lnTo>
                <a:lnTo>
                  <a:pt x="102" y="65"/>
                </a:lnTo>
                <a:lnTo>
                  <a:pt x="100" y="69"/>
                </a:lnTo>
                <a:lnTo>
                  <a:pt x="98" y="73"/>
                </a:lnTo>
                <a:lnTo>
                  <a:pt x="100" y="77"/>
                </a:lnTo>
                <a:lnTo>
                  <a:pt x="98" y="80"/>
                </a:lnTo>
                <a:lnTo>
                  <a:pt x="98" y="82"/>
                </a:lnTo>
                <a:lnTo>
                  <a:pt x="98" y="86"/>
                </a:lnTo>
                <a:lnTo>
                  <a:pt x="96" y="88"/>
                </a:lnTo>
                <a:lnTo>
                  <a:pt x="94" y="93"/>
                </a:lnTo>
                <a:lnTo>
                  <a:pt x="94" y="99"/>
                </a:lnTo>
                <a:lnTo>
                  <a:pt x="89" y="107"/>
                </a:lnTo>
                <a:lnTo>
                  <a:pt x="87" y="108"/>
                </a:lnTo>
                <a:lnTo>
                  <a:pt x="83" y="110"/>
                </a:lnTo>
                <a:lnTo>
                  <a:pt x="81" y="110"/>
                </a:lnTo>
                <a:lnTo>
                  <a:pt x="77" y="112"/>
                </a:lnTo>
                <a:lnTo>
                  <a:pt x="74" y="116"/>
                </a:lnTo>
                <a:lnTo>
                  <a:pt x="74" y="120"/>
                </a:lnTo>
                <a:lnTo>
                  <a:pt x="68" y="125"/>
                </a:lnTo>
                <a:lnTo>
                  <a:pt x="66" y="129"/>
                </a:lnTo>
                <a:lnTo>
                  <a:pt x="68" y="133"/>
                </a:lnTo>
                <a:lnTo>
                  <a:pt x="68" y="135"/>
                </a:lnTo>
                <a:lnTo>
                  <a:pt x="68" y="144"/>
                </a:lnTo>
                <a:lnTo>
                  <a:pt x="66" y="148"/>
                </a:lnTo>
                <a:lnTo>
                  <a:pt x="68" y="152"/>
                </a:lnTo>
                <a:lnTo>
                  <a:pt x="64" y="155"/>
                </a:lnTo>
                <a:lnTo>
                  <a:pt x="60" y="157"/>
                </a:lnTo>
                <a:lnTo>
                  <a:pt x="58" y="157"/>
                </a:lnTo>
                <a:lnTo>
                  <a:pt x="57" y="161"/>
                </a:lnTo>
                <a:lnTo>
                  <a:pt x="51" y="167"/>
                </a:lnTo>
                <a:lnTo>
                  <a:pt x="49" y="170"/>
                </a:lnTo>
                <a:lnTo>
                  <a:pt x="45" y="172"/>
                </a:lnTo>
                <a:lnTo>
                  <a:pt x="40" y="170"/>
                </a:lnTo>
                <a:lnTo>
                  <a:pt x="40" y="167"/>
                </a:lnTo>
                <a:lnTo>
                  <a:pt x="38" y="167"/>
                </a:lnTo>
                <a:lnTo>
                  <a:pt x="40" y="163"/>
                </a:lnTo>
                <a:lnTo>
                  <a:pt x="42" y="161"/>
                </a:lnTo>
                <a:lnTo>
                  <a:pt x="36" y="163"/>
                </a:lnTo>
                <a:lnTo>
                  <a:pt x="32" y="167"/>
                </a:lnTo>
                <a:lnTo>
                  <a:pt x="30" y="165"/>
                </a:lnTo>
                <a:lnTo>
                  <a:pt x="28" y="165"/>
                </a:lnTo>
                <a:lnTo>
                  <a:pt x="28" y="168"/>
                </a:lnTo>
                <a:lnTo>
                  <a:pt x="26" y="172"/>
                </a:lnTo>
                <a:lnTo>
                  <a:pt x="23" y="170"/>
                </a:lnTo>
                <a:lnTo>
                  <a:pt x="23" y="170"/>
                </a:lnTo>
                <a:lnTo>
                  <a:pt x="21" y="168"/>
                </a:lnTo>
                <a:lnTo>
                  <a:pt x="19" y="168"/>
                </a:lnTo>
                <a:lnTo>
                  <a:pt x="17" y="168"/>
                </a:lnTo>
                <a:lnTo>
                  <a:pt x="13" y="172"/>
                </a:lnTo>
                <a:lnTo>
                  <a:pt x="9" y="176"/>
                </a:lnTo>
                <a:lnTo>
                  <a:pt x="9" y="178"/>
                </a:lnTo>
                <a:lnTo>
                  <a:pt x="9" y="183"/>
                </a:lnTo>
                <a:lnTo>
                  <a:pt x="8" y="185"/>
                </a:lnTo>
                <a:lnTo>
                  <a:pt x="4" y="185"/>
                </a:lnTo>
                <a:lnTo>
                  <a:pt x="0" y="187"/>
                </a:lnTo>
                <a:lnTo>
                  <a:pt x="2" y="189"/>
                </a:lnTo>
                <a:lnTo>
                  <a:pt x="6" y="189"/>
                </a:lnTo>
                <a:lnTo>
                  <a:pt x="8" y="191"/>
                </a:lnTo>
                <a:lnTo>
                  <a:pt x="9" y="191"/>
                </a:lnTo>
                <a:lnTo>
                  <a:pt x="9" y="19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Freeform 905">
            <a:extLst>
              <a:ext uri="{FF2B5EF4-FFF2-40B4-BE49-F238E27FC236}">
                <a16:creationId xmlns:a16="http://schemas.microsoft.com/office/drawing/2014/main" id="{4978419F-D6FC-41D1-9157-7E83E4519937}"/>
              </a:ext>
            </a:extLst>
          </p:cNvPr>
          <p:cNvSpPr>
            <a:spLocks/>
          </p:cNvSpPr>
          <p:nvPr/>
        </p:nvSpPr>
        <p:spPr bwMode="auto">
          <a:xfrm>
            <a:off x="6791486" y="4605336"/>
            <a:ext cx="85783" cy="215268"/>
          </a:xfrm>
          <a:custGeom>
            <a:avLst/>
            <a:gdLst>
              <a:gd name="T0" fmla="*/ 7 w 53"/>
              <a:gd name="T1" fmla="*/ 8 h 133"/>
              <a:gd name="T2" fmla="*/ 13 w 53"/>
              <a:gd name="T3" fmla="*/ 10 h 133"/>
              <a:gd name="T4" fmla="*/ 9 w 53"/>
              <a:gd name="T5" fmla="*/ 15 h 133"/>
              <a:gd name="T6" fmla="*/ 13 w 53"/>
              <a:gd name="T7" fmla="*/ 19 h 133"/>
              <a:gd name="T8" fmla="*/ 15 w 53"/>
              <a:gd name="T9" fmla="*/ 25 h 133"/>
              <a:gd name="T10" fmla="*/ 13 w 53"/>
              <a:gd name="T11" fmla="*/ 26 h 133"/>
              <a:gd name="T12" fmla="*/ 9 w 53"/>
              <a:gd name="T13" fmla="*/ 32 h 133"/>
              <a:gd name="T14" fmla="*/ 11 w 53"/>
              <a:gd name="T15" fmla="*/ 38 h 133"/>
              <a:gd name="T16" fmla="*/ 9 w 53"/>
              <a:gd name="T17" fmla="*/ 41 h 133"/>
              <a:gd name="T18" fmla="*/ 11 w 53"/>
              <a:gd name="T19" fmla="*/ 47 h 133"/>
              <a:gd name="T20" fmla="*/ 11 w 53"/>
              <a:gd name="T21" fmla="*/ 49 h 133"/>
              <a:gd name="T22" fmla="*/ 13 w 53"/>
              <a:gd name="T23" fmla="*/ 53 h 133"/>
              <a:gd name="T24" fmla="*/ 11 w 53"/>
              <a:gd name="T25" fmla="*/ 55 h 133"/>
              <a:gd name="T26" fmla="*/ 7 w 53"/>
              <a:gd name="T27" fmla="*/ 56 h 133"/>
              <a:gd name="T28" fmla="*/ 4 w 53"/>
              <a:gd name="T29" fmla="*/ 60 h 133"/>
              <a:gd name="T30" fmla="*/ 4 w 53"/>
              <a:gd name="T31" fmla="*/ 64 h 133"/>
              <a:gd name="T32" fmla="*/ 4 w 53"/>
              <a:gd name="T33" fmla="*/ 68 h 133"/>
              <a:gd name="T34" fmla="*/ 0 w 53"/>
              <a:gd name="T35" fmla="*/ 71 h 133"/>
              <a:gd name="T36" fmla="*/ 2 w 53"/>
              <a:gd name="T37" fmla="*/ 77 h 133"/>
              <a:gd name="T38" fmla="*/ 4 w 53"/>
              <a:gd name="T39" fmla="*/ 81 h 133"/>
              <a:gd name="T40" fmla="*/ 9 w 53"/>
              <a:gd name="T41" fmla="*/ 83 h 133"/>
              <a:gd name="T42" fmla="*/ 11 w 53"/>
              <a:gd name="T43" fmla="*/ 85 h 133"/>
              <a:gd name="T44" fmla="*/ 15 w 53"/>
              <a:gd name="T45" fmla="*/ 88 h 133"/>
              <a:gd name="T46" fmla="*/ 19 w 53"/>
              <a:gd name="T47" fmla="*/ 88 h 133"/>
              <a:gd name="T48" fmla="*/ 22 w 53"/>
              <a:gd name="T49" fmla="*/ 86 h 133"/>
              <a:gd name="T50" fmla="*/ 28 w 53"/>
              <a:gd name="T51" fmla="*/ 90 h 133"/>
              <a:gd name="T52" fmla="*/ 28 w 53"/>
              <a:gd name="T53" fmla="*/ 98 h 133"/>
              <a:gd name="T54" fmla="*/ 24 w 53"/>
              <a:gd name="T55" fmla="*/ 105 h 133"/>
              <a:gd name="T56" fmla="*/ 22 w 53"/>
              <a:gd name="T57" fmla="*/ 111 h 133"/>
              <a:gd name="T58" fmla="*/ 24 w 53"/>
              <a:gd name="T59" fmla="*/ 118 h 133"/>
              <a:gd name="T60" fmla="*/ 30 w 53"/>
              <a:gd name="T61" fmla="*/ 124 h 133"/>
              <a:gd name="T62" fmla="*/ 34 w 53"/>
              <a:gd name="T63" fmla="*/ 128 h 133"/>
              <a:gd name="T64" fmla="*/ 36 w 53"/>
              <a:gd name="T65" fmla="*/ 131 h 133"/>
              <a:gd name="T66" fmla="*/ 39 w 53"/>
              <a:gd name="T67" fmla="*/ 133 h 133"/>
              <a:gd name="T68" fmla="*/ 39 w 53"/>
              <a:gd name="T69" fmla="*/ 126 h 133"/>
              <a:gd name="T70" fmla="*/ 41 w 53"/>
              <a:gd name="T71" fmla="*/ 120 h 133"/>
              <a:gd name="T72" fmla="*/ 45 w 53"/>
              <a:gd name="T73" fmla="*/ 114 h 133"/>
              <a:gd name="T74" fmla="*/ 49 w 53"/>
              <a:gd name="T75" fmla="*/ 111 h 133"/>
              <a:gd name="T76" fmla="*/ 47 w 53"/>
              <a:gd name="T77" fmla="*/ 103 h 133"/>
              <a:gd name="T78" fmla="*/ 47 w 53"/>
              <a:gd name="T79" fmla="*/ 99 h 133"/>
              <a:gd name="T80" fmla="*/ 49 w 53"/>
              <a:gd name="T81" fmla="*/ 98 h 133"/>
              <a:gd name="T82" fmla="*/ 53 w 53"/>
              <a:gd name="T83" fmla="*/ 96 h 133"/>
              <a:gd name="T84" fmla="*/ 51 w 53"/>
              <a:gd name="T85" fmla="*/ 92 h 133"/>
              <a:gd name="T86" fmla="*/ 45 w 53"/>
              <a:gd name="T87" fmla="*/ 83 h 133"/>
              <a:gd name="T88" fmla="*/ 39 w 53"/>
              <a:gd name="T89" fmla="*/ 75 h 133"/>
              <a:gd name="T90" fmla="*/ 36 w 53"/>
              <a:gd name="T91" fmla="*/ 73 h 133"/>
              <a:gd name="T92" fmla="*/ 28 w 53"/>
              <a:gd name="T93" fmla="*/ 68 h 133"/>
              <a:gd name="T94" fmla="*/ 26 w 53"/>
              <a:gd name="T95" fmla="*/ 49 h 133"/>
              <a:gd name="T96" fmla="*/ 26 w 53"/>
              <a:gd name="T97" fmla="*/ 15 h 133"/>
              <a:gd name="T98" fmla="*/ 19 w 53"/>
              <a:gd name="T99" fmla="*/ 8 h 133"/>
              <a:gd name="T100" fmla="*/ 17 w 53"/>
              <a:gd name="T101" fmla="*/ 6 h 133"/>
              <a:gd name="T102" fmla="*/ 15 w 53"/>
              <a:gd name="T103" fmla="*/ 4 h 133"/>
              <a:gd name="T104" fmla="*/ 11 w 53"/>
              <a:gd name="T105" fmla="*/ 4 h 133"/>
              <a:gd name="T106" fmla="*/ 7 w 53"/>
              <a:gd name="T107" fmla="*/ 2 h 133"/>
              <a:gd name="T108" fmla="*/ 5 w 53"/>
              <a:gd name="T109" fmla="*/ 0 h 133"/>
              <a:gd name="T110" fmla="*/ 5 w 53"/>
              <a:gd name="T111" fmla="*/ 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3" h="133">
                <a:moveTo>
                  <a:pt x="7" y="4"/>
                </a:moveTo>
                <a:lnTo>
                  <a:pt x="7" y="8"/>
                </a:lnTo>
                <a:lnTo>
                  <a:pt x="9" y="8"/>
                </a:lnTo>
                <a:lnTo>
                  <a:pt x="13" y="10"/>
                </a:lnTo>
                <a:lnTo>
                  <a:pt x="11" y="10"/>
                </a:lnTo>
                <a:lnTo>
                  <a:pt x="9" y="15"/>
                </a:lnTo>
                <a:lnTo>
                  <a:pt x="11" y="15"/>
                </a:lnTo>
                <a:lnTo>
                  <a:pt x="13" y="19"/>
                </a:lnTo>
                <a:lnTo>
                  <a:pt x="15" y="21"/>
                </a:lnTo>
                <a:lnTo>
                  <a:pt x="15" y="25"/>
                </a:lnTo>
                <a:lnTo>
                  <a:pt x="13" y="25"/>
                </a:lnTo>
                <a:lnTo>
                  <a:pt x="13" y="26"/>
                </a:lnTo>
                <a:lnTo>
                  <a:pt x="9" y="30"/>
                </a:lnTo>
                <a:lnTo>
                  <a:pt x="9" y="32"/>
                </a:lnTo>
                <a:lnTo>
                  <a:pt x="11" y="36"/>
                </a:lnTo>
                <a:lnTo>
                  <a:pt x="11" y="38"/>
                </a:lnTo>
                <a:lnTo>
                  <a:pt x="11" y="40"/>
                </a:lnTo>
                <a:lnTo>
                  <a:pt x="9" y="41"/>
                </a:lnTo>
                <a:lnTo>
                  <a:pt x="11" y="45"/>
                </a:lnTo>
                <a:lnTo>
                  <a:pt x="11" y="47"/>
                </a:lnTo>
                <a:lnTo>
                  <a:pt x="9" y="47"/>
                </a:lnTo>
                <a:lnTo>
                  <a:pt x="11" y="49"/>
                </a:lnTo>
                <a:lnTo>
                  <a:pt x="11" y="51"/>
                </a:lnTo>
                <a:lnTo>
                  <a:pt x="13" y="53"/>
                </a:lnTo>
                <a:lnTo>
                  <a:pt x="13" y="53"/>
                </a:lnTo>
                <a:lnTo>
                  <a:pt x="11" y="55"/>
                </a:lnTo>
                <a:lnTo>
                  <a:pt x="11" y="55"/>
                </a:lnTo>
                <a:lnTo>
                  <a:pt x="7" y="56"/>
                </a:lnTo>
                <a:lnTo>
                  <a:pt x="4" y="58"/>
                </a:lnTo>
                <a:lnTo>
                  <a:pt x="4" y="60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4" y="68"/>
                </a:lnTo>
                <a:lnTo>
                  <a:pt x="2" y="71"/>
                </a:lnTo>
                <a:lnTo>
                  <a:pt x="0" y="71"/>
                </a:lnTo>
                <a:lnTo>
                  <a:pt x="0" y="73"/>
                </a:lnTo>
                <a:lnTo>
                  <a:pt x="2" y="77"/>
                </a:lnTo>
                <a:lnTo>
                  <a:pt x="4" y="79"/>
                </a:lnTo>
                <a:lnTo>
                  <a:pt x="4" y="81"/>
                </a:lnTo>
                <a:lnTo>
                  <a:pt x="9" y="81"/>
                </a:lnTo>
                <a:lnTo>
                  <a:pt x="9" y="83"/>
                </a:lnTo>
                <a:lnTo>
                  <a:pt x="11" y="83"/>
                </a:lnTo>
                <a:lnTo>
                  <a:pt x="11" y="85"/>
                </a:lnTo>
                <a:lnTo>
                  <a:pt x="11" y="86"/>
                </a:lnTo>
                <a:lnTo>
                  <a:pt x="15" y="88"/>
                </a:lnTo>
                <a:lnTo>
                  <a:pt x="17" y="88"/>
                </a:lnTo>
                <a:lnTo>
                  <a:pt x="19" y="88"/>
                </a:lnTo>
                <a:lnTo>
                  <a:pt x="19" y="86"/>
                </a:lnTo>
                <a:lnTo>
                  <a:pt x="22" y="86"/>
                </a:lnTo>
                <a:lnTo>
                  <a:pt x="28" y="88"/>
                </a:lnTo>
                <a:lnTo>
                  <a:pt x="28" y="90"/>
                </a:lnTo>
                <a:lnTo>
                  <a:pt x="28" y="94"/>
                </a:lnTo>
                <a:lnTo>
                  <a:pt x="28" y="98"/>
                </a:lnTo>
                <a:lnTo>
                  <a:pt x="24" y="101"/>
                </a:lnTo>
                <a:lnTo>
                  <a:pt x="24" y="105"/>
                </a:lnTo>
                <a:lnTo>
                  <a:pt x="22" y="109"/>
                </a:lnTo>
                <a:lnTo>
                  <a:pt x="22" y="111"/>
                </a:lnTo>
                <a:lnTo>
                  <a:pt x="24" y="114"/>
                </a:lnTo>
                <a:lnTo>
                  <a:pt x="24" y="118"/>
                </a:lnTo>
                <a:lnTo>
                  <a:pt x="28" y="122"/>
                </a:lnTo>
                <a:lnTo>
                  <a:pt x="30" y="124"/>
                </a:lnTo>
                <a:lnTo>
                  <a:pt x="32" y="126"/>
                </a:lnTo>
                <a:lnTo>
                  <a:pt x="34" y="128"/>
                </a:lnTo>
                <a:lnTo>
                  <a:pt x="36" y="129"/>
                </a:lnTo>
                <a:lnTo>
                  <a:pt x="36" y="131"/>
                </a:lnTo>
                <a:lnTo>
                  <a:pt x="36" y="133"/>
                </a:lnTo>
                <a:lnTo>
                  <a:pt x="39" y="133"/>
                </a:lnTo>
                <a:lnTo>
                  <a:pt x="39" y="129"/>
                </a:lnTo>
                <a:lnTo>
                  <a:pt x="39" y="126"/>
                </a:lnTo>
                <a:lnTo>
                  <a:pt x="41" y="124"/>
                </a:lnTo>
                <a:lnTo>
                  <a:pt x="41" y="120"/>
                </a:lnTo>
                <a:lnTo>
                  <a:pt x="43" y="116"/>
                </a:lnTo>
                <a:lnTo>
                  <a:pt x="45" y="114"/>
                </a:lnTo>
                <a:lnTo>
                  <a:pt x="49" y="113"/>
                </a:lnTo>
                <a:lnTo>
                  <a:pt x="49" y="111"/>
                </a:lnTo>
                <a:lnTo>
                  <a:pt x="49" y="105"/>
                </a:lnTo>
                <a:lnTo>
                  <a:pt x="47" y="103"/>
                </a:lnTo>
                <a:lnTo>
                  <a:pt x="49" y="101"/>
                </a:lnTo>
                <a:lnTo>
                  <a:pt x="47" y="99"/>
                </a:lnTo>
                <a:lnTo>
                  <a:pt x="47" y="98"/>
                </a:lnTo>
                <a:lnTo>
                  <a:pt x="49" y="98"/>
                </a:lnTo>
                <a:lnTo>
                  <a:pt x="51" y="96"/>
                </a:lnTo>
                <a:lnTo>
                  <a:pt x="53" y="96"/>
                </a:lnTo>
                <a:lnTo>
                  <a:pt x="53" y="94"/>
                </a:lnTo>
                <a:lnTo>
                  <a:pt x="51" y="92"/>
                </a:lnTo>
                <a:lnTo>
                  <a:pt x="51" y="88"/>
                </a:lnTo>
                <a:lnTo>
                  <a:pt x="45" y="83"/>
                </a:lnTo>
                <a:lnTo>
                  <a:pt x="45" y="81"/>
                </a:lnTo>
                <a:lnTo>
                  <a:pt x="39" y="75"/>
                </a:lnTo>
                <a:lnTo>
                  <a:pt x="37" y="73"/>
                </a:lnTo>
                <a:lnTo>
                  <a:pt x="36" y="73"/>
                </a:lnTo>
                <a:lnTo>
                  <a:pt x="34" y="70"/>
                </a:lnTo>
                <a:lnTo>
                  <a:pt x="28" y="68"/>
                </a:lnTo>
                <a:lnTo>
                  <a:pt x="26" y="53"/>
                </a:lnTo>
                <a:lnTo>
                  <a:pt x="26" y="49"/>
                </a:lnTo>
                <a:lnTo>
                  <a:pt x="26" y="21"/>
                </a:lnTo>
                <a:lnTo>
                  <a:pt x="26" y="15"/>
                </a:lnTo>
                <a:lnTo>
                  <a:pt x="21" y="10"/>
                </a:lnTo>
                <a:lnTo>
                  <a:pt x="19" y="8"/>
                </a:lnTo>
                <a:lnTo>
                  <a:pt x="17" y="6"/>
                </a:lnTo>
                <a:lnTo>
                  <a:pt x="17" y="6"/>
                </a:lnTo>
                <a:lnTo>
                  <a:pt x="15" y="4"/>
                </a:lnTo>
                <a:lnTo>
                  <a:pt x="15" y="4"/>
                </a:lnTo>
                <a:lnTo>
                  <a:pt x="13" y="4"/>
                </a:lnTo>
                <a:lnTo>
                  <a:pt x="11" y="4"/>
                </a:lnTo>
                <a:lnTo>
                  <a:pt x="11" y="4"/>
                </a:lnTo>
                <a:lnTo>
                  <a:pt x="7" y="2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7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9" name="Freeform 906">
            <a:extLst>
              <a:ext uri="{FF2B5EF4-FFF2-40B4-BE49-F238E27FC236}">
                <a16:creationId xmlns:a16="http://schemas.microsoft.com/office/drawing/2014/main" id="{F558B8F4-1804-44E7-84AD-CD5932E5965D}"/>
              </a:ext>
            </a:extLst>
          </p:cNvPr>
          <p:cNvSpPr>
            <a:spLocks/>
          </p:cNvSpPr>
          <p:nvPr/>
        </p:nvSpPr>
        <p:spPr bwMode="auto">
          <a:xfrm>
            <a:off x="6495290" y="4574584"/>
            <a:ext cx="320474" cy="270299"/>
          </a:xfrm>
          <a:custGeom>
            <a:avLst/>
            <a:gdLst>
              <a:gd name="T0" fmla="*/ 117 w 198"/>
              <a:gd name="T1" fmla="*/ 25 h 167"/>
              <a:gd name="T2" fmla="*/ 117 w 198"/>
              <a:gd name="T3" fmla="*/ 30 h 167"/>
              <a:gd name="T4" fmla="*/ 115 w 198"/>
              <a:gd name="T5" fmla="*/ 40 h 167"/>
              <a:gd name="T6" fmla="*/ 111 w 198"/>
              <a:gd name="T7" fmla="*/ 47 h 167"/>
              <a:gd name="T8" fmla="*/ 119 w 198"/>
              <a:gd name="T9" fmla="*/ 68 h 167"/>
              <a:gd name="T10" fmla="*/ 128 w 198"/>
              <a:gd name="T11" fmla="*/ 72 h 167"/>
              <a:gd name="T12" fmla="*/ 132 w 198"/>
              <a:gd name="T13" fmla="*/ 70 h 167"/>
              <a:gd name="T14" fmla="*/ 130 w 198"/>
              <a:gd name="T15" fmla="*/ 87 h 167"/>
              <a:gd name="T16" fmla="*/ 121 w 198"/>
              <a:gd name="T17" fmla="*/ 89 h 167"/>
              <a:gd name="T18" fmla="*/ 108 w 198"/>
              <a:gd name="T19" fmla="*/ 74 h 167"/>
              <a:gd name="T20" fmla="*/ 94 w 198"/>
              <a:gd name="T21" fmla="*/ 66 h 167"/>
              <a:gd name="T22" fmla="*/ 89 w 198"/>
              <a:gd name="T23" fmla="*/ 59 h 167"/>
              <a:gd name="T24" fmla="*/ 79 w 198"/>
              <a:gd name="T25" fmla="*/ 66 h 167"/>
              <a:gd name="T26" fmla="*/ 70 w 198"/>
              <a:gd name="T27" fmla="*/ 64 h 167"/>
              <a:gd name="T28" fmla="*/ 59 w 198"/>
              <a:gd name="T29" fmla="*/ 59 h 167"/>
              <a:gd name="T30" fmla="*/ 59 w 198"/>
              <a:gd name="T31" fmla="*/ 51 h 167"/>
              <a:gd name="T32" fmla="*/ 49 w 198"/>
              <a:gd name="T33" fmla="*/ 53 h 167"/>
              <a:gd name="T34" fmla="*/ 43 w 198"/>
              <a:gd name="T35" fmla="*/ 55 h 167"/>
              <a:gd name="T36" fmla="*/ 38 w 198"/>
              <a:gd name="T37" fmla="*/ 49 h 167"/>
              <a:gd name="T38" fmla="*/ 36 w 198"/>
              <a:gd name="T39" fmla="*/ 51 h 167"/>
              <a:gd name="T40" fmla="*/ 38 w 198"/>
              <a:gd name="T41" fmla="*/ 72 h 167"/>
              <a:gd name="T42" fmla="*/ 38 w 198"/>
              <a:gd name="T43" fmla="*/ 81 h 167"/>
              <a:gd name="T44" fmla="*/ 4 w 198"/>
              <a:gd name="T45" fmla="*/ 141 h 167"/>
              <a:gd name="T46" fmla="*/ 13 w 198"/>
              <a:gd name="T47" fmla="*/ 150 h 167"/>
              <a:gd name="T48" fmla="*/ 21 w 198"/>
              <a:gd name="T49" fmla="*/ 158 h 167"/>
              <a:gd name="T50" fmla="*/ 42 w 198"/>
              <a:gd name="T51" fmla="*/ 158 h 167"/>
              <a:gd name="T52" fmla="*/ 47 w 198"/>
              <a:gd name="T53" fmla="*/ 158 h 167"/>
              <a:gd name="T54" fmla="*/ 53 w 198"/>
              <a:gd name="T55" fmla="*/ 162 h 167"/>
              <a:gd name="T56" fmla="*/ 64 w 198"/>
              <a:gd name="T57" fmla="*/ 165 h 167"/>
              <a:gd name="T58" fmla="*/ 74 w 198"/>
              <a:gd name="T59" fmla="*/ 163 h 167"/>
              <a:gd name="T60" fmla="*/ 77 w 198"/>
              <a:gd name="T61" fmla="*/ 165 h 167"/>
              <a:gd name="T62" fmla="*/ 98 w 198"/>
              <a:gd name="T63" fmla="*/ 148 h 167"/>
              <a:gd name="T64" fmla="*/ 115 w 198"/>
              <a:gd name="T65" fmla="*/ 137 h 167"/>
              <a:gd name="T66" fmla="*/ 117 w 198"/>
              <a:gd name="T67" fmla="*/ 130 h 167"/>
              <a:gd name="T68" fmla="*/ 130 w 198"/>
              <a:gd name="T69" fmla="*/ 124 h 167"/>
              <a:gd name="T70" fmla="*/ 140 w 198"/>
              <a:gd name="T71" fmla="*/ 126 h 167"/>
              <a:gd name="T72" fmla="*/ 141 w 198"/>
              <a:gd name="T73" fmla="*/ 118 h 167"/>
              <a:gd name="T74" fmla="*/ 170 w 198"/>
              <a:gd name="T75" fmla="*/ 107 h 167"/>
              <a:gd name="T76" fmla="*/ 187 w 198"/>
              <a:gd name="T77" fmla="*/ 100 h 167"/>
              <a:gd name="T78" fmla="*/ 183 w 198"/>
              <a:gd name="T79" fmla="*/ 90 h 167"/>
              <a:gd name="T80" fmla="*/ 187 w 198"/>
              <a:gd name="T81" fmla="*/ 83 h 167"/>
              <a:gd name="T82" fmla="*/ 190 w 198"/>
              <a:gd name="T83" fmla="*/ 75 h 167"/>
              <a:gd name="T84" fmla="*/ 196 w 198"/>
              <a:gd name="T85" fmla="*/ 72 h 167"/>
              <a:gd name="T86" fmla="*/ 194 w 198"/>
              <a:gd name="T87" fmla="*/ 66 h 167"/>
              <a:gd name="T88" fmla="*/ 194 w 198"/>
              <a:gd name="T89" fmla="*/ 57 h 167"/>
              <a:gd name="T90" fmla="*/ 196 w 198"/>
              <a:gd name="T91" fmla="*/ 45 h 167"/>
              <a:gd name="T92" fmla="*/ 196 w 198"/>
              <a:gd name="T93" fmla="*/ 38 h 167"/>
              <a:gd name="T94" fmla="*/ 196 w 198"/>
              <a:gd name="T95" fmla="*/ 29 h 167"/>
              <a:gd name="T96" fmla="*/ 188 w 198"/>
              <a:gd name="T97" fmla="*/ 23 h 167"/>
              <a:gd name="T98" fmla="*/ 183 w 198"/>
              <a:gd name="T99" fmla="*/ 17 h 167"/>
              <a:gd name="T100" fmla="*/ 177 w 198"/>
              <a:gd name="T101" fmla="*/ 12 h 167"/>
              <a:gd name="T102" fmla="*/ 164 w 198"/>
              <a:gd name="T103" fmla="*/ 6 h 167"/>
              <a:gd name="T104" fmla="*/ 155 w 198"/>
              <a:gd name="T105" fmla="*/ 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8" h="167">
                <a:moveTo>
                  <a:pt x="121" y="6"/>
                </a:moveTo>
                <a:lnTo>
                  <a:pt x="113" y="19"/>
                </a:lnTo>
                <a:lnTo>
                  <a:pt x="115" y="23"/>
                </a:lnTo>
                <a:lnTo>
                  <a:pt x="117" y="25"/>
                </a:lnTo>
                <a:lnTo>
                  <a:pt x="117" y="27"/>
                </a:lnTo>
                <a:lnTo>
                  <a:pt x="117" y="29"/>
                </a:lnTo>
                <a:lnTo>
                  <a:pt x="117" y="29"/>
                </a:lnTo>
                <a:lnTo>
                  <a:pt x="117" y="30"/>
                </a:lnTo>
                <a:lnTo>
                  <a:pt x="117" y="34"/>
                </a:lnTo>
                <a:lnTo>
                  <a:pt x="117" y="36"/>
                </a:lnTo>
                <a:lnTo>
                  <a:pt x="117" y="40"/>
                </a:lnTo>
                <a:lnTo>
                  <a:pt x="115" y="40"/>
                </a:lnTo>
                <a:lnTo>
                  <a:pt x="115" y="42"/>
                </a:lnTo>
                <a:lnTo>
                  <a:pt x="115" y="44"/>
                </a:lnTo>
                <a:lnTo>
                  <a:pt x="111" y="45"/>
                </a:lnTo>
                <a:lnTo>
                  <a:pt x="111" y="47"/>
                </a:lnTo>
                <a:lnTo>
                  <a:pt x="111" y="57"/>
                </a:lnTo>
                <a:lnTo>
                  <a:pt x="111" y="62"/>
                </a:lnTo>
                <a:lnTo>
                  <a:pt x="113" y="62"/>
                </a:lnTo>
                <a:lnTo>
                  <a:pt x="119" y="68"/>
                </a:lnTo>
                <a:lnTo>
                  <a:pt x="119" y="70"/>
                </a:lnTo>
                <a:lnTo>
                  <a:pt x="121" y="72"/>
                </a:lnTo>
                <a:lnTo>
                  <a:pt x="128" y="74"/>
                </a:lnTo>
                <a:lnTo>
                  <a:pt x="128" y="72"/>
                </a:lnTo>
                <a:lnTo>
                  <a:pt x="126" y="70"/>
                </a:lnTo>
                <a:lnTo>
                  <a:pt x="126" y="68"/>
                </a:lnTo>
                <a:lnTo>
                  <a:pt x="130" y="68"/>
                </a:lnTo>
                <a:lnTo>
                  <a:pt x="132" y="70"/>
                </a:lnTo>
                <a:lnTo>
                  <a:pt x="134" y="87"/>
                </a:lnTo>
                <a:lnTo>
                  <a:pt x="132" y="89"/>
                </a:lnTo>
                <a:lnTo>
                  <a:pt x="130" y="87"/>
                </a:lnTo>
                <a:lnTo>
                  <a:pt x="130" y="87"/>
                </a:lnTo>
                <a:lnTo>
                  <a:pt x="128" y="87"/>
                </a:lnTo>
                <a:lnTo>
                  <a:pt x="126" y="87"/>
                </a:lnTo>
                <a:lnTo>
                  <a:pt x="123" y="89"/>
                </a:lnTo>
                <a:lnTo>
                  <a:pt x="121" y="89"/>
                </a:lnTo>
                <a:lnTo>
                  <a:pt x="117" y="85"/>
                </a:lnTo>
                <a:lnTo>
                  <a:pt x="115" y="81"/>
                </a:lnTo>
                <a:lnTo>
                  <a:pt x="111" y="79"/>
                </a:lnTo>
                <a:lnTo>
                  <a:pt x="108" y="74"/>
                </a:lnTo>
                <a:lnTo>
                  <a:pt x="104" y="72"/>
                </a:lnTo>
                <a:lnTo>
                  <a:pt x="98" y="70"/>
                </a:lnTo>
                <a:lnTo>
                  <a:pt x="94" y="66"/>
                </a:lnTo>
                <a:lnTo>
                  <a:pt x="94" y="66"/>
                </a:lnTo>
                <a:lnTo>
                  <a:pt x="91" y="62"/>
                </a:lnTo>
                <a:lnTo>
                  <a:pt x="91" y="57"/>
                </a:lnTo>
                <a:lnTo>
                  <a:pt x="91" y="57"/>
                </a:lnTo>
                <a:lnTo>
                  <a:pt x="89" y="59"/>
                </a:lnTo>
                <a:lnTo>
                  <a:pt x="87" y="59"/>
                </a:lnTo>
                <a:lnTo>
                  <a:pt x="85" y="62"/>
                </a:lnTo>
                <a:lnTo>
                  <a:pt x="85" y="64"/>
                </a:lnTo>
                <a:lnTo>
                  <a:pt x="79" y="66"/>
                </a:lnTo>
                <a:lnTo>
                  <a:pt x="77" y="66"/>
                </a:lnTo>
                <a:lnTo>
                  <a:pt x="77" y="64"/>
                </a:lnTo>
                <a:lnTo>
                  <a:pt x="72" y="64"/>
                </a:lnTo>
                <a:lnTo>
                  <a:pt x="70" y="64"/>
                </a:lnTo>
                <a:lnTo>
                  <a:pt x="66" y="60"/>
                </a:lnTo>
                <a:lnTo>
                  <a:pt x="64" y="60"/>
                </a:lnTo>
                <a:lnTo>
                  <a:pt x="60" y="59"/>
                </a:lnTo>
                <a:lnTo>
                  <a:pt x="59" y="59"/>
                </a:lnTo>
                <a:lnTo>
                  <a:pt x="60" y="59"/>
                </a:lnTo>
                <a:lnTo>
                  <a:pt x="59" y="57"/>
                </a:lnTo>
                <a:lnTo>
                  <a:pt x="59" y="55"/>
                </a:lnTo>
                <a:lnTo>
                  <a:pt x="59" y="51"/>
                </a:lnTo>
                <a:lnTo>
                  <a:pt x="57" y="51"/>
                </a:lnTo>
                <a:lnTo>
                  <a:pt x="53" y="53"/>
                </a:lnTo>
                <a:lnTo>
                  <a:pt x="51" y="53"/>
                </a:lnTo>
                <a:lnTo>
                  <a:pt x="49" y="53"/>
                </a:lnTo>
                <a:lnTo>
                  <a:pt x="47" y="55"/>
                </a:lnTo>
                <a:lnTo>
                  <a:pt x="45" y="57"/>
                </a:lnTo>
                <a:lnTo>
                  <a:pt x="43" y="55"/>
                </a:lnTo>
                <a:lnTo>
                  <a:pt x="43" y="55"/>
                </a:lnTo>
                <a:lnTo>
                  <a:pt x="43" y="51"/>
                </a:lnTo>
                <a:lnTo>
                  <a:pt x="43" y="51"/>
                </a:lnTo>
                <a:lnTo>
                  <a:pt x="40" y="49"/>
                </a:lnTo>
                <a:lnTo>
                  <a:pt x="38" y="49"/>
                </a:lnTo>
                <a:lnTo>
                  <a:pt x="36" y="49"/>
                </a:lnTo>
                <a:lnTo>
                  <a:pt x="36" y="49"/>
                </a:lnTo>
                <a:lnTo>
                  <a:pt x="36" y="51"/>
                </a:lnTo>
                <a:lnTo>
                  <a:pt x="36" y="51"/>
                </a:lnTo>
                <a:lnTo>
                  <a:pt x="36" y="59"/>
                </a:lnTo>
                <a:lnTo>
                  <a:pt x="36" y="64"/>
                </a:lnTo>
                <a:lnTo>
                  <a:pt x="36" y="68"/>
                </a:lnTo>
                <a:lnTo>
                  <a:pt x="38" y="72"/>
                </a:lnTo>
                <a:lnTo>
                  <a:pt x="38" y="74"/>
                </a:lnTo>
                <a:lnTo>
                  <a:pt x="38" y="75"/>
                </a:lnTo>
                <a:lnTo>
                  <a:pt x="36" y="79"/>
                </a:lnTo>
                <a:lnTo>
                  <a:pt x="38" y="81"/>
                </a:lnTo>
                <a:lnTo>
                  <a:pt x="2" y="81"/>
                </a:lnTo>
                <a:lnTo>
                  <a:pt x="0" y="137"/>
                </a:lnTo>
                <a:lnTo>
                  <a:pt x="2" y="139"/>
                </a:lnTo>
                <a:lnTo>
                  <a:pt x="4" y="141"/>
                </a:lnTo>
                <a:lnTo>
                  <a:pt x="6" y="143"/>
                </a:lnTo>
                <a:lnTo>
                  <a:pt x="8" y="145"/>
                </a:lnTo>
                <a:lnTo>
                  <a:pt x="10" y="147"/>
                </a:lnTo>
                <a:lnTo>
                  <a:pt x="13" y="150"/>
                </a:lnTo>
                <a:lnTo>
                  <a:pt x="15" y="152"/>
                </a:lnTo>
                <a:lnTo>
                  <a:pt x="17" y="152"/>
                </a:lnTo>
                <a:lnTo>
                  <a:pt x="19" y="154"/>
                </a:lnTo>
                <a:lnTo>
                  <a:pt x="21" y="158"/>
                </a:lnTo>
                <a:lnTo>
                  <a:pt x="23" y="158"/>
                </a:lnTo>
                <a:lnTo>
                  <a:pt x="23" y="162"/>
                </a:lnTo>
                <a:lnTo>
                  <a:pt x="40" y="158"/>
                </a:lnTo>
                <a:lnTo>
                  <a:pt x="42" y="158"/>
                </a:lnTo>
                <a:lnTo>
                  <a:pt x="45" y="156"/>
                </a:lnTo>
                <a:lnTo>
                  <a:pt x="45" y="158"/>
                </a:lnTo>
                <a:lnTo>
                  <a:pt x="47" y="158"/>
                </a:lnTo>
                <a:lnTo>
                  <a:pt x="47" y="158"/>
                </a:lnTo>
                <a:lnTo>
                  <a:pt x="49" y="158"/>
                </a:lnTo>
                <a:lnTo>
                  <a:pt x="51" y="158"/>
                </a:lnTo>
                <a:lnTo>
                  <a:pt x="51" y="160"/>
                </a:lnTo>
                <a:lnTo>
                  <a:pt x="53" y="162"/>
                </a:lnTo>
                <a:lnTo>
                  <a:pt x="55" y="162"/>
                </a:lnTo>
                <a:lnTo>
                  <a:pt x="59" y="162"/>
                </a:lnTo>
                <a:lnTo>
                  <a:pt x="62" y="163"/>
                </a:lnTo>
                <a:lnTo>
                  <a:pt x="64" y="165"/>
                </a:lnTo>
                <a:lnTo>
                  <a:pt x="66" y="165"/>
                </a:lnTo>
                <a:lnTo>
                  <a:pt x="68" y="163"/>
                </a:lnTo>
                <a:lnTo>
                  <a:pt x="72" y="163"/>
                </a:lnTo>
                <a:lnTo>
                  <a:pt x="74" y="163"/>
                </a:lnTo>
                <a:lnTo>
                  <a:pt x="74" y="163"/>
                </a:lnTo>
                <a:lnTo>
                  <a:pt x="75" y="163"/>
                </a:lnTo>
                <a:lnTo>
                  <a:pt x="75" y="163"/>
                </a:lnTo>
                <a:lnTo>
                  <a:pt x="77" y="165"/>
                </a:lnTo>
                <a:lnTo>
                  <a:pt x="81" y="167"/>
                </a:lnTo>
                <a:lnTo>
                  <a:pt x="87" y="165"/>
                </a:lnTo>
                <a:lnTo>
                  <a:pt x="91" y="158"/>
                </a:lnTo>
                <a:lnTo>
                  <a:pt x="98" y="148"/>
                </a:lnTo>
                <a:lnTo>
                  <a:pt x="108" y="141"/>
                </a:lnTo>
                <a:lnTo>
                  <a:pt x="113" y="139"/>
                </a:lnTo>
                <a:lnTo>
                  <a:pt x="115" y="139"/>
                </a:lnTo>
                <a:lnTo>
                  <a:pt x="115" y="137"/>
                </a:lnTo>
                <a:lnTo>
                  <a:pt x="115" y="135"/>
                </a:lnTo>
                <a:lnTo>
                  <a:pt x="117" y="135"/>
                </a:lnTo>
                <a:lnTo>
                  <a:pt x="115" y="133"/>
                </a:lnTo>
                <a:lnTo>
                  <a:pt x="117" y="130"/>
                </a:lnTo>
                <a:lnTo>
                  <a:pt x="123" y="128"/>
                </a:lnTo>
                <a:lnTo>
                  <a:pt x="124" y="128"/>
                </a:lnTo>
                <a:lnTo>
                  <a:pt x="126" y="126"/>
                </a:lnTo>
                <a:lnTo>
                  <a:pt x="130" y="124"/>
                </a:lnTo>
                <a:lnTo>
                  <a:pt x="134" y="126"/>
                </a:lnTo>
                <a:lnTo>
                  <a:pt x="136" y="126"/>
                </a:lnTo>
                <a:lnTo>
                  <a:pt x="138" y="126"/>
                </a:lnTo>
                <a:lnTo>
                  <a:pt x="140" y="126"/>
                </a:lnTo>
                <a:lnTo>
                  <a:pt x="141" y="126"/>
                </a:lnTo>
                <a:lnTo>
                  <a:pt x="143" y="126"/>
                </a:lnTo>
                <a:lnTo>
                  <a:pt x="143" y="124"/>
                </a:lnTo>
                <a:lnTo>
                  <a:pt x="141" y="118"/>
                </a:lnTo>
                <a:lnTo>
                  <a:pt x="143" y="117"/>
                </a:lnTo>
                <a:lnTo>
                  <a:pt x="149" y="113"/>
                </a:lnTo>
                <a:lnTo>
                  <a:pt x="153" y="113"/>
                </a:lnTo>
                <a:lnTo>
                  <a:pt x="170" y="107"/>
                </a:lnTo>
                <a:lnTo>
                  <a:pt x="172" y="105"/>
                </a:lnTo>
                <a:lnTo>
                  <a:pt x="183" y="102"/>
                </a:lnTo>
                <a:lnTo>
                  <a:pt x="187" y="100"/>
                </a:lnTo>
                <a:lnTo>
                  <a:pt x="187" y="100"/>
                </a:lnTo>
                <a:lnTo>
                  <a:pt x="187" y="98"/>
                </a:lnTo>
                <a:lnTo>
                  <a:pt x="185" y="96"/>
                </a:lnTo>
                <a:lnTo>
                  <a:pt x="183" y="92"/>
                </a:lnTo>
                <a:lnTo>
                  <a:pt x="183" y="90"/>
                </a:lnTo>
                <a:lnTo>
                  <a:pt x="185" y="90"/>
                </a:lnTo>
                <a:lnTo>
                  <a:pt x="187" y="87"/>
                </a:lnTo>
                <a:lnTo>
                  <a:pt x="187" y="85"/>
                </a:lnTo>
                <a:lnTo>
                  <a:pt x="187" y="83"/>
                </a:lnTo>
                <a:lnTo>
                  <a:pt x="187" y="81"/>
                </a:lnTo>
                <a:lnTo>
                  <a:pt x="187" y="79"/>
                </a:lnTo>
                <a:lnTo>
                  <a:pt x="187" y="77"/>
                </a:lnTo>
                <a:lnTo>
                  <a:pt x="190" y="75"/>
                </a:lnTo>
                <a:lnTo>
                  <a:pt x="194" y="74"/>
                </a:lnTo>
                <a:lnTo>
                  <a:pt x="194" y="74"/>
                </a:lnTo>
                <a:lnTo>
                  <a:pt x="196" y="72"/>
                </a:lnTo>
                <a:lnTo>
                  <a:pt x="196" y="72"/>
                </a:lnTo>
                <a:lnTo>
                  <a:pt x="194" y="70"/>
                </a:lnTo>
                <a:lnTo>
                  <a:pt x="194" y="68"/>
                </a:lnTo>
                <a:lnTo>
                  <a:pt x="192" y="66"/>
                </a:lnTo>
                <a:lnTo>
                  <a:pt x="194" y="66"/>
                </a:lnTo>
                <a:lnTo>
                  <a:pt x="194" y="64"/>
                </a:lnTo>
                <a:lnTo>
                  <a:pt x="192" y="60"/>
                </a:lnTo>
                <a:lnTo>
                  <a:pt x="194" y="59"/>
                </a:lnTo>
                <a:lnTo>
                  <a:pt x="194" y="57"/>
                </a:lnTo>
                <a:lnTo>
                  <a:pt x="194" y="55"/>
                </a:lnTo>
                <a:lnTo>
                  <a:pt x="192" y="51"/>
                </a:lnTo>
                <a:lnTo>
                  <a:pt x="192" y="49"/>
                </a:lnTo>
                <a:lnTo>
                  <a:pt x="196" y="45"/>
                </a:lnTo>
                <a:lnTo>
                  <a:pt x="196" y="44"/>
                </a:lnTo>
                <a:lnTo>
                  <a:pt x="198" y="44"/>
                </a:lnTo>
                <a:lnTo>
                  <a:pt x="198" y="40"/>
                </a:lnTo>
                <a:lnTo>
                  <a:pt x="196" y="38"/>
                </a:lnTo>
                <a:lnTo>
                  <a:pt x="194" y="34"/>
                </a:lnTo>
                <a:lnTo>
                  <a:pt x="192" y="34"/>
                </a:lnTo>
                <a:lnTo>
                  <a:pt x="194" y="29"/>
                </a:lnTo>
                <a:lnTo>
                  <a:pt x="196" y="29"/>
                </a:lnTo>
                <a:lnTo>
                  <a:pt x="192" y="27"/>
                </a:lnTo>
                <a:lnTo>
                  <a:pt x="190" y="27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88" y="21"/>
                </a:lnTo>
                <a:lnTo>
                  <a:pt x="187" y="21"/>
                </a:lnTo>
                <a:lnTo>
                  <a:pt x="183" y="17"/>
                </a:lnTo>
                <a:lnTo>
                  <a:pt x="183" y="14"/>
                </a:lnTo>
                <a:lnTo>
                  <a:pt x="181" y="14"/>
                </a:lnTo>
                <a:lnTo>
                  <a:pt x="179" y="12"/>
                </a:lnTo>
                <a:lnTo>
                  <a:pt x="177" y="12"/>
                </a:lnTo>
                <a:lnTo>
                  <a:pt x="170" y="10"/>
                </a:lnTo>
                <a:lnTo>
                  <a:pt x="166" y="10"/>
                </a:lnTo>
                <a:lnTo>
                  <a:pt x="164" y="8"/>
                </a:lnTo>
                <a:lnTo>
                  <a:pt x="164" y="6"/>
                </a:lnTo>
                <a:lnTo>
                  <a:pt x="162" y="4"/>
                </a:lnTo>
                <a:lnTo>
                  <a:pt x="160" y="4"/>
                </a:lnTo>
                <a:lnTo>
                  <a:pt x="158" y="4"/>
                </a:lnTo>
                <a:lnTo>
                  <a:pt x="155" y="4"/>
                </a:lnTo>
                <a:lnTo>
                  <a:pt x="149" y="0"/>
                </a:lnTo>
                <a:lnTo>
                  <a:pt x="147" y="0"/>
                </a:lnTo>
                <a:lnTo>
                  <a:pt x="12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Freeform 907">
            <a:extLst>
              <a:ext uri="{FF2B5EF4-FFF2-40B4-BE49-F238E27FC236}">
                <a16:creationId xmlns:a16="http://schemas.microsoft.com/office/drawing/2014/main" id="{0E26375C-1522-4575-8808-3D7BA504F892}"/>
              </a:ext>
            </a:extLst>
          </p:cNvPr>
          <p:cNvSpPr>
            <a:spLocks/>
          </p:cNvSpPr>
          <p:nvPr/>
        </p:nvSpPr>
        <p:spPr bwMode="auto">
          <a:xfrm>
            <a:off x="6221755" y="4514698"/>
            <a:ext cx="335040" cy="330185"/>
          </a:xfrm>
          <a:custGeom>
            <a:avLst/>
            <a:gdLst>
              <a:gd name="T0" fmla="*/ 5 w 207"/>
              <a:gd name="T1" fmla="*/ 189 h 204"/>
              <a:gd name="T2" fmla="*/ 13 w 207"/>
              <a:gd name="T3" fmla="*/ 189 h 204"/>
              <a:gd name="T4" fmla="*/ 24 w 207"/>
              <a:gd name="T5" fmla="*/ 185 h 204"/>
              <a:gd name="T6" fmla="*/ 28 w 207"/>
              <a:gd name="T7" fmla="*/ 185 h 204"/>
              <a:gd name="T8" fmla="*/ 32 w 207"/>
              <a:gd name="T9" fmla="*/ 189 h 204"/>
              <a:gd name="T10" fmla="*/ 41 w 207"/>
              <a:gd name="T11" fmla="*/ 193 h 204"/>
              <a:gd name="T12" fmla="*/ 109 w 207"/>
              <a:gd name="T13" fmla="*/ 191 h 204"/>
              <a:gd name="T14" fmla="*/ 116 w 207"/>
              <a:gd name="T15" fmla="*/ 199 h 204"/>
              <a:gd name="T16" fmla="*/ 124 w 207"/>
              <a:gd name="T17" fmla="*/ 200 h 204"/>
              <a:gd name="T18" fmla="*/ 137 w 207"/>
              <a:gd name="T19" fmla="*/ 200 h 204"/>
              <a:gd name="T20" fmla="*/ 143 w 207"/>
              <a:gd name="T21" fmla="*/ 199 h 204"/>
              <a:gd name="T22" fmla="*/ 154 w 207"/>
              <a:gd name="T23" fmla="*/ 202 h 204"/>
              <a:gd name="T24" fmla="*/ 158 w 207"/>
              <a:gd name="T25" fmla="*/ 202 h 204"/>
              <a:gd name="T26" fmla="*/ 162 w 207"/>
              <a:gd name="T27" fmla="*/ 204 h 204"/>
              <a:gd name="T28" fmla="*/ 192 w 207"/>
              <a:gd name="T29" fmla="*/ 199 h 204"/>
              <a:gd name="T30" fmla="*/ 186 w 207"/>
              <a:gd name="T31" fmla="*/ 189 h 204"/>
              <a:gd name="T32" fmla="*/ 177 w 207"/>
              <a:gd name="T33" fmla="*/ 182 h 204"/>
              <a:gd name="T34" fmla="*/ 169 w 207"/>
              <a:gd name="T35" fmla="*/ 174 h 204"/>
              <a:gd name="T36" fmla="*/ 207 w 207"/>
              <a:gd name="T37" fmla="*/ 112 h 204"/>
              <a:gd name="T38" fmla="*/ 205 w 207"/>
              <a:gd name="T39" fmla="*/ 101 h 204"/>
              <a:gd name="T40" fmla="*/ 205 w 207"/>
              <a:gd name="T41" fmla="*/ 86 h 204"/>
              <a:gd name="T42" fmla="*/ 199 w 207"/>
              <a:gd name="T43" fmla="*/ 86 h 204"/>
              <a:gd name="T44" fmla="*/ 192 w 207"/>
              <a:gd name="T45" fmla="*/ 88 h 204"/>
              <a:gd name="T46" fmla="*/ 182 w 207"/>
              <a:gd name="T47" fmla="*/ 86 h 204"/>
              <a:gd name="T48" fmla="*/ 177 w 207"/>
              <a:gd name="T49" fmla="*/ 88 h 204"/>
              <a:gd name="T50" fmla="*/ 177 w 207"/>
              <a:gd name="T51" fmla="*/ 82 h 204"/>
              <a:gd name="T52" fmla="*/ 177 w 207"/>
              <a:gd name="T53" fmla="*/ 73 h 204"/>
              <a:gd name="T54" fmla="*/ 175 w 207"/>
              <a:gd name="T55" fmla="*/ 66 h 204"/>
              <a:gd name="T56" fmla="*/ 171 w 207"/>
              <a:gd name="T57" fmla="*/ 62 h 204"/>
              <a:gd name="T58" fmla="*/ 169 w 207"/>
              <a:gd name="T59" fmla="*/ 54 h 204"/>
              <a:gd name="T60" fmla="*/ 169 w 207"/>
              <a:gd name="T61" fmla="*/ 41 h 204"/>
              <a:gd name="T62" fmla="*/ 169 w 207"/>
              <a:gd name="T63" fmla="*/ 34 h 204"/>
              <a:gd name="T64" fmla="*/ 171 w 207"/>
              <a:gd name="T65" fmla="*/ 22 h 204"/>
              <a:gd name="T66" fmla="*/ 152 w 207"/>
              <a:gd name="T67" fmla="*/ 17 h 204"/>
              <a:gd name="T68" fmla="*/ 130 w 207"/>
              <a:gd name="T69" fmla="*/ 22 h 204"/>
              <a:gd name="T70" fmla="*/ 128 w 207"/>
              <a:gd name="T71" fmla="*/ 34 h 204"/>
              <a:gd name="T72" fmla="*/ 105 w 207"/>
              <a:gd name="T73" fmla="*/ 36 h 204"/>
              <a:gd name="T74" fmla="*/ 96 w 207"/>
              <a:gd name="T75" fmla="*/ 28 h 204"/>
              <a:gd name="T76" fmla="*/ 90 w 207"/>
              <a:gd name="T77" fmla="*/ 21 h 204"/>
              <a:gd name="T78" fmla="*/ 86 w 207"/>
              <a:gd name="T79" fmla="*/ 9 h 204"/>
              <a:gd name="T80" fmla="*/ 86 w 207"/>
              <a:gd name="T81" fmla="*/ 2 h 204"/>
              <a:gd name="T82" fmla="*/ 56 w 207"/>
              <a:gd name="T83" fmla="*/ 0 h 204"/>
              <a:gd name="T84" fmla="*/ 39 w 207"/>
              <a:gd name="T85" fmla="*/ 0 h 204"/>
              <a:gd name="T86" fmla="*/ 26 w 207"/>
              <a:gd name="T87" fmla="*/ 0 h 204"/>
              <a:gd name="T88" fmla="*/ 18 w 207"/>
              <a:gd name="T89" fmla="*/ 2 h 204"/>
              <a:gd name="T90" fmla="*/ 13 w 207"/>
              <a:gd name="T91" fmla="*/ 4 h 204"/>
              <a:gd name="T92" fmla="*/ 24 w 207"/>
              <a:gd name="T93" fmla="*/ 32 h 204"/>
              <a:gd name="T94" fmla="*/ 26 w 207"/>
              <a:gd name="T95" fmla="*/ 54 h 204"/>
              <a:gd name="T96" fmla="*/ 35 w 207"/>
              <a:gd name="T97" fmla="*/ 79 h 204"/>
              <a:gd name="T98" fmla="*/ 30 w 207"/>
              <a:gd name="T99" fmla="*/ 111 h 204"/>
              <a:gd name="T100" fmla="*/ 11 w 207"/>
              <a:gd name="T101" fmla="*/ 127 h 204"/>
              <a:gd name="T102" fmla="*/ 5 w 207"/>
              <a:gd name="T103" fmla="*/ 154 h 204"/>
              <a:gd name="T104" fmla="*/ 0 w 207"/>
              <a:gd name="T105" fmla="*/ 176 h 204"/>
              <a:gd name="T106" fmla="*/ 0 w 207"/>
              <a:gd name="T107" fmla="*/ 191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7" h="204">
                <a:moveTo>
                  <a:pt x="2" y="191"/>
                </a:moveTo>
                <a:lnTo>
                  <a:pt x="2" y="193"/>
                </a:lnTo>
                <a:lnTo>
                  <a:pt x="3" y="191"/>
                </a:lnTo>
                <a:lnTo>
                  <a:pt x="5" y="189"/>
                </a:lnTo>
                <a:lnTo>
                  <a:pt x="5" y="189"/>
                </a:lnTo>
                <a:lnTo>
                  <a:pt x="9" y="189"/>
                </a:lnTo>
                <a:lnTo>
                  <a:pt x="11" y="191"/>
                </a:lnTo>
                <a:lnTo>
                  <a:pt x="13" y="189"/>
                </a:lnTo>
                <a:lnTo>
                  <a:pt x="13" y="187"/>
                </a:lnTo>
                <a:lnTo>
                  <a:pt x="18" y="184"/>
                </a:lnTo>
                <a:lnTo>
                  <a:pt x="20" y="184"/>
                </a:lnTo>
                <a:lnTo>
                  <a:pt x="24" y="185"/>
                </a:lnTo>
                <a:lnTo>
                  <a:pt x="24" y="185"/>
                </a:lnTo>
                <a:lnTo>
                  <a:pt x="26" y="185"/>
                </a:lnTo>
                <a:lnTo>
                  <a:pt x="26" y="185"/>
                </a:lnTo>
                <a:lnTo>
                  <a:pt x="28" y="185"/>
                </a:lnTo>
                <a:lnTo>
                  <a:pt x="28" y="187"/>
                </a:lnTo>
                <a:lnTo>
                  <a:pt x="30" y="187"/>
                </a:lnTo>
                <a:lnTo>
                  <a:pt x="30" y="189"/>
                </a:lnTo>
                <a:lnTo>
                  <a:pt x="32" y="189"/>
                </a:lnTo>
                <a:lnTo>
                  <a:pt x="35" y="193"/>
                </a:lnTo>
                <a:lnTo>
                  <a:pt x="39" y="195"/>
                </a:lnTo>
                <a:lnTo>
                  <a:pt x="41" y="193"/>
                </a:lnTo>
                <a:lnTo>
                  <a:pt x="41" y="193"/>
                </a:lnTo>
                <a:lnTo>
                  <a:pt x="45" y="191"/>
                </a:lnTo>
                <a:lnTo>
                  <a:pt x="47" y="191"/>
                </a:lnTo>
                <a:lnTo>
                  <a:pt x="47" y="191"/>
                </a:lnTo>
                <a:lnTo>
                  <a:pt x="109" y="191"/>
                </a:lnTo>
                <a:lnTo>
                  <a:pt x="111" y="193"/>
                </a:lnTo>
                <a:lnTo>
                  <a:pt x="113" y="195"/>
                </a:lnTo>
                <a:lnTo>
                  <a:pt x="113" y="197"/>
                </a:lnTo>
                <a:lnTo>
                  <a:pt x="116" y="199"/>
                </a:lnTo>
                <a:lnTo>
                  <a:pt x="120" y="199"/>
                </a:lnTo>
                <a:lnTo>
                  <a:pt x="122" y="199"/>
                </a:lnTo>
                <a:lnTo>
                  <a:pt x="124" y="199"/>
                </a:lnTo>
                <a:lnTo>
                  <a:pt x="124" y="200"/>
                </a:lnTo>
                <a:lnTo>
                  <a:pt x="128" y="202"/>
                </a:lnTo>
                <a:lnTo>
                  <a:pt x="130" y="200"/>
                </a:lnTo>
                <a:lnTo>
                  <a:pt x="131" y="199"/>
                </a:lnTo>
                <a:lnTo>
                  <a:pt x="137" y="200"/>
                </a:lnTo>
                <a:lnTo>
                  <a:pt x="139" y="200"/>
                </a:lnTo>
                <a:lnTo>
                  <a:pt x="139" y="199"/>
                </a:lnTo>
                <a:lnTo>
                  <a:pt x="141" y="199"/>
                </a:lnTo>
                <a:lnTo>
                  <a:pt x="143" y="199"/>
                </a:lnTo>
                <a:lnTo>
                  <a:pt x="147" y="202"/>
                </a:lnTo>
                <a:lnTo>
                  <a:pt x="148" y="204"/>
                </a:lnTo>
                <a:lnTo>
                  <a:pt x="152" y="204"/>
                </a:lnTo>
                <a:lnTo>
                  <a:pt x="154" y="202"/>
                </a:lnTo>
                <a:lnTo>
                  <a:pt x="154" y="202"/>
                </a:lnTo>
                <a:lnTo>
                  <a:pt x="156" y="200"/>
                </a:lnTo>
                <a:lnTo>
                  <a:pt x="156" y="202"/>
                </a:lnTo>
                <a:lnTo>
                  <a:pt x="158" y="202"/>
                </a:lnTo>
                <a:lnTo>
                  <a:pt x="160" y="202"/>
                </a:lnTo>
                <a:lnTo>
                  <a:pt x="160" y="202"/>
                </a:lnTo>
                <a:lnTo>
                  <a:pt x="162" y="202"/>
                </a:lnTo>
                <a:lnTo>
                  <a:pt x="162" y="204"/>
                </a:lnTo>
                <a:lnTo>
                  <a:pt x="164" y="204"/>
                </a:lnTo>
                <a:lnTo>
                  <a:pt x="165" y="204"/>
                </a:lnTo>
                <a:lnTo>
                  <a:pt x="167" y="204"/>
                </a:lnTo>
                <a:lnTo>
                  <a:pt x="192" y="199"/>
                </a:lnTo>
                <a:lnTo>
                  <a:pt x="192" y="195"/>
                </a:lnTo>
                <a:lnTo>
                  <a:pt x="190" y="195"/>
                </a:lnTo>
                <a:lnTo>
                  <a:pt x="188" y="191"/>
                </a:lnTo>
                <a:lnTo>
                  <a:pt x="186" y="189"/>
                </a:lnTo>
                <a:lnTo>
                  <a:pt x="184" y="189"/>
                </a:lnTo>
                <a:lnTo>
                  <a:pt x="182" y="187"/>
                </a:lnTo>
                <a:lnTo>
                  <a:pt x="179" y="184"/>
                </a:lnTo>
                <a:lnTo>
                  <a:pt x="177" y="182"/>
                </a:lnTo>
                <a:lnTo>
                  <a:pt x="175" y="180"/>
                </a:lnTo>
                <a:lnTo>
                  <a:pt x="173" y="178"/>
                </a:lnTo>
                <a:lnTo>
                  <a:pt x="171" y="176"/>
                </a:lnTo>
                <a:lnTo>
                  <a:pt x="169" y="174"/>
                </a:lnTo>
                <a:lnTo>
                  <a:pt x="171" y="118"/>
                </a:lnTo>
                <a:lnTo>
                  <a:pt x="207" y="118"/>
                </a:lnTo>
                <a:lnTo>
                  <a:pt x="205" y="116"/>
                </a:lnTo>
                <a:lnTo>
                  <a:pt x="207" y="112"/>
                </a:lnTo>
                <a:lnTo>
                  <a:pt x="207" y="111"/>
                </a:lnTo>
                <a:lnTo>
                  <a:pt x="207" y="109"/>
                </a:lnTo>
                <a:lnTo>
                  <a:pt x="205" y="105"/>
                </a:lnTo>
                <a:lnTo>
                  <a:pt x="205" y="101"/>
                </a:lnTo>
                <a:lnTo>
                  <a:pt x="205" y="96"/>
                </a:lnTo>
                <a:lnTo>
                  <a:pt x="205" y="88"/>
                </a:lnTo>
                <a:lnTo>
                  <a:pt x="205" y="88"/>
                </a:lnTo>
                <a:lnTo>
                  <a:pt x="205" y="86"/>
                </a:lnTo>
                <a:lnTo>
                  <a:pt x="205" y="86"/>
                </a:lnTo>
                <a:lnTo>
                  <a:pt x="205" y="84"/>
                </a:lnTo>
                <a:lnTo>
                  <a:pt x="203" y="86"/>
                </a:lnTo>
                <a:lnTo>
                  <a:pt x="199" y="86"/>
                </a:lnTo>
                <a:lnTo>
                  <a:pt x="197" y="88"/>
                </a:lnTo>
                <a:lnTo>
                  <a:pt x="196" y="88"/>
                </a:lnTo>
                <a:lnTo>
                  <a:pt x="194" y="88"/>
                </a:lnTo>
                <a:lnTo>
                  <a:pt x="192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6"/>
                </a:lnTo>
                <a:lnTo>
                  <a:pt x="182" y="86"/>
                </a:lnTo>
                <a:lnTo>
                  <a:pt x="180" y="86"/>
                </a:lnTo>
                <a:lnTo>
                  <a:pt x="180" y="88"/>
                </a:lnTo>
                <a:lnTo>
                  <a:pt x="179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84"/>
                </a:lnTo>
                <a:lnTo>
                  <a:pt x="179" y="82"/>
                </a:lnTo>
                <a:lnTo>
                  <a:pt x="177" y="82"/>
                </a:lnTo>
                <a:lnTo>
                  <a:pt x="179" y="81"/>
                </a:lnTo>
                <a:lnTo>
                  <a:pt x="177" y="79"/>
                </a:lnTo>
                <a:lnTo>
                  <a:pt x="177" y="75"/>
                </a:lnTo>
                <a:lnTo>
                  <a:pt x="177" y="73"/>
                </a:lnTo>
                <a:lnTo>
                  <a:pt x="177" y="73"/>
                </a:lnTo>
                <a:lnTo>
                  <a:pt x="175" y="69"/>
                </a:lnTo>
                <a:lnTo>
                  <a:pt x="175" y="69"/>
                </a:lnTo>
                <a:lnTo>
                  <a:pt x="175" y="66"/>
                </a:lnTo>
                <a:lnTo>
                  <a:pt x="175" y="64"/>
                </a:lnTo>
                <a:lnTo>
                  <a:pt x="173" y="64"/>
                </a:lnTo>
                <a:lnTo>
                  <a:pt x="173" y="62"/>
                </a:lnTo>
                <a:lnTo>
                  <a:pt x="171" y="62"/>
                </a:lnTo>
                <a:lnTo>
                  <a:pt x="171" y="60"/>
                </a:lnTo>
                <a:lnTo>
                  <a:pt x="169" y="58"/>
                </a:lnTo>
                <a:lnTo>
                  <a:pt x="169" y="56"/>
                </a:lnTo>
                <a:lnTo>
                  <a:pt x="169" y="54"/>
                </a:lnTo>
                <a:lnTo>
                  <a:pt x="171" y="51"/>
                </a:lnTo>
                <a:lnTo>
                  <a:pt x="169" y="45"/>
                </a:lnTo>
                <a:lnTo>
                  <a:pt x="169" y="43"/>
                </a:lnTo>
                <a:lnTo>
                  <a:pt x="169" y="41"/>
                </a:lnTo>
                <a:lnTo>
                  <a:pt x="171" y="41"/>
                </a:lnTo>
                <a:lnTo>
                  <a:pt x="171" y="37"/>
                </a:lnTo>
                <a:lnTo>
                  <a:pt x="169" y="36"/>
                </a:lnTo>
                <a:lnTo>
                  <a:pt x="169" y="34"/>
                </a:lnTo>
                <a:lnTo>
                  <a:pt x="171" y="30"/>
                </a:lnTo>
                <a:lnTo>
                  <a:pt x="171" y="28"/>
                </a:lnTo>
                <a:lnTo>
                  <a:pt x="171" y="24"/>
                </a:lnTo>
                <a:lnTo>
                  <a:pt x="171" y="22"/>
                </a:lnTo>
                <a:lnTo>
                  <a:pt x="150" y="22"/>
                </a:lnTo>
                <a:lnTo>
                  <a:pt x="150" y="21"/>
                </a:lnTo>
                <a:lnTo>
                  <a:pt x="152" y="19"/>
                </a:lnTo>
                <a:lnTo>
                  <a:pt x="152" y="17"/>
                </a:lnTo>
                <a:lnTo>
                  <a:pt x="147" y="17"/>
                </a:lnTo>
                <a:lnTo>
                  <a:pt x="147" y="17"/>
                </a:lnTo>
                <a:lnTo>
                  <a:pt x="131" y="19"/>
                </a:lnTo>
                <a:lnTo>
                  <a:pt x="130" y="22"/>
                </a:lnTo>
                <a:lnTo>
                  <a:pt x="130" y="24"/>
                </a:lnTo>
                <a:lnTo>
                  <a:pt x="128" y="26"/>
                </a:lnTo>
                <a:lnTo>
                  <a:pt x="128" y="30"/>
                </a:lnTo>
                <a:lnTo>
                  <a:pt x="128" y="34"/>
                </a:lnTo>
                <a:lnTo>
                  <a:pt x="116" y="34"/>
                </a:lnTo>
                <a:lnTo>
                  <a:pt x="113" y="36"/>
                </a:lnTo>
                <a:lnTo>
                  <a:pt x="107" y="36"/>
                </a:lnTo>
                <a:lnTo>
                  <a:pt x="105" y="36"/>
                </a:lnTo>
                <a:lnTo>
                  <a:pt x="103" y="36"/>
                </a:lnTo>
                <a:lnTo>
                  <a:pt x="98" y="36"/>
                </a:lnTo>
                <a:lnTo>
                  <a:pt x="96" y="34"/>
                </a:lnTo>
                <a:lnTo>
                  <a:pt x="96" y="28"/>
                </a:lnTo>
                <a:lnTo>
                  <a:pt x="94" y="26"/>
                </a:lnTo>
                <a:lnTo>
                  <a:pt x="92" y="22"/>
                </a:lnTo>
                <a:lnTo>
                  <a:pt x="90" y="22"/>
                </a:lnTo>
                <a:lnTo>
                  <a:pt x="90" y="21"/>
                </a:lnTo>
                <a:lnTo>
                  <a:pt x="90" y="19"/>
                </a:lnTo>
                <a:lnTo>
                  <a:pt x="88" y="15"/>
                </a:lnTo>
                <a:lnTo>
                  <a:pt x="86" y="11"/>
                </a:lnTo>
                <a:lnTo>
                  <a:pt x="86" y="9"/>
                </a:lnTo>
                <a:lnTo>
                  <a:pt x="88" y="8"/>
                </a:lnTo>
                <a:lnTo>
                  <a:pt x="88" y="6"/>
                </a:lnTo>
                <a:lnTo>
                  <a:pt x="86" y="4"/>
                </a:lnTo>
                <a:lnTo>
                  <a:pt x="86" y="2"/>
                </a:lnTo>
                <a:lnTo>
                  <a:pt x="86" y="2"/>
                </a:lnTo>
                <a:lnTo>
                  <a:pt x="86" y="0"/>
                </a:lnTo>
                <a:lnTo>
                  <a:pt x="69" y="0"/>
                </a:lnTo>
                <a:lnTo>
                  <a:pt x="56" y="0"/>
                </a:lnTo>
                <a:lnTo>
                  <a:pt x="51" y="0"/>
                </a:lnTo>
                <a:lnTo>
                  <a:pt x="47" y="0"/>
                </a:lnTo>
                <a:lnTo>
                  <a:pt x="43" y="0"/>
                </a:lnTo>
                <a:lnTo>
                  <a:pt x="39" y="0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0" y="0"/>
                </a:lnTo>
                <a:lnTo>
                  <a:pt x="20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7" y="2"/>
                </a:lnTo>
                <a:lnTo>
                  <a:pt x="13" y="4"/>
                </a:lnTo>
                <a:lnTo>
                  <a:pt x="15" y="8"/>
                </a:lnTo>
                <a:lnTo>
                  <a:pt x="15" y="9"/>
                </a:lnTo>
                <a:lnTo>
                  <a:pt x="24" y="19"/>
                </a:lnTo>
                <a:lnTo>
                  <a:pt x="24" y="32"/>
                </a:lnTo>
                <a:lnTo>
                  <a:pt x="30" y="39"/>
                </a:lnTo>
                <a:lnTo>
                  <a:pt x="28" y="45"/>
                </a:lnTo>
                <a:lnTo>
                  <a:pt x="22" y="52"/>
                </a:lnTo>
                <a:lnTo>
                  <a:pt x="26" y="54"/>
                </a:lnTo>
                <a:lnTo>
                  <a:pt x="26" y="60"/>
                </a:lnTo>
                <a:lnTo>
                  <a:pt x="28" y="64"/>
                </a:lnTo>
                <a:lnTo>
                  <a:pt x="28" y="67"/>
                </a:lnTo>
                <a:lnTo>
                  <a:pt x="35" y="79"/>
                </a:lnTo>
                <a:lnTo>
                  <a:pt x="35" y="81"/>
                </a:lnTo>
                <a:lnTo>
                  <a:pt x="37" y="84"/>
                </a:lnTo>
                <a:lnTo>
                  <a:pt x="37" y="97"/>
                </a:lnTo>
                <a:lnTo>
                  <a:pt x="30" y="111"/>
                </a:lnTo>
                <a:lnTo>
                  <a:pt x="28" y="111"/>
                </a:lnTo>
                <a:lnTo>
                  <a:pt x="20" y="116"/>
                </a:lnTo>
                <a:lnTo>
                  <a:pt x="20" y="120"/>
                </a:lnTo>
                <a:lnTo>
                  <a:pt x="11" y="127"/>
                </a:lnTo>
                <a:lnTo>
                  <a:pt x="11" y="133"/>
                </a:lnTo>
                <a:lnTo>
                  <a:pt x="9" y="135"/>
                </a:lnTo>
                <a:lnTo>
                  <a:pt x="9" y="148"/>
                </a:lnTo>
                <a:lnTo>
                  <a:pt x="5" y="154"/>
                </a:lnTo>
                <a:lnTo>
                  <a:pt x="5" y="159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4"/>
                </a:lnTo>
                <a:lnTo>
                  <a:pt x="0" y="189"/>
                </a:lnTo>
                <a:lnTo>
                  <a:pt x="0" y="191"/>
                </a:lnTo>
                <a:lnTo>
                  <a:pt x="0" y="191"/>
                </a:lnTo>
                <a:lnTo>
                  <a:pt x="2" y="19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Freeform 908">
            <a:extLst>
              <a:ext uri="{FF2B5EF4-FFF2-40B4-BE49-F238E27FC236}">
                <a16:creationId xmlns:a16="http://schemas.microsoft.com/office/drawing/2014/main" id="{F1BDB27E-D859-484A-96FC-0F471235E0F3}"/>
              </a:ext>
            </a:extLst>
          </p:cNvPr>
          <p:cNvSpPr>
            <a:spLocks/>
          </p:cNvSpPr>
          <p:nvPr/>
        </p:nvSpPr>
        <p:spPr bwMode="auto">
          <a:xfrm>
            <a:off x="6581073" y="4775285"/>
            <a:ext cx="213649" cy="190989"/>
          </a:xfrm>
          <a:custGeom>
            <a:avLst/>
            <a:gdLst>
              <a:gd name="T0" fmla="*/ 83 w 132"/>
              <a:gd name="T1" fmla="*/ 2 h 118"/>
              <a:gd name="T2" fmla="*/ 73 w 132"/>
              <a:gd name="T3" fmla="*/ 2 h 118"/>
              <a:gd name="T4" fmla="*/ 64 w 132"/>
              <a:gd name="T5" fmla="*/ 6 h 118"/>
              <a:gd name="T6" fmla="*/ 62 w 132"/>
              <a:gd name="T7" fmla="*/ 11 h 118"/>
              <a:gd name="T8" fmla="*/ 60 w 132"/>
              <a:gd name="T9" fmla="*/ 15 h 118"/>
              <a:gd name="T10" fmla="*/ 38 w 132"/>
              <a:gd name="T11" fmla="*/ 34 h 118"/>
              <a:gd name="T12" fmla="*/ 24 w 132"/>
              <a:gd name="T13" fmla="*/ 41 h 118"/>
              <a:gd name="T14" fmla="*/ 21 w 132"/>
              <a:gd name="T15" fmla="*/ 39 h 118"/>
              <a:gd name="T16" fmla="*/ 15 w 132"/>
              <a:gd name="T17" fmla="*/ 39 h 118"/>
              <a:gd name="T18" fmla="*/ 9 w 132"/>
              <a:gd name="T19" fmla="*/ 39 h 118"/>
              <a:gd name="T20" fmla="*/ 0 w 132"/>
              <a:gd name="T21" fmla="*/ 38 h 118"/>
              <a:gd name="T22" fmla="*/ 0 w 132"/>
              <a:gd name="T23" fmla="*/ 41 h 118"/>
              <a:gd name="T24" fmla="*/ 4 w 132"/>
              <a:gd name="T25" fmla="*/ 45 h 118"/>
              <a:gd name="T26" fmla="*/ 7 w 132"/>
              <a:gd name="T27" fmla="*/ 51 h 118"/>
              <a:gd name="T28" fmla="*/ 11 w 132"/>
              <a:gd name="T29" fmla="*/ 54 h 118"/>
              <a:gd name="T30" fmla="*/ 15 w 132"/>
              <a:gd name="T31" fmla="*/ 62 h 118"/>
              <a:gd name="T32" fmla="*/ 19 w 132"/>
              <a:gd name="T33" fmla="*/ 66 h 118"/>
              <a:gd name="T34" fmla="*/ 28 w 132"/>
              <a:gd name="T35" fmla="*/ 77 h 118"/>
              <a:gd name="T36" fmla="*/ 34 w 132"/>
              <a:gd name="T37" fmla="*/ 81 h 118"/>
              <a:gd name="T38" fmla="*/ 36 w 132"/>
              <a:gd name="T39" fmla="*/ 84 h 118"/>
              <a:gd name="T40" fmla="*/ 39 w 132"/>
              <a:gd name="T41" fmla="*/ 92 h 118"/>
              <a:gd name="T42" fmla="*/ 43 w 132"/>
              <a:gd name="T43" fmla="*/ 99 h 118"/>
              <a:gd name="T44" fmla="*/ 51 w 132"/>
              <a:gd name="T45" fmla="*/ 103 h 118"/>
              <a:gd name="T46" fmla="*/ 60 w 132"/>
              <a:gd name="T47" fmla="*/ 107 h 118"/>
              <a:gd name="T48" fmla="*/ 64 w 132"/>
              <a:gd name="T49" fmla="*/ 109 h 118"/>
              <a:gd name="T50" fmla="*/ 71 w 132"/>
              <a:gd name="T51" fmla="*/ 113 h 118"/>
              <a:gd name="T52" fmla="*/ 79 w 132"/>
              <a:gd name="T53" fmla="*/ 114 h 118"/>
              <a:gd name="T54" fmla="*/ 87 w 132"/>
              <a:gd name="T55" fmla="*/ 116 h 118"/>
              <a:gd name="T56" fmla="*/ 100 w 132"/>
              <a:gd name="T57" fmla="*/ 118 h 118"/>
              <a:gd name="T58" fmla="*/ 119 w 132"/>
              <a:gd name="T59" fmla="*/ 94 h 118"/>
              <a:gd name="T60" fmla="*/ 119 w 132"/>
              <a:gd name="T61" fmla="*/ 84 h 118"/>
              <a:gd name="T62" fmla="*/ 122 w 132"/>
              <a:gd name="T63" fmla="*/ 79 h 118"/>
              <a:gd name="T64" fmla="*/ 128 w 132"/>
              <a:gd name="T65" fmla="*/ 71 h 118"/>
              <a:gd name="T66" fmla="*/ 128 w 132"/>
              <a:gd name="T67" fmla="*/ 66 h 118"/>
              <a:gd name="T68" fmla="*/ 124 w 132"/>
              <a:gd name="T69" fmla="*/ 58 h 118"/>
              <a:gd name="T70" fmla="*/ 126 w 132"/>
              <a:gd name="T71" fmla="*/ 51 h 118"/>
              <a:gd name="T72" fmla="*/ 128 w 132"/>
              <a:gd name="T73" fmla="*/ 47 h 118"/>
              <a:gd name="T74" fmla="*/ 128 w 132"/>
              <a:gd name="T75" fmla="*/ 38 h 118"/>
              <a:gd name="T76" fmla="*/ 130 w 132"/>
              <a:gd name="T77" fmla="*/ 32 h 118"/>
              <a:gd name="T78" fmla="*/ 132 w 132"/>
              <a:gd name="T79" fmla="*/ 24 h 118"/>
              <a:gd name="T80" fmla="*/ 124 w 132"/>
              <a:gd name="T81" fmla="*/ 19 h 118"/>
              <a:gd name="T82" fmla="*/ 115 w 132"/>
              <a:gd name="T83" fmla="*/ 15 h 118"/>
              <a:gd name="T84" fmla="*/ 102 w 132"/>
              <a:gd name="T85" fmla="*/ 8 h 118"/>
              <a:gd name="T86" fmla="*/ 98 w 132"/>
              <a:gd name="T87" fmla="*/ 9 h 118"/>
              <a:gd name="T88" fmla="*/ 90 w 132"/>
              <a:gd name="T89" fmla="*/ 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2" h="118">
                <a:moveTo>
                  <a:pt x="87" y="2"/>
                </a:moveTo>
                <a:lnTo>
                  <a:pt x="85" y="2"/>
                </a:lnTo>
                <a:lnTo>
                  <a:pt x="83" y="2"/>
                </a:lnTo>
                <a:lnTo>
                  <a:pt x="81" y="2"/>
                </a:lnTo>
                <a:lnTo>
                  <a:pt x="77" y="0"/>
                </a:lnTo>
                <a:lnTo>
                  <a:pt x="73" y="2"/>
                </a:lnTo>
                <a:lnTo>
                  <a:pt x="71" y="4"/>
                </a:lnTo>
                <a:lnTo>
                  <a:pt x="70" y="4"/>
                </a:lnTo>
                <a:lnTo>
                  <a:pt x="64" y="6"/>
                </a:lnTo>
                <a:lnTo>
                  <a:pt x="62" y="9"/>
                </a:lnTo>
                <a:lnTo>
                  <a:pt x="64" y="11"/>
                </a:lnTo>
                <a:lnTo>
                  <a:pt x="62" y="11"/>
                </a:lnTo>
                <a:lnTo>
                  <a:pt x="62" y="13"/>
                </a:lnTo>
                <a:lnTo>
                  <a:pt x="62" y="15"/>
                </a:lnTo>
                <a:lnTo>
                  <a:pt x="60" y="15"/>
                </a:lnTo>
                <a:lnTo>
                  <a:pt x="55" y="17"/>
                </a:lnTo>
                <a:lnTo>
                  <a:pt x="45" y="24"/>
                </a:lnTo>
                <a:lnTo>
                  <a:pt x="38" y="34"/>
                </a:lnTo>
                <a:lnTo>
                  <a:pt x="34" y="41"/>
                </a:lnTo>
                <a:lnTo>
                  <a:pt x="28" y="43"/>
                </a:lnTo>
                <a:lnTo>
                  <a:pt x="24" y="41"/>
                </a:lnTo>
                <a:lnTo>
                  <a:pt x="22" y="39"/>
                </a:lnTo>
                <a:lnTo>
                  <a:pt x="22" y="39"/>
                </a:lnTo>
                <a:lnTo>
                  <a:pt x="21" y="39"/>
                </a:lnTo>
                <a:lnTo>
                  <a:pt x="21" y="39"/>
                </a:lnTo>
                <a:lnTo>
                  <a:pt x="19" y="39"/>
                </a:lnTo>
                <a:lnTo>
                  <a:pt x="15" y="39"/>
                </a:lnTo>
                <a:lnTo>
                  <a:pt x="13" y="41"/>
                </a:lnTo>
                <a:lnTo>
                  <a:pt x="11" y="41"/>
                </a:lnTo>
                <a:lnTo>
                  <a:pt x="9" y="39"/>
                </a:lnTo>
                <a:lnTo>
                  <a:pt x="6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  <a:lnTo>
                  <a:pt x="2" y="39"/>
                </a:lnTo>
                <a:lnTo>
                  <a:pt x="0" y="41"/>
                </a:lnTo>
                <a:lnTo>
                  <a:pt x="2" y="41"/>
                </a:lnTo>
                <a:lnTo>
                  <a:pt x="2" y="43"/>
                </a:lnTo>
                <a:lnTo>
                  <a:pt x="4" y="45"/>
                </a:lnTo>
                <a:lnTo>
                  <a:pt x="6" y="47"/>
                </a:lnTo>
                <a:lnTo>
                  <a:pt x="7" y="49"/>
                </a:lnTo>
                <a:lnTo>
                  <a:pt x="7" y="51"/>
                </a:lnTo>
                <a:lnTo>
                  <a:pt x="9" y="53"/>
                </a:lnTo>
                <a:lnTo>
                  <a:pt x="9" y="53"/>
                </a:lnTo>
                <a:lnTo>
                  <a:pt x="11" y="54"/>
                </a:lnTo>
                <a:lnTo>
                  <a:pt x="11" y="58"/>
                </a:lnTo>
                <a:lnTo>
                  <a:pt x="13" y="60"/>
                </a:lnTo>
                <a:lnTo>
                  <a:pt x="15" y="62"/>
                </a:lnTo>
                <a:lnTo>
                  <a:pt x="17" y="64"/>
                </a:lnTo>
                <a:lnTo>
                  <a:pt x="17" y="64"/>
                </a:lnTo>
                <a:lnTo>
                  <a:pt x="19" y="66"/>
                </a:lnTo>
                <a:lnTo>
                  <a:pt x="22" y="73"/>
                </a:lnTo>
                <a:lnTo>
                  <a:pt x="26" y="75"/>
                </a:lnTo>
                <a:lnTo>
                  <a:pt x="28" y="77"/>
                </a:lnTo>
                <a:lnTo>
                  <a:pt x="30" y="79"/>
                </a:lnTo>
                <a:lnTo>
                  <a:pt x="32" y="79"/>
                </a:lnTo>
                <a:lnTo>
                  <a:pt x="34" y="81"/>
                </a:lnTo>
                <a:lnTo>
                  <a:pt x="32" y="83"/>
                </a:lnTo>
                <a:lnTo>
                  <a:pt x="34" y="83"/>
                </a:lnTo>
                <a:lnTo>
                  <a:pt x="36" y="84"/>
                </a:lnTo>
                <a:lnTo>
                  <a:pt x="39" y="86"/>
                </a:lnTo>
                <a:lnTo>
                  <a:pt x="38" y="88"/>
                </a:lnTo>
                <a:lnTo>
                  <a:pt x="39" y="92"/>
                </a:lnTo>
                <a:lnTo>
                  <a:pt x="39" y="96"/>
                </a:lnTo>
                <a:lnTo>
                  <a:pt x="39" y="98"/>
                </a:lnTo>
                <a:lnTo>
                  <a:pt x="43" y="99"/>
                </a:lnTo>
                <a:lnTo>
                  <a:pt x="45" y="103"/>
                </a:lnTo>
                <a:lnTo>
                  <a:pt x="49" y="103"/>
                </a:lnTo>
                <a:lnTo>
                  <a:pt x="51" y="103"/>
                </a:lnTo>
                <a:lnTo>
                  <a:pt x="55" y="105"/>
                </a:lnTo>
                <a:lnTo>
                  <a:pt x="56" y="105"/>
                </a:lnTo>
                <a:lnTo>
                  <a:pt x="60" y="107"/>
                </a:lnTo>
                <a:lnTo>
                  <a:pt x="62" y="107"/>
                </a:lnTo>
                <a:lnTo>
                  <a:pt x="64" y="107"/>
                </a:lnTo>
                <a:lnTo>
                  <a:pt x="64" y="109"/>
                </a:lnTo>
                <a:lnTo>
                  <a:pt x="66" y="111"/>
                </a:lnTo>
                <a:lnTo>
                  <a:pt x="66" y="113"/>
                </a:lnTo>
                <a:lnTo>
                  <a:pt x="71" y="113"/>
                </a:lnTo>
                <a:lnTo>
                  <a:pt x="75" y="113"/>
                </a:lnTo>
                <a:lnTo>
                  <a:pt x="77" y="114"/>
                </a:lnTo>
                <a:lnTo>
                  <a:pt x="79" y="114"/>
                </a:lnTo>
                <a:lnTo>
                  <a:pt x="83" y="116"/>
                </a:lnTo>
                <a:lnTo>
                  <a:pt x="85" y="118"/>
                </a:lnTo>
                <a:lnTo>
                  <a:pt x="87" y="116"/>
                </a:lnTo>
                <a:lnTo>
                  <a:pt x="90" y="116"/>
                </a:lnTo>
                <a:lnTo>
                  <a:pt x="96" y="116"/>
                </a:lnTo>
                <a:lnTo>
                  <a:pt x="100" y="118"/>
                </a:lnTo>
                <a:lnTo>
                  <a:pt x="119" y="101"/>
                </a:lnTo>
                <a:lnTo>
                  <a:pt x="119" y="96"/>
                </a:lnTo>
                <a:lnTo>
                  <a:pt x="119" y="94"/>
                </a:lnTo>
                <a:lnTo>
                  <a:pt x="119" y="88"/>
                </a:lnTo>
                <a:lnTo>
                  <a:pt x="120" y="86"/>
                </a:lnTo>
                <a:lnTo>
                  <a:pt x="119" y="84"/>
                </a:lnTo>
                <a:lnTo>
                  <a:pt x="120" y="81"/>
                </a:lnTo>
                <a:lnTo>
                  <a:pt x="122" y="81"/>
                </a:lnTo>
                <a:lnTo>
                  <a:pt x="122" y="79"/>
                </a:lnTo>
                <a:lnTo>
                  <a:pt x="126" y="77"/>
                </a:lnTo>
                <a:lnTo>
                  <a:pt x="128" y="73"/>
                </a:lnTo>
                <a:lnTo>
                  <a:pt x="128" y="71"/>
                </a:lnTo>
                <a:lnTo>
                  <a:pt x="126" y="69"/>
                </a:lnTo>
                <a:lnTo>
                  <a:pt x="126" y="66"/>
                </a:lnTo>
                <a:lnTo>
                  <a:pt x="128" y="66"/>
                </a:lnTo>
                <a:lnTo>
                  <a:pt x="126" y="62"/>
                </a:lnTo>
                <a:lnTo>
                  <a:pt x="124" y="60"/>
                </a:lnTo>
                <a:lnTo>
                  <a:pt x="124" y="58"/>
                </a:lnTo>
                <a:lnTo>
                  <a:pt x="126" y="58"/>
                </a:lnTo>
                <a:lnTo>
                  <a:pt x="126" y="54"/>
                </a:lnTo>
                <a:lnTo>
                  <a:pt x="126" y="51"/>
                </a:lnTo>
                <a:lnTo>
                  <a:pt x="130" y="49"/>
                </a:lnTo>
                <a:lnTo>
                  <a:pt x="130" y="47"/>
                </a:lnTo>
                <a:lnTo>
                  <a:pt x="128" y="47"/>
                </a:lnTo>
                <a:lnTo>
                  <a:pt x="126" y="45"/>
                </a:lnTo>
                <a:lnTo>
                  <a:pt x="128" y="43"/>
                </a:lnTo>
                <a:lnTo>
                  <a:pt x="128" y="38"/>
                </a:lnTo>
                <a:lnTo>
                  <a:pt x="130" y="36"/>
                </a:lnTo>
                <a:lnTo>
                  <a:pt x="130" y="34"/>
                </a:lnTo>
                <a:lnTo>
                  <a:pt x="130" y="32"/>
                </a:lnTo>
                <a:lnTo>
                  <a:pt x="130" y="30"/>
                </a:lnTo>
                <a:lnTo>
                  <a:pt x="130" y="26"/>
                </a:lnTo>
                <a:lnTo>
                  <a:pt x="132" y="24"/>
                </a:lnTo>
                <a:lnTo>
                  <a:pt x="130" y="21"/>
                </a:lnTo>
                <a:lnTo>
                  <a:pt x="126" y="21"/>
                </a:lnTo>
                <a:lnTo>
                  <a:pt x="124" y="19"/>
                </a:lnTo>
                <a:lnTo>
                  <a:pt x="122" y="17"/>
                </a:lnTo>
                <a:lnTo>
                  <a:pt x="117" y="17"/>
                </a:lnTo>
                <a:lnTo>
                  <a:pt x="115" y="15"/>
                </a:lnTo>
                <a:lnTo>
                  <a:pt x="111" y="11"/>
                </a:lnTo>
                <a:lnTo>
                  <a:pt x="107" y="9"/>
                </a:lnTo>
                <a:lnTo>
                  <a:pt x="102" y="8"/>
                </a:lnTo>
                <a:lnTo>
                  <a:pt x="102" y="9"/>
                </a:lnTo>
                <a:lnTo>
                  <a:pt x="100" y="9"/>
                </a:lnTo>
                <a:lnTo>
                  <a:pt x="98" y="9"/>
                </a:lnTo>
                <a:lnTo>
                  <a:pt x="96" y="8"/>
                </a:lnTo>
                <a:lnTo>
                  <a:pt x="90" y="8"/>
                </a:lnTo>
                <a:lnTo>
                  <a:pt x="90" y="2"/>
                </a:lnTo>
                <a:lnTo>
                  <a:pt x="88" y="2"/>
                </a:lnTo>
                <a:lnTo>
                  <a:pt x="8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Freeform 909">
            <a:extLst>
              <a:ext uri="{FF2B5EF4-FFF2-40B4-BE49-F238E27FC236}">
                <a16:creationId xmlns:a16="http://schemas.microsoft.com/office/drawing/2014/main" id="{1BD953C9-D931-4711-B215-FBC23DE34FBB}"/>
              </a:ext>
            </a:extLst>
          </p:cNvPr>
          <p:cNvSpPr>
            <a:spLocks/>
          </p:cNvSpPr>
          <p:nvPr/>
        </p:nvSpPr>
        <p:spPr bwMode="auto">
          <a:xfrm>
            <a:off x="6437021" y="4836790"/>
            <a:ext cx="250875" cy="250876"/>
          </a:xfrm>
          <a:custGeom>
            <a:avLst/>
            <a:gdLst>
              <a:gd name="T0" fmla="*/ 151 w 155"/>
              <a:gd name="T1" fmla="*/ 69 h 155"/>
              <a:gd name="T2" fmla="*/ 144 w 155"/>
              <a:gd name="T3" fmla="*/ 67 h 155"/>
              <a:gd name="T4" fmla="*/ 134 w 155"/>
              <a:gd name="T5" fmla="*/ 65 h 155"/>
              <a:gd name="T6" fmla="*/ 128 w 155"/>
              <a:gd name="T7" fmla="*/ 58 h 155"/>
              <a:gd name="T8" fmla="*/ 128 w 155"/>
              <a:gd name="T9" fmla="*/ 48 h 155"/>
              <a:gd name="T10" fmla="*/ 121 w 155"/>
              <a:gd name="T11" fmla="*/ 45 h 155"/>
              <a:gd name="T12" fmla="*/ 119 w 155"/>
              <a:gd name="T13" fmla="*/ 41 h 155"/>
              <a:gd name="T14" fmla="*/ 111 w 155"/>
              <a:gd name="T15" fmla="*/ 35 h 155"/>
              <a:gd name="T16" fmla="*/ 106 w 155"/>
              <a:gd name="T17" fmla="*/ 26 h 155"/>
              <a:gd name="T18" fmla="*/ 100 w 155"/>
              <a:gd name="T19" fmla="*/ 20 h 155"/>
              <a:gd name="T20" fmla="*/ 98 w 155"/>
              <a:gd name="T21" fmla="*/ 15 h 155"/>
              <a:gd name="T22" fmla="*/ 95 w 155"/>
              <a:gd name="T23" fmla="*/ 9 h 155"/>
              <a:gd name="T24" fmla="*/ 91 w 155"/>
              <a:gd name="T25" fmla="*/ 3 h 155"/>
              <a:gd name="T26" fmla="*/ 89 w 155"/>
              <a:gd name="T27" fmla="*/ 0 h 155"/>
              <a:gd name="T28" fmla="*/ 85 w 155"/>
              <a:gd name="T29" fmla="*/ 1 h 155"/>
              <a:gd name="T30" fmla="*/ 76 w 155"/>
              <a:gd name="T31" fmla="*/ 3 h 155"/>
              <a:gd name="T32" fmla="*/ 68 w 155"/>
              <a:gd name="T33" fmla="*/ 7 h 155"/>
              <a:gd name="T34" fmla="*/ 59 w 155"/>
              <a:gd name="T35" fmla="*/ 15 h 155"/>
              <a:gd name="T36" fmla="*/ 59 w 155"/>
              <a:gd name="T37" fmla="*/ 9 h 155"/>
              <a:gd name="T38" fmla="*/ 57 w 155"/>
              <a:gd name="T39" fmla="*/ 7 h 155"/>
              <a:gd name="T40" fmla="*/ 32 w 155"/>
              <a:gd name="T41" fmla="*/ 13 h 155"/>
              <a:gd name="T42" fmla="*/ 2 w 155"/>
              <a:gd name="T43" fmla="*/ 71 h 155"/>
              <a:gd name="T44" fmla="*/ 0 w 155"/>
              <a:gd name="T45" fmla="*/ 123 h 155"/>
              <a:gd name="T46" fmla="*/ 8 w 155"/>
              <a:gd name="T47" fmla="*/ 133 h 155"/>
              <a:gd name="T48" fmla="*/ 10 w 155"/>
              <a:gd name="T49" fmla="*/ 151 h 155"/>
              <a:gd name="T50" fmla="*/ 17 w 155"/>
              <a:gd name="T51" fmla="*/ 155 h 155"/>
              <a:gd name="T52" fmla="*/ 27 w 155"/>
              <a:gd name="T53" fmla="*/ 151 h 155"/>
              <a:gd name="T54" fmla="*/ 34 w 155"/>
              <a:gd name="T55" fmla="*/ 146 h 155"/>
              <a:gd name="T56" fmla="*/ 46 w 155"/>
              <a:gd name="T57" fmla="*/ 134 h 155"/>
              <a:gd name="T58" fmla="*/ 61 w 155"/>
              <a:gd name="T59" fmla="*/ 131 h 155"/>
              <a:gd name="T60" fmla="*/ 70 w 155"/>
              <a:gd name="T61" fmla="*/ 136 h 155"/>
              <a:gd name="T62" fmla="*/ 79 w 155"/>
              <a:gd name="T63" fmla="*/ 136 h 155"/>
              <a:gd name="T64" fmla="*/ 87 w 155"/>
              <a:gd name="T65" fmla="*/ 138 h 155"/>
              <a:gd name="T66" fmla="*/ 91 w 155"/>
              <a:gd name="T67" fmla="*/ 134 h 155"/>
              <a:gd name="T68" fmla="*/ 95 w 155"/>
              <a:gd name="T69" fmla="*/ 129 h 155"/>
              <a:gd name="T70" fmla="*/ 98 w 155"/>
              <a:gd name="T71" fmla="*/ 121 h 155"/>
              <a:gd name="T72" fmla="*/ 104 w 155"/>
              <a:gd name="T73" fmla="*/ 118 h 155"/>
              <a:gd name="T74" fmla="*/ 108 w 155"/>
              <a:gd name="T75" fmla="*/ 112 h 155"/>
              <a:gd name="T76" fmla="*/ 113 w 155"/>
              <a:gd name="T77" fmla="*/ 110 h 155"/>
              <a:gd name="T78" fmla="*/ 113 w 155"/>
              <a:gd name="T79" fmla="*/ 103 h 155"/>
              <a:gd name="T80" fmla="*/ 121 w 155"/>
              <a:gd name="T81" fmla="*/ 95 h 155"/>
              <a:gd name="T82" fmla="*/ 127 w 155"/>
              <a:gd name="T83" fmla="*/ 91 h 155"/>
              <a:gd name="T84" fmla="*/ 134 w 155"/>
              <a:gd name="T85" fmla="*/ 86 h 155"/>
              <a:gd name="T86" fmla="*/ 140 w 155"/>
              <a:gd name="T87" fmla="*/ 84 h 155"/>
              <a:gd name="T88" fmla="*/ 147 w 155"/>
              <a:gd name="T89" fmla="*/ 82 h 155"/>
              <a:gd name="T90" fmla="*/ 149 w 155"/>
              <a:gd name="T91" fmla="*/ 76 h 155"/>
              <a:gd name="T92" fmla="*/ 155 w 155"/>
              <a:gd name="T93" fmla="*/ 7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5" h="155">
                <a:moveTo>
                  <a:pt x="153" y="71"/>
                </a:moveTo>
                <a:lnTo>
                  <a:pt x="153" y="69"/>
                </a:lnTo>
                <a:lnTo>
                  <a:pt x="151" y="69"/>
                </a:lnTo>
                <a:lnTo>
                  <a:pt x="149" y="69"/>
                </a:lnTo>
                <a:lnTo>
                  <a:pt x="145" y="67"/>
                </a:lnTo>
                <a:lnTo>
                  <a:pt x="144" y="67"/>
                </a:lnTo>
                <a:lnTo>
                  <a:pt x="140" y="65"/>
                </a:lnTo>
                <a:lnTo>
                  <a:pt x="138" y="65"/>
                </a:lnTo>
                <a:lnTo>
                  <a:pt x="134" y="65"/>
                </a:lnTo>
                <a:lnTo>
                  <a:pt x="132" y="61"/>
                </a:lnTo>
                <a:lnTo>
                  <a:pt x="128" y="60"/>
                </a:lnTo>
                <a:lnTo>
                  <a:pt x="128" y="58"/>
                </a:lnTo>
                <a:lnTo>
                  <a:pt x="128" y="54"/>
                </a:lnTo>
                <a:lnTo>
                  <a:pt x="127" y="50"/>
                </a:lnTo>
                <a:lnTo>
                  <a:pt x="128" y="48"/>
                </a:lnTo>
                <a:lnTo>
                  <a:pt x="125" y="46"/>
                </a:lnTo>
                <a:lnTo>
                  <a:pt x="123" y="45"/>
                </a:lnTo>
                <a:lnTo>
                  <a:pt x="121" y="45"/>
                </a:lnTo>
                <a:lnTo>
                  <a:pt x="123" y="43"/>
                </a:lnTo>
                <a:lnTo>
                  <a:pt x="121" y="41"/>
                </a:lnTo>
                <a:lnTo>
                  <a:pt x="119" y="41"/>
                </a:lnTo>
                <a:lnTo>
                  <a:pt x="117" y="39"/>
                </a:lnTo>
                <a:lnTo>
                  <a:pt x="115" y="37"/>
                </a:lnTo>
                <a:lnTo>
                  <a:pt x="111" y="35"/>
                </a:lnTo>
                <a:lnTo>
                  <a:pt x="108" y="28"/>
                </a:lnTo>
                <a:lnTo>
                  <a:pt x="106" y="26"/>
                </a:lnTo>
                <a:lnTo>
                  <a:pt x="106" y="26"/>
                </a:lnTo>
                <a:lnTo>
                  <a:pt x="104" y="24"/>
                </a:lnTo>
                <a:lnTo>
                  <a:pt x="102" y="22"/>
                </a:lnTo>
                <a:lnTo>
                  <a:pt x="100" y="20"/>
                </a:lnTo>
                <a:lnTo>
                  <a:pt x="100" y="16"/>
                </a:lnTo>
                <a:lnTo>
                  <a:pt x="98" y="15"/>
                </a:lnTo>
                <a:lnTo>
                  <a:pt x="98" y="15"/>
                </a:lnTo>
                <a:lnTo>
                  <a:pt x="96" y="13"/>
                </a:lnTo>
                <a:lnTo>
                  <a:pt x="96" y="11"/>
                </a:lnTo>
                <a:lnTo>
                  <a:pt x="95" y="9"/>
                </a:lnTo>
                <a:lnTo>
                  <a:pt x="93" y="7"/>
                </a:lnTo>
                <a:lnTo>
                  <a:pt x="91" y="5"/>
                </a:lnTo>
                <a:lnTo>
                  <a:pt x="91" y="3"/>
                </a:lnTo>
                <a:lnTo>
                  <a:pt x="89" y="3"/>
                </a:lnTo>
                <a:lnTo>
                  <a:pt x="91" y="1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85" y="1"/>
                </a:lnTo>
                <a:lnTo>
                  <a:pt x="81" y="3"/>
                </a:lnTo>
                <a:lnTo>
                  <a:pt x="78" y="3"/>
                </a:lnTo>
                <a:lnTo>
                  <a:pt x="76" y="3"/>
                </a:lnTo>
                <a:lnTo>
                  <a:pt x="76" y="1"/>
                </a:lnTo>
                <a:lnTo>
                  <a:pt x="72" y="3"/>
                </a:lnTo>
                <a:lnTo>
                  <a:pt x="68" y="7"/>
                </a:lnTo>
                <a:lnTo>
                  <a:pt x="66" y="11"/>
                </a:lnTo>
                <a:lnTo>
                  <a:pt x="61" y="15"/>
                </a:lnTo>
                <a:lnTo>
                  <a:pt x="59" y="15"/>
                </a:lnTo>
                <a:lnTo>
                  <a:pt x="59" y="11"/>
                </a:lnTo>
                <a:lnTo>
                  <a:pt x="61" y="11"/>
                </a:lnTo>
                <a:lnTo>
                  <a:pt x="59" y="9"/>
                </a:lnTo>
                <a:lnTo>
                  <a:pt x="57" y="7"/>
                </a:lnTo>
                <a:lnTo>
                  <a:pt x="57" y="5"/>
                </a:lnTo>
                <a:lnTo>
                  <a:pt x="57" y="7"/>
                </a:lnTo>
                <a:lnTo>
                  <a:pt x="53" y="7"/>
                </a:lnTo>
                <a:lnTo>
                  <a:pt x="49" y="9"/>
                </a:lnTo>
                <a:lnTo>
                  <a:pt x="32" y="13"/>
                </a:lnTo>
                <a:lnTo>
                  <a:pt x="21" y="11"/>
                </a:lnTo>
                <a:lnTo>
                  <a:pt x="17" y="71"/>
                </a:lnTo>
                <a:lnTo>
                  <a:pt x="2" y="71"/>
                </a:lnTo>
                <a:lnTo>
                  <a:pt x="0" y="123"/>
                </a:lnTo>
                <a:lnTo>
                  <a:pt x="0" y="123"/>
                </a:lnTo>
                <a:lnTo>
                  <a:pt x="0" y="123"/>
                </a:lnTo>
                <a:lnTo>
                  <a:pt x="0" y="123"/>
                </a:lnTo>
                <a:lnTo>
                  <a:pt x="6" y="127"/>
                </a:lnTo>
                <a:lnTo>
                  <a:pt x="8" y="133"/>
                </a:lnTo>
                <a:lnTo>
                  <a:pt x="12" y="142"/>
                </a:lnTo>
                <a:lnTo>
                  <a:pt x="12" y="146"/>
                </a:lnTo>
                <a:lnTo>
                  <a:pt x="10" y="151"/>
                </a:lnTo>
                <a:lnTo>
                  <a:pt x="8" y="153"/>
                </a:lnTo>
                <a:lnTo>
                  <a:pt x="14" y="153"/>
                </a:lnTo>
                <a:lnTo>
                  <a:pt x="17" y="155"/>
                </a:lnTo>
                <a:lnTo>
                  <a:pt x="21" y="153"/>
                </a:lnTo>
                <a:lnTo>
                  <a:pt x="25" y="153"/>
                </a:lnTo>
                <a:lnTo>
                  <a:pt x="27" y="151"/>
                </a:lnTo>
                <a:lnTo>
                  <a:pt x="31" y="151"/>
                </a:lnTo>
                <a:lnTo>
                  <a:pt x="34" y="149"/>
                </a:lnTo>
                <a:lnTo>
                  <a:pt x="34" y="146"/>
                </a:lnTo>
                <a:lnTo>
                  <a:pt x="40" y="144"/>
                </a:lnTo>
                <a:lnTo>
                  <a:pt x="44" y="142"/>
                </a:lnTo>
                <a:lnTo>
                  <a:pt x="46" y="134"/>
                </a:lnTo>
                <a:lnTo>
                  <a:pt x="49" y="131"/>
                </a:lnTo>
                <a:lnTo>
                  <a:pt x="55" y="131"/>
                </a:lnTo>
                <a:lnTo>
                  <a:pt x="61" y="131"/>
                </a:lnTo>
                <a:lnTo>
                  <a:pt x="63" y="133"/>
                </a:lnTo>
                <a:lnTo>
                  <a:pt x="64" y="133"/>
                </a:lnTo>
                <a:lnTo>
                  <a:pt x="70" y="136"/>
                </a:lnTo>
                <a:lnTo>
                  <a:pt x="72" y="136"/>
                </a:lnTo>
                <a:lnTo>
                  <a:pt x="76" y="138"/>
                </a:lnTo>
                <a:lnTo>
                  <a:pt x="79" y="136"/>
                </a:lnTo>
                <a:lnTo>
                  <a:pt x="83" y="136"/>
                </a:lnTo>
                <a:lnTo>
                  <a:pt x="85" y="136"/>
                </a:lnTo>
                <a:lnTo>
                  <a:pt x="87" y="138"/>
                </a:lnTo>
                <a:lnTo>
                  <a:pt x="89" y="138"/>
                </a:lnTo>
                <a:lnTo>
                  <a:pt x="93" y="136"/>
                </a:lnTo>
                <a:lnTo>
                  <a:pt x="91" y="134"/>
                </a:lnTo>
                <a:lnTo>
                  <a:pt x="93" y="133"/>
                </a:lnTo>
                <a:lnTo>
                  <a:pt x="93" y="131"/>
                </a:lnTo>
                <a:lnTo>
                  <a:pt x="95" y="129"/>
                </a:lnTo>
                <a:lnTo>
                  <a:pt x="93" y="123"/>
                </a:lnTo>
                <a:lnTo>
                  <a:pt x="95" y="121"/>
                </a:lnTo>
                <a:lnTo>
                  <a:pt x="98" y="121"/>
                </a:lnTo>
                <a:lnTo>
                  <a:pt x="100" y="119"/>
                </a:lnTo>
                <a:lnTo>
                  <a:pt x="102" y="119"/>
                </a:lnTo>
                <a:lnTo>
                  <a:pt x="104" y="118"/>
                </a:lnTo>
                <a:lnTo>
                  <a:pt x="106" y="116"/>
                </a:lnTo>
                <a:lnTo>
                  <a:pt x="106" y="114"/>
                </a:lnTo>
                <a:lnTo>
                  <a:pt x="108" y="112"/>
                </a:lnTo>
                <a:lnTo>
                  <a:pt x="110" y="112"/>
                </a:lnTo>
                <a:lnTo>
                  <a:pt x="111" y="110"/>
                </a:lnTo>
                <a:lnTo>
                  <a:pt x="113" y="110"/>
                </a:lnTo>
                <a:lnTo>
                  <a:pt x="113" y="108"/>
                </a:lnTo>
                <a:lnTo>
                  <a:pt x="113" y="106"/>
                </a:lnTo>
                <a:lnTo>
                  <a:pt x="113" y="103"/>
                </a:lnTo>
                <a:lnTo>
                  <a:pt x="117" y="97"/>
                </a:lnTo>
                <a:lnTo>
                  <a:pt x="119" y="95"/>
                </a:lnTo>
                <a:lnTo>
                  <a:pt x="121" y="95"/>
                </a:lnTo>
                <a:lnTo>
                  <a:pt x="123" y="93"/>
                </a:lnTo>
                <a:lnTo>
                  <a:pt x="125" y="91"/>
                </a:lnTo>
                <a:lnTo>
                  <a:pt x="127" y="91"/>
                </a:lnTo>
                <a:lnTo>
                  <a:pt x="128" y="89"/>
                </a:lnTo>
                <a:lnTo>
                  <a:pt x="130" y="88"/>
                </a:lnTo>
                <a:lnTo>
                  <a:pt x="134" y="86"/>
                </a:lnTo>
                <a:lnTo>
                  <a:pt x="136" y="84"/>
                </a:lnTo>
                <a:lnTo>
                  <a:pt x="138" y="86"/>
                </a:lnTo>
                <a:lnTo>
                  <a:pt x="140" y="84"/>
                </a:lnTo>
                <a:lnTo>
                  <a:pt x="142" y="84"/>
                </a:lnTo>
                <a:lnTo>
                  <a:pt x="144" y="82"/>
                </a:lnTo>
                <a:lnTo>
                  <a:pt x="147" y="82"/>
                </a:lnTo>
                <a:lnTo>
                  <a:pt x="147" y="80"/>
                </a:lnTo>
                <a:lnTo>
                  <a:pt x="147" y="78"/>
                </a:lnTo>
                <a:lnTo>
                  <a:pt x="149" y="76"/>
                </a:lnTo>
                <a:lnTo>
                  <a:pt x="151" y="76"/>
                </a:lnTo>
                <a:lnTo>
                  <a:pt x="153" y="75"/>
                </a:lnTo>
                <a:lnTo>
                  <a:pt x="155" y="75"/>
                </a:lnTo>
                <a:lnTo>
                  <a:pt x="155" y="73"/>
                </a:lnTo>
                <a:lnTo>
                  <a:pt x="153" y="7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Freeform 910">
            <a:extLst>
              <a:ext uri="{FF2B5EF4-FFF2-40B4-BE49-F238E27FC236}">
                <a16:creationId xmlns:a16="http://schemas.microsoft.com/office/drawing/2014/main" id="{3DBB3389-8302-47CC-87DC-2A67ABD1CE54}"/>
              </a:ext>
            </a:extLst>
          </p:cNvPr>
          <p:cNvSpPr>
            <a:spLocks/>
          </p:cNvSpPr>
          <p:nvPr/>
        </p:nvSpPr>
        <p:spPr bwMode="auto">
          <a:xfrm>
            <a:off x="6221755" y="4812512"/>
            <a:ext cx="359319" cy="338278"/>
          </a:xfrm>
          <a:custGeom>
            <a:avLst/>
            <a:gdLst>
              <a:gd name="T0" fmla="*/ 77 w 222"/>
              <a:gd name="T1" fmla="*/ 196 h 209"/>
              <a:gd name="T2" fmla="*/ 84 w 222"/>
              <a:gd name="T3" fmla="*/ 196 h 209"/>
              <a:gd name="T4" fmla="*/ 88 w 222"/>
              <a:gd name="T5" fmla="*/ 204 h 209"/>
              <a:gd name="T6" fmla="*/ 99 w 222"/>
              <a:gd name="T7" fmla="*/ 206 h 209"/>
              <a:gd name="T8" fmla="*/ 105 w 222"/>
              <a:gd name="T9" fmla="*/ 206 h 209"/>
              <a:gd name="T10" fmla="*/ 113 w 222"/>
              <a:gd name="T11" fmla="*/ 208 h 209"/>
              <a:gd name="T12" fmla="*/ 116 w 222"/>
              <a:gd name="T13" fmla="*/ 204 h 209"/>
              <a:gd name="T14" fmla="*/ 124 w 222"/>
              <a:gd name="T15" fmla="*/ 198 h 209"/>
              <a:gd name="T16" fmla="*/ 133 w 222"/>
              <a:gd name="T17" fmla="*/ 138 h 209"/>
              <a:gd name="T18" fmla="*/ 135 w 222"/>
              <a:gd name="T19" fmla="*/ 86 h 209"/>
              <a:gd name="T20" fmla="*/ 165 w 222"/>
              <a:gd name="T21" fmla="*/ 28 h 209"/>
              <a:gd name="T22" fmla="*/ 190 w 222"/>
              <a:gd name="T23" fmla="*/ 22 h 209"/>
              <a:gd name="T24" fmla="*/ 192 w 222"/>
              <a:gd name="T25" fmla="*/ 24 h 209"/>
              <a:gd name="T26" fmla="*/ 192 w 222"/>
              <a:gd name="T27" fmla="*/ 30 h 209"/>
              <a:gd name="T28" fmla="*/ 201 w 222"/>
              <a:gd name="T29" fmla="*/ 22 h 209"/>
              <a:gd name="T30" fmla="*/ 209 w 222"/>
              <a:gd name="T31" fmla="*/ 18 h 209"/>
              <a:gd name="T32" fmla="*/ 218 w 222"/>
              <a:gd name="T33" fmla="*/ 16 h 209"/>
              <a:gd name="T34" fmla="*/ 220 w 222"/>
              <a:gd name="T35" fmla="*/ 11 h 209"/>
              <a:gd name="T36" fmla="*/ 216 w 222"/>
              <a:gd name="T37" fmla="*/ 11 h 209"/>
              <a:gd name="T38" fmla="*/ 211 w 222"/>
              <a:gd name="T39" fmla="*/ 11 h 209"/>
              <a:gd name="T40" fmla="*/ 167 w 222"/>
              <a:gd name="T41" fmla="*/ 20 h 209"/>
              <a:gd name="T42" fmla="*/ 162 w 222"/>
              <a:gd name="T43" fmla="*/ 20 h 209"/>
              <a:gd name="T44" fmla="*/ 160 w 222"/>
              <a:gd name="T45" fmla="*/ 18 h 209"/>
              <a:gd name="T46" fmla="*/ 156 w 222"/>
              <a:gd name="T47" fmla="*/ 16 h 209"/>
              <a:gd name="T48" fmla="*/ 152 w 222"/>
              <a:gd name="T49" fmla="*/ 20 h 209"/>
              <a:gd name="T50" fmla="*/ 143 w 222"/>
              <a:gd name="T51" fmla="*/ 15 h 209"/>
              <a:gd name="T52" fmla="*/ 139 w 222"/>
              <a:gd name="T53" fmla="*/ 16 h 209"/>
              <a:gd name="T54" fmla="*/ 130 w 222"/>
              <a:gd name="T55" fmla="*/ 16 h 209"/>
              <a:gd name="T56" fmla="*/ 124 w 222"/>
              <a:gd name="T57" fmla="*/ 15 h 209"/>
              <a:gd name="T58" fmla="*/ 116 w 222"/>
              <a:gd name="T59" fmla="*/ 15 h 209"/>
              <a:gd name="T60" fmla="*/ 111 w 222"/>
              <a:gd name="T61" fmla="*/ 9 h 209"/>
              <a:gd name="T62" fmla="*/ 47 w 222"/>
              <a:gd name="T63" fmla="*/ 7 h 209"/>
              <a:gd name="T64" fmla="*/ 41 w 222"/>
              <a:gd name="T65" fmla="*/ 9 h 209"/>
              <a:gd name="T66" fmla="*/ 32 w 222"/>
              <a:gd name="T67" fmla="*/ 5 h 209"/>
              <a:gd name="T68" fmla="*/ 28 w 222"/>
              <a:gd name="T69" fmla="*/ 3 h 209"/>
              <a:gd name="T70" fmla="*/ 26 w 222"/>
              <a:gd name="T71" fmla="*/ 1 h 209"/>
              <a:gd name="T72" fmla="*/ 20 w 222"/>
              <a:gd name="T73" fmla="*/ 0 h 209"/>
              <a:gd name="T74" fmla="*/ 13 w 222"/>
              <a:gd name="T75" fmla="*/ 5 h 209"/>
              <a:gd name="T76" fmla="*/ 5 w 222"/>
              <a:gd name="T77" fmla="*/ 5 h 209"/>
              <a:gd name="T78" fmla="*/ 2 w 222"/>
              <a:gd name="T79" fmla="*/ 9 h 209"/>
              <a:gd name="T80" fmla="*/ 0 w 222"/>
              <a:gd name="T81" fmla="*/ 7 h 209"/>
              <a:gd name="T82" fmla="*/ 15 w 222"/>
              <a:gd name="T83" fmla="*/ 41 h 209"/>
              <a:gd name="T84" fmla="*/ 34 w 222"/>
              <a:gd name="T85" fmla="*/ 78 h 209"/>
              <a:gd name="T86" fmla="*/ 41 w 222"/>
              <a:gd name="T87" fmla="*/ 103 h 209"/>
              <a:gd name="T88" fmla="*/ 43 w 222"/>
              <a:gd name="T89" fmla="*/ 123 h 209"/>
              <a:gd name="T90" fmla="*/ 49 w 222"/>
              <a:gd name="T91" fmla="*/ 149 h 209"/>
              <a:gd name="T92" fmla="*/ 49 w 222"/>
              <a:gd name="T93" fmla="*/ 161 h 209"/>
              <a:gd name="T94" fmla="*/ 51 w 222"/>
              <a:gd name="T95" fmla="*/ 166 h 209"/>
              <a:gd name="T96" fmla="*/ 54 w 222"/>
              <a:gd name="T97" fmla="*/ 179 h 209"/>
              <a:gd name="T98" fmla="*/ 66 w 222"/>
              <a:gd name="T99" fmla="*/ 196 h 209"/>
              <a:gd name="T100" fmla="*/ 73 w 222"/>
              <a:gd name="T101" fmla="*/ 200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22" h="209">
                <a:moveTo>
                  <a:pt x="77" y="200"/>
                </a:moveTo>
                <a:lnTo>
                  <a:pt x="77" y="198"/>
                </a:lnTo>
                <a:lnTo>
                  <a:pt x="77" y="196"/>
                </a:lnTo>
                <a:lnTo>
                  <a:pt x="79" y="194"/>
                </a:lnTo>
                <a:lnTo>
                  <a:pt x="83" y="193"/>
                </a:lnTo>
                <a:lnTo>
                  <a:pt x="84" y="196"/>
                </a:lnTo>
                <a:lnTo>
                  <a:pt x="86" y="196"/>
                </a:lnTo>
                <a:lnTo>
                  <a:pt x="86" y="200"/>
                </a:lnTo>
                <a:lnTo>
                  <a:pt x="88" y="204"/>
                </a:lnTo>
                <a:lnTo>
                  <a:pt x="94" y="206"/>
                </a:lnTo>
                <a:lnTo>
                  <a:pt x="98" y="208"/>
                </a:lnTo>
                <a:lnTo>
                  <a:pt x="99" y="206"/>
                </a:lnTo>
                <a:lnTo>
                  <a:pt x="101" y="208"/>
                </a:lnTo>
                <a:lnTo>
                  <a:pt x="105" y="208"/>
                </a:lnTo>
                <a:lnTo>
                  <a:pt x="105" y="206"/>
                </a:lnTo>
                <a:lnTo>
                  <a:pt x="109" y="206"/>
                </a:lnTo>
                <a:lnTo>
                  <a:pt x="109" y="209"/>
                </a:lnTo>
                <a:lnTo>
                  <a:pt x="113" y="208"/>
                </a:lnTo>
                <a:lnTo>
                  <a:pt x="115" y="209"/>
                </a:lnTo>
                <a:lnTo>
                  <a:pt x="115" y="206"/>
                </a:lnTo>
                <a:lnTo>
                  <a:pt x="116" y="204"/>
                </a:lnTo>
                <a:lnTo>
                  <a:pt x="118" y="204"/>
                </a:lnTo>
                <a:lnTo>
                  <a:pt x="120" y="200"/>
                </a:lnTo>
                <a:lnTo>
                  <a:pt x="124" y="198"/>
                </a:lnTo>
                <a:lnTo>
                  <a:pt x="130" y="198"/>
                </a:lnTo>
                <a:lnTo>
                  <a:pt x="131" y="198"/>
                </a:lnTo>
                <a:lnTo>
                  <a:pt x="133" y="138"/>
                </a:lnTo>
                <a:lnTo>
                  <a:pt x="133" y="138"/>
                </a:lnTo>
                <a:lnTo>
                  <a:pt x="133" y="138"/>
                </a:lnTo>
                <a:lnTo>
                  <a:pt x="135" y="86"/>
                </a:lnTo>
                <a:lnTo>
                  <a:pt x="150" y="86"/>
                </a:lnTo>
                <a:lnTo>
                  <a:pt x="154" y="26"/>
                </a:lnTo>
                <a:lnTo>
                  <a:pt x="165" y="28"/>
                </a:lnTo>
                <a:lnTo>
                  <a:pt x="182" y="24"/>
                </a:lnTo>
                <a:lnTo>
                  <a:pt x="186" y="22"/>
                </a:lnTo>
                <a:lnTo>
                  <a:pt x="190" y="22"/>
                </a:lnTo>
                <a:lnTo>
                  <a:pt x="190" y="20"/>
                </a:lnTo>
                <a:lnTo>
                  <a:pt x="190" y="22"/>
                </a:lnTo>
                <a:lnTo>
                  <a:pt x="192" y="24"/>
                </a:lnTo>
                <a:lnTo>
                  <a:pt x="194" y="26"/>
                </a:lnTo>
                <a:lnTo>
                  <a:pt x="192" y="26"/>
                </a:lnTo>
                <a:lnTo>
                  <a:pt x="192" y="30"/>
                </a:lnTo>
                <a:lnTo>
                  <a:pt x="194" y="30"/>
                </a:lnTo>
                <a:lnTo>
                  <a:pt x="199" y="26"/>
                </a:lnTo>
                <a:lnTo>
                  <a:pt x="201" y="22"/>
                </a:lnTo>
                <a:lnTo>
                  <a:pt x="205" y="18"/>
                </a:lnTo>
                <a:lnTo>
                  <a:pt x="209" y="16"/>
                </a:lnTo>
                <a:lnTo>
                  <a:pt x="209" y="18"/>
                </a:lnTo>
                <a:lnTo>
                  <a:pt x="211" y="18"/>
                </a:lnTo>
                <a:lnTo>
                  <a:pt x="214" y="18"/>
                </a:lnTo>
                <a:lnTo>
                  <a:pt x="218" y="16"/>
                </a:lnTo>
                <a:lnTo>
                  <a:pt x="222" y="15"/>
                </a:lnTo>
                <a:lnTo>
                  <a:pt x="220" y="13"/>
                </a:lnTo>
                <a:lnTo>
                  <a:pt x="220" y="11"/>
                </a:lnTo>
                <a:lnTo>
                  <a:pt x="218" y="11"/>
                </a:lnTo>
                <a:lnTo>
                  <a:pt x="216" y="11"/>
                </a:lnTo>
                <a:lnTo>
                  <a:pt x="216" y="11"/>
                </a:lnTo>
                <a:lnTo>
                  <a:pt x="214" y="11"/>
                </a:lnTo>
                <a:lnTo>
                  <a:pt x="214" y="9"/>
                </a:lnTo>
                <a:lnTo>
                  <a:pt x="211" y="11"/>
                </a:lnTo>
                <a:lnTo>
                  <a:pt x="209" y="11"/>
                </a:lnTo>
                <a:lnTo>
                  <a:pt x="192" y="15"/>
                </a:lnTo>
                <a:lnTo>
                  <a:pt x="167" y="20"/>
                </a:lnTo>
                <a:lnTo>
                  <a:pt x="165" y="20"/>
                </a:lnTo>
                <a:lnTo>
                  <a:pt x="164" y="20"/>
                </a:lnTo>
                <a:lnTo>
                  <a:pt x="162" y="20"/>
                </a:lnTo>
                <a:lnTo>
                  <a:pt x="162" y="18"/>
                </a:lnTo>
                <a:lnTo>
                  <a:pt x="160" y="18"/>
                </a:lnTo>
                <a:lnTo>
                  <a:pt x="160" y="18"/>
                </a:lnTo>
                <a:lnTo>
                  <a:pt x="158" y="18"/>
                </a:lnTo>
                <a:lnTo>
                  <a:pt x="156" y="18"/>
                </a:lnTo>
                <a:lnTo>
                  <a:pt x="156" y="16"/>
                </a:lnTo>
                <a:lnTo>
                  <a:pt x="154" y="18"/>
                </a:lnTo>
                <a:lnTo>
                  <a:pt x="154" y="18"/>
                </a:lnTo>
                <a:lnTo>
                  <a:pt x="152" y="20"/>
                </a:lnTo>
                <a:lnTo>
                  <a:pt x="148" y="20"/>
                </a:lnTo>
                <a:lnTo>
                  <a:pt x="147" y="18"/>
                </a:lnTo>
                <a:lnTo>
                  <a:pt x="143" y="15"/>
                </a:lnTo>
                <a:lnTo>
                  <a:pt x="141" y="15"/>
                </a:lnTo>
                <a:lnTo>
                  <a:pt x="139" y="15"/>
                </a:lnTo>
                <a:lnTo>
                  <a:pt x="139" y="16"/>
                </a:lnTo>
                <a:lnTo>
                  <a:pt x="137" y="16"/>
                </a:lnTo>
                <a:lnTo>
                  <a:pt x="131" y="15"/>
                </a:lnTo>
                <a:lnTo>
                  <a:pt x="130" y="16"/>
                </a:lnTo>
                <a:lnTo>
                  <a:pt x="128" y="18"/>
                </a:lnTo>
                <a:lnTo>
                  <a:pt x="124" y="16"/>
                </a:lnTo>
                <a:lnTo>
                  <a:pt x="124" y="15"/>
                </a:lnTo>
                <a:lnTo>
                  <a:pt x="122" y="15"/>
                </a:lnTo>
                <a:lnTo>
                  <a:pt x="120" y="15"/>
                </a:lnTo>
                <a:lnTo>
                  <a:pt x="116" y="15"/>
                </a:lnTo>
                <a:lnTo>
                  <a:pt x="113" y="13"/>
                </a:lnTo>
                <a:lnTo>
                  <a:pt x="113" y="11"/>
                </a:lnTo>
                <a:lnTo>
                  <a:pt x="111" y="9"/>
                </a:lnTo>
                <a:lnTo>
                  <a:pt x="109" y="7"/>
                </a:lnTo>
                <a:lnTo>
                  <a:pt x="47" y="7"/>
                </a:lnTo>
                <a:lnTo>
                  <a:pt x="47" y="7"/>
                </a:lnTo>
                <a:lnTo>
                  <a:pt x="45" y="7"/>
                </a:lnTo>
                <a:lnTo>
                  <a:pt x="41" y="9"/>
                </a:lnTo>
                <a:lnTo>
                  <a:pt x="41" y="9"/>
                </a:lnTo>
                <a:lnTo>
                  <a:pt x="39" y="11"/>
                </a:lnTo>
                <a:lnTo>
                  <a:pt x="35" y="9"/>
                </a:lnTo>
                <a:lnTo>
                  <a:pt x="32" y="5"/>
                </a:lnTo>
                <a:lnTo>
                  <a:pt x="30" y="5"/>
                </a:lnTo>
                <a:lnTo>
                  <a:pt x="30" y="3"/>
                </a:lnTo>
                <a:lnTo>
                  <a:pt x="28" y="3"/>
                </a:lnTo>
                <a:lnTo>
                  <a:pt x="28" y="1"/>
                </a:lnTo>
                <a:lnTo>
                  <a:pt x="26" y="1"/>
                </a:lnTo>
                <a:lnTo>
                  <a:pt x="26" y="1"/>
                </a:lnTo>
                <a:lnTo>
                  <a:pt x="24" y="1"/>
                </a:lnTo>
                <a:lnTo>
                  <a:pt x="24" y="1"/>
                </a:lnTo>
                <a:lnTo>
                  <a:pt x="20" y="0"/>
                </a:lnTo>
                <a:lnTo>
                  <a:pt x="18" y="0"/>
                </a:lnTo>
                <a:lnTo>
                  <a:pt x="13" y="3"/>
                </a:lnTo>
                <a:lnTo>
                  <a:pt x="13" y="5"/>
                </a:lnTo>
                <a:lnTo>
                  <a:pt x="11" y="7"/>
                </a:lnTo>
                <a:lnTo>
                  <a:pt x="9" y="5"/>
                </a:lnTo>
                <a:lnTo>
                  <a:pt x="5" y="5"/>
                </a:lnTo>
                <a:lnTo>
                  <a:pt x="5" y="5"/>
                </a:lnTo>
                <a:lnTo>
                  <a:pt x="3" y="7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22"/>
                </a:lnTo>
                <a:lnTo>
                  <a:pt x="9" y="31"/>
                </a:lnTo>
                <a:lnTo>
                  <a:pt x="15" y="41"/>
                </a:lnTo>
                <a:lnTo>
                  <a:pt x="22" y="60"/>
                </a:lnTo>
                <a:lnTo>
                  <a:pt x="24" y="65"/>
                </a:lnTo>
                <a:lnTo>
                  <a:pt x="34" y="78"/>
                </a:lnTo>
                <a:lnTo>
                  <a:pt x="34" y="82"/>
                </a:lnTo>
                <a:lnTo>
                  <a:pt x="41" y="95"/>
                </a:lnTo>
                <a:lnTo>
                  <a:pt x="41" y="103"/>
                </a:lnTo>
                <a:lnTo>
                  <a:pt x="39" y="103"/>
                </a:lnTo>
                <a:lnTo>
                  <a:pt x="41" y="112"/>
                </a:lnTo>
                <a:lnTo>
                  <a:pt x="43" y="123"/>
                </a:lnTo>
                <a:lnTo>
                  <a:pt x="47" y="136"/>
                </a:lnTo>
                <a:lnTo>
                  <a:pt x="47" y="144"/>
                </a:lnTo>
                <a:lnTo>
                  <a:pt x="49" y="149"/>
                </a:lnTo>
                <a:lnTo>
                  <a:pt x="45" y="149"/>
                </a:lnTo>
                <a:lnTo>
                  <a:pt x="49" y="153"/>
                </a:lnTo>
                <a:lnTo>
                  <a:pt x="49" y="161"/>
                </a:lnTo>
                <a:lnTo>
                  <a:pt x="51" y="163"/>
                </a:lnTo>
                <a:lnTo>
                  <a:pt x="52" y="166"/>
                </a:lnTo>
                <a:lnTo>
                  <a:pt x="51" y="166"/>
                </a:lnTo>
                <a:lnTo>
                  <a:pt x="51" y="170"/>
                </a:lnTo>
                <a:lnTo>
                  <a:pt x="54" y="174"/>
                </a:lnTo>
                <a:lnTo>
                  <a:pt x="54" y="179"/>
                </a:lnTo>
                <a:lnTo>
                  <a:pt x="56" y="183"/>
                </a:lnTo>
                <a:lnTo>
                  <a:pt x="62" y="191"/>
                </a:lnTo>
                <a:lnTo>
                  <a:pt x="66" y="196"/>
                </a:lnTo>
                <a:lnTo>
                  <a:pt x="66" y="198"/>
                </a:lnTo>
                <a:lnTo>
                  <a:pt x="71" y="202"/>
                </a:lnTo>
                <a:lnTo>
                  <a:pt x="73" y="200"/>
                </a:lnTo>
                <a:lnTo>
                  <a:pt x="77" y="20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Freeform 911">
            <a:extLst>
              <a:ext uri="{FF2B5EF4-FFF2-40B4-BE49-F238E27FC236}">
                <a16:creationId xmlns:a16="http://schemas.microsoft.com/office/drawing/2014/main" id="{8FC7BEB8-C135-4EF9-AD6D-384AF92B0C69}"/>
              </a:ext>
            </a:extLst>
          </p:cNvPr>
          <p:cNvSpPr>
            <a:spLocks/>
          </p:cNvSpPr>
          <p:nvPr/>
        </p:nvSpPr>
        <p:spPr bwMode="auto">
          <a:xfrm>
            <a:off x="10373343" y="4963037"/>
            <a:ext cx="8092" cy="9711"/>
          </a:xfrm>
          <a:custGeom>
            <a:avLst/>
            <a:gdLst>
              <a:gd name="T0" fmla="*/ 5 w 5"/>
              <a:gd name="T1" fmla="*/ 2 h 6"/>
              <a:gd name="T2" fmla="*/ 3 w 5"/>
              <a:gd name="T3" fmla="*/ 0 h 6"/>
              <a:gd name="T4" fmla="*/ 2 w 5"/>
              <a:gd name="T5" fmla="*/ 0 h 6"/>
              <a:gd name="T6" fmla="*/ 2 w 5"/>
              <a:gd name="T7" fmla="*/ 4 h 6"/>
              <a:gd name="T8" fmla="*/ 0 w 5"/>
              <a:gd name="T9" fmla="*/ 6 h 6"/>
              <a:gd name="T10" fmla="*/ 3 w 5"/>
              <a:gd name="T11" fmla="*/ 6 h 6"/>
              <a:gd name="T12" fmla="*/ 5 w 5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5" y="2"/>
                </a:moveTo>
                <a:lnTo>
                  <a:pt x="3" y="0"/>
                </a:lnTo>
                <a:lnTo>
                  <a:pt x="2" y="0"/>
                </a:lnTo>
                <a:lnTo>
                  <a:pt x="2" y="4"/>
                </a:lnTo>
                <a:lnTo>
                  <a:pt x="0" y="6"/>
                </a:lnTo>
                <a:lnTo>
                  <a:pt x="3" y="6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Freeform 912">
            <a:extLst>
              <a:ext uri="{FF2B5EF4-FFF2-40B4-BE49-F238E27FC236}">
                <a16:creationId xmlns:a16="http://schemas.microsoft.com/office/drawing/2014/main" id="{49C6D7A1-6B88-42F2-A6DE-16C2842F2046}"/>
              </a:ext>
            </a:extLst>
          </p:cNvPr>
          <p:cNvSpPr>
            <a:spLocks/>
          </p:cNvSpPr>
          <p:nvPr/>
        </p:nvSpPr>
        <p:spPr bwMode="auto">
          <a:xfrm>
            <a:off x="10387911" y="4972747"/>
            <a:ext cx="12948" cy="14567"/>
          </a:xfrm>
          <a:custGeom>
            <a:avLst/>
            <a:gdLst>
              <a:gd name="T0" fmla="*/ 2 w 8"/>
              <a:gd name="T1" fmla="*/ 7 h 9"/>
              <a:gd name="T2" fmla="*/ 6 w 8"/>
              <a:gd name="T3" fmla="*/ 9 h 9"/>
              <a:gd name="T4" fmla="*/ 8 w 8"/>
              <a:gd name="T5" fmla="*/ 7 h 9"/>
              <a:gd name="T6" fmla="*/ 4 w 8"/>
              <a:gd name="T7" fmla="*/ 5 h 9"/>
              <a:gd name="T8" fmla="*/ 6 w 8"/>
              <a:gd name="T9" fmla="*/ 4 h 9"/>
              <a:gd name="T10" fmla="*/ 6 w 8"/>
              <a:gd name="T11" fmla="*/ 0 h 9"/>
              <a:gd name="T12" fmla="*/ 4 w 8"/>
              <a:gd name="T13" fmla="*/ 0 h 9"/>
              <a:gd name="T14" fmla="*/ 0 w 8"/>
              <a:gd name="T15" fmla="*/ 2 h 9"/>
              <a:gd name="T16" fmla="*/ 2 w 8"/>
              <a:gd name="T17" fmla="*/ 4 h 9"/>
              <a:gd name="T18" fmla="*/ 0 w 8"/>
              <a:gd name="T19" fmla="*/ 5 h 9"/>
              <a:gd name="T20" fmla="*/ 2 w 8"/>
              <a:gd name="T21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2" y="7"/>
                </a:moveTo>
                <a:lnTo>
                  <a:pt x="6" y="9"/>
                </a:lnTo>
                <a:lnTo>
                  <a:pt x="8" y="7"/>
                </a:lnTo>
                <a:lnTo>
                  <a:pt x="4" y="5"/>
                </a:lnTo>
                <a:lnTo>
                  <a:pt x="6" y="4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2" y="4"/>
                </a:lnTo>
                <a:lnTo>
                  <a:pt x="0" y="5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Freeform 913">
            <a:extLst>
              <a:ext uri="{FF2B5EF4-FFF2-40B4-BE49-F238E27FC236}">
                <a16:creationId xmlns:a16="http://schemas.microsoft.com/office/drawing/2014/main" id="{C006FF9B-F262-475B-9591-CF5C37A28563}"/>
              </a:ext>
            </a:extLst>
          </p:cNvPr>
          <p:cNvSpPr>
            <a:spLocks/>
          </p:cNvSpPr>
          <p:nvPr/>
        </p:nvSpPr>
        <p:spPr bwMode="auto">
          <a:xfrm>
            <a:off x="10308601" y="4951708"/>
            <a:ext cx="72834" cy="77691"/>
          </a:xfrm>
          <a:custGeom>
            <a:avLst/>
            <a:gdLst>
              <a:gd name="T0" fmla="*/ 2 w 45"/>
              <a:gd name="T1" fmla="*/ 7 h 48"/>
              <a:gd name="T2" fmla="*/ 8 w 45"/>
              <a:gd name="T3" fmla="*/ 17 h 48"/>
              <a:gd name="T4" fmla="*/ 11 w 45"/>
              <a:gd name="T5" fmla="*/ 18 h 48"/>
              <a:gd name="T6" fmla="*/ 11 w 45"/>
              <a:gd name="T7" fmla="*/ 22 h 48"/>
              <a:gd name="T8" fmla="*/ 13 w 45"/>
              <a:gd name="T9" fmla="*/ 24 h 48"/>
              <a:gd name="T10" fmla="*/ 15 w 45"/>
              <a:gd name="T11" fmla="*/ 24 h 48"/>
              <a:gd name="T12" fmla="*/ 15 w 45"/>
              <a:gd name="T13" fmla="*/ 28 h 48"/>
              <a:gd name="T14" fmla="*/ 19 w 45"/>
              <a:gd name="T15" fmla="*/ 30 h 48"/>
              <a:gd name="T16" fmla="*/ 21 w 45"/>
              <a:gd name="T17" fmla="*/ 35 h 48"/>
              <a:gd name="T18" fmla="*/ 23 w 45"/>
              <a:gd name="T19" fmla="*/ 35 h 48"/>
              <a:gd name="T20" fmla="*/ 25 w 45"/>
              <a:gd name="T21" fmla="*/ 35 h 48"/>
              <a:gd name="T22" fmla="*/ 26 w 45"/>
              <a:gd name="T23" fmla="*/ 39 h 48"/>
              <a:gd name="T24" fmla="*/ 30 w 45"/>
              <a:gd name="T25" fmla="*/ 39 h 48"/>
              <a:gd name="T26" fmla="*/ 30 w 45"/>
              <a:gd name="T27" fmla="*/ 43 h 48"/>
              <a:gd name="T28" fmla="*/ 34 w 45"/>
              <a:gd name="T29" fmla="*/ 45 h 48"/>
              <a:gd name="T30" fmla="*/ 38 w 45"/>
              <a:gd name="T31" fmla="*/ 45 h 48"/>
              <a:gd name="T32" fmla="*/ 40 w 45"/>
              <a:gd name="T33" fmla="*/ 47 h 48"/>
              <a:gd name="T34" fmla="*/ 42 w 45"/>
              <a:gd name="T35" fmla="*/ 47 h 48"/>
              <a:gd name="T36" fmla="*/ 45 w 45"/>
              <a:gd name="T37" fmla="*/ 48 h 48"/>
              <a:gd name="T38" fmla="*/ 45 w 45"/>
              <a:gd name="T39" fmla="*/ 43 h 48"/>
              <a:gd name="T40" fmla="*/ 42 w 45"/>
              <a:gd name="T41" fmla="*/ 41 h 48"/>
              <a:gd name="T42" fmla="*/ 36 w 45"/>
              <a:gd name="T43" fmla="*/ 37 h 48"/>
              <a:gd name="T44" fmla="*/ 32 w 45"/>
              <a:gd name="T45" fmla="*/ 30 h 48"/>
              <a:gd name="T46" fmla="*/ 28 w 45"/>
              <a:gd name="T47" fmla="*/ 28 h 48"/>
              <a:gd name="T48" fmla="*/ 26 w 45"/>
              <a:gd name="T49" fmla="*/ 30 h 48"/>
              <a:gd name="T50" fmla="*/ 25 w 45"/>
              <a:gd name="T51" fmla="*/ 22 h 48"/>
              <a:gd name="T52" fmla="*/ 17 w 45"/>
              <a:gd name="T53" fmla="*/ 15 h 48"/>
              <a:gd name="T54" fmla="*/ 15 w 45"/>
              <a:gd name="T55" fmla="*/ 15 h 48"/>
              <a:gd name="T56" fmla="*/ 13 w 45"/>
              <a:gd name="T57" fmla="*/ 11 h 48"/>
              <a:gd name="T58" fmla="*/ 10 w 45"/>
              <a:gd name="T59" fmla="*/ 7 h 48"/>
              <a:gd name="T60" fmla="*/ 10 w 45"/>
              <a:gd name="T61" fmla="*/ 5 h 48"/>
              <a:gd name="T62" fmla="*/ 8 w 45"/>
              <a:gd name="T63" fmla="*/ 4 h 48"/>
              <a:gd name="T64" fmla="*/ 6 w 45"/>
              <a:gd name="T65" fmla="*/ 5 h 48"/>
              <a:gd name="T66" fmla="*/ 2 w 45"/>
              <a:gd name="T67" fmla="*/ 0 h 48"/>
              <a:gd name="T68" fmla="*/ 0 w 45"/>
              <a:gd name="T69" fmla="*/ 4 h 48"/>
              <a:gd name="T70" fmla="*/ 2 w 45"/>
              <a:gd name="T71" fmla="*/ 5 h 48"/>
              <a:gd name="T72" fmla="*/ 2 w 45"/>
              <a:gd name="T73" fmla="*/ 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8">
                <a:moveTo>
                  <a:pt x="2" y="7"/>
                </a:moveTo>
                <a:lnTo>
                  <a:pt x="8" y="17"/>
                </a:lnTo>
                <a:lnTo>
                  <a:pt x="11" y="18"/>
                </a:lnTo>
                <a:lnTo>
                  <a:pt x="11" y="22"/>
                </a:lnTo>
                <a:lnTo>
                  <a:pt x="13" y="24"/>
                </a:lnTo>
                <a:lnTo>
                  <a:pt x="15" y="24"/>
                </a:lnTo>
                <a:lnTo>
                  <a:pt x="15" y="28"/>
                </a:lnTo>
                <a:lnTo>
                  <a:pt x="19" y="30"/>
                </a:lnTo>
                <a:lnTo>
                  <a:pt x="21" y="35"/>
                </a:lnTo>
                <a:lnTo>
                  <a:pt x="23" y="35"/>
                </a:lnTo>
                <a:lnTo>
                  <a:pt x="25" y="35"/>
                </a:lnTo>
                <a:lnTo>
                  <a:pt x="26" y="39"/>
                </a:lnTo>
                <a:lnTo>
                  <a:pt x="30" y="39"/>
                </a:lnTo>
                <a:lnTo>
                  <a:pt x="30" y="43"/>
                </a:lnTo>
                <a:lnTo>
                  <a:pt x="34" y="45"/>
                </a:lnTo>
                <a:lnTo>
                  <a:pt x="38" y="45"/>
                </a:lnTo>
                <a:lnTo>
                  <a:pt x="40" y="47"/>
                </a:lnTo>
                <a:lnTo>
                  <a:pt x="42" y="47"/>
                </a:lnTo>
                <a:lnTo>
                  <a:pt x="45" y="48"/>
                </a:lnTo>
                <a:lnTo>
                  <a:pt x="45" y="43"/>
                </a:lnTo>
                <a:lnTo>
                  <a:pt x="42" y="41"/>
                </a:lnTo>
                <a:lnTo>
                  <a:pt x="36" y="37"/>
                </a:lnTo>
                <a:lnTo>
                  <a:pt x="32" y="30"/>
                </a:lnTo>
                <a:lnTo>
                  <a:pt x="28" y="28"/>
                </a:lnTo>
                <a:lnTo>
                  <a:pt x="26" y="30"/>
                </a:lnTo>
                <a:lnTo>
                  <a:pt x="25" y="22"/>
                </a:lnTo>
                <a:lnTo>
                  <a:pt x="17" y="15"/>
                </a:lnTo>
                <a:lnTo>
                  <a:pt x="15" y="15"/>
                </a:lnTo>
                <a:lnTo>
                  <a:pt x="13" y="11"/>
                </a:lnTo>
                <a:lnTo>
                  <a:pt x="10" y="7"/>
                </a:lnTo>
                <a:lnTo>
                  <a:pt x="10" y="5"/>
                </a:lnTo>
                <a:lnTo>
                  <a:pt x="8" y="4"/>
                </a:lnTo>
                <a:lnTo>
                  <a:pt x="6" y="5"/>
                </a:lnTo>
                <a:lnTo>
                  <a:pt x="2" y="0"/>
                </a:lnTo>
                <a:lnTo>
                  <a:pt x="0" y="4"/>
                </a:lnTo>
                <a:lnTo>
                  <a:pt x="2" y="5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Freeform 914">
            <a:extLst>
              <a:ext uri="{FF2B5EF4-FFF2-40B4-BE49-F238E27FC236}">
                <a16:creationId xmlns:a16="http://schemas.microsoft.com/office/drawing/2014/main" id="{110C668C-F449-411A-906E-F09F39825720}"/>
              </a:ext>
            </a:extLst>
          </p:cNvPr>
          <p:cNvSpPr>
            <a:spLocks/>
          </p:cNvSpPr>
          <p:nvPr/>
        </p:nvSpPr>
        <p:spPr bwMode="auto">
          <a:xfrm>
            <a:off x="10405714" y="4997026"/>
            <a:ext cx="9711" cy="11330"/>
          </a:xfrm>
          <a:custGeom>
            <a:avLst/>
            <a:gdLst>
              <a:gd name="T0" fmla="*/ 6 w 6"/>
              <a:gd name="T1" fmla="*/ 5 h 7"/>
              <a:gd name="T2" fmla="*/ 6 w 6"/>
              <a:gd name="T3" fmla="*/ 2 h 7"/>
              <a:gd name="T4" fmla="*/ 4 w 6"/>
              <a:gd name="T5" fmla="*/ 0 h 7"/>
              <a:gd name="T6" fmla="*/ 0 w 6"/>
              <a:gd name="T7" fmla="*/ 0 h 7"/>
              <a:gd name="T8" fmla="*/ 0 w 6"/>
              <a:gd name="T9" fmla="*/ 4 h 7"/>
              <a:gd name="T10" fmla="*/ 2 w 6"/>
              <a:gd name="T11" fmla="*/ 7 h 7"/>
              <a:gd name="T12" fmla="*/ 4 w 6"/>
              <a:gd name="T13" fmla="*/ 5 h 7"/>
              <a:gd name="T14" fmla="*/ 6 w 6"/>
              <a:gd name="T1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7">
                <a:moveTo>
                  <a:pt x="6" y="5"/>
                </a:move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7"/>
                </a:lnTo>
                <a:lnTo>
                  <a:pt x="4" y="5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Freeform 915">
            <a:extLst>
              <a:ext uri="{FF2B5EF4-FFF2-40B4-BE49-F238E27FC236}">
                <a16:creationId xmlns:a16="http://schemas.microsoft.com/office/drawing/2014/main" id="{A1F5538C-6785-4889-934B-D478D9C7DA55}"/>
              </a:ext>
            </a:extLst>
          </p:cNvPr>
          <p:cNvSpPr>
            <a:spLocks/>
          </p:cNvSpPr>
          <p:nvPr/>
        </p:nvSpPr>
        <p:spPr bwMode="auto">
          <a:xfrm>
            <a:off x="7678453" y="5997292"/>
            <a:ext cx="9711" cy="9711"/>
          </a:xfrm>
          <a:custGeom>
            <a:avLst/>
            <a:gdLst>
              <a:gd name="T0" fmla="*/ 0 w 6"/>
              <a:gd name="T1" fmla="*/ 0 h 6"/>
              <a:gd name="T2" fmla="*/ 0 w 6"/>
              <a:gd name="T3" fmla="*/ 0 h 6"/>
              <a:gd name="T4" fmla="*/ 0 w 6"/>
              <a:gd name="T5" fmla="*/ 2 h 6"/>
              <a:gd name="T6" fmla="*/ 0 w 6"/>
              <a:gd name="T7" fmla="*/ 4 h 6"/>
              <a:gd name="T8" fmla="*/ 4 w 6"/>
              <a:gd name="T9" fmla="*/ 4 h 6"/>
              <a:gd name="T10" fmla="*/ 6 w 6"/>
              <a:gd name="T11" fmla="*/ 6 h 6"/>
              <a:gd name="T12" fmla="*/ 6 w 6"/>
              <a:gd name="T13" fmla="*/ 6 h 6"/>
              <a:gd name="T14" fmla="*/ 2 w 6"/>
              <a:gd name="T15" fmla="*/ 0 h 6"/>
              <a:gd name="T16" fmla="*/ 0 w 6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4" y="4"/>
                </a:lnTo>
                <a:lnTo>
                  <a:pt x="6" y="6"/>
                </a:lnTo>
                <a:lnTo>
                  <a:pt x="6" y="6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Freeform 916">
            <a:extLst>
              <a:ext uri="{FF2B5EF4-FFF2-40B4-BE49-F238E27FC236}">
                <a16:creationId xmlns:a16="http://schemas.microsoft.com/office/drawing/2014/main" id="{65CD687C-BA78-47F3-9616-D9536D310FE3}"/>
              </a:ext>
            </a:extLst>
          </p:cNvPr>
          <p:cNvSpPr>
            <a:spLocks/>
          </p:cNvSpPr>
          <p:nvPr/>
        </p:nvSpPr>
        <p:spPr bwMode="auto">
          <a:xfrm>
            <a:off x="7613711" y="5833818"/>
            <a:ext cx="6474" cy="6474"/>
          </a:xfrm>
          <a:custGeom>
            <a:avLst/>
            <a:gdLst>
              <a:gd name="T0" fmla="*/ 4 w 4"/>
              <a:gd name="T1" fmla="*/ 2 h 4"/>
              <a:gd name="T2" fmla="*/ 4 w 4"/>
              <a:gd name="T3" fmla="*/ 0 h 4"/>
              <a:gd name="T4" fmla="*/ 2 w 4"/>
              <a:gd name="T5" fmla="*/ 2 h 4"/>
              <a:gd name="T6" fmla="*/ 0 w 4"/>
              <a:gd name="T7" fmla="*/ 4 h 4"/>
              <a:gd name="T8" fmla="*/ 0 w 4"/>
              <a:gd name="T9" fmla="*/ 4 h 4"/>
              <a:gd name="T10" fmla="*/ 2 w 4"/>
              <a:gd name="T11" fmla="*/ 4 h 4"/>
              <a:gd name="T12" fmla="*/ 4 w 4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Freeform 917">
            <a:extLst>
              <a:ext uri="{FF2B5EF4-FFF2-40B4-BE49-F238E27FC236}">
                <a16:creationId xmlns:a16="http://schemas.microsoft.com/office/drawing/2014/main" id="{8CCE4770-D810-484B-9254-9D9CEE57A2F6}"/>
              </a:ext>
            </a:extLst>
          </p:cNvPr>
          <p:cNvSpPr>
            <a:spLocks/>
          </p:cNvSpPr>
          <p:nvPr/>
        </p:nvSpPr>
        <p:spPr bwMode="auto">
          <a:xfrm>
            <a:off x="7599143" y="5827344"/>
            <a:ext cx="42082" cy="37227"/>
          </a:xfrm>
          <a:custGeom>
            <a:avLst/>
            <a:gdLst>
              <a:gd name="T0" fmla="*/ 24 w 26"/>
              <a:gd name="T1" fmla="*/ 11 h 23"/>
              <a:gd name="T2" fmla="*/ 22 w 26"/>
              <a:gd name="T3" fmla="*/ 10 h 23"/>
              <a:gd name="T4" fmla="*/ 19 w 26"/>
              <a:gd name="T5" fmla="*/ 13 h 23"/>
              <a:gd name="T6" fmla="*/ 17 w 26"/>
              <a:gd name="T7" fmla="*/ 13 h 23"/>
              <a:gd name="T8" fmla="*/ 15 w 26"/>
              <a:gd name="T9" fmla="*/ 10 h 23"/>
              <a:gd name="T10" fmla="*/ 17 w 26"/>
              <a:gd name="T11" fmla="*/ 10 h 23"/>
              <a:gd name="T12" fmla="*/ 17 w 26"/>
              <a:gd name="T13" fmla="*/ 6 h 23"/>
              <a:gd name="T14" fmla="*/ 15 w 26"/>
              <a:gd name="T15" fmla="*/ 8 h 23"/>
              <a:gd name="T16" fmla="*/ 13 w 26"/>
              <a:gd name="T17" fmla="*/ 10 h 23"/>
              <a:gd name="T18" fmla="*/ 13 w 26"/>
              <a:gd name="T19" fmla="*/ 11 h 23"/>
              <a:gd name="T20" fmla="*/ 9 w 26"/>
              <a:gd name="T21" fmla="*/ 10 h 23"/>
              <a:gd name="T22" fmla="*/ 7 w 26"/>
              <a:gd name="T23" fmla="*/ 10 h 23"/>
              <a:gd name="T24" fmla="*/ 6 w 26"/>
              <a:gd name="T25" fmla="*/ 8 h 23"/>
              <a:gd name="T26" fmla="*/ 6 w 26"/>
              <a:gd name="T27" fmla="*/ 4 h 23"/>
              <a:gd name="T28" fmla="*/ 6 w 26"/>
              <a:gd name="T29" fmla="*/ 2 h 23"/>
              <a:gd name="T30" fmla="*/ 7 w 26"/>
              <a:gd name="T31" fmla="*/ 2 h 23"/>
              <a:gd name="T32" fmla="*/ 6 w 26"/>
              <a:gd name="T33" fmla="*/ 0 h 23"/>
              <a:gd name="T34" fmla="*/ 6 w 26"/>
              <a:gd name="T35" fmla="*/ 2 h 23"/>
              <a:gd name="T36" fmla="*/ 4 w 26"/>
              <a:gd name="T37" fmla="*/ 4 h 23"/>
              <a:gd name="T38" fmla="*/ 4 w 26"/>
              <a:gd name="T39" fmla="*/ 6 h 23"/>
              <a:gd name="T40" fmla="*/ 4 w 26"/>
              <a:gd name="T41" fmla="*/ 10 h 23"/>
              <a:gd name="T42" fmla="*/ 6 w 26"/>
              <a:gd name="T43" fmla="*/ 10 h 23"/>
              <a:gd name="T44" fmla="*/ 6 w 26"/>
              <a:gd name="T45" fmla="*/ 11 h 23"/>
              <a:gd name="T46" fmla="*/ 2 w 26"/>
              <a:gd name="T47" fmla="*/ 15 h 23"/>
              <a:gd name="T48" fmla="*/ 0 w 26"/>
              <a:gd name="T49" fmla="*/ 17 h 23"/>
              <a:gd name="T50" fmla="*/ 0 w 26"/>
              <a:gd name="T51" fmla="*/ 21 h 23"/>
              <a:gd name="T52" fmla="*/ 4 w 26"/>
              <a:gd name="T53" fmla="*/ 21 h 23"/>
              <a:gd name="T54" fmla="*/ 6 w 26"/>
              <a:gd name="T55" fmla="*/ 17 h 23"/>
              <a:gd name="T56" fmla="*/ 9 w 26"/>
              <a:gd name="T57" fmla="*/ 17 h 23"/>
              <a:gd name="T58" fmla="*/ 9 w 26"/>
              <a:gd name="T59" fmla="*/ 19 h 23"/>
              <a:gd name="T60" fmla="*/ 11 w 26"/>
              <a:gd name="T61" fmla="*/ 21 h 23"/>
              <a:gd name="T62" fmla="*/ 13 w 26"/>
              <a:gd name="T63" fmla="*/ 21 h 23"/>
              <a:gd name="T64" fmla="*/ 15 w 26"/>
              <a:gd name="T65" fmla="*/ 17 h 23"/>
              <a:gd name="T66" fmla="*/ 17 w 26"/>
              <a:gd name="T67" fmla="*/ 19 h 23"/>
              <a:gd name="T68" fmla="*/ 17 w 26"/>
              <a:gd name="T69" fmla="*/ 21 h 23"/>
              <a:gd name="T70" fmla="*/ 19 w 26"/>
              <a:gd name="T71" fmla="*/ 23 h 23"/>
              <a:gd name="T72" fmla="*/ 21 w 26"/>
              <a:gd name="T73" fmla="*/ 23 h 23"/>
              <a:gd name="T74" fmla="*/ 24 w 26"/>
              <a:gd name="T75" fmla="*/ 21 h 23"/>
              <a:gd name="T76" fmla="*/ 24 w 26"/>
              <a:gd name="T77" fmla="*/ 19 h 23"/>
              <a:gd name="T78" fmla="*/ 21 w 26"/>
              <a:gd name="T79" fmla="*/ 19 h 23"/>
              <a:gd name="T80" fmla="*/ 19 w 26"/>
              <a:gd name="T81" fmla="*/ 17 h 23"/>
              <a:gd name="T82" fmla="*/ 21 w 26"/>
              <a:gd name="T83" fmla="*/ 15 h 23"/>
              <a:gd name="T84" fmla="*/ 22 w 26"/>
              <a:gd name="T85" fmla="*/ 13 h 23"/>
              <a:gd name="T86" fmla="*/ 26 w 26"/>
              <a:gd name="T87" fmla="*/ 15 h 23"/>
              <a:gd name="T88" fmla="*/ 26 w 26"/>
              <a:gd name="T89" fmla="*/ 13 h 23"/>
              <a:gd name="T90" fmla="*/ 26 w 26"/>
              <a:gd name="T91" fmla="*/ 10 h 23"/>
              <a:gd name="T92" fmla="*/ 24 w 26"/>
              <a:gd name="T93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" h="23">
                <a:moveTo>
                  <a:pt x="24" y="11"/>
                </a:moveTo>
                <a:lnTo>
                  <a:pt x="22" y="10"/>
                </a:lnTo>
                <a:lnTo>
                  <a:pt x="19" y="13"/>
                </a:lnTo>
                <a:lnTo>
                  <a:pt x="17" y="13"/>
                </a:lnTo>
                <a:lnTo>
                  <a:pt x="15" y="10"/>
                </a:lnTo>
                <a:lnTo>
                  <a:pt x="17" y="10"/>
                </a:lnTo>
                <a:lnTo>
                  <a:pt x="17" y="6"/>
                </a:lnTo>
                <a:lnTo>
                  <a:pt x="15" y="8"/>
                </a:lnTo>
                <a:lnTo>
                  <a:pt x="13" y="10"/>
                </a:lnTo>
                <a:lnTo>
                  <a:pt x="13" y="11"/>
                </a:lnTo>
                <a:lnTo>
                  <a:pt x="9" y="10"/>
                </a:lnTo>
                <a:lnTo>
                  <a:pt x="7" y="10"/>
                </a:lnTo>
                <a:lnTo>
                  <a:pt x="6" y="8"/>
                </a:lnTo>
                <a:lnTo>
                  <a:pt x="6" y="4"/>
                </a:lnTo>
                <a:lnTo>
                  <a:pt x="6" y="2"/>
                </a:lnTo>
                <a:lnTo>
                  <a:pt x="7" y="2"/>
                </a:lnTo>
                <a:lnTo>
                  <a:pt x="6" y="0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4" y="10"/>
                </a:lnTo>
                <a:lnTo>
                  <a:pt x="6" y="10"/>
                </a:lnTo>
                <a:lnTo>
                  <a:pt x="6" y="11"/>
                </a:lnTo>
                <a:lnTo>
                  <a:pt x="2" y="15"/>
                </a:lnTo>
                <a:lnTo>
                  <a:pt x="0" y="17"/>
                </a:lnTo>
                <a:lnTo>
                  <a:pt x="0" y="21"/>
                </a:lnTo>
                <a:lnTo>
                  <a:pt x="4" y="21"/>
                </a:lnTo>
                <a:lnTo>
                  <a:pt x="6" y="17"/>
                </a:lnTo>
                <a:lnTo>
                  <a:pt x="9" y="17"/>
                </a:lnTo>
                <a:lnTo>
                  <a:pt x="9" y="19"/>
                </a:lnTo>
                <a:lnTo>
                  <a:pt x="11" y="21"/>
                </a:lnTo>
                <a:lnTo>
                  <a:pt x="13" y="21"/>
                </a:lnTo>
                <a:lnTo>
                  <a:pt x="15" y="17"/>
                </a:lnTo>
                <a:lnTo>
                  <a:pt x="17" y="19"/>
                </a:lnTo>
                <a:lnTo>
                  <a:pt x="17" y="21"/>
                </a:lnTo>
                <a:lnTo>
                  <a:pt x="19" y="23"/>
                </a:lnTo>
                <a:lnTo>
                  <a:pt x="21" y="23"/>
                </a:lnTo>
                <a:lnTo>
                  <a:pt x="24" y="21"/>
                </a:lnTo>
                <a:lnTo>
                  <a:pt x="24" y="19"/>
                </a:lnTo>
                <a:lnTo>
                  <a:pt x="21" y="19"/>
                </a:lnTo>
                <a:lnTo>
                  <a:pt x="19" y="17"/>
                </a:lnTo>
                <a:lnTo>
                  <a:pt x="21" y="15"/>
                </a:lnTo>
                <a:lnTo>
                  <a:pt x="22" y="13"/>
                </a:lnTo>
                <a:lnTo>
                  <a:pt x="26" y="15"/>
                </a:lnTo>
                <a:lnTo>
                  <a:pt x="26" y="13"/>
                </a:lnTo>
                <a:lnTo>
                  <a:pt x="26" y="10"/>
                </a:lnTo>
                <a:lnTo>
                  <a:pt x="24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Freeform 918">
            <a:extLst>
              <a:ext uri="{FF2B5EF4-FFF2-40B4-BE49-F238E27FC236}">
                <a16:creationId xmlns:a16="http://schemas.microsoft.com/office/drawing/2014/main" id="{19365C7F-71BB-40EC-94F5-F92D80907630}"/>
              </a:ext>
            </a:extLst>
          </p:cNvPr>
          <p:cNvSpPr>
            <a:spLocks/>
          </p:cNvSpPr>
          <p:nvPr/>
        </p:nvSpPr>
        <p:spPr bwMode="auto">
          <a:xfrm>
            <a:off x="7440526" y="4903151"/>
            <a:ext cx="14566" cy="17805"/>
          </a:xfrm>
          <a:custGeom>
            <a:avLst/>
            <a:gdLst>
              <a:gd name="T0" fmla="*/ 9 w 9"/>
              <a:gd name="T1" fmla="*/ 0 h 11"/>
              <a:gd name="T2" fmla="*/ 8 w 9"/>
              <a:gd name="T3" fmla="*/ 0 h 11"/>
              <a:gd name="T4" fmla="*/ 6 w 9"/>
              <a:gd name="T5" fmla="*/ 0 h 11"/>
              <a:gd name="T6" fmla="*/ 4 w 9"/>
              <a:gd name="T7" fmla="*/ 0 h 11"/>
              <a:gd name="T8" fmla="*/ 2 w 9"/>
              <a:gd name="T9" fmla="*/ 4 h 11"/>
              <a:gd name="T10" fmla="*/ 0 w 9"/>
              <a:gd name="T11" fmla="*/ 5 h 11"/>
              <a:gd name="T12" fmla="*/ 6 w 9"/>
              <a:gd name="T13" fmla="*/ 11 h 11"/>
              <a:gd name="T14" fmla="*/ 9 w 9"/>
              <a:gd name="T15" fmla="*/ 7 h 11"/>
              <a:gd name="T16" fmla="*/ 8 w 9"/>
              <a:gd name="T17" fmla="*/ 5 h 11"/>
              <a:gd name="T18" fmla="*/ 9 w 9"/>
              <a:gd name="T19" fmla="*/ 4 h 11"/>
              <a:gd name="T20" fmla="*/ 9 w 9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11">
                <a:moveTo>
                  <a:pt x="9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4"/>
                </a:lnTo>
                <a:lnTo>
                  <a:pt x="0" y="5"/>
                </a:lnTo>
                <a:lnTo>
                  <a:pt x="6" y="11"/>
                </a:lnTo>
                <a:lnTo>
                  <a:pt x="9" y="7"/>
                </a:lnTo>
                <a:lnTo>
                  <a:pt x="8" y="5"/>
                </a:lnTo>
                <a:lnTo>
                  <a:pt x="9" y="4"/>
                </a:lnTo>
                <a:lnTo>
                  <a:pt x="9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Freeform 919">
            <a:extLst>
              <a:ext uri="{FF2B5EF4-FFF2-40B4-BE49-F238E27FC236}">
                <a16:creationId xmlns:a16="http://schemas.microsoft.com/office/drawing/2014/main" id="{C8C109EA-E1F3-486B-B540-44507C2246DD}"/>
              </a:ext>
            </a:extLst>
          </p:cNvPr>
          <p:cNvSpPr>
            <a:spLocks/>
          </p:cNvSpPr>
          <p:nvPr/>
        </p:nvSpPr>
        <p:spPr bwMode="auto">
          <a:xfrm>
            <a:off x="7385494" y="4924191"/>
            <a:ext cx="17804" cy="17805"/>
          </a:xfrm>
          <a:custGeom>
            <a:avLst/>
            <a:gdLst>
              <a:gd name="T0" fmla="*/ 8 w 11"/>
              <a:gd name="T1" fmla="*/ 2 h 11"/>
              <a:gd name="T2" fmla="*/ 4 w 11"/>
              <a:gd name="T3" fmla="*/ 0 h 11"/>
              <a:gd name="T4" fmla="*/ 2 w 11"/>
              <a:gd name="T5" fmla="*/ 0 h 11"/>
              <a:gd name="T6" fmla="*/ 0 w 11"/>
              <a:gd name="T7" fmla="*/ 6 h 11"/>
              <a:gd name="T8" fmla="*/ 4 w 11"/>
              <a:gd name="T9" fmla="*/ 9 h 11"/>
              <a:gd name="T10" fmla="*/ 6 w 11"/>
              <a:gd name="T11" fmla="*/ 11 h 11"/>
              <a:gd name="T12" fmla="*/ 11 w 11"/>
              <a:gd name="T13" fmla="*/ 7 h 11"/>
              <a:gd name="T14" fmla="*/ 9 w 11"/>
              <a:gd name="T15" fmla="*/ 6 h 11"/>
              <a:gd name="T16" fmla="*/ 8 w 11"/>
              <a:gd name="T17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1">
                <a:moveTo>
                  <a:pt x="8" y="2"/>
                </a:moveTo>
                <a:lnTo>
                  <a:pt x="4" y="0"/>
                </a:lnTo>
                <a:lnTo>
                  <a:pt x="2" y="0"/>
                </a:lnTo>
                <a:lnTo>
                  <a:pt x="0" y="6"/>
                </a:lnTo>
                <a:lnTo>
                  <a:pt x="4" y="9"/>
                </a:lnTo>
                <a:lnTo>
                  <a:pt x="6" y="11"/>
                </a:lnTo>
                <a:lnTo>
                  <a:pt x="11" y="7"/>
                </a:lnTo>
                <a:lnTo>
                  <a:pt x="9" y="6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Freeform 920">
            <a:extLst>
              <a:ext uri="{FF2B5EF4-FFF2-40B4-BE49-F238E27FC236}">
                <a16:creationId xmlns:a16="http://schemas.microsoft.com/office/drawing/2014/main" id="{21B923F3-F565-4F3E-959C-2E49F22A3072}"/>
              </a:ext>
            </a:extLst>
          </p:cNvPr>
          <p:cNvSpPr>
            <a:spLocks/>
          </p:cNvSpPr>
          <p:nvPr/>
        </p:nvSpPr>
        <p:spPr bwMode="auto">
          <a:xfrm>
            <a:off x="7215546" y="4712162"/>
            <a:ext cx="0" cy="6474"/>
          </a:xfrm>
          <a:custGeom>
            <a:avLst/>
            <a:gdLst>
              <a:gd name="T0" fmla="*/ 4 h 4"/>
              <a:gd name="T1" fmla="*/ 2 h 4"/>
              <a:gd name="T2" fmla="*/ 0 h 4"/>
              <a:gd name="T3" fmla="*/ 2 h 4"/>
              <a:gd name="T4" fmla="*/ 4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4">
                <a:moveTo>
                  <a:pt x="0" y="4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Freeform 921">
            <a:extLst>
              <a:ext uri="{FF2B5EF4-FFF2-40B4-BE49-F238E27FC236}">
                <a16:creationId xmlns:a16="http://schemas.microsoft.com/office/drawing/2014/main" id="{51A516B8-A081-4AB5-9C39-BC130ED46DCF}"/>
              </a:ext>
            </a:extLst>
          </p:cNvPr>
          <p:cNvSpPr>
            <a:spLocks/>
          </p:cNvSpPr>
          <p:nvPr/>
        </p:nvSpPr>
        <p:spPr bwMode="auto">
          <a:xfrm>
            <a:off x="7243062" y="4809275"/>
            <a:ext cx="4855" cy="11330"/>
          </a:xfrm>
          <a:custGeom>
            <a:avLst/>
            <a:gdLst>
              <a:gd name="T0" fmla="*/ 1 w 3"/>
              <a:gd name="T1" fmla="*/ 2 h 7"/>
              <a:gd name="T2" fmla="*/ 0 w 3"/>
              <a:gd name="T3" fmla="*/ 3 h 7"/>
              <a:gd name="T4" fmla="*/ 0 w 3"/>
              <a:gd name="T5" fmla="*/ 5 h 7"/>
              <a:gd name="T6" fmla="*/ 0 w 3"/>
              <a:gd name="T7" fmla="*/ 7 h 7"/>
              <a:gd name="T8" fmla="*/ 1 w 3"/>
              <a:gd name="T9" fmla="*/ 3 h 7"/>
              <a:gd name="T10" fmla="*/ 1 w 3"/>
              <a:gd name="T11" fmla="*/ 2 h 7"/>
              <a:gd name="T12" fmla="*/ 3 w 3"/>
              <a:gd name="T13" fmla="*/ 0 h 7"/>
              <a:gd name="T14" fmla="*/ 1 w 3"/>
              <a:gd name="T15" fmla="*/ 2 h 7"/>
              <a:gd name="T16" fmla="*/ 1 w 3"/>
              <a:gd name="T1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7">
                <a:moveTo>
                  <a:pt x="1" y="2"/>
                </a:move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1" y="3"/>
                </a:lnTo>
                <a:lnTo>
                  <a:pt x="1" y="2"/>
                </a:lnTo>
                <a:lnTo>
                  <a:pt x="3" y="0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922">
            <a:extLst>
              <a:ext uri="{FF2B5EF4-FFF2-40B4-BE49-F238E27FC236}">
                <a16:creationId xmlns:a16="http://schemas.microsoft.com/office/drawing/2014/main" id="{7228F019-0942-4A5F-9BDA-E9BC395C9D65}"/>
              </a:ext>
            </a:extLst>
          </p:cNvPr>
          <p:cNvSpPr>
            <a:spLocks/>
          </p:cNvSpPr>
          <p:nvPr/>
        </p:nvSpPr>
        <p:spPr bwMode="auto">
          <a:xfrm>
            <a:off x="7056929" y="4678170"/>
            <a:ext cx="203938" cy="378742"/>
          </a:xfrm>
          <a:custGeom>
            <a:avLst/>
            <a:gdLst>
              <a:gd name="T0" fmla="*/ 122 w 126"/>
              <a:gd name="T1" fmla="*/ 43 h 234"/>
              <a:gd name="T2" fmla="*/ 120 w 126"/>
              <a:gd name="T3" fmla="*/ 25 h 234"/>
              <a:gd name="T4" fmla="*/ 115 w 126"/>
              <a:gd name="T5" fmla="*/ 11 h 234"/>
              <a:gd name="T6" fmla="*/ 111 w 126"/>
              <a:gd name="T7" fmla="*/ 0 h 234"/>
              <a:gd name="T8" fmla="*/ 103 w 126"/>
              <a:gd name="T9" fmla="*/ 6 h 234"/>
              <a:gd name="T10" fmla="*/ 105 w 126"/>
              <a:gd name="T11" fmla="*/ 15 h 234"/>
              <a:gd name="T12" fmla="*/ 99 w 126"/>
              <a:gd name="T13" fmla="*/ 26 h 234"/>
              <a:gd name="T14" fmla="*/ 92 w 126"/>
              <a:gd name="T15" fmla="*/ 34 h 234"/>
              <a:gd name="T16" fmla="*/ 86 w 126"/>
              <a:gd name="T17" fmla="*/ 30 h 234"/>
              <a:gd name="T18" fmla="*/ 90 w 126"/>
              <a:gd name="T19" fmla="*/ 40 h 234"/>
              <a:gd name="T20" fmla="*/ 88 w 126"/>
              <a:gd name="T21" fmla="*/ 43 h 234"/>
              <a:gd name="T22" fmla="*/ 83 w 126"/>
              <a:gd name="T23" fmla="*/ 47 h 234"/>
              <a:gd name="T24" fmla="*/ 79 w 126"/>
              <a:gd name="T25" fmla="*/ 49 h 234"/>
              <a:gd name="T26" fmla="*/ 75 w 126"/>
              <a:gd name="T27" fmla="*/ 51 h 234"/>
              <a:gd name="T28" fmla="*/ 75 w 126"/>
              <a:gd name="T29" fmla="*/ 60 h 234"/>
              <a:gd name="T30" fmla="*/ 69 w 126"/>
              <a:gd name="T31" fmla="*/ 60 h 234"/>
              <a:gd name="T32" fmla="*/ 62 w 126"/>
              <a:gd name="T33" fmla="*/ 66 h 234"/>
              <a:gd name="T34" fmla="*/ 58 w 126"/>
              <a:gd name="T35" fmla="*/ 68 h 234"/>
              <a:gd name="T36" fmla="*/ 49 w 126"/>
              <a:gd name="T37" fmla="*/ 64 h 234"/>
              <a:gd name="T38" fmla="*/ 45 w 126"/>
              <a:gd name="T39" fmla="*/ 69 h 234"/>
              <a:gd name="T40" fmla="*/ 41 w 126"/>
              <a:gd name="T41" fmla="*/ 69 h 234"/>
              <a:gd name="T42" fmla="*/ 30 w 126"/>
              <a:gd name="T43" fmla="*/ 71 h 234"/>
              <a:gd name="T44" fmla="*/ 20 w 126"/>
              <a:gd name="T45" fmla="*/ 86 h 234"/>
              <a:gd name="T46" fmla="*/ 19 w 126"/>
              <a:gd name="T47" fmla="*/ 98 h 234"/>
              <a:gd name="T48" fmla="*/ 22 w 126"/>
              <a:gd name="T49" fmla="*/ 118 h 234"/>
              <a:gd name="T50" fmla="*/ 22 w 126"/>
              <a:gd name="T51" fmla="*/ 128 h 234"/>
              <a:gd name="T52" fmla="*/ 17 w 126"/>
              <a:gd name="T53" fmla="*/ 144 h 234"/>
              <a:gd name="T54" fmla="*/ 11 w 126"/>
              <a:gd name="T55" fmla="*/ 156 h 234"/>
              <a:gd name="T56" fmla="*/ 3 w 126"/>
              <a:gd name="T57" fmla="*/ 167 h 234"/>
              <a:gd name="T58" fmla="*/ 0 w 126"/>
              <a:gd name="T59" fmla="*/ 178 h 234"/>
              <a:gd name="T60" fmla="*/ 3 w 126"/>
              <a:gd name="T61" fmla="*/ 195 h 234"/>
              <a:gd name="T62" fmla="*/ 3 w 126"/>
              <a:gd name="T63" fmla="*/ 199 h 234"/>
              <a:gd name="T64" fmla="*/ 5 w 126"/>
              <a:gd name="T65" fmla="*/ 216 h 234"/>
              <a:gd name="T66" fmla="*/ 11 w 126"/>
              <a:gd name="T67" fmla="*/ 223 h 234"/>
              <a:gd name="T68" fmla="*/ 17 w 126"/>
              <a:gd name="T69" fmla="*/ 229 h 234"/>
              <a:gd name="T70" fmla="*/ 24 w 126"/>
              <a:gd name="T71" fmla="*/ 234 h 234"/>
              <a:gd name="T72" fmla="*/ 35 w 126"/>
              <a:gd name="T73" fmla="*/ 232 h 234"/>
              <a:gd name="T74" fmla="*/ 58 w 126"/>
              <a:gd name="T75" fmla="*/ 225 h 234"/>
              <a:gd name="T76" fmla="*/ 66 w 126"/>
              <a:gd name="T77" fmla="*/ 214 h 234"/>
              <a:gd name="T78" fmla="*/ 69 w 126"/>
              <a:gd name="T79" fmla="*/ 202 h 234"/>
              <a:gd name="T80" fmla="*/ 73 w 126"/>
              <a:gd name="T81" fmla="*/ 195 h 234"/>
              <a:gd name="T82" fmla="*/ 83 w 126"/>
              <a:gd name="T83" fmla="*/ 169 h 234"/>
              <a:gd name="T84" fmla="*/ 96 w 126"/>
              <a:gd name="T85" fmla="*/ 137 h 234"/>
              <a:gd name="T86" fmla="*/ 103 w 126"/>
              <a:gd name="T87" fmla="*/ 116 h 234"/>
              <a:gd name="T88" fmla="*/ 109 w 126"/>
              <a:gd name="T89" fmla="*/ 94 h 234"/>
              <a:gd name="T90" fmla="*/ 113 w 126"/>
              <a:gd name="T91" fmla="*/ 81 h 234"/>
              <a:gd name="T92" fmla="*/ 115 w 126"/>
              <a:gd name="T93" fmla="*/ 69 h 234"/>
              <a:gd name="T94" fmla="*/ 115 w 126"/>
              <a:gd name="T95" fmla="*/ 60 h 234"/>
              <a:gd name="T96" fmla="*/ 122 w 126"/>
              <a:gd name="T97" fmla="*/ 69 h 234"/>
              <a:gd name="T98" fmla="*/ 124 w 126"/>
              <a:gd name="T99" fmla="*/ 6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6" h="234">
                <a:moveTo>
                  <a:pt x="122" y="51"/>
                </a:moveTo>
                <a:lnTo>
                  <a:pt x="122" y="47"/>
                </a:lnTo>
                <a:lnTo>
                  <a:pt x="122" y="47"/>
                </a:lnTo>
                <a:lnTo>
                  <a:pt x="122" y="43"/>
                </a:lnTo>
                <a:lnTo>
                  <a:pt x="122" y="38"/>
                </a:lnTo>
                <a:lnTo>
                  <a:pt x="122" y="36"/>
                </a:lnTo>
                <a:lnTo>
                  <a:pt x="122" y="28"/>
                </a:lnTo>
                <a:lnTo>
                  <a:pt x="120" y="25"/>
                </a:lnTo>
                <a:lnTo>
                  <a:pt x="120" y="17"/>
                </a:lnTo>
                <a:lnTo>
                  <a:pt x="118" y="15"/>
                </a:lnTo>
                <a:lnTo>
                  <a:pt x="116" y="15"/>
                </a:lnTo>
                <a:lnTo>
                  <a:pt x="115" y="11"/>
                </a:lnTo>
                <a:lnTo>
                  <a:pt x="115" y="8"/>
                </a:lnTo>
                <a:lnTo>
                  <a:pt x="111" y="8"/>
                </a:lnTo>
                <a:lnTo>
                  <a:pt x="113" y="4"/>
                </a:lnTo>
                <a:lnTo>
                  <a:pt x="111" y="0"/>
                </a:lnTo>
                <a:lnTo>
                  <a:pt x="107" y="4"/>
                </a:lnTo>
                <a:lnTo>
                  <a:pt x="109" y="6"/>
                </a:lnTo>
                <a:lnTo>
                  <a:pt x="105" y="8"/>
                </a:lnTo>
                <a:lnTo>
                  <a:pt x="103" y="6"/>
                </a:lnTo>
                <a:lnTo>
                  <a:pt x="101" y="6"/>
                </a:lnTo>
                <a:lnTo>
                  <a:pt x="103" y="10"/>
                </a:lnTo>
                <a:lnTo>
                  <a:pt x="103" y="13"/>
                </a:lnTo>
                <a:lnTo>
                  <a:pt x="105" y="15"/>
                </a:lnTo>
                <a:lnTo>
                  <a:pt x="105" y="15"/>
                </a:lnTo>
                <a:lnTo>
                  <a:pt x="101" y="19"/>
                </a:lnTo>
                <a:lnTo>
                  <a:pt x="101" y="23"/>
                </a:lnTo>
                <a:lnTo>
                  <a:pt x="99" y="26"/>
                </a:lnTo>
                <a:lnTo>
                  <a:pt x="98" y="26"/>
                </a:lnTo>
                <a:lnTo>
                  <a:pt x="96" y="28"/>
                </a:lnTo>
                <a:lnTo>
                  <a:pt x="94" y="32"/>
                </a:lnTo>
                <a:lnTo>
                  <a:pt x="92" y="34"/>
                </a:lnTo>
                <a:lnTo>
                  <a:pt x="90" y="32"/>
                </a:lnTo>
                <a:lnTo>
                  <a:pt x="90" y="28"/>
                </a:lnTo>
                <a:lnTo>
                  <a:pt x="88" y="28"/>
                </a:lnTo>
                <a:lnTo>
                  <a:pt x="86" y="30"/>
                </a:lnTo>
                <a:lnTo>
                  <a:pt x="86" y="34"/>
                </a:lnTo>
                <a:lnTo>
                  <a:pt x="90" y="38"/>
                </a:lnTo>
                <a:lnTo>
                  <a:pt x="90" y="40"/>
                </a:lnTo>
                <a:lnTo>
                  <a:pt x="90" y="40"/>
                </a:lnTo>
                <a:lnTo>
                  <a:pt x="88" y="40"/>
                </a:lnTo>
                <a:lnTo>
                  <a:pt x="84" y="40"/>
                </a:lnTo>
                <a:lnTo>
                  <a:pt x="84" y="43"/>
                </a:lnTo>
                <a:lnTo>
                  <a:pt x="88" y="43"/>
                </a:lnTo>
                <a:lnTo>
                  <a:pt x="88" y="47"/>
                </a:lnTo>
                <a:lnTo>
                  <a:pt x="86" y="47"/>
                </a:lnTo>
                <a:lnTo>
                  <a:pt x="86" y="45"/>
                </a:lnTo>
                <a:lnTo>
                  <a:pt x="83" y="47"/>
                </a:lnTo>
                <a:lnTo>
                  <a:pt x="83" y="49"/>
                </a:lnTo>
                <a:lnTo>
                  <a:pt x="79" y="53"/>
                </a:lnTo>
                <a:lnTo>
                  <a:pt x="79" y="49"/>
                </a:lnTo>
                <a:lnTo>
                  <a:pt x="79" y="49"/>
                </a:lnTo>
                <a:lnTo>
                  <a:pt x="77" y="47"/>
                </a:lnTo>
                <a:lnTo>
                  <a:pt x="75" y="49"/>
                </a:lnTo>
                <a:lnTo>
                  <a:pt x="77" y="51"/>
                </a:lnTo>
                <a:lnTo>
                  <a:pt x="75" y="51"/>
                </a:lnTo>
                <a:lnTo>
                  <a:pt x="71" y="54"/>
                </a:lnTo>
                <a:lnTo>
                  <a:pt x="73" y="56"/>
                </a:lnTo>
                <a:lnTo>
                  <a:pt x="75" y="58"/>
                </a:lnTo>
                <a:lnTo>
                  <a:pt x="75" y="60"/>
                </a:lnTo>
                <a:lnTo>
                  <a:pt x="73" y="60"/>
                </a:lnTo>
                <a:lnTo>
                  <a:pt x="71" y="62"/>
                </a:lnTo>
                <a:lnTo>
                  <a:pt x="69" y="60"/>
                </a:lnTo>
                <a:lnTo>
                  <a:pt x="69" y="60"/>
                </a:lnTo>
                <a:lnTo>
                  <a:pt x="69" y="56"/>
                </a:lnTo>
                <a:lnTo>
                  <a:pt x="69" y="56"/>
                </a:lnTo>
                <a:lnTo>
                  <a:pt x="62" y="60"/>
                </a:lnTo>
                <a:lnTo>
                  <a:pt x="62" y="66"/>
                </a:lnTo>
                <a:lnTo>
                  <a:pt x="62" y="68"/>
                </a:lnTo>
                <a:lnTo>
                  <a:pt x="62" y="69"/>
                </a:lnTo>
                <a:lnTo>
                  <a:pt x="60" y="69"/>
                </a:lnTo>
                <a:lnTo>
                  <a:pt x="58" y="68"/>
                </a:lnTo>
                <a:lnTo>
                  <a:pt x="58" y="64"/>
                </a:lnTo>
                <a:lnTo>
                  <a:pt x="56" y="64"/>
                </a:lnTo>
                <a:lnTo>
                  <a:pt x="52" y="68"/>
                </a:lnTo>
                <a:lnTo>
                  <a:pt x="49" y="64"/>
                </a:lnTo>
                <a:lnTo>
                  <a:pt x="47" y="66"/>
                </a:lnTo>
                <a:lnTo>
                  <a:pt x="47" y="66"/>
                </a:lnTo>
                <a:lnTo>
                  <a:pt x="47" y="69"/>
                </a:lnTo>
                <a:lnTo>
                  <a:pt x="45" y="69"/>
                </a:lnTo>
                <a:lnTo>
                  <a:pt x="45" y="69"/>
                </a:lnTo>
                <a:lnTo>
                  <a:pt x="45" y="68"/>
                </a:lnTo>
                <a:lnTo>
                  <a:pt x="43" y="68"/>
                </a:lnTo>
                <a:lnTo>
                  <a:pt x="41" y="69"/>
                </a:lnTo>
                <a:lnTo>
                  <a:pt x="39" y="68"/>
                </a:lnTo>
                <a:lnTo>
                  <a:pt x="32" y="73"/>
                </a:lnTo>
                <a:lnTo>
                  <a:pt x="30" y="73"/>
                </a:lnTo>
                <a:lnTo>
                  <a:pt x="30" y="71"/>
                </a:lnTo>
                <a:lnTo>
                  <a:pt x="26" y="71"/>
                </a:lnTo>
                <a:lnTo>
                  <a:pt x="24" y="73"/>
                </a:lnTo>
                <a:lnTo>
                  <a:pt x="24" y="79"/>
                </a:lnTo>
                <a:lnTo>
                  <a:pt x="20" y="86"/>
                </a:lnTo>
                <a:lnTo>
                  <a:pt x="20" y="88"/>
                </a:lnTo>
                <a:lnTo>
                  <a:pt x="15" y="94"/>
                </a:lnTo>
                <a:lnTo>
                  <a:pt x="15" y="96"/>
                </a:lnTo>
                <a:lnTo>
                  <a:pt x="19" y="98"/>
                </a:lnTo>
                <a:lnTo>
                  <a:pt x="17" y="101"/>
                </a:lnTo>
                <a:lnTo>
                  <a:pt x="17" y="105"/>
                </a:lnTo>
                <a:lnTo>
                  <a:pt x="17" y="109"/>
                </a:lnTo>
                <a:lnTo>
                  <a:pt x="22" y="118"/>
                </a:lnTo>
                <a:lnTo>
                  <a:pt x="22" y="120"/>
                </a:lnTo>
                <a:lnTo>
                  <a:pt x="24" y="124"/>
                </a:lnTo>
                <a:lnTo>
                  <a:pt x="24" y="126"/>
                </a:lnTo>
                <a:lnTo>
                  <a:pt x="22" y="128"/>
                </a:lnTo>
                <a:lnTo>
                  <a:pt x="22" y="129"/>
                </a:lnTo>
                <a:lnTo>
                  <a:pt x="22" y="137"/>
                </a:lnTo>
                <a:lnTo>
                  <a:pt x="19" y="141"/>
                </a:lnTo>
                <a:lnTo>
                  <a:pt x="17" y="144"/>
                </a:lnTo>
                <a:lnTo>
                  <a:pt x="15" y="144"/>
                </a:lnTo>
                <a:lnTo>
                  <a:pt x="15" y="148"/>
                </a:lnTo>
                <a:lnTo>
                  <a:pt x="11" y="150"/>
                </a:lnTo>
                <a:lnTo>
                  <a:pt x="11" y="156"/>
                </a:lnTo>
                <a:lnTo>
                  <a:pt x="9" y="158"/>
                </a:lnTo>
                <a:lnTo>
                  <a:pt x="3" y="159"/>
                </a:lnTo>
                <a:lnTo>
                  <a:pt x="3" y="161"/>
                </a:lnTo>
                <a:lnTo>
                  <a:pt x="3" y="167"/>
                </a:lnTo>
                <a:lnTo>
                  <a:pt x="0" y="171"/>
                </a:lnTo>
                <a:lnTo>
                  <a:pt x="0" y="174"/>
                </a:lnTo>
                <a:lnTo>
                  <a:pt x="0" y="176"/>
                </a:lnTo>
                <a:lnTo>
                  <a:pt x="0" y="178"/>
                </a:lnTo>
                <a:lnTo>
                  <a:pt x="0" y="184"/>
                </a:lnTo>
                <a:lnTo>
                  <a:pt x="3" y="189"/>
                </a:lnTo>
                <a:lnTo>
                  <a:pt x="3" y="193"/>
                </a:lnTo>
                <a:lnTo>
                  <a:pt x="3" y="195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3" y="199"/>
                </a:lnTo>
                <a:lnTo>
                  <a:pt x="3" y="202"/>
                </a:lnTo>
                <a:lnTo>
                  <a:pt x="3" y="206"/>
                </a:lnTo>
                <a:lnTo>
                  <a:pt x="3" y="214"/>
                </a:lnTo>
                <a:lnTo>
                  <a:pt x="5" y="216"/>
                </a:lnTo>
                <a:lnTo>
                  <a:pt x="5" y="217"/>
                </a:lnTo>
                <a:lnTo>
                  <a:pt x="7" y="219"/>
                </a:lnTo>
                <a:lnTo>
                  <a:pt x="9" y="221"/>
                </a:lnTo>
                <a:lnTo>
                  <a:pt x="11" y="223"/>
                </a:lnTo>
                <a:lnTo>
                  <a:pt x="13" y="225"/>
                </a:lnTo>
                <a:lnTo>
                  <a:pt x="15" y="229"/>
                </a:lnTo>
                <a:lnTo>
                  <a:pt x="17" y="227"/>
                </a:lnTo>
                <a:lnTo>
                  <a:pt x="17" y="229"/>
                </a:lnTo>
                <a:lnTo>
                  <a:pt x="20" y="229"/>
                </a:lnTo>
                <a:lnTo>
                  <a:pt x="22" y="232"/>
                </a:lnTo>
                <a:lnTo>
                  <a:pt x="24" y="232"/>
                </a:lnTo>
                <a:lnTo>
                  <a:pt x="24" y="234"/>
                </a:lnTo>
                <a:lnTo>
                  <a:pt x="26" y="234"/>
                </a:lnTo>
                <a:lnTo>
                  <a:pt x="28" y="234"/>
                </a:lnTo>
                <a:lnTo>
                  <a:pt x="32" y="234"/>
                </a:lnTo>
                <a:lnTo>
                  <a:pt x="35" y="232"/>
                </a:lnTo>
                <a:lnTo>
                  <a:pt x="39" y="229"/>
                </a:lnTo>
                <a:lnTo>
                  <a:pt x="49" y="227"/>
                </a:lnTo>
                <a:lnTo>
                  <a:pt x="52" y="227"/>
                </a:lnTo>
                <a:lnTo>
                  <a:pt x="58" y="225"/>
                </a:lnTo>
                <a:lnTo>
                  <a:pt x="60" y="223"/>
                </a:lnTo>
                <a:lnTo>
                  <a:pt x="62" y="223"/>
                </a:lnTo>
                <a:lnTo>
                  <a:pt x="64" y="217"/>
                </a:lnTo>
                <a:lnTo>
                  <a:pt x="66" y="214"/>
                </a:lnTo>
                <a:lnTo>
                  <a:pt x="66" y="210"/>
                </a:lnTo>
                <a:lnTo>
                  <a:pt x="69" y="208"/>
                </a:lnTo>
                <a:lnTo>
                  <a:pt x="69" y="202"/>
                </a:lnTo>
                <a:lnTo>
                  <a:pt x="69" y="202"/>
                </a:lnTo>
                <a:lnTo>
                  <a:pt x="71" y="201"/>
                </a:lnTo>
                <a:lnTo>
                  <a:pt x="73" y="195"/>
                </a:lnTo>
                <a:lnTo>
                  <a:pt x="71" y="195"/>
                </a:lnTo>
                <a:lnTo>
                  <a:pt x="73" y="195"/>
                </a:lnTo>
                <a:lnTo>
                  <a:pt x="77" y="189"/>
                </a:lnTo>
                <a:lnTo>
                  <a:pt x="79" y="178"/>
                </a:lnTo>
                <a:lnTo>
                  <a:pt x="81" y="173"/>
                </a:lnTo>
                <a:lnTo>
                  <a:pt x="83" y="169"/>
                </a:lnTo>
                <a:lnTo>
                  <a:pt x="84" y="163"/>
                </a:lnTo>
                <a:lnTo>
                  <a:pt x="88" y="156"/>
                </a:lnTo>
                <a:lnTo>
                  <a:pt x="94" y="141"/>
                </a:lnTo>
                <a:lnTo>
                  <a:pt x="96" y="137"/>
                </a:lnTo>
                <a:lnTo>
                  <a:pt x="96" y="131"/>
                </a:lnTo>
                <a:lnTo>
                  <a:pt x="99" y="126"/>
                </a:lnTo>
                <a:lnTo>
                  <a:pt x="99" y="122"/>
                </a:lnTo>
                <a:lnTo>
                  <a:pt x="103" y="116"/>
                </a:lnTo>
                <a:lnTo>
                  <a:pt x="105" y="107"/>
                </a:lnTo>
                <a:lnTo>
                  <a:pt x="107" y="101"/>
                </a:lnTo>
                <a:lnTo>
                  <a:pt x="109" y="99"/>
                </a:lnTo>
                <a:lnTo>
                  <a:pt x="109" y="94"/>
                </a:lnTo>
                <a:lnTo>
                  <a:pt x="109" y="92"/>
                </a:lnTo>
                <a:lnTo>
                  <a:pt x="109" y="88"/>
                </a:lnTo>
                <a:lnTo>
                  <a:pt x="113" y="83"/>
                </a:lnTo>
                <a:lnTo>
                  <a:pt x="113" y="81"/>
                </a:lnTo>
                <a:lnTo>
                  <a:pt x="115" y="77"/>
                </a:lnTo>
                <a:lnTo>
                  <a:pt x="115" y="73"/>
                </a:lnTo>
                <a:lnTo>
                  <a:pt x="113" y="73"/>
                </a:lnTo>
                <a:lnTo>
                  <a:pt x="115" y="69"/>
                </a:lnTo>
                <a:lnTo>
                  <a:pt x="115" y="66"/>
                </a:lnTo>
                <a:lnTo>
                  <a:pt x="113" y="64"/>
                </a:lnTo>
                <a:lnTo>
                  <a:pt x="113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4"/>
                </a:lnTo>
                <a:lnTo>
                  <a:pt x="120" y="68"/>
                </a:lnTo>
                <a:lnTo>
                  <a:pt x="122" y="69"/>
                </a:lnTo>
                <a:lnTo>
                  <a:pt x="124" y="66"/>
                </a:lnTo>
                <a:lnTo>
                  <a:pt x="124" y="64"/>
                </a:lnTo>
                <a:lnTo>
                  <a:pt x="124" y="62"/>
                </a:lnTo>
                <a:lnTo>
                  <a:pt x="124" y="60"/>
                </a:lnTo>
                <a:lnTo>
                  <a:pt x="126" y="58"/>
                </a:lnTo>
                <a:lnTo>
                  <a:pt x="126" y="54"/>
                </a:lnTo>
                <a:lnTo>
                  <a:pt x="122" y="5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Freeform 923">
            <a:extLst>
              <a:ext uri="{FF2B5EF4-FFF2-40B4-BE49-F238E27FC236}">
                <a16:creationId xmlns:a16="http://schemas.microsoft.com/office/drawing/2014/main" id="{05157BF9-C176-4D1C-8107-27795F17F2AE}"/>
              </a:ext>
            </a:extLst>
          </p:cNvPr>
          <p:cNvSpPr>
            <a:spLocks/>
          </p:cNvSpPr>
          <p:nvPr/>
        </p:nvSpPr>
        <p:spPr bwMode="auto">
          <a:xfrm>
            <a:off x="7215546" y="4699213"/>
            <a:ext cx="1618" cy="6474"/>
          </a:xfrm>
          <a:custGeom>
            <a:avLst/>
            <a:gdLst>
              <a:gd name="T0" fmla="*/ 1 w 1"/>
              <a:gd name="T1" fmla="*/ 2 h 4"/>
              <a:gd name="T2" fmla="*/ 1 w 1"/>
              <a:gd name="T3" fmla="*/ 0 h 4"/>
              <a:gd name="T4" fmla="*/ 0 w 1"/>
              <a:gd name="T5" fmla="*/ 2 h 4"/>
              <a:gd name="T6" fmla="*/ 0 w 1"/>
              <a:gd name="T7" fmla="*/ 4 h 4"/>
              <a:gd name="T8" fmla="*/ 1 w 1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1" y="2"/>
                </a:move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Freeform 924">
            <a:extLst>
              <a:ext uri="{FF2B5EF4-FFF2-40B4-BE49-F238E27FC236}">
                <a16:creationId xmlns:a16="http://schemas.microsoft.com/office/drawing/2014/main" id="{71EA2A53-BC9F-4757-BA11-6AB9F7E5FF1D}"/>
              </a:ext>
            </a:extLst>
          </p:cNvPr>
          <p:cNvSpPr>
            <a:spLocks/>
          </p:cNvSpPr>
          <p:nvPr/>
        </p:nvSpPr>
        <p:spPr bwMode="auto">
          <a:xfrm>
            <a:off x="7202598" y="4712162"/>
            <a:ext cx="9711" cy="8093"/>
          </a:xfrm>
          <a:custGeom>
            <a:avLst/>
            <a:gdLst>
              <a:gd name="T0" fmla="*/ 4 w 6"/>
              <a:gd name="T1" fmla="*/ 5 h 5"/>
              <a:gd name="T2" fmla="*/ 6 w 6"/>
              <a:gd name="T3" fmla="*/ 2 h 5"/>
              <a:gd name="T4" fmla="*/ 4 w 6"/>
              <a:gd name="T5" fmla="*/ 2 h 5"/>
              <a:gd name="T6" fmla="*/ 2 w 6"/>
              <a:gd name="T7" fmla="*/ 0 h 5"/>
              <a:gd name="T8" fmla="*/ 2 w 6"/>
              <a:gd name="T9" fmla="*/ 2 h 5"/>
              <a:gd name="T10" fmla="*/ 0 w 6"/>
              <a:gd name="T11" fmla="*/ 4 h 5"/>
              <a:gd name="T12" fmla="*/ 2 w 6"/>
              <a:gd name="T13" fmla="*/ 4 h 5"/>
              <a:gd name="T14" fmla="*/ 4 w 6"/>
              <a:gd name="T1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5">
                <a:moveTo>
                  <a:pt x="4" y="5"/>
                </a:move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Freeform 925">
            <a:extLst>
              <a:ext uri="{FF2B5EF4-FFF2-40B4-BE49-F238E27FC236}">
                <a16:creationId xmlns:a16="http://schemas.microsoft.com/office/drawing/2014/main" id="{78C36C2A-8A5B-4821-9CDA-8EF1290EBEC8}"/>
              </a:ext>
            </a:extLst>
          </p:cNvPr>
          <p:cNvSpPr>
            <a:spLocks/>
          </p:cNvSpPr>
          <p:nvPr/>
        </p:nvSpPr>
        <p:spPr bwMode="auto">
          <a:xfrm>
            <a:off x="6723506" y="4639326"/>
            <a:ext cx="281628" cy="448340"/>
          </a:xfrm>
          <a:custGeom>
            <a:avLst/>
            <a:gdLst>
              <a:gd name="T0" fmla="*/ 160 w 174"/>
              <a:gd name="T1" fmla="*/ 5 h 277"/>
              <a:gd name="T2" fmla="*/ 147 w 174"/>
              <a:gd name="T3" fmla="*/ 9 h 277"/>
              <a:gd name="T4" fmla="*/ 132 w 174"/>
              <a:gd name="T5" fmla="*/ 13 h 277"/>
              <a:gd name="T6" fmla="*/ 123 w 174"/>
              <a:gd name="T7" fmla="*/ 17 h 277"/>
              <a:gd name="T8" fmla="*/ 113 w 174"/>
              <a:gd name="T9" fmla="*/ 15 h 277"/>
              <a:gd name="T10" fmla="*/ 102 w 174"/>
              <a:gd name="T11" fmla="*/ 19 h 277"/>
              <a:gd name="T12" fmla="*/ 95 w 174"/>
              <a:gd name="T13" fmla="*/ 15 h 277"/>
              <a:gd name="T14" fmla="*/ 68 w 174"/>
              <a:gd name="T15" fmla="*/ 32 h 277"/>
              <a:gd name="T16" fmla="*/ 81 w 174"/>
              <a:gd name="T17" fmla="*/ 54 h 277"/>
              <a:gd name="T18" fmla="*/ 95 w 174"/>
              <a:gd name="T19" fmla="*/ 73 h 277"/>
              <a:gd name="T20" fmla="*/ 89 w 174"/>
              <a:gd name="T21" fmla="*/ 78 h 277"/>
              <a:gd name="T22" fmla="*/ 91 w 174"/>
              <a:gd name="T23" fmla="*/ 92 h 277"/>
              <a:gd name="T24" fmla="*/ 81 w 174"/>
              <a:gd name="T25" fmla="*/ 105 h 277"/>
              <a:gd name="T26" fmla="*/ 78 w 174"/>
              <a:gd name="T27" fmla="*/ 108 h 277"/>
              <a:gd name="T28" fmla="*/ 66 w 174"/>
              <a:gd name="T29" fmla="*/ 97 h 277"/>
              <a:gd name="T30" fmla="*/ 66 w 174"/>
              <a:gd name="T31" fmla="*/ 80 h 277"/>
              <a:gd name="T32" fmla="*/ 64 w 174"/>
              <a:gd name="T33" fmla="*/ 65 h 277"/>
              <a:gd name="T34" fmla="*/ 53 w 174"/>
              <a:gd name="T35" fmla="*/ 65 h 277"/>
              <a:gd name="T36" fmla="*/ 46 w 174"/>
              <a:gd name="T37" fmla="*/ 60 h 277"/>
              <a:gd name="T38" fmla="*/ 12 w 174"/>
              <a:gd name="T39" fmla="*/ 73 h 277"/>
              <a:gd name="T40" fmla="*/ 2 w 174"/>
              <a:gd name="T41" fmla="*/ 86 h 277"/>
              <a:gd name="T42" fmla="*/ 14 w 174"/>
              <a:gd name="T43" fmla="*/ 93 h 277"/>
              <a:gd name="T44" fmla="*/ 29 w 174"/>
              <a:gd name="T45" fmla="*/ 101 h 277"/>
              <a:gd name="T46" fmla="*/ 44 w 174"/>
              <a:gd name="T47" fmla="*/ 108 h 277"/>
              <a:gd name="T48" fmla="*/ 42 w 174"/>
              <a:gd name="T49" fmla="*/ 120 h 277"/>
              <a:gd name="T50" fmla="*/ 42 w 174"/>
              <a:gd name="T51" fmla="*/ 131 h 277"/>
              <a:gd name="T52" fmla="*/ 36 w 174"/>
              <a:gd name="T53" fmla="*/ 142 h 277"/>
              <a:gd name="T54" fmla="*/ 38 w 174"/>
              <a:gd name="T55" fmla="*/ 153 h 277"/>
              <a:gd name="T56" fmla="*/ 34 w 174"/>
              <a:gd name="T57" fmla="*/ 165 h 277"/>
              <a:gd name="T58" fmla="*/ 31 w 174"/>
              <a:gd name="T59" fmla="*/ 178 h 277"/>
              <a:gd name="T60" fmla="*/ 14 w 174"/>
              <a:gd name="T61" fmla="*/ 208 h 277"/>
              <a:gd name="T62" fmla="*/ 15 w 174"/>
              <a:gd name="T63" fmla="*/ 228 h 277"/>
              <a:gd name="T64" fmla="*/ 15 w 174"/>
              <a:gd name="T65" fmla="*/ 258 h 277"/>
              <a:gd name="T66" fmla="*/ 21 w 174"/>
              <a:gd name="T67" fmla="*/ 270 h 277"/>
              <a:gd name="T68" fmla="*/ 21 w 174"/>
              <a:gd name="T69" fmla="*/ 275 h 277"/>
              <a:gd name="T70" fmla="*/ 32 w 174"/>
              <a:gd name="T71" fmla="*/ 268 h 277"/>
              <a:gd name="T72" fmla="*/ 27 w 174"/>
              <a:gd name="T73" fmla="*/ 270 h 277"/>
              <a:gd name="T74" fmla="*/ 29 w 174"/>
              <a:gd name="T75" fmla="*/ 262 h 277"/>
              <a:gd name="T76" fmla="*/ 44 w 174"/>
              <a:gd name="T77" fmla="*/ 247 h 277"/>
              <a:gd name="T78" fmla="*/ 78 w 174"/>
              <a:gd name="T79" fmla="*/ 226 h 277"/>
              <a:gd name="T80" fmla="*/ 76 w 174"/>
              <a:gd name="T81" fmla="*/ 219 h 277"/>
              <a:gd name="T82" fmla="*/ 78 w 174"/>
              <a:gd name="T83" fmla="*/ 204 h 277"/>
              <a:gd name="T84" fmla="*/ 76 w 174"/>
              <a:gd name="T85" fmla="*/ 198 h 277"/>
              <a:gd name="T86" fmla="*/ 74 w 174"/>
              <a:gd name="T87" fmla="*/ 185 h 277"/>
              <a:gd name="T88" fmla="*/ 72 w 174"/>
              <a:gd name="T89" fmla="*/ 174 h 277"/>
              <a:gd name="T90" fmla="*/ 70 w 174"/>
              <a:gd name="T91" fmla="*/ 157 h 277"/>
              <a:gd name="T92" fmla="*/ 74 w 174"/>
              <a:gd name="T93" fmla="*/ 153 h 277"/>
              <a:gd name="T94" fmla="*/ 95 w 174"/>
              <a:gd name="T95" fmla="*/ 142 h 277"/>
              <a:gd name="T96" fmla="*/ 104 w 174"/>
              <a:gd name="T97" fmla="*/ 133 h 277"/>
              <a:gd name="T98" fmla="*/ 110 w 174"/>
              <a:gd name="T99" fmla="*/ 127 h 277"/>
              <a:gd name="T100" fmla="*/ 127 w 174"/>
              <a:gd name="T101" fmla="*/ 114 h 277"/>
              <a:gd name="T102" fmla="*/ 145 w 174"/>
              <a:gd name="T103" fmla="*/ 105 h 277"/>
              <a:gd name="T104" fmla="*/ 162 w 174"/>
              <a:gd name="T105" fmla="*/ 90 h 277"/>
              <a:gd name="T106" fmla="*/ 166 w 174"/>
              <a:gd name="T107" fmla="*/ 78 h 277"/>
              <a:gd name="T108" fmla="*/ 170 w 174"/>
              <a:gd name="T109" fmla="*/ 75 h 277"/>
              <a:gd name="T110" fmla="*/ 172 w 174"/>
              <a:gd name="T111" fmla="*/ 64 h 277"/>
              <a:gd name="T112" fmla="*/ 170 w 174"/>
              <a:gd name="T113" fmla="*/ 52 h 277"/>
              <a:gd name="T114" fmla="*/ 172 w 174"/>
              <a:gd name="T115" fmla="*/ 37 h 277"/>
              <a:gd name="T116" fmla="*/ 170 w 174"/>
              <a:gd name="T117" fmla="*/ 22 h 277"/>
              <a:gd name="T118" fmla="*/ 170 w 174"/>
              <a:gd name="T119" fmla="*/ 11 h 277"/>
              <a:gd name="T120" fmla="*/ 174 w 174"/>
              <a:gd name="T121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4" h="277">
                <a:moveTo>
                  <a:pt x="170" y="2"/>
                </a:moveTo>
                <a:lnTo>
                  <a:pt x="168" y="2"/>
                </a:lnTo>
                <a:lnTo>
                  <a:pt x="166" y="4"/>
                </a:lnTo>
                <a:lnTo>
                  <a:pt x="162" y="5"/>
                </a:lnTo>
                <a:lnTo>
                  <a:pt x="160" y="5"/>
                </a:lnTo>
                <a:lnTo>
                  <a:pt x="157" y="9"/>
                </a:lnTo>
                <a:lnTo>
                  <a:pt x="153" y="9"/>
                </a:lnTo>
                <a:lnTo>
                  <a:pt x="153" y="11"/>
                </a:lnTo>
                <a:lnTo>
                  <a:pt x="149" y="11"/>
                </a:lnTo>
                <a:lnTo>
                  <a:pt x="147" y="9"/>
                </a:lnTo>
                <a:lnTo>
                  <a:pt x="142" y="11"/>
                </a:lnTo>
                <a:lnTo>
                  <a:pt x="140" y="13"/>
                </a:lnTo>
                <a:lnTo>
                  <a:pt x="136" y="13"/>
                </a:lnTo>
                <a:lnTo>
                  <a:pt x="134" y="11"/>
                </a:lnTo>
                <a:lnTo>
                  <a:pt x="132" y="13"/>
                </a:lnTo>
                <a:lnTo>
                  <a:pt x="128" y="11"/>
                </a:lnTo>
                <a:lnTo>
                  <a:pt x="128" y="13"/>
                </a:lnTo>
                <a:lnTo>
                  <a:pt x="128" y="15"/>
                </a:lnTo>
                <a:lnTo>
                  <a:pt x="128" y="17"/>
                </a:lnTo>
                <a:lnTo>
                  <a:pt x="123" y="17"/>
                </a:lnTo>
                <a:lnTo>
                  <a:pt x="119" y="19"/>
                </a:lnTo>
                <a:lnTo>
                  <a:pt x="117" y="17"/>
                </a:lnTo>
                <a:lnTo>
                  <a:pt x="115" y="17"/>
                </a:lnTo>
                <a:lnTo>
                  <a:pt x="115" y="17"/>
                </a:lnTo>
                <a:lnTo>
                  <a:pt x="113" y="15"/>
                </a:lnTo>
                <a:lnTo>
                  <a:pt x="112" y="17"/>
                </a:lnTo>
                <a:lnTo>
                  <a:pt x="110" y="17"/>
                </a:lnTo>
                <a:lnTo>
                  <a:pt x="106" y="19"/>
                </a:lnTo>
                <a:lnTo>
                  <a:pt x="102" y="20"/>
                </a:lnTo>
                <a:lnTo>
                  <a:pt x="102" y="19"/>
                </a:lnTo>
                <a:lnTo>
                  <a:pt x="100" y="17"/>
                </a:lnTo>
                <a:lnTo>
                  <a:pt x="98" y="17"/>
                </a:lnTo>
                <a:lnTo>
                  <a:pt x="96" y="17"/>
                </a:lnTo>
                <a:lnTo>
                  <a:pt x="95" y="15"/>
                </a:lnTo>
                <a:lnTo>
                  <a:pt x="95" y="15"/>
                </a:lnTo>
                <a:lnTo>
                  <a:pt x="91" y="15"/>
                </a:lnTo>
                <a:lnTo>
                  <a:pt x="91" y="15"/>
                </a:lnTo>
                <a:lnTo>
                  <a:pt x="87" y="17"/>
                </a:lnTo>
                <a:lnTo>
                  <a:pt x="72" y="17"/>
                </a:lnTo>
                <a:lnTo>
                  <a:pt x="68" y="32"/>
                </a:lnTo>
                <a:lnTo>
                  <a:pt x="70" y="47"/>
                </a:lnTo>
                <a:lnTo>
                  <a:pt x="76" y="49"/>
                </a:lnTo>
                <a:lnTo>
                  <a:pt x="78" y="52"/>
                </a:lnTo>
                <a:lnTo>
                  <a:pt x="79" y="52"/>
                </a:lnTo>
                <a:lnTo>
                  <a:pt x="81" y="54"/>
                </a:lnTo>
                <a:lnTo>
                  <a:pt x="87" y="60"/>
                </a:lnTo>
                <a:lnTo>
                  <a:pt x="87" y="62"/>
                </a:lnTo>
                <a:lnTo>
                  <a:pt x="93" y="67"/>
                </a:lnTo>
                <a:lnTo>
                  <a:pt x="93" y="71"/>
                </a:lnTo>
                <a:lnTo>
                  <a:pt x="95" y="73"/>
                </a:lnTo>
                <a:lnTo>
                  <a:pt x="95" y="75"/>
                </a:lnTo>
                <a:lnTo>
                  <a:pt x="93" y="75"/>
                </a:lnTo>
                <a:lnTo>
                  <a:pt x="91" y="77"/>
                </a:lnTo>
                <a:lnTo>
                  <a:pt x="89" y="77"/>
                </a:lnTo>
                <a:lnTo>
                  <a:pt x="89" y="78"/>
                </a:lnTo>
                <a:lnTo>
                  <a:pt x="91" y="80"/>
                </a:lnTo>
                <a:lnTo>
                  <a:pt x="89" y="82"/>
                </a:lnTo>
                <a:lnTo>
                  <a:pt x="91" y="84"/>
                </a:lnTo>
                <a:lnTo>
                  <a:pt x="91" y="90"/>
                </a:lnTo>
                <a:lnTo>
                  <a:pt x="91" y="92"/>
                </a:lnTo>
                <a:lnTo>
                  <a:pt x="87" y="93"/>
                </a:lnTo>
                <a:lnTo>
                  <a:pt x="85" y="95"/>
                </a:lnTo>
                <a:lnTo>
                  <a:pt x="83" y="99"/>
                </a:lnTo>
                <a:lnTo>
                  <a:pt x="83" y="103"/>
                </a:lnTo>
                <a:lnTo>
                  <a:pt x="81" y="105"/>
                </a:lnTo>
                <a:lnTo>
                  <a:pt x="81" y="108"/>
                </a:lnTo>
                <a:lnTo>
                  <a:pt x="81" y="112"/>
                </a:lnTo>
                <a:lnTo>
                  <a:pt x="78" y="112"/>
                </a:lnTo>
                <a:lnTo>
                  <a:pt x="78" y="110"/>
                </a:lnTo>
                <a:lnTo>
                  <a:pt x="78" y="108"/>
                </a:lnTo>
                <a:lnTo>
                  <a:pt x="76" y="107"/>
                </a:lnTo>
                <a:lnTo>
                  <a:pt x="74" y="105"/>
                </a:lnTo>
                <a:lnTo>
                  <a:pt x="72" y="103"/>
                </a:lnTo>
                <a:lnTo>
                  <a:pt x="70" y="101"/>
                </a:lnTo>
                <a:lnTo>
                  <a:pt x="66" y="97"/>
                </a:lnTo>
                <a:lnTo>
                  <a:pt x="66" y="93"/>
                </a:lnTo>
                <a:lnTo>
                  <a:pt x="64" y="90"/>
                </a:lnTo>
                <a:lnTo>
                  <a:pt x="64" y="88"/>
                </a:lnTo>
                <a:lnTo>
                  <a:pt x="66" y="84"/>
                </a:lnTo>
                <a:lnTo>
                  <a:pt x="66" y="80"/>
                </a:lnTo>
                <a:lnTo>
                  <a:pt x="70" y="77"/>
                </a:lnTo>
                <a:lnTo>
                  <a:pt x="70" y="73"/>
                </a:lnTo>
                <a:lnTo>
                  <a:pt x="70" y="69"/>
                </a:lnTo>
                <a:lnTo>
                  <a:pt x="70" y="67"/>
                </a:lnTo>
                <a:lnTo>
                  <a:pt x="64" y="65"/>
                </a:lnTo>
                <a:lnTo>
                  <a:pt x="61" y="65"/>
                </a:lnTo>
                <a:lnTo>
                  <a:pt x="61" y="67"/>
                </a:lnTo>
                <a:lnTo>
                  <a:pt x="59" y="67"/>
                </a:lnTo>
                <a:lnTo>
                  <a:pt x="57" y="67"/>
                </a:lnTo>
                <a:lnTo>
                  <a:pt x="53" y="65"/>
                </a:lnTo>
                <a:lnTo>
                  <a:pt x="53" y="64"/>
                </a:lnTo>
                <a:lnTo>
                  <a:pt x="53" y="62"/>
                </a:lnTo>
                <a:lnTo>
                  <a:pt x="51" y="62"/>
                </a:lnTo>
                <a:lnTo>
                  <a:pt x="51" y="60"/>
                </a:lnTo>
                <a:lnTo>
                  <a:pt x="46" y="60"/>
                </a:lnTo>
                <a:lnTo>
                  <a:pt x="46" y="60"/>
                </a:lnTo>
                <a:lnTo>
                  <a:pt x="42" y="62"/>
                </a:lnTo>
                <a:lnTo>
                  <a:pt x="31" y="65"/>
                </a:lnTo>
                <a:lnTo>
                  <a:pt x="29" y="67"/>
                </a:lnTo>
                <a:lnTo>
                  <a:pt x="12" y="73"/>
                </a:lnTo>
                <a:lnTo>
                  <a:pt x="8" y="73"/>
                </a:lnTo>
                <a:lnTo>
                  <a:pt x="2" y="77"/>
                </a:lnTo>
                <a:lnTo>
                  <a:pt x="0" y="78"/>
                </a:lnTo>
                <a:lnTo>
                  <a:pt x="2" y="84"/>
                </a:lnTo>
                <a:lnTo>
                  <a:pt x="2" y="86"/>
                </a:lnTo>
                <a:lnTo>
                  <a:pt x="2" y="92"/>
                </a:lnTo>
                <a:lnTo>
                  <a:pt x="8" y="92"/>
                </a:lnTo>
                <a:lnTo>
                  <a:pt x="10" y="93"/>
                </a:lnTo>
                <a:lnTo>
                  <a:pt x="12" y="93"/>
                </a:lnTo>
                <a:lnTo>
                  <a:pt x="14" y="93"/>
                </a:lnTo>
                <a:lnTo>
                  <a:pt x="14" y="92"/>
                </a:lnTo>
                <a:lnTo>
                  <a:pt x="19" y="93"/>
                </a:lnTo>
                <a:lnTo>
                  <a:pt x="23" y="95"/>
                </a:lnTo>
                <a:lnTo>
                  <a:pt x="27" y="99"/>
                </a:lnTo>
                <a:lnTo>
                  <a:pt x="29" y="101"/>
                </a:lnTo>
                <a:lnTo>
                  <a:pt x="34" y="101"/>
                </a:lnTo>
                <a:lnTo>
                  <a:pt x="36" y="103"/>
                </a:lnTo>
                <a:lnTo>
                  <a:pt x="38" y="105"/>
                </a:lnTo>
                <a:lnTo>
                  <a:pt x="42" y="105"/>
                </a:lnTo>
                <a:lnTo>
                  <a:pt x="44" y="108"/>
                </a:lnTo>
                <a:lnTo>
                  <a:pt x="42" y="110"/>
                </a:lnTo>
                <a:lnTo>
                  <a:pt x="42" y="114"/>
                </a:lnTo>
                <a:lnTo>
                  <a:pt x="42" y="116"/>
                </a:lnTo>
                <a:lnTo>
                  <a:pt x="42" y="118"/>
                </a:lnTo>
                <a:lnTo>
                  <a:pt x="42" y="120"/>
                </a:lnTo>
                <a:lnTo>
                  <a:pt x="40" y="122"/>
                </a:lnTo>
                <a:lnTo>
                  <a:pt x="40" y="127"/>
                </a:lnTo>
                <a:lnTo>
                  <a:pt x="38" y="129"/>
                </a:lnTo>
                <a:lnTo>
                  <a:pt x="40" y="131"/>
                </a:lnTo>
                <a:lnTo>
                  <a:pt x="42" y="131"/>
                </a:lnTo>
                <a:lnTo>
                  <a:pt x="42" y="133"/>
                </a:lnTo>
                <a:lnTo>
                  <a:pt x="38" y="135"/>
                </a:lnTo>
                <a:lnTo>
                  <a:pt x="38" y="138"/>
                </a:lnTo>
                <a:lnTo>
                  <a:pt x="38" y="142"/>
                </a:lnTo>
                <a:lnTo>
                  <a:pt x="36" y="142"/>
                </a:lnTo>
                <a:lnTo>
                  <a:pt x="36" y="144"/>
                </a:lnTo>
                <a:lnTo>
                  <a:pt x="38" y="146"/>
                </a:lnTo>
                <a:lnTo>
                  <a:pt x="40" y="150"/>
                </a:lnTo>
                <a:lnTo>
                  <a:pt x="38" y="150"/>
                </a:lnTo>
                <a:lnTo>
                  <a:pt x="38" y="153"/>
                </a:lnTo>
                <a:lnTo>
                  <a:pt x="40" y="155"/>
                </a:lnTo>
                <a:lnTo>
                  <a:pt x="40" y="157"/>
                </a:lnTo>
                <a:lnTo>
                  <a:pt x="38" y="161"/>
                </a:lnTo>
                <a:lnTo>
                  <a:pt x="34" y="163"/>
                </a:lnTo>
                <a:lnTo>
                  <a:pt x="34" y="165"/>
                </a:lnTo>
                <a:lnTo>
                  <a:pt x="32" y="165"/>
                </a:lnTo>
                <a:lnTo>
                  <a:pt x="31" y="168"/>
                </a:lnTo>
                <a:lnTo>
                  <a:pt x="32" y="170"/>
                </a:lnTo>
                <a:lnTo>
                  <a:pt x="31" y="172"/>
                </a:lnTo>
                <a:lnTo>
                  <a:pt x="31" y="178"/>
                </a:lnTo>
                <a:lnTo>
                  <a:pt x="31" y="180"/>
                </a:lnTo>
                <a:lnTo>
                  <a:pt x="31" y="185"/>
                </a:lnTo>
                <a:lnTo>
                  <a:pt x="12" y="202"/>
                </a:lnTo>
                <a:lnTo>
                  <a:pt x="12" y="204"/>
                </a:lnTo>
                <a:lnTo>
                  <a:pt x="14" y="208"/>
                </a:lnTo>
                <a:lnTo>
                  <a:pt x="14" y="211"/>
                </a:lnTo>
                <a:lnTo>
                  <a:pt x="15" y="217"/>
                </a:lnTo>
                <a:lnTo>
                  <a:pt x="15" y="225"/>
                </a:lnTo>
                <a:lnTo>
                  <a:pt x="15" y="225"/>
                </a:lnTo>
                <a:lnTo>
                  <a:pt x="15" y="228"/>
                </a:lnTo>
                <a:lnTo>
                  <a:pt x="17" y="232"/>
                </a:lnTo>
                <a:lnTo>
                  <a:pt x="17" y="236"/>
                </a:lnTo>
                <a:lnTo>
                  <a:pt x="17" y="247"/>
                </a:lnTo>
                <a:lnTo>
                  <a:pt x="17" y="253"/>
                </a:lnTo>
                <a:lnTo>
                  <a:pt x="15" y="258"/>
                </a:lnTo>
                <a:lnTo>
                  <a:pt x="15" y="264"/>
                </a:lnTo>
                <a:lnTo>
                  <a:pt x="17" y="264"/>
                </a:lnTo>
                <a:lnTo>
                  <a:pt x="17" y="264"/>
                </a:lnTo>
                <a:lnTo>
                  <a:pt x="19" y="266"/>
                </a:lnTo>
                <a:lnTo>
                  <a:pt x="21" y="270"/>
                </a:lnTo>
                <a:lnTo>
                  <a:pt x="21" y="270"/>
                </a:lnTo>
                <a:lnTo>
                  <a:pt x="21" y="271"/>
                </a:lnTo>
                <a:lnTo>
                  <a:pt x="19" y="275"/>
                </a:lnTo>
                <a:lnTo>
                  <a:pt x="21" y="277"/>
                </a:lnTo>
                <a:lnTo>
                  <a:pt x="21" y="275"/>
                </a:lnTo>
                <a:lnTo>
                  <a:pt x="27" y="277"/>
                </a:lnTo>
                <a:lnTo>
                  <a:pt x="31" y="277"/>
                </a:lnTo>
                <a:lnTo>
                  <a:pt x="31" y="275"/>
                </a:lnTo>
                <a:lnTo>
                  <a:pt x="32" y="271"/>
                </a:lnTo>
                <a:lnTo>
                  <a:pt x="32" y="268"/>
                </a:lnTo>
                <a:lnTo>
                  <a:pt x="32" y="266"/>
                </a:lnTo>
                <a:lnTo>
                  <a:pt x="32" y="266"/>
                </a:lnTo>
                <a:lnTo>
                  <a:pt x="31" y="268"/>
                </a:lnTo>
                <a:lnTo>
                  <a:pt x="29" y="268"/>
                </a:lnTo>
                <a:lnTo>
                  <a:pt x="27" y="270"/>
                </a:lnTo>
                <a:lnTo>
                  <a:pt x="27" y="268"/>
                </a:lnTo>
                <a:lnTo>
                  <a:pt x="27" y="264"/>
                </a:lnTo>
                <a:lnTo>
                  <a:pt x="25" y="262"/>
                </a:lnTo>
                <a:lnTo>
                  <a:pt x="27" y="262"/>
                </a:lnTo>
                <a:lnTo>
                  <a:pt x="29" y="262"/>
                </a:lnTo>
                <a:lnTo>
                  <a:pt x="31" y="258"/>
                </a:lnTo>
                <a:lnTo>
                  <a:pt x="32" y="256"/>
                </a:lnTo>
                <a:lnTo>
                  <a:pt x="32" y="255"/>
                </a:lnTo>
                <a:lnTo>
                  <a:pt x="38" y="253"/>
                </a:lnTo>
                <a:lnTo>
                  <a:pt x="44" y="247"/>
                </a:lnTo>
                <a:lnTo>
                  <a:pt x="57" y="245"/>
                </a:lnTo>
                <a:lnTo>
                  <a:pt x="68" y="240"/>
                </a:lnTo>
                <a:lnTo>
                  <a:pt x="74" y="234"/>
                </a:lnTo>
                <a:lnTo>
                  <a:pt x="76" y="230"/>
                </a:lnTo>
                <a:lnTo>
                  <a:pt x="78" y="226"/>
                </a:lnTo>
                <a:lnTo>
                  <a:pt x="78" y="225"/>
                </a:lnTo>
                <a:lnTo>
                  <a:pt x="74" y="226"/>
                </a:lnTo>
                <a:lnTo>
                  <a:pt x="74" y="223"/>
                </a:lnTo>
                <a:lnTo>
                  <a:pt x="74" y="223"/>
                </a:lnTo>
                <a:lnTo>
                  <a:pt x="76" y="219"/>
                </a:lnTo>
                <a:lnTo>
                  <a:pt x="76" y="217"/>
                </a:lnTo>
                <a:lnTo>
                  <a:pt x="76" y="215"/>
                </a:lnTo>
                <a:lnTo>
                  <a:pt x="78" y="210"/>
                </a:lnTo>
                <a:lnTo>
                  <a:pt x="78" y="210"/>
                </a:lnTo>
                <a:lnTo>
                  <a:pt x="78" y="204"/>
                </a:lnTo>
                <a:lnTo>
                  <a:pt x="79" y="202"/>
                </a:lnTo>
                <a:lnTo>
                  <a:pt x="79" y="198"/>
                </a:lnTo>
                <a:lnTo>
                  <a:pt x="79" y="198"/>
                </a:lnTo>
                <a:lnTo>
                  <a:pt x="78" y="195"/>
                </a:lnTo>
                <a:lnTo>
                  <a:pt x="76" y="198"/>
                </a:lnTo>
                <a:lnTo>
                  <a:pt x="76" y="202"/>
                </a:lnTo>
                <a:lnTo>
                  <a:pt x="76" y="202"/>
                </a:lnTo>
                <a:lnTo>
                  <a:pt x="74" y="198"/>
                </a:lnTo>
                <a:lnTo>
                  <a:pt x="76" y="189"/>
                </a:lnTo>
                <a:lnTo>
                  <a:pt x="74" y="185"/>
                </a:lnTo>
                <a:lnTo>
                  <a:pt x="74" y="182"/>
                </a:lnTo>
                <a:lnTo>
                  <a:pt x="72" y="178"/>
                </a:lnTo>
                <a:lnTo>
                  <a:pt x="70" y="178"/>
                </a:lnTo>
                <a:lnTo>
                  <a:pt x="72" y="176"/>
                </a:lnTo>
                <a:lnTo>
                  <a:pt x="72" y="174"/>
                </a:lnTo>
                <a:lnTo>
                  <a:pt x="66" y="167"/>
                </a:lnTo>
                <a:lnTo>
                  <a:pt x="68" y="165"/>
                </a:lnTo>
                <a:lnTo>
                  <a:pt x="68" y="161"/>
                </a:lnTo>
                <a:lnTo>
                  <a:pt x="70" y="161"/>
                </a:lnTo>
                <a:lnTo>
                  <a:pt x="70" y="157"/>
                </a:lnTo>
                <a:lnTo>
                  <a:pt x="68" y="155"/>
                </a:lnTo>
                <a:lnTo>
                  <a:pt x="68" y="153"/>
                </a:lnTo>
                <a:lnTo>
                  <a:pt x="70" y="153"/>
                </a:lnTo>
                <a:lnTo>
                  <a:pt x="72" y="155"/>
                </a:lnTo>
                <a:lnTo>
                  <a:pt x="74" y="153"/>
                </a:lnTo>
                <a:lnTo>
                  <a:pt x="78" y="153"/>
                </a:lnTo>
                <a:lnTo>
                  <a:pt x="81" y="152"/>
                </a:lnTo>
                <a:lnTo>
                  <a:pt x="81" y="148"/>
                </a:lnTo>
                <a:lnTo>
                  <a:pt x="89" y="142"/>
                </a:lnTo>
                <a:lnTo>
                  <a:pt x="95" y="142"/>
                </a:lnTo>
                <a:lnTo>
                  <a:pt x="93" y="140"/>
                </a:lnTo>
                <a:lnTo>
                  <a:pt x="95" y="138"/>
                </a:lnTo>
                <a:lnTo>
                  <a:pt x="96" y="138"/>
                </a:lnTo>
                <a:lnTo>
                  <a:pt x="96" y="137"/>
                </a:lnTo>
                <a:lnTo>
                  <a:pt x="104" y="133"/>
                </a:lnTo>
                <a:lnTo>
                  <a:pt x="104" y="129"/>
                </a:lnTo>
                <a:lnTo>
                  <a:pt x="106" y="129"/>
                </a:lnTo>
                <a:lnTo>
                  <a:pt x="108" y="125"/>
                </a:lnTo>
                <a:lnTo>
                  <a:pt x="108" y="127"/>
                </a:lnTo>
                <a:lnTo>
                  <a:pt x="110" y="127"/>
                </a:lnTo>
                <a:lnTo>
                  <a:pt x="113" y="122"/>
                </a:lnTo>
                <a:lnTo>
                  <a:pt x="113" y="120"/>
                </a:lnTo>
                <a:lnTo>
                  <a:pt x="115" y="120"/>
                </a:lnTo>
                <a:lnTo>
                  <a:pt x="123" y="116"/>
                </a:lnTo>
                <a:lnTo>
                  <a:pt x="127" y="114"/>
                </a:lnTo>
                <a:lnTo>
                  <a:pt x="128" y="112"/>
                </a:lnTo>
                <a:lnTo>
                  <a:pt x="132" y="114"/>
                </a:lnTo>
                <a:lnTo>
                  <a:pt x="142" y="108"/>
                </a:lnTo>
                <a:lnTo>
                  <a:pt x="144" y="105"/>
                </a:lnTo>
                <a:lnTo>
                  <a:pt x="145" y="105"/>
                </a:lnTo>
                <a:lnTo>
                  <a:pt x="155" y="99"/>
                </a:lnTo>
                <a:lnTo>
                  <a:pt x="155" y="97"/>
                </a:lnTo>
                <a:lnTo>
                  <a:pt x="159" y="95"/>
                </a:lnTo>
                <a:lnTo>
                  <a:pt x="162" y="92"/>
                </a:lnTo>
                <a:lnTo>
                  <a:pt x="162" y="90"/>
                </a:lnTo>
                <a:lnTo>
                  <a:pt x="164" y="84"/>
                </a:lnTo>
                <a:lnTo>
                  <a:pt x="168" y="84"/>
                </a:lnTo>
                <a:lnTo>
                  <a:pt x="168" y="80"/>
                </a:lnTo>
                <a:lnTo>
                  <a:pt x="170" y="78"/>
                </a:lnTo>
                <a:lnTo>
                  <a:pt x="166" y="78"/>
                </a:lnTo>
                <a:lnTo>
                  <a:pt x="166" y="78"/>
                </a:lnTo>
                <a:lnTo>
                  <a:pt x="166" y="78"/>
                </a:lnTo>
                <a:lnTo>
                  <a:pt x="168" y="77"/>
                </a:lnTo>
                <a:lnTo>
                  <a:pt x="170" y="77"/>
                </a:lnTo>
                <a:lnTo>
                  <a:pt x="170" y="75"/>
                </a:lnTo>
                <a:lnTo>
                  <a:pt x="170" y="73"/>
                </a:lnTo>
                <a:lnTo>
                  <a:pt x="172" y="73"/>
                </a:lnTo>
                <a:lnTo>
                  <a:pt x="174" y="69"/>
                </a:lnTo>
                <a:lnTo>
                  <a:pt x="172" y="64"/>
                </a:lnTo>
                <a:lnTo>
                  <a:pt x="172" y="64"/>
                </a:lnTo>
                <a:lnTo>
                  <a:pt x="168" y="62"/>
                </a:lnTo>
                <a:lnTo>
                  <a:pt x="168" y="62"/>
                </a:lnTo>
                <a:lnTo>
                  <a:pt x="168" y="60"/>
                </a:lnTo>
                <a:lnTo>
                  <a:pt x="170" y="60"/>
                </a:lnTo>
                <a:lnTo>
                  <a:pt x="170" y="52"/>
                </a:lnTo>
                <a:lnTo>
                  <a:pt x="168" y="50"/>
                </a:lnTo>
                <a:lnTo>
                  <a:pt x="170" y="50"/>
                </a:lnTo>
                <a:lnTo>
                  <a:pt x="170" y="43"/>
                </a:lnTo>
                <a:lnTo>
                  <a:pt x="170" y="39"/>
                </a:lnTo>
                <a:lnTo>
                  <a:pt x="172" y="37"/>
                </a:lnTo>
                <a:lnTo>
                  <a:pt x="172" y="34"/>
                </a:lnTo>
                <a:lnTo>
                  <a:pt x="170" y="32"/>
                </a:lnTo>
                <a:lnTo>
                  <a:pt x="170" y="28"/>
                </a:lnTo>
                <a:lnTo>
                  <a:pt x="172" y="26"/>
                </a:lnTo>
                <a:lnTo>
                  <a:pt x="170" y="22"/>
                </a:lnTo>
                <a:lnTo>
                  <a:pt x="170" y="17"/>
                </a:lnTo>
                <a:lnTo>
                  <a:pt x="170" y="17"/>
                </a:lnTo>
                <a:lnTo>
                  <a:pt x="170" y="15"/>
                </a:lnTo>
                <a:lnTo>
                  <a:pt x="170" y="13"/>
                </a:lnTo>
                <a:lnTo>
                  <a:pt x="170" y="11"/>
                </a:lnTo>
                <a:lnTo>
                  <a:pt x="174" y="7"/>
                </a:lnTo>
                <a:lnTo>
                  <a:pt x="172" y="5"/>
                </a:lnTo>
                <a:lnTo>
                  <a:pt x="174" y="4"/>
                </a:lnTo>
                <a:lnTo>
                  <a:pt x="174" y="0"/>
                </a:lnTo>
                <a:lnTo>
                  <a:pt x="174" y="0"/>
                </a:lnTo>
                <a:lnTo>
                  <a:pt x="172" y="0"/>
                </a:lnTo>
                <a:lnTo>
                  <a:pt x="17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Freeform 926">
            <a:extLst>
              <a:ext uri="{FF2B5EF4-FFF2-40B4-BE49-F238E27FC236}">
                <a16:creationId xmlns:a16="http://schemas.microsoft.com/office/drawing/2014/main" id="{B66E0EBB-EF61-4F30-A092-7F63FB98718A}"/>
              </a:ext>
            </a:extLst>
          </p:cNvPr>
          <p:cNvSpPr>
            <a:spLocks/>
          </p:cNvSpPr>
          <p:nvPr/>
        </p:nvSpPr>
        <p:spPr bwMode="auto">
          <a:xfrm>
            <a:off x="6718650" y="5056912"/>
            <a:ext cx="38845" cy="43701"/>
          </a:xfrm>
          <a:custGeom>
            <a:avLst/>
            <a:gdLst>
              <a:gd name="T0" fmla="*/ 17 w 24"/>
              <a:gd name="T1" fmla="*/ 4 h 27"/>
              <a:gd name="T2" fmla="*/ 15 w 24"/>
              <a:gd name="T3" fmla="*/ 2 h 27"/>
              <a:gd name="T4" fmla="*/ 9 w 24"/>
              <a:gd name="T5" fmla="*/ 0 h 27"/>
              <a:gd name="T6" fmla="*/ 7 w 24"/>
              <a:gd name="T7" fmla="*/ 0 h 27"/>
              <a:gd name="T8" fmla="*/ 5 w 24"/>
              <a:gd name="T9" fmla="*/ 4 h 27"/>
              <a:gd name="T10" fmla="*/ 2 w 24"/>
              <a:gd name="T11" fmla="*/ 12 h 27"/>
              <a:gd name="T12" fmla="*/ 0 w 24"/>
              <a:gd name="T13" fmla="*/ 15 h 27"/>
              <a:gd name="T14" fmla="*/ 2 w 24"/>
              <a:gd name="T15" fmla="*/ 17 h 27"/>
              <a:gd name="T16" fmla="*/ 3 w 24"/>
              <a:gd name="T17" fmla="*/ 19 h 27"/>
              <a:gd name="T18" fmla="*/ 5 w 24"/>
              <a:gd name="T19" fmla="*/ 23 h 27"/>
              <a:gd name="T20" fmla="*/ 11 w 24"/>
              <a:gd name="T21" fmla="*/ 27 h 27"/>
              <a:gd name="T22" fmla="*/ 17 w 24"/>
              <a:gd name="T23" fmla="*/ 27 h 27"/>
              <a:gd name="T24" fmla="*/ 20 w 24"/>
              <a:gd name="T25" fmla="*/ 25 h 27"/>
              <a:gd name="T26" fmla="*/ 20 w 24"/>
              <a:gd name="T27" fmla="*/ 23 h 27"/>
              <a:gd name="T28" fmla="*/ 20 w 24"/>
              <a:gd name="T29" fmla="*/ 19 h 27"/>
              <a:gd name="T30" fmla="*/ 22 w 24"/>
              <a:gd name="T31" fmla="*/ 19 h 27"/>
              <a:gd name="T32" fmla="*/ 24 w 24"/>
              <a:gd name="T33" fmla="*/ 19 h 27"/>
              <a:gd name="T34" fmla="*/ 22 w 24"/>
              <a:gd name="T35" fmla="*/ 17 h 27"/>
              <a:gd name="T36" fmla="*/ 24 w 24"/>
              <a:gd name="T37" fmla="*/ 13 h 27"/>
              <a:gd name="T38" fmla="*/ 24 w 24"/>
              <a:gd name="T39" fmla="*/ 12 h 27"/>
              <a:gd name="T40" fmla="*/ 24 w 24"/>
              <a:gd name="T41" fmla="*/ 12 h 27"/>
              <a:gd name="T42" fmla="*/ 22 w 24"/>
              <a:gd name="T43" fmla="*/ 8 h 27"/>
              <a:gd name="T44" fmla="*/ 20 w 24"/>
              <a:gd name="T45" fmla="*/ 6 h 27"/>
              <a:gd name="T46" fmla="*/ 20 w 24"/>
              <a:gd name="T47" fmla="*/ 6 h 27"/>
              <a:gd name="T48" fmla="*/ 18 w 24"/>
              <a:gd name="T49" fmla="*/ 6 h 27"/>
              <a:gd name="T50" fmla="*/ 18 w 24"/>
              <a:gd name="T51" fmla="*/ 6 h 27"/>
              <a:gd name="T52" fmla="*/ 17 w 24"/>
              <a:gd name="T53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4" h="27">
                <a:moveTo>
                  <a:pt x="17" y="4"/>
                </a:moveTo>
                <a:lnTo>
                  <a:pt x="15" y="2"/>
                </a:lnTo>
                <a:lnTo>
                  <a:pt x="9" y="0"/>
                </a:lnTo>
                <a:lnTo>
                  <a:pt x="7" y="0"/>
                </a:lnTo>
                <a:lnTo>
                  <a:pt x="5" y="4"/>
                </a:lnTo>
                <a:lnTo>
                  <a:pt x="2" y="12"/>
                </a:lnTo>
                <a:lnTo>
                  <a:pt x="0" y="15"/>
                </a:lnTo>
                <a:lnTo>
                  <a:pt x="2" y="17"/>
                </a:lnTo>
                <a:lnTo>
                  <a:pt x="3" y="19"/>
                </a:lnTo>
                <a:lnTo>
                  <a:pt x="5" y="23"/>
                </a:lnTo>
                <a:lnTo>
                  <a:pt x="11" y="27"/>
                </a:lnTo>
                <a:lnTo>
                  <a:pt x="17" y="27"/>
                </a:lnTo>
                <a:lnTo>
                  <a:pt x="20" y="25"/>
                </a:lnTo>
                <a:lnTo>
                  <a:pt x="20" y="23"/>
                </a:lnTo>
                <a:lnTo>
                  <a:pt x="20" y="19"/>
                </a:lnTo>
                <a:lnTo>
                  <a:pt x="22" y="19"/>
                </a:lnTo>
                <a:lnTo>
                  <a:pt x="24" y="19"/>
                </a:lnTo>
                <a:lnTo>
                  <a:pt x="22" y="17"/>
                </a:lnTo>
                <a:lnTo>
                  <a:pt x="24" y="13"/>
                </a:lnTo>
                <a:lnTo>
                  <a:pt x="24" y="12"/>
                </a:lnTo>
                <a:lnTo>
                  <a:pt x="24" y="12"/>
                </a:lnTo>
                <a:lnTo>
                  <a:pt x="22" y="8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7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Freeform 927">
            <a:extLst>
              <a:ext uri="{FF2B5EF4-FFF2-40B4-BE49-F238E27FC236}">
                <a16:creationId xmlns:a16="http://schemas.microsoft.com/office/drawing/2014/main" id="{62017693-2767-451A-9A0E-FB226E50FE69}"/>
              </a:ext>
            </a:extLst>
          </p:cNvPr>
          <p:cNvSpPr>
            <a:spLocks noEditPoints="1"/>
          </p:cNvSpPr>
          <p:nvPr/>
        </p:nvSpPr>
        <p:spPr bwMode="auto">
          <a:xfrm>
            <a:off x="6336671" y="4958182"/>
            <a:ext cx="437010" cy="365793"/>
          </a:xfrm>
          <a:custGeom>
            <a:avLst/>
            <a:gdLst>
              <a:gd name="T0" fmla="*/ 256 w 270"/>
              <a:gd name="T1" fmla="*/ 84 h 226"/>
              <a:gd name="T2" fmla="*/ 239 w 270"/>
              <a:gd name="T3" fmla="*/ 80 h 226"/>
              <a:gd name="T4" fmla="*/ 243 w 270"/>
              <a:gd name="T5" fmla="*/ 61 h 226"/>
              <a:gd name="T6" fmla="*/ 254 w 270"/>
              <a:gd name="T7" fmla="*/ 61 h 226"/>
              <a:gd name="T8" fmla="*/ 254 w 270"/>
              <a:gd name="T9" fmla="*/ 31 h 226"/>
              <a:gd name="T10" fmla="*/ 253 w 270"/>
              <a:gd name="T11" fmla="*/ 11 h 226"/>
              <a:gd name="T12" fmla="*/ 236 w 270"/>
              <a:gd name="T13" fmla="*/ 5 h 226"/>
              <a:gd name="T14" fmla="*/ 222 w 270"/>
              <a:gd name="T15" fmla="*/ 0 h 226"/>
              <a:gd name="T16" fmla="*/ 209 w 270"/>
              <a:gd name="T17" fmla="*/ 3 h 226"/>
              <a:gd name="T18" fmla="*/ 202 w 270"/>
              <a:gd name="T19" fmla="*/ 9 h 226"/>
              <a:gd name="T20" fmla="*/ 190 w 270"/>
              <a:gd name="T21" fmla="*/ 14 h 226"/>
              <a:gd name="T22" fmla="*/ 181 w 270"/>
              <a:gd name="T23" fmla="*/ 20 h 226"/>
              <a:gd name="T24" fmla="*/ 175 w 270"/>
              <a:gd name="T25" fmla="*/ 35 h 226"/>
              <a:gd name="T26" fmla="*/ 168 w 270"/>
              <a:gd name="T27" fmla="*/ 41 h 226"/>
              <a:gd name="T28" fmla="*/ 157 w 270"/>
              <a:gd name="T29" fmla="*/ 46 h 226"/>
              <a:gd name="T30" fmla="*/ 153 w 270"/>
              <a:gd name="T31" fmla="*/ 59 h 226"/>
              <a:gd name="T32" fmla="*/ 145 w 270"/>
              <a:gd name="T33" fmla="*/ 61 h 226"/>
              <a:gd name="T34" fmla="*/ 126 w 270"/>
              <a:gd name="T35" fmla="*/ 58 h 226"/>
              <a:gd name="T36" fmla="*/ 108 w 270"/>
              <a:gd name="T37" fmla="*/ 59 h 226"/>
              <a:gd name="T38" fmla="*/ 93 w 270"/>
              <a:gd name="T39" fmla="*/ 76 h 226"/>
              <a:gd name="T40" fmla="*/ 76 w 270"/>
              <a:gd name="T41" fmla="*/ 78 h 226"/>
              <a:gd name="T42" fmla="*/ 70 w 270"/>
              <a:gd name="T43" fmla="*/ 58 h 226"/>
              <a:gd name="T44" fmla="*/ 59 w 270"/>
              <a:gd name="T45" fmla="*/ 108 h 226"/>
              <a:gd name="T46" fmla="*/ 44 w 270"/>
              <a:gd name="T47" fmla="*/ 116 h 226"/>
              <a:gd name="T48" fmla="*/ 34 w 270"/>
              <a:gd name="T49" fmla="*/ 116 h 226"/>
              <a:gd name="T50" fmla="*/ 23 w 270"/>
              <a:gd name="T51" fmla="*/ 116 h 226"/>
              <a:gd name="T52" fmla="*/ 12 w 270"/>
              <a:gd name="T53" fmla="*/ 103 h 226"/>
              <a:gd name="T54" fmla="*/ 2 w 270"/>
              <a:gd name="T55" fmla="*/ 110 h 226"/>
              <a:gd name="T56" fmla="*/ 10 w 270"/>
              <a:gd name="T57" fmla="*/ 131 h 226"/>
              <a:gd name="T58" fmla="*/ 21 w 270"/>
              <a:gd name="T59" fmla="*/ 164 h 226"/>
              <a:gd name="T60" fmla="*/ 25 w 270"/>
              <a:gd name="T61" fmla="*/ 187 h 226"/>
              <a:gd name="T62" fmla="*/ 21 w 270"/>
              <a:gd name="T63" fmla="*/ 196 h 226"/>
              <a:gd name="T64" fmla="*/ 25 w 270"/>
              <a:gd name="T65" fmla="*/ 215 h 226"/>
              <a:gd name="T66" fmla="*/ 34 w 270"/>
              <a:gd name="T67" fmla="*/ 215 h 226"/>
              <a:gd name="T68" fmla="*/ 40 w 270"/>
              <a:gd name="T69" fmla="*/ 221 h 226"/>
              <a:gd name="T70" fmla="*/ 53 w 270"/>
              <a:gd name="T71" fmla="*/ 226 h 226"/>
              <a:gd name="T72" fmla="*/ 66 w 270"/>
              <a:gd name="T73" fmla="*/ 219 h 226"/>
              <a:gd name="T74" fmla="*/ 83 w 270"/>
              <a:gd name="T75" fmla="*/ 219 h 226"/>
              <a:gd name="T76" fmla="*/ 93 w 270"/>
              <a:gd name="T77" fmla="*/ 213 h 226"/>
              <a:gd name="T78" fmla="*/ 111 w 270"/>
              <a:gd name="T79" fmla="*/ 211 h 226"/>
              <a:gd name="T80" fmla="*/ 130 w 270"/>
              <a:gd name="T81" fmla="*/ 215 h 226"/>
              <a:gd name="T82" fmla="*/ 145 w 270"/>
              <a:gd name="T83" fmla="*/ 213 h 226"/>
              <a:gd name="T84" fmla="*/ 155 w 270"/>
              <a:gd name="T85" fmla="*/ 207 h 226"/>
              <a:gd name="T86" fmla="*/ 173 w 270"/>
              <a:gd name="T87" fmla="*/ 202 h 226"/>
              <a:gd name="T88" fmla="*/ 192 w 270"/>
              <a:gd name="T89" fmla="*/ 187 h 226"/>
              <a:gd name="T90" fmla="*/ 217 w 270"/>
              <a:gd name="T91" fmla="*/ 164 h 226"/>
              <a:gd name="T92" fmla="*/ 236 w 270"/>
              <a:gd name="T93" fmla="*/ 138 h 226"/>
              <a:gd name="T94" fmla="*/ 247 w 270"/>
              <a:gd name="T95" fmla="*/ 123 h 226"/>
              <a:gd name="T96" fmla="*/ 258 w 270"/>
              <a:gd name="T97" fmla="*/ 112 h 226"/>
              <a:gd name="T98" fmla="*/ 268 w 270"/>
              <a:gd name="T99" fmla="*/ 89 h 226"/>
              <a:gd name="T100" fmla="*/ 266 w 270"/>
              <a:gd name="T101" fmla="*/ 80 h 226"/>
              <a:gd name="T102" fmla="*/ 206 w 270"/>
              <a:gd name="T103" fmla="*/ 136 h 226"/>
              <a:gd name="T104" fmla="*/ 196 w 270"/>
              <a:gd name="T105" fmla="*/ 142 h 226"/>
              <a:gd name="T106" fmla="*/ 187 w 270"/>
              <a:gd name="T107" fmla="*/ 149 h 226"/>
              <a:gd name="T108" fmla="*/ 175 w 270"/>
              <a:gd name="T109" fmla="*/ 138 h 226"/>
              <a:gd name="T110" fmla="*/ 179 w 270"/>
              <a:gd name="T111" fmla="*/ 127 h 226"/>
              <a:gd name="T112" fmla="*/ 194 w 270"/>
              <a:gd name="T113" fmla="*/ 116 h 226"/>
              <a:gd name="T114" fmla="*/ 202 w 270"/>
              <a:gd name="T115" fmla="*/ 116 h 226"/>
              <a:gd name="T116" fmla="*/ 207 w 270"/>
              <a:gd name="T117" fmla="*/ 131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0" h="226">
                <a:moveTo>
                  <a:pt x="260" y="78"/>
                </a:moveTo>
                <a:lnTo>
                  <a:pt x="260" y="80"/>
                </a:lnTo>
                <a:lnTo>
                  <a:pt x="258" y="80"/>
                </a:lnTo>
                <a:lnTo>
                  <a:pt x="256" y="80"/>
                </a:lnTo>
                <a:lnTo>
                  <a:pt x="256" y="84"/>
                </a:lnTo>
                <a:lnTo>
                  <a:pt x="256" y="86"/>
                </a:lnTo>
                <a:lnTo>
                  <a:pt x="253" y="88"/>
                </a:lnTo>
                <a:lnTo>
                  <a:pt x="247" y="88"/>
                </a:lnTo>
                <a:lnTo>
                  <a:pt x="241" y="84"/>
                </a:lnTo>
                <a:lnTo>
                  <a:pt x="239" y="80"/>
                </a:lnTo>
                <a:lnTo>
                  <a:pt x="238" y="78"/>
                </a:lnTo>
                <a:lnTo>
                  <a:pt x="236" y="76"/>
                </a:lnTo>
                <a:lnTo>
                  <a:pt x="238" y="73"/>
                </a:lnTo>
                <a:lnTo>
                  <a:pt x="241" y="65"/>
                </a:lnTo>
                <a:lnTo>
                  <a:pt x="243" y="61"/>
                </a:lnTo>
                <a:lnTo>
                  <a:pt x="245" y="61"/>
                </a:lnTo>
                <a:lnTo>
                  <a:pt x="251" y="63"/>
                </a:lnTo>
                <a:lnTo>
                  <a:pt x="253" y="65"/>
                </a:lnTo>
                <a:lnTo>
                  <a:pt x="254" y="67"/>
                </a:lnTo>
                <a:lnTo>
                  <a:pt x="254" y="61"/>
                </a:lnTo>
                <a:lnTo>
                  <a:pt x="256" y="56"/>
                </a:lnTo>
                <a:lnTo>
                  <a:pt x="256" y="50"/>
                </a:lnTo>
                <a:lnTo>
                  <a:pt x="256" y="39"/>
                </a:lnTo>
                <a:lnTo>
                  <a:pt x="256" y="35"/>
                </a:lnTo>
                <a:lnTo>
                  <a:pt x="254" y="31"/>
                </a:lnTo>
                <a:lnTo>
                  <a:pt x="254" y="28"/>
                </a:lnTo>
                <a:lnTo>
                  <a:pt x="254" y="28"/>
                </a:lnTo>
                <a:lnTo>
                  <a:pt x="254" y="20"/>
                </a:lnTo>
                <a:lnTo>
                  <a:pt x="253" y="14"/>
                </a:lnTo>
                <a:lnTo>
                  <a:pt x="253" y="11"/>
                </a:lnTo>
                <a:lnTo>
                  <a:pt x="251" y="7"/>
                </a:lnTo>
                <a:lnTo>
                  <a:pt x="247" y="3"/>
                </a:lnTo>
                <a:lnTo>
                  <a:pt x="241" y="3"/>
                </a:lnTo>
                <a:lnTo>
                  <a:pt x="238" y="3"/>
                </a:lnTo>
                <a:lnTo>
                  <a:pt x="236" y="5"/>
                </a:lnTo>
                <a:lnTo>
                  <a:pt x="234" y="3"/>
                </a:lnTo>
                <a:lnTo>
                  <a:pt x="230" y="1"/>
                </a:lnTo>
                <a:lnTo>
                  <a:pt x="228" y="1"/>
                </a:lnTo>
                <a:lnTo>
                  <a:pt x="226" y="0"/>
                </a:lnTo>
                <a:lnTo>
                  <a:pt x="222" y="0"/>
                </a:lnTo>
                <a:lnTo>
                  <a:pt x="217" y="0"/>
                </a:lnTo>
                <a:lnTo>
                  <a:pt x="215" y="0"/>
                </a:lnTo>
                <a:lnTo>
                  <a:pt x="213" y="1"/>
                </a:lnTo>
                <a:lnTo>
                  <a:pt x="211" y="1"/>
                </a:lnTo>
                <a:lnTo>
                  <a:pt x="209" y="3"/>
                </a:lnTo>
                <a:lnTo>
                  <a:pt x="209" y="5"/>
                </a:lnTo>
                <a:lnTo>
                  <a:pt x="209" y="7"/>
                </a:lnTo>
                <a:lnTo>
                  <a:pt x="206" y="7"/>
                </a:lnTo>
                <a:lnTo>
                  <a:pt x="204" y="9"/>
                </a:lnTo>
                <a:lnTo>
                  <a:pt x="202" y="9"/>
                </a:lnTo>
                <a:lnTo>
                  <a:pt x="200" y="11"/>
                </a:lnTo>
                <a:lnTo>
                  <a:pt x="198" y="9"/>
                </a:lnTo>
                <a:lnTo>
                  <a:pt x="196" y="11"/>
                </a:lnTo>
                <a:lnTo>
                  <a:pt x="192" y="13"/>
                </a:lnTo>
                <a:lnTo>
                  <a:pt x="190" y="14"/>
                </a:lnTo>
                <a:lnTo>
                  <a:pt x="189" y="16"/>
                </a:lnTo>
                <a:lnTo>
                  <a:pt x="187" y="16"/>
                </a:lnTo>
                <a:lnTo>
                  <a:pt x="185" y="18"/>
                </a:lnTo>
                <a:lnTo>
                  <a:pt x="183" y="20"/>
                </a:lnTo>
                <a:lnTo>
                  <a:pt x="181" y="20"/>
                </a:lnTo>
                <a:lnTo>
                  <a:pt x="179" y="22"/>
                </a:lnTo>
                <a:lnTo>
                  <a:pt x="175" y="28"/>
                </a:lnTo>
                <a:lnTo>
                  <a:pt x="175" y="31"/>
                </a:lnTo>
                <a:lnTo>
                  <a:pt x="175" y="33"/>
                </a:lnTo>
                <a:lnTo>
                  <a:pt x="175" y="35"/>
                </a:lnTo>
                <a:lnTo>
                  <a:pt x="173" y="35"/>
                </a:lnTo>
                <a:lnTo>
                  <a:pt x="172" y="37"/>
                </a:lnTo>
                <a:lnTo>
                  <a:pt x="170" y="37"/>
                </a:lnTo>
                <a:lnTo>
                  <a:pt x="168" y="39"/>
                </a:lnTo>
                <a:lnTo>
                  <a:pt x="168" y="41"/>
                </a:lnTo>
                <a:lnTo>
                  <a:pt x="166" y="43"/>
                </a:lnTo>
                <a:lnTo>
                  <a:pt x="164" y="44"/>
                </a:lnTo>
                <a:lnTo>
                  <a:pt x="162" y="44"/>
                </a:lnTo>
                <a:lnTo>
                  <a:pt x="160" y="46"/>
                </a:lnTo>
                <a:lnTo>
                  <a:pt x="157" y="46"/>
                </a:lnTo>
                <a:lnTo>
                  <a:pt x="155" y="48"/>
                </a:lnTo>
                <a:lnTo>
                  <a:pt x="157" y="54"/>
                </a:lnTo>
                <a:lnTo>
                  <a:pt x="155" y="56"/>
                </a:lnTo>
                <a:lnTo>
                  <a:pt x="155" y="58"/>
                </a:lnTo>
                <a:lnTo>
                  <a:pt x="153" y="59"/>
                </a:lnTo>
                <a:lnTo>
                  <a:pt x="155" y="61"/>
                </a:lnTo>
                <a:lnTo>
                  <a:pt x="151" y="63"/>
                </a:lnTo>
                <a:lnTo>
                  <a:pt x="149" y="63"/>
                </a:lnTo>
                <a:lnTo>
                  <a:pt x="147" y="61"/>
                </a:lnTo>
                <a:lnTo>
                  <a:pt x="145" y="61"/>
                </a:lnTo>
                <a:lnTo>
                  <a:pt x="141" y="61"/>
                </a:lnTo>
                <a:lnTo>
                  <a:pt x="138" y="63"/>
                </a:lnTo>
                <a:lnTo>
                  <a:pt x="134" y="61"/>
                </a:lnTo>
                <a:lnTo>
                  <a:pt x="132" y="61"/>
                </a:lnTo>
                <a:lnTo>
                  <a:pt x="126" y="58"/>
                </a:lnTo>
                <a:lnTo>
                  <a:pt x="125" y="58"/>
                </a:lnTo>
                <a:lnTo>
                  <a:pt x="123" y="56"/>
                </a:lnTo>
                <a:lnTo>
                  <a:pt x="117" y="56"/>
                </a:lnTo>
                <a:lnTo>
                  <a:pt x="111" y="56"/>
                </a:lnTo>
                <a:lnTo>
                  <a:pt x="108" y="59"/>
                </a:lnTo>
                <a:lnTo>
                  <a:pt x="106" y="67"/>
                </a:lnTo>
                <a:lnTo>
                  <a:pt x="102" y="69"/>
                </a:lnTo>
                <a:lnTo>
                  <a:pt x="96" y="71"/>
                </a:lnTo>
                <a:lnTo>
                  <a:pt x="96" y="74"/>
                </a:lnTo>
                <a:lnTo>
                  <a:pt x="93" y="76"/>
                </a:lnTo>
                <a:lnTo>
                  <a:pt x="89" y="76"/>
                </a:lnTo>
                <a:lnTo>
                  <a:pt x="87" y="78"/>
                </a:lnTo>
                <a:lnTo>
                  <a:pt x="83" y="78"/>
                </a:lnTo>
                <a:lnTo>
                  <a:pt x="79" y="80"/>
                </a:lnTo>
                <a:lnTo>
                  <a:pt x="76" y="78"/>
                </a:lnTo>
                <a:lnTo>
                  <a:pt x="70" y="78"/>
                </a:lnTo>
                <a:lnTo>
                  <a:pt x="72" y="76"/>
                </a:lnTo>
                <a:lnTo>
                  <a:pt x="74" y="71"/>
                </a:lnTo>
                <a:lnTo>
                  <a:pt x="74" y="67"/>
                </a:lnTo>
                <a:lnTo>
                  <a:pt x="70" y="58"/>
                </a:lnTo>
                <a:lnTo>
                  <a:pt x="68" y="52"/>
                </a:lnTo>
                <a:lnTo>
                  <a:pt x="62" y="48"/>
                </a:lnTo>
                <a:lnTo>
                  <a:pt x="62" y="48"/>
                </a:lnTo>
                <a:lnTo>
                  <a:pt x="60" y="108"/>
                </a:lnTo>
                <a:lnTo>
                  <a:pt x="59" y="108"/>
                </a:lnTo>
                <a:lnTo>
                  <a:pt x="53" y="108"/>
                </a:lnTo>
                <a:lnTo>
                  <a:pt x="49" y="110"/>
                </a:lnTo>
                <a:lnTo>
                  <a:pt x="47" y="114"/>
                </a:lnTo>
                <a:lnTo>
                  <a:pt x="45" y="114"/>
                </a:lnTo>
                <a:lnTo>
                  <a:pt x="44" y="116"/>
                </a:lnTo>
                <a:lnTo>
                  <a:pt x="44" y="119"/>
                </a:lnTo>
                <a:lnTo>
                  <a:pt x="42" y="118"/>
                </a:lnTo>
                <a:lnTo>
                  <a:pt x="38" y="119"/>
                </a:lnTo>
                <a:lnTo>
                  <a:pt x="38" y="116"/>
                </a:lnTo>
                <a:lnTo>
                  <a:pt x="34" y="116"/>
                </a:lnTo>
                <a:lnTo>
                  <a:pt x="34" y="118"/>
                </a:lnTo>
                <a:lnTo>
                  <a:pt x="30" y="118"/>
                </a:lnTo>
                <a:lnTo>
                  <a:pt x="28" y="116"/>
                </a:lnTo>
                <a:lnTo>
                  <a:pt x="27" y="118"/>
                </a:lnTo>
                <a:lnTo>
                  <a:pt x="23" y="116"/>
                </a:lnTo>
                <a:lnTo>
                  <a:pt x="17" y="114"/>
                </a:lnTo>
                <a:lnTo>
                  <a:pt x="15" y="110"/>
                </a:lnTo>
                <a:lnTo>
                  <a:pt x="15" y="106"/>
                </a:lnTo>
                <a:lnTo>
                  <a:pt x="13" y="106"/>
                </a:lnTo>
                <a:lnTo>
                  <a:pt x="12" y="103"/>
                </a:lnTo>
                <a:lnTo>
                  <a:pt x="8" y="104"/>
                </a:lnTo>
                <a:lnTo>
                  <a:pt x="6" y="106"/>
                </a:lnTo>
                <a:lnTo>
                  <a:pt x="6" y="108"/>
                </a:lnTo>
                <a:lnTo>
                  <a:pt x="6" y="110"/>
                </a:lnTo>
                <a:lnTo>
                  <a:pt x="2" y="110"/>
                </a:lnTo>
                <a:lnTo>
                  <a:pt x="0" y="112"/>
                </a:lnTo>
                <a:lnTo>
                  <a:pt x="0" y="112"/>
                </a:lnTo>
                <a:lnTo>
                  <a:pt x="2" y="118"/>
                </a:lnTo>
                <a:lnTo>
                  <a:pt x="8" y="121"/>
                </a:lnTo>
                <a:lnTo>
                  <a:pt x="10" y="131"/>
                </a:lnTo>
                <a:lnTo>
                  <a:pt x="10" y="136"/>
                </a:lnTo>
                <a:lnTo>
                  <a:pt x="13" y="146"/>
                </a:lnTo>
                <a:lnTo>
                  <a:pt x="15" y="155"/>
                </a:lnTo>
                <a:lnTo>
                  <a:pt x="21" y="161"/>
                </a:lnTo>
                <a:lnTo>
                  <a:pt x="21" y="164"/>
                </a:lnTo>
                <a:lnTo>
                  <a:pt x="25" y="172"/>
                </a:lnTo>
                <a:lnTo>
                  <a:pt x="25" y="174"/>
                </a:lnTo>
                <a:lnTo>
                  <a:pt x="27" y="179"/>
                </a:lnTo>
                <a:lnTo>
                  <a:pt x="27" y="185"/>
                </a:lnTo>
                <a:lnTo>
                  <a:pt x="25" y="187"/>
                </a:lnTo>
                <a:lnTo>
                  <a:pt x="23" y="187"/>
                </a:lnTo>
                <a:lnTo>
                  <a:pt x="21" y="185"/>
                </a:lnTo>
                <a:lnTo>
                  <a:pt x="19" y="187"/>
                </a:lnTo>
                <a:lnTo>
                  <a:pt x="19" y="191"/>
                </a:lnTo>
                <a:lnTo>
                  <a:pt x="21" y="196"/>
                </a:lnTo>
                <a:lnTo>
                  <a:pt x="25" y="198"/>
                </a:lnTo>
                <a:lnTo>
                  <a:pt x="28" y="204"/>
                </a:lnTo>
                <a:lnTo>
                  <a:pt x="25" y="207"/>
                </a:lnTo>
                <a:lnTo>
                  <a:pt x="27" y="211"/>
                </a:lnTo>
                <a:lnTo>
                  <a:pt x="25" y="215"/>
                </a:lnTo>
                <a:lnTo>
                  <a:pt x="25" y="217"/>
                </a:lnTo>
                <a:lnTo>
                  <a:pt x="27" y="219"/>
                </a:lnTo>
                <a:lnTo>
                  <a:pt x="27" y="217"/>
                </a:lnTo>
                <a:lnTo>
                  <a:pt x="30" y="213"/>
                </a:lnTo>
                <a:lnTo>
                  <a:pt x="34" y="215"/>
                </a:lnTo>
                <a:lnTo>
                  <a:pt x="34" y="219"/>
                </a:lnTo>
                <a:lnTo>
                  <a:pt x="32" y="219"/>
                </a:lnTo>
                <a:lnTo>
                  <a:pt x="34" y="219"/>
                </a:lnTo>
                <a:lnTo>
                  <a:pt x="38" y="219"/>
                </a:lnTo>
                <a:lnTo>
                  <a:pt x="40" y="221"/>
                </a:lnTo>
                <a:lnTo>
                  <a:pt x="40" y="224"/>
                </a:lnTo>
                <a:lnTo>
                  <a:pt x="42" y="222"/>
                </a:lnTo>
                <a:lnTo>
                  <a:pt x="51" y="226"/>
                </a:lnTo>
                <a:lnTo>
                  <a:pt x="51" y="226"/>
                </a:lnTo>
                <a:lnTo>
                  <a:pt x="53" y="226"/>
                </a:lnTo>
                <a:lnTo>
                  <a:pt x="55" y="224"/>
                </a:lnTo>
                <a:lnTo>
                  <a:pt x="59" y="224"/>
                </a:lnTo>
                <a:lnTo>
                  <a:pt x="60" y="221"/>
                </a:lnTo>
                <a:lnTo>
                  <a:pt x="66" y="221"/>
                </a:lnTo>
                <a:lnTo>
                  <a:pt x="66" y="219"/>
                </a:lnTo>
                <a:lnTo>
                  <a:pt x="70" y="219"/>
                </a:lnTo>
                <a:lnTo>
                  <a:pt x="76" y="221"/>
                </a:lnTo>
                <a:lnTo>
                  <a:pt x="77" y="221"/>
                </a:lnTo>
                <a:lnTo>
                  <a:pt x="81" y="219"/>
                </a:lnTo>
                <a:lnTo>
                  <a:pt x="83" y="219"/>
                </a:lnTo>
                <a:lnTo>
                  <a:pt x="85" y="217"/>
                </a:lnTo>
                <a:lnTo>
                  <a:pt x="87" y="217"/>
                </a:lnTo>
                <a:lnTo>
                  <a:pt x="89" y="217"/>
                </a:lnTo>
                <a:lnTo>
                  <a:pt x="89" y="215"/>
                </a:lnTo>
                <a:lnTo>
                  <a:pt x="93" y="213"/>
                </a:lnTo>
                <a:lnTo>
                  <a:pt x="100" y="213"/>
                </a:lnTo>
                <a:lnTo>
                  <a:pt x="104" y="215"/>
                </a:lnTo>
                <a:lnTo>
                  <a:pt x="108" y="215"/>
                </a:lnTo>
                <a:lnTo>
                  <a:pt x="108" y="213"/>
                </a:lnTo>
                <a:lnTo>
                  <a:pt x="111" y="211"/>
                </a:lnTo>
                <a:lnTo>
                  <a:pt x="121" y="215"/>
                </a:lnTo>
                <a:lnTo>
                  <a:pt x="123" y="215"/>
                </a:lnTo>
                <a:lnTo>
                  <a:pt x="130" y="217"/>
                </a:lnTo>
                <a:lnTo>
                  <a:pt x="132" y="217"/>
                </a:lnTo>
                <a:lnTo>
                  <a:pt x="130" y="215"/>
                </a:lnTo>
                <a:lnTo>
                  <a:pt x="132" y="211"/>
                </a:lnTo>
                <a:lnTo>
                  <a:pt x="136" y="213"/>
                </a:lnTo>
                <a:lnTo>
                  <a:pt x="138" y="215"/>
                </a:lnTo>
                <a:lnTo>
                  <a:pt x="145" y="213"/>
                </a:lnTo>
                <a:lnTo>
                  <a:pt x="145" y="213"/>
                </a:lnTo>
                <a:lnTo>
                  <a:pt x="141" y="211"/>
                </a:lnTo>
                <a:lnTo>
                  <a:pt x="143" y="207"/>
                </a:lnTo>
                <a:lnTo>
                  <a:pt x="147" y="207"/>
                </a:lnTo>
                <a:lnTo>
                  <a:pt x="153" y="206"/>
                </a:lnTo>
                <a:lnTo>
                  <a:pt x="155" y="207"/>
                </a:lnTo>
                <a:lnTo>
                  <a:pt x="158" y="207"/>
                </a:lnTo>
                <a:lnTo>
                  <a:pt x="162" y="206"/>
                </a:lnTo>
                <a:lnTo>
                  <a:pt x="168" y="204"/>
                </a:lnTo>
                <a:lnTo>
                  <a:pt x="168" y="202"/>
                </a:lnTo>
                <a:lnTo>
                  <a:pt x="173" y="202"/>
                </a:lnTo>
                <a:lnTo>
                  <a:pt x="175" y="198"/>
                </a:lnTo>
                <a:lnTo>
                  <a:pt x="187" y="191"/>
                </a:lnTo>
                <a:lnTo>
                  <a:pt x="189" y="189"/>
                </a:lnTo>
                <a:lnTo>
                  <a:pt x="189" y="187"/>
                </a:lnTo>
                <a:lnTo>
                  <a:pt x="192" y="187"/>
                </a:lnTo>
                <a:lnTo>
                  <a:pt x="209" y="170"/>
                </a:lnTo>
                <a:lnTo>
                  <a:pt x="209" y="168"/>
                </a:lnTo>
                <a:lnTo>
                  <a:pt x="211" y="168"/>
                </a:lnTo>
                <a:lnTo>
                  <a:pt x="215" y="164"/>
                </a:lnTo>
                <a:lnTo>
                  <a:pt x="217" y="164"/>
                </a:lnTo>
                <a:lnTo>
                  <a:pt x="219" y="159"/>
                </a:lnTo>
                <a:lnTo>
                  <a:pt x="222" y="155"/>
                </a:lnTo>
                <a:lnTo>
                  <a:pt x="230" y="142"/>
                </a:lnTo>
                <a:lnTo>
                  <a:pt x="232" y="138"/>
                </a:lnTo>
                <a:lnTo>
                  <a:pt x="236" y="138"/>
                </a:lnTo>
                <a:lnTo>
                  <a:pt x="238" y="134"/>
                </a:lnTo>
                <a:lnTo>
                  <a:pt x="238" y="133"/>
                </a:lnTo>
                <a:lnTo>
                  <a:pt x="241" y="129"/>
                </a:lnTo>
                <a:lnTo>
                  <a:pt x="243" y="125"/>
                </a:lnTo>
                <a:lnTo>
                  <a:pt x="247" y="123"/>
                </a:lnTo>
                <a:lnTo>
                  <a:pt x="249" y="121"/>
                </a:lnTo>
                <a:lnTo>
                  <a:pt x="253" y="119"/>
                </a:lnTo>
                <a:lnTo>
                  <a:pt x="253" y="118"/>
                </a:lnTo>
                <a:lnTo>
                  <a:pt x="254" y="118"/>
                </a:lnTo>
                <a:lnTo>
                  <a:pt x="258" y="112"/>
                </a:lnTo>
                <a:lnTo>
                  <a:pt x="260" y="110"/>
                </a:lnTo>
                <a:lnTo>
                  <a:pt x="262" y="106"/>
                </a:lnTo>
                <a:lnTo>
                  <a:pt x="264" y="101"/>
                </a:lnTo>
                <a:lnTo>
                  <a:pt x="266" y="95"/>
                </a:lnTo>
                <a:lnTo>
                  <a:pt x="268" y="89"/>
                </a:lnTo>
                <a:lnTo>
                  <a:pt x="270" y="84"/>
                </a:lnTo>
                <a:lnTo>
                  <a:pt x="268" y="84"/>
                </a:lnTo>
                <a:lnTo>
                  <a:pt x="270" y="80"/>
                </a:lnTo>
                <a:lnTo>
                  <a:pt x="270" y="80"/>
                </a:lnTo>
                <a:lnTo>
                  <a:pt x="266" y="80"/>
                </a:lnTo>
                <a:lnTo>
                  <a:pt x="260" y="78"/>
                </a:lnTo>
                <a:close/>
                <a:moveTo>
                  <a:pt x="207" y="131"/>
                </a:moveTo>
                <a:lnTo>
                  <a:pt x="204" y="133"/>
                </a:lnTo>
                <a:lnTo>
                  <a:pt x="206" y="134"/>
                </a:lnTo>
                <a:lnTo>
                  <a:pt x="206" y="136"/>
                </a:lnTo>
                <a:lnTo>
                  <a:pt x="206" y="138"/>
                </a:lnTo>
                <a:lnTo>
                  <a:pt x="202" y="140"/>
                </a:lnTo>
                <a:lnTo>
                  <a:pt x="200" y="140"/>
                </a:lnTo>
                <a:lnTo>
                  <a:pt x="198" y="140"/>
                </a:lnTo>
                <a:lnTo>
                  <a:pt x="196" y="142"/>
                </a:lnTo>
                <a:lnTo>
                  <a:pt x="192" y="142"/>
                </a:lnTo>
                <a:lnTo>
                  <a:pt x="190" y="146"/>
                </a:lnTo>
                <a:lnTo>
                  <a:pt x="190" y="147"/>
                </a:lnTo>
                <a:lnTo>
                  <a:pt x="189" y="149"/>
                </a:lnTo>
                <a:lnTo>
                  <a:pt x="187" y="149"/>
                </a:lnTo>
                <a:lnTo>
                  <a:pt x="183" y="147"/>
                </a:lnTo>
                <a:lnTo>
                  <a:pt x="181" y="146"/>
                </a:lnTo>
                <a:lnTo>
                  <a:pt x="177" y="144"/>
                </a:lnTo>
                <a:lnTo>
                  <a:pt x="177" y="140"/>
                </a:lnTo>
                <a:lnTo>
                  <a:pt x="175" y="138"/>
                </a:lnTo>
                <a:lnTo>
                  <a:pt x="175" y="136"/>
                </a:lnTo>
                <a:lnTo>
                  <a:pt x="173" y="134"/>
                </a:lnTo>
                <a:lnTo>
                  <a:pt x="172" y="131"/>
                </a:lnTo>
                <a:lnTo>
                  <a:pt x="173" y="131"/>
                </a:lnTo>
                <a:lnTo>
                  <a:pt x="179" y="127"/>
                </a:lnTo>
                <a:lnTo>
                  <a:pt x="179" y="121"/>
                </a:lnTo>
                <a:lnTo>
                  <a:pt x="183" y="119"/>
                </a:lnTo>
                <a:lnTo>
                  <a:pt x="190" y="118"/>
                </a:lnTo>
                <a:lnTo>
                  <a:pt x="190" y="116"/>
                </a:lnTo>
                <a:lnTo>
                  <a:pt x="194" y="116"/>
                </a:lnTo>
                <a:lnTo>
                  <a:pt x="194" y="114"/>
                </a:lnTo>
                <a:lnTo>
                  <a:pt x="196" y="114"/>
                </a:lnTo>
                <a:lnTo>
                  <a:pt x="198" y="116"/>
                </a:lnTo>
                <a:lnTo>
                  <a:pt x="198" y="114"/>
                </a:lnTo>
                <a:lnTo>
                  <a:pt x="202" y="116"/>
                </a:lnTo>
                <a:lnTo>
                  <a:pt x="204" y="116"/>
                </a:lnTo>
                <a:lnTo>
                  <a:pt x="207" y="118"/>
                </a:lnTo>
                <a:lnTo>
                  <a:pt x="209" y="125"/>
                </a:lnTo>
                <a:lnTo>
                  <a:pt x="211" y="129"/>
                </a:lnTo>
                <a:lnTo>
                  <a:pt x="207" y="13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Freeform 928">
            <a:extLst>
              <a:ext uri="{FF2B5EF4-FFF2-40B4-BE49-F238E27FC236}">
                <a16:creationId xmlns:a16="http://schemas.microsoft.com/office/drawing/2014/main" id="{4880B453-DD45-4D7E-A6D3-C68BA6E9DCD6}"/>
              </a:ext>
            </a:extLst>
          </p:cNvPr>
          <p:cNvSpPr>
            <a:spLocks/>
          </p:cNvSpPr>
          <p:nvPr/>
        </p:nvSpPr>
        <p:spPr bwMode="auto">
          <a:xfrm>
            <a:off x="6615063" y="5142697"/>
            <a:ext cx="63123" cy="56650"/>
          </a:xfrm>
          <a:custGeom>
            <a:avLst/>
            <a:gdLst>
              <a:gd name="T0" fmla="*/ 35 w 39"/>
              <a:gd name="T1" fmla="*/ 4 h 35"/>
              <a:gd name="T2" fmla="*/ 32 w 39"/>
              <a:gd name="T3" fmla="*/ 2 h 35"/>
              <a:gd name="T4" fmla="*/ 30 w 39"/>
              <a:gd name="T5" fmla="*/ 2 h 35"/>
              <a:gd name="T6" fmla="*/ 26 w 39"/>
              <a:gd name="T7" fmla="*/ 0 h 35"/>
              <a:gd name="T8" fmla="*/ 26 w 39"/>
              <a:gd name="T9" fmla="*/ 2 h 35"/>
              <a:gd name="T10" fmla="*/ 24 w 39"/>
              <a:gd name="T11" fmla="*/ 0 h 35"/>
              <a:gd name="T12" fmla="*/ 22 w 39"/>
              <a:gd name="T13" fmla="*/ 0 h 35"/>
              <a:gd name="T14" fmla="*/ 22 w 39"/>
              <a:gd name="T15" fmla="*/ 2 h 35"/>
              <a:gd name="T16" fmla="*/ 18 w 39"/>
              <a:gd name="T17" fmla="*/ 2 h 35"/>
              <a:gd name="T18" fmla="*/ 18 w 39"/>
              <a:gd name="T19" fmla="*/ 4 h 35"/>
              <a:gd name="T20" fmla="*/ 11 w 39"/>
              <a:gd name="T21" fmla="*/ 5 h 35"/>
              <a:gd name="T22" fmla="*/ 7 w 39"/>
              <a:gd name="T23" fmla="*/ 7 h 35"/>
              <a:gd name="T24" fmla="*/ 7 w 39"/>
              <a:gd name="T25" fmla="*/ 13 h 35"/>
              <a:gd name="T26" fmla="*/ 1 w 39"/>
              <a:gd name="T27" fmla="*/ 17 h 35"/>
              <a:gd name="T28" fmla="*/ 0 w 39"/>
              <a:gd name="T29" fmla="*/ 17 h 35"/>
              <a:gd name="T30" fmla="*/ 1 w 39"/>
              <a:gd name="T31" fmla="*/ 20 h 35"/>
              <a:gd name="T32" fmla="*/ 3 w 39"/>
              <a:gd name="T33" fmla="*/ 22 h 35"/>
              <a:gd name="T34" fmla="*/ 3 w 39"/>
              <a:gd name="T35" fmla="*/ 24 h 35"/>
              <a:gd name="T36" fmla="*/ 5 w 39"/>
              <a:gd name="T37" fmla="*/ 26 h 35"/>
              <a:gd name="T38" fmla="*/ 5 w 39"/>
              <a:gd name="T39" fmla="*/ 30 h 35"/>
              <a:gd name="T40" fmla="*/ 9 w 39"/>
              <a:gd name="T41" fmla="*/ 32 h 35"/>
              <a:gd name="T42" fmla="*/ 11 w 39"/>
              <a:gd name="T43" fmla="*/ 33 h 35"/>
              <a:gd name="T44" fmla="*/ 15 w 39"/>
              <a:gd name="T45" fmla="*/ 35 h 35"/>
              <a:gd name="T46" fmla="*/ 17 w 39"/>
              <a:gd name="T47" fmla="*/ 35 h 35"/>
              <a:gd name="T48" fmla="*/ 18 w 39"/>
              <a:gd name="T49" fmla="*/ 33 h 35"/>
              <a:gd name="T50" fmla="*/ 18 w 39"/>
              <a:gd name="T51" fmla="*/ 32 h 35"/>
              <a:gd name="T52" fmla="*/ 20 w 39"/>
              <a:gd name="T53" fmla="*/ 28 h 35"/>
              <a:gd name="T54" fmla="*/ 24 w 39"/>
              <a:gd name="T55" fmla="*/ 28 h 35"/>
              <a:gd name="T56" fmla="*/ 26 w 39"/>
              <a:gd name="T57" fmla="*/ 26 h 35"/>
              <a:gd name="T58" fmla="*/ 28 w 39"/>
              <a:gd name="T59" fmla="*/ 26 h 35"/>
              <a:gd name="T60" fmla="*/ 30 w 39"/>
              <a:gd name="T61" fmla="*/ 26 h 35"/>
              <a:gd name="T62" fmla="*/ 34 w 39"/>
              <a:gd name="T63" fmla="*/ 24 h 35"/>
              <a:gd name="T64" fmla="*/ 34 w 39"/>
              <a:gd name="T65" fmla="*/ 22 h 35"/>
              <a:gd name="T66" fmla="*/ 34 w 39"/>
              <a:gd name="T67" fmla="*/ 20 h 35"/>
              <a:gd name="T68" fmla="*/ 32 w 39"/>
              <a:gd name="T69" fmla="*/ 19 h 35"/>
              <a:gd name="T70" fmla="*/ 35 w 39"/>
              <a:gd name="T71" fmla="*/ 17 h 35"/>
              <a:gd name="T72" fmla="*/ 39 w 39"/>
              <a:gd name="T73" fmla="*/ 15 h 35"/>
              <a:gd name="T74" fmla="*/ 37 w 39"/>
              <a:gd name="T75" fmla="*/ 11 h 35"/>
              <a:gd name="T76" fmla="*/ 35 w 39"/>
              <a:gd name="T77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9" h="35">
                <a:moveTo>
                  <a:pt x="35" y="4"/>
                </a:moveTo>
                <a:lnTo>
                  <a:pt x="32" y="2"/>
                </a:lnTo>
                <a:lnTo>
                  <a:pt x="30" y="2"/>
                </a:lnTo>
                <a:lnTo>
                  <a:pt x="26" y="0"/>
                </a:lnTo>
                <a:lnTo>
                  <a:pt x="26" y="2"/>
                </a:lnTo>
                <a:lnTo>
                  <a:pt x="24" y="0"/>
                </a:lnTo>
                <a:lnTo>
                  <a:pt x="22" y="0"/>
                </a:lnTo>
                <a:lnTo>
                  <a:pt x="22" y="2"/>
                </a:lnTo>
                <a:lnTo>
                  <a:pt x="18" y="2"/>
                </a:lnTo>
                <a:lnTo>
                  <a:pt x="18" y="4"/>
                </a:lnTo>
                <a:lnTo>
                  <a:pt x="11" y="5"/>
                </a:lnTo>
                <a:lnTo>
                  <a:pt x="7" y="7"/>
                </a:lnTo>
                <a:lnTo>
                  <a:pt x="7" y="13"/>
                </a:lnTo>
                <a:lnTo>
                  <a:pt x="1" y="17"/>
                </a:lnTo>
                <a:lnTo>
                  <a:pt x="0" y="17"/>
                </a:lnTo>
                <a:lnTo>
                  <a:pt x="1" y="20"/>
                </a:lnTo>
                <a:lnTo>
                  <a:pt x="3" y="22"/>
                </a:lnTo>
                <a:lnTo>
                  <a:pt x="3" y="24"/>
                </a:lnTo>
                <a:lnTo>
                  <a:pt x="5" y="26"/>
                </a:lnTo>
                <a:lnTo>
                  <a:pt x="5" y="30"/>
                </a:lnTo>
                <a:lnTo>
                  <a:pt x="9" y="32"/>
                </a:lnTo>
                <a:lnTo>
                  <a:pt x="11" y="33"/>
                </a:lnTo>
                <a:lnTo>
                  <a:pt x="15" y="35"/>
                </a:lnTo>
                <a:lnTo>
                  <a:pt x="17" y="35"/>
                </a:lnTo>
                <a:lnTo>
                  <a:pt x="18" y="33"/>
                </a:lnTo>
                <a:lnTo>
                  <a:pt x="18" y="32"/>
                </a:lnTo>
                <a:lnTo>
                  <a:pt x="20" y="28"/>
                </a:lnTo>
                <a:lnTo>
                  <a:pt x="24" y="28"/>
                </a:lnTo>
                <a:lnTo>
                  <a:pt x="26" y="26"/>
                </a:lnTo>
                <a:lnTo>
                  <a:pt x="28" y="26"/>
                </a:lnTo>
                <a:lnTo>
                  <a:pt x="30" y="26"/>
                </a:lnTo>
                <a:lnTo>
                  <a:pt x="34" y="24"/>
                </a:lnTo>
                <a:lnTo>
                  <a:pt x="34" y="22"/>
                </a:lnTo>
                <a:lnTo>
                  <a:pt x="34" y="20"/>
                </a:lnTo>
                <a:lnTo>
                  <a:pt x="32" y="19"/>
                </a:lnTo>
                <a:lnTo>
                  <a:pt x="35" y="17"/>
                </a:lnTo>
                <a:lnTo>
                  <a:pt x="39" y="15"/>
                </a:lnTo>
                <a:lnTo>
                  <a:pt x="37" y="11"/>
                </a:lnTo>
                <a:lnTo>
                  <a:pt x="3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Freeform 929">
            <a:extLst>
              <a:ext uri="{FF2B5EF4-FFF2-40B4-BE49-F238E27FC236}">
                <a16:creationId xmlns:a16="http://schemas.microsoft.com/office/drawing/2014/main" id="{9B03BFDB-6486-4CA2-A77A-6D0FA4A21ABD}"/>
              </a:ext>
            </a:extLst>
          </p:cNvPr>
          <p:cNvSpPr>
            <a:spLocks/>
          </p:cNvSpPr>
          <p:nvPr/>
        </p:nvSpPr>
        <p:spPr bwMode="auto">
          <a:xfrm>
            <a:off x="9641758" y="579982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Freeform 930">
            <a:extLst>
              <a:ext uri="{FF2B5EF4-FFF2-40B4-BE49-F238E27FC236}">
                <a16:creationId xmlns:a16="http://schemas.microsoft.com/office/drawing/2014/main" id="{E0904CA6-7FDB-4289-A6DC-C8ACC786D562}"/>
              </a:ext>
            </a:extLst>
          </p:cNvPr>
          <p:cNvSpPr>
            <a:spLocks/>
          </p:cNvSpPr>
          <p:nvPr/>
        </p:nvSpPr>
        <p:spPr bwMode="auto">
          <a:xfrm>
            <a:off x="9641758" y="579982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Freeform 931">
            <a:extLst>
              <a:ext uri="{FF2B5EF4-FFF2-40B4-BE49-F238E27FC236}">
                <a16:creationId xmlns:a16="http://schemas.microsoft.com/office/drawing/2014/main" id="{464BDD1D-735D-4061-8CC4-8CE100C73CDC}"/>
              </a:ext>
            </a:extLst>
          </p:cNvPr>
          <p:cNvSpPr>
            <a:spLocks/>
          </p:cNvSpPr>
          <p:nvPr/>
        </p:nvSpPr>
        <p:spPr bwMode="auto">
          <a:xfrm>
            <a:off x="9586726" y="4747770"/>
            <a:ext cx="11329" cy="16186"/>
          </a:xfrm>
          <a:custGeom>
            <a:avLst/>
            <a:gdLst>
              <a:gd name="T0" fmla="*/ 0 w 7"/>
              <a:gd name="T1" fmla="*/ 10 h 10"/>
              <a:gd name="T2" fmla="*/ 4 w 7"/>
              <a:gd name="T3" fmla="*/ 10 h 10"/>
              <a:gd name="T4" fmla="*/ 7 w 7"/>
              <a:gd name="T5" fmla="*/ 10 h 10"/>
              <a:gd name="T6" fmla="*/ 7 w 7"/>
              <a:gd name="T7" fmla="*/ 8 h 10"/>
              <a:gd name="T8" fmla="*/ 7 w 7"/>
              <a:gd name="T9" fmla="*/ 6 h 10"/>
              <a:gd name="T10" fmla="*/ 5 w 7"/>
              <a:gd name="T11" fmla="*/ 6 h 10"/>
              <a:gd name="T12" fmla="*/ 5 w 7"/>
              <a:gd name="T13" fmla="*/ 6 h 10"/>
              <a:gd name="T14" fmla="*/ 7 w 7"/>
              <a:gd name="T15" fmla="*/ 4 h 10"/>
              <a:gd name="T16" fmla="*/ 7 w 7"/>
              <a:gd name="T17" fmla="*/ 2 h 10"/>
              <a:gd name="T18" fmla="*/ 4 w 7"/>
              <a:gd name="T19" fmla="*/ 4 h 10"/>
              <a:gd name="T20" fmla="*/ 4 w 7"/>
              <a:gd name="T21" fmla="*/ 0 h 10"/>
              <a:gd name="T22" fmla="*/ 2 w 7"/>
              <a:gd name="T23" fmla="*/ 2 h 10"/>
              <a:gd name="T24" fmla="*/ 2 w 7"/>
              <a:gd name="T25" fmla="*/ 2 h 10"/>
              <a:gd name="T26" fmla="*/ 0 w 7"/>
              <a:gd name="T27" fmla="*/ 2 h 10"/>
              <a:gd name="T28" fmla="*/ 0 w 7"/>
              <a:gd name="T29" fmla="*/ 4 h 10"/>
              <a:gd name="T30" fmla="*/ 0 w 7"/>
              <a:gd name="T31" fmla="*/ 4 h 10"/>
              <a:gd name="T32" fmla="*/ 0 w 7"/>
              <a:gd name="T33" fmla="*/ 8 h 10"/>
              <a:gd name="T34" fmla="*/ 0 w 7"/>
              <a:gd name="T35" fmla="*/ 10 h 10"/>
              <a:gd name="T36" fmla="*/ 0 w 7"/>
              <a:gd name="T3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" h="10">
                <a:moveTo>
                  <a:pt x="0" y="10"/>
                </a:moveTo>
                <a:lnTo>
                  <a:pt x="4" y="10"/>
                </a:lnTo>
                <a:lnTo>
                  <a:pt x="7" y="10"/>
                </a:lnTo>
                <a:lnTo>
                  <a:pt x="7" y="8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7" y="4"/>
                </a:lnTo>
                <a:lnTo>
                  <a:pt x="7" y="2"/>
                </a:lnTo>
                <a:lnTo>
                  <a:pt x="4" y="4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Freeform 932">
            <a:extLst>
              <a:ext uri="{FF2B5EF4-FFF2-40B4-BE49-F238E27FC236}">
                <a16:creationId xmlns:a16="http://schemas.microsoft.com/office/drawing/2014/main" id="{8526C687-B057-4686-B9D6-297FF9143510}"/>
              </a:ext>
            </a:extLst>
          </p:cNvPr>
          <p:cNvSpPr>
            <a:spLocks/>
          </p:cNvSpPr>
          <p:nvPr/>
        </p:nvSpPr>
        <p:spPr bwMode="auto">
          <a:xfrm>
            <a:off x="8915027" y="4666841"/>
            <a:ext cx="1076338" cy="954947"/>
          </a:xfrm>
          <a:custGeom>
            <a:avLst/>
            <a:gdLst>
              <a:gd name="T0" fmla="*/ 663 w 665"/>
              <a:gd name="T1" fmla="*/ 288 h 590"/>
              <a:gd name="T2" fmla="*/ 643 w 665"/>
              <a:gd name="T3" fmla="*/ 251 h 590"/>
              <a:gd name="T4" fmla="*/ 633 w 665"/>
              <a:gd name="T5" fmla="*/ 217 h 590"/>
              <a:gd name="T6" fmla="*/ 616 w 665"/>
              <a:gd name="T7" fmla="*/ 204 h 590"/>
              <a:gd name="T8" fmla="*/ 605 w 665"/>
              <a:gd name="T9" fmla="*/ 172 h 590"/>
              <a:gd name="T10" fmla="*/ 584 w 665"/>
              <a:gd name="T11" fmla="*/ 159 h 590"/>
              <a:gd name="T12" fmla="*/ 567 w 665"/>
              <a:gd name="T13" fmla="*/ 112 h 590"/>
              <a:gd name="T14" fmla="*/ 556 w 665"/>
              <a:gd name="T15" fmla="*/ 65 h 590"/>
              <a:gd name="T16" fmla="*/ 533 w 665"/>
              <a:gd name="T17" fmla="*/ 37 h 590"/>
              <a:gd name="T18" fmla="*/ 524 w 665"/>
              <a:gd name="T19" fmla="*/ 2 h 590"/>
              <a:gd name="T20" fmla="*/ 511 w 665"/>
              <a:gd name="T21" fmla="*/ 33 h 590"/>
              <a:gd name="T22" fmla="*/ 501 w 665"/>
              <a:gd name="T23" fmla="*/ 76 h 590"/>
              <a:gd name="T24" fmla="*/ 464 w 665"/>
              <a:gd name="T25" fmla="*/ 123 h 590"/>
              <a:gd name="T26" fmla="*/ 424 w 665"/>
              <a:gd name="T27" fmla="*/ 93 h 590"/>
              <a:gd name="T28" fmla="*/ 402 w 665"/>
              <a:gd name="T29" fmla="*/ 63 h 590"/>
              <a:gd name="T30" fmla="*/ 417 w 665"/>
              <a:gd name="T31" fmla="*/ 41 h 590"/>
              <a:gd name="T32" fmla="*/ 417 w 665"/>
              <a:gd name="T33" fmla="*/ 18 h 590"/>
              <a:gd name="T34" fmla="*/ 403 w 665"/>
              <a:gd name="T35" fmla="*/ 18 h 590"/>
              <a:gd name="T36" fmla="*/ 377 w 665"/>
              <a:gd name="T37" fmla="*/ 17 h 590"/>
              <a:gd name="T38" fmla="*/ 347 w 665"/>
              <a:gd name="T39" fmla="*/ 3 h 590"/>
              <a:gd name="T40" fmla="*/ 349 w 665"/>
              <a:gd name="T41" fmla="*/ 22 h 590"/>
              <a:gd name="T42" fmla="*/ 319 w 665"/>
              <a:gd name="T43" fmla="*/ 32 h 590"/>
              <a:gd name="T44" fmla="*/ 302 w 665"/>
              <a:gd name="T45" fmla="*/ 48 h 590"/>
              <a:gd name="T46" fmla="*/ 296 w 665"/>
              <a:gd name="T47" fmla="*/ 71 h 590"/>
              <a:gd name="T48" fmla="*/ 277 w 665"/>
              <a:gd name="T49" fmla="*/ 73 h 590"/>
              <a:gd name="T50" fmla="*/ 272 w 665"/>
              <a:gd name="T51" fmla="*/ 71 h 590"/>
              <a:gd name="T52" fmla="*/ 249 w 665"/>
              <a:gd name="T53" fmla="*/ 54 h 590"/>
              <a:gd name="T54" fmla="*/ 232 w 665"/>
              <a:gd name="T55" fmla="*/ 61 h 590"/>
              <a:gd name="T56" fmla="*/ 223 w 665"/>
              <a:gd name="T57" fmla="*/ 80 h 590"/>
              <a:gd name="T58" fmla="*/ 215 w 665"/>
              <a:gd name="T59" fmla="*/ 97 h 590"/>
              <a:gd name="T60" fmla="*/ 198 w 665"/>
              <a:gd name="T61" fmla="*/ 106 h 590"/>
              <a:gd name="T62" fmla="*/ 183 w 665"/>
              <a:gd name="T63" fmla="*/ 99 h 590"/>
              <a:gd name="T64" fmla="*/ 166 w 665"/>
              <a:gd name="T65" fmla="*/ 135 h 590"/>
              <a:gd name="T66" fmla="*/ 112 w 665"/>
              <a:gd name="T67" fmla="*/ 163 h 590"/>
              <a:gd name="T68" fmla="*/ 61 w 665"/>
              <a:gd name="T69" fmla="*/ 180 h 590"/>
              <a:gd name="T70" fmla="*/ 29 w 665"/>
              <a:gd name="T71" fmla="*/ 193 h 590"/>
              <a:gd name="T72" fmla="*/ 19 w 665"/>
              <a:gd name="T73" fmla="*/ 273 h 590"/>
              <a:gd name="T74" fmla="*/ 14 w 665"/>
              <a:gd name="T75" fmla="*/ 286 h 590"/>
              <a:gd name="T76" fmla="*/ 19 w 665"/>
              <a:gd name="T77" fmla="*/ 348 h 590"/>
              <a:gd name="T78" fmla="*/ 19 w 665"/>
              <a:gd name="T79" fmla="*/ 417 h 590"/>
              <a:gd name="T80" fmla="*/ 23 w 665"/>
              <a:gd name="T81" fmla="*/ 459 h 590"/>
              <a:gd name="T82" fmla="*/ 57 w 665"/>
              <a:gd name="T83" fmla="*/ 453 h 590"/>
              <a:gd name="T84" fmla="*/ 95 w 665"/>
              <a:gd name="T85" fmla="*/ 438 h 590"/>
              <a:gd name="T86" fmla="*/ 134 w 665"/>
              <a:gd name="T87" fmla="*/ 442 h 590"/>
              <a:gd name="T88" fmla="*/ 181 w 665"/>
              <a:gd name="T89" fmla="*/ 412 h 590"/>
              <a:gd name="T90" fmla="*/ 240 w 665"/>
              <a:gd name="T91" fmla="*/ 397 h 590"/>
              <a:gd name="T92" fmla="*/ 304 w 665"/>
              <a:gd name="T93" fmla="*/ 406 h 590"/>
              <a:gd name="T94" fmla="*/ 330 w 665"/>
              <a:gd name="T95" fmla="*/ 432 h 590"/>
              <a:gd name="T96" fmla="*/ 338 w 665"/>
              <a:gd name="T97" fmla="*/ 472 h 590"/>
              <a:gd name="T98" fmla="*/ 364 w 665"/>
              <a:gd name="T99" fmla="*/ 446 h 590"/>
              <a:gd name="T100" fmla="*/ 383 w 665"/>
              <a:gd name="T101" fmla="*/ 446 h 590"/>
              <a:gd name="T102" fmla="*/ 366 w 665"/>
              <a:gd name="T103" fmla="*/ 479 h 590"/>
              <a:gd name="T104" fmla="*/ 381 w 665"/>
              <a:gd name="T105" fmla="*/ 492 h 590"/>
              <a:gd name="T106" fmla="*/ 396 w 665"/>
              <a:gd name="T107" fmla="*/ 507 h 590"/>
              <a:gd name="T108" fmla="*/ 417 w 665"/>
              <a:gd name="T109" fmla="*/ 562 h 590"/>
              <a:gd name="T110" fmla="*/ 454 w 665"/>
              <a:gd name="T111" fmla="*/ 569 h 590"/>
              <a:gd name="T112" fmla="*/ 473 w 665"/>
              <a:gd name="T113" fmla="*/ 569 h 590"/>
              <a:gd name="T114" fmla="*/ 490 w 665"/>
              <a:gd name="T115" fmla="*/ 586 h 590"/>
              <a:gd name="T116" fmla="*/ 513 w 665"/>
              <a:gd name="T117" fmla="*/ 564 h 590"/>
              <a:gd name="T118" fmla="*/ 560 w 665"/>
              <a:gd name="T119" fmla="*/ 537 h 590"/>
              <a:gd name="T120" fmla="*/ 596 w 665"/>
              <a:gd name="T121" fmla="*/ 466 h 590"/>
              <a:gd name="T122" fmla="*/ 628 w 665"/>
              <a:gd name="T123" fmla="*/ 432 h 590"/>
              <a:gd name="T124" fmla="*/ 648 w 665"/>
              <a:gd name="T125" fmla="*/ 380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5" h="590">
                <a:moveTo>
                  <a:pt x="663" y="333"/>
                </a:moveTo>
                <a:lnTo>
                  <a:pt x="663" y="329"/>
                </a:lnTo>
                <a:lnTo>
                  <a:pt x="662" y="324"/>
                </a:lnTo>
                <a:lnTo>
                  <a:pt x="660" y="322"/>
                </a:lnTo>
                <a:lnTo>
                  <a:pt x="660" y="318"/>
                </a:lnTo>
                <a:lnTo>
                  <a:pt x="662" y="316"/>
                </a:lnTo>
                <a:lnTo>
                  <a:pt x="662" y="313"/>
                </a:lnTo>
                <a:lnTo>
                  <a:pt x="663" y="307"/>
                </a:lnTo>
                <a:lnTo>
                  <a:pt x="663" y="305"/>
                </a:lnTo>
                <a:lnTo>
                  <a:pt x="663" y="296"/>
                </a:lnTo>
                <a:lnTo>
                  <a:pt x="665" y="294"/>
                </a:lnTo>
                <a:lnTo>
                  <a:pt x="663" y="292"/>
                </a:lnTo>
                <a:lnTo>
                  <a:pt x="663" y="288"/>
                </a:lnTo>
                <a:lnTo>
                  <a:pt x="663" y="281"/>
                </a:lnTo>
                <a:lnTo>
                  <a:pt x="662" y="281"/>
                </a:lnTo>
                <a:lnTo>
                  <a:pt x="663" y="277"/>
                </a:lnTo>
                <a:lnTo>
                  <a:pt x="660" y="275"/>
                </a:lnTo>
                <a:lnTo>
                  <a:pt x="658" y="273"/>
                </a:lnTo>
                <a:lnTo>
                  <a:pt x="658" y="269"/>
                </a:lnTo>
                <a:lnTo>
                  <a:pt x="654" y="266"/>
                </a:lnTo>
                <a:lnTo>
                  <a:pt x="652" y="260"/>
                </a:lnTo>
                <a:lnTo>
                  <a:pt x="652" y="256"/>
                </a:lnTo>
                <a:lnTo>
                  <a:pt x="650" y="253"/>
                </a:lnTo>
                <a:lnTo>
                  <a:pt x="646" y="253"/>
                </a:lnTo>
                <a:lnTo>
                  <a:pt x="645" y="253"/>
                </a:lnTo>
                <a:lnTo>
                  <a:pt x="643" y="251"/>
                </a:lnTo>
                <a:lnTo>
                  <a:pt x="643" y="247"/>
                </a:lnTo>
                <a:lnTo>
                  <a:pt x="641" y="247"/>
                </a:lnTo>
                <a:lnTo>
                  <a:pt x="641" y="243"/>
                </a:lnTo>
                <a:lnTo>
                  <a:pt x="635" y="239"/>
                </a:lnTo>
                <a:lnTo>
                  <a:pt x="633" y="238"/>
                </a:lnTo>
                <a:lnTo>
                  <a:pt x="635" y="236"/>
                </a:lnTo>
                <a:lnTo>
                  <a:pt x="633" y="232"/>
                </a:lnTo>
                <a:lnTo>
                  <a:pt x="635" y="228"/>
                </a:lnTo>
                <a:lnTo>
                  <a:pt x="637" y="223"/>
                </a:lnTo>
                <a:lnTo>
                  <a:pt x="635" y="221"/>
                </a:lnTo>
                <a:lnTo>
                  <a:pt x="635" y="217"/>
                </a:lnTo>
                <a:lnTo>
                  <a:pt x="633" y="217"/>
                </a:lnTo>
                <a:lnTo>
                  <a:pt x="633" y="217"/>
                </a:lnTo>
                <a:lnTo>
                  <a:pt x="633" y="219"/>
                </a:lnTo>
                <a:lnTo>
                  <a:pt x="633" y="221"/>
                </a:lnTo>
                <a:lnTo>
                  <a:pt x="626" y="215"/>
                </a:lnTo>
                <a:lnTo>
                  <a:pt x="624" y="211"/>
                </a:lnTo>
                <a:lnTo>
                  <a:pt x="622" y="211"/>
                </a:lnTo>
                <a:lnTo>
                  <a:pt x="622" y="213"/>
                </a:lnTo>
                <a:lnTo>
                  <a:pt x="622" y="215"/>
                </a:lnTo>
                <a:lnTo>
                  <a:pt x="624" y="221"/>
                </a:lnTo>
                <a:lnTo>
                  <a:pt x="620" y="217"/>
                </a:lnTo>
                <a:lnTo>
                  <a:pt x="618" y="219"/>
                </a:lnTo>
                <a:lnTo>
                  <a:pt x="618" y="215"/>
                </a:lnTo>
                <a:lnTo>
                  <a:pt x="616" y="213"/>
                </a:lnTo>
                <a:lnTo>
                  <a:pt x="616" y="204"/>
                </a:lnTo>
                <a:lnTo>
                  <a:pt x="616" y="202"/>
                </a:lnTo>
                <a:lnTo>
                  <a:pt x="616" y="200"/>
                </a:lnTo>
                <a:lnTo>
                  <a:pt x="614" y="198"/>
                </a:lnTo>
                <a:lnTo>
                  <a:pt x="614" y="196"/>
                </a:lnTo>
                <a:lnTo>
                  <a:pt x="613" y="194"/>
                </a:lnTo>
                <a:lnTo>
                  <a:pt x="613" y="191"/>
                </a:lnTo>
                <a:lnTo>
                  <a:pt x="609" y="187"/>
                </a:lnTo>
                <a:lnTo>
                  <a:pt x="607" y="183"/>
                </a:lnTo>
                <a:lnTo>
                  <a:pt x="607" y="180"/>
                </a:lnTo>
                <a:lnTo>
                  <a:pt x="609" y="180"/>
                </a:lnTo>
                <a:lnTo>
                  <a:pt x="609" y="178"/>
                </a:lnTo>
                <a:lnTo>
                  <a:pt x="607" y="172"/>
                </a:lnTo>
                <a:lnTo>
                  <a:pt x="605" y="172"/>
                </a:lnTo>
                <a:lnTo>
                  <a:pt x="603" y="172"/>
                </a:lnTo>
                <a:lnTo>
                  <a:pt x="599" y="168"/>
                </a:lnTo>
                <a:lnTo>
                  <a:pt x="597" y="168"/>
                </a:lnTo>
                <a:lnTo>
                  <a:pt x="594" y="165"/>
                </a:lnTo>
                <a:lnTo>
                  <a:pt x="592" y="166"/>
                </a:lnTo>
                <a:lnTo>
                  <a:pt x="590" y="165"/>
                </a:lnTo>
                <a:lnTo>
                  <a:pt x="586" y="165"/>
                </a:lnTo>
                <a:lnTo>
                  <a:pt x="584" y="166"/>
                </a:lnTo>
                <a:lnTo>
                  <a:pt x="586" y="163"/>
                </a:lnTo>
                <a:lnTo>
                  <a:pt x="590" y="163"/>
                </a:lnTo>
                <a:lnTo>
                  <a:pt x="590" y="159"/>
                </a:lnTo>
                <a:lnTo>
                  <a:pt x="588" y="157"/>
                </a:lnTo>
                <a:lnTo>
                  <a:pt x="584" y="159"/>
                </a:lnTo>
                <a:lnTo>
                  <a:pt x="582" y="157"/>
                </a:lnTo>
                <a:lnTo>
                  <a:pt x="581" y="155"/>
                </a:lnTo>
                <a:lnTo>
                  <a:pt x="581" y="155"/>
                </a:lnTo>
                <a:lnTo>
                  <a:pt x="573" y="151"/>
                </a:lnTo>
                <a:lnTo>
                  <a:pt x="569" y="146"/>
                </a:lnTo>
                <a:lnTo>
                  <a:pt x="569" y="140"/>
                </a:lnTo>
                <a:lnTo>
                  <a:pt x="567" y="136"/>
                </a:lnTo>
                <a:lnTo>
                  <a:pt x="567" y="133"/>
                </a:lnTo>
                <a:lnTo>
                  <a:pt x="569" y="133"/>
                </a:lnTo>
                <a:lnTo>
                  <a:pt x="571" y="125"/>
                </a:lnTo>
                <a:lnTo>
                  <a:pt x="569" y="118"/>
                </a:lnTo>
                <a:lnTo>
                  <a:pt x="567" y="114"/>
                </a:lnTo>
                <a:lnTo>
                  <a:pt x="567" y="112"/>
                </a:lnTo>
                <a:lnTo>
                  <a:pt x="565" y="110"/>
                </a:lnTo>
                <a:lnTo>
                  <a:pt x="564" y="110"/>
                </a:lnTo>
                <a:lnTo>
                  <a:pt x="560" y="105"/>
                </a:lnTo>
                <a:lnTo>
                  <a:pt x="560" y="95"/>
                </a:lnTo>
                <a:lnTo>
                  <a:pt x="562" y="95"/>
                </a:lnTo>
                <a:lnTo>
                  <a:pt x="562" y="93"/>
                </a:lnTo>
                <a:lnTo>
                  <a:pt x="560" y="91"/>
                </a:lnTo>
                <a:lnTo>
                  <a:pt x="560" y="80"/>
                </a:lnTo>
                <a:lnTo>
                  <a:pt x="560" y="78"/>
                </a:lnTo>
                <a:lnTo>
                  <a:pt x="560" y="75"/>
                </a:lnTo>
                <a:lnTo>
                  <a:pt x="560" y="75"/>
                </a:lnTo>
                <a:lnTo>
                  <a:pt x="562" y="71"/>
                </a:lnTo>
                <a:lnTo>
                  <a:pt x="556" y="65"/>
                </a:lnTo>
                <a:lnTo>
                  <a:pt x="552" y="63"/>
                </a:lnTo>
                <a:lnTo>
                  <a:pt x="552" y="61"/>
                </a:lnTo>
                <a:lnTo>
                  <a:pt x="549" y="58"/>
                </a:lnTo>
                <a:lnTo>
                  <a:pt x="545" y="61"/>
                </a:lnTo>
                <a:lnTo>
                  <a:pt x="545" y="60"/>
                </a:lnTo>
                <a:lnTo>
                  <a:pt x="543" y="63"/>
                </a:lnTo>
                <a:lnTo>
                  <a:pt x="539" y="63"/>
                </a:lnTo>
                <a:lnTo>
                  <a:pt x="535" y="58"/>
                </a:lnTo>
                <a:lnTo>
                  <a:pt x="535" y="56"/>
                </a:lnTo>
                <a:lnTo>
                  <a:pt x="533" y="50"/>
                </a:lnTo>
                <a:lnTo>
                  <a:pt x="535" y="45"/>
                </a:lnTo>
                <a:lnTo>
                  <a:pt x="535" y="37"/>
                </a:lnTo>
                <a:lnTo>
                  <a:pt x="533" y="37"/>
                </a:lnTo>
                <a:lnTo>
                  <a:pt x="532" y="35"/>
                </a:lnTo>
                <a:lnTo>
                  <a:pt x="533" y="32"/>
                </a:lnTo>
                <a:lnTo>
                  <a:pt x="532" y="30"/>
                </a:lnTo>
                <a:lnTo>
                  <a:pt x="532" y="26"/>
                </a:lnTo>
                <a:lnTo>
                  <a:pt x="530" y="24"/>
                </a:lnTo>
                <a:lnTo>
                  <a:pt x="530" y="20"/>
                </a:lnTo>
                <a:lnTo>
                  <a:pt x="532" y="18"/>
                </a:lnTo>
                <a:lnTo>
                  <a:pt x="530" y="17"/>
                </a:lnTo>
                <a:lnTo>
                  <a:pt x="526" y="18"/>
                </a:lnTo>
                <a:lnTo>
                  <a:pt x="524" y="17"/>
                </a:lnTo>
                <a:lnTo>
                  <a:pt x="526" y="9"/>
                </a:lnTo>
                <a:lnTo>
                  <a:pt x="524" y="7"/>
                </a:lnTo>
                <a:lnTo>
                  <a:pt x="524" y="2"/>
                </a:lnTo>
                <a:lnTo>
                  <a:pt x="520" y="2"/>
                </a:lnTo>
                <a:lnTo>
                  <a:pt x="520" y="0"/>
                </a:lnTo>
                <a:lnTo>
                  <a:pt x="516" y="0"/>
                </a:lnTo>
                <a:lnTo>
                  <a:pt x="515" y="3"/>
                </a:lnTo>
                <a:lnTo>
                  <a:pt x="515" y="9"/>
                </a:lnTo>
                <a:lnTo>
                  <a:pt x="513" y="15"/>
                </a:lnTo>
                <a:lnTo>
                  <a:pt x="513" y="15"/>
                </a:lnTo>
                <a:lnTo>
                  <a:pt x="511" y="18"/>
                </a:lnTo>
                <a:lnTo>
                  <a:pt x="509" y="18"/>
                </a:lnTo>
                <a:lnTo>
                  <a:pt x="507" y="24"/>
                </a:lnTo>
                <a:lnTo>
                  <a:pt x="505" y="28"/>
                </a:lnTo>
                <a:lnTo>
                  <a:pt x="507" y="30"/>
                </a:lnTo>
                <a:lnTo>
                  <a:pt x="511" y="33"/>
                </a:lnTo>
                <a:lnTo>
                  <a:pt x="509" y="33"/>
                </a:lnTo>
                <a:lnTo>
                  <a:pt x="507" y="33"/>
                </a:lnTo>
                <a:lnTo>
                  <a:pt x="505" y="37"/>
                </a:lnTo>
                <a:lnTo>
                  <a:pt x="503" y="41"/>
                </a:lnTo>
                <a:lnTo>
                  <a:pt x="505" y="45"/>
                </a:lnTo>
                <a:lnTo>
                  <a:pt x="505" y="47"/>
                </a:lnTo>
                <a:lnTo>
                  <a:pt x="503" y="47"/>
                </a:lnTo>
                <a:lnTo>
                  <a:pt x="501" y="47"/>
                </a:lnTo>
                <a:lnTo>
                  <a:pt x="500" y="56"/>
                </a:lnTo>
                <a:lnTo>
                  <a:pt x="501" y="61"/>
                </a:lnTo>
                <a:lnTo>
                  <a:pt x="500" y="67"/>
                </a:lnTo>
                <a:lnTo>
                  <a:pt x="501" y="71"/>
                </a:lnTo>
                <a:lnTo>
                  <a:pt x="501" y="76"/>
                </a:lnTo>
                <a:lnTo>
                  <a:pt x="498" y="78"/>
                </a:lnTo>
                <a:lnTo>
                  <a:pt x="498" y="82"/>
                </a:lnTo>
                <a:lnTo>
                  <a:pt x="496" y="88"/>
                </a:lnTo>
                <a:lnTo>
                  <a:pt x="494" y="97"/>
                </a:lnTo>
                <a:lnTo>
                  <a:pt x="492" y="101"/>
                </a:lnTo>
                <a:lnTo>
                  <a:pt x="492" y="105"/>
                </a:lnTo>
                <a:lnTo>
                  <a:pt x="490" y="108"/>
                </a:lnTo>
                <a:lnTo>
                  <a:pt x="488" y="112"/>
                </a:lnTo>
                <a:lnTo>
                  <a:pt x="486" y="118"/>
                </a:lnTo>
                <a:lnTo>
                  <a:pt x="483" y="121"/>
                </a:lnTo>
                <a:lnTo>
                  <a:pt x="471" y="127"/>
                </a:lnTo>
                <a:lnTo>
                  <a:pt x="468" y="123"/>
                </a:lnTo>
                <a:lnTo>
                  <a:pt x="464" y="123"/>
                </a:lnTo>
                <a:lnTo>
                  <a:pt x="460" y="120"/>
                </a:lnTo>
                <a:lnTo>
                  <a:pt x="456" y="116"/>
                </a:lnTo>
                <a:lnTo>
                  <a:pt x="456" y="114"/>
                </a:lnTo>
                <a:lnTo>
                  <a:pt x="456" y="114"/>
                </a:lnTo>
                <a:lnTo>
                  <a:pt x="454" y="110"/>
                </a:lnTo>
                <a:lnTo>
                  <a:pt x="451" y="108"/>
                </a:lnTo>
                <a:lnTo>
                  <a:pt x="447" y="108"/>
                </a:lnTo>
                <a:lnTo>
                  <a:pt x="441" y="106"/>
                </a:lnTo>
                <a:lnTo>
                  <a:pt x="437" y="105"/>
                </a:lnTo>
                <a:lnTo>
                  <a:pt x="436" y="101"/>
                </a:lnTo>
                <a:lnTo>
                  <a:pt x="434" y="97"/>
                </a:lnTo>
                <a:lnTo>
                  <a:pt x="428" y="97"/>
                </a:lnTo>
                <a:lnTo>
                  <a:pt x="424" y="93"/>
                </a:lnTo>
                <a:lnTo>
                  <a:pt x="424" y="91"/>
                </a:lnTo>
                <a:lnTo>
                  <a:pt x="422" y="91"/>
                </a:lnTo>
                <a:lnTo>
                  <a:pt x="420" y="90"/>
                </a:lnTo>
                <a:lnTo>
                  <a:pt x="417" y="90"/>
                </a:lnTo>
                <a:lnTo>
                  <a:pt x="413" y="90"/>
                </a:lnTo>
                <a:lnTo>
                  <a:pt x="415" y="88"/>
                </a:lnTo>
                <a:lnTo>
                  <a:pt x="411" y="84"/>
                </a:lnTo>
                <a:lnTo>
                  <a:pt x="409" y="82"/>
                </a:lnTo>
                <a:lnTo>
                  <a:pt x="405" y="76"/>
                </a:lnTo>
                <a:lnTo>
                  <a:pt x="402" y="76"/>
                </a:lnTo>
                <a:lnTo>
                  <a:pt x="400" y="73"/>
                </a:lnTo>
                <a:lnTo>
                  <a:pt x="398" y="69"/>
                </a:lnTo>
                <a:lnTo>
                  <a:pt x="402" y="63"/>
                </a:lnTo>
                <a:lnTo>
                  <a:pt x="403" y="60"/>
                </a:lnTo>
                <a:lnTo>
                  <a:pt x="405" y="58"/>
                </a:lnTo>
                <a:lnTo>
                  <a:pt x="407" y="52"/>
                </a:lnTo>
                <a:lnTo>
                  <a:pt x="409" y="50"/>
                </a:lnTo>
                <a:lnTo>
                  <a:pt x="405" y="52"/>
                </a:lnTo>
                <a:lnTo>
                  <a:pt x="403" y="47"/>
                </a:lnTo>
                <a:lnTo>
                  <a:pt x="407" y="45"/>
                </a:lnTo>
                <a:lnTo>
                  <a:pt x="405" y="41"/>
                </a:lnTo>
                <a:lnTo>
                  <a:pt x="407" y="41"/>
                </a:lnTo>
                <a:lnTo>
                  <a:pt x="409" y="41"/>
                </a:lnTo>
                <a:lnTo>
                  <a:pt x="411" y="43"/>
                </a:lnTo>
                <a:lnTo>
                  <a:pt x="413" y="43"/>
                </a:lnTo>
                <a:lnTo>
                  <a:pt x="417" y="41"/>
                </a:lnTo>
                <a:lnTo>
                  <a:pt x="419" y="37"/>
                </a:lnTo>
                <a:lnTo>
                  <a:pt x="417" y="35"/>
                </a:lnTo>
                <a:lnTo>
                  <a:pt x="419" y="33"/>
                </a:lnTo>
                <a:lnTo>
                  <a:pt x="420" y="33"/>
                </a:lnTo>
                <a:lnTo>
                  <a:pt x="422" y="28"/>
                </a:lnTo>
                <a:lnTo>
                  <a:pt x="424" y="26"/>
                </a:lnTo>
                <a:lnTo>
                  <a:pt x="426" y="24"/>
                </a:lnTo>
                <a:lnTo>
                  <a:pt x="426" y="22"/>
                </a:lnTo>
                <a:lnTo>
                  <a:pt x="424" y="20"/>
                </a:lnTo>
                <a:lnTo>
                  <a:pt x="420" y="22"/>
                </a:lnTo>
                <a:lnTo>
                  <a:pt x="419" y="22"/>
                </a:lnTo>
                <a:lnTo>
                  <a:pt x="419" y="17"/>
                </a:lnTo>
                <a:lnTo>
                  <a:pt x="417" y="18"/>
                </a:lnTo>
                <a:lnTo>
                  <a:pt x="413" y="22"/>
                </a:lnTo>
                <a:lnTo>
                  <a:pt x="415" y="24"/>
                </a:lnTo>
                <a:lnTo>
                  <a:pt x="415" y="26"/>
                </a:lnTo>
                <a:lnTo>
                  <a:pt x="411" y="26"/>
                </a:lnTo>
                <a:lnTo>
                  <a:pt x="409" y="26"/>
                </a:lnTo>
                <a:lnTo>
                  <a:pt x="407" y="24"/>
                </a:lnTo>
                <a:lnTo>
                  <a:pt x="407" y="22"/>
                </a:lnTo>
                <a:lnTo>
                  <a:pt x="405" y="24"/>
                </a:lnTo>
                <a:lnTo>
                  <a:pt x="403" y="24"/>
                </a:lnTo>
                <a:lnTo>
                  <a:pt x="403" y="22"/>
                </a:lnTo>
                <a:lnTo>
                  <a:pt x="405" y="20"/>
                </a:lnTo>
                <a:lnTo>
                  <a:pt x="405" y="18"/>
                </a:lnTo>
                <a:lnTo>
                  <a:pt x="403" y="18"/>
                </a:lnTo>
                <a:lnTo>
                  <a:pt x="402" y="22"/>
                </a:lnTo>
                <a:lnTo>
                  <a:pt x="398" y="22"/>
                </a:lnTo>
                <a:lnTo>
                  <a:pt x="398" y="24"/>
                </a:lnTo>
                <a:lnTo>
                  <a:pt x="396" y="24"/>
                </a:lnTo>
                <a:lnTo>
                  <a:pt x="394" y="22"/>
                </a:lnTo>
                <a:lnTo>
                  <a:pt x="392" y="22"/>
                </a:lnTo>
                <a:lnTo>
                  <a:pt x="392" y="20"/>
                </a:lnTo>
                <a:lnTo>
                  <a:pt x="388" y="18"/>
                </a:lnTo>
                <a:lnTo>
                  <a:pt x="387" y="17"/>
                </a:lnTo>
                <a:lnTo>
                  <a:pt x="383" y="20"/>
                </a:lnTo>
                <a:lnTo>
                  <a:pt x="381" y="18"/>
                </a:lnTo>
                <a:lnTo>
                  <a:pt x="379" y="18"/>
                </a:lnTo>
                <a:lnTo>
                  <a:pt x="377" y="17"/>
                </a:lnTo>
                <a:lnTo>
                  <a:pt x="377" y="17"/>
                </a:lnTo>
                <a:lnTo>
                  <a:pt x="375" y="13"/>
                </a:lnTo>
                <a:lnTo>
                  <a:pt x="371" y="15"/>
                </a:lnTo>
                <a:lnTo>
                  <a:pt x="366" y="15"/>
                </a:lnTo>
                <a:lnTo>
                  <a:pt x="364" y="13"/>
                </a:lnTo>
                <a:lnTo>
                  <a:pt x="364" y="11"/>
                </a:lnTo>
                <a:lnTo>
                  <a:pt x="360" y="7"/>
                </a:lnTo>
                <a:lnTo>
                  <a:pt x="360" y="7"/>
                </a:lnTo>
                <a:lnTo>
                  <a:pt x="360" y="9"/>
                </a:lnTo>
                <a:lnTo>
                  <a:pt x="355" y="11"/>
                </a:lnTo>
                <a:lnTo>
                  <a:pt x="353" y="7"/>
                </a:lnTo>
                <a:lnTo>
                  <a:pt x="351" y="7"/>
                </a:lnTo>
                <a:lnTo>
                  <a:pt x="347" y="3"/>
                </a:lnTo>
                <a:lnTo>
                  <a:pt x="345" y="5"/>
                </a:lnTo>
                <a:lnTo>
                  <a:pt x="343" y="3"/>
                </a:lnTo>
                <a:lnTo>
                  <a:pt x="341" y="5"/>
                </a:lnTo>
                <a:lnTo>
                  <a:pt x="343" y="7"/>
                </a:lnTo>
                <a:lnTo>
                  <a:pt x="343" y="9"/>
                </a:lnTo>
                <a:lnTo>
                  <a:pt x="345" y="9"/>
                </a:lnTo>
                <a:lnTo>
                  <a:pt x="349" y="9"/>
                </a:lnTo>
                <a:lnTo>
                  <a:pt x="353" y="13"/>
                </a:lnTo>
                <a:lnTo>
                  <a:pt x="353" y="15"/>
                </a:lnTo>
                <a:lnTo>
                  <a:pt x="355" y="20"/>
                </a:lnTo>
                <a:lnTo>
                  <a:pt x="351" y="20"/>
                </a:lnTo>
                <a:lnTo>
                  <a:pt x="349" y="24"/>
                </a:lnTo>
                <a:lnTo>
                  <a:pt x="349" y="22"/>
                </a:lnTo>
                <a:lnTo>
                  <a:pt x="345" y="20"/>
                </a:lnTo>
                <a:lnTo>
                  <a:pt x="343" y="22"/>
                </a:lnTo>
                <a:lnTo>
                  <a:pt x="334" y="24"/>
                </a:lnTo>
                <a:lnTo>
                  <a:pt x="330" y="20"/>
                </a:lnTo>
                <a:lnTo>
                  <a:pt x="330" y="22"/>
                </a:lnTo>
                <a:lnTo>
                  <a:pt x="326" y="22"/>
                </a:lnTo>
                <a:lnTo>
                  <a:pt x="326" y="26"/>
                </a:lnTo>
                <a:lnTo>
                  <a:pt x="323" y="26"/>
                </a:lnTo>
                <a:lnTo>
                  <a:pt x="324" y="30"/>
                </a:lnTo>
                <a:lnTo>
                  <a:pt x="323" y="28"/>
                </a:lnTo>
                <a:lnTo>
                  <a:pt x="319" y="26"/>
                </a:lnTo>
                <a:lnTo>
                  <a:pt x="317" y="30"/>
                </a:lnTo>
                <a:lnTo>
                  <a:pt x="319" y="32"/>
                </a:lnTo>
                <a:lnTo>
                  <a:pt x="319" y="33"/>
                </a:lnTo>
                <a:lnTo>
                  <a:pt x="315" y="32"/>
                </a:lnTo>
                <a:lnTo>
                  <a:pt x="313" y="33"/>
                </a:lnTo>
                <a:lnTo>
                  <a:pt x="315" y="35"/>
                </a:lnTo>
                <a:lnTo>
                  <a:pt x="313" y="35"/>
                </a:lnTo>
                <a:lnTo>
                  <a:pt x="309" y="37"/>
                </a:lnTo>
                <a:lnTo>
                  <a:pt x="309" y="39"/>
                </a:lnTo>
                <a:lnTo>
                  <a:pt x="313" y="43"/>
                </a:lnTo>
                <a:lnTo>
                  <a:pt x="313" y="45"/>
                </a:lnTo>
                <a:lnTo>
                  <a:pt x="309" y="43"/>
                </a:lnTo>
                <a:lnTo>
                  <a:pt x="307" y="45"/>
                </a:lnTo>
                <a:lnTo>
                  <a:pt x="306" y="45"/>
                </a:lnTo>
                <a:lnTo>
                  <a:pt x="302" y="48"/>
                </a:lnTo>
                <a:lnTo>
                  <a:pt x="300" y="54"/>
                </a:lnTo>
                <a:lnTo>
                  <a:pt x="298" y="54"/>
                </a:lnTo>
                <a:lnTo>
                  <a:pt x="296" y="60"/>
                </a:lnTo>
                <a:lnTo>
                  <a:pt x="294" y="61"/>
                </a:lnTo>
                <a:lnTo>
                  <a:pt x="296" y="63"/>
                </a:lnTo>
                <a:lnTo>
                  <a:pt x="302" y="63"/>
                </a:lnTo>
                <a:lnTo>
                  <a:pt x="300" y="65"/>
                </a:lnTo>
                <a:lnTo>
                  <a:pt x="298" y="67"/>
                </a:lnTo>
                <a:lnTo>
                  <a:pt x="306" y="69"/>
                </a:lnTo>
                <a:lnTo>
                  <a:pt x="302" y="71"/>
                </a:lnTo>
                <a:lnTo>
                  <a:pt x="298" y="71"/>
                </a:lnTo>
                <a:lnTo>
                  <a:pt x="296" y="69"/>
                </a:lnTo>
                <a:lnTo>
                  <a:pt x="296" y="71"/>
                </a:lnTo>
                <a:lnTo>
                  <a:pt x="300" y="73"/>
                </a:lnTo>
                <a:lnTo>
                  <a:pt x="300" y="76"/>
                </a:lnTo>
                <a:lnTo>
                  <a:pt x="302" y="80"/>
                </a:lnTo>
                <a:lnTo>
                  <a:pt x="298" y="76"/>
                </a:lnTo>
                <a:lnTo>
                  <a:pt x="296" y="71"/>
                </a:lnTo>
                <a:lnTo>
                  <a:pt x="292" y="71"/>
                </a:lnTo>
                <a:lnTo>
                  <a:pt x="292" y="73"/>
                </a:lnTo>
                <a:lnTo>
                  <a:pt x="290" y="75"/>
                </a:lnTo>
                <a:lnTo>
                  <a:pt x="290" y="73"/>
                </a:lnTo>
                <a:lnTo>
                  <a:pt x="283" y="69"/>
                </a:lnTo>
                <a:lnTo>
                  <a:pt x="277" y="69"/>
                </a:lnTo>
                <a:lnTo>
                  <a:pt x="279" y="71"/>
                </a:lnTo>
                <a:lnTo>
                  <a:pt x="277" y="73"/>
                </a:lnTo>
                <a:lnTo>
                  <a:pt x="275" y="71"/>
                </a:lnTo>
                <a:lnTo>
                  <a:pt x="275" y="71"/>
                </a:lnTo>
                <a:lnTo>
                  <a:pt x="274" y="73"/>
                </a:lnTo>
                <a:lnTo>
                  <a:pt x="275" y="76"/>
                </a:lnTo>
                <a:lnTo>
                  <a:pt x="275" y="78"/>
                </a:lnTo>
                <a:lnTo>
                  <a:pt x="275" y="76"/>
                </a:lnTo>
                <a:lnTo>
                  <a:pt x="274" y="76"/>
                </a:lnTo>
                <a:lnTo>
                  <a:pt x="274" y="78"/>
                </a:lnTo>
                <a:lnTo>
                  <a:pt x="270" y="80"/>
                </a:lnTo>
                <a:lnTo>
                  <a:pt x="264" y="82"/>
                </a:lnTo>
                <a:lnTo>
                  <a:pt x="268" y="80"/>
                </a:lnTo>
                <a:lnTo>
                  <a:pt x="272" y="76"/>
                </a:lnTo>
                <a:lnTo>
                  <a:pt x="272" y="71"/>
                </a:lnTo>
                <a:lnTo>
                  <a:pt x="274" y="69"/>
                </a:lnTo>
                <a:lnTo>
                  <a:pt x="272" y="65"/>
                </a:lnTo>
                <a:lnTo>
                  <a:pt x="270" y="65"/>
                </a:lnTo>
                <a:lnTo>
                  <a:pt x="264" y="58"/>
                </a:lnTo>
                <a:lnTo>
                  <a:pt x="262" y="54"/>
                </a:lnTo>
                <a:lnTo>
                  <a:pt x="257" y="52"/>
                </a:lnTo>
                <a:lnTo>
                  <a:pt x="255" y="50"/>
                </a:lnTo>
                <a:lnTo>
                  <a:pt x="253" y="52"/>
                </a:lnTo>
                <a:lnTo>
                  <a:pt x="255" y="54"/>
                </a:lnTo>
                <a:lnTo>
                  <a:pt x="253" y="54"/>
                </a:lnTo>
                <a:lnTo>
                  <a:pt x="249" y="58"/>
                </a:lnTo>
                <a:lnTo>
                  <a:pt x="247" y="56"/>
                </a:lnTo>
                <a:lnTo>
                  <a:pt x="249" y="54"/>
                </a:lnTo>
                <a:lnTo>
                  <a:pt x="245" y="56"/>
                </a:lnTo>
                <a:lnTo>
                  <a:pt x="245" y="58"/>
                </a:lnTo>
                <a:lnTo>
                  <a:pt x="242" y="52"/>
                </a:lnTo>
                <a:lnTo>
                  <a:pt x="240" y="52"/>
                </a:lnTo>
                <a:lnTo>
                  <a:pt x="240" y="56"/>
                </a:lnTo>
                <a:lnTo>
                  <a:pt x="242" y="56"/>
                </a:lnTo>
                <a:lnTo>
                  <a:pt x="240" y="60"/>
                </a:lnTo>
                <a:lnTo>
                  <a:pt x="238" y="61"/>
                </a:lnTo>
                <a:lnTo>
                  <a:pt x="240" y="65"/>
                </a:lnTo>
                <a:lnTo>
                  <a:pt x="236" y="67"/>
                </a:lnTo>
                <a:lnTo>
                  <a:pt x="234" y="63"/>
                </a:lnTo>
                <a:lnTo>
                  <a:pt x="232" y="63"/>
                </a:lnTo>
                <a:lnTo>
                  <a:pt x="232" y="61"/>
                </a:lnTo>
                <a:lnTo>
                  <a:pt x="234" y="60"/>
                </a:lnTo>
                <a:lnTo>
                  <a:pt x="232" y="60"/>
                </a:lnTo>
                <a:lnTo>
                  <a:pt x="230" y="63"/>
                </a:lnTo>
                <a:lnTo>
                  <a:pt x="226" y="63"/>
                </a:lnTo>
                <a:lnTo>
                  <a:pt x="225" y="65"/>
                </a:lnTo>
                <a:lnTo>
                  <a:pt x="225" y="69"/>
                </a:lnTo>
                <a:lnTo>
                  <a:pt x="230" y="71"/>
                </a:lnTo>
                <a:lnTo>
                  <a:pt x="225" y="75"/>
                </a:lnTo>
                <a:lnTo>
                  <a:pt x="223" y="73"/>
                </a:lnTo>
                <a:lnTo>
                  <a:pt x="219" y="75"/>
                </a:lnTo>
                <a:lnTo>
                  <a:pt x="219" y="78"/>
                </a:lnTo>
                <a:lnTo>
                  <a:pt x="223" y="78"/>
                </a:lnTo>
                <a:lnTo>
                  <a:pt x="223" y="80"/>
                </a:lnTo>
                <a:lnTo>
                  <a:pt x="219" y="82"/>
                </a:lnTo>
                <a:lnTo>
                  <a:pt x="217" y="78"/>
                </a:lnTo>
                <a:lnTo>
                  <a:pt x="213" y="80"/>
                </a:lnTo>
                <a:lnTo>
                  <a:pt x="210" y="82"/>
                </a:lnTo>
                <a:lnTo>
                  <a:pt x="211" y="84"/>
                </a:lnTo>
                <a:lnTo>
                  <a:pt x="211" y="86"/>
                </a:lnTo>
                <a:lnTo>
                  <a:pt x="211" y="88"/>
                </a:lnTo>
                <a:lnTo>
                  <a:pt x="213" y="88"/>
                </a:lnTo>
                <a:lnTo>
                  <a:pt x="211" y="91"/>
                </a:lnTo>
                <a:lnTo>
                  <a:pt x="213" y="93"/>
                </a:lnTo>
                <a:lnTo>
                  <a:pt x="210" y="95"/>
                </a:lnTo>
                <a:lnTo>
                  <a:pt x="210" y="97"/>
                </a:lnTo>
                <a:lnTo>
                  <a:pt x="215" y="97"/>
                </a:lnTo>
                <a:lnTo>
                  <a:pt x="211" y="99"/>
                </a:lnTo>
                <a:lnTo>
                  <a:pt x="210" y="101"/>
                </a:lnTo>
                <a:lnTo>
                  <a:pt x="208" y="101"/>
                </a:lnTo>
                <a:lnTo>
                  <a:pt x="206" y="97"/>
                </a:lnTo>
                <a:lnTo>
                  <a:pt x="202" y="95"/>
                </a:lnTo>
                <a:lnTo>
                  <a:pt x="200" y="99"/>
                </a:lnTo>
                <a:lnTo>
                  <a:pt x="198" y="95"/>
                </a:lnTo>
                <a:lnTo>
                  <a:pt x="196" y="93"/>
                </a:lnTo>
                <a:lnTo>
                  <a:pt x="193" y="95"/>
                </a:lnTo>
                <a:lnTo>
                  <a:pt x="198" y="99"/>
                </a:lnTo>
                <a:lnTo>
                  <a:pt x="196" y="99"/>
                </a:lnTo>
                <a:lnTo>
                  <a:pt x="194" y="103"/>
                </a:lnTo>
                <a:lnTo>
                  <a:pt x="198" y="106"/>
                </a:lnTo>
                <a:lnTo>
                  <a:pt x="202" y="105"/>
                </a:lnTo>
                <a:lnTo>
                  <a:pt x="200" y="108"/>
                </a:lnTo>
                <a:lnTo>
                  <a:pt x="200" y="112"/>
                </a:lnTo>
                <a:lnTo>
                  <a:pt x="198" y="110"/>
                </a:lnTo>
                <a:lnTo>
                  <a:pt x="196" y="110"/>
                </a:lnTo>
                <a:lnTo>
                  <a:pt x="196" y="114"/>
                </a:lnTo>
                <a:lnTo>
                  <a:pt x="196" y="118"/>
                </a:lnTo>
                <a:lnTo>
                  <a:pt x="194" y="121"/>
                </a:lnTo>
                <a:lnTo>
                  <a:pt x="191" y="110"/>
                </a:lnTo>
                <a:lnTo>
                  <a:pt x="187" y="103"/>
                </a:lnTo>
                <a:lnTo>
                  <a:pt x="185" y="101"/>
                </a:lnTo>
                <a:lnTo>
                  <a:pt x="185" y="97"/>
                </a:lnTo>
                <a:lnTo>
                  <a:pt x="183" y="99"/>
                </a:lnTo>
                <a:lnTo>
                  <a:pt x="181" y="101"/>
                </a:lnTo>
                <a:lnTo>
                  <a:pt x="179" y="105"/>
                </a:lnTo>
                <a:lnTo>
                  <a:pt x="177" y="106"/>
                </a:lnTo>
                <a:lnTo>
                  <a:pt x="177" y="108"/>
                </a:lnTo>
                <a:lnTo>
                  <a:pt x="174" y="108"/>
                </a:lnTo>
                <a:lnTo>
                  <a:pt x="172" y="110"/>
                </a:lnTo>
                <a:lnTo>
                  <a:pt x="168" y="112"/>
                </a:lnTo>
                <a:lnTo>
                  <a:pt x="170" y="118"/>
                </a:lnTo>
                <a:lnTo>
                  <a:pt x="170" y="125"/>
                </a:lnTo>
                <a:lnTo>
                  <a:pt x="172" y="127"/>
                </a:lnTo>
                <a:lnTo>
                  <a:pt x="172" y="129"/>
                </a:lnTo>
                <a:lnTo>
                  <a:pt x="168" y="131"/>
                </a:lnTo>
                <a:lnTo>
                  <a:pt x="166" y="135"/>
                </a:lnTo>
                <a:lnTo>
                  <a:pt x="162" y="135"/>
                </a:lnTo>
                <a:lnTo>
                  <a:pt x="162" y="136"/>
                </a:lnTo>
                <a:lnTo>
                  <a:pt x="159" y="140"/>
                </a:lnTo>
                <a:lnTo>
                  <a:pt x="159" y="144"/>
                </a:lnTo>
                <a:lnTo>
                  <a:pt x="157" y="146"/>
                </a:lnTo>
                <a:lnTo>
                  <a:pt x="151" y="153"/>
                </a:lnTo>
                <a:lnTo>
                  <a:pt x="142" y="159"/>
                </a:lnTo>
                <a:lnTo>
                  <a:pt x="132" y="159"/>
                </a:lnTo>
                <a:lnTo>
                  <a:pt x="129" y="161"/>
                </a:lnTo>
                <a:lnTo>
                  <a:pt x="125" y="161"/>
                </a:lnTo>
                <a:lnTo>
                  <a:pt x="119" y="163"/>
                </a:lnTo>
                <a:lnTo>
                  <a:pt x="115" y="161"/>
                </a:lnTo>
                <a:lnTo>
                  <a:pt x="112" y="163"/>
                </a:lnTo>
                <a:lnTo>
                  <a:pt x="110" y="166"/>
                </a:lnTo>
                <a:lnTo>
                  <a:pt x="106" y="168"/>
                </a:lnTo>
                <a:lnTo>
                  <a:pt x="97" y="168"/>
                </a:lnTo>
                <a:lnTo>
                  <a:pt x="93" y="170"/>
                </a:lnTo>
                <a:lnTo>
                  <a:pt x="93" y="172"/>
                </a:lnTo>
                <a:lnTo>
                  <a:pt x="85" y="176"/>
                </a:lnTo>
                <a:lnTo>
                  <a:pt x="80" y="176"/>
                </a:lnTo>
                <a:lnTo>
                  <a:pt x="78" y="174"/>
                </a:lnTo>
                <a:lnTo>
                  <a:pt x="76" y="174"/>
                </a:lnTo>
                <a:lnTo>
                  <a:pt x="74" y="172"/>
                </a:lnTo>
                <a:lnTo>
                  <a:pt x="72" y="174"/>
                </a:lnTo>
                <a:lnTo>
                  <a:pt x="68" y="178"/>
                </a:lnTo>
                <a:lnTo>
                  <a:pt x="61" y="180"/>
                </a:lnTo>
                <a:lnTo>
                  <a:pt x="61" y="180"/>
                </a:lnTo>
                <a:lnTo>
                  <a:pt x="59" y="180"/>
                </a:lnTo>
                <a:lnTo>
                  <a:pt x="53" y="185"/>
                </a:lnTo>
                <a:lnTo>
                  <a:pt x="46" y="189"/>
                </a:lnTo>
                <a:lnTo>
                  <a:pt x="36" y="191"/>
                </a:lnTo>
                <a:lnTo>
                  <a:pt x="32" y="196"/>
                </a:lnTo>
                <a:lnTo>
                  <a:pt x="32" y="202"/>
                </a:lnTo>
                <a:lnTo>
                  <a:pt x="29" y="206"/>
                </a:lnTo>
                <a:lnTo>
                  <a:pt x="27" y="204"/>
                </a:lnTo>
                <a:lnTo>
                  <a:pt x="27" y="202"/>
                </a:lnTo>
                <a:lnTo>
                  <a:pt x="27" y="200"/>
                </a:lnTo>
                <a:lnTo>
                  <a:pt x="29" y="194"/>
                </a:lnTo>
                <a:lnTo>
                  <a:pt x="29" y="193"/>
                </a:lnTo>
                <a:lnTo>
                  <a:pt x="23" y="196"/>
                </a:lnTo>
                <a:lnTo>
                  <a:pt x="23" y="202"/>
                </a:lnTo>
                <a:lnTo>
                  <a:pt x="19" y="208"/>
                </a:lnTo>
                <a:lnTo>
                  <a:pt x="21" y="213"/>
                </a:lnTo>
                <a:lnTo>
                  <a:pt x="19" y="217"/>
                </a:lnTo>
                <a:lnTo>
                  <a:pt x="19" y="224"/>
                </a:lnTo>
                <a:lnTo>
                  <a:pt x="14" y="234"/>
                </a:lnTo>
                <a:lnTo>
                  <a:pt x="10" y="243"/>
                </a:lnTo>
                <a:lnTo>
                  <a:pt x="12" y="249"/>
                </a:lnTo>
                <a:lnTo>
                  <a:pt x="12" y="258"/>
                </a:lnTo>
                <a:lnTo>
                  <a:pt x="17" y="268"/>
                </a:lnTo>
                <a:lnTo>
                  <a:pt x="17" y="271"/>
                </a:lnTo>
                <a:lnTo>
                  <a:pt x="19" y="273"/>
                </a:lnTo>
                <a:lnTo>
                  <a:pt x="17" y="279"/>
                </a:lnTo>
                <a:lnTo>
                  <a:pt x="19" y="283"/>
                </a:lnTo>
                <a:lnTo>
                  <a:pt x="16" y="284"/>
                </a:lnTo>
                <a:lnTo>
                  <a:pt x="14" y="281"/>
                </a:lnTo>
                <a:lnTo>
                  <a:pt x="14" y="275"/>
                </a:lnTo>
                <a:lnTo>
                  <a:pt x="12" y="279"/>
                </a:lnTo>
                <a:lnTo>
                  <a:pt x="10" y="277"/>
                </a:lnTo>
                <a:lnTo>
                  <a:pt x="10" y="273"/>
                </a:lnTo>
                <a:lnTo>
                  <a:pt x="8" y="266"/>
                </a:lnTo>
                <a:lnTo>
                  <a:pt x="6" y="269"/>
                </a:lnTo>
                <a:lnTo>
                  <a:pt x="6" y="277"/>
                </a:lnTo>
                <a:lnTo>
                  <a:pt x="10" y="281"/>
                </a:lnTo>
                <a:lnTo>
                  <a:pt x="14" y="286"/>
                </a:lnTo>
                <a:lnTo>
                  <a:pt x="10" y="288"/>
                </a:lnTo>
                <a:lnTo>
                  <a:pt x="6" y="283"/>
                </a:lnTo>
                <a:lnTo>
                  <a:pt x="4" y="277"/>
                </a:lnTo>
                <a:lnTo>
                  <a:pt x="2" y="279"/>
                </a:lnTo>
                <a:lnTo>
                  <a:pt x="0" y="281"/>
                </a:lnTo>
                <a:lnTo>
                  <a:pt x="4" y="286"/>
                </a:lnTo>
                <a:lnTo>
                  <a:pt x="10" y="294"/>
                </a:lnTo>
                <a:lnTo>
                  <a:pt x="14" y="303"/>
                </a:lnTo>
                <a:lnTo>
                  <a:pt x="12" y="318"/>
                </a:lnTo>
                <a:lnTo>
                  <a:pt x="16" y="322"/>
                </a:lnTo>
                <a:lnTo>
                  <a:pt x="17" y="331"/>
                </a:lnTo>
                <a:lnTo>
                  <a:pt x="21" y="344"/>
                </a:lnTo>
                <a:lnTo>
                  <a:pt x="19" y="348"/>
                </a:lnTo>
                <a:lnTo>
                  <a:pt x="21" y="367"/>
                </a:lnTo>
                <a:lnTo>
                  <a:pt x="19" y="369"/>
                </a:lnTo>
                <a:lnTo>
                  <a:pt x="21" y="374"/>
                </a:lnTo>
                <a:lnTo>
                  <a:pt x="21" y="380"/>
                </a:lnTo>
                <a:lnTo>
                  <a:pt x="25" y="387"/>
                </a:lnTo>
                <a:lnTo>
                  <a:pt x="25" y="393"/>
                </a:lnTo>
                <a:lnTo>
                  <a:pt x="21" y="395"/>
                </a:lnTo>
                <a:lnTo>
                  <a:pt x="23" y="397"/>
                </a:lnTo>
                <a:lnTo>
                  <a:pt x="23" y="401"/>
                </a:lnTo>
                <a:lnTo>
                  <a:pt x="21" y="408"/>
                </a:lnTo>
                <a:lnTo>
                  <a:pt x="19" y="410"/>
                </a:lnTo>
                <a:lnTo>
                  <a:pt x="19" y="412"/>
                </a:lnTo>
                <a:lnTo>
                  <a:pt x="19" y="417"/>
                </a:lnTo>
                <a:lnTo>
                  <a:pt x="16" y="419"/>
                </a:lnTo>
                <a:lnTo>
                  <a:pt x="16" y="423"/>
                </a:lnTo>
                <a:lnTo>
                  <a:pt x="12" y="427"/>
                </a:lnTo>
                <a:lnTo>
                  <a:pt x="8" y="425"/>
                </a:lnTo>
                <a:lnTo>
                  <a:pt x="4" y="432"/>
                </a:lnTo>
                <a:lnTo>
                  <a:pt x="4" y="442"/>
                </a:lnTo>
                <a:lnTo>
                  <a:pt x="6" y="444"/>
                </a:lnTo>
                <a:lnTo>
                  <a:pt x="10" y="444"/>
                </a:lnTo>
                <a:lnTo>
                  <a:pt x="17" y="451"/>
                </a:lnTo>
                <a:lnTo>
                  <a:pt x="16" y="453"/>
                </a:lnTo>
                <a:lnTo>
                  <a:pt x="17" y="455"/>
                </a:lnTo>
                <a:lnTo>
                  <a:pt x="21" y="455"/>
                </a:lnTo>
                <a:lnTo>
                  <a:pt x="23" y="459"/>
                </a:lnTo>
                <a:lnTo>
                  <a:pt x="27" y="459"/>
                </a:lnTo>
                <a:lnTo>
                  <a:pt x="29" y="459"/>
                </a:lnTo>
                <a:lnTo>
                  <a:pt x="31" y="459"/>
                </a:lnTo>
                <a:lnTo>
                  <a:pt x="34" y="460"/>
                </a:lnTo>
                <a:lnTo>
                  <a:pt x="38" y="459"/>
                </a:lnTo>
                <a:lnTo>
                  <a:pt x="40" y="462"/>
                </a:lnTo>
                <a:lnTo>
                  <a:pt x="42" y="460"/>
                </a:lnTo>
                <a:lnTo>
                  <a:pt x="42" y="460"/>
                </a:lnTo>
                <a:lnTo>
                  <a:pt x="48" y="460"/>
                </a:lnTo>
                <a:lnTo>
                  <a:pt x="51" y="459"/>
                </a:lnTo>
                <a:lnTo>
                  <a:pt x="51" y="457"/>
                </a:lnTo>
                <a:lnTo>
                  <a:pt x="55" y="457"/>
                </a:lnTo>
                <a:lnTo>
                  <a:pt x="57" y="453"/>
                </a:lnTo>
                <a:lnTo>
                  <a:pt x="63" y="453"/>
                </a:lnTo>
                <a:lnTo>
                  <a:pt x="63" y="451"/>
                </a:lnTo>
                <a:lnTo>
                  <a:pt x="65" y="449"/>
                </a:lnTo>
                <a:lnTo>
                  <a:pt x="68" y="449"/>
                </a:lnTo>
                <a:lnTo>
                  <a:pt x="70" y="451"/>
                </a:lnTo>
                <a:lnTo>
                  <a:pt x="72" y="447"/>
                </a:lnTo>
                <a:lnTo>
                  <a:pt x="74" y="449"/>
                </a:lnTo>
                <a:lnTo>
                  <a:pt x="76" y="447"/>
                </a:lnTo>
                <a:lnTo>
                  <a:pt x="78" y="444"/>
                </a:lnTo>
                <a:lnTo>
                  <a:pt x="85" y="438"/>
                </a:lnTo>
                <a:lnTo>
                  <a:pt x="89" y="438"/>
                </a:lnTo>
                <a:lnTo>
                  <a:pt x="91" y="440"/>
                </a:lnTo>
                <a:lnTo>
                  <a:pt x="95" y="438"/>
                </a:lnTo>
                <a:lnTo>
                  <a:pt x="104" y="436"/>
                </a:lnTo>
                <a:lnTo>
                  <a:pt x="104" y="438"/>
                </a:lnTo>
                <a:lnTo>
                  <a:pt x="110" y="436"/>
                </a:lnTo>
                <a:lnTo>
                  <a:pt x="112" y="438"/>
                </a:lnTo>
                <a:lnTo>
                  <a:pt x="115" y="438"/>
                </a:lnTo>
                <a:lnTo>
                  <a:pt x="117" y="436"/>
                </a:lnTo>
                <a:lnTo>
                  <a:pt x="119" y="440"/>
                </a:lnTo>
                <a:lnTo>
                  <a:pt x="121" y="440"/>
                </a:lnTo>
                <a:lnTo>
                  <a:pt x="125" y="438"/>
                </a:lnTo>
                <a:lnTo>
                  <a:pt x="125" y="440"/>
                </a:lnTo>
                <a:lnTo>
                  <a:pt x="129" y="438"/>
                </a:lnTo>
                <a:lnTo>
                  <a:pt x="134" y="438"/>
                </a:lnTo>
                <a:lnTo>
                  <a:pt x="134" y="442"/>
                </a:lnTo>
                <a:lnTo>
                  <a:pt x="136" y="442"/>
                </a:lnTo>
                <a:lnTo>
                  <a:pt x="140" y="438"/>
                </a:lnTo>
                <a:lnTo>
                  <a:pt x="142" y="440"/>
                </a:lnTo>
                <a:lnTo>
                  <a:pt x="147" y="436"/>
                </a:lnTo>
                <a:lnTo>
                  <a:pt x="149" y="432"/>
                </a:lnTo>
                <a:lnTo>
                  <a:pt x="151" y="432"/>
                </a:lnTo>
                <a:lnTo>
                  <a:pt x="153" y="429"/>
                </a:lnTo>
                <a:lnTo>
                  <a:pt x="155" y="423"/>
                </a:lnTo>
                <a:lnTo>
                  <a:pt x="161" y="419"/>
                </a:lnTo>
                <a:lnTo>
                  <a:pt x="164" y="417"/>
                </a:lnTo>
                <a:lnTo>
                  <a:pt x="166" y="419"/>
                </a:lnTo>
                <a:lnTo>
                  <a:pt x="174" y="417"/>
                </a:lnTo>
                <a:lnTo>
                  <a:pt x="181" y="412"/>
                </a:lnTo>
                <a:lnTo>
                  <a:pt x="187" y="406"/>
                </a:lnTo>
                <a:lnTo>
                  <a:pt x="191" y="406"/>
                </a:lnTo>
                <a:lnTo>
                  <a:pt x="193" y="406"/>
                </a:lnTo>
                <a:lnTo>
                  <a:pt x="194" y="406"/>
                </a:lnTo>
                <a:lnTo>
                  <a:pt x="200" y="408"/>
                </a:lnTo>
                <a:lnTo>
                  <a:pt x="204" y="408"/>
                </a:lnTo>
                <a:lnTo>
                  <a:pt x="208" y="406"/>
                </a:lnTo>
                <a:lnTo>
                  <a:pt x="215" y="408"/>
                </a:lnTo>
                <a:lnTo>
                  <a:pt x="223" y="404"/>
                </a:lnTo>
                <a:lnTo>
                  <a:pt x="228" y="402"/>
                </a:lnTo>
                <a:lnTo>
                  <a:pt x="232" y="401"/>
                </a:lnTo>
                <a:lnTo>
                  <a:pt x="236" y="401"/>
                </a:lnTo>
                <a:lnTo>
                  <a:pt x="240" y="397"/>
                </a:lnTo>
                <a:lnTo>
                  <a:pt x="247" y="397"/>
                </a:lnTo>
                <a:lnTo>
                  <a:pt x="266" y="395"/>
                </a:lnTo>
                <a:lnTo>
                  <a:pt x="272" y="397"/>
                </a:lnTo>
                <a:lnTo>
                  <a:pt x="275" y="397"/>
                </a:lnTo>
                <a:lnTo>
                  <a:pt x="281" y="395"/>
                </a:lnTo>
                <a:lnTo>
                  <a:pt x="285" y="395"/>
                </a:lnTo>
                <a:lnTo>
                  <a:pt x="289" y="401"/>
                </a:lnTo>
                <a:lnTo>
                  <a:pt x="292" y="406"/>
                </a:lnTo>
                <a:lnTo>
                  <a:pt x="296" y="408"/>
                </a:lnTo>
                <a:lnTo>
                  <a:pt x="298" y="406"/>
                </a:lnTo>
                <a:lnTo>
                  <a:pt x="300" y="404"/>
                </a:lnTo>
                <a:lnTo>
                  <a:pt x="302" y="406"/>
                </a:lnTo>
                <a:lnTo>
                  <a:pt x="304" y="406"/>
                </a:lnTo>
                <a:lnTo>
                  <a:pt x="307" y="406"/>
                </a:lnTo>
                <a:lnTo>
                  <a:pt x="311" y="410"/>
                </a:lnTo>
                <a:lnTo>
                  <a:pt x="315" y="412"/>
                </a:lnTo>
                <a:lnTo>
                  <a:pt x="317" y="410"/>
                </a:lnTo>
                <a:lnTo>
                  <a:pt x="324" y="416"/>
                </a:lnTo>
                <a:lnTo>
                  <a:pt x="323" y="419"/>
                </a:lnTo>
                <a:lnTo>
                  <a:pt x="324" y="419"/>
                </a:lnTo>
                <a:lnTo>
                  <a:pt x="328" y="421"/>
                </a:lnTo>
                <a:lnTo>
                  <a:pt x="326" y="423"/>
                </a:lnTo>
                <a:lnTo>
                  <a:pt x="324" y="423"/>
                </a:lnTo>
                <a:lnTo>
                  <a:pt x="323" y="427"/>
                </a:lnTo>
                <a:lnTo>
                  <a:pt x="326" y="432"/>
                </a:lnTo>
                <a:lnTo>
                  <a:pt x="330" y="432"/>
                </a:lnTo>
                <a:lnTo>
                  <a:pt x="332" y="436"/>
                </a:lnTo>
                <a:lnTo>
                  <a:pt x="334" y="440"/>
                </a:lnTo>
                <a:lnTo>
                  <a:pt x="334" y="444"/>
                </a:lnTo>
                <a:lnTo>
                  <a:pt x="338" y="453"/>
                </a:lnTo>
                <a:lnTo>
                  <a:pt x="336" y="457"/>
                </a:lnTo>
                <a:lnTo>
                  <a:pt x="338" y="459"/>
                </a:lnTo>
                <a:lnTo>
                  <a:pt x="336" y="462"/>
                </a:lnTo>
                <a:lnTo>
                  <a:pt x="336" y="464"/>
                </a:lnTo>
                <a:lnTo>
                  <a:pt x="334" y="464"/>
                </a:lnTo>
                <a:lnTo>
                  <a:pt x="332" y="464"/>
                </a:lnTo>
                <a:lnTo>
                  <a:pt x="334" y="468"/>
                </a:lnTo>
                <a:lnTo>
                  <a:pt x="338" y="470"/>
                </a:lnTo>
                <a:lnTo>
                  <a:pt x="338" y="472"/>
                </a:lnTo>
                <a:lnTo>
                  <a:pt x="341" y="472"/>
                </a:lnTo>
                <a:lnTo>
                  <a:pt x="343" y="474"/>
                </a:lnTo>
                <a:lnTo>
                  <a:pt x="345" y="472"/>
                </a:lnTo>
                <a:lnTo>
                  <a:pt x="343" y="468"/>
                </a:lnTo>
                <a:lnTo>
                  <a:pt x="345" y="466"/>
                </a:lnTo>
                <a:lnTo>
                  <a:pt x="347" y="462"/>
                </a:lnTo>
                <a:lnTo>
                  <a:pt x="349" y="462"/>
                </a:lnTo>
                <a:lnTo>
                  <a:pt x="351" y="460"/>
                </a:lnTo>
                <a:lnTo>
                  <a:pt x="353" y="459"/>
                </a:lnTo>
                <a:lnTo>
                  <a:pt x="355" y="455"/>
                </a:lnTo>
                <a:lnTo>
                  <a:pt x="356" y="451"/>
                </a:lnTo>
                <a:lnTo>
                  <a:pt x="364" y="447"/>
                </a:lnTo>
                <a:lnTo>
                  <a:pt x="364" y="446"/>
                </a:lnTo>
                <a:lnTo>
                  <a:pt x="366" y="446"/>
                </a:lnTo>
                <a:lnTo>
                  <a:pt x="371" y="444"/>
                </a:lnTo>
                <a:lnTo>
                  <a:pt x="373" y="438"/>
                </a:lnTo>
                <a:lnTo>
                  <a:pt x="377" y="432"/>
                </a:lnTo>
                <a:lnTo>
                  <a:pt x="383" y="431"/>
                </a:lnTo>
                <a:lnTo>
                  <a:pt x="385" y="429"/>
                </a:lnTo>
                <a:lnTo>
                  <a:pt x="383" y="425"/>
                </a:lnTo>
                <a:lnTo>
                  <a:pt x="383" y="421"/>
                </a:lnTo>
                <a:lnTo>
                  <a:pt x="387" y="425"/>
                </a:lnTo>
                <a:lnTo>
                  <a:pt x="387" y="431"/>
                </a:lnTo>
                <a:lnTo>
                  <a:pt x="387" y="434"/>
                </a:lnTo>
                <a:lnTo>
                  <a:pt x="385" y="436"/>
                </a:lnTo>
                <a:lnTo>
                  <a:pt x="383" y="446"/>
                </a:lnTo>
                <a:lnTo>
                  <a:pt x="375" y="449"/>
                </a:lnTo>
                <a:lnTo>
                  <a:pt x="375" y="453"/>
                </a:lnTo>
                <a:lnTo>
                  <a:pt x="373" y="455"/>
                </a:lnTo>
                <a:lnTo>
                  <a:pt x="373" y="459"/>
                </a:lnTo>
                <a:lnTo>
                  <a:pt x="370" y="464"/>
                </a:lnTo>
                <a:lnTo>
                  <a:pt x="370" y="466"/>
                </a:lnTo>
                <a:lnTo>
                  <a:pt x="368" y="475"/>
                </a:lnTo>
                <a:lnTo>
                  <a:pt x="360" y="474"/>
                </a:lnTo>
                <a:lnTo>
                  <a:pt x="358" y="477"/>
                </a:lnTo>
                <a:lnTo>
                  <a:pt x="356" y="481"/>
                </a:lnTo>
                <a:lnTo>
                  <a:pt x="356" y="483"/>
                </a:lnTo>
                <a:lnTo>
                  <a:pt x="360" y="481"/>
                </a:lnTo>
                <a:lnTo>
                  <a:pt x="366" y="479"/>
                </a:lnTo>
                <a:lnTo>
                  <a:pt x="371" y="481"/>
                </a:lnTo>
                <a:lnTo>
                  <a:pt x="377" y="472"/>
                </a:lnTo>
                <a:lnTo>
                  <a:pt x="379" y="464"/>
                </a:lnTo>
                <a:lnTo>
                  <a:pt x="383" y="459"/>
                </a:lnTo>
                <a:lnTo>
                  <a:pt x="385" y="460"/>
                </a:lnTo>
                <a:lnTo>
                  <a:pt x="385" y="468"/>
                </a:lnTo>
                <a:lnTo>
                  <a:pt x="387" y="474"/>
                </a:lnTo>
                <a:lnTo>
                  <a:pt x="385" y="474"/>
                </a:lnTo>
                <a:lnTo>
                  <a:pt x="385" y="481"/>
                </a:lnTo>
                <a:lnTo>
                  <a:pt x="381" y="489"/>
                </a:lnTo>
                <a:lnTo>
                  <a:pt x="375" y="490"/>
                </a:lnTo>
                <a:lnTo>
                  <a:pt x="375" y="492"/>
                </a:lnTo>
                <a:lnTo>
                  <a:pt x="381" y="492"/>
                </a:lnTo>
                <a:lnTo>
                  <a:pt x="385" y="492"/>
                </a:lnTo>
                <a:lnTo>
                  <a:pt x="387" y="490"/>
                </a:lnTo>
                <a:lnTo>
                  <a:pt x="388" y="490"/>
                </a:lnTo>
                <a:lnTo>
                  <a:pt x="392" y="487"/>
                </a:lnTo>
                <a:lnTo>
                  <a:pt x="396" y="489"/>
                </a:lnTo>
                <a:lnTo>
                  <a:pt x="398" y="487"/>
                </a:lnTo>
                <a:lnTo>
                  <a:pt x="396" y="490"/>
                </a:lnTo>
                <a:lnTo>
                  <a:pt x="394" y="492"/>
                </a:lnTo>
                <a:lnTo>
                  <a:pt x="392" y="492"/>
                </a:lnTo>
                <a:lnTo>
                  <a:pt x="390" y="494"/>
                </a:lnTo>
                <a:lnTo>
                  <a:pt x="394" y="498"/>
                </a:lnTo>
                <a:lnTo>
                  <a:pt x="394" y="502"/>
                </a:lnTo>
                <a:lnTo>
                  <a:pt x="396" y="507"/>
                </a:lnTo>
                <a:lnTo>
                  <a:pt x="398" y="513"/>
                </a:lnTo>
                <a:lnTo>
                  <a:pt x="396" y="522"/>
                </a:lnTo>
                <a:lnTo>
                  <a:pt x="392" y="526"/>
                </a:lnTo>
                <a:lnTo>
                  <a:pt x="392" y="528"/>
                </a:lnTo>
                <a:lnTo>
                  <a:pt x="392" y="534"/>
                </a:lnTo>
                <a:lnTo>
                  <a:pt x="396" y="535"/>
                </a:lnTo>
                <a:lnTo>
                  <a:pt x="398" y="541"/>
                </a:lnTo>
                <a:lnTo>
                  <a:pt x="398" y="547"/>
                </a:lnTo>
                <a:lnTo>
                  <a:pt x="405" y="554"/>
                </a:lnTo>
                <a:lnTo>
                  <a:pt x="409" y="554"/>
                </a:lnTo>
                <a:lnTo>
                  <a:pt x="413" y="558"/>
                </a:lnTo>
                <a:lnTo>
                  <a:pt x="413" y="562"/>
                </a:lnTo>
                <a:lnTo>
                  <a:pt x="417" y="562"/>
                </a:lnTo>
                <a:lnTo>
                  <a:pt x="419" y="560"/>
                </a:lnTo>
                <a:lnTo>
                  <a:pt x="420" y="560"/>
                </a:lnTo>
                <a:lnTo>
                  <a:pt x="424" y="560"/>
                </a:lnTo>
                <a:lnTo>
                  <a:pt x="428" y="565"/>
                </a:lnTo>
                <a:lnTo>
                  <a:pt x="432" y="565"/>
                </a:lnTo>
                <a:lnTo>
                  <a:pt x="436" y="569"/>
                </a:lnTo>
                <a:lnTo>
                  <a:pt x="436" y="573"/>
                </a:lnTo>
                <a:lnTo>
                  <a:pt x="439" y="573"/>
                </a:lnTo>
                <a:lnTo>
                  <a:pt x="443" y="577"/>
                </a:lnTo>
                <a:lnTo>
                  <a:pt x="445" y="577"/>
                </a:lnTo>
                <a:lnTo>
                  <a:pt x="447" y="575"/>
                </a:lnTo>
                <a:lnTo>
                  <a:pt x="452" y="573"/>
                </a:lnTo>
                <a:lnTo>
                  <a:pt x="454" y="569"/>
                </a:lnTo>
                <a:lnTo>
                  <a:pt x="458" y="569"/>
                </a:lnTo>
                <a:lnTo>
                  <a:pt x="464" y="565"/>
                </a:lnTo>
                <a:lnTo>
                  <a:pt x="466" y="565"/>
                </a:lnTo>
                <a:lnTo>
                  <a:pt x="468" y="564"/>
                </a:lnTo>
                <a:lnTo>
                  <a:pt x="468" y="562"/>
                </a:lnTo>
                <a:lnTo>
                  <a:pt x="464" y="562"/>
                </a:lnTo>
                <a:lnTo>
                  <a:pt x="464" y="560"/>
                </a:lnTo>
                <a:lnTo>
                  <a:pt x="471" y="554"/>
                </a:lnTo>
                <a:lnTo>
                  <a:pt x="477" y="558"/>
                </a:lnTo>
                <a:lnTo>
                  <a:pt x="477" y="562"/>
                </a:lnTo>
                <a:lnTo>
                  <a:pt x="469" y="565"/>
                </a:lnTo>
                <a:lnTo>
                  <a:pt x="471" y="569"/>
                </a:lnTo>
                <a:lnTo>
                  <a:pt x="473" y="569"/>
                </a:lnTo>
                <a:lnTo>
                  <a:pt x="475" y="567"/>
                </a:lnTo>
                <a:lnTo>
                  <a:pt x="479" y="565"/>
                </a:lnTo>
                <a:lnTo>
                  <a:pt x="481" y="567"/>
                </a:lnTo>
                <a:lnTo>
                  <a:pt x="481" y="569"/>
                </a:lnTo>
                <a:lnTo>
                  <a:pt x="479" y="569"/>
                </a:lnTo>
                <a:lnTo>
                  <a:pt x="477" y="573"/>
                </a:lnTo>
                <a:lnTo>
                  <a:pt x="481" y="579"/>
                </a:lnTo>
                <a:lnTo>
                  <a:pt x="483" y="584"/>
                </a:lnTo>
                <a:lnTo>
                  <a:pt x="483" y="582"/>
                </a:lnTo>
                <a:lnTo>
                  <a:pt x="486" y="582"/>
                </a:lnTo>
                <a:lnTo>
                  <a:pt x="486" y="586"/>
                </a:lnTo>
                <a:lnTo>
                  <a:pt x="488" y="590"/>
                </a:lnTo>
                <a:lnTo>
                  <a:pt x="490" y="586"/>
                </a:lnTo>
                <a:lnTo>
                  <a:pt x="490" y="580"/>
                </a:lnTo>
                <a:lnTo>
                  <a:pt x="488" y="582"/>
                </a:lnTo>
                <a:lnTo>
                  <a:pt x="486" y="580"/>
                </a:lnTo>
                <a:lnTo>
                  <a:pt x="490" y="579"/>
                </a:lnTo>
                <a:lnTo>
                  <a:pt x="498" y="579"/>
                </a:lnTo>
                <a:lnTo>
                  <a:pt x="498" y="580"/>
                </a:lnTo>
                <a:lnTo>
                  <a:pt x="500" y="579"/>
                </a:lnTo>
                <a:lnTo>
                  <a:pt x="503" y="573"/>
                </a:lnTo>
                <a:lnTo>
                  <a:pt x="513" y="567"/>
                </a:lnTo>
                <a:lnTo>
                  <a:pt x="516" y="564"/>
                </a:lnTo>
                <a:lnTo>
                  <a:pt x="515" y="564"/>
                </a:lnTo>
                <a:lnTo>
                  <a:pt x="513" y="565"/>
                </a:lnTo>
                <a:lnTo>
                  <a:pt x="513" y="564"/>
                </a:lnTo>
                <a:lnTo>
                  <a:pt x="511" y="564"/>
                </a:lnTo>
                <a:lnTo>
                  <a:pt x="513" y="562"/>
                </a:lnTo>
                <a:lnTo>
                  <a:pt x="518" y="562"/>
                </a:lnTo>
                <a:lnTo>
                  <a:pt x="524" y="560"/>
                </a:lnTo>
                <a:lnTo>
                  <a:pt x="537" y="558"/>
                </a:lnTo>
                <a:lnTo>
                  <a:pt x="547" y="560"/>
                </a:lnTo>
                <a:lnTo>
                  <a:pt x="552" y="558"/>
                </a:lnTo>
                <a:lnTo>
                  <a:pt x="552" y="554"/>
                </a:lnTo>
                <a:lnTo>
                  <a:pt x="554" y="554"/>
                </a:lnTo>
                <a:lnTo>
                  <a:pt x="558" y="552"/>
                </a:lnTo>
                <a:lnTo>
                  <a:pt x="560" y="547"/>
                </a:lnTo>
                <a:lnTo>
                  <a:pt x="560" y="541"/>
                </a:lnTo>
                <a:lnTo>
                  <a:pt x="560" y="537"/>
                </a:lnTo>
                <a:lnTo>
                  <a:pt x="565" y="532"/>
                </a:lnTo>
                <a:lnTo>
                  <a:pt x="565" y="522"/>
                </a:lnTo>
                <a:lnTo>
                  <a:pt x="567" y="519"/>
                </a:lnTo>
                <a:lnTo>
                  <a:pt x="569" y="511"/>
                </a:lnTo>
                <a:lnTo>
                  <a:pt x="571" y="509"/>
                </a:lnTo>
                <a:lnTo>
                  <a:pt x="571" y="507"/>
                </a:lnTo>
                <a:lnTo>
                  <a:pt x="582" y="494"/>
                </a:lnTo>
                <a:lnTo>
                  <a:pt x="584" y="494"/>
                </a:lnTo>
                <a:lnTo>
                  <a:pt x="586" y="487"/>
                </a:lnTo>
                <a:lnTo>
                  <a:pt x="590" y="481"/>
                </a:lnTo>
                <a:lnTo>
                  <a:pt x="592" y="474"/>
                </a:lnTo>
                <a:lnTo>
                  <a:pt x="597" y="470"/>
                </a:lnTo>
                <a:lnTo>
                  <a:pt x="596" y="466"/>
                </a:lnTo>
                <a:lnTo>
                  <a:pt x="599" y="466"/>
                </a:lnTo>
                <a:lnTo>
                  <a:pt x="601" y="459"/>
                </a:lnTo>
                <a:lnTo>
                  <a:pt x="599" y="457"/>
                </a:lnTo>
                <a:lnTo>
                  <a:pt x="605" y="455"/>
                </a:lnTo>
                <a:lnTo>
                  <a:pt x="609" y="449"/>
                </a:lnTo>
                <a:lnTo>
                  <a:pt x="611" y="447"/>
                </a:lnTo>
                <a:lnTo>
                  <a:pt x="613" y="442"/>
                </a:lnTo>
                <a:lnTo>
                  <a:pt x="618" y="440"/>
                </a:lnTo>
                <a:lnTo>
                  <a:pt x="620" y="438"/>
                </a:lnTo>
                <a:lnTo>
                  <a:pt x="616" y="438"/>
                </a:lnTo>
                <a:lnTo>
                  <a:pt x="616" y="438"/>
                </a:lnTo>
                <a:lnTo>
                  <a:pt x="624" y="436"/>
                </a:lnTo>
                <a:lnTo>
                  <a:pt x="628" y="432"/>
                </a:lnTo>
                <a:lnTo>
                  <a:pt x="629" y="429"/>
                </a:lnTo>
                <a:lnTo>
                  <a:pt x="629" y="427"/>
                </a:lnTo>
                <a:lnTo>
                  <a:pt x="629" y="423"/>
                </a:lnTo>
                <a:lnTo>
                  <a:pt x="635" y="419"/>
                </a:lnTo>
                <a:lnTo>
                  <a:pt x="635" y="416"/>
                </a:lnTo>
                <a:lnTo>
                  <a:pt x="639" y="416"/>
                </a:lnTo>
                <a:lnTo>
                  <a:pt x="643" y="408"/>
                </a:lnTo>
                <a:lnTo>
                  <a:pt x="643" y="406"/>
                </a:lnTo>
                <a:lnTo>
                  <a:pt x="645" y="401"/>
                </a:lnTo>
                <a:lnTo>
                  <a:pt x="643" y="399"/>
                </a:lnTo>
                <a:lnTo>
                  <a:pt x="643" y="397"/>
                </a:lnTo>
                <a:lnTo>
                  <a:pt x="648" y="386"/>
                </a:lnTo>
                <a:lnTo>
                  <a:pt x="648" y="380"/>
                </a:lnTo>
                <a:lnTo>
                  <a:pt x="654" y="369"/>
                </a:lnTo>
                <a:lnTo>
                  <a:pt x="654" y="365"/>
                </a:lnTo>
                <a:lnTo>
                  <a:pt x="658" y="357"/>
                </a:lnTo>
                <a:lnTo>
                  <a:pt x="662" y="354"/>
                </a:lnTo>
                <a:lnTo>
                  <a:pt x="663" y="350"/>
                </a:lnTo>
                <a:lnTo>
                  <a:pt x="663" y="344"/>
                </a:lnTo>
                <a:lnTo>
                  <a:pt x="665" y="341"/>
                </a:lnTo>
                <a:lnTo>
                  <a:pt x="663" y="33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Freeform 933">
            <a:extLst>
              <a:ext uri="{FF2B5EF4-FFF2-40B4-BE49-F238E27FC236}">
                <a16:creationId xmlns:a16="http://schemas.microsoft.com/office/drawing/2014/main" id="{B86CF7E5-A97D-4CE7-BC19-3A7F0994A7F6}"/>
              </a:ext>
            </a:extLst>
          </p:cNvPr>
          <p:cNvSpPr>
            <a:spLocks/>
          </p:cNvSpPr>
          <p:nvPr/>
        </p:nvSpPr>
        <p:spPr bwMode="auto">
          <a:xfrm>
            <a:off x="9683839" y="5584560"/>
            <a:ext cx="6474" cy="6474"/>
          </a:xfrm>
          <a:custGeom>
            <a:avLst/>
            <a:gdLst>
              <a:gd name="T0" fmla="*/ 4 w 4"/>
              <a:gd name="T1" fmla="*/ 2 h 4"/>
              <a:gd name="T2" fmla="*/ 2 w 4"/>
              <a:gd name="T3" fmla="*/ 0 h 4"/>
              <a:gd name="T4" fmla="*/ 0 w 4"/>
              <a:gd name="T5" fmla="*/ 2 h 4"/>
              <a:gd name="T6" fmla="*/ 2 w 4"/>
              <a:gd name="T7" fmla="*/ 4 h 4"/>
              <a:gd name="T8" fmla="*/ 4 w 4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Freeform 934">
            <a:extLst>
              <a:ext uri="{FF2B5EF4-FFF2-40B4-BE49-F238E27FC236}">
                <a16:creationId xmlns:a16="http://schemas.microsoft.com/office/drawing/2014/main" id="{0CC01AFF-0D3A-4930-BAE9-C6A689E5EBA1}"/>
              </a:ext>
            </a:extLst>
          </p:cNvPr>
          <p:cNvSpPr>
            <a:spLocks/>
          </p:cNvSpPr>
          <p:nvPr/>
        </p:nvSpPr>
        <p:spPr bwMode="auto">
          <a:xfrm>
            <a:off x="9729159" y="5670344"/>
            <a:ext cx="16186" cy="8093"/>
          </a:xfrm>
          <a:custGeom>
            <a:avLst/>
            <a:gdLst>
              <a:gd name="T0" fmla="*/ 2 w 10"/>
              <a:gd name="T1" fmla="*/ 0 h 5"/>
              <a:gd name="T2" fmla="*/ 0 w 10"/>
              <a:gd name="T3" fmla="*/ 2 h 5"/>
              <a:gd name="T4" fmla="*/ 2 w 10"/>
              <a:gd name="T5" fmla="*/ 3 h 5"/>
              <a:gd name="T6" fmla="*/ 6 w 10"/>
              <a:gd name="T7" fmla="*/ 3 h 5"/>
              <a:gd name="T8" fmla="*/ 10 w 10"/>
              <a:gd name="T9" fmla="*/ 5 h 5"/>
              <a:gd name="T10" fmla="*/ 10 w 10"/>
              <a:gd name="T11" fmla="*/ 3 h 5"/>
              <a:gd name="T12" fmla="*/ 6 w 10"/>
              <a:gd name="T13" fmla="*/ 0 h 5"/>
              <a:gd name="T14" fmla="*/ 2 w 10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5">
                <a:moveTo>
                  <a:pt x="2" y="0"/>
                </a:moveTo>
                <a:lnTo>
                  <a:pt x="0" y="2"/>
                </a:lnTo>
                <a:lnTo>
                  <a:pt x="2" y="3"/>
                </a:lnTo>
                <a:lnTo>
                  <a:pt x="6" y="3"/>
                </a:lnTo>
                <a:lnTo>
                  <a:pt x="10" y="5"/>
                </a:lnTo>
                <a:lnTo>
                  <a:pt x="10" y="3"/>
                </a:lnTo>
                <a:lnTo>
                  <a:pt x="6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Freeform 935">
            <a:extLst>
              <a:ext uri="{FF2B5EF4-FFF2-40B4-BE49-F238E27FC236}">
                <a16:creationId xmlns:a16="http://schemas.microsoft.com/office/drawing/2014/main" id="{9A4FF133-B9EC-42E9-87C6-7C4F2D2511DF}"/>
              </a:ext>
            </a:extLst>
          </p:cNvPr>
          <p:cNvSpPr>
            <a:spLocks/>
          </p:cNvSpPr>
          <p:nvPr/>
        </p:nvSpPr>
        <p:spPr bwMode="auto">
          <a:xfrm>
            <a:off x="9593200" y="4670078"/>
            <a:ext cx="8092" cy="11330"/>
          </a:xfrm>
          <a:custGeom>
            <a:avLst/>
            <a:gdLst>
              <a:gd name="T0" fmla="*/ 0 w 5"/>
              <a:gd name="T1" fmla="*/ 5 h 7"/>
              <a:gd name="T2" fmla="*/ 1 w 5"/>
              <a:gd name="T3" fmla="*/ 7 h 7"/>
              <a:gd name="T4" fmla="*/ 1 w 5"/>
              <a:gd name="T5" fmla="*/ 3 h 7"/>
              <a:gd name="T6" fmla="*/ 5 w 5"/>
              <a:gd name="T7" fmla="*/ 1 h 7"/>
              <a:gd name="T8" fmla="*/ 3 w 5"/>
              <a:gd name="T9" fmla="*/ 0 h 7"/>
              <a:gd name="T10" fmla="*/ 0 w 5"/>
              <a:gd name="T11" fmla="*/ 3 h 7"/>
              <a:gd name="T12" fmla="*/ 0 w 5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7">
                <a:moveTo>
                  <a:pt x="0" y="5"/>
                </a:moveTo>
                <a:lnTo>
                  <a:pt x="1" y="7"/>
                </a:lnTo>
                <a:lnTo>
                  <a:pt x="1" y="3"/>
                </a:lnTo>
                <a:lnTo>
                  <a:pt x="5" y="1"/>
                </a:lnTo>
                <a:lnTo>
                  <a:pt x="3" y="0"/>
                </a:lnTo>
                <a:lnTo>
                  <a:pt x="0" y="3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Rectangle 936">
            <a:extLst>
              <a:ext uri="{FF2B5EF4-FFF2-40B4-BE49-F238E27FC236}">
                <a16:creationId xmlns:a16="http://schemas.microsoft.com/office/drawing/2014/main" id="{6556A19A-739C-4852-BF43-364540CFE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562" y="4848119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Freeform 937">
            <a:extLst>
              <a:ext uri="{FF2B5EF4-FFF2-40B4-BE49-F238E27FC236}">
                <a16:creationId xmlns:a16="http://schemas.microsoft.com/office/drawing/2014/main" id="{E419C1A9-E903-47ED-A396-5EB4F3D2E1EF}"/>
              </a:ext>
            </a:extLst>
          </p:cNvPr>
          <p:cNvSpPr>
            <a:spLocks/>
          </p:cNvSpPr>
          <p:nvPr/>
        </p:nvSpPr>
        <p:spPr bwMode="auto">
          <a:xfrm>
            <a:off x="9586726" y="4681409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Freeform 938">
            <a:extLst>
              <a:ext uri="{FF2B5EF4-FFF2-40B4-BE49-F238E27FC236}">
                <a16:creationId xmlns:a16="http://schemas.microsoft.com/office/drawing/2014/main" id="{C6E8C756-1A62-4504-B353-D5D74257ECCA}"/>
              </a:ext>
            </a:extLst>
          </p:cNvPr>
          <p:cNvSpPr>
            <a:spLocks/>
          </p:cNvSpPr>
          <p:nvPr/>
        </p:nvSpPr>
        <p:spPr bwMode="auto">
          <a:xfrm>
            <a:off x="9594819" y="4802800"/>
            <a:ext cx="6474" cy="9711"/>
          </a:xfrm>
          <a:custGeom>
            <a:avLst/>
            <a:gdLst>
              <a:gd name="T0" fmla="*/ 4 w 4"/>
              <a:gd name="T1" fmla="*/ 4 h 6"/>
              <a:gd name="T2" fmla="*/ 2 w 4"/>
              <a:gd name="T3" fmla="*/ 0 h 6"/>
              <a:gd name="T4" fmla="*/ 0 w 4"/>
              <a:gd name="T5" fmla="*/ 4 h 6"/>
              <a:gd name="T6" fmla="*/ 2 w 4"/>
              <a:gd name="T7" fmla="*/ 6 h 6"/>
              <a:gd name="T8" fmla="*/ 4 w 4"/>
              <a:gd name="T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2" y="0"/>
                </a:ln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Freeform 939">
            <a:extLst>
              <a:ext uri="{FF2B5EF4-FFF2-40B4-BE49-F238E27FC236}">
                <a16:creationId xmlns:a16="http://schemas.microsoft.com/office/drawing/2014/main" id="{877359A7-3B39-4291-A473-F9E98906CB45}"/>
              </a:ext>
            </a:extLst>
          </p:cNvPr>
          <p:cNvSpPr>
            <a:spLocks/>
          </p:cNvSpPr>
          <p:nvPr/>
        </p:nvSpPr>
        <p:spPr bwMode="auto">
          <a:xfrm>
            <a:off x="9653087" y="4830316"/>
            <a:ext cx="16186" cy="8093"/>
          </a:xfrm>
          <a:custGeom>
            <a:avLst/>
            <a:gdLst>
              <a:gd name="T0" fmla="*/ 10 w 10"/>
              <a:gd name="T1" fmla="*/ 2 h 5"/>
              <a:gd name="T2" fmla="*/ 4 w 10"/>
              <a:gd name="T3" fmla="*/ 0 h 5"/>
              <a:gd name="T4" fmla="*/ 0 w 10"/>
              <a:gd name="T5" fmla="*/ 2 h 5"/>
              <a:gd name="T6" fmla="*/ 0 w 10"/>
              <a:gd name="T7" fmla="*/ 4 h 5"/>
              <a:gd name="T8" fmla="*/ 2 w 10"/>
              <a:gd name="T9" fmla="*/ 5 h 5"/>
              <a:gd name="T10" fmla="*/ 4 w 10"/>
              <a:gd name="T11" fmla="*/ 5 h 5"/>
              <a:gd name="T12" fmla="*/ 6 w 10"/>
              <a:gd name="T13" fmla="*/ 4 h 5"/>
              <a:gd name="T14" fmla="*/ 10 w 10"/>
              <a:gd name="T15" fmla="*/ 2 h 5"/>
              <a:gd name="T16" fmla="*/ 10 w 10"/>
              <a:gd name="T1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5">
                <a:moveTo>
                  <a:pt x="10" y="2"/>
                </a:move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lnTo>
                  <a:pt x="4" y="5"/>
                </a:lnTo>
                <a:lnTo>
                  <a:pt x="6" y="4"/>
                </a:lnTo>
                <a:lnTo>
                  <a:pt x="10" y="2"/>
                </a:lnTo>
                <a:lnTo>
                  <a:pt x="1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Freeform 940">
            <a:extLst>
              <a:ext uri="{FF2B5EF4-FFF2-40B4-BE49-F238E27FC236}">
                <a16:creationId xmlns:a16="http://schemas.microsoft.com/office/drawing/2014/main" id="{366B70A5-EEC1-4994-9059-E9A9777496B9}"/>
              </a:ext>
            </a:extLst>
          </p:cNvPr>
          <p:cNvSpPr>
            <a:spLocks/>
          </p:cNvSpPr>
          <p:nvPr/>
        </p:nvSpPr>
        <p:spPr bwMode="auto">
          <a:xfrm>
            <a:off x="9641758" y="5663871"/>
            <a:ext cx="4855" cy="9711"/>
          </a:xfrm>
          <a:custGeom>
            <a:avLst/>
            <a:gdLst>
              <a:gd name="T0" fmla="*/ 2 w 3"/>
              <a:gd name="T1" fmla="*/ 2 h 6"/>
              <a:gd name="T2" fmla="*/ 0 w 3"/>
              <a:gd name="T3" fmla="*/ 4 h 6"/>
              <a:gd name="T4" fmla="*/ 2 w 3"/>
              <a:gd name="T5" fmla="*/ 6 h 6"/>
              <a:gd name="T6" fmla="*/ 3 w 3"/>
              <a:gd name="T7" fmla="*/ 4 h 6"/>
              <a:gd name="T8" fmla="*/ 3 w 3"/>
              <a:gd name="T9" fmla="*/ 0 h 6"/>
              <a:gd name="T10" fmla="*/ 2 w 3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6">
                <a:moveTo>
                  <a:pt x="2" y="2"/>
                </a:moveTo>
                <a:lnTo>
                  <a:pt x="0" y="4"/>
                </a:lnTo>
                <a:lnTo>
                  <a:pt x="2" y="6"/>
                </a:lnTo>
                <a:lnTo>
                  <a:pt x="3" y="4"/>
                </a:lnTo>
                <a:lnTo>
                  <a:pt x="3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Freeform 941">
            <a:extLst>
              <a:ext uri="{FF2B5EF4-FFF2-40B4-BE49-F238E27FC236}">
                <a16:creationId xmlns:a16="http://schemas.microsoft.com/office/drawing/2014/main" id="{13F5A6CD-F9CF-464B-9B66-B0E2F01417E6}"/>
              </a:ext>
            </a:extLst>
          </p:cNvPr>
          <p:cNvSpPr>
            <a:spLocks/>
          </p:cNvSpPr>
          <p:nvPr/>
        </p:nvSpPr>
        <p:spPr bwMode="auto">
          <a:xfrm>
            <a:off x="9580253" y="4684646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Freeform 942">
            <a:extLst>
              <a:ext uri="{FF2B5EF4-FFF2-40B4-BE49-F238E27FC236}">
                <a16:creationId xmlns:a16="http://schemas.microsoft.com/office/drawing/2014/main" id="{4903CEE8-2409-4046-8B88-B22447B72553}"/>
              </a:ext>
            </a:extLst>
          </p:cNvPr>
          <p:cNvSpPr>
            <a:spLocks/>
          </p:cNvSpPr>
          <p:nvPr/>
        </p:nvSpPr>
        <p:spPr bwMode="auto">
          <a:xfrm>
            <a:off x="9646614" y="5675199"/>
            <a:ext cx="6474" cy="6474"/>
          </a:xfrm>
          <a:custGeom>
            <a:avLst/>
            <a:gdLst>
              <a:gd name="T0" fmla="*/ 0 w 4"/>
              <a:gd name="T1" fmla="*/ 4 h 4"/>
              <a:gd name="T2" fmla="*/ 2 w 4"/>
              <a:gd name="T3" fmla="*/ 4 h 4"/>
              <a:gd name="T4" fmla="*/ 4 w 4"/>
              <a:gd name="T5" fmla="*/ 2 h 4"/>
              <a:gd name="T6" fmla="*/ 2 w 4"/>
              <a:gd name="T7" fmla="*/ 0 h 4"/>
              <a:gd name="T8" fmla="*/ 0 w 4"/>
              <a:gd name="T9" fmla="*/ 0 h 4"/>
              <a:gd name="T10" fmla="*/ 0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Freeform 943">
            <a:extLst>
              <a:ext uri="{FF2B5EF4-FFF2-40B4-BE49-F238E27FC236}">
                <a16:creationId xmlns:a16="http://schemas.microsoft.com/office/drawing/2014/main" id="{7D5176D8-92A7-44BB-A00E-DE29F49739EE}"/>
              </a:ext>
            </a:extLst>
          </p:cNvPr>
          <p:cNvSpPr>
            <a:spLocks/>
          </p:cNvSpPr>
          <p:nvPr/>
        </p:nvSpPr>
        <p:spPr bwMode="auto">
          <a:xfrm>
            <a:off x="9745344" y="4657130"/>
            <a:ext cx="4855" cy="6474"/>
          </a:xfrm>
          <a:custGeom>
            <a:avLst/>
            <a:gdLst>
              <a:gd name="T0" fmla="*/ 0 w 3"/>
              <a:gd name="T1" fmla="*/ 0 h 4"/>
              <a:gd name="T2" fmla="*/ 0 w 3"/>
              <a:gd name="T3" fmla="*/ 4 h 4"/>
              <a:gd name="T4" fmla="*/ 2 w 3"/>
              <a:gd name="T5" fmla="*/ 2 h 4"/>
              <a:gd name="T6" fmla="*/ 3 w 3"/>
              <a:gd name="T7" fmla="*/ 2 h 4"/>
              <a:gd name="T8" fmla="*/ 2 w 3"/>
              <a:gd name="T9" fmla="*/ 0 h 4"/>
              <a:gd name="T10" fmla="*/ 0 w 3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0" y="4"/>
                </a:lnTo>
                <a:lnTo>
                  <a:pt x="2" y="2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Freeform 944">
            <a:extLst>
              <a:ext uri="{FF2B5EF4-FFF2-40B4-BE49-F238E27FC236}">
                <a16:creationId xmlns:a16="http://schemas.microsoft.com/office/drawing/2014/main" id="{9B2DCB63-B4D2-4C07-86AA-CE818C6BB9F9}"/>
              </a:ext>
            </a:extLst>
          </p:cNvPr>
          <p:cNvSpPr>
            <a:spLocks/>
          </p:cNvSpPr>
          <p:nvPr/>
        </p:nvSpPr>
        <p:spPr bwMode="auto">
          <a:xfrm>
            <a:off x="9711356" y="5605602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0 h 2"/>
              <a:gd name="T4" fmla="*/ 2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Rectangle 945">
            <a:extLst>
              <a:ext uri="{FF2B5EF4-FFF2-40B4-BE49-F238E27FC236}">
                <a16:creationId xmlns:a16="http://schemas.microsoft.com/office/drawing/2014/main" id="{F4F03CEC-476B-468A-882D-3A67255E8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9851" y="5667107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Freeform 946">
            <a:extLst>
              <a:ext uri="{FF2B5EF4-FFF2-40B4-BE49-F238E27FC236}">
                <a16:creationId xmlns:a16="http://schemas.microsoft.com/office/drawing/2014/main" id="{BC19F933-6305-4D7B-B027-CDDA6A541BF8}"/>
              </a:ext>
            </a:extLst>
          </p:cNvPr>
          <p:cNvSpPr>
            <a:spLocks/>
          </p:cNvSpPr>
          <p:nvPr/>
        </p:nvSpPr>
        <p:spPr bwMode="auto">
          <a:xfrm>
            <a:off x="9632047" y="5675199"/>
            <a:ext cx="100350" cy="134340"/>
          </a:xfrm>
          <a:custGeom>
            <a:avLst/>
            <a:gdLst>
              <a:gd name="T0" fmla="*/ 57 w 62"/>
              <a:gd name="T1" fmla="*/ 14 h 83"/>
              <a:gd name="T2" fmla="*/ 53 w 62"/>
              <a:gd name="T3" fmla="*/ 12 h 83"/>
              <a:gd name="T4" fmla="*/ 49 w 62"/>
              <a:gd name="T5" fmla="*/ 15 h 83"/>
              <a:gd name="T6" fmla="*/ 38 w 62"/>
              <a:gd name="T7" fmla="*/ 15 h 83"/>
              <a:gd name="T8" fmla="*/ 34 w 62"/>
              <a:gd name="T9" fmla="*/ 17 h 83"/>
              <a:gd name="T10" fmla="*/ 28 w 62"/>
              <a:gd name="T11" fmla="*/ 17 h 83"/>
              <a:gd name="T12" fmla="*/ 21 w 62"/>
              <a:gd name="T13" fmla="*/ 12 h 83"/>
              <a:gd name="T14" fmla="*/ 15 w 62"/>
              <a:gd name="T15" fmla="*/ 4 h 83"/>
              <a:gd name="T16" fmla="*/ 13 w 62"/>
              <a:gd name="T17" fmla="*/ 8 h 83"/>
              <a:gd name="T18" fmla="*/ 8 w 62"/>
              <a:gd name="T19" fmla="*/ 4 h 83"/>
              <a:gd name="T20" fmla="*/ 4 w 62"/>
              <a:gd name="T21" fmla="*/ 2 h 83"/>
              <a:gd name="T22" fmla="*/ 2 w 62"/>
              <a:gd name="T23" fmla="*/ 8 h 83"/>
              <a:gd name="T24" fmla="*/ 4 w 62"/>
              <a:gd name="T25" fmla="*/ 17 h 83"/>
              <a:gd name="T26" fmla="*/ 4 w 62"/>
              <a:gd name="T27" fmla="*/ 29 h 83"/>
              <a:gd name="T28" fmla="*/ 4 w 62"/>
              <a:gd name="T29" fmla="*/ 40 h 83"/>
              <a:gd name="T30" fmla="*/ 4 w 62"/>
              <a:gd name="T31" fmla="*/ 42 h 83"/>
              <a:gd name="T32" fmla="*/ 4 w 62"/>
              <a:gd name="T33" fmla="*/ 45 h 83"/>
              <a:gd name="T34" fmla="*/ 0 w 62"/>
              <a:gd name="T35" fmla="*/ 45 h 83"/>
              <a:gd name="T36" fmla="*/ 2 w 62"/>
              <a:gd name="T37" fmla="*/ 53 h 83"/>
              <a:gd name="T38" fmla="*/ 2 w 62"/>
              <a:gd name="T39" fmla="*/ 64 h 83"/>
              <a:gd name="T40" fmla="*/ 4 w 62"/>
              <a:gd name="T41" fmla="*/ 66 h 83"/>
              <a:gd name="T42" fmla="*/ 8 w 62"/>
              <a:gd name="T43" fmla="*/ 72 h 83"/>
              <a:gd name="T44" fmla="*/ 6 w 62"/>
              <a:gd name="T45" fmla="*/ 77 h 83"/>
              <a:gd name="T46" fmla="*/ 9 w 62"/>
              <a:gd name="T47" fmla="*/ 77 h 83"/>
              <a:gd name="T48" fmla="*/ 15 w 62"/>
              <a:gd name="T49" fmla="*/ 77 h 83"/>
              <a:gd name="T50" fmla="*/ 15 w 62"/>
              <a:gd name="T51" fmla="*/ 83 h 83"/>
              <a:gd name="T52" fmla="*/ 21 w 62"/>
              <a:gd name="T53" fmla="*/ 77 h 83"/>
              <a:gd name="T54" fmla="*/ 23 w 62"/>
              <a:gd name="T55" fmla="*/ 70 h 83"/>
              <a:gd name="T56" fmla="*/ 26 w 62"/>
              <a:gd name="T57" fmla="*/ 70 h 83"/>
              <a:gd name="T58" fmla="*/ 30 w 62"/>
              <a:gd name="T59" fmla="*/ 64 h 83"/>
              <a:gd name="T60" fmla="*/ 34 w 62"/>
              <a:gd name="T61" fmla="*/ 68 h 83"/>
              <a:gd name="T62" fmla="*/ 38 w 62"/>
              <a:gd name="T63" fmla="*/ 64 h 83"/>
              <a:gd name="T64" fmla="*/ 40 w 62"/>
              <a:gd name="T65" fmla="*/ 68 h 83"/>
              <a:gd name="T66" fmla="*/ 36 w 62"/>
              <a:gd name="T67" fmla="*/ 72 h 83"/>
              <a:gd name="T68" fmla="*/ 40 w 62"/>
              <a:gd name="T69" fmla="*/ 72 h 83"/>
              <a:gd name="T70" fmla="*/ 43 w 62"/>
              <a:gd name="T71" fmla="*/ 64 h 83"/>
              <a:gd name="T72" fmla="*/ 43 w 62"/>
              <a:gd name="T73" fmla="*/ 59 h 83"/>
              <a:gd name="T74" fmla="*/ 45 w 62"/>
              <a:gd name="T75" fmla="*/ 55 h 83"/>
              <a:gd name="T76" fmla="*/ 47 w 62"/>
              <a:gd name="T77" fmla="*/ 47 h 83"/>
              <a:gd name="T78" fmla="*/ 51 w 62"/>
              <a:gd name="T79" fmla="*/ 42 h 83"/>
              <a:gd name="T80" fmla="*/ 53 w 62"/>
              <a:gd name="T81" fmla="*/ 49 h 83"/>
              <a:gd name="T82" fmla="*/ 55 w 62"/>
              <a:gd name="T83" fmla="*/ 44 h 83"/>
              <a:gd name="T84" fmla="*/ 55 w 62"/>
              <a:gd name="T85" fmla="*/ 38 h 83"/>
              <a:gd name="T86" fmla="*/ 58 w 62"/>
              <a:gd name="T87" fmla="*/ 27 h 83"/>
              <a:gd name="T88" fmla="*/ 62 w 62"/>
              <a:gd name="T89" fmla="*/ 15 h 83"/>
              <a:gd name="T90" fmla="*/ 58 w 62"/>
              <a:gd name="T91" fmla="*/ 1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2" h="83">
                <a:moveTo>
                  <a:pt x="58" y="10"/>
                </a:moveTo>
                <a:lnTo>
                  <a:pt x="57" y="14"/>
                </a:lnTo>
                <a:lnTo>
                  <a:pt x="55" y="12"/>
                </a:lnTo>
                <a:lnTo>
                  <a:pt x="53" y="12"/>
                </a:lnTo>
                <a:lnTo>
                  <a:pt x="51" y="14"/>
                </a:lnTo>
                <a:lnTo>
                  <a:pt x="49" y="15"/>
                </a:lnTo>
                <a:lnTo>
                  <a:pt x="40" y="14"/>
                </a:lnTo>
                <a:lnTo>
                  <a:pt x="38" y="15"/>
                </a:lnTo>
                <a:lnTo>
                  <a:pt x="38" y="19"/>
                </a:lnTo>
                <a:lnTo>
                  <a:pt x="34" y="17"/>
                </a:lnTo>
                <a:lnTo>
                  <a:pt x="32" y="17"/>
                </a:lnTo>
                <a:lnTo>
                  <a:pt x="28" y="17"/>
                </a:lnTo>
                <a:lnTo>
                  <a:pt x="26" y="15"/>
                </a:lnTo>
                <a:lnTo>
                  <a:pt x="21" y="12"/>
                </a:lnTo>
                <a:lnTo>
                  <a:pt x="15" y="8"/>
                </a:lnTo>
                <a:lnTo>
                  <a:pt x="15" y="4"/>
                </a:lnTo>
                <a:lnTo>
                  <a:pt x="15" y="6"/>
                </a:lnTo>
                <a:lnTo>
                  <a:pt x="13" y="8"/>
                </a:lnTo>
                <a:lnTo>
                  <a:pt x="11" y="6"/>
                </a:lnTo>
                <a:lnTo>
                  <a:pt x="8" y="4"/>
                </a:lnTo>
                <a:lnTo>
                  <a:pt x="6" y="0"/>
                </a:lnTo>
                <a:lnTo>
                  <a:pt x="4" y="2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4" y="17"/>
                </a:lnTo>
                <a:lnTo>
                  <a:pt x="2" y="21"/>
                </a:lnTo>
                <a:lnTo>
                  <a:pt x="4" y="29"/>
                </a:lnTo>
                <a:lnTo>
                  <a:pt x="4" y="34"/>
                </a:lnTo>
                <a:lnTo>
                  <a:pt x="4" y="40"/>
                </a:lnTo>
                <a:lnTo>
                  <a:pt x="4" y="40"/>
                </a:lnTo>
                <a:lnTo>
                  <a:pt x="4" y="42"/>
                </a:lnTo>
                <a:lnTo>
                  <a:pt x="8" y="45"/>
                </a:lnTo>
                <a:lnTo>
                  <a:pt x="4" y="45"/>
                </a:lnTo>
                <a:lnTo>
                  <a:pt x="2" y="42"/>
                </a:lnTo>
                <a:lnTo>
                  <a:pt x="0" y="45"/>
                </a:lnTo>
                <a:lnTo>
                  <a:pt x="0" y="51"/>
                </a:lnTo>
                <a:lnTo>
                  <a:pt x="2" y="53"/>
                </a:lnTo>
                <a:lnTo>
                  <a:pt x="2" y="55"/>
                </a:lnTo>
                <a:lnTo>
                  <a:pt x="2" y="64"/>
                </a:lnTo>
                <a:lnTo>
                  <a:pt x="4" y="66"/>
                </a:lnTo>
                <a:lnTo>
                  <a:pt x="4" y="66"/>
                </a:lnTo>
                <a:lnTo>
                  <a:pt x="4" y="72"/>
                </a:lnTo>
                <a:lnTo>
                  <a:pt x="8" y="72"/>
                </a:lnTo>
                <a:lnTo>
                  <a:pt x="6" y="74"/>
                </a:lnTo>
                <a:lnTo>
                  <a:pt x="6" y="77"/>
                </a:lnTo>
                <a:lnTo>
                  <a:pt x="6" y="79"/>
                </a:lnTo>
                <a:lnTo>
                  <a:pt x="9" y="77"/>
                </a:lnTo>
                <a:lnTo>
                  <a:pt x="11" y="79"/>
                </a:lnTo>
                <a:lnTo>
                  <a:pt x="15" y="77"/>
                </a:lnTo>
                <a:lnTo>
                  <a:pt x="15" y="79"/>
                </a:lnTo>
                <a:lnTo>
                  <a:pt x="15" y="83"/>
                </a:lnTo>
                <a:lnTo>
                  <a:pt x="19" y="83"/>
                </a:lnTo>
                <a:lnTo>
                  <a:pt x="21" y="77"/>
                </a:lnTo>
                <a:lnTo>
                  <a:pt x="23" y="74"/>
                </a:lnTo>
                <a:lnTo>
                  <a:pt x="23" y="70"/>
                </a:lnTo>
                <a:lnTo>
                  <a:pt x="26" y="72"/>
                </a:lnTo>
                <a:lnTo>
                  <a:pt x="26" y="70"/>
                </a:lnTo>
                <a:lnTo>
                  <a:pt x="30" y="68"/>
                </a:lnTo>
                <a:lnTo>
                  <a:pt x="30" y="64"/>
                </a:lnTo>
                <a:lnTo>
                  <a:pt x="30" y="68"/>
                </a:lnTo>
                <a:lnTo>
                  <a:pt x="34" y="68"/>
                </a:lnTo>
                <a:lnTo>
                  <a:pt x="34" y="64"/>
                </a:lnTo>
                <a:lnTo>
                  <a:pt x="38" y="64"/>
                </a:lnTo>
                <a:lnTo>
                  <a:pt x="40" y="66"/>
                </a:lnTo>
                <a:lnTo>
                  <a:pt x="40" y="68"/>
                </a:lnTo>
                <a:lnTo>
                  <a:pt x="36" y="68"/>
                </a:lnTo>
                <a:lnTo>
                  <a:pt x="36" y="72"/>
                </a:lnTo>
                <a:lnTo>
                  <a:pt x="40" y="72"/>
                </a:lnTo>
                <a:lnTo>
                  <a:pt x="40" y="72"/>
                </a:lnTo>
                <a:lnTo>
                  <a:pt x="43" y="66"/>
                </a:lnTo>
                <a:lnTo>
                  <a:pt x="43" y="64"/>
                </a:lnTo>
                <a:lnTo>
                  <a:pt x="41" y="62"/>
                </a:lnTo>
                <a:lnTo>
                  <a:pt x="43" y="59"/>
                </a:lnTo>
                <a:lnTo>
                  <a:pt x="43" y="55"/>
                </a:lnTo>
                <a:lnTo>
                  <a:pt x="45" y="55"/>
                </a:lnTo>
                <a:lnTo>
                  <a:pt x="47" y="55"/>
                </a:lnTo>
                <a:lnTo>
                  <a:pt x="47" y="47"/>
                </a:lnTo>
                <a:lnTo>
                  <a:pt x="51" y="45"/>
                </a:lnTo>
                <a:lnTo>
                  <a:pt x="51" y="42"/>
                </a:lnTo>
                <a:lnTo>
                  <a:pt x="53" y="47"/>
                </a:lnTo>
                <a:lnTo>
                  <a:pt x="53" y="49"/>
                </a:lnTo>
                <a:lnTo>
                  <a:pt x="55" y="45"/>
                </a:lnTo>
                <a:lnTo>
                  <a:pt x="55" y="44"/>
                </a:lnTo>
                <a:lnTo>
                  <a:pt x="57" y="42"/>
                </a:lnTo>
                <a:lnTo>
                  <a:pt x="55" y="38"/>
                </a:lnTo>
                <a:lnTo>
                  <a:pt x="57" y="34"/>
                </a:lnTo>
                <a:lnTo>
                  <a:pt x="58" y="27"/>
                </a:lnTo>
                <a:lnTo>
                  <a:pt x="60" y="25"/>
                </a:lnTo>
                <a:lnTo>
                  <a:pt x="62" y="15"/>
                </a:lnTo>
                <a:lnTo>
                  <a:pt x="62" y="14"/>
                </a:lnTo>
                <a:lnTo>
                  <a:pt x="58" y="10"/>
                </a:lnTo>
                <a:lnTo>
                  <a:pt x="58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Freeform 947">
            <a:extLst>
              <a:ext uri="{FF2B5EF4-FFF2-40B4-BE49-F238E27FC236}">
                <a16:creationId xmlns:a16="http://schemas.microsoft.com/office/drawing/2014/main" id="{040ADC6D-084D-4316-8C01-F403521D24C6}"/>
              </a:ext>
            </a:extLst>
          </p:cNvPr>
          <p:cNvSpPr>
            <a:spLocks/>
          </p:cNvSpPr>
          <p:nvPr/>
        </p:nvSpPr>
        <p:spPr bwMode="auto">
          <a:xfrm>
            <a:off x="9672510" y="5791735"/>
            <a:ext cx="8092" cy="11330"/>
          </a:xfrm>
          <a:custGeom>
            <a:avLst/>
            <a:gdLst>
              <a:gd name="T0" fmla="*/ 1 w 5"/>
              <a:gd name="T1" fmla="*/ 0 h 7"/>
              <a:gd name="T2" fmla="*/ 1 w 5"/>
              <a:gd name="T3" fmla="*/ 2 h 7"/>
              <a:gd name="T4" fmla="*/ 0 w 5"/>
              <a:gd name="T5" fmla="*/ 5 h 7"/>
              <a:gd name="T6" fmla="*/ 1 w 5"/>
              <a:gd name="T7" fmla="*/ 7 h 7"/>
              <a:gd name="T8" fmla="*/ 3 w 5"/>
              <a:gd name="T9" fmla="*/ 3 h 7"/>
              <a:gd name="T10" fmla="*/ 5 w 5"/>
              <a:gd name="T11" fmla="*/ 0 h 7"/>
              <a:gd name="T12" fmla="*/ 3 w 5"/>
              <a:gd name="T13" fmla="*/ 0 h 7"/>
              <a:gd name="T14" fmla="*/ 1 w 5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7">
                <a:moveTo>
                  <a:pt x="1" y="0"/>
                </a:moveTo>
                <a:lnTo>
                  <a:pt x="1" y="2"/>
                </a:lnTo>
                <a:lnTo>
                  <a:pt x="0" y="5"/>
                </a:lnTo>
                <a:lnTo>
                  <a:pt x="1" y="7"/>
                </a:lnTo>
                <a:lnTo>
                  <a:pt x="3" y="3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Freeform 948">
            <a:extLst>
              <a:ext uri="{FF2B5EF4-FFF2-40B4-BE49-F238E27FC236}">
                <a16:creationId xmlns:a16="http://schemas.microsoft.com/office/drawing/2014/main" id="{D847CC96-967E-481F-AA33-75B31A28BE78}"/>
              </a:ext>
            </a:extLst>
          </p:cNvPr>
          <p:cNvSpPr>
            <a:spLocks/>
          </p:cNvSpPr>
          <p:nvPr/>
        </p:nvSpPr>
        <p:spPr bwMode="auto">
          <a:xfrm>
            <a:off x="9628809" y="5629880"/>
            <a:ext cx="12948" cy="24279"/>
          </a:xfrm>
          <a:custGeom>
            <a:avLst/>
            <a:gdLst>
              <a:gd name="T0" fmla="*/ 6 w 8"/>
              <a:gd name="T1" fmla="*/ 12 h 15"/>
              <a:gd name="T2" fmla="*/ 8 w 8"/>
              <a:gd name="T3" fmla="*/ 8 h 15"/>
              <a:gd name="T4" fmla="*/ 6 w 8"/>
              <a:gd name="T5" fmla="*/ 6 h 15"/>
              <a:gd name="T6" fmla="*/ 8 w 8"/>
              <a:gd name="T7" fmla="*/ 2 h 15"/>
              <a:gd name="T8" fmla="*/ 6 w 8"/>
              <a:gd name="T9" fmla="*/ 0 h 15"/>
              <a:gd name="T10" fmla="*/ 4 w 8"/>
              <a:gd name="T11" fmla="*/ 0 h 15"/>
              <a:gd name="T12" fmla="*/ 0 w 8"/>
              <a:gd name="T13" fmla="*/ 4 h 15"/>
              <a:gd name="T14" fmla="*/ 2 w 8"/>
              <a:gd name="T15" fmla="*/ 6 h 15"/>
              <a:gd name="T16" fmla="*/ 0 w 8"/>
              <a:gd name="T17" fmla="*/ 10 h 15"/>
              <a:gd name="T18" fmla="*/ 0 w 8"/>
              <a:gd name="T19" fmla="*/ 12 h 15"/>
              <a:gd name="T20" fmla="*/ 0 w 8"/>
              <a:gd name="T21" fmla="*/ 15 h 15"/>
              <a:gd name="T22" fmla="*/ 2 w 8"/>
              <a:gd name="T23" fmla="*/ 15 h 15"/>
              <a:gd name="T24" fmla="*/ 4 w 8"/>
              <a:gd name="T25" fmla="*/ 13 h 15"/>
              <a:gd name="T26" fmla="*/ 6 w 8"/>
              <a:gd name="T2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5">
                <a:moveTo>
                  <a:pt x="6" y="12"/>
                </a:moveTo>
                <a:lnTo>
                  <a:pt x="8" y="8"/>
                </a:lnTo>
                <a:lnTo>
                  <a:pt x="6" y="6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0" y="4"/>
                </a:lnTo>
                <a:lnTo>
                  <a:pt x="2" y="6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2" y="15"/>
                </a:lnTo>
                <a:lnTo>
                  <a:pt x="4" y="13"/>
                </a:lnTo>
                <a:lnTo>
                  <a:pt x="6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Freeform 949">
            <a:extLst>
              <a:ext uri="{FF2B5EF4-FFF2-40B4-BE49-F238E27FC236}">
                <a16:creationId xmlns:a16="http://schemas.microsoft.com/office/drawing/2014/main" id="{886884F6-B96D-43E6-A483-8CC1AB2BA76F}"/>
              </a:ext>
            </a:extLst>
          </p:cNvPr>
          <p:cNvSpPr>
            <a:spLocks/>
          </p:cNvSpPr>
          <p:nvPr/>
        </p:nvSpPr>
        <p:spPr bwMode="auto">
          <a:xfrm>
            <a:off x="9704882" y="5767458"/>
            <a:ext cx="3237" cy="4856"/>
          </a:xfrm>
          <a:custGeom>
            <a:avLst/>
            <a:gdLst>
              <a:gd name="T0" fmla="*/ 0 w 2"/>
              <a:gd name="T1" fmla="*/ 3 h 3"/>
              <a:gd name="T2" fmla="*/ 2 w 2"/>
              <a:gd name="T3" fmla="*/ 2 h 3"/>
              <a:gd name="T4" fmla="*/ 0 w 2"/>
              <a:gd name="T5" fmla="*/ 0 h 3"/>
              <a:gd name="T6" fmla="*/ 0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2" y="2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Freeform 950">
            <a:extLst>
              <a:ext uri="{FF2B5EF4-FFF2-40B4-BE49-F238E27FC236}">
                <a16:creationId xmlns:a16="http://schemas.microsoft.com/office/drawing/2014/main" id="{D61025CB-A516-4657-8BF9-43D207140F27}"/>
              </a:ext>
            </a:extLst>
          </p:cNvPr>
          <p:cNvSpPr>
            <a:spLocks/>
          </p:cNvSpPr>
          <p:nvPr/>
        </p:nvSpPr>
        <p:spPr bwMode="auto">
          <a:xfrm>
            <a:off x="9936334" y="5011594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Freeform 951">
            <a:extLst>
              <a:ext uri="{FF2B5EF4-FFF2-40B4-BE49-F238E27FC236}">
                <a16:creationId xmlns:a16="http://schemas.microsoft.com/office/drawing/2014/main" id="{EFDEDFE8-00AC-4086-89DF-40D79F424082}"/>
              </a:ext>
            </a:extLst>
          </p:cNvPr>
          <p:cNvSpPr>
            <a:spLocks/>
          </p:cNvSpPr>
          <p:nvPr/>
        </p:nvSpPr>
        <p:spPr bwMode="auto">
          <a:xfrm>
            <a:off x="9570542" y="4687883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Freeform 952">
            <a:extLst>
              <a:ext uri="{FF2B5EF4-FFF2-40B4-BE49-F238E27FC236}">
                <a16:creationId xmlns:a16="http://schemas.microsoft.com/office/drawing/2014/main" id="{6DC8AD12-7662-4688-8A49-E60DADAE9F5F}"/>
              </a:ext>
            </a:extLst>
          </p:cNvPr>
          <p:cNvSpPr>
            <a:spLocks/>
          </p:cNvSpPr>
          <p:nvPr/>
        </p:nvSpPr>
        <p:spPr bwMode="auto">
          <a:xfrm>
            <a:off x="9988128" y="5094140"/>
            <a:ext cx="12948" cy="38845"/>
          </a:xfrm>
          <a:custGeom>
            <a:avLst/>
            <a:gdLst>
              <a:gd name="T0" fmla="*/ 6 w 8"/>
              <a:gd name="T1" fmla="*/ 0 h 24"/>
              <a:gd name="T2" fmla="*/ 6 w 8"/>
              <a:gd name="T3" fmla="*/ 4 h 24"/>
              <a:gd name="T4" fmla="*/ 6 w 8"/>
              <a:gd name="T5" fmla="*/ 5 h 24"/>
              <a:gd name="T6" fmla="*/ 4 w 8"/>
              <a:gd name="T7" fmla="*/ 9 h 24"/>
              <a:gd name="T8" fmla="*/ 2 w 8"/>
              <a:gd name="T9" fmla="*/ 13 h 24"/>
              <a:gd name="T10" fmla="*/ 2 w 8"/>
              <a:gd name="T11" fmla="*/ 15 h 24"/>
              <a:gd name="T12" fmla="*/ 0 w 8"/>
              <a:gd name="T13" fmla="*/ 19 h 24"/>
              <a:gd name="T14" fmla="*/ 2 w 8"/>
              <a:gd name="T15" fmla="*/ 24 h 24"/>
              <a:gd name="T16" fmla="*/ 4 w 8"/>
              <a:gd name="T17" fmla="*/ 24 h 24"/>
              <a:gd name="T18" fmla="*/ 4 w 8"/>
              <a:gd name="T19" fmla="*/ 20 h 24"/>
              <a:gd name="T20" fmla="*/ 4 w 8"/>
              <a:gd name="T21" fmla="*/ 15 h 24"/>
              <a:gd name="T22" fmla="*/ 8 w 8"/>
              <a:gd name="T23" fmla="*/ 9 h 24"/>
              <a:gd name="T24" fmla="*/ 8 w 8"/>
              <a:gd name="T25" fmla="*/ 4 h 24"/>
              <a:gd name="T26" fmla="*/ 8 w 8"/>
              <a:gd name="T27" fmla="*/ 0 h 24"/>
              <a:gd name="T28" fmla="*/ 6 w 8"/>
              <a:gd name="T2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24">
                <a:moveTo>
                  <a:pt x="6" y="0"/>
                </a:moveTo>
                <a:lnTo>
                  <a:pt x="6" y="4"/>
                </a:lnTo>
                <a:lnTo>
                  <a:pt x="6" y="5"/>
                </a:lnTo>
                <a:lnTo>
                  <a:pt x="4" y="9"/>
                </a:lnTo>
                <a:lnTo>
                  <a:pt x="2" y="13"/>
                </a:lnTo>
                <a:lnTo>
                  <a:pt x="2" y="15"/>
                </a:lnTo>
                <a:lnTo>
                  <a:pt x="0" y="19"/>
                </a:lnTo>
                <a:lnTo>
                  <a:pt x="2" y="24"/>
                </a:lnTo>
                <a:lnTo>
                  <a:pt x="4" y="24"/>
                </a:lnTo>
                <a:lnTo>
                  <a:pt x="4" y="20"/>
                </a:lnTo>
                <a:lnTo>
                  <a:pt x="4" y="15"/>
                </a:lnTo>
                <a:lnTo>
                  <a:pt x="8" y="9"/>
                </a:lnTo>
                <a:lnTo>
                  <a:pt x="8" y="4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Freeform 953">
            <a:extLst>
              <a:ext uri="{FF2B5EF4-FFF2-40B4-BE49-F238E27FC236}">
                <a16:creationId xmlns:a16="http://schemas.microsoft.com/office/drawing/2014/main" id="{95B2E4EB-BA83-483B-83BC-75BF287C6BEF}"/>
              </a:ext>
            </a:extLst>
          </p:cNvPr>
          <p:cNvSpPr>
            <a:spLocks/>
          </p:cNvSpPr>
          <p:nvPr/>
        </p:nvSpPr>
        <p:spPr bwMode="auto">
          <a:xfrm>
            <a:off x="9732396" y="5649303"/>
            <a:ext cx="12948" cy="17805"/>
          </a:xfrm>
          <a:custGeom>
            <a:avLst/>
            <a:gdLst>
              <a:gd name="T0" fmla="*/ 0 w 8"/>
              <a:gd name="T1" fmla="*/ 1 h 11"/>
              <a:gd name="T2" fmla="*/ 0 w 8"/>
              <a:gd name="T3" fmla="*/ 3 h 11"/>
              <a:gd name="T4" fmla="*/ 0 w 8"/>
              <a:gd name="T5" fmla="*/ 7 h 11"/>
              <a:gd name="T6" fmla="*/ 0 w 8"/>
              <a:gd name="T7" fmla="*/ 9 h 11"/>
              <a:gd name="T8" fmla="*/ 2 w 8"/>
              <a:gd name="T9" fmla="*/ 11 h 11"/>
              <a:gd name="T10" fmla="*/ 8 w 8"/>
              <a:gd name="T11" fmla="*/ 9 h 11"/>
              <a:gd name="T12" fmla="*/ 8 w 8"/>
              <a:gd name="T13" fmla="*/ 5 h 11"/>
              <a:gd name="T14" fmla="*/ 2 w 8"/>
              <a:gd name="T15" fmla="*/ 0 h 11"/>
              <a:gd name="T16" fmla="*/ 0 w 8"/>
              <a:gd name="T17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1">
                <a:moveTo>
                  <a:pt x="0" y="1"/>
                </a:move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2" y="11"/>
                </a:lnTo>
                <a:lnTo>
                  <a:pt x="8" y="9"/>
                </a:lnTo>
                <a:lnTo>
                  <a:pt x="8" y="5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Freeform 954">
            <a:extLst>
              <a:ext uri="{FF2B5EF4-FFF2-40B4-BE49-F238E27FC236}">
                <a16:creationId xmlns:a16="http://schemas.microsoft.com/office/drawing/2014/main" id="{1E33F701-5B2B-47F6-92DB-43A849A7E02E}"/>
              </a:ext>
            </a:extLst>
          </p:cNvPr>
          <p:cNvSpPr>
            <a:spLocks/>
          </p:cNvSpPr>
          <p:nvPr/>
        </p:nvSpPr>
        <p:spPr bwMode="auto">
          <a:xfrm>
            <a:off x="9565686" y="4691120"/>
            <a:ext cx="8092" cy="4856"/>
          </a:xfrm>
          <a:custGeom>
            <a:avLst/>
            <a:gdLst>
              <a:gd name="T0" fmla="*/ 0 w 5"/>
              <a:gd name="T1" fmla="*/ 2 h 3"/>
              <a:gd name="T2" fmla="*/ 0 w 5"/>
              <a:gd name="T3" fmla="*/ 3 h 3"/>
              <a:gd name="T4" fmla="*/ 1 w 5"/>
              <a:gd name="T5" fmla="*/ 3 h 3"/>
              <a:gd name="T6" fmla="*/ 3 w 5"/>
              <a:gd name="T7" fmla="*/ 2 h 3"/>
              <a:gd name="T8" fmla="*/ 5 w 5"/>
              <a:gd name="T9" fmla="*/ 0 h 3"/>
              <a:gd name="T10" fmla="*/ 3 w 5"/>
              <a:gd name="T11" fmla="*/ 0 h 3"/>
              <a:gd name="T12" fmla="*/ 0 w 5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0" y="2"/>
                </a:moveTo>
                <a:lnTo>
                  <a:pt x="0" y="3"/>
                </a:lnTo>
                <a:lnTo>
                  <a:pt x="1" y="3"/>
                </a:lnTo>
                <a:lnTo>
                  <a:pt x="3" y="2"/>
                </a:lnTo>
                <a:lnTo>
                  <a:pt x="5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Freeform 955">
            <a:extLst>
              <a:ext uri="{FF2B5EF4-FFF2-40B4-BE49-F238E27FC236}">
                <a16:creationId xmlns:a16="http://schemas.microsoft.com/office/drawing/2014/main" id="{D06D2B09-CF4C-414D-971D-DE6818ADE742}"/>
              </a:ext>
            </a:extLst>
          </p:cNvPr>
          <p:cNvSpPr>
            <a:spLocks/>
          </p:cNvSpPr>
          <p:nvPr/>
        </p:nvSpPr>
        <p:spPr bwMode="auto">
          <a:xfrm>
            <a:off x="9555974" y="4695976"/>
            <a:ext cx="6474" cy="6474"/>
          </a:xfrm>
          <a:custGeom>
            <a:avLst/>
            <a:gdLst>
              <a:gd name="T0" fmla="*/ 2 w 4"/>
              <a:gd name="T1" fmla="*/ 4 h 4"/>
              <a:gd name="T2" fmla="*/ 4 w 4"/>
              <a:gd name="T3" fmla="*/ 2 h 4"/>
              <a:gd name="T4" fmla="*/ 4 w 4"/>
              <a:gd name="T5" fmla="*/ 0 h 4"/>
              <a:gd name="T6" fmla="*/ 0 w 4"/>
              <a:gd name="T7" fmla="*/ 2 h 4"/>
              <a:gd name="T8" fmla="*/ 2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2"/>
                </a:lnTo>
                <a:lnTo>
                  <a:pt x="4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Freeform 956">
            <a:extLst>
              <a:ext uri="{FF2B5EF4-FFF2-40B4-BE49-F238E27FC236}">
                <a16:creationId xmlns:a16="http://schemas.microsoft.com/office/drawing/2014/main" id="{B7374FD5-4E5D-47FA-9E43-19CFA827495C}"/>
              </a:ext>
            </a:extLst>
          </p:cNvPr>
          <p:cNvSpPr>
            <a:spLocks/>
          </p:cNvSpPr>
          <p:nvPr/>
        </p:nvSpPr>
        <p:spPr bwMode="auto">
          <a:xfrm>
            <a:off x="9486376" y="4670078"/>
            <a:ext cx="3237" cy="8093"/>
          </a:xfrm>
          <a:custGeom>
            <a:avLst/>
            <a:gdLst>
              <a:gd name="T0" fmla="*/ 0 w 2"/>
              <a:gd name="T1" fmla="*/ 1 h 5"/>
              <a:gd name="T2" fmla="*/ 2 w 2"/>
              <a:gd name="T3" fmla="*/ 5 h 5"/>
              <a:gd name="T4" fmla="*/ 2 w 2"/>
              <a:gd name="T5" fmla="*/ 1 h 5"/>
              <a:gd name="T6" fmla="*/ 2 w 2"/>
              <a:gd name="T7" fmla="*/ 0 h 5"/>
              <a:gd name="T8" fmla="*/ 0 w 2"/>
              <a:gd name="T9" fmla="*/ 0 h 5"/>
              <a:gd name="T10" fmla="*/ 0 w 2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0" y="1"/>
                </a:moveTo>
                <a:lnTo>
                  <a:pt x="2" y="5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0" name="Freeform 957">
            <a:extLst>
              <a:ext uri="{FF2B5EF4-FFF2-40B4-BE49-F238E27FC236}">
                <a16:creationId xmlns:a16="http://schemas.microsoft.com/office/drawing/2014/main" id="{A856696F-36F2-4C44-A56E-B8B1A5EAA2BA}"/>
              </a:ext>
            </a:extLst>
          </p:cNvPr>
          <p:cNvSpPr>
            <a:spLocks/>
          </p:cNvSpPr>
          <p:nvPr/>
        </p:nvSpPr>
        <p:spPr bwMode="auto">
          <a:xfrm>
            <a:off x="9988128" y="5188015"/>
            <a:ext cx="3237" cy="11330"/>
          </a:xfrm>
          <a:custGeom>
            <a:avLst/>
            <a:gdLst>
              <a:gd name="T0" fmla="*/ 0 w 2"/>
              <a:gd name="T1" fmla="*/ 7 h 7"/>
              <a:gd name="T2" fmla="*/ 2 w 2"/>
              <a:gd name="T3" fmla="*/ 4 h 7"/>
              <a:gd name="T4" fmla="*/ 2 w 2"/>
              <a:gd name="T5" fmla="*/ 0 h 7"/>
              <a:gd name="T6" fmla="*/ 0 w 2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7">
                <a:moveTo>
                  <a:pt x="0" y="7"/>
                </a:moveTo>
                <a:lnTo>
                  <a:pt x="2" y="4"/>
                </a:lnTo>
                <a:lnTo>
                  <a:pt x="2" y="0"/>
                </a:lnTo>
                <a:lnTo>
                  <a:pt x="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1" name="Freeform 958">
            <a:extLst>
              <a:ext uri="{FF2B5EF4-FFF2-40B4-BE49-F238E27FC236}">
                <a16:creationId xmlns:a16="http://schemas.microsoft.com/office/drawing/2014/main" id="{A502B484-1FC9-48C8-B953-45D52081CA46}"/>
              </a:ext>
            </a:extLst>
          </p:cNvPr>
          <p:cNvSpPr>
            <a:spLocks/>
          </p:cNvSpPr>
          <p:nvPr/>
        </p:nvSpPr>
        <p:spPr bwMode="auto">
          <a:xfrm>
            <a:off x="9946045" y="5052057"/>
            <a:ext cx="9711" cy="11330"/>
          </a:xfrm>
          <a:custGeom>
            <a:avLst/>
            <a:gdLst>
              <a:gd name="T0" fmla="*/ 4 w 6"/>
              <a:gd name="T1" fmla="*/ 1 h 7"/>
              <a:gd name="T2" fmla="*/ 2 w 6"/>
              <a:gd name="T3" fmla="*/ 0 h 7"/>
              <a:gd name="T4" fmla="*/ 0 w 6"/>
              <a:gd name="T5" fmla="*/ 0 h 7"/>
              <a:gd name="T6" fmla="*/ 4 w 6"/>
              <a:gd name="T7" fmla="*/ 5 h 7"/>
              <a:gd name="T8" fmla="*/ 6 w 6"/>
              <a:gd name="T9" fmla="*/ 7 h 7"/>
              <a:gd name="T10" fmla="*/ 6 w 6"/>
              <a:gd name="T11" fmla="*/ 5 h 7"/>
              <a:gd name="T12" fmla="*/ 4 w 6"/>
              <a:gd name="T13" fmla="*/ 3 h 7"/>
              <a:gd name="T14" fmla="*/ 6 w 6"/>
              <a:gd name="T15" fmla="*/ 1 h 7"/>
              <a:gd name="T16" fmla="*/ 4 w 6"/>
              <a:gd name="T17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4" y="1"/>
                </a:moveTo>
                <a:lnTo>
                  <a:pt x="2" y="0"/>
                </a:lnTo>
                <a:lnTo>
                  <a:pt x="0" y="0"/>
                </a:lnTo>
                <a:lnTo>
                  <a:pt x="4" y="5"/>
                </a:lnTo>
                <a:lnTo>
                  <a:pt x="6" y="7"/>
                </a:lnTo>
                <a:lnTo>
                  <a:pt x="6" y="5"/>
                </a:lnTo>
                <a:lnTo>
                  <a:pt x="4" y="3"/>
                </a:lnTo>
                <a:lnTo>
                  <a:pt x="6" y="1"/>
                </a:lnTo>
                <a:lnTo>
                  <a:pt x="4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2" name="Freeform 959">
            <a:extLst>
              <a:ext uri="{FF2B5EF4-FFF2-40B4-BE49-F238E27FC236}">
                <a16:creationId xmlns:a16="http://schemas.microsoft.com/office/drawing/2014/main" id="{078F31A0-123C-414D-8A5F-6DE7EEE8DF9C}"/>
              </a:ext>
            </a:extLst>
          </p:cNvPr>
          <p:cNvSpPr>
            <a:spLocks/>
          </p:cNvSpPr>
          <p:nvPr/>
        </p:nvSpPr>
        <p:spPr bwMode="auto">
          <a:xfrm>
            <a:off x="9275964" y="4768810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2 w 2"/>
              <a:gd name="T5" fmla="*/ 0 h 2"/>
              <a:gd name="T6" fmla="*/ 0 w 2"/>
              <a:gd name="T7" fmla="*/ 0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Freeform 960">
            <a:extLst>
              <a:ext uri="{FF2B5EF4-FFF2-40B4-BE49-F238E27FC236}">
                <a16:creationId xmlns:a16="http://schemas.microsoft.com/office/drawing/2014/main" id="{F9D0ECDE-F979-45D9-956C-6EC0B9ADEED3}"/>
              </a:ext>
            </a:extLst>
          </p:cNvPr>
          <p:cNvSpPr>
            <a:spLocks/>
          </p:cNvSpPr>
          <p:nvPr/>
        </p:nvSpPr>
        <p:spPr bwMode="auto">
          <a:xfrm>
            <a:off x="9732396" y="5681674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4" name="Freeform 961">
            <a:extLst>
              <a:ext uri="{FF2B5EF4-FFF2-40B4-BE49-F238E27FC236}">
                <a16:creationId xmlns:a16="http://schemas.microsoft.com/office/drawing/2014/main" id="{E770C913-EA83-4F98-8CB0-AF375C22CC2F}"/>
              </a:ext>
            </a:extLst>
          </p:cNvPr>
          <p:cNvSpPr>
            <a:spLocks/>
          </p:cNvSpPr>
          <p:nvPr/>
        </p:nvSpPr>
        <p:spPr bwMode="auto">
          <a:xfrm>
            <a:off x="9750201" y="4642563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0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5" name="Freeform 962">
            <a:extLst>
              <a:ext uri="{FF2B5EF4-FFF2-40B4-BE49-F238E27FC236}">
                <a16:creationId xmlns:a16="http://schemas.microsoft.com/office/drawing/2014/main" id="{2B50EB9C-A674-48A2-8BB5-660DAAF5D830}"/>
              </a:ext>
            </a:extLst>
          </p:cNvPr>
          <p:cNvSpPr>
            <a:spLocks/>
          </p:cNvSpPr>
          <p:nvPr/>
        </p:nvSpPr>
        <p:spPr bwMode="auto">
          <a:xfrm>
            <a:off x="9835984" y="4885346"/>
            <a:ext cx="6474" cy="14567"/>
          </a:xfrm>
          <a:custGeom>
            <a:avLst/>
            <a:gdLst>
              <a:gd name="T0" fmla="*/ 2 w 4"/>
              <a:gd name="T1" fmla="*/ 9 h 9"/>
              <a:gd name="T2" fmla="*/ 4 w 4"/>
              <a:gd name="T3" fmla="*/ 5 h 9"/>
              <a:gd name="T4" fmla="*/ 4 w 4"/>
              <a:gd name="T5" fmla="*/ 0 h 9"/>
              <a:gd name="T6" fmla="*/ 2 w 4"/>
              <a:gd name="T7" fmla="*/ 1 h 9"/>
              <a:gd name="T8" fmla="*/ 0 w 4"/>
              <a:gd name="T9" fmla="*/ 1 h 9"/>
              <a:gd name="T10" fmla="*/ 2 w 4"/>
              <a:gd name="T11" fmla="*/ 5 h 9"/>
              <a:gd name="T12" fmla="*/ 0 w 4"/>
              <a:gd name="T13" fmla="*/ 7 h 9"/>
              <a:gd name="T14" fmla="*/ 2 w 4"/>
              <a:gd name="T1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2" y="9"/>
                </a:moveTo>
                <a:lnTo>
                  <a:pt x="4" y="5"/>
                </a:lnTo>
                <a:lnTo>
                  <a:pt x="4" y="0"/>
                </a:lnTo>
                <a:lnTo>
                  <a:pt x="2" y="1"/>
                </a:lnTo>
                <a:lnTo>
                  <a:pt x="0" y="1"/>
                </a:lnTo>
                <a:lnTo>
                  <a:pt x="2" y="5"/>
                </a:lnTo>
                <a:lnTo>
                  <a:pt x="0" y="7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6" name="Freeform 963">
            <a:extLst>
              <a:ext uri="{FF2B5EF4-FFF2-40B4-BE49-F238E27FC236}">
                <a16:creationId xmlns:a16="http://schemas.microsoft.com/office/drawing/2014/main" id="{9F1414C1-E9C8-467B-8082-078ED1E960BF}"/>
              </a:ext>
            </a:extLst>
          </p:cNvPr>
          <p:cNvSpPr>
            <a:spLocks/>
          </p:cNvSpPr>
          <p:nvPr/>
        </p:nvSpPr>
        <p:spPr bwMode="auto">
          <a:xfrm>
            <a:off x="9577016" y="4747770"/>
            <a:ext cx="6474" cy="6474"/>
          </a:xfrm>
          <a:custGeom>
            <a:avLst/>
            <a:gdLst>
              <a:gd name="T0" fmla="*/ 0 w 4"/>
              <a:gd name="T1" fmla="*/ 4 h 4"/>
              <a:gd name="T2" fmla="*/ 2 w 4"/>
              <a:gd name="T3" fmla="*/ 2 h 4"/>
              <a:gd name="T4" fmla="*/ 2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2 h 4"/>
              <a:gd name="T12" fmla="*/ 0 w 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2"/>
                </a:ln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7" name="Freeform 964">
            <a:extLst>
              <a:ext uri="{FF2B5EF4-FFF2-40B4-BE49-F238E27FC236}">
                <a16:creationId xmlns:a16="http://schemas.microsoft.com/office/drawing/2014/main" id="{4AF7FDE0-12C8-4515-8DED-251EEFC09BC2}"/>
              </a:ext>
            </a:extLst>
          </p:cNvPr>
          <p:cNvSpPr>
            <a:spLocks/>
          </p:cNvSpPr>
          <p:nvPr/>
        </p:nvSpPr>
        <p:spPr bwMode="auto">
          <a:xfrm>
            <a:off x="8910171" y="5097376"/>
            <a:ext cx="4855" cy="17805"/>
          </a:xfrm>
          <a:custGeom>
            <a:avLst/>
            <a:gdLst>
              <a:gd name="T0" fmla="*/ 0 w 3"/>
              <a:gd name="T1" fmla="*/ 3 h 11"/>
              <a:gd name="T2" fmla="*/ 2 w 3"/>
              <a:gd name="T3" fmla="*/ 11 h 11"/>
              <a:gd name="T4" fmla="*/ 3 w 3"/>
              <a:gd name="T5" fmla="*/ 5 h 11"/>
              <a:gd name="T6" fmla="*/ 2 w 3"/>
              <a:gd name="T7" fmla="*/ 0 h 11"/>
              <a:gd name="T8" fmla="*/ 0 w 3"/>
              <a:gd name="T9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1">
                <a:moveTo>
                  <a:pt x="0" y="3"/>
                </a:moveTo>
                <a:lnTo>
                  <a:pt x="2" y="11"/>
                </a:lnTo>
                <a:lnTo>
                  <a:pt x="3" y="5"/>
                </a:lnTo>
                <a:lnTo>
                  <a:pt x="2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8" name="Freeform 965">
            <a:extLst>
              <a:ext uri="{FF2B5EF4-FFF2-40B4-BE49-F238E27FC236}">
                <a16:creationId xmlns:a16="http://schemas.microsoft.com/office/drawing/2014/main" id="{667C4F5F-44BB-4B75-8534-CA64D3FF26B1}"/>
              </a:ext>
            </a:extLst>
          </p:cNvPr>
          <p:cNvSpPr>
            <a:spLocks/>
          </p:cNvSpPr>
          <p:nvPr/>
        </p:nvSpPr>
        <p:spPr bwMode="auto">
          <a:xfrm>
            <a:off x="8992718" y="4945233"/>
            <a:ext cx="4855" cy="9711"/>
          </a:xfrm>
          <a:custGeom>
            <a:avLst/>
            <a:gdLst>
              <a:gd name="T0" fmla="*/ 1 w 3"/>
              <a:gd name="T1" fmla="*/ 6 h 6"/>
              <a:gd name="T2" fmla="*/ 3 w 3"/>
              <a:gd name="T3" fmla="*/ 4 h 6"/>
              <a:gd name="T4" fmla="*/ 3 w 3"/>
              <a:gd name="T5" fmla="*/ 0 h 6"/>
              <a:gd name="T6" fmla="*/ 0 w 3"/>
              <a:gd name="T7" fmla="*/ 4 h 6"/>
              <a:gd name="T8" fmla="*/ 1 w 3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1" y="6"/>
                </a:moveTo>
                <a:lnTo>
                  <a:pt x="3" y="4"/>
                </a:lnTo>
                <a:lnTo>
                  <a:pt x="3" y="0"/>
                </a:lnTo>
                <a:lnTo>
                  <a:pt x="0" y="4"/>
                </a:lnTo>
                <a:lnTo>
                  <a:pt x="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9" name="Freeform 966">
            <a:extLst>
              <a:ext uri="{FF2B5EF4-FFF2-40B4-BE49-F238E27FC236}">
                <a16:creationId xmlns:a16="http://schemas.microsoft.com/office/drawing/2014/main" id="{F6982936-8E80-4096-9E68-5ABC8776DFAF}"/>
              </a:ext>
            </a:extLst>
          </p:cNvPr>
          <p:cNvSpPr>
            <a:spLocks/>
          </p:cNvSpPr>
          <p:nvPr/>
        </p:nvSpPr>
        <p:spPr bwMode="auto">
          <a:xfrm>
            <a:off x="9428108" y="4674933"/>
            <a:ext cx="30752" cy="19423"/>
          </a:xfrm>
          <a:custGeom>
            <a:avLst/>
            <a:gdLst>
              <a:gd name="T0" fmla="*/ 11 w 19"/>
              <a:gd name="T1" fmla="*/ 12 h 12"/>
              <a:gd name="T2" fmla="*/ 17 w 19"/>
              <a:gd name="T3" fmla="*/ 6 h 12"/>
              <a:gd name="T4" fmla="*/ 17 w 19"/>
              <a:gd name="T5" fmla="*/ 6 h 12"/>
              <a:gd name="T6" fmla="*/ 17 w 19"/>
              <a:gd name="T7" fmla="*/ 6 h 12"/>
              <a:gd name="T8" fmla="*/ 19 w 19"/>
              <a:gd name="T9" fmla="*/ 4 h 12"/>
              <a:gd name="T10" fmla="*/ 19 w 19"/>
              <a:gd name="T11" fmla="*/ 2 h 12"/>
              <a:gd name="T12" fmla="*/ 17 w 19"/>
              <a:gd name="T13" fmla="*/ 0 h 12"/>
              <a:gd name="T14" fmla="*/ 15 w 19"/>
              <a:gd name="T15" fmla="*/ 0 h 12"/>
              <a:gd name="T16" fmla="*/ 13 w 19"/>
              <a:gd name="T17" fmla="*/ 2 h 12"/>
              <a:gd name="T18" fmla="*/ 9 w 19"/>
              <a:gd name="T19" fmla="*/ 2 h 12"/>
              <a:gd name="T20" fmla="*/ 7 w 19"/>
              <a:gd name="T21" fmla="*/ 4 h 12"/>
              <a:gd name="T22" fmla="*/ 6 w 19"/>
              <a:gd name="T23" fmla="*/ 2 h 12"/>
              <a:gd name="T24" fmla="*/ 6 w 19"/>
              <a:gd name="T25" fmla="*/ 2 h 12"/>
              <a:gd name="T26" fmla="*/ 4 w 19"/>
              <a:gd name="T27" fmla="*/ 2 h 12"/>
              <a:gd name="T28" fmla="*/ 0 w 19"/>
              <a:gd name="T29" fmla="*/ 0 h 12"/>
              <a:gd name="T30" fmla="*/ 0 w 19"/>
              <a:gd name="T31" fmla="*/ 0 h 12"/>
              <a:gd name="T32" fmla="*/ 0 w 19"/>
              <a:gd name="T33" fmla="*/ 0 h 12"/>
              <a:gd name="T34" fmla="*/ 0 w 19"/>
              <a:gd name="T35" fmla="*/ 4 h 12"/>
              <a:gd name="T36" fmla="*/ 4 w 19"/>
              <a:gd name="T37" fmla="*/ 8 h 12"/>
              <a:gd name="T38" fmla="*/ 6 w 19"/>
              <a:gd name="T39" fmla="*/ 10 h 12"/>
              <a:gd name="T40" fmla="*/ 11 w 19"/>
              <a:gd name="T4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" h="12">
                <a:moveTo>
                  <a:pt x="11" y="12"/>
                </a:move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2"/>
                </a:lnTo>
                <a:lnTo>
                  <a:pt x="9" y="2"/>
                </a:lnTo>
                <a:lnTo>
                  <a:pt x="7" y="4"/>
                </a:lnTo>
                <a:lnTo>
                  <a:pt x="6" y="2"/>
                </a:lnTo>
                <a:lnTo>
                  <a:pt x="6" y="2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4" y="8"/>
                </a:lnTo>
                <a:lnTo>
                  <a:pt x="6" y="10"/>
                </a:lnTo>
                <a:lnTo>
                  <a:pt x="11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0" name="Freeform 967">
            <a:extLst>
              <a:ext uri="{FF2B5EF4-FFF2-40B4-BE49-F238E27FC236}">
                <a16:creationId xmlns:a16="http://schemas.microsoft.com/office/drawing/2014/main" id="{93D388AA-4D35-4E2D-9433-187DC6B63FF3}"/>
              </a:ext>
            </a:extLst>
          </p:cNvPr>
          <p:cNvSpPr>
            <a:spLocks/>
          </p:cNvSpPr>
          <p:nvPr/>
        </p:nvSpPr>
        <p:spPr bwMode="auto">
          <a:xfrm>
            <a:off x="9479902" y="5459933"/>
            <a:ext cx="42082" cy="16186"/>
          </a:xfrm>
          <a:custGeom>
            <a:avLst/>
            <a:gdLst>
              <a:gd name="T0" fmla="*/ 22 w 26"/>
              <a:gd name="T1" fmla="*/ 6 h 10"/>
              <a:gd name="T2" fmla="*/ 19 w 26"/>
              <a:gd name="T3" fmla="*/ 6 h 10"/>
              <a:gd name="T4" fmla="*/ 21 w 26"/>
              <a:gd name="T5" fmla="*/ 4 h 10"/>
              <a:gd name="T6" fmla="*/ 19 w 26"/>
              <a:gd name="T7" fmla="*/ 4 h 10"/>
              <a:gd name="T8" fmla="*/ 17 w 26"/>
              <a:gd name="T9" fmla="*/ 2 h 10"/>
              <a:gd name="T10" fmla="*/ 19 w 26"/>
              <a:gd name="T11" fmla="*/ 0 h 10"/>
              <a:gd name="T12" fmla="*/ 15 w 26"/>
              <a:gd name="T13" fmla="*/ 0 h 10"/>
              <a:gd name="T14" fmla="*/ 13 w 26"/>
              <a:gd name="T15" fmla="*/ 0 h 10"/>
              <a:gd name="T16" fmla="*/ 4 w 26"/>
              <a:gd name="T17" fmla="*/ 4 h 10"/>
              <a:gd name="T18" fmla="*/ 0 w 26"/>
              <a:gd name="T19" fmla="*/ 6 h 10"/>
              <a:gd name="T20" fmla="*/ 0 w 26"/>
              <a:gd name="T21" fmla="*/ 8 h 10"/>
              <a:gd name="T22" fmla="*/ 2 w 26"/>
              <a:gd name="T23" fmla="*/ 10 h 10"/>
              <a:gd name="T24" fmla="*/ 6 w 26"/>
              <a:gd name="T25" fmla="*/ 10 h 10"/>
              <a:gd name="T26" fmla="*/ 7 w 26"/>
              <a:gd name="T27" fmla="*/ 10 h 10"/>
              <a:gd name="T28" fmla="*/ 9 w 26"/>
              <a:gd name="T29" fmla="*/ 10 h 10"/>
              <a:gd name="T30" fmla="*/ 11 w 26"/>
              <a:gd name="T31" fmla="*/ 8 h 10"/>
              <a:gd name="T32" fmla="*/ 13 w 26"/>
              <a:gd name="T33" fmla="*/ 10 h 10"/>
              <a:gd name="T34" fmla="*/ 15 w 26"/>
              <a:gd name="T35" fmla="*/ 10 h 10"/>
              <a:gd name="T36" fmla="*/ 15 w 26"/>
              <a:gd name="T37" fmla="*/ 10 h 10"/>
              <a:gd name="T38" fmla="*/ 17 w 26"/>
              <a:gd name="T39" fmla="*/ 10 h 10"/>
              <a:gd name="T40" fmla="*/ 19 w 26"/>
              <a:gd name="T41" fmla="*/ 8 h 10"/>
              <a:gd name="T42" fmla="*/ 24 w 26"/>
              <a:gd name="T43" fmla="*/ 8 h 10"/>
              <a:gd name="T44" fmla="*/ 26 w 26"/>
              <a:gd name="T45" fmla="*/ 6 h 10"/>
              <a:gd name="T46" fmla="*/ 24 w 26"/>
              <a:gd name="T47" fmla="*/ 6 h 10"/>
              <a:gd name="T48" fmla="*/ 22 w 26"/>
              <a:gd name="T4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" h="10">
                <a:moveTo>
                  <a:pt x="22" y="6"/>
                </a:moveTo>
                <a:lnTo>
                  <a:pt x="19" y="6"/>
                </a:lnTo>
                <a:lnTo>
                  <a:pt x="21" y="4"/>
                </a:lnTo>
                <a:lnTo>
                  <a:pt x="19" y="4"/>
                </a:lnTo>
                <a:lnTo>
                  <a:pt x="17" y="2"/>
                </a:lnTo>
                <a:lnTo>
                  <a:pt x="19" y="0"/>
                </a:lnTo>
                <a:lnTo>
                  <a:pt x="15" y="0"/>
                </a:lnTo>
                <a:lnTo>
                  <a:pt x="13" y="0"/>
                </a:lnTo>
                <a:lnTo>
                  <a:pt x="4" y="4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6" y="10"/>
                </a:lnTo>
                <a:lnTo>
                  <a:pt x="7" y="10"/>
                </a:lnTo>
                <a:lnTo>
                  <a:pt x="9" y="10"/>
                </a:lnTo>
                <a:lnTo>
                  <a:pt x="11" y="8"/>
                </a:lnTo>
                <a:lnTo>
                  <a:pt x="13" y="10"/>
                </a:lnTo>
                <a:lnTo>
                  <a:pt x="15" y="10"/>
                </a:lnTo>
                <a:lnTo>
                  <a:pt x="15" y="10"/>
                </a:lnTo>
                <a:lnTo>
                  <a:pt x="17" y="10"/>
                </a:lnTo>
                <a:lnTo>
                  <a:pt x="19" y="8"/>
                </a:lnTo>
                <a:lnTo>
                  <a:pt x="24" y="8"/>
                </a:lnTo>
                <a:lnTo>
                  <a:pt x="26" y="6"/>
                </a:lnTo>
                <a:lnTo>
                  <a:pt x="24" y="6"/>
                </a:lnTo>
                <a:lnTo>
                  <a:pt x="2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1" name="Freeform 968">
            <a:extLst>
              <a:ext uri="{FF2B5EF4-FFF2-40B4-BE49-F238E27FC236}">
                <a16:creationId xmlns:a16="http://schemas.microsoft.com/office/drawing/2014/main" id="{ED8894CC-3441-42AF-A32D-2C63F36E5933}"/>
              </a:ext>
            </a:extLst>
          </p:cNvPr>
          <p:cNvSpPr>
            <a:spLocks/>
          </p:cNvSpPr>
          <p:nvPr/>
        </p:nvSpPr>
        <p:spPr bwMode="auto">
          <a:xfrm>
            <a:off x="8913408" y="5081192"/>
            <a:ext cx="1618" cy="12948"/>
          </a:xfrm>
          <a:custGeom>
            <a:avLst/>
            <a:gdLst>
              <a:gd name="T0" fmla="*/ 1 w 1"/>
              <a:gd name="T1" fmla="*/ 6 h 8"/>
              <a:gd name="T2" fmla="*/ 1 w 1"/>
              <a:gd name="T3" fmla="*/ 0 h 8"/>
              <a:gd name="T4" fmla="*/ 0 w 1"/>
              <a:gd name="T5" fmla="*/ 8 h 8"/>
              <a:gd name="T6" fmla="*/ 1 w 1"/>
              <a:gd name="T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8">
                <a:moveTo>
                  <a:pt x="1" y="6"/>
                </a:moveTo>
                <a:lnTo>
                  <a:pt x="1" y="0"/>
                </a:lnTo>
                <a:lnTo>
                  <a:pt x="0" y="8"/>
                </a:lnTo>
                <a:lnTo>
                  <a:pt x="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2" name="Freeform 969">
            <a:extLst>
              <a:ext uri="{FF2B5EF4-FFF2-40B4-BE49-F238E27FC236}">
                <a16:creationId xmlns:a16="http://schemas.microsoft.com/office/drawing/2014/main" id="{E13645A5-00CB-42CE-9D51-94D3BC587901}"/>
              </a:ext>
            </a:extLst>
          </p:cNvPr>
          <p:cNvSpPr>
            <a:spLocks/>
          </p:cNvSpPr>
          <p:nvPr/>
        </p:nvSpPr>
        <p:spPr bwMode="auto">
          <a:xfrm>
            <a:off x="9254924" y="4789851"/>
            <a:ext cx="4855" cy="3237"/>
          </a:xfrm>
          <a:custGeom>
            <a:avLst/>
            <a:gdLst>
              <a:gd name="T0" fmla="*/ 0 w 3"/>
              <a:gd name="T1" fmla="*/ 2 h 2"/>
              <a:gd name="T2" fmla="*/ 1 w 3"/>
              <a:gd name="T3" fmla="*/ 2 h 2"/>
              <a:gd name="T4" fmla="*/ 3 w 3"/>
              <a:gd name="T5" fmla="*/ 2 h 2"/>
              <a:gd name="T6" fmla="*/ 1 w 3"/>
              <a:gd name="T7" fmla="*/ 0 h 2"/>
              <a:gd name="T8" fmla="*/ 0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2"/>
                </a:moveTo>
                <a:lnTo>
                  <a:pt x="1" y="2"/>
                </a:lnTo>
                <a:lnTo>
                  <a:pt x="3" y="2"/>
                </a:lnTo>
                <a:lnTo>
                  <a:pt x="1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3" name="Freeform 970">
            <a:extLst>
              <a:ext uri="{FF2B5EF4-FFF2-40B4-BE49-F238E27FC236}">
                <a16:creationId xmlns:a16="http://schemas.microsoft.com/office/drawing/2014/main" id="{F86E2A99-59F0-44CB-BA07-71A8DE46C686}"/>
              </a:ext>
            </a:extLst>
          </p:cNvPr>
          <p:cNvSpPr>
            <a:spLocks/>
          </p:cNvSpPr>
          <p:nvPr/>
        </p:nvSpPr>
        <p:spPr bwMode="auto">
          <a:xfrm>
            <a:off x="9254924" y="4799562"/>
            <a:ext cx="1618" cy="12948"/>
          </a:xfrm>
          <a:custGeom>
            <a:avLst/>
            <a:gdLst>
              <a:gd name="T0" fmla="*/ 1 w 1"/>
              <a:gd name="T1" fmla="*/ 8 h 8"/>
              <a:gd name="T2" fmla="*/ 1 w 1"/>
              <a:gd name="T3" fmla="*/ 4 h 8"/>
              <a:gd name="T4" fmla="*/ 0 w 1"/>
              <a:gd name="T5" fmla="*/ 0 h 8"/>
              <a:gd name="T6" fmla="*/ 0 w 1"/>
              <a:gd name="T7" fmla="*/ 6 h 8"/>
              <a:gd name="T8" fmla="*/ 1 w 1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8">
                <a:moveTo>
                  <a:pt x="1" y="8"/>
                </a:moveTo>
                <a:lnTo>
                  <a:pt x="1" y="4"/>
                </a:lnTo>
                <a:lnTo>
                  <a:pt x="0" y="0"/>
                </a:lnTo>
                <a:lnTo>
                  <a:pt x="0" y="6"/>
                </a:lnTo>
                <a:lnTo>
                  <a:pt x="1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4" name="Freeform 971">
            <a:extLst>
              <a:ext uri="{FF2B5EF4-FFF2-40B4-BE49-F238E27FC236}">
                <a16:creationId xmlns:a16="http://schemas.microsoft.com/office/drawing/2014/main" id="{8D971F67-B995-4F0B-947D-D569102E8DB4}"/>
              </a:ext>
            </a:extLst>
          </p:cNvPr>
          <p:cNvSpPr>
            <a:spLocks/>
          </p:cNvSpPr>
          <p:nvPr/>
        </p:nvSpPr>
        <p:spPr bwMode="auto">
          <a:xfrm>
            <a:off x="9418397" y="4678170"/>
            <a:ext cx="16186" cy="12948"/>
          </a:xfrm>
          <a:custGeom>
            <a:avLst/>
            <a:gdLst>
              <a:gd name="T0" fmla="*/ 6 w 10"/>
              <a:gd name="T1" fmla="*/ 6 h 8"/>
              <a:gd name="T2" fmla="*/ 10 w 10"/>
              <a:gd name="T3" fmla="*/ 8 h 8"/>
              <a:gd name="T4" fmla="*/ 10 w 10"/>
              <a:gd name="T5" fmla="*/ 6 h 8"/>
              <a:gd name="T6" fmla="*/ 6 w 10"/>
              <a:gd name="T7" fmla="*/ 6 h 8"/>
              <a:gd name="T8" fmla="*/ 6 w 10"/>
              <a:gd name="T9" fmla="*/ 0 h 8"/>
              <a:gd name="T10" fmla="*/ 2 w 10"/>
              <a:gd name="T11" fmla="*/ 0 h 8"/>
              <a:gd name="T12" fmla="*/ 4 w 10"/>
              <a:gd name="T13" fmla="*/ 0 h 8"/>
              <a:gd name="T14" fmla="*/ 4 w 10"/>
              <a:gd name="T15" fmla="*/ 2 h 8"/>
              <a:gd name="T16" fmla="*/ 4 w 10"/>
              <a:gd name="T17" fmla="*/ 4 h 8"/>
              <a:gd name="T18" fmla="*/ 4 w 10"/>
              <a:gd name="T19" fmla="*/ 4 h 8"/>
              <a:gd name="T20" fmla="*/ 2 w 10"/>
              <a:gd name="T21" fmla="*/ 4 h 8"/>
              <a:gd name="T22" fmla="*/ 2 w 10"/>
              <a:gd name="T23" fmla="*/ 4 h 8"/>
              <a:gd name="T24" fmla="*/ 0 w 10"/>
              <a:gd name="T25" fmla="*/ 6 h 8"/>
              <a:gd name="T26" fmla="*/ 4 w 10"/>
              <a:gd name="T27" fmla="*/ 6 h 8"/>
              <a:gd name="T28" fmla="*/ 6 w 10"/>
              <a:gd name="T2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8">
                <a:moveTo>
                  <a:pt x="6" y="6"/>
                </a:moveTo>
                <a:lnTo>
                  <a:pt x="10" y="8"/>
                </a:lnTo>
                <a:lnTo>
                  <a:pt x="10" y="6"/>
                </a:lnTo>
                <a:lnTo>
                  <a:pt x="6" y="6"/>
                </a:lnTo>
                <a:lnTo>
                  <a:pt x="6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4" y="6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5" name="Freeform 972">
            <a:extLst>
              <a:ext uri="{FF2B5EF4-FFF2-40B4-BE49-F238E27FC236}">
                <a16:creationId xmlns:a16="http://schemas.microsoft.com/office/drawing/2014/main" id="{B98B6FA2-0576-4538-8218-537874DD2588}"/>
              </a:ext>
            </a:extLst>
          </p:cNvPr>
          <p:cNvSpPr>
            <a:spLocks/>
          </p:cNvSpPr>
          <p:nvPr/>
        </p:nvSpPr>
        <p:spPr bwMode="auto">
          <a:xfrm>
            <a:off x="10481787" y="5597510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2 h 2"/>
              <a:gd name="T4" fmla="*/ 4 w 4"/>
              <a:gd name="T5" fmla="*/ 0 h 2"/>
              <a:gd name="T6" fmla="*/ 0 w 4"/>
              <a:gd name="T7" fmla="*/ 0 h 2"/>
              <a:gd name="T8" fmla="*/ 2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6" name="Freeform 973">
            <a:extLst>
              <a:ext uri="{FF2B5EF4-FFF2-40B4-BE49-F238E27FC236}">
                <a16:creationId xmlns:a16="http://schemas.microsoft.com/office/drawing/2014/main" id="{989DEBBA-19BD-4941-AE39-B430D81622F5}"/>
              </a:ext>
            </a:extLst>
          </p:cNvPr>
          <p:cNvSpPr>
            <a:spLocks/>
          </p:cNvSpPr>
          <p:nvPr/>
        </p:nvSpPr>
        <p:spPr bwMode="auto">
          <a:xfrm>
            <a:off x="10138654" y="5958447"/>
            <a:ext cx="4855" cy="3237"/>
          </a:xfrm>
          <a:custGeom>
            <a:avLst/>
            <a:gdLst>
              <a:gd name="T0" fmla="*/ 2 w 3"/>
              <a:gd name="T1" fmla="*/ 2 h 2"/>
              <a:gd name="T2" fmla="*/ 3 w 3"/>
              <a:gd name="T3" fmla="*/ 2 h 2"/>
              <a:gd name="T4" fmla="*/ 3 w 3"/>
              <a:gd name="T5" fmla="*/ 0 h 2"/>
              <a:gd name="T6" fmla="*/ 0 w 3"/>
              <a:gd name="T7" fmla="*/ 0 h 2"/>
              <a:gd name="T8" fmla="*/ 0 w 3"/>
              <a:gd name="T9" fmla="*/ 0 h 2"/>
              <a:gd name="T10" fmla="*/ 0 w 3"/>
              <a:gd name="T11" fmla="*/ 0 h 2"/>
              <a:gd name="T12" fmla="*/ 2 w 3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2">
                <a:moveTo>
                  <a:pt x="2" y="2"/>
                </a:move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7" name="Freeform 974">
            <a:extLst>
              <a:ext uri="{FF2B5EF4-FFF2-40B4-BE49-F238E27FC236}">
                <a16:creationId xmlns:a16="http://schemas.microsoft.com/office/drawing/2014/main" id="{FC6EE72C-B879-4732-866A-B093DB84773F}"/>
              </a:ext>
            </a:extLst>
          </p:cNvPr>
          <p:cNvSpPr>
            <a:spLocks/>
          </p:cNvSpPr>
          <p:nvPr/>
        </p:nvSpPr>
        <p:spPr bwMode="auto">
          <a:xfrm>
            <a:off x="10135416" y="5748035"/>
            <a:ext cx="270298" cy="263825"/>
          </a:xfrm>
          <a:custGeom>
            <a:avLst/>
            <a:gdLst>
              <a:gd name="T0" fmla="*/ 164 w 167"/>
              <a:gd name="T1" fmla="*/ 14 h 163"/>
              <a:gd name="T2" fmla="*/ 162 w 167"/>
              <a:gd name="T3" fmla="*/ 19 h 163"/>
              <a:gd name="T4" fmla="*/ 156 w 167"/>
              <a:gd name="T5" fmla="*/ 15 h 163"/>
              <a:gd name="T6" fmla="*/ 149 w 167"/>
              <a:gd name="T7" fmla="*/ 14 h 163"/>
              <a:gd name="T8" fmla="*/ 150 w 167"/>
              <a:gd name="T9" fmla="*/ 10 h 163"/>
              <a:gd name="T10" fmla="*/ 147 w 167"/>
              <a:gd name="T11" fmla="*/ 8 h 163"/>
              <a:gd name="T12" fmla="*/ 145 w 167"/>
              <a:gd name="T13" fmla="*/ 0 h 163"/>
              <a:gd name="T14" fmla="*/ 135 w 167"/>
              <a:gd name="T15" fmla="*/ 12 h 163"/>
              <a:gd name="T16" fmla="*/ 124 w 167"/>
              <a:gd name="T17" fmla="*/ 29 h 163"/>
              <a:gd name="T18" fmla="*/ 115 w 167"/>
              <a:gd name="T19" fmla="*/ 32 h 163"/>
              <a:gd name="T20" fmla="*/ 109 w 167"/>
              <a:gd name="T21" fmla="*/ 44 h 163"/>
              <a:gd name="T22" fmla="*/ 101 w 167"/>
              <a:gd name="T23" fmla="*/ 59 h 163"/>
              <a:gd name="T24" fmla="*/ 86 w 167"/>
              <a:gd name="T25" fmla="*/ 68 h 163"/>
              <a:gd name="T26" fmla="*/ 68 w 167"/>
              <a:gd name="T27" fmla="*/ 77 h 163"/>
              <a:gd name="T28" fmla="*/ 64 w 167"/>
              <a:gd name="T29" fmla="*/ 88 h 163"/>
              <a:gd name="T30" fmla="*/ 54 w 167"/>
              <a:gd name="T31" fmla="*/ 87 h 163"/>
              <a:gd name="T32" fmla="*/ 43 w 167"/>
              <a:gd name="T33" fmla="*/ 92 h 163"/>
              <a:gd name="T34" fmla="*/ 32 w 167"/>
              <a:gd name="T35" fmla="*/ 103 h 163"/>
              <a:gd name="T36" fmla="*/ 26 w 167"/>
              <a:gd name="T37" fmla="*/ 103 h 163"/>
              <a:gd name="T38" fmla="*/ 19 w 167"/>
              <a:gd name="T39" fmla="*/ 115 h 163"/>
              <a:gd name="T40" fmla="*/ 15 w 167"/>
              <a:gd name="T41" fmla="*/ 122 h 163"/>
              <a:gd name="T42" fmla="*/ 9 w 167"/>
              <a:gd name="T43" fmla="*/ 122 h 163"/>
              <a:gd name="T44" fmla="*/ 11 w 167"/>
              <a:gd name="T45" fmla="*/ 133 h 163"/>
              <a:gd name="T46" fmla="*/ 0 w 167"/>
              <a:gd name="T47" fmla="*/ 139 h 163"/>
              <a:gd name="T48" fmla="*/ 0 w 167"/>
              <a:gd name="T49" fmla="*/ 145 h 163"/>
              <a:gd name="T50" fmla="*/ 9 w 167"/>
              <a:gd name="T51" fmla="*/ 148 h 163"/>
              <a:gd name="T52" fmla="*/ 15 w 167"/>
              <a:gd name="T53" fmla="*/ 147 h 163"/>
              <a:gd name="T54" fmla="*/ 19 w 167"/>
              <a:gd name="T55" fmla="*/ 152 h 163"/>
              <a:gd name="T56" fmla="*/ 26 w 167"/>
              <a:gd name="T57" fmla="*/ 162 h 163"/>
              <a:gd name="T58" fmla="*/ 30 w 167"/>
              <a:gd name="T59" fmla="*/ 163 h 163"/>
              <a:gd name="T60" fmla="*/ 47 w 167"/>
              <a:gd name="T61" fmla="*/ 158 h 163"/>
              <a:gd name="T62" fmla="*/ 51 w 167"/>
              <a:gd name="T63" fmla="*/ 152 h 163"/>
              <a:gd name="T64" fmla="*/ 58 w 167"/>
              <a:gd name="T65" fmla="*/ 147 h 163"/>
              <a:gd name="T66" fmla="*/ 68 w 167"/>
              <a:gd name="T67" fmla="*/ 143 h 163"/>
              <a:gd name="T68" fmla="*/ 68 w 167"/>
              <a:gd name="T69" fmla="*/ 141 h 163"/>
              <a:gd name="T70" fmla="*/ 77 w 167"/>
              <a:gd name="T71" fmla="*/ 124 h 163"/>
              <a:gd name="T72" fmla="*/ 88 w 167"/>
              <a:gd name="T73" fmla="*/ 107 h 163"/>
              <a:gd name="T74" fmla="*/ 96 w 167"/>
              <a:gd name="T75" fmla="*/ 98 h 163"/>
              <a:gd name="T76" fmla="*/ 101 w 167"/>
              <a:gd name="T77" fmla="*/ 94 h 163"/>
              <a:gd name="T78" fmla="*/ 109 w 167"/>
              <a:gd name="T79" fmla="*/ 88 h 163"/>
              <a:gd name="T80" fmla="*/ 111 w 167"/>
              <a:gd name="T81" fmla="*/ 90 h 163"/>
              <a:gd name="T82" fmla="*/ 118 w 167"/>
              <a:gd name="T83" fmla="*/ 88 h 163"/>
              <a:gd name="T84" fmla="*/ 120 w 167"/>
              <a:gd name="T85" fmla="*/ 92 h 163"/>
              <a:gd name="T86" fmla="*/ 124 w 167"/>
              <a:gd name="T87" fmla="*/ 87 h 163"/>
              <a:gd name="T88" fmla="*/ 126 w 167"/>
              <a:gd name="T89" fmla="*/ 87 h 163"/>
              <a:gd name="T90" fmla="*/ 124 w 167"/>
              <a:gd name="T91" fmla="*/ 77 h 163"/>
              <a:gd name="T92" fmla="*/ 137 w 167"/>
              <a:gd name="T93" fmla="*/ 68 h 163"/>
              <a:gd name="T94" fmla="*/ 145 w 167"/>
              <a:gd name="T95" fmla="*/ 55 h 163"/>
              <a:gd name="T96" fmla="*/ 154 w 167"/>
              <a:gd name="T97" fmla="*/ 45 h 163"/>
              <a:gd name="T98" fmla="*/ 164 w 167"/>
              <a:gd name="T99" fmla="*/ 32 h 163"/>
              <a:gd name="T100" fmla="*/ 164 w 167"/>
              <a:gd name="T101" fmla="*/ 23 h 163"/>
              <a:gd name="T102" fmla="*/ 166 w 167"/>
              <a:gd name="T103" fmla="*/ 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7" h="163">
                <a:moveTo>
                  <a:pt x="167" y="15"/>
                </a:moveTo>
                <a:lnTo>
                  <a:pt x="167" y="15"/>
                </a:lnTo>
                <a:lnTo>
                  <a:pt x="166" y="14"/>
                </a:lnTo>
                <a:lnTo>
                  <a:pt x="164" y="14"/>
                </a:lnTo>
                <a:lnTo>
                  <a:pt x="162" y="17"/>
                </a:lnTo>
                <a:lnTo>
                  <a:pt x="164" y="17"/>
                </a:lnTo>
                <a:lnTo>
                  <a:pt x="164" y="17"/>
                </a:lnTo>
                <a:lnTo>
                  <a:pt x="162" y="19"/>
                </a:lnTo>
                <a:lnTo>
                  <a:pt x="160" y="17"/>
                </a:lnTo>
                <a:lnTo>
                  <a:pt x="160" y="15"/>
                </a:lnTo>
                <a:lnTo>
                  <a:pt x="158" y="15"/>
                </a:lnTo>
                <a:lnTo>
                  <a:pt x="156" y="15"/>
                </a:lnTo>
                <a:lnTo>
                  <a:pt x="154" y="17"/>
                </a:lnTo>
                <a:lnTo>
                  <a:pt x="152" y="19"/>
                </a:lnTo>
                <a:lnTo>
                  <a:pt x="150" y="19"/>
                </a:lnTo>
                <a:lnTo>
                  <a:pt x="149" y="14"/>
                </a:lnTo>
                <a:lnTo>
                  <a:pt x="150" y="14"/>
                </a:lnTo>
                <a:lnTo>
                  <a:pt x="150" y="12"/>
                </a:lnTo>
                <a:lnTo>
                  <a:pt x="152" y="10"/>
                </a:lnTo>
                <a:lnTo>
                  <a:pt x="150" y="10"/>
                </a:lnTo>
                <a:lnTo>
                  <a:pt x="150" y="8"/>
                </a:lnTo>
                <a:lnTo>
                  <a:pt x="150" y="8"/>
                </a:lnTo>
                <a:lnTo>
                  <a:pt x="149" y="8"/>
                </a:lnTo>
                <a:lnTo>
                  <a:pt x="147" y="8"/>
                </a:lnTo>
                <a:lnTo>
                  <a:pt x="147" y="6"/>
                </a:lnTo>
                <a:lnTo>
                  <a:pt x="147" y="4"/>
                </a:lnTo>
                <a:lnTo>
                  <a:pt x="149" y="0"/>
                </a:lnTo>
                <a:lnTo>
                  <a:pt x="145" y="0"/>
                </a:lnTo>
                <a:lnTo>
                  <a:pt x="141" y="4"/>
                </a:lnTo>
                <a:lnTo>
                  <a:pt x="139" y="4"/>
                </a:lnTo>
                <a:lnTo>
                  <a:pt x="135" y="6"/>
                </a:lnTo>
                <a:lnTo>
                  <a:pt x="135" y="12"/>
                </a:lnTo>
                <a:lnTo>
                  <a:pt x="132" y="19"/>
                </a:lnTo>
                <a:lnTo>
                  <a:pt x="130" y="23"/>
                </a:lnTo>
                <a:lnTo>
                  <a:pt x="128" y="23"/>
                </a:lnTo>
                <a:lnTo>
                  <a:pt x="124" y="29"/>
                </a:lnTo>
                <a:lnTo>
                  <a:pt x="122" y="30"/>
                </a:lnTo>
                <a:lnTo>
                  <a:pt x="120" y="30"/>
                </a:lnTo>
                <a:lnTo>
                  <a:pt x="117" y="30"/>
                </a:lnTo>
                <a:lnTo>
                  <a:pt x="115" y="32"/>
                </a:lnTo>
                <a:lnTo>
                  <a:pt x="113" y="36"/>
                </a:lnTo>
                <a:lnTo>
                  <a:pt x="113" y="40"/>
                </a:lnTo>
                <a:lnTo>
                  <a:pt x="111" y="40"/>
                </a:lnTo>
                <a:lnTo>
                  <a:pt x="109" y="44"/>
                </a:lnTo>
                <a:lnTo>
                  <a:pt x="109" y="47"/>
                </a:lnTo>
                <a:lnTo>
                  <a:pt x="107" y="49"/>
                </a:lnTo>
                <a:lnTo>
                  <a:pt x="107" y="51"/>
                </a:lnTo>
                <a:lnTo>
                  <a:pt x="101" y="59"/>
                </a:lnTo>
                <a:lnTo>
                  <a:pt x="94" y="62"/>
                </a:lnTo>
                <a:lnTo>
                  <a:pt x="90" y="64"/>
                </a:lnTo>
                <a:lnTo>
                  <a:pt x="86" y="66"/>
                </a:lnTo>
                <a:lnTo>
                  <a:pt x="86" y="68"/>
                </a:lnTo>
                <a:lnTo>
                  <a:pt x="83" y="68"/>
                </a:lnTo>
                <a:lnTo>
                  <a:pt x="77" y="72"/>
                </a:lnTo>
                <a:lnTo>
                  <a:pt x="71" y="75"/>
                </a:lnTo>
                <a:lnTo>
                  <a:pt x="68" y="77"/>
                </a:lnTo>
                <a:lnTo>
                  <a:pt x="62" y="81"/>
                </a:lnTo>
                <a:lnTo>
                  <a:pt x="62" y="83"/>
                </a:lnTo>
                <a:lnTo>
                  <a:pt x="64" y="85"/>
                </a:lnTo>
                <a:lnTo>
                  <a:pt x="64" y="88"/>
                </a:lnTo>
                <a:lnTo>
                  <a:pt x="60" y="85"/>
                </a:lnTo>
                <a:lnTo>
                  <a:pt x="60" y="85"/>
                </a:lnTo>
                <a:lnTo>
                  <a:pt x="56" y="87"/>
                </a:lnTo>
                <a:lnTo>
                  <a:pt x="54" y="87"/>
                </a:lnTo>
                <a:lnTo>
                  <a:pt x="53" y="85"/>
                </a:lnTo>
                <a:lnTo>
                  <a:pt x="51" y="85"/>
                </a:lnTo>
                <a:lnTo>
                  <a:pt x="45" y="90"/>
                </a:lnTo>
                <a:lnTo>
                  <a:pt x="43" y="92"/>
                </a:lnTo>
                <a:lnTo>
                  <a:pt x="39" y="96"/>
                </a:lnTo>
                <a:lnTo>
                  <a:pt x="36" y="96"/>
                </a:lnTo>
                <a:lnTo>
                  <a:pt x="34" y="100"/>
                </a:lnTo>
                <a:lnTo>
                  <a:pt x="32" y="103"/>
                </a:lnTo>
                <a:lnTo>
                  <a:pt x="32" y="102"/>
                </a:lnTo>
                <a:lnTo>
                  <a:pt x="30" y="102"/>
                </a:lnTo>
                <a:lnTo>
                  <a:pt x="28" y="103"/>
                </a:lnTo>
                <a:lnTo>
                  <a:pt x="26" y="103"/>
                </a:lnTo>
                <a:lnTo>
                  <a:pt x="26" y="107"/>
                </a:lnTo>
                <a:lnTo>
                  <a:pt x="24" y="109"/>
                </a:lnTo>
                <a:lnTo>
                  <a:pt x="24" y="109"/>
                </a:lnTo>
                <a:lnTo>
                  <a:pt x="19" y="115"/>
                </a:lnTo>
                <a:lnTo>
                  <a:pt x="17" y="115"/>
                </a:lnTo>
                <a:lnTo>
                  <a:pt x="17" y="117"/>
                </a:lnTo>
                <a:lnTo>
                  <a:pt x="15" y="122"/>
                </a:lnTo>
                <a:lnTo>
                  <a:pt x="15" y="122"/>
                </a:lnTo>
                <a:lnTo>
                  <a:pt x="13" y="120"/>
                </a:lnTo>
                <a:lnTo>
                  <a:pt x="11" y="120"/>
                </a:lnTo>
                <a:lnTo>
                  <a:pt x="11" y="122"/>
                </a:lnTo>
                <a:lnTo>
                  <a:pt x="9" y="122"/>
                </a:lnTo>
                <a:lnTo>
                  <a:pt x="7" y="128"/>
                </a:lnTo>
                <a:lnTo>
                  <a:pt x="7" y="130"/>
                </a:lnTo>
                <a:lnTo>
                  <a:pt x="9" y="132"/>
                </a:lnTo>
                <a:lnTo>
                  <a:pt x="11" y="133"/>
                </a:lnTo>
                <a:lnTo>
                  <a:pt x="9" y="133"/>
                </a:lnTo>
                <a:lnTo>
                  <a:pt x="7" y="133"/>
                </a:lnTo>
                <a:lnTo>
                  <a:pt x="4" y="135"/>
                </a:lnTo>
                <a:lnTo>
                  <a:pt x="0" y="139"/>
                </a:lnTo>
                <a:lnTo>
                  <a:pt x="2" y="139"/>
                </a:lnTo>
                <a:lnTo>
                  <a:pt x="4" y="139"/>
                </a:lnTo>
                <a:lnTo>
                  <a:pt x="2" y="141"/>
                </a:lnTo>
                <a:lnTo>
                  <a:pt x="0" y="145"/>
                </a:lnTo>
                <a:lnTo>
                  <a:pt x="4" y="147"/>
                </a:lnTo>
                <a:lnTo>
                  <a:pt x="4" y="147"/>
                </a:lnTo>
                <a:lnTo>
                  <a:pt x="9" y="147"/>
                </a:lnTo>
                <a:lnTo>
                  <a:pt x="9" y="148"/>
                </a:lnTo>
                <a:lnTo>
                  <a:pt x="11" y="148"/>
                </a:lnTo>
                <a:lnTo>
                  <a:pt x="11" y="147"/>
                </a:lnTo>
                <a:lnTo>
                  <a:pt x="13" y="147"/>
                </a:lnTo>
                <a:lnTo>
                  <a:pt x="15" y="147"/>
                </a:lnTo>
                <a:lnTo>
                  <a:pt x="17" y="150"/>
                </a:lnTo>
                <a:lnTo>
                  <a:pt x="15" y="150"/>
                </a:lnTo>
                <a:lnTo>
                  <a:pt x="17" y="152"/>
                </a:lnTo>
                <a:lnTo>
                  <a:pt x="19" y="152"/>
                </a:lnTo>
                <a:lnTo>
                  <a:pt x="20" y="154"/>
                </a:lnTo>
                <a:lnTo>
                  <a:pt x="20" y="158"/>
                </a:lnTo>
                <a:lnTo>
                  <a:pt x="24" y="160"/>
                </a:lnTo>
                <a:lnTo>
                  <a:pt x="26" y="162"/>
                </a:lnTo>
                <a:lnTo>
                  <a:pt x="22" y="163"/>
                </a:lnTo>
                <a:lnTo>
                  <a:pt x="24" y="163"/>
                </a:lnTo>
                <a:lnTo>
                  <a:pt x="30" y="162"/>
                </a:lnTo>
                <a:lnTo>
                  <a:pt x="30" y="163"/>
                </a:lnTo>
                <a:lnTo>
                  <a:pt x="32" y="163"/>
                </a:lnTo>
                <a:lnTo>
                  <a:pt x="36" y="163"/>
                </a:lnTo>
                <a:lnTo>
                  <a:pt x="41" y="162"/>
                </a:lnTo>
                <a:lnTo>
                  <a:pt x="47" y="158"/>
                </a:lnTo>
                <a:lnTo>
                  <a:pt x="49" y="156"/>
                </a:lnTo>
                <a:lnTo>
                  <a:pt x="51" y="154"/>
                </a:lnTo>
                <a:lnTo>
                  <a:pt x="49" y="152"/>
                </a:lnTo>
                <a:lnTo>
                  <a:pt x="51" y="152"/>
                </a:lnTo>
                <a:lnTo>
                  <a:pt x="51" y="156"/>
                </a:lnTo>
                <a:lnTo>
                  <a:pt x="54" y="154"/>
                </a:lnTo>
                <a:lnTo>
                  <a:pt x="56" y="150"/>
                </a:lnTo>
                <a:lnTo>
                  <a:pt x="58" y="147"/>
                </a:lnTo>
                <a:lnTo>
                  <a:pt x="62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3"/>
                </a:lnTo>
                <a:lnTo>
                  <a:pt x="66" y="143"/>
                </a:lnTo>
                <a:lnTo>
                  <a:pt x="68" y="143"/>
                </a:lnTo>
                <a:lnTo>
                  <a:pt x="68" y="141"/>
                </a:lnTo>
                <a:lnTo>
                  <a:pt x="68" y="141"/>
                </a:lnTo>
                <a:lnTo>
                  <a:pt x="69" y="137"/>
                </a:lnTo>
                <a:lnTo>
                  <a:pt x="73" y="132"/>
                </a:lnTo>
                <a:lnTo>
                  <a:pt x="73" y="128"/>
                </a:lnTo>
                <a:lnTo>
                  <a:pt x="77" y="124"/>
                </a:lnTo>
                <a:lnTo>
                  <a:pt x="83" y="118"/>
                </a:lnTo>
                <a:lnTo>
                  <a:pt x="85" y="117"/>
                </a:lnTo>
                <a:lnTo>
                  <a:pt x="86" y="113"/>
                </a:lnTo>
                <a:lnTo>
                  <a:pt x="88" y="107"/>
                </a:lnTo>
                <a:lnTo>
                  <a:pt x="90" y="105"/>
                </a:lnTo>
                <a:lnTo>
                  <a:pt x="90" y="102"/>
                </a:lnTo>
                <a:lnTo>
                  <a:pt x="94" y="100"/>
                </a:lnTo>
                <a:lnTo>
                  <a:pt x="96" y="98"/>
                </a:lnTo>
                <a:lnTo>
                  <a:pt x="98" y="94"/>
                </a:lnTo>
                <a:lnTo>
                  <a:pt x="100" y="96"/>
                </a:lnTo>
                <a:lnTo>
                  <a:pt x="101" y="96"/>
                </a:lnTo>
                <a:lnTo>
                  <a:pt x="101" y="94"/>
                </a:lnTo>
                <a:lnTo>
                  <a:pt x="105" y="94"/>
                </a:lnTo>
                <a:lnTo>
                  <a:pt x="107" y="94"/>
                </a:lnTo>
                <a:lnTo>
                  <a:pt x="109" y="90"/>
                </a:lnTo>
                <a:lnTo>
                  <a:pt x="109" y="88"/>
                </a:lnTo>
                <a:lnTo>
                  <a:pt x="107" y="87"/>
                </a:lnTo>
                <a:lnTo>
                  <a:pt x="109" y="87"/>
                </a:lnTo>
                <a:lnTo>
                  <a:pt x="111" y="90"/>
                </a:lnTo>
                <a:lnTo>
                  <a:pt x="111" y="90"/>
                </a:lnTo>
                <a:lnTo>
                  <a:pt x="113" y="90"/>
                </a:lnTo>
                <a:lnTo>
                  <a:pt x="113" y="88"/>
                </a:lnTo>
                <a:lnTo>
                  <a:pt x="117" y="87"/>
                </a:lnTo>
                <a:lnTo>
                  <a:pt x="118" y="88"/>
                </a:lnTo>
                <a:lnTo>
                  <a:pt x="118" y="88"/>
                </a:lnTo>
                <a:lnTo>
                  <a:pt x="115" y="90"/>
                </a:lnTo>
                <a:lnTo>
                  <a:pt x="118" y="90"/>
                </a:lnTo>
                <a:lnTo>
                  <a:pt x="120" y="92"/>
                </a:lnTo>
                <a:lnTo>
                  <a:pt x="122" y="90"/>
                </a:lnTo>
                <a:lnTo>
                  <a:pt x="122" y="87"/>
                </a:lnTo>
                <a:lnTo>
                  <a:pt x="122" y="87"/>
                </a:lnTo>
                <a:lnTo>
                  <a:pt x="124" y="87"/>
                </a:lnTo>
                <a:lnTo>
                  <a:pt x="124" y="90"/>
                </a:lnTo>
                <a:lnTo>
                  <a:pt x="124" y="92"/>
                </a:lnTo>
                <a:lnTo>
                  <a:pt x="126" y="90"/>
                </a:lnTo>
                <a:lnTo>
                  <a:pt x="126" y="87"/>
                </a:lnTo>
                <a:lnTo>
                  <a:pt x="126" y="83"/>
                </a:lnTo>
                <a:lnTo>
                  <a:pt x="122" y="83"/>
                </a:lnTo>
                <a:lnTo>
                  <a:pt x="124" y="81"/>
                </a:lnTo>
                <a:lnTo>
                  <a:pt x="124" y="77"/>
                </a:lnTo>
                <a:lnTo>
                  <a:pt x="124" y="73"/>
                </a:lnTo>
                <a:lnTo>
                  <a:pt x="128" y="72"/>
                </a:lnTo>
                <a:lnTo>
                  <a:pt x="132" y="70"/>
                </a:lnTo>
                <a:lnTo>
                  <a:pt x="137" y="68"/>
                </a:lnTo>
                <a:lnTo>
                  <a:pt x="137" y="66"/>
                </a:lnTo>
                <a:lnTo>
                  <a:pt x="141" y="60"/>
                </a:lnTo>
                <a:lnTo>
                  <a:pt x="141" y="59"/>
                </a:lnTo>
                <a:lnTo>
                  <a:pt x="145" y="55"/>
                </a:lnTo>
                <a:lnTo>
                  <a:pt x="147" y="55"/>
                </a:lnTo>
                <a:lnTo>
                  <a:pt x="147" y="53"/>
                </a:lnTo>
                <a:lnTo>
                  <a:pt x="152" y="47"/>
                </a:lnTo>
                <a:lnTo>
                  <a:pt x="154" y="45"/>
                </a:lnTo>
                <a:lnTo>
                  <a:pt x="162" y="38"/>
                </a:lnTo>
                <a:lnTo>
                  <a:pt x="166" y="36"/>
                </a:lnTo>
                <a:lnTo>
                  <a:pt x="164" y="36"/>
                </a:lnTo>
                <a:lnTo>
                  <a:pt x="164" y="32"/>
                </a:lnTo>
                <a:lnTo>
                  <a:pt x="162" y="29"/>
                </a:lnTo>
                <a:lnTo>
                  <a:pt x="162" y="27"/>
                </a:lnTo>
                <a:lnTo>
                  <a:pt x="164" y="23"/>
                </a:lnTo>
                <a:lnTo>
                  <a:pt x="164" y="23"/>
                </a:lnTo>
                <a:lnTo>
                  <a:pt x="167" y="19"/>
                </a:lnTo>
                <a:lnTo>
                  <a:pt x="164" y="21"/>
                </a:lnTo>
                <a:lnTo>
                  <a:pt x="162" y="21"/>
                </a:lnTo>
                <a:lnTo>
                  <a:pt x="166" y="19"/>
                </a:lnTo>
                <a:lnTo>
                  <a:pt x="167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8" name="Freeform 975">
            <a:extLst>
              <a:ext uri="{FF2B5EF4-FFF2-40B4-BE49-F238E27FC236}">
                <a16:creationId xmlns:a16="http://schemas.microsoft.com/office/drawing/2014/main" id="{CD46FA22-DE3D-48BF-AA6C-D39615879230}"/>
              </a:ext>
            </a:extLst>
          </p:cNvPr>
          <p:cNvSpPr>
            <a:spLocks/>
          </p:cNvSpPr>
          <p:nvPr/>
        </p:nvSpPr>
        <p:spPr bwMode="auto">
          <a:xfrm>
            <a:off x="10412189" y="5482592"/>
            <a:ext cx="155381" cy="313999"/>
          </a:xfrm>
          <a:custGeom>
            <a:avLst/>
            <a:gdLst>
              <a:gd name="T0" fmla="*/ 91 w 96"/>
              <a:gd name="T1" fmla="*/ 93 h 194"/>
              <a:gd name="T2" fmla="*/ 74 w 96"/>
              <a:gd name="T3" fmla="*/ 101 h 194"/>
              <a:gd name="T4" fmla="*/ 60 w 96"/>
              <a:gd name="T5" fmla="*/ 93 h 194"/>
              <a:gd name="T6" fmla="*/ 59 w 96"/>
              <a:gd name="T7" fmla="*/ 82 h 194"/>
              <a:gd name="T8" fmla="*/ 55 w 96"/>
              <a:gd name="T9" fmla="*/ 71 h 194"/>
              <a:gd name="T10" fmla="*/ 53 w 96"/>
              <a:gd name="T11" fmla="*/ 61 h 194"/>
              <a:gd name="T12" fmla="*/ 51 w 96"/>
              <a:gd name="T13" fmla="*/ 65 h 194"/>
              <a:gd name="T14" fmla="*/ 49 w 96"/>
              <a:gd name="T15" fmla="*/ 73 h 194"/>
              <a:gd name="T16" fmla="*/ 47 w 96"/>
              <a:gd name="T17" fmla="*/ 76 h 194"/>
              <a:gd name="T18" fmla="*/ 40 w 96"/>
              <a:gd name="T19" fmla="*/ 71 h 194"/>
              <a:gd name="T20" fmla="*/ 42 w 96"/>
              <a:gd name="T21" fmla="*/ 65 h 194"/>
              <a:gd name="T22" fmla="*/ 43 w 96"/>
              <a:gd name="T23" fmla="*/ 56 h 194"/>
              <a:gd name="T24" fmla="*/ 43 w 96"/>
              <a:gd name="T25" fmla="*/ 45 h 194"/>
              <a:gd name="T26" fmla="*/ 45 w 96"/>
              <a:gd name="T27" fmla="*/ 43 h 194"/>
              <a:gd name="T28" fmla="*/ 45 w 96"/>
              <a:gd name="T29" fmla="*/ 28 h 194"/>
              <a:gd name="T30" fmla="*/ 38 w 96"/>
              <a:gd name="T31" fmla="*/ 24 h 194"/>
              <a:gd name="T32" fmla="*/ 38 w 96"/>
              <a:gd name="T33" fmla="*/ 20 h 194"/>
              <a:gd name="T34" fmla="*/ 34 w 96"/>
              <a:gd name="T35" fmla="*/ 15 h 194"/>
              <a:gd name="T36" fmla="*/ 34 w 96"/>
              <a:gd name="T37" fmla="*/ 9 h 194"/>
              <a:gd name="T38" fmla="*/ 28 w 96"/>
              <a:gd name="T39" fmla="*/ 15 h 194"/>
              <a:gd name="T40" fmla="*/ 27 w 96"/>
              <a:gd name="T41" fmla="*/ 5 h 194"/>
              <a:gd name="T42" fmla="*/ 25 w 96"/>
              <a:gd name="T43" fmla="*/ 0 h 194"/>
              <a:gd name="T44" fmla="*/ 21 w 96"/>
              <a:gd name="T45" fmla="*/ 3 h 194"/>
              <a:gd name="T46" fmla="*/ 23 w 96"/>
              <a:gd name="T47" fmla="*/ 22 h 194"/>
              <a:gd name="T48" fmla="*/ 25 w 96"/>
              <a:gd name="T49" fmla="*/ 30 h 194"/>
              <a:gd name="T50" fmla="*/ 27 w 96"/>
              <a:gd name="T51" fmla="*/ 31 h 194"/>
              <a:gd name="T52" fmla="*/ 28 w 96"/>
              <a:gd name="T53" fmla="*/ 54 h 194"/>
              <a:gd name="T54" fmla="*/ 30 w 96"/>
              <a:gd name="T55" fmla="*/ 52 h 194"/>
              <a:gd name="T56" fmla="*/ 36 w 96"/>
              <a:gd name="T57" fmla="*/ 56 h 194"/>
              <a:gd name="T58" fmla="*/ 36 w 96"/>
              <a:gd name="T59" fmla="*/ 54 h 194"/>
              <a:gd name="T60" fmla="*/ 32 w 96"/>
              <a:gd name="T61" fmla="*/ 63 h 194"/>
              <a:gd name="T62" fmla="*/ 32 w 96"/>
              <a:gd name="T63" fmla="*/ 73 h 194"/>
              <a:gd name="T64" fmla="*/ 36 w 96"/>
              <a:gd name="T65" fmla="*/ 76 h 194"/>
              <a:gd name="T66" fmla="*/ 36 w 96"/>
              <a:gd name="T67" fmla="*/ 82 h 194"/>
              <a:gd name="T68" fmla="*/ 32 w 96"/>
              <a:gd name="T69" fmla="*/ 93 h 194"/>
              <a:gd name="T70" fmla="*/ 30 w 96"/>
              <a:gd name="T71" fmla="*/ 99 h 194"/>
              <a:gd name="T72" fmla="*/ 27 w 96"/>
              <a:gd name="T73" fmla="*/ 103 h 194"/>
              <a:gd name="T74" fmla="*/ 21 w 96"/>
              <a:gd name="T75" fmla="*/ 123 h 194"/>
              <a:gd name="T76" fmla="*/ 6 w 96"/>
              <a:gd name="T77" fmla="*/ 125 h 194"/>
              <a:gd name="T78" fmla="*/ 6 w 96"/>
              <a:gd name="T79" fmla="*/ 140 h 194"/>
              <a:gd name="T80" fmla="*/ 19 w 96"/>
              <a:gd name="T81" fmla="*/ 151 h 194"/>
              <a:gd name="T82" fmla="*/ 19 w 96"/>
              <a:gd name="T83" fmla="*/ 163 h 194"/>
              <a:gd name="T84" fmla="*/ 2 w 96"/>
              <a:gd name="T85" fmla="*/ 183 h 194"/>
              <a:gd name="T86" fmla="*/ 4 w 96"/>
              <a:gd name="T87" fmla="*/ 187 h 194"/>
              <a:gd name="T88" fmla="*/ 8 w 96"/>
              <a:gd name="T89" fmla="*/ 191 h 194"/>
              <a:gd name="T90" fmla="*/ 10 w 96"/>
              <a:gd name="T91" fmla="*/ 194 h 194"/>
              <a:gd name="T92" fmla="*/ 28 w 96"/>
              <a:gd name="T93" fmla="*/ 181 h 194"/>
              <a:gd name="T94" fmla="*/ 43 w 96"/>
              <a:gd name="T95" fmla="*/ 166 h 194"/>
              <a:gd name="T96" fmla="*/ 49 w 96"/>
              <a:gd name="T97" fmla="*/ 159 h 194"/>
              <a:gd name="T98" fmla="*/ 57 w 96"/>
              <a:gd name="T99" fmla="*/ 146 h 194"/>
              <a:gd name="T100" fmla="*/ 53 w 96"/>
              <a:gd name="T101" fmla="*/ 140 h 194"/>
              <a:gd name="T102" fmla="*/ 70 w 96"/>
              <a:gd name="T103" fmla="*/ 133 h 194"/>
              <a:gd name="T104" fmla="*/ 75 w 96"/>
              <a:gd name="T105" fmla="*/ 134 h 194"/>
              <a:gd name="T106" fmla="*/ 75 w 96"/>
              <a:gd name="T107" fmla="*/ 123 h 194"/>
              <a:gd name="T108" fmla="*/ 83 w 96"/>
              <a:gd name="T109" fmla="*/ 121 h 194"/>
              <a:gd name="T110" fmla="*/ 89 w 96"/>
              <a:gd name="T111" fmla="*/ 106 h 194"/>
              <a:gd name="T112" fmla="*/ 94 w 96"/>
              <a:gd name="T113" fmla="*/ 9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6" h="194">
                <a:moveTo>
                  <a:pt x="91" y="95"/>
                </a:moveTo>
                <a:lnTo>
                  <a:pt x="89" y="93"/>
                </a:lnTo>
                <a:lnTo>
                  <a:pt x="91" y="93"/>
                </a:lnTo>
                <a:lnTo>
                  <a:pt x="91" y="93"/>
                </a:lnTo>
                <a:lnTo>
                  <a:pt x="87" y="91"/>
                </a:lnTo>
                <a:lnTo>
                  <a:pt x="83" y="93"/>
                </a:lnTo>
                <a:lnTo>
                  <a:pt x="77" y="101"/>
                </a:lnTo>
                <a:lnTo>
                  <a:pt x="74" y="101"/>
                </a:lnTo>
                <a:lnTo>
                  <a:pt x="72" y="103"/>
                </a:lnTo>
                <a:lnTo>
                  <a:pt x="68" y="101"/>
                </a:lnTo>
                <a:lnTo>
                  <a:pt x="62" y="93"/>
                </a:lnTo>
                <a:lnTo>
                  <a:pt x="60" y="93"/>
                </a:lnTo>
                <a:lnTo>
                  <a:pt x="57" y="90"/>
                </a:lnTo>
                <a:lnTo>
                  <a:pt x="57" y="88"/>
                </a:lnTo>
                <a:lnTo>
                  <a:pt x="59" y="86"/>
                </a:lnTo>
                <a:lnTo>
                  <a:pt x="59" y="82"/>
                </a:lnTo>
                <a:lnTo>
                  <a:pt x="57" y="78"/>
                </a:lnTo>
                <a:lnTo>
                  <a:pt x="57" y="75"/>
                </a:lnTo>
                <a:lnTo>
                  <a:pt x="55" y="73"/>
                </a:lnTo>
                <a:lnTo>
                  <a:pt x="55" y="71"/>
                </a:lnTo>
                <a:lnTo>
                  <a:pt x="57" y="67"/>
                </a:lnTo>
                <a:lnTo>
                  <a:pt x="55" y="67"/>
                </a:lnTo>
                <a:lnTo>
                  <a:pt x="55" y="63"/>
                </a:lnTo>
                <a:lnTo>
                  <a:pt x="53" y="61"/>
                </a:lnTo>
                <a:lnTo>
                  <a:pt x="53" y="63"/>
                </a:lnTo>
                <a:lnTo>
                  <a:pt x="49" y="61"/>
                </a:lnTo>
                <a:lnTo>
                  <a:pt x="49" y="61"/>
                </a:lnTo>
                <a:lnTo>
                  <a:pt x="51" y="65"/>
                </a:lnTo>
                <a:lnTo>
                  <a:pt x="51" y="67"/>
                </a:lnTo>
                <a:lnTo>
                  <a:pt x="51" y="69"/>
                </a:lnTo>
                <a:lnTo>
                  <a:pt x="49" y="71"/>
                </a:lnTo>
                <a:lnTo>
                  <a:pt x="49" y="73"/>
                </a:lnTo>
                <a:lnTo>
                  <a:pt x="51" y="76"/>
                </a:lnTo>
                <a:lnTo>
                  <a:pt x="51" y="78"/>
                </a:lnTo>
                <a:lnTo>
                  <a:pt x="49" y="78"/>
                </a:lnTo>
                <a:lnTo>
                  <a:pt x="47" y="76"/>
                </a:lnTo>
                <a:lnTo>
                  <a:pt x="45" y="75"/>
                </a:lnTo>
                <a:lnTo>
                  <a:pt x="43" y="75"/>
                </a:lnTo>
                <a:lnTo>
                  <a:pt x="43" y="73"/>
                </a:lnTo>
                <a:lnTo>
                  <a:pt x="40" y="71"/>
                </a:lnTo>
                <a:lnTo>
                  <a:pt x="38" y="71"/>
                </a:lnTo>
                <a:lnTo>
                  <a:pt x="38" y="69"/>
                </a:lnTo>
                <a:lnTo>
                  <a:pt x="40" y="69"/>
                </a:lnTo>
                <a:lnTo>
                  <a:pt x="42" y="65"/>
                </a:lnTo>
                <a:lnTo>
                  <a:pt x="40" y="63"/>
                </a:lnTo>
                <a:lnTo>
                  <a:pt x="42" y="60"/>
                </a:lnTo>
                <a:lnTo>
                  <a:pt x="43" y="60"/>
                </a:lnTo>
                <a:lnTo>
                  <a:pt x="43" y="56"/>
                </a:lnTo>
                <a:lnTo>
                  <a:pt x="43" y="54"/>
                </a:lnTo>
                <a:lnTo>
                  <a:pt x="43" y="52"/>
                </a:lnTo>
                <a:lnTo>
                  <a:pt x="43" y="48"/>
                </a:lnTo>
                <a:lnTo>
                  <a:pt x="43" y="45"/>
                </a:lnTo>
                <a:lnTo>
                  <a:pt x="40" y="43"/>
                </a:lnTo>
                <a:lnTo>
                  <a:pt x="40" y="41"/>
                </a:lnTo>
                <a:lnTo>
                  <a:pt x="42" y="43"/>
                </a:lnTo>
                <a:lnTo>
                  <a:pt x="45" y="43"/>
                </a:lnTo>
                <a:lnTo>
                  <a:pt x="45" y="39"/>
                </a:lnTo>
                <a:lnTo>
                  <a:pt x="45" y="37"/>
                </a:lnTo>
                <a:lnTo>
                  <a:pt x="45" y="33"/>
                </a:lnTo>
                <a:lnTo>
                  <a:pt x="45" y="28"/>
                </a:lnTo>
                <a:lnTo>
                  <a:pt x="45" y="26"/>
                </a:lnTo>
                <a:lnTo>
                  <a:pt x="43" y="26"/>
                </a:lnTo>
                <a:lnTo>
                  <a:pt x="40" y="28"/>
                </a:lnTo>
                <a:lnTo>
                  <a:pt x="38" y="24"/>
                </a:lnTo>
                <a:lnTo>
                  <a:pt x="40" y="24"/>
                </a:lnTo>
                <a:lnTo>
                  <a:pt x="38" y="22"/>
                </a:lnTo>
                <a:lnTo>
                  <a:pt x="36" y="22"/>
                </a:lnTo>
                <a:lnTo>
                  <a:pt x="38" y="20"/>
                </a:lnTo>
                <a:lnTo>
                  <a:pt x="40" y="18"/>
                </a:lnTo>
                <a:lnTo>
                  <a:pt x="40" y="16"/>
                </a:lnTo>
                <a:lnTo>
                  <a:pt x="36" y="16"/>
                </a:lnTo>
                <a:lnTo>
                  <a:pt x="34" y="15"/>
                </a:lnTo>
                <a:lnTo>
                  <a:pt x="32" y="15"/>
                </a:lnTo>
                <a:lnTo>
                  <a:pt x="32" y="13"/>
                </a:lnTo>
                <a:lnTo>
                  <a:pt x="32" y="13"/>
                </a:lnTo>
                <a:lnTo>
                  <a:pt x="34" y="9"/>
                </a:lnTo>
                <a:lnTo>
                  <a:pt x="32" y="9"/>
                </a:lnTo>
                <a:lnTo>
                  <a:pt x="30" y="11"/>
                </a:lnTo>
                <a:lnTo>
                  <a:pt x="30" y="13"/>
                </a:lnTo>
                <a:lnTo>
                  <a:pt x="28" y="15"/>
                </a:lnTo>
                <a:lnTo>
                  <a:pt x="27" y="15"/>
                </a:lnTo>
                <a:lnTo>
                  <a:pt x="28" y="11"/>
                </a:lnTo>
                <a:lnTo>
                  <a:pt x="27" y="9"/>
                </a:lnTo>
                <a:lnTo>
                  <a:pt x="27" y="5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5" y="0"/>
                </a:lnTo>
                <a:lnTo>
                  <a:pt x="25" y="0"/>
                </a:lnTo>
                <a:lnTo>
                  <a:pt x="19" y="0"/>
                </a:lnTo>
                <a:lnTo>
                  <a:pt x="19" y="1"/>
                </a:lnTo>
                <a:lnTo>
                  <a:pt x="21" y="3"/>
                </a:lnTo>
                <a:lnTo>
                  <a:pt x="25" y="11"/>
                </a:lnTo>
                <a:lnTo>
                  <a:pt x="25" y="15"/>
                </a:lnTo>
                <a:lnTo>
                  <a:pt x="25" y="20"/>
                </a:lnTo>
                <a:lnTo>
                  <a:pt x="23" y="22"/>
                </a:lnTo>
                <a:lnTo>
                  <a:pt x="23" y="22"/>
                </a:lnTo>
                <a:lnTo>
                  <a:pt x="21" y="22"/>
                </a:lnTo>
                <a:lnTo>
                  <a:pt x="23" y="30"/>
                </a:lnTo>
                <a:lnTo>
                  <a:pt x="25" y="30"/>
                </a:lnTo>
                <a:lnTo>
                  <a:pt x="27" y="28"/>
                </a:lnTo>
                <a:lnTo>
                  <a:pt x="30" y="28"/>
                </a:lnTo>
                <a:lnTo>
                  <a:pt x="28" y="30"/>
                </a:lnTo>
                <a:lnTo>
                  <a:pt x="27" y="31"/>
                </a:lnTo>
                <a:lnTo>
                  <a:pt x="27" y="35"/>
                </a:lnTo>
                <a:lnTo>
                  <a:pt x="28" y="41"/>
                </a:lnTo>
                <a:lnTo>
                  <a:pt x="30" y="48"/>
                </a:lnTo>
                <a:lnTo>
                  <a:pt x="28" y="54"/>
                </a:lnTo>
                <a:lnTo>
                  <a:pt x="30" y="58"/>
                </a:lnTo>
                <a:lnTo>
                  <a:pt x="30" y="56"/>
                </a:lnTo>
                <a:lnTo>
                  <a:pt x="32" y="54"/>
                </a:lnTo>
                <a:lnTo>
                  <a:pt x="30" y="52"/>
                </a:lnTo>
                <a:lnTo>
                  <a:pt x="32" y="50"/>
                </a:lnTo>
                <a:lnTo>
                  <a:pt x="34" y="52"/>
                </a:lnTo>
                <a:lnTo>
                  <a:pt x="34" y="56"/>
                </a:lnTo>
                <a:lnTo>
                  <a:pt x="36" y="56"/>
                </a:lnTo>
                <a:lnTo>
                  <a:pt x="36" y="54"/>
                </a:lnTo>
                <a:lnTo>
                  <a:pt x="34" y="52"/>
                </a:lnTo>
                <a:lnTo>
                  <a:pt x="36" y="52"/>
                </a:lnTo>
                <a:lnTo>
                  <a:pt x="36" y="54"/>
                </a:lnTo>
                <a:lnTo>
                  <a:pt x="34" y="58"/>
                </a:lnTo>
                <a:lnTo>
                  <a:pt x="34" y="61"/>
                </a:lnTo>
                <a:lnTo>
                  <a:pt x="34" y="61"/>
                </a:lnTo>
                <a:lnTo>
                  <a:pt x="32" y="63"/>
                </a:lnTo>
                <a:lnTo>
                  <a:pt x="30" y="61"/>
                </a:lnTo>
                <a:lnTo>
                  <a:pt x="30" y="61"/>
                </a:lnTo>
                <a:lnTo>
                  <a:pt x="30" y="65"/>
                </a:lnTo>
                <a:lnTo>
                  <a:pt x="32" y="73"/>
                </a:lnTo>
                <a:lnTo>
                  <a:pt x="34" y="73"/>
                </a:lnTo>
                <a:lnTo>
                  <a:pt x="36" y="73"/>
                </a:lnTo>
                <a:lnTo>
                  <a:pt x="36" y="75"/>
                </a:lnTo>
                <a:lnTo>
                  <a:pt x="36" y="76"/>
                </a:lnTo>
                <a:lnTo>
                  <a:pt x="38" y="76"/>
                </a:lnTo>
                <a:lnTo>
                  <a:pt x="34" y="78"/>
                </a:lnTo>
                <a:lnTo>
                  <a:pt x="34" y="80"/>
                </a:lnTo>
                <a:lnTo>
                  <a:pt x="36" y="82"/>
                </a:lnTo>
                <a:lnTo>
                  <a:pt x="34" y="84"/>
                </a:lnTo>
                <a:lnTo>
                  <a:pt x="32" y="90"/>
                </a:lnTo>
                <a:lnTo>
                  <a:pt x="32" y="91"/>
                </a:lnTo>
                <a:lnTo>
                  <a:pt x="32" y="93"/>
                </a:lnTo>
                <a:lnTo>
                  <a:pt x="34" y="95"/>
                </a:lnTo>
                <a:lnTo>
                  <a:pt x="32" y="95"/>
                </a:lnTo>
                <a:lnTo>
                  <a:pt x="30" y="97"/>
                </a:lnTo>
                <a:lnTo>
                  <a:pt x="30" y="99"/>
                </a:lnTo>
                <a:lnTo>
                  <a:pt x="28" y="101"/>
                </a:lnTo>
                <a:lnTo>
                  <a:pt x="30" y="103"/>
                </a:lnTo>
                <a:lnTo>
                  <a:pt x="28" y="103"/>
                </a:lnTo>
                <a:lnTo>
                  <a:pt x="27" y="103"/>
                </a:lnTo>
                <a:lnTo>
                  <a:pt x="27" y="106"/>
                </a:lnTo>
                <a:lnTo>
                  <a:pt x="23" y="119"/>
                </a:lnTo>
                <a:lnTo>
                  <a:pt x="23" y="121"/>
                </a:lnTo>
                <a:lnTo>
                  <a:pt x="21" y="123"/>
                </a:lnTo>
                <a:lnTo>
                  <a:pt x="19" y="123"/>
                </a:lnTo>
                <a:lnTo>
                  <a:pt x="15" y="123"/>
                </a:lnTo>
                <a:lnTo>
                  <a:pt x="13" y="123"/>
                </a:lnTo>
                <a:lnTo>
                  <a:pt x="6" y="125"/>
                </a:lnTo>
                <a:lnTo>
                  <a:pt x="4" y="129"/>
                </a:lnTo>
                <a:lnTo>
                  <a:pt x="2" y="133"/>
                </a:lnTo>
                <a:lnTo>
                  <a:pt x="4" y="138"/>
                </a:lnTo>
                <a:lnTo>
                  <a:pt x="6" y="140"/>
                </a:lnTo>
                <a:lnTo>
                  <a:pt x="11" y="144"/>
                </a:lnTo>
                <a:lnTo>
                  <a:pt x="13" y="148"/>
                </a:lnTo>
                <a:lnTo>
                  <a:pt x="17" y="149"/>
                </a:lnTo>
                <a:lnTo>
                  <a:pt x="19" y="151"/>
                </a:lnTo>
                <a:lnTo>
                  <a:pt x="21" y="157"/>
                </a:lnTo>
                <a:lnTo>
                  <a:pt x="21" y="159"/>
                </a:lnTo>
                <a:lnTo>
                  <a:pt x="19" y="159"/>
                </a:lnTo>
                <a:lnTo>
                  <a:pt x="19" y="163"/>
                </a:lnTo>
                <a:lnTo>
                  <a:pt x="19" y="166"/>
                </a:lnTo>
                <a:lnTo>
                  <a:pt x="11" y="174"/>
                </a:lnTo>
                <a:lnTo>
                  <a:pt x="8" y="179"/>
                </a:lnTo>
                <a:lnTo>
                  <a:pt x="2" y="183"/>
                </a:lnTo>
                <a:lnTo>
                  <a:pt x="0" y="185"/>
                </a:lnTo>
                <a:lnTo>
                  <a:pt x="0" y="187"/>
                </a:lnTo>
                <a:lnTo>
                  <a:pt x="4" y="189"/>
                </a:lnTo>
                <a:lnTo>
                  <a:pt x="4" y="187"/>
                </a:lnTo>
                <a:lnTo>
                  <a:pt x="6" y="187"/>
                </a:lnTo>
                <a:lnTo>
                  <a:pt x="6" y="189"/>
                </a:lnTo>
                <a:lnTo>
                  <a:pt x="6" y="191"/>
                </a:lnTo>
                <a:lnTo>
                  <a:pt x="8" y="191"/>
                </a:lnTo>
                <a:lnTo>
                  <a:pt x="8" y="191"/>
                </a:lnTo>
                <a:lnTo>
                  <a:pt x="10" y="193"/>
                </a:lnTo>
                <a:lnTo>
                  <a:pt x="10" y="194"/>
                </a:lnTo>
                <a:lnTo>
                  <a:pt x="10" y="194"/>
                </a:lnTo>
                <a:lnTo>
                  <a:pt x="11" y="194"/>
                </a:lnTo>
                <a:lnTo>
                  <a:pt x="19" y="191"/>
                </a:lnTo>
                <a:lnTo>
                  <a:pt x="23" y="187"/>
                </a:lnTo>
                <a:lnTo>
                  <a:pt x="28" y="181"/>
                </a:lnTo>
                <a:lnTo>
                  <a:pt x="34" y="176"/>
                </a:lnTo>
                <a:lnTo>
                  <a:pt x="40" y="168"/>
                </a:lnTo>
                <a:lnTo>
                  <a:pt x="42" y="166"/>
                </a:lnTo>
                <a:lnTo>
                  <a:pt x="43" y="166"/>
                </a:lnTo>
                <a:lnTo>
                  <a:pt x="45" y="164"/>
                </a:lnTo>
                <a:lnTo>
                  <a:pt x="45" y="163"/>
                </a:lnTo>
                <a:lnTo>
                  <a:pt x="47" y="161"/>
                </a:lnTo>
                <a:lnTo>
                  <a:pt x="49" y="159"/>
                </a:lnTo>
                <a:lnTo>
                  <a:pt x="53" y="153"/>
                </a:lnTo>
                <a:lnTo>
                  <a:pt x="55" y="148"/>
                </a:lnTo>
                <a:lnTo>
                  <a:pt x="55" y="146"/>
                </a:lnTo>
                <a:lnTo>
                  <a:pt x="57" y="146"/>
                </a:lnTo>
                <a:lnTo>
                  <a:pt x="55" y="142"/>
                </a:lnTo>
                <a:lnTo>
                  <a:pt x="51" y="142"/>
                </a:lnTo>
                <a:lnTo>
                  <a:pt x="49" y="142"/>
                </a:lnTo>
                <a:lnTo>
                  <a:pt x="53" y="140"/>
                </a:lnTo>
                <a:lnTo>
                  <a:pt x="55" y="140"/>
                </a:lnTo>
                <a:lnTo>
                  <a:pt x="62" y="133"/>
                </a:lnTo>
                <a:lnTo>
                  <a:pt x="64" y="131"/>
                </a:lnTo>
                <a:lnTo>
                  <a:pt x="70" y="133"/>
                </a:lnTo>
                <a:lnTo>
                  <a:pt x="74" y="133"/>
                </a:lnTo>
                <a:lnTo>
                  <a:pt x="72" y="134"/>
                </a:lnTo>
                <a:lnTo>
                  <a:pt x="72" y="136"/>
                </a:lnTo>
                <a:lnTo>
                  <a:pt x="75" y="134"/>
                </a:lnTo>
                <a:lnTo>
                  <a:pt x="77" y="133"/>
                </a:lnTo>
                <a:lnTo>
                  <a:pt x="74" y="131"/>
                </a:lnTo>
                <a:lnTo>
                  <a:pt x="74" y="127"/>
                </a:lnTo>
                <a:lnTo>
                  <a:pt x="75" y="123"/>
                </a:lnTo>
                <a:lnTo>
                  <a:pt x="77" y="121"/>
                </a:lnTo>
                <a:lnTo>
                  <a:pt x="81" y="121"/>
                </a:lnTo>
                <a:lnTo>
                  <a:pt x="81" y="121"/>
                </a:lnTo>
                <a:lnTo>
                  <a:pt x="83" y="121"/>
                </a:lnTo>
                <a:lnTo>
                  <a:pt x="85" y="118"/>
                </a:lnTo>
                <a:lnTo>
                  <a:pt x="89" y="110"/>
                </a:lnTo>
                <a:lnTo>
                  <a:pt x="89" y="108"/>
                </a:lnTo>
                <a:lnTo>
                  <a:pt x="89" y="106"/>
                </a:lnTo>
                <a:lnTo>
                  <a:pt x="91" y="103"/>
                </a:lnTo>
                <a:lnTo>
                  <a:pt x="92" y="99"/>
                </a:lnTo>
                <a:lnTo>
                  <a:pt x="96" y="97"/>
                </a:lnTo>
                <a:lnTo>
                  <a:pt x="94" y="97"/>
                </a:lnTo>
                <a:lnTo>
                  <a:pt x="91" y="9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9" name="Freeform 976">
            <a:extLst>
              <a:ext uri="{FF2B5EF4-FFF2-40B4-BE49-F238E27FC236}">
                <a16:creationId xmlns:a16="http://schemas.microsoft.com/office/drawing/2014/main" id="{4E0935C3-2B60-494F-91C1-A47C618CF45D}"/>
              </a:ext>
            </a:extLst>
          </p:cNvPr>
          <p:cNvSpPr>
            <a:spLocks/>
          </p:cNvSpPr>
          <p:nvPr/>
        </p:nvSpPr>
        <p:spPr bwMode="auto">
          <a:xfrm>
            <a:off x="10167788" y="6018333"/>
            <a:ext cx="3237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0" name="Freeform 977">
            <a:extLst>
              <a:ext uri="{FF2B5EF4-FFF2-40B4-BE49-F238E27FC236}">
                <a16:creationId xmlns:a16="http://schemas.microsoft.com/office/drawing/2014/main" id="{1468616E-C516-4F74-A5CA-311A455A851F}"/>
              </a:ext>
            </a:extLst>
          </p:cNvPr>
          <p:cNvSpPr>
            <a:spLocks/>
          </p:cNvSpPr>
          <p:nvPr/>
        </p:nvSpPr>
        <p:spPr bwMode="auto">
          <a:xfrm>
            <a:off x="10138654" y="6007003"/>
            <a:ext cx="24278" cy="27516"/>
          </a:xfrm>
          <a:custGeom>
            <a:avLst/>
            <a:gdLst>
              <a:gd name="T0" fmla="*/ 13 w 15"/>
              <a:gd name="T1" fmla="*/ 7 h 17"/>
              <a:gd name="T2" fmla="*/ 15 w 15"/>
              <a:gd name="T3" fmla="*/ 7 h 17"/>
              <a:gd name="T4" fmla="*/ 15 w 15"/>
              <a:gd name="T5" fmla="*/ 7 h 17"/>
              <a:gd name="T6" fmla="*/ 15 w 15"/>
              <a:gd name="T7" fmla="*/ 5 h 17"/>
              <a:gd name="T8" fmla="*/ 13 w 15"/>
              <a:gd name="T9" fmla="*/ 2 h 17"/>
              <a:gd name="T10" fmla="*/ 9 w 15"/>
              <a:gd name="T11" fmla="*/ 0 h 17"/>
              <a:gd name="T12" fmla="*/ 7 w 15"/>
              <a:gd name="T13" fmla="*/ 0 h 17"/>
              <a:gd name="T14" fmla="*/ 7 w 15"/>
              <a:gd name="T15" fmla="*/ 3 h 17"/>
              <a:gd name="T16" fmla="*/ 7 w 15"/>
              <a:gd name="T17" fmla="*/ 5 h 17"/>
              <a:gd name="T18" fmla="*/ 5 w 15"/>
              <a:gd name="T19" fmla="*/ 9 h 17"/>
              <a:gd name="T20" fmla="*/ 3 w 15"/>
              <a:gd name="T21" fmla="*/ 9 h 17"/>
              <a:gd name="T22" fmla="*/ 3 w 15"/>
              <a:gd name="T23" fmla="*/ 11 h 17"/>
              <a:gd name="T24" fmla="*/ 2 w 15"/>
              <a:gd name="T25" fmla="*/ 13 h 17"/>
              <a:gd name="T26" fmla="*/ 0 w 15"/>
              <a:gd name="T27" fmla="*/ 15 h 17"/>
              <a:gd name="T28" fmla="*/ 0 w 15"/>
              <a:gd name="T29" fmla="*/ 17 h 17"/>
              <a:gd name="T30" fmla="*/ 2 w 15"/>
              <a:gd name="T31" fmla="*/ 17 h 17"/>
              <a:gd name="T32" fmla="*/ 3 w 15"/>
              <a:gd name="T33" fmla="*/ 15 h 17"/>
              <a:gd name="T34" fmla="*/ 5 w 15"/>
              <a:gd name="T35" fmla="*/ 15 h 17"/>
              <a:gd name="T36" fmla="*/ 5 w 15"/>
              <a:gd name="T37" fmla="*/ 15 h 17"/>
              <a:gd name="T38" fmla="*/ 7 w 15"/>
              <a:gd name="T39" fmla="*/ 15 h 17"/>
              <a:gd name="T40" fmla="*/ 9 w 15"/>
              <a:gd name="T41" fmla="*/ 13 h 17"/>
              <a:gd name="T42" fmla="*/ 13 w 15"/>
              <a:gd name="T43" fmla="*/ 13 h 17"/>
              <a:gd name="T44" fmla="*/ 13 w 15"/>
              <a:gd name="T45" fmla="*/ 13 h 17"/>
              <a:gd name="T46" fmla="*/ 15 w 15"/>
              <a:gd name="T47" fmla="*/ 11 h 17"/>
              <a:gd name="T48" fmla="*/ 15 w 15"/>
              <a:gd name="T49" fmla="*/ 11 h 17"/>
              <a:gd name="T50" fmla="*/ 13 w 15"/>
              <a:gd name="T51" fmla="*/ 9 h 17"/>
              <a:gd name="T52" fmla="*/ 11 w 15"/>
              <a:gd name="T53" fmla="*/ 7 h 17"/>
              <a:gd name="T54" fmla="*/ 11 w 15"/>
              <a:gd name="T55" fmla="*/ 7 h 17"/>
              <a:gd name="T56" fmla="*/ 13 w 15"/>
              <a:gd name="T57" fmla="*/ 7 h 17"/>
              <a:gd name="T58" fmla="*/ 13 w 15"/>
              <a:gd name="T59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" h="17">
                <a:moveTo>
                  <a:pt x="13" y="7"/>
                </a:moveTo>
                <a:lnTo>
                  <a:pt x="15" y="7"/>
                </a:lnTo>
                <a:lnTo>
                  <a:pt x="15" y="7"/>
                </a:lnTo>
                <a:lnTo>
                  <a:pt x="15" y="5"/>
                </a:lnTo>
                <a:lnTo>
                  <a:pt x="13" y="2"/>
                </a:lnTo>
                <a:lnTo>
                  <a:pt x="9" y="0"/>
                </a:lnTo>
                <a:lnTo>
                  <a:pt x="7" y="0"/>
                </a:lnTo>
                <a:lnTo>
                  <a:pt x="7" y="3"/>
                </a:lnTo>
                <a:lnTo>
                  <a:pt x="7" y="5"/>
                </a:lnTo>
                <a:lnTo>
                  <a:pt x="5" y="9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0" y="15"/>
                </a:lnTo>
                <a:lnTo>
                  <a:pt x="0" y="17"/>
                </a:lnTo>
                <a:lnTo>
                  <a:pt x="2" y="17"/>
                </a:lnTo>
                <a:lnTo>
                  <a:pt x="3" y="15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9" y="13"/>
                </a:lnTo>
                <a:lnTo>
                  <a:pt x="13" y="13"/>
                </a:lnTo>
                <a:lnTo>
                  <a:pt x="13" y="13"/>
                </a:lnTo>
                <a:lnTo>
                  <a:pt x="15" y="11"/>
                </a:lnTo>
                <a:lnTo>
                  <a:pt x="15" y="11"/>
                </a:lnTo>
                <a:lnTo>
                  <a:pt x="13" y="9"/>
                </a:lnTo>
                <a:lnTo>
                  <a:pt x="11" y="7"/>
                </a:lnTo>
                <a:lnTo>
                  <a:pt x="11" y="7"/>
                </a:lnTo>
                <a:lnTo>
                  <a:pt x="13" y="7"/>
                </a:lnTo>
                <a:lnTo>
                  <a:pt x="13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1" name="Freeform 978">
            <a:extLst>
              <a:ext uri="{FF2B5EF4-FFF2-40B4-BE49-F238E27FC236}">
                <a16:creationId xmlns:a16="http://schemas.microsoft.com/office/drawing/2014/main" id="{7CCDD0DD-4A8D-4445-AC64-E0098CBB54BB}"/>
              </a:ext>
            </a:extLst>
          </p:cNvPr>
          <p:cNvSpPr>
            <a:spLocks/>
          </p:cNvSpPr>
          <p:nvPr/>
        </p:nvSpPr>
        <p:spPr bwMode="auto">
          <a:xfrm>
            <a:off x="10022119" y="6185044"/>
            <a:ext cx="16186" cy="17805"/>
          </a:xfrm>
          <a:custGeom>
            <a:avLst/>
            <a:gdLst>
              <a:gd name="T0" fmla="*/ 0 w 10"/>
              <a:gd name="T1" fmla="*/ 10 h 11"/>
              <a:gd name="T2" fmla="*/ 2 w 10"/>
              <a:gd name="T3" fmla="*/ 11 h 11"/>
              <a:gd name="T4" fmla="*/ 6 w 10"/>
              <a:gd name="T5" fmla="*/ 10 h 11"/>
              <a:gd name="T6" fmla="*/ 8 w 10"/>
              <a:gd name="T7" fmla="*/ 11 h 11"/>
              <a:gd name="T8" fmla="*/ 10 w 10"/>
              <a:gd name="T9" fmla="*/ 10 h 11"/>
              <a:gd name="T10" fmla="*/ 8 w 10"/>
              <a:gd name="T11" fmla="*/ 6 h 11"/>
              <a:gd name="T12" fmla="*/ 10 w 10"/>
              <a:gd name="T13" fmla="*/ 4 h 11"/>
              <a:gd name="T14" fmla="*/ 10 w 10"/>
              <a:gd name="T15" fmla="*/ 0 h 11"/>
              <a:gd name="T16" fmla="*/ 10 w 10"/>
              <a:gd name="T17" fmla="*/ 0 h 11"/>
              <a:gd name="T18" fmla="*/ 0 w 10"/>
              <a:gd name="T19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2" y="11"/>
                </a:lnTo>
                <a:lnTo>
                  <a:pt x="6" y="10"/>
                </a:lnTo>
                <a:lnTo>
                  <a:pt x="8" y="11"/>
                </a:lnTo>
                <a:lnTo>
                  <a:pt x="10" y="10"/>
                </a:lnTo>
                <a:lnTo>
                  <a:pt x="8" y="6"/>
                </a:lnTo>
                <a:lnTo>
                  <a:pt x="10" y="4"/>
                </a:lnTo>
                <a:lnTo>
                  <a:pt x="10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2" name="Freeform 979">
            <a:extLst>
              <a:ext uri="{FF2B5EF4-FFF2-40B4-BE49-F238E27FC236}">
                <a16:creationId xmlns:a16="http://schemas.microsoft.com/office/drawing/2014/main" id="{EE5D1594-D161-447B-A972-B37CC8BEC657}"/>
              </a:ext>
            </a:extLst>
          </p:cNvPr>
          <p:cNvSpPr>
            <a:spLocks/>
          </p:cNvSpPr>
          <p:nvPr/>
        </p:nvSpPr>
        <p:spPr bwMode="auto">
          <a:xfrm>
            <a:off x="10394385" y="5757747"/>
            <a:ext cx="9711" cy="9711"/>
          </a:xfrm>
          <a:custGeom>
            <a:avLst/>
            <a:gdLst>
              <a:gd name="T0" fmla="*/ 6 w 6"/>
              <a:gd name="T1" fmla="*/ 2 h 6"/>
              <a:gd name="T2" fmla="*/ 6 w 6"/>
              <a:gd name="T3" fmla="*/ 0 h 6"/>
              <a:gd name="T4" fmla="*/ 4 w 6"/>
              <a:gd name="T5" fmla="*/ 0 h 6"/>
              <a:gd name="T6" fmla="*/ 2 w 6"/>
              <a:gd name="T7" fmla="*/ 2 h 6"/>
              <a:gd name="T8" fmla="*/ 2 w 6"/>
              <a:gd name="T9" fmla="*/ 6 h 6"/>
              <a:gd name="T10" fmla="*/ 0 w 6"/>
              <a:gd name="T11" fmla="*/ 6 h 6"/>
              <a:gd name="T12" fmla="*/ 2 w 6"/>
              <a:gd name="T13" fmla="*/ 6 h 6"/>
              <a:gd name="T14" fmla="*/ 4 w 6"/>
              <a:gd name="T15" fmla="*/ 4 h 6"/>
              <a:gd name="T16" fmla="*/ 6 w 6"/>
              <a:gd name="T1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6" y="2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6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3" name="Freeform 981">
            <a:extLst>
              <a:ext uri="{FF2B5EF4-FFF2-40B4-BE49-F238E27FC236}">
                <a16:creationId xmlns:a16="http://schemas.microsoft.com/office/drawing/2014/main" id="{A1BFD82F-B8A4-4108-AF48-22B3D485E7E4}"/>
              </a:ext>
            </a:extLst>
          </p:cNvPr>
          <p:cNvSpPr>
            <a:spLocks/>
          </p:cNvSpPr>
          <p:nvPr/>
        </p:nvSpPr>
        <p:spPr bwMode="auto">
          <a:xfrm>
            <a:off x="10394385" y="5770696"/>
            <a:ext cx="3237" cy="1619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4" name="Freeform 982">
            <a:extLst>
              <a:ext uri="{FF2B5EF4-FFF2-40B4-BE49-F238E27FC236}">
                <a16:creationId xmlns:a16="http://schemas.microsoft.com/office/drawing/2014/main" id="{667D6A6E-B2A3-4308-8167-D2BED690B696}"/>
              </a:ext>
            </a:extLst>
          </p:cNvPr>
          <p:cNvSpPr>
            <a:spLocks/>
          </p:cNvSpPr>
          <p:nvPr/>
        </p:nvSpPr>
        <p:spPr bwMode="auto">
          <a:xfrm>
            <a:off x="10391148" y="5770696"/>
            <a:ext cx="3237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  <a:gd name="T4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5" name="Freeform 983">
            <a:extLst>
              <a:ext uri="{FF2B5EF4-FFF2-40B4-BE49-F238E27FC236}">
                <a16:creationId xmlns:a16="http://schemas.microsoft.com/office/drawing/2014/main" id="{E682AC6C-A09C-4417-B563-29E305FC20FA}"/>
              </a:ext>
            </a:extLst>
          </p:cNvPr>
          <p:cNvSpPr>
            <a:spLocks/>
          </p:cNvSpPr>
          <p:nvPr/>
        </p:nvSpPr>
        <p:spPr bwMode="auto">
          <a:xfrm>
            <a:off x="10497972" y="5566758"/>
            <a:ext cx="6474" cy="9711"/>
          </a:xfrm>
          <a:custGeom>
            <a:avLst/>
            <a:gdLst>
              <a:gd name="T0" fmla="*/ 2 w 4"/>
              <a:gd name="T1" fmla="*/ 6 h 6"/>
              <a:gd name="T2" fmla="*/ 2 w 4"/>
              <a:gd name="T3" fmla="*/ 4 h 6"/>
              <a:gd name="T4" fmla="*/ 4 w 4"/>
              <a:gd name="T5" fmla="*/ 4 h 6"/>
              <a:gd name="T6" fmla="*/ 2 w 4"/>
              <a:gd name="T7" fmla="*/ 2 h 6"/>
              <a:gd name="T8" fmla="*/ 2 w 4"/>
              <a:gd name="T9" fmla="*/ 0 h 6"/>
              <a:gd name="T10" fmla="*/ 0 w 4"/>
              <a:gd name="T11" fmla="*/ 4 h 6"/>
              <a:gd name="T12" fmla="*/ 2 w 4"/>
              <a:gd name="T13" fmla="*/ 6 h 6"/>
              <a:gd name="T14" fmla="*/ 2 w 4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4"/>
                </a:lnTo>
                <a:lnTo>
                  <a:pt x="4" y="4"/>
                </a:lnTo>
                <a:lnTo>
                  <a:pt x="2" y="2"/>
                </a:lnTo>
                <a:lnTo>
                  <a:pt x="2" y="0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6" name="Freeform 984">
            <a:extLst>
              <a:ext uri="{FF2B5EF4-FFF2-40B4-BE49-F238E27FC236}">
                <a16:creationId xmlns:a16="http://schemas.microsoft.com/office/drawing/2014/main" id="{10807390-DC65-4ED9-8DA2-BD0D8556A57F}"/>
              </a:ext>
            </a:extLst>
          </p:cNvPr>
          <p:cNvSpPr>
            <a:spLocks/>
          </p:cNvSpPr>
          <p:nvPr/>
        </p:nvSpPr>
        <p:spPr bwMode="auto">
          <a:xfrm>
            <a:off x="10491498" y="5573232"/>
            <a:ext cx="0" cy="3237"/>
          </a:xfrm>
          <a:custGeom>
            <a:avLst/>
            <a:gdLst>
              <a:gd name="T0" fmla="*/ 0 h 2"/>
              <a:gd name="T1" fmla="*/ 0 h 2"/>
              <a:gd name="T2" fmla="*/ 2 h 2"/>
              <a:gd name="T3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7" name="Freeform 985">
            <a:extLst>
              <a:ext uri="{FF2B5EF4-FFF2-40B4-BE49-F238E27FC236}">
                <a16:creationId xmlns:a16="http://schemas.microsoft.com/office/drawing/2014/main" id="{5D4E5391-9641-4EDB-BC36-B1DEE281257E}"/>
              </a:ext>
            </a:extLst>
          </p:cNvPr>
          <p:cNvSpPr>
            <a:spLocks/>
          </p:cNvSpPr>
          <p:nvPr/>
        </p:nvSpPr>
        <p:spPr bwMode="auto">
          <a:xfrm>
            <a:off x="5373633" y="2209879"/>
            <a:ext cx="237927" cy="145670"/>
          </a:xfrm>
          <a:custGeom>
            <a:avLst/>
            <a:gdLst>
              <a:gd name="T0" fmla="*/ 60 w 147"/>
              <a:gd name="T1" fmla="*/ 85 h 90"/>
              <a:gd name="T2" fmla="*/ 79 w 147"/>
              <a:gd name="T3" fmla="*/ 85 h 90"/>
              <a:gd name="T4" fmla="*/ 89 w 147"/>
              <a:gd name="T5" fmla="*/ 79 h 90"/>
              <a:gd name="T6" fmla="*/ 96 w 147"/>
              <a:gd name="T7" fmla="*/ 79 h 90"/>
              <a:gd name="T8" fmla="*/ 104 w 147"/>
              <a:gd name="T9" fmla="*/ 77 h 90"/>
              <a:gd name="T10" fmla="*/ 124 w 147"/>
              <a:gd name="T11" fmla="*/ 64 h 90"/>
              <a:gd name="T12" fmla="*/ 132 w 147"/>
              <a:gd name="T13" fmla="*/ 64 h 90"/>
              <a:gd name="T14" fmla="*/ 136 w 147"/>
              <a:gd name="T15" fmla="*/ 55 h 90"/>
              <a:gd name="T16" fmla="*/ 141 w 147"/>
              <a:gd name="T17" fmla="*/ 53 h 90"/>
              <a:gd name="T18" fmla="*/ 141 w 147"/>
              <a:gd name="T19" fmla="*/ 40 h 90"/>
              <a:gd name="T20" fmla="*/ 145 w 147"/>
              <a:gd name="T21" fmla="*/ 30 h 90"/>
              <a:gd name="T22" fmla="*/ 134 w 147"/>
              <a:gd name="T23" fmla="*/ 25 h 90"/>
              <a:gd name="T24" fmla="*/ 136 w 147"/>
              <a:gd name="T25" fmla="*/ 15 h 90"/>
              <a:gd name="T26" fmla="*/ 132 w 147"/>
              <a:gd name="T27" fmla="*/ 10 h 90"/>
              <a:gd name="T28" fmla="*/ 130 w 147"/>
              <a:gd name="T29" fmla="*/ 4 h 90"/>
              <a:gd name="T30" fmla="*/ 121 w 147"/>
              <a:gd name="T31" fmla="*/ 8 h 90"/>
              <a:gd name="T32" fmla="*/ 111 w 147"/>
              <a:gd name="T33" fmla="*/ 2 h 90"/>
              <a:gd name="T34" fmla="*/ 104 w 147"/>
              <a:gd name="T35" fmla="*/ 13 h 90"/>
              <a:gd name="T36" fmla="*/ 94 w 147"/>
              <a:gd name="T37" fmla="*/ 15 h 90"/>
              <a:gd name="T38" fmla="*/ 85 w 147"/>
              <a:gd name="T39" fmla="*/ 15 h 90"/>
              <a:gd name="T40" fmla="*/ 81 w 147"/>
              <a:gd name="T41" fmla="*/ 15 h 90"/>
              <a:gd name="T42" fmla="*/ 70 w 147"/>
              <a:gd name="T43" fmla="*/ 17 h 90"/>
              <a:gd name="T44" fmla="*/ 64 w 147"/>
              <a:gd name="T45" fmla="*/ 17 h 90"/>
              <a:gd name="T46" fmla="*/ 58 w 147"/>
              <a:gd name="T47" fmla="*/ 23 h 90"/>
              <a:gd name="T48" fmla="*/ 51 w 147"/>
              <a:gd name="T49" fmla="*/ 28 h 90"/>
              <a:gd name="T50" fmla="*/ 42 w 147"/>
              <a:gd name="T51" fmla="*/ 34 h 90"/>
              <a:gd name="T52" fmla="*/ 43 w 147"/>
              <a:gd name="T53" fmla="*/ 23 h 90"/>
              <a:gd name="T54" fmla="*/ 42 w 147"/>
              <a:gd name="T55" fmla="*/ 15 h 90"/>
              <a:gd name="T56" fmla="*/ 34 w 147"/>
              <a:gd name="T57" fmla="*/ 6 h 90"/>
              <a:gd name="T58" fmla="*/ 23 w 147"/>
              <a:gd name="T59" fmla="*/ 0 h 90"/>
              <a:gd name="T60" fmla="*/ 28 w 147"/>
              <a:gd name="T61" fmla="*/ 2 h 90"/>
              <a:gd name="T62" fmla="*/ 25 w 147"/>
              <a:gd name="T63" fmla="*/ 6 h 90"/>
              <a:gd name="T64" fmla="*/ 30 w 147"/>
              <a:gd name="T65" fmla="*/ 15 h 90"/>
              <a:gd name="T66" fmla="*/ 25 w 147"/>
              <a:gd name="T67" fmla="*/ 12 h 90"/>
              <a:gd name="T68" fmla="*/ 17 w 147"/>
              <a:gd name="T69" fmla="*/ 12 h 90"/>
              <a:gd name="T70" fmla="*/ 15 w 147"/>
              <a:gd name="T71" fmla="*/ 13 h 90"/>
              <a:gd name="T72" fmla="*/ 17 w 147"/>
              <a:gd name="T73" fmla="*/ 19 h 90"/>
              <a:gd name="T74" fmla="*/ 10 w 147"/>
              <a:gd name="T75" fmla="*/ 19 h 90"/>
              <a:gd name="T76" fmla="*/ 8 w 147"/>
              <a:gd name="T77" fmla="*/ 27 h 90"/>
              <a:gd name="T78" fmla="*/ 8 w 147"/>
              <a:gd name="T79" fmla="*/ 30 h 90"/>
              <a:gd name="T80" fmla="*/ 19 w 147"/>
              <a:gd name="T81" fmla="*/ 25 h 90"/>
              <a:gd name="T82" fmla="*/ 25 w 147"/>
              <a:gd name="T83" fmla="*/ 28 h 90"/>
              <a:gd name="T84" fmla="*/ 34 w 147"/>
              <a:gd name="T85" fmla="*/ 25 h 90"/>
              <a:gd name="T86" fmla="*/ 40 w 147"/>
              <a:gd name="T87" fmla="*/ 30 h 90"/>
              <a:gd name="T88" fmla="*/ 26 w 147"/>
              <a:gd name="T89" fmla="*/ 36 h 90"/>
              <a:gd name="T90" fmla="*/ 38 w 147"/>
              <a:gd name="T91" fmla="*/ 34 h 90"/>
              <a:gd name="T92" fmla="*/ 25 w 147"/>
              <a:gd name="T93" fmla="*/ 43 h 90"/>
              <a:gd name="T94" fmla="*/ 21 w 147"/>
              <a:gd name="T95" fmla="*/ 40 h 90"/>
              <a:gd name="T96" fmla="*/ 11 w 147"/>
              <a:gd name="T97" fmla="*/ 43 h 90"/>
              <a:gd name="T98" fmla="*/ 8 w 147"/>
              <a:gd name="T99" fmla="*/ 49 h 90"/>
              <a:gd name="T100" fmla="*/ 26 w 147"/>
              <a:gd name="T101" fmla="*/ 49 h 90"/>
              <a:gd name="T102" fmla="*/ 28 w 147"/>
              <a:gd name="T103" fmla="*/ 58 h 90"/>
              <a:gd name="T104" fmla="*/ 28 w 147"/>
              <a:gd name="T105" fmla="*/ 62 h 90"/>
              <a:gd name="T106" fmla="*/ 38 w 147"/>
              <a:gd name="T107" fmla="*/ 62 h 90"/>
              <a:gd name="T108" fmla="*/ 28 w 147"/>
              <a:gd name="T109" fmla="*/ 70 h 90"/>
              <a:gd name="T110" fmla="*/ 21 w 147"/>
              <a:gd name="T111" fmla="*/ 68 h 90"/>
              <a:gd name="T112" fmla="*/ 19 w 147"/>
              <a:gd name="T113" fmla="*/ 77 h 90"/>
              <a:gd name="T114" fmla="*/ 36 w 147"/>
              <a:gd name="T115" fmla="*/ 75 h 90"/>
              <a:gd name="T116" fmla="*/ 49 w 147"/>
              <a:gd name="T117" fmla="*/ 7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7" h="90">
                <a:moveTo>
                  <a:pt x="47" y="81"/>
                </a:moveTo>
                <a:lnTo>
                  <a:pt x="51" y="85"/>
                </a:lnTo>
                <a:lnTo>
                  <a:pt x="55" y="87"/>
                </a:lnTo>
                <a:lnTo>
                  <a:pt x="57" y="83"/>
                </a:lnTo>
                <a:lnTo>
                  <a:pt x="60" y="85"/>
                </a:lnTo>
                <a:lnTo>
                  <a:pt x="66" y="88"/>
                </a:lnTo>
                <a:lnTo>
                  <a:pt x="72" y="88"/>
                </a:lnTo>
                <a:lnTo>
                  <a:pt x="75" y="90"/>
                </a:lnTo>
                <a:lnTo>
                  <a:pt x="79" y="88"/>
                </a:lnTo>
                <a:lnTo>
                  <a:pt x="79" y="85"/>
                </a:lnTo>
                <a:lnTo>
                  <a:pt x="79" y="83"/>
                </a:lnTo>
                <a:lnTo>
                  <a:pt x="81" y="85"/>
                </a:lnTo>
                <a:lnTo>
                  <a:pt x="85" y="87"/>
                </a:lnTo>
                <a:lnTo>
                  <a:pt x="89" y="83"/>
                </a:lnTo>
                <a:lnTo>
                  <a:pt x="89" y="79"/>
                </a:lnTo>
                <a:lnTo>
                  <a:pt x="92" y="79"/>
                </a:lnTo>
                <a:lnTo>
                  <a:pt x="91" y="81"/>
                </a:lnTo>
                <a:lnTo>
                  <a:pt x="92" y="81"/>
                </a:lnTo>
                <a:lnTo>
                  <a:pt x="94" y="81"/>
                </a:lnTo>
                <a:lnTo>
                  <a:pt x="96" y="79"/>
                </a:lnTo>
                <a:lnTo>
                  <a:pt x="98" y="75"/>
                </a:lnTo>
                <a:lnTo>
                  <a:pt x="100" y="77"/>
                </a:lnTo>
                <a:lnTo>
                  <a:pt x="102" y="77"/>
                </a:lnTo>
                <a:lnTo>
                  <a:pt x="104" y="77"/>
                </a:lnTo>
                <a:lnTo>
                  <a:pt x="104" y="77"/>
                </a:lnTo>
                <a:lnTo>
                  <a:pt x="106" y="77"/>
                </a:lnTo>
                <a:lnTo>
                  <a:pt x="113" y="70"/>
                </a:lnTo>
                <a:lnTo>
                  <a:pt x="115" y="66"/>
                </a:lnTo>
                <a:lnTo>
                  <a:pt x="124" y="66"/>
                </a:lnTo>
                <a:lnTo>
                  <a:pt x="124" y="64"/>
                </a:lnTo>
                <a:lnTo>
                  <a:pt x="124" y="62"/>
                </a:lnTo>
                <a:lnTo>
                  <a:pt x="124" y="60"/>
                </a:lnTo>
                <a:lnTo>
                  <a:pt x="126" y="60"/>
                </a:lnTo>
                <a:lnTo>
                  <a:pt x="126" y="62"/>
                </a:lnTo>
                <a:lnTo>
                  <a:pt x="132" y="64"/>
                </a:lnTo>
                <a:lnTo>
                  <a:pt x="134" y="60"/>
                </a:lnTo>
                <a:lnTo>
                  <a:pt x="134" y="58"/>
                </a:lnTo>
                <a:lnTo>
                  <a:pt x="134" y="58"/>
                </a:lnTo>
                <a:lnTo>
                  <a:pt x="134" y="57"/>
                </a:lnTo>
                <a:lnTo>
                  <a:pt x="136" y="55"/>
                </a:lnTo>
                <a:lnTo>
                  <a:pt x="134" y="51"/>
                </a:lnTo>
                <a:lnTo>
                  <a:pt x="136" y="49"/>
                </a:lnTo>
                <a:lnTo>
                  <a:pt x="138" y="51"/>
                </a:lnTo>
                <a:lnTo>
                  <a:pt x="139" y="55"/>
                </a:lnTo>
                <a:lnTo>
                  <a:pt x="141" y="53"/>
                </a:lnTo>
                <a:lnTo>
                  <a:pt x="143" y="51"/>
                </a:lnTo>
                <a:lnTo>
                  <a:pt x="141" y="47"/>
                </a:lnTo>
                <a:lnTo>
                  <a:pt x="139" y="43"/>
                </a:lnTo>
                <a:lnTo>
                  <a:pt x="139" y="42"/>
                </a:lnTo>
                <a:lnTo>
                  <a:pt x="141" y="40"/>
                </a:lnTo>
                <a:lnTo>
                  <a:pt x="141" y="36"/>
                </a:lnTo>
                <a:lnTo>
                  <a:pt x="143" y="34"/>
                </a:lnTo>
                <a:lnTo>
                  <a:pt x="147" y="34"/>
                </a:lnTo>
                <a:lnTo>
                  <a:pt x="147" y="32"/>
                </a:lnTo>
                <a:lnTo>
                  <a:pt x="145" y="30"/>
                </a:lnTo>
                <a:lnTo>
                  <a:pt x="138" y="28"/>
                </a:lnTo>
                <a:lnTo>
                  <a:pt x="136" y="30"/>
                </a:lnTo>
                <a:lnTo>
                  <a:pt x="138" y="28"/>
                </a:lnTo>
                <a:lnTo>
                  <a:pt x="138" y="25"/>
                </a:lnTo>
                <a:lnTo>
                  <a:pt x="134" y="25"/>
                </a:lnTo>
                <a:lnTo>
                  <a:pt x="132" y="27"/>
                </a:lnTo>
                <a:lnTo>
                  <a:pt x="132" y="23"/>
                </a:lnTo>
                <a:lnTo>
                  <a:pt x="134" y="21"/>
                </a:lnTo>
                <a:lnTo>
                  <a:pt x="136" y="19"/>
                </a:lnTo>
                <a:lnTo>
                  <a:pt x="136" y="15"/>
                </a:lnTo>
                <a:lnTo>
                  <a:pt x="134" y="13"/>
                </a:lnTo>
                <a:lnTo>
                  <a:pt x="132" y="15"/>
                </a:lnTo>
                <a:lnTo>
                  <a:pt x="130" y="15"/>
                </a:lnTo>
                <a:lnTo>
                  <a:pt x="128" y="12"/>
                </a:lnTo>
                <a:lnTo>
                  <a:pt x="132" y="10"/>
                </a:lnTo>
                <a:lnTo>
                  <a:pt x="132" y="8"/>
                </a:lnTo>
                <a:lnTo>
                  <a:pt x="134" y="6"/>
                </a:lnTo>
                <a:lnTo>
                  <a:pt x="136" y="6"/>
                </a:lnTo>
                <a:lnTo>
                  <a:pt x="132" y="4"/>
                </a:lnTo>
                <a:lnTo>
                  <a:pt x="130" y="4"/>
                </a:lnTo>
                <a:lnTo>
                  <a:pt x="124" y="10"/>
                </a:lnTo>
                <a:lnTo>
                  <a:pt x="124" y="13"/>
                </a:lnTo>
                <a:lnTo>
                  <a:pt x="123" y="13"/>
                </a:lnTo>
                <a:lnTo>
                  <a:pt x="121" y="10"/>
                </a:lnTo>
                <a:lnTo>
                  <a:pt x="121" y="8"/>
                </a:lnTo>
                <a:lnTo>
                  <a:pt x="119" y="6"/>
                </a:lnTo>
                <a:lnTo>
                  <a:pt x="119" y="4"/>
                </a:lnTo>
                <a:lnTo>
                  <a:pt x="115" y="2"/>
                </a:lnTo>
                <a:lnTo>
                  <a:pt x="113" y="4"/>
                </a:lnTo>
                <a:lnTo>
                  <a:pt x="111" y="2"/>
                </a:lnTo>
                <a:lnTo>
                  <a:pt x="109" y="6"/>
                </a:lnTo>
                <a:lnTo>
                  <a:pt x="111" y="10"/>
                </a:lnTo>
                <a:lnTo>
                  <a:pt x="109" y="12"/>
                </a:lnTo>
                <a:lnTo>
                  <a:pt x="107" y="12"/>
                </a:lnTo>
                <a:lnTo>
                  <a:pt x="104" y="13"/>
                </a:lnTo>
                <a:lnTo>
                  <a:pt x="104" y="10"/>
                </a:lnTo>
                <a:lnTo>
                  <a:pt x="102" y="10"/>
                </a:lnTo>
                <a:lnTo>
                  <a:pt x="100" y="12"/>
                </a:lnTo>
                <a:lnTo>
                  <a:pt x="98" y="15"/>
                </a:lnTo>
                <a:lnTo>
                  <a:pt x="94" y="15"/>
                </a:lnTo>
                <a:lnTo>
                  <a:pt x="92" y="10"/>
                </a:lnTo>
                <a:lnTo>
                  <a:pt x="89" y="12"/>
                </a:lnTo>
                <a:lnTo>
                  <a:pt x="89" y="10"/>
                </a:lnTo>
                <a:lnTo>
                  <a:pt x="85" y="10"/>
                </a:lnTo>
                <a:lnTo>
                  <a:pt x="85" y="15"/>
                </a:lnTo>
                <a:lnTo>
                  <a:pt x="87" y="21"/>
                </a:lnTo>
                <a:lnTo>
                  <a:pt x="83" y="30"/>
                </a:lnTo>
                <a:lnTo>
                  <a:pt x="85" y="23"/>
                </a:lnTo>
                <a:lnTo>
                  <a:pt x="81" y="19"/>
                </a:lnTo>
                <a:lnTo>
                  <a:pt x="81" y="15"/>
                </a:lnTo>
                <a:lnTo>
                  <a:pt x="81" y="13"/>
                </a:lnTo>
                <a:lnTo>
                  <a:pt x="81" y="12"/>
                </a:lnTo>
                <a:lnTo>
                  <a:pt x="77" y="10"/>
                </a:lnTo>
                <a:lnTo>
                  <a:pt x="72" y="13"/>
                </a:lnTo>
                <a:lnTo>
                  <a:pt x="70" y="17"/>
                </a:lnTo>
                <a:lnTo>
                  <a:pt x="72" y="19"/>
                </a:lnTo>
                <a:lnTo>
                  <a:pt x="68" y="23"/>
                </a:lnTo>
                <a:lnTo>
                  <a:pt x="66" y="23"/>
                </a:lnTo>
                <a:lnTo>
                  <a:pt x="66" y="19"/>
                </a:lnTo>
                <a:lnTo>
                  <a:pt x="64" y="17"/>
                </a:lnTo>
                <a:lnTo>
                  <a:pt x="62" y="12"/>
                </a:lnTo>
                <a:lnTo>
                  <a:pt x="60" y="10"/>
                </a:lnTo>
                <a:lnTo>
                  <a:pt x="57" y="13"/>
                </a:lnTo>
                <a:lnTo>
                  <a:pt x="57" y="21"/>
                </a:lnTo>
                <a:lnTo>
                  <a:pt x="58" y="23"/>
                </a:lnTo>
                <a:lnTo>
                  <a:pt x="58" y="28"/>
                </a:lnTo>
                <a:lnTo>
                  <a:pt x="57" y="30"/>
                </a:lnTo>
                <a:lnTo>
                  <a:pt x="53" y="30"/>
                </a:lnTo>
                <a:lnTo>
                  <a:pt x="53" y="27"/>
                </a:lnTo>
                <a:lnTo>
                  <a:pt x="51" y="28"/>
                </a:lnTo>
                <a:lnTo>
                  <a:pt x="49" y="32"/>
                </a:lnTo>
                <a:lnTo>
                  <a:pt x="47" y="34"/>
                </a:lnTo>
                <a:lnTo>
                  <a:pt x="47" y="38"/>
                </a:lnTo>
                <a:lnTo>
                  <a:pt x="45" y="34"/>
                </a:lnTo>
                <a:lnTo>
                  <a:pt x="42" y="34"/>
                </a:lnTo>
                <a:lnTo>
                  <a:pt x="43" y="30"/>
                </a:lnTo>
                <a:lnTo>
                  <a:pt x="45" y="28"/>
                </a:lnTo>
                <a:lnTo>
                  <a:pt x="45" y="25"/>
                </a:lnTo>
                <a:lnTo>
                  <a:pt x="42" y="25"/>
                </a:lnTo>
                <a:lnTo>
                  <a:pt x="43" y="23"/>
                </a:lnTo>
                <a:lnTo>
                  <a:pt x="42" y="19"/>
                </a:lnTo>
                <a:lnTo>
                  <a:pt x="43" y="21"/>
                </a:lnTo>
                <a:lnTo>
                  <a:pt x="45" y="19"/>
                </a:lnTo>
                <a:lnTo>
                  <a:pt x="45" y="15"/>
                </a:lnTo>
                <a:lnTo>
                  <a:pt x="42" y="15"/>
                </a:lnTo>
                <a:lnTo>
                  <a:pt x="45" y="13"/>
                </a:lnTo>
                <a:lnTo>
                  <a:pt x="42" y="10"/>
                </a:lnTo>
                <a:lnTo>
                  <a:pt x="40" y="12"/>
                </a:lnTo>
                <a:lnTo>
                  <a:pt x="40" y="10"/>
                </a:ln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30" y="2"/>
                </a:lnTo>
                <a:lnTo>
                  <a:pt x="26" y="0"/>
                </a:lnTo>
                <a:lnTo>
                  <a:pt x="23" y="0"/>
                </a:lnTo>
                <a:lnTo>
                  <a:pt x="21" y="2"/>
                </a:lnTo>
                <a:lnTo>
                  <a:pt x="23" y="4"/>
                </a:lnTo>
                <a:lnTo>
                  <a:pt x="25" y="4"/>
                </a:lnTo>
                <a:lnTo>
                  <a:pt x="25" y="2"/>
                </a:lnTo>
                <a:lnTo>
                  <a:pt x="28" y="2"/>
                </a:lnTo>
                <a:lnTo>
                  <a:pt x="30" y="4"/>
                </a:lnTo>
                <a:lnTo>
                  <a:pt x="32" y="4"/>
                </a:lnTo>
                <a:lnTo>
                  <a:pt x="30" y="6"/>
                </a:lnTo>
                <a:lnTo>
                  <a:pt x="28" y="6"/>
                </a:lnTo>
                <a:lnTo>
                  <a:pt x="25" y="6"/>
                </a:lnTo>
                <a:lnTo>
                  <a:pt x="25" y="6"/>
                </a:lnTo>
                <a:lnTo>
                  <a:pt x="30" y="10"/>
                </a:lnTo>
                <a:lnTo>
                  <a:pt x="32" y="13"/>
                </a:lnTo>
                <a:lnTo>
                  <a:pt x="32" y="15"/>
                </a:lnTo>
                <a:lnTo>
                  <a:pt x="30" y="15"/>
                </a:lnTo>
                <a:lnTo>
                  <a:pt x="30" y="13"/>
                </a:lnTo>
                <a:lnTo>
                  <a:pt x="26" y="12"/>
                </a:lnTo>
                <a:lnTo>
                  <a:pt x="25" y="13"/>
                </a:lnTo>
                <a:lnTo>
                  <a:pt x="23" y="13"/>
                </a:lnTo>
                <a:lnTo>
                  <a:pt x="25" y="12"/>
                </a:lnTo>
                <a:lnTo>
                  <a:pt x="21" y="8"/>
                </a:lnTo>
                <a:lnTo>
                  <a:pt x="17" y="6"/>
                </a:lnTo>
                <a:lnTo>
                  <a:pt x="15" y="8"/>
                </a:lnTo>
                <a:lnTo>
                  <a:pt x="17" y="12"/>
                </a:lnTo>
                <a:lnTo>
                  <a:pt x="17" y="12"/>
                </a:lnTo>
                <a:lnTo>
                  <a:pt x="15" y="10"/>
                </a:lnTo>
                <a:lnTo>
                  <a:pt x="13" y="10"/>
                </a:lnTo>
                <a:lnTo>
                  <a:pt x="11" y="12"/>
                </a:lnTo>
                <a:lnTo>
                  <a:pt x="13" y="13"/>
                </a:lnTo>
                <a:lnTo>
                  <a:pt x="15" y="13"/>
                </a:lnTo>
                <a:lnTo>
                  <a:pt x="17" y="15"/>
                </a:lnTo>
                <a:lnTo>
                  <a:pt x="13" y="15"/>
                </a:lnTo>
                <a:lnTo>
                  <a:pt x="11" y="15"/>
                </a:lnTo>
                <a:lnTo>
                  <a:pt x="13" y="19"/>
                </a:lnTo>
                <a:lnTo>
                  <a:pt x="17" y="19"/>
                </a:lnTo>
                <a:lnTo>
                  <a:pt x="15" y="21"/>
                </a:lnTo>
                <a:lnTo>
                  <a:pt x="13" y="21"/>
                </a:lnTo>
                <a:lnTo>
                  <a:pt x="15" y="23"/>
                </a:lnTo>
                <a:lnTo>
                  <a:pt x="13" y="23"/>
                </a:lnTo>
                <a:lnTo>
                  <a:pt x="10" y="19"/>
                </a:lnTo>
                <a:lnTo>
                  <a:pt x="8" y="19"/>
                </a:lnTo>
                <a:lnTo>
                  <a:pt x="6" y="21"/>
                </a:lnTo>
                <a:lnTo>
                  <a:pt x="8" y="25"/>
                </a:lnTo>
                <a:lnTo>
                  <a:pt x="10" y="27"/>
                </a:lnTo>
                <a:lnTo>
                  <a:pt x="8" y="27"/>
                </a:lnTo>
                <a:lnTo>
                  <a:pt x="6" y="23"/>
                </a:lnTo>
                <a:lnTo>
                  <a:pt x="2" y="23"/>
                </a:lnTo>
                <a:lnTo>
                  <a:pt x="0" y="25"/>
                </a:lnTo>
                <a:lnTo>
                  <a:pt x="4" y="27"/>
                </a:lnTo>
                <a:lnTo>
                  <a:pt x="8" y="30"/>
                </a:lnTo>
                <a:lnTo>
                  <a:pt x="11" y="30"/>
                </a:lnTo>
                <a:lnTo>
                  <a:pt x="13" y="27"/>
                </a:lnTo>
                <a:lnTo>
                  <a:pt x="17" y="27"/>
                </a:lnTo>
                <a:lnTo>
                  <a:pt x="19" y="23"/>
                </a:lnTo>
                <a:lnTo>
                  <a:pt x="19" y="25"/>
                </a:lnTo>
                <a:lnTo>
                  <a:pt x="19" y="27"/>
                </a:lnTo>
                <a:lnTo>
                  <a:pt x="21" y="27"/>
                </a:lnTo>
                <a:lnTo>
                  <a:pt x="23" y="25"/>
                </a:lnTo>
                <a:lnTo>
                  <a:pt x="25" y="28"/>
                </a:lnTo>
                <a:lnTo>
                  <a:pt x="25" y="28"/>
                </a:lnTo>
                <a:lnTo>
                  <a:pt x="28" y="27"/>
                </a:lnTo>
                <a:lnTo>
                  <a:pt x="28" y="25"/>
                </a:lnTo>
                <a:lnTo>
                  <a:pt x="28" y="28"/>
                </a:lnTo>
                <a:lnTo>
                  <a:pt x="30" y="28"/>
                </a:lnTo>
                <a:lnTo>
                  <a:pt x="34" y="25"/>
                </a:lnTo>
                <a:lnTo>
                  <a:pt x="34" y="27"/>
                </a:lnTo>
                <a:lnTo>
                  <a:pt x="32" y="30"/>
                </a:lnTo>
                <a:lnTo>
                  <a:pt x="34" y="30"/>
                </a:lnTo>
                <a:lnTo>
                  <a:pt x="36" y="28"/>
                </a:lnTo>
                <a:lnTo>
                  <a:pt x="40" y="30"/>
                </a:lnTo>
                <a:lnTo>
                  <a:pt x="38" y="32"/>
                </a:lnTo>
                <a:lnTo>
                  <a:pt x="36" y="32"/>
                </a:lnTo>
                <a:lnTo>
                  <a:pt x="34" y="34"/>
                </a:lnTo>
                <a:lnTo>
                  <a:pt x="30" y="34"/>
                </a:lnTo>
                <a:lnTo>
                  <a:pt x="26" y="36"/>
                </a:lnTo>
                <a:lnTo>
                  <a:pt x="26" y="36"/>
                </a:lnTo>
                <a:lnTo>
                  <a:pt x="32" y="38"/>
                </a:lnTo>
                <a:lnTo>
                  <a:pt x="34" y="38"/>
                </a:lnTo>
                <a:lnTo>
                  <a:pt x="36" y="36"/>
                </a:lnTo>
                <a:lnTo>
                  <a:pt x="38" y="34"/>
                </a:lnTo>
                <a:lnTo>
                  <a:pt x="38" y="38"/>
                </a:lnTo>
                <a:lnTo>
                  <a:pt x="36" y="40"/>
                </a:lnTo>
                <a:lnTo>
                  <a:pt x="30" y="42"/>
                </a:lnTo>
                <a:lnTo>
                  <a:pt x="28" y="40"/>
                </a:lnTo>
                <a:lnTo>
                  <a:pt x="25" y="43"/>
                </a:lnTo>
                <a:lnTo>
                  <a:pt x="25" y="42"/>
                </a:lnTo>
                <a:lnTo>
                  <a:pt x="23" y="40"/>
                </a:lnTo>
                <a:lnTo>
                  <a:pt x="23" y="38"/>
                </a:lnTo>
                <a:lnTo>
                  <a:pt x="21" y="38"/>
                </a:lnTo>
                <a:lnTo>
                  <a:pt x="21" y="40"/>
                </a:lnTo>
                <a:lnTo>
                  <a:pt x="21" y="40"/>
                </a:lnTo>
                <a:lnTo>
                  <a:pt x="19" y="42"/>
                </a:lnTo>
                <a:lnTo>
                  <a:pt x="17" y="42"/>
                </a:lnTo>
                <a:lnTo>
                  <a:pt x="13" y="42"/>
                </a:lnTo>
                <a:lnTo>
                  <a:pt x="11" y="43"/>
                </a:lnTo>
                <a:lnTo>
                  <a:pt x="8" y="42"/>
                </a:lnTo>
                <a:lnTo>
                  <a:pt x="6" y="42"/>
                </a:lnTo>
                <a:lnTo>
                  <a:pt x="4" y="42"/>
                </a:lnTo>
                <a:lnTo>
                  <a:pt x="6" y="45"/>
                </a:lnTo>
                <a:lnTo>
                  <a:pt x="8" y="49"/>
                </a:lnTo>
                <a:lnTo>
                  <a:pt x="11" y="49"/>
                </a:lnTo>
                <a:lnTo>
                  <a:pt x="11" y="47"/>
                </a:lnTo>
                <a:lnTo>
                  <a:pt x="17" y="49"/>
                </a:lnTo>
                <a:lnTo>
                  <a:pt x="23" y="49"/>
                </a:lnTo>
                <a:lnTo>
                  <a:pt x="26" y="49"/>
                </a:lnTo>
                <a:lnTo>
                  <a:pt x="26" y="51"/>
                </a:lnTo>
                <a:lnTo>
                  <a:pt x="25" y="53"/>
                </a:lnTo>
                <a:lnTo>
                  <a:pt x="25" y="55"/>
                </a:lnTo>
                <a:lnTo>
                  <a:pt x="26" y="57"/>
                </a:lnTo>
                <a:lnTo>
                  <a:pt x="28" y="58"/>
                </a:lnTo>
                <a:lnTo>
                  <a:pt x="30" y="58"/>
                </a:lnTo>
                <a:lnTo>
                  <a:pt x="34" y="55"/>
                </a:lnTo>
                <a:lnTo>
                  <a:pt x="34" y="57"/>
                </a:lnTo>
                <a:lnTo>
                  <a:pt x="30" y="58"/>
                </a:lnTo>
                <a:lnTo>
                  <a:pt x="28" y="62"/>
                </a:lnTo>
                <a:lnTo>
                  <a:pt x="32" y="64"/>
                </a:lnTo>
                <a:lnTo>
                  <a:pt x="36" y="60"/>
                </a:lnTo>
                <a:lnTo>
                  <a:pt x="40" y="60"/>
                </a:lnTo>
                <a:lnTo>
                  <a:pt x="40" y="62"/>
                </a:lnTo>
                <a:lnTo>
                  <a:pt x="38" y="62"/>
                </a:lnTo>
                <a:lnTo>
                  <a:pt x="34" y="62"/>
                </a:lnTo>
                <a:lnTo>
                  <a:pt x="32" y="64"/>
                </a:lnTo>
                <a:lnTo>
                  <a:pt x="30" y="64"/>
                </a:lnTo>
                <a:lnTo>
                  <a:pt x="30" y="68"/>
                </a:lnTo>
                <a:lnTo>
                  <a:pt x="28" y="70"/>
                </a:lnTo>
                <a:lnTo>
                  <a:pt x="26" y="68"/>
                </a:lnTo>
                <a:lnTo>
                  <a:pt x="25" y="70"/>
                </a:lnTo>
                <a:lnTo>
                  <a:pt x="23" y="68"/>
                </a:lnTo>
                <a:lnTo>
                  <a:pt x="21" y="66"/>
                </a:lnTo>
                <a:lnTo>
                  <a:pt x="21" y="68"/>
                </a:lnTo>
                <a:lnTo>
                  <a:pt x="19" y="68"/>
                </a:lnTo>
                <a:lnTo>
                  <a:pt x="19" y="72"/>
                </a:lnTo>
                <a:lnTo>
                  <a:pt x="21" y="72"/>
                </a:lnTo>
                <a:lnTo>
                  <a:pt x="19" y="73"/>
                </a:lnTo>
                <a:lnTo>
                  <a:pt x="19" y="77"/>
                </a:lnTo>
                <a:lnTo>
                  <a:pt x="23" y="77"/>
                </a:lnTo>
                <a:lnTo>
                  <a:pt x="25" y="77"/>
                </a:lnTo>
                <a:lnTo>
                  <a:pt x="26" y="79"/>
                </a:lnTo>
                <a:lnTo>
                  <a:pt x="32" y="79"/>
                </a:lnTo>
                <a:lnTo>
                  <a:pt x="36" y="75"/>
                </a:lnTo>
                <a:lnTo>
                  <a:pt x="40" y="77"/>
                </a:lnTo>
                <a:lnTo>
                  <a:pt x="42" y="75"/>
                </a:lnTo>
                <a:lnTo>
                  <a:pt x="43" y="77"/>
                </a:lnTo>
                <a:lnTo>
                  <a:pt x="45" y="79"/>
                </a:lnTo>
                <a:lnTo>
                  <a:pt x="49" y="77"/>
                </a:lnTo>
                <a:lnTo>
                  <a:pt x="47" y="8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8" name="Freeform 986">
            <a:extLst>
              <a:ext uri="{FF2B5EF4-FFF2-40B4-BE49-F238E27FC236}">
                <a16:creationId xmlns:a16="http://schemas.microsoft.com/office/drawing/2014/main" id="{012067E7-D907-43AC-B44A-DA75FDB1132D}"/>
              </a:ext>
            </a:extLst>
          </p:cNvPr>
          <p:cNvSpPr>
            <a:spLocks/>
          </p:cNvSpPr>
          <p:nvPr/>
        </p:nvSpPr>
        <p:spPr bwMode="auto">
          <a:xfrm>
            <a:off x="5456179" y="2352311"/>
            <a:ext cx="6474" cy="6474"/>
          </a:xfrm>
          <a:custGeom>
            <a:avLst/>
            <a:gdLst>
              <a:gd name="T0" fmla="*/ 2 w 4"/>
              <a:gd name="T1" fmla="*/ 0 h 4"/>
              <a:gd name="T2" fmla="*/ 0 w 4"/>
              <a:gd name="T3" fmla="*/ 2 h 4"/>
              <a:gd name="T4" fmla="*/ 2 w 4"/>
              <a:gd name="T5" fmla="*/ 4 h 4"/>
              <a:gd name="T6" fmla="*/ 4 w 4"/>
              <a:gd name="T7" fmla="*/ 4 h 4"/>
              <a:gd name="T8" fmla="*/ 4 w 4"/>
              <a:gd name="T9" fmla="*/ 0 h 4"/>
              <a:gd name="T10" fmla="*/ 2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9" name="Freeform 987">
            <a:extLst>
              <a:ext uri="{FF2B5EF4-FFF2-40B4-BE49-F238E27FC236}">
                <a16:creationId xmlns:a16="http://schemas.microsoft.com/office/drawing/2014/main" id="{43006C5B-6E6C-43AA-AF65-68B812E1764C}"/>
              </a:ext>
            </a:extLst>
          </p:cNvPr>
          <p:cNvSpPr>
            <a:spLocks/>
          </p:cNvSpPr>
          <p:nvPr/>
        </p:nvSpPr>
        <p:spPr bwMode="auto">
          <a:xfrm>
            <a:off x="4203418" y="3862420"/>
            <a:ext cx="9711" cy="6474"/>
          </a:xfrm>
          <a:custGeom>
            <a:avLst/>
            <a:gdLst>
              <a:gd name="T0" fmla="*/ 0 w 6"/>
              <a:gd name="T1" fmla="*/ 4 h 4"/>
              <a:gd name="T2" fmla="*/ 6 w 6"/>
              <a:gd name="T3" fmla="*/ 2 h 4"/>
              <a:gd name="T4" fmla="*/ 4 w 6"/>
              <a:gd name="T5" fmla="*/ 0 h 4"/>
              <a:gd name="T6" fmla="*/ 0 w 6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6" y="2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0" name="Freeform 988">
            <a:extLst>
              <a:ext uri="{FF2B5EF4-FFF2-40B4-BE49-F238E27FC236}">
                <a16:creationId xmlns:a16="http://schemas.microsoft.com/office/drawing/2014/main" id="{A5BC93B6-6DDF-4FFA-A7C7-CEB2FFA60650}"/>
              </a:ext>
            </a:extLst>
          </p:cNvPr>
          <p:cNvSpPr>
            <a:spLocks/>
          </p:cNvSpPr>
          <p:nvPr/>
        </p:nvSpPr>
        <p:spPr bwMode="auto">
          <a:xfrm>
            <a:off x="4279492" y="3862420"/>
            <a:ext cx="6474" cy="9711"/>
          </a:xfrm>
          <a:custGeom>
            <a:avLst/>
            <a:gdLst>
              <a:gd name="T0" fmla="*/ 2 w 4"/>
              <a:gd name="T1" fmla="*/ 0 h 6"/>
              <a:gd name="T2" fmla="*/ 0 w 4"/>
              <a:gd name="T3" fmla="*/ 4 h 6"/>
              <a:gd name="T4" fmla="*/ 2 w 4"/>
              <a:gd name="T5" fmla="*/ 6 h 6"/>
              <a:gd name="T6" fmla="*/ 4 w 4"/>
              <a:gd name="T7" fmla="*/ 4 h 6"/>
              <a:gd name="T8" fmla="*/ 2 w 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1" name="Freeform 989">
            <a:extLst>
              <a:ext uri="{FF2B5EF4-FFF2-40B4-BE49-F238E27FC236}">
                <a16:creationId xmlns:a16="http://schemas.microsoft.com/office/drawing/2014/main" id="{A1BF76C6-3FE3-4F38-89D8-5B8772C64720}"/>
              </a:ext>
            </a:extLst>
          </p:cNvPr>
          <p:cNvSpPr>
            <a:spLocks/>
          </p:cNvSpPr>
          <p:nvPr/>
        </p:nvSpPr>
        <p:spPr bwMode="auto">
          <a:xfrm>
            <a:off x="4251975" y="3872132"/>
            <a:ext cx="9711" cy="9711"/>
          </a:xfrm>
          <a:custGeom>
            <a:avLst/>
            <a:gdLst>
              <a:gd name="T0" fmla="*/ 6 w 6"/>
              <a:gd name="T1" fmla="*/ 6 h 6"/>
              <a:gd name="T2" fmla="*/ 2 w 6"/>
              <a:gd name="T3" fmla="*/ 0 h 6"/>
              <a:gd name="T4" fmla="*/ 0 w 6"/>
              <a:gd name="T5" fmla="*/ 2 h 6"/>
              <a:gd name="T6" fmla="*/ 2 w 6"/>
              <a:gd name="T7" fmla="*/ 4 h 6"/>
              <a:gd name="T8" fmla="*/ 6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6" y="6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2" name="Freeform 990">
            <a:extLst>
              <a:ext uri="{FF2B5EF4-FFF2-40B4-BE49-F238E27FC236}">
                <a16:creationId xmlns:a16="http://schemas.microsoft.com/office/drawing/2014/main" id="{F160890B-B056-4365-B800-E9F784191489}"/>
              </a:ext>
            </a:extLst>
          </p:cNvPr>
          <p:cNvSpPr>
            <a:spLocks/>
          </p:cNvSpPr>
          <p:nvPr/>
        </p:nvSpPr>
        <p:spPr bwMode="auto">
          <a:xfrm>
            <a:off x="4279492" y="3878606"/>
            <a:ext cx="6474" cy="8093"/>
          </a:xfrm>
          <a:custGeom>
            <a:avLst/>
            <a:gdLst>
              <a:gd name="T0" fmla="*/ 0 w 4"/>
              <a:gd name="T1" fmla="*/ 3 h 5"/>
              <a:gd name="T2" fmla="*/ 0 w 4"/>
              <a:gd name="T3" fmla="*/ 5 h 5"/>
              <a:gd name="T4" fmla="*/ 4 w 4"/>
              <a:gd name="T5" fmla="*/ 3 h 5"/>
              <a:gd name="T6" fmla="*/ 0 w 4"/>
              <a:gd name="T7" fmla="*/ 0 h 5"/>
              <a:gd name="T8" fmla="*/ 0 w 4"/>
              <a:gd name="T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0" y="3"/>
                </a:moveTo>
                <a:lnTo>
                  <a:pt x="0" y="5"/>
                </a:lnTo>
                <a:lnTo>
                  <a:pt x="4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3" name="Freeform 991">
            <a:extLst>
              <a:ext uri="{FF2B5EF4-FFF2-40B4-BE49-F238E27FC236}">
                <a16:creationId xmlns:a16="http://schemas.microsoft.com/office/drawing/2014/main" id="{AAB5D9FB-A9D0-4E58-AC5E-1A2323873CB7}"/>
              </a:ext>
            </a:extLst>
          </p:cNvPr>
          <p:cNvSpPr>
            <a:spLocks/>
          </p:cNvSpPr>
          <p:nvPr/>
        </p:nvSpPr>
        <p:spPr bwMode="auto">
          <a:xfrm>
            <a:off x="4242264" y="3851091"/>
            <a:ext cx="12948" cy="11330"/>
          </a:xfrm>
          <a:custGeom>
            <a:avLst/>
            <a:gdLst>
              <a:gd name="T0" fmla="*/ 0 w 8"/>
              <a:gd name="T1" fmla="*/ 4 h 7"/>
              <a:gd name="T2" fmla="*/ 2 w 8"/>
              <a:gd name="T3" fmla="*/ 4 h 7"/>
              <a:gd name="T4" fmla="*/ 6 w 8"/>
              <a:gd name="T5" fmla="*/ 7 h 7"/>
              <a:gd name="T6" fmla="*/ 6 w 8"/>
              <a:gd name="T7" fmla="*/ 4 h 7"/>
              <a:gd name="T8" fmla="*/ 8 w 8"/>
              <a:gd name="T9" fmla="*/ 0 h 7"/>
              <a:gd name="T10" fmla="*/ 4 w 8"/>
              <a:gd name="T11" fmla="*/ 0 h 7"/>
              <a:gd name="T12" fmla="*/ 0 w 8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7">
                <a:moveTo>
                  <a:pt x="0" y="4"/>
                </a:moveTo>
                <a:lnTo>
                  <a:pt x="2" y="4"/>
                </a:lnTo>
                <a:lnTo>
                  <a:pt x="6" y="7"/>
                </a:lnTo>
                <a:lnTo>
                  <a:pt x="6" y="4"/>
                </a:lnTo>
                <a:lnTo>
                  <a:pt x="8" y="0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4" name="Freeform 992">
            <a:extLst>
              <a:ext uri="{FF2B5EF4-FFF2-40B4-BE49-F238E27FC236}">
                <a16:creationId xmlns:a16="http://schemas.microsoft.com/office/drawing/2014/main" id="{9BEFA2AE-F3B0-4B2C-8EF7-CF2A9D57E813}"/>
              </a:ext>
            </a:extLst>
          </p:cNvPr>
          <p:cNvSpPr>
            <a:spLocks/>
          </p:cNvSpPr>
          <p:nvPr/>
        </p:nvSpPr>
        <p:spPr bwMode="auto">
          <a:xfrm>
            <a:off x="4185615" y="3857565"/>
            <a:ext cx="11329" cy="1619"/>
          </a:xfrm>
          <a:custGeom>
            <a:avLst/>
            <a:gdLst>
              <a:gd name="T0" fmla="*/ 7 w 7"/>
              <a:gd name="T1" fmla="*/ 1 h 1"/>
              <a:gd name="T2" fmla="*/ 2 w 7"/>
              <a:gd name="T3" fmla="*/ 0 h 1"/>
              <a:gd name="T4" fmla="*/ 0 w 7"/>
              <a:gd name="T5" fmla="*/ 1 h 1"/>
              <a:gd name="T6" fmla="*/ 5 w 7"/>
              <a:gd name="T7" fmla="*/ 1 h 1"/>
              <a:gd name="T8" fmla="*/ 7 w 7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">
                <a:moveTo>
                  <a:pt x="7" y="1"/>
                </a:moveTo>
                <a:lnTo>
                  <a:pt x="2" y="0"/>
                </a:lnTo>
                <a:lnTo>
                  <a:pt x="0" y="1"/>
                </a:lnTo>
                <a:lnTo>
                  <a:pt x="5" y="1"/>
                </a:lnTo>
                <a:lnTo>
                  <a:pt x="7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5" name="Freeform 993">
            <a:extLst>
              <a:ext uri="{FF2B5EF4-FFF2-40B4-BE49-F238E27FC236}">
                <a16:creationId xmlns:a16="http://schemas.microsoft.com/office/drawing/2014/main" id="{4528B58A-F6FB-4650-BF6E-539677101662}"/>
              </a:ext>
            </a:extLst>
          </p:cNvPr>
          <p:cNvSpPr>
            <a:spLocks/>
          </p:cNvSpPr>
          <p:nvPr/>
        </p:nvSpPr>
        <p:spPr bwMode="auto">
          <a:xfrm>
            <a:off x="4138676" y="3844617"/>
            <a:ext cx="46938" cy="21042"/>
          </a:xfrm>
          <a:custGeom>
            <a:avLst/>
            <a:gdLst>
              <a:gd name="T0" fmla="*/ 0 w 29"/>
              <a:gd name="T1" fmla="*/ 11 h 13"/>
              <a:gd name="T2" fmla="*/ 10 w 29"/>
              <a:gd name="T3" fmla="*/ 11 h 13"/>
              <a:gd name="T4" fmla="*/ 12 w 29"/>
              <a:gd name="T5" fmla="*/ 13 h 13"/>
              <a:gd name="T6" fmla="*/ 17 w 29"/>
              <a:gd name="T7" fmla="*/ 11 h 13"/>
              <a:gd name="T8" fmla="*/ 19 w 29"/>
              <a:gd name="T9" fmla="*/ 11 h 13"/>
              <a:gd name="T10" fmla="*/ 25 w 29"/>
              <a:gd name="T11" fmla="*/ 9 h 13"/>
              <a:gd name="T12" fmla="*/ 29 w 29"/>
              <a:gd name="T13" fmla="*/ 6 h 13"/>
              <a:gd name="T14" fmla="*/ 27 w 29"/>
              <a:gd name="T15" fmla="*/ 4 h 13"/>
              <a:gd name="T16" fmla="*/ 25 w 29"/>
              <a:gd name="T17" fmla="*/ 2 h 13"/>
              <a:gd name="T18" fmla="*/ 23 w 29"/>
              <a:gd name="T19" fmla="*/ 0 h 13"/>
              <a:gd name="T20" fmla="*/ 15 w 29"/>
              <a:gd name="T21" fmla="*/ 2 h 13"/>
              <a:gd name="T22" fmla="*/ 4 w 29"/>
              <a:gd name="T23" fmla="*/ 0 h 13"/>
              <a:gd name="T24" fmla="*/ 2 w 29"/>
              <a:gd name="T25" fmla="*/ 4 h 13"/>
              <a:gd name="T26" fmla="*/ 0 w 29"/>
              <a:gd name="T27" fmla="*/ 4 h 13"/>
              <a:gd name="T28" fmla="*/ 0 w 29"/>
              <a:gd name="T29" fmla="*/ 8 h 13"/>
              <a:gd name="T30" fmla="*/ 0 w 29"/>
              <a:gd name="T31" fmla="*/ 9 h 13"/>
              <a:gd name="T32" fmla="*/ 0 w 29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13">
                <a:moveTo>
                  <a:pt x="0" y="11"/>
                </a:moveTo>
                <a:lnTo>
                  <a:pt x="10" y="11"/>
                </a:lnTo>
                <a:lnTo>
                  <a:pt x="12" y="13"/>
                </a:lnTo>
                <a:lnTo>
                  <a:pt x="17" y="11"/>
                </a:lnTo>
                <a:lnTo>
                  <a:pt x="19" y="11"/>
                </a:lnTo>
                <a:lnTo>
                  <a:pt x="25" y="9"/>
                </a:lnTo>
                <a:lnTo>
                  <a:pt x="29" y="6"/>
                </a:lnTo>
                <a:lnTo>
                  <a:pt x="27" y="4"/>
                </a:lnTo>
                <a:lnTo>
                  <a:pt x="25" y="2"/>
                </a:lnTo>
                <a:lnTo>
                  <a:pt x="23" y="0"/>
                </a:lnTo>
                <a:lnTo>
                  <a:pt x="15" y="2"/>
                </a:lnTo>
                <a:lnTo>
                  <a:pt x="4" y="0"/>
                </a:lnTo>
                <a:lnTo>
                  <a:pt x="2" y="4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6" name="Freeform 994">
            <a:extLst>
              <a:ext uri="{FF2B5EF4-FFF2-40B4-BE49-F238E27FC236}">
                <a16:creationId xmlns:a16="http://schemas.microsoft.com/office/drawing/2014/main" id="{A9A92174-0757-4644-9537-44F1CF0D443F}"/>
              </a:ext>
            </a:extLst>
          </p:cNvPr>
          <p:cNvSpPr>
            <a:spLocks/>
          </p:cNvSpPr>
          <p:nvPr/>
        </p:nvSpPr>
        <p:spPr bwMode="auto">
          <a:xfrm>
            <a:off x="4103068" y="3854328"/>
            <a:ext cx="8092" cy="4856"/>
          </a:xfrm>
          <a:custGeom>
            <a:avLst/>
            <a:gdLst>
              <a:gd name="T0" fmla="*/ 2 w 5"/>
              <a:gd name="T1" fmla="*/ 2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2 h 3"/>
              <a:gd name="T8" fmla="*/ 4 w 5"/>
              <a:gd name="T9" fmla="*/ 3 h 3"/>
              <a:gd name="T10" fmla="*/ 5 w 5"/>
              <a:gd name="T11" fmla="*/ 2 h 3"/>
              <a:gd name="T12" fmla="*/ 2 w 5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2" y="2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4" y="3"/>
                </a:lnTo>
                <a:lnTo>
                  <a:pt x="5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7" name="Freeform 995">
            <a:extLst>
              <a:ext uri="{FF2B5EF4-FFF2-40B4-BE49-F238E27FC236}">
                <a16:creationId xmlns:a16="http://schemas.microsoft.com/office/drawing/2014/main" id="{A0C22A64-6B14-416B-A464-649B51C52E1C}"/>
              </a:ext>
            </a:extLst>
          </p:cNvPr>
          <p:cNvSpPr>
            <a:spLocks/>
          </p:cNvSpPr>
          <p:nvPr/>
        </p:nvSpPr>
        <p:spPr bwMode="auto">
          <a:xfrm>
            <a:off x="4010811" y="3805772"/>
            <a:ext cx="103587" cy="69598"/>
          </a:xfrm>
          <a:custGeom>
            <a:avLst/>
            <a:gdLst>
              <a:gd name="T0" fmla="*/ 64 w 64"/>
              <a:gd name="T1" fmla="*/ 22 h 43"/>
              <a:gd name="T2" fmla="*/ 62 w 64"/>
              <a:gd name="T3" fmla="*/ 20 h 43"/>
              <a:gd name="T4" fmla="*/ 57 w 64"/>
              <a:gd name="T5" fmla="*/ 17 h 43"/>
              <a:gd name="T6" fmla="*/ 53 w 64"/>
              <a:gd name="T7" fmla="*/ 17 h 43"/>
              <a:gd name="T8" fmla="*/ 49 w 64"/>
              <a:gd name="T9" fmla="*/ 15 h 43"/>
              <a:gd name="T10" fmla="*/ 47 w 64"/>
              <a:gd name="T11" fmla="*/ 17 h 43"/>
              <a:gd name="T12" fmla="*/ 42 w 64"/>
              <a:gd name="T13" fmla="*/ 13 h 43"/>
              <a:gd name="T14" fmla="*/ 38 w 64"/>
              <a:gd name="T15" fmla="*/ 11 h 43"/>
              <a:gd name="T16" fmla="*/ 34 w 64"/>
              <a:gd name="T17" fmla="*/ 11 h 43"/>
              <a:gd name="T18" fmla="*/ 36 w 64"/>
              <a:gd name="T19" fmla="*/ 11 h 43"/>
              <a:gd name="T20" fmla="*/ 42 w 64"/>
              <a:gd name="T21" fmla="*/ 11 h 43"/>
              <a:gd name="T22" fmla="*/ 49 w 64"/>
              <a:gd name="T23" fmla="*/ 13 h 43"/>
              <a:gd name="T24" fmla="*/ 51 w 64"/>
              <a:gd name="T25" fmla="*/ 11 h 43"/>
              <a:gd name="T26" fmla="*/ 49 w 64"/>
              <a:gd name="T27" fmla="*/ 9 h 43"/>
              <a:gd name="T28" fmla="*/ 47 w 64"/>
              <a:gd name="T29" fmla="*/ 9 h 43"/>
              <a:gd name="T30" fmla="*/ 42 w 64"/>
              <a:gd name="T31" fmla="*/ 9 h 43"/>
              <a:gd name="T32" fmla="*/ 40 w 64"/>
              <a:gd name="T33" fmla="*/ 3 h 43"/>
              <a:gd name="T34" fmla="*/ 36 w 64"/>
              <a:gd name="T35" fmla="*/ 3 h 43"/>
              <a:gd name="T36" fmla="*/ 34 w 64"/>
              <a:gd name="T37" fmla="*/ 3 h 43"/>
              <a:gd name="T38" fmla="*/ 32 w 64"/>
              <a:gd name="T39" fmla="*/ 3 h 43"/>
              <a:gd name="T40" fmla="*/ 19 w 64"/>
              <a:gd name="T41" fmla="*/ 0 h 43"/>
              <a:gd name="T42" fmla="*/ 17 w 64"/>
              <a:gd name="T43" fmla="*/ 0 h 43"/>
              <a:gd name="T44" fmla="*/ 13 w 64"/>
              <a:gd name="T45" fmla="*/ 0 h 43"/>
              <a:gd name="T46" fmla="*/ 8 w 64"/>
              <a:gd name="T47" fmla="*/ 0 h 43"/>
              <a:gd name="T48" fmla="*/ 6 w 64"/>
              <a:gd name="T49" fmla="*/ 3 h 43"/>
              <a:gd name="T50" fmla="*/ 8 w 64"/>
              <a:gd name="T51" fmla="*/ 5 h 43"/>
              <a:gd name="T52" fmla="*/ 6 w 64"/>
              <a:gd name="T53" fmla="*/ 9 h 43"/>
              <a:gd name="T54" fmla="*/ 8 w 64"/>
              <a:gd name="T55" fmla="*/ 11 h 43"/>
              <a:gd name="T56" fmla="*/ 6 w 64"/>
              <a:gd name="T57" fmla="*/ 15 h 43"/>
              <a:gd name="T58" fmla="*/ 4 w 64"/>
              <a:gd name="T59" fmla="*/ 17 h 43"/>
              <a:gd name="T60" fmla="*/ 2 w 64"/>
              <a:gd name="T61" fmla="*/ 17 h 43"/>
              <a:gd name="T62" fmla="*/ 4 w 64"/>
              <a:gd name="T63" fmla="*/ 20 h 43"/>
              <a:gd name="T64" fmla="*/ 4 w 64"/>
              <a:gd name="T65" fmla="*/ 24 h 43"/>
              <a:gd name="T66" fmla="*/ 4 w 64"/>
              <a:gd name="T67" fmla="*/ 26 h 43"/>
              <a:gd name="T68" fmla="*/ 0 w 64"/>
              <a:gd name="T69" fmla="*/ 30 h 43"/>
              <a:gd name="T70" fmla="*/ 0 w 64"/>
              <a:gd name="T71" fmla="*/ 32 h 43"/>
              <a:gd name="T72" fmla="*/ 2 w 64"/>
              <a:gd name="T73" fmla="*/ 32 h 43"/>
              <a:gd name="T74" fmla="*/ 4 w 64"/>
              <a:gd name="T75" fmla="*/ 35 h 43"/>
              <a:gd name="T76" fmla="*/ 2 w 64"/>
              <a:gd name="T77" fmla="*/ 37 h 43"/>
              <a:gd name="T78" fmla="*/ 6 w 64"/>
              <a:gd name="T79" fmla="*/ 39 h 43"/>
              <a:gd name="T80" fmla="*/ 6 w 64"/>
              <a:gd name="T81" fmla="*/ 41 h 43"/>
              <a:gd name="T82" fmla="*/ 10 w 64"/>
              <a:gd name="T83" fmla="*/ 43 h 43"/>
              <a:gd name="T84" fmla="*/ 12 w 64"/>
              <a:gd name="T85" fmla="*/ 37 h 43"/>
              <a:gd name="T86" fmla="*/ 15 w 64"/>
              <a:gd name="T87" fmla="*/ 32 h 43"/>
              <a:gd name="T88" fmla="*/ 15 w 64"/>
              <a:gd name="T89" fmla="*/ 30 h 43"/>
              <a:gd name="T90" fmla="*/ 15 w 64"/>
              <a:gd name="T91" fmla="*/ 28 h 43"/>
              <a:gd name="T92" fmla="*/ 17 w 64"/>
              <a:gd name="T93" fmla="*/ 30 h 43"/>
              <a:gd name="T94" fmla="*/ 21 w 64"/>
              <a:gd name="T95" fmla="*/ 30 h 43"/>
              <a:gd name="T96" fmla="*/ 23 w 64"/>
              <a:gd name="T97" fmla="*/ 26 h 43"/>
              <a:gd name="T98" fmla="*/ 25 w 64"/>
              <a:gd name="T99" fmla="*/ 28 h 43"/>
              <a:gd name="T100" fmla="*/ 25 w 64"/>
              <a:gd name="T101" fmla="*/ 30 h 43"/>
              <a:gd name="T102" fmla="*/ 27 w 64"/>
              <a:gd name="T103" fmla="*/ 32 h 43"/>
              <a:gd name="T104" fmla="*/ 30 w 64"/>
              <a:gd name="T105" fmla="*/ 30 h 43"/>
              <a:gd name="T106" fmla="*/ 36 w 64"/>
              <a:gd name="T107" fmla="*/ 26 h 43"/>
              <a:gd name="T108" fmla="*/ 40 w 64"/>
              <a:gd name="T109" fmla="*/ 26 h 43"/>
              <a:gd name="T110" fmla="*/ 45 w 64"/>
              <a:gd name="T111" fmla="*/ 26 h 43"/>
              <a:gd name="T112" fmla="*/ 49 w 64"/>
              <a:gd name="T113" fmla="*/ 26 h 43"/>
              <a:gd name="T114" fmla="*/ 51 w 64"/>
              <a:gd name="T115" fmla="*/ 28 h 43"/>
              <a:gd name="T116" fmla="*/ 55 w 64"/>
              <a:gd name="T117" fmla="*/ 28 h 43"/>
              <a:gd name="T118" fmla="*/ 59 w 64"/>
              <a:gd name="T119" fmla="*/ 28 h 43"/>
              <a:gd name="T120" fmla="*/ 61 w 64"/>
              <a:gd name="T121" fmla="*/ 26 h 43"/>
              <a:gd name="T122" fmla="*/ 62 w 64"/>
              <a:gd name="T123" fmla="*/ 26 h 43"/>
              <a:gd name="T124" fmla="*/ 64 w 64"/>
              <a:gd name="T125" fmla="*/ 2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43">
                <a:moveTo>
                  <a:pt x="64" y="22"/>
                </a:moveTo>
                <a:lnTo>
                  <a:pt x="62" y="20"/>
                </a:lnTo>
                <a:lnTo>
                  <a:pt x="57" y="17"/>
                </a:lnTo>
                <a:lnTo>
                  <a:pt x="53" y="17"/>
                </a:lnTo>
                <a:lnTo>
                  <a:pt x="49" y="15"/>
                </a:lnTo>
                <a:lnTo>
                  <a:pt x="47" y="17"/>
                </a:lnTo>
                <a:lnTo>
                  <a:pt x="42" y="13"/>
                </a:lnTo>
                <a:lnTo>
                  <a:pt x="38" y="11"/>
                </a:lnTo>
                <a:lnTo>
                  <a:pt x="34" y="11"/>
                </a:lnTo>
                <a:lnTo>
                  <a:pt x="36" y="11"/>
                </a:lnTo>
                <a:lnTo>
                  <a:pt x="42" y="11"/>
                </a:lnTo>
                <a:lnTo>
                  <a:pt x="49" y="13"/>
                </a:lnTo>
                <a:lnTo>
                  <a:pt x="51" y="11"/>
                </a:lnTo>
                <a:lnTo>
                  <a:pt x="49" y="9"/>
                </a:lnTo>
                <a:lnTo>
                  <a:pt x="47" y="9"/>
                </a:lnTo>
                <a:lnTo>
                  <a:pt x="42" y="9"/>
                </a:lnTo>
                <a:lnTo>
                  <a:pt x="40" y="3"/>
                </a:lnTo>
                <a:lnTo>
                  <a:pt x="36" y="3"/>
                </a:lnTo>
                <a:lnTo>
                  <a:pt x="34" y="3"/>
                </a:lnTo>
                <a:lnTo>
                  <a:pt x="32" y="3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8" y="0"/>
                </a:lnTo>
                <a:lnTo>
                  <a:pt x="6" y="3"/>
                </a:lnTo>
                <a:lnTo>
                  <a:pt x="8" y="5"/>
                </a:lnTo>
                <a:lnTo>
                  <a:pt x="6" y="9"/>
                </a:lnTo>
                <a:lnTo>
                  <a:pt x="8" y="11"/>
                </a:lnTo>
                <a:lnTo>
                  <a:pt x="6" y="15"/>
                </a:lnTo>
                <a:lnTo>
                  <a:pt x="4" y="17"/>
                </a:lnTo>
                <a:lnTo>
                  <a:pt x="2" y="17"/>
                </a:lnTo>
                <a:lnTo>
                  <a:pt x="4" y="20"/>
                </a:lnTo>
                <a:lnTo>
                  <a:pt x="4" y="24"/>
                </a:lnTo>
                <a:lnTo>
                  <a:pt x="4" y="26"/>
                </a:lnTo>
                <a:lnTo>
                  <a:pt x="0" y="30"/>
                </a:lnTo>
                <a:lnTo>
                  <a:pt x="0" y="32"/>
                </a:lnTo>
                <a:lnTo>
                  <a:pt x="2" y="32"/>
                </a:lnTo>
                <a:lnTo>
                  <a:pt x="4" y="35"/>
                </a:lnTo>
                <a:lnTo>
                  <a:pt x="2" y="37"/>
                </a:lnTo>
                <a:lnTo>
                  <a:pt x="6" y="39"/>
                </a:lnTo>
                <a:lnTo>
                  <a:pt x="6" y="41"/>
                </a:lnTo>
                <a:lnTo>
                  <a:pt x="10" y="43"/>
                </a:lnTo>
                <a:lnTo>
                  <a:pt x="12" y="37"/>
                </a:lnTo>
                <a:lnTo>
                  <a:pt x="15" y="32"/>
                </a:lnTo>
                <a:lnTo>
                  <a:pt x="15" y="30"/>
                </a:lnTo>
                <a:lnTo>
                  <a:pt x="15" y="28"/>
                </a:lnTo>
                <a:lnTo>
                  <a:pt x="17" y="30"/>
                </a:lnTo>
                <a:lnTo>
                  <a:pt x="21" y="30"/>
                </a:lnTo>
                <a:lnTo>
                  <a:pt x="23" y="26"/>
                </a:lnTo>
                <a:lnTo>
                  <a:pt x="25" y="28"/>
                </a:lnTo>
                <a:lnTo>
                  <a:pt x="25" y="30"/>
                </a:lnTo>
                <a:lnTo>
                  <a:pt x="27" y="32"/>
                </a:lnTo>
                <a:lnTo>
                  <a:pt x="30" y="30"/>
                </a:lnTo>
                <a:lnTo>
                  <a:pt x="36" y="26"/>
                </a:lnTo>
                <a:lnTo>
                  <a:pt x="40" y="26"/>
                </a:lnTo>
                <a:lnTo>
                  <a:pt x="45" y="26"/>
                </a:lnTo>
                <a:lnTo>
                  <a:pt x="49" y="26"/>
                </a:lnTo>
                <a:lnTo>
                  <a:pt x="51" y="28"/>
                </a:lnTo>
                <a:lnTo>
                  <a:pt x="55" y="28"/>
                </a:lnTo>
                <a:lnTo>
                  <a:pt x="59" y="28"/>
                </a:lnTo>
                <a:lnTo>
                  <a:pt x="61" y="26"/>
                </a:lnTo>
                <a:lnTo>
                  <a:pt x="62" y="26"/>
                </a:lnTo>
                <a:lnTo>
                  <a:pt x="64" y="2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8" name="Freeform 996">
            <a:extLst>
              <a:ext uri="{FF2B5EF4-FFF2-40B4-BE49-F238E27FC236}">
                <a16:creationId xmlns:a16="http://schemas.microsoft.com/office/drawing/2014/main" id="{81395E1E-B308-49BA-A58C-DB4A1412C9C1}"/>
              </a:ext>
            </a:extLst>
          </p:cNvPr>
          <p:cNvSpPr>
            <a:spLocks/>
          </p:cNvSpPr>
          <p:nvPr/>
        </p:nvSpPr>
        <p:spPr bwMode="auto">
          <a:xfrm>
            <a:off x="5163221" y="1195045"/>
            <a:ext cx="12948" cy="17805"/>
          </a:xfrm>
          <a:custGeom>
            <a:avLst/>
            <a:gdLst>
              <a:gd name="T0" fmla="*/ 6 w 8"/>
              <a:gd name="T1" fmla="*/ 11 h 11"/>
              <a:gd name="T2" fmla="*/ 8 w 8"/>
              <a:gd name="T3" fmla="*/ 9 h 11"/>
              <a:gd name="T4" fmla="*/ 8 w 8"/>
              <a:gd name="T5" fmla="*/ 2 h 11"/>
              <a:gd name="T6" fmla="*/ 4 w 8"/>
              <a:gd name="T7" fmla="*/ 0 h 11"/>
              <a:gd name="T8" fmla="*/ 2 w 8"/>
              <a:gd name="T9" fmla="*/ 0 h 11"/>
              <a:gd name="T10" fmla="*/ 0 w 8"/>
              <a:gd name="T11" fmla="*/ 0 h 11"/>
              <a:gd name="T12" fmla="*/ 0 w 8"/>
              <a:gd name="T13" fmla="*/ 4 h 11"/>
              <a:gd name="T14" fmla="*/ 0 w 8"/>
              <a:gd name="T15" fmla="*/ 5 h 11"/>
              <a:gd name="T16" fmla="*/ 0 w 8"/>
              <a:gd name="T17" fmla="*/ 7 h 11"/>
              <a:gd name="T18" fmla="*/ 6 w 8"/>
              <a:gd name="T1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1">
                <a:moveTo>
                  <a:pt x="6" y="11"/>
                </a:moveTo>
                <a:lnTo>
                  <a:pt x="8" y="9"/>
                </a:lnTo>
                <a:lnTo>
                  <a:pt x="8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6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9" name="Freeform 997">
            <a:extLst>
              <a:ext uri="{FF2B5EF4-FFF2-40B4-BE49-F238E27FC236}">
                <a16:creationId xmlns:a16="http://schemas.microsoft.com/office/drawing/2014/main" id="{38505F85-BD1D-4F5A-97F5-A81600B4577E}"/>
              </a:ext>
            </a:extLst>
          </p:cNvPr>
          <p:cNvSpPr>
            <a:spLocks/>
          </p:cNvSpPr>
          <p:nvPr/>
        </p:nvSpPr>
        <p:spPr bwMode="auto">
          <a:xfrm>
            <a:off x="5156747" y="1174004"/>
            <a:ext cx="16186" cy="14567"/>
          </a:xfrm>
          <a:custGeom>
            <a:avLst/>
            <a:gdLst>
              <a:gd name="T0" fmla="*/ 0 w 10"/>
              <a:gd name="T1" fmla="*/ 3 h 9"/>
              <a:gd name="T2" fmla="*/ 2 w 10"/>
              <a:gd name="T3" fmla="*/ 5 h 9"/>
              <a:gd name="T4" fmla="*/ 4 w 10"/>
              <a:gd name="T5" fmla="*/ 9 h 9"/>
              <a:gd name="T6" fmla="*/ 4 w 10"/>
              <a:gd name="T7" fmla="*/ 9 h 9"/>
              <a:gd name="T8" fmla="*/ 10 w 10"/>
              <a:gd name="T9" fmla="*/ 9 h 9"/>
              <a:gd name="T10" fmla="*/ 10 w 10"/>
              <a:gd name="T11" fmla="*/ 7 h 9"/>
              <a:gd name="T12" fmla="*/ 10 w 10"/>
              <a:gd name="T13" fmla="*/ 3 h 9"/>
              <a:gd name="T14" fmla="*/ 8 w 10"/>
              <a:gd name="T15" fmla="*/ 3 h 9"/>
              <a:gd name="T16" fmla="*/ 8 w 10"/>
              <a:gd name="T17" fmla="*/ 0 h 9"/>
              <a:gd name="T18" fmla="*/ 6 w 10"/>
              <a:gd name="T19" fmla="*/ 0 h 9"/>
              <a:gd name="T20" fmla="*/ 2 w 10"/>
              <a:gd name="T21" fmla="*/ 0 h 9"/>
              <a:gd name="T22" fmla="*/ 0 w 10"/>
              <a:gd name="T23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9">
                <a:moveTo>
                  <a:pt x="0" y="3"/>
                </a:moveTo>
                <a:lnTo>
                  <a:pt x="2" y="5"/>
                </a:lnTo>
                <a:lnTo>
                  <a:pt x="4" y="9"/>
                </a:lnTo>
                <a:lnTo>
                  <a:pt x="4" y="9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8" y="3"/>
                </a:lnTo>
                <a:lnTo>
                  <a:pt x="8" y="0"/>
                </a:lnTo>
                <a:lnTo>
                  <a:pt x="6" y="0"/>
                </a:lnTo>
                <a:lnTo>
                  <a:pt x="2" y="0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0" name="Freeform 998">
            <a:extLst>
              <a:ext uri="{FF2B5EF4-FFF2-40B4-BE49-F238E27FC236}">
                <a16:creationId xmlns:a16="http://schemas.microsoft.com/office/drawing/2014/main" id="{0BE91CDC-6CD1-4805-9102-D51E6D34954D}"/>
              </a:ext>
            </a:extLst>
          </p:cNvPr>
          <p:cNvSpPr>
            <a:spLocks/>
          </p:cNvSpPr>
          <p:nvPr/>
        </p:nvSpPr>
        <p:spPr bwMode="auto">
          <a:xfrm>
            <a:off x="5172932" y="1081746"/>
            <a:ext cx="11329" cy="12948"/>
          </a:xfrm>
          <a:custGeom>
            <a:avLst/>
            <a:gdLst>
              <a:gd name="T0" fmla="*/ 4 w 7"/>
              <a:gd name="T1" fmla="*/ 6 h 8"/>
              <a:gd name="T2" fmla="*/ 5 w 7"/>
              <a:gd name="T3" fmla="*/ 8 h 8"/>
              <a:gd name="T4" fmla="*/ 7 w 7"/>
              <a:gd name="T5" fmla="*/ 8 h 8"/>
              <a:gd name="T6" fmla="*/ 7 w 7"/>
              <a:gd name="T7" fmla="*/ 6 h 8"/>
              <a:gd name="T8" fmla="*/ 7 w 7"/>
              <a:gd name="T9" fmla="*/ 4 h 8"/>
              <a:gd name="T10" fmla="*/ 5 w 7"/>
              <a:gd name="T11" fmla="*/ 4 h 8"/>
              <a:gd name="T12" fmla="*/ 4 w 7"/>
              <a:gd name="T13" fmla="*/ 0 h 8"/>
              <a:gd name="T14" fmla="*/ 2 w 7"/>
              <a:gd name="T15" fmla="*/ 0 h 8"/>
              <a:gd name="T16" fmla="*/ 0 w 7"/>
              <a:gd name="T17" fmla="*/ 2 h 8"/>
              <a:gd name="T18" fmla="*/ 0 w 7"/>
              <a:gd name="T19" fmla="*/ 4 h 8"/>
              <a:gd name="T20" fmla="*/ 0 w 7"/>
              <a:gd name="T21" fmla="*/ 6 h 8"/>
              <a:gd name="T22" fmla="*/ 4 w 7"/>
              <a:gd name="T2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4" y="6"/>
                </a:moveTo>
                <a:lnTo>
                  <a:pt x="5" y="8"/>
                </a:lnTo>
                <a:lnTo>
                  <a:pt x="7" y="8"/>
                </a:lnTo>
                <a:lnTo>
                  <a:pt x="7" y="6"/>
                </a:lnTo>
                <a:lnTo>
                  <a:pt x="7" y="4"/>
                </a:lnTo>
                <a:lnTo>
                  <a:pt x="5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1" name="Freeform 999">
            <a:extLst>
              <a:ext uri="{FF2B5EF4-FFF2-40B4-BE49-F238E27FC236}">
                <a16:creationId xmlns:a16="http://schemas.microsoft.com/office/drawing/2014/main" id="{F137521D-7F0B-4133-BA7C-6FB85DD405DE}"/>
              </a:ext>
            </a:extLst>
          </p:cNvPr>
          <p:cNvSpPr>
            <a:spLocks/>
          </p:cNvSpPr>
          <p:nvPr/>
        </p:nvSpPr>
        <p:spPr bwMode="auto">
          <a:xfrm>
            <a:off x="5624509" y="1219324"/>
            <a:ext cx="4855" cy="24279"/>
          </a:xfrm>
          <a:custGeom>
            <a:avLst/>
            <a:gdLst>
              <a:gd name="T0" fmla="*/ 1 w 3"/>
              <a:gd name="T1" fmla="*/ 15 h 15"/>
              <a:gd name="T2" fmla="*/ 3 w 3"/>
              <a:gd name="T3" fmla="*/ 13 h 15"/>
              <a:gd name="T4" fmla="*/ 3 w 3"/>
              <a:gd name="T5" fmla="*/ 9 h 15"/>
              <a:gd name="T6" fmla="*/ 3 w 3"/>
              <a:gd name="T7" fmla="*/ 5 h 15"/>
              <a:gd name="T8" fmla="*/ 3 w 3"/>
              <a:gd name="T9" fmla="*/ 4 h 15"/>
              <a:gd name="T10" fmla="*/ 3 w 3"/>
              <a:gd name="T11" fmla="*/ 0 h 15"/>
              <a:gd name="T12" fmla="*/ 1 w 3"/>
              <a:gd name="T13" fmla="*/ 0 h 15"/>
              <a:gd name="T14" fmla="*/ 1 w 3"/>
              <a:gd name="T15" fmla="*/ 4 h 15"/>
              <a:gd name="T16" fmla="*/ 1 w 3"/>
              <a:gd name="T17" fmla="*/ 4 h 15"/>
              <a:gd name="T18" fmla="*/ 1 w 3"/>
              <a:gd name="T19" fmla="*/ 7 h 15"/>
              <a:gd name="T20" fmla="*/ 0 w 3"/>
              <a:gd name="T21" fmla="*/ 9 h 15"/>
              <a:gd name="T22" fmla="*/ 1 w 3"/>
              <a:gd name="T2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15">
                <a:moveTo>
                  <a:pt x="1" y="15"/>
                </a:moveTo>
                <a:lnTo>
                  <a:pt x="3" y="13"/>
                </a:lnTo>
                <a:lnTo>
                  <a:pt x="3" y="9"/>
                </a:lnTo>
                <a:lnTo>
                  <a:pt x="3" y="5"/>
                </a:lnTo>
                <a:lnTo>
                  <a:pt x="3" y="4"/>
                </a:lnTo>
                <a:lnTo>
                  <a:pt x="3" y="0"/>
                </a:lnTo>
                <a:lnTo>
                  <a:pt x="1" y="0"/>
                </a:lnTo>
                <a:lnTo>
                  <a:pt x="1" y="4"/>
                </a:lnTo>
                <a:lnTo>
                  <a:pt x="1" y="4"/>
                </a:lnTo>
                <a:lnTo>
                  <a:pt x="1" y="7"/>
                </a:lnTo>
                <a:lnTo>
                  <a:pt x="0" y="9"/>
                </a:lnTo>
                <a:lnTo>
                  <a:pt x="1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2" name="Freeform 1000">
            <a:extLst>
              <a:ext uri="{FF2B5EF4-FFF2-40B4-BE49-F238E27FC236}">
                <a16:creationId xmlns:a16="http://schemas.microsoft.com/office/drawing/2014/main" id="{DFDB7F47-37DE-4279-9226-D2E644C0B6CF}"/>
              </a:ext>
            </a:extLst>
          </p:cNvPr>
          <p:cNvSpPr>
            <a:spLocks/>
          </p:cNvSpPr>
          <p:nvPr/>
        </p:nvSpPr>
        <p:spPr bwMode="auto">
          <a:xfrm>
            <a:off x="5066108" y="1118974"/>
            <a:ext cx="17804" cy="59887"/>
          </a:xfrm>
          <a:custGeom>
            <a:avLst/>
            <a:gdLst>
              <a:gd name="T0" fmla="*/ 4 w 11"/>
              <a:gd name="T1" fmla="*/ 30 h 37"/>
              <a:gd name="T2" fmla="*/ 7 w 11"/>
              <a:gd name="T3" fmla="*/ 36 h 37"/>
              <a:gd name="T4" fmla="*/ 9 w 11"/>
              <a:gd name="T5" fmla="*/ 37 h 37"/>
              <a:gd name="T6" fmla="*/ 11 w 11"/>
              <a:gd name="T7" fmla="*/ 34 h 37"/>
              <a:gd name="T8" fmla="*/ 9 w 11"/>
              <a:gd name="T9" fmla="*/ 30 h 37"/>
              <a:gd name="T10" fmla="*/ 6 w 11"/>
              <a:gd name="T11" fmla="*/ 26 h 37"/>
              <a:gd name="T12" fmla="*/ 6 w 11"/>
              <a:gd name="T13" fmla="*/ 21 h 37"/>
              <a:gd name="T14" fmla="*/ 7 w 11"/>
              <a:gd name="T15" fmla="*/ 15 h 37"/>
              <a:gd name="T16" fmla="*/ 7 w 11"/>
              <a:gd name="T17" fmla="*/ 11 h 37"/>
              <a:gd name="T18" fmla="*/ 6 w 11"/>
              <a:gd name="T19" fmla="*/ 7 h 37"/>
              <a:gd name="T20" fmla="*/ 6 w 11"/>
              <a:gd name="T21" fmla="*/ 2 h 37"/>
              <a:gd name="T22" fmla="*/ 6 w 11"/>
              <a:gd name="T23" fmla="*/ 0 h 37"/>
              <a:gd name="T24" fmla="*/ 2 w 11"/>
              <a:gd name="T25" fmla="*/ 4 h 37"/>
              <a:gd name="T26" fmla="*/ 2 w 11"/>
              <a:gd name="T27" fmla="*/ 11 h 37"/>
              <a:gd name="T28" fmla="*/ 0 w 11"/>
              <a:gd name="T29" fmla="*/ 15 h 37"/>
              <a:gd name="T30" fmla="*/ 0 w 11"/>
              <a:gd name="T31" fmla="*/ 19 h 37"/>
              <a:gd name="T32" fmla="*/ 4 w 11"/>
              <a:gd name="T33" fmla="*/ 26 h 37"/>
              <a:gd name="T34" fmla="*/ 4 w 11"/>
              <a:gd name="T35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37">
                <a:moveTo>
                  <a:pt x="4" y="30"/>
                </a:moveTo>
                <a:lnTo>
                  <a:pt x="7" y="36"/>
                </a:lnTo>
                <a:lnTo>
                  <a:pt x="9" y="37"/>
                </a:lnTo>
                <a:lnTo>
                  <a:pt x="11" y="34"/>
                </a:lnTo>
                <a:lnTo>
                  <a:pt x="9" y="30"/>
                </a:lnTo>
                <a:lnTo>
                  <a:pt x="6" y="26"/>
                </a:lnTo>
                <a:lnTo>
                  <a:pt x="6" y="21"/>
                </a:lnTo>
                <a:lnTo>
                  <a:pt x="7" y="15"/>
                </a:lnTo>
                <a:lnTo>
                  <a:pt x="7" y="11"/>
                </a:lnTo>
                <a:lnTo>
                  <a:pt x="6" y="7"/>
                </a:lnTo>
                <a:lnTo>
                  <a:pt x="6" y="2"/>
                </a:lnTo>
                <a:lnTo>
                  <a:pt x="6" y="0"/>
                </a:lnTo>
                <a:lnTo>
                  <a:pt x="2" y="4"/>
                </a:lnTo>
                <a:lnTo>
                  <a:pt x="2" y="11"/>
                </a:lnTo>
                <a:lnTo>
                  <a:pt x="0" y="15"/>
                </a:lnTo>
                <a:lnTo>
                  <a:pt x="0" y="19"/>
                </a:lnTo>
                <a:lnTo>
                  <a:pt x="4" y="26"/>
                </a:lnTo>
                <a:lnTo>
                  <a:pt x="4" y="3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3" name="Freeform 1001">
            <a:extLst>
              <a:ext uri="{FF2B5EF4-FFF2-40B4-BE49-F238E27FC236}">
                <a16:creationId xmlns:a16="http://schemas.microsoft.com/office/drawing/2014/main" id="{4519A571-6E62-49D4-BD94-08F40EC8FEA2}"/>
              </a:ext>
            </a:extLst>
          </p:cNvPr>
          <p:cNvSpPr>
            <a:spLocks/>
          </p:cNvSpPr>
          <p:nvPr/>
        </p:nvSpPr>
        <p:spPr bwMode="auto">
          <a:xfrm>
            <a:off x="4789336" y="1219324"/>
            <a:ext cx="8092" cy="8093"/>
          </a:xfrm>
          <a:custGeom>
            <a:avLst/>
            <a:gdLst>
              <a:gd name="T0" fmla="*/ 0 w 5"/>
              <a:gd name="T1" fmla="*/ 2 h 5"/>
              <a:gd name="T2" fmla="*/ 1 w 5"/>
              <a:gd name="T3" fmla="*/ 2 h 5"/>
              <a:gd name="T4" fmla="*/ 1 w 5"/>
              <a:gd name="T5" fmla="*/ 5 h 5"/>
              <a:gd name="T6" fmla="*/ 3 w 5"/>
              <a:gd name="T7" fmla="*/ 5 h 5"/>
              <a:gd name="T8" fmla="*/ 5 w 5"/>
              <a:gd name="T9" fmla="*/ 2 h 5"/>
              <a:gd name="T10" fmla="*/ 1 w 5"/>
              <a:gd name="T11" fmla="*/ 0 h 5"/>
              <a:gd name="T12" fmla="*/ 0 w 5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0" y="2"/>
                </a:moveTo>
                <a:lnTo>
                  <a:pt x="1" y="2"/>
                </a:lnTo>
                <a:lnTo>
                  <a:pt x="1" y="5"/>
                </a:lnTo>
                <a:lnTo>
                  <a:pt x="3" y="5"/>
                </a:lnTo>
                <a:lnTo>
                  <a:pt x="5" y="2"/>
                </a:lnTo>
                <a:lnTo>
                  <a:pt x="1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4" name="Freeform 1002">
            <a:extLst>
              <a:ext uri="{FF2B5EF4-FFF2-40B4-BE49-F238E27FC236}">
                <a16:creationId xmlns:a16="http://schemas.microsoft.com/office/drawing/2014/main" id="{509157F8-C06C-4998-AB87-E0484760F606}"/>
              </a:ext>
            </a:extLst>
          </p:cNvPr>
          <p:cNvSpPr>
            <a:spLocks/>
          </p:cNvSpPr>
          <p:nvPr/>
        </p:nvSpPr>
        <p:spPr bwMode="auto">
          <a:xfrm>
            <a:off x="5200447" y="1088221"/>
            <a:ext cx="6474" cy="9711"/>
          </a:xfrm>
          <a:custGeom>
            <a:avLst/>
            <a:gdLst>
              <a:gd name="T0" fmla="*/ 2 w 4"/>
              <a:gd name="T1" fmla="*/ 6 h 6"/>
              <a:gd name="T2" fmla="*/ 4 w 4"/>
              <a:gd name="T3" fmla="*/ 2 h 6"/>
              <a:gd name="T4" fmla="*/ 0 w 4"/>
              <a:gd name="T5" fmla="*/ 0 h 6"/>
              <a:gd name="T6" fmla="*/ 0 w 4"/>
              <a:gd name="T7" fmla="*/ 0 h 6"/>
              <a:gd name="T8" fmla="*/ 2 w 4"/>
              <a:gd name="T9" fmla="*/ 6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5" name="Freeform 1003">
            <a:extLst>
              <a:ext uri="{FF2B5EF4-FFF2-40B4-BE49-F238E27FC236}">
                <a16:creationId xmlns:a16="http://schemas.microsoft.com/office/drawing/2014/main" id="{67697721-B417-4E8D-ABD5-71EF44AE4B5F}"/>
              </a:ext>
            </a:extLst>
          </p:cNvPr>
          <p:cNvSpPr>
            <a:spLocks/>
          </p:cNvSpPr>
          <p:nvPr/>
        </p:nvSpPr>
        <p:spPr bwMode="auto">
          <a:xfrm>
            <a:off x="5203685" y="1073654"/>
            <a:ext cx="21041" cy="24279"/>
          </a:xfrm>
          <a:custGeom>
            <a:avLst/>
            <a:gdLst>
              <a:gd name="T0" fmla="*/ 3 w 13"/>
              <a:gd name="T1" fmla="*/ 11 h 15"/>
              <a:gd name="T2" fmla="*/ 7 w 13"/>
              <a:gd name="T3" fmla="*/ 15 h 15"/>
              <a:gd name="T4" fmla="*/ 11 w 13"/>
              <a:gd name="T5" fmla="*/ 15 h 15"/>
              <a:gd name="T6" fmla="*/ 11 w 13"/>
              <a:gd name="T7" fmla="*/ 13 h 15"/>
              <a:gd name="T8" fmla="*/ 11 w 13"/>
              <a:gd name="T9" fmla="*/ 9 h 15"/>
              <a:gd name="T10" fmla="*/ 13 w 13"/>
              <a:gd name="T11" fmla="*/ 7 h 15"/>
              <a:gd name="T12" fmla="*/ 13 w 13"/>
              <a:gd name="T13" fmla="*/ 5 h 15"/>
              <a:gd name="T14" fmla="*/ 11 w 13"/>
              <a:gd name="T15" fmla="*/ 5 h 15"/>
              <a:gd name="T16" fmla="*/ 7 w 13"/>
              <a:gd name="T17" fmla="*/ 2 h 15"/>
              <a:gd name="T18" fmla="*/ 5 w 13"/>
              <a:gd name="T19" fmla="*/ 0 h 15"/>
              <a:gd name="T20" fmla="*/ 3 w 13"/>
              <a:gd name="T21" fmla="*/ 2 h 15"/>
              <a:gd name="T22" fmla="*/ 5 w 13"/>
              <a:gd name="T23" fmla="*/ 5 h 15"/>
              <a:gd name="T24" fmla="*/ 5 w 13"/>
              <a:gd name="T25" fmla="*/ 7 h 15"/>
              <a:gd name="T26" fmla="*/ 3 w 13"/>
              <a:gd name="T27" fmla="*/ 9 h 15"/>
              <a:gd name="T28" fmla="*/ 2 w 13"/>
              <a:gd name="T29" fmla="*/ 5 h 15"/>
              <a:gd name="T30" fmla="*/ 0 w 13"/>
              <a:gd name="T31" fmla="*/ 7 h 15"/>
              <a:gd name="T32" fmla="*/ 2 w 13"/>
              <a:gd name="T33" fmla="*/ 9 h 15"/>
              <a:gd name="T34" fmla="*/ 3 w 13"/>
              <a:gd name="T35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5">
                <a:moveTo>
                  <a:pt x="3" y="11"/>
                </a:moveTo>
                <a:lnTo>
                  <a:pt x="7" y="15"/>
                </a:lnTo>
                <a:lnTo>
                  <a:pt x="11" y="15"/>
                </a:lnTo>
                <a:lnTo>
                  <a:pt x="11" y="13"/>
                </a:lnTo>
                <a:lnTo>
                  <a:pt x="11" y="9"/>
                </a:lnTo>
                <a:lnTo>
                  <a:pt x="13" y="7"/>
                </a:lnTo>
                <a:lnTo>
                  <a:pt x="13" y="5"/>
                </a:lnTo>
                <a:lnTo>
                  <a:pt x="11" y="5"/>
                </a:lnTo>
                <a:lnTo>
                  <a:pt x="7" y="2"/>
                </a:lnTo>
                <a:lnTo>
                  <a:pt x="5" y="0"/>
                </a:lnTo>
                <a:lnTo>
                  <a:pt x="3" y="2"/>
                </a:lnTo>
                <a:lnTo>
                  <a:pt x="5" y="5"/>
                </a:lnTo>
                <a:lnTo>
                  <a:pt x="5" y="7"/>
                </a:lnTo>
                <a:lnTo>
                  <a:pt x="3" y="9"/>
                </a:lnTo>
                <a:lnTo>
                  <a:pt x="2" y="5"/>
                </a:lnTo>
                <a:lnTo>
                  <a:pt x="0" y="7"/>
                </a:lnTo>
                <a:lnTo>
                  <a:pt x="2" y="9"/>
                </a:lnTo>
                <a:lnTo>
                  <a:pt x="3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6" name="Freeform 1004">
            <a:extLst>
              <a:ext uri="{FF2B5EF4-FFF2-40B4-BE49-F238E27FC236}">
                <a16:creationId xmlns:a16="http://schemas.microsoft.com/office/drawing/2014/main" id="{2E914981-65E2-4D50-9E2F-6F18E2E454C0}"/>
              </a:ext>
            </a:extLst>
          </p:cNvPr>
          <p:cNvSpPr>
            <a:spLocks/>
          </p:cNvSpPr>
          <p:nvPr/>
        </p:nvSpPr>
        <p:spPr bwMode="auto">
          <a:xfrm>
            <a:off x="5284612" y="1060706"/>
            <a:ext cx="3237" cy="6474"/>
          </a:xfrm>
          <a:custGeom>
            <a:avLst/>
            <a:gdLst>
              <a:gd name="T0" fmla="*/ 2 w 2"/>
              <a:gd name="T1" fmla="*/ 4 h 4"/>
              <a:gd name="T2" fmla="*/ 2 w 2"/>
              <a:gd name="T3" fmla="*/ 4 h 4"/>
              <a:gd name="T4" fmla="*/ 2 w 2"/>
              <a:gd name="T5" fmla="*/ 2 h 4"/>
              <a:gd name="T6" fmla="*/ 0 w 2"/>
              <a:gd name="T7" fmla="*/ 0 h 4"/>
              <a:gd name="T8" fmla="*/ 0 w 2"/>
              <a:gd name="T9" fmla="*/ 2 h 4"/>
              <a:gd name="T10" fmla="*/ 0 w 2"/>
              <a:gd name="T11" fmla="*/ 4 h 4"/>
              <a:gd name="T12" fmla="*/ 2 w 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7" name="Freeform 1005">
            <a:extLst>
              <a:ext uri="{FF2B5EF4-FFF2-40B4-BE49-F238E27FC236}">
                <a16:creationId xmlns:a16="http://schemas.microsoft.com/office/drawing/2014/main" id="{1B706BD2-D498-4B07-88C2-61AEF9043AED}"/>
              </a:ext>
            </a:extLst>
          </p:cNvPr>
          <p:cNvSpPr>
            <a:spLocks/>
          </p:cNvSpPr>
          <p:nvPr/>
        </p:nvSpPr>
        <p:spPr bwMode="auto">
          <a:xfrm>
            <a:off x="5318602" y="1039664"/>
            <a:ext cx="6474" cy="9711"/>
          </a:xfrm>
          <a:custGeom>
            <a:avLst/>
            <a:gdLst>
              <a:gd name="T0" fmla="*/ 2 w 4"/>
              <a:gd name="T1" fmla="*/ 6 h 6"/>
              <a:gd name="T2" fmla="*/ 2 w 4"/>
              <a:gd name="T3" fmla="*/ 4 h 6"/>
              <a:gd name="T4" fmla="*/ 4 w 4"/>
              <a:gd name="T5" fmla="*/ 2 h 6"/>
              <a:gd name="T6" fmla="*/ 2 w 4"/>
              <a:gd name="T7" fmla="*/ 0 h 6"/>
              <a:gd name="T8" fmla="*/ 0 w 4"/>
              <a:gd name="T9" fmla="*/ 0 h 6"/>
              <a:gd name="T10" fmla="*/ 0 w 4"/>
              <a:gd name="T11" fmla="*/ 2 h 6"/>
              <a:gd name="T12" fmla="*/ 0 w 4"/>
              <a:gd name="T13" fmla="*/ 6 h 6"/>
              <a:gd name="T14" fmla="*/ 2 w 4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8" name="Freeform 1006">
            <a:extLst>
              <a:ext uri="{FF2B5EF4-FFF2-40B4-BE49-F238E27FC236}">
                <a16:creationId xmlns:a16="http://schemas.microsoft.com/office/drawing/2014/main" id="{345FFD7E-1CF8-44BD-868D-4F1F9C30E788}"/>
              </a:ext>
            </a:extLst>
          </p:cNvPr>
          <p:cNvSpPr>
            <a:spLocks/>
          </p:cNvSpPr>
          <p:nvPr/>
        </p:nvSpPr>
        <p:spPr bwMode="auto">
          <a:xfrm>
            <a:off x="5321839" y="1052612"/>
            <a:ext cx="6474" cy="6474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4 w 4"/>
              <a:gd name="T9" fmla="*/ 0 h 4"/>
              <a:gd name="T10" fmla="*/ 2 w 4"/>
              <a:gd name="T11" fmla="*/ 0 h 4"/>
              <a:gd name="T12" fmla="*/ 0 w 4"/>
              <a:gd name="T13" fmla="*/ 2 h 4"/>
              <a:gd name="T14" fmla="*/ 0 w 4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9" name="Freeform 1007">
            <a:extLst>
              <a:ext uri="{FF2B5EF4-FFF2-40B4-BE49-F238E27FC236}">
                <a16:creationId xmlns:a16="http://schemas.microsoft.com/office/drawing/2014/main" id="{A6AB4F2D-1EC0-483F-8083-974B3F4B14A2}"/>
              </a:ext>
            </a:extLst>
          </p:cNvPr>
          <p:cNvSpPr>
            <a:spLocks/>
          </p:cNvSpPr>
          <p:nvPr/>
        </p:nvSpPr>
        <p:spPr bwMode="auto">
          <a:xfrm>
            <a:off x="5297561" y="1049375"/>
            <a:ext cx="14566" cy="17805"/>
          </a:xfrm>
          <a:custGeom>
            <a:avLst/>
            <a:gdLst>
              <a:gd name="T0" fmla="*/ 2 w 9"/>
              <a:gd name="T1" fmla="*/ 9 h 11"/>
              <a:gd name="T2" fmla="*/ 4 w 9"/>
              <a:gd name="T3" fmla="*/ 11 h 11"/>
              <a:gd name="T4" fmla="*/ 6 w 9"/>
              <a:gd name="T5" fmla="*/ 11 h 11"/>
              <a:gd name="T6" fmla="*/ 8 w 9"/>
              <a:gd name="T7" fmla="*/ 9 h 11"/>
              <a:gd name="T8" fmla="*/ 9 w 9"/>
              <a:gd name="T9" fmla="*/ 7 h 11"/>
              <a:gd name="T10" fmla="*/ 4 w 9"/>
              <a:gd name="T11" fmla="*/ 4 h 11"/>
              <a:gd name="T12" fmla="*/ 4 w 9"/>
              <a:gd name="T13" fmla="*/ 2 h 11"/>
              <a:gd name="T14" fmla="*/ 2 w 9"/>
              <a:gd name="T15" fmla="*/ 0 h 11"/>
              <a:gd name="T16" fmla="*/ 2 w 9"/>
              <a:gd name="T17" fmla="*/ 0 h 11"/>
              <a:gd name="T18" fmla="*/ 0 w 9"/>
              <a:gd name="T19" fmla="*/ 4 h 11"/>
              <a:gd name="T20" fmla="*/ 0 w 9"/>
              <a:gd name="T21" fmla="*/ 4 h 11"/>
              <a:gd name="T22" fmla="*/ 0 w 9"/>
              <a:gd name="T23" fmla="*/ 6 h 11"/>
              <a:gd name="T24" fmla="*/ 2 w 9"/>
              <a:gd name="T25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1">
                <a:moveTo>
                  <a:pt x="2" y="9"/>
                </a:moveTo>
                <a:lnTo>
                  <a:pt x="4" y="11"/>
                </a:lnTo>
                <a:lnTo>
                  <a:pt x="6" y="11"/>
                </a:lnTo>
                <a:lnTo>
                  <a:pt x="8" y="9"/>
                </a:lnTo>
                <a:lnTo>
                  <a:pt x="9" y="7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0" name="Freeform 1008">
            <a:extLst>
              <a:ext uri="{FF2B5EF4-FFF2-40B4-BE49-F238E27FC236}">
                <a16:creationId xmlns:a16="http://schemas.microsoft.com/office/drawing/2014/main" id="{8086EB1E-2000-4153-9347-9E33FA7A116C}"/>
              </a:ext>
            </a:extLst>
          </p:cNvPr>
          <p:cNvSpPr>
            <a:spLocks/>
          </p:cNvSpPr>
          <p:nvPr/>
        </p:nvSpPr>
        <p:spPr bwMode="auto">
          <a:xfrm>
            <a:off x="5601849" y="1227416"/>
            <a:ext cx="9711" cy="19423"/>
          </a:xfrm>
          <a:custGeom>
            <a:avLst/>
            <a:gdLst>
              <a:gd name="T0" fmla="*/ 0 w 6"/>
              <a:gd name="T1" fmla="*/ 10 h 12"/>
              <a:gd name="T2" fmla="*/ 0 w 6"/>
              <a:gd name="T3" fmla="*/ 12 h 12"/>
              <a:gd name="T4" fmla="*/ 4 w 6"/>
              <a:gd name="T5" fmla="*/ 10 h 12"/>
              <a:gd name="T6" fmla="*/ 4 w 6"/>
              <a:gd name="T7" fmla="*/ 6 h 12"/>
              <a:gd name="T8" fmla="*/ 4 w 6"/>
              <a:gd name="T9" fmla="*/ 4 h 12"/>
              <a:gd name="T10" fmla="*/ 6 w 6"/>
              <a:gd name="T11" fmla="*/ 2 h 12"/>
              <a:gd name="T12" fmla="*/ 4 w 6"/>
              <a:gd name="T13" fmla="*/ 0 h 12"/>
              <a:gd name="T14" fmla="*/ 2 w 6"/>
              <a:gd name="T15" fmla="*/ 0 h 12"/>
              <a:gd name="T16" fmla="*/ 0 w 6"/>
              <a:gd name="T17" fmla="*/ 4 h 12"/>
              <a:gd name="T18" fmla="*/ 0 w 6"/>
              <a:gd name="T19" fmla="*/ 6 h 12"/>
              <a:gd name="T20" fmla="*/ 0 w 6"/>
              <a:gd name="T2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12">
                <a:moveTo>
                  <a:pt x="0" y="10"/>
                </a:moveTo>
                <a:lnTo>
                  <a:pt x="0" y="12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B18B5901-2812-49F5-8667-379C3D0AFED1}"/>
              </a:ext>
            </a:extLst>
          </p:cNvPr>
          <p:cNvSpPr>
            <a:spLocks/>
          </p:cNvSpPr>
          <p:nvPr/>
        </p:nvSpPr>
        <p:spPr bwMode="auto">
          <a:xfrm>
            <a:off x="5151891" y="1118974"/>
            <a:ext cx="11330" cy="17804"/>
          </a:xfrm>
          <a:custGeom>
            <a:avLst/>
            <a:gdLst>
              <a:gd name="T0" fmla="*/ 2 w 7"/>
              <a:gd name="T1" fmla="*/ 9 h 11"/>
              <a:gd name="T2" fmla="*/ 3 w 7"/>
              <a:gd name="T3" fmla="*/ 11 h 11"/>
              <a:gd name="T4" fmla="*/ 5 w 7"/>
              <a:gd name="T5" fmla="*/ 11 h 11"/>
              <a:gd name="T6" fmla="*/ 7 w 7"/>
              <a:gd name="T7" fmla="*/ 11 h 11"/>
              <a:gd name="T8" fmla="*/ 7 w 7"/>
              <a:gd name="T9" fmla="*/ 9 h 11"/>
              <a:gd name="T10" fmla="*/ 5 w 7"/>
              <a:gd name="T11" fmla="*/ 6 h 11"/>
              <a:gd name="T12" fmla="*/ 3 w 7"/>
              <a:gd name="T13" fmla="*/ 2 h 11"/>
              <a:gd name="T14" fmla="*/ 2 w 7"/>
              <a:gd name="T15" fmla="*/ 0 h 11"/>
              <a:gd name="T16" fmla="*/ 0 w 7"/>
              <a:gd name="T17" fmla="*/ 0 h 11"/>
              <a:gd name="T18" fmla="*/ 0 w 7"/>
              <a:gd name="T19" fmla="*/ 4 h 11"/>
              <a:gd name="T20" fmla="*/ 2 w 7"/>
              <a:gd name="T21" fmla="*/ 6 h 11"/>
              <a:gd name="T22" fmla="*/ 2 w 7"/>
              <a:gd name="T23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11">
                <a:moveTo>
                  <a:pt x="2" y="9"/>
                </a:moveTo>
                <a:lnTo>
                  <a:pt x="3" y="11"/>
                </a:lnTo>
                <a:lnTo>
                  <a:pt x="5" y="11"/>
                </a:lnTo>
                <a:lnTo>
                  <a:pt x="7" y="11"/>
                </a:lnTo>
                <a:lnTo>
                  <a:pt x="7" y="9"/>
                </a:lnTo>
                <a:lnTo>
                  <a:pt x="5" y="6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305C663C-8729-46ED-A2CC-75122304C97B}"/>
              </a:ext>
            </a:extLst>
          </p:cNvPr>
          <p:cNvSpPr>
            <a:spLocks/>
          </p:cNvSpPr>
          <p:nvPr/>
        </p:nvSpPr>
        <p:spPr bwMode="auto">
          <a:xfrm>
            <a:off x="5083911" y="1133541"/>
            <a:ext cx="6474" cy="9711"/>
          </a:xfrm>
          <a:custGeom>
            <a:avLst/>
            <a:gdLst>
              <a:gd name="T0" fmla="*/ 4 w 4"/>
              <a:gd name="T1" fmla="*/ 4 h 6"/>
              <a:gd name="T2" fmla="*/ 4 w 4"/>
              <a:gd name="T3" fmla="*/ 4 h 6"/>
              <a:gd name="T4" fmla="*/ 4 w 4"/>
              <a:gd name="T5" fmla="*/ 2 h 6"/>
              <a:gd name="T6" fmla="*/ 2 w 4"/>
              <a:gd name="T7" fmla="*/ 0 h 6"/>
              <a:gd name="T8" fmla="*/ 0 w 4"/>
              <a:gd name="T9" fmla="*/ 0 h 6"/>
              <a:gd name="T10" fmla="*/ 0 w 4"/>
              <a:gd name="T11" fmla="*/ 4 h 6"/>
              <a:gd name="T12" fmla="*/ 4 w 4"/>
              <a:gd name="T13" fmla="*/ 6 h 6"/>
              <a:gd name="T14" fmla="*/ 4 w 4"/>
              <a:gd name="T1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4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C3C97838-DB8F-494B-B213-C3DCA2860A46}"/>
              </a:ext>
            </a:extLst>
          </p:cNvPr>
          <p:cNvSpPr>
            <a:spLocks/>
          </p:cNvSpPr>
          <p:nvPr/>
        </p:nvSpPr>
        <p:spPr bwMode="auto">
          <a:xfrm>
            <a:off x="5608322" y="1246840"/>
            <a:ext cx="6474" cy="14567"/>
          </a:xfrm>
          <a:custGeom>
            <a:avLst/>
            <a:gdLst>
              <a:gd name="T0" fmla="*/ 0 w 4"/>
              <a:gd name="T1" fmla="*/ 3 h 9"/>
              <a:gd name="T2" fmla="*/ 2 w 4"/>
              <a:gd name="T3" fmla="*/ 9 h 9"/>
              <a:gd name="T4" fmla="*/ 4 w 4"/>
              <a:gd name="T5" fmla="*/ 9 h 9"/>
              <a:gd name="T6" fmla="*/ 4 w 4"/>
              <a:gd name="T7" fmla="*/ 7 h 9"/>
              <a:gd name="T8" fmla="*/ 4 w 4"/>
              <a:gd name="T9" fmla="*/ 2 h 9"/>
              <a:gd name="T10" fmla="*/ 4 w 4"/>
              <a:gd name="T11" fmla="*/ 0 h 9"/>
              <a:gd name="T12" fmla="*/ 2 w 4"/>
              <a:gd name="T13" fmla="*/ 2 h 9"/>
              <a:gd name="T14" fmla="*/ 0 w 4"/>
              <a:gd name="T15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0" y="3"/>
                </a:moveTo>
                <a:lnTo>
                  <a:pt x="2" y="9"/>
                </a:lnTo>
                <a:lnTo>
                  <a:pt x="4" y="9"/>
                </a:lnTo>
                <a:lnTo>
                  <a:pt x="4" y="7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0D09FD00-C59E-457A-8250-9F4B4C882AE9}"/>
              </a:ext>
            </a:extLst>
          </p:cNvPr>
          <p:cNvSpPr>
            <a:spLocks/>
          </p:cNvSpPr>
          <p:nvPr/>
        </p:nvSpPr>
        <p:spPr bwMode="auto">
          <a:xfrm>
            <a:off x="4748871" y="2143518"/>
            <a:ext cx="9711" cy="3237"/>
          </a:xfrm>
          <a:custGeom>
            <a:avLst/>
            <a:gdLst>
              <a:gd name="T0" fmla="*/ 4 w 6"/>
              <a:gd name="T1" fmla="*/ 2 h 2"/>
              <a:gd name="T2" fmla="*/ 6 w 6"/>
              <a:gd name="T3" fmla="*/ 0 h 2"/>
              <a:gd name="T4" fmla="*/ 4 w 6"/>
              <a:gd name="T5" fmla="*/ 0 h 2"/>
              <a:gd name="T6" fmla="*/ 0 w 6"/>
              <a:gd name="T7" fmla="*/ 0 h 2"/>
              <a:gd name="T8" fmla="*/ 0 w 6"/>
              <a:gd name="T9" fmla="*/ 0 h 2"/>
              <a:gd name="T10" fmla="*/ 2 w 6"/>
              <a:gd name="T11" fmla="*/ 2 h 2"/>
              <a:gd name="T12" fmla="*/ 4 w 6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BC7B00ED-7B06-4D38-B227-9A15E0E38BD2}"/>
              </a:ext>
            </a:extLst>
          </p:cNvPr>
          <p:cNvSpPr>
            <a:spLocks/>
          </p:cNvSpPr>
          <p:nvPr/>
        </p:nvSpPr>
        <p:spPr bwMode="auto">
          <a:xfrm>
            <a:off x="4761819" y="1955766"/>
            <a:ext cx="59886" cy="63124"/>
          </a:xfrm>
          <a:custGeom>
            <a:avLst/>
            <a:gdLst>
              <a:gd name="T0" fmla="*/ 0 w 37"/>
              <a:gd name="T1" fmla="*/ 15 h 39"/>
              <a:gd name="T2" fmla="*/ 0 w 37"/>
              <a:gd name="T3" fmla="*/ 17 h 39"/>
              <a:gd name="T4" fmla="*/ 0 w 37"/>
              <a:gd name="T5" fmla="*/ 21 h 39"/>
              <a:gd name="T6" fmla="*/ 3 w 37"/>
              <a:gd name="T7" fmla="*/ 22 h 39"/>
              <a:gd name="T8" fmla="*/ 1 w 37"/>
              <a:gd name="T9" fmla="*/ 22 h 39"/>
              <a:gd name="T10" fmla="*/ 0 w 37"/>
              <a:gd name="T11" fmla="*/ 24 h 39"/>
              <a:gd name="T12" fmla="*/ 1 w 37"/>
              <a:gd name="T13" fmla="*/ 28 h 39"/>
              <a:gd name="T14" fmla="*/ 9 w 37"/>
              <a:gd name="T15" fmla="*/ 30 h 39"/>
              <a:gd name="T16" fmla="*/ 11 w 37"/>
              <a:gd name="T17" fmla="*/ 30 h 39"/>
              <a:gd name="T18" fmla="*/ 13 w 37"/>
              <a:gd name="T19" fmla="*/ 32 h 39"/>
              <a:gd name="T20" fmla="*/ 18 w 37"/>
              <a:gd name="T21" fmla="*/ 28 h 39"/>
              <a:gd name="T22" fmla="*/ 15 w 37"/>
              <a:gd name="T23" fmla="*/ 34 h 39"/>
              <a:gd name="T24" fmla="*/ 11 w 37"/>
              <a:gd name="T25" fmla="*/ 34 h 39"/>
              <a:gd name="T26" fmla="*/ 7 w 37"/>
              <a:gd name="T27" fmla="*/ 32 h 39"/>
              <a:gd name="T28" fmla="*/ 5 w 37"/>
              <a:gd name="T29" fmla="*/ 32 h 39"/>
              <a:gd name="T30" fmla="*/ 5 w 37"/>
              <a:gd name="T31" fmla="*/ 34 h 39"/>
              <a:gd name="T32" fmla="*/ 5 w 37"/>
              <a:gd name="T33" fmla="*/ 36 h 39"/>
              <a:gd name="T34" fmla="*/ 11 w 37"/>
              <a:gd name="T35" fmla="*/ 36 h 39"/>
              <a:gd name="T36" fmla="*/ 13 w 37"/>
              <a:gd name="T37" fmla="*/ 39 h 39"/>
              <a:gd name="T38" fmla="*/ 15 w 37"/>
              <a:gd name="T39" fmla="*/ 39 h 39"/>
              <a:gd name="T40" fmla="*/ 17 w 37"/>
              <a:gd name="T41" fmla="*/ 37 h 39"/>
              <a:gd name="T42" fmla="*/ 26 w 37"/>
              <a:gd name="T43" fmla="*/ 36 h 39"/>
              <a:gd name="T44" fmla="*/ 32 w 37"/>
              <a:gd name="T45" fmla="*/ 36 h 39"/>
              <a:gd name="T46" fmla="*/ 37 w 37"/>
              <a:gd name="T47" fmla="*/ 32 h 39"/>
              <a:gd name="T48" fmla="*/ 35 w 37"/>
              <a:gd name="T49" fmla="*/ 26 h 39"/>
              <a:gd name="T50" fmla="*/ 33 w 37"/>
              <a:gd name="T51" fmla="*/ 22 h 39"/>
              <a:gd name="T52" fmla="*/ 30 w 37"/>
              <a:gd name="T53" fmla="*/ 22 h 39"/>
              <a:gd name="T54" fmla="*/ 28 w 37"/>
              <a:gd name="T55" fmla="*/ 21 h 39"/>
              <a:gd name="T56" fmla="*/ 26 w 37"/>
              <a:gd name="T57" fmla="*/ 13 h 39"/>
              <a:gd name="T58" fmla="*/ 22 w 37"/>
              <a:gd name="T59" fmla="*/ 7 h 39"/>
              <a:gd name="T60" fmla="*/ 17 w 37"/>
              <a:gd name="T61" fmla="*/ 6 h 39"/>
              <a:gd name="T62" fmla="*/ 15 w 37"/>
              <a:gd name="T63" fmla="*/ 4 h 39"/>
              <a:gd name="T64" fmla="*/ 9 w 37"/>
              <a:gd name="T65" fmla="*/ 2 h 39"/>
              <a:gd name="T66" fmla="*/ 5 w 37"/>
              <a:gd name="T67" fmla="*/ 0 h 39"/>
              <a:gd name="T68" fmla="*/ 5 w 37"/>
              <a:gd name="T69" fmla="*/ 4 h 39"/>
              <a:gd name="T70" fmla="*/ 1 w 37"/>
              <a:gd name="T71" fmla="*/ 6 h 39"/>
              <a:gd name="T72" fmla="*/ 1 w 37"/>
              <a:gd name="T73" fmla="*/ 11 h 39"/>
              <a:gd name="T74" fmla="*/ 5 w 37"/>
              <a:gd name="T75" fmla="*/ 13 h 39"/>
              <a:gd name="T76" fmla="*/ 7 w 37"/>
              <a:gd name="T77" fmla="*/ 15 h 39"/>
              <a:gd name="T78" fmla="*/ 3 w 37"/>
              <a:gd name="T79" fmla="*/ 13 h 39"/>
              <a:gd name="T80" fmla="*/ 0 w 37"/>
              <a:gd name="T81" fmla="*/ 1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7" h="39">
                <a:moveTo>
                  <a:pt x="0" y="15"/>
                </a:moveTo>
                <a:lnTo>
                  <a:pt x="0" y="17"/>
                </a:lnTo>
                <a:lnTo>
                  <a:pt x="0" y="21"/>
                </a:lnTo>
                <a:lnTo>
                  <a:pt x="3" y="22"/>
                </a:lnTo>
                <a:lnTo>
                  <a:pt x="1" y="22"/>
                </a:lnTo>
                <a:lnTo>
                  <a:pt x="0" y="24"/>
                </a:lnTo>
                <a:lnTo>
                  <a:pt x="1" y="28"/>
                </a:lnTo>
                <a:lnTo>
                  <a:pt x="9" y="30"/>
                </a:lnTo>
                <a:lnTo>
                  <a:pt x="11" y="30"/>
                </a:lnTo>
                <a:lnTo>
                  <a:pt x="13" y="32"/>
                </a:lnTo>
                <a:lnTo>
                  <a:pt x="18" y="28"/>
                </a:lnTo>
                <a:lnTo>
                  <a:pt x="15" y="34"/>
                </a:lnTo>
                <a:lnTo>
                  <a:pt x="11" y="34"/>
                </a:lnTo>
                <a:lnTo>
                  <a:pt x="7" y="32"/>
                </a:lnTo>
                <a:lnTo>
                  <a:pt x="5" y="32"/>
                </a:lnTo>
                <a:lnTo>
                  <a:pt x="5" y="34"/>
                </a:lnTo>
                <a:lnTo>
                  <a:pt x="5" y="36"/>
                </a:lnTo>
                <a:lnTo>
                  <a:pt x="11" y="36"/>
                </a:lnTo>
                <a:lnTo>
                  <a:pt x="13" y="39"/>
                </a:lnTo>
                <a:lnTo>
                  <a:pt x="15" y="39"/>
                </a:lnTo>
                <a:lnTo>
                  <a:pt x="17" y="37"/>
                </a:lnTo>
                <a:lnTo>
                  <a:pt x="26" y="36"/>
                </a:lnTo>
                <a:lnTo>
                  <a:pt x="32" y="36"/>
                </a:lnTo>
                <a:lnTo>
                  <a:pt x="37" y="32"/>
                </a:lnTo>
                <a:lnTo>
                  <a:pt x="35" y="26"/>
                </a:lnTo>
                <a:lnTo>
                  <a:pt x="33" y="22"/>
                </a:lnTo>
                <a:lnTo>
                  <a:pt x="30" y="22"/>
                </a:lnTo>
                <a:lnTo>
                  <a:pt x="28" y="21"/>
                </a:lnTo>
                <a:lnTo>
                  <a:pt x="26" y="13"/>
                </a:lnTo>
                <a:lnTo>
                  <a:pt x="22" y="7"/>
                </a:lnTo>
                <a:lnTo>
                  <a:pt x="17" y="6"/>
                </a:lnTo>
                <a:lnTo>
                  <a:pt x="15" y="4"/>
                </a:lnTo>
                <a:lnTo>
                  <a:pt x="9" y="2"/>
                </a:lnTo>
                <a:lnTo>
                  <a:pt x="5" y="0"/>
                </a:lnTo>
                <a:lnTo>
                  <a:pt x="5" y="4"/>
                </a:lnTo>
                <a:lnTo>
                  <a:pt x="1" y="6"/>
                </a:lnTo>
                <a:lnTo>
                  <a:pt x="1" y="11"/>
                </a:lnTo>
                <a:lnTo>
                  <a:pt x="5" y="13"/>
                </a:lnTo>
                <a:lnTo>
                  <a:pt x="7" y="15"/>
                </a:lnTo>
                <a:lnTo>
                  <a:pt x="3" y="13"/>
                </a:lnTo>
                <a:lnTo>
                  <a:pt x="0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FFAFE5CE-01F6-4142-B55D-F8F57E8A114A}"/>
              </a:ext>
            </a:extLst>
          </p:cNvPr>
          <p:cNvSpPr>
            <a:spLocks/>
          </p:cNvSpPr>
          <p:nvPr/>
        </p:nvSpPr>
        <p:spPr bwMode="auto">
          <a:xfrm>
            <a:off x="4752108" y="2094962"/>
            <a:ext cx="9711" cy="6474"/>
          </a:xfrm>
          <a:custGeom>
            <a:avLst/>
            <a:gdLst>
              <a:gd name="T0" fmla="*/ 4 w 6"/>
              <a:gd name="T1" fmla="*/ 0 h 4"/>
              <a:gd name="T2" fmla="*/ 6 w 6"/>
              <a:gd name="T3" fmla="*/ 0 h 4"/>
              <a:gd name="T4" fmla="*/ 4 w 6"/>
              <a:gd name="T5" fmla="*/ 0 h 4"/>
              <a:gd name="T6" fmla="*/ 2 w 6"/>
              <a:gd name="T7" fmla="*/ 2 h 4"/>
              <a:gd name="T8" fmla="*/ 0 w 6"/>
              <a:gd name="T9" fmla="*/ 2 h 4"/>
              <a:gd name="T10" fmla="*/ 2 w 6"/>
              <a:gd name="T11" fmla="*/ 4 h 4"/>
              <a:gd name="T12" fmla="*/ 2 w 6"/>
              <a:gd name="T13" fmla="*/ 2 h 4"/>
              <a:gd name="T14" fmla="*/ 4 w 6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1C6D5D14-80B0-4A16-9184-F0827E792826}"/>
              </a:ext>
            </a:extLst>
          </p:cNvPr>
          <p:cNvSpPr>
            <a:spLocks/>
          </p:cNvSpPr>
          <p:nvPr/>
        </p:nvSpPr>
        <p:spPr bwMode="auto">
          <a:xfrm>
            <a:off x="4766675" y="1942818"/>
            <a:ext cx="9711" cy="9711"/>
          </a:xfrm>
          <a:custGeom>
            <a:avLst/>
            <a:gdLst>
              <a:gd name="T0" fmla="*/ 4 w 6"/>
              <a:gd name="T1" fmla="*/ 6 h 6"/>
              <a:gd name="T2" fmla="*/ 6 w 6"/>
              <a:gd name="T3" fmla="*/ 4 h 6"/>
              <a:gd name="T4" fmla="*/ 4 w 6"/>
              <a:gd name="T5" fmla="*/ 0 h 6"/>
              <a:gd name="T6" fmla="*/ 2 w 6"/>
              <a:gd name="T7" fmla="*/ 0 h 6"/>
              <a:gd name="T8" fmla="*/ 0 w 6"/>
              <a:gd name="T9" fmla="*/ 2 h 6"/>
              <a:gd name="T10" fmla="*/ 2 w 6"/>
              <a:gd name="T11" fmla="*/ 4 h 6"/>
              <a:gd name="T12" fmla="*/ 4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4" y="6"/>
                </a:moveTo>
                <a:lnTo>
                  <a:pt x="6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84842C64-3FB5-4149-A30A-36B0EDD54028}"/>
              </a:ext>
            </a:extLst>
          </p:cNvPr>
          <p:cNvSpPr>
            <a:spLocks/>
          </p:cNvSpPr>
          <p:nvPr/>
        </p:nvSpPr>
        <p:spPr bwMode="auto">
          <a:xfrm>
            <a:off x="4769912" y="2258435"/>
            <a:ext cx="6474" cy="6474"/>
          </a:xfrm>
          <a:custGeom>
            <a:avLst/>
            <a:gdLst>
              <a:gd name="T0" fmla="*/ 0 w 4"/>
              <a:gd name="T1" fmla="*/ 4 h 4"/>
              <a:gd name="T2" fmla="*/ 2 w 4"/>
              <a:gd name="T3" fmla="*/ 2 h 4"/>
              <a:gd name="T4" fmla="*/ 4 w 4"/>
              <a:gd name="T5" fmla="*/ 0 h 4"/>
              <a:gd name="T6" fmla="*/ 2 w 4"/>
              <a:gd name="T7" fmla="*/ 0 h 4"/>
              <a:gd name="T8" fmla="*/ 0 w 4"/>
              <a:gd name="T9" fmla="*/ 4 h 4"/>
              <a:gd name="T10" fmla="*/ 0 w 4"/>
              <a:gd name="T11" fmla="*/ 4 h 4"/>
              <a:gd name="T12" fmla="*/ 0 w 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2" y="2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CEF48675-A5B1-4E17-9C6A-F587706B3CB7}"/>
              </a:ext>
            </a:extLst>
          </p:cNvPr>
          <p:cNvSpPr>
            <a:spLocks/>
          </p:cNvSpPr>
          <p:nvPr/>
        </p:nvSpPr>
        <p:spPr bwMode="auto">
          <a:xfrm>
            <a:off x="4779623" y="2052879"/>
            <a:ext cx="9711" cy="6474"/>
          </a:xfrm>
          <a:custGeom>
            <a:avLst/>
            <a:gdLst>
              <a:gd name="T0" fmla="*/ 0 w 6"/>
              <a:gd name="T1" fmla="*/ 2 h 4"/>
              <a:gd name="T2" fmla="*/ 0 w 6"/>
              <a:gd name="T3" fmla="*/ 2 h 4"/>
              <a:gd name="T4" fmla="*/ 0 w 6"/>
              <a:gd name="T5" fmla="*/ 4 h 4"/>
              <a:gd name="T6" fmla="*/ 6 w 6"/>
              <a:gd name="T7" fmla="*/ 2 h 4"/>
              <a:gd name="T8" fmla="*/ 6 w 6"/>
              <a:gd name="T9" fmla="*/ 0 h 4"/>
              <a:gd name="T10" fmla="*/ 2 w 6"/>
              <a:gd name="T11" fmla="*/ 0 h 4"/>
              <a:gd name="T12" fmla="*/ 0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0" y="2"/>
                </a:moveTo>
                <a:lnTo>
                  <a:pt x="0" y="2"/>
                </a:lnTo>
                <a:lnTo>
                  <a:pt x="0" y="4"/>
                </a:lnTo>
                <a:lnTo>
                  <a:pt x="6" y="2"/>
                </a:ln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132DF55E-2E23-4A63-BCD2-30F504C9A5E9}"/>
              </a:ext>
            </a:extLst>
          </p:cNvPr>
          <p:cNvSpPr>
            <a:spLocks/>
          </p:cNvSpPr>
          <p:nvPr/>
        </p:nvSpPr>
        <p:spPr bwMode="auto">
          <a:xfrm>
            <a:off x="4800664" y="2052879"/>
            <a:ext cx="9711" cy="3237"/>
          </a:xfrm>
          <a:custGeom>
            <a:avLst/>
            <a:gdLst>
              <a:gd name="T0" fmla="*/ 4 w 6"/>
              <a:gd name="T1" fmla="*/ 2 h 2"/>
              <a:gd name="T2" fmla="*/ 6 w 6"/>
              <a:gd name="T3" fmla="*/ 0 h 2"/>
              <a:gd name="T4" fmla="*/ 4 w 6"/>
              <a:gd name="T5" fmla="*/ 0 h 2"/>
              <a:gd name="T6" fmla="*/ 0 w 6"/>
              <a:gd name="T7" fmla="*/ 0 h 2"/>
              <a:gd name="T8" fmla="*/ 2 w 6"/>
              <a:gd name="T9" fmla="*/ 2 h 2"/>
              <a:gd name="T10" fmla="*/ 4 w 6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18A5CE82-7AEC-4A2B-A94E-820B16DA3018}"/>
              </a:ext>
            </a:extLst>
          </p:cNvPr>
          <p:cNvSpPr>
            <a:spLocks/>
          </p:cNvSpPr>
          <p:nvPr/>
        </p:nvSpPr>
        <p:spPr bwMode="auto">
          <a:xfrm>
            <a:off x="4739159" y="2143518"/>
            <a:ext cx="3237" cy="3237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2 w 2"/>
              <a:gd name="T5" fmla="*/ 0 h 2"/>
              <a:gd name="T6" fmla="*/ 0 w 2"/>
              <a:gd name="T7" fmla="*/ 0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0A48BB94-F792-421E-BA84-80788BE1F0DC}"/>
              </a:ext>
            </a:extLst>
          </p:cNvPr>
          <p:cNvSpPr>
            <a:spLocks/>
          </p:cNvSpPr>
          <p:nvPr/>
        </p:nvSpPr>
        <p:spPr bwMode="auto">
          <a:xfrm>
            <a:off x="4959283" y="2373353"/>
            <a:ext cx="0" cy="3237"/>
          </a:xfrm>
          <a:custGeom>
            <a:avLst/>
            <a:gdLst>
              <a:gd name="T0" fmla="*/ 0 h 2"/>
              <a:gd name="T1" fmla="*/ 2 h 2"/>
              <a:gd name="T2" fmla="*/ 2 h 2"/>
              <a:gd name="T3" fmla="*/ 2 h 2"/>
              <a:gd name="T4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8D9ABD15-43FA-4F27-85CD-74996B868AB6}"/>
              </a:ext>
            </a:extLst>
          </p:cNvPr>
          <p:cNvSpPr>
            <a:spLocks/>
          </p:cNvSpPr>
          <p:nvPr/>
        </p:nvSpPr>
        <p:spPr bwMode="auto">
          <a:xfrm>
            <a:off x="4769912" y="2261673"/>
            <a:ext cx="9711" cy="9711"/>
          </a:xfrm>
          <a:custGeom>
            <a:avLst/>
            <a:gdLst>
              <a:gd name="T0" fmla="*/ 0 w 6"/>
              <a:gd name="T1" fmla="*/ 4 h 6"/>
              <a:gd name="T2" fmla="*/ 4 w 6"/>
              <a:gd name="T3" fmla="*/ 2 h 6"/>
              <a:gd name="T4" fmla="*/ 6 w 6"/>
              <a:gd name="T5" fmla="*/ 0 h 6"/>
              <a:gd name="T6" fmla="*/ 4 w 6"/>
              <a:gd name="T7" fmla="*/ 0 h 6"/>
              <a:gd name="T8" fmla="*/ 2 w 6"/>
              <a:gd name="T9" fmla="*/ 2 h 6"/>
              <a:gd name="T10" fmla="*/ 0 w 6"/>
              <a:gd name="T11" fmla="*/ 6 h 6"/>
              <a:gd name="T12" fmla="*/ 0 w 6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0" y="4"/>
                </a:move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6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EF42B77B-E1CB-4ECD-AAB6-8FEB39B09E40}"/>
              </a:ext>
            </a:extLst>
          </p:cNvPr>
          <p:cNvSpPr>
            <a:spLocks/>
          </p:cNvSpPr>
          <p:nvPr/>
        </p:nvSpPr>
        <p:spPr bwMode="auto">
          <a:xfrm>
            <a:off x="4745634" y="2149992"/>
            <a:ext cx="9711" cy="3237"/>
          </a:xfrm>
          <a:custGeom>
            <a:avLst/>
            <a:gdLst>
              <a:gd name="T0" fmla="*/ 4 w 6"/>
              <a:gd name="T1" fmla="*/ 2 h 2"/>
              <a:gd name="T2" fmla="*/ 6 w 6"/>
              <a:gd name="T3" fmla="*/ 0 h 2"/>
              <a:gd name="T4" fmla="*/ 4 w 6"/>
              <a:gd name="T5" fmla="*/ 0 h 2"/>
              <a:gd name="T6" fmla="*/ 0 w 6"/>
              <a:gd name="T7" fmla="*/ 0 h 2"/>
              <a:gd name="T8" fmla="*/ 4 w 6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4" y="2"/>
                </a:move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6EF45AF3-C16A-44DF-846A-64831615CC96}"/>
              </a:ext>
            </a:extLst>
          </p:cNvPr>
          <p:cNvSpPr>
            <a:spLocks/>
          </p:cNvSpPr>
          <p:nvPr/>
        </p:nvSpPr>
        <p:spPr bwMode="auto">
          <a:xfrm>
            <a:off x="4789335" y="1810096"/>
            <a:ext cx="14567" cy="14567"/>
          </a:xfrm>
          <a:custGeom>
            <a:avLst/>
            <a:gdLst>
              <a:gd name="T0" fmla="*/ 1 w 9"/>
              <a:gd name="T1" fmla="*/ 4 h 9"/>
              <a:gd name="T2" fmla="*/ 1 w 9"/>
              <a:gd name="T3" fmla="*/ 6 h 9"/>
              <a:gd name="T4" fmla="*/ 0 w 9"/>
              <a:gd name="T5" fmla="*/ 6 h 9"/>
              <a:gd name="T6" fmla="*/ 0 w 9"/>
              <a:gd name="T7" fmla="*/ 8 h 9"/>
              <a:gd name="T8" fmla="*/ 0 w 9"/>
              <a:gd name="T9" fmla="*/ 9 h 9"/>
              <a:gd name="T10" fmla="*/ 0 w 9"/>
              <a:gd name="T11" fmla="*/ 9 h 9"/>
              <a:gd name="T12" fmla="*/ 1 w 9"/>
              <a:gd name="T13" fmla="*/ 9 h 9"/>
              <a:gd name="T14" fmla="*/ 7 w 9"/>
              <a:gd name="T15" fmla="*/ 6 h 9"/>
              <a:gd name="T16" fmla="*/ 9 w 9"/>
              <a:gd name="T17" fmla="*/ 2 h 9"/>
              <a:gd name="T18" fmla="*/ 9 w 9"/>
              <a:gd name="T19" fmla="*/ 0 h 9"/>
              <a:gd name="T20" fmla="*/ 7 w 9"/>
              <a:gd name="T21" fmla="*/ 0 h 9"/>
              <a:gd name="T22" fmla="*/ 3 w 9"/>
              <a:gd name="T23" fmla="*/ 4 h 9"/>
              <a:gd name="T24" fmla="*/ 1 w 9"/>
              <a:gd name="T25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9">
                <a:moveTo>
                  <a:pt x="1" y="4"/>
                </a:moveTo>
                <a:lnTo>
                  <a:pt x="1" y="6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9"/>
                </a:lnTo>
                <a:lnTo>
                  <a:pt x="1" y="9"/>
                </a:lnTo>
                <a:lnTo>
                  <a:pt x="7" y="6"/>
                </a:lnTo>
                <a:lnTo>
                  <a:pt x="9" y="2"/>
                </a:lnTo>
                <a:lnTo>
                  <a:pt x="9" y="0"/>
                </a:lnTo>
                <a:lnTo>
                  <a:pt x="7" y="0"/>
                </a:lnTo>
                <a:lnTo>
                  <a:pt x="3" y="4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0F2DCD30-CD8E-49D5-8135-34C9318501B1}"/>
              </a:ext>
            </a:extLst>
          </p:cNvPr>
          <p:cNvSpPr>
            <a:spLocks/>
          </p:cNvSpPr>
          <p:nvPr/>
        </p:nvSpPr>
        <p:spPr bwMode="auto">
          <a:xfrm>
            <a:off x="4797427" y="2077157"/>
            <a:ext cx="9711" cy="3237"/>
          </a:xfrm>
          <a:custGeom>
            <a:avLst/>
            <a:gdLst>
              <a:gd name="T0" fmla="*/ 6 w 6"/>
              <a:gd name="T1" fmla="*/ 0 h 2"/>
              <a:gd name="T2" fmla="*/ 2 w 6"/>
              <a:gd name="T3" fmla="*/ 0 h 2"/>
              <a:gd name="T4" fmla="*/ 0 w 6"/>
              <a:gd name="T5" fmla="*/ 0 h 2"/>
              <a:gd name="T6" fmla="*/ 0 w 6"/>
              <a:gd name="T7" fmla="*/ 2 h 2"/>
              <a:gd name="T8" fmla="*/ 2 w 6"/>
              <a:gd name="T9" fmla="*/ 2 h 2"/>
              <a:gd name="T10" fmla="*/ 6 w 6"/>
              <a:gd name="T11" fmla="*/ 2 h 2"/>
              <a:gd name="T12" fmla="*/ 6 w 6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">
                <a:moveTo>
                  <a:pt x="6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8CCB0A70-2A29-4A8A-A5EF-F1FC973B3C3B}"/>
              </a:ext>
            </a:extLst>
          </p:cNvPr>
          <p:cNvSpPr>
            <a:spLocks/>
          </p:cNvSpPr>
          <p:nvPr/>
        </p:nvSpPr>
        <p:spPr bwMode="auto">
          <a:xfrm>
            <a:off x="4831417" y="1931488"/>
            <a:ext cx="9711" cy="6474"/>
          </a:xfrm>
          <a:custGeom>
            <a:avLst/>
            <a:gdLst>
              <a:gd name="T0" fmla="*/ 2 w 6"/>
              <a:gd name="T1" fmla="*/ 0 h 4"/>
              <a:gd name="T2" fmla="*/ 0 w 6"/>
              <a:gd name="T3" fmla="*/ 2 h 4"/>
              <a:gd name="T4" fmla="*/ 4 w 6"/>
              <a:gd name="T5" fmla="*/ 4 h 4"/>
              <a:gd name="T6" fmla="*/ 6 w 6"/>
              <a:gd name="T7" fmla="*/ 4 h 4"/>
              <a:gd name="T8" fmla="*/ 4 w 6"/>
              <a:gd name="T9" fmla="*/ 2 h 4"/>
              <a:gd name="T10" fmla="*/ 2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0" y="2"/>
                </a:lnTo>
                <a:lnTo>
                  <a:pt x="4" y="4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8E71728F-3AEC-4BD6-87FF-76842EB8884F}"/>
              </a:ext>
            </a:extLst>
          </p:cNvPr>
          <p:cNvSpPr>
            <a:spLocks/>
          </p:cNvSpPr>
          <p:nvPr/>
        </p:nvSpPr>
        <p:spPr bwMode="auto">
          <a:xfrm>
            <a:off x="4786098" y="1695179"/>
            <a:ext cx="21041" cy="9711"/>
          </a:xfrm>
          <a:custGeom>
            <a:avLst/>
            <a:gdLst>
              <a:gd name="T0" fmla="*/ 11 w 13"/>
              <a:gd name="T1" fmla="*/ 6 h 6"/>
              <a:gd name="T2" fmla="*/ 13 w 13"/>
              <a:gd name="T3" fmla="*/ 6 h 6"/>
              <a:gd name="T4" fmla="*/ 13 w 13"/>
              <a:gd name="T5" fmla="*/ 4 h 6"/>
              <a:gd name="T6" fmla="*/ 11 w 13"/>
              <a:gd name="T7" fmla="*/ 2 h 6"/>
              <a:gd name="T8" fmla="*/ 7 w 13"/>
              <a:gd name="T9" fmla="*/ 0 h 6"/>
              <a:gd name="T10" fmla="*/ 5 w 13"/>
              <a:gd name="T11" fmla="*/ 2 h 6"/>
              <a:gd name="T12" fmla="*/ 2 w 13"/>
              <a:gd name="T13" fmla="*/ 0 h 6"/>
              <a:gd name="T14" fmla="*/ 0 w 13"/>
              <a:gd name="T15" fmla="*/ 0 h 6"/>
              <a:gd name="T16" fmla="*/ 0 w 13"/>
              <a:gd name="T17" fmla="*/ 2 h 6"/>
              <a:gd name="T18" fmla="*/ 0 w 13"/>
              <a:gd name="T19" fmla="*/ 2 h 6"/>
              <a:gd name="T20" fmla="*/ 2 w 13"/>
              <a:gd name="T21" fmla="*/ 4 h 6"/>
              <a:gd name="T22" fmla="*/ 3 w 13"/>
              <a:gd name="T23" fmla="*/ 4 h 6"/>
              <a:gd name="T24" fmla="*/ 9 w 13"/>
              <a:gd name="T25" fmla="*/ 4 h 6"/>
              <a:gd name="T26" fmla="*/ 11 w 13"/>
              <a:gd name="T2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" h="6">
                <a:moveTo>
                  <a:pt x="11" y="6"/>
                </a:moveTo>
                <a:lnTo>
                  <a:pt x="13" y="6"/>
                </a:lnTo>
                <a:lnTo>
                  <a:pt x="13" y="4"/>
                </a:lnTo>
                <a:lnTo>
                  <a:pt x="11" y="2"/>
                </a:lnTo>
                <a:lnTo>
                  <a:pt x="7" y="0"/>
                </a:lnTo>
                <a:lnTo>
                  <a:pt x="5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3" y="4"/>
                </a:lnTo>
                <a:lnTo>
                  <a:pt x="9" y="4"/>
                </a:lnTo>
                <a:lnTo>
                  <a:pt x="1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9BB57674-035D-4D6A-82DB-A3CE78F34133}"/>
              </a:ext>
            </a:extLst>
          </p:cNvPr>
          <p:cNvSpPr>
            <a:spLocks/>
          </p:cNvSpPr>
          <p:nvPr/>
        </p:nvSpPr>
        <p:spPr bwMode="auto">
          <a:xfrm>
            <a:off x="4790953" y="1706509"/>
            <a:ext cx="3237" cy="0"/>
          </a:xfrm>
          <a:custGeom>
            <a:avLst/>
            <a:gdLst>
              <a:gd name="T0" fmla="*/ 2 w 2"/>
              <a:gd name="T1" fmla="*/ 2 w 2"/>
              <a:gd name="T2" fmla="*/ 2 w 2"/>
              <a:gd name="T3" fmla="*/ 0 w 2"/>
              <a:gd name="T4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0" name="Freeform 1029">
            <a:extLst>
              <a:ext uri="{FF2B5EF4-FFF2-40B4-BE49-F238E27FC236}">
                <a16:creationId xmlns:a16="http://schemas.microsoft.com/office/drawing/2014/main" id="{42B67389-43AB-46E3-AC4E-665B2D46C669}"/>
              </a:ext>
            </a:extLst>
          </p:cNvPr>
          <p:cNvSpPr>
            <a:spLocks/>
          </p:cNvSpPr>
          <p:nvPr/>
        </p:nvSpPr>
        <p:spPr bwMode="auto">
          <a:xfrm>
            <a:off x="4578923" y="1452396"/>
            <a:ext cx="24278" cy="9711"/>
          </a:xfrm>
          <a:custGeom>
            <a:avLst/>
            <a:gdLst>
              <a:gd name="T0" fmla="*/ 15 w 15"/>
              <a:gd name="T1" fmla="*/ 4 h 6"/>
              <a:gd name="T2" fmla="*/ 9 w 15"/>
              <a:gd name="T3" fmla="*/ 0 h 6"/>
              <a:gd name="T4" fmla="*/ 5 w 15"/>
              <a:gd name="T5" fmla="*/ 0 h 6"/>
              <a:gd name="T6" fmla="*/ 1 w 15"/>
              <a:gd name="T7" fmla="*/ 0 h 6"/>
              <a:gd name="T8" fmla="*/ 0 w 15"/>
              <a:gd name="T9" fmla="*/ 0 h 6"/>
              <a:gd name="T10" fmla="*/ 3 w 15"/>
              <a:gd name="T11" fmla="*/ 6 h 6"/>
              <a:gd name="T12" fmla="*/ 7 w 15"/>
              <a:gd name="T13" fmla="*/ 6 h 6"/>
              <a:gd name="T14" fmla="*/ 9 w 15"/>
              <a:gd name="T15" fmla="*/ 6 h 6"/>
              <a:gd name="T16" fmla="*/ 15 w 15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6">
                <a:moveTo>
                  <a:pt x="15" y="4"/>
                </a:move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0" y="0"/>
                </a:lnTo>
                <a:lnTo>
                  <a:pt x="3" y="6"/>
                </a:lnTo>
                <a:lnTo>
                  <a:pt x="7" y="6"/>
                </a:lnTo>
                <a:lnTo>
                  <a:pt x="9" y="6"/>
                </a:lnTo>
                <a:lnTo>
                  <a:pt x="1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1CD0743E-6E32-4F3C-922E-9E077B42D2B3}"/>
              </a:ext>
            </a:extLst>
          </p:cNvPr>
          <p:cNvSpPr>
            <a:spLocks/>
          </p:cNvSpPr>
          <p:nvPr/>
        </p:nvSpPr>
        <p:spPr bwMode="auto">
          <a:xfrm>
            <a:off x="4831417" y="1989756"/>
            <a:ext cx="14567" cy="17804"/>
          </a:xfrm>
          <a:custGeom>
            <a:avLst/>
            <a:gdLst>
              <a:gd name="T0" fmla="*/ 4 w 9"/>
              <a:gd name="T1" fmla="*/ 11 h 11"/>
              <a:gd name="T2" fmla="*/ 6 w 9"/>
              <a:gd name="T3" fmla="*/ 9 h 11"/>
              <a:gd name="T4" fmla="*/ 6 w 9"/>
              <a:gd name="T5" fmla="*/ 3 h 11"/>
              <a:gd name="T6" fmla="*/ 9 w 9"/>
              <a:gd name="T7" fmla="*/ 1 h 11"/>
              <a:gd name="T8" fmla="*/ 7 w 9"/>
              <a:gd name="T9" fmla="*/ 0 h 11"/>
              <a:gd name="T10" fmla="*/ 6 w 9"/>
              <a:gd name="T11" fmla="*/ 1 h 11"/>
              <a:gd name="T12" fmla="*/ 4 w 9"/>
              <a:gd name="T13" fmla="*/ 1 h 11"/>
              <a:gd name="T14" fmla="*/ 0 w 9"/>
              <a:gd name="T15" fmla="*/ 3 h 11"/>
              <a:gd name="T16" fmla="*/ 0 w 9"/>
              <a:gd name="T17" fmla="*/ 3 h 11"/>
              <a:gd name="T18" fmla="*/ 2 w 9"/>
              <a:gd name="T19" fmla="*/ 3 h 11"/>
              <a:gd name="T20" fmla="*/ 2 w 9"/>
              <a:gd name="T21" fmla="*/ 5 h 11"/>
              <a:gd name="T22" fmla="*/ 2 w 9"/>
              <a:gd name="T23" fmla="*/ 9 h 11"/>
              <a:gd name="T24" fmla="*/ 4 w 9"/>
              <a:gd name="T2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1">
                <a:moveTo>
                  <a:pt x="4" y="11"/>
                </a:moveTo>
                <a:lnTo>
                  <a:pt x="6" y="9"/>
                </a:lnTo>
                <a:lnTo>
                  <a:pt x="6" y="3"/>
                </a:lnTo>
                <a:lnTo>
                  <a:pt x="9" y="1"/>
                </a:lnTo>
                <a:lnTo>
                  <a:pt x="7" y="0"/>
                </a:lnTo>
                <a:lnTo>
                  <a:pt x="6" y="1"/>
                </a:lnTo>
                <a:lnTo>
                  <a:pt x="4" y="1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9"/>
                </a:lnTo>
                <a:lnTo>
                  <a:pt x="4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6A46C129-BBCF-4CC9-94B7-68D0837C41A7}"/>
              </a:ext>
            </a:extLst>
          </p:cNvPr>
          <p:cNvSpPr>
            <a:spLocks/>
          </p:cNvSpPr>
          <p:nvPr/>
        </p:nvSpPr>
        <p:spPr bwMode="auto">
          <a:xfrm>
            <a:off x="4800664" y="1907209"/>
            <a:ext cx="9711" cy="12948"/>
          </a:xfrm>
          <a:custGeom>
            <a:avLst/>
            <a:gdLst>
              <a:gd name="T0" fmla="*/ 2 w 6"/>
              <a:gd name="T1" fmla="*/ 2 h 8"/>
              <a:gd name="T2" fmla="*/ 0 w 6"/>
              <a:gd name="T3" fmla="*/ 4 h 8"/>
              <a:gd name="T4" fmla="*/ 0 w 6"/>
              <a:gd name="T5" fmla="*/ 8 h 8"/>
              <a:gd name="T6" fmla="*/ 4 w 6"/>
              <a:gd name="T7" fmla="*/ 8 h 8"/>
              <a:gd name="T8" fmla="*/ 6 w 6"/>
              <a:gd name="T9" fmla="*/ 6 h 8"/>
              <a:gd name="T10" fmla="*/ 6 w 6"/>
              <a:gd name="T11" fmla="*/ 4 h 8"/>
              <a:gd name="T12" fmla="*/ 6 w 6"/>
              <a:gd name="T13" fmla="*/ 0 h 8"/>
              <a:gd name="T14" fmla="*/ 2 w 6"/>
              <a:gd name="T1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2" y="2"/>
                </a:moveTo>
                <a:lnTo>
                  <a:pt x="0" y="4"/>
                </a:lnTo>
                <a:lnTo>
                  <a:pt x="0" y="8"/>
                </a:lnTo>
                <a:lnTo>
                  <a:pt x="4" y="8"/>
                </a:lnTo>
                <a:lnTo>
                  <a:pt x="6" y="6"/>
                </a:lnTo>
                <a:lnTo>
                  <a:pt x="6" y="4"/>
                </a:lnTo>
                <a:lnTo>
                  <a:pt x="6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78015FF9-6B45-4700-A2E1-02B88B787644}"/>
              </a:ext>
            </a:extLst>
          </p:cNvPr>
          <p:cNvSpPr>
            <a:spLocks/>
          </p:cNvSpPr>
          <p:nvPr/>
        </p:nvSpPr>
        <p:spPr bwMode="auto">
          <a:xfrm>
            <a:off x="4818469" y="1907209"/>
            <a:ext cx="9711" cy="12948"/>
          </a:xfrm>
          <a:custGeom>
            <a:avLst/>
            <a:gdLst>
              <a:gd name="T0" fmla="*/ 0 w 6"/>
              <a:gd name="T1" fmla="*/ 6 h 8"/>
              <a:gd name="T2" fmla="*/ 2 w 6"/>
              <a:gd name="T3" fmla="*/ 8 h 8"/>
              <a:gd name="T4" fmla="*/ 4 w 6"/>
              <a:gd name="T5" fmla="*/ 8 h 8"/>
              <a:gd name="T6" fmla="*/ 6 w 6"/>
              <a:gd name="T7" fmla="*/ 4 h 8"/>
              <a:gd name="T8" fmla="*/ 6 w 6"/>
              <a:gd name="T9" fmla="*/ 0 h 8"/>
              <a:gd name="T10" fmla="*/ 4 w 6"/>
              <a:gd name="T11" fmla="*/ 0 h 8"/>
              <a:gd name="T12" fmla="*/ 0 w 6"/>
              <a:gd name="T13" fmla="*/ 0 h 8"/>
              <a:gd name="T14" fmla="*/ 0 w 6"/>
              <a:gd name="T1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0" y="6"/>
                </a:moveTo>
                <a:lnTo>
                  <a:pt x="2" y="8"/>
                </a:lnTo>
                <a:lnTo>
                  <a:pt x="4" y="8"/>
                </a:lnTo>
                <a:lnTo>
                  <a:pt x="6" y="4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6165E1C3-9E08-43C0-94FD-6989BFD9EAB4}"/>
              </a:ext>
            </a:extLst>
          </p:cNvPr>
          <p:cNvSpPr>
            <a:spLocks/>
          </p:cNvSpPr>
          <p:nvPr/>
        </p:nvSpPr>
        <p:spPr bwMode="auto">
          <a:xfrm>
            <a:off x="4815231" y="1886168"/>
            <a:ext cx="16186" cy="11330"/>
          </a:xfrm>
          <a:custGeom>
            <a:avLst/>
            <a:gdLst>
              <a:gd name="T0" fmla="*/ 10 w 10"/>
              <a:gd name="T1" fmla="*/ 2 h 7"/>
              <a:gd name="T2" fmla="*/ 6 w 10"/>
              <a:gd name="T3" fmla="*/ 2 h 7"/>
              <a:gd name="T4" fmla="*/ 4 w 10"/>
              <a:gd name="T5" fmla="*/ 0 h 7"/>
              <a:gd name="T6" fmla="*/ 2 w 10"/>
              <a:gd name="T7" fmla="*/ 2 h 7"/>
              <a:gd name="T8" fmla="*/ 0 w 10"/>
              <a:gd name="T9" fmla="*/ 4 h 7"/>
              <a:gd name="T10" fmla="*/ 2 w 10"/>
              <a:gd name="T11" fmla="*/ 7 h 7"/>
              <a:gd name="T12" fmla="*/ 4 w 10"/>
              <a:gd name="T13" fmla="*/ 7 h 7"/>
              <a:gd name="T14" fmla="*/ 6 w 10"/>
              <a:gd name="T15" fmla="*/ 4 h 7"/>
              <a:gd name="T16" fmla="*/ 8 w 10"/>
              <a:gd name="T17" fmla="*/ 4 h 7"/>
              <a:gd name="T18" fmla="*/ 10 w 10"/>
              <a:gd name="T1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7">
                <a:moveTo>
                  <a:pt x="10" y="2"/>
                </a:move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7"/>
                </a:lnTo>
                <a:lnTo>
                  <a:pt x="4" y="7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29236F76-3A6F-4AD3-A3EF-0D9E7446AC4D}"/>
              </a:ext>
            </a:extLst>
          </p:cNvPr>
          <p:cNvSpPr>
            <a:spLocks/>
          </p:cNvSpPr>
          <p:nvPr/>
        </p:nvSpPr>
        <p:spPr bwMode="auto">
          <a:xfrm>
            <a:off x="4789335" y="2046405"/>
            <a:ext cx="11330" cy="6474"/>
          </a:xfrm>
          <a:custGeom>
            <a:avLst/>
            <a:gdLst>
              <a:gd name="T0" fmla="*/ 3 w 7"/>
              <a:gd name="T1" fmla="*/ 0 h 4"/>
              <a:gd name="T2" fmla="*/ 0 w 7"/>
              <a:gd name="T3" fmla="*/ 0 h 4"/>
              <a:gd name="T4" fmla="*/ 0 w 7"/>
              <a:gd name="T5" fmla="*/ 2 h 4"/>
              <a:gd name="T6" fmla="*/ 3 w 7"/>
              <a:gd name="T7" fmla="*/ 4 h 4"/>
              <a:gd name="T8" fmla="*/ 5 w 7"/>
              <a:gd name="T9" fmla="*/ 4 h 4"/>
              <a:gd name="T10" fmla="*/ 7 w 7"/>
              <a:gd name="T11" fmla="*/ 2 h 4"/>
              <a:gd name="T12" fmla="*/ 7 w 7"/>
              <a:gd name="T13" fmla="*/ 0 h 4"/>
              <a:gd name="T14" fmla="*/ 3 w 7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4">
                <a:moveTo>
                  <a:pt x="3" y="0"/>
                </a:moveTo>
                <a:lnTo>
                  <a:pt x="0" y="0"/>
                </a:lnTo>
                <a:lnTo>
                  <a:pt x="0" y="2"/>
                </a:lnTo>
                <a:lnTo>
                  <a:pt x="3" y="4"/>
                </a:lnTo>
                <a:lnTo>
                  <a:pt x="5" y="4"/>
                </a:lnTo>
                <a:lnTo>
                  <a:pt x="7" y="2"/>
                </a:lnTo>
                <a:lnTo>
                  <a:pt x="7" y="0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FC271DF5-86D2-42E0-B766-9B8F7546D074}"/>
              </a:ext>
            </a:extLst>
          </p:cNvPr>
          <p:cNvSpPr>
            <a:spLocks/>
          </p:cNvSpPr>
          <p:nvPr/>
        </p:nvSpPr>
        <p:spPr bwMode="auto">
          <a:xfrm>
            <a:off x="5080674" y="2216353"/>
            <a:ext cx="12948" cy="14567"/>
          </a:xfrm>
          <a:custGeom>
            <a:avLst/>
            <a:gdLst>
              <a:gd name="T0" fmla="*/ 6 w 8"/>
              <a:gd name="T1" fmla="*/ 2 h 9"/>
              <a:gd name="T2" fmla="*/ 4 w 8"/>
              <a:gd name="T3" fmla="*/ 0 h 9"/>
              <a:gd name="T4" fmla="*/ 2 w 8"/>
              <a:gd name="T5" fmla="*/ 0 h 9"/>
              <a:gd name="T6" fmla="*/ 0 w 8"/>
              <a:gd name="T7" fmla="*/ 2 h 9"/>
              <a:gd name="T8" fmla="*/ 0 w 8"/>
              <a:gd name="T9" fmla="*/ 4 h 9"/>
              <a:gd name="T10" fmla="*/ 0 w 8"/>
              <a:gd name="T11" fmla="*/ 6 h 9"/>
              <a:gd name="T12" fmla="*/ 2 w 8"/>
              <a:gd name="T13" fmla="*/ 8 h 9"/>
              <a:gd name="T14" fmla="*/ 2 w 8"/>
              <a:gd name="T15" fmla="*/ 9 h 9"/>
              <a:gd name="T16" fmla="*/ 4 w 8"/>
              <a:gd name="T17" fmla="*/ 9 h 9"/>
              <a:gd name="T18" fmla="*/ 6 w 8"/>
              <a:gd name="T19" fmla="*/ 8 h 9"/>
              <a:gd name="T20" fmla="*/ 8 w 8"/>
              <a:gd name="T21" fmla="*/ 8 h 9"/>
              <a:gd name="T22" fmla="*/ 8 w 8"/>
              <a:gd name="T23" fmla="*/ 6 h 9"/>
              <a:gd name="T24" fmla="*/ 6 w 8"/>
              <a:gd name="T25" fmla="*/ 2 h 9"/>
              <a:gd name="T26" fmla="*/ 6 w 8"/>
              <a:gd name="T27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9">
                <a:moveTo>
                  <a:pt x="6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2" y="9"/>
                </a:lnTo>
                <a:lnTo>
                  <a:pt x="4" y="9"/>
                </a:lnTo>
                <a:lnTo>
                  <a:pt x="6" y="8"/>
                </a:lnTo>
                <a:lnTo>
                  <a:pt x="8" y="8"/>
                </a:lnTo>
                <a:lnTo>
                  <a:pt x="8" y="6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00E39541-3099-4C39-8AAA-63A35B2A79D8}"/>
              </a:ext>
            </a:extLst>
          </p:cNvPr>
          <p:cNvSpPr>
            <a:spLocks/>
          </p:cNvSpPr>
          <p:nvPr/>
        </p:nvSpPr>
        <p:spPr bwMode="auto">
          <a:xfrm>
            <a:off x="5100097" y="2222827"/>
            <a:ext cx="3237" cy="8093"/>
          </a:xfrm>
          <a:custGeom>
            <a:avLst/>
            <a:gdLst>
              <a:gd name="T0" fmla="*/ 2 w 2"/>
              <a:gd name="T1" fmla="*/ 0 h 5"/>
              <a:gd name="T2" fmla="*/ 0 w 2"/>
              <a:gd name="T3" fmla="*/ 2 h 5"/>
              <a:gd name="T4" fmla="*/ 0 w 2"/>
              <a:gd name="T5" fmla="*/ 4 h 5"/>
              <a:gd name="T6" fmla="*/ 2 w 2"/>
              <a:gd name="T7" fmla="*/ 5 h 5"/>
              <a:gd name="T8" fmla="*/ 2 w 2"/>
              <a:gd name="T9" fmla="*/ 4 h 5"/>
              <a:gd name="T10" fmla="*/ 2 w 2"/>
              <a:gd name="T11" fmla="*/ 2 h 5"/>
              <a:gd name="T12" fmla="*/ 2 w 2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AA53EFB8-8898-49E2-9411-30E87B09001E}"/>
              </a:ext>
            </a:extLst>
          </p:cNvPr>
          <p:cNvSpPr>
            <a:spLocks/>
          </p:cNvSpPr>
          <p:nvPr/>
        </p:nvSpPr>
        <p:spPr bwMode="auto">
          <a:xfrm>
            <a:off x="5045066" y="2234157"/>
            <a:ext cx="0" cy="3237"/>
          </a:xfrm>
          <a:custGeom>
            <a:avLst/>
            <a:gdLst>
              <a:gd name="T0" fmla="*/ 0 h 2"/>
              <a:gd name="T1" fmla="*/ 0 h 2"/>
              <a:gd name="T2" fmla="*/ 2 h 2"/>
              <a:gd name="T3" fmla="*/ 0 h 2"/>
              <a:gd name="T4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ED177A1F-D17B-4D3F-A4E5-C501CD39D713}"/>
              </a:ext>
            </a:extLst>
          </p:cNvPr>
          <p:cNvSpPr>
            <a:spLocks/>
          </p:cNvSpPr>
          <p:nvPr/>
        </p:nvSpPr>
        <p:spPr bwMode="auto">
          <a:xfrm>
            <a:off x="4593490" y="1031572"/>
            <a:ext cx="1121657" cy="1438894"/>
          </a:xfrm>
          <a:custGeom>
            <a:avLst/>
            <a:gdLst>
              <a:gd name="T0" fmla="*/ 505 w 693"/>
              <a:gd name="T1" fmla="*/ 612 h 889"/>
              <a:gd name="T2" fmla="*/ 443 w 693"/>
              <a:gd name="T3" fmla="*/ 599 h 889"/>
              <a:gd name="T4" fmla="*/ 467 w 693"/>
              <a:gd name="T5" fmla="*/ 558 h 889"/>
              <a:gd name="T6" fmla="*/ 527 w 693"/>
              <a:gd name="T7" fmla="*/ 601 h 889"/>
              <a:gd name="T8" fmla="*/ 533 w 693"/>
              <a:gd name="T9" fmla="*/ 560 h 889"/>
              <a:gd name="T10" fmla="*/ 488 w 693"/>
              <a:gd name="T11" fmla="*/ 520 h 889"/>
              <a:gd name="T12" fmla="*/ 484 w 693"/>
              <a:gd name="T13" fmla="*/ 498 h 889"/>
              <a:gd name="T14" fmla="*/ 535 w 693"/>
              <a:gd name="T15" fmla="*/ 494 h 889"/>
              <a:gd name="T16" fmla="*/ 546 w 693"/>
              <a:gd name="T17" fmla="*/ 479 h 889"/>
              <a:gd name="T18" fmla="*/ 557 w 693"/>
              <a:gd name="T19" fmla="*/ 440 h 889"/>
              <a:gd name="T20" fmla="*/ 582 w 693"/>
              <a:gd name="T21" fmla="*/ 427 h 889"/>
              <a:gd name="T22" fmla="*/ 556 w 693"/>
              <a:gd name="T23" fmla="*/ 384 h 889"/>
              <a:gd name="T24" fmla="*/ 605 w 693"/>
              <a:gd name="T25" fmla="*/ 352 h 889"/>
              <a:gd name="T26" fmla="*/ 584 w 693"/>
              <a:gd name="T27" fmla="*/ 312 h 889"/>
              <a:gd name="T28" fmla="*/ 595 w 693"/>
              <a:gd name="T29" fmla="*/ 221 h 889"/>
              <a:gd name="T30" fmla="*/ 638 w 693"/>
              <a:gd name="T31" fmla="*/ 193 h 889"/>
              <a:gd name="T32" fmla="*/ 635 w 693"/>
              <a:gd name="T33" fmla="*/ 136 h 889"/>
              <a:gd name="T34" fmla="*/ 546 w 693"/>
              <a:gd name="T35" fmla="*/ 189 h 889"/>
              <a:gd name="T36" fmla="*/ 573 w 693"/>
              <a:gd name="T37" fmla="*/ 135 h 889"/>
              <a:gd name="T38" fmla="*/ 480 w 693"/>
              <a:gd name="T39" fmla="*/ 123 h 889"/>
              <a:gd name="T40" fmla="*/ 563 w 693"/>
              <a:gd name="T41" fmla="*/ 105 h 889"/>
              <a:gd name="T42" fmla="*/ 567 w 693"/>
              <a:gd name="T43" fmla="*/ 65 h 889"/>
              <a:gd name="T44" fmla="*/ 501 w 693"/>
              <a:gd name="T45" fmla="*/ 50 h 889"/>
              <a:gd name="T46" fmla="*/ 512 w 693"/>
              <a:gd name="T47" fmla="*/ 35 h 889"/>
              <a:gd name="T48" fmla="*/ 478 w 693"/>
              <a:gd name="T49" fmla="*/ 0 h 889"/>
              <a:gd name="T50" fmla="*/ 422 w 693"/>
              <a:gd name="T51" fmla="*/ 28 h 889"/>
              <a:gd name="T52" fmla="*/ 414 w 693"/>
              <a:gd name="T53" fmla="*/ 80 h 889"/>
              <a:gd name="T54" fmla="*/ 384 w 693"/>
              <a:gd name="T55" fmla="*/ 118 h 889"/>
              <a:gd name="T56" fmla="*/ 318 w 693"/>
              <a:gd name="T57" fmla="*/ 97 h 889"/>
              <a:gd name="T58" fmla="*/ 284 w 693"/>
              <a:gd name="T59" fmla="*/ 73 h 889"/>
              <a:gd name="T60" fmla="*/ 217 w 693"/>
              <a:gd name="T61" fmla="*/ 78 h 889"/>
              <a:gd name="T62" fmla="*/ 158 w 693"/>
              <a:gd name="T63" fmla="*/ 103 h 889"/>
              <a:gd name="T64" fmla="*/ 141 w 693"/>
              <a:gd name="T65" fmla="*/ 150 h 889"/>
              <a:gd name="T66" fmla="*/ 32 w 693"/>
              <a:gd name="T67" fmla="*/ 206 h 889"/>
              <a:gd name="T68" fmla="*/ 24 w 693"/>
              <a:gd name="T69" fmla="*/ 254 h 889"/>
              <a:gd name="T70" fmla="*/ 19 w 693"/>
              <a:gd name="T71" fmla="*/ 273 h 889"/>
              <a:gd name="T72" fmla="*/ 30 w 693"/>
              <a:gd name="T73" fmla="*/ 339 h 889"/>
              <a:gd name="T74" fmla="*/ 104 w 693"/>
              <a:gd name="T75" fmla="*/ 346 h 889"/>
              <a:gd name="T76" fmla="*/ 122 w 693"/>
              <a:gd name="T77" fmla="*/ 430 h 889"/>
              <a:gd name="T78" fmla="*/ 121 w 693"/>
              <a:gd name="T79" fmla="*/ 500 h 889"/>
              <a:gd name="T80" fmla="*/ 134 w 693"/>
              <a:gd name="T81" fmla="*/ 528 h 889"/>
              <a:gd name="T82" fmla="*/ 158 w 693"/>
              <a:gd name="T83" fmla="*/ 537 h 889"/>
              <a:gd name="T84" fmla="*/ 160 w 693"/>
              <a:gd name="T85" fmla="*/ 577 h 889"/>
              <a:gd name="T86" fmla="*/ 162 w 693"/>
              <a:gd name="T87" fmla="*/ 597 h 889"/>
              <a:gd name="T88" fmla="*/ 137 w 693"/>
              <a:gd name="T89" fmla="*/ 635 h 889"/>
              <a:gd name="T90" fmla="*/ 109 w 693"/>
              <a:gd name="T91" fmla="*/ 642 h 889"/>
              <a:gd name="T92" fmla="*/ 147 w 693"/>
              <a:gd name="T93" fmla="*/ 659 h 889"/>
              <a:gd name="T94" fmla="*/ 98 w 693"/>
              <a:gd name="T95" fmla="*/ 680 h 889"/>
              <a:gd name="T96" fmla="*/ 132 w 693"/>
              <a:gd name="T97" fmla="*/ 691 h 889"/>
              <a:gd name="T98" fmla="*/ 126 w 693"/>
              <a:gd name="T99" fmla="*/ 725 h 889"/>
              <a:gd name="T100" fmla="*/ 124 w 693"/>
              <a:gd name="T101" fmla="*/ 753 h 889"/>
              <a:gd name="T102" fmla="*/ 111 w 693"/>
              <a:gd name="T103" fmla="*/ 781 h 889"/>
              <a:gd name="T104" fmla="*/ 121 w 693"/>
              <a:gd name="T105" fmla="*/ 818 h 889"/>
              <a:gd name="T106" fmla="*/ 143 w 693"/>
              <a:gd name="T107" fmla="*/ 859 h 889"/>
              <a:gd name="T108" fmla="*/ 168 w 693"/>
              <a:gd name="T109" fmla="*/ 873 h 889"/>
              <a:gd name="T110" fmla="*/ 200 w 693"/>
              <a:gd name="T111" fmla="*/ 880 h 889"/>
              <a:gd name="T112" fmla="*/ 215 w 693"/>
              <a:gd name="T113" fmla="*/ 850 h 889"/>
              <a:gd name="T114" fmla="*/ 234 w 693"/>
              <a:gd name="T115" fmla="*/ 816 h 889"/>
              <a:gd name="T116" fmla="*/ 247 w 693"/>
              <a:gd name="T117" fmla="*/ 788 h 889"/>
              <a:gd name="T118" fmla="*/ 275 w 693"/>
              <a:gd name="T119" fmla="*/ 738 h 889"/>
              <a:gd name="T120" fmla="*/ 315 w 693"/>
              <a:gd name="T121" fmla="*/ 734 h 889"/>
              <a:gd name="T122" fmla="*/ 371 w 693"/>
              <a:gd name="T123" fmla="*/ 695 h 889"/>
              <a:gd name="T124" fmla="*/ 416 w 693"/>
              <a:gd name="T125" fmla="*/ 668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93" h="889">
                <a:moveTo>
                  <a:pt x="482" y="646"/>
                </a:moveTo>
                <a:lnTo>
                  <a:pt x="484" y="646"/>
                </a:lnTo>
                <a:lnTo>
                  <a:pt x="484" y="648"/>
                </a:lnTo>
                <a:lnTo>
                  <a:pt x="486" y="648"/>
                </a:lnTo>
                <a:lnTo>
                  <a:pt x="488" y="646"/>
                </a:lnTo>
                <a:lnTo>
                  <a:pt x="488" y="644"/>
                </a:lnTo>
                <a:lnTo>
                  <a:pt x="488" y="642"/>
                </a:lnTo>
                <a:lnTo>
                  <a:pt x="488" y="642"/>
                </a:lnTo>
                <a:lnTo>
                  <a:pt x="490" y="640"/>
                </a:lnTo>
                <a:lnTo>
                  <a:pt x="490" y="642"/>
                </a:lnTo>
                <a:lnTo>
                  <a:pt x="492" y="644"/>
                </a:lnTo>
                <a:lnTo>
                  <a:pt x="493" y="640"/>
                </a:lnTo>
                <a:lnTo>
                  <a:pt x="493" y="638"/>
                </a:lnTo>
                <a:lnTo>
                  <a:pt x="493" y="637"/>
                </a:lnTo>
                <a:lnTo>
                  <a:pt x="495" y="637"/>
                </a:lnTo>
                <a:lnTo>
                  <a:pt x="495" y="638"/>
                </a:lnTo>
                <a:lnTo>
                  <a:pt x="497" y="638"/>
                </a:lnTo>
                <a:lnTo>
                  <a:pt x="499" y="637"/>
                </a:lnTo>
                <a:lnTo>
                  <a:pt x="501" y="637"/>
                </a:lnTo>
                <a:lnTo>
                  <a:pt x="503" y="637"/>
                </a:lnTo>
                <a:lnTo>
                  <a:pt x="503" y="635"/>
                </a:lnTo>
                <a:lnTo>
                  <a:pt x="501" y="633"/>
                </a:lnTo>
                <a:lnTo>
                  <a:pt x="503" y="631"/>
                </a:lnTo>
                <a:lnTo>
                  <a:pt x="503" y="633"/>
                </a:lnTo>
                <a:lnTo>
                  <a:pt x="505" y="635"/>
                </a:lnTo>
                <a:lnTo>
                  <a:pt x="507" y="633"/>
                </a:lnTo>
                <a:lnTo>
                  <a:pt x="508" y="633"/>
                </a:lnTo>
                <a:lnTo>
                  <a:pt x="508" y="631"/>
                </a:lnTo>
                <a:lnTo>
                  <a:pt x="508" y="629"/>
                </a:lnTo>
                <a:lnTo>
                  <a:pt x="507" y="627"/>
                </a:lnTo>
                <a:lnTo>
                  <a:pt x="508" y="627"/>
                </a:lnTo>
                <a:lnTo>
                  <a:pt x="510" y="627"/>
                </a:lnTo>
                <a:lnTo>
                  <a:pt x="512" y="627"/>
                </a:lnTo>
                <a:lnTo>
                  <a:pt x="512" y="627"/>
                </a:lnTo>
                <a:lnTo>
                  <a:pt x="514" y="625"/>
                </a:lnTo>
                <a:lnTo>
                  <a:pt x="514" y="625"/>
                </a:lnTo>
                <a:lnTo>
                  <a:pt x="516" y="627"/>
                </a:lnTo>
                <a:lnTo>
                  <a:pt x="518" y="627"/>
                </a:lnTo>
                <a:lnTo>
                  <a:pt x="518" y="625"/>
                </a:lnTo>
                <a:lnTo>
                  <a:pt x="518" y="625"/>
                </a:lnTo>
                <a:lnTo>
                  <a:pt x="516" y="623"/>
                </a:lnTo>
                <a:lnTo>
                  <a:pt x="516" y="622"/>
                </a:lnTo>
                <a:lnTo>
                  <a:pt x="520" y="620"/>
                </a:lnTo>
                <a:lnTo>
                  <a:pt x="522" y="622"/>
                </a:lnTo>
                <a:lnTo>
                  <a:pt x="524" y="620"/>
                </a:lnTo>
                <a:lnTo>
                  <a:pt x="527" y="618"/>
                </a:lnTo>
                <a:lnTo>
                  <a:pt x="529" y="616"/>
                </a:lnTo>
                <a:lnTo>
                  <a:pt x="529" y="614"/>
                </a:lnTo>
                <a:lnTo>
                  <a:pt x="525" y="616"/>
                </a:lnTo>
                <a:lnTo>
                  <a:pt x="522" y="616"/>
                </a:lnTo>
                <a:lnTo>
                  <a:pt x="520" y="614"/>
                </a:lnTo>
                <a:lnTo>
                  <a:pt x="516" y="614"/>
                </a:lnTo>
                <a:lnTo>
                  <a:pt x="512" y="614"/>
                </a:lnTo>
                <a:lnTo>
                  <a:pt x="508" y="614"/>
                </a:lnTo>
                <a:lnTo>
                  <a:pt x="505" y="612"/>
                </a:lnTo>
                <a:lnTo>
                  <a:pt x="501" y="612"/>
                </a:lnTo>
                <a:lnTo>
                  <a:pt x="495" y="608"/>
                </a:lnTo>
                <a:lnTo>
                  <a:pt x="495" y="607"/>
                </a:lnTo>
                <a:lnTo>
                  <a:pt x="493" y="607"/>
                </a:lnTo>
                <a:lnTo>
                  <a:pt x="492" y="608"/>
                </a:lnTo>
                <a:lnTo>
                  <a:pt x="492" y="608"/>
                </a:lnTo>
                <a:lnTo>
                  <a:pt x="492" y="607"/>
                </a:lnTo>
                <a:lnTo>
                  <a:pt x="492" y="605"/>
                </a:lnTo>
                <a:lnTo>
                  <a:pt x="490" y="607"/>
                </a:lnTo>
                <a:lnTo>
                  <a:pt x="486" y="610"/>
                </a:lnTo>
                <a:lnTo>
                  <a:pt x="482" y="612"/>
                </a:lnTo>
                <a:lnTo>
                  <a:pt x="478" y="612"/>
                </a:lnTo>
                <a:lnTo>
                  <a:pt x="476" y="612"/>
                </a:lnTo>
                <a:lnTo>
                  <a:pt x="475" y="610"/>
                </a:lnTo>
                <a:lnTo>
                  <a:pt x="473" y="610"/>
                </a:lnTo>
                <a:lnTo>
                  <a:pt x="471" y="610"/>
                </a:lnTo>
                <a:lnTo>
                  <a:pt x="469" y="610"/>
                </a:lnTo>
                <a:lnTo>
                  <a:pt x="465" y="614"/>
                </a:lnTo>
                <a:lnTo>
                  <a:pt x="463" y="616"/>
                </a:lnTo>
                <a:lnTo>
                  <a:pt x="461" y="614"/>
                </a:lnTo>
                <a:lnTo>
                  <a:pt x="461" y="614"/>
                </a:lnTo>
                <a:lnTo>
                  <a:pt x="456" y="614"/>
                </a:lnTo>
                <a:lnTo>
                  <a:pt x="454" y="612"/>
                </a:lnTo>
                <a:lnTo>
                  <a:pt x="452" y="614"/>
                </a:lnTo>
                <a:lnTo>
                  <a:pt x="450" y="612"/>
                </a:lnTo>
                <a:lnTo>
                  <a:pt x="452" y="610"/>
                </a:lnTo>
                <a:lnTo>
                  <a:pt x="456" y="610"/>
                </a:lnTo>
                <a:lnTo>
                  <a:pt x="458" y="612"/>
                </a:lnTo>
                <a:lnTo>
                  <a:pt x="460" y="612"/>
                </a:lnTo>
                <a:lnTo>
                  <a:pt x="461" y="610"/>
                </a:lnTo>
                <a:lnTo>
                  <a:pt x="465" y="610"/>
                </a:lnTo>
                <a:lnTo>
                  <a:pt x="467" y="608"/>
                </a:lnTo>
                <a:lnTo>
                  <a:pt x="471" y="608"/>
                </a:lnTo>
                <a:lnTo>
                  <a:pt x="475" y="608"/>
                </a:lnTo>
                <a:lnTo>
                  <a:pt x="476" y="608"/>
                </a:lnTo>
                <a:lnTo>
                  <a:pt x="476" y="607"/>
                </a:lnTo>
                <a:lnTo>
                  <a:pt x="476" y="605"/>
                </a:lnTo>
                <a:lnTo>
                  <a:pt x="475" y="605"/>
                </a:lnTo>
                <a:lnTo>
                  <a:pt x="475" y="605"/>
                </a:lnTo>
                <a:lnTo>
                  <a:pt x="473" y="603"/>
                </a:lnTo>
                <a:lnTo>
                  <a:pt x="471" y="605"/>
                </a:lnTo>
                <a:lnTo>
                  <a:pt x="467" y="603"/>
                </a:lnTo>
                <a:lnTo>
                  <a:pt x="463" y="603"/>
                </a:lnTo>
                <a:lnTo>
                  <a:pt x="460" y="605"/>
                </a:lnTo>
                <a:lnTo>
                  <a:pt x="458" y="605"/>
                </a:lnTo>
                <a:lnTo>
                  <a:pt x="454" y="603"/>
                </a:lnTo>
                <a:lnTo>
                  <a:pt x="452" y="603"/>
                </a:lnTo>
                <a:lnTo>
                  <a:pt x="450" y="601"/>
                </a:lnTo>
                <a:lnTo>
                  <a:pt x="448" y="603"/>
                </a:lnTo>
                <a:lnTo>
                  <a:pt x="444" y="603"/>
                </a:lnTo>
                <a:lnTo>
                  <a:pt x="439" y="605"/>
                </a:lnTo>
                <a:lnTo>
                  <a:pt x="439" y="605"/>
                </a:lnTo>
                <a:lnTo>
                  <a:pt x="439" y="603"/>
                </a:lnTo>
                <a:lnTo>
                  <a:pt x="441" y="599"/>
                </a:lnTo>
                <a:lnTo>
                  <a:pt x="443" y="599"/>
                </a:lnTo>
                <a:lnTo>
                  <a:pt x="446" y="599"/>
                </a:lnTo>
                <a:lnTo>
                  <a:pt x="452" y="597"/>
                </a:lnTo>
                <a:lnTo>
                  <a:pt x="454" y="595"/>
                </a:lnTo>
                <a:lnTo>
                  <a:pt x="454" y="593"/>
                </a:lnTo>
                <a:lnTo>
                  <a:pt x="456" y="592"/>
                </a:lnTo>
                <a:lnTo>
                  <a:pt x="458" y="592"/>
                </a:lnTo>
                <a:lnTo>
                  <a:pt x="458" y="592"/>
                </a:lnTo>
                <a:lnTo>
                  <a:pt x="460" y="590"/>
                </a:lnTo>
                <a:lnTo>
                  <a:pt x="460" y="588"/>
                </a:lnTo>
                <a:lnTo>
                  <a:pt x="458" y="586"/>
                </a:lnTo>
                <a:lnTo>
                  <a:pt x="456" y="586"/>
                </a:lnTo>
                <a:lnTo>
                  <a:pt x="454" y="584"/>
                </a:lnTo>
                <a:lnTo>
                  <a:pt x="458" y="584"/>
                </a:lnTo>
                <a:lnTo>
                  <a:pt x="458" y="584"/>
                </a:lnTo>
                <a:lnTo>
                  <a:pt x="458" y="584"/>
                </a:lnTo>
                <a:lnTo>
                  <a:pt x="461" y="584"/>
                </a:lnTo>
                <a:lnTo>
                  <a:pt x="461" y="584"/>
                </a:lnTo>
                <a:lnTo>
                  <a:pt x="461" y="582"/>
                </a:lnTo>
                <a:lnTo>
                  <a:pt x="461" y="580"/>
                </a:lnTo>
                <a:lnTo>
                  <a:pt x="461" y="578"/>
                </a:lnTo>
                <a:lnTo>
                  <a:pt x="463" y="578"/>
                </a:lnTo>
                <a:lnTo>
                  <a:pt x="463" y="580"/>
                </a:lnTo>
                <a:lnTo>
                  <a:pt x="463" y="582"/>
                </a:lnTo>
                <a:lnTo>
                  <a:pt x="465" y="586"/>
                </a:lnTo>
                <a:lnTo>
                  <a:pt x="467" y="586"/>
                </a:lnTo>
                <a:lnTo>
                  <a:pt x="471" y="586"/>
                </a:lnTo>
                <a:lnTo>
                  <a:pt x="475" y="586"/>
                </a:lnTo>
                <a:lnTo>
                  <a:pt x="482" y="582"/>
                </a:lnTo>
                <a:lnTo>
                  <a:pt x="484" y="582"/>
                </a:lnTo>
                <a:lnTo>
                  <a:pt x="486" y="580"/>
                </a:lnTo>
                <a:lnTo>
                  <a:pt x="488" y="578"/>
                </a:lnTo>
                <a:lnTo>
                  <a:pt x="490" y="578"/>
                </a:lnTo>
                <a:lnTo>
                  <a:pt x="492" y="575"/>
                </a:lnTo>
                <a:lnTo>
                  <a:pt x="490" y="571"/>
                </a:lnTo>
                <a:lnTo>
                  <a:pt x="490" y="569"/>
                </a:lnTo>
                <a:lnTo>
                  <a:pt x="488" y="569"/>
                </a:lnTo>
                <a:lnTo>
                  <a:pt x="484" y="567"/>
                </a:lnTo>
                <a:lnTo>
                  <a:pt x="478" y="565"/>
                </a:lnTo>
                <a:lnTo>
                  <a:pt x="476" y="565"/>
                </a:lnTo>
                <a:lnTo>
                  <a:pt x="473" y="567"/>
                </a:lnTo>
                <a:lnTo>
                  <a:pt x="471" y="565"/>
                </a:lnTo>
                <a:lnTo>
                  <a:pt x="471" y="563"/>
                </a:lnTo>
                <a:lnTo>
                  <a:pt x="471" y="562"/>
                </a:lnTo>
                <a:lnTo>
                  <a:pt x="467" y="563"/>
                </a:lnTo>
                <a:lnTo>
                  <a:pt x="465" y="563"/>
                </a:lnTo>
                <a:lnTo>
                  <a:pt x="463" y="567"/>
                </a:lnTo>
                <a:lnTo>
                  <a:pt x="460" y="567"/>
                </a:lnTo>
                <a:lnTo>
                  <a:pt x="458" y="565"/>
                </a:lnTo>
                <a:lnTo>
                  <a:pt x="458" y="563"/>
                </a:lnTo>
                <a:lnTo>
                  <a:pt x="460" y="565"/>
                </a:lnTo>
                <a:lnTo>
                  <a:pt x="461" y="563"/>
                </a:lnTo>
                <a:lnTo>
                  <a:pt x="463" y="562"/>
                </a:lnTo>
                <a:lnTo>
                  <a:pt x="467" y="562"/>
                </a:lnTo>
                <a:lnTo>
                  <a:pt x="467" y="562"/>
                </a:lnTo>
                <a:lnTo>
                  <a:pt x="467" y="558"/>
                </a:lnTo>
                <a:lnTo>
                  <a:pt x="463" y="556"/>
                </a:lnTo>
                <a:lnTo>
                  <a:pt x="463" y="554"/>
                </a:lnTo>
                <a:lnTo>
                  <a:pt x="460" y="554"/>
                </a:lnTo>
                <a:lnTo>
                  <a:pt x="461" y="554"/>
                </a:lnTo>
                <a:lnTo>
                  <a:pt x="463" y="552"/>
                </a:lnTo>
                <a:lnTo>
                  <a:pt x="463" y="550"/>
                </a:lnTo>
                <a:lnTo>
                  <a:pt x="463" y="549"/>
                </a:lnTo>
                <a:lnTo>
                  <a:pt x="465" y="547"/>
                </a:lnTo>
                <a:lnTo>
                  <a:pt x="467" y="549"/>
                </a:lnTo>
                <a:lnTo>
                  <a:pt x="467" y="552"/>
                </a:lnTo>
                <a:lnTo>
                  <a:pt x="469" y="554"/>
                </a:lnTo>
                <a:lnTo>
                  <a:pt x="469" y="554"/>
                </a:lnTo>
                <a:lnTo>
                  <a:pt x="473" y="558"/>
                </a:lnTo>
                <a:lnTo>
                  <a:pt x="473" y="560"/>
                </a:lnTo>
                <a:lnTo>
                  <a:pt x="475" y="562"/>
                </a:lnTo>
                <a:lnTo>
                  <a:pt x="476" y="563"/>
                </a:lnTo>
                <a:lnTo>
                  <a:pt x="478" y="562"/>
                </a:lnTo>
                <a:lnTo>
                  <a:pt x="480" y="562"/>
                </a:lnTo>
                <a:lnTo>
                  <a:pt x="482" y="563"/>
                </a:lnTo>
                <a:lnTo>
                  <a:pt x="486" y="562"/>
                </a:lnTo>
                <a:lnTo>
                  <a:pt x="488" y="562"/>
                </a:lnTo>
                <a:lnTo>
                  <a:pt x="488" y="563"/>
                </a:lnTo>
                <a:lnTo>
                  <a:pt x="488" y="565"/>
                </a:lnTo>
                <a:lnTo>
                  <a:pt x="493" y="573"/>
                </a:lnTo>
                <a:lnTo>
                  <a:pt x="495" y="575"/>
                </a:lnTo>
                <a:lnTo>
                  <a:pt x="497" y="573"/>
                </a:lnTo>
                <a:lnTo>
                  <a:pt x="501" y="571"/>
                </a:lnTo>
                <a:lnTo>
                  <a:pt x="501" y="571"/>
                </a:lnTo>
                <a:lnTo>
                  <a:pt x="503" y="573"/>
                </a:lnTo>
                <a:lnTo>
                  <a:pt x="501" y="575"/>
                </a:lnTo>
                <a:lnTo>
                  <a:pt x="501" y="578"/>
                </a:lnTo>
                <a:lnTo>
                  <a:pt x="501" y="582"/>
                </a:lnTo>
                <a:lnTo>
                  <a:pt x="503" y="584"/>
                </a:lnTo>
                <a:lnTo>
                  <a:pt x="505" y="588"/>
                </a:lnTo>
                <a:lnTo>
                  <a:pt x="505" y="592"/>
                </a:lnTo>
                <a:lnTo>
                  <a:pt x="507" y="593"/>
                </a:lnTo>
                <a:lnTo>
                  <a:pt x="508" y="597"/>
                </a:lnTo>
                <a:lnTo>
                  <a:pt x="512" y="601"/>
                </a:lnTo>
                <a:lnTo>
                  <a:pt x="516" y="605"/>
                </a:lnTo>
                <a:lnTo>
                  <a:pt x="518" y="607"/>
                </a:lnTo>
                <a:lnTo>
                  <a:pt x="520" y="605"/>
                </a:lnTo>
                <a:lnTo>
                  <a:pt x="522" y="605"/>
                </a:lnTo>
                <a:lnTo>
                  <a:pt x="524" y="605"/>
                </a:lnTo>
                <a:lnTo>
                  <a:pt x="525" y="605"/>
                </a:lnTo>
                <a:lnTo>
                  <a:pt x="525" y="603"/>
                </a:lnTo>
                <a:lnTo>
                  <a:pt x="525" y="599"/>
                </a:lnTo>
                <a:lnTo>
                  <a:pt x="525" y="595"/>
                </a:lnTo>
                <a:lnTo>
                  <a:pt x="525" y="592"/>
                </a:lnTo>
                <a:lnTo>
                  <a:pt x="525" y="590"/>
                </a:lnTo>
                <a:lnTo>
                  <a:pt x="527" y="590"/>
                </a:lnTo>
                <a:lnTo>
                  <a:pt x="527" y="592"/>
                </a:lnTo>
                <a:lnTo>
                  <a:pt x="527" y="593"/>
                </a:lnTo>
                <a:lnTo>
                  <a:pt x="527" y="595"/>
                </a:lnTo>
                <a:lnTo>
                  <a:pt x="529" y="599"/>
                </a:lnTo>
                <a:lnTo>
                  <a:pt x="527" y="601"/>
                </a:lnTo>
                <a:lnTo>
                  <a:pt x="527" y="603"/>
                </a:lnTo>
                <a:lnTo>
                  <a:pt x="529" y="605"/>
                </a:lnTo>
                <a:lnTo>
                  <a:pt x="529" y="603"/>
                </a:lnTo>
                <a:lnTo>
                  <a:pt x="531" y="603"/>
                </a:lnTo>
                <a:lnTo>
                  <a:pt x="533" y="603"/>
                </a:lnTo>
                <a:lnTo>
                  <a:pt x="533" y="605"/>
                </a:lnTo>
                <a:lnTo>
                  <a:pt x="533" y="607"/>
                </a:lnTo>
                <a:lnTo>
                  <a:pt x="533" y="607"/>
                </a:lnTo>
                <a:lnTo>
                  <a:pt x="535" y="607"/>
                </a:lnTo>
                <a:lnTo>
                  <a:pt x="537" y="607"/>
                </a:lnTo>
                <a:lnTo>
                  <a:pt x="539" y="607"/>
                </a:lnTo>
                <a:lnTo>
                  <a:pt x="539" y="603"/>
                </a:lnTo>
                <a:lnTo>
                  <a:pt x="539" y="601"/>
                </a:lnTo>
                <a:lnTo>
                  <a:pt x="539" y="597"/>
                </a:lnTo>
                <a:lnTo>
                  <a:pt x="539" y="595"/>
                </a:lnTo>
                <a:lnTo>
                  <a:pt x="539" y="592"/>
                </a:lnTo>
                <a:lnTo>
                  <a:pt x="539" y="590"/>
                </a:lnTo>
                <a:lnTo>
                  <a:pt x="539" y="588"/>
                </a:lnTo>
                <a:lnTo>
                  <a:pt x="537" y="588"/>
                </a:lnTo>
                <a:lnTo>
                  <a:pt x="539" y="586"/>
                </a:lnTo>
                <a:lnTo>
                  <a:pt x="539" y="584"/>
                </a:lnTo>
                <a:lnTo>
                  <a:pt x="537" y="584"/>
                </a:lnTo>
                <a:lnTo>
                  <a:pt x="535" y="586"/>
                </a:lnTo>
                <a:lnTo>
                  <a:pt x="535" y="584"/>
                </a:lnTo>
                <a:lnTo>
                  <a:pt x="535" y="582"/>
                </a:lnTo>
                <a:lnTo>
                  <a:pt x="539" y="582"/>
                </a:lnTo>
                <a:lnTo>
                  <a:pt x="539" y="580"/>
                </a:lnTo>
                <a:lnTo>
                  <a:pt x="540" y="578"/>
                </a:lnTo>
                <a:lnTo>
                  <a:pt x="539" y="577"/>
                </a:lnTo>
                <a:lnTo>
                  <a:pt x="537" y="577"/>
                </a:lnTo>
                <a:lnTo>
                  <a:pt x="537" y="577"/>
                </a:lnTo>
                <a:lnTo>
                  <a:pt x="539" y="573"/>
                </a:lnTo>
                <a:lnTo>
                  <a:pt x="539" y="571"/>
                </a:lnTo>
                <a:lnTo>
                  <a:pt x="539" y="569"/>
                </a:lnTo>
                <a:lnTo>
                  <a:pt x="539" y="569"/>
                </a:lnTo>
                <a:lnTo>
                  <a:pt x="535" y="571"/>
                </a:lnTo>
                <a:lnTo>
                  <a:pt x="533" y="575"/>
                </a:lnTo>
                <a:lnTo>
                  <a:pt x="533" y="578"/>
                </a:lnTo>
                <a:lnTo>
                  <a:pt x="531" y="578"/>
                </a:lnTo>
                <a:lnTo>
                  <a:pt x="531" y="577"/>
                </a:lnTo>
                <a:lnTo>
                  <a:pt x="531" y="573"/>
                </a:lnTo>
                <a:lnTo>
                  <a:pt x="533" y="573"/>
                </a:lnTo>
                <a:lnTo>
                  <a:pt x="531" y="571"/>
                </a:lnTo>
                <a:lnTo>
                  <a:pt x="531" y="569"/>
                </a:lnTo>
                <a:lnTo>
                  <a:pt x="531" y="567"/>
                </a:lnTo>
                <a:lnTo>
                  <a:pt x="535" y="565"/>
                </a:lnTo>
                <a:lnTo>
                  <a:pt x="537" y="563"/>
                </a:lnTo>
                <a:lnTo>
                  <a:pt x="539" y="562"/>
                </a:lnTo>
                <a:lnTo>
                  <a:pt x="537" y="560"/>
                </a:lnTo>
                <a:lnTo>
                  <a:pt x="535" y="560"/>
                </a:lnTo>
                <a:lnTo>
                  <a:pt x="533" y="562"/>
                </a:lnTo>
                <a:lnTo>
                  <a:pt x="533" y="562"/>
                </a:lnTo>
                <a:lnTo>
                  <a:pt x="531" y="563"/>
                </a:lnTo>
                <a:lnTo>
                  <a:pt x="533" y="560"/>
                </a:lnTo>
                <a:lnTo>
                  <a:pt x="533" y="560"/>
                </a:lnTo>
                <a:lnTo>
                  <a:pt x="533" y="558"/>
                </a:lnTo>
                <a:lnTo>
                  <a:pt x="531" y="560"/>
                </a:lnTo>
                <a:lnTo>
                  <a:pt x="527" y="562"/>
                </a:lnTo>
                <a:lnTo>
                  <a:pt x="525" y="563"/>
                </a:lnTo>
                <a:lnTo>
                  <a:pt x="525" y="563"/>
                </a:lnTo>
                <a:lnTo>
                  <a:pt x="525" y="562"/>
                </a:lnTo>
                <a:lnTo>
                  <a:pt x="527" y="558"/>
                </a:lnTo>
                <a:lnTo>
                  <a:pt x="529" y="558"/>
                </a:lnTo>
                <a:lnTo>
                  <a:pt x="531" y="554"/>
                </a:lnTo>
                <a:lnTo>
                  <a:pt x="531" y="554"/>
                </a:lnTo>
                <a:lnTo>
                  <a:pt x="529" y="552"/>
                </a:lnTo>
                <a:lnTo>
                  <a:pt x="529" y="550"/>
                </a:lnTo>
                <a:lnTo>
                  <a:pt x="527" y="550"/>
                </a:lnTo>
                <a:lnTo>
                  <a:pt x="525" y="549"/>
                </a:lnTo>
                <a:lnTo>
                  <a:pt x="525" y="547"/>
                </a:lnTo>
                <a:lnTo>
                  <a:pt x="524" y="547"/>
                </a:lnTo>
                <a:lnTo>
                  <a:pt x="522" y="545"/>
                </a:lnTo>
                <a:lnTo>
                  <a:pt x="520" y="545"/>
                </a:lnTo>
                <a:lnTo>
                  <a:pt x="520" y="543"/>
                </a:lnTo>
                <a:lnTo>
                  <a:pt x="518" y="543"/>
                </a:lnTo>
                <a:lnTo>
                  <a:pt x="516" y="541"/>
                </a:lnTo>
                <a:lnTo>
                  <a:pt x="516" y="541"/>
                </a:lnTo>
                <a:lnTo>
                  <a:pt x="510" y="537"/>
                </a:lnTo>
                <a:lnTo>
                  <a:pt x="510" y="535"/>
                </a:lnTo>
                <a:lnTo>
                  <a:pt x="507" y="534"/>
                </a:lnTo>
                <a:lnTo>
                  <a:pt x="505" y="534"/>
                </a:lnTo>
                <a:lnTo>
                  <a:pt x="501" y="535"/>
                </a:lnTo>
                <a:lnTo>
                  <a:pt x="499" y="537"/>
                </a:lnTo>
                <a:lnTo>
                  <a:pt x="499" y="535"/>
                </a:lnTo>
                <a:lnTo>
                  <a:pt x="499" y="534"/>
                </a:lnTo>
                <a:lnTo>
                  <a:pt x="493" y="532"/>
                </a:lnTo>
                <a:lnTo>
                  <a:pt x="492" y="532"/>
                </a:lnTo>
                <a:lnTo>
                  <a:pt x="488" y="534"/>
                </a:lnTo>
                <a:lnTo>
                  <a:pt x="486" y="532"/>
                </a:lnTo>
                <a:lnTo>
                  <a:pt x="490" y="530"/>
                </a:lnTo>
                <a:lnTo>
                  <a:pt x="490" y="532"/>
                </a:lnTo>
                <a:lnTo>
                  <a:pt x="495" y="532"/>
                </a:lnTo>
                <a:lnTo>
                  <a:pt x="497" y="532"/>
                </a:lnTo>
                <a:lnTo>
                  <a:pt x="501" y="532"/>
                </a:lnTo>
                <a:lnTo>
                  <a:pt x="505" y="532"/>
                </a:lnTo>
                <a:lnTo>
                  <a:pt x="505" y="530"/>
                </a:lnTo>
                <a:lnTo>
                  <a:pt x="507" y="524"/>
                </a:lnTo>
                <a:lnTo>
                  <a:pt x="507" y="522"/>
                </a:lnTo>
                <a:lnTo>
                  <a:pt x="505" y="522"/>
                </a:lnTo>
                <a:lnTo>
                  <a:pt x="503" y="522"/>
                </a:lnTo>
                <a:lnTo>
                  <a:pt x="499" y="519"/>
                </a:lnTo>
                <a:lnTo>
                  <a:pt x="497" y="519"/>
                </a:lnTo>
                <a:lnTo>
                  <a:pt x="497" y="519"/>
                </a:lnTo>
                <a:lnTo>
                  <a:pt x="493" y="520"/>
                </a:lnTo>
                <a:lnTo>
                  <a:pt x="493" y="520"/>
                </a:lnTo>
                <a:lnTo>
                  <a:pt x="490" y="520"/>
                </a:lnTo>
                <a:lnTo>
                  <a:pt x="488" y="524"/>
                </a:lnTo>
                <a:lnTo>
                  <a:pt x="488" y="524"/>
                </a:lnTo>
                <a:lnTo>
                  <a:pt x="488" y="522"/>
                </a:lnTo>
                <a:lnTo>
                  <a:pt x="488" y="520"/>
                </a:lnTo>
                <a:lnTo>
                  <a:pt x="486" y="520"/>
                </a:lnTo>
                <a:lnTo>
                  <a:pt x="482" y="520"/>
                </a:lnTo>
                <a:lnTo>
                  <a:pt x="480" y="522"/>
                </a:lnTo>
                <a:lnTo>
                  <a:pt x="478" y="522"/>
                </a:lnTo>
                <a:lnTo>
                  <a:pt x="480" y="520"/>
                </a:lnTo>
                <a:lnTo>
                  <a:pt x="482" y="519"/>
                </a:lnTo>
                <a:lnTo>
                  <a:pt x="486" y="519"/>
                </a:lnTo>
                <a:lnTo>
                  <a:pt x="486" y="517"/>
                </a:lnTo>
                <a:lnTo>
                  <a:pt x="486" y="517"/>
                </a:lnTo>
                <a:lnTo>
                  <a:pt x="484" y="515"/>
                </a:lnTo>
                <a:lnTo>
                  <a:pt x="482" y="517"/>
                </a:lnTo>
                <a:lnTo>
                  <a:pt x="480" y="517"/>
                </a:lnTo>
                <a:lnTo>
                  <a:pt x="478" y="517"/>
                </a:lnTo>
                <a:lnTo>
                  <a:pt x="478" y="515"/>
                </a:lnTo>
                <a:lnTo>
                  <a:pt x="478" y="515"/>
                </a:lnTo>
                <a:lnTo>
                  <a:pt x="480" y="515"/>
                </a:lnTo>
                <a:lnTo>
                  <a:pt x="482" y="515"/>
                </a:lnTo>
                <a:lnTo>
                  <a:pt x="484" y="513"/>
                </a:lnTo>
                <a:lnTo>
                  <a:pt x="484" y="513"/>
                </a:lnTo>
                <a:lnTo>
                  <a:pt x="486" y="515"/>
                </a:lnTo>
                <a:lnTo>
                  <a:pt x="490" y="517"/>
                </a:lnTo>
                <a:lnTo>
                  <a:pt x="492" y="519"/>
                </a:lnTo>
                <a:lnTo>
                  <a:pt x="493" y="517"/>
                </a:lnTo>
                <a:lnTo>
                  <a:pt x="497" y="515"/>
                </a:lnTo>
                <a:lnTo>
                  <a:pt x="499" y="515"/>
                </a:lnTo>
                <a:lnTo>
                  <a:pt x="503" y="515"/>
                </a:lnTo>
                <a:lnTo>
                  <a:pt x="503" y="513"/>
                </a:lnTo>
                <a:lnTo>
                  <a:pt x="505" y="513"/>
                </a:lnTo>
                <a:lnTo>
                  <a:pt x="505" y="511"/>
                </a:lnTo>
                <a:lnTo>
                  <a:pt x="505" y="509"/>
                </a:lnTo>
                <a:lnTo>
                  <a:pt x="503" y="507"/>
                </a:lnTo>
                <a:lnTo>
                  <a:pt x="499" y="505"/>
                </a:lnTo>
                <a:lnTo>
                  <a:pt x="497" y="505"/>
                </a:lnTo>
                <a:lnTo>
                  <a:pt x="495" y="504"/>
                </a:lnTo>
                <a:lnTo>
                  <a:pt x="493" y="504"/>
                </a:lnTo>
                <a:lnTo>
                  <a:pt x="490" y="504"/>
                </a:lnTo>
                <a:lnTo>
                  <a:pt x="488" y="504"/>
                </a:lnTo>
                <a:lnTo>
                  <a:pt x="488" y="505"/>
                </a:lnTo>
                <a:lnTo>
                  <a:pt x="486" y="507"/>
                </a:lnTo>
                <a:lnTo>
                  <a:pt x="484" y="505"/>
                </a:lnTo>
                <a:lnTo>
                  <a:pt x="480" y="505"/>
                </a:lnTo>
                <a:lnTo>
                  <a:pt x="478" y="505"/>
                </a:lnTo>
                <a:lnTo>
                  <a:pt x="476" y="507"/>
                </a:lnTo>
                <a:lnTo>
                  <a:pt x="476" y="509"/>
                </a:lnTo>
                <a:lnTo>
                  <a:pt x="475" y="507"/>
                </a:lnTo>
                <a:lnTo>
                  <a:pt x="475" y="507"/>
                </a:lnTo>
                <a:lnTo>
                  <a:pt x="473" y="505"/>
                </a:lnTo>
                <a:lnTo>
                  <a:pt x="473" y="505"/>
                </a:lnTo>
                <a:lnTo>
                  <a:pt x="475" y="504"/>
                </a:lnTo>
                <a:lnTo>
                  <a:pt x="476" y="504"/>
                </a:lnTo>
                <a:lnTo>
                  <a:pt x="480" y="504"/>
                </a:lnTo>
                <a:lnTo>
                  <a:pt x="486" y="504"/>
                </a:lnTo>
                <a:lnTo>
                  <a:pt x="488" y="502"/>
                </a:lnTo>
                <a:lnTo>
                  <a:pt x="486" y="500"/>
                </a:lnTo>
                <a:lnTo>
                  <a:pt x="484" y="498"/>
                </a:lnTo>
                <a:lnTo>
                  <a:pt x="482" y="496"/>
                </a:lnTo>
                <a:lnTo>
                  <a:pt x="480" y="494"/>
                </a:lnTo>
                <a:lnTo>
                  <a:pt x="478" y="492"/>
                </a:lnTo>
                <a:lnTo>
                  <a:pt x="478" y="490"/>
                </a:lnTo>
                <a:lnTo>
                  <a:pt x="478" y="489"/>
                </a:lnTo>
                <a:lnTo>
                  <a:pt x="480" y="489"/>
                </a:lnTo>
                <a:lnTo>
                  <a:pt x="480" y="490"/>
                </a:lnTo>
                <a:lnTo>
                  <a:pt x="480" y="492"/>
                </a:lnTo>
                <a:lnTo>
                  <a:pt x="482" y="494"/>
                </a:lnTo>
                <a:lnTo>
                  <a:pt x="486" y="496"/>
                </a:lnTo>
                <a:lnTo>
                  <a:pt x="488" y="498"/>
                </a:lnTo>
                <a:lnTo>
                  <a:pt x="488" y="498"/>
                </a:lnTo>
                <a:lnTo>
                  <a:pt x="490" y="500"/>
                </a:lnTo>
                <a:lnTo>
                  <a:pt x="492" y="502"/>
                </a:lnTo>
                <a:lnTo>
                  <a:pt x="495" y="502"/>
                </a:lnTo>
                <a:lnTo>
                  <a:pt x="497" y="500"/>
                </a:lnTo>
                <a:lnTo>
                  <a:pt x="499" y="500"/>
                </a:lnTo>
                <a:lnTo>
                  <a:pt x="501" y="498"/>
                </a:lnTo>
                <a:lnTo>
                  <a:pt x="503" y="496"/>
                </a:lnTo>
                <a:lnTo>
                  <a:pt x="505" y="494"/>
                </a:lnTo>
                <a:lnTo>
                  <a:pt x="508" y="494"/>
                </a:lnTo>
                <a:lnTo>
                  <a:pt x="508" y="494"/>
                </a:lnTo>
                <a:lnTo>
                  <a:pt x="510" y="492"/>
                </a:lnTo>
                <a:lnTo>
                  <a:pt x="508" y="490"/>
                </a:lnTo>
                <a:lnTo>
                  <a:pt x="507" y="489"/>
                </a:lnTo>
                <a:lnTo>
                  <a:pt x="507" y="487"/>
                </a:lnTo>
                <a:lnTo>
                  <a:pt x="503" y="481"/>
                </a:lnTo>
                <a:lnTo>
                  <a:pt x="501" y="479"/>
                </a:lnTo>
                <a:lnTo>
                  <a:pt x="501" y="477"/>
                </a:lnTo>
                <a:lnTo>
                  <a:pt x="501" y="477"/>
                </a:lnTo>
                <a:lnTo>
                  <a:pt x="503" y="477"/>
                </a:lnTo>
                <a:lnTo>
                  <a:pt x="503" y="477"/>
                </a:lnTo>
                <a:lnTo>
                  <a:pt x="503" y="479"/>
                </a:lnTo>
                <a:lnTo>
                  <a:pt x="505" y="481"/>
                </a:lnTo>
                <a:lnTo>
                  <a:pt x="508" y="487"/>
                </a:lnTo>
                <a:lnTo>
                  <a:pt x="514" y="494"/>
                </a:lnTo>
                <a:lnTo>
                  <a:pt x="514" y="494"/>
                </a:lnTo>
                <a:lnTo>
                  <a:pt x="514" y="492"/>
                </a:lnTo>
                <a:lnTo>
                  <a:pt x="514" y="490"/>
                </a:lnTo>
                <a:lnTo>
                  <a:pt x="516" y="485"/>
                </a:lnTo>
                <a:lnTo>
                  <a:pt x="516" y="483"/>
                </a:lnTo>
                <a:lnTo>
                  <a:pt x="516" y="481"/>
                </a:lnTo>
                <a:lnTo>
                  <a:pt x="518" y="481"/>
                </a:lnTo>
                <a:lnTo>
                  <a:pt x="520" y="481"/>
                </a:lnTo>
                <a:lnTo>
                  <a:pt x="520" y="483"/>
                </a:lnTo>
                <a:lnTo>
                  <a:pt x="520" y="485"/>
                </a:lnTo>
                <a:lnTo>
                  <a:pt x="522" y="485"/>
                </a:lnTo>
                <a:lnTo>
                  <a:pt x="527" y="487"/>
                </a:lnTo>
                <a:lnTo>
                  <a:pt x="533" y="490"/>
                </a:lnTo>
                <a:lnTo>
                  <a:pt x="535" y="492"/>
                </a:lnTo>
                <a:lnTo>
                  <a:pt x="537" y="490"/>
                </a:lnTo>
                <a:lnTo>
                  <a:pt x="539" y="490"/>
                </a:lnTo>
                <a:lnTo>
                  <a:pt x="539" y="492"/>
                </a:lnTo>
                <a:lnTo>
                  <a:pt x="539" y="492"/>
                </a:lnTo>
                <a:lnTo>
                  <a:pt x="535" y="494"/>
                </a:lnTo>
                <a:lnTo>
                  <a:pt x="533" y="494"/>
                </a:lnTo>
                <a:lnTo>
                  <a:pt x="531" y="490"/>
                </a:lnTo>
                <a:lnTo>
                  <a:pt x="525" y="489"/>
                </a:lnTo>
                <a:lnTo>
                  <a:pt x="524" y="489"/>
                </a:lnTo>
                <a:lnTo>
                  <a:pt x="522" y="487"/>
                </a:lnTo>
                <a:lnTo>
                  <a:pt x="520" y="487"/>
                </a:lnTo>
                <a:lnTo>
                  <a:pt x="520" y="489"/>
                </a:lnTo>
                <a:lnTo>
                  <a:pt x="520" y="490"/>
                </a:lnTo>
                <a:lnTo>
                  <a:pt x="520" y="492"/>
                </a:lnTo>
                <a:lnTo>
                  <a:pt x="527" y="498"/>
                </a:lnTo>
                <a:lnTo>
                  <a:pt x="529" y="502"/>
                </a:lnTo>
                <a:lnTo>
                  <a:pt x="535" y="504"/>
                </a:lnTo>
                <a:lnTo>
                  <a:pt x="537" y="505"/>
                </a:lnTo>
                <a:lnTo>
                  <a:pt x="539" y="507"/>
                </a:lnTo>
                <a:lnTo>
                  <a:pt x="540" y="505"/>
                </a:lnTo>
                <a:lnTo>
                  <a:pt x="540" y="505"/>
                </a:lnTo>
                <a:lnTo>
                  <a:pt x="542" y="502"/>
                </a:lnTo>
                <a:lnTo>
                  <a:pt x="544" y="504"/>
                </a:lnTo>
                <a:lnTo>
                  <a:pt x="546" y="502"/>
                </a:lnTo>
                <a:lnTo>
                  <a:pt x="548" y="502"/>
                </a:lnTo>
                <a:lnTo>
                  <a:pt x="548" y="500"/>
                </a:lnTo>
                <a:lnTo>
                  <a:pt x="550" y="498"/>
                </a:lnTo>
                <a:lnTo>
                  <a:pt x="552" y="498"/>
                </a:lnTo>
                <a:lnTo>
                  <a:pt x="554" y="498"/>
                </a:lnTo>
                <a:lnTo>
                  <a:pt x="556" y="500"/>
                </a:lnTo>
                <a:lnTo>
                  <a:pt x="559" y="498"/>
                </a:lnTo>
                <a:lnTo>
                  <a:pt x="561" y="498"/>
                </a:lnTo>
                <a:lnTo>
                  <a:pt x="563" y="498"/>
                </a:lnTo>
                <a:lnTo>
                  <a:pt x="563" y="494"/>
                </a:lnTo>
                <a:lnTo>
                  <a:pt x="563" y="490"/>
                </a:lnTo>
                <a:lnTo>
                  <a:pt x="565" y="489"/>
                </a:lnTo>
                <a:lnTo>
                  <a:pt x="567" y="485"/>
                </a:lnTo>
                <a:lnTo>
                  <a:pt x="567" y="483"/>
                </a:lnTo>
                <a:lnTo>
                  <a:pt x="565" y="481"/>
                </a:lnTo>
                <a:lnTo>
                  <a:pt x="563" y="481"/>
                </a:lnTo>
                <a:lnTo>
                  <a:pt x="561" y="481"/>
                </a:lnTo>
                <a:lnTo>
                  <a:pt x="559" y="483"/>
                </a:lnTo>
                <a:lnTo>
                  <a:pt x="559" y="481"/>
                </a:lnTo>
                <a:lnTo>
                  <a:pt x="557" y="481"/>
                </a:lnTo>
                <a:lnTo>
                  <a:pt x="556" y="483"/>
                </a:lnTo>
                <a:lnTo>
                  <a:pt x="554" y="481"/>
                </a:lnTo>
                <a:lnTo>
                  <a:pt x="554" y="479"/>
                </a:lnTo>
                <a:lnTo>
                  <a:pt x="552" y="477"/>
                </a:lnTo>
                <a:lnTo>
                  <a:pt x="550" y="475"/>
                </a:lnTo>
                <a:lnTo>
                  <a:pt x="550" y="475"/>
                </a:lnTo>
                <a:lnTo>
                  <a:pt x="548" y="477"/>
                </a:lnTo>
                <a:lnTo>
                  <a:pt x="548" y="481"/>
                </a:lnTo>
                <a:lnTo>
                  <a:pt x="550" y="481"/>
                </a:lnTo>
                <a:lnTo>
                  <a:pt x="550" y="483"/>
                </a:lnTo>
                <a:lnTo>
                  <a:pt x="548" y="485"/>
                </a:lnTo>
                <a:lnTo>
                  <a:pt x="548" y="489"/>
                </a:lnTo>
                <a:lnTo>
                  <a:pt x="546" y="487"/>
                </a:lnTo>
                <a:lnTo>
                  <a:pt x="548" y="483"/>
                </a:lnTo>
                <a:lnTo>
                  <a:pt x="548" y="479"/>
                </a:lnTo>
                <a:lnTo>
                  <a:pt x="546" y="479"/>
                </a:lnTo>
                <a:lnTo>
                  <a:pt x="544" y="475"/>
                </a:lnTo>
                <a:lnTo>
                  <a:pt x="542" y="475"/>
                </a:lnTo>
                <a:lnTo>
                  <a:pt x="542" y="474"/>
                </a:lnTo>
                <a:lnTo>
                  <a:pt x="542" y="472"/>
                </a:lnTo>
                <a:lnTo>
                  <a:pt x="544" y="472"/>
                </a:lnTo>
                <a:lnTo>
                  <a:pt x="546" y="468"/>
                </a:lnTo>
                <a:lnTo>
                  <a:pt x="546" y="466"/>
                </a:lnTo>
                <a:lnTo>
                  <a:pt x="546" y="464"/>
                </a:lnTo>
                <a:lnTo>
                  <a:pt x="544" y="464"/>
                </a:lnTo>
                <a:lnTo>
                  <a:pt x="544" y="464"/>
                </a:lnTo>
                <a:lnTo>
                  <a:pt x="548" y="464"/>
                </a:lnTo>
                <a:lnTo>
                  <a:pt x="550" y="462"/>
                </a:lnTo>
                <a:lnTo>
                  <a:pt x="550" y="460"/>
                </a:lnTo>
                <a:lnTo>
                  <a:pt x="550" y="457"/>
                </a:lnTo>
                <a:lnTo>
                  <a:pt x="550" y="455"/>
                </a:lnTo>
                <a:lnTo>
                  <a:pt x="550" y="453"/>
                </a:lnTo>
                <a:lnTo>
                  <a:pt x="550" y="453"/>
                </a:lnTo>
                <a:lnTo>
                  <a:pt x="552" y="455"/>
                </a:lnTo>
                <a:lnTo>
                  <a:pt x="554" y="457"/>
                </a:lnTo>
                <a:lnTo>
                  <a:pt x="554" y="459"/>
                </a:lnTo>
                <a:lnTo>
                  <a:pt x="556" y="459"/>
                </a:lnTo>
                <a:lnTo>
                  <a:pt x="559" y="457"/>
                </a:lnTo>
                <a:lnTo>
                  <a:pt x="561" y="457"/>
                </a:lnTo>
                <a:lnTo>
                  <a:pt x="563" y="459"/>
                </a:lnTo>
                <a:lnTo>
                  <a:pt x="567" y="460"/>
                </a:lnTo>
                <a:lnTo>
                  <a:pt x="571" y="462"/>
                </a:lnTo>
                <a:lnTo>
                  <a:pt x="569" y="464"/>
                </a:lnTo>
                <a:lnTo>
                  <a:pt x="571" y="468"/>
                </a:lnTo>
                <a:lnTo>
                  <a:pt x="573" y="468"/>
                </a:lnTo>
                <a:lnTo>
                  <a:pt x="573" y="470"/>
                </a:lnTo>
                <a:lnTo>
                  <a:pt x="574" y="472"/>
                </a:lnTo>
                <a:lnTo>
                  <a:pt x="578" y="470"/>
                </a:lnTo>
                <a:lnTo>
                  <a:pt x="582" y="464"/>
                </a:lnTo>
                <a:lnTo>
                  <a:pt x="582" y="462"/>
                </a:lnTo>
                <a:lnTo>
                  <a:pt x="580" y="460"/>
                </a:lnTo>
                <a:lnTo>
                  <a:pt x="580" y="457"/>
                </a:lnTo>
                <a:lnTo>
                  <a:pt x="582" y="455"/>
                </a:lnTo>
                <a:lnTo>
                  <a:pt x="582" y="455"/>
                </a:lnTo>
                <a:lnTo>
                  <a:pt x="578" y="453"/>
                </a:lnTo>
                <a:lnTo>
                  <a:pt x="576" y="455"/>
                </a:lnTo>
                <a:lnTo>
                  <a:pt x="574" y="457"/>
                </a:lnTo>
                <a:lnTo>
                  <a:pt x="571" y="455"/>
                </a:lnTo>
                <a:lnTo>
                  <a:pt x="569" y="451"/>
                </a:lnTo>
                <a:lnTo>
                  <a:pt x="565" y="451"/>
                </a:lnTo>
                <a:lnTo>
                  <a:pt x="563" y="451"/>
                </a:lnTo>
                <a:lnTo>
                  <a:pt x="563" y="451"/>
                </a:lnTo>
                <a:lnTo>
                  <a:pt x="563" y="449"/>
                </a:lnTo>
                <a:lnTo>
                  <a:pt x="563" y="449"/>
                </a:lnTo>
                <a:lnTo>
                  <a:pt x="565" y="447"/>
                </a:lnTo>
                <a:lnTo>
                  <a:pt x="565" y="442"/>
                </a:lnTo>
                <a:lnTo>
                  <a:pt x="567" y="440"/>
                </a:lnTo>
                <a:lnTo>
                  <a:pt x="567" y="438"/>
                </a:lnTo>
                <a:lnTo>
                  <a:pt x="563" y="436"/>
                </a:lnTo>
                <a:lnTo>
                  <a:pt x="561" y="436"/>
                </a:lnTo>
                <a:lnTo>
                  <a:pt x="557" y="440"/>
                </a:lnTo>
                <a:lnTo>
                  <a:pt x="556" y="442"/>
                </a:lnTo>
                <a:lnTo>
                  <a:pt x="552" y="440"/>
                </a:lnTo>
                <a:lnTo>
                  <a:pt x="552" y="438"/>
                </a:lnTo>
                <a:lnTo>
                  <a:pt x="550" y="434"/>
                </a:lnTo>
                <a:lnTo>
                  <a:pt x="550" y="434"/>
                </a:lnTo>
                <a:lnTo>
                  <a:pt x="550" y="432"/>
                </a:lnTo>
                <a:lnTo>
                  <a:pt x="552" y="432"/>
                </a:lnTo>
                <a:lnTo>
                  <a:pt x="552" y="434"/>
                </a:lnTo>
                <a:lnTo>
                  <a:pt x="552" y="436"/>
                </a:lnTo>
                <a:lnTo>
                  <a:pt x="552" y="438"/>
                </a:lnTo>
                <a:lnTo>
                  <a:pt x="556" y="438"/>
                </a:lnTo>
                <a:lnTo>
                  <a:pt x="557" y="438"/>
                </a:lnTo>
                <a:lnTo>
                  <a:pt x="559" y="436"/>
                </a:lnTo>
                <a:lnTo>
                  <a:pt x="561" y="434"/>
                </a:lnTo>
                <a:lnTo>
                  <a:pt x="565" y="434"/>
                </a:lnTo>
                <a:lnTo>
                  <a:pt x="567" y="436"/>
                </a:lnTo>
                <a:lnTo>
                  <a:pt x="569" y="436"/>
                </a:lnTo>
                <a:lnTo>
                  <a:pt x="569" y="434"/>
                </a:lnTo>
                <a:lnTo>
                  <a:pt x="569" y="432"/>
                </a:lnTo>
                <a:lnTo>
                  <a:pt x="563" y="427"/>
                </a:lnTo>
                <a:lnTo>
                  <a:pt x="557" y="423"/>
                </a:lnTo>
                <a:lnTo>
                  <a:pt x="554" y="423"/>
                </a:lnTo>
                <a:lnTo>
                  <a:pt x="550" y="421"/>
                </a:lnTo>
                <a:lnTo>
                  <a:pt x="546" y="417"/>
                </a:lnTo>
                <a:lnTo>
                  <a:pt x="546" y="416"/>
                </a:lnTo>
                <a:lnTo>
                  <a:pt x="546" y="414"/>
                </a:lnTo>
                <a:lnTo>
                  <a:pt x="548" y="416"/>
                </a:lnTo>
                <a:lnTo>
                  <a:pt x="550" y="419"/>
                </a:lnTo>
                <a:lnTo>
                  <a:pt x="552" y="421"/>
                </a:lnTo>
                <a:lnTo>
                  <a:pt x="556" y="421"/>
                </a:lnTo>
                <a:lnTo>
                  <a:pt x="556" y="419"/>
                </a:lnTo>
                <a:lnTo>
                  <a:pt x="556" y="417"/>
                </a:lnTo>
                <a:lnTo>
                  <a:pt x="554" y="414"/>
                </a:lnTo>
                <a:lnTo>
                  <a:pt x="552" y="414"/>
                </a:lnTo>
                <a:lnTo>
                  <a:pt x="552" y="412"/>
                </a:lnTo>
                <a:lnTo>
                  <a:pt x="554" y="412"/>
                </a:lnTo>
                <a:lnTo>
                  <a:pt x="556" y="414"/>
                </a:lnTo>
                <a:lnTo>
                  <a:pt x="559" y="417"/>
                </a:lnTo>
                <a:lnTo>
                  <a:pt x="559" y="419"/>
                </a:lnTo>
                <a:lnTo>
                  <a:pt x="559" y="421"/>
                </a:lnTo>
                <a:lnTo>
                  <a:pt x="563" y="425"/>
                </a:lnTo>
                <a:lnTo>
                  <a:pt x="565" y="427"/>
                </a:lnTo>
                <a:lnTo>
                  <a:pt x="569" y="430"/>
                </a:lnTo>
                <a:lnTo>
                  <a:pt x="571" y="430"/>
                </a:lnTo>
                <a:lnTo>
                  <a:pt x="573" y="430"/>
                </a:lnTo>
                <a:lnTo>
                  <a:pt x="574" y="430"/>
                </a:lnTo>
                <a:lnTo>
                  <a:pt x="574" y="432"/>
                </a:lnTo>
                <a:lnTo>
                  <a:pt x="573" y="434"/>
                </a:lnTo>
                <a:lnTo>
                  <a:pt x="574" y="436"/>
                </a:lnTo>
                <a:lnTo>
                  <a:pt x="576" y="438"/>
                </a:lnTo>
                <a:lnTo>
                  <a:pt x="578" y="438"/>
                </a:lnTo>
                <a:lnTo>
                  <a:pt x="580" y="436"/>
                </a:lnTo>
                <a:lnTo>
                  <a:pt x="582" y="430"/>
                </a:lnTo>
                <a:lnTo>
                  <a:pt x="582" y="429"/>
                </a:lnTo>
                <a:lnTo>
                  <a:pt x="582" y="427"/>
                </a:lnTo>
                <a:lnTo>
                  <a:pt x="582" y="425"/>
                </a:lnTo>
                <a:lnTo>
                  <a:pt x="582" y="423"/>
                </a:lnTo>
                <a:lnTo>
                  <a:pt x="582" y="419"/>
                </a:lnTo>
                <a:lnTo>
                  <a:pt x="580" y="417"/>
                </a:lnTo>
                <a:lnTo>
                  <a:pt x="582" y="416"/>
                </a:lnTo>
                <a:lnTo>
                  <a:pt x="582" y="414"/>
                </a:lnTo>
                <a:lnTo>
                  <a:pt x="582" y="416"/>
                </a:lnTo>
                <a:lnTo>
                  <a:pt x="584" y="416"/>
                </a:lnTo>
                <a:lnTo>
                  <a:pt x="586" y="416"/>
                </a:lnTo>
                <a:lnTo>
                  <a:pt x="586" y="414"/>
                </a:lnTo>
                <a:lnTo>
                  <a:pt x="582" y="412"/>
                </a:lnTo>
                <a:lnTo>
                  <a:pt x="580" y="408"/>
                </a:lnTo>
                <a:lnTo>
                  <a:pt x="578" y="406"/>
                </a:lnTo>
                <a:lnTo>
                  <a:pt x="576" y="406"/>
                </a:lnTo>
                <a:lnTo>
                  <a:pt x="574" y="406"/>
                </a:lnTo>
                <a:lnTo>
                  <a:pt x="573" y="404"/>
                </a:lnTo>
                <a:lnTo>
                  <a:pt x="571" y="402"/>
                </a:lnTo>
                <a:lnTo>
                  <a:pt x="565" y="402"/>
                </a:lnTo>
                <a:lnTo>
                  <a:pt x="563" y="402"/>
                </a:lnTo>
                <a:lnTo>
                  <a:pt x="561" y="402"/>
                </a:lnTo>
                <a:lnTo>
                  <a:pt x="561" y="402"/>
                </a:lnTo>
                <a:lnTo>
                  <a:pt x="559" y="401"/>
                </a:lnTo>
                <a:lnTo>
                  <a:pt x="561" y="401"/>
                </a:lnTo>
                <a:lnTo>
                  <a:pt x="561" y="401"/>
                </a:lnTo>
                <a:lnTo>
                  <a:pt x="563" y="401"/>
                </a:lnTo>
                <a:lnTo>
                  <a:pt x="567" y="401"/>
                </a:lnTo>
                <a:lnTo>
                  <a:pt x="571" y="401"/>
                </a:lnTo>
                <a:lnTo>
                  <a:pt x="573" y="401"/>
                </a:lnTo>
                <a:lnTo>
                  <a:pt x="574" y="401"/>
                </a:lnTo>
                <a:lnTo>
                  <a:pt x="576" y="401"/>
                </a:lnTo>
                <a:lnTo>
                  <a:pt x="578" y="401"/>
                </a:lnTo>
                <a:lnTo>
                  <a:pt x="580" y="401"/>
                </a:lnTo>
                <a:lnTo>
                  <a:pt x="582" y="401"/>
                </a:lnTo>
                <a:lnTo>
                  <a:pt x="582" y="399"/>
                </a:lnTo>
                <a:lnTo>
                  <a:pt x="582" y="397"/>
                </a:lnTo>
                <a:lnTo>
                  <a:pt x="582" y="395"/>
                </a:lnTo>
                <a:lnTo>
                  <a:pt x="582" y="393"/>
                </a:lnTo>
                <a:lnTo>
                  <a:pt x="580" y="391"/>
                </a:lnTo>
                <a:lnTo>
                  <a:pt x="578" y="393"/>
                </a:lnTo>
                <a:lnTo>
                  <a:pt x="576" y="393"/>
                </a:lnTo>
                <a:lnTo>
                  <a:pt x="574" y="393"/>
                </a:lnTo>
                <a:lnTo>
                  <a:pt x="571" y="393"/>
                </a:lnTo>
                <a:lnTo>
                  <a:pt x="569" y="391"/>
                </a:lnTo>
                <a:lnTo>
                  <a:pt x="567" y="391"/>
                </a:lnTo>
                <a:lnTo>
                  <a:pt x="563" y="391"/>
                </a:lnTo>
                <a:lnTo>
                  <a:pt x="563" y="393"/>
                </a:lnTo>
                <a:lnTo>
                  <a:pt x="561" y="393"/>
                </a:lnTo>
                <a:lnTo>
                  <a:pt x="561" y="389"/>
                </a:lnTo>
                <a:lnTo>
                  <a:pt x="561" y="387"/>
                </a:lnTo>
                <a:lnTo>
                  <a:pt x="561" y="386"/>
                </a:lnTo>
                <a:lnTo>
                  <a:pt x="557" y="387"/>
                </a:lnTo>
                <a:lnTo>
                  <a:pt x="556" y="387"/>
                </a:lnTo>
                <a:lnTo>
                  <a:pt x="554" y="386"/>
                </a:lnTo>
                <a:lnTo>
                  <a:pt x="554" y="384"/>
                </a:lnTo>
                <a:lnTo>
                  <a:pt x="556" y="384"/>
                </a:lnTo>
                <a:lnTo>
                  <a:pt x="559" y="386"/>
                </a:lnTo>
                <a:lnTo>
                  <a:pt x="559" y="384"/>
                </a:lnTo>
                <a:lnTo>
                  <a:pt x="559" y="382"/>
                </a:lnTo>
                <a:lnTo>
                  <a:pt x="559" y="382"/>
                </a:lnTo>
                <a:lnTo>
                  <a:pt x="559" y="380"/>
                </a:lnTo>
                <a:lnTo>
                  <a:pt x="559" y="378"/>
                </a:lnTo>
                <a:lnTo>
                  <a:pt x="559" y="376"/>
                </a:lnTo>
                <a:lnTo>
                  <a:pt x="559" y="374"/>
                </a:lnTo>
                <a:lnTo>
                  <a:pt x="559" y="372"/>
                </a:lnTo>
                <a:lnTo>
                  <a:pt x="559" y="371"/>
                </a:lnTo>
                <a:lnTo>
                  <a:pt x="561" y="371"/>
                </a:lnTo>
                <a:lnTo>
                  <a:pt x="561" y="371"/>
                </a:lnTo>
                <a:lnTo>
                  <a:pt x="561" y="372"/>
                </a:lnTo>
                <a:lnTo>
                  <a:pt x="563" y="374"/>
                </a:lnTo>
                <a:lnTo>
                  <a:pt x="565" y="374"/>
                </a:lnTo>
                <a:lnTo>
                  <a:pt x="567" y="372"/>
                </a:lnTo>
                <a:lnTo>
                  <a:pt x="571" y="371"/>
                </a:lnTo>
                <a:lnTo>
                  <a:pt x="573" y="369"/>
                </a:lnTo>
                <a:lnTo>
                  <a:pt x="573" y="369"/>
                </a:lnTo>
                <a:lnTo>
                  <a:pt x="573" y="367"/>
                </a:lnTo>
                <a:lnTo>
                  <a:pt x="569" y="367"/>
                </a:lnTo>
                <a:lnTo>
                  <a:pt x="567" y="367"/>
                </a:lnTo>
                <a:lnTo>
                  <a:pt x="567" y="365"/>
                </a:lnTo>
                <a:lnTo>
                  <a:pt x="569" y="365"/>
                </a:lnTo>
                <a:lnTo>
                  <a:pt x="573" y="365"/>
                </a:lnTo>
                <a:lnTo>
                  <a:pt x="573" y="365"/>
                </a:lnTo>
                <a:lnTo>
                  <a:pt x="574" y="365"/>
                </a:lnTo>
                <a:lnTo>
                  <a:pt x="574" y="365"/>
                </a:lnTo>
                <a:lnTo>
                  <a:pt x="574" y="363"/>
                </a:lnTo>
                <a:lnTo>
                  <a:pt x="576" y="361"/>
                </a:lnTo>
                <a:lnTo>
                  <a:pt x="578" y="363"/>
                </a:lnTo>
                <a:lnTo>
                  <a:pt x="582" y="365"/>
                </a:lnTo>
                <a:lnTo>
                  <a:pt x="582" y="365"/>
                </a:lnTo>
                <a:lnTo>
                  <a:pt x="584" y="365"/>
                </a:lnTo>
                <a:lnTo>
                  <a:pt x="586" y="365"/>
                </a:lnTo>
                <a:lnTo>
                  <a:pt x="588" y="367"/>
                </a:lnTo>
                <a:lnTo>
                  <a:pt x="588" y="369"/>
                </a:lnTo>
                <a:lnTo>
                  <a:pt x="588" y="371"/>
                </a:lnTo>
                <a:lnTo>
                  <a:pt x="589" y="371"/>
                </a:lnTo>
                <a:lnTo>
                  <a:pt x="591" y="371"/>
                </a:lnTo>
                <a:lnTo>
                  <a:pt x="593" y="371"/>
                </a:lnTo>
                <a:lnTo>
                  <a:pt x="593" y="372"/>
                </a:lnTo>
                <a:lnTo>
                  <a:pt x="597" y="374"/>
                </a:lnTo>
                <a:lnTo>
                  <a:pt x="599" y="376"/>
                </a:lnTo>
                <a:lnTo>
                  <a:pt x="601" y="378"/>
                </a:lnTo>
                <a:lnTo>
                  <a:pt x="601" y="376"/>
                </a:lnTo>
                <a:lnTo>
                  <a:pt x="601" y="372"/>
                </a:lnTo>
                <a:lnTo>
                  <a:pt x="603" y="371"/>
                </a:lnTo>
                <a:lnTo>
                  <a:pt x="605" y="367"/>
                </a:lnTo>
                <a:lnTo>
                  <a:pt x="603" y="365"/>
                </a:lnTo>
                <a:lnTo>
                  <a:pt x="605" y="361"/>
                </a:lnTo>
                <a:lnTo>
                  <a:pt x="605" y="357"/>
                </a:lnTo>
                <a:lnTo>
                  <a:pt x="606" y="356"/>
                </a:lnTo>
                <a:lnTo>
                  <a:pt x="606" y="354"/>
                </a:lnTo>
                <a:lnTo>
                  <a:pt x="605" y="352"/>
                </a:lnTo>
                <a:lnTo>
                  <a:pt x="603" y="350"/>
                </a:lnTo>
                <a:lnTo>
                  <a:pt x="601" y="348"/>
                </a:lnTo>
                <a:lnTo>
                  <a:pt x="599" y="348"/>
                </a:lnTo>
                <a:lnTo>
                  <a:pt x="599" y="346"/>
                </a:lnTo>
                <a:lnTo>
                  <a:pt x="599" y="346"/>
                </a:lnTo>
                <a:lnTo>
                  <a:pt x="597" y="346"/>
                </a:lnTo>
                <a:lnTo>
                  <a:pt x="595" y="348"/>
                </a:lnTo>
                <a:lnTo>
                  <a:pt x="593" y="352"/>
                </a:lnTo>
                <a:lnTo>
                  <a:pt x="591" y="352"/>
                </a:lnTo>
                <a:lnTo>
                  <a:pt x="589" y="352"/>
                </a:lnTo>
                <a:lnTo>
                  <a:pt x="589" y="350"/>
                </a:lnTo>
                <a:lnTo>
                  <a:pt x="589" y="348"/>
                </a:lnTo>
                <a:lnTo>
                  <a:pt x="589" y="346"/>
                </a:lnTo>
                <a:lnTo>
                  <a:pt x="586" y="344"/>
                </a:lnTo>
                <a:lnTo>
                  <a:pt x="584" y="346"/>
                </a:lnTo>
                <a:lnTo>
                  <a:pt x="584" y="344"/>
                </a:lnTo>
                <a:lnTo>
                  <a:pt x="584" y="344"/>
                </a:lnTo>
                <a:lnTo>
                  <a:pt x="584" y="342"/>
                </a:lnTo>
                <a:lnTo>
                  <a:pt x="582" y="341"/>
                </a:lnTo>
                <a:lnTo>
                  <a:pt x="582" y="341"/>
                </a:lnTo>
                <a:lnTo>
                  <a:pt x="582" y="339"/>
                </a:lnTo>
                <a:lnTo>
                  <a:pt x="584" y="339"/>
                </a:lnTo>
                <a:lnTo>
                  <a:pt x="586" y="341"/>
                </a:lnTo>
                <a:lnTo>
                  <a:pt x="586" y="339"/>
                </a:lnTo>
                <a:lnTo>
                  <a:pt x="584" y="337"/>
                </a:lnTo>
                <a:lnTo>
                  <a:pt x="584" y="333"/>
                </a:lnTo>
                <a:lnTo>
                  <a:pt x="584" y="333"/>
                </a:lnTo>
                <a:lnTo>
                  <a:pt x="586" y="331"/>
                </a:lnTo>
                <a:lnTo>
                  <a:pt x="586" y="333"/>
                </a:lnTo>
                <a:lnTo>
                  <a:pt x="588" y="333"/>
                </a:lnTo>
                <a:lnTo>
                  <a:pt x="588" y="335"/>
                </a:lnTo>
                <a:lnTo>
                  <a:pt x="591" y="339"/>
                </a:lnTo>
                <a:lnTo>
                  <a:pt x="593" y="341"/>
                </a:lnTo>
                <a:lnTo>
                  <a:pt x="595" y="341"/>
                </a:lnTo>
                <a:lnTo>
                  <a:pt x="597" y="339"/>
                </a:lnTo>
                <a:lnTo>
                  <a:pt x="595" y="335"/>
                </a:lnTo>
                <a:lnTo>
                  <a:pt x="591" y="331"/>
                </a:lnTo>
                <a:lnTo>
                  <a:pt x="589" y="329"/>
                </a:lnTo>
                <a:lnTo>
                  <a:pt x="588" y="329"/>
                </a:lnTo>
                <a:lnTo>
                  <a:pt x="586" y="326"/>
                </a:lnTo>
                <a:lnTo>
                  <a:pt x="584" y="324"/>
                </a:lnTo>
                <a:lnTo>
                  <a:pt x="582" y="320"/>
                </a:lnTo>
                <a:lnTo>
                  <a:pt x="580" y="320"/>
                </a:lnTo>
                <a:lnTo>
                  <a:pt x="578" y="318"/>
                </a:lnTo>
                <a:lnTo>
                  <a:pt x="578" y="316"/>
                </a:lnTo>
                <a:lnTo>
                  <a:pt x="580" y="314"/>
                </a:lnTo>
                <a:lnTo>
                  <a:pt x="580" y="312"/>
                </a:lnTo>
                <a:lnTo>
                  <a:pt x="578" y="312"/>
                </a:lnTo>
                <a:lnTo>
                  <a:pt x="578" y="311"/>
                </a:lnTo>
                <a:lnTo>
                  <a:pt x="580" y="311"/>
                </a:lnTo>
                <a:lnTo>
                  <a:pt x="582" y="309"/>
                </a:lnTo>
                <a:lnTo>
                  <a:pt x="584" y="309"/>
                </a:lnTo>
                <a:lnTo>
                  <a:pt x="586" y="309"/>
                </a:lnTo>
                <a:lnTo>
                  <a:pt x="586" y="311"/>
                </a:lnTo>
                <a:lnTo>
                  <a:pt x="584" y="312"/>
                </a:lnTo>
                <a:lnTo>
                  <a:pt x="586" y="312"/>
                </a:lnTo>
                <a:lnTo>
                  <a:pt x="588" y="314"/>
                </a:lnTo>
                <a:lnTo>
                  <a:pt x="588" y="316"/>
                </a:lnTo>
                <a:lnTo>
                  <a:pt x="588" y="318"/>
                </a:lnTo>
                <a:lnTo>
                  <a:pt x="589" y="318"/>
                </a:lnTo>
                <a:lnTo>
                  <a:pt x="593" y="316"/>
                </a:lnTo>
                <a:lnTo>
                  <a:pt x="595" y="312"/>
                </a:lnTo>
                <a:lnTo>
                  <a:pt x="595" y="309"/>
                </a:lnTo>
                <a:lnTo>
                  <a:pt x="597" y="307"/>
                </a:lnTo>
                <a:lnTo>
                  <a:pt x="597" y="305"/>
                </a:lnTo>
                <a:lnTo>
                  <a:pt x="597" y="301"/>
                </a:lnTo>
                <a:lnTo>
                  <a:pt x="599" y="299"/>
                </a:lnTo>
                <a:lnTo>
                  <a:pt x="601" y="297"/>
                </a:lnTo>
                <a:lnTo>
                  <a:pt x="601" y="292"/>
                </a:lnTo>
                <a:lnTo>
                  <a:pt x="601" y="288"/>
                </a:lnTo>
                <a:lnTo>
                  <a:pt x="599" y="286"/>
                </a:lnTo>
                <a:lnTo>
                  <a:pt x="601" y="281"/>
                </a:lnTo>
                <a:lnTo>
                  <a:pt x="603" y="277"/>
                </a:lnTo>
                <a:lnTo>
                  <a:pt x="603" y="273"/>
                </a:lnTo>
                <a:lnTo>
                  <a:pt x="605" y="269"/>
                </a:lnTo>
                <a:lnTo>
                  <a:pt x="605" y="268"/>
                </a:lnTo>
                <a:lnTo>
                  <a:pt x="606" y="264"/>
                </a:lnTo>
                <a:lnTo>
                  <a:pt x="606" y="260"/>
                </a:lnTo>
                <a:lnTo>
                  <a:pt x="608" y="258"/>
                </a:lnTo>
                <a:lnTo>
                  <a:pt x="610" y="254"/>
                </a:lnTo>
                <a:lnTo>
                  <a:pt x="616" y="247"/>
                </a:lnTo>
                <a:lnTo>
                  <a:pt x="618" y="243"/>
                </a:lnTo>
                <a:lnTo>
                  <a:pt x="623" y="239"/>
                </a:lnTo>
                <a:lnTo>
                  <a:pt x="623" y="236"/>
                </a:lnTo>
                <a:lnTo>
                  <a:pt x="627" y="234"/>
                </a:lnTo>
                <a:lnTo>
                  <a:pt x="627" y="230"/>
                </a:lnTo>
                <a:lnTo>
                  <a:pt x="631" y="226"/>
                </a:lnTo>
                <a:lnTo>
                  <a:pt x="633" y="226"/>
                </a:lnTo>
                <a:lnTo>
                  <a:pt x="633" y="224"/>
                </a:lnTo>
                <a:lnTo>
                  <a:pt x="631" y="223"/>
                </a:lnTo>
                <a:lnTo>
                  <a:pt x="627" y="223"/>
                </a:lnTo>
                <a:lnTo>
                  <a:pt x="625" y="221"/>
                </a:lnTo>
                <a:lnTo>
                  <a:pt x="625" y="219"/>
                </a:lnTo>
                <a:lnTo>
                  <a:pt x="621" y="221"/>
                </a:lnTo>
                <a:lnTo>
                  <a:pt x="618" y="221"/>
                </a:lnTo>
                <a:lnTo>
                  <a:pt x="612" y="223"/>
                </a:lnTo>
                <a:lnTo>
                  <a:pt x="608" y="224"/>
                </a:lnTo>
                <a:lnTo>
                  <a:pt x="606" y="226"/>
                </a:lnTo>
                <a:lnTo>
                  <a:pt x="603" y="228"/>
                </a:lnTo>
                <a:lnTo>
                  <a:pt x="603" y="230"/>
                </a:lnTo>
                <a:lnTo>
                  <a:pt x="601" y="232"/>
                </a:lnTo>
                <a:lnTo>
                  <a:pt x="599" y="230"/>
                </a:lnTo>
                <a:lnTo>
                  <a:pt x="597" y="228"/>
                </a:lnTo>
                <a:lnTo>
                  <a:pt x="597" y="226"/>
                </a:lnTo>
                <a:lnTo>
                  <a:pt x="599" y="226"/>
                </a:lnTo>
                <a:lnTo>
                  <a:pt x="601" y="226"/>
                </a:lnTo>
                <a:lnTo>
                  <a:pt x="601" y="223"/>
                </a:lnTo>
                <a:lnTo>
                  <a:pt x="599" y="221"/>
                </a:lnTo>
                <a:lnTo>
                  <a:pt x="597" y="221"/>
                </a:lnTo>
                <a:lnTo>
                  <a:pt x="595" y="221"/>
                </a:lnTo>
                <a:lnTo>
                  <a:pt x="597" y="219"/>
                </a:lnTo>
                <a:lnTo>
                  <a:pt x="599" y="219"/>
                </a:lnTo>
                <a:lnTo>
                  <a:pt x="603" y="217"/>
                </a:lnTo>
                <a:lnTo>
                  <a:pt x="605" y="211"/>
                </a:lnTo>
                <a:lnTo>
                  <a:pt x="606" y="209"/>
                </a:lnTo>
                <a:lnTo>
                  <a:pt x="610" y="209"/>
                </a:lnTo>
                <a:lnTo>
                  <a:pt x="614" y="209"/>
                </a:lnTo>
                <a:lnTo>
                  <a:pt x="620" y="215"/>
                </a:lnTo>
                <a:lnTo>
                  <a:pt x="621" y="217"/>
                </a:lnTo>
                <a:lnTo>
                  <a:pt x="627" y="217"/>
                </a:lnTo>
                <a:lnTo>
                  <a:pt x="631" y="217"/>
                </a:lnTo>
                <a:lnTo>
                  <a:pt x="635" y="217"/>
                </a:lnTo>
                <a:lnTo>
                  <a:pt x="640" y="215"/>
                </a:lnTo>
                <a:lnTo>
                  <a:pt x="642" y="213"/>
                </a:lnTo>
                <a:lnTo>
                  <a:pt x="642" y="211"/>
                </a:lnTo>
                <a:lnTo>
                  <a:pt x="642" y="209"/>
                </a:lnTo>
                <a:lnTo>
                  <a:pt x="644" y="209"/>
                </a:lnTo>
                <a:lnTo>
                  <a:pt x="646" y="209"/>
                </a:lnTo>
                <a:lnTo>
                  <a:pt x="648" y="208"/>
                </a:lnTo>
                <a:lnTo>
                  <a:pt x="648" y="204"/>
                </a:lnTo>
                <a:lnTo>
                  <a:pt x="646" y="202"/>
                </a:lnTo>
                <a:lnTo>
                  <a:pt x="644" y="202"/>
                </a:lnTo>
                <a:lnTo>
                  <a:pt x="642" y="200"/>
                </a:lnTo>
                <a:lnTo>
                  <a:pt x="640" y="200"/>
                </a:lnTo>
                <a:lnTo>
                  <a:pt x="638" y="200"/>
                </a:lnTo>
                <a:lnTo>
                  <a:pt x="637" y="202"/>
                </a:lnTo>
                <a:lnTo>
                  <a:pt x="635" y="202"/>
                </a:lnTo>
                <a:lnTo>
                  <a:pt x="633" y="200"/>
                </a:lnTo>
                <a:lnTo>
                  <a:pt x="625" y="200"/>
                </a:lnTo>
                <a:lnTo>
                  <a:pt x="621" y="198"/>
                </a:lnTo>
                <a:lnTo>
                  <a:pt x="620" y="198"/>
                </a:lnTo>
                <a:lnTo>
                  <a:pt x="618" y="198"/>
                </a:lnTo>
                <a:lnTo>
                  <a:pt x="616" y="198"/>
                </a:lnTo>
                <a:lnTo>
                  <a:pt x="608" y="198"/>
                </a:lnTo>
                <a:lnTo>
                  <a:pt x="606" y="198"/>
                </a:lnTo>
                <a:lnTo>
                  <a:pt x="605" y="198"/>
                </a:lnTo>
                <a:lnTo>
                  <a:pt x="606" y="196"/>
                </a:lnTo>
                <a:lnTo>
                  <a:pt x="608" y="198"/>
                </a:lnTo>
                <a:lnTo>
                  <a:pt x="612" y="196"/>
                </a:lnTo>
                <a:lnTo>
                  <a:pt x="616" y="194"/>
                </a:lnTo>
                <a:lnTo>
                  <a:pt x="618" y="196"/>
                </a:lnTo>
                <a:lnTo>
                  <a:pt x="621" y="196"/>
                </a:lnTo>
                <a:lnTo>
                  <a:pt x="621" y="196"/>
                </a:lnTo>
                <a:lnTo>
                  <a:pt x="623" y="194"/>
                </a:lnTo>
                <a:lnTo>
                  <a:pt x="625" y="194"/>
                </a:lnTo>
                <a:lnTo>
                  <a:pt x="627" y="194"/>
                </a:lnTo>
                <a:lnTo>
                  <a:pt x="629" y="194"/>
                </a:lnTo>
                <a:lnTo>
                  <a:pt x="631" y="193"/>
                </a:lnTo>
                <a:lnTo>
                  <a:pt x="633" y="193"/>
                </a:lnTo>
                <a:lnTo>
                  <a:pt x="633" y="193"/>
                </a:lnTo>
                <a:lnTo>
                  <a:pt x="635" y="193"/>
                </a:lnTo>
                <a:lnTo>
                  <a:pt x="635" y="191"/>
                </a:lnTo>
                <a:lnTo>
                  <a:pt x="637" y="191"/>
                </a:lnTo>
                <a:lnTo>
                  <a:pt x="637" y="193"/>
                </a:lnTo>
                <a:lnTo>
                  <a:pt x="638" y="193"/>
                </a:lnTo>
                <a:lnTo>
                  <a:pt x="640" y="194"/>
                </a:lnTo>
                <a:lnTo>
                  <a:pt x="642" y="194"/>
                </a:lnTo>
                <a:lnTo>
                  <a:pt x="646" y="194"/>
                </a:lnTo>
                <a:lnTo>
                  <a:pt x="648" y="196"/>
                </a:lnTo>
                <a:lnTo>
                  <a:pt x="650" y="196"/>
                </a:lnTo>
                <a:lnTo>
                  <a:pt x="652" y="196"/>
                </a:lnTo>
                <a:lnTo>
                  <a:pt x="655" y="194"/>
                </a:lnTo>
                <a:lnTo>
                  <a:pt x="661" y="191"/>
                </a:lnTo>
                <a:lnTo>
                  <a:pt x="663" y="191"/>
                </a:lnTo>
                <a:lnTo>
                  <a:pt x="665" y="191"/>
                </a:lnTo>
                <a:lnTo>
                  <a:pt x="667" y="189"/>
                </a:lnTo>
                <a:lnTo>
                  <a:pt x="667" y="187"/>
                </a:lnTo>
                <a:lnTo>
                  <a:pt x="665" y="187"/>
                </a:lnTo>
                <a:lnTo>
                  <a:pt x="663" y="183"/>
                </a:lnTo>
                <a:lnTo>
                  <a:pt x="663" y="181"/>
                </a:lnTo>
                <a:lnTo>
                  <a:pt x="661" y="181"/>
                </a:lnTo>
                <a:lnTo>
                  <a:pt x="661" y="179"/>
                </a:lnTo>
                <a:lnTo>
                  <a:pt x="663" y="178"/>
                </a:lnTo>
                <a:lnTo>
                  <a:pt x="665" y="176"/>
                </a:lnTo>
                <a:lnTo>
                  <a:pt x="667" y="176"/>
                </a:lnTo>
                <a:lnTo>
                  <a:pt x="672" y="178"/>
                </a:lnTo>
                <a:lnTo>
                  <a:pt x="674" y="179"/>
                </a:lnTo>
                <a:lnTo>
                  <a:pt x="676" y="178"/>
                </a:lnTo>
                <a:lnTo>
                  <a:pt x="678" y="176"/>
                </a:lnTo>
                <a:lnTo>
                  <a:pt x="680" y="172"/>
                </a:lnTo>
                <a:lnTo>
                  <a:pt x="684" y="170"/>
                </a:lnTo>
                <a:lnTo>
                  <a:pt x="686" y="168"/>
                </a:lnTo>
                <a:lnTo>
                  <a:pt x="686" y="166"/>
                </a:lnTo>
                <a:lnTo>
                  <a:pt x="689" y="164"/>
                </a:lnTo>
                <a:lnTo>
                  <a:pt x="693" y="164"/>
                </a:lnTo>
                <a:lnTo>
                  <a:pt x="693" y="161"/>
                </a:lnTo>
                <a:lnTo>
                  <a:pt x="693" y="159"/>
                </a:lnTo>
                <a:lnTo>
                  <a:pt x="693" y="153"/>
                </a:lnTo>
                <a:lnTo>
                  <a:pt x="689" y="151"/>
                </a:lnTo>
                <a:lnTo>
                  <a:pt x="689" y="150"/>
                </a:lnTo>
                <a:lnTo>
                  <a:pt x="684" y="146"/>
                </a:lnTo>
                <a:lnTo>
                  <a:pt x="684" y="144"/>
                </a:lnTo>
                <a:lnTo>
                  <a:pt x="684" y="140"/>
                </a:lnTo>
                <a:lnTo>
                  <a:pt x="680" y="140"/>
                </a:lnTo>
                <a:lnTo>
                  <a:pt x="678" y="138"/>
                </a:lnTo>
                <a:lnTo>
                  <a:pt x="676" y="136"/>
                </a:lnTo>
                <a:lnTo>
                  <a:pt x="672" y="136"/>
                </a:lnTo>
                <a:lnTo>
                  <a:pt x="670" y="135"/>
                </a:lnTo>
                <a:lnTo>
                  <a:pt x="665" y="135"/>
                </a:lnTo>
                <a:lnTo>
                  <a:pt x="661" y="131"/>
                </a:lnTo>
                <a:lnTo>
                  <a:pt x="657" y="131"/>
                </a:lnTo>
                <a:lnTo>
                  <a:pt x="655" y="131"/>
                </a:lnTo>
                <a:lnTo>
                  <a:pt x="652" y="131"/>
                </a:lnTo>
                <a:lnTo>
                  <a:pt x="646" y="133"/>
                </a:lnTo>
                <a:lnTo>
                  <a:pt x="644" y="135"/>
                </a:lnTo>
                <a:lnTo>
                  <a:pt x="642" y="136"/>
                </a:lnTo>
                <a:lnTo>
                  <a:pt x="638" y="135"/>
                </a:lnTo>
                <a:lnTo>
                  <a:pt x="638" y="133"/>
                </a:lnTo>
                <a:lnTo>
                  <a:pt x="637" y="135"/>
                </a:lnTo>
                <a:lnTo>
                  <a:pt x="635" y="136"/>
                </a:lnTo>
                <a:lnTo>
                  <a:pt x="637" y="138"/>
                </a:lnTo>
                <a:lnTo>
                  <a:pt x="635" y="142"/>
                </a:lnTo>
                <a:lnTo>
                  <a:pt x="635" y="144"/>
                </a:lnTo>
                <a:lnTo>
                  <a:pt x="633" y="144"/>
                </a:lnTo>
                <a:lnTo>
                  <a:pt x="633" y="146"/>
                </a:lnTo>
                <a:lnTo>
                  <a:pt x="633" y="146"/>
                </a:lnTo>
                <a:lnTo>
                  <a:pt x="633" y="148"/>
                </a:lnTo>
                <a:lnTo>
                  <a:pt x="629" y="150"/>
                </a:lnTo>
                <a:lnTo>
                  <a:pt x="627" y="150"/>
                </a:lnTo>
                <a:lnTo>
                  <a:pt x="625" y="148"/>
                </a:lnTo>
                <a:lnTo>
                  <a:pt x="625" y="146"/>
                </a:lnTo>
                <a:lnTo>
                  <a:pt x="623" y="146"/>
                </a:lnTo>
                <a:lnTo>
                  <a:pt x="621" y="146"/>
                </a:lnTo>
                <a:lnTo>
                  <a:pt x="621" y="150"/>
                </a:lnTo>
                <a:lnTo>
                  <a:pt x="623" y="150"/>
                </a:lnTo>
                <a:lnTo>
                  <a:pt x="621" y="153"/>
                </a:lnTo>
                <a:lnTo>
                  <a:pt x="620" y="155"/>
                </a:lnTo>
                <a:lnTo>
                  <a:pt x="620" y="157"/>
                </a:lnTo>
                <a:lnTo>
                  <a:pt x="620" y="155"/>
                </a:lnTo>
                <a:lnTo>
                  <a:pt x="620" y="153"/>
                </a:lnTo>
                <a:lnTo>
                  <a:pt x="620" y="150"/>
                </a:lnTo>
                <a:lnTo>
                  <a:pt x="618" y="148"/>
                </a:lnTo>
                <a:lnTo>
                  <a:pt x="618" y="146"/>
                </a:lnTo>
                <a:lnTo>
                  <a:pt x="618" y="144"/>
                </a:lnTo>
                <a:lnTo>
                  <a:pt x="618" y="140"/>
                </a:lnTo>
                <a:lnTo>
                  <a:pt x="618" y="138"/>
                </a:lnTo>
                <a:lnTo>
                  <a:pt x="616" y="140"/>
                </a:lnTo>
                <a:lnTo>
                  <a:pt x="614" y="142"/>
                </a:lnTo>
                <a:lnTo>
                  <a:pt x="612" y="144"/>
                </a:lnTo>
                <a:lnTo>
                  <a:pt x="612" y="146"/>
                </a:lnTo>
                <a:lnTo>
                  <a:pt x="612" y="150"/>
                </a:lnTo>
                <a:lnTo>
                  <a:pt x="606" y="153"/>
                </a:lnTo>
                <a:lnTo>
                  <a:pt x="605" y="155"/>
                </a:lnTo>
                <a:lnTo>
                  <a:pt x="603" y="157"/>
                </a:lnTo>
                <a:lnTo>
                  <a:pt x="601" y="159"/>
                </a:lnTo>
                <a:lnTo>
                  <a:pt x="599" y="161"/>
                </a:lnTo>
                <a:lnTo>
                  <a:pt x="595" y="161"/>
                </a:lnTo>
                <a:lnTo>
                  <a:pt x="593" y="163"/>
                </a:lnTo>
                <a:lnTo>
                  <a:pt x="588" y="164"/>
                </a:lnTo>
                <a:lnTo>
                  <a:pt x="584" y="164"/>
                </a:lnTo>
                <a:lnTo>
                  <a:pt x="580" y="166"/>
                </a:lnTo>
                <a:lnTo>
                  <a:pt x="580" y="166"/>
                </a:lnTo>
                <a:lnTo>
                  <a:pt x="578" y="168"/>
                </a:lnTo>
                <a:lnTo>
                  <a:pt x="574" y="168"/>
                </a:lnTo>
                <a:lnTo>
                  <a:pt x="573" y="168"/>
                </a:lnTo>
                <a:lnTo>
                  <a:pt x="571" y="170"/>
                </a:lnTo>
                <a:lnTo>
                  <a:pt x="567" y="174"/>
                </a:lnTo>
                <a:lnTo>
                  <a:pt x="561" y="178"/>
                </a:lnTo>
                <a:lnTo>
                  <a:pt x="561" y="181"/>
                </a:lnTo>
                <a:lnTo>
                  <a:pt x="559" y="181"/>
                </a:lnTo>
                <a:lnTo>
                  <a:pt x="554" y="185"/>
                </a:lnTo>
                <a:lnTo>
                  <a:pt x="550" y="189"/>
                </a:lnTo>
                <a:lnTo>
                  <a:pt x="550" y="187"/>
                </a:lnTo>
                <a:lnTo>
                  <a:pt x="548" y="187"/>
                </a:lnTo>
                <a:lnTo>
                  <a:pt x="546" y="189"/>
                </a:lnTo>
                <a:lnTo>
                  <a:pt x="542" y="193"/>
                </a:lnTo>
                <a:lnTo>
                  <a:pt x="540" y="196"/>
                </a:lnTo>
                <a:lnTo>
                  <a:pt x="539" y="198"/>
                </a:lnTo>
                <a:lnTo>
                  <a:pt x="539" y="200"/>
                </a:lnTo>
                <a:lnTo>
                  <a:pt x="539" y="198"/>
                </a:lnTo>
                <a:lnTo>
                  <a:pt x="539" y="196"/>
                </a:lnTo>
                <a:lnTo>
                  <a:pt x="539" y="193"/>
                </a:lnTo>
                <a:lnTo>
                  <a:pt x="539" y="191"/>
                </a:lnTo>
                <a:lnTo>
                  <a:pt x="542" y="191"/>
                </a:lnTo>
                <a:lnTo>
                  <a:pt x="542" y="189"/>
                </a:lnTo>
                <a:lnTo>
                  <a:pt x="546" y="185"/>
                </a:lnTo>
                <a:lnTo>
                  <a:pt x="548" y="185"/>
                </a:lnTo>
                <a:lnTo>
                  <a:pt x="552" y="181"/>
                </a:lnTo>
                <a:lnTo>
                  <a:pt x="556" y="178"/>
                </a:lnTo>
                <a:lnTo>
                  <a:pt x="557" y="176"/>
                </a:lnTo>
                <a:lnTo>
                  <a:pt x="561" y="174"/>
                </a:lnTo>
                <a:lnTo>
                  <a:pt x="563" y="170"/>
                </a:lnTo>
                <a:lnTo>
                  <a:pt x="565" y="168"/>
                </a:lnTo>
                <a:lnTo>
                  <a:pt x="565" y="164"/>
                </a:lnTo>
                <a:lnTo>
                  <a:pt x="565" y="164"/>
                </a:lnTo>
                <a:lnTo>
                  <a:pt x="565" y="164"/>
                </a:lnTo>
                <a:lnTo>
                  <a:pt x="567" y="164"/>
                </a:lnTo>
                <a:lnTo>
                  <a:pt x="569" y="163"/>
                </a:lnTo>
                <a:lnTo>
                  <a:pt x="573" y="163"/>
                </a:lnTo>
                <a:lnTo>
                  <a:pt x="573" y="159"/>
                </a:lnTo>
                <a:lnTo>
                  <a:pt x="574" y="155"/>
                </a:lnTo>
                <a:lnTo>
                  <a:pt x="576" y="155"/>
                </a:lnTo>
                <a:lnTo>
                  <a:pt x="578" y="157"/>
                </a:lnTo>
                <a:lnTo>
                  <a:pt x="580" y="153"/>
                </a:lnTo>
                <a:lnTo>
                  <a:pt x="582" y="153"/>
                </a:lnTo>
                <a:lnTo>
                  <a:pt x="584" y="153"/>
                </a:lnTo>
                <a:lnTo>
                  <a:pt x="586" y="153"/>
                </a:lnTo>
                <a:lnTo>
                  <a:pt x="595" y="146"/>
                </a:lnTo>
                <a:lnTo>
                  <a:pt x="597" y="142"/>
                </a:lnTo>
                <a:lnTo>
                  <a:pt x="597" y="138"/>
                </a:lnTo>
                <a:lnTo>
                  <a:pt x="599" y="133"/>
                </a:lnTo>
                <a:lnTo>
                  <a:pt x="603" y="129"/>
                </a:lnTo>
                <a:lnTo>
                  <a:pt x="603" y="125"/>
                </a:lnTo>
                <a:lnTo>
                  <a:pt x="603" y="120"/>
                </a:lnTo>
                <a:lnTo>
                  <a:pt x="601" y="118"/>
                </a:lnTo>
                <a:lnTo>
                  <a:pt x="599" y="116"/>
                </a:lnTo>
                <a:lnTo>
                  <a:pt x="595" y="118"/>
                </a:lnTo>
                <a:lnTo>
                  <a:pt x="591" y="118"/>
                </a:lnTo>
                <a:lnTo>
                  <a:pt x="588" y="116"/>
                </a:lnTo>
                <a:lnTo>
                  <a:pt x="584" y="116"/>
                </a:lnTo>
                <a:lnTo>
                  <a:pt x="582" y="118"/>
                </a:lnTo>
                <a:lnTo>
                  <a:pt x="582" y="120"/>
                </a:lnTo>
                <a:lnTo>
                  <a:pt x="582" y="121"/>
                </a:lnTo>
                <a:lnTo>
                  <a:pt x="582" y="123"/>
                </a:lnTo>
                <a:lnTo>
                  <a:pt x="580" y="129"/>
                </a:lnTo>
                <a:lnTo>
                  <a:pt x="580" y="133"/>
                </a:lnTo>
                <a:lnTo>
                  <a:pt x="576" y="136"/>
                </a:lnTo>
                <a:lnTo>
                  <a:pt x="574" y="135"/>
                </a:lnTo>
                <a:lnTo>
                  <a:pt x="573" y="135"/>
                </a:lnTo>
                <a:lnTo>
                  <a:pt x="573" y="135"/>
                </a:lnTo>
                <a:lnTo>
                  <a:pt x="571" y="136"/>
                </a:lnTo>
                <a:lnTo>
                  <a:pt x="571" y="136"/>
                </a:lnTo>
                <a:lnTo>
                  <a:pt x="567" y="136"/>
                </a:lnTo>
                <a:lnTo>
                  <a:pt x="565" y="136"/>
                </a:lnTo>
                <a:lnTo>
                  <a:pt x="559" y="135"/>
                </a:lnTo>
                <a:lnTo>
                  <a:pt x="554" y="135"/>
                </a:lnTo>
                <a:lnTo>
                  <a:pt x="552" y="135"/>
                </a:lnTo>
                <a:lnTo>
                  <a:pt x="546" y="136"/>
                </a:lnTo>
                <a:lnTo>
                  <a:pt x="542" y="138"/>
                </a:lnTo>
                <a:lnTo>
                  <a:pt x="542" y="136"/>
                </a:lnTo>
                <a:lnTo>
                  <a:pt x="540" y="135"/>
                </a:lnTo>
                <a:lnTo>
                  <a:pt x="542" y="133"/>
                </a:lnTo>
                <a:lnTo>
                  <a:pt x="542" y="131"/>
                </a:lnTo>
                <a:lnTo>
                  <a:pt x="542" y="129"/>
                </a:lnTo>
                <a:lnTo>
                  <a:pt x="544" y="129"/>
                </a:lnTo>
                <a:lnTo>
                  <a:pt x="544" y="129"/>
                </a:lnTo>
                <a:lnTo>
                  <a:pt x="546" y="129"/>
                </a:lnTo>
                <a:lnTo>
                  <a:pt x="550" y="127"/>
                </a:lnTo>
                <a:lnTo>
                  <a:pt x="557" y="127"/>
                </a:lnTo>
                <a:lnTo>
                  <a:pt x="559" y="125"/>
                </a:lnTo>
                <a:lnTo>
                  <a:pt x="561" y="121"/>
                </a:lnTo>
                <a:lnTo>
                  <a:pt x="561" y="120"/>
                </a:lnTo>
                <a:lnTo>
                  <a:pt x="565" y="118"/>
                </a:lnTo>
                <a:lnTo>
                  <a:pt x="565" y="116"/>
                </a:lnTo>
                <a:lnTo>
                  <a:pt x="563" y="116"/>
                </a:lnTo>
                <a:lnTo>
                  <a:pt x="563" y="114"/>
                </a:lnTo>
                <a:lnTo>
                  <a:pt x="561" y="114"/>
                </a:lnTo>
                <a:lnTo>
                  <a:pt x="554" y="114"/>
                </a:lnTo>
                <a:lnTo>
                  <a:pt x="550" y="112"/>
                </a:lnTo>
                <a:lnTo>
                  <a:pt x="546" y="110"/>
                </a:lnTo>
                <a:lnTo>
                  <a:pt x="544" y="110"/>
                </a:lnTo>
                <a:lnTo>
                  <a:pt x="537" y="110"/>
                </a:lnTo>
                <a:lnTo>
                  <a:pt x="533" y="110"/>
                </a:lnTo>
                <a:lnTo>
                  <a:pt x="529" y="108"/>
                </a:lnTo>
                <a:lnTo>
                  <a:pt x="525" y="108"/>
                </a:lnTo>
                <a:lnTo>
                  <a:pt x="522" y="110"/>
                </a:lnTo>
                <a:lnTo>
                  <a:pt x="520" y="108"/>
                </a:lnTo>
                <a:lnTo>
                  <a:pt x="516" y="108"/>
                </a:lnTo>
                <a:lnTo>
                  <a:pt x="514" y="108"/>
                </a:lnTo>
                <a:lnTo>
                  <a:pt x="512" y="112"/>
                </a:lnTo>
                <a:lnTo>
                  <a:pt x="512" y="114"/>
                </a:lnTo>
                <a:lnTo>
                  <a:pt x="510" y="116"/>
                </a:lnTo>
                <a:lnTo>
                  <a:pt x="508" y="116"/>
                </a:lnTo>
                <a:lnTo>
                  <a:pt x="510" y="114"/>
                </a:lnTo>
                <a:lnTo>
                  <a:pt x="510" y="112"/>
                </a:lnTo>
                <a:lnTo>
                  <a:pt x="508" y="112"/>
                </a:lnTo>
                <a:lnTo>
                  <a:pt x="501" y="116"/>
                </a:lnTo>
                <a:lnTo>
                  <a:pt x="497" y="116"/>
                </a:lnTo>
                <a:lnTo>
                  <a:pt x="495" y="118"/>
                </a:lnTo>
                <a:lnTo>
                  <a:pt x="493" y="120"/>
                </a:lnTo>
                <a:lnTo>
                  <a:pt x="492" y="120"/>
                </a:lnTo>
                <a:lnTo>
                  <a:pt x="488" y="120"/>
                </a:lnTo>
                <a:lnTo>
                  <a:pt x="486" y="121"/>
                </a:lnTo>
                <a:lnTo>
                  <a:pt x="482" y="121"/>
                </a:lnTo>
                <a:lnTo>
                  <a:pt x="480" y="123"/>
                </a:lnTo>
                <a:lnTo>
                  <a:pt x="480" y="127"/>
                </a:lnTo>
                <a:lnTo>
                  <a:pt x="478" y="129"/>
                </a:lnTo>
                <a:lnTo>
                  <a:pt x="476" y="129"/>
                </a:lnTo>
                <a:lnTo>
                  <a:pt x="476" y="125"/>
                </a:lnTo>
                <a:lnTo>
                  <a:pt x="476" y="123"/>
                </a:lnTo>
                <a:lnTo>
                  <a:pt x="475" y="121"/>
                </a:lnTo>
                <a:lnTo>
                  <a:pt x="475" y="120"/>
                </a:lnTo>
                <a:lnTo>
                  <a:pt x="475" y="118"/>
                </a:lnTo>
                <a:lnTo>
                  <a:pt x="475" y="116"/>
                </a:lnTo>
                <a:lnTo>
                  <a:pt x="478" y="116"/>
                </a:lnTo>
                <a:lnTo>
                  <a:pt x="480" y="114"/>
                </a:lnTo>
                <a:lnTo>
                  <a:pt x="484" y="114"/>
                </a:lnTo>
                <a:lnTo>
                  <a:pt x="486" y="112"/>
                </a:lnTo>
                <a:lnTo>
                  <a:pt x="488" y="110"/>
                </a:lnTo>
                <a:lnTo>
                  <a:pt x="490" y="110"/>
                </a:lnTo>
                <a:lnTo>
                  <a:pt x="495" y="110"/>
                </a:lnTo>
                <a:lnTo>
                  <a:pt x="497" y="108"/>
                </a:lnTo>
                <a:lnTo>
                  <a:pt x="501" y="106"/>
                </a:lnTo>
                <a:lnTo>
                  <a:pt x="503" y="106"/>
                </a:lnTo>
                <a:lnTo>
                  <a:pt x="505" y="106"/>
                </a:lnTo>
                <a:lnTo>
                  <a:pt x="507" y="105"/>
                </a:lnTo>
                <a:lnTo>
                  <a:pt x="507" y="103"/>
                </a:lnTo>
                <a:lnTo>
                  <a:pt x="507" y="101"/>
                </a:lnTo>
                <a:lnTo>
                  <a:pt x="505" y="101"/>
                </a:lnTo>
                <a:lnTo>
                  <a:pt x="501" y="101"/>
                </a:lnTo>
                <a:lnTo>
                  <a:pt x="501" y="101"/>
                </a:lnTo>
                <a:lnTo>
                  <a:pt x="501" y="99"/>
                </a:lnTo>
                <a:lnTo>
                  <a:pt x="503" y="99"/>
                </a:lnTo>
                <a:lnTo>
                  <a:pt x="505" y="99"/>
                </a:lnTo>
                <a:lnTo>
                  <a:pt x="507" y="99"/>
                </a:lnTo>
                <a:lnTo>
                  <a:pt x="508" y="101"/>
                </a:lnTo>
                <a:lnTo>
                  <a:pt x="508" y="103"/>
                </a:lnTo>
                <a:lnTo>
                  <a:pt x="510" y="103"/>
                </a:lnTo>
                <a:lnTo>
                  <a:pt x="510" y="103"/>
                </a:lnTo>
                <a:lnTo>
                  <a:pt x="514" y="101"/>
                </a:lnTo>
                <a:lnTo>
                  <a:pt x="516" y="101"/>
                </a:lnTo>
                <a:lnTo>
                  <a:pt x="520" y="101"/>
                </a:lnTo>
                <a:lnTo>
                  <a:pt x="522" y="99"/>
                </a:lnTo>
                <a:lnTo>
                  <a:pt x="524" y="99"/>
                </a:lnTo>
                <a:lnTo>
                  <a:pt x="527" y="99"/>
                </a:lnTo>
                <a:lnTo>
                  <a:pt x="529" y="99"/>
                </a:lnTo>
                <a:lnTo>
                  <a:pt x="533" y="99"/>
                </a:lnTo>
                <a:lnTo>
                  <a:pt x="535" y="99"/>
                </a:lnTo>
                <a:lnTo>
                  <a:pt x="537" y="101"/>
                </a:lnTo>
                <a:lnTo>
                  <a:pt x="540" y="101"/>
                </a:lnTo>
                <a:lnTo>
                  <a:pt x="542" y="101"/>
                </a:lnTo>
                <a:lnTo>
                  <a:pt x="544" y="101"/>
                </a:lnTo>
                <a:lnTo>
                  <a:pt x="548" y="105"/>
                </a:lnTo>
                <a:lnTo>
                  <a:pt x="550" y="105"/>
                </a:lnTo>
                <a:lnTo>
                  <a:pt x="554" y="105"/>
                </a:lnTo>
                <a:lnTo>
                  <a:pt x="556" y="103"/>
                </a:lnTo>
                <a:lnTo>
                  <a:pt x="557" y="103"/>
                </a:lnTo>
                <a:lnTo>
                  <a:pt x="559" y="105"/>
                </a:lnTo>
                <a:lnTo>
                  <a:pt x="561" y="105"/>
                </a:lnTo>
                <a:lnTo>
                  <a:pt x="563" y="105"/>
                </a:lnTo>
                <a:lnTo>
                  <a:pt x="567" y="105"/>
                </a:lnTo>
                <a:lnTo>
                  <a:pt x="571" y="103"/>
                </a:lnTo>
                <a:lnTo>
                  <a:pt x="573" y="101"/>
                </a:lnTo>
                <a:lnTo>
                  <a:pt x="576" y="101"/>
                </a:lnTo>
                <a:lnTo>
                  <a:pt x="578" y="103"/>
                </a:lnTo>
                <a:lnTo>
                  <a:pt x="578" y="103"/>
                </a:lnTo>
                <a:lnTo>
                  <a:pt x="582" y="101"/>
                </a:lnTo>
                <a:lnTo>
                  <a:pt x="584" y="103"/>
                </a:lnTo>
                <a:lnTo>
                  <a:pt x="588" y="103"/>
                </a:lnTo>
                <a:lnTo>
                  <a:pt x="588" y="101"/>
                </a:lnTo>
                <a:lnTo>
                  <a:pt x="586" y="101"/>
                </a:lnTo>
                <a:lnTo>
                  <a:pt x="586" y="99"/>
                </a:lnTo>
                <a:lnTo>
                  <a:pt x="588" y="99"/>
                </a:lnTo>
                <a:lnTo>
                  <a:pt x="589" y="99"/>
                </a:lnTo>
                <a:lnTo>
                  <a:pt x="589" y="101"/>
                </a:lnTo>
                <a:lnTo>
                  <a:pt x="593" y="101"/>
                </a:lnTo>
                <a:lnTo>
                  <a:pt x="593" y="101"/>
                </a:lnTo>
                <a:lnTo>
                  <a:pt x="599" y="101"/>
                </a:lnTo>
                <a:lnTo>
                  <a:pt x="605" y="97"/>
                </a:lnTo>
                <a:lnTo>
                  <a:pt x="606" y="97"/>
                </a:lnTo>
                <a:lnTo>
                  <a:pt x="608" y="95"/>
                </a:lnTo>
                <a:lnTo>
                  <a:pt x="608" y="93"/>
                </a:lnTo>
                <a:lnTo>
                  <a:pt x="608" y="93"/>
                </a:lnTo>
                <a:lnTo>
                  <a:pt x="610" y="93"/>
                </a:lnTo>
                <a:lnTo>
                  <a:pt x="612" y="93"/>
                </a:lnTo>
                <a:lnTo>
                  <a:pt x="616" y="90"/>
                </a:lnTo>
                <a:lnTo>
                  <a:pt x="618" y="90"/>
                </a:lnTo>
                <a:lnTo>
                  <a:pt x="618" y="88"/>
                </a:lnTo>
                <a:lnTo>
                  <a:pt x="618" y="86"/>
                </a:lnTo>
                <a:lnTo>
                  <a:pt x="620" y="84"/>
                </a:lnTo>
                <a:lnTo>
                  <a:pt x="620" y="82"/>
                </a:lnTo>
                <a:lnTo>
                  <a:pt x="620" y="80"/>
                </a:lnTo>
                <a:lnTo>
                  <a:pt x="616" y="76"/>
                </a:lnTo>
                <a:lnTo>
                  <a:pt x="612" y="76"/>
                </a:lnTo>
                <a:lnTo>
                  <a:pt x="608" y="73"/>
                </a:lnTo>
                <a:lnTo>
                  <a:pt x="608" y="71"/>
                </a:lnTo>
                <a:lnTo>
                  <a:pt x="606" y="69"/>
                </a:lnTo>
                <a:lnTo>
                  <a:pt x="603" y="69"/>
                </a:lnTo>
                <a:lnTo>
                  <a:pt x="601" y="67"/>
                </a:lnTo>
                <a:lnTo>
                  <a:pt x="599" y="65"/>
                </a:lnTo>
                <a:lnTo>
                  <a:pt x="597" y="63"/>
                </a:lnTo>
                <a:lnTo>
                  <a:pt x="597" y="65"/>
                </a:lnTo>
                <a:lnTo>
                  <a:pt x="595" y="65"/>
                </a:lnTo>
                <a:lnTo>
                  <a:pt x="593" y="65"/>
                </a:lnTo>
                <a:lnTo>
                  <a:pt x="593" y="63"/>
                </a:lnTo>
                <a:lnTo>
                  <a:pt x="591" y="61"/>
                </a:lnTo>
                <a:lnTo>
                  <a:pt x="584" y="61"/>
                </a:lnTo>
                <a:lnTo>
                  <a:pt x="582" y="61"/>
                </a:lnTo>
                <a:lnTo>
                  <a:pt x="582" y="63"/>
                </a:lnTo>
                <a:lnTo>
                  <a:pt x="582" y="65"/>
                </a:lnTo>
                <a:lnTo>
                  <a:pt x="580" y="63"/>
                </a:lnTo>
                <a:lnTo>
                  <a:pt x="578" y="63"/>
                </a:lnTo>
                <a:lnTo>
                  <a:pt x="574" y="67"/>
                </a:lnTo>
                <a:lnTo>
                  <a:pt x="571" y="67"/>
                </a:lnTo>
                <a:lnTo>
                  <a:pt x="567" y="65"/>
                </a:lnTo>
                <a:lnTo>
                  <a:pt x="565" y="65"/>
                </a:lnTo>
                <a:lnTo>
                  <a:pt x="561" y="63"/>
                </a:lnTo>
                <a:lnTo>
                  <a:pt x="561" y="61"/>
                </a:lnTo>
                <a:lnTo>
                  <a:pt x="561" y="60"/>
                </a:lnTo>
                <a:lnTo>
                  <a:pt x="563" y="60"/>
                </a:lnTo>
                <a:lnTo>
                  <a:pt x="565" y="61"/>
                </a:lnTo>
                <a:lnTo>
                  <a:pt x="567" y="63"/>
                </a:lnTo>
                <a:lnTo>
                  <a:pt x="569" y="61"/>
                </a:lnTo>
                <a:lnTo>
                  <a:pt x="567" y="61"/>
                </a:lnTo>
                <a:lnTo>
                  <a:pt x="565" y="58"/>
                </a:lnTo>
                <a:lnTo>
                  <a:pt x="565" y="56"/>
                </a:lnTo>
                <a:lnTo>
                  <a:pt x="565" y="56"/>
                </a:lnTo>
                <a:lnTo>
                  <a:pt x="567" y="58"/>
                </a:lnTo>
                <a:lnTo>
                  <a:pt x="571" y="60"/>
                </a:lnTo>
                <a:lnTo>
                  <a:pt x="573" y="60"/>
                </a:lnTo>
                <a:lnTo>
                  <a:pt x="578" y="58"/>
                </a:lnTo>
                <a:lnTo>
                  <a:pt x="582" y="54"/>
                </a:lnTo>
                <a:lnTo>
                  <a:pt x="582" y="52"/>
                </a:lnTo>
                <a:lnTo>
                  <a:pt x="582" y="50"/>
                </a:lnTo>
                <a:lnTo>
                  <a:pt x="580" y="50"/>
                </a:lnTo>
                <a:lnTo>
                  <a:pt x="580" y="48"/>
                </a:lnTo>
                <a:lnTo>
                  <a:pt x="582" y="46"/>
                </a:lnTo>
                <a:lnTo>
                  <a:pt x="582" y="46"/>
                </a:lnTo>
                <a:lnTo>
                  <a:pt x="578" y="45"/>
                </a:lnTo>
                <a:lnTo>
                  <a:pt x="576" y="41"/>
                </a:lnTo>
                <a:lnTo>
                  <a:pt x="574" y="41"/>
                </a:lnTo>
                <a:lnTo>
                  <a:pt x="573" y="41"/>
                </a:lnTo>
                <a:lnTo>
                  <a:pt x="571" y="43"/>
                </a:lnTo>
                <a:lnTo>
                  <a:pt x="567" y="46"/>
                </a:lnTo>
                <a:lnTo>
                  <a:pt x="563" y="45"/>
                </a:lnTo>
                <a:lnTo>
                  <a:pt x="561" y="45"/>
                </a:lnTo>
                <a:lnTo>
                  <a:pt x="559" y="48"/>
                </a:lnTo>
                <a:lnTo>
                  <a:pt x="557" y="48"/>
                </a:lnTo>
                <a:lnTo>
                  <a:pt x="556" y="46"/>
                </a:lnTo>
                <a:lnTo>
                  <a:pt x="554" y="45"/>
                </a:lnTo>
                <a:lnTo>
                  <a:pt x="552" y="46"/>
                </a:lnTo>
                <a:lnTo>
                  <a:pt x="550" y="46"/>
                </a:lnTo>
                <a:lnTo>
                  <a:pt x="548" y="46"/>
                </a:lnTo>
                <a:lnTo>
                  <a:pt x="546" y="45"/>
                </a:lnTo>
                <a:lnTo>
                  <a:pt x="542" y="43"/>
                </a:lnTo>
                <a:lnTo>
                  <a:pt x="540" y="43"/>
                </a:lnTo>
                <a:lnTo>
                  <a:pt x="537" y="41"/>
                </a:lnTo>
                <a:lnTo>
                  <a:pt x="535" y="39"/>
                </a:lnTo>
                <a:lnTo>
                  <a:pt x="529" y="39"/>
                </a:lnTo>
                <a:lnTo>
                  <a:pt x="524" y="39"/>
                </a:lnTo>
                <a:lnTo>
                  <a:pt x="520" y="41"/>
                </a:lnTo>
                <a:lnTo>
                  <a:pt x="516" y="43"/>
                </a:lnTo>
                <a:lnTo>
                  <a:pt x="512" y="43"/>
                </a:lnTo>
                <a:lnTo>
                  <a:pt x="508" y="43"/>
                </a:lnTo>
                <a:lnTo>
                  <a:pt x="505" y="43"/>
                </a:lnTo>
                <a:lnTo>
                  <a:pt x="501" y="43"/>
                </a:lnTo>
                <a:lnTo>
                  <a:pt x="501" y="45"/>
                </a:lnTo>
                <a:lnTo>
                  <a:pt x="501" y="48"/>
                </a:lnTo>
                <a:lnTo>
                  <a:pt x="501" y="50"/>
                </a:lnTo>
                <a:lnTo>
                  <a:pt x="501" y="50"/>
                </a:lnTo>
                <a:lnTo>
                  <a:pt x="499" y="48"/>
                </a:lnTo>
                <a:lnTo>
                  <a:pt x="497" y="45"/>
                </a:lnTo>
                <a:lnTo>
                  <a:pt x="495" y="43"/>
                </a:lnTo>
                <a:lnTo>
                  <a:pt x="495" y="43"/>
                </a:lnTo>
                <a:lnTo>
                  <a:pt x="493" y="43"/>
                </a:lnTo>
                <a:lnTo>
                  <a:pt x="490" y="43"/>
                </a:lnTo>
                <a:lnTo>
                  <a:pt x="486" y="45"/>
                </a:lnTo>
                <a:lnTo>
                  <a:pt x="484" y="43"/>
                </a:lnTo>
                <a:lnTo>
                  <a:pt x="480" y="45"/>
                </a:lnTo>
                <a:lnTo>
                  <a:pt x="478" y="48"/>
                </a:lnTo>
                <a:lnTo>
                  <a:pt x="476" y="54"/>
                </a:lnTo>
                <a:lnTo>
                  <a:pt x="475" y="56"/>
                </a:lnTo>
                <a:lnTo>
                  <a:pt x="475" y="56"/>
                </a:lnTo>
                <a:lnTo>
                  <a:pt x="475" y="54"/>
                </a:lnTo>
                <a:lnTo>
                  <a:pt x="475" y="52"/>
                </a:lnTo>
                <a:lnTo>
                  <a:pt x="476" y="48"/>
                </a:lnTo>
                <a:lnTo>
                  <a:pt x="475" y="48"/>
                </a:lnTo>
                <a:lnTo>
                  <a:pt x="473" y="48"/>
                </a:lnTo>
                <a:lnTo>
                  <a:pt x="469" y="48"/>
                </a:lnTo>
                <a:lnTo>
                  <a:pt x="469" y="50"/>
                </a:lnTo>
                <a:lnTo>
                  <a:pt x="469" y="52"/>
                </a:lnTo>
                <a:lnTo>
                  <a:pt x="467" y="54"/>
                </a:lnTo>
                <a:lnTo>
                  <a:pt x="467" y="56"/>
                </a:lnTo>
                <a:lnTo>
                  <a:pt x="465" y="58"/>
                </a:lnTo>
                <a:lnTo>
                  <a:pt x="463" y="56"/>
                </a:lnTo>
                <a:lnTo>
                  <a:pt x="463" y="54"/>
                </a:lnTo>
                <a:lnTo>
                  <a:pt x="465" y="52"/>
                </a:lnTo>
                <a:lnTo>
                  <a:pt x="465" y="48"/>
                </a:lnTo>
                <a:lnTo>
                  <a:pt x="465" y="45"/>
                </a:lnTo>
                <a:lnTo>
                  <a:pt x="473" y="41"/>
                </a:lnTo>
                <a:lnTo>
                  <a:pt x="476" y="39"/>
                </a:lnTo>
                <a:lnTo>
                  <a:pt x="480" y="39"/>
                </a:lnTo>
                <a:lnTo>
                  <a:pt x="484" y="41"/>
                </a:lnTo>
                <a:lnTo>
                  <a:pt x="488" y="41"/>
                </a:lnTo>
                <a:lnTo>
                  <a:pt x="488" y="39"/>
                </a:lnTo>
                <a:lnTo>
                  <a:pt x="492" y="39"/>
                </a:lnTo>
                <a:lnTo>
                  <a:pt x="493" y="39"/>
                </a:lnTo>
                <a:lnTo>
                  <a:pt x="495" y="39"/>
                </a:lnTo>
                <a:lnTo>
                  <a:pt x="497" y="37"/>
                </a:lnTo>
                <a:lnTo>
                  <a:pt x="499" y="35"/>
                </a:lnTo>
                <a:lnTo>
                  <a:pt x="497" y="35"/>
                </a:lnTo>
                <a:lnTo>
                  <a:pt x="495" y="33"/>
                </a:lnTo>
                <a:lnTo>
                  <a:pt x="495" y="30"/>
                </a:lnTo>
                <a:lnTo>
                  <a:pt x="497" y="28"/>
                </a:lnTo>
                <a:lnTo>
                  <a:pt x="501" y="26"/>
                </a:lnTo>
                <a:lnTo>
                  <a:pt x="503" y="28"/>
                </a:lnTo>
                <a:lnTo>
                  <a:pt x="503" y="28"/>
                </a:lnTo>
                <a:lnTo>
                  <a:pt x="503" y="30"/>
                </a:lnTo>
                <a:lnTo>
                  <a:pt x="501" y="30"/>
                </a:lnTo>
                <a:lnTo>
                  <a:pt x="499" y="31"/>
                </a:lnTo>
                <a:lnTo>
                  <a:pt x="499" y="35"/>
                </a:lnTo>
                <a:lnTo>
                  <a:pt x="501" y="37"/>
                </a:lnTo>
                <a:lnTo>
                  <a:pt x="507" y="37"/>
                </a:lnTo>
                <a:lnTo>
                  <a:pt x="510" y="35"/>
                </a:lnTo>
                <a:lnTo>
                  <a:pt x="512" y="35"/>
                </a:lnTo>
                <a:lnTo>
                  <a:pt x="516" y="37"/>
                </a:lnTo>
                <a:lnTo>
                  <a:pt x="518" y="35"/>
                </a:lnTo>
                <a:lnTo>
                  <a:pt x="522" y="33"/>
                </a:lnTo>
                <a:lnTo>
                  <a:pt x="525" y="33"/>
                </a:lnTo>
                <a:lnTo>
                  <a:pt x="527" y="33"/>
                </a:lnTo>
                <a:lnTo>
                  <a:pt x="529" y="33"/>
                </a:lnTo>
                <a:lnTo>
                  <a:pt x="531" y="33"/>
                </a:lnTo>
                <a:lnTo>
                  <a:pt x="535" y="33"/>
                </a:lnTo>
                <a:lnTo>
                  <a:pt x="537" y="33"/>
                </a:lnTo>
                <a:lnTo>
                  <a:pt x="539" y="33"/>
                </a:lnTo>
                <a:lnTo>
                  <a:pt x="542" y="35"/>
                </a:lnTo>
                <a:lnTo>
                  <a:pt x="548" y="37"/>
                </a:lnTo>
                <a:lnTo>
                  <a:pt x="552" y="39"/>
                </a:lnTo>
                <a:lnTo>
                  <a:pt x="556" y="37"/>
                </a:lnTo>
                <a:lnTo>
                  <a:pt x="556" y="37"/>
                </a:lnTo>
                <a:lnTo>
                  <a:pt x="559" y="37"/>
                </a:lnTo>
                <a:lnTo>
                  <a:pt x="561" y="35"/>
                </a:lnTo>
                <a:lnTo>
                  <a:pt x="563" y="33"/>
                </a:lnTo>
                <a:lnTo>
                  <a:pt x="565" y="35"/>
                </a:lnTo>
                <a:lnTo>
                  <a:pt x="569" y="35"/>
                </a:lnTo>
                <a:lnTo>
                  <a:pt x="571" y="33"/>
                </a:lnTo>
                <a:lnTo>
                  <a:pt x="571" y="31"/>
                </a:lnTo>
                <a:lnTo>
                  <a:pt x="565" y="28"/>
                </a:lnTo>
                <a:lnTo>
                  <a:pt x="563" y="26"/>
                </a:lnTo>
                <a:lnTo>
                  <a:pt x="561" y="24"/>
                </a:lnTo>
                <a:lnTo>
                  <a:pt x="559" y="20"/>
                </a:lnTo>
                <a:lnTo>
                  <a:pt x="554" y="20"/>
                </a:lnTo>
                <a:lnTo>
                  <a:pt x="550" y="17"/>
                </a:lnTo>
                <a:lnTo>
                  <a:pt x="548" y="17"/>
                </a:lnTo>
                <a:lnTo>
                  <a:pt x="544" y="18"/>
                </a:lnTo>
                <a:lnTo>
                  <a:pt x="544" y="17"/>
                </a:lnTo>
                <a:lnTo>
                  <a:pt x="542" y="15"/>
                </a:lnTo>
                <a:lnTo>
                  <a:pt x="539" y="15"/>
                </a:lnTo>
                <a:lnTo>
                  <a:pt x="537" y="15"/>
                </a:lnTo>
                <a:lnTo>
                  <a:pt x="531" y="15"/>
                </a:lnTo>
                <a:lnTo>
                  <a:pt x="527" y="11"/>
                </a:lnTo>
                <a:lnTo>
                  <a:pt x="525" y="11"/>
                </a:lnTo>
                <a:lnTo>
                  <a:pt x="520" y="7"/>
                </a:lnTo>
                <a:lnTo>
                  <a:pt x="518" y="7"/>
                </a:lnTo>
                <a:lnTo>
                  <a:pt x="518" y="9"/>
                </a:lnTo>
                <a:lnTo>
                  <a:pt x="516" y="9"/>
                </a:lnTo>
                <a:lnTo>
                  <a:pt x="512" y="7"/>
                </a:lnTo>
                <a:lnTo>
                  <a:pt x="510" y="3"/>
                </a:lnTo>
                <a:lnTo>
                  <a:pt x="508" y="3"/>
                </a:lnTo>
                <a:lnTo>
                  <a:pt x="507" y="3"/>
                </a:lnTo>
                <a:lnTo>
                  <a:pt x="505" y="3"/>
                </a:lnTo>
                <a:lnTo>
                  <a:pt x="503" y="3"/>
                </a:lnTo>
                <a:lnTo>
                  <a:pt x="497" y="2"/>
                </a:lnTo>
                <a:lnTo>
                  <a:pt x="493" y="2"/>
                </a:lnTo>
                <a:lnTo>
                  <a:pt x="492" y="3"/>
                </a:lnTo>
                <a:lnTo>
                  <a:pt x="492" y="3"/>
                </a:lnTo>
                <a:lnTo>
                  <a:pt x="490" y="2"/>
                </a:lnTo>
                <a:lnTo>
                  <a:pt x="488" y="0"/>
                </a:lnTo>
                <a:lnTo>
                  <a:pt x="482" y="2"/>
                </a:lnTo>
                <a:lnTo>
                  <a:pt x="478" y="0"/>
                </a:lnTo>
                <a:lnTo>
                  <a:pt x="476" y="0"/>
                </a:lnTo>
                <a:lnTo>
                  <a:pt x="475" y="2"/>
                </a:lnTo>
                <a:lnTo>
                  <a:pt x="475" y="3"/>
                </a:lnTo>
                <a:lnTo>
                  <a:pt x="476" y="7"/>
                </a:lnTo>
                <a:lnTo>
                  <a:pt x="476" y="9"/>
                </a:lnTo>
                <a:lnTo>
                  <a:pt x="475" y="11"/>
                </a:lnTo>
                <a:lnTo>
                  <a:pt x="473" y="9"/>
                </a:lnTo>
                <a:lnTo>
                  <a:pt x="473" y="5"/>
                </a:lnTo>
                <a:lnTo>
                  <a:pt x="471" y="3"/>
                </a:lnTo>
                <a:lnTo>
                  <a:pt x="469" y="3"/>
                </a:lnTo>
                <a:lnTo>
                  <a:pt x="467" y="2"/>
                </a:lnTo>
                <a:lnTo>
                  <a:pt x="465" y="2"/>
                </a:lnTo>
                <a:lnTo>
                  <a:pt x="465" y="2"/>
                </a:lnTo>
                <a:lnTo>
                  <a:pt x="465" y="5"/>
                </a:lnTo>
                <a:lnTo>
                  <a:pt x="463" y="7"/>
                </a:lnTo>
                <a:lnTo>
                  <a:pt x="461" y="7"/>
                </a:lnTo>
                <a:lnTo>
                  <a:pt x="460" y="7"/>
                </a:lnTo>
                <a:lnTo>
                  <a:pt x="458" y="9"/>
                </a:lnTo>
                <a:lnTo>
                  <a:pt x="460" y="11"/>
                </a:lnTo>
                <a:lnTo>
                  <a:pt x="460" y="13"/>
                </a:lnTo>
                <a:lnTo>
                  <a:pt x="458" y="15"/>
                </a:lnTo>
                <a:lnTo>
                  <a:pt x="456" y="18"/>
                </a:lnTo>
                <a:lnTo>
                  <a:pt x="456" y="20"/>
                </a:lnTo>
                <a:lnTo>
                  <a:pt x="458" y="22"/>
                </a:lnTo>
                <a:lnTo>
                  <a:pt x="458" y="22"/>
                </a:lnTo>
                <a:lnTo>
                  <a:pt x="458" y="24"/>
                </a:lnTo>
                <a:lnTo>
                  <a:pt x="454" y="24"/>
                </a:lnTo>
                <a:lnTo>
                  <a:pt x="450" y="22"/>
                </a:lnTo>
                <a:lnTo>
                  <a:pt x="446" y="22"/>
                </a:lnTo>
                <a:lnTo>
                  <a:pt x="443" y="22"/>
                </a:lnTo>
                <a:lnTo>
                  <a:pt x="443" y="26"/>
                </a:lnTo>
                <a:lnTo>
                  <a:pt x="443" y="31"/>
                </a:lnTo>
                <a:lnTo>
                  <a:pt x="446" y="35"/>
                </a:lnTo>
                <a:lnTo>
                  <a:pt x="450" y="37"/>
                </a:lnTo>
                <a:lnTo>
                  <a:pt x="452" y="39"/>
                </a:lnTo>
                <a:lnTo>
                  <a:pt x="452" y="39"/>
                </a:lnTo>
                <a:lnTo>
                  <a:pt x="448" y="39"/>
                </a:lnTo>
                <a:lnTo>
                  <a:pt x="443" y="37"/>
                </a:lnTo>
                <a:lnTo>
                  <a:pt x="441" y="31"/>
                </a:lnTo>
                <a:lnTo>
                  <a:pt x="435" y="28"/>
                </a:lnTo>
                <a:lnTo>
                  <a:pt x="433" y="26"/>
                </a:lnTo>
                <a:lnTo>
                  <a:pt x="433" y="28"/>
                </a:lnTo>
                <a:lnTo>
                  <a:pt x="433" y="30"/>
                </a:lnTo>
                <a:lnTo>
                  <a:pt x="433" y="31"/>
                </a:lnTo>
                <a:lnTo>
                  <a:pt x="435" y="33"/>
                </a:lnTo>
                <a:lnTo>
                  <a:pt x="435" y="37"/>
                </a:lnTo>
                <a:lnTo>
                  <a:pt x="435" y="41"/>
                </a:lnTo>
                <a:lnTo>
                  <a:pt x="433" y="43"/>
                </a:lnTo>
                <a:lnTo>
                  <a:pt x="433" y="39"/>
                </a:lnTo>
                <a:lnTo>
                  <a:pt x="433" y="33"/>
                </a:lnTo>
                <a:lnTo>
                  <a:pt x="429" y="30"/>
                </a:lnTo>
                <a:lnTo>
                  <a:pt x="429" y="28"/>
                </a:lnTo>
                <a:lnTo>
                  <a:pt x="427" y="24"/>
                </a:lnTo>
                <a:lnTo>
                  <a:pt x="424" y="24"/>
                </a:lnTo>
                <a:lnTo>
                  <a:pt x="422" y="28"/>
                </a:lnTo>
                <a:lnTo>
                  <a:pt x="420" y="30"/>
                </a:lnTo>
                <a:lnTo>
                  <a:pt x="420" y="28"/>
                </a:lnTo>
                <a:lnTo>
                  <a:pt x="422" y="24"/>
                </a:lnTo>
                <a:lnTo>
                  <a:pt x="422" y="24"/>
                </a:lnTo>
                <a:lnTo>
                  <a:pt x="420" y="22"/>
                </a:lnTo>
                <a:lnTo>
                  <a:pt x="418" y="18"/>
                </a:lnTo>
                <a:lnTo>
                  <a:pt x="418" y="18"/>
                </a:lnTo>
                <a:lnTo>
                  <a:pt x="414" y="18"/>
                </a:lnTo>
                <a:lnTo>
                  <a:pt x="412" y="18"/>
                </a:lnTo>
                <a:lnTo>
                  <a:pt x="412" y="18"/>
                </a:lnTo>
                <a:lnTo>
                  <a:pt x="412" y="17"/>
                </a:lnTo>
                <a:lnTo>
                  <a:pt x="414" y="15"/>
                </a:lnTo>
                <a:lnTo>
                  <a:pt x="412" y="15"/>
                </a:lnTo>
                <a:lnTo>
                  <a:pt x="409" y="17"/>
                </a:lnTo>
                <a:lnTo>
                  <a:pt x="409" y="20"/>
                </a:lnTo>
                <a:lnTo>
                  <a:pt x="405" y="20"/>
                </a:lnTo>
                <a:lnTo>
                  <a:pt x="403" y="22"/>
                </a:lnTo>
                <a:lnTo>
                  <a:pt x="399" y="26"/>
                </a:lnTo>
                <a:lnTo>
                  <a:pt x="399" y="28"/>
                </a:lnTo>
                <a:lnTo>
                  <a:pt x="397" y="24"/>
                </a:lnTo>
                <a:lnTo>
                  <a:pt x="394" y="22"/>
                </a:lnTo>
                <a:lnTo>
                  <a:pt x="392" y="22"/>
                </a:lnTo>
                <a:lnTo>
                  <a:pt x="392" y="24"/>
                </a:lnTo>
                <a:lnTo>
                  <a:pt x="392" y="26"/>
                </a:lnTo>
                <a:lnTo>
                  <a:pt x="392" y="30"/>
                </a:lnTo>
                <a:lnTo>
                  <a:pt x="395" y="33"/>
                </a:lnTo>
                <a:lnTo>
                  <a:pt x="395" y="35"/>
                </a:lnTo>
                <a:lnTo>
                  <a:pt x="394" y="35"/>
                </a:lnTo>
                <a:lnTo>
                  <a:pt x="392" y="39"/>
                </a:lnTo>
                <a:lnTo>
                  <a:pt x="392" y="43"/>
                </a:lnTo>
                <a:lnTo>
                  <a:pt x="395" y="45"/>
                </a:lnTo>
                <a:lnTo>
                  <a:pt x="397" y="45"/>
                </a:lnTo>
                <a:lnTo>
                  <a:pt x="399" y="43"/>
                </a:lnTo>
                <a:lnTo>
                  <a:pt x="403" y="43"/>
                </a:lnTo>
                <a:lnTo>
                  <a:pt x="405" y="43"/>
                </a:lnTo>
                <a:lnTo>
                  <a:pt x="409" y="48"/>
                </a:lnTo>
                <a:lnTo>
                  <a:pt x="412" y="50"/>
                </a:lnTo>
                <a:lnTo>
                  <a:pt x="412" y="52"/>
                </a:lnTo>
                <a:lnTo>
                  <a:pt x="412" y="52"/>
                </a:lnTo>
                <a:lnTo>
                  <a:pt x="412" y="56"/>
                </a:lnTo>
                <a:lnTo>
                  <a:pt x="412" y="60"/>
                </a:lnTo>
                <a:lnTo>
                  <a:pt x="411" y="63"/>
                </a:lnTo>
                <a:lnTo>
                  <a:pt x="411" y="65"/>
                </a:lnTo>
                <a:lnTo>
                  <a:pt x="412" y="69"/>
                </a:lnTo>
                <a:lnTo>
                  <a:pt x="412" y="73"/>
                </a:lnTo>
                <a:lnTo>
                  <a:pt x="414" y="75"/>
                </a:lnTo>
                <a:lnTo>
                  <a:pt x="416" y="76"/>
                </a:lnTo>
                <a:lnTo>
                  <a:pt x="420" y="76"/>
                </a:lnTo>
                <a:lnTo>
                  <a:pt x="422" y="78"/>
                </a:lnTo>
                <a:lnTo>
                  <a:pt x="426" y="80"/>
                </a:lnTo>
                <a:lnTo>
                  <a:pt x="426" y="82"/>
                </a:lnTo>
                <a:lnTo>
                  <a:pt x="426" y="84"/>
                </a:lnTo>
                <a:lnTo>
                  <a:pt x="422" y="82"/>
                </a:lnTo>
                <a:lnTo>
                  <a:pt x="418" y="78"/>
                </a:lnTo>
                <a:lnTo>
                  <a:pt x="414" y="80"/>
                </a:lnTo>
                <a:lnTo>
                  <a:pt x="411" y="78"/>
                </a:lnTo>
                <a:lnTo>
                  <a:pt x="411" y="75"/>
                </a:lnTo>
                <a:lnTo>
                  <a:pt x="411" y="73"/>
                </a:lnTo>
                <a:lnTo>
                  <a:pt x="409" y="65"/>
                </a:lnTo>
                <a:lnTo>
                  <a:pt x="409" y="63"/>
                </a:lnTo>
                <a:lnTo>
                  <a:pt x="409" y="60"/>
                </a:lnTo>
                <a:lnTo>
                  <a:pt x="407" y="58"/>
                </a:lnTo>
                <a:lnTo>
                  <a:pt x="407" y="54"/>
                </a:lnTo>
                <a:lnTo>
                  <a:pt x="405" y="50"/>
                </a:lnTo>
                <a:lnTo>
                  <a:pt x="403" y="48"/>
                </a:lnTo>
                <a:lnTo>
                  <a:pt x="401" y="48"/>
                </a:lnTo>
                <a:lnTo>
                  <a:pt x="397" y="46"/>
                </a:lnTo>
                <a:lnTo>
                  <a:pt x="395" y="45"/>
                </a:lnTo>
                <a:lnTo>
                  <a:pt x="392" y="46"/>
                </a:lnTo>
                <a:lnTo>
                  <a:pt x="388" y="48"/>
                </a:lnTo>
                <a:lnTo>
                  <a:pt x="386" y="46"/>
                </a:lnTo>
                <a:lnTo>
                  <a:pt x="384" y="46"/>
                </a:lnTo>
                <a:lnTo>
                  <a:pt x="382" y="52"/>
                </a:lnTo>
                <a:lnTo>
                  <a:pt x="384" y="54"/>
                </a:lnTo>
                <a:lnTo>
                  <a:pt x="384" y="58"/>
                </a:lnTo>
                <a:lnTo>
                  <a:pt x="382" y="58"/>
                </a:lnTo>
                <a:lnTo>
                  <a:pt x="377" y="56"/>
                </a:lnTo>
                <a:lnTo>
                  <a:pt x="373" y="50"/>
                </a:lnTo>
                <a:lnTo>
                  <a:pt x="371" y="50"/>
                </a:lnTo>
                <a:lnTo>
                  <a:pt x="369" y="52"/>
                </a:lnTo>
                <a:lnTo>
                  <a:pt x="367" y="52"/>
                </a:lnTo>
                <a:lnTo>
                  <a:pt x="367" y="50"/>
                </a:lnTo>
                <a:lnTo>
                  <a:pt x="362" y="48"/>
                </a:lnTo>
                <a:lnTo>
                  <a:pt x="360" y="50"/>
                </a:lnTo>
                <a:lnTo>
                  <a:pt x="360" y="54"/>
                </a:lnTo>
                <a:lnTo>
                  <a:pt x="362" y="56"/>
                </a:lnTo>
                <a:lnTo>
                  <a:pt x="362" y="60"/>
                </a:lnTo>
                <a:lnTo>
                  <a:pt x="362" y="61"/>
                </a:lnTo>
                <a:lnTo>
                  <a:pt x="363" y="67"/>
                </a:lnTo>
                <a:lnTo>
                  <a:pt x="363" y="69"/>
                </a:lnTo>
                <a:lnTo>
                  <a:pt x="365" y="71"/>
                </a:lnTo>
                <a:lnTo>
                  <a:pt x="365" y="76"/>
                </a:lnTo>
                <a:lnTo>
                  <a:pt x="365" y="76"/>
                </a:lnTo>
                <a:lnTo>
                  <a:pt x="365" y="80"/>
                </a:lnTo>
                <a:lnTo>
                  <a:pt x="367" y="84"/>
                </a:lnTo>
                <a:lnTo>
                  <a:pt x="367" y="88"/>
                </a:lnTo>
                <a:lnTo>
                  <a:pt x="367" y="91"/>
                </a:lnTo>
                <a:lnTo>
                  <a:pt x="367" y="93"/>
                </a:lnTo>
                <a:lnTo>
                  <a:pt x="369" y="97"/>
                </a:lnTo>
                <a:lnTo>
                  <a:pt x="371" y="101"/>
                </a:lnTo>
                <a:lnTo>
                  <a:pt x="371" y="103"/>
                </a:lnTo>
                <a:lnTo>
                  <a:pt x="373" y="105"/>
                </a:lnTo>
                <a:lnTo>
                  <a:pt x="375" y="108"/>
                </a:lnTo>
                <a:lnTo>
                  <a:pt x="375" y="110"/>
                </a:lnTo>
                <a:lnTo>
                  <a:pt x="377" y="112"/>
                </a:lnTo>
                <a:lnTo>
                  <a:pt x="379" y="112"/>
                </a:lnTo>
                <a:lnTo>
                  <a:pt x="379" y="114"/>
                </a:lnTo>
                <a:lnTo>
                  <a:pt x="379" y="116"/>
                </a:lnTo>
                <a:lnTo>
                  <a:pt x="382" y="118"/>
                </a:lnTo>
                <a:lnTo>
                  <a:pt x="384" y="118"/>
                </a:lnTo>
                <a:lnTo>
                  <a:pt x="382" y="120"/>
                </a:lnTo>
                <a:lnTo>
                  <a:pt x="379" y="120"/>
                </a:lnTo>
                <a:lnTo>
                  <a:pt x="377" y="120"/>
                </a:lnTo>
                <a:lnTo>
                  <a:pt x="375" y="120"/>
                </a:lnTo>
                <a:lnTo>
                  <a:pt x="375" y="118"/>
                </a:lnTo>
                <a:lnTo>
                  <a:pt x="375" y="116"/>
                </a:lnTo>
                <a:lnTo>
                  <a:pt x="373" y="114"/>
                </a:lnTo>
                <a:lnTo>
                  <a:pt x="371" y="112"/>
                </a:lnTo>
                <a:lnTo>
                  <a:pt x="369" y="114"/>
                </a:lnTo>
                <a:lnTo>
                  <a:pt x="367" y="114"/>
                </a:lnTo>
                <a:lnTo>
                  <a:pt x="367" y="112"/>
                </a:lnTo>
                <a:lnTo>
                  <a:pt x="367" y="108"/>
                </a:lnTo>
                <a:lnTo>
                  <a:pt x="367" y="108"/>
                </a:lnTo>
                <a:lnTo>
                  <a:pt x="365" y="110"/>
                </a:lnTo>
                <a:lnTo>
                  <a:pt x="363" y="114"/>
                </a:lnTo>
                <a:lnTo>
                  <a:pt x="360" y="116"/>
                </a:lnTo>
                <a:lnTo>
                  <a:pt x="356" y="116"/>
                </a:lnTo>
                <a:lnTo>
                  <a:pt x="354" y="112"/>
                </a:lnTo>
                <a:lnTo>
                  <a:pt x="350" y="112"/>
                </a:lnTo>
                <a:lnTo>
                  <a:pt x="348" y="110"/>
                </a:lnTo>
                <a:lnTo>
                  <a:pt x="348" y="106"/>
                </a:lnTo>
                <a:lnTo>
                  <a:pt x="350" y="103"/>
                </a:lnTo>
                <a:lnTo>
                  <a:pt x="347" y="99"/>
                </a:lnTo>
                <a:lnTo>
                  <a:pt x="347" y="97"/>
                </a:lnTo>
                <a:lnTo>
                  <a:pt x="345" y="93"/>
                </a:lnTo>
                <a:lnTo>
                  <a:pt x="345" y="91"/>
                </a:lnTo>
                <a:lnTo>
                  <a:pt x="347" y="90"/>
                </a:lnTo>
                <a:lnTo>
                  <a:pt x="347" y="88"/>
                </a:lnTo>
                <a:lnTo>
                  <a:pt x="347" y="80"/>
                </a:lnTo>
                <a:lnTo>
                  <a:pt x="345" y="76"/>
                </a:lnTo>
                <a:lnTo>
                  <a:pt x="341" y="71"/>
                </a:lnTo>
                <a:lnTo>
                  <a:pt x="341" y="67"/>
                </a:lnTo>
                <a:lnTo>
                  <a:pt x="339" y="61"/>
                </a:lnTo>
                <a:lnTo>
                  <a:pt x="337" y="58"/>
                </a:lnTo>
                <a:lnTo>
                  <a:pt x="335" y="58"/>
                </a:lnTo>
                <a:lnTo>
                  <a:pt x="333" y="56"/>
                </a:lnTo>
                <a:lnTo>
                  <a:pt x="331" y="54"/>
                </a:lnTo>
                <a:lnTo>
                  <a:pt x="330" y="54"/>
                </a:lnTo>
                <a:lnTo>
                  <a:pt x="328" y="52"/>
                </a:lnTo>
                <a:lnTo>
                  <a:pt x="324" y="52"/>
                </a:lnTo>
                <a:lnTo>
                  <a:pt x="322" y="54"/>
                </a:lnTo>
                <a:lnTo>
                  <a:pt x="322" y="60"/>
                </a:lnTo>
                <a:lnTo>
                  <a:pt x="322" y="60"/>
                </a:lnTo>
                <a:lnTo>
                  <a:pt x="322" y="61"/>
                </a:lnTo>
                <a:lnTo>
                  <a:pt x="322" y="65"/>
                </a:lnTo>
                <a:lnTo>
                  <a:pt x="320" y="71"/>
                </a:lnTo>
                <a:lnTo>
                  <a:pt x="320" y="75"/>
                </a:lnTo>
                <a:lnTo>
                  <a:pt x="320" y="78"/>
                </a:lnTo>
                <a:lnTo>
                  <a:pt x="322" y="80"/>
                </a:lnTo>
                <a:lnTo>
                  <a:pt x="322" y="84"/>
                </a:lnTo>
                <a:lnTo>
                  <a:pt x="320" y="90"/>
                </a:lnTo>
                <a:lnTo>
                  <a:pt x="320" y="91"/>
                </a:lnTo>
                <a:lnTo>
                  <a:pt x="322" y="97"/>
                </a:lnTo>
                <a:lnTo>
                  <a:pt x="320" y="99"/>
                </a:lnTo>
                <a:lnTo>
                  <a:pt x="318" y="97"/>
                </a:lnTo>
                <a:lnTo>
                  <a:pt x="318" y="97"/>
                </a:lnTo>
                <a:lnTo>
                  <a:pt x="316" y="99"/>
                </a:lnTo>
                <a:lnTo>
                  <a:pt x="315" y="97"/>
                </a:lnTo>
                <a:lnTo>
                  <a:pt x="313" y="97"/>
                </a:lnTo>
                <a:lnTo>
                  <a:pt x="311" y="95"/>
                </a:lnTo>
                <a:lnTo>
                  <a:pt x="307" y="95"/>
                </a:lnTo>
                <a:lnTo>
                  <a:pt x="305" y="93"/>
                </a:lnTo>
                <a:lnTo>
                  <a:pt x="303" y="93"/>
                </a:lnTo>
                <a:lnTo>
                  <a:pt x="303" y="93"/>
                </a:lnTo>
                <a:lnTo>
                  <a:pt x="303" y="95"/>
                </a:lnTo>
                <a:lnTo>
                  <a:pt x="307" y="97"/>
                </a:lnTo>
                <a:lnTo>
                  <a:pt x="307" y="99"/>
                </a:lnTo>
                <a:lnTo>
                  <a:pt x="305" y="101"/>
                </a:lnTo>
                <a:lnTo>
                  <a:pt x="305" y="103"/>
                </a:lnTo>
                <a:lnTo>
                  <a:pt x="303" y="103"/>
                </a:lnTo>
                <a:lnTo>
                  <a:pt x="303" y="101"/>
                </a:lnTo>
                <a:lnTo>
                  <a:pt x="301" y="101"/>
                </a:lnTo>
                <a:lnTo>
                  <a:pt x="299" y="99"/>
                </a:lnTo>
                <a:lnTo>
                  <a:pt x="299" y="95"/>
                </a:lnTo>
                <a:lnTo>
                  <a:pt x="296" y="91"/>
                </a:lnTo>
                <a:lnTo>
                  <a:pt x="296" y="88"/>
                </a:lnTo>
                <a:lnTo>
                  <a:pt x="294" y="86"/>
                </a:lnTo>
                <a:lnTo>
                  <a:pt x="292" y="84"/>
                </a:lnTo>
                <a:lnTo>
                  <a:pt x="292" y="80"/>
                </a:lnTo>
                <a:lnTo>
                  <a:pt x="292" y="78"/>
                </a:lnTo>
                <a:lnTo>
                  <a:pt x="290" y="80"/>
                </a:lnTo>
                <a:lnTo>
                  <a:pt x="288" y="84"/>
                </a:lnTo>
                <a:lnTo>
                  <a:pt x="286" y="86"/>
                </a:lnTo>
                <a:lnTo>
                  <a:pt x="286" y="88"/>
                </a:lnTo>
                <a:lnTo>
                  <a:pt x="286" y="90"/>
                </a:lnTo>
                <a:lnTo>
                  <a:pt x="284" y="91"/>
                </a:lnTo>
                <a:lnTo>
                  <a:pt x="282" y="91"/>
                </a:lnTo>
                <a:lnTo>
                  <a:pt x="281" y="95"/>
                </a:lnTo>
                <a:lnTo>
                  <a:pt x="277" y="99"/>
                </a:lnTo>
                <a:lnTo>
                  <a:pt x="275" y="101"/>
                </a:lnTo>
                <a:lnTo>
                  <a:pt x="275" y="103"/>
                </a:lnTo>
                <a:lnTo>
                  <a:pt x="273" y="105"/>
                </a:lnTo>
                <a:lnTo>
                  <a:pt x="271" y="108"/>
                </a:lnTo>
                <a:lnTo>
                  <a:pt x="269" y="108"/>
                </a:lnTo>
                <a:lnTo>
                  <a:pt x="269" y="108"/>
                </a:lnTo>
                <a:lnTo>
                  <a:pt x="269" y="105"/>
                </a:lnTo>
                <a:lnTo>
                  <a:pt x="271" y="101"/>
                </a:lnTo>
                <a:lnTo>
                  <a:pt x="271" y="99"/>
                </a:lnTo>
                <a:lnTo>
                  <a:pt x="273" y="97"/>
                </a:lnTo>
                <a:lnTo>
                  <a:pt x="277" y="95"/>
                </a:lnTo>
                <a:lnTo>
                  <a:pt x="277" y="91"/>
                </a:lnTo>
                <a:lnTo>
                  <a:pt x="281" y="88"/>
                </a:lnTo>
                <a:lnTo>
                  <a:pt x="281" y="86"/>
                </a:lnTo>
                <a:lnTo>
                  <a:pt x="281" y="84"/>
                </a:lnTo>
                <a:lnTo>
                  <a:pt x="279" y="82"/>
                </a:lnTo>
                <a:lnTo>
                  <a:pt x="281" y="80"/>
                </a:lnTo>
                <a:lnTo>
                  <a:pt x="282" y="80"/>
                </a:lnTo>
                <a:lnTo>
                  <a:pt x="282" y="78"/>
                </a:lnTo>
                <a:lnTo>
                  <a:pt x="282" y="76"/>
                </a:lnTo>
                <a:lnTo>
                  <a:pt x="284" y="73"/>
                </a:lnTo>
                <a:lnTo>
                  <a:pt x="286" y="67"/>
                </a:lnTo>
                <a:lnTo>
                  <a:pt x="286" y="65"/>
                </a:lnTo>
                <a:lnTo>
                  <a:pt x="288" y="60"/>
                </a:lnTo>
                <a:lnTo>
                  <a:pt x="288" y="52"/>
                </a:lnTo>
                <a:lnTo>
                  <a:pt x="288" y="50"/>
                </a:lnTo>
                <a:lnTo>
                  <a:pt x="282" y="50"/>
                </a:lnTo>
                <a:lnTo>
                  <a:pt x="281" y="50"/>
                </a:lnTo>
                <a:lnTo>
                  <a:pt x="277" y="52"/>
                </a:lnTo>
                <a:lnTo>
                  <a:pt x="275" y="50"/>
                </a:lnTo>
                <a:lnTo>
                  <a:pt x="271" y="50"/>
                </a:lnTo>
                <a:lnTo>
                  <a:pt x="271" y="52"/>
                </a:lnTo>
                <a:lnTo>
                  <a:pt x="271" y="54"/>
                </a:lnTo>
                <a:lnTo>
                  <a:pt x="273" y="56"/>
                </a:lnTo>
                <a:lnTo>
                  <a:pt x="273" y="60"/>
                </a:lnTo>
                <a:lnTo>
                  <a:pt x="273" y="63"/>
                </a:lnTo>
                <a:lnTo>
                  <a:pt x="271" y="61"/>
                </a:lnTo>
                <a:lnTo>
                  <a:pt x="271" y="58"/>
                </a:lnTo>
                <a:lnTo>
                  <a:pt x="269" y="56"/>
                </a:lnTo>
                <a:lnTo>
                  <a:pt x="266" y="54"/>
                </a:lnTo>
                <a:lnTo>
                  <a:pt x="262" y="58"/>
                </a:lnTo>
                <a:lnTo>
                  <a:pt x="262" y="61"/>
                </a:lnTo>
                <a:lnTo>
                  <a:pt x="264" y="63"/>
                </a:lnTo>
                <a:lnTo>
                  <a:pt x="262" y="65"/>
                </a:lnTo>
                <a:lnTo>
                  <a:pt x="258" y="65"/>
                </a:lnTo>
                <a:lnTo>
                  <a:pt x="258" y="65"/>
                </a:lnTo>
                <a:lnTo>
                  <a:pt x="258" y="61"/>
                </a:lnTo>
                <a:lnTo>
                  <a:pt x="258" y="60"/>
                </a:lnTo>
                <a:lnTo>
                  <a:pt x="256" y="58"/>
                </a:lnTo>
                <a:lnTo>
                  <a:pt x="250" y="58"/>
                </a:lnTo>
                <a:lnTo>
                  <a:pt x="245" y="60"/>
                </a:lnTo>
                <a:lnTo>
                  <a:pt x="237" y="60"/>
                </a:lnTo>
                <a:lnTo>
                  <a:pt x="234" y="60"/>
                </a:lnTo>
                <a:lnTo>
                  <a:pt x="230" y="60"/>
                </a:lnTo>
                <a:lnTo>
                  <a:pt x="228" y="60"/>
                </a:lnTo>
                <a:lnTo>
                  <a:pt x="226" y="60"/>
                </a:lnTo>
                <a:lnTo>
                  <a:pt x="222" y="60"/>
                </a:lnTo>
                <a:lnTo>
                  <a:pt x="220" y="61"/>
                </a:lnTo>
                <a:lnTo>
                  <a:pt x="218" y="63"/>
                </a:lnTo>
                <a:lnTo>
                  <a:pt x="220" y="65"/>
                </a:lnTo>
                <a:lnTo>
                  <a:pt x="220" y="69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0" y="80"/>
                </a:lnTo>
                <a:lnTo>
                  <a:pt x="220" y="84"/>
                </a:lnTo>
                <a:lnTo>
                  <a:pt x="224" y="90"/>
                </a:lnTo>
                <a:lnTo>
                  <a:pt x="224" y="93"/>
                </a:lnTo>
                <a:lnTo>
                  <a:pt x="226" y="99"/>
                </a:lnTo>
                <a:lnTo>
                  <a:pt x="224" y="99"/>
                </a:lnTo>
                <a:lnTo>
                  <a:pt x="224" y="97"/>
                </a:lnTo>
                <a:lnTo>
                  <a:pt x="222" y="95"/>
                </a:lnTo>
                <a:lnTo>
                  <a:pt x="218" y="91"/>
                </a:lnTo>
                <a:lnTo>
                  <a:pt x="217" y="90"/>
                </a:lnTo>
                <a:lnTo>
                  <a:pt x="217" y="84"/>
                </a:lnTo>
                <a:lnTo>
                  <a:pt x="217" y="78"/>
                </a:lnTo>
                <a:lnTo>
                  <a:pt x="217" y="75"/>
                </a:lnTo>
                <a:lnTo>
                  <a:pt x="213" y="71"/>
                </a:lnTo>
                <a:lnTo>
                  <a:pt x="213" y="67"/>
                </a:lnTo>
                <a:lnTo>
                  <a:pt x="213" y="65"/>
                </a:lnTo>
                <a:lnTo>
                  <a:pt x="211" y="65"/>
                </a:lnTo>
                <a:lnTo>
                  <a:pt x="207" y="67"/>
                </a:lnTo>
                <a:lnTo>
                  <a:pt x="203" y="69"/>
                </a:lnTo>
                <a:lnTo>
                  <a:pt x="200" y="69"/>
                </a:lnTo>
                <a:lnTo>
                  <a:pt x="198" y="71"/>
                </a:lnTo>
                <a:lnTo>
                  <a:pt x="196" y="75"/>
                </a:lnTo>
                <a:lnTo>
                  <a:pt x="198" y="78"/>
                </a:lnTo>
                <a:lnTo>
                  <a:pt x="196" y="82"/>
                </a:lnTo>
                <a:lnTo>
                  <a:pt x="194" y="84"/>
                </a:lnTo>
                <a:lnTo>
                  <a:pt x="194" y="86"/>
                </a:lnTo>
                <a:lnTo>
                  <a:pt x="194" y="88"/>
                </a:lnTo>
                <a:lnTo>
                  <a:pt x="196" y="88"/>
                </a:lnTo>
                <a:lnTo>
                  <a:pt x="198" y="88"/>
                </a:lnTo>
                <a:lnTo>
                  <a:pt x="198" y="91"/>
                </a:lnTo>
                <a:lnTo>
                  <a:pt x="196" y="95"/>
                </a:lnTo>
                <a:lnTo>
                  <a:pt x="190" y="97"/>
                </a:lnTo>
                <a:lnTo>
                  <a:pt x="188" y="97"/>
                </a:lnTo>
                <a:lnTo>
                  <a:pt x="186" y="99"/>
                </a:lnTo>
                <a:lnTo>
                  <a:pt x="186" y="101"/>
                </a:lnTo>
                <a:lnTo>
                  <a:pt x="185" y="103"/>
                </a:lnTo>
                <a:lnTo>
                  <a:pt x="185" y="105"/>
                </a:lnTo>
                <a:lnTo>
                  <a:pt x="185" y="106"/>
                </a:lnTo>
                <a:lnTo>
                  <a:pt x="185" y="108"/>
                </a:lnTo>
                <a:lnTo>
                  <a:pt x="183" y="108"/>
                </a:lnTo>
                <a:lnTo>
                  <a:pt x="181" y="108"/>
                </a:lnTo>
                <a:lnTo>
                  <a:pt x="177" y="110"/>
                </a:lnTo>
                <a:lnTo>
                  <a:pt x="173" y="108"/>
                </a:lnTo>
                <a:lnTo>
                  <a:pt x="173" y="106"/>
                </a:lnTo>
                <a:lnTo>
                  <a:pt x="173" y="105"/>
                </a:lnTo>
                <a:lnTo>
                  <a:pt x="171" y="103"/>
                </a:lnTo>
                <a:lnTo>
                  <a:pt x="171" y="103"/>
                </a:lnTo>
                <a:lnTo>
                  <a:pt x="169" y="103"/>
                </a:lnTo>
                <a:lnTo>
                  <a:pt x="169" y="101"/>
                </a:lnTo>
                <a:lnTo>
                  <a:pt x="168" y="101"/>
                </a:lnTo>
                <a:lnTo>
                  <a:pt x="166" y="101"/>
                </a:lnTo>
                <a:lnTo>
                  <a:pt x="166" y="103"/>
                </a:lnTo>
                <a:lnTo>
                  <a:pt x="164" y="103"/>
                </a:lnTo>
                <a:lnTo>
                  <a:pt x="162" y="105"/>
                </a:lnTo>
                <a:lnTo>
                  <a:pt x="162" y="108"/>
                </a:lnTo>
                <a:lnTo>
                  <a:pt x="162" y="110"/>
                </a:lnTo>
                <a:lnTo>
                  <a:pt x="162" y="114"/>
                </a:lnTo>
                <a:lnTo>
                  <a:pt x="164" y="118"/>
                </a:lnTo>
                <a:lnTo>
                  <a:pt x="162" y="123"/>
                </a:lnTo>
                <a:lnTo>
                  <a:pt x="160" y="125"/>
                </a:lnTo>
                <a:lnTo>
                  <a:pt x="160" y="125"/>
                </a:lnTo>
                <a:lnTo>
                  <a:pt x="160" y="120"/>
                </a:lnTo>
                <a:lnTo>
                  <a:pt x="160" y="114"/>
                </a:lnTo>
                <a:lnTo>
                  <a:pt x="160" y="112"/>
                </a:lnTo>
                <a:lnTo>
                  <a:pt x="160" y="106"/>
                </a:lnTo>
                <a:lnTo>
                  <a:pt x="158" y="103"/>
                </a:lnTo>
                <a:lnTo>
                  <a:pt x="158" y="103"/>
                </a:lnTo>
                <a:lnTo>
                  <a:pt x="156" y="103"/>
                </a:lnTo>
                <a:lnTo>
                  <a:pt x="154" y="103"/>
                </a:lnTo>
                <a:lnTo>
                  <a:pt x="153" y="106"/>
                </a:lnTo>
                <a:lnTo>
                  <a:pt x="149" y="106"/>
                </a:lnTo>
                <a:lnTo>
                  <a:pt x="147" y="108"/>
                </a:lnTo>
                <a:lnTo>
                  <a:pt x="145" y="112"/>
                </a:lnTo>
                <a:lnTo>
                  <a:pt x="145" y="114"/>
                </a:lnTo>
                <a:lnTo>
                  <a:pt x="141" y="118"/>
                </a:lnTo>
                <a:lnTo>
                  <a:pt x="139" y="118"/>
                </a:lnTo>
                <a:lnTo>
                  <a:pt x="139" y="118"/>
                </a:lnTo>
                <a:lnTo>
                  <a:pt x="136" y="116"/>
                </a:lnTo>
                <a:lnTo>
                  <a:pt x="136" y="118"/>
                </a:lnTo>
                <a:lnTo>
                  <a:pt x="134" y="120"/>
                </a:lnTo>
                <a:lnTo>
                  <a:pt x="136" y="120"/>
                </a:lnTo>
                <a:lnTo>
                  <a:pt x="137" y="120"/>
                </a:lnTo>
                <a:lnTo>
                  <a:pt x="136" y="121"/>
                </a:lnTo>
                <a:lnTo>
                  <a:pt x="130" y="121"/>
                </a:lnTo>
                <a:lnTo>
                  <a:pt x="128" y="121"/>
                </a:lnTo>
                <a:lnTo>
                  <a:pt x="126" y="123"/>
                </a:lnTo>
                <a:lnTo>
                  <a:pt x="121" y="125"/>
                </a:lnTo>
                <a:lnTo>
                  <a:pt x="121" y="127"/>
                </a:lnTo>
                <a:lnTo>
                  <a:pt x="119" y="129"/>
                </a:lnTo>
                <a:lnTo>
                  <a:pt x="117" y="131"/>
                </a:lnTo>
                <a:lnTo>
                  <a:pt x="113" y="131"/>
                </a:lnTo>
                <a:lnTo>
                  <a:pt x="113" y="133"/>
                </a:lnTo>
                <a:lnTo>
                  <a:pt x="113" y="135"/>
                </a:lnTo>
                <a:lnTo>
                  <a:pt x="115" y="136"/>
                </a:lnTo>
                <a:lnTo>
                  <a:pt x="113" y="136"/>
                </a:lnTo>
                <a:lnTo>
                  <a:pt x="113" y="138"/>
                </a:lnTo>
                <a:lnTo>
                  <a:pt x="111" y="140"/>
                </a:lnTo>
                <a:lnTo>
                  <a:pt x="109" y="142"/>
                </a:lnTo>
                <a:lnTo>
                  <a:pt x="107" y="142"/>
                </a:lnTo>
                <a:lnTo>
                  <a:pt x="105" y="146"/>
                </a:lnTo>
                <a:lnTo>
                  <a:pt x="107" y="148"/>
                </a:lnTo>
                <a:lnTo>
                  <a:pt x="107" y="148"/>
                </a:lnTo>
                <a:lnTo>
                  <a:pt x="107" y="150"/>
                </a:lnTo>
                <a:lnTo>
                  <a:pt x="107" y="151"/>
                </a:lnTo>
                <a:lnTo>
                  <a:pt x="109" y="151"/>
                </a:lnTo>
                <a:lnTo>
                  <a:pt x="111" y="151"/>
                </a:lnTo>
                <a:lnTo>
                  <a:pt x="113" y="153"/>
                </a:lnTo>
                <a:lnTo>
                  <a:pt x="115" y="153"/>
                </a:lnTo>
                <a:lnTo>
                  <a:pt x="115" y="151"/>
                </a:lnTo>
                <a:lnTo>
                  <a:pt x="117" y="151"/>
                </a:lnTo>
                <a:lnTo>
                  <a:pt x="121" y="153"/>
                </a:lnTo>
                <a:lnTo>
                  <a:pt x="122" y="155"/>
                </a:lnTo>
                <a:lnTo>
                  <a:pt x="124" y="155"/>
                </a:lnTo>
                <a:lnTo>
                  <a:pt x="128" y="153"/>
                </a:lnTo>
                <a:lnTo>
                  <a:pt x="128" y="151"/>
                </a:lnTo>
                <a:lnTo>
                  <a:pt x="132" y="153"/>
                </a:lnTo>
                <a:lnTo>
                  <a:pt x="136" y="153"/>
                </a:lnTo>
                <a:lnTo>
                  <a:pt x="137" y="151"/>
                </a:lnTo>
                <a:lnTo>
                  <a:pt x="139" y="150"/>
                </a:lnTo>
                <a:lnTo>
                  <a:pt x="141" y="148"/>
                </a:lnTo>
                <a:lnTo>
                  <a:pt x="141" y="148"/>
                </a:lnTo>
                <a:lnTo>
                  <a:pt x="141" y="150"/>
                </a:lnTo>
                <a:lnTo>
                  <a:pt x="143" y="151"/>
                </a:lnTo>
                <a:lnTo>
                  <a:pt x="141" y="153"/>
                </a:lnTo>
                <a:lnTo>
                  <a:pt x="137" y="155"/>
                </a:lnTo>
                <a:lnTo>
                  <a:pt x="134" y="157"/>
                </a:lnTo>
                <a:lnTo>
                  <a:pt x="130" y="155"/>
                </a:lnTo>
                <a:lnTo>
                  <a:pt x="128" y="157"/>
                </a:lnTo>
                <a:lnTo>
                  <a:pt x="126" y="159"/>
                </a:lnTo>
                <a:lnTo>
                  <a:pt x="128" y="161"/>
                </a:lnTo>
                <a:lnTo>
                  <a:pt x="130" y="163"/>
                </a:lnTo>
                <a:lnTo>
                  <a:pt x="134" y="163"/>
                </a:lnTo>
                <a:lnTo>
                  <a:pt x="134" y="163"/>
                </a:lnTo>
                <a:lnTo>
                  <a:pt x="134" y="164"/>
                </a:lnTo>
                <a:lnTo>
                  <a:pt x="130" y="166"/>
                </a:lnTo>
                <a:lnTo>
                  <a:pt x="126" y="166"/>
                </a:lnTo>
                <a:lnTo>
                  <a:pt x="122" y="166"/>
                </a:lnTo>
                <a:lnTo>
                  <a:pt x="121" y="170"/>
                </a:lnTo>
                <a:lnTo>
                  <a:pt x="121" y="174"/>
                </a:lnTo>
                <a:lnTo>
                  <a:pt x="122" y="174"/>
                </a:lnTo>
                <a:lnTo>
                  <a:pt x="122" y="178"/>
                </a:lnTo>
                <a:lnTo>
                  <a:pt x="119" y="178"/>
                </a:lnTo>
                <a:lnTo>
                  <a:pt x="117" y="183"/>
                </a:lnTo>
                <a:lnTo>
                  <a:pt x="115" y="185"/>
                </a:lnTo>
                <a:lnTo>
                  <a:pt x="111" y="187"/>
                </a:lnTo>
                <a:lnTo>
                  <a:pt x="109" y="191"/>
                </a:lnTo>
                <a:lnTo>
                  <a:pt x="107" y="193"/>
                </a:lnTo>
                <a:lnTo>
                  <a:pt x="104" y="196"/>
                </a:lnTo>
                <a:lnTo>
                  <a:pt x="104" y="198"/>
                </a:lnTo>
                <a:lnTo>
                  <a:pt x="102" y="198"/>
                </a:lnTo>
                <a:lnTo>
                  <a:pt x="100" y="198"/>
                </a:lnTo>
                <a:lnTo>
                  <a:pt x="96" y="196"/>
                </a:lnTo>
                <a:lnTo>
                  <a:pt x="94" y="194"/>
                </a:lnTo>
                <a:lnTo>
                  <a:pt x="92" y="194"/>
                </a:lnTo>
                <a:lnTo>
                  <a:pt x="90" y="193"/>
                </a:lnTo>
                <a:lnTo>
                  <a:pt x="87" y="193"/>
                </a:lnTo>
                <a:lnTo>
                  <a:pt x="83" y="193"/>
                </a:lnTo>
                <a:lnTo>
                  <a:pt x="79" y="194"/>
                </a:lnTo>
                <a:lnTo>
                  <a:pt x="77" y="194"/>
                </a:lnTo>
                <a:lnTo>
                  <a:pt x="75" y="193"/>
                </a:lnTo>
                <a:lnTo>
                  <a:pt x="72" y="193"/>
                </a:lnTo>
                <a:lnTo>
                  <a:pt x="66" y="193"/>
                </a:lnTo>
                <a:lnTo>
                  <a:pt x="62" y="194"/>
                </a:lnTo>
                <a:lnTo>
                  <a:pt x="60" y="196"/>
                </a:lnTo>
                <a:lnTo>
                  <a:pt x="62" y="198"/>
                </a:lnTo>
                <a:lnTo>
                  <a:pt x="62" y="200"/>
                </a:lnTo>
                <a:lnTo>
                  <a:pt x="60" y="198"/>
                </a:lnTo>
                <a:lnTo>
                  <a:pt x="58" y="198"/>
                </a:lnTo>
                <a:lnTo>
                  <a:pt x="45" y="202"/>
                </a:lnTo>
                <a:lnTo>
                  <a:pt x="43" y="202"/>
                </a:lnTo>
                <a:lnTo>
                  <a:pt x="41" y="202"/>
                </a:lnTo>
                <a:lnTo>
                  <a:pt x="40" y="204"/>
                </a:lnTo>
                <a:lnTo>
                  <a:pt x="40" y="204"/>
                </a:lnTo>
                <a:lnTo>
                  <a:pt x="38" y="202"/>
                </a:lnTo>
                <a:lnTo>
                  <a:pt x="36" y="204"/>
                </a:lnTo>
                <a:lnTo>
                  <a:pt x="34" y="206"/>
                </a:lnTo>
                <a:lnTo>
                  <a:pt x="32" y="206"/>
                </a:lnTo>
                <a:lnTo>
                  <a:pt x="30" y="206"/>
                </a:lnTo>
                <a:lnTo>
                  <a:pt x="30" y="206"/>
                </a:lnTo>
                <a:lnTo>
                  <a:pt x="28" y="204"/>
                </a:lnTo>
                <a:lnTo>
                  <a:pt x="26" y="204"/>
                </a:lnTo>
                <a:lnTo>
                  <a:pt x="24" y="206"/>
                </a:lnTo>
                <a:lnTo>
                  <a:pt x="23" y="206"/>
                </a:lnTo>
                <a:lnTo>
                  <a:pt x="21" y="206"/>
                </a:lnTo>
                <a:lnTo>
                  <a:pt x="19" y="206"/>
                </a:lnTo>
                <a:lnTo>
                  <a:pt x="17" y="208"/>
                </a:lnTo>
                <a:lnTo>
                  <a:pt x="13" y="208"/>
                </a:lnTo>
                <a:lnTo>
                  <a:pt x="15" y="209"/>
                </a:lnTo>
                <a:lnTo>
                  <a:pt x="13" y="211"/>
                </a:lnTo>
                <a:lnTo>
                  <a:pt x="9" y="213"/>
                </a:lnTo>
                <a:lnTo>
                  <a:pt x="6" y="213"/>
                </a:lnTo>
                <a:lnTo>
                  <a:pt x="6" y="215"/>
                </a:lnTo>
                <a:lnTo>
                  <a:pt x="6" y="217"/>
                </a:lnTo>
                <a:lnTo>
                  <a:pt x="9" y="217"/>
                </a:lnTo>
                <a:lnTo>
                  <a:pt x="11" y="217"/>
                </a:lnTo>
                <a:lnTo>
                  <a:pt x="11" y="219"/>
                </a:lnTo>
                <a:lnTo>
                  <a:pt x="9" y="219"/>
                </a:lnTo>
                <a:lnTo>
                  <a:pt x="8" y="219"/>
                </a:lnTo>
                <a:lnTo>
                  <a:pt x="8" y="219"/>
                </a:lnTo>
                <a:lnTo>
                  <a:pt x="6" y="221"/>
                </a:lnTo>
                <a:lnTo>
                  <a:pt x="2" y="223"/>
                </a:lnTo>
                <a:lnTo>
                  <a:pt x="0" y="224"/>
                </a:lnTo>
                <a:lnTo>
                  <a:pt x="2" y="224"/>
                </a:lnTo>
                <a:lnTo>
                  <a:pt x="6" y="226"/>
                </a:lnTo>
                <a:lnTo>
                  <a:pt x="8" y="228"/>
                </a:lnTo>
                <a:lnTo>
                  <a:pt x="9" y="236"/>
                </a:lnTo>
                <a:lnTo>
                  <a:pt x="11" y="236"/>
                </a:lnTo>
                <a:lnTo>
                  <a:pt x="13" y="238"/>
                </a:lnTo>
                <a:lnTo>
                  <a:pt x="15" y="238"/>
                </a:lnTo>
                <a:lnTo>
                  <a:pt x="17" y="239"/>
                </a:lnTo>
                <a:lnTo>
                  <a:pt x="15" y="239"/>
                </a:lnTo>
                <a:lnTo>
                  <a:pt x="13" y="241"/>
                </a:lnTo>
                <a:lnTo>
                  <a:pt x="11" y="243"/>
                </a:lnTo>
                <a:lnTo>
                  <a:pt x="13" y="245"/>
                </a:lnTo>
                <a:lnTo>
                  <a:pt x="17" y="247"/>
                </a:lnTo>
                <a:lnTo>
                  <a:pt x="21" y="245"/>
                </a:lnTo>
                <a:lnTo>
                  <a:pt x="23" y="243"/>
                </a:lnTo>
                <a:lnTo>
                  <a:pt x="24" y="241"/>
                </a:lnTo>
                <a:lnTo>
                  <a:pt x="26" y="241"/>
                </a:lnTo>
                <a:lnTo>
                  <a:pt x="26" y="241"/>
                </a:lnTo>
                <a:lnTo>
                  <a:pt x="28" y="243"/>
                </a:lnTo>
                <a:lnTo>
                  <a:pt x="26" y="247"/>
                </a:lnTo>
                <a:lnTo>
                  <a:pt x="23" y="249"/>
                </a:lnTo>
                <a:lnTo>
                  <a:pt x="19" y="249"/>
                </a:lnTo>
                <a:lnTo>
                  <a:pt x="19" y="251"/>
                </a:lnTo>
                <a:lnTo>
                  <a:pt x="19" y="253"/>
                </a:lnTo>
                <a:lnTo>
                  <a:pt x="23" y="254"/>
                </a:lnTo>
                <a:lnTo>
                  <a:pt x="24" y="253"/>
                </a:lnTo>
                <a:lnTo>
                  <a:pt x="28" y="251"/>
                </a:lnTo>
                <a:lnTo>
                  <a:pt x="30" y="251"/>
                </a:lnTo>
                <a:lnTo>
                  <a:pt x="30" y="253"/>
                </a:lnTo>
                <a:lnTo>
                  <a:pt x="24" y="254"/>
                </a:lnTo>
                <a:lnTo>
                  <a:pt x="21" y="256"/>
                </a:lnTo>
                <a:lnTo>
                  <a:pt x="21" y="258"/>
                </a:lnTo>
                <a:lnTo>
                  <a:pt x="26" y="262"/>
                </a:lnTo>
                <a:lnTo>
                  <a:pt x="30" y="264"/>
                </a:lnTo>
                <a:lnTo>
                  <a:pt x="34" y="264"/>
                </a:lnTo>
                <a:lnTo>
                  <a:pt x="36" y="262"/>
                </a:lnTo>
                <a:lnTo>
                  <a:pt x="36" y="258"/>
                </a:lnTo>
                <a:lnTo>
                  <a:pt x="34" y="256"/>
                </a:lnTo>
                <a:lnTo>
                  <a:pt x="34" y="256"/>
                </a:lnTo>
                <a:lnTo>
                  <a:pt x="36" y="254"/>
                </a:lnTo>
                <a:lnTo>
                  <a:pt x="36" y="254"/>
                </a:lnTo>
                <a:lnTo>
                  <a:pt x="40" y="258"/>
                </a:lnTo>
                <a:lnTo>
                  <a:pt x="40" y="260"/>
                </a:lnTo>
                <a:lnTo>
                  <a:pt x="40" y="260"/>
                </a:lnTo>
                <a:lnTo>
                  <a:pt x="43" y="262"/>
                </a:lnTo>
                <a:lnTo>
                  <a:pt x="47" y="264"/>
                </a:lnTo>
                <a:lnTo>
                  <a:pt x="51" y="262"/>
                </a:lnTo>
                <a:lnTo>
                  <a:pt x="55" y="260"/>
                </a:lnTo>
                <a:lnTo>
                  <a:pt x="55" y="260"/>
                </a:lnTo>
                <a:lnTo>
                  <a:pt x="58" y="260"/>
                </a:lnTo>
                <a:lnTo>
                  <a:pt x="58" y="262"/>
                </a:lnTo>
                <a:lnTo>
                  <a:pt x="58" y="264"/>
                </a:lnTo>
                <a:lnTo>
                  <a:pt x="60" y="264"/>
                </a:lnTo>
                <a:lnTo>
                  <a:pt x="62" y="266"/>
                </a:lnTo>
                <a:lnTo>
                  <a:pt x="62" y="269"/>
                </a:lnTo>
                <a:lnTo>
                  <a:pt x="62" y="269"/>
                </a:lnTo>
                <a:lnTo>
                  <a:pt x="58" y="271"/>
                </a:lnTo>
                <a:lnTo>
                  <a:pt x="58" y="275"/>
                </a:lnTo>
                <a:lnTo>
                  <a:pt x="58" y="275"/>
                </a:lnTo>
                <a:lnTo>
                  <a:pt x="58" y="277"/>
                </a:lnTo>
                <a:lnTo>
                  <a:pt x="56" y="275"/>
                </a:lnTo>
                <a:lnTo>
                  <a:pt x="55" y="275"/>
                </a:lnTo>
                <a:lnTo>
                  <a:pt x="53" y="275"/>
                </a:lnTo>
                <a:lnTo>
                  <a:pt x="51" y="271"/>
                </a:lnTo>
                <a:lnTo>
                  <a:pt x="45" y="269"/>
                </a:lnTo>
                <a:lnTo>
                  <a:pt x="40" y="269"/>
                </a:lnTo>
                <a:lnTo>
                  <a:pt x="36" y="269"/>
                </a:lnTo>
                <a:lnTo>
                  <a:pt x="28" y="269"/>
                </a:lnTo>
                <a:lnTo>
                  <a:pt x="28" y="271"/>
                </a:lnTo>
                <a:lnTo>
                  <a:pt x="32" y="275"/>
                </a:lnTo>
                <a:lnTo>
                  <a:pt x="36" y="275"/>
                </a:lnTo>
                <a:lnTo>
                  <a:pt x="40" y="275"/>
                </a:lnTo>
                <a:lnTo>
                  <a:pt x="43" y="279"/>
                </a:lnTo>
                <a:lnTo>
                  <a:pt x="49" y="281"/>
                </a:lnTo>
                <a:lnTo>
                  <a:pt x="53" y="281"/>
                </a:lnTo>
                <a:lnTo>
                  <a:pt x="55" y="283"/>
                </a:lnTo>
                <a:lnTo>
                  <a:pt x="51" y="283"/>
                </a:lnTo>
                <a:lnTo>
                  <a:pt x="49" y="283"/>
                </a:lnTo>
                <a:lnTo>
                  <a:pt x="47" y="283"/>
                </a:lnTo>
                <a:lnTo>
                  <a:pt x="41" y="279"/>
                </a:lnTo>
                <a:lnTo>
                  <a:pt x="38" y="279"/>
                </a:lnTo>
                <a:lnTo>
                  <a:pt x="34" y="279"/>
                </a:lnTo>
                <a:lnTo>
                  <a:pt x="28" y="275"/>
                </a:lnTo>
                <a:lnTo>
                  <a:pt x="23" y="275"/>
                </a:lnTo>
                <a:lnTo>
                  <a:pt x="19" y="273"/>
                </a:lnTo>
                <a:lnTo>
                  <a:pt x="13" y="271"/>
                </a:lnTo>
                <a:lnTo>
                  <a:pt x="8" y="273"/>
                </a:lnTo>
                <a:lnTo>
                  <a:pt x="8" y="277"/>
                </a:lnTo>
                <a:lnTo>
                  <a:pt x="6" y="275"/>
                </a:lnTo>
                <a:lnTo>
                  <a:pt x="4" y="275"/>
                </a:lnTo>
                <a:lnTo>
                  <a:pt x="2" y="277"/>
                </a:lnTo>
                <a:lnTo>
                  <a:pt x="2" y="277"/>
                </a:lnTo>
                <a:lnTo>
                  <a:pt x="0" y="279"/>
                </a:lnTo>
                <a:lnTo>
                  <a:pt x="0" y="281"/>
                </a:lnTo>
                <a:lnTo>
                  <a:pt x="0" y="283"/>
                </a:lnTo>
                <a:lnTo>
                  <a:pt x="2" y="283"/>
                </a:lnTo>
                <a:lnTo>
                  <a:pt x="4" y="283"/>
                </a:lnTo>
                <a:lnTo>
                  <a:pt x="4" y="284"/>
                </a:lnTo>
                <a:lnTo>
                  <a:pt x="2" y="284"/>
                </a:lnTo>
                <a:lnTo>
                  <a:pt x="2" y="288"/>
                </a:lnTo>
                <a:lnTo>
                  <a:pt x="2" y="290"/>
                </a:lnTo>
                <a:lnTo>
                  <a:pt x="6" y="292"/>
                </a:lnTo>
                <a:lnTo>
                  <a:pt x="8" y="290"/>
                </a:lnTo>
                <a:lnTo>
                  <a:pt x="9" y="288"/>
                </a:lnTo>
                <a:lnTo>
                  <a:pt x="11" y="288"/>
                </a:lnTo>
                <a:lnTo>
                  <a:pt x="13" y="284"/>
                </a:lnTo>
                <a:lnTo>
                  <a:pt x="15" y="284"/>
                </a:lnTo>
                <a:lnTo>
                  <a:pt x="17" y="284"/>
                </a:lnTo>
                <a:lnTo>
                  <a:pt x="15" y="286"/>
                </a:lnTo>
                <a:lnTo>
                  <a:pt x="13" y="290"/>
                </a:lnTo>
                <a:lnTo>
                  <a:pt x="11" y="290"/>
                </a:lnTo>
                <a:lnTo>
                  <a:pt x="9" y="292"/>
                </a:lnTo>
                <a:lnTo>
                  <a:pt x="9" y="296"/>
                </a:lnTo>
                <a:lnTo>
                  <a:pt x="15" y="301"/>
                </a:lnTo>
                <a:lnTo>
                  <a:pt x="15" y="299"/>
                </a:lnTo>
                <a:lnTo>
                  <a:pt x="17" y="299"/>
                </a:lnTo>
                <a:lnTo>
                  <a:pt x="23" y="301"/>
                </a:lnTo>
                <a:lnTo>
                  <a:pt x="24" y="301"/>
                </a:lnTo>
                <a:lnTo>
                  <a:pt x="24" y="303"/>
                </a:lnTo>
                <a:lnTo>
                  <a:pt x="24" y="305"/>
                </a:lnTo>
                <a:lnTo>
                  <a:pt x="23" y="307"/>
                </a:lnTo>
                <a:lnTo>
                  <a:pt x="21" y="305"/>
                </a:lnTo>
                <a:lnTo>
                  <a:pt x="17" y="305"/>
                </a:lnTo>
                <a:lnTo>
                  <a:pt x="13" y="307"/>
                </a:lnTo>
                <a:lnTo>
                  <a:pt x="11" y="309"/>
                </a:lnTo>
                <a:lnTo>
                  <a:pt x="8" y="309"/>
                </a:lnTo>
                <a:lnTo>
                  <a:pt x="6" y="311"/>
                </a:lnTo>
                <a:lnTo>
                  <a:pt x="6" y="314"/>
                </a:lnTo>
                <a:lnTo>
                  <a:pt x="9" y="316"/>
                </a:lnTo>
                <a:lnTo>
                  <a:pt x="9" y="318"/>
                </a:lnTo>
                <a:lnTo>
                  <a:pt x="13" y="324"/>
                </a:lnTo>
                <a:lnTo>
                  <a:pt x="17" y="326"/>
                </a:lnTo>
                <a:lnTo>
                  <a:pt x="15" y="326"/>
                </a:lnTo>
                <a:lnTo>
                  <a:pt x="15" y="327"/>
                </a:lnTo>
                <a:lnTo>
                  <a:pt x="17" y="327"/>
                </a:lnTo>
                <a:lnTo>
                  <a:pt x="19" y="331"/>
                </a:lnTo>
                <a:lnTo>
                  <a:pt x="23" y="333"/>
                </a:lnTo>
                <a:lnTo>
                  <a:pt x="26" y="335"/>
                </a:lnTo>
                <a:lnTo>
                  <a:pt x="28" y="337"/>
                </a:lnTo>
                <a:lnTo>
                  <a:pt x="30" y="339"/>
                </a:lnTo>
                <a:lnTo>
                  <a:pt x="32" y="339"/>
                </a:lnTo>
                <a:lnTo>
                  <a:pt x="32" y="335"/>
                </a:lnTo>
                <a:lnTo>
                  <a:pt x="32" y="331"/>
                </a:lnTo>
                <a:lnTo>
                  <a:pt x="32" y="329"/>
                </a:lnTo>
                <a:lnTo>
                  <a:pt x="32" y="327"/>
                </a:lnTo>
                <a:lnTo>
                  <a:pt x="34" y="324"/>
                </a:lnTo>
                <a:lnTo>
                  <a:pt x="34" y="322"/>
                </a:lnTo>
                <a:lnTo>
                  <a:pt x="36" y="322"/>
                </a:lnTo>
                <a:lnTo>
                  <a:pt x="36" y="322"/>
                </a:lnTo>
                <a:lnTo>
                  <a:pt x="38" y="324"/>
                </a:lnTo>
                <a:lnTo>
                  <a:pt x="38" y="327"/>
                </a:lnTo>
                <a:lnTo>
                  <a:pt x="38" y="329"/>
                </a:lnTo>
                <a:lnTo>
                  <a:pt x="40" y="331"/>
                </a:lnTo>
                <a:lnTo>
                  <a:pt x="40" y="331"/>
                </a:lnTo>
                <a:lnTo>
                  <a:pt x="41" y="329"/>
                </a:lnTo>
                <a:lnTo>
                  <a:pt x="43" y="329"/>
                </a:lnTo>
                <a:lnTo>
                  <a:pt x="47" y="326"/>
                </a:lnTo>
                <a:lnTo>
                  <a:pt x="47" y="327"/>
                </a:lnTo>
                <a:lnTo>
                  <a:pt x="49" y="327"/>
                </a:lnTo>
                <a:lnTo>
                  <a:pt x="51" y="327"/>
                </a:lnTo>
                <a:lnTo>
                  <a:pt x="47" y="331"/>
                </a:lnTo>
                <a:lnTo>
                  <a:pt x="45" y="333"/>
                </a:lnTo>
                <a:lnTo>
                  <a:pt x="47" y="337"/>
                </a:lnTo>
                <a:lnTo>
                  <a:pt x="49" y="337"/>
                </a:lnTo>
                <a:lnTo>
                  <a:pt x="51" y="337"/>
                </a:lnTo>
                <a:lnTo>
                  <a:pt x="51" y="331"/>
                </a:lnTo>
                <a:lnTo>
                  <a:pt x="53" y="329"/>
                </a:lnTo>
                <a:lnTo>
                  <a:pt x="55" y="329"/>
                </a:lnTo>
                <a:lnTo>
                  <a:pt x="56" y="333"/>
                </a:lnTo>
                <a:lnTo>
                  <a:pt x="58" y="335"/>
                </a:lnTo>
                <a:lnTo>
                  <a:pt x="60" y="333"/>
                </a:lnTo>
                <a:lnTo>
                  <a:pt x="60" y="331"/>
                </a:lnTo>
                <a:lnTo>
                  <a:pt x="62" y="329"/>
                </a:lnTo>
                <a:lnTo>
                  <a:pt x="64" y="329"/>
                </a:lnTo>
                <a:lnTo>
                  <a:pt x="66" y="331"/>
                </a:lnTo>
                <a:lnTo>
                  <a:pt x="66" y="333"/>
                </a:lnTo>
                <a:lnTo>
                  <a:pt x="64" y="337"/>
                </a:lnTo>
                <a:lnTo>
                  <a:pt x="64" y="339"/>
                </a:lnTo>
                <a:lnTo>
                  <a:pt x="66" y="337"/>
                </a:lnTo>
                <a:lnTo>
                  <a:pt x="70" y="335"/>
                </a:lnTo>
                <a:lnTo>
                  <a:pt x="70" y="331"/>
                </a:lnTo>
                <a:lnTo>
                  <a:pt x="73" y="329"/>
                </a:lnTo>
                <a:lnTo>
                  <a:pt x="75" y="329"/>
                </a:lnTo>
                <a:lnTo>
                  <a:pt x="79" y="331"/>
                </a:lnTo>
                <a:lnTo>
                  <a:pt x="81" y="333"/>
                </a:lnTo>
                <a:lnTo>
                  <a:pt x="85" y="333"/>
                </a:lnTo>
                <a:lnTo>
                  <a:pt x="90" y="339"/>
                </a:lnTo>
                <a:lnTo>
                  <a:pt x="92" y="339"/>
                </a:lnTo>
                <a:lnTo>
                  <a:pt x="94" y="337"/>
                </a:lnTo>
                <a:lnTo>
                  <a:pt x="96" y="337"/>
                </a:lnTo>
                <a:lnTo>
                  <a:pt x="98" y="341"/>
                </a:lnTo>
                <a:lnTo>
                  <a:pt x="102" y="342"/>
                </a:lnTo>
                <a:lnTo>
                  <a:pt x="102" y="346"/>
                </a:lnTo>
                <a:lnTo>
                  <a:pt x="102" y="346"/>
                </a:lnTo>
                <a:lnTo>
                  <a:pt x="104" y="346"/>
                </a:lnTo>
                <a:lnTo>
                  <a:pt x="104" y="346"/>
                </a:lnTo>
                <a:lnTo>
                  <a:pt x="105" y="346"/>
                </a:lnTo>
                <a:lnTo>
                  <a:pt x="107" y="348"/>
                </a:lnTo>
                <a:lnTo>
                  <a:pt x="109" y="350"/>
                </a:lnTo>
                <a:lnTo>
                  <a:pt x="111" y="352"/>
                </a:lnTo>
                <a:lnTo>
                  <a:pt x="111" y="354"/>
                </a:lnTo>
                <a:lnTo>
                  <a:pt x="113" y="356"/>
                </a:lnTo>
                <a:lnTo>
                  <a:pt x="113" y="354"/>
                </a:lnTo>
                <a:lnTo>
                  <a:pt x="113" y="354"/>
                </a:lnTo>
                <a:lnTo>
                  <a:pt x="115" y="352"/>
                </a:lnTo>
                <a:lnTo>
                  <a:pt x="117" y="354"/>
                </a:lnTo>
                <a:lnTo>
                  <a:pt x="117" y="356"/>
                </a:lnTo>
                <a:lnTo>
                  <a:pt x="121" y="359"/>
                </a:lnTo>
                <a:lnTo>
                  <a:pt x="124" y="363"/>
                </a:lnTo>
                <a:lnTo>
                  <a:pt x="126" y="363"/>
                </a:lnTo>
                <a:lnTo>
                  <a:pt x="126" y="365"/>
                </a:lnTo>
                <a:lnTo>
                  <a:pt x="126" y="367"/>
                </a:lnTo>
                <a:lnTo>
                  <a:pt x="126" y="367"/>
                </a:lnTo>
                <a:lnTo>
                  <a:pt x="126" y="369"/>
                </a:lnTo>
                <a:lnTo>
                  <a:pt x="124" y="371"/>
                </a:lnTo>
                <a:lnTo>
                  <a:pt x="122" y="374"/>
                </a:lnTo>
                <a:lnTo>
                  <a:pt x="121" y="374"/>
                </a:lnTo>
                <a:lnTo>
                  <a:pt x="121" y="376"/>
                </a:lnTo>
                <a:lnTo>
                  <a:pt x="124" y="376"/>
                </a:lnTo>
                <a:lnTo>
                  <a:pt x="124" y="376"/>
                </a:lnTo>
                <a:lnTo>
                  <a:pt x="124" y="378"/>
                </a:lnTo>
                <a:lnTo>
                  <a:pt x="122" y="380"/>
                </a:lnTo>
                <a:lnTo>
                  <a:pt x="119" y="382"/>
                </a:lnTo>
                <a:lnTo>
                  <a:pt x="117" y="384"/>
                </a:lnTo>
                <a:lnTo>
                  <a:pt x="117" y="384"/>
                </a:lnTo>
                <a:lnTo>
                  <a:pt x="119" y="386"/>
                </a:lnTo>
                <a:lnTo>
                  <a:pt x="121" y="387"/>
                </a:lnTo>
                <a:lnTo>
                  <a:pt x="121" y="389"/>
                </a:lnTo>
                <a:lnTo>
                  <a:pt x="126" y="393"/>
                </a:lnTo>
                <a:lnTo>
                  <a:pt x="126" y="397"/>
                </a:lnTo>
                <a:lnTo>
                  <a:pt x="126" y="399"/>
                </a:lnTo>
                <a:lnTo>
                  <a:pt x="128" y="401"/>
                </a:lnTo>
                <a:lnTo>
                  <a:pt x="126" y="402"/>
                </a:lnTo>
                <a:lnTo>
                  <a:pt x="126" y="404"/>
                </a:lnTo>
                <a:lnTo>
                  <a:pt x="128" y="406"/>
                </a:lnTo>
                <a:lnTo>
                  <a:pt x="130" y="406"/>
                </a:lnTo>
                <a:lnTo>
                  <a:pt x="130" y="406"/>
                </a:lnTo>
                <a:lnTo>
                  <a:pt x="132" y="410"/>
                </a:lnTo>
                <a:lnTo>
                  <a:pt x="134" y="412"/>
                </a:lnTo>
                <a:lnTo>
                  <a:pt x="136" y="414"/>
                </a:lnTo>
                <a:lnTo>
                  <a:pt x="136" y="416"/>
                </a:lnTo>
                <a:lnTo>
                  <a:pt x="134" y="419"/>
                </a:lnTo>
                <a:lnTo>
                  <a:pt x="132" y="419"/>
                </a:lnTo>
                <a:lnTo>
                  <a:pt x="128" y="421"/>
                </a:lnTo>
                <a:lnTo>
                  <a:pt x="128" y="425"/>
                </a:lnTo>
                <a:lnTo>
                  <a:pt x="126" y="427"/>
                </a:lnTo>
                <a:lnTo>
                  <a:pt x="124" y="427"/>
                </a:lnTo>
                <a:lnTo>
                  <a:pt x="122" y="429"/>
                </a:lnTo>
                <a:lnTo>
                  <a:pt x="121" y="430"/>
                </a:lnTo>
                <a:lnTo>
                  <a:pt x="122" y="430"/>
                </a:lnTo>
                <a:lnTo>
                  <a:pt x="124" y="430"/>
                </a:lnTo>
                <a:lnTo>
                  <a:pt x="126" y="429"/>
                </a:lnTo>
                <a:lnTo>
                  <a:pt x="126" y="429"/>
                </a:lnTo>
                <a:lnTo>
                  <a:pt x="130" y="425"/>
                </a:lnTo>
                <a:lnTo>
                  <a:pt x="132" y="425"/>
                </a:lnTo>
                <a:lnTo>
                  <a:pt x="132" y="427"/>
                </a:lnTo>
                <a:lnTo>
                  <a:pt x="132" y="429"/>
                </a:lnTo>
                <a:lnTo>
                  <a:pt x="130" y="430"/>
                </a:lnTo>
                <a:lnTo>
                  <a:pt x="132" y="432"/>
                </a:lnTo>
                <a:lnTo>
                  <a:pt x="132" y="434"/>
                </a:lnTo>
                <a:lnTo>
                  <a:pt x="132" y="438"/>
                </a:lnTo>
                <a:lnTo>
                  <a:pt x="134" y="440"/>
                </a:lnTo>
                <a:lnTo>
                  <a:pt x="132" y="444"/>
                </a:lnTo>
                <a:lnTo>
                  <a:pt x="132" y="445"/>
                </a:lnTo>
                <a:lnTo>
                  <a:pt x="132" y="447"/>
                </a:lnTo>
                <a:lnTo>
                  <a:pt x="132" y="447"/>
                </a:lnTo>
                <a:lnTo>
                  <a:pt x="132" y="445"/>
                </a:lnTo>
                <a:lnTo>
                  <a:pt x="130" y="447"/>
                </a:lnTo>
                <a:lnTo>
                  <a:pt x="130" y="451"/>
                </a:lnTo>
                <a:lnTo>
                  <a:pt x="132" y="453"/>
                </a:lnTo>
                <a:lnTo>
                  <a:pt x="132" y="455"/>
                </a:lnTo>
                <a:lnTo>
                  <a:pt x="132" y="455"/>
                </a:lnTo>
                <a:lnTo>
                  <a:pt x="130" y="455"/>
                </a:lnTo>
                <a:lnTo>
                  <a:pt x="130" y="457"/>
                </a:lnTo>
                <a:lnTo>
                  <a:pt x="132" y="459"/>
                </a:lnTo>
                <a:lnTo>
                  <a:pt x="134" y="459"/>
                </a:lnTo>
                <a:lnTo>
                  <a:pt x="136" y="460"/>
                </a:lnTo>
                <a:lnTo>
                  <a:pt x="136" y="462"/>
                </a:lnTo>
                <a:lnTo>
                  <a:pt x="134" y="464"/>
                </a:lnTo>
                <a:lnTo>
                  <a:pt x="134" y="466"/>
                </a:lnTo>
                <a:lnTo>
                  <a:pt x="132" y="468"/>
                </a:lnTo>
                <a:lnTo>
                  <a:pt x="130" y="470"/>
                </a:lnTo>
                <a:lnTo>
                  <a:pt x="128" y="470"/>
                </a:lnTo>
                <a:lnTo>
                  <a:pt x="126" y="470"/>
                </a:lnTo>
                <a:lnTo>
                  <a:pt x="126" y="472"/>
                </a:lnTo>
                <a:lnTo>
                  <a:pt x="128" y="472"/>
                </a:lnTo>
                <a:lnTo>
                  <a:pt x="130" y="472"/>
                </a:lnTo>
                <a:lnTo>
                  <a:pt x="132" y="474"/>
                </a:lnTo>
                <a:lnTo>
                  <a:pt x="134" y="474"/>
                </a:lnTo>
                <a:lnTo>
                  <a:pt x="136" y="475"/>
                </a:lnTo>
                <a:lnTo>
                  <a:pt x="136" y="475"/>
                </a:lnTo>
                <a:lnTo>
                  <a:pt x="136" y="479"/>
                </a:lnTo>
                <a:lnTo>
                  <a:pt x="136" y="483"/>
                </a:lnTo>
                <a:lnTo>
                  <a:pt x="134" y="487"/>
                </a:lnTo>
                <a:lnTo>
                  <a:pt x="134" y="489"/>
                </a:lnTo>
                <a:lnTo>
                  <a:pt x="134" y="490"/>
                </a:lnTo>
                <a:lnTo>
                  <a:pt x="132" y="494"/>
                </a:lnTo>
                <a:lnTo>
                  <a:pt x="128" y="496"/>
                </a:lnTo>
                <a:lnTo>
                  <a:pt x="126" y="496"/>
                </a:lnTo>
                <a:lnTo>
                  <a:pt x="124" y="494"/>
                </a:lnTo>
                <a:lnTo>
                  <a:pt x="122" y="494"/>
                </a:lnTo>
                <a:lnTo>
                  <a:pt x="121" y="496"/>
                </a:lnTo>
                <a:lnTo>
                  <a:pt x="119" y="498"/>
                </a:lnTo>
                <a:lnTo>
                  <a:pt x="121" y="500"/>
                </a:lnTo>
                <a:lnTo>
                  <a:pt x="121" y="500"/>
                </a:lnTo>
                <a:lnTo>
                  <a:pt x="126" y="500"/>
                </a:lnTo>
                <a:lnTo>
                  <a:pt x="126" y="498"/>
                </a:lnTo>
                <a:lnTo>
                  <a:pt x="128" y="498"/>
                </a:lnTo>
                <a:lnTo>
                  <a:pt x="128" y="498"/>
                </a:lnTo>
                <a:lnTo>
                  <a:pt x="128" y="500"/>
                </a:lnTo>
                <a:lnTo>
                  <a:pt x="130" y="502"/>
                </a:lnTo>
                <a:lnTo>
                  <a:pt x="128" y="502"/>
                </a:lnTo>
                <a:lnTo>
                  <a:pt x="126" y="502"/>
                </a:lnTo>
                <a:lnTo>
                  <a:pt x="126" y="504"/>
                </a:lnTo>
                <a:lnTo>
                  <a:pt x="126" y="505"/>
                </a:lnTo>
                <a:lnTo>
                  <a:pt x="126" y="505"/>
                </a:lnTo>
                <a:lnTo>
                  <a:pt x="124" y="507"/>
                </a:lnTo>
                <a:lnTo>
                  <a:pt x="121" y="509"/>
                </a:lnTo>
                <a:lnTo>
                  <a:pt x="117" y="511"/>
                </a:lnTo>
                <a:lnTo>
                  <a:pt x="117" y="513"/>
                </a:lnTo>
                <a:lnTo>
                  <a:pt x="119" y="515"/>
                </a:lnTo>
                <a:lnTo>
                  <a:pt x="122" y="517"/>
                </a:lnTo>
                <a:lnTo>
                  <a:pt x="126" y="515"/>
                </a:lnTo>
                <a:lnTo>
                  <a:pt x="130" y="513"/>
                </a:lnTo>
                <a:lnTo>
                  <a:pt x="130" y="509"/>
                </a:lnTo>
                <a:lnTo>
                  <a:pt x="132" y="507"/>
                </a:lnTo>
                <a:lnTo>
                  <a:pt x="134" y="509"/>
                </a:lnTo>
                <a:lnTo>
                  <a:pt x="134" y="509"/>
                </a:lnTo>
                <a:lnTo>
                  <a:pt x="130" y="515"/>
                </a:lnTo>
                <a:lnTo>
                  <a:pt x="126" y="519"/>
                </a:lnTo>
                <a:lnTo>
                  <a:pt x="126" y="519"/>
                </a:lnTo>
                <a:lnTo>
                  <a:pt x="121" y="519"/>
                </a:lnTo>
                <a:lnTo>
                  <a:pt x="119" y="519"/>
                </a:lnTo>
                <a:lnTo>
                  <a:pt x="117" y="522"/>
                </a:lnTo>
                <a:lnTo>
                  <a:pt x="117" y="520"/>
                </a:lnTo>
                <a:lnTo>
                  <a:pt x="113" y="520"/>
                </a:lnTo>
                <a:lnTo>
                  <a:pt x="111" y="522"/>
                </a:lnTo>
                <a:lnTo>
                  <a:pt x="111" y="524"/>
                </a:lnTo>
                <a:lnTo>
                  <a:pt x="111" y="526"/>
                </a:lnTo>
                <a:lnTo>
                  <a:pt x="113" y="528"/>
                </a:lnTo>
                <a:lnTo>
                  <a:pt x="111" y="530"/>
                </a:lnTo>
                <a:lnTo>
                  <a:pt x="113" y="534"/>
                </a:lnTo>
                <a:lnTo>
                  <a:pt x="113" y="534"/>
                </a:lnTo>
                <a:lnTo>
                  <a:pt x="115" y="532"/>
                </a:lnTo>
                <a:lnTo>
                  <a:pt x="115" y="532"/>
                </a:lnTo>
                <a:lnTo>
                  <a:pt x="117" y="532"/>
                </a:lnTo>
                <a:lnTo>
                  <a:pt x="119" y="534"/>
                </a:lnTo>
                <a:lnTo>
                  <a:pt x="117" y="537"/>
                </a:lnTo>
                <a:lnTo>
                  <a:pt x="119" y="537"/>
                </a:lnTo>
                <a:lnTo>
                  <a:pt x="122" y="539"/>
                </a:lnTo>
                <a:lnTo>
                  <a:pt x="126" y="537"/>
                </a:lnTo>
                <a:lnTo>
                  <a:pt x="126" y="535"/>
                </a:lnTo>
                <a:lnTo>
                  <a:pt x="128" y="535"/>
                </a:lnTo>
                <a:lnTo>
                  <a:pt x="130" y="535"/>
                </a:lnTo>
                <a:lnTo>
                  <a:pt x="132" y="534"/>
                </a:lnTo>
                <a:lnTo>
                  <a:pt x="132" y="532"/>
                </a:lnTo>
                <a:lnTo>
                  <a:pt x="132" y="528"/>
                </a:lnTo>
                <a:lnTo>
                  <a:pt x="130" y="528"/>
                </a:lnTo>
                <a:lnTo>
                  <a:pt x="132" y="528"/>
                </a:lnTo>
                <a:lnTo>
                  <a:pt x="134" y="528"/>
                </a:lnTo>
                <a:lnTo>
                  <a:pt x="134" y="526"/>
                </a:lnTo>
                <a:lnTo>
                  <a:pt x="134" y="522"/>
                </a:lnTo>
                <a:lnTo>
                  <a:pt x="136" y="524"/>
                </a:lnTo>
                <a:lnTo>
                  <a:pt x="137" y="526"/>
                </a:lnTo>
                <a:lnTo>
                  <a:pt x="139" y="526"/>
                </a:lnTo>
                <a:lnTo>
                  <a:pt x="141" y="524"/>
                </a:lnTo>
                <a:lnTo>
                  <a:pt x="141" y="519"/>
                </a:lnTo>
                <a:lnTo>
                  <a:pt x="141" y="517"/>
                </a:lnTo>
                <a:lnTo>
                  <a:pt x="139" y="513"/>
                </a:lnTo>
                <a:lnTo>
                  <a:pt x="139" y="511"/>
                </a:lnTo>
                <a:lnTo>
                  <a:pt x="139" y="505"/>
                </a:lnTo>
                <a:lnTo>
                  <a:pt x="141" y="504"/>
                </a:lnTo>
                <a:lnTo>
                  <a:pt x="141" y="504"/>
                </a:lnTo>
                <a:lnTo>
                  <a:pt x="141" y="505"/>
                </a:lnTo>
                <a:lnTo>
                  <a:pt x="139" y="509"/>
                </a:lnTo>
                <a:lnTo>
                  <a:pt x="141" y="511"/>
                </a:lnTo>
                <a:lnTo>
                  <a:pt x="143" y="515"/>
                </a:lnTo>
                <a:lnTo>
                  <a:pt x="141" y="519"/>
                </a:lnTo>
                <a:lnTo>
                  <a:pt x="141" y="522"/>
                </a:lnTo>
                <a:lnTo>
                  <a:pt x="141" y="526"/>
                </a:lnTo>
                <a:lnTo>
                  <a:pt x="143" y="526"/>
                </a:lnTo>
                <a:lnTo>
                  <a:pt x="143" y="524"/>
                </a:lnTo>
                <a:lnTo>
                  <a:pt x="145" y="522"/>
                </a:lnTo>
                <a:lnTo>
                  <a:pt x="145" y="522"/>
                </a:lnTo>
                <a:lnTo>
                  <a:pt x="149" y="517"/>
                </a:lnTo>
                <a:lnTo>
                  <a:pt x="151" y="517"/>
                </a:lnTo>
                <a:lnTo>
                  <a:pt x="153" y="517"/>
                </a:lnTo>
                <a:lnTo>
                  <a:pt x="153" y="517"/>
                </a:lnTo>
                <a:lnTo>
                  <a:pt x="151" y="519"/>
                </a:lnTo>
                <a:lnTo>
                  <a:pt x="149" y="520"/>
                </a:lnTo>
                <a:lnTo>
                  <a:pt x="147" y="524"/>
                </a:lnTo>
                <a:lnTo>
                  <a:pt x="145" y="526"/>
                </a:lnTo>
                <a:lnTo>
                  <a:pt x="145" y="526"/>
                </a:lnTo>
                <a:lnTo>
                  <a:pt x="147" y="528"/>
                </a:lnTo>
                <a:lnTo>
                  <a:pt x="149" y="528"/>
                </a:lnTo>
                <a:lnTo>
                  <a:pt x="151" y="528"/>
                </a:lnTo>
                <a:lnTo>
                  <a:pt x="153" y="530"/>
                </a:lnTo>
                <a:lnTo>
                  <a:pt x="154" y="532"/>
                </a:lnTo>
                <a:lnTo>
                  <a:pt x="156" y="530"/>
                </a:lnTo>
                <a:lnTo>
                  <a:pt x="158" y="528"/>
                </a:lnTo>
                <a:lnTo>
                  <a:pt x="160" y="528"/>
                </a:lnTo>
                <a:lnTo>
                  <a:pt x="162" y="530"/>
                </a:lnTo>
                <a:lnTo>
                  <a:pt x="162" y="530"/>
                </a:lnTo>
                <a:lnTo>
                  <a:pt x="158" y="532"/>
                </a:lnTo>
                <a:lnTo>
                  <a:pt x="153" y="534"/>
                </a:lnTo>
                <a:lnTo>
                  <a:pt x="149" y="534"/>
                </a:lnTo>
                <a:lnTo>
                  <a:pt x="147" y="535"/>
                </a:lnTo>
                <a:lnTo>
                  <a:pt x="145" y="537"/>
                </a:lnTo>
                <a:lnTo>
                  <a:pt x="145" y="539"/>
                </a:lnTo>
                <a:lnTo>
                  <a:pt x="145" y="539"/>
                </a:lnTo>
                <a:lnTo>
                  <a:pt x="149" y="539"/>
                </a:lnTo>
                <a:lnTo>
                  <a:pt x="151" y="539"/>
                </a:lnTo>
                <a:lnTo>
                  <a:pt x="153" y="539"/>
                </a:lnTo>
                <a:lnTo>
                  <a:pt x="154" y="537"/>
                </a:lnTo>
                <a:lnTo>
                  <a:pt x="158" y="537"/>
                </a:lnTo>
                <a:lnTo>
                  <a:pt x="160" y="537"/>
                </a:lnTo>
                <a:lnTo>
                  <a:pt x="158" y="539"/>
                </a:lnTo>
                <a:lnTo>
                  <a:pt x="156" y="539"/>
                </a:lnTo>
                <a:lnTo>
                  <a:pt x="154" y="541"/>
                </a:lnTo>
                <a:lnTo>
                  <a:pt x="153" y="541"/>
                </a:lnTo>
                <a:lnTo>
                  <a:pt x="151" y="541"/>
                </a:lnTo>
                <a:lnTo>
                  <a:pt x="149" y="545"/>
                </a:lnTo>
                <a:lnTo>
                  <a:pt x="147" y="547"/>
                </a:lnTo>
                <a:lnTo>
                  <a:pt x="145" y="549"/>
                </a:lnTo>
                <a:lnTo>
                  <a:pt x="147" y="549"/>
                </a:lnTo>
                <a:lnTo>
                  <a:pt x="147" y="549"/>
                </a:lnTo>
                <a:lnTo>
                  <a:pt x="153" y="545"/>
                </a:lnTo>
                <a:lnTo>
                  <a:pt x="153" y="545"/>
                </a:lnTo>
                <a:lnTo>
                  <a:pt x="154" y="545"/>
                </a:lnTo>
                <a:lnTo>
                  <a:pt x="156" y="543"/>
                </a:lnTo>
                <a:lnTo>
                  <a:pt x="158" y="543"/>
                </a:lnTo>
                <a:lnTo>
                  <a:pt x="160" y="545"/>
                </a:lnTo>
                <a:lnTo>
                  <a:pt x="160" y="547"/>
                </a:lnTo>
                <a:lnTo>
                  <a:pt x="160" y="549"/>
                </a:lnTo>
                <a:lnTo>
                  <a:pt x="156" y="547"/>
                </a:lnTo>
                <a:lnTo>
                  <a:pt x="156" y="547"/>
                </a:lnTo>
                <a:lnTo>
                  <a:pt x="153" y="549"/>
                </a:lnTo>
                <a:lnTo>
                  <a:pt x="151" y="550"/>
                </a:lnTo>
                <a:lnTo>
                  <a:pt x="151" y="552"/>
                </a:lnTo>
                <a:lnTo>
                  <a:pt x="154" y="552"/>
                </a:lnTo>
                <a:lnTo>
                  <a:pt x="156" y="552"/>
                </a:lnTo>
                <a:lnTo>
                  <a:pt x="158" y="550"/>
                </a:lnTo>
                <a:lnTo>
                  <a:pt x="160" y="550"/>
                </a:lnTo>
                <a:lnTo>
                  <a:pt x="162" y="554"/>
                </a:lnTo>
                <a:lnTo>
                  <a:pt x="162" y="556"/>
                </a:lnTo>
                <a:lnTo>
                  <a:pt x="160" y="556"/>
                </a:lnTo>
                <a:lnTo>
                  <a:pt x="154" y="554"/>
                </a:lnTo>
                <a:lnTo>
                  <a:pt x="151" y="552"/>
                </a:lnTo>
                <a:lnTo>
                  <a:pt x="151" y="554"/>
                </a:lnTo>
                <a:lnTo>
                  <a:pt x="151" y="556"/>
                </a:lnTo>
                <a:lnTo>
                  <a:pt x="154" y="558"/>
                </a:lnTo>
                <a:lnTo>
                  <a:pt x="158" y="562"/>
                </a:lnTo>
                <a:lnTo>
                  <a:pt x="158" y="565"/>
                </a:lnTo>
                <a:lnTo>
                  <a:pt x="156" y="565"/>
                </a:lnTo>
                <a:lnTo>
                  <a:pt x="154" y="562"/>
                </a:lnTo>
                <a:lnTo>
                  <a:pt x="154" y="562"/>
                </a:lnTo>
                <a:lnTo>
                  <a:pt x="153" y="562"/>
                </a:lnTo>
                <a:lnTo>
                  <a:pt x="154" y="565"/>
                </a:lnTo>
                <a:lnTo>
                  <a:pt x="158" y="567"/>
                </a:lnTo>
                <a:lnTo>
                  <a:pt x="162" y="571"/>
                </a:lnTo>
                <a:lnTo>
                  <a:pt x="162" y="571"/>
                </a:lnTo>
                <a:lnTo>
                  <a:pt x="160" y="571"/>
                </a:lnTo>
                <a:lnTo>
                  <a:pt x="160" y="573"/>
                </a:lnTo>
                <a:lnTo>
                  <a:pt x="158" y="573"/>
                </a:lnTo>
                <a:lnTo>
                  <a:pt x="154" y="571"/>
                </a:lnTo>
                <a:lnTo>
                  <a:pt x="154" y="571"/>
                </a:lnTo>
                <a:lnTo>
                  <a:pt x="154" y="571"/>
                </a:lnTo>
                <a:lnTo>
                  <a:pt x="158" y="575"/>
                </a:lnTo>
                <a:lnTo>
                  <a:pt x="160" y="577"/>
                </a:lnTo>
                <a:lnTo>
                  <a:pt x="160" y="577"/>
                </a:lnTo>
                <a:lnTo>
                  <a:pt x="162" y="577"/>
                </a:lnTo>
                <a:lnTo>
                  <a:pt x="164" y="577"/>
                </a:lnTo>
                <a:lnTo>
                  <a:pt x="162" y="578"/>
                </a:lnTo>
                <a:lnTo>
                  <a:pt x="160" y="580"/>
                </a:lnTo>
                <a:lnTo>
                  <a:pt x="156" y="578"/>
                </a:lnTo>
                <a:lnTo>
                  <a:pt x="154" y="577"/>
                </a:lnTo>
                <a:lnTo>
                  <a:pt x="151" y="575"/>
                </a:lnTo>
                <a:lnTo>
                  <a:pt x="149" y="571"/>
                </a:lnTo>
                <a:lnTo>
                  <a:pt x="147" y="565"/>
                </a:lnTo>
                <a:lnTo>
                  <a:pt x="145" y="563"/>
                </a:lnTo>
                <a:lnTo>
                  <a:pt x="143" y="563"/>
                </a:lnTo>
                <a:lnTo>
                  <a:pt x="141" y="562"/>
                </a:lnTo>
                <a:lnTo>
                  <a:pt x="139" y="562"/>
                </a:lnTo>
                <a:lnTo>
                  <a:pt x="136" y="560"/>
                </a:lnTo>
                <a:lnTo>
                  <a:pt x="136" y="560"/>
                </a:lnTo>
                <a:lnTo>
                  <a:pt x="132" y="560"/>
                </a:lnTo>
                <a:lnTo>
                  <a:pt x="130" y="558"/>
                </a:lnTo>
                <a:lnTo>
                  <a:pt x="126" y="556"/>
                </a:lnTo>
                <a:lnTo>
                  <a:pt x="122" y="556"/>
                </a:lnTo>
                <a:lnTo>
                  <a:pt x="121" y="554"/>
                </a:lnTo>
                <a:lnTo>
                  <a:pt x="121" y="556"/>
                </a:lnTo>
                <a:lnTo>
                  <a:pt x="117" y="556"/>
                </a:lnTo>
                <a:lnTo>
                  <a:pt x="113" y="560"/>
                </a:lnTo>
                <a:lnTo>
                  <a:pt x="113" y="562"/>
                </a:lnTo>
                <a:lnTo>
                  <a:pt x="115" y="562"/>
                </a:lnTo>
                <a:lnTo>
                  <a:pt x="117" y="565"/>
                </a:lnTo>
                <a:lnTo>
                  <a:pt x="119" y="569"/>
                </a:lnTo>
                <a:lnTo>
                  <a:pt x="117" y="571"/>
                </a:lnTo>
                <a:lnTo>
                  <a:pt x="121" y="573"/>
                </a:lnTo>
                <a:lnTo>
                  <a:pt x="126" y="575"/>
                </a:lnTo>
                <a:lnTo>
                  <a:pt x="132" y="577"/>
                </a:lnTo>
                <a:lnTo>
                  <a:pt x="136" y="580"/>
                </a:lnTo>
                <a:lnTo>
                  <a:pt x="136" y="582"/>
                </a:lnTo>
                <a:lnTo>
                  <a:pt x="136" y="584"/>
                </a:lnTo>
                <a:lnTo>
                  <a:pt x="137" y="586"/>
                </a:lnTo>
                <a:lnTo>
                  <a:pt x="141" y="586"/>
                </a:lnTo>
                <a:lnTo>
                  <a:pt x="143" y="588"/>
                </a:lnTo>
                <a:lnTo>
                  <a:pt x="145" y="588"/>
                </a:lnTo>
                <a:lnTo>
                  <a:pt x="147" y="588"/>
                </a:lnTo>
                <a:lnTo>
                  <a:pt x="149" y="590"/>
                </a:lnTo>
                <a:lnTo>
                  <a:pt x="151" y="590"/>
                </a:lnTo>
                <a:lnTo>
                  <a:pt x="153" y="588"/>
                </a:lnTo>
                <a:lnTo>
                  <a:pt x="154" y="590"/>
                </a:lnTo>
                <a:lnTo>
                  <a:pt x="158" y="590"/>
                </a:lnTo>
                <a:lnTo>
                  <a:pt x="160" y="588"/>
                </a:lnTo>
                <a:lnTo>
                  <a:pt x="164" y="588"/>
                </a:lnTo>
                <a:lnTo>
                  <a:pt x="164" y="590"/>
                </a:lnTo>
                <a:lnTo>
                  <a:pt x="166" y="592"/>
                </a:lnTo>
                <a:lnTo>
                  <a:pt x="162" y="592"/>
                </a:lnTo>
                <a:lnTo>
                  <a:pt x="160" y="592"/>
                </a:lnTo>
                <a:lnTo>
                  <a:pt x="160" y="593"/>
                </a:lnTo>
                <a:lnTo>
                  <a:pt x="162" y="593"/>
                </a:lnTo>
                <a:lnTo>
                  <a:pt x="164" y="595"/>
                </a:lnTo>
                <a:lnTo>
                  <a:pt x="162" y="597"/>
                </a:lnTo>
                <a:lnTo>
                  <a:pt x="162" y="597"/>
                </a:lnTo>
                <a:lnTo>
                  <a:pt x="160" y="599"/>
                </a:lnTo>
                <a:lnTo>
                  <a:pt x="158" y="601"/>
                </a:lnTo>
                <a:lnTo>
                  <a:pt x="154" y="601"/>
                </a:lnTo>
                <a:lnTo>
                  <a:pt x="154" y="603"/>
                </a:lnTo>
                <a:lnTo>
                  <a:pt x="154" y="603"/>
                </a:lnTo>
                <a:lnTo>
                  <a:pt x="158" y="603"/>
                </a:lnTo>
                <a:lnTo>
                  <a:pt x="160" y="605"/>
                </a:lnTo>
                <a:lnTo>
                  <a:pt x="160" y="607"/>
                </a:lnTo>
                <a:lnTo>
                  <a:pt x="158" y="607"/>
                </a:lnTo>
                <a:lnTo>
                  <a:pt x="156" y="607"/>
                </a:lnTo>
                <a:lnTo>
                  <a:pt x="154" y="607"/>
                </a:lnTo>
                <a:lnTo>
                  <a:pt x="154" y="607"/>
                </a:lnTo>
                <a:lnTo>
                  <a:pt x="151" y="610"/>
                </a:lnTo>
                <a:lnTo>
                  <a:pt x="149" y="610"/>
                </a:lnTo>
                <a:lnTo>
                  <a:pt x="149" y="612"/>
                </a:lnTo>
                <a:lnTo>
                  <a:pt x="149" y="614"/>
                </a:lnTo>
                <a:lnTo>
                  <a:pt x="151" y="614"/>
                </a:lnTo>
                <a:lnTo>
                  <a:pt x="153" y="614"/>
                </a:lnTo>
                <a:lnTo>
                  <a:pt x="154" y="614"/>
                </a:lnTo>
                <a:lnTo>
                  <a:pt x="154" y="614"/>
                </a:lnTo>
                <a:lnTo>
                  <a:pt x="156" y="616"/>
                </a:lnTo>
                <a:lnTo>
                  <a:pt x="156" y="616"/>
                </a:lnTo>
                <a:lnTo>
                  <a:pt x="158" y="616"/>
                </a:lnTo>
                <a:lnTo>
                  <a:pt x="158" y="618"/>
                </a:lnTo>
                <a:lnTo>
                  <a:pt x="156" y="618"/>
                </a:lnTo>
                <a:lnTo>
                  <a:pt x="153" y="618"/>
                </a:lnTo>
                <a:lnTo>
                  <a:pt x="153" y="620"/>
                </a:lnTo>
                <a:lnTo>
                  <a:pt x="156" y="620"/>
                </a:lnTo>
                <a:lnTo>
                  <a:pt x="158" y="622"/>
                </a:lnTo>
                <a:lnTo>
                  <a:pt x="160" y="623"/>
                </a:lnTo>
                <a:lnTo>
                  <a:pt x="158" y="623"/>
                </a:lnTo>
                <a:lnTo>
                  <a:pt x="156" y="622"/>
                </a:lnTo>
                <a:lnTo>
                  <a:pt x="156" y="623"/>
                </a:lnTo>
                <a:lnTo>
                  <a:pt x="154" y="623"/>
                </a:lnTo>
                <a:lnTo>
                  <a:pt x="153" y="622"/>
                </a:lnTo>
                <a:lnTo>
                  <a:pt x="151" y="622"/>
                </a:lnTo>
                <a:lnTo>
                  <a:pt x="149" y="622"/>
                </a:lnTo>
                <a:lnTo>
                  <a:pt x="149" y="620"/>
                </a:lnTo>
                <a:lnTo>
                  <a:pt x="149" y="620"/>
                </a:lnTo>
                <a:lnTo>
                  <a:pt x="147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20"/>
                </a:lnTo>
                <a:lnTo>
                  <a:pt x="143" y="625"/>
                </a:lnTo>
                <a:lnTo>
                  <a:pt x="141" y="627"/>
                </a:lnTo>
                <a:lnTo>
                  <a:pt x="141" y="629"/>
                </a:lnTo>
                <a:lnTo>
                  <a:pt x="143" y="629"/>
                </a:lnTo>
                <a:lnTo>
                  <a:pt x="147" y="627"/>
                </a:lnTo>
                <a:lnTo>
                  <a:pt x="147" y="627"/>
                </a:lnTo>
                <a:lnTo>
                  <a:pt x="145" y="629"/>
                </a:lnTo>
                <a:lnTo>
                  <a:pt x="143" y="631"/>
                </a:lnTo>
                <a:lnTo>
                  <a:pt x="143" y="631"/>
                </a:lnTo>
                <a:lnTo>
                  <a:pt x="141" y="633"/>
                </a:lnTo>
                <a:lnTo>
                  <a:pt x="141" y="635"/>
                </a:lnTo>
                <a:lnTo>
                  <a:pt x="137" y="635"/>
                </a:lnTo>
                <a:lnTo>
                  <a:pt x="134" y="635"/>
                </a:lnTo>
                <a:lnTo>
                  <a:pt x="132" y="635"/>
                </a:lnTo>
                <a:lnTo>
                  <a:pt x="130" y="633"/>
                </a:lnTo>
                <a:lnTo>
                  <a:pt x="126" y="633"/>
                </a:lnTo>
                <a:lnTo>
                  <a:pt x="124" y="635"/>
                </a:lnTo>
                <a:lnTo>
                  <a:pt x="121" y="637"/>
                </a:lnTo>
                <a:lnTo>
                  <a:pt x="117" y="637"/>
                </a:lnTo>
                <a:lnTo>
                  <a:pt x="117" y="638"/>
                </a:lnTo>
                <a:lnTo>
                  <a:pt x="121" y="637"/>
                </a:lnTo>
                <a:lnTo>
                  <a:pt x="122" y="637"/>
                </a:lnTo>
                <a:lnTo>
                  <a:pt x="121" y="638"/>
                </a:lnTo>
                <a:lnTo>
                  <a:pt x="119" y="640"/>
                </a:lnTo>
                <a:lnTo>
                  <a:pt x="121" y="640"/>
                </a:lnTo>
                <a:lnTo>
                  <a:pt x="122" y="642"/>
                </a:lnTo>
                <a:lnTo>
                  <a:pt x="124" y="644"/>
                </a:lnTo>
                <a:lnTo>
                  <a:pt x="126" y="644"/>
                </a:lnTo>
                <a:lnTo>
                  <a:pt x="130" y="644"/>
                </a:lnTo>
                <a:lnTo>
                  <a:pt x="130" y="644"/>
                </a:lnTo>
                <a:lnTo>
                  <a:pt x="134" y="644"/>
                </a:lnTo>
                <a:lnTo>
                  <a:pt x="136" y="642"/>
                </a:lnTo>
                <a:lnTo>
                  <a:pt x="134" y="640"/>
                </a:lnTo>
                <a:lnTo>
                  <a:pt x="132" y="640"/>
                </a:lnTo>
                <a:lnTo>
                  <a:pt x="134" y="638"/>
                </a:lnTo>
                <a:lnTo>
                  <a:pt x="137" y="638"/>
                </a:lnTo>
                <a:lnTo>
                  <a:pt x="139" y="638"/>
                </a:lnTo>
                <a:lnTo>
                  <a:pt x="141" y="638"/>
                </a:lnTo>
                <a:lnTo>
                  <a:pt x="141" y="638"/>
                </a:lnTo>
                <a:lnTo>
                  <a:pt x="141" y="638"/>
                </a:lnTo>
                <a:lnTo>
                  <a:pt x="139" y="642"/>
                </a:lnTo>
                <a:lnTo>
                  <a:pt x="139" y="644"/>
                </a:lnTo>
                <a:lnTo>
                  <a:pt x="136" y="644"/>
                </a:lnTo>
                <a:lnTo>
                  <a:pt x="136" y="646"/>
                </a:lnTo>
                <a:lnTo>
                  <a:pt x="136" y="648"/>
                </a:lnTo>
                <a:lnTo>
                  <a:pt x="143" y="653"/>
                </a:lnTo>
                <a:lnTo>
                  <a:pt x="145" y="655"/>
                </a:lnTo>
                <a:lnTo>
                  <a:pt x="145" y="657"/>
                </a:lnTo>
                <a:lnTo>
                  <a:pt x="143" y="657"/>
                </a:lnTo>
                <a:lnTo>
                  <a:pt x="143" y="655"/>
                </a:lnTo>
                <a:lnTo>
                  <a:pt x="139" y="653"/>
                </a:lnTo>
                <a:lnTo>
                  <a:pt x="136" y="652"/>
                </a:lnTo>
                <a:lnTo>
                  <a:pt x="136" y="652"/>
                </a:lnTo>
                <a:lnTo>
                  <a:pt x="132" y="652"/>
                </a:lnTo>
                <a:lnTo>
                  <a:pt x="130" y="652"/>
                </a:lnTo>
                <a:lnTo>
                  <a:pt x="128" y="652"/>
                </a:lnTo>
                <a:lnTo>
                  <a:pt x="122" y="648"/>
                </a:lnTo>
                <a:lnTo>
                  <a:pt x="122" y="646"/>
                </a:lnTo>
                <a:lnTo>
                  <a:pt x="121" y="644"/>
                </a:lnTo>
                <a:lnTo>
                  <a:pt x="119" y="644"/>
                </a:lnTo>
                <a:lnTo>
                  <a:pt x="121" y="648"/>
                </a:lnTo>
                <a:lnTo>
                  <a:pt x="121" y="650"/>
                </a:lnTo>
                <a:lnTo>
                  <a:pt x="121" y="650"/>
                </a:lnTo>
                <a:lnTo>
                  <a:pt x="117" y="648"/>
                </a:lnTo>
                <a:lnTo>
                  <a:pt x="115" y="642"/>
                </a:lnTo>
                <a:lnTo>
                  <a:pt x="111" y="642"/>
                </a:lnTo>
                <a:lnTo>
                  <a:pt x="109" y="642"/>
                </a:lnTo>
                <a:lnTo>
                  <a:pt x="109" y="644"/>
                </a:lnTo>
                <a:lnTo>
                  <a:pt x="111" y="644"/>
                </a:lnTo>
                <a:lnTo>
                  <a:pt x="113" y="648"/>
                </a:lnTo>
                <a:lnTo>
                  <a:pt x="117" y="652"/>
                </a:lnTo>
                <a:lnTo>
                  <a:pt x="119" y="652"/>
                </a:lnTo>
                <a:lnTo>
                  <a:pt x="119" y="652"/>
                </a:lnTo>
                <a:lnTo>
                  <a:pt x="122" y="653"/>
                </a:lnTo>
                <a:lnTo>
                  <a:pt x="122" y="653"/>
                </a:lnTo>
                <a:lnTo>
                  <a:pt x="117" y="653"/>
                </a:lnTo>
                <a:lnTo>
                  <a:pt x="115" y="652"/>
                </a:lnTo>
                <a:lnTo>
                  <a:pt x="111" y="650"/>
                </a:lnTo>
                <a:lnTo>
                  <a:pt x="111" y="650"/>
                </a:lnTo>
                <a:lnTo>
                  <a:pt x="109" y="652"/>
                </a:lnTo>
                <a:lnTo>
                  <a:pt x="109" y="653"/>
                </a:lnTo>
                <a:lnTo>
                  <a:pt x="107" y="655"/>
                </a:lnTo>
                <a:lnTo>
                  <a:pt x="107" y="655"/>
                </a:lnTo>
                <a:lnTo>
                  <a:pt x="107" y="657"/>
                </a:lnTo>
                <a:lnTo>
                  <a:pt x="105" y="659"/>
                </a:lnTo>
                <a:lnTo>
                  <a:pt x="104" y="659"/>
                </a:lnTo>
                <a:lnTo>
                  <a:pt x="100" y="663"/>
                </a:lnTo>
                <a:lnTo>
                  <a:pt x="100" y="665"/>
                </a:lnTo>
                <a:lnTo>
                  <a:pt x="102" y="665"/>
                </a:lnTo>
                <a:lnTo>
                  <a:pt x="104" y="665"/>
                </a:lnTo>
                <a:lnTo>
                  <a:pt x="107" y="661"/>
                </a:lnTo>
                <a:lnTo>
                  <a:pt x="109" y="659"/>
                </a:lnTo>
                <a:lnTo>
                  <a:pt x="111" y="659"/>
                </a:lnTo>
                <a:lnTo>
                  <a:pt x="115" y="659"/>
                </a:lnTo>
                <a:lnTo>
                  <a:pt x="117" y="657"/>
                </a:lnTo>
                <a:lnTo>
                  <a:pt x="119" y="657"/>
                </a:lnTo>
                <a:lnTo>
                  <a:pt x="119" y="659"/>
                </a:lnTo>
                <a:lnTo>
                  <a:pt x="121" y="659"/>
                </a:lnTo>
                <a:lnTo>
                  <a:pt x="122" y="659"/>
                </a:lnTo>
                <a:lnTo>
                  <a:pt x="126" y="663"/>
                </a:lnTo>
                <a:lnTo>
                  <a:pt x="128" y="665"/>
                </a:lnTo>
                <a:lnTo>
                  <a:pt x="130" y="663"/>
                </a:lnTo>
                <a:lnTo>
                  <a:pt x="132" y="661"/>
                </a:lnTo>
                <a:lnTo>
                  <a:pt x="132" y="659"/>
                </a:lnTo>
                <a:lnTo>
                  <a:pt x="132" y="657"/>
                </a:lnTo>
                <a:lnTo>
                  <a:pt x="132" y="655"/>
                </a:lnTo>
                <a:lnTo>
                  <a:pt x="132" y="655"/>
                </a:lnTo>
                <a:lnTo>
                  <a:pt x="134" y="655"/>
                </a:lnTo>
                <a:lnTo>
                  <a:pt x="136" y="655"/>
                </a:lnTo>
                <a:lnTo>
                  <a:pt x="137" y="655"/>
                </a:lnTo>
                <a:lnTo>
                  <a:pt x="137" y="657"/>
                </a:lnTo>
                <a:lnTo>
                  <a:pt x="137" y="657"/>
                </a:lnTo>
                <a:lnTo>
                  <a:pt x="136" y="657"/>
                </a:lnTo>
                <a:lnTo>
                  <a:pt x="134" y="659"/>
                </a:lnTo>
                <a:lnTo>
                  <a:pt x="134" y="661"/>
                </a:lnTo>
                <a:lnTo>
                  <a:pt x="136" y="661"/>
                </a:lnTo>
                <a:lnTo>
                  <a:pt x="141" y="661"/>
                </a:lnTo>
                <a:lnTo>
                  <a:pt x="141" y="661"/>
                </a:lnTo>
                <a:lnTo>
                  <a:pt x="141" y="659"/>
                </a:lnTo>
                <a:lnTo>
                  <a:pt x="141" y="659"/>
                </a:lnTo>
                <a:lnTo>
                  <a:pt x="143" y="657"/>
                </a:lnTo>
                <a:lnTo>
                  <a:pt x="147" y="659"/>
                </a:lnTo>
                <a:lnTo>
                  <a:pt x="147" y="661"/>
                </a:lnTo>
                <a:lnTo>
                  <a:pt x="145" y="663"/>
                </a:lnTo>
                <a:lnTo>
                  <a:pt x="141" y="665"/>
                </a:lnTo>
                <a:lnTo>
                  <a:pt x="136" y="663"/>
                </a:lnTo>
                <a:lnTo>
                  <a:pt x="136" y="665"/>
                </a:lnTo>
                <a:lnTo>
                  <a:pt x="134" y="665"/>
                </a:lnTo>
                <a:lnTo>
                  <a:pt x="137" y="670"/>
                </a:lnTo>
                <a:lnTo>
                  <a:pt x="141" y="672"/>
                </a:lnTo>
                <a:lnTo>
                  <a:pt x="143" y="672"/>
                </a:lnTo>
                <a:lnTo>
                  <a:pt x="145" y="670"/>
                </a:lnTo>
                <a:lnTo>
                  <a:pt x="147" y="670"/>
                </a:lnTo>
                <a:lnTo>
                  <a:pt x="149" y="672"/>
                </a:lnTo>
                <a:lnTo>
                  <a:pt x="147" y="672"/>
                </a:lnTo>
                <a:lnTo>
                  <a:pt x="145" y="672"/>
                </a:lnTo>
                <a:lnTo>
                  <a:pt x="143" y="674"/>
                </a:lnTo>
                <a:lnTo>
                  <a:pt x="139" y="672"/>
                </a:lnTo>
                <a:lnTo>
                  <a:pt x="136" y="670"/>
                </a:lnTo>
                <a:lnTo>
                  <a:pt x="132" y="667"/>
                </a:lnTo>
                <a:lnTo>
                  <a:pt x="130" y="667"/>
                </a:lnTo>
                <a:lnTo>
                  <a:pt x="126" y="667"/>
                </a:lnTo>
                <a:lnTo>
                  <a:pt x="122" y="663"/>
                </a:lnTo>
                <a:lnTo>
                  <a:pt x="121" y="663"/>
                </a:lnTo>
                <a:lnTo>
                  <a:pt x="119" y="661"/>
                </a:lnTo>
                <a:lnTo>
                  <a:pt x="117" y="661"/>
                </a:lnTo>
                <a:lnTo>
                  <a:pt x="115" y="663"/>
                </a:lnTo>
                <a:lnTo>
                  <a:pt x="113" y="663"/>
                </a:lnTo>
                <a:lnTo>
                  <a:pt x="111" y="661"/>
                </a:lnTo>
                <a:lnTo>
                  <a:pt x="109" y="661"/>
                </a:lnTo>
                <a:lnTo>
                  <a:pt x="107" y="663"/>
                </a:lnTo>
                <a:lnTo>
                  <a:pt x="105" y="667"/>
                </a:lnTo>
                <a:lnTo>
                  <a:pt x="102" y="667"/>
                </a:lnTo>
                <a:lnTo>
                  <a:pt x="100" y="668"/>
                </a:lnTo>
                <a:lnTo>
                  <a:pt x="98" y="670"/>
                </a:lnTo>
                <a:lnTo>
                  <a:pt x="96" y="672"/>
                </a:lnTo>
                <a:lnTo>
                  <a:pt x="96" y="676"/>
                </a:lnTo>
                <a:lnTo>
                  <a:pt x="96" y="676"/>
                </a:lnTo>
                <a:lnTo>
                  <a:pt x="98" y="674"/>
                </a:lnTo>
                <a:lnTo>
                  <a:pt x="102" y="674"/>
                </a:lnTo>
                <a:lnTo>
                  <a:pt x="104" y="674"/>
                </a:lnTo>
                <a:lnTo>
                  <a:pt x="104" y="674"/>
                </a:lnTo>
                <a:lnTo>
                  <a:pt x="107" y="674"/>
                </a:lnTo>
                <a:lnTo>
                  <a:pt x="113" y="674"/>
                </a:lnTo>
                <a:lnTo>
                  <a:pt x="119" y="674"/>
                </a:lnTo>
                <a:lnTo>
                  <a:pt x="122" y="674"/>
                </a:lnTo>
                <a:lnTo>
                  <a:pt x="122" y="676"/>
                </a:lnTo>
                <a:lnTo>
                  <a:pt x="121" y="678"/>
                </a:lnTo>
                <a:lnTo>
                  <a:pt x="117" y="676"/>
                </a:lnTo>
                <a:lnTo>
                  <a:pt x="115" y="678"/>
                </a:lnTo>
                <a:lnTo>
                  <a:pt x="104" y="676"/>
                </a:lnTo>
                <a:lnTo>
                  <a:pt x="100" y="676"/>
                </a:lnTo>
                <a:lnTo>
                  <a:pt x="100" y="678"/>
                </a:lnTo>
                <a:lnTo>
                  <a:pt x="94" y="678"/>
                </a:lnTo>
                <a:lnTo>
                  <a:pt x="94" y="680"/>
                </a:lnTo>
                <a:lnTo>
                  <a:pt x="96" y="680"/>
                </a:lnTo>
                <a:lnTo>
                  <a:pt x="98" y="680"/>
                </a:lnTo>
                <a:lnTo>
                  <a:pt x="100" y="682"/>
                </a:lnTo>
                <a:lnTo>
                  <a:pt x="98" y="682"/>
                </a:lnTo>
                <a:lnTo>
                  <a:pt x="96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3"/>
                </a:lnTo>
                <a:lnTo>
                  <a:pt x="98" y="683"/>
                </a:lnTo>
                <a:lnTo>
                  <a:pt x="105" y="685"/>
                </a:lnTo>
                <a:lnTo>
                  <a:pt x="107" y="685"/>
                </a:lnTo>
                <a:lnTo>
                  <a:pt x="107" y="685"/>
                </a:lnTo>
                <a:lnTo>
                  <a:pt x="109" y="685"/>
                </a:lnTo>
                <a:lnTo>
                  <a:pt x="111" y="685"/>
                </a:lnTo>
                <a:lnTo>
                  <a:pt x="111" y="687"/>
                </a:lnTo>
                <a:lnTo>
                  <a:pt x="111" y="689"/>
                </a:lnTo>
                <a:lnTo>
                  <a:pt x="109" y="691"/>
                </a:lnTo>
                <a:lnTo>
                  <a:pt x="107" y="689"/>
                </a:lnTo>
                <a:lnTo>
                  <a:pt x="105" y="691"/>
                </a:lnTo>
                <a:lnTo>
                  <a:pt x="105" y="689"/>
                </a:lnTo>
                <a:lnTo>
                  <a:pt x="104" y="691"/>
                </a:lnTo>
                <a:lnTo>
                  <a:pt x="102" y="691"/>
                </a:lnTo>
                <a:lnTo>
                  <a:pt x="104" y="693"/>
                </a:lnTo>
                <a:lnTo>
                  <a:pt x="104" y="693"/>
                </a:lnTo>
                <a:lnTo>
                  <a:pt x="107" y="693"/>
                </a:lnTo>
                <a:lnTo>
                  <a:pt x="107" y="695"/>
                </a:lnTo>
                <a:lnTo>
                  <a:pt x="104" y="695"/>
                </a:lnTo>
                <a:lnTo>
                  <a:pt x="102" y="695"/>
                </a:lnTo>
                <a:lnTo>
                  <a:pt x="98" y="693"/>
                </a:lnTo>
                <a:lnTo>
                  <a:pt x="96" y="693"/>
                </a:lnTo>
                <a:lnTo>
                  <a:pt x="96" y="695"/>
                </a:lnTo>
                <a:lnTo>
                  <a:pt x="96" y="696"/>
                </a:lnTo>
                <a:lnTo>
                  <a:pt x="98" y="698"/>
                </a:lnTo>
                <a:lnTo>
                  <a:pt x="100" y="696"/>
                </a:lnTo>
                <a:lnTo>
                  <a:pt x="104" y="696"/>
                </a:lnTo>
                <a:lnTo>
                  <a:pt x="105" y="698"/>
                </a:lnTo>
                <a:lnTo>
                  <a:pt x="105" y="700"/>
                </a:lnTo>
                <a:lnTo>
                  <a:pt x="104" y="700"/>
                </a:lnTo>
                <a:lnTo>
                  <a:pt x="100" y="700"/>
                </a:lnTo>
                <a:lnTo>
                  <a:pt x="98" y="700"/>
                </a:lnTo>
                <a:lnTo>
                  <a:pt x="94" y="698"/>
                </a:lnTo>
                <a:lnTo>
                  <a:pt x="92" y="698"/>
                </a:lnTo>
                <a:lnTo>
                  <a:pt x="90" y="700"/>
                </a:lnTo>
                <a:lnTo>
                  <a:pt x="92" y="706"/>
                </a:lnTo>
                <a:lnTo>
                  <a:pt x="90" y="708"/>
                </a:lnTo>
                <a:lnTo>
                  <a:pt x="90" y="710"/>
                </a:lnTo>
                <a:lnTo>
                  <a:pt x="94" y="710"/>
                </a:lnTo>
                <a:lnTo>
                  <a:pt x="100" y="706"/>
                </a:lnTo>
                <a:lnTo>
                  <a:pt x="102" y="706"/>
                </a:lnTo>
                <a:lnTo>
                  <a:pt x="107" y="704"/>
                </a:lnTo>
                <a:lnTo>
                  <a:pt x="109" y="702"/>
                </a:lnTo>
                <a:lnTo>
                  <a:pt x="113" y="698"/>
                </a:lnTo>
                <a:lnTo>
                  <a:pt x="117" y="695"/>
                </a:lnTo>
                <a:lnTo>
                  <a:pt x="124" y="691"/>
                </a:lnTo>
                <a:lnTo>
                  <a:pt x="128" y="689"/>
                </a:lnTo>
                <a:lnTo>
                  <a:pt x="132" y="691"/>
                </a:lnTo>
                <a:lnTo>
                  <a:pt x="132" y="691"/>
                </a:lnTo>
                <a:lnTo>
                  <a:pt x="130" y="693"/>
                </a:lnTo>
                <a:lnTo>
                  <a:pt x="128" y="693"/>
                </a:lnTo>
                <a:lnTo>
                  <a:pt x="122" y="695"/>
                </a:lnTo>
                <a:lnTo>
                  <a:pt x="119" y="696"/>
                </a:lnTo>
                <a:lnTo>
                  <a:pt x="113" y="702"/>
                </a:lnTo>
                <a:lnTo>
                  <a:pt x="111" y="706"/>
                </a:lnTo>
                <a:lnTo>
                  <a:pt x="105" y="706"/>
                </a:lnTo>
                <a:lnTo>
                  <a:pt x="104" y="708"/>
                </a:lnTo>
                <a:lnTo>
                  <a:pt x="98" y="710"/>
                </a:lnTo>
                <a:lnTo>
                  <a:pt x="94" y="711"/>
                </a:lnTo>
                <a:lnTo>
                  <a:pt x="92" y="713"/>
                </a:lnTo>
                <a:lnTo>
                  <a:pt x="90" y="713"/>
                </a:lnTo>
                <a:lnTo>
                  <a:pt x="94" y="713"/>
                </a:lnTo>
                <a:lnTo>
                  <a:pt x="94" y="713"/>
                </a:lnTo>
                <a:lnTo>
                  <a:pt x="96" y="713"/>
                </a:lnTo>
                <a:lnTo>
                  <a:pt x="96" y="715"/>
                </a:lnTo>
                <a:lnTo>
                  <a:pt x="100" y="713"/>
                </a:lnTo>
                <a:lnTo>
                  <a:pt x="102" y="711"/>
                </a:lnTo>
                <a:lnTo>
                  <a:pt x="102" y="711"/>
                </a:lnTo>
                <a:lnTo>
                  <a:pt x="104" y="713"/>
                </a:lnTo>
                <a:lnTo>
                  <a:pt x="105" y="713"/>
                </a:lnTo>
                <a:lnTo>
                  <a:pt x="107" y="713"/>
                </a:lnTo>
                <a:lnTo>
                  <a:pt x="111" y="711"/>
                </a:lnTo>
                <a:lnTo>
                  <a:pt x="113" y="711"/>
                </a:lnTo>
                <a:lnTo>
                  <a:pt x="115" y="711"/>
                </a:lnTo>
                <a:lnTo>
                  <a:pt x="113" y="713"/>
                </a:lnTo>
                <a:lnTo>
                  <a:pt x="111" y="713"/>
                </a:lnTo>
                <a:lnTo>
                  <a:pt x="109" y="715"/>
                </a:lnTo>
                <a:lnTo>
                  <a:pt x="105" y="717"/>
                </a:lnTo>
                <a:lnTo>
                  <a:pt x="104" y="715"/>
                </a:lnTo>
                <a:lnTo>
                  <a:pt x="102" y="715"/>
                </a:lnTo>
                <a:lnTo>
                  <a:pt x="100" y="715"/>
                </a:lnTo>
                <a:lnTo>
                  <a:pt x="98" y="717"/>
                </a:lnTo>
                <a:lnTo>
                  <a:pt x="94" y="719"/>
                </a:lnTo>
                <a:lnTo>
                  <a:pt x="94" y="719"/>
                </a:lnTo>
                <a:lnTo>
                  <a:pt x="96" y="721"/>
                </a:lnTo>
                <a:lnTo>
                  <a:pt x="98" y="721"/>
                </a:lnTo>
                <a:lnTo>
                  <a:pt x="102" y="723"/>
                </a:lnTo>
                <a:lnTo>
                  <a:pt x="100" y="725"/>
                </a:lnTo>
                <a:lnTo>
                  <a:pt x="98" y="726"/>
                </a:lnTo>
                <a:lnTo>
                  <a:pt x="100" y="726"/>
                </a:lnTo>
                <a:lnTo>
                  <a:pt x="100" y="728"/>
                </a:lnTo>
                <a:lnTo>
                  <a:pt x="102" y="730"/>
                </a:lnTo>
                <a:lnTo>
                  <a:pt x="102" y="730"/>
                </a:lnTo>
                <a:lnTo>
                  <a:pt x="104" y="728"/>
                </a:lnTo>
                <a:lnTo>
                  <a:pt x="107" y="726"/>
                </a:lnTo>
                <a:lnTo>
                  <a:pt x="109" y="726"/>
                </a:lnTo>
                <a:lnTo>
                  <a:pt x="109" y="723"/>
                </a:lnTo>
                <a:lnTo>
                  <a:pt x="111" y="723"/>
                </a:lnTo>
                <a:lnTo>
                  <a:pt x="113" y="723"/>
                </a:lnTo>
                <a:lnTo>
                  <a:pt x="119" y="719"/>
                </a:lnTo>
                <a:lnTo>
                  <a:pt x="121" y="719"/>
                </a:lnTo>
                <a:lnTo>
                  <a:pt x="122" y="721"/>
                </a:lnTo>
                <a:lnTo>
                  <a:pt x="124" y="723"/>
                </a:lnTo>
                <a:lnTo>
                  <a:pt x="126" y="725"/>
                </a:lnTo>
                <a:lnTo>
                  <a:pt x="122" y="725"/>
                </a:lnTo>
                <a:lnTo>
                  <a:pt x="122" y="723"/>
                </a:lnTo>
                <a:lnTo>
                  <a:pt x="117" y="723"/>
                </a:lnTo>
                <a:lnTo>
                  <a:pt x="115" y="725"/>
                </a:lnTo>
                <a:lnTo>
                  <a:pt x="113" y="723"/>
                </a:lnTo>
                <a:lnTo>
                  <a:pt x="113" y="725"/>
                </a:lnTo>
                <a:lnTo>
                  <a:pt x="111" y="726"/>
                </a:lnTo>
                <a:lnTo>
                  <a:pt x="109" y="728"/>
                </a:lnTo>
                <a:lnTo>
                  <a:pt x="109" y="728"/>
                </a:lnTo>
                <a:lnTo>
                  <a:pt x="105" y="730"/>
                </a:lnTo>
                <a:lnTo>
                  <a:pt x="102" y="732"/>
                </a:lnTo>
                <a:lnTo>
                  <a:pt x="100" y="732"/>
                </a:lnTo>
                <a:lnTo>
                  <a:pt x="98" y="734"/>
                </a:lnTo>
                <a:lnTo>
                  <a:pt x="98" y="736"/>
                </a:lnTo>
                <a:lnTo>
                  <a:pt x="100" y="736"/>
                </a:lnTo>
                <a:lnTo>
                  <a:pt x="102" y="734"/>
                </a:lnTo>
                <a:lnTo>
                  <a:pt x="102" y="734"/>
                </a:lnTo>
                <a:lnTo>
                  <a:pt x="104" y="738"/>
                </a:lnTo>
                <a:lnTo>
                  <a:pt x="104" y="740"/>
                </a:lnTo>
                <a:lnTo>
                  <a:pt x="102" y="741"/>
                </a:lnTo>
                <a:lnTo>
                  <a:pt x="102" y="745"/>
                </a:lnTo>
                <a:lnTo>
                  <a:pt x="102" y="747"/>
                </a:lnTo>
                <a:lnTo>
                  <a:pt x="105" y="747"/>
                </a:lnTo>
                <a:lnTo>
                  <a:pt x="107" y="745"/>
                </a:lnTo>
                <a:lnTo>
                  <a:pt x="107" y="743"/>
                </a:lnTo>
                <a:lnTo>
                  <a:pt x="109" y="745"/>
                </a:lnTo>
                <a:lnTo>
                  <a:pt x="111" y="743"/>
                </a:lnTo>
                <a:lnTo>
                  <a:pt x="113" y="743"/>
                </a:lnTo>
                <a:lnTo>
                  <a:pt x="113" y="745"/>
                </a:lnTo>
                <a:lnTo>
                  <a:pt x="113" y="745"/>
                </a:lnTo>
                <a:lnTo>
                  <a:pt x="111" y="747"/>
                </a:lnTo>
                <a:lnTo>
                  <a:pt x="107" y="747"/>
                </a:lnTo>
                <a:lnTo>
                  <a:pt x="104" y="749"/>
                </a:lnTo>
                <a:lnTo>
                  <a:pt x="102" y="751"/>
                </a:lnTo>
                <a:lnTo>
                  <a:pt x="102" y="753"/>
                </a:lnTo>
                <a:lnTo>
                  <a:pt x="100" y="755"/>
                </a:lnTo>
                <a:lnTo>
                  <a:pt x="102" y="756"/>
                </a:lnTo>
                <a:lnTo>
                  <a:pt x="102" y="758"/>
                </a:lnTo>
                <a:lnTo>
                  <a:pt x="100" y="760"/>
                </a:lnTo>
                <a:lnTo>
                  <a:pt x="102" y="764"/>
                </a:lnTo>
                <a:lnTo>
                  <a:pt x="104" y="764"/>
                </a:lnTo>
                <a:lnTo>
                  <a:pt x="105" y="760"/>
                </a:lnTo>
                <a:lnTo>
                  <a:pt x="107" y="760"/>
                </a:lnTo>
                <a:lnTo>
                  <a:pt x="111" y="756"/>
                </a:lnTo>
                <a:lnTo>
                  <a:pt x="111" y="756"/>
                </a:lnTo>
                <a:lnTo>
                  <a:pt x="113" y="753"/>
                </a:lnTo>
                <a:lnTo>
                  <a:pt x="115" y="753"/>
                </a:lnTo>
                <a:lnTo>
                  <a:pt x="115" y="753"/>
                </a:lnTo>
                <a:lnTo>
                  <a:pt x="115" y="755"/>
                </a:lnTo>
                <a:lnTo>
                  <a:pt x="113" y="756"/>
                </a:lnTo>
                <a:lnTo>
                  <a:pt x="115" y="756"/>
                </a:lnTo>
                <a:lnTo>
                  <a:pt x="117" y="756"/>
                </a:lnTo>
                <a:lnTo>
                  <a:pt x="121" y="753"/>
                </a:lnTo>
                <a:lnTo>
                  <a:pt x="122" y="751"/>
                </a:lnTo>
                <a:lnTo>
                  <a:pt x="124" y="753"/>
                </a:lnTo>
                <a:lnTo>
                  <a:pt x="124" y="753"/>
                </a:lnTo>
                <a:lnTo>
                  <a:pt x="126" y="751"/>
                </a:lnTo>
                <a:lnTo>
                  <a:pt x="128" y="751"/>
                </a:lnTo>
                <a:lnTo>
                  <a:pt x="128" y="753"/>
                </a:lnTo>
                <a:lnTo>
                  <a:pt x="126" y="755"/>
                </a:lnTo>
                <a:lnTo>
                  <a:pt x="126" y="758"/>
                </a:lnTo>
                <a:lnTo>
                  <a:pt x="128" y="760"/>
                </a:lnTo>
                <a:lnTo>
                  <a:pt x="130" y="762"/>
                </a:lnTo>
                <a:lnTo>
                  <a:pt x="128" y="764"/>
                </a:lnTo>
                <a:lnTo>
                  <a:pt x="126" y="762"/>
                </a:lnTo>
                <a:lnTo>
                  <a:pt x="124" y="758"/>
                </a:lnTo>
                <a:lnTo>
                  <a:pt x="122" y="756"/>
                </a:lnTo>
                <a:lnTo>
                  <a:pt x="122" y="756"/>
                </a:lnTo>
                <a:lnTo>
                  <a:pt x="121" y="758"/>
                </a:lnTo>
                <a:lnTo>
                  <a:pt x="119" y="758"/>
                </a:lnTo>
                <a:lnTo>
                  <a:pt x="119" y="758"/>
                </a:lnTo>
                <a:lnTo>
                  <a:pt x="119" y="760"/>
                </a:lnTo>
                <a:lnTo>
                  <a:pt x="121" y="760"/>
                </a:lnTo>
                <a:lnTo>
                  <a:pt x="122" y="764"/>
                </a:lnTo>
                <a:lnTo>
                  <a:pt x="124" y="764"/>
                </a:lnTo>
                <a:lnTo>
                  <a:pt x="124" y="764"/>
                </a:lnTo>
                <a:lnTo>
                  <a:pt x="122" y="764"/>
                </a:lnTo>
                <a:lnTo>
                  <a:pt x="121" y="762"/>
                </a:lnTo>
                <a:lnTo>
                  <a:pt x="119" y="762"/>
                </a:lnTo>
                <a:lnTo>
                  <a:pt x="117" y="762"/>
                </a:lnTo>
                <a:lnTo>
                  <a:pt x="113" y="766"/>
                </a:lnTo>
                <a:lnTo>
                  <a:pt x="111" y="768"/>
                </a:lnTo>
                <a:lnTo>
                  <a:pt x="105" y="768"/>
                </a:lnTo>
                <a:lnTo>
                  <a:pt x="105" y="768"/>
                </a:lnTo>
                <a:lnTo>
                  <a:pt x="105" y="770"/>
                </a:lnTo>
                <a:lnTo>
                  <a:pt x="109" y="770"/>
                </a:lnTo>
                <a:lnTo>
                  <a:pt x="111" y="768"/>
                </a:lnTo>
                <a:lnTo>
                  <a:pt x="117" y="768"/>
                </a:lnTo>
                <a:lnTo>
                  <a:pt x="119" y="766"/>
                </a:lnTo>
                <a:lnTo>
                  <a:pt x="122" y="766"/>
                </a:lnTo>
                <a:lnTo>
                  <a:pt x="124" y="766"/>
                </a:lnTo>
                <a:lnTo>
                  <a:pt x="124" y="768"/>
                </a:lnTo>
                <a:lnTo>
                  <a:pt x="121" y="770"/>
                </a:lnTo>
                <a:lnTo>
                  <a:pt x="117" y="770"/>
                </a:lnTo>
                <a:lnTo>
                  <a:pt x="113" y="771"/>
                </a:lnTo>
                <a:lnTo>
                  <a:pt x="107" y="770"/>
                </a:lnTo>
                <a:lnTo>
                  <a:pt x="104" y="771"/>
                </a:lnTo>
                <a:lnTo>
                  <a:pt x="104" y="773"/>
                </a:lnTo>
                <a:lnTo>
                  <a:pt x="104" y="775"/>
                </a:lnTo>
                <a:lnTo>
                  <a:pt x="107" y="775"/>
                </a:lnTo>
                <a:lnTo>
                  <a:pt x="111" y="775"/>
                </a:lnTo>
                <a:lnTo>
                  <a:pt x="111" y="775"/>
                </a:lnTo>
                <a:lnTo>
                  <a:pt x="109" y="777"/>
                </a:lnTo>
                <a:lnTo>
                  <a:pt x="105" y="777"/>
                </a:lnTo>
                <a:lnTo>
                  <a:pt x="104" y="781"/>
                </a:lnTo>
                <a:lnTo>
                  <a:pt x="104" y="783"/>
                </a:lnTo>
                <a:lnTo>
                  <a:pt x="105" y="785"/>
                </a:lnTo>
                <a:lnTo>
                  <a:pt x="107" y="783"/>
                </a:lnTo>
                <a:lnTo>
                  <a:pt x="109" y="781"/>
                </a:lnTo>
                <a:lnTo>
                  <a:pt x="111" y="781"/>
                </a:lnTo>
                <a:lnTo>
                  <a:pt x="113" y="781"/>
                </a:lnTo>
                <a:lnTo>
                  <a:pt x="115" y="781"/>
                </a:lnTo>
                <a:lnTo>
                  <a:pt x="117" y="781"/>
                </a:lnTo>
                <a:lnTo>
                  <a:pt x="119" y="781"/>
                </a:lnTo>
                <a:lnTo>
                  <a:pt x="119" y="781"/>
                </a:lnTo>
                <a:lnTo>
                  <a:pt x="117" y="783"/>
                </a:lnTo>
                <a:lnTo>
                  <a:pt x="115" y="785"/>
                </a:lnTo>
                <a:lnTo>
                  <a:pt x="113" y="783"/>
                </a:lnTo>
                <a:lnTo>
                  <a:pt x="111" y="783"/>
                </a:lnTo>
                <a:lnTo>
                  <a:pt x="109" y="783"/>
                </a:lnTo>
                <a:lnTo>
                  <a:pt x="111" y="785"/>
                </a:lnTo>
                <a:lnTo>
                  <a:pt x="113" y="785"/>
                </a:lnTo>
                <a:lnTo>
                  <a:pt x="115" y="785"/>
                </a:lnTo>
                <a:lnTo>
                  <a:pt x="113" y="786"/>
                </a:lnTo>
                <a:lnTo>
                  <a:pt x="109" y="786"/>
                </a:lnTo>
                <a:lnTo>
                  <a:pt x="105" y="788"/>
                </a:lnTo>
                <a:lnTo>
                  <a:pt x="107" y="790"/>
                </a:lnTo>
                <a:lnTo>
                  <a:pt x="109" y="790"/>
                </a:lnTo>
                <a:lnTo>
                  <a:pt x="111" y="790"/>
                </a:lnTo>
                <a:lnTo>
                  <a:pt x="115" y="788"/>
                </a:lnTo>
                <a:lnTo>
                  <a:pt x="117" y="790"/>
                </a:lnTo>
                <a:lnTo>
                  <a:pt x="117" y="790"/>
                </a:lnTo>
                <a:lnTo>
                  <a:pt x="117" y="792"/>
                </a:lnTo>
                <a:lnTo>
                  <a:pt x="111" y="792"/>
                </a:lnTo>
                <a:lnTo>
                  <a:pt x="109" y="792"/>
                </a:lnTo>
                <a:lnTo>
                  <a:pt x="107" y="792"/>
                </a:lnTo>
                <a:lnTo>
                  <a:pt x="107" y="794"/>
                </a:lnTo>
                <a:lnTo>
                  <a:pt x="107" y="796"/>
                </a:lnTo>
                <a:lnTo>
                  <a:pt x="109" y="796"/>
                </a:lnTo>
                <a:lnTo>
                  <a:pt x="111" y="794"/>
                </a:lnTo>
                <a:lnTo>
                  <a:pt x="115" y="794"/>
                </a:lnTo>
                <a:lnTo>
                  <a:pt x="117" y="796"/>
                </a:lnTo>
                <a:lnTo>
                  <a:pt x="117" y="796"/>
                </a:lnTo>
                <a:lnTo>
                  <a:pt x="111" y="798"/>
                </a:lnTo>
                <a:lnTo>
                  <a:pt x="111" y="800"/>
                </a:lnTo>
                <a:lnTo>
                  <a:pt x="113" y="803"/>
                </a:lnTo>
                <a:lnTo>
                  <a:pt x="113" y="803"/>
                </a:lnTo>
                <a:lnTo>
                  <a:pt x="115" y="801"/>
                </a:lnTo>
                <a:lnTo>
                  <a:pt x="117" y="801"/>
                </a:lnTo>
                <a:lnTo>
                  <a:pt x="119" y="803"/>
                </a:lnTo>
                <a:lnTo>
                  <a:pt x="119" y="803"/>
                </a:lnTo>
                <a:lnTo>
                  <a:pt x="121" y="801"/>
                </a:lnTo>
                <a:lnTo>
                  <a:pt x="121" y="803"/>
                </a:lnTo>
                <a:lnTo>
                  <a:pt x="121" y="805"/>
                </a:lnTo>
                <a:lnTo>
                  <a:pt x="119" y="807"/>
                </a:lnTo>
                <a:lnTo>
                  <a:pt x="121" y="807"/>
                </a:lnTo>
                <a:lnTo>
                  <a:pt x="119" y="811"/>
                </a:lnTo>
                <a:lnTo>
                  <a:pt x="117" y="811"/>
                </a:lnTo>
                <a:lnTo>
                  <a:pt x="115" y="815"/>
                </a:lnTo>
                <a:lnTo>
                  <a:pt x="113" y="816"/>
                </a:lnTo>
                <a:lnTo>
                  <a:pt x="113" y="816"/>
                </a:lnTo>
                <a:lnTo>
                  <a:pt x="117" y="816"/>
                </a:lnTo>
                <a:lnTo>
                  <a:pt x="117" y="816"/>
                </a:lnTo>
                <a:lnTo>
                  <a:pt x="119" y="816"/>
                </a:lnTo>
                <a:lnTo>
                  <a:pt x="121" y="818"/>
                </a:lnTo>
                <a:lnTo>
                  <a:pt x="119" y="820"/>
                </a:lnTo>
                <a:lnTo>
                  <a:pt x="119" y="820"/>
                </a:lnTo>
                <a:lnTo>
                  <a:pt x="121" y="820"/>
                </a:lnTo>
                <a:lnTo>
                  <a:pt x="122" y="822"/>
                </a:lnTo>
                <a:lnTo>
                  <a:pt x="122" y="822"/>
                </a:lnTo>
                <a:lnTo>
                  <a:pt x="121" y="824"/>
                </a:lnTo>
                <a:lnTo>
                  <a:pt x="122" y="826"/>
                </a:lnTo>
                <a:lnTo>
                  <a:pt x="122" y="828"/>
                </a:lnTo>
                <a:lnTo>
                  <a:pt x="121" y="829"/>
                </a:lnTo>
                <a:lnTo>
                  <a:pt x="119" y="829"/>
                </a:lnTo>
                <a:lnTo>
                  <a:pt x="122" y="829"/>
                </a:lnTo>
                <a:lnTo>
                  <a:pt x="122" y="828"/>
                </a:lnTo>
                <a:lnTo>
                  <a:pt x="124" y="828"/>
                </a:lnTo>
                <a:lnTo>
                  <a:pt x="128" y="826"/>
                </a:lnTo>
                <a:lnTo>
                  <a:pt x="128" y="826"/>
                </a:lnTo>
                <a:lnTo>
                  <a:pt x="128" y="828"/>
                </a:lnTo>
                <a:lnTo>
                  <a:pt x="128" y="829"/>
                </a:lnTo>
                <a:lnTo>
                  <a:pt x="126" y="831"/>
                </a:lnTo>
                <a:lnTo>
                  <a:pt x="124" y="833"/>
                </a:lnTo>
                <a:lnTo>
                  <a:pt x="122" y="833"/>
                </a:lnTo>
                <a:lnTo>
                  <a:pt x="121" y="833"/>
                </a:lnTo>
                <a:lnTo>
                  <a:pt x="119" y="835"/>
                </a:lnTo>
                <a:lnTo>
                  <a:pt x="121" y="837"/>
                </a:lnTo>
                <a:lnTo>
                  <a:pt x="124" y="835"/>
                </a:lnTo>
                <a:lnTo>
                  <a:pt x="124" y="833"/>
                </a:lnTo>
                <a:lnTo>
                  <a:pt x="128" y="835"/>
                </a:lnTo>
                <a:lnTo>
                  <a:pt x="128" y="835"/>
                </a:lnTo>
                <a:lnTo>
                  <a:pt x="128" y="837"/>
                </a:lnTo>
                <a:lnTo>
                  <a:pt x="124" y="839"/>
                </a:lnTo>
                <a:lnTo>
                  <a:pt x="124" y="841"/>
                </a:lnTo>
                <a:lnTo>
                  <a:pt x="122" y="843"/>
                </a:lnTo>
                <a:lnTo>
                  <a:pt x="121" y="843"/>
                </a:lnTo>
                <a:lnTo>
                  <a:pt x="119" y="844"/>
                </a:lnTo>
                <a:lnTo>
                  <a:pt x="122" y="846"/>
                </a:lnTo>
                <a:lnTo>
                  <a:pt x="126" y="844"/>
                </a:lnTo>
                <a:lnTo>
                  <a:pt x="128" y="843"/>
                </a:lnTo>
                <a:lnTo>
                  <a:pt x="132" y="843"/>
                </a:lnTo>
                <a:lnTo>
                  <a:pt x="134" y="843"/>
                </a:lnTo>
                <a:lnTo>
                  <a:pt x="134" y="844"/>
                </a:lnTo>
                <a:lnTo>
                  <a:pt x="132" y="844"/>
                </a:lnTo>
                <a:lnTo>
                  <a:pt x="130" y="844"/>
                </a:lnTo>
                <a:lnTo>
                  <a:pt x="126" y="846"/>
                </a:lnTo>
                <a:lnTo>
                  <a:pt x="126" y="848"/>
                </a:lnTo>
                <a:lnTo>
                  <a:pt x="128" y="848"/>
                </a:lnTo>
                <a:lnTo>
                  <a:pt x="130" y="850"/>
                </a:lnTo>
                <a:lnTo>
                  <a:pt x="128" y="852"/>
                </a:lnTo>
                <a:lnTo>
                  <a:pt x="128" y="854"/>
                </a:lnTo>
                <a:lnTo>
                  <a:pt x="130" y="856"/>
                </a:lnTo>
                <a:lnTo>
                  <a:pt x="134" y="852"/>
                </a:lnTo>
                <a:lnTo>
                  <a:pt x="136" y="852"/>
                </a:lnTo>
                <a:lnTo>
                  <a:pt x="137" y="852"/>
                </a:lnTo>
                <a:lnTo>
                  <a:pt x="139" y="854"/>
                </a:lnTo>
                <a:lnTo>
                  <a:pt x="139" y="858"/>
                </a:lnTo>
                <a:lnTo>
                  <a:pt x="141" y="859"/>
                </a:lnTo>
                <a:lnTo>
                  <a:pt x="143" y="859"/>
                </a:lnTo>
                <a:lnTo>
                  <a:pt x="141" y="861"/>
                </a:lnTo>
                <a:lnTo>
                  <a:pt x="137" y="861"/>
                </a:lnTo>
                <a:lnTo>
                  <a:pt x="137" y="863"/>
                </a:lnTo>
                <a:lnTo>
                  <a:pt x="137" y="865"/>
                </a:lnTo>
                <a:lnTo>
                  <a:pt x="141" y="867"/>
                </a:lnTo>
                <a:lnTo>
                  <a:pt x="143" y="865"/>
                </a:lnTo>
                <a:lnTo>
                  <a:pt x="143" y="865"/>
                </a:lnTo>
                <a:lnTo>
                  <a:pt x="143" y="863"/>
                </a:lnTo>
                <a:lnTo>
                  <a:pt x="143" y="861"/>
                </a:lnTo>
                <a:lnTo>
                  <a:pt x="145" y="863"/>
                </a:lnTo>
                <a:lnTo>
                  <a:pt x="147" y="861"/>
                </a:lnTo>
                <a:lnTo>
                  <a:pt x="151" y="861"/>
                </a:lnTo>
                <a:lnTo>
                  <a:pt x="153" y="861"/>
                </a:lnTo>
                <a:lnTo>
                  <a:pt x="154" y="863"/>
                </a:lnTo>
                <a:lnTo>
                  <a:pt x="154" y="861"/>
                </a:lnTo>
                <a:lnTo>
                  <a:pt x="156" y="859"/>
                </a:lnTo>
                <a:lnTo>
                  <a:pt x="158" y="859"/>
                </a:lnTo>
                <a:lnTo>
                  <a:pt x="160" y="859"/>
                </a:lnTo>
                <a:lnTo>
                  <a:pt x="162" y="858"/>
                </a:lnTo>
                <a:lnTo>
                  <a:pt x="164" y="859"/>
                </a:lnTo>
                <a:lnTo>
                  <a:pt x="166" y="858"/>
                </a:lnTo>
                <a:lnTo>
                  <a:pt x="166" y="856"/>
                </a:lnTo>
                <a:lnTo>
                  <a:pt x="166" y="854"/>
                </a:lnTo>
                <a:lnTo>
                  <a:pt x="166" y="852"/>
                </a:lnTo>
                <a:lnTo>
                  <a:pt x="168" y="852"/>
                </a:lnTo>
                <a:lnTo>
                  <a:pt x="168" y="852"/>
                </a:lnTo>
                <a:lnTo>
                  <a:pt x="169" y="856"/>
                </a:lnTo>
                <a:lnTo>
                  <a:pt x="169" y="858"/>
                </a:lnTo>
                <a:lnTo>
                  <a:pt x="168" y="861"/>
                </a:lnTo>
                <a:lnTo>
                  <a:pt x="166" y="861"/>
                </a:lnTo>
                <a:lnTo>
                  <a:pt x="164" y="863"/>
                </a:lnTo>
                <a:lnTo>
                  <a:pt x="164" y="863"/>
                </a:lnTo>
                <a:lnTo>
                  <a:pt x="168" y="863"/>
                </a:lnTo>
                <a:lnTo>
                  <a:pt x="173" y="859"/>
                </a:lnTo>
                <a:lnTo>
                  <a:pt x="175" y="856"/>
                </a:lnTo>
                <a:lnTo>
                  <a:pt x="177" y="856"/>
                </a:lnTo>
                <a:lnTo>
                  <a:pt x="179" y="858"/>
                </a:lnTo>
                <a:lnTo>
                  <a:pt x="179" y="859"/>
                </a:lnTo>
                <a:lnTo>
                  <a:pt x="175" y="861"/>
                </a:lnTo>
                <a:lnTo>
                  <a:pt x="173" y="863"/>
                </a:lnTo>
                <a:lnTo>
                  <a:pt x="171" y="865"/>
                </a:lnTo>
                <a:lnTo>
                  <a:pt x="168" y="865"/>
                </a:lnTo>
                <a:lnTo>
                  <a:pt x="168" y="865"/>
                </a:lnTo>
                <a:lnTo>
                  <a:pt x="168" y="867"/>
                </a:lnTo>
                <a:lnTo>
                  <a:pt x="171" y="865"/>
                </a:lnTo>
                <a:lnTo>
                  <a:pt x="173" y="863"/>
                </a:lnTo>
                <a:lnTo>
                  <a:pt x="175" y="863"/>
                </a:lnTo>
                <a:lnTo>
                  <a:pt x="171" y="867"/>
                </a:lnTo>
                <a:lnTo>
                  <a:pt x="169" y="867"/>
                </a:lnTo>
                <a:lnTo>
                  <a:pt x="169" y="871"/>
                </a:lnTo>
                <a:lnTo>
                  <a:pt x="164" y="873"/>
                </a:lnTo>
                <a:lnTo>
                  <a:pt x="164" y="874"/>
                </a:lnTo>
                <a:lnTo>
                  <a:pt x="166" y="874"/>
                </a:lnTo>
                <a:lnTo>
                  <a:pt x="168" y="873"/>
                </a:lnTo>
                <a:lnTo>
                  <a:pt x="168" y="873"/>
                </a:lnTo>
                <a:lnTo>
                  <a:pt x="168" y="874"/>
                </a:lnTo>
                <a:lnTo>
                  <a:pt x="169" y="876"/>
                </a:lnTo>
                <a:lnTo>
                  <a:pt x="169" y="874"/>
                </a:lnTo>
                <a:lnTo>
                  <a:pt x="171" y="874"/>
                </a:lnTo>
                <a:lnTo>
                  <a:pt x="173" y="873"/>
                </a:lnTo>
                <a:lnTo>
                  <a:pt x="175" y="873"/>
                </a:lnTo>
                <a:lnTo>
                  <a:pt x="175" y="873"/>
                </a:lnTo>
                <a:lnTo>
                  <a:pt x="173" y="874"/>
                </a:lnTo>
                <a:lnTo>
                  <a:pt x="171" y="876"/>
                </a:lnTo>
                <a:lnTo>
                  <a:pt x="173" y="878"/>
                </a:lnTo>
                <a:lnTo>
                  <a:pt x="175" y="878"/>
                </a:lnTo>
                <a:lnTo>
                  <a:pt x="177" y="874"/>
                </a:lnTo>
                <a:lnTo>
                  <a:pt x="177" y="874"/>
                </a:lnTo>
                <a:lnTo>
                  <a:pt x="179" y="874"/>
                </a:lnTo>
                <a:lnTo>
                  <a:pt x="177" y="876"/>
                </a:lnTo>
                <a:lnTo>
                  <a:pt x="177" y="880"/>
                </a:lnTo>
                <a:lnTo>
                  <a:pt x="173" y="884"/>
                </a:lnTo>
                <a:lnTo>
                  <a:pt x="173" y="886"/>
                </a:lnTo>
                <a:lnTo>
                  <a:pt x="175" y="886"/>
                </a:lnTo>
                <a:lnTo>
                  <a:pt x="177" y="884"/>
                </a:lnTo>
                <a:lnTo>
                  <a:pt x="181" y="878"/>
                </a:lnTo>
                <a:lnTo>
                  <a:pt x="183" y="876"/>
                </a:lnTo>
                <a:lnTo>
                  <a:pt x="183" y="876"/>
                </a:lnTo>
                <a:lnTo>
                  <a:pt x="179" y="882"/>
                </a:lnTo>
                <a:lnTo>
                  <a:pt x="179" y="884"/>
                </a:lnTo>
                <a:lnTo>
                  <a:pt x="179" y="886"/>
                </a:lnTo>
                <a:lnTo>
                  <a:pt x="177" y="889"/>
                </a:lnTo>
                <a:lnTo>
                  <a:pt x="179" y="889"/>
                </a:lnTo>
                <a:lnTo>
                  <a:pt x="181" y="888"/>
                </a:lnTo>
                <a:lnTo>
                  <a:pt x="181" y="886"/>
                </a:lnTo>
                <a:lnTo>
                  <a:pt x="181" y="884"/>
                </a:lnTo>
                <a:lnTo>
                  <a:pt x="183" y="884"/>
                </a:lnTo>
                <a:lnTo>
                  <a:pt x="185" y="886"/>
                </a:lnTo>
                <a:lnTo>
                  <a:pt x="185" y="882"/>
                </a:lnTo>
                <a:lnTo>
                  <a:pt x="186" y="880"/>
                </a:lnTo>
                <a:lnTo>
                  <a:pt x="186" y="878"/>
                </a:lnTo>
                <a:lnTo>
                  <a:pt x="188" y="880"/>
                </a:lnTo>
                <a:lnTo>
                  <a:pt x="188" y="880"/>
                </a:lnTo>
                <a:lnTo>
                  <a:pt x="188" y="880"/>
                </a:lnTo>
                <a:lnTo>
                  <a:pt x="188" y="884"/>
                </a:lnTo>
                <a:lnTo>
                  <a:pt x="188" y="884"/>
                </a:lnTo>
                <a:lnTo>
                  <a:pt x="192" y="886"/>
                </a:lnTo>
                <a:lnTo>
                  <a:pt x="200" y="889"/>
                </a:lnTo>
                <a:lnTo>
                  <a:pt x="200" y="889"/>
                </a:lnTo>
                <a:lnTo>
                  <a:pt x="200" y="888"/>
                </a:lnTo>
                <a:lnTo>
                  <a:pt x="202" y="886"/>
                </a:lnTo>
                <a:lnTo>
                  <a:pt x="203" y="886"/>
                </a:lnTo>
                <a:lnTo>
                  <a:pt x="203" y="884"/>
                </a:lnTo>
                <a:lnTo>
                  <a:pt x="203" y="884"/>
                </a:lnTo>
                <a:lnTo>
                  <a:pt x="202" y="884"/>
                </a:lnTo>
                <a:lnTo>
                  <a:pt x="200" y="884"/>
                </a:lnTo>
                <a:lnTo>
                  <a:pt x="198" y="884"/>
                </a:lnTo>
                <a:lnTo>
                  <a:pt x="198" y="882"/>
                </a:lnTo>
                <a:lnTo>
                  <a:pt x="200" y="882"/>
                </a:lnTo>
                <a:lnTo>
                  <a:pt x="200" y="880"/>
                </a:lnTo>
                <a:lnTo>
                  <a:pt x="196" y="878"/>
                </a:lnTo>
                <a:lnTo>
                  <a:pt x="192" y="876"/>
                </a:lnTo>
                <a:lnTo>
                  <a:pt x="190" y="874"/>
                </a:lnTo>
                <a:lnTo>
                  <a:pt x="192" y="874"/>
                </a:lnTo>
                <a:lnTo>
                  <a:pt x="194" y="874"/>
                </a:lnTo>
                <a:lnTo>
                  <a:pt x="196" y="874"/>
                </a:lnTo>
                <a:lnTo>
                  <a:pt x="196" y="874"/>
                </a:lnTo>
                <a:lnTo>
                  <a:pt x="196" y="874"/>
                </a:lnTo>
                <a:lnTo>
                  <a:pt x="200" y="878"/>
                </a:lnTo>
                <a:lnTo>
                  <a:pt x="202" y="878"/>
                </a:lnTo>
                <a:lnTo>
                  <a:pt x="203" y="878"/>
                </a:lnTo>
                <a:lnTo>
                  <a:pt x="205" y="878"/>
                </a:lnTo>
                <a:lnTo>
                  <a:pt x="209" y="876"/>
                </a:lnTo>
                <a:lnTo>
                  <a:pt x="209" y="874"/>
                </a:lnTo>
                <a:lnTo>
                  <a:pt x="207" y="874"/>
                </a:lnTo>
                <a:lnTo>
                  <a:pt x="203" y="874"/>
                </a:lnTo>
                <a:lnTo>
                  <a:pt x="202" y="874"/>
                </a:lnTo>
                <a:lnTo>
                  <a:pt x="202" y="873"/>
                </a:lnTo>
                <a:lnTo>
                  <a:pt x="203" y="873"/>
                </a:lnTo>
                <a:lnTo>
                  <a:pt x="205" y="873"/>
                </a:lnTo>
                <a:lnTo>
                  <a:pt x="207" y="873"/>
                </a:lnTo>
                <a:lnTo>
                  <a:pt x="207" y="871"/>
                </a:lnTo>
                <a:lnTo>
                  <a:pt x="205" y="871"/>
                </a:lnTo>
                <a:lnTo>
                  <a:pt x="202" y="869"/>
                </a:lnTo>
                <a:lnTo>
                  <a:pt x="203" y="869"/>
                </a:lnTo>
                <a:lnTo>
                  <a:pt x="203" y="869"/>
                </a:lnTo>
                <a:lnTo>
                  <a:pt x="205" y="869"/>
                </a:lnTo>
                <a:lnTo>
                  <a:pt x="203" y="867"/>
                </a:lnTo>
                <a:lnTo>
                  <a:pt x="200" y="867"/>
                </a:lnTo>
                <a:lnTo>
                  <a:pt x="200" y="865"/>
                </a:lnTo>
                <a:lnTo>
                  <a:pt x="200" y="863"/>
                </a:lnTo>
                <a:lnTo>
                  <a:pt x="203" y="865"/>
                </a:lnTo>
                <a:lnTo>
                  <a:pt x="205" y="865"/>
                </a:lnTo>
                <a:lnTo>
                  <a:pt x="209" y="865"/>
                </a:lnTo>
                <a:lnTo>
                  <a:pt x="213" y="863"/>
                </a:lnTo>
                <a:lnTo>
                  <a:pt x="213" y="863"/>
                </a:lnTo>
                <a:lnTo>
                  <a:pt x="213" y="861"/>
                </a:lnTo>
                <a:lnTo>
                  <a:pt x="209" y="859"/>
                </a:lnTo>
                <a:lnTo>
                  <a:pt x="203" y="859"/>
                </a:lnTo>
                <a:lnTo>
                  <a:pt x="202" y="858"/>
                </a:lnTo>
                <a:lnTo>
                  <a:pt x="202" y="858"/>
                </a:lnTo>
                <a:lnTo>
                  <a:pt x="203" y="858"/>
                </a:lnTo>
                <a:lnTo>
                  <a:pt x="205" y="859"/>
                </a:lnTo>
                <a:lnTo>
                  <a:pt x="209" y="859"/>
                </a:lnTo>
                <a:lnTo>
                  <a:pt x="211" y="858"/>
                </a:lnTo>
                <a:lnTo>
                  <a:pt x="211" y="856"/>
                </a:lnTo>
                <a:lnTo>
                  <a:pt x="209" y="854"/>
                </a:lnTo>
                <a:lnTo>
                  <a:pt x="207" y="854"/>
                </a:lnTo>
                <a:lnTo>
                  <a:pt x="207" y="852"/>
                </a:lnTo>
                <a:lnTo>
                  <a:pt x="209" y="852"/>
                </a:lnTo>
                <a:lnTo>
                  <a:pt x="209" y="852"/>
                </a:lnTo>
                <a:lnTo>
                  <a:pt x="211" y="854"/>
                </a:lnTo>
                <a:lnTo>
                  <a:pt x="213" y="852"/>
                </a:lnTo>
                <a:lnTo>
                  <a:pt x="215" y="852"/>
                </a:lnTo>
                <a:lnTo>
                  <a:pt x="215" y="850"/>
                </a:lnTo>
                <a:lnTo>
                  <a:pt x="213" y="848"/>
                </a:lnTo>
                <a:lnTo>
                  <a:pt x="211" y="848"/>
                </a:lnTo>
                <a:lnTo>
                  <a:pt x="211" y="846"/>
                </a:lnTo>
                <a:lnTo>
                  <a:pt x="213" y="846"/>
                </a:lnTo>
                <a:lnTo>
                  <a:pt x="213" y="848"/>
                </a:lnTo>
                <a:lnTo>
                  <a:pt x="215" y="848"/>
                </a:lnTo>
                <a:lnTo>
                  <a:pt x="217" y="844"/>
                </a:lnTo>
                <a:lnTo>
                  <a:pt x="217" y="844"/>
                </a:lnTo>
                <a:lnTo>
                  <a:pt x="215" y="844"/>
                </a:lnTo>
                <a:lnTo>
                  <a:pt x="211" y="843"/>
                </a:lnTo>
                <a:lnTo>
                  <a:pt x="211" y="841"/>
                </a:lnTo>
                <a:lnTo>
                  <a:pt x="213" y="841"/>
                </a:lnTo>
                <a:lnTo>
                  <a:pt x="215" y="843"/>
                </a:lnTo>
                <a:lnTo>
                  <a:pt x="217" y="843"/>
                </a:lnTo>
                <a:lnTo>
                  <a:pt x="218" y="844"/>
                </a:lnTo>
                <a:lnTo>
                  <a:pt x="220" y="844"/>
                </a:lnTo>
                <a:lnTo>
                  <a:pt x="220" y="841"/>
                </a:lnTo>
                <a:lnTo>
                  <a:pt x="222" y="841"/>
                </a:lnTo>
                <a:lnTo>
                  <a:pt x="222" y="839"/>
                </a:lnTo>
                <a:lnTo>
                  <a:pt x="222" y="837"/>
                </a:lnTo>
                <a:lnTo>
                  <a:pt x="222" y="835"/>
                </a:lnTo>
                <a:lnTo>
                  <a:pt x="222" y="833"/>
                </a:lnTo>
                <a:lnTo>
                  <a:pt x="224" y="831"/>
                </a:lnTo>
                <a:lnTo>
                  <a:pt x="220" y="829"/>
                </a:lnTo>
                <a:lnTo>
                  <a:pt x="218" y="826"/>
                </a:lnTo>
                <a:lnTo>
                  <a:pt x="215" y="826"/>
                </a:lnTo>
                <a:lnTo>
                  <a:pt x="213" y="824"/>
                </a:lnTo>
                <a:lnTo>
                  <a:pt x="213" y="822"/>
                </a:lnTo>
                <a:lnTo>
                  <a:pt x="215" y="822"/>
                </a:lnTo>
                <a:lnTo>
                  <a:pt x="217" y="824"/>
                </a:lnTo>
                <a:lnTo>
                  <a:pt x="220" y="826"/>
                </a:lnTo>
                <a:lnTo>
                  <a:pt x="222" y="828"/>
                </a:lnTo>
                <a:lnTo>
                  <a:pt x="224" y="828"/>
                </a:lnTo>
                <a:lnTo>
                  <a:pt x="226" y="828"/>
                </a:lnTo>
                <a:lnTo>
                  <a:pt x="224" y="824"/>
                </a:lnTo>
                <a:lnTo>
                  <a:pt x="224" y="822"/>
                </a:lnTo>
                <a:lnTo>
                  <a:pt x="220" y="820"/>
                </a:lnTo>
                <a:lnTo>
                  <a:pt x="215" y="818"/>
                </a:lnTo>
                <a:lnTo>
                  <a:pt x="213" y="818"/>
                </a:lnTo>
                <a:lnTo>
                  <a:pt x="213" y="816"/>
                </a:lnTo>
                <a:lnTo>
                  <a:pt x="215" y="816"/>
                </a:lnTo>
                <a:lnTo>
                  <a:pt x="217" y="816"/>
                </a:lnTo>
                <a:lnTo>
                  <a:pt x="218" y="818"/>
                </a:lnTo>
                <a:lnTo>
                  <a:pt x="220" y="818"/>
                </a:lnTo>
                <a:lnTo>
                  <a:pt x="222" y="816"/>
                </a:lnTo>
                <a:lnTo>
                  <a:pt x="222" y="815"/>
                </a:lnTo>
                <a:lnTo>
                  <a:pt x="222" y="811"/>
                </a:lnTo>
                <a:lnTo>
                  <a:pt x="224" y="811"/>
                </a:lnTo>
                <a:lnTo>
                  <a:pt x="226" y="813"/>
                </a:lnTo>
                <a:lnTo>
                  <a:pt x="226" y="813"/>
                </a:lnTo>
                <a:lnTo>
                  <a:pt x="226" y="815"/>
                </a:lnTo>
                <a:lnTo>
                  <a:pt x="228" y="816"/>
                </a:lnTo>
                <a:lnTo>
                  <a:pt x="230" y="816"/>
                </a:lnTo>
                <a:lnTo>
                  <a:pt x="232" y="816"/>
                </a:lnTo>
                <a:lnTo>
                  <a:pt x="234" y="816"/>
                </a:lnTo>
                <a:lnTo>
                  <a:pt x="235" y="816"/>
                </a:lnTo>
                <a:lnTo>
                  <a:pt x="235" y="815"/>
                </a:lnTo>
                <a:lnTo>
                  <a:pt x="237" y="813"/>
                </a:lnTo>
                <a:lnTo>
                  <a:pt x="237" y="813"/>
                </a:lnTo>
                <a:lnTo>
                  <a:pt x="234" y="811"/>
                </a:lnTo>
                <a:lnTo>
                  <a:pt x="230" y="811"/>
                </a:lnTo>
                <a:lnTo>
                  <a:pt x="230" y="811"/>
                </a:lnTo>
                <a:lnTo>
                  <a:pt x="230" y="809"/>
                </a:lnTo>
                <a:lnTo>
                  <a:pt x="228" y="807"/>
                </a:lnTo>
                <a:lnTo>
                  <a:pt x="228" y="805"/>
                </a:lnTo>
                <a:lnTo>
                  <a:pt x="228" y="805"/>
                </a:lnTo>
                <a:lnTo>
                  <a:pt x="228" y="803"/>
                </a:lnTo>
                <a:lnTo>
                  <a:pt x="230" y="803"/>
                </a:lnTo>
                <a:lnTo>
                  <a:pt x="232" y="805"/>
                </a:lnTo>
                <a:lnTo>
                  <a:pt x="232" y="807"/>
                </a:lnTo>
                <a:lnTo>
                  <a:pt x="234" y="809"/>
                </a:lnTo>
                <a:lnTo>
                  <a:pt x="237" y="809"/>
                </a:lnTo>
                <a:lnTo>
                  <a:pt x="237" y="807"/>
                </a:lnTo>
                <a:lnTo>
                  <a:pt x="237" y="807"/>
                </a:lnTo>
                <a:lnTo>
                  <a:pt x="237" y="805"/>
                </a:lnTo>
                <a:lnTo>
                  <a:pt x="234" y="803"/>
                </a:lnTo>
                <a:lnTo>
                  <a:pt x="232" y="801"/>
                </a:lnTo>
                <a:lnTo>
                  <a:pt x="232" y="800"/>
                </a:lnTo>
                <a:lnTo>
                  <a:pt x="232" y="800"/>
                </a:lnTo>
                <a:lnTo>
                  <a:pt x="234" y="801"/>
                </a:lnTo>
                <a:lnTo>
                  <a:pt x="235" y="803"/>
                </a:lnTo>
                <a:lnTo>
                  <a:pt x="237" y="803"/>
                </a:lnTo>
                <a:lnTo>
                  <a:pt x="241" y="805"/>
                </a:lnTo>
                <a:lnTo>
                  <a:pt x="241" y="803"/>
                </a:lnTo>
                <a:lnTo>
                  <a:pt x="241" y="803"/>
                </a:lnTo>
                <a:lnTo>
                  <a:pt x="241" y="801"/>
                </a:lnTo>
                <a:lnTo>
                  <a:pt x="237" y="800"/>
                </a:lnTo>
                <a:lnTo>
                  <a:pt x="235" y="798"/>
                </a:lnTo>
                <a:lnTo>
                  <a:pt x="235" y="796"/>
                </a:lnTo>
                <a:lnTo>
                  <a:pt x="235" y="794"/>
                </a:lnTo>
                <a:lnTo>
                  <a:pt x="237" y="792"/>
                </a:lnTo>
                <a:lnTo>
                  <a:pt x="239" y="792"/>
                </a:lnTo>
                <a:lnTo>
                  <a:pt x="239" y="794"/>
                </a:lnTo>
                <a:lnTo>
                  <a:pt x="243" y="798"/>
                </a:lnTo>
                <a:lnTo>
                  <a:pt x="245" y="798"/>
                </a:lnTo>
                <a:lnTo>
                  <a:pt x="247" y="796"/>
                </a:lnTo>
                <a:lnTo>
                  <a:pt x="249" y="798"/>
                </a:lnTo>
                <a:lnTo>
                  <a:pt x="250" y="796"/>
                </a:lnTo>
                <a:lnTo>
                  <a:pt x="252" y="794"/>
                </a:lnTo>
                <a:lnTo>
                  <a:pt x="250" y="792"/>
                </a:lnTo>
                <a:lnTo>
                  <a:pt x="249" y="792"/>
                </a:lnTo>
                <a:lnTo>
                  <a:pt x="247" y="790"/>
                </a:lnTo>
                <a:lnTo>
                  <a:pt x="243" y="788"/>
                </a:lnTo>
                <a:lnTo>
                  <a:pt x="243" y="788"/>
                </a:lnTo>
                <a:lnTo>
                  <a:pt x="239" y="788"/>
                </a:lnTo>
                <a:lnTo>
                  <a:pt x="241" y="786"/>
                </a:lnTo>
                <a:lnTo>
                  <a:pt x="241" y="785"/>
                </a:lnTo>
                <a:lnTo>
                  <a:pt x="243" y="785"/>
                </a:lnTo>
                <a:lnTo>
                  <a:pt x="245" y="786"/>
                </a:lnTo>
                <a:lnTo>
                  <a:pt x="247" y="788"/>
                </a:lnTo>
                <a:lnTo>
                  <a:pt x="249" y="788"/>
                </a:lnTo>
                <a:lnTo>
                  <a:pt x="250" y="790"/>
                </a:lnTo>
                <a:lnTo>
                  <a:pt x="252" y="792"/>
                </a:lnTo>
                <a:lnTo>
                  <a:pt x="252" y="790"/>
                </a:lnTo>
                <a:lnTo>
                  <a:pt x="254" y="790"/>
                </a:lnTo>
                <a:lnTo>
                  <a:pt x="254" y="788"/>
                </a:lnTo>
                <a:lnTo>
                  <a:pt x="254" y="786"/>
                </a:lnTo>
                <a:lnTo>
                  <a:pt x="254" y="785"/>
                </a:lnTo>
                <a:lnTo>
                  <a:pt x="252" y="783"/>
                </a:lnTo>
                <a:lnTo>
                  <a:pt x="252" y="783"/>
                </a:lnTo>
                <a:lnTo>
                  <a:pt x="254" y="783"/>
                </a:lnTo>
                <a:lnTo>
                  <a:pt x="256" y="783"/>
                </a:lnTo>
                <a:lnTo>
                  <a:pt x="256" y="779"/>
                </a:lnTo>
                <a:lnTo>
                  <a:pt x="256" y="779"/>
                </a:lnTo>
                <a:lnTo>
                  <a:pt x="254" y="777"/>
                </a:lnTo>
                <a:lnTo>
                  <a:pt x="252" y="779"/>
                </a:lnTo>
                <a:lnTo>
                  <a:pt x="252" y="777"/>
                </a:lnTo>
                <a:lnTo>
                  <a:pt x="250" y="775"/>
                </a:lnTo>
                <a:lnTo>
                  <a:pt x="247" y="775"/>
                </a:lnTo>
                <a:lnTo>
                  <a:pt x="245" y="773"/>
                </a:lnTo>
                <a:lnTo>
                  <a:pt x="243" y="773"/>
                </a:lnTo>
                <a:lnTo>
                  <a:pt x="245" y="771"/>
                </a:lnTo>
                <a:lnTo>
                  <a:pt x="247" y="771"/>
                </a:lnTo>
                <a:lnTo>
                  <a:pt x="250" y="771"/>
                </a:lnTo>
                <a:lnTo>
                  <a:pt x="252" y="771"/>
                </a:lnTo>
                <a:lnTo>
                  <a:pt x="254" y="770"/>
                </a:lnTo>
                <a:lnTo>
                  <a:pt x="256" y="770"/>
                </a:lnTo>
                <a:lnTo>
                  <a:pt x="258" y="771"/>
                </a:lnTo>
                <a:lnTo>
                  <a:pt x="258" y="768"/>
                </a:lnTo>
                <a:lnTo>
                  <a:pt x="258" y="764"/>
                </a:lnTo>
                <a:lnTo>
                  <a:pt x="256" y="760"/>
                </a:lnTo>
                <a:lnTo>
                  <a:pt x="254" y="758"/>
                </a:lnTo>
                <a:lnTo>
                  <a:pt x="254" y="756"/>
                </a:lnTo>
                <a:lnTo>
                  <a:pt x="254" y="755"/>
                </a:lnTo>
                <a:lnTo>
                  <a:pt x="256" y="753"/>
                </a:lnTo>
                <a:lnTo>
                  <a:pt x="254" y="751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51"/>
                </a:lnTo>
                <a:lnTo>
                  <a:pt x="260" y="751"/>
                </a:lnTo>
                <a:lnTo>
                  <a:pt x="260" y="751"/>
                </a:lnTo>
                <a:lnTo>
                  <a:pt x="262" y="749"/>
                </a:lnTo>
                <a:lnTo>
                  <a:pt x="262" y="751"/>
                </a:lnTo>
                <a:lnTo>
                  <a:pt x="264" y="755"/>
                </a:lnTo>
                <a:lnTo>
                  <a:pt x="266" y="755"/>
                </a:lnTo>
                <a:lnTo>
                  <a:pt x="267" y="755"/>
                </a:lnTo>
                <a:lnTo>
                  <a:pt x="269" y="751"/>
                </a:lnTo>
                <a:lnTo>
                  <a:pt x="271" y="747"/>
                </a:lnTo>
                <a:lnTo>
                  <a:pt x="271" y="743"/>
                </a:lnTo>
                <a:lnTo>
                  <a:pt x="271" y="741"/>
                </a:lnTo>
                <a:lnTo>
                  <a:pt x="269" y="740"/>
                </a:lnTo>
                <a:lnTo>
                  <a:pt x="271" y="740"/>
                </a:lnTo>
                <a:lnTo>
                  <a:pt x="273" y="740"/>
                </a:lnTo>
                <a:lnTo>
                  <a:pt x="275" y="738"/>
                </a:lnTo>
                <a:lnTo>
                  <a:pt x="275" y="738"/>
                </a:lnTo>
                <a:lnTo>
                  <a:pt x="277" y="740"/>
                </a:lnTo>
                <a:lnTo>
                  <a:pt x="277" y="741"/>
                </a:lnTo>
                <a:lnTo>
                  <a:pt x="279" y="741"/>
                </a:lnTo>
                <a:lnTo>
                  <a:pt x="281" y="740"/>
                </a:lnTo>
                <a:lnTo>
                  <a:pt x="281" y="738"/>
                </a:lnTo>
                <a:lnTo>
                  <a:pt x="281" y="738"/>
                </a:lnTo>
                <a:lnTo>
                  <a:pt x="282" y="738"/>
                </a:lnTo>
                <a:lnTo>
                  <a:pt x="282" y="740"/>
                </a:lnTo>
                <a:lnTo>
                  <a:pt x="284" y="741"/>
                </a:lnTo>
                <a:lnTo>
                  <a:pt x="284" y="743"/>
                </a:lnTo>
                <a:lnTo>
                  <a:pt x="288" y="741"/>
                </a:lnTo>
                <a:lnTo>
                  <a:pt x="290" y="740"/>
                </a:lnTo>
                <a:lnTo>
                  <a:pt x="290" y="740"/>
                </a:lnTo>
                <a:lnTo>
                  <a:pt x="292" y="741"/>
                </a:lnTo>
                <a:lnTo>
                  <a:pt x="294" y="741"/>
                </a:lnTo>
                <a:lnTo>
                  <a:pt x="296" y="740"/>
                </a:lnTo>
                <a:lnTo>
                  <a:pt x="298" y="738"/>
                </a:lnTo>
                <a:lnTo>
                  <a:pt x="298" y="738"/>
                </a:lnTo>
                <a:lnTo>
                  <a:pt x="298" y="736"/>
                </a:lnTo>
                <a:lnTo>
                  <a:pt x="296" y="734"/>
                </a:lnTo>
                <a:lnTo>
                  <a:pt x="296" y="730"/>
                </a:lnTo>
                <a:lnTo>
                  <a:pt x="294" y="728"/>
                </a:lnTo>
                <a:lnTo>
                  <a:pt x="296" y="726"/>
                </a:lnTo>
                <a:lnTo>
                  <a:pt x="298" y="726"/>
                </a:lnTo>
                <a:lnTo>
                  <a:pt x="298" y="730"/>
                </a:lnTo>
                <a:lnTo>
                  <a:pt x="299" y="730"/>
                </a:lnTo>
                <a:lnTo>
                  <a:pt x="301" y="728"/>
                </a:lnTo>
                <a:lnTo>
                  <a:pt x="301" y="725"/>
                </a:lnTo>
                <a:lnTo>
                  <a:pt x="303" y="723"/>
                </a:lnTo>
                <a:lnTo>
                  <a:pt x="303" y="721"/>
                </a:lnTo>
                <a:lnTo>
                  <a:pt x="301" y="719"/>
                </a:lnTo>
                <a:lnTo>
                  <a:pt x="301" y="717"/>
                </a:lnTo>
                <a:lnTo>
                  <a:pt x="303" y="715"/>
                </a:lnTo>
                <a:lnTo>
                  <a:pt x="303" y="715"/>
                </a:lnTo>
                <a:lnTo>
                  <a:pt x="305" y="715"/>
                </a:lnTo>
                <a:lnTo>
                  <a:pt x="305" y="717"/>
                </a:lnTo>
                <a:lnTo>
                  <a:pt x="307" y="719"/>
                </a:lnTo>
                <a:lnTo>
                  <a:pt x="309" y="719"/>
                </a:lnTo>
                <a:lnTo>
                  <a:pt x="311" y="721"/>
                </a:lnTo>
                <a:lnTo>
                  <a:pt x="309" y="723"/>
                </a:lnTo>
                <a:lnTo>
                  <a:pt x="307" y="725"/>
                </a:lnTo>
                <a:lnTo>
                  <a:pt x="305" y="726"/>
                </a:lnTo>
                <a:lnTo>
                  <a:pt x="305" y="730"/>
                </a:lnTo>
                <a:lnTo>
                  <a:pt x="309" y="734"/>
                </a:lnTo>
                <a:lnTo>
                  <a:pt x="311" y="734"/>
                </a:lnTo>
                <a:lnTo>
                  <a:pt x="311" y="732"/>
                </a:lnTo>
                <a:lnTo>
                  <a:pt x="311" y="730"/>
                </a:lnTo>
                <a:lnTo>
                  <a:pt x="311" y="728"/>
                </a:lnTo>
                <a:lnTo>
                  <a:pt x="313" y="725"/>
                </a:lnTo>
                <a:lnTo>
                  <a:pt x="313" y="725"/>
                </a:lnTo>
                <a:lnTo>
                  <a:pt x="315" y="726"/>
                </a:lnTo>
                <a:lnTo>
                  <a:pt x="313" y="728"/>
                </a:lnTo>
                <a:lnTo>
                  <a:pt x="313" y="730"/>
                </a:lnTo>
                <a:lnTo>
                  <a:pt x="315" y="734"/>
                </a:lnTo>
                <a:lnTo>
                  <a:pt x="316" y="734"/>
                </a:lnTo>
                <a:lnTo>
                  <a:pt x="318" y="734"/>
                </a:lnTo>
                <a:lnTo>
                  <a:pt x="320" y="734"/>
                </a:lnTo>
                <a:lnTo>
                  <a:pt x="322" y="732"/>
                </a:lnTo>
                <a:lnTo>
                  <a:pt x="320" y="730"/>
                </a:lnTo>
                <a:lnTo>
                  <a:pt x="322" y="728"/>
                </a:lnTo>
                <a:lnTo>
                  <a:pt x="324" y="728"/>
                </a:lnTo>
                <a:lnTo>
                  <a:pt x="324" y="728"/>
                </a:lnTo>
                <a:lnTo>
                  <a:pt x="324" y="730"/>
                </a:lnTo>
                <a:lnTo>
                  <a:pt x="324" y="732"/>
                </a:lnTo>
                <a:lnTo>
                  <a:pt x="326" y="732"/>
                </a:lnTo>
                <a:lnTo>
                  <a:pt x="328" y="732"/>
                </a:lnTo>
                <a:lnTo>
                  <a:pt x="330" y="730"/>
                </a:lnTo>
                <a:lnTo>
                  <a:pt x="333" y="728"/>
                </a:lnTo>
                <a:lnTo>
                  <a:pt x="335" y="726"/>
                </a:lnTo>
                <a:lnTo>
                  <a:pt x="337" y="726"/>
                </a:lnTo>
                <a:lnTo>
                  <a:pt x="337" y="725"/>
                </a:lnTo>
                <a:lnTo>
                  <a:pt x="335" y="721"/>
                </a:lnTo>
                <a:lnTo>
                  <a:pt x="333" y="721"/>
                </a:lnTo>
                <a:lnTo>
                  <a:pt x="333" y="719"/>
                </a:lnTo>
                <a:lnTo>
                  <a:pt x="333" y="719"/>
                </a:lnTo>
                <a:lnTo>
                  <a:pt x="335" y="719"/>
                </a:lnTo>
                <a:lnTo>
                  <a:pt x="335" y="721"/>
                </a:lnTo>
                <a:lnTo>
                  <a:pt x="339" y="723"/>
                </a:lnTo>
                <a:lnTo>
                  <a:pt x="341" y="723"/>
                </a:lnTo>
                <a:lnTo>
                  <a:pt x="341" y="721"/>
                </a:lnTo>
                <a:lnTo>
                  <a:pt x="343" y="721"/>
                </a:lnTo>
                <a:lnTo>
                  <a:pt x="343" y="721"/>
                </a:lnTo>
                <a:lnTo>
                  <a:pt x="343" y="723"/>
                </a:lnTo>
                <a:lnTo>
                  <a:pt x="345" y="723"/>
                </a:lnTo>
                <a:lnTo>
                  <a:pt x="345" y="723"/>
                </a:lnTo>
                <a:lnTo>
                  <a:pt x="350" y="719"/>
                </a:lnTo>
                <a:lnTo>
                  <a:pt x="350" y="717"/>
                </a:lnTo>
                <a:lnTo>
                  <a:pt x="350" y="717"/>
                </a:lnTo>
                <a:lnTo>
                  <a:pt x="350" y="715"/>
                </a:lnTo>
                <a:lnTo>
                  <a:pt x="352" y="713"/>
                </a:lnTo>
                <a:lnTo>
                  <a:pt x="352" y="713"/>
                </a:lnTo>
                <a:lnTo>
                  <a:pt x="352" y="713"/>
                </a:lnTo>
                <a:lnTo>
                  <a:pt x="352" y="715"/>
                </a:lnTo>
                <a:lnTo>
                  <a:pt x="354" y="715"/>
                </a:lnTo>
                <a:lnTo>
                  <a:pt x="356" y="715"/>
                </a:lnTo>
                <a:lnTo>
                  <a:pt x="358" y="711"/>
                </a:lnTo>
                <a:lnTo>
                  <a:pt x="358" y="710"/>
                </a:lnTo>
                <a:lnTo>
                  <a:pt x="358" y="708"/>
                </a:lnTo>
                <a:lnTo>
                  <a:pt x="358" y="706"/>
                </a:lnTo>
                <a:lnTo>
                  <a:pt x="362" y="702"/>
                </a:lnTo>
                <a:lnTo>
                  <a:pt x="365" y="700"/>
                </a:lnTo>
                <a:lnTo>
                  <a:pt x="365" y="698"/>
                </a:lnTo>
                <a:lnTo>
                  <a:pt x="365" y="696"/>
                </a:lnTo>
                <a:lnTo>
                  <a:pt x="365" y="696"/>
                </a:lnTo>
                <a:lnTo>
                  <a:pt x="365" y="695"/>
                </a:lnTo>
                <a:lnTo>
                  <a:pt x="367" y="696"/>
                </a:lnTo>
                <a:lnTo>
                  <a:pt x="369" y="696"/>
                </a:lnTo>
                <a:lnTo>
                  <a:pt x="369" y="696"/>
                </a:lnTo>
                <a:lnTo>
                  <a:pt x="371" y="695"/>
                </a:lnTo>
                <a:lnTo>
                  <a:pt x="369" y="693"/>
                </a:lnTo>
                <a:lnTo>
                  <a:pt x="369" y="693"/>
                </a:lnTo>
                <a:lnTo>
                  <a:pt x="369" y="693"/>
                </a:lnTo>
                <a:lnTo>
                  <a:pt x="371" y="695"/>
                </a:lnTo>
                <a:lnTo>
                  <a:pt x="371" y="693"/>
                </a:lnTo>
                <a:lnTo>
                  <a:pt x="371" y="691"/>
                </a:lnTo>
                <a:lnTo>
                  <a:pt x="373" y="689"/>
                </a:lnTo>
                <a:lnTo>
                  <a:pt x="375" y="689"/>
                </a:lnTo>
                <a:lnTo>
                  <a:pt x="377" y="687"/>
                </a:lnTo>
                <a:lnTo>
                  <a:pt x="377" y="685"/>
                </a:lnTo>
                <a:lnTo>
                  <a:pt x="377" y="685"/>
                </a:lnTo>
                <a:lnTo>
                  <a:pt x="377" y="683"/>
                </a:lnTo>
                <a:lnTo>
                  <a:pt x="379" y="683"/>
                </a:lnTo>
                <a:lnTo>
                  <a:pt x="380" y="683"/>
                </a:lnTo>
                <a:lnTo>
                  <a:pt x="382" y="680"/>
                </a:lnTo>
                <a:lnTo>
                  <a:pt x="386" y="680"/>
                </a:lnTo>
                <a:lnTo>
                  <a:pt x="386" y="678"/>
                </a:lnTo>
                <a:lnTo>
                  <a:pt x="388" y="680"/>
                </a:lnTo>
                <a:lnTo>
                  <a:pt x="390" y="680"/>
                </a:lnTo>
                <a:lnTo>
                  <a:pt x="392" y="676"/>
                </a:lnTo>
                <a:lnTo>
                  <a:pt x="392" y="672"/>
                </a:lnTo>
                <a:lnTo>
                  <a:pt x="392" y="670"/>
                </a:lnTo>
                <a:lnTo>
                  <a:pt x="390" y="668"/>
                </a:lnTo>
                <a:lnTo>
                  <a:pt x="388" y="668"/>
                </a:lnTo>
                <a:lnTo>
                  <a:pt x="390" y="667"/>
                </a:lnTo>
                <a:lnTo>
                  <a:pt x="390" y="663"/>
                </a:lnTo>
                <a:lnTo>
                  <a:pt x="388" y="661"/>
                </a:lnTo>
                <a:lnTo>
                  <a:pt x="388" y="659"/>
                </a:lnTo>
                <a:lnTo>
                  <a:pt x="386" y="657"/>
                </a:lnTo>
                <a:lnTo>
                  <a:pt x="386" y="655"/>
                </a:lnTo>
                <a:lnTo>
                  <a:pt x="386" y="653"/>
                </a:lnTo>
                <a:lnTo>
                  <a:pt x="388" y="653"/>
                </a:lnTo>
                <a:lnTo>
                  <a:pt x="388" y="653"/>
                </a:lnTo>
                <a:lnTo>
                  <a:pt x="390" y="657"/>
                </a:lnTo>
                <a:lnTo>
                  <a:pt x="390" y="659"/>
                </a:lnTo>
                <a:lnTo>
                  <a:pt x="390" y="661"/>
                </a:lnTo>
                <a:lnTo>
                  <a:pt x="392" y="665"/>
                </a:lnTo>
                <a:lnTo>
                  <a:pt x="394" y="665"/>
                </a:lnTo>
                <a:lnTo>
                  <a:pt x="395" y="667"/>
                </a:lnTo>
                <a:lnTo>
                  <a:pt x="394" y="668"/>
                </a:lnTo>
                <a:lnTo>
                  <a:pt x="395" y="672"/>
                </a:lnTo>
                <a:lnTo>
                  <a:pt x="397" y="672"/>
                </a:lnTo>
                <a:lnTo>
                  <a:pt x="399" y="672"/>
                </a:lnTo>
                <a:lnTo>
                  <a:pt x="399" y="672"/>
                </a:lnTo>
                <a:lnTo>
                  <a:pt x="401" y="670"/>
                </a:lnTo>
                <a:lnTo>
                  <a:pt x="403" y="670"/>
                </a:lnTo>
                <a:lnTo>
                  <a:pt x="403" y="672"/>
                </a:lnTo>
                <a:lnTo>
                  <a:pt x="407" y="672"/>
                </a:lnTo>
                <a:lnTo>
                  <a:pt x="409" y="672"/>
                </a:lnTo>
                <a:lnTo>
                  <a:pt x="411" y="670"/>
                </a:lnTo>
                <a:lnTo>
                  <a:pt x="411" y="672"/>
                </a:lnTo>
                <a:lnTo>
                  <a:pt x="412" y="672"/>
                </a:lnTo>
                <a:lnTo>
                  <a:pt x="414" y="670"/>
                </a:lnTo>
                <a:lnTo>
                  <a:pt x="416" y="668"/>
                </a:lnTo>
                <a:lnTo>
                  <a:pt x="416" y="668"/>
                </a:lnTo>
                <a:lnTo>
                  <a:pt x="416" y="667"/>
                </a:lnTo>
                <a:lnTo>
                  <a:pt x="418" y="665"/>
                </a:lnTo>
                <a:lnTo>
                  <a:pt x="420" y="667"/>
                </a:lnTo>
                <a:lnTo>
                  <a:pt x="424" y="670"/>
                </a:lnTo>
                <a:lnTo>
                  <a:pt x="424" y="672"/>
                </a:lnTo>
                <a:lnTo>
                  <a:pt x="426" y="672"/>
                </a:lnTo>
                <a:lnTo>
                  <a:pt x="427" y="670"/>
                </a:lnTo>
                <a:lnTo>
                  <a:pt x="429" y="670"/>
                </a:lnTo>
                <a:lnTo>
                  <a:pt x="429" y="667"/>
                </a:lnTo>
                <a:lnTo>
                  <a:pt x="429" y="667"/>
                </a:lnTo>
                <a:lnTo>
                  <a:pt x="431" y="667"/>
                </a:lnTo>
                <a:lnTo>
                  <a:pt x="431" y="668"/>
                </a:lnTo>
                <a:lnTo>
                  <a:pt x="433" y="667"/>
                </a:lnTo>
                <a:lnTo>
                  <a:pt x="433" y="665"/>
                </a:lnTo>
                <a:lnTo>
                  <a:pt x="435" y="667"/>
                </a:lnTo>
                <a:lnTo>
                  <a:pt x="437" y="667"/>
                </a:lnTo>
                <a:lnTo>
                  <a:pt x="437" y="665"/>
                </a:lnTo>
                <a:lnTo>
                  <a:pt x="437" y="663"/>
                </a:lnTo>
                <a:lnTo>
                  <a:pt x="439" y="663"/>
                </a:lnTo>
                <a:lnTo>
                  <a:pt x="441" y="663"/>
                </a:lnTo>
                <a:lnTo>
                  <a:pt x="443" y="663"/>
                </a:lnTo>
                <a:lnTo>
                  <a:pt x="443" y="661"/>
                </a:lnTo>
                <a:lnTo>
                  <a:pt x="443" y="661"/>
                </a:lnTo>
                <a:lnTo>
                  <a:pt x="443" y="663"/>
                </a:lnTo>
                <a:lnTo>
                  <a:pt x="444" y="663"/>
                </a:lnTo>
                <a:lnTo>
                  <a:pt x="446" y="661"/>
                </a:lnTo>
                <a:lnTo>
                  <a:pt x="446" y="659"/>
                </a:lnTo>
                <a:lnTo>
                  <a:pt x="448" y="659"/>
                </a:lnTo>
                <a:lnTo>
                  <a:pt x="450" y="661"/>
                </a:lnTo>
                <a:lnTo>
                  <a:pt x="450" y="663"/>
                </a:lnTo>
                <a:lnTo>
                  <a:pt x="452" y="659"/>
                </a:lnTo>
                <a:lnTo>
                  <a:pt x="454" y="659"/>
                </a:lnTo>
                <a:lnTo>
                  <a:pt x="454" y="661"/>
                </a:lnTo>
                <a:lnTo>
                  <a:pt x="456" y="661"/>
                </a:lnTo>
                <a:lnTo>
                  <a:pt x="458" y="661"/>
                </a:lnTo>
                <a:lnTo>
                  <a:pt x="460" y="659"/>
                </a:lnTo>
                <a:lnTo>
                  <a:pt x="460" y="657"/>
                </a:lnTo>
                <a:lnTo>
                  <a:pt x="463" y="657"/>
                </a:lnTo>
                <a:lnTo>
                  <a:pt x="465" y="657"/>
                </a:lnTo>
                <a:lnTo>
                  <a:pt x="467" y="657"/>
                </a:lnTo>
                <a:lnTo>
                  <a:pt x="469" y="659"/>
                </a:lnTo>
                <a:lnTo>
                  <a:pt x="469" y="659"/>
                </a:lnTo>
                <a:lnTo>
                  <a:pt x="471" y="655"/>
                </a:lnTo>
                <a:lnTo>
                  <a:pt x="473" y="653"/>
                </a:lnTo>
                <a:lnTo>
                  <a:pt x="476" y="653"/>
                </a:lnTo>
                <a:lnTo>
                  <a:pt x="476" y="653"/>
                </a:lnTo>
                <a:lnTo>
                  <a:pt x="480" y="652"/>
                </a:lnTo>
                <a:lnTo>
                  <a:pt x="480" y="652"/>
                </a:lnTo>
                <a:lnTo>
                  <a:pt x="480" y="650"/>
                </a:lnTo>
                <a:lnTo>
                  <a:pt x="480" y="648"/>
                </a:lnTo>
                <a:lnTo>
                  <a:pt x="480" y="646"/>
                </a:lnTo>
                <a:lnTo>
                  <a:pt x="482" y="64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586C0C8A-51AE-47D6-9C40-43585630E664}"/>
              </a:ext>
            </a:extLst>
          </p:cNvPr>
          <p:cNvSpPr>
            <a:spLocks/>
          </p:cNvSpPr>
          <p:nvPr/>
        </p:nvSpPr>
        <p:spPr bwMode="auto">
          <a:xfrm>
            <a:off x="4956046" y="2352312"/>
            <a:ext cx="12948" cy="6474"/>
          </a:xfrm>
          <a:custGeom>
            <a:avLst/>
            <a:gdLst>
              <a:gd name="T0" fmla="*/ 8 w 8"/>
              <a:gd name="T1" fmla="*/ 4 h 4"/>
              <a:gd name="T2" fmla="*/ 6 w 8"/>
              <a:gd name="T3" fmla="*/ 2 h 4"/>
              <a:gd name="T4" fmla="*/ 4 w 8"/>
              <a:gd name="T5" fmla="*/ 2 h 4"/>
              <a:gd name="T6" fmla="*/ 2 w 8"/>
              <a:gd name="T7" fmla="*/ 0 h 4"/>
              <a:gd name="T8" fmla="*/ 0 w 8"/>
              <a:gd name="T9" fmla="*/ 2 h 4"/>
              <a:gd name="T10" fmla="*/ 2 w 8"/>
              <a:gd name="T11" fmla="*/ 4 h 4"/>
              <a:gd name="T12" fmla="*/ 4 w 8"/>
              <a:gd name="T13" fmla="*/ 4 h 4"/>
              <a:gd name="T14" fmla="*/ 4 w 8"/>
              <a:gd name="T15" fmla="*/ 4 h 4"/>
              <a:gd name="T16" fmla="*/ 8 w 8"/>
              <a:gd name="T17" fmla="*/ 4 h 4"/>
              <a:gd name="T18" fmla="*/ 8 w 8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4">
                <a:moveTo>
                  <a:pt x="8" y="4"/>
                </a:move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667404FD-52F4-4934-A9FD-E88AB0F2391B}"/>
              </a:ext>
            </a:extLst>
          </p:cNvPr>
          <p:cNvSpPr>
            <a:spLocks/>
          </p:cNvSpPr>
          <p:nvPr/>
        </p:nvSpPr>
        <p:spPr bwMode="auto">
          <a:xfrm>
            <a:off x="5011076" y="2255198"/>
            <a:ext cx="6474" cy="22660"/>
          </a:xfrm>
          <a:custGeom>
            <a:avLst/>
            <a:gdLst>
              <a:gd name="T0" fmla="*/ 4 w 4"/>
              <a:gd name="T1" fmla="*/ 6 h 14"/>
              <a:gd name="T2" fmla="*/ 4 w 4"/>
              <a:gd name="T3" fmla="*/ 4 h 14"/>
              <a:gd name="T4" fmla="*/ 2 w 4"/>
              <a:gd name="T5" fmla="*/ 2 h 14"/>
              <a:gd name="T6" fmla="*/ 0 w 4"/>
              <a:gd name="T7" fmla="*/ 0 h 14"/>
              <a:gd name="T8" fmla="*/ 0 w 4"/>
              <a:gd name="T9" fmla="*/ 2 h 14"/>
              <a:gd name="T10" fmla="*/ 0 w 4"/>
              <a:gd name="T11" fmla="*/ 4 h 14"/>
              <a:gd name="T12" fmla="*/ 2 w 4"/>
              <a:gd name="T13" fmla="*/ 6 h 14"/>
              <a:gd name="T14" fmla="*/ 2 w 4"/>
              <a:gd name="T15" fmla="*/ 10 h 14"/>
              <a:gd name="T16" fmla="*/ 2 w 4"/>
              <a:gd name="T17" fmla="*/ 14 h 14"/>
              <a:gd name="T18" fmla="*/ 4 w 4"/>
              <a:gd name="T19" fmla="*/ 14 h 14"/>
              <a:gd name="T20" fmla="*/ 4 w 4"/>
              <a:gd name="T21" fmla="*/ 10 h 14"/>
              <a:gd name="T22" fmla="*/ 4 w 4"/>
              <a:gd name="T23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14">
                <a:moveTo>
                  <a:pt x="4" y="6"/>
                </a:move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10"/>
                </a:lnTo>
                <a:lnTo>
                  <a:pt x="2" y="14"/>
                </a:lnTo>
                <a:lnTo>
                  <a:pt x="4" y="14"/>
                </a:lnTo>
                <a:lnTo>
                  <a:pt x="4" y="10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0F9D695F-5B7A-4F03-865C-AF2FB604E957}"/>
              </a:ext>
            </a:extLst>
          </p:cNvPr>
          <p:cNvSpPr>
            <a:spLocks/>
          </p:cNvSpPr>
          <p:nvPr/>
        </p:nvSpPr>
        <p:spPr bwMode="auto">
          <a:xfrm>
            <a:off x="4980324" y="2347456"/>
            <a:ext cx="0" cy="4856"/>
          </a:xfrm>
          <a:custGeom>
            <a:avLst/>
            <a:gdLst>
              <a:gd name="T0" fmla="*/ 0 h 3"/>
              <a:gd name="T1" fmla="*/ 3 h 3"/>
              <a:gd name="T2" fmla="*/ 2 h 3"/>
              <a:gd name="T3" fmla="*/ 0 h 3"/>
              <a:gd name="T4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0B9CCFBF-F179-488B-AD2B-C12E39A563C8}"/>
              </a:ext>
            </a:extLst>
          </p:cNvPr>
          <p:cNvSpPr>
            <a:spLocks/>
          </p:cNvSpPr>
          <p:nvPr/>
        </p:nvSpPr>
        <p:spPr bwMode="auto">
          <a:xfrm>
            <a:off x="4977087" y="2319940"/>
            <a:ext cx="12948" cy="8093"/>
          </a:xfrm>
          <a:custGeom>
            <a:avLst/>
            <a:gdLst>
              <a:gd name="T0" fmla="*/ 8 w 8"/>
              <a:gd name="T1" fmla="*/ 5 h 5"/>
              <a:gd name="T2" fmla="*/ 6 w 8"/>
              <a:gd name="T3" fmla="*/ 4 h 5"/>
              <a:gd name="T4" fmla="*/ 2 w 8"/>
              <a:gd name="T5" fmla="*/ 2 h 5"/>
              <a:gd name="T6" fmla="*/ 0 w 8"/>
              <a:gd name="T7" fmla="*/ 0 h 5"/>
              <a:gd name="T8" fmla="*/ 0 w 8"/>
              <a:gd name="T9" fmla="*/ 0 h 5"/>
              <a:gd name="T10" fmla="*/ 0 w 8"/>
              <a:gd name="T11" fmla="*/ 0 h 5"/>
              <a:gd name="T12" fmla="*/ 2 w 8"/>
              <a:gd name="T13" fmla="*/ 4 h 5"/>
              <a:gd name="T14" fmla="*/ 6 w 8"/>
              <a:gd name="T15" fmla="*/ 5 h 5"/>
              <a:gd name="T16" fmla="*/ 6 w 8"/>
              <a:gd name="T17" fmla="*/ 5 h 5"/>
              <a:gd name="T18" fmla="*/ 8 w 8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5">
                <a:moveTo>
                  <a:pt x="8" y="5"/>
                </a:move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6" y="5"/>
                </a:lnTo>
                <a:lnTo>
                  <a:pt x="6" y="5"/>
                </a:lnTo>
                <a:lnTo>
                  <a:pt x="8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AEB22C3A-5F5D-4B24-AAC8-237EC44516E6}"/>
              </a:ext>
            </a:extLst>
          </p:cNvPr>
          <p:cNvSpPr>
            <a:spLocks/>
          </p:cNvSpPr>
          <p:nvPr/>
        </p:nvSpPr>
        <p:spPr bwMode="auto">
          <a:xfrm>
            <a:off x="5035355" y="2240631"/>
            <a:ext cx="6474" cy="6474"/>
          </a:xfrm>
          <a:custGeom>
            <a:avLst/>
            <a:gdLst>
              <a:gd name="T0" fmla="*/ 4 w 4"/>
              <a:gd name="T1" fmla="*/ 2 h 4"/>
              <a:gd name="T2" fmla="*/ 2 w 4"/>
              <a:gd name="T3" fmla="*/ 0 h 4"/>
              <a:gd name="T4" fmla="*/ 0 w 4"/>
              <a:gd name="T5" fmla="*/ 0 h 4"/>
              <a:gd name="T6" fmla="*/ 2 w 4"/>
              <a:gd name="T7" fmla="*/ 2 h 4"/>
              <a:gd name="T8" fmla="*/ 2 w 4"/>
              <a:gd name="T9" fmla="*/ 4 h 4"/>
              <a:gd name="T10" fmla="*/ 4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5" name="Rectangle 1044">
            <a:extLst>
              <a:ext uri="{FF2B5EF4-FFF2-40B4-BE49-F238E27FC236}">
                <a16:creationId xmlns:a16="http://schemas.microsoft.com/office/drawing/2014/main" id="{30BE14EF-EF9F-4215-B455-48FE150C0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6046" y="2383064"/>
            <a:ext cx="1619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E22F78BE-5059-4E74-B819-12A7B1291528}"/>
              </a:ext>
            </a:extLst>
          </p:cNvPr>
          <p:cNvSpPr>
            <a:spLocks/>
          </p:cNvSpPr>
          <p:nvPr/>
        </p:nvSpPr>
        <p:spPr bwMode="auto">
          <a:xfrm>
            <a:off x="4962520" y="2365260"/>
            <a:ext cx="0" cy="3237"/>
          </a:xfrm>
          <a:custGeom>
            <a:avLst/>
            <a:gdLst>
              <a:gd name="T0" fmla="*/ 2 h 2"/>
              <a:gd name="T1" fmla="*/ 2 h 2"/>
              <a:gd name="T2" fmla="*/ 2 h 2"/>
              <a:gd name="T3" fmla="*/ 0 h 2"/>
              <a:gd name="T4" fmla="*/ 0 h 2"/>
              <a:gd name="T5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852B4D25-35E1-4E72-93B8-C7AD7B50A6AD}"/>
              </a:ext>
            </a:extLst>
          </p:cNvPr>
          <p:cNvSpPr>
            <a:spLocks/>
          </p:cNvSpPr>
          <p:nvPr/>
        </p:nvSpPr>
        <p:spPr bwMode="auto">
          <a:xfrm>
            <a:off x="4807139" y="2431621"/>
            <a:ext cx="6474" cy="6474"/>
          </a:xfrm>
          <a:custGeom>
            <a:avLst/>
            <a:gdLst>
              <a:gd name="T0" fmla="*/ 2 w 4"/>
              <a:gd name="T1" fmla="*/ 2 h 4"/>
              <a:gd name="T2" fmla="*/ 2 w 4"/>
              <a:gd name="T3" fmla="*/ 4 h 4"/>
              <a:gd name="T4" fmla="*/ 4 w 4"/>
              <a:gd name="T5" fmla="*/ 4 h 4"/>
              <a:gd name="T6" fmla="*/ 4 w 4"/>
              <a:gd name="T7" fmla="*/ 0 h 4"/>
              <a:gd name="T8" fmla="*/ 2 w 4"/>
              <a:gd name="T9" fmla="*/ 0 h 4"/>
              <a:gd name="T10" fmla="*/ 0 w 4"/>
              <a:gd name="T11" fmla="*/ 0 h 4"/>
              <a:gd name="T12" fmla="*/ 0 w 4"/>
              <a:gd name="T13" fmla="*/ 2 h 4"/>
              <a:gd name="T14" fmla="*/ 2 w 4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2" y="4"/>
                </a:lnTo>
                <a:lnTo>
                  <a:pt x="4" y="4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40BC4B47-3B2E-4C1A-B86D-B672F8C1C155}"/>
              </a:ext>
            </a:extLst>
          </p:cNvPr>
          <p:cNvSpPr>
            <a:spLocks/>
          </p:cNvSpPr>
          <p:nvPr/>
        </p:nvSpPr>
        <p:spPr bwMode="auto">
          <a:xfrm>
            <a:off x="4745634" y="2206642"/>
            <a:ext cx="6474" cy="6474"/>
          </a:xfrm>
          <a:custGeom>
            <a:avLst/>
            <a:gdLst>
              <a:gd name="T0" fmla="*/ 0 w 4"/>
              <a:gd name="T1" fmla="*/ 2 h 4"/>
              <a:gd name="T2" fmla="*/ 0 w 4"/>
              <a:gd name="T3" fmla="*/ 4 h 4"/>
              <a:gd name="T4" fmla="*/ 0 w 4"/>
              <a:gd name="T5" fmla="*/ 4 h 4"/>
              <a:gd name="T6" fmla="*/ 4 w 4"/>
              <a:gd name="T7" fmla="*/ 2 h 4"/>
              <a:gd name="T8" fmla="*/ 2 w 4"/>
              <a:gd name="T9" fmla="*/ 2 h 4"/>
              <a:gd name="T10" fmla="*/ 2 w 4"/>
              <a:gd name="T11" fmla="*/ 0 h 4"/>
              <a:gd name="T12" fmla="*/ 0 w 4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4"/>
                </a:lnTo>
                <a:lnTo>
                  <a:pt x="0" y="4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7DDA2A65-5094-434A-8D8F-FA3B1EEFF515}"/>
              </a:ext>
            </a:extLst>
          </p:cNvPr>
          <p:cNvSpPr>
            <a:spLocks/>
          </p:cNvSpPr>
          <p:nvPr/>
        </p:nvSpPr>
        <p:spPr bwMode="auto">
          <a:xfrm>
            <a:off x="4742397" y="2201786"/>
            <a:ext cx="6474" cy="4856"/>
          </a:xfrm>
          <a:custGeom>
            <a:avLst/>
            <a:gdLst>
              <a:gd name="T0" fmla="*/ 0 w 4"/>
              <a:gd name="T1" fmla="*/ 0 h 3"/>
              <a:gd name="T2" fmla="*/ 2 w 4"/>
              <a:gd name="T3" fmla="*/ 2 h 3"/>
              <a:gd name="T4" fmla="*/ 4 w 4"/>
              <a:gd name="T5" fmla="*/ 3 h 3"/>
              <a:gd name="T6" fmla="*/ 4 w 4"/>
              <a:gd name="T7" fmla="*/ 0 h 3"/>
              <a:gd name="T8" fmla="*/ 2 w 4"/>
              <a:gd name="T9" fmla="*/ 0 h 3"/>
              <a:gd name="T10" fmla="*/ 0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2" y="2"/>
                </a:lnTo>
                <a:lnTo>
                  <a:pt x="4" y="3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D9F5EBBB-E8AC-4065-996C-0168613713B9}"/>
              </a:ext>
            </a:extLst>
          </p:cNvPr>
          <p:cNvSpPr>
            <a:spLocks/>
          </p:cNvSpPr>
          <p:nvPr/>
        </p:nvSpPr>
        <p:spPr bwMode="auto">
          <a:xfrm>
            <a:off x="4834654" y="2428384"/>
            <a:ext cx="6474" cy="3237"/>
          </a:xfrm>
          <a:custGeom>
            <a:avLst/>
            <a:gdLst>
              <a:gd name="T0" fmla="*/ 4 w 4"/>
              <a:gd name="T1" fmla="*/ 2 h 2"/>
              <a:gd name="T2" fmla="*/ 2 w 4"/>
              <a:gd name="T3" fmla="*/ 0 h 2"/>
              <a:gd name="T4" fmla="*/ 0 w 4"/>
              <a:gd name="T5" fmla="*/ 0 h 2"/>
              <a:gd name="T6" fmla="*/ 2 w 4"/>
              <a:gd name="T7" fmla="*/ 2 h 2"/>
              <a:gd name="T8" fmla="*/ 4 w 4"/>
              <a:gd name="T9" fmla="*/ 2 h 2"/>
              <a:gd name="T10" fmla="*/ 4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D37CB7C6-9C14-48E9-9EC5-8DC5E955E0F4}"/>
              </a:ext>
            </a:extLst>
          </p:cNvPr>
          <p:cNvSpPr>
            <a:spLocks/>
          </p:cNvSpPr>
          <p:nvPr/>
        </p:nvSpPr>
        <p:spPr bwMode="auto">
          <a:xfrm>
            <a:off x="4894541" y="2476940"/>
            <a:ext cx="9711" cy="6474"/>
          </a:xfrm>
          <a:custGeom>
            <a:avLst/>
            <a:gdLst>
              <a:gd name="T0" fmla="*/ 0 w 6"/>
              <a:gd name="T1" fmla="*/ 4 h 4"/>
              <a:gd name="T2" fmla="*/ 0 w 6"/>
              <a:gd name="T3" fmla="*/ 4 h 4"/>
              <a:gd name="T4" fmla="*/ 2 w 6"/>
              <a:gd name="T5" fmla="*/ 4 h 4"/>
              <a:gd name="T6" fmla="*/ 4 w 6"/>
              <a:gd name="T7" fmla="*/ 4 h 4"/>
              <a:gd name="T8" fmla="*/ 6 w 6"/>
              <a:gd name="T9" fmla="*/ 2 h 4"/>
              <a:gd name="T10" fmla="*/ 4 w 6"/>
              <a:gd name="T11" fmla="*/ 0 h 4"/>
              <a:gd name="T12" fmla="*/ 2 w 6"/>
              <a:gd name="T13" fmla="*/ 0 h 4"/>
              <a:gd name="T14" fmla="*/ 0 w 6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18110F0D-A262-4ED6-9031-9D2B73FF075E}"/>
              </a:ext>
            </a:extLst>
          </p:cNvPr>
          <p:cNvSpPr>
            <a:spLocks/>
          </p:cNvSpPr>
          <p:nvPr/>
        </p:nvSpPr>
        <p:spPr bwMode="auto">
          <a:xfrm>
            <a:off x="4928530" y="2434858"/>
            <a:ext cx="6474" cy="3237"/>
          </a:xfrm>
          <a:custGeom>
            <a:avLst/>
            <a:gdLst>
              <a:gd name="T0" fmla="*/ 2 w 4"/>
              <a:gd name="T1" fmla="*/ 0 h 2"/>
              <a:gd name="T2" fmla="*/ 0 w 4"/>
              <a:gd name="T3" fmla="*/ 0 h 2"/>
              <a:gd name="T4" fmla="*/ 2 w 4"/>
              <a:gd name="T5" fmla="*/ 2 h 2"/>
              <a:gd name="T6" fmla="*/ 4 w 4"/>
              <a:gd name="T7" fmla="*/ 2 h 2"/>
              <a:gd name="T8" fmla="*/ 4 w 4"/>
              <a:gd name="T9" fmla="*/ 0 h 2"/>
              <a:gd name="T10" fmla="*/ 2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9656ABCF-12B1-4924-9CD7-6A1474F6C769}"/>
              </a:ext>
            </a:extLst>
          </p:cNvPr>
          <p:cNvSpPr>
            <a:spLocks/>
          </p:cNvSpPr>
          <p:nvPr/>
        </p:nvSpPr>
        <p:spPr bwMode="auto">
          <a:xfrm>
            <a:off x="4845984" y="2428384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0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2 h 2"/>
              <a:gd name="T10" fmla="*/ 0 w 4"/>
              <a:gd name="T11" fmla="*/ 2 h 2"/>
              <a:gd name="T12" fmla="*/ 2 w 4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EBA06C97-2D7F-402C-A49B-4EE21F75EACF}"/>
              </a:ext>
            </a:extLst>
          </p:cNvPr>
          <p:cNvSpPr>
            <a:spLocks/>
          </p:cNvSpPr>
          <p:nvPr/>
        </p:nvSpPr>
        <p:spPr bwMode="auto">
          <a:xfrm>
            <a:off x="4897778" y="2465610"/>
            <a:ext cx="12948" cy="8093"/>
          </a:xfrm>
          <a:custGeom>
            <a:avLst/>
            <a:gdLst>
              <a:gd name="T0" fmla="*/ 6 w 8"/>
              <a:gd name="T1" fmla="*/ 5 h 5"/>
              <a:gd name="T2" fmla="*/ 8 w 8"/>
              <a:gd name="T3" fmla="*/ 3 h 5"/>
              <a:gd name="T4" fmla="*/ 2 w 8"/>
              <a:gd name="T5" fmla="*/ 0 h 5"/>
              <a:gd name="T6" fmla="*/ 0 w 8"/>
              <a:gd name="T7" fmla="*/ 0 h 5"/>
              <a:gd name="T8" fmla="*/ 0 w 8"/>
              <a:gd name="T9" fmla="*/ 2 h 5"/>
              <a:gd name="T10" fmla="*/ 4 w 8"/>
              <a:gd name="T11" fmla="*/ 5 h 5"/>
              <a:gd name="T12" fmla="*/ 6 w 8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6" y="5"/>
                </a:moveTo>
                <a:lnTo>
                  <a:pt x="8" y="3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4" y="5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97202282-941E-4869-8EFF-094FD6F78599}"/>
              </a:ext>
            </a:extLst>
          </p:cNvPr>
          <p:cNvSpPr>
            <a:spLocks/>
          </p:cNvSpPr>
          <p:nvPr/>
        </p:nvSpPr>
        <p:spPr bwMode="auto">
          <a:xfrm>
            <a:off x="4865407" y="2455899"/>
            <a:ext cx="4856" cy="9711"/>
          </a:xfrm>
          <a:custGeom>
            <a:avLst/>
            <a:gdLst>
              <a:gd name="T0" fmla="*/ 1 w 3"/>
              <a:gd name="T1" fmla="*/ 6 h 6"/>
              <a:gd name="T2" fmla="*/ 3 w 3"/>
              <a:gd name="T3" fmla="*/ 4 h 6"/>
              <a:gd name="T4" fmla="*/ 3 w 3"/>
              <a:gd name="T5" fmla="*/ 0 h 6"/>
              <a:gd name="T6" fmla="*/ 1 w 3"/>
              <a:gd name="T7" fmla="*/ 0 h 6"/>
              <a:gd name="T8" fmla="*/ 1 w 3"/>
              <a:gd name="T9" fmla="*/ 2 h 6"/>
              <a:gd name="T10" fmla="*/ 0 w 3"/>
              <a:gd name="T11" fmla="*/ 4 h 6"/>
              <a:gd name="T12" fmla="*/ 0 w 3"/>
              <a:gd name="T13" fmla="*/ 6 h 6"/>
              <a:gd name="T14" fmla="*/ 1 w 3"/>
              <a:gd name="T15" fmla="*/ 6 h 6"/>
              <a:gd name="T16" fmla="*/ 1 w 3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6">
                <a:moveTo>
                  <a:pt x="1" y="6"/>
                </a:moveTo>
                <a:lnTo>
                  <a:pt x="3" y="4"/>
                </a:lnTo>
                <a:lnTo>
                  <a:pt x="3" y="0"/>
                </a:lnTo>
                <a:lnTo>
                  <a:pt x="1" y="0"/>
                </a:lnTo>
                <a:lnTo>
                  <a:pt x="1" y="2"/>
                </a:lnTo>
                <a:lnTo>
                  <a:pt x="0" y="4"/>
                </a:lnTo>
                <a:lnTo>
                  <a:pt x="0" y="6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F0A87E93-2811-4626-AE5A-DED2EC459100}"/>
              </a:ext>
            </a:extLst>
          </p:cNvPr>
          <p:cNvSpPr>
            <a:spLocks/>
          </p:cNvSpPr>
          <p:nvPr/>
        </p:nvSpPr>
        <p:spPr bwMode="auto">
          <a:xfrm>
            <a:off x="4837891" y="1942818"/>
            <a:ext cx="3237" cy="9711"/>
          </a:xfrm>
          <a:custGeom>
            <a:avLst/>
            <a:gdLst>
              <a:gd name="T0" fmla="*/ 0 w 2"/>
              <a:gd name="T1" fmla="*/ 4 h 6"/>
              <a:gd name="T2" fmla="*/ 2 w 2"/>
              <a:gd name="T3" fmla="*/ 6 h 6"/>
              <a:gd name="T4" fmla="*/ 2 w 2"/>
              <a:gd name="T5" fmla="*/ 4 h 6"/>
              <a:gd name="T6" fmla="*/ 0 w 2"/>
              <a:gd name="T7" fmla="*/ 2 h 6"/>
              <a:gd name="T8" fmla="*/ 0 w 2"/>
              <a:gd name="T9" fmla="*/ 0 h 6"/>
              <a:gd name="T10" fmla="*/ 0 w 2"/>
              <a:gd name="T1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0" y="4"/>
                </a:move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8A6D9512-CEBA-4AF9-80CB-E0445AF4EBCC}"/>
              </a:ext>
            </a:extLst>
          </p:cNvPr>
          <p:cNvSpPr>
            <a:spLocks/>
          </p:cNvSpPr>
          <p:nvPr/>
        </p:nvSpPr>
        <p:spPr bwMode="auto">
          <a:xfrm>
            <a:off x="5514446" y="1649859"/>
            <a:ext cx="8093" cy="6474"/>
          </a:xfrm>
          <a:custGeom>
            <a:avLst/>
            <a:gdLst>
              <a:gd name="T0" fmla="*/ 4 w 5"/>
              <a:gd name="T1" fmla="*/ 4 h 4"/>
              <a:gd name="T2" fmla="*/ 5 w 5"/>
              <a:gd name="T3" fmla="*/ 2 h 4"/>
              <a:gd name="T4" fmla="*/ 4 w 5"/>
              <a:gd name="T5" fmla="*/ 0 h 4"/>
              <a:gd name="T6" fmla="*/ 2 w 5"/>
              <a:gd name="T7" fmla="*/ 0 h 4"/>
              <a:gd name="T8" fmla="*/ 0 w 5"/>
              <a:gd name="T9" fmla="*/ 2 h 4"/>
              <a:gd name="T10" fmla="*/ 0 w 5"/>
              <a:gd name="T11" fmla="*/ 4 h 4"/>
              <a:gd name="T12" fmla="*/ 0 w 5"/>
              <a:gd name="T13" fmla="*/ 4 h 4"/>
              <a:gd name="T14" fmla="*/ 4 w 5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4" y="4"/>
                </a:move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FA1BD4B7-0EEE-4DB8-8A24-4C6764E6EAB1}"/>
              </a:ext>
            </a:extLst>
          </p:cNvPr>
          <p:cNvSpPr>
            <a:spLocks/>
          </p:cNvSpPr>
          <p:nvPr/>
        </p:nvSpPr>
        <p:spPr bwMode="auto">
          <a:xfrm>
            <a:off x="5483694" y="1855416"/>
            <a:ext cx="3237" cy="323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  <a:gd name="T8" fmla="*/ 0 w 2"/>
              <a:gd name="T9" fmla="*/ 0 h 2"/>
              <a:gd name="T10" fmla="*/ 0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C0D21A92-39F8-4BBB-B3F1-54A552D3625D}"/>
              </a:ext>
            </a:extLst>
          </p:cNvPr>
          <p:cNvSpPr>
            <a:spLocks/>
          </p:cNvSpPr>
          <p:nvPr/>
        </p:nvSpPr>
        <p:spPr bwMode="auto">
          <a:xfrm>
            <a:off x="5514446" y="1743735"/>
            <a:ext cx="8093" cy="17804"/>
          </a:xfrm>
          <a:custGeom>
            <a:avLst/>
            <a:gdLst>
              <a:gd name="T0" fmla="*/ 0 w 5"/>
              <a:gd name="T1" fmla="*/ 0 h 11"/>
              <a:gd name="T2" fmla="*/ 0 w 5"/>
              <a:gd name="T3" fmla="*/ 2 h 11"/>
              <a:gd name="T4" fmla="*/ 0 w 5"/>
              <a:gd name="T5" fmla="*/ 7 h 11"/>
              <a:gd name="T6" fmla="*/ 0 w 5"/>
              <a:gd name="T7" fmla="*/ 9 h 11"/>
              <a:gd name="T8" fmla="*/ 4 w 5"/>
              <a:gd name="T9" fmla="*/ 11 h 11"/>
              <a:gd name="T10" fmla="*/ 5 w 5"/>
              <a:gd name="T11" fmla="*/ 9 h 11"/>
              <a:gd name="T12" fmla="*/ 5 w 5"/>
              <a:gd name="T13" fmla="*/ 7 h 11"/>
              <a:gd name="T14" fmla="*/ 5 w 5"/>
              <a:gd name="T15" fmla="*/ 5 h 11"/>
              <a:gd name="T16" fmla="*/ 5 w 5"/>
              <a:gd name="T17" fmla="*/ 4 h 11"/>
              <a:gd name="T18" fmla="*/ 4 w 5"/>
              <a:gd name="T19" fmla="*/ 0 h 11"/>
              <a:gd name="T20" fmla="*/ 0 w 5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11">
                <a:moveTo>
                  <a:pt x="0" y="0"/>
                </a:moveTo>
                <a:lnTo>
                  <a:pt x="0" y="2"/>
                </a:lnTo>
                <a:lnTo>
                  <a:pt x="0" y="7"/>
                </a:lnTo>
                <a:lnTo>
                  <a:pt x="0" y="9"/>
                </a:lnTo>
                <a:lnTo>
                  <a:pt x="4" y="11"/>
                </a:lnTo>
                <a:lnTo>
                  <a:pt x="5" y="9"/>
                </a:lnTo>
                <a:lnTo>
                  <a:pt x="5" y="7"/>
                </a:lnTo>
                <a:lnTo>
                  <a:pt x="5" y="5"/>
                </a:lnTo>
                <a:lnTo>
                  <a:pt x="5" y="4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AF1A2289-C44F-46E3-A9AB-9E79AAA19CCE}"/>
              </a:ext>
            </a:extLst>
          </p:cNvPr>
          <p:cNvSpPr>
            <a:spLocks/>
          </p:cNvSpPr>
          <p:nvPr/>
        </p:nvSpPr>
        <p:spPr bwMode="auto">
          <a:xfrm>
            <a:off x="5483694" y="1776107"/>
            <a:ext cx="30753" cy="24278"/>
          </a:xfrm>
          <a:custGeom>
            <a:avLst/>
            <a:gdLst>
              <a:gd name="T0" fmla="*/ 7 w 19"/>
              <a:gd name="T1" fmla="*/ 0 h 15"/>
              <a:gd name="T2" fmla="*/ 2 w 19"/>
              <a:gd name="T3" fmla="*/ 2 h 15"/>
              <a:gd name="T4" fmla="*/ 0 w 19"/>
              <a:gd name="T5" fmla="*/ 6 h 15"/>
              <a:gd name="T6" fmla="*/ 0 w 19"/>
              <a:gd name="T7" fmla="*/ 8 h 15"/>
              <a:gd name="T8" fmla="*/ 2 w 19"/>
              <a:gd name="T9" fmla="*/ 10 h 15"/>
              <a:gd name="T10" fmla="*/ 4 w 19"/>
              <a:gd name="T11" fmla="*/ 12 h 15"/>
              <a:gd name="T12" fmla="*/ 7 w 19"/>
              <a:gd name="T13" fmla="*/ 14 h 15"/>
              <a:gd name="T14" fmla="*/ 9 w 19"/>
              <a:gd name="T15" fmla="*/ 14 h 15"/>
              <a:gd name="T16" fmla="*/ 13 w 19"/>
              <a:gd name="T17" fmla="*/ 15 h 15"/>
              <a:gd name="T18" fmla="*/ 17 w 19"/>
              <a:gd name="T19" fmla="*/ 14 h 15"/>
              <a:gd name="T20" fmla="*/ 17 w 19"/>
              <a:gd name="T21" fmla="*/ 10 h 15"/>
              <a:gd name="T22" fmla="*/ 19 w 19"/>
              <a:gd name="T23" fmla="*/ 8 h 15"/>
              <a:gd name="T24" fmla="*/ 17 w 19"/>
              <a:gd name="T25" fmla="*/ 4 h 15"/>
              <a:gd name="T26" fmla="*/ 11 w 19"/>
              <a:gd name="T27" fmla="*/ 0 h 15"/>
              <a:gd name="T28" fmla="*/ 7 w 19"/>
              <a:gd name="T2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5">
                <a:moveTo>
                  <a:pt x="7" y="0"/>
                </a:moveTo>
                <a:lnTo>
                  <a:pt x="2" y="2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2"/>
                </a:lnTo>
                <a:lnTo>
                  <a:pt x="7" y="14"/>
                </a:lnTo>
                <a:lnTo>
                  <a:pt x="9" y="14"/>
                </a:lnTo>
                <a:lnTo>
                  <a:pt x="13" y="15"/>
                </a:lnTo>
                <a:lnTo>
                  <a:pt x="17" y="14"/>
                </a:lnTo>
                <a:lnTo>
                  <a:pt x="17" y="10"/>
                </a:lnTo>
                <a:lnTo>
                  <a:pt x="19" y="8"/>
                </a:lnTo>
                <a:lnTo>
                  <a:pt x="17" y="4"/>
                </a:lnTo>
                <a:lnTo>
                  <a:pt x="11" y="0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D5EFACA4-BFE8-4309-8541-252A6774B5A4}"/>
              </a:ext>
            </a:extLst>
          </p:cNvPr>
          <p:cNvSpPr>
            <a:spLocks/>
          </p:cNvSpPr>
          <p:nvPr/>
        </p:nvSpPr>
        <p:spPr bwMode="auto">
          <a:xfrm>
            <a:off x="5538725" y="1768014"/>
            <a:ext cx="6474" cy="6474"/>
          </a:xfrm>
          <a:custGeom>
            <a:avLst/>
            <a:gdLst>
              <a:gd name="T0" fmla="*/ 0 w 4"/>
              <a:gd name="T1" fmla="*/ 2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4 w 4"/>
              <a:gd name="T9" fmla="*/ 0 h 4"/>
              <a:gd name="T10" fmla="*/ 2 w 4"/>
              <a:gd name="T11" fmla="*/ 0 h 4"/>
              <a:gd name="T12" fmla="*/ 0 w 4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FD086EC1-94D8-41BA-8C0E-E6462B169AB5}"/>
              </a:ext>
            </a:extLst>
          </p:cNvPr>
          <p:cNvSpPr>
            <a:spLocks/>
          </p:cNvSpPr>
          <p:nvPr/>
        </p:nvSpPr>
        <p:spPr bwMode="auto">
          <a:xfrm>
            <a:off x="5507972" y="1640148"/>
            <a:ext cx="6474" cy="6474"/>
          </a:xfrm>
          <a:custGeom>
            <a:avLst/>
            <a:gdLst>
              <a:gd name="T0" fmla="*/ 0 w 4"/>
              <a:gd name="T1" fmla="*/ 0 h 4"/>
              <a:gd name="T2" fmla="*/ 0 w 4"/>
              <a:gd name="T3" fmla="*/ 2 h 4"/>
              <a:gd name="T4" fmla="*/ 2 w 4"/>
              <a:gd name="T5" fmla="*/ 4 h 4"/>
              <a:gd name="T6" fmla="*/ 4 w 4"/>
              <a:gd name="T7" fmla="*/ 4 h 4"/>
              <a:gd name="T8" fmla="*/ 2 w 4"/>
              <a:gd name="T9" fmla="*/ 0 h 4"/>
              <a:gd name="T10" fmla="*/ 0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1FE093B8-9CB1-4CF5-8FA4-C0FE55762C74}"/>
              </a:ext>
            </a:extLst>
          </p:cNvPr>
          <p:cNvSpPr>
            <a:spLocks/>
          </p:cNvSpPr>
          <p:nvPr/>
        </p:nvSpPr>
        <p:spPr bwMode="auto">
          <a:xfrm>
            <a:off x="5563003" y="1525231"/>
            <a:ext cx="3237" cy="3237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262170EC-06D9-46B7-84C2-BC7E54BF875E}"/>
              </a:ext>
            </a:extLst>
          </p:cNvPr>
          <p:cNvSpPr>
            <a:spLocks/>
          </p:cNvSpPr>
          <p:nvPr/>
        </p:nvSpPr>
        <p:spPr bwMode="auto">
          <a:xfrm>
            <a:off x="5546817" y="1719457"/>
            <a:ext cx="27515" cy="32371"/>
          </a:xfrm>
          <a:custGeom>
            <a:avLst/>
            <a:gdLst>
              <a:gd name="T0" fmla="*/ 0 w 17"/>
              <a:gd name="T1" fmla="*/ 9 h 20"/>
              <a:gd name="T2" fmla="*/ 0 w 17"/>
              <a:gd name="T3" fmla="*/ 13 h 20"/>
              <a:gd name="T4" fmla="*/ 0 w 17"/>
              <a:gd name="T5" fmla="*/ 17 h 20"/>
              <a:gd name="T6" fmla="*/ 4 w 17"/>
              <a:gd name="T7" fmla="*/ 19 h 20"/>
              <a:gd name="T8" fmla="*/ 6 w 17"/>
              <a:gd name="T9" fmla="*/ 17 h 20"/>
              <a:gd name="T10" fmla="*/ 10 w 17"/>
              <a:gd name="T11" fmla="*/ 17 h 20"/>
              <a:gd name="T12" fmla="*/ 12 w 17"/>
              <a:gd name="T13" fmla="*/ 17 h 20"/>
              <a:gd name="T14" fmla="*/ 12 w 17"/>
              <a:gd name="T15" fmla="*/ 19 h 20"/>
              <a:gd name="T16" fmla="*/ 16 w 17"/>
              <a:gd name="T17" fmla="*/ 20 h 20"/>
              <a:gd name="T18" fmla="*/ 16 w 17"/>
              <a:gd name="T19" fmla="*/ 17 h 20"/>
              <a:gd name="T20" fmla="*/ 17 w 17"/>
              <a:gd name="T21" fmla="*/ 15 h 20"/>
              <a:gd name="T22" fmla="*/ 17 w 17"/>
              <a:gd name="T23" fmla="*/ 11 h 20"/>
              <a:gd name="T24" fmla="*/ 16 w 17"/>
              <a:gd name="T25" fmla="*/ 9 h 20"/>
              <a:gd name="T26" fmla="*/ 16 w 17"/>
              <a:gd name="T27" fmla="*/ 11 h 20"/>
              <a:gd name="T28" fmla="*/ 16 w 17"/>
              <a:gd name="T29" fmla="*/ 13 h 20"/>
              <a:gd name="T30" fmla="*/ 14 w 17"/>
              <a:gd name="T31" fmla="*/ 13 h 20"/>
              <a:gd name="T32" fmla="*/ 10 w 17"/>
              <a:gd name="T33" fmla="*/ 9 h 20"/>
              <a:gd name="T34" fmla="*/ 12 w 17"/>
              <a:gd name="T35" fmla="*/ 7 h 20"/>
              <a:gd name="T36" fmla="*/ 8 w 17"/>
              <a:gd name="T37" fmla="*/ 4 h 20"/>
              <a:gd name="T38" fmla="*/ 10 w 17"/>
              <a:gd name="T39" fmla="*/ 4 h 20"/>
              <a:gd name="T40" fmla="*/ 12 w 17"/>
              <a:gd name="T41" fmla="*/ 4 h 20"/>
              <a:gd name="T42" fmla="*/ 12 w 17"/>
              <a:gd name="T43" fmla="*/ 0 h 20"/>
              <a:gd name="T44" fmla="*/ 10 w 17"/>
              <a:gd name="T45" fmla="*/ 0 h 20"/>
              <a:gd name="T46" fmla="*/ 8 w 17"/>
              <a:gd name="T47" fmla="*/ 2 h 20"/>
              <a:gd name="T48" fmla="*/ 4 w 17"/>
              <a:gd name="T49" fmla="*/ 2 h 20"/>
              <a:gd name="T50" fmla="*/ 4 w 17"/>
              <a:gd name="T51" fmla="*/ 2 h 20"/>
              <a:gd name="T52" fmla="*/ 0 w 17"/>
              <a:gd name="T53" fmla="*/ 2 h 20"/>
              <a:gd name="T54" fmla="*/ 0 w 17"/>
              <a:gd name="T55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0" y="9"/>
                </a:moveTo>
                <a:lnTo>
                  <a:pt x="0" y="13"/>
                </a:lnTo>
                <a:lnTo>
                  <a:pt x="0" y="17"/>
                </a:lnTo>
                <a:lnTo>
                  <a:pt x="4" y="19"/>
                </a:lnTo>
                <a:lnTo>
                  <a:pt x="6" y="17"/>
                </a:lnTo>
                <a:lnTo>
                  <a:pt x="10" y="17"/>
                </a:lnTo>
                <a:lnTo>
                  <a:pt x="12" y="17"/>
                </a:lnTo>
                <a:lnTo>
                  <a:pt x="12" y="19"/>
                </a:lnTo>
                <a:lnTo>
                  <a:pt x="16" y="20"/>
                </a:lnTo>
                <a:lnTo>
                  <a:pt x="16" y="17"/>
                </a:lnTo>
                <a:lnTo>
                  <a:pt x="17" y="15"/>
                </a:lnTo>
                <a:lnTo>
                  <a:pt x="17" y="11"/>
                </a:lnTo>
                <a:lnTo>
                  <a:pt x="16" y="9"/>
                </a:lnTo>
                <a:lnTo>
                  <a:pt x="16" y="11"/>
                </a:lnTo>
                <a:lnTo>
                  <a:pt x="16" y="13"/>
                </a:lnTo>
                <a:lnTo>
                  <a:pt x="14" y="13"/>
                </a:lnTo>
                <a:lnTo>
                  <a:pt x="10" y="9"/>
                </a:lnTo>
                <a:lnTo>
                  <a:pt x="12" y="7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4" y="2"/>
                </a:lnTo>
                <a:lnTo>
                  <a:pt x="4" y="2"/>
                </a:lnTo>
                <a:lnTo>
                  <a:pt x="0" y="2"/>
                </a:lnTo>
                <a:lnTo>
                  <a:pt x="0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0C4577C3-CF8B-46E7-88DB-63D23EE76E8E}"/>
              </a:ext>
            </a:extLst>
          </p:cNvPr>
          <p:cNvSpPr>
            <a:spLocks/>
          </p:cNvSpPr>
          <p:nvPr/>
        </p:nvSpPr>
        <p:spPr bwMode="auto">
          <a:xfrm>
            <a:off x="5563003" y="1536561"/>
            <a:ext cx="3237" cy="9711"/>
          </a:xfrm>
          <a:custGeom>
            <a:avLst/>
            <a:gdLst>
              <a:gd name="T0" fmla="*/ 0 w 2"/>
              <a:gd name="T1" fmla="*/ 6 h 6"/>
              <a:gd name="T2" fmla="*/ 0 w 2"/>
              <a:gd name="T3" fmla="*/ 6 h 6"/>
              <a:gd name="T4" fmla="*/ 2 w 2"/>
              <a:gd name="T5" fmla="*/ 6 h 6"/>
              <a:gd name="T6" fmla="*/ 2 w 2"/>
              <a:gd name="T7" fmla="*/ 2 h 6"/>
              <a:gd name="T8" fmla="*/ 2 w 2"/>
              <a:gd name="T9" fmla="*/ 0 h 6"/>
              <a:gd name="T10" fmla="*/ 2 w 2"/>
              <a:gd name="T11" fmla="*/ 0 h 6"/>
              <a:gd name="T12" fmla="*/ 0 w 2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0" y="6"/>
                </a:lnTo>
                <a:lnTo>
                  <a:pt x="2" y="6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4DD4D8C0-A317-4EDA-9353-A7B83F4DB85A}"/>
              </a:ext>
            </a:extLst>
          </p:cNvPr>
          <p:cNvSpPr>
            <a:spLocks/>
          </p:cNvSpPr>
          <p:nvPr/>
        </p:nvSpPr>
        <p:spPr bwMode="auto">
          <a:xfrm>
            <a:off x="5545199" y="1552746"/>
            <a:ext cx="8093" cy="11330"/>
          </a:xfrm>
          <a:custGeom>
            <a:avLst/>
            <a:gdLst>
              <a:gd name="T0" fmla="*/ 1 w 5"/>
              <a:gd name="T1" fmla="*/ 0 h 7"/>
              <a:gd name="T2" fmla="*/ 0 w 5"/>
              <a:gd name="T3" fmla="*/ 0 h 7"/>
              <a:gd name="T4" fmla="*/ 0 w 5"/>
              <a:gd name="T5" fmla="*/ 2 h 7"/>
              <a:gd name="T6" fmla="*/ 1 w 5"/>
              <a:gd name="T7" fmla="*/ 5 h 7"/>
              <a:gd name="T8" fmla="*/ 3 w 5"/>
              <a:gd name="T9" fmla="*/ 7 h 7"/>
              <a:gd name="T10" fmla="*/ 5 w 5"/>
              <a:gd name="T11" fmla="*/ 7 h 7"/>
              <a:gd name="T12" fmla="*/ 5 w 5"/>
              <a:gd name="T13" fmla="*/ 5 h 7"/>
              <a:gd name="T14" fmla="*/ 3 w 5"/>
              <a:gd name="T15" fmla="*/ 4 h 7"/>
              <a:gd name="T16" fmla="*/ 1 w 5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7">
                <a:moveTo>
                  <a:pt x="1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5" y="7"/>
                </a:lnTo>
                <a:lnTo>
                  <a:pt x="5" y="5"/>
                </a:lnTo>
                <a:lnTo>
                  <a:pt x="3" y="4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C0C8E7F2-D677-46CE-8CAB-7AD366D21322}"/>
              </a:ext>
            </a:extLst>
          </p:cNvPr>
          <p:cNvSpPr>
            <a:spLocks/>
          </p:cNvSpPr>
          <p:nvPr/>
        </p:nvSpPr>
        <p:spPr bwMode="auto">
          <a:xfrm>
            <a:off x="5422189" y="1868364"/>
            <a:ext cx="45319" cy="45319"/>
          </a:xfrm>
          <a:custGeom>
            <a:avLst/>
            <a:gdLst>
              <a:gd name="T0" fmla="*/ 19 w 28"/>
              <a:gd name="T1" fmla="*/ 13 h 28"/>
              <a:gd name="T2" fmla="*/ 21 w 28"/>
              <a:gd name="T3" fmla="*/ 15 h 28"/>
              <a:gd name="T4" fmla="*/ 25 w 28"/>
              <a:gd name="T5" fmla="*/ 17 h 28"/>
              <a:gd name="T6" fmla="*/ 27 w 28"/>
              <a:gd name="T7" fmla="*/ 17 h 28"/>
              <a:gd name="T8" fmla="*/ 28 w 28"/>
              <a:gd name="T9" fmla="*/ 17 h 28"/>
              <a:gd name="T10" fmla="*/ 28 w 28"/>
              <a:gd name="T11" fmla="*/ 17 h 28"/>
              <a:gd name="T12" fmla="*/ 28 w 28"/>
              <a:gd name="T13" fmla="*/ 13 h 28"/>
              <a:gd name="T14" fmla="*/ 19 w 28"/>
              <a:gd name="T15" fmla="*/ 9 h 28"/>
              <a:gd name="T16" fmla="*/ 17 w 28"/>
              <a:gd name="T17" fmla="*/ 5 h 28"/>
              <a:gd name="T18" fmla="*/ 15 w 28"/>
              <a:gd name="T19" fmla="*/ 3 h 28"/>
              <a:gd name="T20" fmla="*/ 13 w 28"/>
              <a:gd name="T21" fmla="*/ 3 h 28"/>
              <a:gd name="T22" fmla="*/ 10 w 28"/>
              <a:gd name="T23" fmla="*/ 2 h 28"/>
              <a:gd name="T24" fmla="*/ 6 w 28"/>
              <a:gd name="T25" fmla="*/ 2 h 28"/>
              <a:gd name="T26" fmla="*/ 4 w 28"/>
              <a:gd name="T27" fmla="*/ 2 h 28"/>
              <a:gd name="T28" fmla="*/ 0 w 28"/>
              <a:gd name="T29" fmla="*/ 0 h 28"/>
              <a:gd name="T30" fmla="*/ 0 w 28"/>
              <a:gd name="T31" fmla="*/ 2 h 28"/>
              <a:gd name="T32" fmla="*/ 0 w 28"/>
              <a:gd name="T33" fmla="*/ 3 h 28"/>
              <a:gd name="T34" fmla="*/ 0 w 28"/>
              <a:gd name="T35" fmla="*/ 5 h 28"/>
              <a:gd name="T36" fmla="*/ 0 w 28"/>
              <a:gd name="T37" fmla="*/ 7 h 28"/>
              <a:gd name="T38" fmla="*/ 2 w 28"/>
              <a:gd name="T39" fmla="*/ 11 h 28"/>
              <a:gd name="T40" fmla="*/ 4 w 28"/>
              <a:gd name="T41" fmla="*/ 15 h 28"/>
              <a:gd name="T42" fmla="*/ 8 w 28"/>
              <a:gd name="T43" fmla="*/ 17 h 28"/>
              <a:gd name="T44" fmla="*/ 12 w 28"/>
              <a:gd name="T45" fmla="*/ 18 h 28"/>
              <a:gd name="T46" fmla="*/ 15 w 28"/>
              <a:gd name="T47" fmla="*/ 22 h 28"/>
              <a:gd name="T48" fmla="*/ 17 w 28"/>
              <a:gd name="T49" fmla="*/ 24 h 28"/>
              <a:gd name="T50" fmla="*/ 19 w 28"/>
              <a:gd name="T51" fmla="*/ 24 h 28"/>
              <a:gd name="T52" fmla="*/ 21 w 28"/>
              <a:gd name="T53" fmla="*/ 26 h 28"/>
              <a:gd name="T54" fmla="*/ 23 w 28"/>
              <a:gd name="T55" fmla="*/ 28 h 28"/>
              <a:gd name="T56" fmla="*/ 25 w 28"/>
              <a:gd name="T57" fmla="*/ 26 h 28"/>
              <a:gd name="T58" fmla="*/ 25 w 28"/>
              <a:gd name="T59" fmla="*/ 24 h 28"/>
              <a:gd name="T60" fmla="*/ 27 w 28"/>
              <a:gd name="T61" fmla="*/ 22 h 28"/>
              <a:gd name="T62" fmla="*/ 25 w 28"/>
              <a:gd name="T63" fmla="*/ 18 h 28"/>
              <a:gd name="T64" fmla="*/ 21 w 28"/>
              <a:gd name="T65" fmla="*/ 18 h 28"/>
              <a:gd name="T66" fmla="*/ 19 w 28"/>
              <a:gd name="T67" fmla="*/ 18 h 28"/>
              <a:gd name="T68" fmla="*/ 17 w 28"/>
              <a:gd name="T69" fmla="*/ 17 h 28"/>
              <a:gd name="T70" fmla="*/ 19 w 28"/>
              <a:gd name="T71" fmla="*/ 15 h 28"/>
              <a:gd name="T72" fmla="*/ 19 w 28"/>
              <a:gd name="T73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" h="28">
                <a:moveTo>
                  <a:pt x="19" y="13"/>
                </a:moveTo>
                <a:lnTo>
                  <a:pt x="21" y="15"/>
                </a:lnTo>
                <a:lnTo>
                  <a:pt x="25" y="17"/>
                </a:lnTo>
                <a:lnTo>
                  <a:pt x="27" y="17"/>
                </a:lnTo>
                <a:lnTo>
                  <a:pt x="28" y="17"/>
                </a:lnTo>
                <a:lnTo>
                  <a:pt x="28" y="17"/>
                </a:lnTo>
                <a:lnTo>
                  <a:pt x="28" y="13"/>
                </a:lnTo>
                <a:lnTo>
                  <a:pt x="19" y="9"/>
                </a:lnTo>
                <a:lnTo>
                  <a:pt x="17" y="5"/>
                </a:lnTo>
                <a:lnTo>
                  <a:pt x="15" y="3"/>
                </a:lnTo>
                <a:lnTo>
                  <a:pt x="13" y="3"/>
                </a:lnTo>
                <a:lnTo>
                  <a:pt x="10" y="2"/>
                </a:lnTo>
                <a:lnTo>
                  <a:pt x="6" y="2"/>
                </a:lnTo>
                <a:lnTo>
                  <a:pt x="4" y="2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2" y="11"/>
                </a:lnTo>
                <a:lnTo>
                  <a:pt x="4" y="15"/>
                </a:lnTo>
                <a:lnTo>
                  <a:pt x="8" y="17"/>
                </a:lnTo>
                <a:lnTo>
                  <a:pt x="12" y="18"/>
                </a:lnTo>
                <a:lnTo>
                  <a:pt x="15" y="22"/>
                </a:lnTo>
                <a:lnTo>
                  <a:pt x="17" y="24"/>
                </a:lnTo>
                <a:lnTo>
                  <a:pt x="19" y="24"/>
                </a:lnTo>
                <a:lnTo>
                  <a:pt x="21" y="26"/>
                </a:lnTo>
                <a:lnTo>
                  <a:pt x="23" y="28"/>
                </a:lnTo>
                <a:lnTo>
                  <a:pt x="25" y="26"/>
                </a:lnTo>
                <a:lnTo>
                  <a:pt x="25" y="24"/>
                </a:lnTo>
                <a:lnTo>
                  <a:pt x="27" y="22"/>
                </a:lnTo>
                <a:lnTo>
                  <a:pt x="25" y="18"/>
                </a:lnTo>
                <a:lnTo>
                  <a:pt x="21" y="18"/>
                </a:lnTo>
                <a:lnTo>
                  <a:pt x="19" y="18"/>
                </a:lnTo>
                <a:lnTo>
                  <a:pt x="17" y="17"/>
                </a:lnTo>
                <a:lnTo>
                  <a:pt x="19" y="15"/>
                </a:lnTo>
                <a:lnTo>
                  <a:pt x="19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D5603574-BEA0-4378-B704-736D80EAE4F0}"/>
              </a:ext>
            </a:extLst>
          </p:cNvPr>
          <p:cNvSpPr>
            <a:spLocks/>
          </p:cNvSpPr>
          <p:nvPr/>
        </p:nvSpPr>
        <p:spPr bwMode="auto">
          <a:xfrm>
            <a:off x="5422189" y="1858653"/>
            <a:ext cx="51794" cy="21041"/>
          </a:xfrm>
          <a:custGeom>
            <a:avLst/>
            <a:gdLst>
              <a:gd name="T0" fmla="*/ 32 w 32"/>
              <a:gd name="T1" fmla="*/ 8 h 13"/>
              <a:gd name="T2" fmla="*/ 28 w 32"/>
              <a:gd name="T3" fmla="*/ 4 h 13"/>
              <a:gd name="T4" fmla="*/ 25 w 32"/>
              <a:gd name="T5" fmla="*/ 4 h 13"/>
              <a:gd name="T6" fmla="*/ 21 w 32"/>
              <a:gd name="T7" fmla="*/ 0 h 13"/>
              <a:gd name="T8" fmla="*/ 17 w 32"/>
              <a:gd name="T9" fmla="*/ 0 h 13"/>
              <a:gd name="T10" fmla="*/ 12 w 32"/>
              <a:gd name="T11" fmla="*/ 2 h 13"/>
              <a:gd name="T12" fmla="*/ 8 w 32"/>
              <a:gd name="T13" fmla="*/ 2 h 13"/>
              <a:gd name="T14" fmla="*/ 4 w 32"/>
              <a:gd name="T15" fmla="*/ 2 h 13"/>
              <a:gd name="T16" fmla="*/ 0 w 32"/>
              <a:gd name="T17" fmla="*/ 2 h 13"/>
              <a:gd name="T18" fmla="*/ 0 w 32"/>
              <a:gd name="T19" fmla="*/ 4 h 13"/>
              <a:gd name="T20" fmla="*/ 2 w 32"/>
              <a:gd name="T21" fmla="*/ 4 h 13"/>
              <a:gd name="T22" fmla="*/ 6 w 32"/>
              <a:gd name="T23" fmla="*/ 4 h 13"/>
              <a:gd name="T24" fmla="*/ 10 w 32"/>
              <a:gd name="T25" fmla="*/ 6 h 13"/>
              <a:gd name="T26" fmla="*/ 13 w 32"/>
              <a:gd name="T27" fmla="*/ 8 h 13"/>
              <a:gd name="T28" fmla="*/ 17 w 32"/>
              <a:gd name="T29" fmla="*/ 9 h 13"/>
              <a:gd name="T30" fmla="*/ 21 w 32"/>
              <a:gd name="T31" fmla="*/ 9 h 13"/>
              <a:gd name="T32" fmla="*/ 21 w 32"/>
              <a:gd name="T33" fmla="*/ 9 h 13"/>
              <a:gd name="T34" fmla="*/ 21 w 32"/>
              <a:gd name="T35" fmla="*/ 11 h 13"/>
              <a:gd name="T36" fmla="*/ 23 w 32"/>
              <a:gd name="T37" fmla="*/ 13 h 13"/>
              <a:gd name="T38" fmla="*/ 27 w 32"/>
              <a:gd name="T39" fmla="*/ 13 h 13"/>
              <a:gd name="T40" fmla="*/ 28 w 32"/>
              <a:gd name="T41" fmla="*/ 13 h 13"/>
              <a:gd name="T42" fmla="*/ 30 w 32"/>
              <a:gd name="T43" fmla="*/ 13 h 13"/>
              <a:gd name="T44" fmla="*/ 30 w 32"/>
              <a:gd name="T45" fmla="*/ 11 h 13"/>
              <a:gd name="T46" fmla="*/ 30 w 32"/>
              <a:gd name="T47" fmla="*/ 9 h 13"/>
              <a:gd name="T48" fmla="*/ 30 w 32"/>
              <a:gd name="T49" fmla="*/ 8 h 13"/>
              <a:gd name="T50" fmla="*/ 32 w 32"/>
              <a:gd name="T51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" h="13">
                <a:moveTo>
                  <a:pt x="32" y="8"/>
                </a:moveTo>
                <a:lnTo>
                  <a:pt x="28" y="4"/>
                </a:lnTo>
                <a:lnTo>
                  <a:pt x="25" y="4"/>
                </a:lnTo>
                <a:lnTo>
                  <a:pt x="21" y="0"/>
                </a:lnTo>
                <a:lnTo>
                  <a:pt x="17" y="0"/>
                </a:lnTo>
                <a:lnTo>
                  <a:pt x="12" y="2"/>
                </a:lnTo>
                <a:lnTo>
                  <a:pt x="8" y="2"/>
                </a:lnTo>
                <a:lnTo>
                  <a:pt x="4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6" y="4"/>
                </a:lnTo>
                <a:lnTo>
                  <a:pt x="10" y="6"/>
                </a:lnTo>
                <a:lnTo>
                  <a:pt x="13" y="8"/>
                </a:lnTo>
                <a:lnTo>
                  <a:pt x="17" y="9"/>
                </a:lnTo>
                <a:lnTo>
                  <a:pt x="21" y="9"/>
                </a:lnTo>
                <a:lnTo>
                  <a:pt x="21" y="9"/>
                </a:lnTo>
                <a:lnTo>
                  <a:pt x="21" y="11"/>
                </a:lnTo>
                <a:lnTo>
                  <a:pt x="23" y="13"/>
                </a:lnTo>
                <a:lnTo>
                  <a:pt x="27" y="13"/>
                </a:lnTo>
                <a:lnTo>
                  <a:pt x="28" y="13"/>
                </a:lnTo>
                <a:lnTo>
                  <a:pt x="30" y="13"/>
                </a:lnTo>
                <a:lnTo>
                  <a:pt x="30" y="11"/>
                </a:lnTo>
                <a:lnTo>
                  <a:pt x="30" y="9"/>
                </a:lnTo>
                <a:lnTo>
                  <a:pt x="30" y="8"/>
                </a:lnTo>
                <a:lnTo>
                  <a:pt x="3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DD660AE3-776D-4B9A-9150-B67388F00776}"/>
              </a:ext>
            </a:extLst>
          </p:cNvPr>
          <p:cNvSpPr>
            <a:spLocks/>
          </p:cNvSpPr>
          <p:nvPr/>
        </p:nvSpPr>
        <p:spPr bwMode="auto">
          <a:xfrm>
            <a:off x="5389818" y="1970333"/>
            <a:ext cx="1619" cy="6474"/>
          </a:xfrm>
          <a:custGeom>
            <a:avLst/>
            <a:gdLst>
              <a:gd name="T0" fmla="*/ 1 w 1"/>
              <a:gd name="T1" fmla="*/ 0 h 4"/>
              <a:gd name="T2" fmla="*/ 0 w 1"/>
              <a:gd name="T3" fmla="*/ 0 h 4"/>
              <a:gd name="T4" fmla="*/ 0 w 1"/>
              <a:gd name="T5" fmla="*/ 0 h 4"/>
              <a:gd name="T6" fmla="*/ 0 w 1"/>
              <a:gd name="T7" fmla="*/ 2 h 4"/>
              <a:gd name="T8" fmla="*/ 1 w 1"/>
              <a:gd name="T9" fmla="*/ 4 h 4"/>
              <a:gd name="T10" fmla="*/ 1 w 1"/>
              <a:gd name="T11" fmla="*/ 2 h 4"/>
              <a:gd name="T12" fmla="*/ 1 w 1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4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4364C7FC-212D-4107-88E7-05383E12F8DE}"/>
              </a:ext>
            </a:extLst>
          </p:cNvPr>
          <p:cNvSpPr>
            <a:spLocks/>
          </p:cNvSpPr>
          <p:nvPr/>
        </p:nvSpPr>
        <p:spPr bwMode="auto">
          <a:xfrm>
            <a:off x="5363921" y="2004323"/>
            <a:ext cx="6474" cy="3237"/>
          </a:xfrm>
          <a:custGeom>
            <a:avLst/>
            <a:gdLst>
              <a:gd name="T0" fmla="*/ 0 w 4"/>
              <a:gd name="T1" fmla="*/ 2 h 2"/>
              <a:gd name="T2" fmla="*/ 2 w 4"/>
              <a:gd name="T3" fmla="*/ 2 h 2"/>
              <a:gd name="T4" fmla="*/ 4 w 4"/>
              <a:gd name="T5" fmla="*/ 2 h 2"/>
              <a:gd name="T6" fmla="*/ 4 w 4"/>
              <a:gd name="T7" fmla="*/ 0 h 2"/>
              <a:gd name="T8" fmla="*/ 2 w 4"/>
              <a:gd name="T9" fmla="*/ 0 h 2"/>
              <a:gd name="T10" fmla="*/ 0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194BA95C-747E-45C8-BA80-A2D64E360E2C}"/>
              </a:ext>
            </a:extLst>
          </p:cNvPr>
          <p:cNvSpPr>
            <a:spLocks/>
          </p:cNvSpPr>
          <p:nvPr/>
        </p:nvSpPr>
        <p:spPr bwMode="auto">
          <a:xfrm>
            <a:off x="5422189" y="2049642"/>
            <a:ext cx="3237" cy="323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  <a:gd name="T8" fmla="*/ 0 w 2"/>
              <a:gd name="T9" fmla="*/ 0 h 2"/>
              <a:gd name="T10" fmla="*/ 0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29D782F0-0263-4D5F-95B8-108DCD079048}"/>
              </a:ext>
            </a:extLst>
          </p:cNvPr>
          <p:cNvSpPr>
            <a:spLocks/>
          </p:cNvSpPr>
          <p:nvPr/>
        </p:nvSpPr>
        <p:spPr bwMode="auto">
          <a:xfrm>
            <a:off x="5339643" y="1983281"/>
            <a:ext cx="6474" cy="3237"/>
          </a:xfrm>
          <a:custGeom>
            <a:avLst/>
            <a:gdLst>
              <a:gd name="T0" fmla="*/ 4 w 4"/>
              <a:gd name="T1" fmla="*/ 2 h 2"/>
              <a:gd name="T2" fmla="*/ 4 w 4"/>
              <a:gd name="T3" fmla="*/ 0 h 2"/>
              <a:gd name="T4" fmla="*/ 2 w 4"/>
              <a:gd name="T5" fmla="*/ 0 h 2"/>
              <a:gd name="T6" fmla="*/ 0 w 4"/>
              <a:gd name="T7" fmla="*/ 2 h 2"/>
              <a:gd name="T8" fmla="*/ 2 w 4"/>
              <a:gd name="T9" fmla="*/ 2 h 2"/>
              <a:gd name="T10" fmla="*/ 4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049254B0-8413-49E7-B0C0-2BBA77EDD5E4}"/>
              </a:ext>
            </a:extLst>
          </p:cNvPr>
          <p:cNvSpPr>
            <a:spLocks/>
          </p:cNvSpPr>
          <p:nvPr/>
        </p:nvSpPr>
        <p:spPr bwMode="auto">
          <a:xfrm>
            <a:off x="5331550" y="1973570"/>
            <a:ext cx="59886" cy="33990"/>
          </a:xfrm>
          <a:custGeom>
            <a:avLst/>
            <a:gdLst>
              <a:gd name="T0" fmla="*/ 32 w 37"/>
              <a:gd name="T1" fmla="*/ 17 h 21"/>
              <a:gd name="T2" fmla="*/ 34 w 37"/>
              <a:gd name="T3" fmla="*/ 17 h 21"/>
              <a:gd name="T4" fmla="*/ 37 w 37"/>
              <a:gd name="T5" fmla="*/ 15 h 21"/>
              <a:gd name="T6" fmla="*/ 37 w 37"/>
              <a:gd name="T7" fmla="*/ 6 h 21"/>
              <a:gd name="T8" fmla="*/ 36 w 37"/>
              <a:gd name="T9" fmla="*/ 4 h 21"/>
              <a:gd name="T10" fmla="*/ 34 w 37"/>
              <a:gd name="T11" fmla="*/ 0 h 21"/>
              <a:gd name="T12" fmla="*/ 32 w 37"/>
              <a:gd name="T13" fmla="*/ 0 h 21"/>
              <a:gd name="T14" fmla="*/ 20 w 37"/>
              <a:gd name="T15" fmla="*/ 4 h 21"/>
              <a:gd name="T16" fmla="*/ 13 w 37"/>
              <a:gd name="T17" fmla="*/ 6 h 21"/>
              <a:gd name="T18" fmla="*/ 9 w 37"/>
              <a:gd name="T19" fmla="*/ 10 h 21"/>
              <a:gd name="T20" fmla="*/ 7 w 37"/>
              <a:gd name="T21" fmla="*/ 10 h 21"/>
              <a:gd name="T22" fmla="*/ 5 w 37"/>
              <a:gd name="T23" fmla="*/ 13 h 21"/>
              <a:gd name="T24" fmla="*/ 2 w 37"/>
              <a:gd name="T25" fmla="*/ 13 h 21"/>
              <a:gd name="T26" fmla="*/ 0 w 37"/>
              <a:gd name="T27" fmla="*/ 17 h 21"/>
              <a:gd name="T28" fmla="*/ 0 w 37"/>
              <a:gd name="T29" fmla="*/ 19 h 21"/>
              <a:gd name="T30" fmla="*/ 0 w 37"/>
              <a:gd name="T31" fmla="*/ 21 h 21"/>
              <a:gd name="T32" fmla="*/ 4 w 37"/>
              <a:gd name="T33" fmla="*/ 19 h 21"/>
              <a:gd name="T34" fmla="*/ 11 w 37"/>
              <a:gd name="T35" fmla="*/ 17 h 21"/>
              <a:gd name="T36" fmla="*/ 19 w 37"/>
              <a:gd name="T37" fmla="*/ 19 h 21"/>
              <a:gd name="T38" fmla="*/ 20 w 37"/>
              <a:gd name="T39" fmla="*/ 17 h 21"/>
              <a:gd name="T40" fmla="*/ 24 w 37"/>
              <a:gd name="T41" fmla="*/ 17 h 21"/>
              <a:gd name="T42" fmla="*/ 28 w 37"/>
              <a:gd name="T43" fmla="*/ 19 h 21"/>
              <a:gd name="T44" fmla="*/ 32 w 37"/>
              <a:gd name="T45" fmla="*/ 1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" h="21">
                <a:moveTo>
                  <a:pt x="32" y="17"/>
                </a:moveTo>
                <a:lnTo>
                  <a:pt x="34" y="17"/>
                </a:lnTo>
                <a:lnTo>
                  <a:pt x="37" y="15"/>
                </a:lnTo>
                <a:lnTo>
                  <a:pt x="37" y="6"/>
                </a:lnTo>
                <a:lnTo>
                  <a:pt x="36" y="4"/>
                </a:lnTo>
                <a:lnTo>
                  <a:pt x="34" y="0"/>
                </a:lnTo>
                <a:lnTo>
                  <a:pt x="32" y="0"/>
                </a:lnTo>
                <a:lnTo>
                  <a:pt x="20" y="4"/>
                </a:lnTo>
                <a:lnTo>
                  <a:pt x="13" y="6"/>
                </a:lnTo>
                <a:lnTo>
                  <a:pt x="9" y="10"/>
                </a:lnTo>
                <a:lnTo>
                  <a:pt x="7" y="10"/>
                </a:lnTo>
                <a:lnTo>
                  <a:pt x="5" y="13"/>
                </a:lnTo>
                <a:lnTo>
                  <a:pt x="2" y="13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4" y="19"/>
                </a:lnTo>
                <a:lnTo>
                  <a:pt x="11" y="17"/>
                </a:lnTo>
                <a:lnTo>
                  <a:pt x="19" y="19"/>
                </a:lnTo>
                <a:lnTo>
                  <a:pt x="20" y="17"/>
                </a:lnTo>
                <a:lnTo>
                  <a:pt x="24" y="17"/>
                </a:lnTo>
                <a:lnTo>
                  <a:pt x="28" y="19"/>
                </a:lnTo>
                <a:lnTo>
                  <a:pt x="32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BC9045CB-2391-4406-8852-5A7EDF97ACF3}"/>
              </a:ext>
            </a:extLst>
          </p:cNvPr>
          <p:cNvSpPr>
            <a:spLocks/>
          </p:cNvSpPr>
          <p:nvPr/>
        </p:nvSpPr>
        <p:spPr bwMode="auto">
          <a:xfrm>
            <a:off x="5407622" y="1865127"/>
            <a:ext cx="6474" cy="8093"/>
          </a:xfrm>
          <a:custGeom>
            <a:avLst/>
            <a:gdLst>
              <a:gd name="T0" fmla="*/ 0 w 4"/>
              <a:gd name="T1" fmla="*/ 2 h 5"/>
              <a:gd name="T2" fmla="*/ 0 w 4"/>
              <a:gd name="T3" fmla="*/ 4 h 5"/>
              <a:gd name="T4" fmla="*/ 2 w 4"/>
              <a:gd name="T5" fmla="*/ 5 h 5"/>
              <a:gd name="T6" fmla="*/ 4 w 4"/>
              <a:gd name="T7" fmla="*/ 4 h 5"/>
              <a:gd name="T8" fmla="*/ 2 w 4"/>
              <a:gd name="T9" fmla="*/ 2 h 5"/>
              <a:gd name="T10" fmla="*/ 4 w 4"/>
              <a:gd name="T11" fmla="*/ 0 h 5"/>
              <a:gd name="T12" fmla="*/ 0 w 4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0" y="2"/>
                </a:moveTo>
                <a:lnTo>
                  <a:pt x="0" y="4"/>
                </a:lnTo>
                <a:lnTo>
                  <a:pt x="2" y="5"/>
                </a:lnTo>
                <a:lnTo>
                  <a:pt x="4" y="4"/>
                </a:lnTo>
                <a:lnTo>
                  <a:pt x="2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9796306C-F6FC-49FD-8F90-D3C1ECB88764}"/>
              </a:ext>
            </a:extLst>
          </p:cNvPr>
          <p:cNvSpPr>
            <a:spLocks/>
          </p:cNvSpPr>
          <p:nvPr/>
        </p:nvSpPr>
        <p:spPr bwMode="auto">
          <a:xfrm>
            <a:off x="5550055" y="1636911"/>
            <a:ext cx="12948" cy="51794"/>
          </a:xfrm>
          <a:custGeom>
            <a:avLst/>
            <a:gdLst>
              <a:gd name="T0" fmla="*/ 4 w 8"/>
              <a:gd name="T1" fmla="*/ 2 h 32"/>
              <a:gd name="T2" fmla="*/ 2 w 8"/>
              <a:gd name="T3" fmla="*/ 0 h 32"/>
              <a:gd name="T4" fmla="*/ 0 w 8"/>
              <a:gd name="T5" fmla="*/ 4 h 32"/>
              <a:gd name="T6" fmla="*/ 0 w 8"/>
              <a:gd name="T7" fmla="*/ 4 h 32"/>
              <a:gd name="T8" fmla="*/ 2 w 8"/>
              <a:gd name="T9" fmla="*/ 6 h 32"/>
              <a:gd name="T10" fmla="*/ 2 w 8"/>
              <a:gd name="T11" fmla="*/ 8 h 32"/>
              <a:gd name="T12" fmla="*/ 2 w 8"/>
              <a:gd name="T13" fmla="*/ 10 h 32"/>
              <a:gd name="T14" fmla="*/ 2 w 8"/>
              <a:gd name="T15" fmla="*/ 13 h 32"/>
              <a:gd name="T16" fmla="*/ 4 w 8"/>
              <a:gd name="T17" fmla="*/ 17 h 32"/>
              <a:gd name="T18" fmla="*/ 4 w 8"/>
              <a:gd name="T19" fmla="*/ 23 h 32"/>
              <a:gd name="T20" fmla="*/ 2 w 8"/>
              <a:gd name="T21" fmla="*/ 27 h 32"/>
              <a:gd name="T22" fmla="*/ 2 w 8"/>
              <a:gd name="T23" fmla="*/ 30 h 32"/>
              <a:gd name="T24" fmla="*/ 4 w 8"/>
              <a:gd name="T25" fmla="*/ 32 h 32"/>
              <a:gd name="T26" fmla="*/ 6 w 8"/>
              <a:gd name="T27" fmla="*/ 30 h 32"/>
              <a:gd name="T28" fmla="*/ 6 w 8"/>
              <a:gd name="T29" fmla="*/ 25 h 32"/>
              <a:gd name="T30" fmla="*/ 8 w 8"/>
              <a:gd name="T31" fmla="*/ 23 h 32"/>
              <a:gd name="T32" fmla="*/ 6 w 8"/>
              <a:gd name="T33" fmla="*/ 19 h 32"/>
              <a:gd name="T34" fmla="*/ 4 w 8"/>
              <a:gd name="T35" fmla="*/ 15 h 32"/>
              <a:gd name="T36" fmla="*/ 4 w 8"/>
              <a:gd name="T37" fmla="*/ 10 h 32"/>
              <a:gd name="T38" fmla="*/ 6 w 8"/>
              <a:gd name="T39" fmla="*/ 6 h 32"/>
              <a:gd name="T40" fmla="*/ 4 w 8"/>
              <a:gd name="T41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32">
                <a:moveTo>
                  <a:pt x="4" y="2"/>
                </a:moveTo>
                <a:lnTo>
                  <a:pt x="2" y="0"/>
                </a:lnTo>
                <a:lnTo>
                  <a:pt x="0" y="4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2" y="10"/>
                </a:lnTo>
                <a:lnTo>
                  <a:pt x="2" y="13"/>
                </a:lnTo>
                <a:lnTo>
                  <a:pt x="4" y="17"/>
                </a:lnTo>
                <a:lnTo>
                  <a:pt x="4" y="23"/>
                </a:lnTo>
                <a:lnTo>
                  <a:pt x="2" y="27"/>
                </a:lnTo>
                <a:lnTo>
                  <a:pt x="2" y="30"/>
                </a:lnTo>
                <a:lnTo>
                  <a:pt x="4" y="32"/>
                </a:lnTo>
                <a:lnTo>
                  <a:pt x="6" y="30"/>
                </a:lnTo>
                <a:lnTo>
                  <a:pt x="6" y="25"/>
                </a:lnTo>
                <a:lnTo>
                  <a:pt x="8" y="23"/>
                </a:lnTo>
                <a:lnTo>
                  <a:pt x="6" y="19"/>
                </a:lnTo>
                <a:lnTo>
                  <a:pt x="4" y="15"/>
                </a:lnTo>
                <a:lnTo>
                  <a:pt x="4" y="10"/>
                </a:lnTo>
                <a:lnTo>
                  <a:pt x="6" y="6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F10147FA-F993-4182-8AFE-42C355A68E67}"/>
              </a:ext>
            </a:extLst>
          </p:cNvPr>
          <p:cNvSpPr>
            <a:spLocks/>
          </p:cNvSpPr>
          <p:nvPr/>
        </p:nvSpPr>
        <p:spPr bwMode="auto">
          <a:xfrm>
            <a:off x="5401148" y="1834374"/>
            <a:ext cx="55031" cy="24278"/>
          </a:xfrm>
          <a:custGeom>
            <a:avLst/>
            <a:gdLst>
              <a:gd name="T0" fmla="*/ 13 w 34"/>
              <a:gd name="T1" fmla="*/ 6 h 15"/>
              <a:gd name="T2" fmla="*/ 19 w 34"/>
              <a:gd name="T3" fmla="*/ 9 h 15"/>
              <a:gd name="T4" fmla="*/ 25 w 34"/>
              <a:gd name="T5" fmla="*/ 9 h 15"/>
              <a:gd name="T6" fmla="*/ 26 w 34"/>
              <a:gd name="T7" fmla="*/ 9 h 15"/>
              <a:gd name="T8" fmla="*/ 25 w 34"/>
              <a:gd name="T9" fmla="*/ 8 h 15"/>
              <a:gd name="T10" fmla="*/ 19 w 34"/>
              <a:gd name="T11" fmla="*/ 2 h 15"/>
              <a:gd name="T12" fmla="*/ 8 w 34"/>
              <a:gd name="T13" fmla="*/ 0 h 15"/>
              <a:gd name="T14" fmla="*/ 6 w 34"/>
              <a:gd name="T15" fmla="*/ 2 h 15"/>
              <a:gd name="T16" fmla="*/ 6 w 34"/>
              <a:gd name="T17" fmla="*/ 4 h 15"/>
              <a:gd name="T18" fmla="*/ 2 w 34"/>
              <a:gd name="T19" fmla="*/ 6 h 15"/>
              <a:gd name="T20" fmla="*/ 0 w 34"/>
              <a:gd name="T21" fmla="*/ 8 h 15"/>
              <a:gd name="T22" fmla="*/ 2 w 34"/>
              <a:gd name="T23" fmla="*/ 9 h 15"/>
              <a:gd name="T24" fmla="*/ 6 w 34"/>
              <a:gd name="T25" fmla="*/ 9 h 15"/>
              <a:gd name="T26" fmla="*/ 9 w 34"/>
              <a:gd name="T27" fmla="*/ 13 h 15"/>
              <a:gd name="T28" fmla="*/ 13 w 34"/>
              <a:gd name="T29" fmla="*/ 15 h 15"/>
              <a:gd name="T30" fmla="*/ 21 w 34"/>
              <a:gd name="T31" fmla="*/ 15 h 15"/>
              <a:gd name="T32" fmla="*/ 30 w 34"/>
              <a:gd name="T33" fmla="*/ 15 h 15"/>
              <a:gd name="T34" fmla="*/ 34 w 34"/>
              <a:gd name="T35" fmla="*/ 13 h 15"/>
              <a:gd name="T36" fmla="*/ 34 w 34"/>
              <a:gd name="T37" fmla="*/ 13 h 15"/>
              <a:gd name="T38" fmla="*/ 30 w 34"/>
              <a:gd name="T39" fmla="*/ 11 h 15"/>
              <a:gd name="T40" fmla="*/ 23 w 34"/>
              <a:gd name="T41" fmla="*/ 11 h 15"/>
              <a:gd name="T42" fmla="*/ 19 w 34"/>
              <a:gd name="T43" fmla="*/ 11 h 15"/>
              <a:gd name="T44" fmla="*/ 15 w 34"/>
              <a:gd name="T45" fmla="*/ 8 h 15"/>
              <a:gd name="T46" fmla="*/ 11 w 34"/>
              <a:gd name="T47" fmla="*/ 8 h 15"/>
              <a:gd name="T48" fmla="*/ 9 w 34"/>
              <a:gd name="T49" fmla="*/ 6 h 15"/>
              <a:gd name="T50" fmla="*/ 11 w 34"/>
              <a:gd name="T51" fmla="*/ 6 h 15"/>
              <a:gd name="T52" fmla="*/ 13 w 34"/>
              <a:gd name="T5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4" h="15">
                <a:moveTo>
                  <a:pt x="13" y="6"/>
                </a:moveTo>
                <a:lnTo>
                  <a:pt x="19" y="9"/>
                </a:lnTo>
                <a:lnTo>
                  <a:pt x="25" y="9"/>
                </a:lnTo>
                <a:lnTo>
                  <a:pt x="26" y="9"/>
                </a:lnTo>
                <a:lnTo>
                  <a:pt x="25" y="8"/>
                </a:lnTo>
                <a:lnTo>
                  <a:pt x="19" y="2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2" y="6"/>
                </a:lnTo>
                <a:lnTo>
                  <a:pt x="0" y="8"/>
                </a:lnTo>
                <a:lnTo>
                  <a:pt x="2" y="9"/>
                </a:lnTo>
                <a:lnTo>
                  <a:pt x="6" y="9"/>
                </a:lnTo>
                <a:lnTo>
                  <a:pt x="9" y="13"/>
                </a:lnTo>
                <a:lnTo>
                  <a:pt x="13" y="15"/>
                </a:lnTo>
                <a:lnTo>
                  <a:pt x="21" y="15"/>
                </a:lnTo>
                <a:lnTo>
                  <a:pt x="30" y="15"/>
                </a:lnTo>
                <a:lnTo>
                  <a:pt x="34" y="13"/>
                </a:lnTo>
                <a:lnTo>
                  <a:pt x="34" y="13"/>
                </a:lnTo>
                <a:lnTo>
                  <a:pt x="30" y="11"/>
                </a:lnTo>
                <a:lnTo>
                  <a:pt x="23" y="11"/>
                </a:lnTo>
                <a:lnTo>
                  <a:pt x="19" y="11"/>
                </a:lnTo>
                <a:lnTo>
                  <a:pt x="15" y="8"/>
                </a:lnTo>
                <a:lnTo>
                  <a:pt x="11" y="8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7" name="Rectangle 1076">
            <a:extLst>
              <a:ext uri="{FF2B5EF4-FFF2-40B4-BE49-F238E27FC236}">
                <a16:creationId xmlns:a16="http://schemas.microsoft.com/office/drawing/2014/main" id="{FD2E7AFE-26A0-4D11-B9E1-DCE557BBB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0953" y="1785818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89FF2FB2-14DE-428B-BE60-B89FA984E37B}"/>
              </a:ext>
            </a:extLst>
          </p:cNvPr>
          <p:cNvSpPr>
            <a:spLocks/>
          </p:cNvSpPr>
          <p:nvPr/>
        </p:nvSpPr>
        <p:spPr bwMode="auto">
          <a:xfrm>
            <a:off x="4794190" y="1779344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2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D35CCEC7-8F84-486C-8940-75D0B8720A74}"/>
              </a:ext>
            </a:extLst>
          </p:cNvPr>
          <p:cNvSpPr>
            <a:spLocks/>
          </p:cNvSpPr>
          <p:nvPr/>
        </p:nvSpPr>
        <p:spPr bwMode="auto">
          <a:xfrm>
            <a:off x="5577570" y="1559220"/>
            <a:ext cx="9711" cy="21041"/>
          </a:xfrm>
          <a:custGeom>
            <a:avLst/>
            <a:gdLst>
              <a:gd name="T0" fmla="*/ 6 w 6"/>
              <a:gd name="T1" fmla="*/ 3 h 13"/>
              <a:gd name="T2" fmla="*/ 4 w 6"/>
              <a:gd name="T3" fmla="*/ 0 h 13"/>
              <a:gd name="T4" fmla="*/ 2 w 6"/>
              <a:gd name="T5" fmla="*/ 3 h 13"/>
              <a:gd name="T6" fmla="*/ 2 w 6"/>
              <a:gd name="T7" fmla="*/ 7 h 13"/>
              <a:gd name="T8" fmla="*/ 0 w 6"/>
              <a:gd name="T9" fmla="*/ 11 h 13"/>
              <a:gd name="T10" fmla="*/ 0 w 6"/>
              <a:gd name="T11" fmla="*/ 13 h 13"/>
              <a:gd name="T12" fmla="*/ 2 w 6"/>
              <a:gd name="T13" fmla="*/ 13 h 13"/>
              <a:gd name="T14" fmla="*/ 4 w 6"/>
              <a:gd name="T15" fmla="*/ 11 h 13"/>
              <a:gd name="T16" fmla="*/ 4 w 6"/>
              <a:gd name="T17" fmla="*/ 9 h 13"/>
              <a:gd name="T18" fmla="*/ 4 w 6"/>
              <a:gd name="T19" fmla="*/ 5 h 13"/>
              <a:gd name="T20" fmla="*/ 6 w 6"/>
              <a:gd name="T2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13">
                <a:moveTo>
                  <a:pt x="6" y="3"/>
                </a:moveTo>
                <a:lnTo>
                  <a:pt x="4" y="0"/>
                </a:lnTo>
                <a:lnTo>
                  <a:pt x="2" y="3"/>
                </a:lnTo>
                <a:lnTo>
                  <a:pt x="2" y="7"/>
                </a:lnTo>
                <a:lnTo>
                  <a:pt x="0" y="11"/>
                </a:lnTo>
                <a:lnTo>
                  <a:pt x="0" y="13"/>
                </a:lnTo>
                <a:lnTo>
                  <a:pt x="2" y="13"/>
                </a:lnTo>
                <a:lnTo>
                  <a:pt x="4" y="11"/>
                </a:lnTo>
                <a:lnTo>
                  <a:pt x="4" y="9"/>
                </a:lnTo>
                <a:lnTo>
                  <a:pt x="4" y="5"/>
                </a:lnTo>
                <a:lnTo>
                  <a:pt x="6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B8B80C1D-AFBF-467A-9B8C-AF1694D64E86}"/>
              </a:ext>
            </a:extLst>
          </p:cNvPr>
          <p:cNvSpPr>
            <a:spLocks/>
          </p:cNvSpPr>
          <p:nvPr/>
        </p:nvSpPr>
        <p:spPr bwMode="auto">
          <a:xfrm>
            <a:off x="4794190" y="1737261"/>
            <a:ext cx="9711" cy="9711"/>
          </a:xfrm>
          <a:custGeom>
            <a:avLst/>
            <a:gdLst>
              <a:gd name="T0" fmla="*/ 6 w 6"/>
              <a:gd name="T1" fmla="*/ 6 h 6"/>
              <a:gd name="T2" fmla="*/ 6 w 6"/>
              <a:gd name="T3" fmla="*/ 2 h 6"/>
              <a:gd name="T4" fmla="*/ 2 w 6"/>
              <a:gd name="T5" fmla="*/ 0 h 6"/>
              <a:gd name="T6" fmla="*/ 0 w 6"/>
              <a:gd name="T7" fmla="*/ 2 h 6"/>
              <a:gd name="T8" fmla="*/ 0 w 6"/>
              <a:gd name="T9" fmla="*/ 2 h 6"/>
              <a:gd name="T10" fmla="*/ 0 w 6"/>
              <a:gd name="T11" fmla="*/ 4 h 6"/>
              <a:gd name="T12" fmla="*/ 2 w 6"/>
              <a:gd name="T13" fmla="*/ 4 h 6"/>
              <a:gd name="T14" fmla="*/ 4 w 6"/>
              <a:gd name="T15" fmla="*/ 6 h 6"/>
              <a:gd name="T16" fmla="*/ 6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6" y="6"/>
                </a:moveTo>
                <a:lnTo>
                  <a:pt x="6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65D68319-C062-4E7A-B527-53E9B28DCB0D}"/>
              </a:ext>
            </a:extLst>
          </p:cNvPr>
          <p:cNvSpPr>
            <a:spLocks/>
          </p:cNvSpPr>
          <p:nvPr/>
        </p:nvSpPr>
        <p:spPr bwMode="auto">
          <a:xfrm>
            <a:off x="4797427" y="1798766"/>
            <a:ext cx="6474" cy="4856"/>
          </a:xfrm>
          <a:custGeom>
            <a:avLst/>
            <a:gdLst>
              <a:gd name="T0" fmla="*/ 4 w 4"/>
              <a:gd name="T1" fmla="*/ 1 h 3"/>
              <a:gd name="T2" fmla="*/ 2 w 4"/>
              <a:gd name="T3" fmla="*/ 0 h 3"/>
              <a:gd name="T4" fmla="*/ 0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4" y="1"/>
                </a:move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DAA7A34B-6881-4D56-91BF-6A73062C10D2}"/>
              </a:ext>
            </a:extLst>
          </p:cNvPr>
          <p:cNvSpPr>
            <a:spLocks/>
          </p:cNvSpPr>
          <p:nvPr/>
        </p:nvSpPr>
        <p:spPr bwMode="auto">
          <a:xfrm>
            <a:off x="4789335" y="1751828"/>
            <a:ext cx="8093" cy="3237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2 h 2"/>
              <a:gd name="T6" fmla="*/ 3 w 5"/>
              <a:gd name="T7" fmla="*/ 2 h 2"/>
              <a:gd name="T8" fmla="*/ 5 w 5"/>
              <a:gd name="T9" fmla="*/ 2 h 2"/>
              <a:gd name="T10" fmla="*/ 1 w 5"/>
              <a:gd name="T11" fmla="*/ 0 h 2"/>
              <a:gd name="T12" fmla="*/ 0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3" y="2"/>
                </a:lnTo>
                <a:lnTo>
                  <a:pt x="5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804358FA-3537-4F27-BFA7-004A34015DF6}"/>
              </a:ext>
            </a:extLst>
          </p:cNvPr>
          <p:cNvSpPr>
            <a:spLocks/>
          </p:cNvSpPr>
          <p:nvPr/>
        </p:nvSpPr>
        <p:spPr bwMode="auto">
          <a:xfrm>
            <a:off x="4790953" y="1798766"/>
            <a:ext cx="6474" cy="0"/>
          </a:xfrm>
          <a:custGeom>
            <a:avLst/>
            <a:gdLst>
              <a:gd name="T0" fmla="*/ 0 w 4"/>
              <a:gd name="T1" fmla="*/ 0 w 4"/>
              <a:gd name="T2" fmla="*/ 2 w 4"/>
              <a:gd name="T3" fmla="*/ 4 w 4"/>
              <a:gd name="T4" fmla="*/ 2 w 4"/>
              <a:gd name="T5" fmla="*/ 0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5C73B1F2-ED4F-47CA-BB18-F4F5CBDE6EAD}"/>
              </a:ext>
            </a:extLst>
          </p:cNvPr>
          <p:cNvSpPr>
            <a:spLocks/>
          </p:cNvSpPr>
          <p:nvPr/>
        </p:nvSpPr>
        <p:spPr bwMode="auto">
          <a:xfrm>
            <a:off x="4800664" y="1819808"/>
            <a:ext cx="3237" cy="3237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568F5320-7828-4E44-B417-A93D1B8EE794}"/>
              </a:ext>
            </a:extLst>
          </p:cNvPr>
          <p:cNvSpPr>
            <a:spLocks/>
          </p:cNvSpPr>
          <p:nvPr/>
        </p:nvSpPr>
        <p:spPr bwMode="auto">
          <a:xfrm>
            <a:off x="4794190" y="1824663"/>
            <a:ext cx="6474" cy="3237"/>
          </a:xfrm>
          <a:custGeom>
            <a:avLst/>
            <a:gdLst>
              <a:gd name="T0" fmla="*/ 2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2 h 2"/>
              <a:gd name="T8" fmla="*/ 2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1BA76C9C-E72E-479D-93DD-DB313D889865}"/>
              </a:ext>
            </a:extLst>
          </p:cNvPr>
          <p:cNvSpPr>
            <a:spLocks/>
          </p:cNvSpPr>
          <p:nvPr/>
        </p:nvSpPr>
        <p:spPr bwMode="auto">
          <a:xfrm>
            <a:off x="4789335" y="1827900"/>
            <a:ext cx="1619" cy="3237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0 h 2"/>
              <a:gd name="T8" fmla="*/ 0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C03D5131-9A16-41E5-BB7F-D8A4DF0564C7}"/>
              </a:ext>
            </a:extLst>
          </p:cNvPr>
          <p:cNvSpPr>
            <a:spLocks/>
          </p:cNvSpPr>
          <p:nvPr/>
        </p:nvSpPr>
        <p:spPr bwMode="auto">
          <a:xfrm>
            <a:off x="4794190" y="1768014"/>
            <a:ext cx="3237" cy="8093"/>
          </a:xfrm>
          <a:custGeom>
            <a:avLst/>
            <a:gdLst>
              <a:gd name="T0" fmla="*/ 2 w 2"/>
              <a:gd name="T1" fmla="*/ 4 h 5"/>
              <a:gd name="T2" fmla="*/ 2 w 2"/>
              <a:gd name="T3" fmla="*/ 2 h 5"/>
              <a:gd name="T4" fmla="*/ 0 w 2"/>
              <a:gd name="T5" fmla="*/ 0 h 5"/>
              <a:gd name="T6" fmla="*/ 0 w 2"/>
              <a:gd name="T7" fmla="*/ 2 h 5"/>
              <a:gd name="T8" fmla="*/ 0 w 2"/>
              <a:gd name="T9" fmla="*/ 4 h 5"/>
              <a:gd name="T10" fmla="*/ 2 w 2"/>
              <a:gd name="T11" fmla="*/ 5 h 5"/>
              <a:gd name="T12" fmla="*/ 2 w 2"/>
              <a:gd name="T13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5">
                <a:moveTo>
                  <a:pt x="2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5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AD903CD0-B7F4-4423-B412-39EA15568F79}"/>
              </a:ext>
            </a:extLst>
          </p:cNvPr>
          <p:cNvSpPr>
            <a:spLocks/>
          </p:cNvSpPr>
          <p:nvPr/>
        </p:nvSpPr>
        <p:spPr bwMode="auto">
          <a:xfrm>
            <a:off x="4786098" y="1779344"/>
            <a:ext cx="3237" cy="323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  <a:gd name="T8" fmla="*/ 0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54A932D1-F376-4CD8-B402-BF46EDA6E69C}"/>
              </a:ext>
            </a:extLst>
          </p:cNvPr>
          <p:cNvSpPr>
            <a:spLocks/>
          </p:cNvSpPr>
          <p:nvPr/>
        </p:nvSpPr>
        <p:spPr bwMode="auto">
          <a:xfrm>
            <a:off x="5572714" y="1373087"/>
            <a:ext cx="14567" cy="19423"/>
          </a:xfrm>
          <a:custGeom>
            <a:avLst/>
            <a:gdLst>
              <a:gd name="T0" fmla="*/ 1 w 9"/>
              <a:gd name="T1" fmla="*/ 4 h 12"/>
              <a:gd name="T2" fmla="*/ 0 w 9"/>
              <a:gd name="T3" fmla="*/ 8 h 12"/>
              <a:gd name="T4" fmla="*/ 0 w 9"/>
              <a:gd name="T5" fmla="*/ 12 h 12"/>
              <a:gd name="T6" fmla="*/ 1 w 9"/>
              <a:gd name="T7" fmla="*/ 12 h 12"/>
              <a:gd name="T8" fmla="*/ 3 w 9"/>
              <a:gd name="T9" fmla="*/ 10 h 12"/>
              <a:gd name="T10" fmla="*/ 7 w 9"/>
              <a:gd name="T11" fmla="*/ 10 h 12"/>
              <a:gd name="T12" fmla="*/ 9 w 9"/>
              <a:gd name="T13" fmla="*/ 8 h 12"/>
              <a:gd name="T14" fmla="*/ 9 w 9"/>
              <a:gd name="T15" fmla="*/ 4 h 12"/>
              <a:gd name="T16" fmla="*/ 7 w 9"/>
              <a:gd name="T17" fmla="*/ 0 h 12"/>
              <a:gd name="T18" fmla="*/ 1 w 9"/>
              <a:gd name="T1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2">
                <a:moveTo>
                  <a:pt x="1" y="4"/>
                </a:moveTo>
                <a:lnTo>
                  <a:pt x="0" y="8"/>
                </a:lnTo>
                <a:lnTo>
                  <a:pt x="0" y="12"/>
                </a:lnTo>
                <a:lnTo>
                  <a:pt x="1" y="12"/>
                </a:lnTo>
                <a:lnTo>
                  <a:pt x="3" y="10"/>
                </a:lnTo>
                <a:lnTo>
                  <a:pt x="7" y="10"/>
                </a:lnTo>
                <a:lnTo>
                  <a:pt x="9" y="8"/>
                </a:lnTo>
                <a:lnTo>
                  <a:pt x="9" y="4"/>
                </a:lnTo>
                <a:lnTo>
                  <a:pt x="7" y="0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729C7C07-2F62-4CA8-85D4-7C5F81B7F4A4}"/>
              </a:ext>
            </a:extLst>
          </p:cNvPr>
          <p:cNvSpPr>
            <a:spLocks/>
          </p:cNvSpPr>
          <p:nvPr/>
        </p:nvSpPr>
        <p:spPr bwMode="auto">
          <a:xfrm>
            <a:off x="5587281" y="1455633"/>
            <a:ext cx="11330" cy="21041"/>
          </a:xfrm>
          <a:custGeom>
            <a:avLst/>
            <a:gdLst>
              <a:gd name="T0" fmla="*/ 6 w 7"/>
              <a:gd name="T1" fmla="*/ 0 h 13"/>
              <a:gd name="T2" fmla="*/ 4 w 7"/>
              <a:gd name="T3" fmla="*/ 0 h 13"/>
              <a:gd name="T4" fmla="*/ 2 w 7"/>
              <a:gd name="T5" fmla="*/ 4 h 13"/>
              <a:gd name="T6" fmla="*/ 0 w 7"/>
              <a:gd name="T7" fmla="*/ 7 h 13"/>
              <a:gd name="T8" fmla="*/ 2 w 7"/>
              <a:gd name="T9" fmla="*/ 11 h 13"/>
              <a:gd name="T10" fmla="*/ 2 w 7"/>
              <a:gd name="T11" fmla="*/ 13 h 13"/>
              <a:gd name="T12" fmla="*/ 6 w 7"/>
              <a:gd name="T13" fmla="*/ 9 h 13"/>
              <a:gd name="T14" fmla="*/ 7 w 7"/>
              <a:gd name="T15" fmla="*/ 6 h 13"/>
              <a:gd name="T16" fmla="*/ 6 w 7"/>
              <a:gd name="T17" fmla="*/ 2 h 13"/>
              <a:gd name="T18" fmla="*/ 7 w 7"/>
              <a:gd name="T19" fmla="*/ 0 h 13"/>
              <a:gd name="T20" fmla="*/ 6 w 7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13">
                <a:moveTo>
                  <a:pt x="6" y="0"/>
                </a:move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2" y="11"/>
                </a:lnTo>
                <a:lnTo>
                  <a:pt x="2" y="13"/>
                </a:lnTo>
                <a:lnTo>
                  <a:pt x="6" y="9"/>
                </a:lnTo>
                <a:lnTo>
                  <a:pt x="7" y="6"/>
                </a:lnTo>
                <a:lnTo>
                  <a:pt x="6" y="2"/>
                </a:lnTo>
                <a:lnTo>
                  <a:pt x="7" y="0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1" name="Rectangle 1090">
            <a:extLst>
              <a:ext uri="{FF2B5EF4-FFF2-40B4-BE49-F238E27FC236}">
                <a16:creationId xmlns:a16="http://schemas.microsoft.com/office/drawing/2014/main" id="{73A196C2-7974-4F83-8361-B63900D53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3902" y="1779344"/>
            <a:ext cx="1619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C8A0D515-4C2B-4D20-9B38-22340160FB41}"/>
              </a:ext>
            </a:extLst>
          </p:cNvPr>
          <p:cNvSpPr>
            <a:spLocks/>
          </p:cNvSpPr>
          <p:nvPr/>
        </p:nvSpPr>
        <p:spPr bwMode="auto">
          <a:xfrm>
            <a:off x="4606438" y="1449159"/>
            <a:ext cx="17804" cy="12948"/>
          </a:xfrm>
          <a:custGeom>
            <a:avLst/>
            <a:gdLst>
              <a:gd name="T0" fmla="*/ 5 w 11"/>
              <a:gd name="T1" fmla="*/ 6 h 8"/>
              <a:gd name="T2" fmla="*/ 9 w 11"/>
              <a:gd name="T3" fmla="*/ 8 h 8"/>
              <a:gd name="T4" fmla="*/ 11 w 11"/>
              <a:gd name="T5" fmla="*/ 8 h 8"/>
              <a:gd name="T6" fmla="*/ 9 w 11"/>
              <a:gd name="T7" fmla="*/ 4 h 8"/>
              <a:gd name="T8" fmla="*/ 7 w 11"/>
              <a:gd name="T9" fmla="*/ 4 h 8"/>
              <a:gd name="T10" fmla="*/ 5 w 11"/>
              <a:gd name="T11" fmla="*/ 0 h 8"/>
              <a:gd name="T12" fmla="*/ 1 w 11"/>
              <a:gd name="T13" fmla="*/ 2 h 8"/>
              <a:gd name="T14" fmla="*/ 0 w 11"/>
              <a:gd name="T15" fmla="*/ 0 h 8"/>
              <a:gd name="T16" fmla="*/ 0 w 11"/>
              <a:gd name="T17" fmla="*/ 2 h 8"/>
              <a:gd name="T18" fmla="*/ 1 w 11"/>
              <a:gd name="T19" fmla="*/ 6 h 8"/>
              <a:gd name="T20" fmla="*/ 5 w 11"/>
              <a:gd name="T2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8">
                <a:moveTo>
                  <a:pt x="5" y="6"/>
                </a:moveTo>
                <a:lnTo>
                  <a:pt x="9" y="8"/>
                </a:lnTo>
                <a:lnTo>
                  <a:pt x="11" y="8"/>
                </a:lnTo>
                <a:lnTo>
                  <a:pt x="9" y="4"/>
                </a:lnTo>
                <a:lnTo>
                  <a:pt x="7" y="4"/>
                </a:lnTo>
                <a:lnTo>
                  <a:pt x="5" y="0"/>
                </a:lnTo>
                <a:lnTo>
                  <a:pt x="1" y="2"/>
                </a:ln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B35F4BC1-7E2E-460B-986E-F0F7A737706A}"/>
              </a:ext>
            </a:extLst>
          </p:cNvPr>
          <p:cNvSpPr>
            <a:spLocks/>
          </p:cNvSpPr>
          <p:nvPr/>
        </p:nvSpPr>
        <p:spPr bwMode="auto">
          <a:xfrm>
            <a:off x="4782860" y="1813333"/>
            <a:ext cx="6474" cy="3237"/>
          </a:xfrm>
          <a:custGeom>
            <a:avLst/>
            <a:gdLst>
              <a:gd name="T0" fmla="*/ 0 w 4"/>
              <a:gd name="T1" fmla="*/ 2 h 2"/>
              <a:gd name="T2" fmla="*/ 0 w 4"/>
              <a:gd name="T3" fmla="*/ 2 h 2"/>
              <a:gd name="T4" fmla="*/ 2 w 4"/>
              <a:gd name="T5" fmla="*/ 0 h 2"/>
              <a:gd name="T6" fmla="*/ 4 w 4"/>
              <a:gd name="T7" fmla="*/ 0 h 2"/>
              <a:gd name="T8" fmla="*/ 4 w 4"/>
              <a:gd name="T9" fmla="*/ 0 h 2"/>
              <a:gd name="T10" fmla="*/ 0 w 4"/>
              <a:gd name="T11" fmla="*/ 0 h 2"/>
              <a:gd name="T12" fmla="*/ 0 w 4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066DEFDE-5911-4882-9A23-7822ADEFCBB5}"/>
              </a:ext>
            </a:extLst>
          </p:cNvPr>
          <p:cNvSpPr>
            <a:spLocks/>
          </p:cNvSpPr>
          <p:nvPr/>
        </p:nvSpPr>
        <p:spPr bwMode="auto">
          <a:xfrm>
            <a:off x="4782860" y="1674138"/>
            <a:ext cx="6474" cy="6474"/>
          </a:xfrm>
          <a:custGeom>
            <a:avLst/>
            <a:gdLst>
              <a:gd name="T0" fmla="*/ 2 w 4"/>
              <a:gd name="T1" fmla="*/ 2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2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545EA494-BBE4-40BE-B289-1F4D8A7F7DB9}"/>
              </a:ext>
            </a:extLst>
          </p:cNvPr>
          <p:cNvSpPr>
            <a:spLocks/>
          </p:cNvSpPr>
          <p:nvPr/>
        </p:nvSpPr>
        <p:spPr bwMode="auto">
          <a:xfrm>
            <a:off x="4779623" y="1844086"/>
            <a:ext cx="14567" cy="8093"/>
          </a:xfrm>
          <a:custGeom>
            <a:avLst/>
            <a:gdLst>
              <a:gd name="T0" fmla="*/ 0 w 9"/>
              <a:gd name="T1" fmla="*/ 5 h 5"/>
              <a:gd name="T2" fmla="*/ 2 w 9"/>
              <a:gd name="T3" fmla="*/ 5 h 5"/>
              <a:gd name="T4" fmla="*/ 6 w 9"/>
              <a:gd name="T5" fmla="*/ 3 h 5"/>
              <a:gd name="T6" fmla="*/ 7 w 9"/>
              <a:gd name="T7" fmla="*/ 2 h 5"/>
              <a:gd name="T8" fmla="*/ 9 w 9"/>
              <a:gd name="T9" fmla="*/ 0 h 5"/>
              <a:gd name="T10" fmla="*/ 7 w 9"/>
              <a:gd name="T11" fmla="*/ 0 h 5"/>
              <a:gd name="T12" fmla="*/ 6 w 9"/>
              <a:gd name="T13" fmla="*/ 0 h 5"/>
              <a:gd name="T14" fmla="*/ 2 w 9"/>
              <a:gd name="T15" fmla="*/ 0 h 5"/>
              <a:gd name="T16" fmla="*/ 2 w 9"/>
              <a:gd name="T17" fmla="*/ 2 h 5"/>
              <a:gd name="T18" fmla="*/ 0 w 9"/>
              <a:gd name="T19" fmla="*/ 3 h 5"/>
              <a:gd name="T20" fmla="*/ 0 w 9"/>
              <a:gd name="T2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5">
                <a:moveTo>
                  <a:pt x="0" y="5"/>
                </a:moveTo>
                <a:lnTo>
                  <a:pt x="2" y="5"/>
                </a:lnTo>
                <a:lnTo>
                  <a:pt x="6" y="3"/>
                </a:lnTo>
                <a:lnTo>
                  <a:pt x="7" y="2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2" y="0"/>
                </a:lnTo>
                <a:lnTo>
                  <a:pt x="2" y="2"/>
                </a:lnTo>
                <a:lnTo>
                  <a:pt x="0" y="3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010DDEE8-CB08-455B-AA98-C75654550B37}"/>
              </a:ext>
            </a:extLst>
          </p:cNvPr>
          <p:cNvSpPr>
            <a:spLocks/>
          </p:cNvSpPr>
          <p:nvPr/>
        </p:nvSpPr>
        <p:spPr bwMode="auto">
          <a:xfrm>
            <a:off x="4776386" y="1865127"/>
            <a:ext cx="6474" cy="6474"/>
          </a:xfrm>
          <a:custGeom>
            <a:avLst/>
            <a:gdLst>
              <a:gd name="T0" fmla="*/ 0 w 4"/>
              <a:gd name="T1" fmla="*/ 0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128097D1-C2E0-49E6-96B4-954A7E8D8765}"/>
              </a:ext>
            </a:extLst>
          </p:cNvPr>
          <p:cNvSpPr>
            <a:spLocks/>
          </p:cNvSpPr>
          <p:nvPr/>
        </p:nvSpPr>
        <p:spPr bwMode="auto">
          <a:xfrm>
            <a:off x="3560853" y="18732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DB958DFF-96A0-4EB9-8A02-9DBCC66414AA}"/>
              </a:ext>
            </a:extLst>
          </p:cNvPr>
          <p:cNvSpPr>
            <a:spLocks/>
          </p:cNvSpPr>
          <p:nvPr/>
        </p:nvSpPr>
        <p:spPr bwMode="auto">
          <a:xfrm>
            <a:off x="3560853" y="18732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262164E1-33FA-4FC1-BB56-9AFCD752DE08}"/>
              </a:ext>
            </a:extLst>
          </p:cNvPr>
          <p:cNvSpPr>
            <a:spLocks/>
          </p:cNvSpPr>
          <p:nvPr/>
        </p:nvSpPr>
        <p:spPr bwMode="auto">
          <a:xfrm>
            <a:off x="4054512" y="1636911"/>
            <a:ext cx="524411" cy="710545"/>
          </a:xfrm>
          <a:custGeom>
            <a:avLst/>
            <a:gdLst>
              <a:gd name="T0" fmla="*/ 301 w 324"/>
              <a:gd name="T1" fmla="*/ 300 h 439"/>
              <a:gd name="T2" fmla="*/ 292 w 324"/>
              <a:gd name="T3" fmla="*/ 287 h 439"/>
              <a:gd name="T4" fmla="*/ 286 w 324"/>
              <a:gd name="T5" fmla="*/ 257 h 439"/>
              <a:gd name="T6" fmla="*/ 273 w 324"/>
              <a:gd name="T7" fmla="*/ 259 h 439"/>
              <a:gd name="T8" fmla="*/ 267 w 324"/>
              <a:gd name="T9" fmla="*/ 242 h 439"/>
              <a:gd name="T10" fmla="*/ 239 w 324"/>
              <a:gd name="T11" fmla="*/ 227 h 439"/>
              <a:gd name="T12" fmla="*/ 248 w 324"/>
              <a:gd name="T13" fmla="*/ 219 h 439"/>
              <a:gd name="T14" fmla="*/ 278 w 324"/>
              <a:gd name="T15" fmla="*/ 212 h 439"/>
              <a:gd name="T16" fmla="*/ 273 w 324"/>
              <a:gd name="T17" fmla="*/ 180 h 439"/>
              <a:gd name="T18" fmla="*/ 252 w 324"/>
              <a:gd name="T19" fmla="*/ 188 h 439"/>
              <a:gd name="T20" fmla="*/ 265 w 324"/>
              <a:gd name="T21" fmla="*/ 171 h 439"/>
              <a:gd name="T22" fmla="*/ 246 w 324"/>
              <a:gd name="T23" fmla="*/ 154 h 439"/>
              <a:gd name="T24" fmla="*/ 233 w 324"/>
              <a:gd name="T25" fmla="*/ 160 h 439"/>
              <a:gd name="T26" fmla="*/ 226 w 324"/>
              <a:gd name="T27" fmla="*/ 148 h 439"/>
              <a:gd name="T28" fmla="*/ 228 w 324"/>
              <a:gd name="T29" fmla="*/ 122 h 439"/>
              <a:gd name="T30" fmla="*/ 216 w 324"/>
              <a:gd name="T31" fmla="*/ 124 h 439"/>
              <a:gd name="T32" fmla="*/ 192 w 324"/>
              <a:gd name="T33" fmla="*/ 130 h 439"/>
              <a:gd name="T34" fmla="*/ 211 w 324"/>
              <a:gd name="T35" fmla="*/ 100 h 439"/>
              <a:gd name="T36" fmla="*/ 203 w 324"/>
              <a:gd name="T37" fmla="*/ 81 h 439"/>
              <a:gd name="T38" fmla="*/ 171 w 324"/>
              <a:gd name="T39" fmla="*/ 86 h 439"/>
              <a:gd name="T40" fmla="*/ 150 w 324"/>
              <a:gd name="T41" fmla="*/ 77 h 439"/>
              <a:gd name="T42" fmla="*/ 133 w 324"/>
              <a:gd name="T43" fmla="*/ 81 h 439"/>
              <a:gd name="T44" fmla="*/ 147 w 324"/>
              <a:gd name="T45" fmla="*/ 40 h 439"/>
              <a:gd name="T46" fmla="*/ 105 w 324"/>
              <a:gd name="T47" fmla="*/ 27 h 439"/>
              <a:gd name="T48" fmla="*/ 92 w 324"/>
              <a:gd name="T49" fmla="*/ 40 h 439"/>
              <a:gd name="T50" fmla="*/ 75 w 324"/>
              <a:gd name="T51" fmla="*/ 64 h 439"/>
              <a:gd name="T52" fmla="*/ 60 w 324"/>
              <a:gd name="T53" fmla="*/ 116 h 439"/>
              <a:gd name="T54" fmla="*/ 60 w 324"/>
              <a:gd name="T55" fmla="*/ 66 h 439"/>
              <a:gd name="T56" fmla="*/ 84 w 324"/>
              <a:gd name="T57" fmla="*/ 0 h 439"/>
              <a:gd name="T58" fmla="*/ 18 w 324"/>
              <a:gd name="T59" fmla="*/ 53 h 439"/>
              <a:gd name="T60" fmla="*/ 32 w 324"/>
              <a:gd name="T61" fmla="*/ 109 h 439"/>
              <a:gd name="T62" fmla="*/ 9 w 324"/>
              <a:gd name="T63" fmla="*/ 135 h 439"/>
              <a:gd name="T64" fmla="*/ 41 w 324"/>
              <a:gd name="T65" fmla="*/ 148 h 439"/>
              <a:gd name="T66" fmla="*/ 86 w 324"/>
              <a:gd name="T67" fmla="*/ 163 h 439"/>
              <a:gd name="T68" fmla="*/ 111 w 324"/>
              <a:gd name="T69" fmla="*/ 161 h 439"/>
              <a:gd name="T70" fmla="*/ 133 w 324"/>
              <a:gd name="T71" fmla="*/ 141 h 439"/>
              <a:gd name="T72" fmla="*/ 147 w 324"/>
              <a:gd name="T73" fmla="*/ 178 h 439"/>
              <a:gd name="T74" fmla="*/ 143 w 324"/>
              <a:gd name="T75" fmla="*/ 208 h 439"/>
              <a:gd name="T76" fmla="*/ 167 w 324"/>
              <a:gd name="T77" fmla="*/ 216 h 439"/>
              <a:gd name="T78" fmla="*/ 188 w 324"/>
              <a:gd name="T79" fmla="*/ 238 h 439"/>
              <a:gd name="T80" fmla="*/ 160 w 324"/>
              <a:gd name="T81" fmla="*/ 287 h 439"/>
              <a:gd name="T82" fmla="*/ 122 w 324"/>
              <a:gd name="T83" fmla="*/ 326 h 439"/>
              <a:gd name="T84" fmla="*/ 75 w 324"/>
              <a:gd name="T85" fmla="*/ 334 h 439"/>
              <a:gd name="T86" fmla="*/ 122 w 324"/>
              <a:gd name="T87" fmla="*/ 349 h 439"/>
              <a:gd name="T88" fmla="*/ 148 w 324"/>
              <a:gd name="T89" fmla="*/ 369 h 439"/>
              <a:gd name="T90" fmla="*/ 171 w 324"/>
              <a:gd name="T91" fmla="*/ 409 h 439"/>
              <a:gd name="T92" fmla="*/ 220 w 324"/>
              <a:gd name="T93" fmla="*/ 439 h 439"/>
              <a:gd name="T94" fmla="*/ 205 w 324"/>
              <a:gd name="T95" fmla="*/ 405 h 439"/>
              <a:gd name="T96" fmla="*/ 209 w 324"/>
              <a:gd name="T97" fmla="*/ 390 h 439"/>
              <a:gd name="T98" fmla="*/ 231 w 324"/>
              <a:gd name="T99" fmla="*/ 411 h 439"/>
              <a:gd name="T100" fmla="*/ 252 w 324"/>
              <a:gd name="T101" fmla="*/ 403 h 439"/>
              <a:gd name="T102" fmla="*/ 244 w 324"/>
              <a:gd name="T103" fmla="*/ 356 h 439"/>
              <a:gd name="T104" fmla="*/ 233 w 324"/>
              <a:gd name="T105" fmla="*/ 337 h 439"/>
              <a:gd name="T106" fmla="*/ 212 w 324"/>
              <a:gd name="T107" fmla="*/ 309 h 439"/>
              <a:gd name="T108" fmla="*/ 231 w 324"/>
              <a:gd name="T109" fmla="*/ 304 h 439"/>
              <a:gd name="T110" fmla="*/ 248 w 324"/>
              <a:gd name="T111" fmla="*/ 308 h 439"/>
              <a:gd name="T112" fmla="*/ 275 w 324"/>
              <a:gd name="T113" fmla="*/ 311 h 439"/>
              <a:gd name="T114" fmla="*/ 260 w 324"/>
              <a:gd name="T115" fmla="*/ 337 h 439"/>
              <a:gd name="T116" fmla="*/ 273 w 324"/>
              <a:gd name="T117" fmla="*/ 349 h 439"/>
              <a:gd name="T118" fmla="*/ 280 w 324"/>
              <a:gd name="T119" fmla="*/ 337 h 439"/>
              <a:gd name="T120" fmla="*/ 293 w 324"/>
              <a:gd name="T121" fmla="*/ 328 h 439"/>
              <a:gd name="T122" fmla="*/ 305 w 324"/>
              <a:gd name="T123" fmla="*/ 315 h 439"/>
              <a:gd name="T124" fmla="*/ 312 w 324"/>
              <a:gd name="T125" fmla="*/ 306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4" h="439">
                <a:moveTo>
                  <a:pt x="322" y="311"/>
                </a:moveTo>
                <a:lnTo>
                  <a:pt x="324" y="309"/>
                </a:lnTo>
                <a:lnTo>
                  <a:pt x="324" y="309"/>
                </a:lnTo>
                <a:lnTo>
                  <a:pt x="324" y="308"/>
                </a:lnTo>
                <a:lnTo>
                  <a:pt x="322" y="306"/>
                </a:lnTo>
                <a:lnTo>
                  <a:pt x="322" y="304"/>
                </a:lnTo>
                <a:lnTo>
                  <a:pt x="320" y="302"/>
                </a:lnTo>
                <a:lnTo>
                  <a:pt x="318" y="302"/>
                </a:lnTo>
                <a:lnTo>
                  <a:pt x="320" y="298"/>
                </a:lnTo>
                <a:lnTo>
                  <a:pt x="318" y="296"/>
                </a:lnTo>
                <a:lnTo>
                  <a:pt x="314" y="296"/>
                </a:lnTo>
                <a:lnTo>
                  <a:pt x="314" y="296"/>
                </a:lnTo>
                <a:lnTo>
                  <a:pt x="316" y="294"/>
                </a:lnTo>
                <a:lnTo>
                  <a:pt x="314" y="293"/>
                </a:lnTo>
                <a:lnTo>
                  <a:pt x="310" y="296"/>
                </a:lnTo>
                <a:lnTo>
                  <a:pt x="309" y="298"/>
                </a:lnTo>
                <a:lnTo>
                  <a:pt x="310" y="300"/>
                </a:lnTo>
                <a:lnTo>
                  <a:pt x="309" y="300"/>
                </a:lnTo>
                <a:lnTo>
                  <a:pt x="307" y="300"/>
                </a:lnTo>
                <a:lnTo>
                  <a:pt x="307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6"/>
                </a:lnTo>
                <a:lnTo>
                  <a:pt x="303" y="300"/>
                </a:lnTo>
                <a:lnTo>
                  <a:pt x="301" y="302"/>
                </a:lnTo>
                <a:lnTo>
                  <a:pt x="301" y="300"/>
                </a:lnTo>
                <a:lnTo>
                  <a:pt x="301" y="296"/>
                </a:lnTo>
                <a:lnTo>
                  <a:pt x="303" y="293"/>
                </a:lnTo>
                <a:lnTo>
                  <a:pt x="305" y="291"/>
                </a:lnTo>
                <a:lnTo>
                  <a:pt x="301" y="293"/>
                </a:lnTo>
                <a:lnTo>
                  <a:pt x="297" y="296"/>
                </a:lnTo>
                <a:lnTo>
                  <a:pt x="297" y="296"/>
                </a:lnTo>
                <a:lnTo>
                  <a:pt x="295" y="300"/>
                </a:lnTo>
                <a:lnTo>
                  <a:pt x="293" y="300"/>
                </a:lnTo>
                <a:lnTo>
                  <a:pt x="293" y="298"/>
                </a:lnTo>
                <a:lnTo>
                  <a:pt x="295" y="294"/>
                </a:lnTo>
                <a:lnTo>
                  <a:pt x="299" y="293"/>
                </a:lnTo>
                <a:lnTo>
                  <a:pt x="301" y="291"/>
                </a:lnTo>
                <a:lnTo>
                  <a:pt x="301" y="287"/>
                </a:lnTo>
                <a:lnTo>
                  <a:pt x="303" y="287"/>
                </a:lnTo>
                <a:lnTo>
                  <a:pt x="305" y="285"/>
                </a:lnTo>
                <a:lnTo>
                  <a:pt x="305" y="283"/>
                </a:lnTo>
                <a:lnTo>
                  <a:pt x="303" y="283"/>
                </a:lnTo>
                <a:lnTo>
                  <a:pt x="299" y="285"/>
                </a:lnTo>
                <a:lnTo>
                  <a:pt x="297" y="287"/>
                </a:lnTo>
                <a:lnTo>
                  <a:pt x="295" y="289"/>
                </a:lnTo>
                <a:lnTo>
                  <a:pt x="293" y="291"/>
                </a:lnTo>
                <a:lnTo>
                  <a:pt x="293" y="287"/>
                </a:lnTo>
                <a:lnTo>
                  <a:pt x="297" y="285"/>
                </a:lnTo>
                <a:lnTo>
                  <a:pt x="295" y="285"/>
                </a:lnTo>
                <a:lnTo>
                  <a:pt x="293" y="285"/>
                </a:lnTo>
                <a:lnTo>
                  <a:pt x="292" y="287"/>
                </a:lnTo>
                <a:lnTo>
                  <a:pt x="288" y="285"/>
                </a:lnTo>
                <a:lnTo>
                  <a:pt x="284" y="285"/>
                </a:lnTo>
                <a:lnTo>
                  <a:pt x="282" y="283"/>
                </a:lnTo>
                <a:lnTo>
                  <a:pt x="286" y="285"/>
                </a:lnTo>
                <a:lnTo>
                  <a:pt x="292" y="283"/>
                </a:lnTo>
                <a:lnTo>
                  <a:pt x="290" y="281"/>
                </a:lnTo>
                <a:lnTo>
                  <a:pt x="288" y="279"/>
                </a:lnTo>
                <a:lnTo>
                  <a:pt x="290" y="281"/>
                </a:lnTo>
                <a:lnTo>
                  <a:pt x="292" y="279"/>
                </a:lnTo>
                <a:lnTo>
                  <a:pt x="290" y="278"/>
                </a:lnTo>
                <a:lnTo>
                  <a:pt x="288" y="278"/>
                </a:lnTo>
                <a:lnTo>
                  <a:pt x="288" y="276"/>
                </a:lnTo>
                <a:lnTo>
                  <a:pt x="290" y="274"/>
                </a:lnTo>
                <a:lnTo>
                  <a:pt x="292" y="272"/>
                </a:lnTo>
                <a:lnTo>
                  <a:pt x="290" y="268"/>
                </a:lnTo>
                <a:lnTo>
                  <a:pt x="288" y="266"/>
                </a:lnTo>
                <a:lnTo>
                  <a:pt x="284" y="268"/>
                </a:lnTo>
                <a:lnTo>
                  <a:pt x="284" y="270"/>
                </a:lnTo>
                <a:lnTo>
                  <a:pt x="282" y="268"/>
                </a:lnTo>
                <a:lnTo>
                  <a:pt x="280" y="270"/>
                </a:lnTo>
                <a:lnTo>
                  <a:pt x="280" y="268"/>
                </a:lnTo>
                <a:lnTo>
                  <a:pt x="280" y="266"/>
                </a:lnTo>
                <a:lnTo>
                  <a:pt x="282" y="264"/>
                </a:lnTo>
                <a:lnTo>
                  <a:pt x="286" y="263"/>
                </a:lnTo>
                <a:lnTo>
                  <a:pt x="286" y="261"/>
                </a:lnTo>
                <a:lnTo>
                  <a:pt x="286" y="257"/>
                </a:lnTo>
                <a:lnTo>
                  <a:pt x="286" y="257"/>
                </a:lnTo>
                <a:lnTo>
                  <a:pt x="284" y="259"/>
                </a:lnTo>
                <a:lnTo>
                  <a:pt x="280" y="263"/>
                </a:lnTo>
                <a:lnTo>
                  <a:pt x="278" y="264"/>
                </a:lnTo>
                <a:lnTo>
                  <a:pt x="276" y="266"/>
                </a:lnTo>
                <a:lnTo>
                  <a:pt x="275" y="268"/>
                </a:lnTo>
                <a:lnTo>
                  <a:pt x="276" y="270"/>
                </a:lnTo>
                <a:lnTo>
                  <a:pt x="275" y="272"/>
                </a:lnTo>
                <a:lnTo>
                  <a:pt x="275" y="268"/>
                </a:lnTo>
                <a:lnTo>
                  <a:pt x="275" y="266"/>
                </a:lnTo>
                <a:lnTo>
                  <a:pt x="275" y="263"/>
                </a:lnTo>
                <a:lnTo>
                  <a:pt x="278" y="259"/>
                </a:lnTo>
                <a:lnTo>
                  <a:pt x="278" y="257"/>
                </a:lnTo>
                <a:lnTo>
                  <a:pt x="278" y="257"/>
                </a:lnTo>
                <a:lnTo>
                  <a:pt x="276" y="259"/>
                </a:lnTo>
                <a:lnTo>
                  <a:pt x="275" y="261"/>
                </a:lnTo>
                <a:lnTo>
                  <a:pt x="275" y="261"/>
                </a:lnTo>
                <a:lnTo>
                  <a:pt x="273" y="263"/>
                </a:lnTo>
                <a:lnTo>
                  <a:pt x="271" y="264"/>
                </a:lnTo>
                <a:lnTo>
                  <a:pt x="271" y="266"/>
                </a:lnTo>
                <a:lnTo>
                  <a:pt x="269" y="270"/>
                </a:lnTo>
                <a:lnTo>
                  <a:pt x="267" y="272"/>
                </a:lnTo>
                <a:lnTo>
                  <a:pt x="267" y="268"/>
                </a:lnTo>
                <a:lnTo>
                  <a:pt x="269" y="266"/>
                </a:lnTo>
                <a:lnTo>
                  <a:pt x="271" y="261"/>
                </a:lnTo>
                <a:lnTo>
                  <a:pt x="273" y="259"/>
                </a:lnTo>
                <a:lnTo>
                  <a:pt x="273" y="257"/>
                </a:lnTo>
                <a:lnTo>
                  <a:pt x="269" y="257"/>
                </a:lnTo>
                <a:lnTo>
                  <a:pt x="267" y="259"/>
                </a:lnTo>
                <a:lnTo>
                  <a:pt x="267" y="261"/>
                </a:lnTo>
                <a:lnTo>
                  <a:pt x="265" y="263"/>
                </a:lnTo>
                <a:lnTo>
                  <a:pt x="265" y="261"/>
                </a:lnTo>
                <a:lnTo>
                  <a:pt x="267" y="257"/>
                </a:lnTo>
                <a:lnTo>
                  <a:pt x="269" y="255"/>
                </a:lnTo>
                <a:lnTo>
                  <a:pt x="267" y="253"/>
                </a:lnTo>
                <a:lnTo>
                  <a:pt x="265" y="251"/>
                </a:lnTo>
                <a:lnTo>
                  <a:pt x="265" y="251"/>
                </a:lnTo>
                <a:lnTo>
                  <a:pt x="263" y="249"/>
                </a:lnTo>
                <a:lnTo>
                  <a:pt x="260" y="249"/>
                </a:lnTo>
                <a:lnTo>
                  <a:pt x="258" y="249"/>
                </a:lnTo>
                <a:lnTo>
                  <a:pt x="258" y="248"/>
                </a:lnTo>
                <a:lnTo>
                  <a:pt x="261" y="248"/>
                </a:lnTo>
                <a:lnTo>
                  <a:pt x="258" y="248"/>
                </a:lnTo>
                <a:lnTo>
                  <a:pt x="254" y="248"/>
                </a:lnTo>
                <a:lnTo>
                  <a:pt x="252" y="249"/>
                </a:lnTo>
                <a:lnTo>
                  <a:pt x="252" y="248"/>
                </a:lnTo>
                <a:lnTo>
                  <a:pt x="258" y="244"/>
                </a:lnTo>
                <a:lnTo>
                  <a:pt x="261" y="244"/>
                </a:lnTo>
                <a:lnTo>
                  <a:pt x="263" y="246"/>
                </a:lnTo>
                <a:lnTo>
                  <a:pt x="265" y="246"/>
                </a:lnTo>
                <a:lnTo>
                  <a:pt x="267" y="244"/>
                </a:lnTo>
                <a:lnTo>
                  <a:pt x="267" y="242"/>
                </a:lnTo>
                <a:lnTo>
                  <a:pt x="265" y="242"/>
                </a:lnTo>
                <a:lnTo>
                  <a:pt x="261" y="242"/>
                </a:lnTo>
                <a:lnTo>
                  <a:pt x="258" y="240"/>
                </a:lnTo>
                <a:lnTo>
                  <a:pt x="256" y="240"/>
                </a:lnTo>
                <a:lnTo>
                  <a:pt x="256" y="242"/>
                </a:lnTo>
                <a:lnTo>
                  <a:pt x="254" y="242"/>
                </a:lnTo>
                <a:lnTo>
                  <a:pt x="254" y="242"/>
                </a:lnTo>
                <a:lnTo>
                  <a:pt x="256" y="240"/>
                </a:lnTo>
                <a:lnTo>
                  <a:pt x="256" y="238"/>
                </a:lnTo>
                <a:lnTo>
                  <a:pt x="252" y="238"/>
                </a:lnTo>
                <a:lnTo>
                  <a:pt x="252" y="240"/>
                </a:lnTo>
                <a:lnTo>
                  <a:pt x="252" y="240"/>
                </a:lnTo>
                <a:lnTo>
                  <a:pt x="250" y="238"/>
                </a:lnTo>
                <a:lnTo>
                  <a:pt x="250" y="236"/>
                </a:lnTo>
                <a:lnTo>
                  <a:pt x="248" y="236"/>
                </a:lnTo>
                <a:lnTo>
                  <a:pt x="248" y="236"/>
                </a:lnTo>
                <a:lnTo>
                  <a:pt x="246" y="234"/>
                </a:lnTo>
                <a:lnTo>
                  <a:pt x="244" y="234"/>
                </a:lnTo>
                <a:lnTo>
                  <a:pt x="243" y="234"/>
                </a:lnTo>
                <a:lnTo>
                  <a:pt x="244" y="233"/>
                </a:lnTo>
                <a:lnTo>
                  <a:pt x="246" y="233"/>
                </a:lnTo>
                <a:lnTo>
                  <a:pt x="250" y="234"/>
                </a:lnTo>
                <a:lnTo>
                  <a:pt x="252" y="234"/>
                </a:lnTo>
                <a:lnTo>
                  <a:pt x="252" y="233"/>
                </a:lnTo>
                <a:lnTo>
                  <a:pt x="243" y="229"/>
                </a:lnTo>
                <a:lnTo>
                  <a:pt x="239" y="227"/>
                </a:lnTo>
                <a:lnTo>
                  <a:pt x="239" y="227"/>
                </a:lnTo>
                <a:lnTo>
                  <a:pt x="241" y="225"/>
                </a:lnTo>
                <a:lnTo>
                  <a:pt x="246" y="229"/>
                </a:lnTo>
                <a:lnTo>
                  <a:pt x="252" y="229"/>
                </a:lnTo>
                <a:lnTo>
                  <a:pt x="258" y="231"/>
                </a:lnTo>
                <a:lnTo>
                  <a:pt x="260" y="231"/>
                </a:lnTo>
                <a:lnTo>
                  <a:pt x="258" y="229"/>
                </a:lnTo>
                <a:lnTo>
                  <a:pt x="258" y="227"/>
                </a:lnTo>
                <a:lnTo>
                  <a:pt x="258" y="225"/>
                </a:lnTo>
                <a:lnTo>
                  <a:pt x="254" y="223"/>
                </a:lnTo>
                <a:lnTo>
                  <a:pt x="252" y="221"/>
                </a:lnTo>
                <a:lnTo>
                  <a:pt x="254" y="221"/>
                </a:lnTo>
                <a:lnTo>
                  <a:pt x="254" y="221"/>
                </a:lnTo>
                <a:lnTo>
                  <a:pt x="256" y="223"/>
                </a:lnTo>
                <a:lnTo>
                  <a:pt x="258" y="223"/>
                </a:lnTo>
                <a:lnTo>
                  <a:pt x="258" y="223"/>
                </a:lnTo>
                <a:lnTo>
                  <a:pt x="261" y="223"/>
                </a:lnTo>
                <a:lnTo>
                  <a:pt x="261" y="221"/>
                </a:lnTo>
                <a:lnTo>
                  <a:pt x="261" y="221"/>
                </a:lnTo>
                <a:lnTo>
                  <a:pt x="260" y="219"/>
                </a:lnTo>
                <a:lnTo>
                  <a:pt x="260" y="219"/>
                </a:lnTo>
                <a:lnTo>
                  <a:pt x="258" y="216"/>
                </a:lnTo>
                <a:lnTo>
                  <a:pt x="256" y="218"/>
                </a:lnTo>
                <a:lnTo>
                  <a:pt x="254" y="218"/>
                </a:lnTo>
                <a:lnTo>
                  <a:pt x="250" y="218"/>
                </a:lnTo>
                <a:lnTo>
                  <a:pt x="248" y="219"/>
                </a:lnTo>
                <a:lnTo>
                  <a:pt x="246" y="219"/>
                </a:lnTo>
                <a:lnTo>
                  <a:pt x="246" y="218"/>
                </a:lnTo>
                <a:lnTo>
                  <a:pt x="248" y="216"/>
                </a:lnTo>
                <a:lnTo>
                  <a:pt x="252" y="216"/>
                </a:lnTo>
                <a:lnTo>
                  <a:pt x="254" y="216"/>
                </a:lnTo>
                <a:lnTo>
                  <a:pt x="258" y="216"/>
                </a:lnTo>
                <a:lnTo>
                  <a:pt x="260" y="214"/>
                </a:lnTo>
                <a:lnTo>
                  <a:pt x="256" y="214"/>
                </a:lnTo>
                <a:lnTo>
                  <a:pt x="254" y="212"/>
                </a:lnTo>
                <a:lnTo>
                  <a:pt x="252" y="210"/>
                </a:lnTo>
                <a:lnTo>
                  <a:pt x="256" y="212"/>
                </a:lnTo>
                <a:lnTo>
                  <a:pt x="258" y="212"/>
                </a:lnTo>
                <a:lnTo>
                  <a:pt x="260" y="212"/>
                </a:lnTo>
                <a:lnTo>
                  <a:pt x="261" y="212"/>
                </a:lnTo>
                <a:lnTo>
                  <a:pt x="265" y="216"/>
                </a:lnTo>
                <a:lnTo>
                  <a:pt x="267" y="216"/>
                </a:lnTo>
                <a:lnTo>
                  <a:pt x="269" y="216"/>
                </a:lnTo>
                <a:lnTo>
                  <a:pt x="271" y="218"/>
                </a:lnTo>
                <a:lnTo>
                  <a:pt x="271" y="218"/>
                </a:lnTo>
                <a:lnTo>
                  <a:pt x="273" y="216"/>
                </a:lnTo>
                <a:lnTo>
                  <a:pt x="275" y="216"/>
                </a:lnTo>
                <a:lnTo>
                  <a:pt x="276" y="219"/>
                </a:lnTo>
                <a:lnTo>
                  <a:pt x="278" y="219"/>
                </a:lnTo>
                <a:lnTo>
                  <a:pt x="278" y="218"/>
                </a:lnTo>
                <a:lnTo>
                  <a:pt x="278" y="214"/>
                </a:lnTo>
                <a:lnTo>
                  <a:pt x="278" y="212"/>
                </a:lnTo>
                <a:lnTo>
                  <a:pt x="276" y="210"/>
                </a:lnTo>
                <a:lnTo>
                  <a:pt x="275" y="208"/>
                </a:lnTo>
                <a:lnTo>
                  <a:pt x="271" y="206"/>
                </a:lnTo>
                <a:lnTo>
                  <a:pt x="269" y="204"/>
                </a:lnTo>
                <a:lnTo>
                  <a:pt x="267" y="206"/>
                </a:lnTo>
                <a:lnTo>
                  <a:pt x="265" y="206"/>
                </a:lnTo>
                <a:lnTo>
                  <a:pt x="263" y="206"/>
                </a:lnTo>
                <a:lnTo>
                  <a:pt x="260" y="201"/>
                </a:lnTo>
                <a:lnTo>
                  <a:pt x="256" y="201"/>
                </a:lnTo>
                <a:lnTo>
                  <a:pt x="250" y="201"/>
                </a:lnTo>
                <a:lnTo>
                  <a:pt x="248" y="201"/>
                </a:lnTo>
                <a:lnTo>
                  <a:pt x="254" y="199"/>
                </a:lnTo>
                <a:lnTo>
                  <a:pt x="256" y="197"/>
                </a:lnTo>
                <a:lnTo>
                  <a:pt x="258" y="197"/>
                </a:lnTo>
                <a:lnTo>
                  <a:pt x="260" y="199"/>
                </a:lnTo>
                <a:lnTo>
                  <a:pt x="261" y="199"/>
                </a:lnTo>
                <a:lnTo>
                  <a:pt x="263" y="197"/>
                </a:lnTo>
                <a:lnTo>
                  <a:pt x="265" y="195"/>
                </a:lnTo>
                <a:lnTo>
                  <a:pt x="271" y="195"/>
                </a:lnTo>
                <a:lnTo>
                  <a:pt x="273" y="197"/>
                </a:lnTo>
                <a:lnTo>
                  <a:pt x="276" y="197"/>
                </a:lnTo>
                <a:lnTo>
                  <a:pt x="278" y="195"/>
                </a:lnTo>
                <a:lnTo>
                  <a:pt x="278" y="193"/>
                </a:lnTo>
                <a:lnTo>
                  <a:pt x="276" y="189"/>
                </a:lnTo>
                <a:lnTo>
                  <a:pt x="276" y="186"/>
                </a:lnTo>
                <a:lnTo>
                  <a:pt x="273" y="180"/>
                </a:lnTo>
                <a:lnTo>
                  <a:pt x="271" y="176"/>
                </a:lnTo>
                <a:lnTo>
                  <a:pt x="271" y="176"/>
                </a:lnTo>
                <a:lnTo>
                  <a:pt x="269" y="176"/>
                </a:lnTo>
                <a:lnTo>
                  <a:pt x="267" y="176"/>
                </a:lnTo>
                <a:lnTo>
                  <a:pt x="267" y="178"/>
                </a:lnTo>
                <a:lnTo>
                  <a:pt x="265" y="182"/>
                </a:lnTo>
                <a:lnTo>
                  <a:pt x="267" y="182"/>
                </a:lnTo>
                <a:lnTo>
                  <a:pt x="267" y="184"/>
                </a:lnTo>
                <a:lnTo>
                  <a:pt x="265" y="186"/>
                </a:lnTo>
                <a:lnTo>
                  <a:pt x="261" y="186"/>
                </a:lnTo>
                <a:lnTo>
                  <a:pt x="260" y="189"/>
                </a:lnTo>
                <a:lnTo>
                  <a:pt x="258" y="188"/>
                </a:lnTo>
                <a:lnTo>
                  <a:pt x="256" y="188"/>
                </a:lnTo>
                <a:lnTo>
                  <a:pt x="252" y="188"/>
                </a:lnTo>
                <a:lnTo>
                  <a:pt x="250" y="191"/>
                </a:lnTo>
                <a:lnTo>
                  <a:pt x="246" y="195"/>
                </a:lnTo>
                <a:lnTo>
                  <a:pt x="244" y="193"/>
                </a:lnTo>
                <a:lnTo>
                  <a:pt x="243" y="193"/>
                </a:lnTo>
                <a:lnTo>
                  <a:pt x="241" y="193"/>
                </a:lnTo>
                <a:lnTo>
                  <a:pt x="239" y="193"/>
                </a:lnTo>
                <a:lnTo>
                  <a:pt x="241" y="191"/>
                </a:lnTo>
                <a:lnTo>
                  <a:pt x="243" y="191"/>
                </a:lnTo>
                <a:lnTo>
                  <a:pt x="246" y="191"/>
                </a:lnTo>
                <a:lnTo>
                  <a:pt x="248" y="191"/>
                </a:lnTo>
                <a:lnTo>
                  <a:pt x="250" y="188"/>
                </a:lnTo>
                <a:lnTo>
                  <a:pt x="252" y="188"/>
                </a:lnTo>
                <a:lnTo>
                  <a:pt x="254" y="188"/>
                </a:lnTo>
                <a:lnTo>
                  <a:pt x="258" y="186"/>
                </a:lnTo>
                <a:lnTo>
                  <a:pt x="260" y="184"/>
                </a:lnTo>
                <a:lnTo>
                  <a:pt x="260" y="180"/>
                </a:lnTo>
                <a:lnTo>
                  <a:pt x="260" y="178"/>
                </a:lnTo>
                <a:lnTo>
                  <a:pt x="258" y="178"/>
                </a:lnTo>
                <a:lnTo>
                  <a:pt x="256" y="180"/>
                </a:lnTo>
                <a:lnTo>
                  <a:pt x="252" y="178"/>
                </a:lnTo>
                <a:lnTo>
                  <a:pt x="250" y="180"/>
                </a:lnTo>
                <a:lnTo>
                  <a:pt x="244" y="184"/>
                </a:lnTo>
                <a:lnTo>
                  <a:pt x="241" y="188"/>
                </a:lnTo>
                <a:lnTo>
                  <a:pt x="235" y="188"/>
                </a:lnTo>
                <a:lnTo>
                  <a:pt x="237" y="186"/>
                </a:lnTo>
                <a:lnTo>
                  <a:pt x="241" y="186"/>
                </a:lnTo>
                <a:lnTo>
                  <a:pt x="243" y="184"/>
                </a:lnTo>
                <a:lnTo>
                  <a:pt x="241" y="182"/>
                </a:lnTo>
                <a:lnTo>
                  <a:pt x="237" y="182"/>
                </a:lnTo>
                <a:lnTo>
                  <a:pt x="243" y="180"/>
                </a:lnTo>
                <a:lnTo>
                  <a:pt x="244" y="180"/>
                </a:lnTo>
                <a:lnTo>
                  <a:pt x="248" y="176"/>
                </a:lnTo>
                <a:lnTo>
                  <a:pt x="252" y="176"/>
                </a:lnTo>
                <a:lnTo>
                  <a:pt x="256" y="176"/>
                </a:lnTo>
                <a:lnTo>
                  <a:pt x="260" y="176"/>
                </a:lnTo>
                <a:lnTo>
                  <a:pt x="261" y="175"/>
                </a:lnTo>
                <a:lnTo>
                  <a:pt x="263" y="173"/>
                </a:lnTo>
                <a:lnTo>
                  <a:pt x="265" y="171"/>
                </a:lnTo>
                <a:lnTo>
                  <a:pt x="267" y="171"/>
                </a:lnTo>
                <a:lnTo>
                  <a:pt x="265" y="173"/>
                </a:lnTo>
                <a:lnTo>
                  <a:pt x="267" y="175"/>
                </a:lnTo>
                <a:lnTo>
                  <a:pt x="271" y="171"/>
                </a:lnTo>
                <a:lnTo>
                  <a:pt x="271" y="169"/>
                </a:lnTo>
                <a:lnTo>
                  <a:pt x="271" y="167"/>
                </a:lnTo>
                <a:lnTo>
                  <a:pt x="267" y="165"/>
                </a:lnTo>
                <a:lnTo>
                  <a:pt x="265" y="161"/>
                </a:lnTo>
                <a:lnTo>
                  <a:pt x="263" y="158"/>
                </a:lnTo>
                <a:lnTo>
                  <a:pt x="261" y="156"/>
                </a:lnTo>
                <a:lnTo>
                  <a:pt x="260" y="156"/>
                </a:lnTo>
                <a:lnTo>
                  <a:pt x="256" y="156"/>
                </a:lnTo>
                <a:lnTo>
                  <a:pt x="256" y="158"/>
                </a:lnTo>
                <a:lnTo>
                  <a:pt x="252" y="158"/>
                </a:lnTo>
                <a:lnTo>
                  <a:pt x="250" y="161"/>
                </a:lnTo>
                <a:lnTo>
                  <a:pt x="246" y="161"/>
                </a:lnTo>
                <a:lnTo>
                  <a:pt x="244" y="163"/>
                </a:lnTo>
                <a:lnTo>
                  <a:pt x="243" y="163"/>
                </a:lnTo>
                <a:lnTo>
                  <a:pt x="244" y="160"/>
                </a:lnTo>
                <a:lnTo>
                  <a:pt x="246" y="160"/>
                </a:lnTo>
                <a:lnTo>
                  <a:pt x="248" y="160"/>
                </a:lnTo>
                <a:lnTo>
                  <a:pt x="252" y="156"/>
                </a:lnTo>
                <a:lnTo>
                  <a:pt x="254" y="154"/>
                </a:lnTo>
                <a:lnTo>
                  <a:pt x="254" y="152"/>
                </a:lnTo>
                <a:lnTo>
                  <a:pt x="252" y="152"/>
                </a:lnTo>
                <a:lnTo>
                  <a:pt x="246" y="154"/>
                </a:lnTo>
                <a:lnTo>
                  <a:pt x="243" y="158"/>
                </a:lnTo>
                <a:lnTo>
                  <a:pt x="241" y="158"/>
                </a:lnTo>
                <a:lnTo>
                  <a:pt x="239" y="160"/>
                </a:lnTo>
                <a:lnTo>
                  <a:pt x="239" y="161"/>
                </a:lnTo>
                <a:lnTo>
                  <a:pt x="237" y="167"/>
                </a:lnTo>
                <a:lnTo>
                  <a:pt x="231" y="173"/>
                </a:lnTo>
                <a:lnTo>
                  <a:pt x="226" y="176"/>
                </a:lnTo>
                <a:lnTo>
                  <a:pt x="226" y="175"/>
                </a:lnTo>
                <a:lnTo>
                  <a:pt x="228" y="173"/>
                </a:lnTo>
                <a:lnTo>
                  <a:pt x="231" y="169"/>
                </a:lnTo>
                <a:lnTo>
                  <a:pt x="233" y="165"/>
                </a:lnTo>
                <a:lnTo>
                  <a:pt x="235" y="163"/>
                </a:lnTo>
                <a:lnTo>
                  <a:pt x="235" y="161"/>
                </a:lnTo>
                <a:lnTo>
                  <a:pt x="233" y="161"/>
                </a:lnTo>
                <a:lnTo>
                  <a:pt x="233" y="161"/>
                </a:lnTo>
                <a:lnTo>
                  <a:pt x="231" y="161"/>
                </a:lnTo>
                <a:lnTo>
                  <a:pt x="229" y="165"/>
                </a:lnTo>
                <a:lnTo>
                  <a:pt x="226" y="169"/>
                </a:lnTo>
                <a:lnTo>
                  <a:pt x="224" y="171"/>
                </a:lnTo>
                <a:lnTo>
                  <a:pt x="224" y="169"/>
                </a:lnTo>
                <a:lnTo>
                  <a:pt x="226" y="167"/>
                </a:lnTo>
                <a:lnTo>
                  <a:pt x="228" y="163"/>
                </a:lnTo>
                <a:lnTo>
                  <a:pt x="228" y="161"/>
                </a:lnTo>
                <a:lnTo>
                  <a:pt x="229" y="160"/>
                </a:lnTo>
                <a:lnTo>
                  <a:pt x="231" y="160"/>
                </a:lnTo>
                <a:lnTo>
                  <a:pt x="233" y="160"/>
                </a:lnTo>
                <a:lnTo>
                  <a:pt x="237" y="160"/>
                </a:lnTo>
                <a:lnTo>
                  <a:pt x="237" y="158"/>
                </a:lnTo>
                <a:lnTo>
                  <a:pt x="239" y="156"/>
                </a:lnTo>
                <a:lnTo>
                  <a:pt x="243" y="156"/>
                </a:lnTo>
                <a:lnTo>
                  <a:pt x="246" y="152"/>
                </a:lnTo>
                <a:lnTo>
                  <a:pt x="248" y="148"/>
                </a:lnTo>
                <a:lnTo>
                  <a:pt x="246" y="146"/>
                </a:lnTo>
                <a:lnTo>
                  <a:pt x="246" y="143"/>
                </a:lnTo>
                <a:lnTo>
                  <a:pt x="246" y="143"/>
                </a:lnTo>
                <a:lnTo>
                  <a:pt x="241" y="145"/>
                </a:lnTo>
                <a:lnTo>
                  <a:pt x="239" y="146"/>
                </a:lnTo>
                <a:lnTo>
                  <a:pt x="239" y="150"/>
                </a:lnTo>
                <a:lnTo>
                  <a:pt x="239" y="154"/>
                </a:lnTo>
                <a:lnTo>
                  <a:pt x="237" y="154"/>
                </a:lnTo>
                <a:lnTo>
                  <a:pt x="239" y="154"/>
                </a:lnTo>
                <a:lnTo>
                  <a:pt x="237" y="152"/>
                </a:lnTo>
                <a:lnTo>
                  <a:pt x="235" y="150"/>
                </a:lnTo>
                <a:lnTo>
                  <a:pt x="233" y="150"/>
                </a:lnTo>
                <a:lnTo>
                  <a:pt x="229" y="152"/>
                </a:lnTo>
                <a:lnTo>
                  <a:pt x="228" y="152"/>
                </a:lnTo>
                <a:lnTo>
                  <a:pt x="224" y="152"/>
                </a:lnTo>
                <a:lnTo>
                  <a:pt x="222" y="154"/>
                </a:lnTo>
                <a:lnTo>
                  <a:pt x="218" y="154"/>
                </a:lnTo>
                <a:lnTo>
                  <a:pt x="220" y="152"/>
                </a:lnTo>
                <a:lnTo>
                  <a:pt x="222" y="152"/>
                </a:lnTo>
                <a:lnTo>
                  <a:pt x="226" y="148"/>
                </a:lnTo>
                <a:lnTo>
                  <a:pt x="224" y="146"/>
                </a:lnTo>
                <a:lnTo>
                  <a:pt x="222" y="146"/>
                </a:lnTo>
                <a:lnTo>
                  <a:pt x="220" y="146"/>
                </a:lnTo>
                <a:lnTo>
                  <a:pt x="222" y="145"/>
                </a:lnTo>
                <a:lnTo>
                  <a:pt x="224" y="145"/>
                </a:lnTo>
                <a:lnTo>
                  <a:pt x="226" y="145"/>
                </a:lnTo>
                <a:lnTo>
                  <a:pt x="228" y="141"/>
                </a:lnTo>
                <a:lnTo>
                  <a:pt x="229" y="141"/>
                </a:lnTo>
                <a:lnTo>
                  <a:pt x="229" y="139"/>
                </a:lnTo>
                <a:lnTo>
                  <a:pt x="231" y="139"/>
                </a:lnTo>
                <a:lnTo>
                  <a:pt x="235" y="141"/>
                </a:lnTo>
                <a:lnTo>
                  <a:pt x="237" y="143"/>
                </a:lnTo>
                <a:lnTo>
                  <a:pt x="239" y="143"/>
                </a:lnTo>
                <a:lnTo>
                  <a:pt x="243" y="139"/>
                </a:lnTo>
                <a:lnTo>
                  <a:pt x="244" y="137"/>
                </a:lnTo>
                <a:lnTo>
                  <a:pt x="244" y="135"/>
                </a:lnTo>
                <a:lnTo>
                  <a:pt x="241" y="131"/>
                </a:lnTo>
                <a:lnTo>
                  <a:pt x="241" y="130"/>
                </a:lnTo>
                <a:lnTo>
                  <a:pt x="239" y="126"/>
                </a:lnTo>
                <a:lnTo>
                  <a:pt x="237" y="122"/>
                </a:lnTo>
                <a:lnTo>
                  <a:pt x="235" y="122"/>
                </a:lnTo>
                <a:lnTo>
                  <a:pt x="231" y="116"/>
                </a:lnTo>
                <a:lnTo>
                  <a:pt x="229" y="116"/>
                </a:lnTo>
                <a:lnTo>
                  <a:pt x="229" y="120"/>
                </a:lnTo>
                <a:lnTo>
                  <a:pt x="229" y="122"/>
                </a:lnTo>
                <a:lnTo>
                  <a:pt x="228" y="122"/>
                </a:lnTo>
                <a:lnTo>
                  <a:pt x="226" y="124"/>
                </a:lnTo>
                <a:lnTo>
                  <a:pt x="226" y="126"/>
                </a:lnTo>
                <a:lnTo>
                  <a:pt x="224" y="128"/>
                </a:lnTo>
                <a:lnTo>
                  <a:pt x="222" y="130"/>
                </a:lnTo>
                <a:lnTo>
                  <a:pt x="222" y="133"/>
                </a:lnTo>
                <a:lnTo>
                  <a:pt x="218" y="135"/>
                </a:lnTo>
                <a:lnTo>
                  <a:pt x="216" y="139"/>
                </a:lnTo>
                <a:lnTo>
                  <a:pt x="216" y="141"/>
                </a:lnTo>
                <a:lnTo>
                  <a:pt x="214" y="143"/>
                </a:lnTo>
                <a:lnTo>
                  <a:pt x="212" y="143"/>
                </a:lnTo>
                <a:lnTo>
                  <a:pt x="214" y="139"/>
                </a:lnTo>
                <a:lnTo>
                  <a:pt x="216" y="133"/>
                </a:lnTo>
                <a:lnTo>
                  <a:pt x="220" y="133"/>
                </a:lnTo>
                <a:lnTo>
                  <a:pt x="220" y="131"/>
                </a:lnTo>
                <a:lnTo>
                  <a:pt x="218" y="131"/>
                </a:lnTo>
                <a:lnTo>
                  <a:pt x="218" y="130"/>
                </a:lnTo>
                <a:lnTo>
                  <a:pt x="214" y="130"/>
                </a:lnTo>
                <a:lnTo>
                  <a:pt x="211" y="135"/>
                </a:lnTo>
                <a:lnTo>
                  <a:pt x="209" y="137"/>
                </a:lnTo>
                <a:lnTo>
                  <a:pt x="207" y="139"/>
                </a:lnTo>
                <a:lnTo>
                  <a:pt x="207" y="137"/>
                </a:lnTo>
                <a:lnTo>
                  <a:pt x="209" y="137"/>
                </a:lnTo>
                <a:lnTo>
                  <a:pt x="211" y="131"/>
                </a:lnTo>
                <a:lnTo>
                  <a:pt x="211" y="130"/>
                </a:lnTo>
                <a:lnTo>
                  <a:pt x="214" y="126"/>
                </a:lnTo>
                <a:lnTo>
                  <a:pt x="216" y="124"/>
                </a:lnTo>
                <a:lnTo>
                  <a:pt x="216" y="122"/>
                </a:lnTo>
                <a:lnTo>
                  <a:pt x="216" y="120"/>
                </a:lnTo>
                <a:lnTo>
                  <a:pt x="212" y="122"/>
                </a:lnTo>
                <a:lnTo>
                  <a:pt x="209" y="126"/>
                </a:lnTo>
                <a:lnTo>
                  <a:pt x="207" y="130"/>
                </a:lnTo>
                <a:lnTo>
                  <a:pt x="205" y="131"/>
                </a:lnTo>
                <a:lnTo>
                  <a:pt x="205" y="131"/>
                </a:lnTo>
                <a:lnTo>
                  <a:pt x="205" y="128"/>
                </a:lnTo>
                <a:lnTo>
                  <a:pt x="207" y="126"/>
                </a:lnTo>
                <a:lnTo>
                  <a:pt x="205" y="124"/>
                </a:lnTo>
                <a:lnTo>
                  <a:pt x="205" y="122"/>
                </a:lnTo>
                <a:lnTo>
                  <a:pt x="209" y="122"/>
                </a:lnTo>
                <a:lnTo>
                  <a:pt x="214" y="118"/>
                </a:lnTo>
                <a:lnTo>
                  <a:pt x="218" y="115"/>
                </a:lnTo>
                <a:lnTo>
                  <a:pt x="218" y="113"/>
                </a:lnTo>
                <a:lnTo>
                  <a:pt x="216" y="113"/>
                </a:lnTo>
                <a:lnTo>
                  <a:pt x="212" y="115"/>
                </a:lnTo>
                <a:lnTo>
                  <a:pt x="212" y="116"/>
                </a:lnTo>
                <a:lnTo>
                  <a:pt x="209" y="118"/>
                </a:lnTo>
                <a:lnTo>
                  <a:pt x="209" y="116"/>
                </a:lnTo>
                <a:lnTo>
                  <a:pt x="209" y="115"/>
                </a:lnTo>
                <a:lnTo>
                  <a:pt x="203" y="118"/>
                </a:lnTo>
                <a:lnTo>
                  <a:pt x="201" y="122"/>
                </a:lnTo>
                <a:lnTo>
                  <a:pt x="199" y="128"/>
                </a:lnTo>
                <a:lnTo>
                  <a:pt x="196" y="130"/>
                </a:lnTo>
                <a:lnTo>
                  <a:pt x="192" y="130"/>
                </a:lnTo>
                <a:lnTo>
                  <a:pt x="196" y="128"/>
                </a:lnTo>
                <a:lnTo>
                  <a:pt x="199" y="124"/>
                </a:lnTo>
                <a:lnTo>
                  <a:pt x="201" y="120"/>
                </a:lnTo>
                <a:lnTo>
                  <a:pt x="199" y="120"/>
                </a:lnTo>
                <a:lnTo>
                  <a:pt x="197" y="120"/>
                </a:lnTo>
                <a:lnTo>
                  <a:pt x="199" y="118"/>
                </a:lnTo>
                <a:lnTo>
                  <a:pt x="203" y="118"/>
                </a:lnTo>
                <a:lnTo>
                  <a:pt x="205" y="116"/>
                </a:lnTo>
                <a:lnTo>
                  <a:pt x="205" y="115"/>
                </a:lnTo>
                <a:lnTo>
                  <a:pt x="203" y="115"/>
                </a:lnTo>
                <a:lnTo>
                  <a:pt x="199" y="116"/>
                </a:lnTo>
                <a:lnTo>
                  <a:pt x="197" y="118"/>
                </a:lnTo>
                <a:lnTo>
                  <a:pt x="196" y="118"/>
                </a:lnTo>
                <a:lnTo>
                  <a:pt x="201" y="115"/>
                </a:lnTo>
                <a:lnTo>
                  <a:pt x="199" y="113"/>
                </a:lnTo>
                <a:lnTo>
                  <a:pt x="197" y="113"/>
                </a:lnTo>
                <a:lnTo>
                  <a:pt x="197" y="111"/>
                </a:lnTo>
                <a:lnTo>
                  <a:pt x="201" y="111"/>
                </a:lnTo>
                <a:lnTo>
                  <a:pt x="203" y="113"/>
                </a:lnTo>
                <a:lnTo>
                  <a:pt x="207" y="111"/>
                </a:lnTo>
                <a:lnTo>
                  <a:pt x="209" y="109"/>
                </a:lnTo>
                <a:lnTo>
                  <a:pt x="211" y="107"/>
                </a:lnTo>
                <a:lnTo>
                  <a:pt x="211" y="105"/>
                </a:lnTo>
                <a:lnTo>
                  <a:pt x="212" y="101"/>
                </a:lnTo>
                <a:lnTo>
                  <a:pt x="212" y="100"/>
                </a:lnTo>
                <a:lnTo>
                  <a:pt x="211" y="100"/>
                </a:lnTo>
                <a:lnTo>
                  <a:pt x="209" y="98"/>
                </a:lnTo>
                <a:lnTo>
                  <a:pt x="205" y="98"/>
                </a:lnTo>
                <a:lnTo>
                  <a:pt x="201" y="100"/>
                </a:lnTo>
                <a:lnTo>
                  <a:pt x="197" y="101"/>
                </a:lnTo>
                <a:lnTo>
                  <a:pt x="196" y="105"/>
                </a:lnTo>
                <a:lnTo>
                  <a:pt x="190" y="113"/>
                </a:lnTo>
                <a:lnTo>
                  <a:pt x="188" y="111"/>
                </a:lnTo>
                <a:lnTo>
                  <a:pt x="188" y="109"/>
                </a:lnTo>
                <a:lnTo>
                  <a:pt x="190" y="109"/>
                </a:lnTo>
                <a:lnTo>
                  <a:pt x="192" y="107"/>
                </a:lnTo>
                <a:lnTo>
                  <a:pt x="196" y="101"/>
                </a:lnTo>
                <a:lnTo>
                  <a:pt x="199" y="100"/>
                </a:lnTo>
                <a:lnTo>
                  <a:pt x="201" y="98"/>
                </a:lnTo>
                <a:lnTo>
                  <a:pt x="201" y="96"/>
                </a:lnTo>
                <a:lnTo>
                  <a:pt x="196" y="96"/>
                </a:lnTo>
                <a:lnTo>
                  <a:pt x="190" y="100"/>
                </a:lnTo>
                <a:lnTo>
                  <a:pt x="196" y="94"/>
                </a:lnTo>
                <a:lnTo>
                  <a:pt x="199" y="94"/>
                </a:lnTo>
                <a:lnTo>
                  <a:pt x="203" y="94"/>
                </a:lnTo>
                <a:lnTo>
                  <a:pt x="205" y="94"/>
                </a:lnTo>
                <a:lnTo>
                  <a:pt x="209" y="92"/>
                </a:lnTo>
                <a:lnTo>
                  <a:pt x="207" y="88"/>
                </a:lnTo>
                <a:lnTo>
                  <a:pt x="207" y="88"/>
                </a:lnTo>
                <a:lnTo>
                  <a:pt x="207" y="85"/>
                </a:lnTo>
                <a:lnTo>
                  <a:pt x="207" y="83"/>
                </a:lnTo>
                <a:lnTo>
                  <a:pt x="203" y="81"/>
                </a:lnTo>
                <a:lnTo>
                  <a:pt x="203" y="79"/>
                </a:lnTo>
                <a:lnTo>
                  <a:pt x="199" y="79"/>
                </a:lnTo>
                <a:lnTo>
                  <a:pt x="199" y="79"/>
                </a:lnTo>
                <a:lnTo>
                  <a:pt x="197" y="79"/>
                </a:lnTo>
                <a:lnTo>
                  <a:pt x="197" y="77"/>
                </a:lnTo>
                <a:lnTo>
                  <a:pt x="196" y="77"/>
                </a:lnTo>
                <a:lnTo>
                  <a:pt x="192" y="73"/>
                </a:lnTo>
                <a:lnTo>
                  <a:pt x="192" y="71"/>
                </a:lnTo>
                <a:lnTo>
                  <a:pt x="188" y="70"/>
                </a:lnTo>
                <a:lnTo>
                  <a:pt x="186" y="70"/>
                </a:lnTo>
                <a:lnTo>
                  <a:pt x="184" y="68"/>
                </a:lnTo>
                <a:lnTo>
                  <a:pt x="180" y="68"/>
                </a:lnTo>
                <a:lnTo>
                  <a:pt x="175" y="70"/>
                </a:lnTo>
                <a:lnTo>
                  <a:pt x="173" y="71"/>
                </a:lnTo>
                <a:lnTo>
                  <a:pt x="169" y="71"/>
                </a:lnTo>
                <a:lnTo>
                  <a:pt x="165" y="77"/>
                </a:lnTo>
                <a:lnTo>
                  <a:pt x="165" y="79"/>
                </a:lnTo>
                <a:lnTo>
                  <a:pt x="169" y="79"/>
                </a:lnTo>
                <a:lnTo>
                  <a:pt x="175" y="85"/>
                </a:lnTo>
                <a:lnTo>
                  <a:pt x="175" y="86"/>
                </a:lnTo>
                <a:lnTo>
                  <a:pt x="179" y="86"/>
                </a:lnTo>
                <a:lnTo>
                  <a:pt x="179" y="90"/>
                </a:lnTo>
                <a:lnTo>
                  <a:pt x="179" y="90"/>
                </a:lnTo>
                <a:lnTo>
                  <a:pt x="175" y="88"/>
                </a:lnTo>
                <a:lnTo>
                  <a:pt x="171" y="88"/>
                </a:lnTo>
                <a:lnTo>
                  <a:pt x="171" y="86"/>
                </a:lnTo>
                <a:lnTo>
                  <a:pt x="165" y="81"/>
                </a:lnTo>
                <a:lnTo>
                  <a:pt x="163" y="81"/>
                </a:lnTo>
                <a:lnTo>
                  <a:pt x="162" y="83"/>
                </a:lnTo>
                <a:lnTo>
                  <a:pt x="163" y="81"/>
                </a:lnTo>
                <a:lnTo>
                  <a:pt x="163" y="77"/>
                </a:lnTo>
                <a:lnTo>
                  <a:pt x="160" y="75"/>
                </a:lnTo>
                <a:lnTo>
                  <a:pt x="160" y="75"/>
                </a:lnTo>
                <a:lnTo>
                  <a:pt x="160" y="83"/>
                </a:lnTo>
                <a:lnTo>
                  <a:pt x="162" y="85"/>
                </a:lnTo>
                <a:lnTo>
                  <a:pt x="162" y="90"/>
                </a:lnTo>
                <a:lnTo>
                  <a:pt x="160" y="92"/>
                </a:lnTo>
                <a:lnTo>
                  <a:pt x="160" y="88"/>
                </a:lnTo>
                <a:lnTo>
                  <a:pt x="158" y="85"/>
                </a:lnTo>
                <a:lnTo>
                  <a:pt x="156" y="86"/>
                </a:lnTo>
                <a:lnTo>
                  <a:pt x="154" y="90"/>
                </a:lnTo>
                <a:lnTo>
                  <a:pt x="156" y="92"/>
                </a:lnTo>
                <a:lnTo>
                  <a:pt x="154" y="94"/>
                </a:lnTo>
                <a:lnTo>
                  <a:pt x="150" y="92"/>
                </a:lnTo>
                <a:lnTo>
                  <a:pt x="148" y="92"/>
                </a:lnTo>
                <a:lnTo>
                  <a:pt x="148" y="90"/>
                </a:lnTo>
                <a:lnTo>
                  <a:pt x="152" y="86"/>
                </a:lnTo>
                <a:lnTo>
                  <a:pt x="156" y="81"/>
                </a:lnTo>
                <a:lnTo>
                  <a:pt x="158" y="79"/>
                </a:lnTo>
                <a:lnTo>
                  <a:pt x="156" y="77"/>
                </a:lnTo>
                <a:lnTo>
                  <a:pt x="154" y="73"/>
                </a:lnTo>
                <a:lnTo>
                  <a:pt x="150" y="77"/>
                </a:lnTo>
                <a:lnTo>
                  <a:pt x="148" y="79"/>
                </a:lnTo>
                <a:lnTo>
                  <a:pt x="148" y="77"/>
                </a:lnTo>
                <a:lnTo>
                  <a:pt x="148" y="73"/>
                </a:lnTo>
                <a:lnTo>
                  <a:pt x="145" y="73"/>
                </a:lnTo>
                <a:lnTo>
                  <a:pt x="145" y="73"/>
                </a:lnTo>
                <a:lnTo>
                  <a:pt x="143" y="75"/>
                </a:lnTo>
                <a:lnTo>
                  <a:pt x="145" y="79"/>
                </a:lnTo>
                <a:lnTo>
                  <a:pt x="145" y="83"/>
                </a:lnTo>
                <a:lnTo>
                  <a:pt x="143" y="83"/>
                </a:lnTo>
                <a:lnTo>
                  <a:pt x="143" y="77"/>
                </a:lnTo>
                <a:lnTo>
                  <a:pt x="141" y="77"/>
                </a:lnTo>
                <a:lnTo>
                  <a:pt x="141" y="79"/>
                </a:lnTo>
                <a:lnTo>
                  <a:pt x="137" y="81"/>
                </a:lnTo>
                <a:lnTo>
                  <a:pt x="137" y="83"/>
                </a:lnTo>
                <a:lnTo>
                  <a:pt x="135" y="86"/>
                </a:lnTo>
                <a:lnTo>
                  <a:pt x="133" y="86"/>
                </a:lnTo>
                <a:lnTo>
                  <a:pt x="131" y="88"/>
                </a:lnTo>
                <a:lnTo>
                  <a:pt x="128" y="88"/>
                </a:lnTo>
                <a:lnTo>
                  <a:pt x="131" y="86"/>
                </a:lnTo>
                <a:lnTo>
                  <a:pt x="131" y="85"/>
                </a:lnTo>
                <a:lnTo>
                  <a:pt x="130" y="83"/>
                </a:lnTo>
                <a:lnTo>
                  <a:pt x="128" y="83"/>
                </a:lnTo>
                <a:lnTo>
                  <a:pt x="128" y="81"/>
                </a:lnTo>
                <a:lnTo>
                  <a:pt x="131" y="81"/>
                </a:lnTo>
                <a:lnTo>
                  <a:pt x="131" y="83"/>
                </a:lnTo>
                <a:lnTo>
                  <a:pt x="133" y="81"/>
                </a:lnTo>
                <a:lnTo>
                  <a:pt x="133" y="79"/>
                </a:lnTo>
                <a:lnTo>
                  <a:pt x="133" y="77"/>
                </a:lnTo>
                <a:lnTo>
                  <a:pt x="135" y="75"/>
                </a:lnTo>
                <a:lnTo>
                  <a:pt x="141" y="71"/>
                </a:lnTo>
                <a:lnTo>
                  <a:pt x="141" y="70"/>
                </a:lnTo>
                <a:lnTo>
                  <a:pt x="143" y="68"/>
                </a:lnTo>
                <a:lnTo>
                  <a:pt x="143" y="68"/>
                </a:lnTo>
                <a:lnTo>
                  <a:pt x="141" y="68"/>
                </a:lnTo>
                <a:lnTo>
                  <a:pt x="135" y="70"/>
                </a:lnTo>
                <a:lnTo>
                  <a:pt x="133" y="73"/>
                </a:lnTo>
                <a:lnTo>
                  <a:pt x="130" y="73"/>
                </a:lnTo>
                <a:lnTo>
                  <a:pt x="133" y="71"/>
                </a:lnTo>
                <a:lnTo>
                  <a:pt x="135" y="68"/>
                </a:lnTo>
                <a:lnTo>
                  <a:pt x="137" y="66"/>
                </a:lnTo>
                <a:lnTo>
                  <a:pt x="139" y="66"/>
                </a:lnTo>
                <a:lnTo>
                  <a:pt x="143" y="62"/>
                </a:lnTo>
                <a:lnTo>
                  <a:pt x="145" y="62"/>
                </a:lnTo>
                <a:lnTo>
                  <a:pt x="147" y="60"/>
                </a:lnTo>
                <a:lnTo>
                  <a:pt x="147" y="58"/>
                </a:lnTo>
                <a:lnTo>
                  <a:pt x="145" y="55"/>
                </a:lnTo>
                <a:lnTo>
                  <a:pt x="145" y="53"/>
                </a:lnTo>
                <a:lnTo>
                  <a:pt x="145" y="51"/>
                </a:lnTo>
                <a:lnTo>
                  <a:pt x="150" y="45"/>
                </a:lnTo>
                <a:lnTo>
                  <a:pt x="150" y="43"/>
                </a:lnTo>
                <a:lnTo>
                  <a:pt x="148" y="42"/>
                </a:lnTo>
                <a:lnTo>
                  <a:pt x="147" y="40"/>
                </a:lnTo>
                <a:lnTo>
                  <a:pt x="145" y="38"/>
                </a:lnTo>
                <a:lnTo>
                  <a:pt x="148" y="34"/>
                </a:lnTo>
                <a:lnTo>
                  <a:pt x="150" y="30"/>
                </a:lnTo>
                <a:lnTo>
                  <a:pt x="150" y="28"/>
                </a:lnTo>
                <a:lnTo>
                  <a:pt x="150" y="23"/>
                </a:lnTo>
                <a:lnTo>
                  <a:pt x="152" y="21"/>
                </a:lnTo>
                <a:lnTo>
                  <a:pt x="152" y="19"/>
                </a:lnTo>
                <a:lnTo>
                  <a:pt x="147" y="17"/>
                </a:lnTo>
                <a:lnTo>
                  <a:pt x="141" y="17"/>
                </a:lnTo>
                <a:lnTo>
                  <a:pt x="137" y="15"/>
                </a:lnTo>
                <a:lnTo>
                  <a:pt x="133" y="19"/>
                </a:lnTo>
                <a:lnTo>
                  <a:pt x="130" y="19"/>
                </a:lnTo>
                <a:lnTo>
                  <a:pt x="124" y="21"/>
                </a:lnTo>
                <a:lnTo>
                  <a:pt x="116" y="23"/>
                </a:lnTo>
                <a:lnTo>
                  <a:pt x="115" y="25"/>
                </a:lnTo>
                <a:lnTo>
                  <a:pt x="118" y="28"/>
                </a:lnTo>
                <a:lnTo>
                  <a:pt x="118" y="30"/>
                </a:lnTo>
                <a:lnTo>
                  <a:pt x="116" y="32"/>
                </a:lnTo>
                <a:lnTo>
                  <a:pt x="115" y="28"/>
                </a:lnTo>
                <a:lnTo>
                  <a:pt x="115" y="27"/>
                </a:lnTo>
                <a:lnTo>
                  <a:pt x="113" y="23"/>
                </a:lnTo>
                <a:lnTo>
                  <a:pt x="109" y="23"/>
                </a:lnTo>
                <a:lnTo>
                  <a:pt x="107" y="27"/>
                </a:lnTo>
                <a:lnTo>
                  <a:pt x="107" y="28"/>
                </a:lnTo>
                <a:lnTo>
                  <a:pt x="105" y="30"/>
                </a:lnTo>
                <a:lnTo>
                  <a:pt x="105" y="27"/>
                </a:lnTo>
                <a:lnTo>
                  <a:pt x="105" y="25"/>
                </a:lnTo>
                <a:lnTo>
                  <a:pt x="103" y="25"/>
                </a:lnTo>
                <a:lnTo>
                  <a:pt x="99" y="25"/>
                </a:lnTo>
                <a:lnTo>
                  <a:pt x="98" y="28"/>
                </a:lnTo>
                <a:lnTo>
                  <a:pt x="98" y="30"/>
                </a:lnTo>
                <a:lnTo>
                  <a:pt x="101" y="32"/>
                </a:lnTo>
                <a:lnTo>
                  <a:pt x="103" y="38"/>
                </a:lnTo>
                <a:lnTo>
                  <a:pt x="109" y="40"/>
                </a:lnTo>
                <a:lnTo>
                  <a:pt x="107" y="40"/>
                </a:lnTo>
                <a:lnTo>
                  <a:pt x="101" y="38"/>
                </a:lnTo>
                <a:lnTo>
                  <a:pt x="98" y="32"/>
                </a:lnTo>
                <a:lnTo>
                  <a:pt x="96" y="32"/>
                </a:lnTo>
                <a:lnTo>
                  <a:pt x="94" y="34"/>
                </a:lnTo>
                <a:lnTo>
                  <a:pt x="88" y="34"/>
                </a:lnTo>
                <a:lnTo>
                  <a:pt x="88" y="34"/>
                </a:lnTo>
                <a:lnTo>
                  <a:pt x="90" y="36"/>
                </a:lnTo>
                <a:lnTo>
                  <a:pt x="94" y="36"/>
                </a:lnTo>
                <a:lnTo>
                  <a:pt x="94" y="38"/>
                </a:lnTo>
                <a:lnTo>
                  <a:pt x="94" y="42"/>
                </a:lnTo>
                <a:lnTo>
                  <a:pt x="99" y="43"/>
                </a:lnTo>
                <a:lnTo>
                  <a:pt x="99" y="47"/>
                </a:lnTo>
                <a:lnTo>
                  <a:pt x="103" y="49"/>
                </a:lnTo>
                <a:lnTo>
                  <a:pt x="99" y="47"/>
                </a:lnTo>
                <a:lnTo>
                  <a:pt x="98" y="45"/>
                </a:lnTo>
                <a:lnTo>
                  <a:pt x="92" y="43"/>
                </a:lnTo>
                <a:lnTo>
                  <a:pt x="92" y="40"/>
                </a:lnTo>
                <a:lnTo>
                  <a:pt x="90" y="38"/>
                </a:lnTo>
                <a:lnTo>
                  <a:pt x="86" y="38"/>
                </a:lnTo>
                <a:lnTo>
                  <a:pt x="83" y="40"/>
                </a:lnTo>
                <a:lnTo>
                  <a:pt x="83" y="42"/>
                </a:lnTo>
                <a:lnTo>
                  <a:pt x="81" y="47"/>
                </a:lnTo>
                <a:lnTo>
                  <a:pt x="79" y="51"/>
                </a:lnTo>
                <a:lnTo>
                  <a:pt x="81" y="55"/>
                </a:lnTo>
                <a:lnTo>
                  <a:pt x="77" y="55"/>
                </a:lnTo>
                <a:lnTo>
                  <a:pt x="77" y="56"/>
                </a:lnTo>
                <a:lnTo>
                  <a:pt x="79" y="58"/>
                </a:lnTo>
                <a:lnTo>
                  <a:pt x="81" y="62"/>
                </a:lnTo>
                <a:lnTo>
                  <a:pt x="83" y="62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88" y="62"/>
                </a:lnTo>
                <a:lnTo>
                  <a:pt x="86" y="62"/>
                </a:lnTo>
                <a:lnTo>
                  <a:pt x="88" y="64"/>
                </a:lnTo>
                <a:lnTo>
                  <a:pt x="84" y="64"/>
                </a:lnTo>
                <a:lnTo>
                  <a:pt x="83" y="68"/>
                </a:lnTo>
                <a:lnTo>
                  <a:pt x="83" y="70"/>
                </a:lnTo>
                <a:lnTo>
                  <a:pt x="81" y="71"/>
                </a:lnTo>
                <a:lnTo>
                  <a:pt x="79" y="71"/>
                </a:lnTo>
                <a:lnTo>
                  <a:pt x="81" y="70"/>
                </a:lnTo>
                <a:lnTo>
                  <a:pt x="79" y="66"/>
                </a:lnTo>
                <a:lnTo>
                  <a:pt x="75" y="64"/>
                </a:lnTo>
                <a:lnTo>
                  <a:pt x="73" y="68"/>
                </a:lnTo>
                <a:lnTo>
                  <a:pt x="75" y="70"/>
                </a:lnTo>
                <a:lnTo>
                  <a:pt x="73" y="71"/>
                </a:lnTo>
                <a:lnTo>
                  <a:pt x="69" y="73"/>
                </a:lnTo>
                <a:lnTo>
                  <a:pt x="67" y="73"/>
                </a:lnTo>
                <a:lnTo>
                  <a:pt x="67" y="71"/>
                </a:lnTo>
                <a:lnTo>
                  <a:pt x="66" y="71"/>
                </a:lnTo>
                <a:lnTo>
                  <a:pt x="66" y="75"/>
                </a:lnTo>
                <a:lnTo>
                  <a:pt x="67" y="79"/>
                </a:lnTo>
                <a:lnTo>
                  <a:pt x="67" y="83"/>
                </a:lnTo>
                <a:lnTo>
                  <a:pt x="67" y="85"/>
                </a:lnTo>
                <a:lnTo>
                  <a:pt x="69" y="88"/>
                </a:lnTo>
                <a:lnTo>
                  <a:pt x="71" y="88"/>
                </a:lnTo>
                <a:lnTo>
                  <a:pt x="73" y="90"/>
                </a:lnTo>
                <a:lnTo>
                  <a:pt x="71" y="92"/>
                </a:lnTo>
                <a:lnTo>
                  <a:pt x="73" y="94"/>
                </a:lnTo>
                <a:lnTo>
                  <a:pt x="73" y="98"/>
                </a:lnTo>
                <a:lnTo>
                  <a:pt x="69" y="100"/>
                </a:lnTo>
                <a:lnTo>
                  <a:pt x="69" y="101"/>
                </a:lnTo>
                <a:lnTo>
                  <a:pt x="67" y="107"/>
                </a:lnTo>
                <a:lnTo>
                  <a:pt x="66" y="109"/>
                </a:lnTo>
                <a:lnTo>
                  <a:pt x="64" y="115"/>
                </a:lnTo>
                <a:lnTo>
                  <a:pt x="64" y="116"/>
                </a:lnTo>
                <a:lnTo>
                  <a:pt x="58" y="120"/>
                </a:lnTo>
                <a:lnTo>
                  <a:pt x="60" y="118"/>
                </a:lnTo>
                <a:lnTo>
                  <a:pt x="60" y="116"/>
                </a:lnTo>
                <a:lnTo>
                  <a:pt x="60" y="111"/>
                </a:lnTo>
                <a:lnTo>
                  <a:pt x="64" y="109"/>
                </a:lnTo>
                <a:lnTo>
                  <a:pt x="62" y="107"/>
                </a:lnTo>
                <a:lnTo>
                  <a:pt x="62" y="109"/>
                </a:lnTo>
                <a:lnTo>
                  <a:pt x="60" y="109"/>
                </a:lnTo>
                <a:lnTo>
                  <a:pt x="58" y="105"/>
                </a:lnTo>
                <a:lnTo>
                  <a:pt x="56" y="105"/>
                </a:lnTo>
                <a:lnTo>
                  <a:pt x="58" y="105"/>
                </a:lnTo>
                <a:lnTo>
                  <a:pt x="60" y="103"/>
                </a:lnTo>
                <a:lnTo>
                  <a:pt x="62" y="103"/>
                </a:lnTo>
                <a:lnTo>
                  <a:pt x="62" y="101"/>
                </a:lnTo>
                <a:lnTo>
                  <a:pt x="64" y="101"/>
                </a:lnTo>
                <a:lnTo>
                  <a:pt x="66" y="105"/>
                </a:lnTo>
                <a:lnTo>
                  <a:pt x="66" y="101"/>
                </a:lnTo>
                <a:lnTo>
                  <a:pt x="66" y="98"/>
                </a:lnTo>
                <a:lnTo>
                  <a:pt x="64" y="96"/>
                </a:lnTo>
                <a:lnTo>
                  <a:pt x="62" y="96"/>
                </a:lnTo>
                <a:lnTo>
                  <a:pt x="60" y="92"/>
                </a:lnTo>
                <a:lnTo>
                  <a:pt x="60" y="86"/>
                </a:lnTo>
                <a:lnTo>
                  <a:pt x="58" y="85"/>
                </a:lnTo>
                <a:lnTo>
                  <a:pt x="58" y="81"/>
                </a:lnTo>
                <a:lnTo>
                  <a:pt x="56" y="77"/>
                </a:lnTo>
                <a:lnTo>
                  <a:pt x="56" y="75"/>
                </a:lnTo>
                <a:lnTo>
                  <a:pt x="58" y="73"/>
                </a:lnTo>
                <a:lnTo>
                  <a:pt x="60" y="70"/>
                </a:lnTo>
                <a:lnTo>
                  <a:pt x="60" y="66"/>
                </a:lnTo>
                <a:lnTo>
                  <a:pt x="64" y="62"/>
                </a:lnTo>
                <a:lnTo>
                  <a:pt x="66" y="60"/>
                </a:lnTo>
                <a:lnTo>
                  <a:pt x="67" y="58"/>
                </a:lnTo>
                <a:lnTo>
                  <a:pt x="67" y="55"/>
                </a:lnTo>
                <a:lnTo>
                  <a:pt x="67" y="53"/>
                </a:lnTo>
                <a:lnTo>
                  <a:pt x="66" y="49"/>
                </a:lnTo>
                <a:lnTo>
                  <a:pt x="66" y="45"/>
                </a:lnTo>
                <a:lnTo>
                  <a:pt x="69" y="40"/>
                </a:lnTo>
                <a:lnTo>
                  <a:pt x="71" y="38"/>
                </a:lnTo>
                <a:lnTo>
                  <a:pt x="75" y="36"/>
                </a:lnTo>
                <a:lnTo>
                  <a:pt x="81" y="28"/>
                </a:lnTo>
                <a:lnTo>
                  <a:pt x="88" y="23"/>
                </a:lnTo>
                <a:lnTo>
                  <a:pt x="92" y="21"/>
                </a:lnTo>
                <a:lnTo>
                  <a:pt x="94" y="17"/>
                </a:lnTo>
                <a:lnTo>
                  <a:pt x="96" y="15"/>
                </a:lnTo>
                <a:lnTo>
                  <a:pt x="99" y="15"/>
                </a:lnTo>
                <a:lnTo>
                  <a:pt x="103" y="13"/>
                </a:lnTo>
                <a:lnTo>
                  <a:pt x="109" y="12"/>
                </a:lnTo>
                <a:lnTo>
                  <a:pt x="109" y="10"/>
                </a:lnTo>
                <a:lnTo>
                  <a:pt x="109" y="8"/>
                </a:lnTo>
                <a:lnTo>
                  <a:pt x="101" y="4"/>
                </a:lnTo>
                <a:lnTo>
                  <a:pt x="98" y="2"/>
                </a:lnTo>
                <a:lnTo>
                  <a:pt x="94" y="0"/>
                </a:lnTo>
                <a:lnTo>
                  <a:pt x="92" y="0"/>
                </a:lnTo>
                <a:lnTo>
                  <a:pt x="88" y="2"/>
                </a:lnTo>
                <a:lnTo>
                  <a:pt x="84" y="0"/>
                </a:lnTo>
                <a:lnTo>
                  <a:pt x="83" y="2"/>
                </a:lnTo>
                <a:lnTo>
                  <a:pt x="75" y="2"/>
                </a:lnTo>
                <a:lnTo>
                  <a:pt x="67" y="4"/>
                </a:lnTo>
                <a:lnTo>
                  <a:pt x="62" y="10"/>
                </a:lnTo>
                <a:lnTo>
                  <a:pt x="56" y="12"/>
                </a:lnTo>
                <a:lnTo>
                  <a:pt x="54" y="15"/>
                </a:lnTo>
                <a:lnTo>
                  <a:pt x="56" y="19"/>
                </a:lnTo>
                <a:lnTo>
                  <a:pt x="54" y="17"/>
                </a:lnTo>
                <a:lnTo>
                  <a:pt x="51" y="17"/>
                </a:lnTo>
                <a:lnTo>
                  <a:pt x="49" y="19"/>
                </a:lnTo>
                <a:lnTo>
                  <a:pt x="45" y="21"/>
                </a:lnTo>
                <a:lnTo>
                  <a:pt x="43" y="25"/>
                </a:lnTo>
                <a:lnTo>
                  <a:pt x="43" y="27"/>
                </a:lnTo>
                <a:lnTo>
                  <a:pt x="41" y="27"/>
                </a:lnTo>
                <a:lnTo>
                  <a:pt x="37" y="32"/>
                </a:lnTo>
                <a:lnTo>
                  <a:pt x="37" y="34"/>
                </a:lnTo>
                <a:lnTo>
                  <a:pt x="35" y="38"/>
                </a:lnTo>
                <a:lnTo>
                  <a:pt x="35" y="34"/>
                </a:lnTo>
                <a:lnTo>
                  <a:pt x="34" y="34"/>
                </a:lnTo>
                <a:lnTo>
                  <a:pt x="32" y="40"/>
                </a:lnTo>
                <a:lnTo>
                  <a:pt x="32" y="40"/>
                </a:lnTo>
                <a:lnTo>
                  <a:pt x="28" y="40"/>
                </a:lnTo>
                <a:lnTo>
                  <a:pt x="26" y="42"/>
                </a:lnTo>
                <a:lnTo>
                  <a:pt x="24" y="43"/>
                </a:lnTo>
                <a:lnTo>
                  <a:pt x="22" y="49"/>
                </a:lnTo>
                <a:lnTo>
                  <a:pt x="18" y="53"/>
                </a:lnTo>
                <a:lnTo>
                  <a:pt x="18" y="56"/>
                </a:lnTo>
                <a:lnTo>
                  <a:pt x="20" y="55"/>
                </a:lnTo>
                <a:lnTo>
                  <a:pt x="22" y="55"/>
                </a:lnTo>
                <a:lnTo>
                  <a:pt x="20" y="56"/>
                </a:lnTo>
                <a:lnTo>
                  <a:pt x="18" y="58"/>
                </a:lnTo>
                <a:lnTo>
                  <a:pt x="15" y="60"/>
                </a:lnTo>
                <a:lnTo>
                  <a:pt x="13" y="62"/>
                </a:lnTo>
                <a:lnTo>
                  <a:pt x="11" y="64"/>
                </a:lnTo>
                <a:lnTo>
                  <a:pt x="9" y="66"/>
                </a:lnTo>
                <a:lnTo>
                  <a:pt x="9" y="71"/>
                </a:lnTo>
                <a:lnTo>
                  <a:pt x="7" y="75"/>
                </a:lnTo>
                <a:lnTo>
                  <a:pt x="5" y="75"/>
                </a:lnTo>
                <a:lnTo>
                  <a:pt x="5" y="79"/>
                </a:lnTo>
                <a:lnTo>
                  <a:pt x="5" y="81"/>
                </a:lnTo>
                <a:lnTo>
                  <a:pt x="2" y="83"/>
                </a:lnTo>
                <a:lnTo>
                  <a:pt x="2" y="88"/>
                </a:lnTo>
                <a:lnTo>
                  <a:pt x="2" y="90"/>
                </a:lnTo>
                <a:lnTo>
                  <a:pt x="7" y="94"/>
                </a:lnTo>
                <a:lnTo>
                  <a:pt x="11" y="94"/>
                </a:lnTo>
                <a:lnTo>
                  <a:pt x="15" y="98"/>
                </a:lnTo>
                <a:lnTo>
                  <a:pt x="18" y="98"/>
                </a:lnTo>
                <a:lnTo>
                  <a:pt x="22" y="100"/>
                </a:lnTo>
                <a:lnTo>
                  <a:pt x="26" y="100"/>
                </a:lnTo>
                <a:lnTo>
                  <a:pt x="26" y="103"/>
                </a:lnTo>
                <a:lnTo>
                  <a:pt x="30" y="107"/>
                </a:lnTo>
                <a:lnTo>
                  <a:pt x="32" y="109"/>
                </a:lnTo>
                <a:lnTo>
                  <a:pt x="34" y="111"/>
                </a:lnTo>
                <a:lnTo>
                  <a:pt x="28" y="111"/>
                </a:lnTo>
                <a:lnTo>
                  <a:pt x="26" y="111"/>
                </a:lnTo>
                <a:lnTo>
                  <a:pt x="22" y="111"/>
                </a:lnTo>
                <a:lnTo>
                  <a:pt x="15" y="109"/>
                </a:lnTo>
                <a:lnTo>
                  <a:pt x="15" y="105"/>
                </a:lnTo>
                <a:lnTo>
                  <a:pt x="11" y="103"/>
                </a:lnTo>
                <a:lnTo>
                  <a:pt x="7" y="103"/>
                </a:lnTo>
                <a:lnTo>
                  <a:pt x="5" y="101"/>
                </a:lnTo>
                <a:lnTo>
                  <a:pt x="2" y="101"/>
                </a:lnTo>
                <a:lnTo>
                  <a:pt x="2" y="101"/>
                </a:lnTo>
                <a:lnTo>
                  <a:pt x="3" y="105"/>
                </a:lnTo>
                <a:lnTo>
                  <a:pt x="3" y="107"/>
                </a:lnTo>
                <a:lnTo>
                  <a:pt x="2" y="107"/>
                </a:lnTo>
                <a:lnTo>
                  <a:pt x="0" y="111"/>
                </a:lnTo>
                <a:lnTo>
                  <a:pt x="2" y="115"/>
                </a:lnTo>
                <a:lnTo>
                  <a:pt x="2" y="118"/>
                </a:lnTo>
                <a:lnTo>
                  <a:pt x="2" y="122"/>
                </a:lnTo>
                <a:lnTo>
                  <a:pt x="2" y="126"/>
                </a:lnTo>
                <a:lnTo>
                  <a:pt x="5" y="128"/>
                </a:lnTo>
                <a:lnTo>
                  <a:pt x="9" y="130"/>
                </a:lnTo>
                <a:lnTo>
                  <a:pt x="9" y="131"/>
                </a:lnTo>
                <a:lnTo>
                  <a:pt x="7" y="130"/>
                </a:lnTo>
                <a:lnTo>
                  <a:pt x="5" y="130"/>
                </a:lnTo>
                <a:lnTo>
                  <a:pt x="7" y="133"/>
                </a:lnTo>
                <a:lnTo>
                  <a:pt x="9" y="135"/>
                </a:lnTo>
                <a:lnTo>
                  <a:pt x="11" y="135"/>
                </a:lnTo>
                <a:lnTo>
                  <a:pt x="11" y="133"/>
                </a:lnTo>
                <a:lnTo>
                  <a:pt x="13" y="133"/>
                </a:lnTo>
                <a:lnTo>
                  <a:pt x="17" y="133"/>
                </a:lnTo>
                <a:lnTo>
                  <a:pt x="18" y="135"/>
                </a:lnTo>
                <a:lnTo>
                  <a:pt x="20" y="137"/>
                </a:lnTo>
                <a:lnTo>
                  <a:pt x="20" y="135"/>
                </a:lnTo>
                <a:lnTo>
                  <a:pt x="20" y="133"/>
                </a:lnTo>
                <a:lnTo>
                  <a:pt x="22" y="131"/>
                </a:lnTo>
                <a:lnTo>
                  <a:pt x="22" y="130"/>
                </a:lnTo>
                <a:lnTo>
                  <a:pt x="24" y="131"/>
                </a:lnTo>
                <a:lnTo>
                  <a:pt x="24" y="135"/>
                </a:lnTo>
                <a:lnTo>
                  <a:pt x="24" y="137"/>
                </a:lnTo>
                <a:lnTo>
                  <a:pt x="26" y="137"/>
                </a:lnTo>
                <a:lnTo>
                  <a:pt x="28" y="133"/>
                </a:lnTo>
                <a:lnTo>
                  <a:pt x="32" y="131"/>
                </a:lnTo>
                <a:lnTo>
                  <a:pt x="34" y="130"/>
                </a:lnTo>
                <a:lnTo>
                  <a:pt x="35" y="131"/>
                </a:lnTo>
                <a:lnTo>
                  <a:pt x="34" y="133"/>
                </a:lnTo>
                <a:lnTo>
                  <a:pt x="28" y="135"/>
                </a:lnTo>
                <a:lnTo>
                  <a:pt x="28" y="139"/>
                </a:lnTo>
                <a:lnTo>
                  <a:pt x="30" y="141"/>
                </a:lnTo>
                <a:lnTo>
                  <a:pt x="32" y="145"/>
                </a:lnTo>
                <a:lnTo>
                  <a:pt x="35" y="148"/>
                </a:lnTo>
                <a:lnTo>
                  <a:pt x="39" y="148"/>
                </a:lnTo>
                <a:lnTo>
                  <a:pt x="41" y="148"/>
                </a:lnTo>
                <a:lnTo>
                  <a:pt x="37" y="146"/>
                </a:lnTo>
                <a:lnTo>
                  <a:pt x="39" y="145"/>
                </a:lnTo>
                <a:lnTo>
                  <a:pt x="43" y="146"/>
                </a:lnTo>
                <a:lnTo>
                  <a:pt x="45" y="148"/>
                </a:lnTo>
                <a:lnTo>
                  <a:pt x="47" y="148"/>
                </a:lnTo>
                <a:lnTo>
                  <a:pt x="49" y="145"/>
                </a:lnTo>
                <a:lnTo>
                  <a:pt x="52" y="143"/>
                </a:lnTo>
                <a:lnTo>
                  <a:pt x="54" y="143"/>
                </a:lnTo>
                <a:lnTo>
                  <a:pt x="54" y="143"/>
                </a:lnTo>
                <a:lnTo>
                  <a:pt x="52" y="145"/>
                </a:lnTo>
                <a:lnTo>
                  <a:pt x="47" y="148"/>
                </a:lnTo>
                <a:lnTo>
                  <a:pt x="49" y="150"/>
                </a:lnTo>
                <a:lnTo>
                  <a:pt x="52" y="152"/>
                </a:lnTo>
                <a:lnTo>
                  <a:pt x="52" y="156"/>
                </a:lnTo>
                <a:lnTo>
                  <a:pt x="56" y="156"/>
                </a:lnTo>
                <a:lnTo>
                  <a:pt x="60" y="156"/>
                </a:lnTo>
                <a:lnTo>
                  <a:pt x="62" y="158"/>
                </a:lnTo>
                <a:lnTo>
                  <a:pt x="66" y="156"/>
                </a:lnTo>
                <a:lnTo>
                  <a:pt x="71" y="156"/>
                </a:lnTo>
                <a:lnTo>
                  <a:pt x="71" y="158"/>
                </a:lnTo>
                <a:lnTo>
                  <a:pt x="75" y="160"/>
                </a:lnTo>
                <a:lnTo>
                  <a:pt x="77" y="161"/>
                </a:lnTo>
                <a:lnTo>
                  <a:pt x="79" y="161"/>
                </a:lnTo>
                <a:lnTo>
                  <a:pt x="83" y="165"/>
                </a:lnTo>
                <a:lnTo>
                  <a:pt x="84" y="163"/>
                </a:lnTo>
                <a:lnTo>
                  <a:pt x="86" y="163"/>
                </a:lnTo>
                <a:lnTo>
                  <a:pt x="86" y="161"/>
                </a:lnTo>
                <a:lnTo>
                  <a:pt x="86" y="160"/>
                </a:lnTo>
                <a:lnTo>
                  <a:pt x="84" y="158"/>
                </a:lnTo>
                <a:lnTo>
                  <a:pt x="81" y="154"/>
                </a:lnTo>
                <a:lnTo>
                  <a:pt x="81" y="152"/>
                </a:lnTo>
                <a:lnTo>
                  <a:pt x="73" y="146"/>
                </a:lnTo>
                <a:lnTo>
                  <a:pt x="73" y="145"/>
                </a:lnTo>
                <a:lnTo>
                  <a:pt x="75" y="146"/>
                </a:lnTo>
                <a:lnTo>
                  <a:pt x="77" y="148"/>
                </a:lnTo>
                <a:lnTo>
                  <a:pt x="79" y="148"/>
                </a:lnTo>
                <a:lnTo>
                  <a:pt x="81" y="152"/>
                </a:lnTo>
                <a:lnTo>
                  <a:pt x="84" y="152"/>
                </a:lnTo>
                <a:lnTo>
                  <a:pt x="84" y="154"/>
                </a:lnTo>
                <a:lnTo>
                  <a:pt x="86" y="158"/>
                </a:lnTo>
                <a:lnTo>
                  <a:pt x="90" y="160"/>
                </a:lnTo>
                <a:lnTo>
                  <a:pt x="90" y="163"/>
                </a:lnTo>
                <a:lnTo>
                  <a:pt x="92" y="163"/>
                </a:lnTo>
                <a:lnTo>
                  <a:pt x="94" y="165"/>
                </a:lnTo>
                <a:lnTo>
                  <a:pt x="96" y="169"/>
                </a:lnTo>
                <a:lnTo>
                  <a:pt x="99" y="169"/>
                </a:lnTo>
                <a:lnTo>
                  <a:pt x="99" y="169"/>
                </a:lnTo>
                <a:lnTo>
                  <a:pt x="98" y="165"/>
                </a:lnTo>
                <a:lnTo>
                  <a:pt x="96" y="160"/>
                </a:lnTo>
                <a:lnTo>
                  <a:pt x="99" y="160"/>
                </a:lnTo>
                <a:lnTo>
                  <a:pt x="105" y="161"/>
                </a:lnTo>
                <a:lnTo>
                  <a:pt x="111" y="161"/>
                </a:lnTo>
                <a:lnTo>
                  <a:pt x="111" y="165"/>
                </a:lnTo>
                <a:lnTo>
                  <a:pt x="111" y="167"/>
                </a:lnTo>
                <a:lnTo>
                  <a:pt x="113" y="169"/>
                </a:lnTo>
                <a:lnTo>
                  <a:pt x="116" y="169"/>
                </a:lnTo>
                <a:lnTo>
                  <a:pt x="116" y="169"/>
                </a:lnTo>
                <a:lnTo>
                  <a:pt x="124" y="169"/>
                </a:lnTo>
                <a:lnTo>
                  <a:pt x="126" y="167"/>
                </a:lnTo>
                <a:lnTo>
                  <a:pt x="130" y="163"/>
                </a:lnTo>
                <a:lnTo>
                  <a:pt x="130" y="161"/>
                </a:lnTo>
                <a:lnTo>
                  <a:pt x="130" y="158"/>
                </a:lnTo>
                <a:lnTo>
                  <a:pt x="128" y="156"/>
                </a:lnTo>
                <a:lnTo>
                  <a:pt x="126" y="150"/>
                </a:lnTo>
                <a:lnTo>
                  <a:pt x="124" y="150"/>
                </a:lnTo>
                <a:lnTo>
                  <a:pt x="122" y="148"/>
                </a:lnTo>
                <a:lnTo>
                  <a:pt x="122" y="145"/>
                </a:lnTo>
                <a:lnTo>
                  <a:pt x="124" y="143"/>
                </a:lnTo>
                <a:lnTo>
                  <a:pt x="124" y="141"/>
                </a:lnTo>
                <a:lnTo>
                  <a:pt x="124" y="141"/>
                </a:lnTo>
                <a:lnTo>
                  <a:pt x="126" y="143"/>
                </a:lnTo>
                <a:lnTo>
                  <a:pt x="128" y="145"/>
                </a:lnTo>
                <a:lnTo>
                  <a:pt x="130" y="143"/>
                </a:lnTo>
                <a:lnTo>
                  <a:pt x="130" y="137"/>
                </a:lnTo>
                <a:lnTo>
                  <a:pt x="131" y="135"/>
                </a:lnTo>
                <a:lnTo>
                  <a:pt x="133" y="135"/>
                </a:lnTo>
                <a:lnTo>
                  <a:pt x="133" y="139"/>
                </a:lnTo>
                <a:lnTo>
                  <a:pt x="133" y="141"/>
                </a:lnTo>
                <a:lnTo>
                  <a:pt x="133" y="143"/>
                </a:lnTo>
                <a:lnTo>
                  <a:pt x="130" y="143"/>
                </a:lnTo>
                <a:lnTo>
                  <a:pt x="130" y="146"/>
                </a:lnTo>
                <a:lnTo>
                  <a:pt x="131" y="148"/>
                </a:lnTo>
                <a:lnTo>
                  <a:pt x="131" y="150"/>
                </a:lnTo>
                <a:lnTo>
                  <a:pt x="133" y="152"/>
                </a:lnTo>
                <a:lnTo>
                  <a:pt x="137" y="156"/>
                </a:lnTo>
                <a:lnTo>
                  <a:pt x="139" y="156"/>
                </a:lnTo>
                <a:lnTo>
                  <a:pt x="139" y="154"/>
                </a:lnTo>
                <a:lnTo>
                  <a:pt x="139" y="154"/>
                </a:lnTo>
                <a:lnTo>
                  <a:pt x="141" y="156"/>
                </a:lnTo>
                <a:lnTo>
                  <a:pt x="145" y="154"/>
                </a:lnTo>
                <a:lnTo>
                  <a:pt x="147" y="156"/>
                </a:lnTo>
                <a:lnTo>
                  <a:pt x="145" y="158"/>
                </a:lnTo>
                <a:lnTo>
                  <a:pt x="145" y="160"/>
                </a:lnTo>
                <a:lnTo>
                  <a:pt x="143" y="165"/>
                </a:lnTo>
                <a:lnTo>
                  <a:pt x="143" y="165"/>
                </a:lnTo>
                <a:lnTo>
                  <a:pt x="139" y="171"/>
                </a:lnTo>
                <a:lnTo>
                  <a:pt x="137" y="176"/>
                </a:lnTo>
                <a:lnTo>
                  <a:pt x="137" y="178"/>
                </a:lnTo>
                <a:lnTo>
                  <a:pt x="139" y="176"/>
                </a:lnTo>
                <a:lnTo>
                  <a:pt x="139" y="175"/>
                </a:lnTo>
                <a:lnTo>
                  <a:pt x="143" y="175"/>
                </a:lnTo>
                <a:lnTo>
                  <a:pt x="143" y="176"/>
                </a:lnTo>
                <a:lnTo>
                  <a:pt x="145" y="176"/>
                </a:lnTo>
                <a:lnTo>
                  <a:pt x="147" y="178"/>
                </a:lnTo>
                <a:lnTo>
                  <a:pt x="150" y="178"/>
                </a:lnTo>
                <a:lnTo>
                  <a:pt x="148" y="180"/>
                </a:lnTo>
                <a:lnTo>
                  <a:pt x="147" y="182"/>
                </a:lnTo>
                <a:lnTo>
                  <a:pt x="147" y="184"/>
                </a:lnTo>
                <a:lnTo>
                  <a:pt x="145" y="182"/>
                </a:lnTo>
                <a:lnTo>
                  <a:pt x="143" y="182"/>
                </a:lnTo>
                <a:lnTo>
                  <a:pt x="143" y="184"/>
                </a:lnTo>
                <a:lnTo>
                  <a:pt x="145" y="186"/>
                </a:lnTo>
                <a:lnTo>
                  <a:pt x="145" y="186"/>
                </a:lnTo>
                <a:lnTo>
                  <a:pt x="148" y="188"/>
                </a:lnTo>
                <a:lnTo>
                  <a:pt x="148" y="189"/>
                </a:lnTo>
                <a:lnTo>
                  <a:pt x="150" y="189"/>
                </a:lnTo>
                <a:lnTo>
                  <a:pt x="150" y="193"/>
                </a:lnTo>
                <a:lnTo>
                  <a:pt x="150" y="195"/>
                </a:lnTo>
                <a:lnTo>
                  <a:pt x="154" y="195"/>
                </a:lnTo>
                <a:lnTo>
                  <a:pt x="156" y="197"/>
                </a:lnTo>
                <a:lnTo>
                  <a:pt x="158" y="199"/>
                </a:lnTo>
                <a:lnTo>
                  <a:pt x="156" y="203"/>
                </a:lnTo>
                <a:lnTo>
                  <a:pt x="154" y="204"/>
                </a:lnTo>
                <a:lnTo>
                  <a:pt x="152" y="204"/>
                </a:lnTo>
                <a:lnTo>
                  <a:pt x="150" y="206"/>
                </a:lnTo>
                <a:lnTo>
                  <a:pt x="148" y="204"/>
                </a:lnTo>
                <a:lnTo>
                  <a:pt x="147" y="204"/>
                </a:lnTo>
                <a:lnTo>
                  <a:pt x="145" y="204"/>
                </a:lnTo>
                <a:lnTo>
                  <a:pt x="143" y="208"/>
                </a:lnTo>
                <a:lnTo>
                  <a:pt x="143" y="208"/>
                </a:lnTo>
                <a:lnTo>
                  <a:pt x="145" y="210"/>
                </a:lnTo>
                <a:lnTo>
                  <a:pt x="143" y="212"/>
                </a:lnTo>
                <a:lnTo>
                  <a:pt x="143" y="214"/>
                </a:lnTo>
                <a:lnTo>
                  <a:pt x="145" y="214"/>
                </a:lnTo>
                <a:lnTo>
                  <a:pt x="145" y="212"/>
                </a:lnTo>
                <a:lnTo>
                  <a:pt x="147" y="212"/>
                </a:lnTo>
                <a:lnTo>
                  <a:pt x="150" y="212"/>
                </a:lnTo>
                <a:lnTo>
                  <a:pt x="152" y="210"/>
                </a:lnTo>
                <a:lnTo>
                  <a:pt x="154" y="210"/>
                </a:lnTo>
                <a:lnTo>
                  <a:pt x="156" y="208"/>
                </a:lnTo>
                <a:lnTo>
                  <a:pt x="158" y="206"/>
                </a:lnTo>
                <a:lnTo>
                  <a:pt x="158" y="210"/>
                </a:lnTo>
                <a:lnTo>
                  <a:pt x="160" y="212"/>
                </a:lnTo>
                <a:lnTo>
                  <a:pt x="162" y="210"/>
                </a:lnTo>
                <a:lnTo>
                  <a:pt x="163" y="206"/>
                </a:lnTo>
                <a:lnTo>
                  <a:pt x="167" y="204"/>
                </a:lnTo>
                <a:lnTo>
                  <a:pt x="167" y="206"/>
                </a:lnTo>
                <a:lnTo>
                  <a:pt x="167" y="208"/>
                </a:lnTo>
                <a:lnTo>
                  <a:pt x="165" y="208"/>
                </a:lnTo>
                <a:lnTo>
                  <a:pt x="163" y="210"/>
                </a:lnTo>
                <a:lnTo>
                  <a:pt x="165" y="210"/>
                </a:lnTo>
                <a:lnTo>
                  <a:pt x="165" y="212"/>
                </a:lnTo>
                <a:lnTo>
                  <a:pt x="162" y="212"/>
                </a:lnTo>
                <a:lnTo>
                  <a:pt x="162" y="214"/>
                </a:lnTo>
                <a:lnTo>
                  <a:pt x="165" y="214"/>
                </a:lnTo>
                <a:lnTo>
                  <a:pt x="167" y="216"/>
                </a:lnTo>
                <a:lnTo>
                  <a:pt x="163" y="218"/>
                </a:lnTo>
                <a:lnTo>
                  <a:pt x="165" y="221"/>
                </a:lnTo>
                <a:lnTo>
                  <a:pt x="165" y="223"/>
                </a:lnTo>
                <a:lnTo>
                  <a:pt x="167" y="225"/>
                </a:lnTo>
                <a:lnTo>
                  <a:pt x="171" y="225"/>
                </a:lnTo>
                <a:lnTo>
                  <a:pt x="173" y="223"/>
                </a:lnTo>
                <a:lnTo>
                  <a:pt x="171" y="221"/>
                </a:lnTo>
                <a:lnTo>
                  <a:pt x="171" y="219"/>
                </a:lnTo>
                <a:lnTo>
                  <a:pt x="173" y="218"/>
                </a:lnTo>
                <a:lnTo>
                  <a:pt x="177" y="221"/>
                </a:lnTo>
                <a:lnTo>
                  <a:pt x="177" y="223"/>
                </a:lnTo>
                <a:lnTo>
                  <a:pt x="175" y="225"/>
                </a:lnTo>
                <a:lnTo>
                  <a:pt x="177" y="227"/>
                </a:lnTo>
                <a:lnTo>
                  <a:pt x="177" y="229"/>
                </a:lnTo>
                <a:lnTo>
                  <a:pt x="173" y="231"/>
                </a:lnTo>
                <a:lnTo>
                  <a:pt x="173" y="233"/>
                </a:lnTo>
                <a:lnTo>
                  <a:pt x="175" y="234"/>
                </a:lnTo>
                <a:lnTo>
                  <a:pt x="180" y="234"/>
                </a:lnTo>
                <a:lnTo>
                  <a:pt x="182" y="234"/>
                </a:lnTo>
                <a:lnTo>
                  <a:pt x="182" y="238"/>
                </a:lnTo>
                <a:lnTo>
                  <a:pt x="182" y="240"/>
                </a:lnTo>
                <a:lnTo>
                  <a:pt x="184" y="240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8"/>
                </a:lnTo>
                <a:lnTo>
                  <a:pt x="186" y="240"/>
                </a:lnTo>
                <a:lnTo>
                  <a:pt x="186" y="242"/>
                </a:lnTo>
                <a:lnTo>
                  <a:pt x="182" y="244"/>
                </a:lnTo>
                <a:lnTo>
                  <a:pt x="182" y="248"/>
                </a:lnTo>
                <a:lnTo>
                  <a:pt x="182" y="249"/>
                </a:lnTo>
                <a:lnTo>
                  <a:pt x="184" y="249"/>
                </a:lnTo>
                <a:lnTo>
                  <a:pt x="184" y="253"/>
                </a:lnTo>
                <a:lnTo>
                  <a:pt x="182" y="255"/>
                </a:lnTo>
                <a:lnTo>
                  <a:pt x="182" y="259"/>
                </a:lnTo>
                <a:lnTo>
                  <a:pt x="182" y="259"/>
                </a:lnTo>
                <a:lnTo>
                  <a:pt x="182" y="261"/>
                </a:lnTo>
                <a:lnTo>
                  <a:pt x="182" y="266"/>
                </a:lnTo>
                <a:lnTo>
                  <a:pt x="180" y="268"/>
                </a:lnTo>
                <a:lnTo>
                  <a:pt x="182" y="272"/>
                </a:lnTo>
                <a:lnTo>
                  <a:pt x="180" y="274"/>
                </a:lnTo>
                <a:lnTo>
                  <a:pt x="177" y="276"/>
                </a:lnTo>
                <a:lnTo>
                  <a:pt x="171" y="274"/>
                </a:lnTo>
                <a:lnTo>
                  <a:pt x="169" y="276"/>
                </a:lnTo>
                <a:lnTo>
                  <a:pt x="169" y="278"/>
                </a:lnTo>
                <a:lnTo>
                  <a:pt x="163" y="283"/>
                </a:lnTo>
                <a:lnTo>
                  <a:pt x="163" y="285"/>
                </a:lnTo>
                <a:lnTo>
                  <a:pt x="167" y="287"/>
                </a:lnTo>
                <a:lnTo>
                  <a:pt x="165" y="287"/>
                </a:lnTo>
                <a:lnTo>
                  <a:pt x="163" y="289"/>
                </a:lnTo>
                <a:lnTo>
                  <a:pt x="162" y="287"/>
                </a:lnTo>
                <a:lnTo>
                  <a:pt x="160" y="287"/>
                </a:lnTo>
                <a:lnTo>
                  <a:pt x="156" y="291"/>
                </a:lnTo>
                <a:lnTo>
                  <a:pt x="154" y="293"/>
                </a:lnTo>
                <a:lnTo>
                  <a:pt x="148" y="296"/>
                </a:lnTo>
                <a:lnTo>
                  <a:pt x="143" y="300"/>
                </a:lnTo>
                <a:lnTo>
                  <a:pt x="141" y="300"/>
                </a:lnTo>
                <a:lnTo>
                  <a:pt x="141" y="302"/>
                </a:lnTo>
                <a:lnTo>
                  <a:pt x="139" y="306"/>
                </a:lnTo>
                <a:lnTo>
                  <a:pt x="141" y="308"/>
                </a:lnTo>
                <a:lnTo>
                  <a:pt x="141" y="311"/>
                </a:lnTo>
                <a:lnTo>
                  <a:pt x="145" y="315"/>
                </a:lnTo>
                <a:lnTo>
                  <a:pt x="145" y="322"/>
                </a:lnTo>
                <a:lnTo>
                  <a:pt x="143" y="324"/>
                </a:lnTo>
                <a:lnTo>
                  <a:pt x="143" y="324"/>
                </a:lnTo>
                <a:lnTo>
                  <a:pt x="141" y="324"/>
                </a:lnTo>
                <a:lnTo>
                  <a:pt x="139" y="328"/>
                </a:lnTo>
                <a:lnTo>
                  <a:pt x="139" y="326"/>
                </a:lnTo>
                <a:lnTo>
                  <a:pt x="139" y="321"/>
                </a:lnTo>
                <a:lnTo>
                  <a:pt x="137" y="319"/>
                </a:lnTo>
                <a:lnTo>
                  <a:pt x="133" y="321"/>
                </a:lnTo>
                <a:lnTo>
                  <a:pt x="133" y="324"/>
                </a:lnTo>
                <a:lnTo>
                  <a:pt x="130" y="326"/>
                </a:lnTo>
                <a:lnTo>
                  <a:pt x="128" y="326"/>
                </a:lnTo>
                <a:lnTo>
                  <a:pt x="128" y="324"/>
                </a:lnTo>
                <a:lnTo>
                  <a:pt x="128" y="322"/>
                </a:lnTo>
                <a:lnTo>
                  <a:pt x="124" y="322"/>
                </a:lnTo>
                <a:lnTo>
                  <a:pt x="122" y="326"/>
                </a:lnTo>
                <a:lnTo>
                  <a:pt x="120" y="328"/>
                </a:lnTo>
                <a:lnTo>
                  <a:pt x="116" y="328"/>
                </a:lnTo>
                <a:lnTo>
                  <a:pt x="115" y="328"/>
                </a:lnTo>
                <a:lnTo>
                  <a:pt x="113" y="326"/>
                </a:lnTo>
                <a:lnTo>
                  <a:pt x="111" y="326"/>
                </a:lnTo>
                <a:lnTo>
                  <a:pt x="109" y="328"/>
                </a:lnTo>
                <a:lnTo>
                  <a:pt x="105" y="326"/>
                </a:lnTo>
                <a:lnTo>
                  <a:pt x="103" y="326"/>
                </a:lnTo>
                <a:lnTo>
                  <a:pt x="101" y="322"/>
                </a:lnTo>
                <a:lnTo>
                  <a:pt x="98" y="321"/>
                </a:lnTo>
                <a:lnTo>
                  <a:pt x="94" y="321"/>
                </a:lnTo>
                <a:lnTo>
                  <a:pt x="90" y="315"/>
                </a:lnTo>
                <a:lnTo>
                  <a:pt x="90" y="315"/>
                </a:lnTo>
                <a:lnTo>
                  <a:pt x="90" y="317"/>
                </a:lnTo>
                <a:lnTo>
                  <a:pt x="90" y="319"/>
                </a:lnTo>
                <a:lnTo>
                  <a:pt x="88" y="319"/>
                </a:lnTo>
                <a:lnTo>
                  <a:pt x="86" y="319"/>
                </a:lnTo>
                <a:lnTo>
                  <a:pt x="86" y="321"/>
                </a:lnTo>
                <a:lnTo>
                  <a:pt x="88" y="324"/>
                </a:lnTo>
                <a:lnTo>
                  <a:pt x="88" y="326"/>
                </a:lnTo>
                <a:lnTo>
                  <a:pt x="86" y="326"/>
                </a:lnTo>
                <a:lnTo>
                  <a:pt x="83" y="326"/>
                </a:lnTo>
                <a:lnTo>
                  <a:pt x="81" y="328"/>
                </a:lnTo>
                <a:lnTo>
                  <a:pt x="77" y="328"/>
                </a:lnTo>
                <a:lnTo>
                  <a:pt x="75" y="332"/>
                </a:lnTo>
                <a:lnTo>
                  <a:pt x="75" y="334"/>
                </a:lnTo>
                <a:lnTo>
                  <a:pt x="73" y="336"/>
                </a:lnTo>
                <a:lnTo>
                  <a:pt x="71" y="339"/>
                </a:lnTo>
                <a:lnTo>
                  <a:pt x="73" y="347"/>
                </a:lnTo>
                <a:lnTo>
                  <a:pt x="77" y="349"/>
                </a:lnTo>
                <a:lnTo>
                  <a:pt x="79" y="349"/>
                </a:lnTo>
                <a:lnTo>
                  <a:pt x="83" y="352"/>
                </a:lnTo>
                <a:lnTo>
                  <a:pt x="81" y="354"/>
                </a:lnTo>
                <a:lnTo>
                  <a:pt x="86" y="354"/>
                </a:lnTo>
                <a:lnTo>
                  <a:pt x="88" y="354"/>
                </a:lnTo>
                <a:lnTo>
                  <a:pt x="90" y="354"/>
                </a:lnTo>
                <a:lnTo>
                  <a:pt x="94" y="354"/>
                </a:lnTo>
                <a:lnTo>
                  <a:pt x="96" y="352"/>
                </a:lnTo>
                <a:lnTo>
                  <a:pt x="98" y="352"/>
                </a:lnTo>
                <a:lnTo>
                  <a:pt x="99" y="351"/>
                </a:lnTo>
                <a:lnTo>
                  <a:pt x="103" y="352"/>
                </a:lnTo>
                <a:lnTo>
                  <a:pt x="105" y="351"/>
                </a:lnTo>
                <a:lnTo>
                  <a:pt x="105" y="347"/>
                </a:lnTo>
                <a:lnTo>
                  <a:pt x="105" y="345"/>
                </a:lnTo>
                <a:lnTo>
                  <a:pt x="107" y="345"/>
                </a:lnTo>
                <a:lnTo>
                  <a:pt x="111" y="351"/>
                </a:lnTo>
                <a:lnTo>
                  <a:pt x="113" y="351"/>
                </a:lnTo>
                <a:lnTo>
                  <a:pt x="115" y="352"/>
                </a:lnTo>
                <a:lnTo>
                  <a:pt x="118" y="354"/>
                </a:lnTo>
                <a:lnTo>
                  <a:pt x="120" y="352"/>
                </a:lnTo>
                <a:lnTo>
                  <a:pt x="122" y="349"/>
                </a:lnTo>
                <a:lnTo>
                  <a:pt x="122" y="349"/>
                </a:lnTo>
                <a:lnTo>
                  <a:pt x="126" y="347"/>
                </a:lnTo>
                <a:lnTo>
                  <a:pt x="128" y="345"/>
                </a:lnTo>
                <a:lnTo>
                  <a:pt x="128" y="347"/>
                </a:lnTo>
                <a:lnTo>
                  <a:pt x="128" y="351"/>
                </a:lnTo>
                <a:lnTo>
                  <a:pt x="126" y="354"/>
                </a:lnTo>
                <a:lnTo>
                  <a:pt x="126" y="356"/>
                </a:lnTo>
                <a:lnTo>
                  <a:pt x="128" y="356"/>
                </a:lnTo>
                <a:lnTo>
                  <a:pt x="130" y="351"/>
                </a:lnTo>
                <a:lnTo>
                  <a:pt x="131" y="351"/>
                </a:lnTo>
                <a:lnTo>
                  <a:pt x="133" y="351"/>
                </a:lnTo>
                <a:lnTo>
                  <a:pt x="135" y="351"/>
                </a:lnTo>
                <a:lnTo>
                  <a:pt x="133" y="354"/>
                </a:lnTo>
                <a:lnTo>
                  <a:pt x="133" y="356"/>
                </a:lnTo>
                <a:lnTo>
                  <a:pt x="135" y="354"/>
                </a:lnTo>
                <a:lnTo>
                  <a:pt x="141" y="349"/>
                </a:lnTo>
                <a:lnTo>
                  <a:pt x="141" y="351"/>
                </a:lnTo>
                <a:lnTo>
                  <a:pt x="137" y="354"/>
                </a:lnTo>
                <a:lnTo>
                  <a:pt x="137" y="356"/>
                </a:lnTo>
                <a:lnTo>
                  <a:pt x="139" y="358"/>
                </a:lnTo>
                <a:lnTo>
                  <a:pt x="141" y="362"/>
                </a:lnTo>
                <a:lnTo>
                  <a:pt x="141" y="366"/>
                </a:lnTo>
                <a:lnTo>
                  <a:pt x="143" y="367"/>
                </a:lnTo>
                <a:lnTo>
                  <a:pt x="145" y="367"/>
                </a:lnTo>
                <a:lnTo>
                  <a:pt x="145" y="371"/>
                </a:lnTo>
                <a:lnTo>
                  <a:pt x="147" y="373"/>
                </a:lnTo>
                <a:lnTo>
                  <a:pt x="148" y="369"/>
                </a:lnTo>
                <a:lnTo>
                  <a:pt x="147" y="373"/>
                </a:lnTo>
                <a:lnTo>
                  <a:pt x="145" y="377"/>
                </a:lnTo>
                <a:lnTo>
                  <a:pt x="148" y="379"/>
                </a:lnTo>
                <a:lnTo>
                  <a:pt x="148" y="377"/>
                </a:lnTo>
                <a:lnTo>
                  <a:pt x="150" y="373"/>
                </a:lnTo>
                <a:lnTo>
                  <a:pt x="152" y="373"/>
                </a:lnTo>
                <a:lnTo>
                  <a:pt x="150" y="375"/>
                </a:lnTo>
                <a:lnTo>
                  <a:pt x="152" y="379"/>
                </a:lnTo>
                <a:lnTo>
                  <a:pt x="154" y="381"/>
                </a:lnTo>
                <a:lnTo>
                  <a:pt x="160" y="381"/>
                </a:lnTo>
                <a:lnTo>
                  <a:pt x="158" y="382"/>
                </a:lnTo>
                <a:lnTo>
                  <a:pt x="152" y="386"/>
                </a:lnTo>
                <a:lnTo>
                  <a:pt x="148" y="386"/>
                </a:lnTo>
                <a:lnTo>
                  <a:pt x="147" y="388"/>
                </a:lnTo>
                <a:lnTo>
                  <a:pt x="150" y="388"/>
                </a:lnTo>
                <a:lnTo>
                  <a:pt x="150" y="394"/>
                </a:lnTo>
                <a:lnTo>
                  <a:pt x="152" y="396"/>
                </a:lnTo>
                <a:lnTo>
                  <a:pt x="154" y="397"/>
                </a:lnTo>
                <a:lnTo>
                  <a:pt x="156" y="397"/>
                </a:lnTo>
                <a:lnTo>
                  <a:pt x="156" y="399"/>
                </a:lnTo>
                <a:lnTo>
                  <a:pt x="160" y="403"/>
                </a:lnTo>
                <a:lnTo>
                  <a:pt x="160" y="403"/>
                </a:lnTo>
                <a:lnTo>
                  <a:pt x="163" y="405"/>
                </a:lnTo>
                <a:lnTo>
                  <a:pt x="167" y="407"/>
                </a:lnTo>
                <a:lnTo>
                  <a:pt x="171" y="407"/>
                </a:lnTo>
                <a:lnTo>
                  <a:pt x="171" y="409"/>
                </a:lnTo>
                <a:lnTo>
                  <a:pt x="173" y="411"/>
                </a:lnTo>
                <a:lnTo>
                  <a:pt x="173" y="409"/>
                </a:lnTo>
                <a:lnTo>
                  <a:pt x="175" y="409"/>
                </a:lnTo>
                <a:lnTo>
                  <a:pt x="177" y="409"/>
                </a:lnTo>
                <a:lnTo>
                  <a:pt x="175" y="411"/>
                </a:lnTo>
                <a:lnTo>
                  <a:pt x="175" y="412"/>
                </a:lnTo>
                <a:lnTo>
                  <a:pt x="175" y="414"/>
                </a:lnTo>
                <a:lnTo>
                  <a:pt x="177" y="416"/>
                </a:lnTo>
                <a:lnTo>
                  <a:pt x="179" y="416"/>
                </a:lnTo>
                <a:lnTo>
                  <a:pt x="179" y="418"/>
                </a:lnTo>
                <a:lnTo>
                  <a:pt x="182" y="422"/>
                </a:lnTo>
                <a:lnTo>
                  <a:pt x="184" y="422"/>
                </a:lnTo>
                <a:lnTo>
                  <a:pt x="186" y="424"/>
                </a:lnTo>
                <a:lnTo>
                  <a:pt x="188" y="426"/>
                </a:lnTo>
                <a:lnTo>
                  <a:pt x="192" y="427"/>
                </a:lnTo>
                <a:lnTo>
                  <a:pt x="194" y="426"/>
                </a:lnTo>
                <a:lnTo>
                  <a:pt x="196" y="427"/>
                </a:lnTo>
                <a:lnTo>
                  <a:pt x="197" y="427"/>
                </a:lnTo>
                <a:lnTo>
                  <a:pt x="199" y="427"/>
                </a:lnTo>
                <a:lnTo>
                  <a:pt x="201" y="429"/>
                </a:lnTo>
                <a:lnTo>
                  <a:pt x="205" y="433"/>
                </a:lnTo>
                <a:lnTo>
                  <a:pt x="207" y="435"/>
                </a:lnTo>
                <a:lnTo>
                  <a:pt x="209" y="437"/>
                </a:lnTo>
                <a:lnTo>
                  <a:pt x="214" y="439"/>
                </a:lnTo>
                <a:lnTo>
                  <a:pt x="218" y="439"/>
                </a:lnTo>
                <a:lnTo>
                  <a:pt x="220" y="439"/>
                </a:lnTo>
                <a:lnTo>
                  <a:pt x="222" y="439"/>
                </a:lnTo>
                <a:lnTo>
                  <a:pt x="222" y="437"/>
                </a:lnTo>
                <a:lnTo>
                  <a:pt x="220" y="435"/>
                </a:lnTo>
                <a:lnTo>
                  <a:pt x="218" y="433"/>
                </a:lnTo>
                <a:lnTo>
                  <a:pt x="220" y="431"/>
                </a:lnTo>
                <a:lnTo>
                  <a:pt x="222" y="431"/>
                </a:lnTo>
                <a:lnTo>
                  <a:pt x="222" y="429"/>
                </a:lnTo>
                <a:lnTo>
                  <a:pt x="222" y="427"/>
                </a:lnTo>
                <a:lnTo>
                  <a:pt x="220" y="429"/>
                </a:lnTo>
                <a:lnTo>
                  <a:pt x="220" y="427"/>
                </a:lnTo>
                <a:lnTo>
                  <a:pt x="220" y="424"/>
                </a:lnTo>
                <a:lnTo>
                  <a:pt x="218" y="424"/>
                </a:lnTo>
                <a:lnTo>
                  <a:pt x="216" y="426"/>
                </a:lnTo>
                <a:lnTo>
                  <a:pt x="216" y="424"/>
                </a:lnTo>
                <a:lnTo>
                  <a:pt x="216" y="422"/>
                </a:lnTo>
                <a:lnTo>
                  <a:pt x="214" y="422"/>
                </a:lnTo>
                <a:lnTo>
                  <a:pt x="216" y="420"/>
                </a:lnTo>
                <a:lnTo>
                  <a:pt x="216" y="416"/>
                </a:lnTo>
                <a:lnTo>
                  <a:pt x="214" y="414"/>
                </a:lnTo>
                <a:lnTo>
                  <a:pt x="211" y="414"/>
                </a:lnTo>
                <a:lnTo>
                  <a:pt x="212" y="412"/>
                </a:lnTo>
                <a:lnTo>
                  <a:pt x="211" y="409"/>
                </a:lnTo>
                <a:lnTo>
                  <a:pt x="209" y="407"/>
                </a:lnTo>
                <a:lnTo>
                  <a:pt x="207" y="407"/>
                </a:lnTo>
                <a:lnTo>
                  <a:pt x="207" y="405"/>
                </a:lnTo>
                <a:lnTo>
                  <a:pt x="205" y="405"/>
                </a:lnTo>
                <a:lnTo>
                  <a:pt x="205" y="405"/>
                </a:lnTo>
                <a:lnTo>
                  <a:pt x="205" y="403"/>
                </a:lnTo>
                <a:lnTo>
                  <a:pt x="203" y="399"/>
                </a:lnTo>
                <a:lnTo>
                  <a:pt x="199" y="399"/>
                </a:lnTo>
                <a:lnTo>
                  <a:pt x="197" y="399"/>
                </a:lnTo>
                <a:lnTo>
                  <a:pt x="197" y="396"/>
                </a:lnTo>
                <a:lnTo>
                  <a:pt x="197" y="394"/>
                </a:lnTo>
                <a:lnTo>
                  <a:pt x="197" y="392"/>
                </a:lnTo>
                <a:lnTo>
                  <a:pt x="192" y="388"/>
                </a:lnTo>
                <a:lnTo>
                  <a:pt x="192" y="384"/>
                </a:lnTo>
                <a:lnTo>
                  <a:pt x="192" y="381"/>
                </a:lnTo>
                <a:lnTo>
                  <a:pt x="194" y="382"/>
                </a:lnTo>
                <a:lnTo>
                  <a:pt x="196" y="381"/>
                </a:lnTo>
                <a:lnTo>
                  <a:pt x="199" y="381"/>
                </a:lnTo>
                <a:lnTo>
                  <a:pt x="199" y="384"/>
                </a:lnTo>
                <a:lnTo>
                  <a:pt x="201" y="388"/>
                </a:lnTo>
                <a:lnTo>
                  <a:pt x="205" y="390"/>
                </a:lnTo>
                <a:lnTo>
                  <a:pt x="207" y="392"/>
                </a:lnTo>
                <a:lnTo>
                  <a:pt x="207" y="394"/>
                </a:lnTo>
                <a:lnTo>
                  <a:pt x="209" y="396"/>
                </a:lnTo>
                <a:lnTo>
                  <a:pt x="209" y="392"/>
                </a:lnTo>
                <a:lnTo>
                  <a:pt x="207" y="388"/>
                </a:lnTo>
                <a:lnTo>
                  <a:pt x="207" y="386"/>
                </a:lnTo>
                <a:lnTo>
                  <a:pt x="209" y="386"/>
                </a:lnTo>
                <a:lnTo>
                  <a:pt x="209" y="388"/>
                </a:lnTo>
                <a:lnTo>
                  <a:pt x="209" y="390"/>
                </a:lnTo>
                <a:lnTo>
                  <a:pt x="211" y="392"/>
                </a:lnTo>
                <a:lnTo>
                  <a:pt x="212" y="397"/>
                </a:lnTo>
                <a:lnTo>
                  <a:pt x="214" y="397"/>
                </a:lnTo>
                <a:lnTo>
                  <a:pt x="214" y="399"/>
                </a:lnTo>
                <a:lnTo>
                  <a:pt x="216" y="401"/>
                </a:lnTo>
                <a:lnTo>
                  <a:pt x="220" y="407"/>
                </a:lnTo>
                <a:lnTo>
                  <a:pt x="222" y="405"/>
                </a:lnTo>
                <a:lnTo>
                  <a:pt x="220" y="401"/>
                </a:lnTo>
                <a:lnTo>
                  <a:pt x="220" y="396"/>
                </a:lnTo>
                <a:lnTo>
                  <a:pt x="222" y="394"/>
                </a:lnTo>
                <a:lnTo>
                  <a:pt x="222" y="396"/>
                </a:lnTo>
                <a:lnTo>
                  <a:pt x="222" y="401"/>
                </a:lnTo>
                <a:lnTo>
                  <a:pt x="222" y="403"/>
                </a:lnTo>
                <a:lnTo>
                  <a:pt x="222" y="407"/>
                </a:lnTo>
                <a:lnTo>
                  <a:pt x="224" y="407"/>
                </a:lnTo>
                <a:lnTo>
                  <a:pt x="226" y="409"/>
                </a:lnTo>
                <a:lnTo>
                  <a:pt x="228" y="407"/>
                </a:lnTo>
                <a:lnTo>
                  <a:pt x="226" y="405"/>
                </a:lnTo>
                <a:lnTo>
                  <a:pt x="226" y="403"/>
                </a:lnTo>
                <a:lnTo>
                  <a:pt x="228" y="403"/>
                </a:lnTo>
                <a:lnTo>
                  <a:pt x="229" y="407"/>
                </a:lnTo>
                <a:lnTo>
                  <a:pt x="229" y="409"/>
                </a:lnTo>
                <a:lnTo>
                  <a:pt x="229" y="411"/>
                </a:lnTo>
                <a:lnTo>
                  <a:pt x="229" y="407"/>
                </a:lnTo>
                <a:lnTo>
                  <a:pt x="231" y="407"/>
                </a:lnTo>
                <a:lnTo>
                  <a:pt x="231" y="411"/>
                </a:lnTo>
                <a:lnTo>
                  <a:pt x="233" y="412"/>
                </a:lnTo>
                <a:lnTo>
                  <a:pt x="235" y="412"/>
                </a:lnTo>
                <a:lnTo>
                  <a:pt x="237" y="411"/>
                </a:lnTo>
                <a:lnTo>
                  <a:pt x="237" y="414"/>
                </a:lnTo>
                <a:lnTo>
                  <a:pt x="235" y="416"/>
                </a:lnTo>
                <a:lnTo>
                  <a:pt x="237" y="420"/>
                </a:lnTo>
                <a:lnTo>
                  <a:pt x="239" y="422"/>
                </a:lnTo>
                <a:lnTo>
                  <a:pt x="243" y="424"/>
                </a:lnTo>
                <a:lnTo>
                  <a:pt x="243" y="422"/>
                </a:lnTo>
                <a:lnTo>
                  <a:pt x="241" y="420"/>
                </a:lnTo>
                <a:lnTo>
                  <a:pt x="241" y="416"/>
                </a:lnTo>
                <a:lnTo>
                  <a:pt x="239" y="411"/>
                </a:lnTo>
                <a:lnTo>
                  <a:pt x="243" y="411"/>
                </a:lnTo>
                <a:lnTo>
                  <a:pt x="243" y="412"/>
                </a:lnTo>
                <a:lnTo>
                  <a:pt x="246" y="412"/>
                </a:lnTo>
                <a:lnTo>
                  <a:pt x="246" y="412"/>
                </a:lnTo>
                <a:lnTo>
                  <a:pt x="244" y="409"/>
                </a:lnTo>
                <a:lnTo>
                  <a:pt x="246" y="407"/>
                </a:lnTo>
                <a:lnTo>
                  <a:pt x="246" y="401"/>
                </a:lnTo>
                <a:lnTo>
                  <a:pt x="244" y="396"/>
                </a:lnTo>
                <a:lnTo>
                  <a:pt x="244" y="390"/>
                </a:lnTo>
                <a:lnTo>
                  <a:pt x="246" y="386"/>
                </a:lnTo>
                <a:lnTo>
                  <a:pt x="246" y="392"/>
                </a:lnTo>
                <a:lnTo>
                  <a:pt x="246" y="396"/>
                </a:lnTo>
                <a:lnTo>
                  <a:pt x="246" y="399"/>
                </a:lnTo>
                <a:lnTo>
                  <a:pt x="252" y="403"/>
                </a:lnTo>
                <a:lnTo>
                  <a:pt x="252" y="401"/>
                </a:lnTo>
                <a:lnTo>
                  <a:pt x="252" y="399"/>
                </a:lnTo>
                <a:lnTo>
                  <a:pt x="254" y="396"/>
                </a:lnTo>
                <a:lnTo>
                  <a:pt x="254" y="390"/>
                </a:lnTo>
                <a:lnTo>
                  <a:pt x="256" y="390"/>
                </a:lnTo>
                <a:lnTo>
                  <a:pt x="254" y="388"/>
                </a:lnTo>
                <a:lnTo>
                  <a:pt x="252" y="382"/>
                </a:lnTo>
                <a:lnTo>
                  <a:pt x="250" y="379"/>
                </a:lnTo>
                <a:lnTo>
                  <a:pt x="248" y="379"/>
                </a:lnTo>
                <a:lnTo>
                  <a:pt x="250" y="377"/>
                </a:lnTo>
                <a:lnTo>
                  <a:pt x="248" y="373"/>
                </a:lnTo>
                <a:lnTo>
                  <a:pt x="246" y="371"/>
                </a:lnTo>
                <a:lnTo>
                  <a:pt x="250" y="369"/>
                </a:lnTo>
                <a:lnTo>
                  <a:pt x="250" y="369"/>
                </a:lnTo>
                <a:lnTo>
                  <a:pt x="252" y="367"/>
                </a:lnTo>
                <a:lnTo>
                  <a:pt x="252" y="366"/>
                </a:lnTo>
                <a:lnTo>
                  <a:pt x="250" y="366"/>
                </a:lnTo>
                <a:lnTo>
                  <a:pt x="244" y="367"/>
                </a:lnTo>
                <a:lnTo>
                  <a:pt x="244" y="366"/>
                </a:lnTo>
                <a:lnTo>
                  <a:pt x="244" y="364"/>
                </a:lnTo>
                <a:lnTo>
                  <a:pt x="244" y="362"/>
                </a:lnTo>
                <a:lnTo>
                  <a:pt x="246" y="360"/>
                </a:lnTo>
                <a:lnTo>
                  <a:pt x="248" y="358"/>
                </a:lnTo>
                <a:lnTo>
                  <a:pt x="246" y="356"/>
                </a:lnTo>
                <a:lnTo>
                  <a:pt x="244" y="354"/>
                </a:lnTo>
                <a:lnTo>
                  <a:pt x="244" y="356"/>
                </a:lnTo>
                <a:lnTo>
                  <a:pt x="243" y="358"/>
                </a:lnTo>
                <a:lnTo>
                  <a:pt x="243" y="356"/>
                </a:lnTo>
                <a:lnTo>
                  <a:pt x="243" y="358"/>
                </a:lnTo>
                <a:lnTo>
                  <a:pt x="237" y="358"/>
                </a:lnTo>
                <a:lnTo>
                  <a:pt x="237" y="356"/>
                </a:lnTo>
                <a:lnTo>
                  <a:pt x="239" y="356"/>
                </a:lnTo>
                <a:lnTo>
                  <a:pt x="241" y="354"/>
                </a:lnTo>
                <a:lnTo>
                  <a:pt x="239" y="352"/>
                </a:lnTo>
                <a:lnTo>
                  <a:pt x="239" y="349"/>
                </a:lnTo>
                <a:lnTo>
                  <a:pt x="237" y="349"/>
                </a:lnTo>
                <a:lnTo>
                  <a:pt x="235" y="349"/>
                </a:lnTo>
                <a:lnTo>
                  <a:pt x="235" y="352"/>
                </a:lnTo>
                <a:lnTo>
                  <a:pt x="233" y="354"/>
                </a:lnTo>
                <a:lnTo>
                  <a:pt x="233" y="352"/>
                </a:lnTo>
                <a:lnTo>
                  <a:pt x="233" y="349"/>
                </a:lnTo>
                <a:lnTo>
                  <a:pt x="233" y="347"/>
                </a:lnTo>
                <a:lnTo>
                  <a:pt x="231" y="347"/>
                </a:lnTo>
                <a:lnTo>
                  <a:pt x="231" y="343"/>
                </a:lnTo>
                <a:lnTo>
                  <a:pt x="229" y="343"/>
                </a:lnTo>
                <a:lnTo>
                  <a:pt x="229" y="343"/>
                </a:lnTo>
                <a:lnTo>
                  <a:pt x="231" y="343"/>
                </a:lnTo>
                <a:lnTo>
                  <a:pt x="229" y="341"/>
                </a:lnTo>
                <a:lnTo>
                  <a:pt x="228" y="339"/>
                </a:lnTo>
                <a:lnTo>
                  <a:pt x="229" y="339"/>
                </a:lnTo>
                <a:lnTo>
                  <a:pt x="231" y="337"/>
                </a:lnTo>
                <a:lnTo>
                  <a:pt x="233" y="337"/>
                </a:lnTo>
                <a:lnTo>
                  <a:pt x="231" y="336"/>
                </a:lnTo>
                <a:lnTo>
                  <a:pt x="229" y="336"/>
                </a:lnTo>
                <a:lnTo>
                  <a:pt x="228" y="334"/>
                </a:lnTo>
                <a:lnTo>
                  <a:pt x="229" y="332"/>
                </a:lnTo>
                <a:lnTo>
                  <a:pt x="231" y="330"/>
                </a:lnTo>
                <a:lnTo>
                  <a:pt x="231" y="330"/>
                </a:lnTo>
                <a:lnTo>
                  <a:pt x="231" y="328"/>
                </a:lnTo>
                <a:lnTo>
                  <a:pt x="226" y="328"/>
                </a:lnTo>
                <a:lnTo>
                  <a:pt x="226" y="330"/>
                </a:lnTo>
                <a:lnTo>
                  <a:pt x="224" y="332"/>
                </a:lnTo>
                <a:lnTo>
                  <a:pt x="218" y="334"/>
                </a:lnTo>
                <a:lnTo>
                  <a:pt x="220" y="330"/>
                </a:lnTo>
                <a:lnTo>
                  <a:pt x="226" y="326"/>
                </a:lnTo>
                <a:lnTo>
                  <a:pt x="228" y="324"/>
                </a:lnTo>
                <a:lnTo>
                  <a:pt x="228" y="322"/>
                </a:lnTo>
                <a:lnTo>
                  <a:pt x="224" y="322"/>
                </a:lnTo>
                <a:lnTo>
                  <a:pt x="222" y="322"/>
                </a:lnTo>
                <a:lnTo>
                  <a:pt x="224" y="321"/>
                </a:lnTo>
                <a:lnTo>
                  <a:pt x="222" y="319"/>
                </a:lnTo>
                <a:lnTo>
                  <a:pt x="222" y="319"/>
                </a:lnTo>
                <a:lnTo>
                  <a:pt x="220" y="317"/>
                </a:lnTo>
                <a:lnTo>
                  <a:pt x="222" y="315"/>
                </a:lnTo>
                <a:lnTo>
                  <a:pt x="222" y="311"/>
                </a:lnTo>
                <a:lnTo>
                  <a:pt x="220" y="311"/>
                </a:lnTo>
                <a:lnTo>
                  <a:pt x="216" y="309"/>
                </a:lnTo>
                <a:lnTo>
                  <a:pt x="212" y="309"/>
                </a:lnTo>
                <a:lnTo>
                  <a:pt x="211" y="308"/>
                </a:lnTo>
                <a:lnTo>
                  <a:pt x="214" y="308"/>
                </a:lnTo>
                <a:lnTo>
                  <a:pt x="218" y="308"/>
                </a:lnTo>
                <a:lnTo>
                  <a:pt x="220" y="306"/>
                </a:lnTo>
                <a:lnTo>
                  <a:pt x="220" y="308"/>
                </a:lnTo>
                <a:lnTo>
                  <a:pt x="222" y="309"/>
                </a:lnTo>
                <a:lnTo>
                  <a:pt x="224" y="309"/>
                </a:lnTo>
                <a:lnTo>
                  <a:pt x="226" y="311"/>
                </a:lnTo>
                <a:lnTo>
                  <a:pt x="228" y="313"/>
                </a:lnTo>
                <a:lnTo>
                  <a:pt x="226" y="315"/>
                </a:lnTo>
                <a:lnTo>
                  <a:pt x="226" y="317"/>
                </a:lnTo>
                <a:lnTo>
                  <a:pt x="229" y="321"/>
                </a:lnTo>
                <a:lnTo>
                  <a:pt x="231" y="321"/>
                </a:lnTo>
                <a:lnTo>
                  <a:pt x="231" y="319"/>
                </a:lnTo>
                <a:lnTo>
                  <a:pt x="233" y="321"/>
                </a:lnTo>
                <a:lnTo>
                  <a:pt x="237" y="321"/>
                </a:lnTo>
                <a:lnTo>
                  <a:pt x="239" y="321"/>
                </a:lnTo>
                <a:lnTo>
                  <a:pt x="239" y="319"/>
                </a:lnTo>
                <a:lnTo>
                  <a:pt x="237" y="319"/>
                </a:lnTo>
                <a:lnTo>
                  <a:pt x="237" y="315"/>
                </a:lnTo>
                <a:lnTo>
                  <a:pt x="237" y="313"/>
                </a:lnTo>
                <a:lnTo>
                  <a:pt x="235" y="311"/>
                </a:lnTo>
                <a:lnTo>
                  <a:pt x="233" y="309"/>
                </a:lnTo>
                <a:lnTo>
                  <a:pt x="233" y="308"/>
                </a:lnTo>
                <a:lnTo>
                  <a:pt x="233" y="306"/>
                </a:lnTo>
                <a:lnTo>
                  <a:pt x="231" y="304"/>
                </a:lnTo>
                <a:lnTo>
                  <a:pt x="231" y="304"/>
                </a:lnTo>
                <a:lnTo>
                  <a:pt x="233" y="304"/>
                </a:lnTo>
                <a:lnTo>
                  <a:pt x="235" y="308"/>
                </a:lnTo>
                <a:lnTo>
                  <a:pt x="235" y="309"/>
                </a:lnTo>
                <a:lnTo>
                  <a:pt x="239" y="309"/>
                </a:lnTo>
                <a:lnTo>
                  <a:pt x="237" y="308"/>
                </a:lnTo>
                <a:lnTo>
                  <a:pt x="239" y="308"/>
                </a:lnTo>
                <a:lnTo>
                  <a:pt x="241" y="308"/>
                </a:lnTo>
                <a:lnTo>
                  <a:pt x="241" y="306"/>
                </a:lnTo>
                <a:lnTo>
                  <a:pt x="239" y="302"/>
                </a:lnTo>
                <a:lnTo>
                  <a:pt x="235" y="300"/>
                </a:lnTo>
                <a:lnTo>
                  <a:pt x="237" y="300"/>
                </a:lnTo>
                <a:lnTo>
                  <a:pt x="239" y="302"/>
                </a:lnTo>
                <a:lnTo>
                  <a:pt x="241" y="302"/>
                </a:lnTo>
                <a:lnTo>
                  <a:pt x="243" y="302"/>
                </a:lnTo>
                <a:lnTo>
                  <a:pt x="243" y="300"/>
                </a:lnTo>
                <a:lnTo>
                  <a:pt x="243" y="298"/>
                </a:lnTo>
                <a:lnTo>
                  <a:pt x="244" y="298"/>
                </a:lnTo>
                <a:lnTo>
                  <a:pt x="244" y="300"/>
                </a:lnTo>
                <a:lnTo>
                  <a:pt x="246" y="300"/>
                </a:lnTo>
                <a:lnTo>
                  <a:pt x="246" y="302"/>
                </a:lnTo>
                <a:lnTo>
                  <a:pt x="246" y="302"/>
                </a:lnTo>
                <a:lnTo>
                  <a:pt x="244" y="306"/>
                </a:lnTo>
                <a:lnTo>
                  <a:pt x="246" y="308"/>
                </a:lnTo>
                <a:lnTo>
                  <a:pt x="246" y="308"/>
                </a:lnTo>
                <a:lnTo>
                  <a:pt x="248" y="308"/>
                </a:lnTo>
                <a:lnTo>
                  <a:pt x="248" y="309"/>
                </a:lnTo>
                <a:lnTo>
                  <a:pt x="246" y="309"/>
                </a:lnTo>
                <a:lnTo>
                  <a:pt x="246" y="311"/>
                </a:lnTo>
                <a:lnTo>
                  <a:pt x="248" y="311"/>
                </a:lnTo>
                <a:lnTo>
                  <a:pt x="248" y="311"/>
                </a:lnTo>
                <a:lnTo>
                  <a:pt x="250" y="313"/>
                </a:lnTo>
                <a:lnTo>
                  <a:pt x="250" y="315"/>
                </a:lnTo>
                <a:lnTo>
                  <a:pt x="250" y="315"/>
                </a:lnTo>
                <a:lnTo>
                  <a:pt x="252" y="317"/>
                </a:lnTo>
                <a:lnTo>
                  <a:pt x="254" y="315"/>
                </a:lnTo>
                <a:lnTo>
                  <a:pt x="260" y="311"/>
                </a:lnTo>
                <a:lnTo>
                  <a:pt x="263" y="308"/>
                </a:lnTo>
                <a:lnTo>
                  <a:pt x="263" y="311"/>
                </a:lnTo>
                <a:lnTo>
                  <a:pt x="261" y="311"/>
                </a:lnTo>
                <a:lnTo>
                  <a:pt x="261" y="313"/>
                </a:lnTo>
                <a:lnTo>
                  <a:pt x="258" y="315"/>
                </a:lnTo>
                <a:lnTo>
                  <a:pt x="252" y="321"/>
                </a:lnTo>
                <a:lnTo>
                  <a:pt x="252" y="321"/>
                </a:lnTo>
                <a:lnTo>
                  <a:pt x="256" y="322"/>
                </a:lnTo>
                <a:lnTo>
                  <a:pt x="258" y="321"/>
                </a:lnTo>
                <a:lnTo>
                  <a:pt x="261" y="319"/>
                </a:lnTo>
                <a:lnTo>
                  <a:pt x="263" y="319"/>
                </a:lnTo>
                <a:lnTo>
                  <a:pt x="269" y="317"/>
                </a:lnTo>
                <a:lnTo>
                  <a:pt x="269" y="315"/>
                </a:lnTo>
                <a:lnTo>
                  <a:pt x="271" y="313"/>
                </a:lnTo>
                <a:lnTo>
                  <a:pt x="275" y="311"/>
                </a:lnTo>
                <a:lnTo>
                  <a:pt x="276" y="311"/>
                </a:lnTo>
                <a:lnTo>
                  <a:pt x="276" y="311"/>
                </a:lnTo>
                <a:lnTo>
                  <a:pt x="275" y="313"/>
                </a:lnTo>
                <a:lnTo>
                  <a:pt x="273" y="315"/>
                </a:lnTo>
                <a:lnTo>
                  <a:pt x="271" y="317"/>
                </a:lnTo>
                <a:lnTo>
                  <a:pt x="269" y="319"/>
                </a:lnTo>
                <a:lnTo>
                  <a:pt x="265" y="321"/>
                </a:lnTo>
                <a:lnTo>
                  <a:pt x="263" y="322"/>
                </a:lnTo>
                <a:lnTo>
                  <a:pt x="261" y="322"/>
                </a:lnTo>
                <a:lnTo>
                  <a:pt x="260" y="326"/>
                </a:lnTo>
                <a:lnTo>
                  <a:pt x="258" y="328"/>
                </a:lnTo>
                <a:lnTo>
                  <a:pt x="260" y="328"/>
                </a:lnTo>
                <a:lnTo>
                  <a:pt x="261" y="326"/>
                </a:lnTo>
                <a:lnTo>
                  <a:pt x="263" y="326"/>
                </a:lnTo>
                <a:lnTo>
                  <a:pt x="265" y="328"/>
                </a:lnTo>
                <a:lnTo>
                  <a:pt x="263" y="328"/>
                </a:lnTo>
                <a:lnTo>
                  <a:pt x="261" y="330"/>
                </a:lnTo>
                <a:lnTo>
                  <a:pt x="260" y="330"/>
                </a:lnTo>
                <a:lnTo>
                  <a:pt x="260" y="332"/>
                </a:lnTo>
                <a:lnTo>
                  <a:pt x="261" y="332"/>
                </a:lnTo>
                <a:lnTo>
                  <a:pt x="263" y="332"/>
                </a:lnTo>
                <a:lnTo>
                  <a:pt x="265" y="332"/>
                </a:lnTo>
                <a:lnTo>
                  <a:pt x="261" y="334"/>
                </a:lnTo>
                <a:lnTo>
                  <a:pt x="260" y="334"/>
                </a:lnTo>
                <a:lnTo>
                  <a:pt x="260" y="336"/>
                </a:lnTo>
                <a:lnTo>
                  <a:pt x="260" y="337"/>
                </a:lnTo>
                <a:lnTo>
                  <a:pt x="261" y="337"/>
                </a:lnTo>
                <a:lnTo>
                  <a:pt x="263" y="337"/>
                </a:lnTo>
                <a:lnTo>
                  <a:pt x="267" y="337"/>
                </a:lnTo>
                <a:lnTo>
                  <a:pt x="267" y="337"/>
                </a:lnTo>
                <a:lnTo>
                  <a:pt x="265" y="339"/>
                </a:lnTo>
                <a:lnTo>
                  <a:pt x="265" y="339"/>
                </a:lnTo>
                <a:lnTo>
                  <a:pt x="261" y="341"/>
                </a:lnTo>
                <a:lnTo>
                  <a:pt x="261" y="341"/>
                </a:lnTo>
                <a:lnTo>
                  <a:pt x="261" y="343"/>
                </a:lnTo>
                <a:lnTo>
                  <a:pt x="263" y="345"/>
                </a:lnTo>
                <a:lnTo>
                  <a:pt x="263" y="347"/>
                </a:lnTo>
                <a:lnTo>
                  <a:pt x="263" y="349"/>
                </a:lnTo>
                <a:lnTo>
                  <a:pt x="265" y="347"/>
                </a:lnTo>
                <a:lnTo>
                  <a:pt x="267" y="343"/>
                </a:lnTo>
                <a:lnTo>
                  <a:pt x="269" y="341"/>
                </a:lnTo>
                <a:lnTo>
                  <a:pt x="269" y="341"/>
                </a:lnTo>
                <a:lnTo>
                  <a:pt x="269" y="343"/>
                </a:lnTo>
                <a:lnTo>
                  <a:pt x="269" y="345"/>
                </a:lnTo>
                <a:lnTo>
                  <a:pt x="267" y="345"/>
                </a:lnTo>
                <a:lnTo>
                  <a:pt x="267" y="347"/>
                </a:lnTo>
                <a:lnTo>
                  <a:pt x="269" y="349"/>
                </a:lnTo>
                <a:lnTo>
                  <a:pt x="267" y="349"/>
                </a:lnTo>
                <a:lnTo>
                  <a:pt x="269" y="351"/>
                </a:lnTo>
                <a:lnTo>
                  <a:pt x="269" y="352"/>
                </a:lnTo>
                <a:lnTo>
                  <a:pt x="271" y="351"/>
                </a:lnTo>
                <a:lnTo>
                  <a:pt x="273" y="349"/>
                </a:lnTo>
                <a:lnTo>
                  <a:pt x="275" y="349"/>
                </a:lnTo>
                <a:lnTo>
                  <a:pt x="275" y="351"/>
                </a:lnTo>
                <a:lnTo>
                  <a:pt x="273" y="352"/>
                </a:lnTo>
                <a:lnTo>
                  <a:pt x="273" y="352"/>
                </a:lnTo>
                <a:lnTo>
                  <a:pt x="275" y="354"/>
                </a:lnTo>
                <a:lnTo>
                  <a:pt x="275" y="354"/>
                </a:lnTo>
                <a:lnTo>
                  <a:pt x="275" y="356"/>
                </a:lnTo>
                <a:lnTo>
                  <a:pt x="276" y="356"/>
                </a:lnTo>
                <a:lnTo>
                  <a:pt x="276" y="358"/>
                </a:lnTo>
                <a:lnTo>
                  <a:pt x="278" y="356"/>
                </a:lnTo>
                <a:lnTo>
                  <a:pt x="280" y="354"/>
                </a:lnTo>
                <a:lnTo>
                  <a:pt x="282" y="352"/>
                </a:lnTo>
                <a:lnTo>
                  <a:pt x="280" y="351"/>
                </a:lnTo>
                <a:lnTo>
                  <a:pt x="278" y="349"/>
                </a:lnTo>
                <a:lnTo>
                  <a:pt x="280" y="349"/>
                </a:lnTo>
                <a:lnTo>
                  <a:pt x="280" y="349"/>
                </a:lnTo>
                <a:lnTo>
                  <a:pt x="282" y="349"/>
                </a:lnTo>
                <a:lnTo>
                  <a:pt x="282" y="347"/>
                </a:lnTo>
                <a:lnTo>
                  <a:pt x="280" y="345"/>
                </a:lnTo>
                <a:lnTo>
                  <a:pt x="282" y="343"/>
                </a:lnTo>
                <a:lnTo>
                  <a:pt x="282" y="343"/>
                </a:lnTo>
                <a:lnTo>
                  <a:pt x="282" y="341"/>
                </a:lnTo>
                <a:lnTo>
                  <a:pt x="282" y="339"/>
                </a:lnTo>
                <a:lnTo>
                  <a:pt x="282" y="339"/>
                </a:lnTo>
                <a:lnTo>
                  <a:pt x="280" y="339"/>
                </a:lnTo>
                <a:lnTo>
                  <a:pt x="280" y="337"/>
                </a:lnTo>
                <a:lnTo>
                  <a:pt x="280" y="337"/>
                </a:lnTo>
                <a:lnTo>
                  <a:pt x="282" y="339"/>
                </a:lnTo>
                <a:lnTo>
                  <a:pt x="284" y="337"/>
                </a:lnTo>
                <a:lnTo>
                  <a:pt x="284" y="336"/>
                </a:lnTo>
                <a:lnTo>
                  <a:pt x="282" y="336"/>
                </a:lnTo>
                <a:lnTo>
                  <a:pt x="280" y="334"/>
                </a:lnTo>
                <a:lnTo>
                  <a:pt x="282" y="334"/>
                </a:lnTo>
                <a:lnTo>
                  <a:pt x="284" y="334"/>
                </a:lnTo>
                <a:lnTo>
                  <a:pt x="284" y="328"/>
                </a:lnTo>
                <a:lnTo>
                  <a:pt x="284" y="326"/>
                </a:lnTo>
                <a:lnTo>
                  <a:pt x="286" y="328"/>
                </a:lnTo>
                <a:lnTo>
                  <a:pt x="286" y="330"/>
                </a:lnTo>
                <a:lnTo>
                  <a:pt x="286" y="334"/>
                </a:lnTo>
                <a:lnTo>
                  <a:pt x="286" y="336"/>
                </a:lnTo>
                <a:lnTo>
                  <a:pt x="288" y="336"/>
                </a:lnTo>
                <a:lnTo>
                  <a:pt x="290" y="336"/>
                </a:lnTo>
                <a:lnTo>
                  <a:pt x="290" y="334"/>
                </a:lnTo>
                <a:lnTo>
                  <a:pt x="292" y="332"/>
                </a:lnTo>
                <a:lnTo>
                  <a:pt x="292" y="336"/>
                </a:lnTo>
                <a:lnTo>
                  <a:pt x="293" y="337"/>
                </a:lnTo>
                <a:lnTo>
                  <a:pt x="293" y="337"/>
                </a:lnTo>
                <a:lnTo>
                  <a:pt x="295" y="336"/>
                </a:lnTo>
                <a:lnTo>
                  <a:pt x="295" y="332"/>
                </a:lnTo>
                <a:lnTo>
                  <a:pt x="295" y="330"/>
                </a:lnTo>
                <a:lnTo>
                  <a:pt x="293" y="328"/>
                </a:lnTo>
                <a:lnTo>
                  <a:pt x="293" y="328"/>
                </a:lnTo>
                <a:lnTo>
                  <a:pt x="295" y="328"/>
                </a:lnTo>
                <a:lnTo>
                  <a:pt x="297" y="330"/>
                </a:lnTo>
                <a:lnTo>
                  <a:pt x="299" y="332"/>
                </a:lnTo>
                <a:lnTo>
                  <a:pt x="301" y="332"/>
                </a:lnTo>
                <a:lnTo>
                  <a:pt x="301" y="330"/>
                </a:lnTo>
                <a:lnTo>
                  <a:pt x="301" y="326"/>
                </a:lnTo>
                <a:lnTo>
                  <a:pt x="299" y="324"/>
                </a:lnTo>
                <a:lnTo>
                  <a:pt x="297" y="322"/>
                </a:lnTo>
                <a:lnTo>
                  <a:pt x="295" y="321"/>
                </a:lnTo>
                <a:lnTo>
                  <a:pt x="297" y="321"/>
                </a:lnTo>
                <a:lnTo>
                  <a:pt x="299" y="322"/>
                </a:lnTo>
                <a:lnTo>
                  <a:pt x="301" y="324"/>
                </a:lnTo>
                <a:lnTo>
                  <a:pt x="303" y="326"/>
                </a:lnTo>
                <a:lnTo>
                  <a:pt x="307" y="326"/>
                </a:lnTo>
                <a:lnTo>
                  <a:pt x="309" y="324"/>
                </a:lnTo>
                <a:lnTo>
                  <a:pt x="307" y="322"/>
                </a:lnTo>
                <a:lnTo>
                  <a:pt x="305" y="321"/>
                </a:lnTo>
                <a:lnTo>
                  <a:pt x="305" y="321"/>
                </a:lnTo>
                <a:lnTo>
                  <a:pt x="301" y="321"/>
                </a:lnTo>
                <a:lnTo>
                  <a:pt x="299" y="319"/>
                </a:lnTo>
                <a:lnTo>
                  <a:pt x="299" y="315"/>
                </a:lnTo>
                <a:lnTo>
                  <a:pt x="299" y="317"/>
                </a:lnTo>
                <a:lnTo>
                  <a:pt x="303" y="319"/>
                </a:lnTo>
                <a:lnTo>
                  <a:pt x="305" y="319"/>
                </a:lnTo>
                <a:lnTo>
                  <a:pt x="305" y="317"/>
                </a:lnTo>
                <a:lnTo>
                  <a:pt x="305" y="315"/>
                </a:lnTo>
                <a:lnTo>
                  <a:pt x="303" y="313"/>
                </a:lnTo>
                <a:lnTo>
                  <a:pt x="303" y="311"/>
                </a:lnTo>
                <a:lnTo>
                  <a:pt x="305" y="311"/>
                </a:lnTo>
                <a:lnTo>
                  <a:pt x="305" y="311"/>
                </a:lnTo>
                <a:lnTo>
                  <a:pt x="307" y="313"/>
                </a:lnTo>
                <a:lnTo>
                  <a:pt x="307" y="315"/>
                </a:lnTo>
                <a:lnTo>
                  <a:pt x="307" y="317"/>
                </a:lnTo>
                <a:lnTo>
                  <a:pt x="309" y="317"/>
                </a:lnTo>
                <a:lnTo>
                  <a:pt x="312" y="319"/>
                </a:lnTo>
                <a:lnTo>
                  <a:pt x="314" y="317"/>
                </a:lnTo>
                <a:lnTo>
                  <a:pt x="318" y="317"/>
                </a:lnTo>
                <a:lnTo>
                  <a:pt x="318" y="315"/>
                </a:lnTo>
                <a:lnTo>
                  <a:pt x="318" y="315"/>
                </a:lnTo>
                <a:lnTo>
                  <a:pt x="318" y="315"/>
                </a:lnTo>
                <a:lnTo>
                  <a:pt x="312" y="315"/>
                </a:lnTo>
                <a:lnTo>
                  <a:pt x="312" y="313"/>
                </a:lnTo>
                <a:lnTo>
                  <a:pt x="314" y="313"/>
                </a:lnTo>
                <a:lnTo>
                  <a:pt x="316" y="313"/>
                </a:lnTo>
                <a:lnTo>
                  <a:pt x="318" y="313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8"/>
                </a:lnTo>
                <a:lnTo>
                  <a:pt x="314" y="308"/>
                </a:lnTo>
                <a:lnTo>
                  <a:pt x="312" y="308"/>
                </a:lnTo>
                <a:lnTo>
                  <a:pt x="312" y="306"/>
                </a:lnTo>
                <a:lnTo>
                  <a:pt x="314" y="306"/>
                </a:lnTo>
                <a:lnTo>
                  <a:pt x="316" y="306"/>
                </a:lnTo>
                <a:lnTo>
                  <a:pt x="318" y="308"/>
                </a:lnTo>
                <a:lnTo>
                  <a:pt x="320" y="309"/>
                </a:lnTo>
                <a:lnTo>
                  <a:pt x="318" y="311"/>
                </a:lnTo>
                <a:lnTo>
                  <a:pt x="322" y="3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AE22C7F5-348D-4AE1-B84A-584033C14F7E}"/>
              </a:ext>
            </a:extLst>
          </p:cNvPr>
          <p:cNvSpPr>
            <a:spLocks/>
          </p:cNvSpPr>
          <p:nvPr/>
        </p:nvSpPr>
        <p:spPr bwMode="auto">
          <a:xfrm>
            <a:off x="4221222" y="1418406"/>
            <a:ext cx="12948" cy="27515"/>
          </a:xfrm>
          <a:custGeom>
            <a:avLst/>
            <a:gdLst>
              <a:gd name="T0" fmla="*/ 0 w 8"/>
              <a:gd name="T1" fmla="*/ 2 h 17"/>
              <a:gd name="T2" fmla="*/ 0 w 8"/>
              <a:gd name="T3" fmla="*/ 2 h 17"/>
              <a:gd name="T4" fmla="*/ 0 w 8"/>
              <a:gd name="T5" fmla="*/ 6 h 17"/>
              <a:gd name="T6" fmla="*/ 2 w 8"/>
              <a:gd name="T7" fmla="*/ 8 h 17"/>
              <a:gd name="T8" fmla="*/ 2 w 8"/>
              <a:gd name="T9" fmla="*/ 14 h 17"/>
              <a:gd name="T10" fmla="*/ 2 w 8"/>
              <a:gd name="T11" fmla="*/ 17 h 17"/>
              <a:gd name="T12" fmla="*/ 6 w 8"/>
              <a:gd name="T13" fmla="*/ 17 h 17"/>
              <a:gd name="T14" fmla="*/ 8 w 8"/>
              <a:gd name="T15" fmla="*/ 17 h 17"/>
              <a:gd name="T16" fmla="*/ 6 w 8"/>
              <a:gd name="T17" fmla="*/ 15 h 17"/>
              <a:gd name="T18" fmla="*/ 6 w 8"/>
              <a:gd name="T19" fmla="*/ 14 h 17"/>
              <a:gd name="T20" fmla="*/ 6 w 8"/>
              <a:gd name="T21" fmla="*/ 12 h 17"/>
              <a:gd name="T22" fmla="*/ 8 w 8"/>
              <a:gd name="T23" fmla="*/ 6 h 17"/>
              <a:gd name="T24" fmla="*/ 8 w 8"/>
              <a:gd name="T25" fmla="*/ 2 h 17"/>
              <a:gd name="T26" fmla="*/ 4 w 8"/>
              <a:gd name="T27" fmla="*/ 0 h 17"/>
              <a:gd name="T28" fmla="*/ 0 w 8"/>
              <a:gd name="T29" fmla="*/ 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7">
                <a:moveTo>
                  <a:pt x="0" y="2"/>
                </a:moveTo>
                <a:lnTo>
                  <a:pt x="0" y="2"/>
                </a:lnTo>
                <a:lnTo>
                  <a:pt x="0" y="6"/>
                </a:lnTo>
                <a:lnTo>
                  <a:pt x="2" y="8"/>
                </a:lnTo>
                <a:lnTo>
                  <a:pt x="2" y="14"/>
                </a:lnTo>
                <a:lnTo>
                  <a:pt x="2" y="17"/>
                </a:lnTo>
                <a:lnTo>
                  <a:pt x="6" y="17"/>
                </a:lnTo>
                <a:lnTo>
                  <a:pt x="8" y="17"/>
                </a:lnTo>
                <a:lnTo>
                  <a:pt x="6" y="15"/>
                </a:lnTo>
                <a:lnTo>
                  <a:pt x="6" y="14"/>
                </a:lnTo>
                <a:lnTo>
                  <a:pt x="6" y="12"/>
                </a:lnTo>
                <a:lnTo>
                  <a:pt x="8" y="6"/>
                </a:lnTo>
                <a:lnTo>
                  <a:pt x="8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EC282A18-D6A9-40AC-9196-2039D9F884A0}"/>
              </a:ext>
            </a:extLst>
          </p:cNvPr>
          <p:cNvSpPr>
            <a:spLocks/>
          </p:cNvSpPr>
          <p:nvPr/>
        </p:nvSpPr>
        <p:spPr bwMode="auto">
          <a:xfrm>
            <a:off x="4234171" y="1386035"/>
            <a:ext cx="6474" cy="11330"/>
          </a:xfrm>
          <a:custGeom>
            <a:avLst/>
            <a:gdLst>
              <a:gd name="T0" fmla="*/ 4 w 4"/>
              <a:gd name="T1" fmla="*/ 5 h 7"/>
              <a:gd name="T2" fmla="*/ 2 w 4"/>
              <a:gd name="T3" fmla="*/ 4 h 7"/>
              <a:gd name="T4" fmla="*/ 2 w 4"/>
              <a:gd name="T5" fmla="*/ 4 h 7"/>
              <a:gd name="T6" fmla="*/ 0 w 4"/>
              <a:gd name="T7" fmla="*/ 0 h 7"/>
              <a:gd name="T8" fmla="*/ 0 w 4"/>
              <a:gd name="T9" fmla="*/ 2 h 7"/>
              <a:gd name="T10" fmla="*/ 0 w 4"/>
              <a:gd name="T11" fmla="*/ 4 h 7"/>
              <a:gd name="T12" fmla="*/ 0 w 4"/>
              <a:gd name="T13" fmla="*/ 5 h 7"/>
              <a:gd name="T14" fmla="*/ 2 w 4"/>
              <a:gd name="T15" fmla="*/ 7 h 7"/>
              <a:gd name="T16" fmla="*/ 4 w 4"/>
              <a:gd name="T17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7">
                <a:moveTo>
                  <a:pt x="4" y="5"/>
                </a:moveTo>
                <a:lnTo>
                  <a:pt x="2" y="4"/>
                </a:lnTo>
                <a:lnTo>
                  <a:pt x="2" y="4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A7A87B47-97D3-4B1D-841D-FC75079AF77C}"/>
              </a:ext>
            </a:extLst>
          </p:cNvPr>
          <p:cNvSpPr>
            <a:spLocks/>
          </p:cNvSpPr>
          <p:nvPr/>
        </p:nvSpPr>
        <p:spPr bwMode="auto">
          <a:xfrm>
            <a:off x="4154862" y="1324530"/>
            <a:ext cx="63124" cy="37227"/>
          </a:xfrm>
          <a:custGeom>
            <a:avLst/>
            <a:gdLst>
              <a:gd name="T0" fmla="*/ 30 w 39"/>
              <a:gd name="T1" fmla="*/ 8 h 23"/>
              <a:gd name="T2" fmla="*/ 26 w 39"/>
              <a:gd name="T3" fmla="*/ 4 h 23"/>
              <a:gd name="T4" fmla="*/ 22 w 39"/>
              <a:gd name="T5" fmla="*/ 4 h 23"/>
              <a:gd name="T6" fmla="*/ 21 w 39"/>
              <a:gd name="T7" fmla="*/ 2 h 23"/>
              <a:gd name="T8" fmla="*/ 19 w 39"/>
              <a:gd name="T9" fmla="*/ 2 h 23"/>
              <a:gd name="T10" fmla="*/ 17 w 39"/>
              <a:gd name="T11" fmla="*/ 2 h 23"/>
              <a:gd name="T12" fmla="*/ 17 w 39"/>
              <a:gd name="T13" fmla="*/ 0 h 23"/>
              <a:gd name="T14" fmla="*/ 15 w 39"/>
              <a:gd name="T15" fmla="*/ 0 h 23"/>
              <a:gd name="T16" fmla="*/ 13 w 39"/>
              <a:gd name="T17" fmla="*/ 0 h 23"/>
              <a:gd name="T18" fmla="*/ 9 w 39"/>
              <a:gd name="T19" fmla="*/ 0 h 23"/>
              <a:gd name="T20" fmla="*/ 7 w 39"/>
              <a:gd name="T21" fmla="*/ 0 h 23"/>
              <a:gd name="T22" fmla="*/ 4 w 39"/>
              <a:gd name="T23" fmla="*/ 0 h 23"/>
              <a:gd name="T24" fmla="*/ 2 w 39"/>
              <a:gd name="T25" fmla="*/ 4 h 23"/>
              <a:gd name="T26" fmla="*/ 0 w 39"/>
              <a:gd name="T27" fmla="*/ 8 h 23"/>
              <a:gd name="T28" fmla="*/ 0 w 39"/>
              <a:gd name="T29" fmla="*/ 13 h 23"/>
              <a:gd name="T30" fmla="*/ 2 w 39"/>
              <a:gd name="T31" fmla="*/ 13 h 23"/>
              <a:gd name="T32" fmla="*/ 5 w 39"/>
              <a:gd name="T33" fmla="*/ 13 h 23"/>
              <a:gd name="T34" fmla="*/ 7 w 39"/>
              <a:gd name="T35" fmla="*/ 15 h 23"/>
              <a:gd name="T36" fmla="*/ 11 w 39"/>
              <a:gd name="T37" fmla="*/ 17 h 23"/>
              <a:gd name="T38" fmla="*/ 15 w 39"/>
              <a:gd name="T39" fmla="*/ 17 h 23"/>
              <a:gd name="T40" fmla="*/ 19 w 39"/>
              <a:gd name="T41" fmla="*/ 21 h 23"/>
              <a:gd name="T42" fmla="*/ 24 w 39"/>
              <a:gd name="T43" fmla="*/ 21 h 23"/>
              <a:gd name="T44" fmla="*/ 28 w 39"/>
              <a:gd name="T45" fmla="*/ 23 h 23"/>
              <a:gd name="T46" fmla="*/ 32 w 39"/>
              <a:gd name="T47" fmla="*/ 23 h 23"/>
              <a:gd name="T48" fmla="*/ 36 w 39"/>
              <a:gd name="T49" fmla="*/ 19 h 23"/>
              <a:gd name="T50" fmla="*/ 39 w 39"/>
              <a:gd name="T51" fmla="*/ 21 h 23"/>
              <a:gd name="T52" fmla="*/ 39 w 39"/>
              <a:gd name="T53" fmla="*/ 19 h 23"/>
              <a:gd name="T54" fmla="*/ 39 w 39"/>
              <a:gd name="T55" fmla="*/ 17 h 23"/>
              <a:gd name="T56" fmla="*/ 39 w 39"/>
              <a:gd name="T57" fmla="*/ 15 h 23"/>
              <a:gd name="T58" fmla="*/ 37 w 39"/>
              <a:gd name="T59" fmla="*/ 13 h 23"/>
              <a:gd name="T60" fmla="*/ 36 w 39"/>
              <a:gd name="T61" fmla="*/ 12 h 23"/>
              <a:gd name="T62" fmla="*/ 34 w 39"/>
              <a:gd name="T63" fmla="*/ 12 h 23"/>
              <a:gd name="T64" fmla="*/ 32 w 39"/>
              <a:gd name="T65" fmla="*/ 12 h 23"/>
              <a:gd name="T66" fmla="*/ 30 w 39"/>
              <a:gd name="T67" fmla="*/ 10 h 23"/>
              <a:gd name="T68" fmla="*/ 32 w 39"/>
              <a:gd name="T69" fmla="*/ 10 h 23"/>
              <a:gd name="T70" fmla="*/ 30 w 39"/>
              <a:gd name="T71" fmla="*/ 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" h="23">
                <a:moveTo>
                  <a:pt x="30" y="8"/>
                </a:moveTo>
                <a:lnTo>
                  <a:pt x="26" y="4"/>
                </a:lnTo>
                <a:lnTo>
                  <a:pt x="22" y="4"/>
                </a:lnTo>
                <a:lnTo>
                  <a:pt x="21" y="2"/>
                </a:lnTo>
                <a:lnTo>
                  <a:pt x="19" y="2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2" y="4"/>
                </a:lnTo>
                <a:lnTo>
                  <a:pt x="0" y="8"/>
                </a:lnTo>
                <a:lnTo>
                  <a:pt x="0" y="13"/>
                </a:lnTo>
                <a:lnTo>
                  <a:pt x="2" y="13"/>
                </a:lnTo>
                <a:lnTo>
                  <a:pt x="5" y="13"/>
                </a:lnTo>
                <a:lnTo>
                  <a:pt x="7" y="15"/>
                </a:lnTo>
                <a:lnTo>
                  <a:pt x="11" y="17"/>
                </a:lnTo>
                <a:lnTo>
                  <a:pt x="15" y="17"/>
                </a:lnTo>
                <a:lnTo>
                  <a:pt x="19" y="21"/>
                </a:lnTo>
                <a:lnTo>
                  <a:pt x="24" y="21"/>
                </a:lnTo>
                <a:lnTo>
                  <a:pt x="28" y="23"/>
                </a:lnTo>
                <a:lnTo>
                  <a:pt x="32" y="23"/>
                </a:lnTo>
                <a:lnTo>
                  <a:pt x="36" y="19"/>
                </a:lnTo>
                <a:lnTo>
                  <a:pt x="39" y="21"/>
                </a:lnTo>
                <a:lnTo>
                  <a:pt x="39" y="19"/>
                </a:lnTo>
                <a:lnTo>
                  <a:pt x="39" y="17"/>
                </a:lnTo>
                <a:lnTo>
                  <a:pt x="39" y="15"/>
                </a:lnTo>
                <a:lnTo>
                  <a:pt x="37" y="13"/>
                </a:lnTo>
                <a:lnTo>
                  <a:pt x="36" y="12"/>
                </a:lnTo>
                <a:lnTo>
                  <a:pt x="34" y="12"/>
                </a:lnTo>
                <a:lnTo>
                  <a:pt x="32" y="12"/>
                </a:lnTo>
                <a:lnTo>
                  <a:pt x="30" y="10"/>
                </a:lnTo>
                <a:lnTo>
                  <a:pt x="32" y="10"/>
                </a:lnTo>
                <a:lnTo>
                  <a:pt x="3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DE8DB52B-1EDA-45DF-A7FE-17FB721B6AB0}"/>
              </a:ext>
            </a:extLst>
          </p:cNvPr>
          <p:cNvSpPr>
            <a:spLocks/>
          </p:cNvSpPr>
          <p:nvPr/>
        </p:nvSpPr>
        <p:spPr bwMode="auto">
          <a:xfrm>
            <a:off x="4111161" y="1369850"/>
            <a:ext cx="271917" cy="246020"/>
          </a:xfrm>
          <a:custGeom>
            <a:avLst/>
            <a:gdLst>
              <a:gd name="T0" fmla="*/ 12 w 168"/>
              <a:gd name="T1" fmla="*/ 21 h 152"/>
              <a:gd name="T2" fmla="*/ 14 w 168"/>
              <a:gd name="T3" fmla="*/ 34 h 152"/>
              <a:gd name="T4" fmla="*/ 8 w 168"/>
              <a:gd name="T5" fmla="*/ 36 h 152"/>
              <a:gd name="T6" fmla="*/ 25 w 168"/>
              <a:gd name="T7" fmla="*/ 45 h 152"/>
              <a:gd name="T8" fmla="*/ 34 w 168"/>
              <a:gd name="T9" fmla="*/ 45 h 152"/>
              <a:gd name="T10" fmla="*/ 32 w 168"/>
              <a:gd name="T11" fmla="*/ 68 h 152"/>
              <a:gd name="T12" fmla="*/ 19 w 168"/>
              <a:gd name="T13" fmla="*/ 85 h 152"/>
              <a:gd name="T14" fmla="*/ 17 w 168"/>
              <a:gd name="T15" fmla="*/ 98 h 152"/>
              <a:gd name="T16" fmla="*/ 14 w 168"/>
              <a:gd name="T17" fmla="*/ 113 h 152"/>
              <a:gd name="T18" fmla="*/ 21 w 168"/>
              <a:gd name="T19" fmla="*/ 113 h 152"/>
              <a:gd name="T20" fmla="*/ 23 w 168"/>
              <a:gd name="T21" fmla="*/ 117 h 152"/>
              <a:gd name="T22" fmla="*/ 31 w 168"/>
              <a:gd name="T23" fmla="*/ 126 h 152"/>
              <a:gd name="T24" fmla="*/ 44 w 168"/>
              <a:gd name="T25" fmla="*/ 117 h 152"/>
              <a:gd name="T26" fmla="*/ 49 w 168"/>
              <a:gd name="T27" fmla="*/ 117 h 152"/>
              <a:gd name="T28" fmla="*/ 48 w 168"/>
              <a:gd name="T29" fmla="*/ 133 h 152"/>
              <a:gd name="T30" fmla="*/ 61 w 168"/>
              <a:gd name="T31" fmla="*/ 133 h 152"/>
              <a:gd name="T32" fmla="*/ 66 w 168"/>
              <a:gd name="T33" fmla="*/ 137 h 152"/>
              <a:gd name="T34" fmla="*/ 72 w 168"/>
              <a:gd name="T35" fmla="*/ 139 h 152"/>
              <a:gd name="T36" fmla="*/ 74 w 168"/>
              <a:gd name="T37" fmla="*/ 141 h 152"/>
              <a:gd name="T38" fmla="*/ 83 w 168"/>
              <a:gd name="T39" fmla="*/ 141 h 152"/>
              <a:gd name="T40" fmla="*/ 93 w 168"/>
              <a:gd name="T41" fmla="*/ 143 h 152"/>
              <a:gd name="T42" fmla="*/ 108 w 168"/>
              <a:gd name="T43" fmla="*/ 143 h 152"/>
              <a:gd name="T44" fmla="*/ 113 w 168"/>
              <a:gd name="T45" fmla="*/ 130 h 152"/>
              <a:gd name="T46" fmla="*/ 113 w 168"/>
              <a:gd name="T47" fmla="*/ 148 h 152"/>
              <a:gd name="T48" fmla="*/ 127 w 168"/>
              <a:gd name="T49" fmla="*/ 152 h 152"/>
              <a:gd name="T50" fmla="*/ 147 w 168"/>
              <a:gd name="T51" fmla="*/ 150 h 152"/>
              <a:gd name="T52" fmla="*/ 149 w 168"/>
              <a:gd name="T53" fmla="*/ 135 h 152"/>
              <a:gd name="T54" fmla="*/ 161 w 168"/>
              <a:gd name="T55" fmla="*/ 141 h 152"/>
              <a:gd name="T56" fmla="*/ 157 w 168"/>
              <a:gd name="T57" fmla="*/ 133 h 152"/>
              <a:gd name="T58" fmla="*/ 161 w 168"/>
              <a:gd name="T59" fmla="*/ 128 h 152"/>
              <a:gd name="T60" fmla="*/ 166 w 168"/>
              <a:gd name="T61" fmla="*/ 118 h 152"/>
              <a:gd name="T62" fmla="*/ 164 w 168"/>
              <a:gd name="T63" fmla="*/ 113 h 152"/>
              <a:gd name="T64" fmla="*/ 157 w 168"/>
              <a:gd name="T65" fmla="*/ 103 h 152"/>
              <a:gd name="T66" fmla="*/ 136 w 168"/>
              <a:gd name="T67" fmla="*/ 98 h 152"/>
              <a:gd name="T68" fmla="*/ 121 w 168"/>
              <a:gd name="T69" fmla="*/ 94 h 152"/>
              <a:gd name="T70" fmla="*/ 104 w 168"/>
              <a:gd name="T71" fmla="*/ 94 h 152"/>
              <a:gd name="T72" fmla="*/ 91 w 168"/>
              <a:gd name="T73" fmla="*/ 94 h 152"/>
              <a:gd name="T74" fmla="*/ 91 w 168"/>
              <a:gd name="T75" fmla="*/ 100 h 152"/>
              <a:gd name="T76" fmla="*/ 81 w 168"/>
              <a:gd name="T77" fmla="*/ 92 h 152"/>
              <a:gd name="T78" fmla="*/ 74 w 168"/>
              <a:gd name="T79" fmla="*/ 92 h 152"/>
              <a:gd name="T80" fmla="*/ 68 w 168"/>
              <a:gd name="T81" fmla="*/ 87 h 152"/>
              <a:gd name="T82" fmla="*/ 59 w 168"/>
              <a:gd name="T83" fmla="*/ 90 h 152"/>
              <a:gd name="T84" fmla="*/ 55 w 168"/>
              <a:gd name="T85" fmla="*/ 77 h 152"/>
              <a:gd name="T86" fmla="*/ 53 w 168"/>
              <a:gd name="T87" fmla="*/ 68 h 152"/>
              <a:gd name="T88" fmla="*/ 46 w 168"/>
              <a:gd name="T89" fmla="*/ 68 h 152"/>
              <a:gd name="T90" fmla="*/ 49 w 168"/>
              <a:gd name="T91" fmla="*/ 60 h 152"/>
              <a:gd name="T92" fmla="*/ 51 w 168"/>
              <a:gd name="T93" fmla="*/ 57 h 152"/>
              <a:gd name="T94" fmla="*/ 49 w 168"/>
              <a:gd name="T95" fmla="*/ 53 h 152"/>
              <a:gd name="T96" fmla="*/ 68 w 168"/>
              <a:gd name="T97" fmla="*/ 60 h 152"/>
              <a:gd name="T98" fmla="*/ 61 w 168"/>
              <a:gd name="T99" fmla="*/ 47 h 152"/>
              <a:gd name="T100" fmla="*/ 57 w 168"/>
              <a:gd name="T101" fmla="*/ 38 h 152"/>
              <a:gd name="T102" fmla="*/ 64 w 168"/>
              <a:gd name="T103" fmla="*/ 36 h 152"/>
              <a:gd name="T104" fmla="*/ 48 w 168"/>
              <a:gd name="T105" fmla="*/ 32 h 152"/>
              <a:gd name="T106" fmla="*/ 31 w 168"/>
              <a:gd name="T107" fmla="*/ 38 h 152"/>
              <a:gd name="T108" fmla="*/ 40 w 168"/>
              <a:gd name="T109" fmla="*/ 27 h 152"/>
              <a:gd name="T110" fmla="*/ 32 w 168"/>
              <a:gd name="T111" fmla="*/ 14 h 152"/>
              <a:gd name="T112" fmla="*/ 19 w 168"/>
              <a:gd name="T113" fmla="*/ 2 h 152"/>
              <a:gd name="T114" fmla="*/ 4 w 168"/>
              <a:gd name="T115" fmla="*/ 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152">
                <a:moveTo>
                  <a:pt x="2" y="6"/>
                </a:moveTo>
                <a:lnTo>
                  <a:pt x="0" y="10"/>
                </a:lnTo>
                <a:lnTo>
                  <a:pt x="2" y="14"/>
                </a:lnTo>
                <a:lnTo>
                  <a:pt x="4" y="15"/>
                </a:lnTo>
                <a:lnTo>
                  <a:pt x="8" y="21"/>
                </a:lnTo>
                <a:lnTo>
                  <a:pt x="12" y="21"/>
                </a:lnTo>
                <a:lnTo>
                  <a:pt x="10" y="23"/>
                </a:lnTo>
                <a:lnTo>
                  <a:pt x="6" y="23"/>
                </a:lnTo>
                <a:lnTo>
                  <a:pt x="6" y="25"/>
                </a:lnTo>
                <a:lnTo>
                  <a:pt x="10" y="30"/>
                </a:lnTo>
                <a:lnTo>
                  <a:pt x="14" y="32"/>
                </a:lnTo>
                <a:lnTo>
                  <a:pt x="14" y="34"/>
                </a:lnTo>
                <a:lnTo>
                  <a:pt x="12" y="32"/>
                </a:lnTo>
                <a:lnTo>
                  <a:pt x="6" y="32"/>
                </a:lnTo>
                <a:lnTo>
                  <a:pt x="6" y="34"/>
                </a:lnTo>
                <a:lnTo>
                  <a:pt x="4" y="36"/>
                </a:lnTo>
                <a:lnTo>
                  <a:pt x="4" y="38"/>
                </a:lnTo>
                <a:lnTo>
                  <a:pt x="8" y="36"/>
                </a:lnTo>
                <a:lnTo>
                  <a:pt x="10" y="38"/>
                </a:lnTo>
                <a:lnTo>
                  <a:pt x="16" y="36"/>
                </a:lnTo>
                <a:lnTo>
                  <a:pt x="16" y="38"/>
                </a:lnTo>
                <a:lnTo>
                  <a:pt x="19" y="40"/>
                </a:lnTo>
                <a:lnTo>
                  <a:pt x="21" y="42"/>
                </a:lnTo>
                <a:lnTo>
                  <a:pt x="25" y="45"/>
                </a:lnTo>
                <a:lnTo>
                  <a:pt x="27" y="45"/>
                </a:lnTo>
                <a:lnTo>
                  <a:pt x="27" y="42"/>
                </a:lnTo>
                <a:lnTo>
                  <a:pt x="29" y="44"/>
                </a:lnTo>
                <a:lnTo>
                  <a:pt x="31" y="42"/>
                </a:lnTo>
                <a:lnTo>
                  <a:pt x="34" y="42"/>
                </a:lnTo>
                <a:lnTo>
                  <a:pt x="34" y="45"/>
                </a:lnTo>
                <a:lnTo>
                  <a:pt x="32" y="47"/>
                </a:lnTo>
                <a:lnTo>
                  <a:pt x="32" y="53"/>
                </a:lnTo>
                <a:lnTo>
                  <a:pt x="32" y="57"/>
                </a:lnTo>
                <a:lnTo>
                  <a:pt x="32" y="60"/>
                </a:lnTo>
                <a:lnTo>
                  <a:pt x="34" y="64"/>
                </a:lnTo>
                <a:lnTo>
                  <a:pt x="32" y="68"/>
                </a:lnTo>
                <a:lnTo>
                  <a:pt x="32" y="70"/>
                </a:lnTo>
                <a:lnTo>
                  <a:pt x="31" y="74"/>
                </a:lnTo>
                <a:lnTo>
                  <a:pt x="27" y="77"/>
                </a:lnTo>
                <a:lnTo>
                  <a:pt x="23" y="77"/>
                </a:lnTo>
                <a:lnTo>
                  <a:pt x="23" y="81"/>
                </a:lnTo>
                <a:lnTo>
                  <a:pt x="19" y="85"/>
                </a:lnTo>
                <a:lnTo>
                  <a:pt x="19" y="87"/>
                </a:lnTo>
                <a:lnTo>
                  <a:pt x="16" y="88"/>
                </a:lnTo>
                <a:lnTo>
                  <a:pt x="14" y="92"/>
                </a:lnTo>
                <a:lnTo>
                  <a:pt x="14" y="96"/>
                </a:lnTo>
                <a:lnTo>
                  <a:pt x="17" y="96"/>
                </a:lnTo>
                <a:lnTo>
                  <a:pt x="17" y="98"/>
                </a:lnTo>
                <a:lnTo>
                  <a:pt x="14" y="100"/>
                </a:lnTo>
                <a:lnTo>
                  <a:pt x="14" y="102"/>
                </a:lnTo>
                <a:lnTo>
                  <a:pt x="16" y="103"/>
                </a:lnTo>
                <a:lnTo>
                  <a:pt x="12" y="107"/>
                </a:lnTo>
                <a:lnTo>
                  <a:pt x="12" y="109"/>
                </a:lnTo>
                <a:lnTo>
                  <a:pt x="14" y="113"/>
                </a:lnTo>
                <a:lnTo>
                  <a:pt x="16" y="113"/>
                </a:lnTo>
                <a:lnTo>
                  <a:pt x="16" y="115"/>
                </a:lnTo>
                <a:lnTo>
                  <a:pt x="17" y="118"/>
                </a:lnTo>
                <a:lnTo>
                  <a:pt x="19" y="117"/>
                </a:lnTo>
                <a:lnTo>
                  <a:pt x="19" y="115"/>
                </a:lnTo>
                <a:lnTo>
                  <a:pt x="21" y="113"/>
                </a:lnTo>
                <a:lnTo>
                  <a:pt x="23" y="115"/>
                </a:lnTo>
                <a:lnTo>
                  <a:pt x="23" y="115"/>
                </a:lnTo>
                <a:lnTo>
                  <a:pt x="27" y="109"/>
                </a:lnTo>
                <a:lnTo>
                  <a:pt x="27" y="111"/>
                </a:lnTo>
                <a:lnTo>
                  <a:pt x="27" y="115"/>
                </a:lnTo>
                <a:lnTo>
                  <a:pt x="23" y="117"/>
                </a:lnTo>
                <a:lnTo>
                  <a:pt x="23" y="118"/>
                </a:lnTo>
                <a:lnTo>
                  <a:pt x="23" y="118"/>
                </a:lnTo>
                <a:lnTo>
                  <a:pt x="25" y="120"/>
                </a:lnTo>
                <a:lnTo>
                  <a:pt x="27" y="124"/>
                </a:lnTo>
                <a:lnTo>
                  <a:pt x="31" y="124"/>
                </a:lnTo>
                <a:lnTo>
                  <a:pt x="31" y="126"/>
                </a:lnTo>
                <a:lnTo>
                  <a:pt x="36" y="126"/>
                </a:lnTo>
                <a:lnTo>
                  <a:pt x="38" y="124"/>
                </a:lnTo>
                <a:lnTo>
                  <a:pt x="42" y="122"/>
                </a:lnTo>
                <a:lnTo>
                  <a:pt x="40" y="118"/>
                </a:lnTo>
                <a:lnTo>
                  <a:pt x="42" y="118"/>
                </a:lnTo>
                <a:lnTo>
                  <a:pt x="44" y="117"/>
                </a:lnTo>
                <a:lnTo>
                  <a:pt x="46" y="118"/>
                </a:lnTo>
                <a:lnTo>
                  <a:pt x="44" y="120"/>
                </a:lnTo>
                <a:lnTo>
                  <a:pt x="44" y="122"/>
                </a:lnTo>
                <a:lnTo>
                  <a:pt x="46" y="122"/>
                </a:lnTo>
                <a:lnTo>
                  <a:pt x="48" y="117"/>
                </a:lnTo>
                <a:lnTo>
                  <a:pt x="49" y="117"/>
                </a:lnTo>
                <a:lnTo>
                  <a:pt x="51" y="118"/>
                </a:lnTo>
                <a:lnTo>
                  <a:pt x="49" y="122"/>
                </a:lnTo>
                <a:lnTo>
                  <a:pt x="46" y="128"/>
                </a:lnTo>
                <a:lnTo>
                  <a:pt x="44" y="130"/>
                </a:lnTo>
                <a:lnTo>
                  <a:pt x="44" y="132"/>
                </a:lnTo>
                <a:lnTo>
                  <a:pt x="48" y="133"/>
                </a:lnTo>
                <a:lnTo>
                  <a:pt x="49" y="135"/>
                </a:lnTo>
                <a:lnTo>
                  <a:pt x="53" y="135"/>
                </a:lnTo>
                <a:lnTo>
                  <a:pt x="53" y="135"/>
                </a:lnTo>
                <a:lnTo>
                  <a:pt x="57" y="137"/>
                </a:lnTo>
                <a:lnTo>
                  <a:pt x="59" y="133"/>
                </a:lnTo>
                <a:lnTo>
                  <a:pt x="61" y="133"/>
                </a:lnTo>
                <a:lnTo>
                  <a:pt x="61" y="135"/>
                </a:lnTo>
                <a:lnTo>
                  <a:pt x="61" y="137"/>
                </a:lnTo>
                <a:lnTo>
                  <a:pt x="63" y="139"/>
                </a:lnTo>
                <a:lnTo>
                  <a:pt x="66" y="139"/>
                </a:lnTo>
                <a:lnTo>
                  <a:pt x="68" y="139"/>
                </a:lnTo>
                <a:lnTo>
                  <a:pt x="66" y="137"/>
                </a:lnTo>
                <a:lnTo>
                  <a:pt x="66" y="133"/>
                </a:lnTo>
                <a:lnTo>
                  <a:pt x="68" y="132"/>
                </a:lnTo>
                <a:lnTo>
                  <a:pt x="70" y="133"/>
                </a:lnTo>
                <a:lnTo>
                  <a:pt x="68" y="137"/>
                </a:lnTo>
                <a:lnTo>
                  <a:pt x="70" y="139"/>
                </a:lnTo>
                <a:lnTo>
                  <a:pt x="72" y="139"/>
                </a:lnTo>
                <a:lnTo>
                  <a:pt x="72" y="137"/>
                </a:lnTo>
                <a:lnTo>
                  <a:pt x="74" y="135"/>
                </a:lnTo>
                <a:lnTo>
                  <a:pt x="76" y="135"/>
                </a:lnTo>
                <a:lnTo>
                  <a:pt x="76" y="137"/>
                </a:lnTo>
                <a:lnTo>
                  <a:pt x="74" y="137"/>
                </a:lnTo>
                <a:lnTo>
                  <a:pt x="74" y="141"/>
                </a:lnTo>
                <a:lnTo>
                  <a:pt x="80" y="141"/>
                </a:lnTo>
                <a:lnTo>
                  <a:pt x="81" y="139"/>
                </a:lnTo>
                <a:lnTo>
                  <a:pt x="83" y="133"/>
                </a:lnTo>
                <a:lnTo>
                  <a:pt x="83" y="137"/>
                </a:lnTo>
                <a:lnTo>
                  <a:pt x="83" y="139"/>
                </a:lnTo>
                <a:lnTo>
                  <a:pt x="83" y="141"/>
                </a:lnTo>
                <a:lnTo>
                  <a:pt x="87" y="139"/>
                </a:lnTo>
                <a:lnTo>
                  <a:pt x="87" y="135"/>
                </a:lnTo>
                <a:lnTo>
                  <a:pt x="89" y="133"/>
                </a:lnTo>
                <a:lnTo>
                  <a:pt x="89" y="141"/>
                </a:lnTo>
                <a:lnTo>
                  <a:pt x="89" y="143"/>
                </a:lnTo>
                <a:lnTo>
                  <a:pt x="93" y="143"/>
                </a:lnTo>
                <a:lnTo>
                  <a:pt x="96" y="145"/>
                </a:lnTo>
                <a:lnTo>
                  <a:pt x="100" y="145"/>
                </a:lnTo>
                <a:lnTo>
                  <a:pt x="102" y="143"/>
                </a:lnTo>
                <a:lnTo>
                  <a:pt x="102" y="145"/>
                </a:lnTo>
                <a:lnTo>
                  <a:pt x="106" y="145"/>
                </a:lnTo>
                <a:lnTo>
                  <a:pt x="108" y="143"/>
                </a:lnTo>
                <a:lnTo>
                  <a:pt x="108" y="139"/>
                </a:lnTo>
                <a:lnTo>
                  <a:pt x="112" y="137"/>
                </a:lnTo>
                <a:lnTo>
                  <a:pt x="113" y="135"/>
                </a:lnTo>
                <a:lnTo>
                  <a:pt x="112" y="132"/>
                </a:lnTo>
                <a:lnTo>
                  <a:pt x="113" y="128"/>
                </a:lnTo>
                <a:lnTo>
                  <a:pt x="113" y="130"/>
                </a:lnTo>
                <a:lnTo>
                  <a:pt x="113" y="133"/>
                </a:lnTo>
                <a:lnTo>
                  <a:pt x="115" y="133"/>
                </a:lnTo>
                <a:lnTo>
                  <a:pt x="117" y="135"/>
                </a:lnTo>
                <a:lnTo>
                  <a:pt x="113" y="137"/>
                </a:lnTo>
                <a:lnTo>
                  <a:pt x="112" y="141"/>
                </a:lnTo>
                <a:lnTo>
                  <a:pt x="113" y="148"/>
                </a:lnTo>
                <a:lnTo>
                  <a:pt x="115" y="150"/>
                </a:lnTo>
                <a:lnTo>
                  <a:pt x="119" y="148"/>
                </a:lnTo>
                <a:lnTo>
                  <a:pt x="121" y="152"/>
                </a:lnTo>
                <a:lnTo>
                  <a:pt x="123" y="152"/>
                </a:lnTo>
                <a:lnTo>
                  <a:pt x="123" y="152"/>
                </a:lnTo>
                <a:lnTo>
                  <a:pt x="127" y="152"/>
                </a:lnTo>
                <a:lnTo>
                  <a:pt x="132" y="148"/>
                </a:lnTo>
                <a:lnTo>
                  <a:pt x="136" y="148"/>
                </a:lnTo>
                <a:lnTo>
                  <a:pt x="140" y="150"/>
                </a:lnTo>
                <a:lnTo>
                  <a:pt x="144" y="150"/>
                </a:lnTo>
                <a:lnTo>
                  <a:pt x="145" y="152"/>
                </a:lnTo>
                <a:lnTo>
                  <a:pt x="147" y="150"/>
                </a:lnTo>
                <a:lnTo>
                  <a:pt x="147" y="148"/>
                </a:lnTo>
                <a:lnTo>
                  <a:pt x="149" y="145"/>
                </a:lnTo>
                <a:lnTo>
                  <a:pt x="151" y="145"/>
                </a:lnTo>
                <a:lnTo>
                  <a:pt x="151" y="143"/>
                </a:lnTo>
                <a:lnTo>
                  <a:pt x="149" y="139"/>
                </a:lnTo>
                <a:lnTo>
                  <a:pt x="149" y="135"/>
                </a:lnTo>
                <a:lnTo>
                  <a:pt x="151" y="137"/>
                </a:lnTo>
                <a:lnTo>
                  <a:pt x="151" y="139"/>
                </a:lnTo>
                <a:lnTo>
                  <a:pt x="155" y="143"/>
                </a:lnTo>
                <a:lnTo>
                  <a:pt x="155" y="141"/>
                </a:lnTo>
                <a:lnTo>
                  <a:pt x="159" y="141"/>
                </a:lnTo>
                <a:lnTo>
                  <a:pt x="161" y="141"/>
                </a:lnTo>
                <a:lnTo>
                  <a:pt x="162" y="141"/>
                </a:lnTo>
                <a:lnTo>
                  <a:pt x="162" y="139"/>
                </a:lnTo>
                <a:lnTo>
                  <a:pt x="161" y="135"/>
                </a:lnTo>
                <a:lnTo>
                  <a:pt x="162" y="133"/>
                </a:lnTo>
                <a:lnTo>
                  <a:pt x="159" y="132"/>
                </a:lnTo>
                <a:lnTo>
                  <a:pt x="157" y="133"/>
                </a:lnTo>
                <a:lnTo>
                  <a:pt x="151" y="133"/>
                </a:lnTo>
                <a:lnTo>
                  <a:pt x="151" y="132"/>
                </a:lnTo>
                <a:lnTo>
                  <a:pt x="153" y="130"/>
                </a:lnTo>
                <a:lnTo>
                  <a:pt x="155" y="132"/>
                </a:lnTo>
                <a:lnTo>
                  <a:pt x="159" y="130"/>
                </a:lnTo>
                <a:lnTo>
                  <a:pt x="161" y="128"/>
                </a:lnTo>
                <a:lnTo>
                  <a:pt x="162" y="128"/>
                </a:lnTo>
                <a:lnTo>
                  <a:pt x="164" y="128"/>
                </a:lnTo>
                <a:lnTo>
                  <a:pt x="166" y="126"/>
                </a:lnTo>
                <a:lnTo>
                  <a:pt x="166" y="124"/>
                </a:lnTo>
                <a:lnTo>
                  <a:pt x="166" y="120"/>
                </a:lnTo>
                <a:lnTo>
                  <a:pt x="166" y="118"/>
                </a:lnTo>
                <a:lnTo>
                  <a:pt x="168" y="118"/>
                </a:lnTo>
                <a:lnTo>
                  <a:pt x="168" y="117"/>
                </a:lnTo>
                <a:lnTo>
                  <a:pt x="164" y="115"/>
                </a:lnTo>
                <a:lnTo>
                  <a:pt x="162" y="117"/>
                </a:lnTo>
                <a:lnTo>
                  <a:pt x="162" y="113"/>
                </a:lnTo>
                <a:lnTo>
                  <a:pt x="164" y="113"/>
                </a:lnTo>
                <a:lnTo>
                  <a:pt x="164" y="109"/>
                </a:lnTo>
                <a:lnTo>
                  <a:pt x="162" y="107"/>
                </a:lnTo>
                <a:lnTo>
                  <a:pt x="155" y="107"/>
                </a:lnTo>
                <a:lnTo>
                  <a:pt x="155" y="105"/>
                </a:lnTo>
                <a:lnTo>
                  <a:pt x="155" y="103"/>
                </a:lnTo>
                <a:lnTo>
                  <a:pt x="157" y="103"/>
                </a:lnTo>
                <a:lnTo>
                  <a:pt x="155" y="100"/>
                </a:lnTo>
                <a:lnTo>
                  <a:pt x="149" y="96"/>
                </a:lnTo>
                <a:lnTo>
                  <a:pt x="147" y="96"/>
                </a:lnTo>
                <a:lnTo>
                  <a:pt x="145" y="98"/>
                </a:lnTo>
                <a:lnTo>
                  <a:pt x="140" y="98"/>
                </a:lnTo>
                <a:lnTo>
                  <a:pt x="136" y="98"/>
                </a:lnTo>
                <a:lnTo>
                  <a:pt x="130" y="94"/>
                </a:lnTo>
                <a:lnTo>
                  <a:pt x="128" y="92"/>
                </a:lnTo>
                <a:lnTo>
                  <a:pt x="127" y="90"/>
                </a:lnTo>
                <a:lnTo>
                  <a:pt x="125" y="92"/>
                </a:lnTo>
                <a:lnTo>
                  <a:pt x="123" y="92"/>
                </a:lnTo>
                <a:lnTo>
                  <a:pt x="121" y="94"/>
                </a:lnTo>
                <a:lnTo>
                  <a:pt x="117" y="94"/>
                </a:lnTo>
                <a:lnTo>
                  <a:pt x="115" y="96"/>
                </a:lnTo>
                <a:lnTo>
                  <a:pt x="113" y="94"/>
                </a:lnTo>
                <a:lnTo>
                  <a:pt x="112" y="94"/>
                </a:lnTo>
                <a:lnTo>
                  <a:pt x="108" y="94"/>
                </a:lnTo>
                <a:lnTo>
                  <a:pt x="104" y="94"/>
                </a:lnTo>
                <a:lnTo>
                  <a:pt x="104" y="98"/>
                </a:lnTo>
                <a:lnTo>
                  <a:pt x="102" y="98"/>
                </a:lnTo>
                <a:lnTo>
                  <a:pt x="102" y="96"/>
                </a:lnTo>
                <a:lnTo>
                  <a:pt x="102" y="94"/>
                </a:lnTo>
                <a:lnTo>
                  <a:pt x="98" y="96"/>
                </a:lnTo>
                <a:lnTo>
                  <a:pt x="91" y="94"/>
                </a:lnTo>
                <a:lnTo>
                  <a:pt x="91" y="96"/>
                </a:lnTo>
                <a:lnTo>
                  <a:pt x="93" y="98"/>
                </a:lnTo>
                <a:lnTo>
                  <a:pt x="93" y="100"/>
                </a:lnTo>
                <a:lnTo>
                  <a:pt x="95" y="102"/>
                </a:lnTo>
                <a:lnTo>
                  <a:pt x="91" y="102"/>
                </a:lnTo>
                <a:lnTo>
                  <a:pt x="91" y="100"/>
                </a:lnTo>
                <a:lnTo>
                  <a:pt x="87" y="100"/>
                </a:lnTo>
                <a:lnTo>
                  <a:pt x="83" y="100"/>
                </a:lnTo>
                <a:lnTo>
                  <a:pt x="81" y="100"/>
                </a:lnTo>
                <a:lnTo>
                  <a:pt x="85" y="98"/>
                </a:lnTo>
                <a:lnTo>
                  <a:pt x="85" y="96"/>
                </a:lnTo>
                <a:lnTo>
                  <a:pt x="81" y="92"/>
                </a:lnTo>
                <a:lnTo>
                  <a:pt x="81" y="88"/>
                </a:lnTo>
                <a:lnTo>
                  <a:pt x="81" y="87"/>
                </a:lnTo>
                <a:lnTo>
                  <a:pt x="78" y="90"/>
                </a:lnTo>
                <a:lnTo>
                  <a:pt x="78" y="92"/>
                </a:lnTo>
                <a:lnTo>
                  <a:pt x="78" y="94"/>
                </a:lnTo>
                <a:lnTo>
                  <a:pt x="74" y="92"/>
                </a:lnTo>
                <a:lnTo>
                  <a:pt x="76" y="90"/>
                </a:lnTo>
                <a:lnTo>
                  <a:pt x="76" y="88"/>
                </a:lnTo>
                <a:lnTo>
                  <a:pt x="72" y="88"/>
                </a:lnTo>
                <a:lnTo>
                  <a:pt x="70" y="90"/>
                </a:lnTo>
                <a:lnTo>
                  <a:pt x="68" y="90"/>
                </a:lnTo>
                <a:lnTo>
                  <a:pt x="68" y="87"/>
                </a:lnTo>
                <a:lnTo>
                  <a:pt x="68" y="85"/>
                </a:lnTo>
                <a:lnTo>
                  <a:pt x="68" y="81"/>
                </a:lnTo>
                <a:lnTo>
                  <a:pt x="64" y="83"/>
                </a:lnTo>
                <a:lnTo>
                  <a:pt x="61" y="87"/>
                </a:lnTo>
                <a:lnTo>
                  <a:pt x="61" y="90"/>
                </a:lnTo>
                <a:lnTo>
                  <a:pt x="59" y="90"/>
                </a:lnTo>
                <a:lnTo>
                  <a:pt x="59" y="87"/>
                </a:lnTo>
                <a:lnTo>
                  <a:pt x="59" y="85"/>
                </a:lnTo>
                <a:lnTo>
                  <a:pt x="59" y="83"/>
                </a:lnTo>
                <a:lnTo>
                  <a:pt x="61" y="77"/>
                </a:lnTo>
                <a:lnTo>
                  <a:pt x="59" y="75"/>
                </a:lnTo>
                <a:lnTo>
                  <a:pt x="55" y="77"/>
                </a:lnTo>
                <a:lnTo>
                  <a:pt x="55" y="75"/>
                </a:lnTo>
                <a:lnTo>
                  <a:pt x="57" y="74"/>
                </a:lnTo>
                <a:lnTo>
                  <a:pt x="59" y="70"/>
                </a:lnTo>
                <a:lnTo>
                  <a:pt x="59" y="68"/>
                </a:lnTo>
                <a:lnTo>
                  <a:pt x="57" y="68"/>
                </a:lnTo>
                <a:lnTo>
                  <a:pt x="53" y="68"/>
                </a:lnTo>
                <a:lnTo>
                  <a:pt x="53" y="70"/>
                </a:lnTo>
                <a:lnTo>
                  <a:pt x="49" y="70"/>
                </a:lnTo>
                <a:lnTo>
                  <a:pt x="51" y="68"/>
                </a:lnTo>
                <a:lnTo>
                  <a:pt x="51" y="66"/>
                </a:lnTo>
                <a:lnTo>
                  <a:pt x="49" y="66"/>
                </a:lnTo>
                <a:lnTo>
                  <a:pt x="46" y="68"/>
                </a:lnTo>
                <a:lnTo>
                  <a:pt x="42" y="68"/>
                </a:lnTo>
                <a:lnTo>
                  <a:pt x="42" y="68"/>
                </a:lnTo>
                <a:lnTo>
                  <a:pt x="44" y="66"/>
                </a:lnTo>
                <a:lnTo>
                  <a:pt x="46" y="64"/>
                </a:lnTo>
                <a:lnTo>
                  <a:pt x="48" y="60"/>
                </a:lnTo>
                <a:lnTo>
                  <a:pt x="49" y="60"/>
                </a:lnTo>
                <a:lnTo>
                  <a:pt x="51" y="64"/>
                </a:lnTo>
                <a:lnTo>
                  <a:pt x="57" y="64"/>
                </a:lnTo>
                <a:lnTo>
                  <a:pt x="55" y="62"/>
                </a:lnTo>
                <a:lnTo>
                  <a:pt x="53" y="59"/>
                </a:lnTo>
                <a:lnTo>
                  <a:pt x="49" y="59"/>
                </a:lnTo>
                <a:lnTo>
                  <a:pt x="51" y="57"/>
                </a:lnTo>
                <a:lnTo>
                  <a:pt x="48" y="53"/>
                </a:lnTo>
                <a:lnTo>
                  <a:pt x="44" y="51"/>
                </a:lnTo>
                <a:lnTo>
                  <a:pt x="46" y="51"/>
                </a:lnTo>
                <a:lnTo>
                  <a:pt x="48" y="49"/>
                </a:lnTo>
                <a:lnTo>
                  <a:pt x="48" y="49"/>
                </a:lnTo>
                <a:lnTo>
                  <a:pt x="49" y="53"/>
                </a:lnTo>
                <a:lnTo>
                  <a:pt x="53" y="55"/>
                </a:lnTo>
                <a:lnTo>
                  <a:pt x="57" y="57"/>
                </a:lnTo>
                <a:lnTo>
                  <a:pt x="61" y="59"/>
                </a:lnTo>
                <a:lnTo>
                  <a:pt x="61" y="57"/>
                </a:lnTo>
                <a:lnTo>
                  <a:pt x="63" y="60"/>
                </a:lnTo>
                <a:lnTo>
                  <a:pt x="68" y="60"/>
                </a:lnTo>
                <a:lnTo>
                  <a:pt x="72" y="60"/>
                </a:lnTo>
                <a:lnTo>
                  <a:pt x="74" y="59"/>
                </a:lnTo>
                <a:lnTo>
                  <a:pt x="72" y="55"/>
                </a:lnTo>
                <a:lnTo>
                  <a:pt x="66" y="49"/>
                </a:lnTo>
                <a:lnTo>
                  <a:pt x="63" y="45"/>
                </a:lnTo>
                <a:lnTo>
                  <a:pt x="61" y="47"/>
                </a:lnTo>
                <a:lnTo>
                  <a:pt x="61" y="44"/>
                </a:lnTo>
                <a:lnTo>
                  <a:pt x="57" y="42"/>
                </a:lnTo>
                <a:lnTo>
                  <a:pt x="55" y="40"/>
                </a:lnTo>
                <a:lnTo>
                  <a:pt x="53" y="40"/>
                </a:lnTo>
                <a:lnTo>
                  <a:pt x="55" y="38"/>
                </a:lnTo>
                <a:lnTo>
                  <a:pt x="57" y="38"/>
                </a:lnTo>
                <a:lnTo>
                  <a:pt x="59" y="40"/>
                </a:lnTo>
                <a:lnTo>
                  <a:pt x="63" y="40"/>
                </a:lnTo>
                <a:lnTo>
                  <a:pt x="63" y="44"/>
                </a:lnTo>
                <a:lnTo>
                  <a:pt x="64" y="44"/>
                </a:lnTo>
                <a:lnTo>
                  <a:pt x="66" y="42"/>
                </a:lnTo>
                <a:lnTo>
                  <a:pt x="64" y="36"/>
                </a:lnTo>
                <a:lnTo>
                  <a:pt x="61" y="30"/>
                </a:lnTo>
                <a:lnTo>
                  <a:pt x="59" y="32"/>
                </a:lnTo>
                <a:lnTo>
                  <a:pt x="57" y="30"/>
                </a:lnTo>
                <a:lnTo>
                  <a:pt x="53" y="30"/>
                </a:lnTo>
                <a:lnTo>
                  <a:pt x="49" y="32"/>
                </a:lnTo>
                <a:lnTo>
                  <a:pt x="48" y="32"/>
                </a:lnTo>
                <a:lnTo>
                  <a:pt x="44" y="30"/>
                </a:lnTo>
                <a:lnTo>
                  <a:pt x="42" y="32"/>
                </a:lnTo>
                <a:lnTo>
                  <a:pt x="40" y="29"/>
                </a:lnTo>
                <a:lnTo>
                  <a:pt x="36" y="34"/>
                </a:lnTo>
                <a:lnTo>
                  <a:pt x="32" y="36"/>
                </a:lnTo>
                <a:lnTo>
                  <a:pt x="31" y="38"/>
                </a:lnTo>
                <a:lnTo>
                  <a:pt x="29" y="40"/>
                </a:lnTo>
                <a:lnTo>
                  <a:pt x="29" y="38"/>
                </a:lnTo>
                <a:lnTo>
                  <a:pt x="31" y="34"/>
                </a:lnTo>
                <a:lnTo>
                  <a:pt x="32" y="34"/>
                </a:lnTo>
                <a:lnTo>
                  <a:pt x="40" y="29"/>
                </a:lnTo>
                <a:lnTo>
                  <a:pt x="40" y="27"/>
                </a:lnTo>
                <a:lnTo>
                  <a:pt x="38" y="23"/>
                </a:lnTo>
                <a:lnTo>
                  <a:pt x="38" y="15"/>
                </a:lnTo>
                <a:lnTo>
                  <a:pt x="40" y="14"/>
                </a:lnTo>
                <a:lnTo>
                  <a:pt x="38" y="12"/>
                </a:lnTo>
                <a:lnTo>
                  <a:pt x="36" y="14"/>
                </a:lnTo>
                <a:lnTo>
                  <a:pt x="32" y="14"/>
                </a:lnTo>
                <a:lnTo>
                  <a:pt x="31" y="12"/>
                </a:lnTo>
                <a:lnTo>
                  <a:pt x="31" y="8"/>
                </a:lnTo>
                <a:lnTo>
                  <a:pt x="31" y="6"/>
                </a:lnTo>
                <a:lnTo>
                  <a:pt x="25" y="4"/>
                </a:lnTo>
                <a:lnTo>
                  <a:pt x="21" y="2"/>
                </a:lnTo>
                <a:lnTo>
                  <a:pt x="19" y="2"/>
                </a:lnTo>
                <a:lnTo>
                  <a:pt x="16" y="0"/>
                </a:lnTo>
                <a:lnTo>
                  <a:pt x="14" y="0"/>
                </a:lnTo>
                <a:lnTo>
                  <a:pt x="8" y="2"/>
                </a:lnTo>
                <a:lnTo>
                  <a:pt x="6" y="2"/>
                </a:lnTo>
                <a:lnTo>
                  <a:pt x="4" y="4"/>
                </a:lnTo>
                <a:lnTo>
                  <a:pt x="4" y="6"/>
                </a:lnTo>
                <a:lnTo>
                  <a:pt x="6" y="10"/>
                </a:lnTo>
                <a:lnTo>
                  <a:pt x="8" y="12"/>
                </a:lnTo>
                <a:lnTo>
                  <a:pt x="4" y="12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59C82AD7-5664-4A44-904A-019188E29D37}"/>
              </a:ext>
            </a:extLst>
          </p:cNvPr>
          <p:cNvSpPr>
            <a:spLocks/>
          </p:cNvSpPr>
          <p:nvPr/>
        </p:nvSpPr>
        <p:spPr bwMode="auto">
          <a:xfrm>
            <a:off x="4373366" y="1510664"/>
            <a:ext cx="9711" cy="4856"/>
          </a:xfrm>
          <a:custGeom>
            <a:avLst/>
            <a:gdLst>
              <a:gd name="T0" fmla="*/ 6 w 6"/>
              <a:gd name="T1" fmla="*/ 1 h 3"/>
              <a:gd name="T2" fmla="*/ 4 w 6"/>
              <a:gd name="T3" fmla="*/ 0 h 3"/>
              <a:gd name="T4" fmla="*/ 0 w 6"/>
              <a:gd name="T5" fmla="*/ 1 h 3"/>
              <a:gd name="T6" fmla="*/ 2 w 6"/>
              <a:gd name="T7" fmla="*/ 1 h 3"/>
              <a:gd name="T8" fmla="*/ 4 w 6"/>
              <a:gd name="T9" fmla="*/ 3 h 3"/>
              <a:gd name="T10" fmla="*/ 6 w 6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6" y="1"/>
                </a:moveTo>
                <a:lnTo>
                  <a:pt x="4" y="0"/>
                </a:lnTo>
                <a:lnTo>
                  <a:pt x="0" y="1"/>
                </a:lnTo>
                <a:lnTo>
                  <a:pt x="2" y="1"/>
                </a:lnTo>
                <a:lnTo>
                  <a:pt x="4" y="3"/>
                </a:lnTo>
                <a:lnTo>
                  <a:pt x="6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6" name="Freeform 1104">
            <a:extLst>
              <a:ext uri="{FF2B5EF4-FFF2-40B4-BE49-F238E27FC236}">
                <a16:creationId xmlns:a16="http://schemas.microsoft.com/office/drawing/2014/main" id="{58186E56-37CB-4767-AE98-AF3FE6871CD8}"/>
              </a:ext>
            </a:extLst>
          </p:cNvPr>
          <p:cNvSpPr>
            <a:spLocks/>
          </p:cNvSpPr>
          <p:nvPr/>
        </p:nvSpPr>
        <p:spPr bwMode="auto">
          <a:xfrm>
            <a:off x="4217985" y="1292159"/>
            <a:ext cx="6474" cy="11330"/>
          </a:xfrm>
          <a:custGeom>
            <a:avLst/>
            <a:gdLst>
              <a:gd name="T0" fmla="*/ 2 w 4"/>
              <a:gd name="T1" fmla="*/ 0 h 7"/>
              <a:gd name="T2" fmla="*/ 0 w 4"/>
              <a:gd name="T3" fmla="*/ 2 h 7"/>
              <a:gd name="T4" fmla="*/ 0 w 4"/>
              <a:gd name="T5" fmla="*/ 5 h 7"/>
              <a:gd name="T6" fmla="*/ 2 w 4"/>
              <a:gd name="T7" fmla="*/ 7 h 7"/>
              <a:gd name="T8" fmla="*/ 4 w 4"/>
              <a:gd name="T9" fmla="*/ 7 h 7"/>
              <a:gd name="T10" fmla="*/ 4 w 4"/>
              <a:gd name="T11" fmla="*/ 5 h 7"/>
              <a:gd name="T12" fmla="*/ 4 w 4"/>
              <a:gd name="T13" fmla="*/ 0 h 7"/>
              <a:gd name="T14" fmla="*/ 2 w 4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7">
                <a:moveTo>
                  <a:pt x="2" y="0"/>
                </a:moveTo>
                <a:lnTo>
                  <a:pt x="0" y="2"/>
                </a:lnTo>
                <a:lnTo>
                  <a:pt x="0" y="5"/>
                </a:lnTo>
                <a:lnTo>
                  <a:pt x="2" y="7"/>
                </a:lnTo>
                <a:lnTo>
                  <a:pt x="4" y="7"/>
                </a:lnTo>
                <a:lnTo>
                  <a:pt x="4" y="5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7" name="Freeform 1105">
            <a:extLst>
              <a:ext uri="{FF2B5EF4-FFF2-40B4-BE49-F238E27FC236}">
                <a16:creationId xmlns:a16="http://schemas.microsoft.com/office/drawing/2014/main" id="{1DABE29B-482B-46CF-AAD4-09410C35E645}"/>
              </a:ext>
            </a:extLst>
          </p:cNvPr>
          <p:cNvSpPr>
            <a:spLocks/>
          </p:cNvSpPr>
          <p:nvPr/>
        </p:nvSpPr>
        <p:spPr bwMode="auto">
          <a:xfrm>
            <a:off x="4051274" y="1473437"/>
            <a:ext cx="11330" cy="12948"/>
          </a:xfrm>
          <a:custGeom>
            <a:avLst/>
            <a:gdLst>
              <a:gd name="T0" fmla="*/ 0 w 7"/>
              <a:gd name="T1" fmla="*/ 2 h 8"/>
              <a:gd name="T2" fmla="*/ 0 w 7"/>
              <a:gd name="T3" fmla="*/ 2 h 8"/>
              <a:gd name="T4" fmla="*/ 0 w 7"/>
              <a:gd name="T5" fmla="*/ 6 h 8"/>
              <a:gd name="T6" fmla="*/ 2 w 7"/>
              <a:gd name="T7" fmla="*/ 8 h 8"/>
              <a:gd name="T8" fmla="*/ 4 w 7"/>
              <a:gd name="T9" fmla="*/ 8 h 8"/>
              <a:gd name="T10" fmla="*/ 4 w 7"/>
              <a:gd name="T11" fmla="*/ 6 h 8"/>
              <a:gd name="T12" fmla="*/ 5 w 7"/>
              <a:gd name="T13" fmla="*/ 6 h 8"/>
              <a:gd name="T14" fmla="*/ 5 w 7"/>
              <a:gd name="T15" fmla="*/ 4 h 8"/>
              <a:gd name="T16" fmla="*/ 7 w 7"/>
              <a:gd name="T17" fmla="*/ 2 h 8"/>
              <a:gd name="T18" fmla="*/ 5 w 7"/>
              <a:gd name="T19" fmla="*/ 0 h 8"/>
              <a:gd name="T20" fmla="*/ 4 w 7"/>
              <a:gd name="T21" fmla="*/ 0 h 8"/>
              <a:gd name="T22" fmla="*/ 2 w 7"/>
              <a:gd name="T23" fmla="*/ 0 h 8"/>
              <a:gd name="T24" fmla="*/ 0 w 7"/>
              <a:gd name="T2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0" y="2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4" y="6"/>
                </a:lnTo>
                <a:lnTo>
                  <a:pt x="5" y="6"/>
                </a:lnTo>
                <a:lnTo>
                  <a:pt x="5" y="4"/>
                </a:lnTo>
                <a:lnTo>
                  <a:pt x="7" y="2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8" name="Freeform 1106">
            <a:extLst>
              <a:ext uri="{FF2B5EF4-FFF2-40B4-BE49-F238E27FC236}">
                <a16:creationId xmlns:a16="http://schemas.microsoft.com/office/drawing/2014/main" id="{A14F96D6-8698-4B14-86B5-10CE7CF50EDA}"/>
              </a:ext>
            </a:extLst>
          </p:cNvPr>
          <p:cNvSpPr>
            <a:spLocks/>
          </p:cNvSpPr>
          <p:nvPr/>
        </p:nvSpPr>
        <p:spPr bwMode="auto">
          <a:xfrm>
            <a:off x="4057749" y="1465344"/>
            <a:ext cx="4856" cy="4856"/>
          </a:xfrm>
          <a:custGeom>
            <a:avLst/>
            <a:gdLst>
              <a:gd name="T0" fmla="*/ 3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0 w 3"/>
              <a:gd name="T7" fmla="*/ 3 h 3"/>
              <a:gd name="T8" fmla="*/ 1 w 3"/>
              <a:gd name="T9" fmla="*/ 1 h 3"/>
              <a:gd name="T10" fmla="*/ 3 w 3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1" y="0"/>
                </a:lnTo>
                <a:lnTo>
                  <a:pt x="0" y="1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9" name="Freeform 1107">
            <a:extLst>
              <a:ext uri="{FF2B5EF4-FFF2-40B4-BE49-F238E27FC236}">
                <a16:creationId xmlns:a16="http://schemas.microsoft.com/office/drawing/2014/main" id="{52E41AE1-B4B5-413D-B308-BCC9AC3E4ED7}"/>
              </a:ext>
            </a:extLst>
          </p:cNvPr>
          <p:cNvSpPr>
            <a:spLocks/>
          </p:cNvSpPr>
          <p:nvPr/>
        </p:nvSpPr>
        <p:spPr bwMode="auto">
          <a:xfrm>
            <a:off x="4044800" y="1479911"/>
            <a:ext cx="64742" cy="69598"/>
          </a:xfrm>
          <a:custGeom>
            <a:avLst/>
            <a:gdLst>
              <a:gd name="T0" fmla="*/ 0 w 40"/>
              <a:gd name="T1" fmla="*/ 20 h 43"/>
              <a:gd name="T2" fmla="*/ 4 w 40"/>
              <a:gd name="T3" fmla="*/ 22 h 43"/>
              <a:gd name="T4" fmla="*/ 2 w 40"/>
              <a:gd name="T5" fmla="*/ 26 h 43"/>
              <a:gd name="T6" fmla="*/ 6 w 40"/>
              <a:gd name="T7" fmla="*/ 22 h 43"/>
              <a:gd name="T8" fmla="*/ 4 w 40"/>
              <a:gd name="T9" fmla="*/ 26 h 43"/>
              <a:gd name="T10" fmla="*/ 8 w 40"/>
              <a:gd name="T11" fmla="*/ 30 h 43"/>
              <a:gd name="T12" fmla="*/ 9 w 40"/>
              <a:gd name="T13" fmla="*/ 30 h 43"/>
              <a:gd name="T14" fmla="*/ 11 w 40"/>
              <a:gd name="T15" fmla="*/ 34 h 43"/>
              <a:gd name="T16" fmla="*/ 15 w 40"/>
              <a:gd name="T17" fmla="*/ 32 h 43"/>
              <a:gd name="T18" fmla="*/ 15 w 40"/>
              <a:gd name="T19" fmla="*/ 37 h 43"/>
              <a:gd name="T20" fmla="*/ 19 w 40"/>
              <a:gd name="T21" fmla="*/ 39 h 43"/>
              <a:gd name="T22" fmla="*/ 26 w 40"/>
              <a:gd name="T23" fmla="*/ 43 h 43"/>
              <a:gd name="T24" fmla="*/ 30 w 40"/>
              <a:gd name="T25" fmla="*/ 43 h 43"/>
              <a:gd name="T26" fmla="*/ 30 w 40"/>
              <a:gd name="T27" fmla="*/ 39 h 43"/>
              <a:gd name="T28" fmla="*/ 34 w 40"/>
              <a:gd name="T29" fmla="*/ 35 h 43"/>
              <a:gd name="T30" fmla="*/ 36 w 40"/>
              <a:gd name="T31" fmla="*/ 26 h 43"/>
              <a:gd name="T32" fmla="*/ 38 w 40"/>
              <a:gd name="T33" fmla="*/ 20 h 43"/>
              <a:gd name="T34" fmla="*/ 40 w 40"/>
              <a:gd name="T35" fmla="*/ 15 h 43"/>
              <a:gd name="T36" fmla="*/ 36 w 40"/>
              <a:gd name="T37" fmla="*/ 9 h 43"/>
              <a:gd name="T38" fmla="*/ 36 w 40"/>
              <a:gd name="T39" fmla="*/ 4 h 43"/>
              <a:gd name="T40" fmla="*/ 30 w 40"/>
              <a:gd name="T41" fmla="*/ 0 h 43"/>
              <a:gd name="T42" fmla="*/ 24 w 40"/>
              <a:gd name="T43" fmla="*/ 0 h 43"/>
              <a:gd name="T44" fmla="*/ 19 w 40"/>
              <a:gd name="T45" fmla="*/ 2 h 43"/>
              <a:gd name="T46" fmla="*/ 21 w 40"/>
              <a:gd name="T47" fmla="*/ 6 h 43"/>
              <a:gd name="T48" fmla="*/ 17 w 40"/>
              <a:gd name="T49" fmla="*/ 4 h 43"/>
              <a:gd name="T50" fmla="*/ 13 w 40"/>
              <a:gd name="T51" fmla="*/ 6 h 43"/>
              <a:gd name="T52" fmla="*/ 17 w 40"/>
              <a:gd name="T53" fmla="*/ 7 h 43"/>
              <a:gd name="T54" fmla="*/ 13 w 40"/>
              <a:gd name="T55" fmla="*/ 9 h 43"/>
              <a:gd name="T56" fmla="*/ 13 w 40"/>
              <a:gd name="T57" fmla="*/ 13 h 43"/>
              <a:gd name="T58" fmla="*/ 13 w 40"/>
              <a:gd name="T59" fmla="*/ 15 h 43"/>
              <a:gd name="T60" fmla="*/ 6 w 40"/>
              <a:gd name="T61" fmla="*/ 13 h 43"/>
              <a:gd name="T62" fmla="*/ 2 w 40"/>
              <a:gd name="T63" fmla="*/ 1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" h="43">
                <a:moveTo>
                  <a:pt x="2" y="19"/>
                </a:moveTo>
                <a:lnTo>
                  <a:pt x="0" y="20"/>
                </a:lnTo>
                <a:lnTo>
                  <a:pt x="2" y="20"/>
                </a:lnTo>
                <a:lnTo>
                  <a:pt x="4" y="22"/>
                </a:lnTo>
                <a:lnTo>
                  <a:pt x="2" y="22"/>
                </a:lnTo>
                <a:lnTo>
                  <a:pt x="2" y="26"/>
                </a:lnTo>
                <a:lnTo>
                  <a:pt x="2" y="26"/>
                </a:lnTo>
                <a:lnTo>
                  <a:pt x="6" y="22"/>
                </a:lnTo>
                <a:lnTo>
                  <a:pt x="6" y="24"/>
                </a:lnTo>
                <a:lnTo>
                  <a:pt x="4" y="26"/>
                </a:lnTo>
                <a:lnTo>
                  <a:pt x="6" y="28"/>
                </a:lnTo>
                <a:lnTo>
                  <a:pt x="8" y="30"/>
                </a:lnTo>
                <a:lnTo>
                  <a:pt x="9" y="30"/>
                </a:lnTo>
                <a:lnTo>
                  <a:pt x="9" y="30"/>
                </a:lnTo>
                <a:lnTo>
                  <a:pt x="9" y="34"/>
                </a:lnTo>
                <a:lnTo>
                  <a:pt x="11" y="34"/>
                </a:lnTo>
                <a:lnTo>
                  <a:pt x="11" y="32"/>
                </a:lnTo>
                <a:lnTo>
                  <a:pt x="15" y="32"/>
                </a:lnTo>
                <a:lnTo>
                  <a:pt x="13" y="35"/>
                </a:lnTo>
                <a:lnTo>
                  <a:pt x="15" y="37"/>
                </a:lnTo>
                <a:lnTo>
                  <a:pt x="17" y="37"/>
                </a:lnTo>
                <a:lnTo>
                  <a:pt x="19" y="39"/>
                </a:lnTo>
                <a:lnTo>
                  <a:pt x="21" y="39"/>
                </a:lnTo>
                <a:lnTo>
                  <a:pt x="26" y="43"/>
                </a:lnTo>
                <a:lnTo>
                  <a:pt x="28" y="43"/>
                </a:lnTo>
                <a:lnTo>
                  <a:pt x="30" y="43"/>
                </a:lnTo>
                <a:lnTo>
                  <a:pt x="30" y="43"/>
                </a:lnTo>
                <a:lnTo>
                  <a:pt x="30" y="39"/>
                </a:lnTo>
                <a:lnTo>
                  <a:pt x="32" y="39"/>
                </a:lnTo>
                <a:lnTo>
                  <a:pt x="34" y="35"/>
                </a:lnTo>
                <a:lnTo>
                  <a:pt x="34" y="32"/>
                </a:lnTo>
                <a:lnTo>
                  <a:pt x="36" y="26"/>
                </a:lnTo>
                <a:lnTo>
                  <a:pt x="38" y="26"/>
                </a:lnTo>
                <a:lnTo>
                  <a:pt x="38" y="20"/>
                </a:lnTo>
                <a:lnTo>
                  <a:pt x="40" y="15"/>
                </a:lnTo>
                <a:lnTo>
                  <a:pt x="40" y="15"/>
                </a:lnTo>
                <a:lnTo>
                  <a:pt x="40" y="11"/>
                </a:lnTo>
                <a:lnTo>
                  <a:pt x="36" y="9"/>
                </a:lnTo>
                <a:lnTo>
                  <a:pt x="36" y="6"/>
                </a:lnTo>
                <a:lnTo>
                  <a:pt x="36" y="4"/>
                </a:lnTo>
                <a:lnTo>
                  <a:pt x="34" y="2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19" y="0"/>
                </a:lnTo>
                <a:lnTo>
                  <a:pt x="19" y="2"/>
                </a:lnTo>
                <a:lnTo>
                  <a:pt x="21" y="4"/>
                </a:lnTo>
                <a:lnTo>
                  <a:pt x="21" y="6"/>
                </a:lnTo>
                <a:lnTo>
                  <a:pt x="19" y="6"/>
                </a:lnTo>
                <a:lnTo>
                  <a:pt x="17" y="4"/>
                </a:lnTo>
                <a:lnTo>
                  <a:pt x="13" y="4"/>
                </a:lnTo>
                <a:lnTo>
                  <a:pt x="13" y="6"/>
                </a:lnTo>
                <a:lnTo>
                  <a:pt x="15" y="6"/>
                </a:lnTo>
                <a:lnTo>
                  <a:pt x="17" y="7"/>
                </a:lnTo>
                <a:lnTo>
                  <a:pt x="17" y="7"/>
                </a:lnTo>
                <a:lnTo>
                  <a:pt x="13" y="9"/>
                </a:lnTo>
                <a:lnTo>
                  <a:pt x="11" y="9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9" y="13"/>
                </a:lnTo>
                <a:lnTo>
                  <a:pt x="6" y="13"/>
                </a:lnTo>
                <a:lnTo>
                  <a:pt x="4" y="17"/>
                </a:lnTo>
                <a:lnTo>
                  <a:pt x="2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0" name="Freeform 1108">
            <a:extLst>
              <a:ext uri="{FF2B5EF4-FFF2-40B4-BE49-F238E27FC236}">
                <a16:creationId xmlns:a16="http://schemas.microsoft.com/office/drawing/2014/main" id="{B8ECF1B5-CF09-49ED-B5D1-963DFF21471C}"/>
              </a:ext>
            </a:extLst>
          </p:cNvPr>
          <p:cNvSpPr>
            <a:spLocks/>
          </p:cNvSpPr>
          <p:nvPr/>
        </p:nvSpPr>
        <p:spPr bwMode="auto">
          <a:xfrm>
            <a:off x="4090120" y="1251695"/>
            <a:ext cx="3237" cy="6474"/>
          </a:xfrm>
          <a:custGeom>
            <a:avLst/>
            <a:gdLst>
              <a:gd name="T0" fmla="*/ 2 w 2"/>
              <a:gd name="T1" fmla="*/ 2 h 4"/>
              <a:gd name="T2" fmla="*/ 2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0 w 2"/>
              <a:gd name="T9" fmla="*/ 4 h 4"/>
              <a:gd name="T10" fmla="*/ 2 w 2"/>
              <a:gd name="T11" fmla="*/ 4 h 4"/>
              <a:gd name="T12" fmla="*/ 2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1" name="Freeform 1109">
            <a:extLst>
              <a:ext uri="{FF2B5EF4-FFF2-40B4-BE49-F238E27FC236}">
                <a16:creationId xmlns:a16="http://schemas.microsoft.com/office/drawing/2014/main" id="{1EC5F421-360D-4EEA-AD05-1BDD32800096}"/>
              </a:ext>
            </a:extLst>
          </p:cNvPr>
          <p:cNvSpPr>
            <a:spLocks/>
          </p:cNvSpPr>
          <p:nvPr/>
        </p:nvSpPr>
        <p:spPr bwMode="auto">
          <a:xfrm>
            <a:off x="4065841" y="1455633"/>
            <a:ext cx="9711" cy="6474"/>
          </a:xfrm>
          <a:custGeom>
            <a:avLst/>
            <a:gdLst>
              <a:gd name="T0" fmla="*/ 2 w 6"/>
              <a:gd name="T1" fmla="*/ 4 h 4"/>
              <a:gd name="T2" fmla="*/ 4 w 6"/>
              <a:gd name="T3" fmla="*/ 2 h 4"/>
              <a:gd name="T4" fmla="*/ 6 w 6"/>
              <a:gd name="T5" fmla="*/ 2 h 4"/>
              <a:gd name="T6" fmla="*/ 4 w 6"/>
              <a:gd name="T7" fmla="*/ 0 h 4"/>
              <a:gd name="T8" fmla="*/ 2 w 6"/>
              <a:gd name="T9" fmla="*/ 2 h 4"/>
              <a:gd name="T10" fmla="*/ 0 w 6"/>
              <a:gd name="T11" fmla="*/ 4 h 4"/>
              <a:gd name="T12" fmla="*/ 0 w 6"/>
              <a:gd name="T13" fmla="*/ 4 h 4"/>
              <a:gd name="T14" fmla="*/ 2 w 6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2" y="4"/>
                </a:move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Freeform 1110">
            <a:extLst>
              <a:ext uri="{FF2B5EF4-FFF2-40B4-BE49-F238E27FC236}">
                <a16:creationId xmlns:a16="http://schemas.microsoft.com/office/drawing/2014/main" id="{A405FAA6-F0B6-400B-9179-5A1663CD0D11}"/>
              </a:ext>
            </a:extLst>
          </p:cNvPr>
          <p:cNvSpPr>
            <a:spLocks/>
          </p:cNvSpPr>
          <p:nvPr/>
        </p:nvSpPr>
        <p:spPr bwMode="auto">
          <a:xfrm>
            <a:off x="4297294" y="1664426"/>
            <a:ext cx="89020" cy="82546"/>
          </a:xfrm>
          <a:custGeom>
            <a:avLst/>
            <a:gdLst>
              <a:gd name="T0" fmla="*/ 17 w 55"/>
              <a:gd name="T1" fmla="*/ 49 h 51"/>
              <a:gd name="T2" fmla="*/ 19 w 55"/>
              <a:gd name="T3" fmla="*/ 45 h 51"/>
              <a:gd name="T4" fmla="*/ 23 w 55"/>
              <a:gd name="T5" fmla="*/ 45 h 51"/>
              <a:gd name="T6" fmla="*/ 27 w 55"/>
              <a:gd name="T7" fmla="*/ 43 h 51"/>
              <a:gd name="T8" fmla="*/ 30 w 55"/>
              <a:gd name="T9" fmla="*/ 45 h 51"/>
              <a:gd name="T10" fmla="*/ 32 w 55"/>
              <a:gd name="T11" fmla="*/ 45 h 51"/>
              <a:gd name="T12" fmla="*/ 36 w 55"/>
              <a:gd name="T13" fmla="*/ 45 h 51"/>
              <a:gd name="T14" fmla="*/ 38 w 55"/>
              <a:gd name="T15" fmla="*/ 47 h 51"/>
              <a:gd name="T16" fmla="*/ 44 w 55"/>
              <a:gd name="T17" fmla="*/ 49 h 51"/>
              <a:gd name="T18" fmla="*/ 46 w 55"/>
              <a:gd name="T19" fmla="*/ 51 h 51"/>
              <a:gd name="T20" fmla="*/ 51 w 55"/>
              <a:gd name="T21" fmla="*/ 51 h 51"/>
              <a:gd name="T22" fmla="*/ 53 w 55"/>
              <a:gd name="T23" fmla="*/ 49 h 51"/>
              <a:gd name="T24" fmla="*/ 55 w 55"/>
              <a:gd name="T25" fmla="*/ 49 h 51"/>
              <a:gd name="T26" fmla="*/ 55 w 55"/>
              <a:gd name="T27" fmla="*/ 47 h 51"/>
              <a:gd name="T28" fmla="*/ 49 w 55"/>
              <a:gd name="T29" fmla="*/ 45 h 51"/>
              <a:gd name="T30" fmla="*/ 51 w 55"/>
              <a:gd name="T31" fmla="*/ 43 h 51"/>
              <a:gd name="T32" fmla="*/ 53 w 55"/>
              <a:gd name="T33" fmla="*/ 41 h 51"/>
              <a:gd name="T34" fmla="*/ 51 w 55"/>
              <a:gd name="T35" fmla="*/ 38 h 51"/>
              <a:gd name="T36" fmla="*/ 51 w 55"/>
              <a:gd name="T37" fmla="*/ 36 h 51"/>
              <a:gd name="T38" fmla="*/ 49 w 55"/>
              <a:gd name="T39" fmla="*/ 32 h 51"/>
              <a:gd name="T40" fmla="*/ 51 w 55"/>
              <a:gd name="T41" fmla="*/ 30 h 51"/>
              <a:gd name="T42" fmla="*/ 47 w 55"/>
              <a:gd name="T43" fmla="*/ 28 h 51"/>
              <a:gd name="T44" fmla="*/ 47 w 55"/>
              <a:gd name="T45" fmla="*/ 26 h 51"/>
              <a:gd name="T46" fmla="*/ 49 w 55"/>
              <a:gd name="T47" fmla="*/ 23 h 51"/>
              <a:gd name="T48" fmla="*/ 47 w 55"/>
              <a:gd name="T49" fmla="*/ 19 h 51"/>
              <a:gd name="T50" fmla="*/ 44 w 55"/>
              <a:gd name="T51" fmla="*/ 17 h 51"/>
              <a:gd name="T52" fmla="*/ 42 w 55"/>
              <a:gd name="T53" fmla="*/ 13 h 51"/>
              <a:gd name="T54" fmla="*/ 40 w 55"/>
              <a:gd name="T55" fmla="*/ 11 h 51"/>
              <a:gd name="T56" fmla="*/ 36 w 55"/>
              <a:gd name="T57" fmla="*/ 11 h 51"/>
              <a:gd name="T58" fmla="*/ 29 w 55"/>
              <a:gd name="T59" fmla="*/ 10 h 51"/>
              <a:gd name="T60" fmla="*/ 29 w 55"/>
              <a:gd name="T61" fmla="*/ 11 h 51"/>
              <a:gd name="T62" fmla="*/ 25 w 55"/>
              <a:gd name="T63" fmla="*/ 10 h 51"/>
              <a:gd name="T64" fmla="*/ 21 w 55"/>
              <a:gd name="T65" fmla="*/ 8 h 51"/>
              <a:gd name="T66" fmla="*/ 15 w 55"/>
              <a:gd name="T67" fmla="*/ 6 h 51"/>
              <a:gd name="T68" fmla="*/ 15 w 55"/>
              <a:gd name="T69" fmla="*/ 4 h 51"/>
              <a:gd name="T70" fmla="*/ 13 w 55"/>
              <a:gd name="T71" fmla="*/ 0 h 51"/>
              <a:gd name="T72" fmla="*/ 10 w 55"/>
              <a:gd name="T73" fmla="*/ 2 h 51"/>
              <a:gd name="T74" fmla="*/ 8 w 55"/>
              <a:gd name="T75" fmla="*/ 6 h 51"/>
              <a:gd name="T76" fmla="*/ 6 w 55"/>
              <a:gd name="T77" fmla="*/ 10 h 51"/>
              <a:gd name="T78" fmla="*/ 8 w 55"/>
              <a:gd name="T79" fmla="*/ 11 h 51"/>
              <a:gd name="T80" fmla="*/ 6 w 55"/>
              <a:gd name="T81" fmla="*/ 13 h 51"/>
              <a:gd name="T82" fmla="*/ 4 w 55"/>
              <a:gd name="T83" fmla="*/ 13 h 51"/>
              <a:gd name="T84" fmla="*/ 0 w 55"/>
              <a:gd name="T85" fmla="*/ 21 h 51"/>
              <a:gd name="T86" fmla="*/ 4 w 55"/>
              <a:gd name="T87" fmla="*/ 23 h 51"/>
              <a:gd name="T88" fmla="*/ 8 w 55"/>
              <a:gd name="T89" fmla="*/ 23 h 51"/>
              <a:gd name="T90" fmla="*/ 8 w 55"/>
              <a:gd name="T91" fmla="*/ 26 h 51"/>
              <a:gd name="T92" fmla="*/ 6 w 55"/>
              <a:gd name="T93" fmla="*/ 28 h 51"/>
              <a:gd name="T94" fmla="*/ 6 w 55"/>
              <a:gd name="T95" fmla="*/ 30 h 51"/>
              <a:gd name="T96" fmla="*/ 2 w 55"/>
              <a:gd name="T97" fmla="*/ 32 h 51"/>
              <a:gd name="T98" fmla="*/ 2 w 55"/>
              <a:gd name="T99" fmla="*/ 38 h 51"/>
              <a:gd name="T100" fmla="*/ 4 w 55"/>
              <a:gd name="T101" fmla="*/ 39 h 51"/>
              <a:gd name="T102" fmla="*/ 6 w 55"/>
              <a:gd name="T103" fmla="*/ 41 h 51"/>
              <a:gd name="T104" fmla="*/ 6 w 55"/>
              <a:gd name="T105" fmla="*/ 45 h 51"/>
              <a:gd name="T106" fmla="*/ 10 w 55"/>
              <a:gd name="T107" fmla="*/ 47 h 51"/>
              <a:gd name="T108" fmla="*/ 15 w 55"/>
              <a:gd name="T109" fmla="*/ 49 h 51"/>
              <a:gd name="T110" fmla="*/ 17 w 55"/>
              <a:gd name="T111" fmla="*/ 4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" h="51">
                <a:moveTo>
                  <a:pt x="17" y="49"/>
                </a:moveTo>
                <a:lnTo>
                  <a:pt x="19" y="45"/>
                </a:lnTo>
                <a:lnTo>
                  <a:pt x="23" y="45"/>
                </a:lnTo>
                <a:lnTo>
                  <a:pt x="27" y="43"/>
                </a:lnTo>
                <a:lnTo>
                  <a:pt x="30" y="45"/>
                </a:lnTo>
                <a:lnTo>
                  <a:pt x="32" y="45"/>
                </a:lnTo>
                <a:lnTo>
                  <a:pt x="36" y="45"/>
                </a:lnTo>
                <a:lnTo>
                  <a:pt x="38" y="47"/>
                </a:lnTo>
                <a:lnTo>
                  <a:pt x="44" y="49"/>
                </a:lnTo>
                <a:lnTo>
                  <a:pt x="46" y="51"/>
                </a:lnTo>
                <a:lnTo>
                  <a:pt x="51" y="51"/>
                </a:lnTo>
                <a:lnTo>
                  <a:pt x="53" y="49"/>
                </a:lnTo>
                <a:lnTo>
                  <a:pt x="55" y="49"/>
                </a:lnTo>
                <a:lnTo>
                  <a:pt x="55" y="47"/>
                </a:lnTo>
                <a:lnTo>
                  <a:pt x="49" y="45"/>
                </a:lnTo>
                <a:lnTo>
                  <a:pt x="51" y="43"/>
                </a:lnTo>
                <a:lnTo>
                  <a:pt x="53" y="41"/>
                </a:lnTo>
                <a:lnTo>
                  <a:pt x="51" y="38"/>
                </a:lnTo>
                <a:lnTo>
                  <a:pt x="51" y="36"/>
                </a:lnTo>
                <a:lnTo>
                  <a:pt x="49" y="32"/>
                </a:lnTo>
                <a:lnTo>
                  <a:pt x="51" y="30"/>
                </a:lnTo>
                <a:lnTo>
                  <a:pt x="47" y="28"/>
                </a:lnTo>
                <a:lnTo>
                  <a:pt x="47" y="26"/>
                </a:lnTo>
                <a:lnTo>
                  <a:pt x="49" y="23"/>
                </a:lnTo>
                <a:lnTo>
                  <a:pt x="47" y="19"/>
                </a:lnTo>
                <a:lnTo>
                  <a:pt x="44" y="17"/>
                </a:lnTo>
                <a:lnTo>
                  <a:pt x="42" y="13"/>
                </a:lnTo>
                <a:lnTo>
                  <a:pt x="40" y="11"/>
                </a:lnTo>
                <a:lnTo>
                  <a:pt x="36" y="11"/>
                </a:lnTo>
                <a:lnTo>
                  <a:pt x="29" y="10"/>
                </a:lnTo>
                <a:lnTo>
                  <a:pt x="29" y="11"/>
                </a:lnTo>
                <a:lnTo>
                  <a:pt x="25" y="10"/>
                </a:lnTo>
                <a:lnTo>
                  <a:pt x="21" y="8"/>
                </a:lnTo>
                <a:lnTo>
                  <a:pt x="15" y="6"/>
                </a:lnTo>
                <a:lnTo>
                  <a:pt x="15" y="4"/>
                </a:lnTo>
                <a:lnTo>
                  <a:pt x="13" y="0"/>
                </a:lnTo>
                <a:lnTo>
                  <a:pt x="10" y="2"/>
                </a:lnTo>
                <a:lnTo>
                  <a:pt x="8" y="6"/>
                </a:lnTo>
                <a:lnTo>
                  <a:pt x="6" y="10"/>
                </a:lnTo>
                <a:lnTo>
                  <a:pt x="8" y="11"/>
                </a:lnTo>
                <a:lnTo>
                  <a:pt x="6" y="13"/>
                </a:lnTo>
                <a:lnTo>
                  <a:pt x="4" y="13"/>
                </a:lnTo>
                <a:lnTo>
                  <a:pt x="0" y="21"/>
                </a:lnTo>
                <a:lnTo>
                  <a:pt x="4" y="23"/>
                </a:lnTo>
                <a:lnTo>
                  <a:pt x="8" y="23"/>
                </a:lnTo>
                <a:lnTo>
                  <a:pt x="8" y="26"/>
                </a:lnTo>
                <a:lnTo>
                  <a:pt x="6" y="28"/>
                </a:lnTo>
                <a:lnTo>
                  <a:pt x="6" y="30"/>
                </a:lnTo>
                <a:lnTo>
                  <a:pt x="2" y="32"/>
                </a:lnTo>
                <a:lnTo>
                  <a:pt x="2" y="38"/>
                </a:lnTo>
                <a:lnTo>
                  <a:pt x="4" y="39"/>
                </a:lnTo>
                <a:lnTo>
                  <a:pt x="6" y="41"/>
                </a:lnTo>
                <a:lnTo>
                  <a:pt x="6" y="45"/>
                </a:lnTo>
                <a:lnTo>
                  <a:pt x="10" y="47"/>
                </a:lnTo>
                <a:lnTo>
                  <a:pt x="15" y="49"/>
                </a:lnTo>
                <a:lnTo>
                  <a:pt x="17" y="4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Freeform 1111">
            <a:extLst>
              <a:ext uri="{FF2B5EF4-FFF2-40B4-BE49-F238E27FC236}">
                <a16:creationId xmlns:a16="http://schemas.microsoft.com/office/drawing/2014/main" id="{960DB30C-7470-460D-997A-19172E5751F8}"/>
              </a:ext>
            </a:extLst>
          </p:cNvPr>
          <p:cNvSpPr>
            <a:spLocks/>
          </p:cNvSpPr>
          <p:nvPr/>
        </p:nvSpPr>
        <p:spPr bwMode="auto">
          <a:xfrm>
            <a:off x="4062604" y="1470200"/>
            <a:ext cx="9711" cy="9711"/>
          </a:xfrm>
          <a:custGeom>
            <a:avLst/>
            <a:gdLst>
              <a:gd name="T0" fmla="*/ 0 w 6"/>
              <a:gd name="T1" fmla="*/ 4 h 6"/>
              <a:gd name="T2" fmla="*/ 2 w 6"/>
              <a:gd name="T3" fmla="*/ 4 h 6"/>
              <a:gd name="T4" fmla="*/ 2 w 6"/>
              <a:gd name="T5" fmla="*/ 6 h 6"/>
              <a:gd name="T6" fmla="*/ 2 w 6"/>
              <a:gd name="T7" fmla="*/ 6 h 6"/>
              <a:gd name="T8" fmla="*/ 6 w 6"/>
              <a:gd name="T9" fmla="*/ 4 h 6"/>
              <a:gd name="T10" fmla="*/ 4 w 6"/>
              <a:gd name="T11" fmla="*/ 2 h 6"/>
              <a:gd name="T12" fmla="*/ 2 w 6"/>
              <a:gd name="T13" fmla="*/ 0 h 6"/>
              <a:gd name="T14" fmla="*/ 2 w 6"/>
              <a:gd name="T15" fmla="*/ 0 h 6"/>
              <a:gd name="T16" fmla="*/ 0 w 6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0" y="4"/>
                </a:moveTo>
                <a:lnTo>
                  <a:pt x="2" y="4"/>
                </a:lnTo>
                <a:lnTo>
                  <a:pt x="2" y="6"/>
                </a:lnTo>
                <a:lnTo>
                  <a:pt x="2" y="6"/>
                </a:lnTo>
                <a:lnTo>
                  <a:pt x="6" y="4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Freeform 1112">
            <a:extLst>
              <a:ext uri="{FF2B5EF4-FFF2-40B4-BE49-F238E27FC236}">
                <a16:creationId xmlns:a16="http://schemas.microsoft.com/office/drawing/2014/main" id="{5142C466-799B-4A79-A0E4-5299668BAB08}"/>
              </a:ext>
            </a:extLst>
          </p:cNvPr>
          <p:cNvSpPr>
            <a:spLocks/>
          </p:cNvSpPr>
          <p:nvPr/>
        </p:nvSpPr>
        <p:spPr bwMode="auto">
          <a:xfrm>
            <a:off x="3716234" y="1879694"/>
            <a:ext cx="11330" cy="12948"/>
          </a:xfrm>
          <a:custGeom>
            <a:avLst/>
            <a:gdLst>
              <a:gd name="T0" fmla="*/ 7 w 7"/>
              <a:gd name="T1" fmla="*/ 0 h 8"/>
              <a:gd name="T2" fmla="*/ 5 w 7"/>
              <a:gd name="T3" fmla="*/ 2 h 8"/>
              <a:gd name="T4" fmla="*/ 3 w 7"/>
              <a:gd name="T5" fmla="*/ 2 h 8"/>
              <a:gd name="T6" fmla="*/ 1 w 7"/>
              <a:gd name="T7" fmla="*/ 2 h 8"/>
              <a:gd name="T8" fmla="*/ 0 w 7"/>
              <a:gd name="T9" fmla="*/ 4 h 8"/>
              <a:gd name="T10" fmla="*/ 1 w 7"/>
              <a:gd name="T11" fmla="*/ 6 h 8"/>
              <a:gd name="T12" fmla="*/ 3 w 7"/>
              <a:gd name="T13" fmla="*/ 8 h 8"/>
              <a:gd name="T14" fmla="*/ 7 w 7"/>
              <a:gd name="T15" fmla="*/ 6 h 8"/>
              <a:gd name="T16" fmla="*/ 7 w 7"/>
              <a:gd name="T17" fmla="*/ 4 h 8"/>
              <a:gd name="T18" fmla="*/ 7 w 7"/>
              <a:gd name="T19" fmla="*/ 2 h 8"/>
              <a:gd name="T20" fmla="*/ 7 w 7"/>
              <a:gd name="T21" fmla="*/ 0 h 8"/>
              <a:gd name="T22" fmla="*/ 7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7" y="0"/>
                </a:moveTo>
                <a:lnTo>
                  <a:pt x="5" y="2"/>
                </a:lnTo>
                <a:lnTo>
                  <a:pt x="3" y="2"/>
                </a:lnTo>
                <a:lnTo>
                  <a:pt x="1" y="2"/>
                </a:lnTo>
                <a:lnTo>
                  <a:pt x="0" y="4"/>
                </a:lnTo>
                <a:lnTo>
                  <a:pt x="1" y="6"/>
                </a:lnTo>
                <a:lnTo>
                  <a:pt x="3" y="8"/>
                </a:lnTo>
                <a:lnTo>
                  <a:pt x="7" y="6"/>
                </a:lnTo>
                <a:lnTo>
                  <a:pt x="7" y="4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Freeform 1113">
            <a:extLst>
              <a:ext uri="{FF2B5EF4-FFF2-40B4-BE49-F238E27FC236}">
                <a16:creationId xmlns:a16="http://schemas.microsoft.com/office/drawing/2014/main" id="{EE9AF3E5-CAE5-4992-A3A3-B0544B049782}"/>
              </a:ext>
            </a:extLst>
          </p:cNvPr>
          <p:cNvSpPr>
            <a:spLocks/>
          </p:cNvSpPr>
          <p:nvPr/>
        </p:nvSpPr>
        <p:spPr bwMode="auto">
          <a:xfrm>
            <a:off x="4099831" y="1394128"/>
            <a:ext cx="6474" cy="6474"/>
          </a:xfrm>
          <a:custGeom>
            <a:avLst/>
            <a:gdLst>
              <a:gd name="T0" fmla="*/ 2 w 4"/>
              <a:gd name="T1" fmla="*/ 2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4 w 4"/>
              <a:gd name="T9" fmla="*/ 0 h 4"/>
              <a:gd name="T10" fmla="*/ 2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6" name="Freeform 1114">
            <a:extLst>
              <a:ext uri="{FF2B5EF4-FFF2-40B4-BE49-F238E27FC236}">
                <a16:creationId xmlns:a16="http://schemas.microsoft.com/office/drawing/2014/main" id="{13130EE2-5D9B-4A45-8F7E-476D800A52BB}"/>
              </a:ext>
            </a:extLst>
          </p:cNvPr>
          <p:cNvSpPr>
            <a:spLocks/>
          </p:cNvSpPr>
          <p:nvPr/>
        </p:nvSpPr>
        <p:spPr bwMode="auto">
          <a:xfrm>
            <a:off x="4048037" y="1536561"/>
            <a:ext cx="6474" cy="12948"/>
          </a:xfrm>
          <a:custGeom>
            <a:avLst/>
            <a:gdLst>
              <a:gd name="T0" fmla="*/ 0 w 4"/>
              <a:gd name="T1" fmla="*/ 2 h 8"/>
              <a:gd name="T2" fmla="*/ 2 w 4"/>
              <a:gd name="T3" fmla="*/ 6 h 8"/>
              <a:gd name="T4" fmla="*/ 2 w 4"/>
              <a:gd name="T5" fmla="*/ 8 h 8"/>
              <a:gd name="T6" fmla="*/ 4 w 4"/>
              <a:gd name="T7" fmla="*/ 8 h 8"/>
              <a:gd name="T8" fmla="*/ 4 w 4"/>
              <a:gd name="T9" fmla="*/ 4 h 8"/>
              <a:gd name="T10" fmla="*/ 4 w 4"/>
              <a:gd name="T11" fmla="*/ 2 h 8"/>
              <a:gd name="T12" fmla="*/ 2 w 4"/>
              <a:gd name="T13" fmla="*/ 0 h 8"/>
              <a:gd name="T14" fmla="*/ 0 w 4"/>
              <a:gd name="T1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8">
                <a:moveTo>
                  <a:pt x="0" y="2"/>
                </a:moveTo>
                <a:lnTo>
                  <a:pt x="2" y="6"/>
                </a:lnTo>
                <a:lnTo>
                  <a:pt x="2" y="8"/>
                </a:lnTo>
                <a:lnTo>
                  <a:pt x="4" y="8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7" name="Freeform 1115">
            <a:extLst>
              <a:ext uri="{FF2B5EF4-FFF2-40B4-BE49-F238E27FC236}">
                <a16:creationId xmlns:a16="http://schemas.microsoft.com/office/drawing/2014/main" id="{FE9C4B97-E96A-4D2F-9C8D-AA3B7422109B}"/>
              </a:ext>
            </a:extLst>
          </p:cNvPr>
          <p:cNvSpPr>
            <a:spLocks/>
          </p:cNvSpPr>
          <p:nvPr/>
        </p:nvSpPr>
        <p:spPr bwMode="auto">
          <a:xfrm>
            <a:off x="4289202" y="1743735"/>
            <a:ext cx="4856" cy="8093"/>
          </a:xfrm>
          <a:custGeom>
            <a:avLst/>
            <a:gdLst>
              <a:gd name="T0" fmla="*/ 0 w 3"/>
              <a:gd name="T1" fmla="*/ 2 h 5"/>
              <a:gd name="T2" fmla="*/ 2 w 3"/>
              <a:gd name="T3" fmla="*/ 5 h 5"/>
              <a:gd name="T4" fmla="*/ 3 w 3"/>
              <a:gd name="T5" fmla="*/ 4 h 5"/>
              <a:gd name="T6" fmla="*/ 3 w 3"/>
              <a:gd name="T7" fmla="*/ 2 h 5"/>
              <a:gd name="T8" fmla="*/ 2 w 3"/>
              <a:gd name="T9" fmla="*/ 0 h 5"/>
              <a:gd name="T10" fmla="*/ 0 w 3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0" y="2"/>
                </a:moveTo>
                <a:lnTo>
                  <a:pt x="2" y="5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8" name="Freeform 1116">
            <a:extLst>
              <a:ext uri="{FF2B5EF4-FFF2-40B4-BE49-F238E27FC236}">
                <a16:creationId xmlns:a16="http://schemas.microsoft.com/office/drawing/2014/main" id="{DCABE7C8-C91E-42AA-9CD4-41AFEC526479}"/>
              </a:ext>
            </a:extLst>
          </p:cNvPr>
          <p:cNvSpPr>
            <a:spLocks/>
          </p:cNvSpPr>
          <p:nvPr/>
        </p:nvSpPr>
        <p:spPr bwMode="auto">
          <a:xfrm>
            <a:off x="4307006" y="1751828"/>
            <a:ext cx="6474" cy="3237"/>
          </a:xfrm>
          <a:custGeom>
            <a:avLst/>
            <a:gdLst>
              <a:gd name="T0" fmla="*/ 0 w 4"/>
              <a:gd name="T1" fmla="*/ 0 h 2"/>
              <a:gd name="T2" fmla="*/ 2 w 4"/>
              <a:gd name="T3" fmla="*/ 2 h 2"/>
              <a:gd name="T4" fmla="*/ 4 w 4"/>
              <a:gd name="T5" fmla="*/ 2 h 2"/>
              <a:gd name="T6" fmla="*/ 4 w 4"/>
              <a:gd name="T7" fmla="*/ 2 h 2"/>
              <a:gd name="T8" fmla="*/ 2 w 4"/>
              <a:gd name="T9" fmla="*/ 0 h 2"/>
              <a:gd name="T10" fmla="*/ 0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9" name="Freeform 1117">
            <a:extLst>
              <a:ext uri="{FF2B5EF4-FFF2-40B4-BE49-F238E27FC236}">
                <a16:creationId xmlns:a16="http://schemas.microsoft.com/office/drawing/2014/main" id="{84851CBA-47A2-405B-9CCA-1BCF619883C2}"/>
              </a:ext>
            </a:extLst>
          </p:cNvPr>
          <p:cNvSpPr>
            <a:spLocks/>
          </p:cNvSpPr>
          <p:nvPr/>
        </p:nvSpPr>
        <p:spPr bwMode="auto">
          <a:xfrm>
            <a:off x="4417067" y="1823045"/>
            <a:ext cx="6474" cy="8093"/>
          </a:xfrm>
          <a:custGeom>
            <a:avLst/>
            <a:gdLst>
              <a:gd name="T0" fmla="*/ 0 w 4"/>
              <a:gd name="T1" fmla="*/ 1 h 5"/>
              <a:gd name="T2" fmla="*/ 0 w 4"/>
              <a:gd name="T3" fmla="*/ 3 h 5"/>
              <a:gd name="T4" fmla="*/ 2 w 4"/>
              <a:gd name="T5" fmla="*/ 5 h 5"/>
              <a:gd name="T6" fmla="*/ 4 w 4"/>
              <a:gd name="T7" fmla="*/ 5 h 5"/>
              <a:gd name="T8" fmla="*/ 4 w 4"/>
              <a:gd name="T9" fmla="*/ 1 h 5"/>
              <a:gd name="T10" fmla="*/ 2 w 4"/>
              <a:gd name="T11" fmla="*/ 0 h 5"/>
              <a:gd name="T12" fmla="*/ 0 w 4"/>
              <a:gd name="T1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0" y="1"/>
                </a:moveTo>
                <a:lnTo>
                  <a:pt x="0" y="3"/>
                </a:lnTo>
                <a:lnTo>
                  <a:pt x="2" y="5"/>
                </a:lnTo>
                <a:lnTo>
                  <a:pt x="4" y="5"/>
                </a:lnTo>
                <a:lnTo>
                  <a:pt x="4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Freeform 1118">
            <a:extLst>
              <a:ext uri="{FF2B5EF4-FFF2-40B4-BE49-F238E27FC236}">
                <a16:creationId xmlns:a16="http://schemas.microsoft.com/office/drawing/2014/main" id="{8D712058-7010-45D3-A629-3BEA6DD6F4CE}"/>
              </a:ext>
            </a:extLst>
          </p:cNvPr>
          <p:cNvSpPr>
            <a:spLocks/>
          </p:cNvSpPr>
          <p:nvPr/>
        </p:nvSpPr>
        <p:spPr bwMode="auto">
          <a:xfrm>
            <a:off x="4407356" y="1831137"/>
            <a:ext cx="9711" cy="12948"/>
          </a:xfrm>
          <a:custGeom>
            <a:avLst/>
            <a:gdLst>
              <a:gd name="T0" fmla="*/ 2 w 6"/>
              <a:gd name="T1" fmla="*/ 8 h 8"/>
              <a:gd name="T2" fmla="*/ 2 w 6"/>
              <a:gd name="T3" fmla="*/ 8 h 8"/>
              <a:gd name="T4" fmla="*/ 4 w 6"/>
              <a:gd name="T5" fmla="*/ 6 h 8"/>
              <a:gd name="T6" fmla="*/ 6 w 6"/>
              <a:gd name="T7" fmla="*/ 4 h 8"/>
              <a:gd name="T8" fmla="*/ 4 w 6"/>
              <a:gd name="T9" fmla="*/ 2 h 8"/>
              <a:gd name="T10" fmla="*/ 4 w 6"/>
              <a:gd name="T11" fmla="*/ 2 h 8"/>
              <a:gd name="T12" fmla="*/ 2 w 6"/>
              <a:gd name="T13" fmla="*/ 0 h 8"/>
              <a:gd name="T14" fmla="*/ 0 w 6"/>
              <a:gd name="T15" fmla="*/ 2 h 8"/>
              <a:gd name="T16" fmla="*/ 2 w 6"/>
              <a:gd name="T17" fmla="*/ 4 h 8"/>
              <a:gd name="T18" fmla="*/ 0 w 6"/>
              <a:gd name="T19" fmla="*/ 6 h 8"/>
              <a:gd name="T20" fmla="*/ 2 w 6"/>
              <a:gd name="T2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8">
                <a:moveTo>
                  <a:pt x="2" y="8"/>
                </a:move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Freeform 1119">
            <a:extLst>
              <a:ext uri="{FF2B5EF4-FFF2-40B4-BE49-F238E27FC236}">
                <a16:creationId xmlns:a16="http://schemas.microsoft.com/office/drawing/2014/main" id="{8662A4F3-D6DC-405A-8493-6D7FD61BD4F1}"/>
              </a:ext>
            </a:extLst>
          </p:cNvPr>
          <p:cNvSpPr>
            <a:spLocks/>
          </p:cNvSpPr>
          <p:nvPr/>
        </p:nvSpPr>
        <p:spPr bwMode="auto">
          <a:xfrm>
            <a:off x="4103068" y="1455633"/>
            <a:ext cx="8093" cy="17804"/>
          </a:xfrm>
          <a:custGeom>
            <a:avLst/>
            <a:gdLst>
              <a:gd name="T0" fmla="*/ 0 w 5"/>
              <a:gd name="T1" fmla="*/ 2 h 11"/>
              <a:gd name="T2" fmla="*/ 0 w 5"/>
              <a:gd name="T3" fmla="*/ 6 h 11"/>
              <a:gd name="T4" fmla="*/ 0 w 5"/>
              <a:gd name="T5" fmla="*/ 7 h 11"/>
              <a:gd name="T6" fmla="*/ 0 w 5"/>
              <a:gd name="T7" fmla="*/ 7 h 11"/>
              <a:gd name="T8" fmla="*/ 0 w 5"/>
              <a:gd name="T9" fmla="*/ 9 h 11"/>
              <a:gd name="T10" fmla="*/ 2 w 5"/>
              <a:gd name="T11" fmla="*/ 11 h 11"/>
              <a:gd name="T12" fmla="*/ 2 w 5"/>
              <a:gd name="T13" fmla="*/ 11 h 11"/>
              <a:gd name="T14" fmla="*/ 4 w 5"/>
              <a:gd name="T15" fmla="*/ 7 h 11"/>
              <a:gd name="T16" fmla="*/ 5 w 5"/>
              <a:gd name="T17" fmla="*/ 0 h 11"/>
              <a:gd name="T18" fmla="*/ 2 w 5"/>
              <a:gd name="T19" fmla="*/ 0 h 11"/>
              <a:gd name="T20" fmla="*/ 0 w 5"/>
              <a:gd name="T21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11">
                <a:moveTo>
                  <a:pt x="0" y="2"/>
                </a:move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0" y="9"/>
                </a:lnTo>
                <a:lnTo>
                  <a:pt x="2" y="11"/>
                </a:lnTo>
                <a:lnTo>
                  <a:pt x="2" y="11"/>
                </a:lnTo>
                <a:lnTo>
                  <a:pt x="4" y="7"/>
                </a:ln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Freeform 1120">
            <a:extLst>
              <a:ext uri="{FF2B5EF4-FFF2-40B4-BE49-F238E27FC236}">
                <a16:creationId xmlns:a16="http://schemas.microsoft.com/office/drawing/2014/main" id="{48487F84-D236-4A56-AA97-10DA2FE00F87}"/>
              </a:ext>
            </a:extLst>
          </p:cNvPr>
          <p:cNvSpPr>
            <a:spLocks/>
          </p:cNvSpPr>
          <p:nvPr/>
        </p:nvSpPr>
        <p:spPr bwMode="auto">
          <a:xfrm>
            <a:off x="4297294" y="1750210"/>
            <a:ext cx="3237" cy="4856"/>
          </a:xfrm>
          <a:custGeom>
            <a:avLst/>
            <a:gdLst>
              <a:gd name="T0" fmla="*/ 0 w 2"/>
              <a:gd name="T1" fmla="*/ 1 h 3"/>
              <a:gd name="T2" fmla="*/ 0 w 2"/>
              <a:gd name="T3" fmla="*/ 3 h 3"/>
              <a:gd name="T4" fmla="*/ 2 w 2"/>
              <a:gd name="T5" fmla="*/ 3 h 3"/>
              <a:gd name="T6" fmla="*/ 2 w 2"/>
              <a:gd name="T7" fmla="*/ 0 h 3"/>
              <a:gd name="T8" fmla="*/ 0 w 2"/>
              <a:gd name="T9" fmla="*/ 0 h 3"/>
              <a:gd name="T10" fmla="*/ 0 w 2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Freeform 1121">
            <a:extLst>
              <a:ext uri="{FF2B5EF4-FFF2-40B4-BE49-F238E27FC236}">
                <a16:creationId xmlns:a16="http://schemas.microsoft.com/office/drawing/2014/main" id="{7CF2F68B-E423-49B0-95EB-1BC2F1D26D4C}"/>
              </a:ext>
            </a:extLst>
          </p:cNvPr>
          <p:cNvSpPr>
            <a:spLocks/>
          </p:cNvSpPr>
          <p:nvPr/>
        </p:nvSpPr>
        <p:spPr bwMode="auto">
          <a:xfrm>
            <a:off x="4137058" y="1604540"/>
            <a:ext cx="8093" cy="4856"/>
          </a:xfrm>
          <a:custGeom>
            <a:avLst/>
            <a:gdLst>
              <a:gd name="T0" fmla="*/ 0 w 5"/>
              <a:gd name="T1" fmla="*/ 2 h 3"/>
              <a:gd name="T2" fmla="*/ 1 w 5"/>
              <a:gd name="T3" fmla="*/ 3 h 3"/>
              <a:gd name="T4" fmla="*/ 3 w 5"/>
              <a:gd name="T5" fmla="*/ 3 h 3"/>
              <a:gd name="T6" fmla="*/ 5 w 5"/>
              <a:gd name="T7" fmla="*/ 2 h 3"/>
              <a:gd name="T8" fmla="*/ 3 w 5"/>
              <a:gd name="T9" fmla="*/ 2 h 3"/>
              <a:gd name="T10" fmla="*/ 0 w 5"/>
              <a:gd name="T11" fmla="*/ 0 h 3"/>
              <a:gd name="T12" fmla="*/ 0 w 5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0" y="2"/>
                </a:moveTo>
                <a:lnTo>
                  <a:pt x="1" y="3"/>
                </a:lnTo>
                <a:lnTo>
                  <a:pt x="3" y="3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Rectangle 1122">
            <a:extLst>
              <a:ext uri="{FF2B5EF4-FFF2-40B4-BE49-F238E27FC236}">
                <a16:creationId xmlns:a16="http://schemas.microsoft.com/office/drawing/2014/main" id="{B577CA76-7062-40E7-9FAA-94903D964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9542" y="1442685"/>
            <a:ext cx="1619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Freeform 1123">
            <a:extLst>
              <a:ext uri="{FF2B5EF4-FFF2-40B4-BE49-F238E27FC236}">
                <a16:creationId xmlns:a16="http://schemas.microsoft.com/office/drawing/2014/main" id="{0B591941-64A7-4663-8D6A-9E3A94A898DE}"/>
              </a:ext>
            </a:extLst>
          </p:cNvPr>
          <p:cNvSpPr>
            <a:spLocks/>
          </p:cNvSpPr>
          <p:nvPr/>
        </p:nvSpPr>
        <p:spPr bwMode="auto">
          <a:xfrm>
            <a:off x="4109542" y="1364994"/>
            <a:ext cx="4856" cy="3237"/>
          </a:xfrm>
          <a:custGeom>
            <a:avLst/>
            <a:gdLst>
              <a:gd name="T0" fmla="*/ 0 w 3"/>
              <a:gd name="T1" fmla="*/ 2 h 2"/>
              <a:gd name="T2" fmla="*/ 0 w 3"/>
              <a:gd name="T3" fmla="*/ 2 h 2"/>
              <a:gd name="T4" fmla="*/ 3 w 3"/>
              <a:gd name="T5" fmla="*/ 2 h 2"/>
              <a:gd name="T6" fmla="*/ 3 w 3"/>
              <a:gd name="T7" fmla="*/ 0 h 2"/>
              <a:gd name="T8" fmla="*/ 0 w 3"/>
              <a:gd name="T9" fmla="*/ 0 h 2"/>
              <a:gd name="T10" fmla="*/ 0 w 3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2"/>
                </a:move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6" name="Freeform 1124">
            <a:extLst>
              <a:ext uri="{FF2B5EF4-FFF2-40B4-BE49-F238E27FC236}">
                <a16:creationId xmlns:a16="http://schemas.microsoft.com/office/drawing/2014/main" id="{DE0A20B4-7825-46D3-BABF-4A0C89D8CC89}"/>
              </a:ext>
            </a:extLst>
          </p:cNvPr>
          <p:cNvSpPr>
            <a:spLocks/>
          </p:cNvSpPr>
          <p:nvPr/>
        </p:nvSpPr>
        <p:spPr bwMode="auto">
          <a:xfrm>
            <a:off x="3944450" y="1403839"/>
            <a:ext cx="33990" cy="9711"/>
          </a:xfrm>
          <a:custGeom>
            <a:avLst/>
            <a:gdLst>
              <a:gd name="T0" fmla="*/ 2 w 21"/>
              <a:gd name="T1" fmla="*/ 4 h 6"/>
              <a:gd name="T2" fmla="*/ 9 w 21"/>
              <a:gd name="T3" fmla="*/ 6 h 6"/>
              <a:gd name="T4" fmla="*/ 11 w 21"/>
              <a:gd name="T5" fmla="*/ 4 h 6"/>
              <a:gd name="T6" fmla="*/ 15 w 21"/>
              <a:gd name="T7" fmla="*/ 4 h 6"/>
              <a:gd name="T8" fmla="*/ 17 w 21"/>
              <a:gd name="T9" fmla="*/ 6 h 6"/>
              <a:gd name="T10" fmla="*/ 19 w 21"/>
              <a:gd name="T11" fmla="*/ 4 h 6"/>
              <a:gd name="T12" fmla="*/ 21 w 21"/>
              <a:gd name="T13" fmla="*/ 4 h 6"/>
              <a:gd name="T14" fmla="*/ 21 w 21"/>
              <a:gd name="T15" fmla="*/ 2 h 6"/>
              <a:gd name="T16" fmla="*/ 19 w 21"/>
              <a:gd name="T17" fmla="*/ 0 h 6"/>
              <a:gd name="T18" fmla="*/ 11 w 21"/>
              <a:gd name="T19" fmla="*/ 2 h 6"/>
              <a:gd name="T20" fmla="*/ 9 w 21"/>
              <a:gd name="T21" fmla="*/ 2 h 6"/>
              <a:gd name="T22" fmla="*/ 7 w 21"/>
              <a:gd name="T23" fmla="*/ 2 h 6"/>
              <a:gd name="T24" fmla="*/ 4 w 21"/>
              <a:gd name="T25" fmla="*/ 0 h 6"/>
              <a:gd name="T26" fmla="*/ 0 w 21"/>
              <a:gd name="T27" fmla="*/ 2 h 6"/>
              <a:gd name="T28" fmla="*/ 2 w 21"/>
              <a:gd name="T2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6">
                <a:moveTo>
                  <a:pt x="2" y="4"/>
                </a:moveTo>
                <a:lnTo>
                  <a:pt x="9" y="6"/>
                </a:lnTo>
                <a:lnTo>
                  <a:pt x="11" y="4"/>
                </a:lnTo>
                <a:lnTo>
                  <a:pt x="15" y="4"/>
                </a:lnTo>
                <a:lnTo>
                  <a:pt x="17" y="6"/>
                </a:lnTo>
                <a:lnTo>
                  <a:pt x="19" y="4"/>
                </a:lnTo>
                <a:lnTo>
                  <a:pt x="21" y="4"/>
                </a:lnTo>
                <a:lnTo>
                  <a:pt x="21" y="2"/>
                </a:lnTo>
                <a:lnTo>
                  <a:pt x="19" y="0"/>
                </a:lnTo>
                <a:lnTo>
                  <a:pt x="11" y="2"/>
                </a:lnTo>
                <a:lnTo>
                  <a:pt x="9" y="2"/>
                </a:lnTo>
                <a:lnTo>
                  <a:pt x="7" y="2"/>
                </a:lnTo>
                <a:lnTo>
                  <a:pt x="4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7" name="Freeform 1125">
            <a:extLst>
              <a:ext uri="{FF2B5EF4-FFF2-40B4-BE49-F238E27FC236}">
                <a16:creationId xmlns:a16="http://schemas.microsoft.com/office/drawing/2014/main" id="{E43CCE4E-5660-41F6-8E94-7F89A54E0CA5}"/>
              </a:ext>
            </a:extLst>
          </p:cNvPr>
          <p:cNvSpPr>
            <a:spLocks/>
          </p:cNvSpPr>
          <p:nvPr/>
        </p:nvSpPr>
        <p:spPr bwMode="auto">
          <a:xfrm>
            <a:off x="3633688" y="1316437"/>
            <a:ext cx="59886" cy="38845"/>
          </a:xfrm>
          <a:custGeom>
            <a:avLst/>
            <a:gdLst>
              <a:gd name="T0" fmla="*/ 5 w 37"/>
              <a:gd name="T1" fmla="*/ 20 h 24"/>
              <a:gd name="T2" fmla="*/ 7 w 37"/>
              <a:gd name="T3" fmla="*/ 24 h 24"/>
              <a:gd name="T4" fmla="*/ 7 w 37"/>
              <a:gd name="T5" fmla="*/ 24 h 24"/>
              <a:gd name="T6" fmla="*/ 9 w 37"/>
              <a:gd name="T7" fmla="*/ 22 h 24"/>
              <a:gd name="T8" fmla="*/ 11 w 37"/>
              <a:gd name="T9" fmla="*/ 22 h 24"/>
              <a:gd name="T10" fmla="*/ 15 w 37"/>
              <a:gd name="T11" fmla="*/ 20 h 24"/>
              <a:gd name="T12" fmla="*/ 17 w 37"/>
              <a:gd name="T13" fmla="*/ 17 h 24"/>
              <a:gd name="T14" fmla="*/ 28 w 37"/>
              <a:gd name="T15" fmla="*/ 9 h 24"/>
              <a:gd name="T16" fmla="*/ 32 w 37"/>
              <a:gd name="T17" fmla="*/ 7 h 24"/>
              <a:gd name="T18" fmla="*/ 37 w 37"/>
              <a:gd name="T19" fmla="*/ 3 h 24"/>
              <a:gd name="T20" fmla="*/ 37 w 37"/>
              <a:gd name="T21" fmla="*/ 0 h 24"/>
              <a:gd name="T22" fmla="*/ 37 w 37"/>
              <a:gd name="T23" fmla="*/ 0 h 24"/>
              <a:gd name="T24" fmla="*/ 32 w 37"/>
              <a:gd name="T25" fmla="*/ 2 h 24"/>
              <a:gd name="T26" fmla="*/ 30 w 37"/>
              <a:gd name="T27" fmla="*/ 2 h 24"/>
              <a:gd name="T28" fmla="*/ 26 w 37"/>
              <a:gd name="T29" fmla="*/ 2 h 24"/>
              <a:gd name="T30" fmla="*/ 22 w 37"/>
              <a:gd name="T31" fmla="*/ 3 h 24"/>
              <a:gd name="T32" fmla="*/ 17 w 37"/>
              <a:gd name="T33" fmla="*/ 7 h 24"/>
              <a:gd name="T34" fmla="*/ 15 w 37"/>
              <a:gd name="T35" fmla="*/ 7 h 24"/>
              <a:gd name="T36" fmla="*/ 13 w 37"/>
              <a:gd name="T37" fmla="*/ 9 h 24"/>
              <a:gd name="T38" fmla="*/ 7 w 37"/>
              <a:gd name="T39" fmla="*/ 11 h 24"/>
              <a:gd name="T40" fmla="*/ 2 w 37"/>
              <a:gd name="T41" fmla="*/ 17 h 24"/>
              <a:gd name="T42" fmla="*/ 0 w 37"/>
              <a:gd name="T43" fmla="*/ 18 h 24"/>
              <a:gd name="T44" fmla="*/ 2 w 37"/>
              <a:gd name="T45" fmla="*/ 20 h 24"/>
              <a:gd name="T46" fmla="*/ 4 w 37"/>
              <a:gd name="T47" fmla="*/ 20 h 24"/>
              <a:gd name="T48" fmla="*/ 5 w 37"/>
              <a:gd name="T49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" h="24">
                <a:moveTo>
                  <a:pt x="5" y="20"/>
                </a:moveTo>
                <a:lnTo>
                  <a:pt x="7" y="24"/>
                </a:lnTo>
                <a:lnTo>
                  <a:pt x="7" y="24"/>
                </a:lnTo>
                <a:lnTo>
                  <a:pt x="9" y="22"/>
                </a:lnTo>
                <a:lnTo>
                  <a:pt x="11" y="22"/>
                </a:lnTo>
                <a:lnTo>
                  <a:pt x="15" y="20"/>
                </a:lnTo>
                <a:lnTo>
                  <a:pt x="17" y="17"/>
                </a:lnTo>
                <a:lnTo>
                  <a:pt x="28" y="9"/>
                </a:lnTo>
                <a:lnTo>
                  <a:pt x="32" y="7"/>
                </a:lnTo>
                <a:lnTo>
                  <a:pt x="37" y="3"/>
                </a:lnTo>
                <a:lnTo>
                  <a:pt x="37" y="0"/>
                </a:lnTo>
                <a:lnTo>
                  <a:pt x="37" y="0"/>
                </a:lnTo>
                <a:lnTo>
                  <a:pt x="32" y="2"/>
                </a:lnTo>
                <a:lnTo>
                  <a:pt x="30" y="2"/>
                </a:lnTo>
                <a:lnTo>
                  <a:pt x="26" y="2"/>
                </a:lnTo>
                <a:lnTo>
                  <a:pt x="22" y="3"/>
                </a:lnTo>
                <a:lnTo>
                  <a:pt x="17" y="7"/>
                </a:lnTo>
                <a:lnTo>
                  <a:pt x="15" y="7"/>
                </a:lnTo>
                <a:lnTo>
                  <a:pt x="13" y="9"/>
                </a:lnTo>
                <a:lnTo>
                  <a:pt x="7" y="11"/>
                </a:lnTo>
                <a:lnTo>
                  <a:pt x="2" y="17"/>
                </a:lnTo>
                <a:lnTo>
                  <a:pt x="0" y="18"/>
                </a:lnTo>
                <a:lnTo>
                  <a:pt x="2" y="20"/>
                </a:lnTo>
                <a:lnTo>
                  <a:pt x="4" y="20"/>
                </a:lnTo>
                <a:lnTo>
                  <a:pt x="5" y="2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8" name="Freeform 1126">
            <a:extLst>
              <a:ext uri="{FF2B5EF4-FFF2-40B4-BE49-F238E27FC236}">
                <a16:creationId xmlns:a16="http://schemas.microsoft.com/office/drawing/2014/main" id="{9431A0E7-392A-4481-8265-410EB58FC53E}"/>
              </a:ext>
            </a:extLst>
          </p:cNvPr>
          <p:cNvSpPr>
            <a:spLocks/>
          </p:cNvSpPr>
          <p:nvPr/>
        </p:nvSpPr>
        <p:spPr bwMode="auto">
          <a:xfrm>
            <a:off x="3876471" y="1858653"/>
            <a:ext cx="6474" cy="12948"/>
          </a:xfrm>
          <a:custGeom>
            <a:avLst/>
            <a:gdLst>
              <a:gd name="T0" fmla="*/ 4 w 4"/>
              <a:gd name="T1" fmla="*/ 4 h 8"/>
              <a:gd name="T2" fmla="*/ 2 w 4"/>
              <a:gd name="T3" fmla="*/ 0 h 8"/>
              <a:gd name="T4" fmla="*/ 0 w 4"/>
              <a:gd name="T5" fmla="*/ 2 h 8"/>
              <a:gd name="T6" fmla="*/ 0 w 4"/>
              <a:gd name="T7" fmla="*/ 8 h 8"/>
              <a:gd name="T8" fmla="*/ 2 w 4"/>
              <a:gd name="T9" fmla="*/ 8 h 8"/>
              <a:gd name="T10" fmla="*/ 4 w 4"/>
              <a:gd name="T1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8">
                <a:moveTo>
                  <a:pt x="4" y="4"/>
                </a:moveTo>
                <a:lnTo>
                  <a:pt x="2" y="0"/>
                </a:lnTo>
                <a:lnTo>
                  <a:pt x="0" y="2"/>
                </a:lnTo>
                <a:lnTo>
                  <a:pt x="0" y="8"/>
                </a:lnTo>
                <a:lnTo>
                  <a:pt x="2" y="8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9" name="Freeform 1127">
            <a:extLst>
              <a:ext uri="{FF2B5EF4-FFF2-40B4-BE49-F238E27FC236}">
                <a16:creationId xmlns:a16="http://schemas.microsoft.com/office/drawing/2014/main" id="{CE810851-FE06-43FC-A5BF-EC9ADDC274BF}"/>
              </a:ext>
            </a:extLst>
          </p:cNvPr>
          <p:cNvSpPr>
            <a:spLocks/>
          </p:cNvSpPr>
          <p:nvPr/>
        </p:nvSpPr>
        <p:spPr bwMode="auto">
          <a:xfrm>
            <a:off x="3614265" y="1309963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2 w 2"/>
              <a:gd name="T5" fmla="*/ 0 h 4"/>
              <a:gd name="T6" fmla="*/ 0 w 2"/>
              <a:gd name="T7" fmla="*/ 4 h 4"/>
              <a:gd name="T8" fmla="*/ 0 w 2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2" y="0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0" name="Rectangle 1128">
            <a:extLst>
              <a:ext uri="{FF2B5EF4-FFF2-40B4-BE49-F238E27FC236}">
                <a16:creationId xmlns:a16="http://schemas.microsoft.com/office/drawing/2014/main" id="{C3882293-8E85-43D3-8C0F-2F9D3C9F6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1141" y="1897498"/>
            <a:ext cx="1619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1" name="Freeform 1129">
            <a:extLst>
              <a:ext uri="{FF2B5EF4-FFF2-40B4-BE49-F238E27FC236}">
                <a16:creationId xmlns:a16="http://schemas.microsoft.com/office/drawing/2014/main" id="{A0E24467-419B-4DA3-9ED6-EBDD8DC49134}"/>
              </a:ext>
            </a:extLst>
          </p:cNvPr>
          <p:cNvSpPr>
            <a:spLocks/>
          </p:cNvSpPr>
          <p:nvPr/>
        </p:nvSpPr>
        <p:spPr bwMode="auto">
          <a:xfrm>
            <a:off x="3813347" y="1771251"/>
            <a:ext cx="9711" cy="14567"/>
          </a:xfrm>
          <a:custGeom>
            <a:avLst/>
            <a:gdLst>
              <a:gd name="T0" fmla="*/ 4 w 6"/>
              <a:gd name="T1" fmla="*/ 0 h 9"/>
              <a:gd name="T2" fmla="*/ 2 w 6"/>
              <a:gd name="T3" fmla="*/ 0 h 9"/>
              <a:gd name="T4" fmla="*/ 0 w 6"/>
              <a:gd name="T5" fmla="*/ 3 h 9"/>
              <a:gd name="T6" fmla="*/ 2 w 6"/>
              <a:gd name="T7" fmla="*/ 5 h 9"/>
              <a:gd name="T8" fmla="*/ 2 w 6"/>
              <a:gd name="T9" fmla="*/ 9 h 9"/>
              <a:gd name="T10" fmla="*/ 4 w 6"/>
              <a:gd name="T11" fmla="*/ 9 h 9"/>
              <a:gd name="T12" fmla="*/ 4 w 6"/>
              <a:gd name="T13" fmla="*/ 5 h 9"/>
              <a:gd name="T14" fmla="*/ 6 w 6"/>
              <a:gd name="T15" fmla="*/ 3 h 9"/>
              <a:gd name="T16" fmla="*/ 4 w 6"/>
              <a:gd name="T17" fmla="*/ 2 h 9"/>
              <a:gd name="T18" fmla="*/ 6 w 6"/>
              <a:gd name="T19" fmla="*/ 2 h 9"/>
              <a:gd name="T20" fmla="*/ 4 w 6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9">
                <a:moveTo>
                  <a:pt x="4" y="0"/>
                </a:moveTo>
                <a:lnTo>
                  <a:pt x="2" y="0"/>
                </a:lnTo>
                <a:lnTo>
                  <a:pt x="0" y="3"/>
                </a:lnTo>
                <a:lnTo>
                  <a:pt x="2" y="5"/>
                </a:lnTo>
                <a:lnTo>
                  <a:pt x="2" y="9"/>
                </a:lnTo>
                <a:lnTo>
                  <a:pt x="4" y="9"/>
                </a:lnTo>
                <a:lnTo>
                  <a:pt x="4" y="5"/>
                </a:lnTo>
                <a:lnTo>
                  <a:pt x="6" y="3"/>
                </a:ln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Freeform 1130">
            <a:extLst>
              <a:ext uri="{FF2B5EF4-FFF2-40B4-BE49-F238E27FC236}">
                <a16:creationId xmlns:a16="http://schemas.microsoft.com/office/drawing/2014/main" id="{A32A9E3E-3408-4C3C-BEB5-C76D2E81F58E}"/>
              </a:ext>
            </a:extLst>
          </p:cNvPr>
          <p:cNvSpPr>
            <a:spLocks/>
          </p:cNvSpPr>
          <p:nvPr/>
        </p:nvSpPr>
        <p:spPr bwMode="auto">
          <a:xfrm>
            <a:off x="3779357" y="1543035"/>
            <a:ext cx="61505" cy="66361"/>
          </a:xfrm>
          <a:custGeom>
            <a:avLst/>
            <a:gdLst>
              <a:gd name="T0" fmla="*/ 11 w 38"/>
              <a:gd name="T1" fmla="*/ 41 h 41"/>
              <a:gd name="T2" fmla="*/ 13 w 38"/>
              <a:gd name="T3" fmla="*/ 41 h 41"/>
              <a:gd name="T4" fmla="*/ 11 w 38"/>
              <a:gd name="T5" fmla="*/ 38 h 41"/>
              <a:gd name="T6" fmla="*/ 15 w 38"/>
              <a:gd name="T7" fmla="*/ 38 h 41"/>
              <a:gd name="T8" fmla="*/ 17 w 38"/>
              <a:gd name="T9" fmla="*/ 38 h 41"/>
              <a:gd name="T10" fmla="*/ 21 w 38"/>
              <a:gd name="T11" fmla="*/ 32 h 41"/>
              <a:gd name="T12" fmla="*/ 25 w 38"/>
              <a:gd name="T13" fmla="*/ 30 h 41"/>
              <a:gd name="T14" fmla="*/ 30 w 38"/>
              <a:gd name="T15" fmla="*/ 25 h 41"/>
              <a:gd name="T16" fmla="*/ 32 w 38"/>
              <a:gd name="T17" fmla="*/ 25 h 41"/>
              <a:gd name="T18" fmla="*/ 36 w 38"/>
              <a:gd name="T19" fmla="*/ 21 h 41"/>
              <a:gd name="T20" fmla="*/ 36 w 38"/>
              <a:gd name="T21" fmla="*/ 19 h 41"/>
              <a:gd name="T22" fmla="*/ 38 w 38"/>
              <a:gd name="T23" fmla="*/ 17 h 41"/>
              <a:gd name="T24" fmla="*/ 38 w 38"/>
              <a:gd name="T25" fmla="*/ 15 h 41"/>
              <a:gd name="T26" fmla="*/ 36 w 38"/>
              <a:gd name="T27" fmla="*/ 13 h 41"/>
              <a:gd name="T28" fmla="*/ 36 w 38"/>
              <a:gd name="T29" fmla="*/ 11 h 41"/>
              <a:gd name="T30" fmla="*/ 36 w 38"/>
              <a:gd name="T31" fmla="*/ 10 h 41"/>
              <a:gd name="T32" fmla="*/ 34 w 38"/>
              <a:gd name="T33" fmla="*/ 4 h 41"/>
              <a:gd name="T34" fmla="*/ 30 w 38"/>
              <a:gd name="T35" fmla="*/ 4 h 41"/>
              <a:gd name="T36" fmla="*/ 28 w 38"/>
              <a:gd name="T37" fmla="*/ 6 h 41"/>
              <a:gd name="T38" fmla="*/ 27 w 38"/>
              <a:gd name="T39" fmla="*/ 4 h 41"/>
              <a:gd name="T40" fmla="*/ 25 w 38"/>
              <a:gd name="T41" fmla="*/ 4 h 41"/>
              <a:gd name="T42" fmla="*/ 21 w 38"/>
              <a:gd name="T43" fmla="*/ 2 h 41"/>
              <a:gd name="T44" fmla="*/ 19 w 38"/>
              <a:gd name="T45" fmla="*/ 2 h 41"/>
              <a:gd name="T46" fmla="*/ 15 w 38"/>
              <a:gd name="T47" fmla="*/ 0 h 41"/>
              <a:gd name="T48" fmla="*/ 11 w 38"/>
              <a:gd name="T49" fmla="*/ 0 h 41"/>
              <a:gd name="T50" fmla="*/ 8 w 38"/>
              <a:gd name="T51" fmla="*/ 4 h 41"/>
              <a:gd name="T52" fmla="*/ 6 w 38"/>
              <a:gd name="T53" fmla="*/ 4 h 41"/>
              <a:gd name="T54" fmla="*/ 0 w 38"/>
              <a:gd name="T55" fmla="*/ 10 h 41"/>
              <a:gd name="T56" fmla="*/ 0 w 38"/>
              <a:gd name="T57" fmla="*/ 10 h 41"/>
              <a:gd name="T58" fmla="*/ 4 w 38"/>
              <a:gd name="T59" fmla="*/ 13 h 41"/>
              <a:gd name="T60" fmla="*/ 6 w 38"/>
              <a:gd name="T61" fmla="*/ 17 h 41"/>
              <a:gd name="T62" fmla="*/ 6 w 38"/>
              <a:gd name="T63" fmla="*/ 21 h 41"/>
              <a:gd name="T64" fmla="*/ 8 w 38"/>
              <a:gd name="T65" fmla="*/ 25 h 41"/>
              <a:gd name="T66" fmla="*/ 6 w 38"/>
              <a:gd name="T67" fmla="*/ 26 h 41"/>
              <a:gd name="T68" fmla="*/ 6 w 38"/>
              <a:gd name="T69" fmla="*/ 28 h 41"/>
              <a:gd name="T70" fmla="*/ 8 w 38"/>
              <a:gd name="T71" fmla="*/ 32 h 41"/>
              <a:gd name="T72" fmla="*/ 10 w 38"/>
              <a:gd name="T73" fmla="*/ 40 h 41"/>
              <a:gd name="T74" fmla="*/ 11 w 38"/>
              <a:gd name="T7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" h="41">
                <a:moveTo>
                  <a:pt x="11" y="41"/>
                </a:moveTo>
                <a:lnTo>
                  <a:pt x="13" y="41"/>
                </a:lnTo>
                <a:lnTo>
                  <a:pt x="11" y="38"/>
                </a:lnTo>
                <a:lnTo>
                  <a:pt x="15" y="38"/>
                </a:lnTo>
                <a:lnTo>
                  <a:pt x="17" y="38"/>
                </a:lnTo>
                <a:lnTo>
                  <a:pt x="21" y="32"/>
                </a:lnTo>
                <a:lnTo>
                  <a:pt x="25" y="30"/>
                </a:lnTo>
                <a:lnTo>
                  <a:pt x="30" y="25"/>
                </a:lnTo>
                <a:lnTo>
                  <a:pt x="32" y="25"/>
                </a:lnTo>
                <a:lnTo>
                  <a:pt x="36" y="21"/>
                </a:lnTo>
                <a:lnTo>
                  <a:pt x="36" y="19"/>
                </a:lnTo>
                <a:lnTo>
                  <a:pt x="38" y="17"/>
                </a:lnTo>
                <a:lnTo>
                  <a:pt x="38" y="15"/>
                </a:lnTo>
                <a:lnTo>
                  <a:pt x="36" y="13"/>
                </a:lnTo>
                <a:lnTo>
                  <a:pt x="36" y="11"/>
                </a:lnTo>
                <a:lnTo>
                  <a:pt x="36" y="10"/>
                </a:lnTo>
                <a:lnTo>
                  <a:pt x="34" y="4"/>
                </a:lnTo>
                <a:lnTo>
                  <a:pt x="30" y="4"/>
                </a:lnTo>
                <a:lnTo>
                  <a:pt x="28" y="6"/>
                </a:lnTo>
                <a:lnTo>
                  <a:pt x="27" y="4"/>
                </a:lnTo>
                <a:lnTo>
                  <a:pt x="25" y="4"/>
                </a:lnTo>
                <a:lnTo>
                  <a:pt x="21" y="2"/>
                </a:lnTo>
                <a:lnTo>
                  <a:pt x="19" y="2"/>
                </a:lnTo>
                <a:lnTo>
                  <a:pt x="15" y="0"/>
                </a:lnTo>
                <a:lnTo>
                  <a:pt x="11" y="0"/>
                </a:lnTo>
                <a:lnTo>
                  <a:pt x="8" y="4"/>
                </a:lnTo>
                <a:lnTo>
                  <a:pt x="6" y="4"/>
                </a:lnTo>
                <a:lnTo>
                  <a:pt x="0" y="10"/>
                </a:lnTo>
                <a:lnTo>
                  <a:pt x="0" y="10"/>
                </a:lnTo>
                <a:lnTo>
                  <a:pt x="4" y="13"/>
                </a:lnTo>
                <a:lnTo>
                  <a:pt x="6" y="17"/>
                </a:lnTo>
                <a:lnTo>
                  <a:pt x="6" y="21"/>
                </a:lnTo>
                <a:lnTo>
                  <a:pt x="8" y="25"/>
                </a:lnTo>
                <a:lnTo>
                  <a:pt x="6" y="26"/>
                </a:lnTo>
                <a:lnTo>
                  <a:pt x="6" y="28"/>
                </a:lnTo>
                <a:lnTo>
                  <a:pt x="8" y="32"/>
                </a:lnTo>
                <a:lnTo>
                  <a:pt x="10" y="40"/>
                </a:lnTo>
                <a:lnTo>
                  <a:pt x="11" y="4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Freeform 1131">
            <a:extLst>
              <a:ext uri="{FF2B5EF4-FFF2-40B4-BE49-F238E27FC236}">
                <a16:creationId xmlns:a16="http://schemas.microsoft.com/office/drawing/2014/main" id="{F337F838-0FDC-466F-813E-0410925D838C}"/>
              </a:ext>
            </a:extLst>
          </p:cNvPr>
          <p:cNvSpPr>
            <a:spLocks/>
          </p:cNvSpPr>
          <p:nvPr/>
        </p:nvSpPr>
        <p:spPr bwMode="auto">
          <a:xfrm>
            <a:off x="3764790" y="1543035"/>
            <a:ext cx="8093" cy="6474"/>
          </a:xfrm>
          <a:custGeom>
            <a:avLst/>
            <a:gdLst>
              <a:gd name="T0" fmla="*/ 2 w 5"/>
              <a:gd name="T1" fmla="*/ 2 h 4"/>
              <a:gd name="T2" fmla="*/ 4 w 5"/>
              <a:gd name="T3" fmla="*/ 4 h 4"/>
              <a:gd name="T4" fmla="*/ 5 w 5"/>
              <a:gd name="T5" fmla="*/ 2 h 4"/>
              <a:gd name="T6" fmla="*/ 4 w 5"/>
              <a:gd name="T7" fmla="*/ 0 h 4"/>
              <a:gd name="T8" fmla="*/ 0 w 5"/>
              <a:gd name="T9" fmla="*/ 0 h 4"/>
              <a:gd name="T10" fmla="*/ 0 w 5"/>
              <a:gd name="T11" fmla="*/ 0 h 4"/>
              <a:gd name="T12" fmla="*/ 0 w 5"/>
              <a:gd name="T13" fmla="*/ 2 h 4"/>
              <a:gd name="T14" fmla="*/ 0 w 5"/>
              <a:gd name="T15" fmla="*/ 4 h 4"/>
              <a:gd name="T16" fmla="*/ 2 w 5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2"/>
                </a:moveTo>
                <a:lnTo>
                  <a:pt x="4" y="4"/>
                </a:lnTo>
                <a:lnTo>
                  <a:pt x="5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4" name="Freeform 1132">
            <a:extLst>
              <a:ext uri="{FF2B5EF4-FFF2-40B4-BE49-F238E27FC236}">
                <a16:creationId xmlns:a16="http://schemas.microsoft.com/office/drawing/2014/main" id="{5380EFD3-1FF7-404C-8415-C92817CBC7AD}"/>
              </a:ext>
            </a:extLst>
          </p:cNvPr>
          <p:cNvSpPr>
            <a:spLocks/>
          </p:cNvSpPr>
          <p:nvPr/>
        </p:nvSpPr>
        <p:spPr bwMode="auto">
          <a:xfrm>
            <a:off x="3560853" y="1913684"/>
            <a:ext cx="8093" cy="11330"/>
          </a:xfrm>
          <a:custGeom>
            <a:avLst/>
            <a:gdLst>
              <a:gd name="T0" fmla="*/ 1 w 5"/>
              <a:gd name="T1" fmla="*/ 0 h 7"/>
              <a:gd name="T2" fmla="*/ 1 w 5"/>
              <a:gd name="T3" fmla="*/ 2 h 7"/>
              <a:gd name="T4" fmla="*/ 0 w 5"/>
              <a:gd name="T5" fmla="*/ 2 h 7"/>
              <a:gd name="T6" fmla="*/ 0 w 5"/>
              <a:gd name="T7" fmla="*/ 2 h 7"/>
              <a:gd name="T8" fmla="*/ 0 w 5"/>
              <a:gd name="T9" fmla="*/ 5 h 7"/>
              <a:gd name="T10" fmla="*/ 1 w 5"/>
              <a:gd name="T11" fmla="*/ 7 h 7"/>
              <a:gd name="T12" fmla="*/ 3 w 5"/>
              <a:gd name="T13" fmla="*/ 4 h 7"/>
              <a:gd name="T14" fmla="*/ 3 w 5"/>
              <a:gd name="T15" fmla="*/ 2 h 7"/>
              <a:gd name="T16" fmla="*/ 5 w 5"/>
              <a:gd name="T17" fmla="*/ 0 h 7"/>
              <a:gd name="T18" fmla="*/ 1 w 5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7">
                <a:moveTo>
                  <a:pt x="1" y="0"/>
                </a:move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3" y="4"/>
                </a:lnTo>
                <a:lnTo>
                  <a:pt x="3" y="2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5" name="Freeform 1133">
            <a:extLst>
              <a:ext uri="{FF2B5EF4-FFF2-40B4-BE49-F238E27FC236}">
                <a16:creationId xmlns:a16="http://schemas.microsoft.com/office/drawing/2014/main" id="{1E7407E4-65F5-435A-A925-9295D863DCDA}"/>
              </a:ext>
            </a:extLst>
          </p:cNvPr>
          <p:cNvSpPr>
            <a:spLocks/>
          </p:cNvSpPr>
          <p:nvPr/>
        </p:nvSpPr>
        <p:spPr bwMode="auto">
          <a:xfrm>
            <a:off x="3560853" y="1873220"/>
            <a:ext cx="4856" cy="0"/>
          </a:xfrm>
          <a:custGeom>
            <a:avLst/>
            <a:gdLst>
              <a:gd name="T0" fmla="*/ 3 w 3"/>
              <a:gd name="T1" fmla="*/ 1 w 3"/>
              <a:gd name="T2" fmla="*/ 0 w 3"/>
              <a:gd name="T3" fmla="*/ 1 w 3"/>
              <a:gd name="T4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Freeform 1134">
            <a:extLst>
              <a:ext uri="{FF2B5EF4-FFF2-40B4-BE49-F238E27FC236}">
                <a16:creationId xmlns:a16="http://schemas.microsoft.com/office/drawing/2014/main" id="{B74D1BC8-A236-4764-AD2E-3DDBCDE5E1CE}"/>
              </a:ext>
            </a:extLst>
          </p:cNvPr>
          <p:cNvSpPr>
            <a:spLocks/>
          </p:cNvSpPr>
          <p:nvPr/>
        </p:nvSpPr>
        <p:spPr bwMode="auto">
          <a:xfrm>
            <a:off x="3541430" y="1879694"/>
            <a:ext cx="6474" cy="3237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0 w 4"/>
              <a:gd name="T5" fmla="*/ 2 h 2"/>
              <a:gd name="T6" fmla="*/ 4 w 4"/>
              <a:gd name="T7" fmla="*/ 2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Freeform 1135">
            <a:extLst>
              <a:ext uri="{FF2B5EF4-FFF2-40B4-BE49-F238E27FC236}">
                <a16:creationId xmlns:a16="http://schemas.microsoft.com/office/drawing/2014/main" id="{CBF3777B-4DA8-4544-AEB3-72F0BF8A0C31}"/>
              </a:ext>
            </a:extLst>
          </p:cNvPr>
          <p:cNvSpPr>
            <a:spLocks/>
          </p:cNvSpPr>
          <p:nvPr/>
        </p:nvSpPr>
        <p:spPr bwMode="auto">
          <a:xfrm>
            <a:off x="3551141" y="1928251"/>
            <a:ext cx="9711" cy="21041"/>
          </a:xfrm>
          <a:custGeom>
            <a:avLst/>
            <a:gdLst>
              <a:gd name="T0" fmla="*/ 4 w 6"/>
              <a:gd name="T1" fmla="*/ 4 h 13"/>
              <a:gd name="T2" fmla="*/ 4 w 6"/>
              <a:gd name="T3" fmla="*/ 2 h 13"/>
              <a:gd name="T4" fmla="*/ 4 w 6"/>
              <a:gd name="T5" fmla="*/ 0 h 13"/>
              <a:gd name="T6" fmla="*/ 2 w 6"/>
              <a:gd name="T7" fmla="*/ 4 h 13"/>
              <a:gd name="T8" fmla="*/ 0 w 6"/>
              <a:gd name="T9" fmla="*/ 6 h 13"/>
              <a:gd name="T10" fmla="*/ 0 w 6"/>
              <a:gd name="T11" fmla="*/ 8 h 13"/>
              <a:gd name="T12" fmla="*/ 0 w 6"/>
              <a:gd name="T13" fmla="*/ 13 h 13"/>
              <a:gd name="T14" fmla="*/ 2 w 6"/>
              <a:gd name="T15" fmla="*/ 11 h 13"/>
              <a:gd name="T16" fmla="*/ 2 w 6"/>
              <a:gd name="T17" fmla="*/ 9 h 13"/>
              <a:gd name="T18" fmla="*/ 6 w 6"/>
              <a:gd name="T19" fmla="*/ 9 h 13"/>
              <a:gd name="T20" fmla="*/ 4 w 6"/>
              <a:gd name="T21" fmla="*/ 6 h 13"/>
              <a:gd name="T22" fmla="*/ 6 w 6"/>
              <a:gd name="T23" fmla="*/ 6 h 13"/>
              <a:gd name="T24" fmla="*/ 4 w 6"/>
              <a:gd name="T2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13">
                <a:moveTo>
                  <a:pt x="4" y="4"/>
                </a:moveTo>
                <a:lnTo>
                  <a:pt x="4" y="2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0" y="13"/>
                </a:lnTo>
                <a:lnTo>
                  <a:pt x="2" y="11"/>
                </a:lnTo>
                <a:lnTo>
                  <a:pt x="2" y="9"/>
                </a:lnTo>
                <a:lnTo>
                  <a:pt x="6" y="9"/>
                </a:lnTo>
                <a:lnTo>
                  <a:pt x="4" y="6"/>
                </a:lnTo>
                <a:lnTo>
                  <a:pt x="6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8" name="Freeform 1136">
            <a:extLst>
              <a:ext uri="{FF2B5EF4-FFF2-40B4-BE49-F238E27FC236}">
                <a16:creationId xmlns:a16="http://schemas.microsoft.com/office/drawing/2014/main" id="{A4DF0A6D-FFB9-47D9-AD25-954A4554A9DC}"/>
              </a:ext>
            </a:extLst>
          </p:cNvPr>
          <p:cNvSpPr>
            <a:spLocks/>
          </p:cNvSpPr>
          <p:nvPr/>
        </p:nvSpPr>
        <p:spPr bwMode="auto">
          <a:xfrm>
            <a:off x="3544667" y="1897498"/>
            <a:ext cx="6474" cy="6474"/>
          </a:xfrm>
          <a:custGeom>
            <a:avLst/>
            <a:gdLst>
              <a:gd name="T0" fmla="*/ 4 w 4"/>
              <a:gd name="T1" fmla="*/ 4 h 4"/>
              <a:gd name="T2" fmla="*/ 2 w 4"/>
              <a:gd name="T3" fmla="*/ 0 h 4"/>
              <a:gd name="T4" fmla="*/ 0 w 4"/>
              <a:gd name="T5" fmla="*/ 2 h 4"/>
              <a:gd name="T6" fmla="*/ 2 w 4"/>
              <a:gd name="T7" fmla="*/ 2 h 4"/>
              <a:gd name="T8" fmla="*/ 4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9" name="Freeform 1137">
            <a:extLst>
              <a:ext uri="{FF2B5EF4-FFF2-40B4-BE49-F238E27FC236}">
                <a16:creationId xmlns:a16="http://schemas.microsoft.com/office/drawing/2014/main" id="{4B4DAF1F-CDB6-4E72-84C7-27FF84687355}"/>
              </a:ext>
            </a:extLst>
          </p:cNvPr>
          <p:cNvSpPr>
            <a:spLocks/>
          </p:cNvSpPr>
          <p:nvPr/>
        </p:nvSpPr>
        <p:spPr bwMode="auto">
          <a:xfrm>
            <a:off x="4038326" y="1483148"/>
            <a:ext cx="3237" cy="6474"/>
          </a:xfrm>
          <a:custGeom>
            <a:avLst/>
            <a:gdLst>
              <a:gd name="T0" fmla="*/ 2 w 2"/>
              <a:gd name="T1" fmla="*/ 2 h 4"/>
              <a:gd name="T2" fmla="*/ 2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2 w 2"/>
              <a:gd name="T9" fmla="*/ 4 h 4"/>
              <a:gd name="T10" fmla="*/ 2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0" name="Freeform 1138">
            <a:extLst>
              <a:ext uri="{FF2B5EF4-FFF2-40B4-BE49-F238E27FC236}">
                <a16:creationId xmlns:a16="http://schemas.microsoft.com/office/drawing/2014/main" id="{9819759B-014F-45EE-929E-85918DF40EB8}"/>
              </a:ext>
            </a:extLst>
          </p:cNvPr>
          <p:cNvSpPr>
            <a:spLocks/>
          </p:cNvSpPr>
          <p:nvPr/>
        </p:nvSpPr>
        <p:spPr bwMode="auto">
          <a:xfrm>
            <a:off x="2622092" y="1594829"/>
            <a:ext cx="1950357" cy="1513347"/>
          </a:xfrm>
          <a:custGeom>
            <a:avLst/>
            <a:gdLst>
              <a:gd name="T0" fmla="*/ 734 w 1205"/>
              <a:gd name="T1" fmla="*/ 929 h 935"/>
              <a:gd name="T2" fmla="*/ 994 w 1205"/>
              <a:gd name="T3" fmla="*/ 832 h 935"/>
              <a:gd name="T4" fmla="*/ 1037 w 1205"/>
              <a:gd name="T5" fmla="*/ 871 h 935"/>
              <a:gd name="T6" fmla="*/ 1045 w 1205"/>
              <a:gd name="T7" fmla="*/ 888 h 935"/>
              <a:gd name="T8" fmla="*/ 1045 w 1205"/>
              <a:gd name="T9" fmla="*/ 854 h 935"/>
              <a:gd name="T10" fmla="*/ 1050 w 1205"/>
              <a:gd name="T11" fmla="*/ 796 h 935"/>
              <a:gd name="T12" fmla="*/ 986 w 1205"/>
              <a:gd name="T13" fmla="*/ 794 h 935"/>
              <a:gd name="T14" fmla="*/ 1096 w 1205"/>
              <a:gd name="T15" fmla="*/ 768 h 935"/>
              <a:gd name="T16" fmla="*/ 1178 w 1205"/>
              <a:gd name="T17" fmla="*/ 742 h 935"/>
              <a:gd name="T18" fmla="*/ 1195 w 1205"/>
              <a:gd name="T19" fmla="*/ 691 h 935"/>
              <a:gd name="T20" fmla="*/ 1131 w 1205"/>
              <a:gd name="T21" fmla="*/ 686 h 935"/>
              <a:gd name="T22" fmla="*/ 1161 w 1205"/>
              <a:gd name="T23" fmla="*/ 654 h 935"/>
              <a:gd name="T24" fmla="*/ 1137 w 1205"/>
              <a:gd name="T25" fmla="*/ 637 h 935"/>
              <a:gd name="T26" fmla="*/ 1126 w 1205"/>
              <a:gd name="T27" fmla="*/ 594 h 935"/>
              <a:gd name="T28" fmla="*/ 1122 w 1205"/>
              <a:gd name="T29" fmla="*/ 549 h 935"/>
              <a:gd name="T30" fmla="*/ 1107 w 1205"/>
              <a:gd name="T31" fmla="*/ 515 h 935"/>
              <a:gd name="T32" fmla="*/ 1050 w 1205"/>
              <a:gd name="T33" fmla="*/ 570 h 935"/>
              <a:gd name="T34" fmla="*/ 1039 w 1205"/>
              <a:gd name="T35" fmla="*/ 500 h 935"/>
              <a:gd name="T36" fmla="*/ 990 w 1205"/>
              <a:gd name="T37" fmla="*/ 440 h 935"/>
              <a:gd name="T38" fmla="*/ 928 w 1205"/>
              <a:gd name="T39" fmla="*/ 480 h 935"/>
              <a:gd name="T40" fmla="*/ 913 w 1205"/>
              <a:gd name="T41" fmla="*/ 590 h 935"/>
              <a:gd name="T42" fmla="*/ 851 w 1205"/>
              <a:gd name="T43" fmla="*/ 673 h 935"/>
              <a:gd name="T44" fmla="*/ 819 w 1205"/>
              <a:gd name="T45" fmla="*/ 723 h 935"/>
              <a:gd name="T46" fmla="*/ 787 w 1205"/>
              <a:gd name="T47" fmla="*/ 622 h 935"/>
              <a:gd name="T48" fmla="*/ 685 w 1205"/>
              <a:gd name="T49" fmla="*/ 536 h 935"/>
              <a:gd name="T50" fmla="*/ 691 w 1205"/>
              <a:gd name="T51" fmla="*/ 452 h 935"/>
              <a:gd name="T52" fmla="*/ 732 w 1205"/>
              <a:gd name="T53" fmla="*/ 403 h 935"/>
              <a:gd name="T54" fmla="*/ 738 w 1205"/>
              <a:gd name="T55" fmla="*/ 362 h 935"/>
              <a:gd name="T56" fmla="*/ 800 w 1205"/>
              <a:gd name="T57" fmla="*/ 369 h 935"/>
              <a:gd name="T58" fmla="*/ 819 w 1205"/>
              <a:gd name="T59" fmla="*/ 313 h 935"/>
              <a:gd name="T60" fmla="*/ 888 w 1205"/>
              <a:gd name="T61" fmla="*/ 304 h 935"/>
              <a:gd name="T62" fmla="*/ 913 w 1205"/>
              <a:gd name="T63" fmla="*/ 298 h 935"/>
              <a:gd name="T64" fmla="*/ 949 w 1205"/>
              <a:gd name="T65" fmla="*/ 238 h 935"/>
              <a:gd name="T66" fmla="*/ 936 w 1205"/>
              <a:gd name="T67" fmla="*/ 184 h 935"/>
              <a:gd name="T68" fmla="*/ 892 w 1205"/>
              <a:gd name="T69" fmla="*/ 240 h 935"/>
              <a:gd name="T70" fmla="*/ 858 w 1205"/>
              <a:gd name="T71" fmla="*/ 193 h 935"/>
              <a:gd name="T72" fmla="*/ 839 w 1205"/>
              <a:gd name="T73" fmla="*/ 178 h 935"/>
              <a:gd name="T74" fmla="*/ 841 w 1205"/>
              <a:gd name="T75" fmla="*/ 126 h 935"/>
              <a:gd name="T76" fmla="*/ 807 w 1205"/>
              <a:gd name="T77" fmla="*/ 96 h 935"/>
              <a:gd name="T78" fmla="*/ 811 w 1205"/>
              <a:gd name="T79" fmla="*/ 176 h 935"/>
              <a:gd name="T80" fmla="*/ 770 w 1205"/>
              <a:gd name="T81" fmla="*/ 219 h 935"/>
              <a:gd name="T82" fmla="*/ 743 w 1205"/>
              <a:gd name="T83" fmla="*/ 251 h 935"/>
              <a:gd name="T84" fmla="*/ 749 w 1205"/>
              <a:gd name="T85" fmla="*/ 210 h 935"/>
              <a:gd name="T86" fmla="*/ 719 w 1205"/>
              <a:gd name="T87" fmla="*/ 210 h 935"/>
              <a:gd name="T88" fmla="*/ 645 w 1205"/>
              <a:gd name="T89" fmla="*/ 197 h 935"/>
              <a:gd name="T90" fmla="*/ 604 w 1205"/>
              <a:gd name="T91" fmla="*/ 176 h 935"/>
              <a:gd name="T92" fmla="*/ 608 w 1205"/>
              <a:gd name="T93" fmla="*/ 184 h 935"/>
              <a:gd name="T94" fmla="*/ 572 w 1205"/>
              <a:gd name="T95" fmla="*/ 225 h 935"/>
              <a:gd name="T96" fmla="*/ 525 w 1205"/>
              <a:gd name="T97" fmla="*/ 186 h 935"/>
              <a:gd name="T98" fmla="*/ 502 w 1205"/>
              <a:gd name="T99" fmla="*/ 129 h 935"/>
              <a:gd name="T100" fmla="*/ 410 w 1205"/>
              <a:gd name="T101" fmla="*/ 77 h 935"/>
              <a:gd name="T102" fmla="*/ 384 w 1205"/>
              <a:gd name="T103" fmla="*/ 23 h 935"/>
              <a:gd name="T104" fmla="*/ 295 w 1205"/>
              <a:gd name="T105" fmla="*/ 62 h 935"/>
              <a:gd name="T106" fmla="*/ 354 w 1205"/>
              <a:gd name="T107" fmla="*/ 30 h 935"/>
              <a:gd name="T108" fmla="*/ 259 w 1205"/>
              <a:gd name="T109" fmla="*/ 79 h 935"/>
              <a:gd name="T110" fmla="*/ 193 w 1205"/>
              <a:gd name="T111" fmla="*/ 4 h 935"/>
              <a:gd name="T112" fmla="*/ 86 w 1205"/>
              <a:gd name="T113" fmla="*/ 448 h 935"/>
              <a:gd name="T114" fmla="*/ 105 w 1205"/>
              <a:gd name="T115" fmla="*/ 526 h 935"/>
              <a:gd name="T116" fmla="*/ 107 w 1205"/>
              <a:gd name="T117" fmla="*/ 590 h 935"/>
              <a:gd name="T118" fmla="*/ 116 w 1205"/>
              <a:gd name="T119" fmla="*/ 616 h 935"/>
              <a:gd name="T120" fmla="*/ 97 w 1205"/>
              <a:gd name="T121" fmla="*/ 648 h 935"/>
              <a:gd name="T122" fmla="*/ 124 w 1205"/>
              <a:gd name="T123" fmla="*/ 663 h 935"/>
              <a:gd name="T124" fmla="*/ 129 w 1205"/>
              <a:gd name="T125" fmla="*/ 69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5" h="935">
                <a:moveTo>
                  <a:pt x="581" y="762"/>
                </a:moveTo>
                <a:lnTo>
                  <a:pt x="585" y="762"/>
                </a:lnTo>
                <a:lnTo>
                  <a:pt x="589" y="764"/>
                </a:lnTo>
                <a:lnTo>
                  <a:pt x="589" y="766"/>
                </a:lnTo>
                <a:lnTo>
                  <a:pt x="591" y="768"/>
                </a:lnTo>
                <a:lnTo>
                  <a:pt x="593" y="770"/>
                </a:lnTo>
                <a:lnTo>
                  <a:pt x="595" y="770"/>
                </a:lnTo>
                <a:lnTo>
                  <a:pt x="597" y="772"/>
                </a:lnTo>
                <a:lnTo>
                  <a:pt x="600" y="772"/>
                </a:lnTo>
                <a:lnTo>
                  <a:pt x="600" y="774"/>
                </a:lnTo>
                <a:lnTo>
                  <a:pt x="602" y="774"/>
                </a:lnTo>
                <a:lnTo>
                  <a:pt x="606" y="774"/>
                </a:lnTo>
                <a:lnTo>
                  <a:pt x="608" y="774"/>
                </a:lnTo>
                <a:lnTo>
                  <a:pt x="612" y="774"/>
                </a:lnTo>
                <a:lnTo>
                  <a:pt x="615" y="777"/>
                </a:lnTo>
                <a:lnTo>
                  <a:pt x="617" y="777"/>
                </a:lnTo>
                <a:lnTo>
                  <a:pt x="619" y="781"/>
                </a:lnTo>
                <a:lnTo>
                  <a:pt x="625" y="783"/>
                </a:lnTo>
                <a:lnTo>
                  <a:pt x="629" y="783"/>
                </a:lnTo>
                <a:lnTo>
                  <a:pt x="630" y="785"/>
                </a:lnTo>
                <a:lnTo>
                  <a:pt x="632" y="787"/>
                </a:lnTo>
                <a:lnTo>
                  <a:pt x="638" y="787"/>
                </a:lnTo>
                <a:lnTo>
                  <a:pt x="642" y="785"/>
                </a:lnTo>
                <a:lnTo>
                  <a:pt x="642" y="787"/>
                </a:lnTo>
                <a:lnTo>
                  <a:pt x="644" y="789"/>
                </a:lnTo>
                <a:lnTo>
                  <a:pt x="651" y="791"/>
                </a:lnTo>
                <a:lnTo>
                  <a:pt x="653" y="791"/>
                </a:lnTo>
                <a:lnTo>
                  <a:pt x="657" y="792"/>
                </a:lnTo>
                <a:lnTo>
                  <a:pt x="661" y="794"/>
                </a:lnTo>
                <a:lnTo>
                  <a:pt x="726" y="824"/>
                </a:lnTo>
                <a:lnTo>
                  <a:pt x="730" y="830"/>
                </a:lnTo>
                <a:lnTo>
                  <a:pt x="742" y="837"/>
                </a:lnTo>
                <a:lnTo>
                  <a:pt x="751" y="888"/>
                </a:lnTo>
                <a:lnTo>
                  <a:pt x="751" y="910"/>
                </a:lnTo>
                <a:lnTo>
                  <a:pt x="749" y="914"/>
                </a:lnTo>
                <a:lnTo>
                  <a:pt x="747" y="918"/>
                </a:lnTo>
                <a:lnTo>
                  <a:pt x="743" y="922"/>
                </a:lnTo>
                <a:lnTo>
                  <a:pt x="738" y="925"/>
                </a:lnTo>
                <a:lnTo>
                  <a:pt x="734" y="929"/>
                </a:lnTo>
                <a:lnTo>
                  <a:pt x="738" y="935"/>
                </a:lnTo>
                <a:lnTo>
                  <a:pt x="794" y="918"/>
                </a:lnTo>
                <a:lnTo>
                  <a:pt x="802" y="916"/>
                </a:lnTo>
                <a:lnTo>
                  <a:pt x="804" y="909"/>
                </a:lnTo>
                <a:lnTo>
                  <a:pt x="834" y="899"/>
                </a:lnTo>
                <a:lnTo>
                  <a:pt x="849" y="890"/>
                </a:lnTo>
                <a:lnTo>
                  <a:pt x="851" y="886"/>
                </a:lnTo>
                <a:lnTo>
                  <a:pt x="856" y="886"/>
                </a:lnTo>
                <a:lnTo>
                  <a:pt x="864" y="879"/>
                </a:lnTo>
                <a:lnTo>
                  <a:pt x="866" y="877"/>
                </a:lnTo>
                <a:lnTo>
                  <a:pt x="870" y="875"/>
                </a:lnTo>
                <a:lnTo>
                  <a:pt x="873" y="871"/>
                </a:lnTo>
                <a:lnTo>
                  <a:pt x="879" y="871"/>
                </a:lnTo>
                <a:lnTo>
                  <a:pt x="928" y="871"/>
                </a:lnTo>
                <a:lnTo>
                  <a:pt x="932" y="867"/>
                </a:lnTo>
                <a:lnTo>
                  <a:pt x="932" y="867"/>
                </a:lnTo>
                <a:lnTo>
                  <a:pt x="934" y="867"/>
                </a:lnTo>
                <a:lnTo>
                  <a:pt x="936" y="867"/>
                </a:lnTo>
                <a:lnTo>
                  <a:pt x="939" y="867"/>
                </a:lnTo>
                <a:lnTo>
                  <a:pt x="941" y="866"/>
                </a:lnTo>
                <a:lnTo>
                  <a:pt x="941" y="864"/>
                </a:lnTo>
                <a:lnTo>
                  <a:pt x="947" y="858"/>
                </a:lnTo>
                <a:lnTo>
                  <a:pt x="949" y="858"/>
                </a:lnTo>
                <a:lnTo>
                  <a:pt x="954" y="852"/>
                </a:lnTo>
                <a:lnTo>
                  <a:pt x="954" y="849"/>
                </a:lnTo>
                <a:lnTo>
                  <a:pt x="956" y="845"/>
                </a:lnTo>
                <a:lnTo>
                  <a:pt x="960" y="843"/>
                </a:lnTo>
                <a:lnTo>
                  <a:pt x="960" y="839"/>
                </a:lnTo>
                <a:lnTo>
                  <a:pt x="962" y="836"/>
                </a:lnTo>
                <a:lnTo>
                  <a:pt x="969" y="830"/>
                </a:lnTo>
                <a:lnTo>
                  <a:pt x="969" y="826"/>
                </a:lnTo>
                <a:lnTo>
                  <a:pt x="973" y="824"/>
                </a:lnTo>
                <a:lnTo>
                  <a:pt x="973" y="824"/>
                </a:lnTo>
                <a:lnTo>
                  <a:pt x="975" y="824"/>
                </a:lnTo>
                <a:lnTo>
                  <a:pt x="979" y="828"/>
                </a:lnTo>
                <a:lnTo>
                  <a:pt x="981" y="826"/>
                </a:lnTo>
                <a:lnTo>
                  <a:pt x="986" y="828"/>
                </a:lnTo>
                <a:lnTo>
                  <a:pt x="988" y="826"/>
                </a:lnTo>
                <a:lnTo>
                  <a:pt x="994" y="832"/>
                </a:lnTo>
                <a:lnTo>
                  <a:pt x="994" y="837"/>
                </a:lnTo>
                <a:lnTo>
                  <a:pt x="990" y="858"/>
                </a:lnTo>
                <a:lnTo>
                  <a:pt x="990" y="862"/>
                </a:lnTo>
                <a:lnTo>
                  <a:pt x="992" y="862"/>
                </a:lnTo>
                <a:lnTo>
                  <a:pt x="992" y="864"/>
                </a:lnTo>
                <a:lnTo>
                  <a:pt x="994" y="866"/>
                </a:lnTo>
                <a:lnTo>
                  <a:pt x="994" y="867"/>
                </a:lnTo>
                <a:lnTo>
                  <a:pt x="994" y="869"/>
                </a:lnTo>
                <a:lnTo>
                  <a:pt x="994" y="871"/>
                </a:lnTo>
                <a:lnTo>
                  <a:pt x="992" y="873"/>
                </a:lnTo>
                <a:lnTo>
                  <a:pt x="994" y="873"/>
                </a:lnTo>
                <a:lnTo>
                  <a:pt x="994" y="873"/>
                </a:lnTo>
                <a:lnTo>
                  <a:pt x="998" y="875"/>
                </a:lnTo>
                <a:lnTo>
                  <a:pt x="1001" y="875"/>
                </a:lnTo>
                <a:lnTo>
                  <a:pt x="1003" y="877"/>
                </a:lnTo>
                <a:lnTo>
                  <a:pt x="1005" y="877"/>
                </a:lnTo>
                <a:lnTo>
                  <a:pt x="1007" y="875"/>
                </a:lnTo>
                <a:lnTo>
                  <a:pt x="1009" y="877"/>
                </a:lnTo>
                <a:lnTo>
                  <a:pt x="1013" y="875"/>
                </a:lnTo>
                <a:lnTo>
                  <a:pt x="1015" y="871"/>
                </a:lnTo>
                <a:lnTo>
                  <a:pt x="1018" y="869"/>
                </a:lnTo>
                <a:lnTo>
                  <a:pt x="1015" y="873"/>
                </a:lnTo>
                <a:lnTo>
                  <a:pt x="1016" y="873"/>
                </a:lnTo>
                <a:lnTo>
                  <a:pt x="1016" y="873"/>
                </a:lnTo>
                <a:lnTo>
                  <a:pt x="1016" y="875"/>
                </a:lnTo>
                <a:lnTo>
                  <a:pt x="1024" y="873"/>
                </a:lnTo>
                <a:lnTo>
                  <a:pt x="1026" y="871"/>
                </a:lnTo>
                <a:lnTo>
                  <a:pt x="1030" y="871"/>
                </a:lnTo>
                <a:lnTo>
                  <a:pt x="1033" y="867"/>
                </a:lnTo>
                <a:lnTo>
                  <a:pt x="1035" y="866"/>
                </a:lnTo>
                <a:lnTo>
                  <a:pt x="1039" y="862"/>
                </a:lnTo>
                <a:lnTo>
                  <a:pt x="1041" y="864"/>
                </a:lnTo>
                <a:lnTo>
                  <a:pt x="1043" y="862"/>
                </a:lnTo>
                <a:lnTo>
                  <a:pt x="1043" y="864"/>
                </a:lnTo>
                <a:lnTo>
                  <a:pt x="1039" y="867"/>
                </a:lnTo>
                <a:lnTo>
                  <a:pt x="1035" y="867"/>
                </a:lnTo>
                <a:lnTo>
                  <a:pt x="1032" y="873"/>
                </a:lnTo>
                <a:lnTo>
                  <a:pt x="1035" y="873"/>
                </a:lnTo>
                <a:lnTo>
                  <a:pt x="1037" y="871"/>
                </a:lnTo>
                <a:lnTo>
                  <a:pt x="1041" y="871"/>
                </a:lnTo>
                <a:lnTo>
                  <a:pt x="1043" y="871"/>
                </a:lnTo>
                <a:lnTo>
                  <a:pt x="1050" y="873"/>
                </a:lnTo>
                <a:lnTo>
                  <a:pt x="1056" y="873"/>
                </a:lnTo>
                <a:lnTo>
                  <a:pt x="1052" y="875"/>
                </a:lnTo>
                <a:lnTo>
                  <a:pt x="1047" y="875"/>
                </a:lnTo>
                <a:lnTo>
                  <a:pt x="1045" y="875"/>
                </a:lnTo>
                <a:lnTo>
                  <a:pt x="1043" y="877"/>
                </a:lnTo>
                <a:lnTo>
                  <a:pt x="1045" y="879"/>
                </a:lnTo>
                <a:lnTo>
                  <a:pt x="1043" y="877"/>
                </a:lnTo>
                <a:lnTo>
                  <a:pt x="1041" y="875"/>
                </a:lnTo>
                <a:lnTo>
                  <a:pt x="1039" y="873"/>
                </a:lnTo>
                <a:lnTo>
                  <a:pt x="1033" y="875"/>
                </a:lnTo>
                <a:lnTo>
                  <a:pt x="1028" y="879"/>
                </a:lnTo>
                <a:lnTo>
                  <a:pt x="1022" y="880"/>
                </a:lnTo>
                <a:lnTo>
                  <a:pt x="1015" y="884"/>
                </a:lnTo>
                <a:lnTo>
                  <a:pt x="1015" y="886"/>
                </a:lnTo>
                <a:lnTo>
                  <a:pt x="1011" y="890"/>
                </a:lnTo>
                <a:lnTo>
                  <a:pt x="1009" y="895"/>
                </a:lnTo>
                <a:lnTo>
                  <a:pt x="1007" y="899"/>
                </a:lnTo>
                <a:lnTo>
                  <a:pt x="1009" y="901"/>
                </a:lnTo>
                <a:lnTo>
                  <a:pt x="1009" y="905"/>
                </a:lnTo>
                <a:lnTo>
                  <a:pt x="1011" y="903"/>
                </a:lnTo>
                <a:lnTo>
                  <a:pt x="1013" y="905"/>
                </a:lnTo>
                <a:lnTo>
                  <a:pt x="1013" y="909"/>
                </a:lnTo>
                <a:lnTo>
                  <a:pt x="1016" y="910"/>
                </a:lnTo>
                <a:lnTo>
                  <a:pt x="1018" y="909"/>
                </a:lnTo>
                <a:lnTo>
                  <a:pt x="1018" y="910"/>
                </a:lnTo>
                <a:lnTo>
                  <a:pt x="1020" y="909"/>
                </a:lnTo>
                <a:lnTo>
                  <a:pt x="1020" y="907"/>
                </a:lnTo>
                <a:lnTo>
                  <a:pt x="1022" y="905"/>
                </a:lnTo>
                <a:lnTo>
                  <a:pt x="1024" y="907"/>
                </a:lnTo>
                <a:lnTo>
                  <a:pt x="1028" y="903"/>
                </a:lnTo>
                <a:lnTo>
                  <a:pt x="1032" y="903"/>
                </a:lnTo>
                <a:lnTo>
                  <a:pt x="1035" y="897"/>
                </a:lnTo>
                <a:lnTo>
                  <a:pt x="1041" y="892"/>
                </a:lnTo>
                <a:lnTo>
                  <a:pt x="1039" y="892"/>
                </a:lnTo>
                <a:lnTo>
                  <a:pt x="1043" y="888"/>
                </a:lnTo>
                <a:lnTo>
                  <a:pt x="1045" y="888"/>
                </a:lnTo>
                <a:lnTo>
                  <a:pt x="1045" y="886"/>
                </a:lnTo>
                <a:lnTo>
                  <a:pt x="1047" y="886"/>
                </a:lnTo>
                <a:lnTo>
                  <a:pt x="1048" y="890"/>
                </a:lnTo>
                <a:lnTo>
                  <a:pt x="1052" y="890"/>
                </a:lnTo>
                <a:lnTo>
                  <a:pt x="1052" y="888"/>
                </a:lnTo>
                <a:lnTo>
                  <a:pt x="1054" y="888"/>
                </a:lnTo>
                <a:lnTo>
                  <a:pt x="1060" y="886"/>
                </a:lnTo>
                <a:lnTo>
                  <a:pt x="1065" y="884"/>
                </a:lnTo>
                <a:lnTo>
                  <a:pt x="1071" y="882"/>
                </a:lnTo>
                <a:lnTo>
                  <a:pt x="1073" y="882"/>
                </a:lnTo>
                <a:lnTo>
                  <a:pt x="1081" y="879"/>
                </a:lnTo>
                <a:lnTo>
                  <a:pt x="1086" y="877"/>
                </a:lnTo>
                <a:lnTo>
                  <a:pt x="1090" y="877"/>
                </a:lnTo>
                <a:lnTo>
                  <a:pt x="1092" y="877"/>
                </a:lnTo>
                <a:lnTo>
                  <a:pt x="1094" y="877"/>
                </a:lnTo>
                <a:lnTo>
                  <a:pt x="1092" y="875"/>
                </a:lnTo>
                <a:lnTo>
                  <a:pt x="1090" y="875"/>
                </a:lnTo>
                <a:lnTo>
                  <a:pt x="1086" y="873"/>
                </a:lnTo>
                <a:lnTo>
                  <a:pt x="1088" y="873"/>
                </a:lnTo>
                <a:lnTo>
                  <a:pt x="1090" y="871"/>
                </a:lnTo>
                <a:lnTo>
                  <a:pt x="1090" y="871"/>
                </a:lnTo>
                <a:lnTo>
                  <a:pt x="1084" y="867"/>
                </a:lnTo>
                <a:lnTo>
                  <a:pt x="1081" y="867"/>
                </a:lnTo>
                <a:lnTo>
                  <a:pt x="1081" y="866"/>
                </a:lnTo>
                <a:lnTo>
                  <a:pt x="1081" y="864"/>
                </a:lnTo>
                <a:lnTo>
                  <a:pt x="1075" y="866"/>
                </a:lnTo>
                <a:lnTo>
                  <a:pt x="1075" y="867"/>
                </a:lnTo>
                <a:lnTo>
                  <a:pt x="1069" y="867"/>
                </a:lnTo>
                <a:lnTo>
                  <a:pt x="1067" y="866"/>
                </a:lnTo>
                <a:lnTo>
                  <a:pt x="1064" y="864"/>
                </a:lnTo>
                <a:lnTo>
                  <a:pt x="1062" y="864"/>
                </a:lnTo>
                <a:lnTo>
                  <a:pt x="1058" y="864"/>
                </a:lnTo>
                <a:lnTo>
                  <a:pt x="1054" y="864"/>
                </a:lnTo>
                <a:lnTo>
                  <a:pt x="1048" y="860"/>
                </a:lnTo>
                <a:lnTo>
                  <a:pt x="1052" y="858"/>
                </a:lnTo>
                <a:lnTo>
                  <a:pt x="1054" y="856"/>
                </a:lnTo>
                <a:lnTo>
                  <a:pt x="1048" y="856"/>
                </a:lnTo>
                <a:lnTo>
                  <a:pt x="1047" y="854"/>
                </a:lnTo>
                <a:lnTo>
                  <a:pt x="1045" y="854"/>
                </a:lnTo>
                <a:lnTo>
                  <a:pt x="1043" y="851"/>
                </a:lnTo>
                <a:lnTo>
                  <a:pt x="1041" y="849"/>
                </a:lnTo>
                <a:lnTo>
                  <a:pt x="1041" y="845"/>
                </a:lnTo>
                <a:lnTo>
                  <a:pt x="1041" y="841"/>
                </a:lnTo>
                <a:lnTo>
                  <a:pt x="1039" y="839"/>
                </a:lnTo>
                <a:lnTo>
                  <a:pt x="1041" y="836"/>
                </a:lnTo>
                <a:lnTo>
                  <a:pt x="1041" y="836"/>
                </a:lnTo>
                <a:lnTo>
                  <a:pt x="1033" y="836"/>
                </a:lnTo>
                <a:lnTo>
                  <a:pt x="1037" y="832"/>
                </a:lnTo>
                <a:lnTo>
                  <a:pt x="1039" y="832"/>
                </a:lnTo>
                <a:lnTo>
                  <a:pt x="1043" y="824"/>
                </a:lnTo>
                <a:lnTo>
                  <a:pt x="1047" y="821"/>
                </a:lnTo>
                <a:lnTo>
                  <a:pt x="1045" y="819"/>
                </a:lnTo>
                <a:lnTo>
                  <a:pt x="1043" y="819"/>
                </a:lnTo>
                <a:lnTo>
                  <a:pt x="1041" y="819"/>
                </a:lnTo>
                <a:lnTo>
                  <a:pt x="1039" y="819"/>
                </a:lnTo>
                <a:lnTo>
                  <a:pt x="1035" y="821"/>
                </a:lnTo>
                <a:lnTo>
                  <a:pt x="1032" y="822"/>
                </a:lnTo>
                <a:lnTo>
                  <a:pt x="1030" y="821"/>
                </a:lnTo>
                <a:lnTo>
                  <a:pt x="1030" y="817"/>
                </a:lnTo>
                <a:lnTo>
                  <a:pt x="1022" y="815"/>
                </a:lnTo>
                <a:lnTo>
                  <a:pt x="1018" y="815"/>
                </a:lnTo>
                <a:lnTo>
                  <a:pt x="1015" y="815"/>
                </a:lnTo>
                <a:lnTo>
                  <a:pt x="1018" y="813"/>
                </a:lnTo>
                <a:lnTo>
                  <a:pt x="1022" y="813"/>
                </a:lnTo>
                <a:lnTo>
                  <a:pt x="1026" y="813"/>
                </a:lnTo>
                <a:lnTo>
                  <a:pt x="1028" y="811"/>
                </a:lnTo>
                <a:lnTo>
                  <a:pt x="1032" y="813"/>
                </a:lnTo>
                <a:lnTo>
                  <a:pt x="1033" y="815"/>
                </a:lnTo>
                <a:lnTo>
                  <a:pt x="1037" y="815"/>
                </a:lnTo>
                <a:lnTo>
                  <a:pt x="1043" y="811"/>
                </a:lnTo>
                <a:lnTo>
                  <a:pt x="1045" y="811"/>
                </a:lnTo>
                <a:lnTo>
                  <a:pt x="1048" y="809"/>
                </a:lnTo>
                <a:lnTo>
                  <a:pt x="1052" y="807"/>
                </a:lnTo>
                <a:lnTo>
                  <a:pt x="1054" y="802"/>
                </a:lnTo>
                <a:lnTo>
                  <a:pt x="1052" y="802"/>
                </a:lnTo>
                <a:lnTo>
                  <a:pt x="1054" y="800"/>
                </a:lnTo>
                <a:lnTo>
                  <a:pt x="1054" y="798"/>
                </a:lnTo>
                <a:lnTo>
                  <a:pt x="1050" y="796"/>
                </a:lnTo>
                <a:lnTo>
                  <a:pt x="1047" y="796"/>
                </a:lnTo>
                <a:lnTo>
                  <a:pt x="1048" y="796"/>
                </a:lnTo>
                <a:lnTo>
                  <a:pt x="1047" y="794"/>
                </a:lnTo>
                <a:lnTo>
                  <a:pt x="1052" y="796"/>
                </a:lnTo>
                <a:lnTo>
                  <a:pt x="1052" y="794"/>
                </a:lnTo>
                <a:lnTo>
                  <a:pt x="1045" y="791"/>
                </a:lnTo>
                <a:lnTo>
                  <a:pt x="1039" y="789"/>
                </a:lnTo>
                <a:lnTo>
                  <a:pt x="1028" y="789"/>
                </a:lnTo>
                <a:lnTo>
                  <a:pt x="1026" y="791"/>
                </a:lnTo>
                <a:lnTo>
                  <a:pt x="1022" y="791"/>
                </a:lnTo>
                <a:lnTo>
                  <a:pt x="1011" y="794"/>
                </a:lnTo>
                <a:lnTo>
                  <a:pt x="1003" y="794"/>
                </a:lnTo>
                <a:lnTo>
                  <a:pt x="998" y="798"/>
                </a:lnTo>
                <a:lnTo>
                  <a:pt x="994" y="798"/>
                </a:lnTo>
                <a:lnTo>
                  <a:pt x="986" y="804"/>
                </a:lnTo>
                <a:lnTo>
                  <a:pt x="975" y="811"/>
                </a:lnTo>
                <a:lnTo>
                  <a:pt x="968" y="819"/>
                </a:lnTo>
                <a:lnTo>
                  <a:pt x="964" y="821"/>
                </a:lnTo>
                <a:lnTo>
                  <a:pt x="960" y="824"/>
                </a:lnTo>
                <a:lnTo>
                  <a:pt x="956" y="830"/>
                </a:lnTo>
                <a:lnTo>
                  <a:pt x="951" y="834"/>
                </a:lnTo>
                <a:lnTo>
                  <a:pt x="943" y="836"/>
                </a:lnTo>
                <a:lnTo>
                  <a:pt x="934" y="839"/>
                </a:lnTo>
                <a:lnTo>
                  <a:pt x="930" y="839"/>
                </a:lnTo>
                <a:lnTo>
                  <a:pt x="936" y="839"/>
                </a:lnTo>
                <a:lnTo>
                  <a:pt x="945" y="836"/>
                </a:lnTo>
                <a:lnTo>
                  <a:pt x="945" y="832"/>
                </a:lnTo>
                <a:lnTo>
                  <a:pt x="952" y="828"/>
                </a:lnTo>
                <a:lnTo>
                  <a:pt x="954" y="824"/>
                </a:lnTo>
                <a:lnTo>
                  <a:pt x="956" y="821"/>
                </a:lnTo>
                <a:lnTo>
                  <a:pt x="960" y="819"/>
                </a:lnTo>
                <a:lnTo>
                  <a:pt x="962" y="815"/>
                </a:lnTo>
                <a:lnTo>
                  <a:pt x="968" y="813"/>
                </a:lnTo>
                <a:lnTo>
                  <a:pt x="969" y="807"/>
                </a:lnTo>
                <a:lnTo>
                  <a:pt x="975" y="804"/>
                </a:lnTo>
                <a:lnTo>
                  <a:pt x="979" y="798"/>
                </a:lnTo>
                <a:lnTo>
                  <a:pt x="981" y="798"/>
                </a:lnTo>
                <a:lnTo>
                  <a:pt x="983" y="796"/>
                </a:lnTo>
                <a:lnTo>
                  <a:pt x="986" y="794"/>
                </a:lnTo>
                <a:lnTo>
                  <a:pt x="988" y="792"/>
                </a:lnTo>
                <a:lnTo>
                  <a:pt x="990" y="789"/>
                </a:lnTo>
                <a:lnTo>
                  <a:pt x="992" y="787"/>
                </a:lnTo>
                <a:lnTo>
                  <a:pt x="994" y="789"/>
                </a:lnTo>
                <a:lnTo>
                  <a:pt x="996" y="789"/>
                </a:lnTo>
                <a:lnTo>
                  <a:pt x="1000" y="785"/>
                </a:lnTo>
                <a:lnTo>
                  <a:pt x="1005" y="785"/>
                </a:lnTo>
                <a:lnTo>
                  <a:pt x="1007" y="783"/>
                </a:lnTo>
                <a:lnTo>
                  <a:pt x="1013" y="783"/>
                </a:lnTo>
                <a:lnTo>
                  <a:pt x="1015" y="781"/>
                </a:lnTo>
                <a:lnTo>
                  <a:pt x="1015" y="776"/>
                </a:lnTo>
                <a:lnTo>
                  <a:pt x="1016" y="776"/>
                </a:lnTo>
                <a:lnTo>
                  <a:pt x="1016" y="772"/>
                </a:lnTo>
                <a:lnTo>
                  <a:pt x="1020" y="770"/>
                </a:lnTo>
                <a:lnTo>
                  <a:pt x="1026" y="764"/>
                </a:lnTo>
                <a:lnTo>
                  <a:pt x="1030" y="764"/>
                </a:lnTo>
                <a:lnTo>
                  <a:pt x="1030" y="762"/>
                </a:lnTo>
                <a:lnTo>
                  <a:pt x="1030" y="761"/>
                </a:lnTo>
                <a:lnTo>
                  <a:pt x="1030" y="759"/>
                </a:lnTo>
                <a:lnTo>
                  <a:pt x="1033" y="759"/>
                </a:lnTo>
                <a:lnTo>
                  <a:pt x="1035" y="761"/>
                </a:lnTo>
                <a:lnTo>
                  <a:pt x="1041" y="762"/>
                </a:lnTo>
                <a:lnTo>
                  <a:pt x="1047" y="761"/>
                </a:lnTo>
                <a:lnTo>
                  <a:pt x="1052" y="762"/>
                </a:lnTo>
                <a:lnTo>
                  <a:pt x="1054" y="762"/>
                </a:lnTo>
                <a:lnTo>
                  <a:pt x="1056" y="764"/>
                </a:lnTo>
                <a:lnTo>
                  <a:pt x="1060" y="762"/>
                </a:lnTo>
                <a:lnTo>
                  <a:pt x="1062" y="764"/>
                </a:lnTo>
                <a:lnTo>
                  <a:pt x="1065" y="764"/>
                </a:lnTo>
                <a:lnTo>
                  <a:pt x="1067" y="762"/>
                </a:lnTo>
                <a:lnTo>
                  <a:pt x="1071" y="764"/>
                </a:lnTo>
                <a:lnTo>
                  <a:pt x="1077" y="764"/>
                </a:lnTo>
                <a:lnTo>
                  <a:pt x="1079" y="762"/>
                </a:lnTo>
                <a:lnTo>
                  <a:pt x="1081" y="762"/>
                </a:lnTo>
                <a:lnTo>
                  <a:pt x="1084" y="764"/>
                </a:lnTo>
                <a:lnTo>
                  <a:pt x="1088" y="766"/>
                </a:lnTo>
                <a:lnTo>
                  <a:pt x="1088" y="764"/>
                </a:lnTo>
                <a:lnTo>
                  <a:pt x="1094" y="768"/>
                </a:lnTo>
                <a:lnTo>
                  <a:pt x="1096" y="768"/>
                </a:lnTo>
                <a:lnTo>
                  <a:pt x="1099" y="766"/>
                </a:lnTo>
                <a:lnTo>
                  <a:pt x="1101" y="766"/>
                </a:lnTo>
                <a:lnTo>
                  <a:pt x="1101" y="768"/>
                </a:lnTo>
                <a:lnTo>
                  <a:pt x="1103" y="770"/>
                </a:lnTo>
                <a:lnTo>
                  <a:pt x="1111" y="766"/>
                </a:lnTo>
                <a:lnTo>
                  <a:pt x="1113" y="766"/>
                </a:lnTo>
                <a:lnTo>
                  <a:pt x="1116" y="766"/>
                </a:lnTo>
                <a:lnTo>
                  <a:pt x="1118" y="766"/>
                </a:lnTo>
                <a:lnTo>
                  <a:pt x="1124" y="766"/>
                </a:lnTo>
                <a:lnTo>
                  <a:pt x="1126" y="768"/>
                </a:lnTo>
                <a:lnTo>
                  <a:pt x="1129" y="766"/>
                </a:lnTo>
                <a:lnTo>
                  <a:pt x="1129" y="764"/>
                </a:lnTo>
                <a:lnTo>
                  <a:pt x="1133" y="764"/>
                </a:lnTo>
                <a:lnTo>
                  <a:pt x="1135" y="764"/>
                </a:lnTo>
                <a:lnTo>
                  <a:pt x="1137" y="764"/>
                </a:lnTo>
                <a:lnTo>
                  <a:pt x="1139" y="761"/>
                </a:lnTo>
                <a:lnTo>
                  <a:pt x="1141" y="759"/>
                </a:lnTo>
                <a:lnTo>
                  <a:pt x="1143" y="757"/>
                </a:lnTo>
                <a:lnTo>
                  <a:pt x="1145" y="759"/>
                </a:lnTo>
                <a:lnTo>
                  <a:pt x="1146" y="753"/>
                </a:lnTo>
                <a:lnTo>
                  <a:pt x="1146" y="751"/>
                </a:lnTo>
                <a:lnTo>
                  <a:pt x="1148" y="751"/>
                </a:lnTo>
                <a:lnTo>
                  <a:pt x="1152" y="749"/>
                </a:lnTo>
                <a:lnTo>
                  <a:pt x="1152" y="747"/>
                </a:lnTo>
                <a:lnTo>
                  <a:pt x="1150" y="746"/>
                </a:lnTo>
                <a:lnTo>
                  <a:pt x="1152" y="746"/>
                </a:lnTo>
                <a:lnTo>
                  <a:pt x="1156" y="746"/>
                </a:lnTo>
                <a:lnTo>
                  <a:pt x="1158" y="744"/>
                </a:lnTo>
                <a:lnTo>
                  <a:pt x="1158" y="742"/>
                </a:lnTo>
                <a:lnTo>
                  <a:pt x="1160" y="742"/>
                </a:lnTo>
                <a:lnTo>
                  <a:pt x="1161" y="744"/>
                </a:lnTo>
                <a:lnTo>
                  <a:pt x="1163" y="744"/>
                </a:lnTo>
                <a:lnTo>
                  <a:pt x="1167" y="742"/>
                </a:lnTo>
                <a:lnTo>
                  <a:pt x="1169" y="744"/>
                </a:lnTo>
                <a:lnTo>
                  <a:pt x="1171" y="744"/>
                </a:lnTo>
                <a:lnTo>
                  <a:pt x="1173" y="742"/>
                </a:lnTo>
                <a:lnTo>
                  <a:pt x="1175" y="744"/>
                </a:lnTo>
                <a:lnTo>
                  <a:pt x="1178" y="744"/>
                </a:lnTo>
                <a:lnTo>
                  <a:pt x="1178" y="742"/>
                </a:lnTo>
                <a:lnTo>
                  <a:pt x="1180" y="742"/>
                </a:lnTo>
                <a:lnTo>
                  <a:pt x="1184" y="738"/>
                </a:lnTo>
                <a:lnTo>
                  <a:pt x="1184" y="738"/>
                </a:lnTo>
                <a:lnTo>
                  <a:pt x="1188" y="736"/>
                </a:lnTo>
                <a:lnTo>
                  <a:pt x="1192" y="736"/>
                </a:lnTo>
                <a:lnTo>
                  <a:pt x="1195" y="733"/>
                </a:lnTo>
                <a:lnTo>
                  <a:pt x="1197" y="731"/>
                </a:lnTo>
                <a:lnTo>
                  <a:pt x="1199" y="731"/>
                </a:lnTo>
                <a:lnTo>
                  <a:pt x="1201" y="727"/>
                </a:lnTo>
                <a:lnTo>
                  <a:pt x="1201" y="723"/>
                </a:lnTo>
                <a:lnTo>
                  <a:pt x="1199" y="723"/>
                </a:lnTo>
                <a:lnTo>
                  <a:pt x="1197" y="723"/>
                </a:lnTo>
                <a:lnTo>
                  <a:pt x="1195" y="721"/>
                </a:lnTo>
                <a:lnTo>
                  <a:pt x="1197" y="721"/>
                </a:lnTo>
                <a:lnTo>
                  <a:pt x="1199" y="721"/>
                </a:lnTo>
                <a:lnTo>
                  <a:pt x="1201" y="721"/>
                </a:lnTo>
                <a:lnTo>
                  <a:pt x="1199" y="719"/>
                </a:lnTo>
                <a:lnTo>
                  <a:pt x="1197" y="719"/>
                </a:lnTo>
                <a:lnTo>
                  <a:pt x="1192" y="718"/>
                </a:lnTo>
                <a:lnTo>
                  <a:pt x="1190" y="714"/>
                </a:lnTo>
                <a:lnTo>
                  <a:pt x="1195" y="718"/>
                </a:lnTo>
                <a:lnTo>
                  <a:pt x="1197" y="716"/>
                </a:lnTo>
                <a:lnTo>
                  <a:pt x="1199" y="712"/>
                </a:lnTo>
                <a:lnTo>
                  <a:pt x="1201" y="712"/>
                </a:lnTo>
                <a:lnTo>
                  <a:pt x="1201" y="708"/>
                </a:lnTo>
                <a:lnTo>
                  <a:pt x="1197" y="708"/>
                </a:lnTo>
                <a:lnTo>
                  <a:pt x="1199" y="704"/>
                </a:lnTo>
                <a:lnTo>
                  <a:pt x="1203" y="706"/>
                </a:lnTo>
                <a:lnTo>
                  <a:pt x="1205" y="704"/>
                </a:lnTo>
                <a:lnTo>
                  <a:pt x="1205" y="701"/>
                </a:lnTo>
                <a:lnTo>
                  <a:pt x="1199" y="699"/>
                </a:lnTo>
                <a:lnTo>
                  <a:pt x="1199" y="697"/>
                </a:lnTo>
                <a:lnTo>
                  <a:pt x="1199" y="695"/>
                </a:lnTo>
                <a:lnTo>
                  <a:pt x="1203" y="697"/>
                </a:lnTo>
                <a:lnTo>
                  <a:pt x="1203" y="695"/>
                </a:lnTo>
                <a:lnTo>
                  <a:pt x="1197" y="693"/>
                </a:lnTo>
                <a:lnTo>
                  <a:pt x="1194" y="693"/>
                </a:lnTo>
                <a:lnTo>
                  <a:pt x="1194" y="691"/>
                </a:lnTo>
                <a:lnTo>
                  <a:pt x="1195" y="691"/>
                </a:lnTo>
                <a:lnTo>
                  <a:pt x="1195" y="689"/>
                </a:lnTo>
                <a:lnTo>
                  <a:pt x="1192" y="689"/>
                </a:lnTo>
                <a:lnTo>
                  <a:pt x="1186" y="691"/>
                </a:lnTo>
                <a:lnTo>
                  <a:pt x="1186" y="695"/>
                </a:lnTo>
                <a:lnTo>
                  <a:pt x="1184" y="697"/>
                </a:lnTo>
                <a:lnTo>
                  <a:pt x="1182" y="693"/>
                </a:lnTo>
                <a:lnTo>
                  <a:pt x="1178" y="693"/>
                </a:lnTo>
                <a:lnTo>
                  <a:pt x="1180" y="691"/>
                </a:lnTo>
                <a:lnTo>
                  <a:pt x="1182" y="691"/>
                </a:lnTo>
                <a:lnTo>
                  <a:pt x="1186" y="688"/>
                </a:lnTo>
                <a:lnTo>
                  <a:pt x="1186" y="684"/>
                </a:lnTo>
                <a:lnTo>
                  <a:pt x="1184" y="680"/>
                </a:lnTo>
                <a:lnTo>
                  <a:pt x="1178" y="678"/>
                </a:lnTo>
                <a:lnTo>
                  <a:pt x="1171" y="678"/>
                </a:lnTo>
                <a:lnTo>
                  <a:pt x="1169" y="680"/>
                </a:lnTo>
                <a:lnTo>
                  <a:pt x="1171" y="680"/>
                </a:lnTo>
                <a:lnTo>
                  <a:pt x="1175" y="680"/>
                </a:lnTo>
                <a:lnTo>
                  <a:pt x="1175" y="682"/>
                </a:lnTo>
                <a:lnTo>
                  <a:pt x="1173" y="682"/>
                </a:lnTo>
                <a:lnTo>
                  <a:pt x="1167" y="682"/>
                </a:lnTo>
                <a:lnTo>
                  <a:pt x="1163" y="684"/>
                </a:lnTo>
                <a:lnTo>
                  <a:pt x="1160" y="684"/>
                </a:lnTo>
                <a:lnTo>
                  <a:pt x="1156" y="688"/>
                </a:lnTo>
                <a:lnTo>
                  <a:pt x="1154" y="691"/>
                </a:lnTo>
                <a:lnTo>
                  <a:pt x="1152" y="691"/>
                </a:lnTo>
                <a:lnTo>
                  <a:pt x="1148" y="693"/>
                </a:lnTo>
                <a:lnTo>
                  <a:pt x="1143" y="693"/>
                </a:lnTo>
                <a:lnTo>
                  <a:pt x="1141" y="699"/>
                </a:lnTo>
                <a:lnTo>
                  <a:pt x="1139" y="699"/>
                </a:lnTo>
                <a:lnTo>
                  <a:pt x="1137" y="701"/>
                </a:lnTo>
                <a:lnTo>
                  <a:pt x="1135" y="701"/>
                </a:lnTo>
                <a:lnTo>
                  <a:pt x="1133" y="697"/>
                </a:lnTo>
                <a:lnTo>
                  <a:pt x="1137" y="695"/>
                </a:lnTo>
                <a:lnTo>
                  <a:pt x="1139" y="697"/>
                </a:lnTo>
                <a:lnTo>
                  <a:pt x="1139" y="695"/>
                </a:lnTo>
                <a:lnTo>
                  <a:pt x="1133" y="689"/>
                </a:lnTo>
                <a:lnTo>
                  <a:pt x="1131" y="688"/>
                </a:lnTo>
                <a:lnTo>
                  <a:pt x="1129" y="686"/>
                </a:lnTo>
                <a:lnTo>
                  <a:pt x="1131" y="686"/>
                </a:lnTo>
                <a:lnTo>
                  <a:pt x="1129" y="682"/>
                </a:lnTo>
                <a:lnTo>
                  <a:pt x="1133" y="688"/>
                </a:lnTo>
                <a:lnTo>
                  <a:pt x="1139" y="691"/>
                </a:lnTo>
                <a:lnTo>
                  <a:pt x="1141" y="689"/>
                </a:lnTo>
                <a:lnTo>
                  <a:pt x="1141" y="688"/>
                </a:lnTo>
                <a:lnTo>
                  <a:pt x="1145" y="688"/>
                </a:lnTo>
                <a:lnTo>
                  <a:pt x="1146" y="686"/>
                </a:lnTo>
                <a:lnTo>
                  <a:pt x="1152" y="682"/>
                </a:lnTo>
                <a:lnTo>
                  <a:pt x="1160" y="682"/>
                </a:lnTo>
                <a:lnTo>
                  <a:pt x="1165" y="680"/>
                </a:lnTo>
                <a:lnTo>
                  <a:pt x="1165" y="678"/>
                </a:lnTo>
                <a:lnTo>
                  <a:pt x="1163" y="678"/>
                </a:lnTo>
                <a:lnTo>
                  <a:pt x="1156" y="680"/>
                </a:lnTo>
                <a:lnTo>
                  <a:pt x="1150" y="682"/>
                </a:lnTo>
                <a:lnTo>
                  <a:pt x="1150" y="680"/>
                </a:lnTo>
                <a:lnTo>
                  <a:pt x="1160" y="678"/>
                </a:lnTo>
                <a:lnTo>
                  <a:pt x="1165" y="678"/>
                </a:lnTo>
                <a:lnTo>
                  <a:pt x="1169" y="674"/>
                </a:lnTo>
                <a:lnTo>
                  <a:pt x="1173" y="673"/>
                </a:lnTo>
                <a:lnTo>
                  <a:pt x="1175" y="674"/>
                </a:lnTo>
                <a:lnTo>
                  <a:pt x="1180" y="673"/>
                </a:lnTo>
                <a:lnTo>
                  <a:pt x="1180" y="671"/>
                </a:lnTo>
                <a:lnTo>
                  <a:pt x="1186" y="671"/>
                </a:lnTo>
                <a:lnTo>
                  <a:pt x="1184" y="667"/>
                </a:lnTo>
                <a:lnTo>
                  <a:pt x="1175" y="665"/>
                </a:lnTo>
                <a:lnTo>
                  <a:pt x="1177" y="665"/>
                </a:lnTo>
                <a:lnTo>
                  <a:pt x="1178" y="665"/>
                </a:lnTo>
                <a:lnTo>
                  <a:pt x="1180" y="661"/>
                </a:lnTo>
                <a:lnTo>
                  <a:pt x="1178" y="659"/>
                </a:lnTo>
                <a:lnTo>
                  <a:pt x="1173" y="661"/>
                </a:lnTo>
                <a:lnTo>
                  <a:pt x="1171" y="665"/>
                </a:lnTo>
                <a:lnTo>
                  <a:pt x="1167" y="661"/>
                </a:lnTo>
                <a:lnTo>
                  <a:pt x="1163" y="663"/>
                </a:lnTo>
                <a:lnTo>
                  <a:pt x="1163" y="661"/>
                </a:lnTo>
                <a:lnTo>
                  <a:pt x="1165" y="659"/>
                </a:lnTo>
                <a:lnTo>
                  <a:pt x="1165" y="654"/>
                </a:lnTo>
                <a:lnTo>
                  <a:pt x="1165" y="654"/>
                </a:lnTo>
                <a:lnTo>
                  <a:pt x="1161" y="656"/>
                </a:lnTo>
                <a:lnTo>
                  <a:pt x="1161" y="654"/>
                </a:lnTo>
                <a:lnTo>
                  <a:pt x="1163" y="654"/>
                </a:lnTo>
                <a:lnTo>
                  <a:pt x="1161" y="652"/>
                </a:lnTo>
                <a:lnTo>
                  <a:pt x="1156" y="658"/>
                </a:lnTo>
                <a:lnTo>
                  <a:pt x="1152" y="659"/>
                </a:lnTo>
                <a:lnTo>
                  <a:pt x="1152" y="659"/>
                </a:lnTo>
                <a:lnTo>
                  <a:pt x="1154" y="658"/>
                </a:lnTo>
                <a:lnTo>
                  <a:pt x="1158" y="654"/>
                </a:lnTo>
                <a:lnTo>
                  <a:pt x="1156" y="652"/>
                </a:lnTo>
                <a:lnTo>
                  <a:pt x="1152" y="654"/>
                </a:lnTo>
                <a:lnTo>
                  <a:pt x="1152" y="654"/>
                </a:lnTo>
                <a:lnTo>
                  <a:pt x="1152" y="652"/>
                </a:lnTo>
                <a:lnTo>
                  <a:pt x="1156" y="650"/>
                </a:lnTo>
                <a:lnTo>
                  <a:pt x="1156" y="650"/>
                </a:lnTo>
                <a:lnTo>
                  <a:pt x="1152" y="650"/>
                </a:lnTo>
                <a:lnTo>
                  <a:pt x="1148" y="654"/>
                </a:lnTo>
                <a:lnTo>
                  <a:pt x="1145" y="658"/>
                </a:lnTo>
                <a:lnTo>
                  <a:pt x="1145" y="656"/>
                </a:lnTo>
                <a:lnTo>
                  <a:pt x="1145" y="654"/>
                </a:lnTo>
                <a:lnTo>
                  <a:pt x="1148" y="652"/>
                </a:lnTo>
                <a:lnTo>
                  <a:pt x="1148" y="650"/>
                </a:lnTo>
                <a:lnTo>
                  <a:pt x="1145" y="650"/>
                </a:lnTo>
                <a:lnTo>
                  <a:pt x="1139" y="656"/>
                </a:lnTo>
                <a:lnTo>
                  <a:pt x="1137" y="656"/>
                </a:lnTo>
                <a:lnTo>
                  <a:pt x="1133" y="654"/>
                </a:lnTo>
                <a:lnTo>
                  <a:pt x="1137" y="656"/>
                </a:lnTo>
                <a:lnTo>
                  <a:pt x="1139" y="654"/>
                </a:lnTo>
                <a:lnTo>
                  <a:pt x="1145" y="646"/>
                </a:lnTo>
                <a:lnTo>
                  <a:pt x="1148" y="644"/>
                </a:lnTo>
                <a:lnTo>
                  <a:pt x="1146" y="643"/>
                </a:lnTo>
                <a:lnTo>
                  <a:pt x="1146" y="639"/>
                </a:lnTo>
                <a:lnTo>
                  <a:pt x="1146" y="639"/>
                </a:lnTo>
                <a:lnTo>
                  <a:pt x="1143" y="643"/>
                </a:lnTo>
                <a:lnTo>
                  <a:pt x="1141" y="643"/>
                </a:lnTo>
                <a:lnTo>
                  <a:pt x="1141" y="643"/>
                </a:lnTo>
                <a:lnTo>
                  <a:pt x="1143" y="641"/>
                </a:lnTo>
                <a:lnTo>
                  <a:pt x="1143" y="635"/>
                </a:lnTo>
                <a:lnTo>
                  <a:pt x="1141" y="635"/>
                </a:lnTo>
                <a:lnTo>
                  <a:pt x="1139" y="635"/>
                </a:lnTo>
                <a:lnTo>
                  <a:pt x="1137" y="637"/>
                </a:lnTo>
                <a:lnTo>
                  <a:pt x="1135" y="635"/>
                </a:lnTo>
                <a:lnTo>
                  <a:pt x="1137" y="633"/>
                </a:lnTo>
                <a:lnTo>
                  <a:pt x="1135" y="631"/>
                </a:lnTo>
                <a:lnTo>
                  <a:pt x="1133" y="631"/>
                </a:lnTo>
                <a:lnTo>
                  <a:pt x="1135" y="629"/>
                </a:lnTo>
                <a:lnTo>
                  <a:pt x="1133" y="629"/>
                </a:lnTo>
                <a:lnTo>
                  <a:pt x="1133" y="626"/>
                </a:lnTo>
                <a:lnTo>
                  <a:pt x="1131" y="626"/>
                </a:lnTo>
                <a:lnTo>
                  <a:pt x="1128" y="628"/>
                </a:lnTo>
                <a:lnTo>
                  <a:pt x="1128" y="628"/>
                </a:lnTo>
                <a:lnTo>
                  <a:pt x="1126" y="629"/>
                </a:lnTo>
                <a:lnTo>
                  <a:pt x="1120" y="628"/>
                </a:lnTo>
                <a:lnTo>
                  <a:pt x="1124" y="628"/>
                </a:lnTo>
                <a:lnTo>
                  <a:pt x="1126" y="626"/>
                </a:lnTo>
                <a:lnTo>
                  <a:pt x="1129" y="626"/>
                </a:lnTo>
                <a:lnTo>
                  <a:pt x="1129" y="624"/>
                </a:lnTo>
                <a:lnTo>
                  <a:pt x="1128" y="622"/>
                </a:lnTo>
                <a:lnTo>
                  <a:pt x="1124" y="618"/>
                </a:lnTo>
                <a:lnTo>
                  <a:pt x="1124" y="614"/>
                </a:lnTo>
                <a:lnTo>
                  <a:pt x="1120" y="613"/>
                </a:lnTo>
                <a:lnTo>
                  <a:pt x="1124" y="613"/>
                </a:lnTo>
                <a:lnTo>
                  <a:pt x="1129" y="614"/>
                </a:lnTo>
                <a:lnTo>
                  <a:pt x="1133" y="614"/>
                </a:lnTo>
                <a:lnTo>
                  <a:pt x="1131" y="613"/>
                </a:lnTo>
                <a:lnTo>
                  <a:pt x="1129" y="613"/>
                </a:lnTo>
                <a:lnTo>
                  <a:pt x="1129" y="611"/>
                </a:lnTo>
                <a:lnTo>
                  <a:pt x="1133" y="611"/>
                </a:lnTo>
                <a:lnTo>
                  <a:pt x="1137" y="607"/>
                </a:lnTo>
                <a:lnTo>
                  <a:pt x="1139" y="607"/>
                </a:lnTo>
                <a:lnTo>
                  <a:pt x="1141" y="603"/>
                </a:lnTo>
                <a:lnTo>
                  <a:pt x="1137" y="601"/>
                </a:lnTo>
                <a:lnTo>
                  <a:pt x="1135" y="601"/>
                </a:lnTo>
                <a:lnTo>
                  <a:pt x="1131" y="600"/>
                </a:lnTo>
                <a:lnTo>
                  <a:pt x="1133" y="600"/>
                </a:lnTo>
                <a:lnTo>
                  <a:pt x="1135" y="596"/>
                </a:lnTo>
                <a:lnTo>
                  <a:pt x="1133" y="594"/>
                </a:lnTo>
                <a:lnTo>
                  <a:pt x="1129" y="594"/>
                </a:lnTo>
                <a:lnTo>
                  <a:pt x="1128" y="594"/>
                </a:lnTo>
                <a:lnTo>
                  <a:pt x="1126" y="594"/>
                </a:lnTo>
                <a:lnTo>
                  <a:pt x="1124" y="592"/>
                </a:lnTo>
                <a:lnTo>
                  <a:pt x="1128" y="592"/>
                </a:lnTo>
                <a:lnTo>
                  <a:pt x="1128" y="590"/>
                </a:lnTo>
                <a:lnTo>
                  <a:pt x="1131" y="592"/>
                </a:lnTo>
                <a:lnTo>
                  <a:pt x="1133" y="588"/>
                </a:lnTo>
                <a:lnTo>
                  <a:pt x="1133" y="583"/>
                </a:lnTo>
                <a:lnTo>
                  <a:pt x="1129" y="581"/>
                </a:lnTo>
                <a:lnTo>
                  <a:pt x="1128" y="583"/>
                </a:lnTo>
                <a:lnTo>
                  <a:pt x="1124" y="581"/>
                </a:lnTo>
                <a:lnTo>
                  <a:pt x="1122" y="583"/>
                </a:lnTo>
                <a:lnTo>
                  <a:pt x="1124" y="581"/>
                </a:lnTo>
                <a:lnTo>
                  <a:pt x="1128" y="579"/>
                </a:lnTo>
                <a:lnTo>
                  <a:pt x="1129" y="577"/>
                </a:lnTo>
                <a:lnTo>
                  <a:pt x="1129" y="575"/>
                </a:lnTo>
                <a:lnTo>
                  <a:pt x="1126" y="573"/>
                </a:lnTo>
                <a:lnTo>
                  <a:pt x="1124" y="575"/>
                </a:lnTo>
                <a:lnTo>
                  <a:pt x="1120" y="575"/>
                </a:lnTo>
                <a:lnTo>
                  <a:pt x="1116" y="577"/>
                </a:lnTo>
                <a:lnTo>
                  <a:pt x="1120" y="571"/>
                </a:lnTo>
                <a:lnTo>
                  <a:pt x="1124" y="571"/>
                </a:lnTo>
                <a:lnTo>
                  <a:pt x="1126" y="570"/>
                </a:lnTo>
                <a:lnTo>
                  <a:pt x="1126" y="568"/>
                </a:lnTo>
                <a:lnTo>
                  <a:pt x="1128" y="566"/>
                </a:lnTo>
                <a:lnTo>
                  <a:pt x="1128" y="566"/>
                </a:lnTo>
                <a:lnTo>
                  <a:pt x="1124" y="566"/>
                </a:lnTo>
                <a:lnTo>
                  <a:pt x="1118" y="566"/>
                </a:lnTo>
                <a:lnTo>
                  <a:pt x="1114" y="568"/>
                </a:lnTo>
                <a:lnTo>
                  <a:pt x="1114" y="566"/>
                </a:lnTo>
                <a:lnTo>
                  <a:pt x="1114" y="564"/>
                </a:lnTo>
                <a:lnTo>
                  <a:pt x="1116" y="562"/>
                </a:lnTo>
                <a:lnTo>
                  <a:pt x="1118" y="564"/>
                </a:lnTo>
                <a:lnTo>
                  <a:pt x="1124" y="564"/>
                </a:lnTo>
                <a:lnTo>
                  <a:pt x="1126" y="558"/>
                </a:lnTo>
                <a:lnTo>
                  <a:pt x="1126" y="556"/>
                </a:lnTo>
                <a:lnTo>
                  <a:pt x="1124" y="556"/>
                </a:lnTo>
                <a:lnTo>
                  <a:pt x="1120" y="556"/>
                </a:lnTo>
                <a:lnTo>
                  <a:pt x="1124" y="553"/>
                </a:lnTo>
                <a:lnTo>
                  <a:pt x="1124" y="551"/>
                </a:lnTo>
                <a:lnTo>
                  <a:pt x="1122" y="549"/>
                </a:lnTo>
                <a:lnTo>
                  <a:pt x="1114" y="551"/>
                </a:lnTo>
                <a:lnTo>
                  <a:pt x="1113" y="551"/>
                </a:lnTo>
                <a:lnTo>
                  <a:pt x="1114" y="547"/>
                </a:lnTo>
                <a:lnTo>
                  <a:pt x="1116" y="549"/>
                </a:lnTo>
                <a:lnTo>
                  <a:pt x="1120" y="547"/>
                </a:lnTo>
                <a:lnTo>
                  <a:pt x="1122" y="543"/>
                </a:lnTo>
                <a:lnTo>
                  <a:pt x="1120" y="541"/>
                </a:lnTo>
                <a:lnTo>
                  <a:pt x="1120" y="540"/>
                </a:lnTo>
                <a:lnTo>
                  <a:pt x="1118" y="541"/>
                </a:lnTo>
                <a:lnTo>
                  <a:pt x="1116" y="541"/>
                </a:lnTo>
                <a:lnTo>
                  <a:pt x="1116" y="540"/>
                </a:lnTo>
                <a:lnTo>
                  <a:pt x="1113" y="538"/>
                </a:lnTo>
                <a:lnTo>
                  <a:pt x="1116" y="538"/>
                </a:lnTo>
                <a:lnTo>
                  <a:pt x="1118" y="540"/>
                </a:lnTo>
                <a:lnTo>
                  <a:pt x="1118" y="538"/>
                </a:lnTo>
                <a:lnTo>
                  <a:pt x="1118" y="534"/>
                </a:lnTo>
                <a:lnTo>
                  <a:pt x="1114" y="530"/>
                </a:lnTo>
                <a:lnTo>
                  <a:pt x="1114" y="526"/>
                </a:lnTo>
                <a:lnTo>
                  <a:pt x="1116" y="526"/>
                </a:lnTo>
                <a:lnTo>
                  <a:pt x="1116" y="523"/>
                </a:lnTo>
                <a:lnTo>
                  <a:pt x="1114" y="523"/>
                </a:lnTo>
                <a:lnTo>
                  <a:pt x="1114" y="521"/>
                </a:lnTo>
                <a:lnTo>
                  <a:pt x="1116" y="519"/>
                </a:lnTo>
                <a:lnTo>
                  <a:pt x="1114" y="519"/>
                </a:lnTo>
                <a:lnTo>
                  <a:pt x="1113" y="519"/>
                </a:lnTo>
                <a:lnTo>
                  <a:pt x="1113" y="517"/>
                </a:lnTo>
                <a:lnTo>
                  <a:pt x="1114" y="517"/>
                </a:lnTo>
                <a:lnTo>
                  <a:pt x="1116" y="515"/>
                </a:lnTo>
                <a:lnTo>
                  <a:pt x="1114" y="513"/>
                </a:lnTo>
                <a:lnTo>
                  <a:pt x="1114" y="511"/>
                </a:lnTo>
                <a:lnTo>
                  <a:pt x="1116" y="510"/>
                </a:lnTo>
                <a:lnTo>
                  <a:pt x="1114" y="508"/>
                </a:lnTo>
                <a:lnTo>
                  <a:pt x="1113" y="510"/>
                </a:lnTo>
                <a:lnTo>
                  <a:pt x="1114" y="508"/>
                </a:lnTo>
                <a:lnTo>
                  <a:pt x="1113" y="506"/>
                </a:lnTo>
                <a:lnTo>
                  <a:pt x="1111" y="506"/>
                </a:lnTo>
                <a:lnTo>
                  <a:pt x="1107" y="510"/>
                </a:lnTo>
                <a:lnTo>
                  <a:pt x="1109" y="513"/>
                </a:lnTo>
                <a:lnTo>
                  <a:pt x="1107" y="515"/>
                </a:lnTo>
                <a:lnTo>
                  <a:pt x="1103" y="519"/>
                </a:lnTo>
                <a:lnTo>
                  <a:pt x="1103" y="523"/>
                </a:lnTo>
                <a:lnTo>
                  <a:pt x="1101" y="523"/>
                </a:lnTo>
                <a:lnTo>
                  <a:pt x="1101" y="526"/>
                </a:lnTo>
                <a:lnTo>
                  <a:pt x="1099" y="525"/>
                </a:lnTo>
                <a:lnTo>
                  <a:pt x="1097" y="525"/>
                </a:lnTo>
                <a:lnTo>
                  <a:pt x="1096" y="530"/>
                </a:lnTo>
                <a:lnTo>
                  <a:pt x="1096" y="532"/>
                </a:lnTo>
                <a:lnTo>
                  <a:pt x="1097" y="532"/>
                </a:lnTo>
                <a:lnTo>
                  <a:pt x="1099" y="534"/>
                </a:lnTo>
                <a:lnTo>
                  <a:pt x="1099" y="538"/>
                </a:lnTo>
                <a:lnTo>
                  <a:pt x="1096" y="534"/>
                </a:lnTo>
                <a:lnTo>
                  <a:pt x="1094" y="534"/>
                </a:lnTo>
                <a:lnTo>
                  <a:pt x="1094" y="536"/>
                </a:lnTo>
                <a:lnTo>
                  <a:pt x="1092" y="540"/>
                </a:lnTo>
                <a:lnTo>
                  <a:pt x="1088" y="541"/>
                </a:lnTo>
                <a:lnTo>
                  <a:pt x="1088" y="545"/>
                </a:lnTo>
                <a:lnTo>
                  <a:pt x="1086" y="545"/>
                </a:lnTo>
                <a:lnTo>
                  <a:pt x="1082" y="549"/>
                </a:lnTo>
                <a:lnTo>
                  <a:pt x="1084" y="551"/>
                </a:lnTo>
                <a:lnTo>
                  <a:pt x="1082" y="551"/>
                </a:lnTo>
                <a:lnTo>
                  <a:pt x="1082" y="556"/>
                </a:lnTo>
                <a:lnTo>
                  <a:pt x="1081" y="560"/>
                </a:lnTo>
                <a:lnTo>
                  <a:pt x="1081" y="556"/>
                </a:lnTo>
                <a:lnTo>
                  <a:pt x="1081" y="553"/>
                </a:lnTo>
                <a:lnTo>
                  <a:pt x="1079" y="551"/>
                </a:lnTo>
                <a:lnTo>
                  <a:pt x="1073" y="553"/>
                </a:lnTo>
                <a:lnTo>
                  <a:pt x="1071" y="556"/>
                </a:lnTo>
                <a:lnTo>
                  <a:pt x="1071" y="560"/>
                </a:lnTo>
                <a:lnTo>
                  <a:pt x="1067" y="560"/>
                </a:lnTo>
                <a:lnTo>
                  <a:pt x="1065" y="562"/>
                </a:lnTo>
                <a:lnTo>
                  <a:pt x="1065" y="560"/>
                </a:lnTo>
                <a:lnTo>
                  <a:pt x="1064" y="560"/>
                </a:lnTo>
                <a:lnTo>
                  <a:pt x="1060" y="562"/>
                </a:lnTo>
                <a:lnTo>
                  <a:pt x="1058" y="562"/>
                </a:lnTo>
                <a:lnTo>
                  <a:pt x="1054" y="566"/>
                </a:lnTo>
                <a:lnTo>
                  <a:pt x="1054" y="570"/>
                </a:lnTo>
                <a:lnTo>
                  <a:pt x="1050" y="573"/>
                </a:lnTo>
                <a:lnTo>
                  <a:pt x="1050" y="570"/>
                </a:lnTo>
                <a:lnTo>
                  <a:pt x="1050" y="568"/>
                </a:lnTo>
                <a:lnTo>
                  <a:pt x="1052" y="566"/>
                </a:lnTo>
                <a:lnTo>
                  <a:pt x="1052" y="560"/>
                </a:lnTo>
                <a:lnTo>
                  <a:pt x="1052" y="556"/>
                </a:lnTo>
                <a:lnTo>
                  <a:pt x="1050" y="556"/>
                </a:lnTo>
                <a:lnTo>
                  <a:pt x="1047" y="560"/>
                </a:lnTo>
                <a:lnTo>
                  <a:pt x="1043" y="570"/>
                </a:lnTo>
                <a:lnTo>
                  <a:pt x="1039" y="571"/>
                </a:lnTo>
                <a:lnTo>
                  <a:pt x="1041" y="568"/>
                </a:lnTo>
                <a:lnTo>
                  <a:pt x="1043" y="564"/>
                </a:lnTo>
                <a:lnTo>
                  <a:pt x="1045" y="558"/>
                </a:lnTo>
                <a:lnTo>
                  <a:pt x="1045" y="555"/>
                </a:lnTo>
                <a:lnTo>
                  <a:pt x="1047" y="551"/>
                </a:lnTo>
                <a:lnTo>
                  <a:pt x="1045" y="549"/>
                </a:lnTo>
                <a:lnTo>
                  <a:pt x="1041" y="545"/>
                </a:lnTo>
                <a:lnTo>
                  <a:pt x="1037" y="545"/>
                </a:lnTo>
                <a:lnTo>
                  <a:pt x="1039" y="549"/>
                </a:lnTo>
                <a:lnTo>
                  <a:pt x="1037" y="549"/>
                </a:lnTo>
                <a:lnTo>
                  <a:pt x="1035" y="547"/>
                </a:lnTo>
                <a:lnTo>
                  <a:pt x="1032" y="541"/>
                </a:lnTo>
                <a:lnTo>
                  <a:pt x="1037" y="543"/>
                </a:lnTo>
                <a:lnTo>
                  <a:pt x="1039" y="543"/>
                </a:lnTo>
                <a:lnTo>
                  <a:pt x="1035" y="541"/>
                </a:lnTo>
                <a:lnTo>
                  <a:pt x="1032" y="536"/>
                </a:lnTo>
                <a:lnTo>
                  <a:pt x="1032" y="536"/>
                </a:lnTo>
                <a:lnTo>
                  <a:pt x="1033" y="530"/>
                </a:lnTo>
                <a:lnTo>
                  <a:pt x="1035" y="528"/>
                </a:lnTo>
                <a:lnTo>
                  <a:pt x="1037" y="525"/>
                </a:lnTo>
                <a:lnTo>
                  <a:pt x="1037" y="519"/>
                </a:lnTo>
                <a:lnTo>
                  <a:pt x="1033" y="515"/>
                </a:lnTo>
                <a:lnTo>
                  <a:pt x="1028" y="513"/>
                </a:lnTo>
                <a:lnTo>
                  <a:pt x="1020" y="510"/>
                </a:lnTo>
                <a:lnTo>
                  <a:pt x="1028" y="513"/>
                </a:lnTo>
                <a:lnTo>
                  <a:pt x="1035" y="513"/>
                </a:lnTo>
                <a:lnTo>
                  <a:pt x="1037" y="508"/>
                </a:lnTo>
                <a:lnTo>
                  <a:pt x="1037" y="506"/>
                </a:lnTo>
                <a:lnTo>
                  <a:pt x="1039" y="511"/>
                </a:lnTo>
                <a:lnTo>
                  <a:pt x="1039" y="508"/>
                </a:lnTo>
                <a:lnTo>
                  <a:pt x="1039" y="500"/>
                </a:lnTo>
                <a:lnTo>
                  <a:pt x="1043" y="495"/>
                </a:lnTo>
                <a:lnTo>
                  <a:pt x="1047" y="495"/>
                </a:lnTo>
                <a:lnTo>
                  <a:pt x="1047" y="489"/>
                </a:lnTo>
                <a:lnTo>
                  <a:pt x="1047" y="483"/>
                </a:lnTo>
                <a:lnTo>
                  <a:pt x="1045" y="483"/>
                </a:lnTo>
                <a:lnTo>
                  <a:pt x="1045" y="489"/>
                </a:lnTo>
                <a:lnTo>
                  <a:pt x="1041" y="491"/>
                </a:lnTo>
                <a:lnTo>
                  <a:pt x="1039" y="489"/>
                </a:lnTo>
                <a:lnTo>
                  <a:pt x="1039" y="483"/>
                </a:lnTo>
                <a:lnTo>
                  <a:pt x="1035" y="481"/>
                </a:lnTo>
                <a:lnTo>
                  <a:pt x="1032" y="483"/>
                </a:lnTo>
                <a:lnTo>
                  <a:pt x="1030" y="481"/>
                </a:lnTo>
                <a:lnTo>
                  <a:pt x="1028" y="481"/>
                </a:lnTo>
                <a:lnTo>
                  <a:pt x="1022" y="478"/>
                </a:lnTo>
                <a:lnTo>
                  <a:pt x="1020" y="480"/>
                </a:lnTo>
                <a:lnTo>
                  <a:pt x="1020" y="476"/>
                </a:lnTo>
                <a:lnTo>
                  <a:pt x="1016" y="480"/>
                </a:lnTo>
                <a:lnTo>
                  <a:pt x="1016" y="476"/>
                </a:lnTo>
                <a:lnTo>
                  <a:pt x="1013" y="472"/>
                </a:lnTo>
                <a:lnTo>
                  <a:pt x="1016" y="472"/>
                </a:lnTo>
                <a:lnTo>
                  <a:pt x="1018" y="468"/>
                </a:lnTo>
                <a:lnTo>
                  <a:pt x="1020" y="470"/>
                </a:lnTo>
                <a:lnTo>
                  <a:pt x="1020" y="468"/>
                </a:lnTo>
                <a:lnTo>
                  <a:pt x="1018" y="465"/>
                </a:lnTo>
                <a:lnTo>
                  <a:pt x="1016" y="467"/>
                </a:lnTo>
                <a:lnTo>
                  <a:pt x="1013" y="465"/>
                </a:lnTo>
                <a:lnTo>
                  <a:pt x="1015" y="465"/>
                </a:lnTo>
                <a:lnTo>
                  <a:pt x="1015" y="461"/>
                </a:lnTo>
                <a:lnTo>
                  <a:pt x="1011" y="457"/>
                </a:lnTo>
                <a:lnTo>
                  <a:pt x="1007" y="459"/>
                </a:lnTo>
                <a:lnTo>
                  <a:pt x="1007" y="457"/>
                </a:lnTo>
                <a:lnTo>
                  <a:pt x="1011" y="453"/>
                </a:lnTo>
                <a:lnTo>
                  <a:pt x="1011" y="448"/>
                </a:lnTo>
                <a:lnTo>
                  <a:pt x="1007" y="448"/>
                </a:lnTo>
                <a:lnTo>
                  <a:pt x="1003" y="446"/>
                </a:lnTo>
                <a:lnTo>
                  <a:pt x="1003" y="442"/>
                </a:lnTo>
                <a:lnTo>
                  <a:pt x="998" y="438"/>
                </a:lnTo>
                <a:lnTo>
                  <a:pt x="994" y="440"/>
                </a:lnTo>
                <a:lnTo>
                  <a:pt x="990" y="440"/>
                </a:lnTo>
                <a:lnTo>
                  <a:pt x="988" y="442"/>
                </a:lnTo>
                <a:lnTo>
                  <a:pt x="984" y="440"/>
                </a:lnTo>
                <a:lnTo>
                  <a:pt x="984" y="444"/>
                </a:lnTo>
                <a:lnTo>
                  <a:pt x="983" y="440"/>
                </a:lnTo>
                <a:lnTo>
                  <a:pt x="981" y="440"/>
                </a:lnTo>
                <a:lnTo>
                  <a:pt x="979" y="438"/>
                </a:lnTo>
                <a:lnTo>
                  <a:pt x="975" y="438"/>
                </a:lnTo>
                <a:lnTo>
                  <a:pt x="971" y="442"/>
                </a:lnTo>
                <a:lnTo>
                  <a:pt x="966" y="442"/>
                </a:lnTo>
                <a:lnTo>
                  <a:pt x="969" y="440"/>
                </a:lnTo>
                <a:lnTo>
                  <a:pt x="971" y="438"/>
                </a:lnTo>
                <a:lnTo>
                  <a:pt x="966" y="438"/>
                </a:lnTo>
                <a:lnTo>
                  <a:pt x="960" y="433"/>
                </a:lnTo>
                <a:lnTo>
                  <a:pt x="954" y="431"/>
                </a:lnTo>
                <a:lnTo>
                  <a:pt x="949" y="431"/>
                </a:lnTo>
                <a:lnTo>
                  <a:pt x="947" y="429"/>
                </a:lnTo>
                <a:lnTo>
                  <a:pt x="945" y="429"/>
                </a:lnTo>
                <a:lnTo>
                  <a:pt x="941" y="429"/>
                </a:lnTo>
                <a:lnTo>
                  <a:pt x="939" y="433"/>
                </a:lnTo>
                <a:lnTo>
                  <a:pt x="939" y="435"/>
                </a:lnTo>
                <a:lnTo>
                  <a:pt x="937" y="435"/>
                </a:lnTo>
                <a:lnTo>
                  <a:pt x="937" y="433"/>
                </a:lnTo>
                <a:lnTo>
                  <a:pt x="934" y="435"/>
                </a:lnTo>
                <a:lnTo>
                  <a:pt x="934" y="438"/>
                </a:lnTo>
                <a:lnTo>
                  <a:pt x="932" y="444"/>
                </a:lnTo>
                <a:lnTo>
                  <a:pt x="932" y="450"/>
                </a:lnTo>
                <a:lnTo>
                  <a:pt x="934" y="453"/>
                </a:lnTo>
                <a:lnTo>
                  <a:pt x="936" y="453"/>
                </a:lnTo>
                <a:lnTo>
                  <a:pt x="936" y="455"/>
                </a:lnTo>
                <a:lnTo>
                  <a:pt x="937" y="455"/>
                </a:lnTo>
                <a:lnTo>
                  <a:pt x="937" y="459"/>
                </a:lnTo>
                <a:lnTo>
                  <a:pt x="936" y="461"/>
                </a:lnTo>
                <a:lnTo>
                  <a:pt x="934" y="461"/>
                </a:lnTo>
                <a:lnTo>
                  <a:pt x="934" y="465"/>
                </a:lnTo>
                <a:lnTo>
                  <a:pt x="928" y="472"/>
                </a:lnTo>
                <a:lnTo>
                  <a:pt x="920" y="476"/>
                </a:lnTo>
                <a:lnTo>
                  <a:pt x="920" y="480"/>
                </a:lnTo>
                <a:lnTo>
                  <a:pt x="922" y="480"/>
                </a:lnTo>
                <a:lnTo>
                  <a:pt x="928" y="480"/>
                </a:lnTo>
                <a:lnTo>
                  <a:pt x="930" y="480"/>
                </a:lnTo>
                <a:lnTo>
                  <a:pt x="928" y="481"/>
                </a:lnTo>
                <a:lnTo>
                  <a:pt x="926" y="485"/>
                </a:lnTo>
                <a:lnTo>
                  <a:pt x="926" y="487"/>
                </a:lnTo>
                <a:lnTo>
                  <a:pt x="930" y="489"/>
                </a:lnTo>
                <a:lnTo>
                  <a:pt x="926" y="489"/>
                </a:lnTo>
                <a:lnTo>
                  <a:pt x="924" y="493"/>
                </a:lnTo>
                <a:lnTo>
                  <a:pt x="926" y="495"/>
                </a:lnTo>
                <a:lnTo>
                  <a:pt x="928" y="496"/>
                </a:lnTo>
                <a:lnTo>
                  <a:pt x="924" y="500"/>
                </a:lnTo>
                <a:lnTo>
                  <a:pt x="924" y="502"/>
                </a:lnTo>
                <a:lnTo>
                  <a:pt x="930" y="502"/>
                </a:lnTo>
                <a:lnTo>
                  <a:pt x="930" y="504"/>
                </a:lnTo>
                <a:lnTo>
                  <a:pt x="926" y="510"/>
                </a:lnTo>
                <a:lnTo>
                  <a:pt x="922" y="511"/>
                </a:lnTo>
                <a:lnTo>
                  <a:pt x="922" y="515"/>
                </a:lnTo>
                <a:lnTo>
                  <a:pt x="924" y="517"/>
                </a:lnTo>
                <a:lnTo>
                  <a:pt x="922" y="515"/>
                </a:lnTo>
                <a:lnTo>
                  <a:pt x="919" y="511"/>
                </a:lnTo>
                <a:lnTo>
                  <a:pt x="919" y="511"/>
                </a:lnTo>
                <a:lnTo>
                  <a:pt x="915" y="517"/>
                </a:lnTo>
                <a:lnTo>
                  <a:pt x="915" y="517"/>
                </a:lnTo>
                <a:lnTo>
                  <a:pt x="915" y="519"/>
                </a:lnTo>
                <a:lnTo>
                  <a:pt x="915" y="521"/>
                </a:lnTo>
                <a:lnTo>
                  <a:pt x="913" y="523"/>
                </a:lnTo>
                <a:lnTo>
                  <a:pt x="911" y="523"/>
                </a:lnTo>
                <a:lnTo>
                  <a:pt x="902" y="532"/>
                </a:lnTo>
                <a:lnTo>
                  <a:pt x="898" y="534"/>
                </a:lnTo>
                <a:lnTo>
                  <a:pt x="896" y="540"/>
                </a:lnTo>
                <a:lnTo>
                  <a:pt x="898" y="543"/>
                </a:lnTo>
                <a:lnTo>
                  <a:pt x="902" y="543"/>
                </a:lnTo>
                <a:lnTo>
                  <a:pt x="902" y="547"/>
                </a:lnTo>
                <a:lnTo>
                  <a:pt x="905" y="549"/>
                </a:lnTo>
                <a:lnTo>
                  <a:pt x="911" y="558"/>
                </a:lnTo>
                <a:lnTo>
                  <a:pt x="911" y="566"/>
                </a:lnTo>
                <a:lnTo>
                  <a:pt x="911" y="577"/>
                </a:lnTo>
                <a:lnTo>
                  <a:pt x="915" y="581"/>
                </a:lnTo>
                <a:lnTo>
                  <a:pt x="913" y="585"/>
                </a:lnTo>
                <a:lnTo>
                  <a:pt x="913" y="590"/>
                </a:lnTo>
                <a:lnTo>
                  <a:pt x="913" y="592"/>
                </a:lnTo>
                <a:lnTo>
                  <a:pt x="909" y="600"/>
                </a:lnTo>
                <a:lnTo>
                  <a:pt x="907" y="605"/>
                </a:lnTo>
                <a:lnTo>
                  <a:pt x="909" y="605"/>
                </a:lnTo>
                <a:lnTo>
                  <a:pt x="911" y="601"/>
                </a:lnTo>
                <a:lnTo>
                  <a:pt x="913" y="600"/>
                </a:lnTo>
                <a:lnTo>
                  <a:pt x="913" y="603"/>
                </a:lnTo>
                <a:lnTo>
                  <a:pt x="915" y="607"/>
                </a:lnTo>
                <a:lnTo>
                  <a:pt x="913" y="609"/>
                </a:lnTo>
                <a:lnTo>
                  <a:pt x="909" y="611"/>
                </a:lnTo>
                <a:lnTo>
                  <a:pt x="907" y="609"/>
                </a:lnTo>
                <a:lnTo>
                  <a:pt x="905" y="609"/>
                </a:lnTo>
                <a:lnTo>
                  <a:pt x="902" y="614"/>
                </a:lnTo>
                <a:lnTo>
                  <a:pt x="898" y="616"/>
                </a:lnTo>
                <a:lnTo>
                  <a:pt x="898" y="620"/>
                </a:lnTo>
                <a:lnTo>
                  <a:pt x="890" y="624"/>
                </a:lnTo>
                <a:lnTo>
                  <a:pt x="887" y="626"/>
                </a:lnTo>
                <a:lnTo>
                  <a:pt x="887" y="626"/>
                </a:lnTo>
                <a:lnTo>
                  <a:pt x="877" y="629"/>
                </a:lnTo>
                <a:lnTo>
                  <a:pt x="870" y="633"/>
                </a:lnTo>
                <a:lnTo>
                  <a:pt x="868" y="635"/>
                </a:lnTo>
                <a:lnTo>
                  <a:pt x="864" y="635"/>
                </a:lnTo>
                <a:lnTo>
                  <a:pt x="862" y="637"/>
                </a:lnTo>
                <a:lnTo>
                  <a:pt x="855" y="639"/>
                </a:lnTo>
                <a:lnTo>
                  <a:pt x="851" y="641"/>
                </a:lnTo>
                <a:lnTo>
                  <a:pt x="851" y="643"/>
                </a:lnTo>
                <a:lnTo>
                  <a:pt x="853" y="646"/>
                </a:lnTo>
                <a:lnTo>
                  <a:pt x="853" y="648"/>
                </a:lnTo>
                <a:lnTo>
                  <a:pt x="853" y="652"/>
                </a:lnTo>
                <a:lnTo>
                  <a:pt x="855" y="654"/>
                </a:lnTo>
                <a:lnTo>
                  <a:pt x="853" y="654"/>
                </a:lnTo>
                <a:lnTo>
                  <a:pt x="855" y="658"/>
                </a:lnTo>
                <a:lnTo>
                  <a:pt x="856" y="658"/>
                </a:lnTo>
                <a:lnTo>
                  <a:pt x="855" y="659"/>
                </a:lnTo>
                <a:lnTo>
                  <a:pt x="855" y="661"/>
                </a:lnTo>
                <a:lnTo>
                  <a:pt x="853" y="663"/>
                </a:lnTo>
                <a:lnTo>
                  <a:pt x="855" y="665"/>
                </a:lnTo>
                <a:lnTo>
                  <a:pt x="853" y="667"/>
                </a:lnTo>
                <a:lnTo>
                  <a:pt x="851" y="673"/>
                </a:lnTo>
                <a:lnTo>
                  <a:pt x="853" y="676"/>
                </a:lnTo>
                <a:lnTo>
                  <a:pt x="851" y="684"/>
                </a:lnTo>
                <a:lnTo>
                  <a:pt x="851" y="686"/>
                </a:lnTo>
                <a:lnTo>
                  <a:pt x="853" y="688"/>
                </a:lnTo>
                <a:lnTo>
                  <a:pt x="853" y="689"/>
                </a:lnTo>
                <a:lnTo>
                  <a:pt x="853" y="691"/>
                </a:lnTo>
                <a:lnTo>
                  <a:pt x="851" y="695"/>
                </a:lnTo>
                <a:lnTo>
                  <a:pt x="851" y="697"/>
                </a:lnTo>
                <a:lnTo>
                  <a:pt x="853" y="699"/>
                </a:lnTo>
                <a:lnTo>
                  <a:pt x="853" y="704"/>
                </a:lnTo>
                <a:lnTo>
                  <a:pt x="853" y="704"/>
                </a:lnTo>
                <a:lnTo>
                  <a:pt x="849" y="708"/>
                </a:lnTo>
                <a:lnTo>
                  <a:pt x="849" y="714"/>
                </a:lnTo>
                <a:lnTo>
                  <a:pt x="847" y="714"/>
                </a:lnTo>
                <a:lnTo>
                  <a:pt x="845" y="714"/>
                </a:lnTo>
                <a:lnTo>
                  <a:pt x="845" y="718"/>
                </a:lnTo>
                <a:lnTo>
                  <a:pt x="847" y="719"/>
                </a:lnTo>
                <a:lnTo>
                  <a:pt x="845" y="721"/>
                </a:lnTo>
                <a:lnTo>
                  <a:pt x="845" y="727"/>
                </a:lnTo>
                <a:lnTo>
                  <a:pt x="845" y="731"/>
                </a:lnTo>
                <a:lnTo>
                  <a:pt x="849" y="734"/>
                </a:lnTo>
                <a:lnTo>
                  <a:pt x="851" y="734"/>
                </a:lnTo>
                <a:lnTo>
                  <a:pt x="845" y="734"/>
                </a:lnTo>
                <a:lnTo>
                  <a:pt x="841" y="731"/>
                </a:lnTo>
                <a:lnTo>
                  <a:pt x="843" y="727"/>
                </a:lnTo>
                <a:lnTo>
                  <a:pt x="841" y="721"/>
                </a:lnTo>
                <a:lnTo>
                  <a:pt x="839" y="721"/>
                </a:lnTo>
                <a:lnTo>
                  <a:pt x="839" y="719"/>
                </a:lnTo>
                <a:lnTo>
                  <a:pt x="839" y="716"/>
                </a:lnTo>
                <a:lnTo>
                  <a:pt x="838" y="716"/>
                </a:lnTo>
                <a:lnTo>
                  <a:pt x="832" y="723"/>
                </a:lnTo>
                <a:lnTo>
                  <a:pt x="832" y="727"/>
                </a:lnTo>
                <a:lnTo>
                  <a:pt x="832" y="729"/>
                </a:lnTo>
                <a:lnTo>
                  <a:pt x="828" y="729"/>
                </a:lnTo>
                <a:lnTo>
                  <a:pt x="826" y="725"/>
                </a:lnTo>
                <a:lnTo>
                  <a:pt x="823" y="725"/>
                </a:lnTo>
                <a:lnTo>
                  <a:pt x="817" y="727"/>
                </a:lnTo>
                <a:lnTo>
                  <a:pt x="813" y="729"/>
                </a:lnTo>
                <a:lnTo>
                  <a:pt x="819" y="723"/>
                </a:lnTo>
                <a:lnTo>
                  <a:pt x="821" y="719"/>
                </a:lnTo>
                <a:lnTo>
                  <a:pt x="821" y="718"/>
                </a:lnTo>
                <a:lnTo>
                  <a:pt x="819" y="712"/>
                </a:lnTo>
                <a:lnTo>
                  <a:pt x="817" y="710"/>
                </a:lnTo>
                <a:lnTo>
                  <a:pt x="817" y="706"/>
                </a:lnTo>
                <a:lnTo>
                  <a:pt x="815" y="706"/>
                </a:lnTo>
                <a:lnTo>
                  <a:pt x="811" y="704"/>
                </a:lnTo>
                <a:lnTo>
                  <a:pt x="809" y="704"/>
                </a:lnTo>
                <a:lnTo>
                  <a:pt x="809" y="701"/>
                </a:lnTo>
                <a:lnTo>
                  <a:pt x="809" y="701"/>
                </a:lnTo>
                <a:lnTo>
                  <a:pt x="809" y="697"/>
                </a:lnTo>
                <a:lnTo>
                  <a:pt x="807" y="695"/>
                </a:lnTo>
                <a:lnTo>
                  <a:pt x="806" y="693"/>
                </a:lnTo>
                <a:lnTo>
                  <a:pt x="806" y="689"/>
                </a:lnTo>
                <a:lnTo>
                  <a:pt x="802" y="686"/>
                </a:lnTo>
                <a:lnTo>
                  <a:pt x="800" y="684"/>
                </a:lnTo>
                <a:lnTo>
                  <a:pt x="802" y="676"/>
                </a:lnTo>
                <a:lnTo>
                  <a:pt x="806" y="674"/>
                </a:lnTo>
                <a:lnTo>
                  <a:pt x="806" y="671"/>
                </a:lnTo>
                <a:lnTo>
                  <a:pt x="806" y="667"/>
                </a:lnTo>
                <a:lnTo>
                  <a:pt x="811" y="661"/>
                </a:lnTo>
                <a:lnTo>
                  <a:pt x="811" y="654"/>
                </a:lnTo>
                <a:lnTo>
                  <a:pt x="809" y="652"/>
                </a:lnTo>
                <a:lnTo>
                  <a:pt x="809" y="648"/>
                </a:lnTo>
                <a:lnTo>
                  <a:pt x="811" y="644"/>
                </a:lnTo>
                <a:lnTo>
                  <a:pt x="813" y="641"/>
                </a:lnTo>
                <a:lnTo>
                  <a:pt x="813" y="639"/>
                </a:lnTo>
                <a:lnTo>
                  <a:pt x="819" y="631"/>
                </a:lnTo>
                <a:lnTo>
                  <a:pt x="817" y="626"/>
                </a:lnTo>
                <a:lnTo>
                  <a:pt x="815" y="626"/>
                </a:lnTo>
                <a:lnTo>
                  <a:pt x="815" y="626"/>
                </a:lnTo>
                <a:lnTo>
                  <a:pt x="815" y="626"/>
                </a:lnTo>
                <a:lnTo>
                  <a:pt x="813" y="626"/>
                </a:lnTo>
                <a:lnTo>
                  <a:pt x="807" y="626"/>
                </a:lnTo>
                <a:lnTo>
                  <a:pt x="802" y="626"/>
                </a:lnTo>
                <a:lnTo>
                  <a:pt x="798" y="624"/>
                </a:lnTo>
                <a:lnTo>
                  <a:pt x="796" y="624"/>
                </a:lnTo>
                <a:lnTo>
                  <a:pt x="794" y="622"/>
                </a:lnTo>
                <a:lnTo>
                  <a:pt x="787" y="622"/>
                </a:lnTo>
                <a:lnTo>
                  <a:pt x="783" y="622"/>
                </a:lnTo>
                <a:lnTo>
                  <a:pt x="783" y="622"/>
                </a:lnTo>
                <a:lnTo>
                  <a:pt x="777" y="622"/>
                </a:lnTo>
                <a:lnTo>
                  <a:pt x="775" y="620"/>
                </a:lnTo>
                <a:lnTo>
                  <a:pt x="777" y="620"/>
                </a:lnTo>
                <a:lnTo>
                  <a:pt x="772" y="614"/>
                </a:lnTo>
                <a:lnTo>
                  <a:pt x="772" y="613"/>
                </a:lnTo>
                <a:lnTo>
                  <a:pt x="766" y="609"/>
                </a:lnTo>
                <a:lnTo>
                  <a:pt x="764" y="607"/>
                </a:lnTo>
                <a:lnTo>
                  <a:pt x="758" y="603"/>
                </a:lnTo>
                <a:lnTo>
                  <a:pt x="757" y="603"/>
                </a:lnTo>
                <a:lnTo>
                  <a:pt x="749" y="600"/>
                </a:lnTo>
                <a:lnTo>
                  <a:pt x="747" y="598"/>
                </a:lnTo>
                <a:lnTo>
                  <a:pt x="745" y="598"/>
                </a:lnTo>
                <a:lnTo>
                  <a:pt x="745" y="596"/>
                </a:lnTo>
                <a:lnTo>
                  <a:pt x="743" y="590"/>
                </a:lnTo>
                <a:lnTo>
                  <a:pt x="742" y="588"/>
                </a:lnTo>
                <a:lnTo>
                  <a:pt x="742" y="585"/>
                </a:lnTo>
                <a:lnTo>
                  <a:pt x="738" y="585"/>
                </a:lnTo>
                <a:lnTo>
                  <a:pt x="736" y="579"/>
                </a:lnTo>
                <a:lnTo>
                  <a:pt x="734" y="577"/>
                </a:lnTo>
                <a:lnTo>
                  <a:pt x="728" y="571"/>
                </a:lnTo>
                <a:lnTo>
                  <a:pt x="725" y="571"/>
                </a:lnTo>
                <a:lnTo>
                  <a:pt x="723" y="570"/>
                </a:lnTo>
                <a:lnTo>
                  <a:pt x="715" y="568"/>
                </a:lnTo>
                <a:lnTo>
                  <a:pt x="711" y="564"/>
                </a:lnTo>
                <a:lnTo>
                  <a:pt x="704" y="558"/>
                </a:lnTo>
                <a:lnTo>
                  <a:pt x="698" y="558"/>
                </a:lnTo>
                <a:lnTo>
                  <a:pt x="685" y="562"/>
                </a:lnTo>
                <a:lnTo>
                  <a:pt x="674" y="566"/>
                </a:lnTo>
                <a:lnTo>
                  <a:pt x="668" y="566"/>
                </a:lnTo>
                <a:lnTo>
                  <a:pt x="664" y="566"/>
                </a:lnTo>
                <a:lnTo>
                  <a:pt x="668" y="566"/>
                </a:lnTo>
                <a:lnTo>
                  <a:pt x="674" y="564"/>
                </a:lnTo>
                <a:lnTo>
                  <a:pt x="683" y="555"/>
                </a:lnTo>
                <a:lnTo>
                  <a:pt x="685" y="551"/>
                </a:lnTo>
                <a:lnTo>
                  <a:pt x="683" y="545"/>
                </a:lnTo>
                <a:lnTo>
                  <a:pt x="681" y="541"/>
                </a:lnTo>
                <a:lnTo>
                  <a:pt x="685" y="536"/>
                </a:lnTo>
                <a:lnTo>
                  <a:pt x="685" y="528"/>
                </a:lnTo>
                <a:lnTo>
                  <a:pt x="683" y="525"/>
                </a:lnTo>
                <a:lnTo>
                  <a:pt x="683" y="521"/>
                </a:lnTo>
                <a:lnTo>
                  <a:pt x="683" y="517"/>
                </a:lnTo>
                <a:lnTo>
                  <a:pt x="683" y="513"/>
                </a:lnTo>
                <a:lnTo>
                  <a:pt x="681" y="511"/>
                </a:lnTo>
                <a:lnTo>
                  <a:pt x="672" y="513"/>
                </a:lnTo>
                <a:lnTo>
                  <a:pt x="666" y="521"/>
                </a:lnTo>
                <a:lnTo>
                  <a:pt x="661" y="528"/>
                </a:lnTo>
                <a:lnTo>
                  <a:pt x="653" y="528"/>
                </a:lnTo>
                <a:lnTo>
                  <a:pt x="649" y="532"/>
                </a:lnTo>
                <a:lnTo>
                  <a:pt x="651" y="528"/>
                </a:lnTo>
                <a:lnTo>
                  <a:pt x="659" y="526"/>
                </a:lnTo>
                <a:lnTo>
                  <a:pt x="664" y="523"/>
                </a:lnTo>
                <a:lnTo>
                  <a:pt x="666" y="515"/>
                </a:lnTo>
                <a:lnTo>
                  <a:pt x="666" y="515"/>
                </a:lnTo>
                <a:lnTo>
                  <a:pt x="666" y="510"/>
                </a:lnTo>
                <a:lnTo>
                  <a:pt x="664" y="508"/>
                </a:lnTo>
                <a:lnTo>
                  <a:pt x="664" y="506"/>
                </a:lnTo>
                <a:lnTo>
                  <a:pt x="664" y="502"/>
                </a:lnTo>
                <a:lnTo>
                  <a:pt x="661" y="502"/>
                </a:lnTo>
                <a:lnTo>
                  <a:pt x="662" y="500"/>
                </a:lnTo>
                <a:lnTo>
                  <a:pt x="664" y="500"/>
                </a:lnTo>
                <a:lnTo>
                  <a:pt x="666" y="496"/>
                </a:lnTo>
                <a:lnTo>
                  <a:pt x="670" y="491"/>
                </a:lnTo>
                <a:lnTo>
                  <a:pt x="670" y="487"/>
                </a:lnTo>
                <a:lnTo>
                  <a:pt x="668" y="485"/>
                </a:lnTo>
                <a:lnTo>
                  <a:pt x="670" y="480"/>
                </a:lnTo>
                <a:lnTo>
                  <a:pt x="674" y="478"/>
                </a:lnTo>
                <a:lnTo>
                  <a:pt x="674" y="474"/>
                </a:lnTo>
                <a:lnTo>
                  <a:pt x="676" y="470"/>
                </a:lnTo>
                <a:lnTo>
                  <a:pt x="677" y="465"/>
                </a:lnTo>
                <a:lnTo>
                  <a:pt x="681" y="461"/>
                </a:lnTo>
                <a:lnTo>
                  <a:pt x="679" y="457"/>
                </a:lnTo>
                <a:lnTo>
                  <a:pt x="679" y="455"/>
                </a:lnTo>
                <a:lnTo>
                  <a:pt x="683" y="457"/>
                </a:lnTo>
                <a:lnTo>
                  <a:pt x="687" y="455"/>
                </a:lnTo>
                <a:lnTo>
                  <a:pt x="687" y="452"/>
                </a:lnTo>
                <a:lnTo>
                  <a:pt x="691" y="452"/>
                </a:lnTo>
                <a:lnTo>
                  <a:pt x="694" y="446"/>
                </a:lnTo>
                <a:lnTo>
                  <a:pt x="698" y="444"/>
                </a:lnTo>
                <a:lnTo>
                  <a:pt x="696" y="442"/>
                </a:lnTo>
                <a:lnTo>
                  <a:pt x="698" y="438"/>
                </a:lnTo>
                <a:lnTo>
                  <a:pt x="702" y="438"/>
                </a:lnTo>
                <a:lnTo>
                  <a:pt x="702" y="437"/>
                </a:lnTo>
                <a:lnTo>
                  <a:pt x="700" y="435"/>
                </a:lnTo>
                <a:lnTo>
                  <a:pt x="704" y="433"/>
                </a:lnTo>
                <a:lnTo>
                  <a:pt x="708" y="429"/>
                </a:lnTo>
                <a:lnTo>
                  <a:pt x="710" y="429"/>
                </a:lnTo>
                <a:lnTo>
                  <a:pt x="710" y="427"/>
                </a:lnTo>
                <a:lnTo>
                  <a:pt x="711" y="425"/>
                </a:lnTo>
                <a:lnTo>
                  <a:pt x="708" y="422"/>
                </a:lnTo>
                <a:lnTo>
                  <a:pt x="710" y="422"/>
                </a:lnTo>
                <a:lnTo>
                  <a:pt x="710" y="420"/>
                </a:lnTo>
                <a:lnTo>
                  <a:pt x="711" y="420"/>
                </a:lnTo>
                <a:lnTo>
                  <a:pt x="715" y="422"/>
                </a:lnTo>
                <a:lnTo>
                  <a:pt x="717" y="423"/>
                </a:lnTo>
                <a:lnTo>
                  <a:pt x="717" y="423"/>
                </a:lnTo>
                <a:lnTo>
                  <a:pt x="717" y="422"/>
                </a:lnTo>
                <a:lnTo>
                  <a:pt x="715" y="420"/>
                </a:lnTo>
                <a:lnTo>
                  <a:pt x="719" y="418"/>
                </a:lnTo>
                <a:lnTo>
                  <a:pt x="721" y="416"/>
                </a:lnTo>
                <a:lnTo>
                  <a:pt x="725" y="416"/>
                </a:lnTo>
                <a:lnTo>
                  <a:pt x="726" y="416"/>
                </a:lnTo>
                <a:lnTo>
                  <a:pt x="726" y="414"/>
                </a:lnTo>
                <a:lnTo>
                  <a:pt x="726" y="412"/>
                </a:lnTo>
                <a:lnTo>
                  <a:pt x="728" y="412"/>
                </a:lnTo>
                <a:lnTo>
                  <a:pt x="728" y="416"/>
                </a:lnTo>
                <a:lnTo>
                  <a:pt x="730" y="414"/>
                </a:lnTo>
                <a:lnTo>
                  <a:pt x="730" y="410"/>
                </a:lnTo>
                <a:lnTo>
                  <a:pt x="728" y="408"/>
                </a:lnTo>
                <a:lnTo>
                  <a:pt x="728" y="407"/>
                </a:lnTo>
                <a:lnTo>
                  <a:pt x="730" y="407"/>
                </a:lnTo>
                <a:lnTo>
                  <a:pt x="736" y="408"/>
                </a:lnTo>
                <a:lnTo>
                  <a:pt x="736" y="407"/>
                </a:lnTo>
                <a:lnTo>
                  <a:pt x="732" y="405"/>
                </a:lnTo>
                <a:lnTo>
                  <a:pt x="732" y="403"/>
                </a:lnTo>
                <a:lnTo>
                  <a:pt x="732" y="403"/>
                </a:lnTo>
                <a:lnTo>
                  <a:pt x="734" y="401"/>
                </a:lnTo>
                <a:lnTo>
                  <a:pt x="734" y="405"/>
                </a:lnTo>
                <a:lnTo>
                  <a:pt x="738" y="405"/>
                </a:lnTo>
                <a:lnTo>
                  <a:pt x="740" y="405"/>
                </a:lnTo>
                <a:lnTo>
                  <a:pt x="742" y="403"/>
                </a:lnTo>
                <a:lnTo>
                  <a:pt x="738" y="397"/>
                </a:lnTo>
                <a:lnTo>
                  <a:pt x="736" y="392"/>
                </a:lnTo>
                <a:lnTo>
                  <a:pt x="732" y="388"/>
                </a:lnTo>
                <a:lnTo>
                  <a:pt x="734" y="384"/>
                </a:lnTo>
                <a:lnTo>
                  <a:pt x="732" y="382"/>
                </a:lnTo>
                <a:lnTo>
                  <a:pt x="734" y="380"/>
                </a:lnTo>
                <a:lnTo>
                  <a:pt x="736" y="382"/>
                </a:lnTo>
                <a:lnTo>
                  <a:pt x="738" y="388"/>
                </a:lnTo>
                <a:lnTo>
                  <a:pt x="742" y="393"/>
                </a:lnTo>
                <a:lnTo>
                  <a:pt x="749" y="395"/>
                </a:lnTo>
                <a:lnTo>
                  <a:pt x="753" y="397"/>
                </a:lnTo>
                <a:lnTo>
                  <a:pt x="757" y="397"/>
                </a:lnTo>
                <a:lnTo>
                  <a:pt x="758" y="395"/>
                </a:lnTo>
                <a:lnTo>
                  <a:pt x="760" y="395"/>
                </a:lnTo>
                <a:lnTo>
                  <a:pt x="764" y="392"/>
                </a:lnTo>
                <a:lnTo>
                  <a:pt x="766" y="384"/>
                </a:lnTo>
                <a:lnTo>
                  <a:pt x="758" y="377"/>
                </a:lnTo>
                <a:lnTo>
                  <a:pt x="758" y="373"/>
                </a:lnTo>
                <a:lnTo>
                  <a:pt x="757" y="369"/>
                </a:lnTo>
                <a:lnTo>
                  <a:pt x="755" y="371"/>
                </a:lnTo>
                <a:lnTo>
                  <a:pt x="751" y="373"/>
                </a:lnTo>
                <a:lnTo>
                  <a:pt x="745" y="375"/>
                </a:lnTo>
                <a:lnTo>
                  <a:pt x="743" y="375"/>
                </a:lnTo>
                <a:lnTo>
                  <a:pt x="743" y="375"/>
                </a:lnTo>
                <a:lnTo>
                  <a:pt x="742" y="373"/>
                </a:lnTo>
                <a:lnTo>
                  <a:pt x="745" y="373"/>
                </a:lnTo>
                <a:lnTo>
                  <a:pt x="749" y="373"/>
                </a:lnTo>
                <a:lnTo>
                  <a:pt x="753" y="369"/>
                </a:lnTo>
                <a:lnTo>
                  <a:pt x="753" y="367"/>
                </a:lnTo>
                <a:lnTo>
                  <a:pt x="745" y="363"/>
                </a:lnTo>
                <a:lnTo>
                  <a:pt x="740" y="358"/>
                </a:lnTo>
                <a:lnTo>
                  <a:pt x="738" y="358"/>
                </a:lnTo>
                <a:lnTo>
                  <a:pt x="738" y="358"/>
                </a:lnTo>
                <a:lnTo>
                  <a:pt x="738" y="362"/>
                </a:lnTo>
                <a:lnTo>
                  <a:pt x="738" y="362"/>
                </a:lnTo>
                <a:lnTo>
                  <a:pt x="734" y="360"/>
                </a:lnTo>
                <a:lnTo>
                  <a:pt x="732" y="356"/>
                </a:lnTo>
                <a:lnTo>
                  <a:pt x="736" y="356"/>
                </a:lnTo>
                <a:lnTo>
                  <a:pt x="736" y="350"/>
                </a:lnTo>
                <a:lnTo>
                  <a:pt x="738" y="354"/>
                </a:lnTo>
                <a:lnTo>
                  <a:pt x="742" y="358"/>
                </a:lnTo>
                <a:lnTo>
                  <a:pt x="745" y="358"/>
                </a:lnTo>
                <a:lnTo>
                  <a:pt x="747" y="363"/>
                </a:lnTo>
                <a:lnTo>
                  <a:pt x="753" y="367"/>
                </a:lnTo>
                <a:lnTo>
                  <a:pt x="760" y="369"/>
                </a:lnTo>
                <a:lnTo>
                  <a:pt x="762" y="373"/>
                </a:lnTo>
                <a:lnTo>
                  <a:pt x="766" y="375"/>
                </a:lnTo>
                <a:lnTo>
                  <a:pt x="766" y="377"/>
                </a:lnTo>
                <a:lnTo>
                  <a:pt x="770" y="378"/>
                </a:lnTo>
                <a:lnTo>
                  <a:pt x="772" y="380"/>
                </a:lnTo>
                <a:lnTo>
                  <a:pt x="772" y="377"/>
                </a:lnTo>
                <a:lnTo>
                  <a:pt x="775" y="375"/>
                </a:lnTo>
                <a:lnTo>
                  <a:pt x="772" y="373"/>
                </a:lnTo>
                <a:lnTo>
                  <a:pt x="774" y="369"/>
                </a:lnTo>
                <a:lnTo>
                  <a:pt x="775" y="373"/>
                </a:lnTo>
                <a:lnTo>
                  <a:pt x="775" y="375"/>
                </a:lnTo>
                <a:lnTo>
                  <a:pt x="779" y="377"/>
                </a:lnTo>
                <a:lnTo>
                  <a:pt x="783" y="371"/>
                </a:lnTo>
                <a:lnTo>
                  <a:pt x="783" y="363"/>
                </a:lnTo>
                <a:lnTo>
                  <a:pt x="781" y="362"/>
                </a:lnTo>
                <a:lnTo>
                  <a:pt x="783" y="358"/>
                </a:lnTo>
                <a:lnTo>
                  <a:pt x="785" y="363"/>
                </a:lnTo>
                <a:lnTo>
                  <a:pt x="785" y="365"/>
                </a:lnTo>
                <a:lnTo>
                  <a:pt x="787" y="360"/>
                </a:lnTo>
                <a:lnTo>
                  <a:pt x="790" y="358"/>
                </a:lnTo>
                <a:lnTo>
                  <a:pt x="790" y="360"/>
                </a:lnTo>
                <a:lnTo>
                  <a:pt x="792" y="360"/>
                </a:lnTo>
                <a:lnTo>
                  <a:pt x="790" y="363"/>
                </a:lnTo>
                <a:lnTo>
                  <a:pt x="790" y="363"/>
                </a:lnTo>
                <a:lnTo>
                  <a:pt x="792" y="365"/>
                </a:lnTo>
                <a:lnTo>
                  <a:pt x="794" y="363"/>
                </a:lnTo>
                <a:lnTo>
                  <a:pt x="796" y="365"/>
                </a:lnTo>
                <a:lnTo>
                  <a:pt x="800" y="369"/>
                </a:lnTo>
                <a:lnTo>
                  <a:pt x="802" y="367"/>
                </a:lnTo>
                <a:lnTo>
                  <a:pt x="804" y="367"/>
                </a:lnTo>
                <a:lnTo>
                  <a:pt x="804" y="369"/>
                </a:lnTo>
                <a:lnTo>
                  <a:pt x="807" y="369"/>
                </a:lnTo>
                <a:lnTo>
                  <a:pt x="809" y="363"/>
                </a:lnTo>
                <a:lnTo>
                  <a:pt x="815" y="362"/>
                </a:lnTo>
                <a:lnTo>
                  <a:pt x="824" y="350"/>
                </a:lnTo>
                <a:lnTo>
                  <a:pt x="826" y="348"/>
                </a:lnTo>
                <a:lnTo>
                  <a:pt x="826" y="347"/>
                </a:lnTo>
                <a:lnTo>
                  <a:pt x="828" y="348"/>
                </a:lnTo>
                <a:lnTo>
                  <a:pt x="832" y="343"/>
                </a:lnTo>
                <a:lnTo>
                  <a:pt x="836" y="341"/>
                </a:lnTo>
                <a:lnTo>
                  <a:pt x="839" y="339"/>
                </a:lnTo>
                <a:lnTo>
                  <a:pt x="841" y="337"/>
                </a:lnTo>
                <a:lnTo>
                  <a:pt x="839" y="334"/>
                </a:lnTo>
                <a:lnTo>
                  <a:pt x="828" y="330"/>
                </a:lnTo>
                <a:lnTo>
                  <a:pt x="823" y="330"/>
                </a:lnTo>
                <a:lnTo>
                  <a:pt x="815" y="326"/>
                </a:lnTo>
                <a:lnTo>
                  <a:pt x="813" y="322"/>
                </a:lnTo>
                <a:lnTo>
                  <a:pt x="809" y="315"/>
                </a:lnTo>
                <a:lnTo>
                  <a:pt x="809" y="315"/>
                </a:lnTo>
                <a:lnTo>
                  <a:pt x="807" y="309"/>
                </a:lnTo>
                <a:lnTo>
                  <a:pt x="807" y="309"/>
                </a:lnTo>
                <a:lnTo>
                  <a:pt x="807" y="307"/>
                </a:lnTo>
                <a:lnTo>
                  <a:pt x="809" y="307"/>
                </a:lnTo>
                <a:lnTo>
                  <a:pt x="809" y="305"/>
                </a:lnTo>
                <a:lnTo>
                  <a:pt x="807" y="304"/>
                </a:lnTo>
                <a:lnTo>
                  <a:pt x="802" y="304"/>
                </a:lnTo>
                <a:lnTo>
                  <a:pt x="794" y="302"/>
                </a:lnTo>
                <a:lnTo>
                  <a:pt x="792" y="302"/>
                </a:lnTo>
                <a:lnTo>
                  <a:pt x="790" y="304"/>
                </a:lnTo>
                <a:lnTo>
                  <a:pt x="789" y="302"/>
                </a:lnTo>
                <a:lnTo>
                  <a:pt x="789" y="298"/>
                </a:lnTo>
                <a:lnTo>
                  <a:pt x="792" y="300"/>
                </a:lnTo>
                <a:lnTo>
                  <a:pt x="800" y="300"/>
                </a:lnTo>
                <a:lnTo>
                  <a:pt x="804" y="304"/>
                </a:lnTo>
                <a:lnTo>
                  <a:pt x="811" y="304"/>
                </a:lnTo>
                <a:lnTo>
                  <a:pt x="815" y="305"/>
                </a:lnTo>
                <a:lnTo>
                  <a:pt x="819" y="313"/>
                </a:lnTo>
                <a:lnTo>
                  <a:pt x="821" y="313"/>
                </a:lnTo>
                <a:lnTo>
                  <a:pt x="823" y="315"/>
                </a:lnTo>
                <a:lnTo>
                  <a:pt x="823" y="317"/>
                </a:lnTo>
                <a:lnTo>
                  <a:pt x="821" y="317"/>
                </a:lnTo>
                <a:lnTo>
                  <a:pt x="821" y="319"/>
                </a:lnTo>
                <a:lnTo>
                  <a:pt x="824" y="320"/>
                </a:lnTo>
                <a:lnTo>
                  <a:pt x="826" y="324"/>
                </a:lnTo>
                <a:lnTo>
                  <a:pt x="828" y="328"/>
                </a:lnTo>
                <a:lnTo>
                  <a:pt x="839" y="330"/>
                </a:lnTo>
                <a:lnTo>
                  <a:pt x="841" y="328"/>
                </a:lnTo>
                <a:lnTo>
                  <a:pt x="843" y="324"/>
                </a:lnTo>
                <a:lnTo>
                  <a:pt x="845" y="322"/>
                </a:lnTo>
                <a:lnTo>
                  <a:pt x="849" y="324"/>
                </a:lnTo>
                <a:lnTo>
                  <a:pt x="853" y="319"/>
                </a:lnTo>
                <a:lnTo>
                  <a:pt x="856" y="315"/>
                </a:lnTo>
                <a:lnTo>
                  <a:pt x="864" y="309"/>
                </a:lnTo>
                <a:lnTo>
                  <a:pt x="866" y="309"/>
                </a:lnTo>
                <a:lnTo>
                  <a:pt x="868" y="304"/>
                </a:lnTo>
                <a:lnTo>
                  <a:pt x="866" y="302"/>
                </a:lnTo>
                <a:lnTo>
                  <a:pt x="862" y="300"/>
                </a:lnTo>
                <a:lnTo>
                  <a:pt x="860" y="298"/>
                </a:lnTo>
                <a:lnTo>
                  <a:pt x="860" y="294"/>
                </a:lnTo>
                <a:lnTo>
                  <a:pt x="862" y="294"/>
                </a:lnTo>
                <a:lnTo>
                  <a:pt x="860" y="292"/>
                </a:lnTo>
                <a:lnTo>
                  <a:pt x="862" y="289"/>
                </a:lnTo>
                <a:lnTo>
                  <a:pt x="866" y="290"/>
                </a:lnTo>
                <a:lnTo>
                  <a:pt x="868" y="290"/>
                </a:lnTo>
                <a:lnTo>
                  <a:pt x="871" y="292"/>
                </a:lnTo>
                <a:lnTo>
                  <a:pt x="875" y="292"/>
                </a:lnTo>
                <a:lnTo>
                  <a:pt x="879" y="290"/>
                </a:lnTo>
                <a:lnTo>
                  <a:pt x="879" y="292"/>
                </a:lnTo>
                <a:lnTo>
                  <a:pt x="881" y="294"/>
                </a:lnTo>
                <a:lnTo>
                  <a:pt x="881" y="294"/>
                </a:lnTo>
                <a:lnTo>
                  <a:pt x="879" y="300"/>
                </a:lnTo>
                <a:lnTo>
                  <a:pt x="879" y="302"/>
                </a:lnTo>
                <a:lnTo>
                  <a:pt x="881" y="300"/>
                </a:lnTo>
                <a:lnTo>
                  <a:pt x="883" y="302"/>
                </a:lnTo>
                <a:lnTo>
                  <a:pt x="885" y="302"/>
                </a:lnTo>
                <a:lnTo>
                  <a:pt x="888" y="304"/>
                </a:lnTo>
                <a:lnTo>
                  <a:pt x="888" y="302"/>
                </a:lnTo>
                <a:lnTo>
                  <a:pt x="887" y="298"/>
                </a:lnTo>
                <a:lnTo>
                  <a:pt x="888" y="296"/>
                </a:lnTo>
                <a:lnTo>
                  <a:pt x="888" y="298"/>
                </a:lnTo>
                <a:lnTo>
                  <a:pt x="890" y="300"/>
                </a:lnTo>
                <a:lnTo>
                  <a:pt x="892" y="302"/>
                </a:lnTo>
                <a:lnTo>
                  <a:pt x="896" y="307"/>
                </a:lnTo>
                <a:lnTo>
                  <a:pt x="898" y="307"/>
                </a:lnTo>
                <a:lnTo>
                  <a:pt x="898" y="304"/>
                </a:lnTo>
                <a:lnTo>
                  <a:pt x="898" y="304"/>
                </a:lnTo>
                <a:lnTo>
                  <a:pt x="898" y="302"/>
                </a:lnTo>
                <a:lnTo>
                  <a:pt x="898" y="296"/>
                </a:lnTo>
                <a:lnTo>
                  <a:pt x="896" y="296"/>
                </a:lnTo>
                <a:lnTo>
                  <a:pt x="898" y="290"/>
                </a:lnTo>
                <a:lnTo>
                  <a:pt x="896" y="285"/>
                </a:lnTo>
                <a:lnTo>
                  <a:pt x="892" y="285"/>
                </a:lnTo>
                <a:lnTo>
                  <a:pt x="892" y="281"/>
                </a:lnTo>
                <a:lnTo>
                  <a:pt x="890" y="281"/>
                </a:lnTo>
                <a:lnTo>
                  <a:pt x="887" y="283"/>
                </a:lnTo>
                <a:lnTo>
                  <a:pt x="885" y="283"/>
                </a:lnTo>
                <a:lnTo>
                  <a:pt x="888" y="279"/>
                </a:lnTo>
                <a:lnTo>
                  <a:pt x="890" y="279"/>
                </a:lnTo>
                <a:lnTo>
                  <a:pt x="892" y="279"/>
                </a:lnTo>
                <a:lnTo>
                  <a:pt x="896" y="277"/>
                </a:lnTo>
                <a:lnTo>
                  <a:pt x="898" y="281"/>
                </a:lnTo>
                <a:lnTo>
                  <a:pt x="898" y="281"/>
                </a:lnTo>
                <a:lnTo>
                  <a:pt x="900" y="289"/>
                </a:lnTo>
                <a:lnTo>
                  <a:pt x="900" y="289"/>
                </a:lnTo>
                <a:lnTo>
                  <a:pt x="903" y="285"/>
                </a:lnTo>
                <a:lnTo>
                  <a:pt x="902" y="289"/>
                </a:lnTo>
                <a:lnTo>
                  <a:pt x="902" y="292"/>
                </a:lnTo>
                <a:lnTo>
                  <a:pt x="900" y="292"/>
                </a:lnTo>
                <a:lnTo>
                  <a:pt x="900" y="294"/>
                </a:lnTo>
                <a:lnTo>
                  <a:pt x="902" y="296"/>
                </a:lnTo>
                <a:lnTo>
                  <a:pt x="902" y="300"/>
                </a:lnTo>
                <a:lnTo>
                  <a:pt x="902" y="304"/>
                </a:lnTo>
                <a:lnTo>
                  <a:pt x="903" y="304"/>
                </a:lnTo>
                <a:lnTo>
                  <a:pt x="911" y="302"/>
                </a:lnTo>
                <a:lnTo>
                  <a:pt x="913" y="298"/>
                </a:lnTo>
                <a:lnTo>
                  <a:pt x="915" y="298"/>
                </a:lnTo>
                <a:lnTo>
                  <a:pt x="917" y="300"/>
                </a:lnTo>
                <a:lnTo>
                  <a:pt x="922" y="294"/>
                </a:lnTo>
                <a:lnTo>
                  <a:pt x="924" y="294"/>
                </a:lnTo>
                <a:lnTo>
                  <a:pt x="926" y="292"/>
                </a:lnTo>
                <a:lnTo>
                  <a:pt x="930" y="290"/>
                </a:lnTo>
                <a:lnTo>
                  <a:pt x="930" y="287"/>
                </a:lnTo>
                <a:lnTo>
                  <a:pt x="932" y="285"/>
                </a:lnTo>
                <a:lnTo>
                  <a:pt x="937" y="285"/>
                </a:lnTo>
                <a:lnTo>
                  <a:pt x="939" y="285"/>
                </a:lnTo>
                <a:lnTo>
                  <a:pt x="941" y="283"/>
                </a:lnTo>
                <a:lnTo>
                  <a:pt x="941" y="281"/>
                </a:lnTo>
                <a:lnTo>
                  <a:pt x="945" y="277"/>
                </a:lnTo>
                <a:lnTo>
                  <a:pt x="945" y="274"/>
                </a:lnTo>
                <a:lnTo>
                  <a:pt x="947" y="274"/>
                </a:lnTo>
                <a:lnTo>
                  <a:pt x="947" y="270"/>
                </a:lnTo>
                <a:lnTo>
                  <a:pt x="943" y="262"/>
                </a:lnTo>
                <a:lnTo>
                  <a:pt x="945" y="260"/>
                </a:lnTo>
                <a:lnTo>
                  <a:pt x="941" y="257"/>
                </a:lnTo>
                <a:lnTo>
                  <a:pt x="939" y="253"/>
                </a:lnTo>
                <a:lnTo>
                  <a:pt x="941" y="251"/>
                </a:lnTo>
                <a:lnTo>
                  <a:pt x="945" y="249"/>
                </a:lnTo>
                <a:lnTo>
                  <a:pt x="947" y="247"/>
                </a:lnTo>
                <a:lnTo>
                  <a:pt x="945" y="247"/>
                </a:lnTo>
                <a:lnTo>
                  <a:pt x="943" y="249"/>
                </a:lnTo>
                <a:lnTo>
                  <a:pt x="941" y="249"/>
                </a:lnTo>
                <a:lnTo>
                  <a:pt x="941" y="247"/>
                </a:lnTo>
                <a:lnTo>
                  <a:pt x="943" y="244"/>
                </a:lnTo>
                <a:lnTo>
                  <a:pt x="941" y="244"/>
                </a:lnTo>
                <a:lnTo>
                  <a:pt x="943" y="242"/>
                </a:lnTo>
                <a:lnTo>
                  <a:pt x="943" y="240"/>
                </a:lnTo>
                <a:lnTo>
                  <a:pt x="941" y="238"/>
                </a:lnTo>
                <a:lnTo>
                  <a:pt x="939" y="236"/>
                </a:lnTo>
                <a:lnTo>
                  <a:pt x="941" y="236"/>
                </a:lnTo>
                <a:lnTo>
                  <a:pt x="941" y="232"/>
                </a:lnTo>
                <a:lnTo>
                  <a:pt x="943" y="232"/>
                </a:lnTo>
                <a:lnTo>
                  <a:pt x="943" y="234"/>
                </a:lnTo>
                <a:lnTo>
                  <a:pt x="947" y="234"/>
                </a:lnTo>
                <a:lnTo>
                  <a:pt x="949" y="238"/>
                </a:lnTo>
                <a:lnTo>
                  <a:pt x="952" y="238"/>
                </a:lnTo>
                <a:lnTo>
                  <a:pt x="952" y="236"/>
                </a:lnTo>
                <a:lnTo>
                  <a:pt x="956" y="238"/>
                </a:lnTo>
                <a:lnTo>
                  <a:pt x="960" y="236"/>
                </a:lnTo>
                <a:lnTo>
                  <a:pt x="964" y="232"/>
                </a:lnTo>
                <a:lnTo>
                  <a:pt x="964" y="232"/>
                </a:lnTo>
                <a:lnTo>
                  <a:pt x="966" y="229"/>
                </a:lnTo>
                <a:lnTo>
                  <a:pt x="964" y="229"/>
                </a:lnTo>
                <a:lnTo>
                  <a:pt x="962" y="229"/>
                </a:lnTo>
                <a:lnTo>
                  <a:pt x="962" y="225"/>
                </a:lnTo>
                <a:lnTo>
                  <a:pt x="960" y="225"/>
                </a:lnTo>
                <a:lnTo>
                  <a:pt x="956" y="225"/>
                </a:lnTo>
                <a:lnTo>
                  <a:pt x="958" y="223"/>
                </a:lnTo>
                <a:lnTo>
                  <a:pt x="962" y="223"/>
                </a:lnTo>
                <a:lnTo>
                  <a:pt x="968" y="219"/>
                </a:lnTo>
                <a:lnTo>
                  <a:pt x="969" y="215"/>
                </a:lnTo>
                <a:lnTo>
                  <a:pt x="968" y="214"/>
                </a:lnTo>
                <a:lnTo>
                  <a:pt x="966" y="214"/>
                </a:lnTo>
                <a:lnTo>
                  <a:pt x="966" y="212"/>
                </a:lnTo>
                <a:lnTo>
                  <a:pt x="960" y="210"/>
                </a:lnTo>
                <a:lnTo>
                  <a:pt x="958" y="212"/>
                </a:lnTo>
                <a:lnTo>
                  <a:pt x="956" y="210"/>
                </a:lnTo>
                <a:lnTo>
                  <a:pt x="958" y="210"/>
                </a:lnTo>
                <a:lnTo>
                  <a:pt x="958" y="206"/>
                </a:lnTo>
                <a:lnTo>
                  <a:pt x="951" y="201"/>
                </a:lnTo>
                <a:lnTo>
                  <a:pt x="951" y="199"/>
                </a:lnTo>
                <a:lnTo>
                  <a:pt x="952" y="201"/>
                </a:lnTo>
                <a:lnTo>
                  <a:pt x="956" y="202"/>
                </a:lnTo>
                <a:lnTo>
                  <a:pt x="958" y="201"/>
                </a:lnTo>
                <a:lnTo>
                  <a:pt x="956" y="199"/>
                </a:lnTo>
                <a:lnTo>
                  <a:pt x="958" y="197"/>
                </a:lnTo>
                <a:lnTo>
                  <a:pt x="958" y="195"/>
                </a:lnTo>
                <a:lnTo>
                  <a:pt x="952" y="195"/>
                </a:lnTo>
                <a:lnTo>
                  <a:pt x="951" y="191"/>
                </a:lnTo>
                <a:lnTo>
                  <a:pt x="947" y="193"/>
                </a:lnTo>
                <a:lnTo>
                  <a:pt x="941" y="191"/>
                </a:lnTo>
                <a:lnTo>
                  <a:pt x="939" y="189"/>
                </a:lnTo>
                <a:lnTo>
                  <a:pt x="939" y="187"/>
                </a:lnTo>
                <a:lnTo>
                  <a:pt x="936" y="184"/>
                </a:lnTo>
                <a:lnTo>
                  <a:pt x="930" y="184"/>
                </a:lnTo>
                <a:lnTo>
                  <a:pt x="928" y="186"/>
                </a:lnTo>
                <a:lnTo>
                  <a:pt x="924" y="184"/>
                </a:lnTo>
                <a:lnTo>
                  <a:pt x="924" y="182"/>
                </a:lnTo>
                <a:lnTo>
                  <a:pt x="920" y="182"/>
                </a:lnTo>
                <a:lnTo>
                  <a:pt x="920" y="184"/>
                </a:lnTo>
                <a:lnTo>
                  <a:pt x="924" y="186"/>
                </a:lnTo>
                <a:lnTo>
                  <a:pt x="922" y="187"/>
                </a:lnTo>
                <a:lnTo>
                  <a:pt x="919" y="187"/>
                </a:lnTo>
                <a:lnTo>
                  <a:pt x="919" y="189"/>
                </a:lnTo>
                <a:lnTo>
                  <a:pt x="920" y="189"/>
                </a:lnTo>
                <a:lnTo>
                  <a:pt x="919" y="193"/>
                </a:lnTo>
                <a:lnTo>
                  <a:pt x="919" y="195"/>
                </a:lnTo>
                <a:lnTo>
                  <a:pt x="919" y="197"/>
                </a:lnTo>
                <a:lnTo>
                  <a:pt x="917" y="197"/>
                </a:lnTo>
                <a:lnTo>
                  <a:pt x="917" y="201"/>
                </a:lnTo>
                <a:lnTo>
                  <a:pt x="915" y="202"/>
                </a:lnTo>
                <a:lnTo>
                  <a:pt x="915" y="208"/>
                </a:lnTo>
                <a:lnTo>
                  <a:pt x="917" y="208"/>
                </a:lnTo>
                <a:lnTo>
                  <a:pt x="919" y="210"/>
                </a:lnTo>
                <a:lnTo>
                  <a:pt x="919" y="210"/>
                </a:lnTo>
                <a:lnTo>
                  <a:pt x="920" y="214"/>
                </a:lnTo>
                <a:lnTo>
                  <a:pt x="920" y="214"/>
                </a:lnTo>
                <a:lnTo>
                  <a:pt x="917" y="214"/>
                </a:lnTo>
                <a:lnTo>
                  <a:pt x="917" y="215"/>
                </a:lnTo>
                <a:lnTo>
                  <a:pt x="915" y="214"/>
                </a:lnTo>
                <a:lnTo>
                  <a:pt x="911" y="214"/>
                </a:lnTo>
                <a:lnTo>
                  <a:pt x="909" y="215"/>
                </a:lnTo>
                <a:lnTo>
                  <a:pt x="911" y="219"/>
                </a:lnTo>
                <a:lnTo>
                  <a:pt x="913" y="219"/>
                </a:lnTo>
                <a:lnTo>
                  <a:pt x="913" y="221"/>
                </a:lnTo>
                <a:lnTo>
                  <a:pt x="911" y="221"/>
                </a:lnTo>
                <a:lnTo>
                  <a:pt x="909" y="219"/>
                </a:lnTo>
                <a:lnTo>
                  <a:pt x="907" y="221"/>
                </a:lnTo>
                <a:lnTo>
                  <a:pt x="903" y="219"/>
                </a:lnTo>
                <a:lnTo>
                  <a:pt x="902" y="221"/>
                </a:lnTo>
                <a:lnTo>
                  <a:pt x="898" y="227"/>
                </a:lnTo>
                <a:lnTo>
                  <a:pt x="896" y="234"/>
                </a:lnTo>
                <a:lnTo>
                  <a:pt x="892" y="240"/>
                </a:lnTo>
                <a:lnTo>
                  <a:pt x="887" y="245"/>
                </a:lnTo>
                <a:lnTo>
                  <a:pt x="885" y="247"/>
                </a:lnTo>
                <a:lnTo>
                  <a:pt x="883" y="247"/>
                </a:lnTo>
                <a:lnTo>
                  <a:pt x="879" y="251"/>
                </a:lnTo>
                <a:lnTo>
                  <a:pt x="877" y="253"/>
                </a:lnTo>
                <a:lnTo>
                  <a:pt x="877" y="259"/>
                </a:lnTo>
                <a:lnTo>
                  <a:pt x="873" y="260"/>
                </a:lnTo>
                <a:lnTo>
                  <a:pt x="873" y="264"/>
                </a:lnTo>
                <a:lnTo>
                  <a:pt x="871" y="264"/>
                </a:lnTo>
                <a:lnTo>
                  <a:pt x="870" y="260"/>
                </a:lnTo>
                <a:lnTo>
                  <a:pt x="868" y="260"/>
                </a:lnTo>
                <a:lnTo>
                  <a:pt x="866" y="264"/>
                </a:lnTo>
                <a:lnTo>
                  <a:pt x="866" y="264"/>
                </a:lnTo>
                <a:lnTo>
                  <a:pt x="868" y="268"/>
                </a:lnTo>
                <a:lnTo>
                  <a:pt x="866" y="268"/>
                </a:lnTo>
                <a:lnTo>
                  <a:pt x="862" y="266"/>
                </a:lnTo>
                <a:lnTo>
                  <a:pt x="864" y="262"/>
                </a:lnTo>
                <a:lnTo>
                  <a:pt x="860" y="259"/>
                </a:lnTo>
                <a:lnTo>
                  <a:pt x="858" y="247"/>
                </a:lnTo>
                <a:lnTo>
                  <a:pt x="858" y="242"/>
                </a:lnTo>
                <a:lnTo>
                  <a:pt x="856" y="240"/>
                </a:lnTo>
                <a:lnTo>
                  <a:pt x="858" y="236"/>
                </a:lnTo>
                <a:lnTo>
                  <a:pt x="860" y="232"/>
                </a:lnTo>
                <a:lnTo>
                  <a:pt x="860" y="229"/>
                </a:lnTo>
                <a:lnTo>
                  <a:pt x="862" y="227"/>
                </a:lnTo>
                <a:lnTo>
                  <a:pt x="864" y="225"/>
                </a:lnTo>
                <a:lnTo>
                  <a:pt x="866" y="227"/>
                </a:lnTo>
                <a:lnTo>
                  <a:pt x="868" y="225"/>
                </a:lnTo>
                <a:lnTo>
                  <a:pt x="870" y="221"/>
                </a:lnTo>
                <a:lnTo>
                  <a:pt x="868" y="215"/>
                </a:lnTo>
                <a:lnTo>
                  <a:pt x="870" y="212"/>
                </a:lnTo>
                <a:lnTo>
                  <a:pt x="870" y="208"/>
                </a:lnTo>
                <a:lnTo>
                  <a:pt x="868" y="204"/>
                </a:lnTo>
                <a:lnTo>
                  <a:pt x="866" y="201"/>
                </a:lnTo>
                <a:lnTo>
                  <a:pt x="864" y="195"/>
                </a:lnTo>
                <a:lnTo>
                  <a:pt x="864" y="191"/>
                </a:lnTo>
                <a:lnTo>
                  <a:pt x="862" y="191"/>
                </a:lnTo>
                <a:lnTo>
                  <a:pt x="860" y="191"/>
                </a:lnTo>
                <a:lnTo>
                  <a:pt x="858" y="193"/>
                </a:lnTo>
                <a:lnTo>
                  <a:pt x="855" y="201"/>
                </a:lnTo>
                <a:lnTo>
                  <a:pt x="851" y="202"/>
                </a:lnTo>
                <a:lnTo>
                  <a:pt x="851" y="206"/>
                </a:lnTo>
                <a:lnTo>
                  <a:pt x="851" y="212"/>
                </a:lnTo>
                <a:lnTo>
                  <a:pt x="849" y="214"/>
                </a:lnTo>
                <a:lnTo>
                  <a:pt x="847" y="212"/>
                </a:lnTo>
                <a:lnTo>
                  <a:pt x="845" y="214"/>
                </a:lnTo>
                <a:lnTo>
                  <a:pt x="845" y="215"/>
                </a:lnTo>
                <a:lnTo>
                  <a:pt x="845" y="217"/>
                </a:lnTo>
                <a:lnTo>
                  <a:pt x="841" y="219"/>
                </a:lnTo>
                <a:lnTo>
                  <a:pt x="839" y="221"/>
                </a:lnTo>
                <a:lnTo>
                  <a:pt x="838" y="225"/>
                </a:lnTo>
                <a:lnTo>
                  <a:pt x="836" y="225"/>
                </a:lnTo>
                <a:lnTo>
                  <a:pt x="834" y="221"/>
                </a:lnTo>
                <a:lnTo>
                  <a:pt x="836" y="221"/>
                </a:lnTo>
                <a:lnTo>
                  <a:pt x="836" y="217"/>
                </a:lnTo>
                <a:lnTo>
                  <a:pt x="836" y="215"/>
                </a:lnTo>
                <a:lnTo>
                  <a:pt x="839" y="212"/>
                </a:lnTo>
                <a:lnTo>
                  <a:pt x="839" y="208"/>
                </a:lnTo>
                <a:lnTo>
                  <a:pt x="839" y="206"/>
                </a:lnTo>
                <a:lnTo>
                  <a:pt x="841" y="204"/>
                </a:lnTo>
                <a:lnTo>
                  <a:pt x="841" y="201"/>
                </a:lnTo>
                <a:lnTo>
                  <a:pt x="841" y="201"/>
                </a:lnTo>
                <a:lnTo>
                  <a:pt x="841" y="197"/>
                </a:lnTo>
                <a:lnTo>
                  <a:pt x="839" y="191"/>
                </a:lnTo>
                <a:lnTo>
                  <a:pt x="839" y="189"/>
                </a:lnTo>
                <a:lnTo>
                  <a:pt x="838" y="186"/>
                </a:lnTo>
                <a:lnTo>
                  <a:pt x="838" y="184"/>
                </a:lnTo>
                <a:lnTo>
                  <a:pt x="838" y="186"/>
                </a:lnTo>
                <a:lnTo>
                  <a:pt x="839" y="186"/>
                </a:lnTo>
                <a:lnTo>
                  <a:pt x="841" y="189"/>
                </a:lnTo>
                <a:lnTo>
                  <a:pt x="841" y="187"/>
                </a:lnTo>
                <a:lnTo>
                  <a:pt x="845" y="184"/>
                </a:lnTo>
                <a:lnTo>
                  <a:pt x="849" y="184"/>
                </a:lnTo>
                <a:lnTo>
                  <a:pt x="851" y="182"/>
                </a:lnTo>
                <a:lnTo>
                  <a:pt x="849" y="180"/>
                </a:lnTo>
                <a:lnTo>
                  <a:pt x="845" y="182"/>
                </a:lnTo>
                <a:lnTo>
                  <a:pt x="843" y="180"/>
                </a:lnTo>
                <a:lnTo>
                  <a:pt x="839" y="178"/>
                </a:lnTo>
                <a:lnTo>
                  <a:pt x="839" y="178"/>
                </a:lnTo>
                <a:lnTo>
                  <a:pt x="841" y="176"/>
                </a:lnTo>
                <a:lnTo>
                  <a:pt x="841" y="176"/>
                </a:lnTo>
                <a:lnTo>
                  <a:pt x="838" y="176"/>
                </a:lnTo>
                <a:lnTo>
                  <a:pt x="838" y="178"/>
                </a:lnTo>
                <a:lnTo>
                  <a:pt x="834" y="180"/>
                </a:lnTo>
                <a:lnTo>
                  <a:pt x="830" y="176"/>
                </a:lnTo>
                <a:lnTo>
                  <a:pt x="830" y="174"/>
                </a:lnTo>
                <a:lnTo>
                  <a:pt x="828" y="172"/>
                </a:lnTo>
                <a:lnTo>
                  <a:pt x="824" y="174"/>
                </a:lnTo>
                <a:lnTo>
                  <a:pt x="823" y="172"/>
                </a:lnTo>
                <a:lnTo>
                  <a:pt x="824" y="169"/>
                </a:lnTo>
                <a:lnTo>
                  <a:pt x="826" y="169"/>
                </a:lnTo>
                <a:lnTo>
                  <a:pt x="826" y="167"/>
                </a:lnTo>
                <a:lnTo>
                  <a:pt x="828" y="165"/>
                </a:lnTo>
                <a:lnTo>
                  <a:pt x="838" y="159"/>
                </a:lnTo>
                <a:lnTo>
                  <a:pt x="838" y="157"/>
                </a:lnTo>
                <a:lnTo>
                  <a:pt x="836" y="156"/>
                </a:lnTo>
                <a:lnTo>
                  <a:pt x="832" y="157"/>
                </a:lnTo>
                <a:lnTo>
                  <a:pt x="832" y="156"/>
                </a:lnTo>
                <a:lnTo>
                  <a:pt x="834" y="154"/>
                </a:lnTo>
                <a:lnTo>
                  <a:pt x="836" y="150"/>
                </a:lnTo>
                <a:lnTo>
                  <a:pt x="839" y="150"/>
                </a:lnTo>
                <a:lnTo>
                  <a:pt x="839" y="152"/>
                </a:lnTo>
                <a:lnTo>
                  <a:pt x="841" y="156"/>
                </a:lnTo>
                <a:lnTo>
                  <a:pt x="843" y="156"/>
                </a:lnTo>
                <a:lnTo>
                  <a:pt x="845" y="156"/>
                </a:lnTo>
                <a:lnTo>
                  <a:pt x="849" y="154"/>
                </a:lnTo>
                <a:lnTo>
                  <a:pt x="849" y="152"/>
                </a:lnTo>
                <a:lnTo>
                  <a:pt x="847" y="148"/>
                </a:lnTo>
                <a:lnTo>
                  <a:pt x="843" y="148"/>
                </a:lnTo>
                <a:lnTo>
                  <a:pt x="843" y="146"/>
                </a:lnTo>
                <a:lnTo>
                  <a:pt x="845" y="142"/>
                </a:lnTo>
                <a:lnTo>
                  <a:pt x="843" y="141"/>
                </a:lnTo>
                <a:lnTo>
                  <a:pt x="845" y="139"/>
                </a:lnTo>
                <a:lnTo>
                  <a:pt x="845" y="135"/>
                </a:lnTo>
                <a:lnTo>
                  <a:pt x="841" y="131"/>
                </a:lnTo>
                <a:lnTo>
                  <a:pt x="843" y="129"/>
                </a:lnTo>
                <a:lnTo>
                  <a:pt x="841" y="126"/>
                </a:lnTo>
                <a:lnTo>
                  <a:pt x="843" y="126"/>
                </a:lnTo>
                <a:lnTo>
                  <a:pt x="843" y="120"/>
                </a:lnTo>
                <a:lnTo>
                  <a:pt x="845" y="116"/>
                </a:lnTo>
                <a:lnTo>
                  <a:pt x="845" y="114"/>
                </a:lnTo>
                <a:lnTo>
                  <a:pt x="849" y="111"/>
                </a:lnTo>
                <a:lnTo>
                  <a:pt x="849" y="109"/>
                </a:lnTo>
                <a:lnTo>
                  <a:pt x="845" y="109"/>
                </a:lnTo>
                <a:lnTo>
                  <a:pt x="847" y="103"/>
                </a:lnTo>
                <a:lnTo>
                  <a:pt x="845" y="99"/>
                </a:lnTo>
                <a:lnTo>
                  <a:pt x="843" y="97"/>
                </a:lnTo>
                <a:lnTo>
                  <a:pt x="843" y="94"/>
                </a:lnTo>
                <a:lnTo>
                  <a:pt x="843" y="92"/>
                </a:lnTo>
                <a:lnTo>
                  <a:pt x="845" y="92"/>
                </a:lnTo>
                <a:lnTo>
                  <a:pt x="845" y="88"/>
                </a:lnTo>
                <a:lnTo>
                  <a:pt x="843" y="86"/>
                </a:lnTo>
                <a:lnTo>
                  <a:pt x="841" y="84"/>
                </a:lnTo>
                <a:lnTo>
                  <a:pt x="838" y="82"/>
                </a:lnTo>
                <a:lnTo>
                  <a:pt x="839" y="81"/>
                </a:lnTo>
                <a:lnTo>
                  <a:pt x="839" y="79"/>
                </a:lnTo>
                <a:lnTo>
                  <a:pt x="834" y="77"/>
                </a:lnTo>
                <a:lnTo>
                  <a:pt x="830" y="75"/>
                </a:lnTo>
                <a:lnTo>
                  <a:pt x="828" y="77"/>
                </a:lnTo>
                <a:lnTo>
                  <a:pt x="828" y="79"/>
                </a:lnTo>
                <a:lnTo>
                  <a:pt x="823" y="82"/>
                </a:lnTo>
                <a:lnTo>
                  <a:pt x="823" y="84"/>
                </a:lnTo>
                <a:lnTo>
                  <a:pt x="817" y="84"/>
                </a:lnTo>
                <a:lnTo>
                  <a:pt x="815" y="86"/>
                </a:lnTo>
                <a:lnTo>
                  <a:pt x="817" y="90"/>
                </a:lnTo>
                <a:lnTo>
                  <a:pt x="819" y="92"/>
                </a:lnTo>
                <a:lnTo>
                  <a:pt x="823" y="92"/>
                </a:lnTo>
                <a:lnTo>
                  <a:pt x="823" y="94"/>
                </a:lnTo>
                <a:lnTo>
                  <a:pt x="819" y="99"/>
                </a:lnTo>
                <a:lnTo>
                  <a:pt x="817" y="101"/>
                </a:lnTo>
                <a:lnTo>
                  <a:pt x="815" y="103"/>
                </a:lnTo>
                <a:lnTo>
                  <a:pt x="815" y="99"/>
                </a:lnTo>
                <a:lnTo>
                  <a:pt x="813" y="99"/>
                </a:lnTo>
                <a:lnTo>
                  <a:pt x="815" y="96"/>
                </a:lnTo>
                <a:lnTo>
                  <a:pt x="811" y="94"/>
                </a:lnTo>
                <a:lnTo>
                  <a:pt x="807" y="96"/>
                </a:lnTo>
                <a:lnTo>
                  <a:pt x="806" y="97"/>
                </a:lnTo>
                <a:lnTo>
                  <a:pt x="804" y="99"/>
                </a:lnTo>
                <a:lnTo>
                  <a:pt x="802" y="103"/>
                </a:lnTo>
                <a:lnTo>
                  <a:pt x="800" y="103"/>
                </a:lnTo>
                <a:lnTo>
                  <a:pt x="796" y="109"/>
                </a:lnTo>
                <a:lnTo>
                  <a:pt x="792" y="114"/>
                </a:lnTo>
                <a:lnTo>
                  <a:pt x="792" y="118"/>
                </a:lnTo>
                <a:lnTo>
                  <a:pt x="792" y="122"/>
                </a:lnTo>
                <a:lnTo>
                  <a:pt x="792" y="124"/>
                </a:lnTo>
                <a:lnTo>
                  <a:pt x="794" y="124"/>
                </a:lnTo>
                <a:lnTo>
                  <a:pt x="798" y="122"/>
                </a:lnTo>
                <a:lnTo>
                  <a:pt x="800" y="122"/>
                </a:lnTo>
                <a:lnTo>
                  <a:pt x="798" y="124"/>
                </a:lnTo>
                <a:lnTo>
                  <a:pt x="796" y="126"/>
                </a:lnTo>
                <a:lnTo>
                  <a:pt x="796" y="127"/>
                </a:lnTo>
                <a:lnTo>
                  <a:pt x="794" y="127"/>
                </a:lnTo>
                <a:lnTo>
                  <a:pt x="790" y="129"/>
                </a:lnTo>
                <a:lnTo>
                  <a:pt x="785" y="133"/>
                </a:lnTo>
                <a:lnTo>
                  <a:pt x="783" y="137"/>
                </a:lnTo>
                <a:lnTo>
                  <a:pt x="781" y="144"/>
                </a:lnTo>
                <a:lnTo>
                  <a:pt x="783" y="148"/>
                </a:lnTo>
                <a:lnTo>
                  <a:pt x="783" y="150"/>
                </a:lnTo>
                <a:lnTo>
                  <a:pt x="781" y="152"/>
                </a:lnTo>
                <a:lnTo>
                  <a:pt x="783" y="154"/>
                </a:lnTo>
                <a:lnTo>
                  <a:pt x="783" y="157"/>
                </a:lnTo>
                <a:lnTo>
                  <a:pt x="787" y="156"/>
                </a:lnTo>
                <a:lnTo>
                  <a:pt x="787" y="157"/>
                </a:lnTo>
                <a:lnTo>
                  <a:pt x="789" y="161"/>
                </a:lnTo>
                <a:lnTo>
                  <a:pt x="790" y="163"/>
                </a:lnTo>
                <a:lnTo>
                  <a:pt x="792" y="165"/>
                </a:lnTo>
                <a:lnTo>
                  <a:pt x="794" y="165"/>
                </a:lnTo>
                <a:lnTo>
                  <a:pt x="796" y="161"/>
                </a:lnTo>
                <a:lnTo>
                  <a:pt x="796" y="165"/>
                </a:lnTo>
                <a:lnTo>
                  <a:pt x="798" y="171"/>
                </a:lnTo>
                <a:lnTo>
                  <a:pt x="802" y="171"/>
                </a:lnTo>
                <a:lnTo>
                  <a:pt x="806" y="172"/>
                </a:lnTo>
                <a:lnTo>
                  <a:pt x="807" y="172"/>
                </a:lnTo>
                <a:lnTo>
                  <a:pt x="811" y="174"/>
                </a:lnTo>
                <a:lnTo>
                  <a:pt x="811" y="176"/>
                </a:lnTo>
                <a:lnTo>
                  <a:pt x="807" y="182"/>
                </a:lnTo>
                <a:lnTo>
                  <a:pt x="806" y="184"/>
                </a:lnTo>
                <a:lnTo>
                  <a:pt x="804" y="184"/>
                </a:lnTo>
                <a:lnTo>
                  <a:pt x="804" y="180"/>
                </a:lnTo>
                <a:lnTo>
                  <a:pt x="807" y="178"/>
                </a:lnTo>
                <a:lnTo>
                  <a:pt x="804" y="178"/>
                </a:lnTo>
                <a:lnTo>
                  <a:pt x="800" y="178"/>
                </a:lnTo>
                <a:lnTo>
                  <a:pt x="796" y="182"/>
                </a:lnTo>
                <a:lnTo>
                  <a:pt x="798" y="184"/>
                </a:lnTo>
                <a:lnTo>
                  <a:pt x="798" y="186"/>
                </a:lnTo>
                <a:lnTo>
                  <a:pt x="794" y="187"/>
                </a:lnTo>
                <a:lnTo>
                  <a:pt x="792" y="189"/>
                </a:lnTo>
                <a:lnTo>
                  <a:pt x="790" y="189"/>
                </a:lnTo>
                <a:lnTo>
                  <a:pt x="787" y="193"/>
                </a:lnTo>
                <a:lnTo>
                  <a:pt x="789" y="195"/>
                </a:lnTo>
                <a:lnTo>
                  <a:pt x="790" y="195"/>
                </a:lnTo>
                <a:lnTo>
                  <a:pt x="792" y="197"/>
                </a:lnTo>
                <a:lnTo>
                  <a:pt x="796" y="195"/>
                </a:lnTo>
                <a:lnTo>
                  <a:pt x="796" y="193"/>
                </a:lnTo>
                <a:lnTo>
                  <a:pt x="796" y="191"/>
                </a:lnTo>
                <a:lnTo>
                  <a:pt x="798" y="191"/>
                </a:lnTo>
                <a:lnTo>
                  <a:pt x="800" y="189"/>
                </a:lnTo>
                <a:lnTo>
                  <a:pt x="802" y="191"/>
                </a:lnTo>
                <a:lnTo>
                  <a:pt x="802" y="195"/>
                </a:lnTo>
                <a:lnTo>
                  <a:pt x="800" y="199"/>
                </a:lnTo>
                <a:lnTo>
                  <a:pt x="798" y="202"/>
                </a:lnTo>
                <a:lnTo>
                  <a:pt x="798" y="204"/>
                </a:lnTo>
                <a:lnTo>
                  <a:pt x="796" y="206"/>
                </a:lnTo>
                <a:lnTo>
                  <a:pt x="792" y="208"/>
                </a:lnTo>
                <a:lnTo>
                  <a:pt x="789" y="210"/>
                </a:lnTo>
                <a:lnTo>
                  <a:pt x="787" y="212"/>
                </a:lnTo>
                <a:lnTo>
                  <a:pt x="787" y="214"/>
                </a:lnTo>
                <a:lnTo>
                  <a:pt x="785" y="215"/>
                </a:lnTo>
                <a:lnTo>
                  <a:pt x="777" y="219"/>
                </a:lnTo>
                <a:lnTo>
                  <a:pt x="775" y="221"/>
                </a:lnTo>
                <a:lnTo>
                  <a:pt x="772" y="223"/>
                </a:lnTo>
                <a:lnTo>
                  <a:pt x="772" y="221"/>
                </a:lnTo>
                <a:lnTo>
                  <a:pt x="770" y="221"/>
                </a:lnTo>
                <a:lnTo>
                  <a:pt x="770" y="219"/>
                </a:lnTo>
                <a:lnTo>
                  <a:pt x="768" y="221"/>
                </a:lnTo>
                <a:lnTo>
                  <a:pt x="766" y="223"/>
                </a:lnTo>
                <a:lnTo>
                  <a:pt x="766" y="221"/>
                </a:lnTo>
                <a:lnTo>
                  <a:pt x="766" y="219"/>
                </a:lnTo>
                <a:lnTo>
                  <a:pt x="762" y="223"/>
                </a:lnTo>
                <a:lnTo>
                  <a:pt x="760" y="227"/>
                </a:lnTo>
                <a:lnTo>
                  <a:pt x="758" y="230"/>
                </a:lnTo>
                <a:lnTo>
                  <a:pt x="757" y="232"/>
                </a:lnTo>
                <a:lnTo>
                  <a:pt x="758" y="234"/>
                </a:lnTo>
                <a:lnTo>
                  <a:pt x="758" y="236"/>
                </a:lnTo>
                <a:lnTo>
                  <a:pt x="757" y="242"/>
                </a:lnTo>
                <a:lnTo>
                  <a:pt x="757" y="244"/>
                </a:lnTo>
                <a:lnTo>
                  <a:pt x="758" y="245"/>
                </a:lnTo>
                <a:lnTo>
                  <a:pt x="757" y="247"/>
                </a:lnTo>
                <a:lnTo>
                  <a:pt x="755" y="251"/>
                </a:lnTo>
                <a:lnTo>
                  <a:pt x="757" y="251"/>
                </a:lnTo>
                <a:lnTo>
                  <a:pt x="758" y="249"/>
                </a:lnTo>
                <a:lnTo>
                  <a:pt x="760" y="247"/>
                </a:lnTo>
                <a:lnTo>
                  <a:pt x="762" y="247"/>
                </a:lnTo>
                <a:lnTo>
                  <a:pt x="766" y="245"/>
                </a:lnTo>
                <a:lnTo>
                  <a:pt x="762" y="249"/>
                </a:lnTo>
                <a:lnTo>
                  <a:pt x="760" y="249"/>
                </a:lnTo>
                <a:lnTo>
                  <a:pt x="757" y="253"/>
                </a:lnTo>
                <a:lnTo>
                  <a:pt x="753" y="253"/>
                </a:lnTo>
                <a:lnTo>
                  <a:pt x="753" y="257"/>
                </a:lnTo>
                <a:lnTo>
                  <a:pt x="751" y="259"/>
                </a:lnTo>
                <a:lnTo>
                  <a:pt x="747" y="257"/>
                </a:lnTo>
                <a:lnTo>
                  <a:pt x="743" y="257"/>
                </a:lnTo>
                <a:lnTo>
                  <a:pt x="742" y="255"/>
                </a:lnTo>
                <a:lnTo>
                  <a:pt x="740" y="257"/>
                </a:lnTo>
                <a:lnTo>
                  <a:pt x="742" y="262"/>
                </a:lnTo>
                <a:lnTo>
                  <a:pt x="738" y="268"/>
                </a:lnTo>
                <a:lnTo>
                  <a:pt x="740" y="260"/>
                </a:lnTo>
                <a:lnTo>
                  <a:pt x="738" y="257"/>
                </a:lnTo>
                <a:lnTo>
                  <a:pt x="736" y="253"/>
                </a:lnTo>
                <a:lnTo>
                  <a:pt x="736" y="249"/>
                </a:lnTo>
                <a:lnTo>
                  <a:pt x="738" y="249"/>
                </a:lnTo>
                <a:lnTo>
                  <a:pt x="740" y="253"/>
                </a:lnTo>
                <a:lnTo>
                  <a:pt x="743" y="251"/>
                </a:lnTo>
                <a:lnTo>
                  <a:pt x="745" y="255"/>
                </a:lnTo>
                <a:lnTo>
                  <a:pt x="749" y="257"/>
                </a:lnTo>
                <a:lnTo>
                  <a:pt x="751" y="255"/>
                </a:lnTo>
                <a:lnTo>
                  <a:pt x="751" y="251"/>
                </a:lnTo>
                <a:lnTo>
                  <a:pt x="753" y="247"/>
                </a:lnTo>
                <a:lnTo>
                  <a:pt x="749" y="249"/>
                </a:lnTo>
                <a:lnTo>
                  <a:pt x="747" y="247"/>
                </a:lnTo>
                <a:lnTo>
                  <a:pt x="751" y="245"/>
                </a:lnTo>
                <a:lnTo>
                  <a:pt x="753" y="244"/>
                </a:lnTo>
                <a:lnTo>
                  <a:pt x="749" y="242"/>
                </a:lnTo>
                <a:lnTo>
                  <a:pt x="747" y="245"/>
                </a:lnTo>
                <a:lnTo>
                  <a:pt x="743" y="245"/>
                </a:lnTo>
                <a:lnTo>
                  <a:pt x="743" y="244"/>
                </a:lnTo>
                <a:lnTo>
                  <a:pt x="747" y="242"/>
                </a:lnTo>
                <a:lnTo>
                  <a:pt x="747" y="238"/>
                </a:lnTo>
                <a:lnTo>
                  <a:pt x="745" y="238"/>
                </a:lnTo>
                <a:lnTo>
                  <a:pt x="742" y="240"/>
                </a:lnTo>
                <a:lnTo>
                  <a:pt x="742" y="238"/>
                </a:lnTo>
                <a:lnTo>
                  <a:pt x="743" y="232"/>
                </a:lnTo>
                <a:lnTo>
                  <a:pt x="745" y="230"/>
                </a:lnTo>
                <a:lnTo>
                  <a:pt x="745" y="232"/>
                </a:lnTo>
                <a:lnTo>
                  <a:pt x="747" y="230"/>
                </a:lnTo>
                <a:lnTo>
                  <a:pt x="747" y="229"/>
                </a:lnTo>
                <a:lnTo>
                  <a:pt x="753" y="225"/>
                </a:lnTo>
                <a:lnTo>
                  <a:pt x="753" y="223"/>
                </a:lnTo>
                <a:lnTo>
                  <a:pt x="757" y="219"/>
                </a:lnTo>
                <a:lnTo>
                  <a:pt x="758" y="215"/>
                </a:lnTo>
                <a:lnTo>
                  <a:pt x="760" y="214"/>
                </a:lnTo>
                <a:lnTo>
                  <a:pt x="762" y="214"/>
                </a:lnTo>
                <a:lnTo>
                  <a:pt x="762" y="212"/>
                </a:lnTo>
                <a:lnTo>
                  <a:pt x="758" y="212"/>
                </a:lnTo>
                <a:lnTo>
                  <a:pt x="755" y="212"/>
                </a:lnTo>
                <a:lnTo>
                  <a:pt x="753" y="215"/>
                </a:lnTo>
                <a:lnTo>
                  <a:pt x="749" y="217"/>
                </a:lnTo>
                <a:lnTo>
                  <a:pt x="747" y="217"/>
                </a:lnTo>
                <a:lnTo>
                  <a:pt x="747" y="215"/>
                </a:lnTo>
                <a:lnTo>
                  <a:pt x="751" y="214"/>
                </a:lnTo>
                <a:lnTo>
                  <a:pt x="753" y="212"/>
                </a:lnTo>
                <a:lnTo>
                  <a:pt x="749" y="210"/>
                </a:lnTo>
                <a:lnTo>
                  <a:pt x="747" y="212"/>
                </a:lnTo>
                <a:lnTo>
                  <a:pt x="745" y="208"/>
                </a:lnTo>
                <a:lnTo>
                  <a:pt x="747" y="206"/>
                </a:lnTo>
                <a:lnTo>
                  <a:pt x="747" y="202"/>
                </a:lnTo>
                <a:lnTo>
                  <a:pt x="745" y="201"/>
                </a:lnTo>
                <a:lnTo>
                  <a:pt x="743" y="201"/>
                </a:lnTo>
                <a:lnTo>
                  <a:pt x="742" y="204"/>
                </a:lnTo>
                <a:lnTo>
                  <a:pt x="742" y="202"/>
                </a:lnTo>
                <a:lnTo>
                  <a:pt x="743" y="201"/>
                </a:lnTo>
                <a:lnTo>
                  <a:pt x="742" y="197"/>
                </a:lnTo>
                <a:lnTo>
                  <a:pt x="738" y="197"/>
                </a:lnTo>
                <a:lnTo>
                  <a:pt x="738" y="201"/>
                </a:lnTo>
                <a:lnTo>
                  <a:pt x="734" y="202"/>
                </a:lnTo>
                <a:lnTo>
                  <a:pt x="734" y="204"/>
                </a:lnTo>
                <a:lnTo>
                  <a:pt x="732" y="202"/>
                </a:lnTo>
                <a:lnTo>
                  <a:pt x="732" y="201"/>
                </a:lnTo>
                <a:lnTo>
                  <a:pt x="730" y="199"/>
                </a:lnTo>
                <a:lnTo>
                  <a:pt x="728" y="199"/>
                </a:lnTo>
                <a:lnTo>
                  <a:pt x="726" y="201"/>
                </a:lnTo>
                <a:lnTo>
                  <a:pt x="728" y="202"/>
                </a:lnTo>
                <a:lnTo>
                  <a:pt x="726" y="204"/>
                </a:lnTo>
                <a:lnTo>
                  <a:pt x="728" y="206"/>
                </a:lnTo>
                <a:lnTo>
                  <a:pt x="728" y="208"/>
                </a:lnTo>
                <a:lnTo>
                  <a:pt x="726" y="210"/>
                </a:lnTo>
                <a:lnTo>
                  <a:pt x="725" y="208"/>
                </a:lnTo>
                <a:lnTo>
                  <a:pt x="725" y="206"/>
                </a:lnTo>
                <a:lnTo>
                  <a:pt x="725" y="206"/>
                </a:lnTo>
                <a:lnTo>
                  <a:pt x="723" y="208"/>
                </a:lnTo>
                <a:lnTo>
                  <a:pt x="725" y="215"/>
                </a:lnTo>
                <a:lnTo>
                  <a:pt x="726" y="219"/>
                </a:lnTo>
                <a:lnTo>
                  <a:pt x="730" y="221"/>
                </a:lnTo>
                <a:lnTo>
                  <a:pt x="732" y="223"/>
                </a:lnTo>
                <a:lnTo>
                  <a:pt x="732" y="230"/>
                </a:lnTo>
                <a:lnTo>
                  <a:pt x="730" y="227"/>
                </a:lnTo>
                <a:lnTo>
                  <a:pt x="728" y="225"/>
                </a:lnTo>
                <a:lnTo>
                  <a:pt x="725" y="219"/>
                </a:lnTo>
                <a:lnTo>
                  <a:pt x="723" y="215"/>
                </a:lnTo>
                <a:lnTo>
                  <a:pt x="721" y="210"/>
                </a:lnTo>
                <a:lnTo>
                  <a:pt x="719" y="210"/>
                </a:lnTo>
                <a:lnTo>
                  <a:pt x="719" y="212"/>
                </a:lnTo>
                <a:lnTo>
                  <a:pt x="719" y="215"/>
                </a:lnTo>
                <a:lnTo>
                  <a:pt x="723" y="219"/>
                </a:lnTo>
                <a:lnTo>
                  <a:pt x="723" y="221"/>
                </a:lnTo>
                <a:lnTo>
                  <a:pt x="721" y="223"/>
                </a:lnTo>
                <a:lnTo>
                  <a:pt x="719" y="221"/>
                </a:lnTo>
                <a:lnTo>
                  <a:pt x="713" y="221"/>
                </a:lnTo>
                <a:lnTo>
                  <a:pt x="711" y="223"/>
                </a:lnTo>
                <a:lnTo>
                  <a:pt x="708" y="221"/>
                </a:lnTo>
                <a:lnTo>
                  <a:pt x="706" y="219"/>
                </a:lnTo>
                <a:lnTo>
                  <a:pt x="700" y="215"/>
                </a:lnTo>
                <a:lnTo>
                  <a:pt x="694" y="215"/>
                </a:lnTo>
                <a:lnTo>
                  <a:pt x="693" y="214"/>
                </a:lnTo>
                <a:lnTo>
                  <a:pt x="693" y="214"/>
                </a:lnTo>
                <a:lnTo>
                  <a:pt x="687" y="215"/>
                </a:lnTo>
                <a:lnTo>
                  <a:pt x="687" y="219"/>
                </a:lnTo>
                <a:lnTo>
                  <a:pt x="681" y="219"/>
                </a:lnTo>
                <a:lnTo>
                  <a:pt x="677" y="221"/>
                </a:lnTo>
                <a:lnTo>
                  <a:pt x="674" y="217"/>
                </a:lnTo>
                <a:lnTo>
                  <a:pt x="672" y="217"/>
                </a:lnTo>
                <a:lnTo>
                  <a:pt x="672" y="214"/>
                </a:lnTo>
                <a:lnTo>
                  <a:pt x="670" y="214"/>
                </a:lnTo>
                <a:lnTo>
                  <a:pt x="668" y="215"/>
                </a:lnTo>
                <a:lnTo>
                  <a:pt x="668" y="214"/>
                </a:lnTo>
                <a:lnTo>
                  <a:pt x="662" y="210"/>
                </a:lnTo>
                <a:lnTo>
                  <a:pt x="662" y="208"/>
                </a:lnTo>
                <a:lnTo>
                  <a:pt x="661" y="206"/>
                </a:lnTo>
                <a:lnTo>
                  <a:pt x="661" y="204"/>
                </a:lnTo>
                <a:lnTo>
                  <a:pt x="662" y="202"/>
                </a:lnTo>
                <a:lnTo>
                  <a:pt x="661" y="201"/>
                </a:lnTo>
                <a:lnTo>
                  <a:pt x="659" y="202"/>
                </a:lnTo>
                <a:lnTo>
                  <a:pt x="657" y="201"/>
                </a:lnTo>
                <a:lnTo>
                  <a:pt x="657" y="199"/>
                </a:lnTo>
                <a:lnTo>
                  <a:pt x="657" y="197"/>
                </a:lnTo>
                <a:lnTo>
                  <a:pt x="653" y="199"/>
                </a:lnTo>
                <a:lnTo>
                  <a:pt x="649" y="199"/>
                </a:lnTo>
                <a:lnTo>
                  <a:pt x="647" y="197"/>
                </a:lnTo>
                <a:lnTo>
                  <a:pt x="647" y="197"/>
                </a:lnTo>
                <a:lnTo>
                  <a:pt x="645" y="197"/>
                </a:lnTo>
                <a:lnTo>
                  <a:pt x="644" y="195"/>
                </a:lnTo>
                <a:lnTo>
                  <a:pt x="640" y="195"/>
                </a:lnTo>
                <a:lnTo>
                  <a:pt x="642" y="193"/>
                </a:lnTo>
                <a:lnTo>
                  <a:pt x="642" y="189"/>
                </a:lnTo>
                <a:lnTo>
                  <a:pt x="644" y="187"/>
                </a:lnTo>
                <a:lnTo>
                  <a:pt x="644" y="187"/>
                </a:lnTo>
                <a:lnTo>
                  <a:pt x="642" y="186"/>
                </a:lnTo>
                <a:lnTo>
                  <a:pt x="640" y="186"/>
                </a:lnTo>
                <a:lnTo>
                  <a:pt x="638" y="180"/>
                </a:lnTo>
                <a:lnTo>
                  <a:pt x="638" y="178"/>
                </a:lnTo>
                <a:lnTo>
                  <a:pt x="636" y="176"/>
                </a:lnTo>
                <a:lnTo>
                  <a:pt x="640" y="174"/>
                </a:lnTo>
                <a:lnTo>
                  <a:pt x="640" y="174"/>
                </a:lnTo>
                <a:lnTo>
                  <a:pt x="638" y="172"/>
                </a:lnTo>
                <a:lnTo>
                  <a:pt x="640" y="171"/>
                </a:lnTo>
                <a:lnTo>
                  <a:pt x="640" y="165"/>
                </a:lnTo>
                <a:lnTo>
                  <a:pt x="640" y="161"/>
                </a:lnTo>
                <a:lnTo>
                  <a:pt x="638" y="161"/>
                </a:lnTo>
                <a:lnTo>
                  <a:pt x="636" y="159"/>
                </a:lnTo>
                <a:lnTo>
                  <a:pt x="634" y="157"/>
                </a:lnTo>
                <a:lnTo>
                  <a:pt x="630" y="159"/>
                </a:lnTo>
                <a:lnTo>
                  <a:pt x="627" y="157"/>
                </a:lnTo>
                <a:lnTo>
                  <a:pt x="619" y="161"/>
                </a:lnTo>
                <a:lnTo>
                  <a:pt x="606" y="161"/>
                </a:lnTo>
                <a:lnTo>
                  <a:pt x="604" y="161"/>
                </a:lnTo>
                <a:lnTo>
                  <a:pt x="600" y="161"/>
                </a:lnTo>
                <a:lnTo>
                  <a:pt x="597" y="167"/>
                </a:lnTo>
                <a:lnTo>
                  <a:pt x="593" y="169"/>
                </a:lnTo>
                <a:lnTo>
                  <a:pt x="591" y="171"/>
                </a:lnTo>
                <a:lnTo>
                  <a:pt x="595" y="172"/>
                </a:lnTo>
                <a:lnTo>
                  <a:pt x="597" y="171"/>
                </a:lnTo>
                <a:lnTo>
                  <a:pt x="598" y="171"/>
                </a:lnTo>
                <a:lnTo>
                  <a:pt x="597" y="174"/>
                </a:lnTo>
                <a:lnTo>
                  <a:pt x="595" y="176"/>
                </a:lnTo>
                <a:lnTo>
                  <a:pt x="595" y="178"/>
                </a:lnTo>
                <a:lnTo>
                  <a:pt x="600" y="178"/>
                </a:lnTo>
                <a:lnTo>
                  <a:pt x="600" y="180"/>
                </a:lnTo>
                <a:lnTo>
                  <a:pt x="604" y="178"/>
                </a:lnTo>
                <a:lnTo>
                  <a:pt x="604" y="176"/>
                </a:lnTo>
                <a:lnTo>
                  <a:pt x="602" y="174"/>
                </a:lnTo>
                <a:lnTo>
                  <a:pt x="602" y="172"/>
                </a:lnTo>
                <a:lnTo>
                  <a:pt x="604" y="172"/>
                </a:lnTo>
                <a:lnTo>
                  <a:pt x="604" y="172"/>
                </a:lnTo>
                <a:lnTo>
                  <a:pt x="608" y="172"/>
                </a:lnTo>
                <a:lnTo>
                  <a:pt x="610" y="176"/>
                </a:lnTo>
                <a:lnTo>
                  <a:pt x="613" y="174"/>
                </a:lnTo>
                <a:lnTo>
                  <a:pt x="613" y="172"/>
                </a:lnTo>
                <a:lnTo>
                  <a:pt x="615" y="171"/>
                </a:lnTo>
                <a:lnTo>
                  <a:pt x="615" y="172"/>
                </a:lnTo>
                <a:lnTo>
                  <a:pt x="617" y="176"/>
                </a:lnTo>
                <a:lnTo>
                  <a:pt x="619" y="174"/>
                </a:lnTo>
                <a:lnTo>
                  <a:pt x="619" y="172"/>
                </a:lnTo>
                <a:lnTo>
                  <a:pt x="621" y="172"/>
                </a:lnTo>
                <a:lnTo>
                  <a:pt x="623" y="171"/>
                </a:lnTo>
                <a:lnTo>
                  <a:pt x="625" y="171"/>
                </a:lnTo>
                <a:lnTo>
                  <a:pt x="630" y="167"/>
                </a:lnTo>
                <a:lnTo>
                  <a:pt x="634" y="167"/>
                </a:lnTo>
                <a:lnTo>
                  <a:pt x="634" y="169"/>
                </a:lnTo>
                <a:lnTo>
                  <a:pt x="636" y="169"/>
                </a:lnTo>
                <a:lnTo>
                  <a:pt x="634" y="171"/>
                </a:lnTo>
                <a:lnTo>
                  <a:pt x="636" y="172"/>
                </a:lnTo>
                <a:lnTo>
                  <a:pt x="632" y="178"/>
                </a:lnTo>
                <a:lnTo>
                  <a:pt x="630" y="176"/>
                </a:lnTo>
                <a:lnTo>
                  <a:pt x="629" y="176"/>
                </a:lnTo>
                <a:lnTo>
                  <a:pt x="625" y="176"/>
                </a:lnTo>
                <a:lnTo>
                  <a:pt x="623" y="176"/>
                </a:lnTo>
                <a:lnTo>
                  <a:pt x="621" y="176"/>
                </a:lnTo>
                <a:lnTo>
                  <a:pt x="619" y="180"/>
                </a:lnTo>
                <a:lnTo>
                  <a:pt x="619" y="184"/>
                </a:lnTo>
                <a:lnTo>
                  <a:pt x="621" y="189"/>
                </a:lnTo>
                <a:lnTo>
                  <a:pt x="619" y="184"/>
                </a:lnTo>
                <a:lnTo>
                  <a:pt x="617" y="184"/>
                </a:lnTo>
                <a:lnTo>
                  <a:pt x="617" y="182"/>
                </a:lnTo>
                <a:lnTo>
                  <a:pt x="615" y="182"/>
                </a:lnTo>
                <a:lnTo>
                  <a:pt x="613" y="186"/>
                </a:lnTo>
                <a:lnTo>
                  <a:pt x="610" y="186"/>
                </a:lnTo>
                <a:lnTo>
                  <a:pt x="608" y="186"/>
                </a:lnTo>
                <a:lnTo>
                  <a:pt x="608" y="184"/>
                </a:lnTo>
                <a:lnTo>
                  <a:pt x="606" y="184"/>
                </a:lnTo>
                <a:lnTo>
                  <a:pt x="604" y="187"/>
                </a:lnTo>
                <a:lnTo>
                  <a:pt x="602" y="187"/>
                </a:lnTo>
                <a:lnTo>
                  <a:pt x="600" y="186"/>
                </a:lnTo>
                <a:lnTo>
                  <a:pt x="598" y="187"/>
                </a:lnTo>
                <a:lnTo>
                  <a:pt x="597" y="189"/>
                </a:lnTo>
                <a:lnTo>
                  <a:pt x="597" y="189"/>
                </a:lnTo>
                <a:lnTo>
                  <a:pt x="591" y="189"/>
                </a:lnTo>
                <a:lnTo>
                  <a:pt x="589" y="191"/>
                </a:lnTo>
                <a:lnTo>
                  <a:pt x="589" y="195"/>
                </a:lnTo>
                <a:lnTo>
                  <a:pt x="591" y="197"/>
                </a:lnTo>
                <a:lnTo>
                  <a:pt x="587" y="206"/>
                </a:lnTo>
                <a:lnTo>
                  <a:pt x="585" y="212"/>
                </a:lnTo>
                <a:lnTo>
                  <a:pt x="585" y="214"/>
                </a:lnTo>
                <a:lnTo>
                  <a:pt x="589" y="215"/>
                </a:lnTo>
                <a:lnTo>
                  <a:pt x="587" y="217"/>
                </a:lnTo>
                <a:lnTo>
                  <a:pt x="585" y="219"/>
                </a:lnTo>
                <a:lnTo>
                  <a:pt x="585" y="221"/>
                </a:lnTo>
                <a:lnTo>
                  <a:pt x="587" y="223"/>
                </a:lnTo>
                <a:lnTo>
                  <a:pt x="587" y="227"/>
                </a:lnTo>
                <a:lnTo>
                  <a:pt x="585" y="229"/>
                </a:lnTo>
                <a:lnTo>
                  <a:pt x="585" y="227"/>
                </a:lnTo>
                <a:lnTo>
                  <a:pt x="581" y="229"/>
                </a:lnTo>
                <a:lnTo>
                  <a:pt x="581" y="229"/>
                </a:lnTo>
                <a:lnTo>
                  <a:pt x="581" y="225"/>
                </a:lnTo>
                <a:lnTo>
                  <a:pt x="583" y="225"/>
                </a:lnTo>
                <a:lnTo>
                  <a:pt x="583" y="221"/>
                </a:lnTo>
                <a:lnTo>
                  <a:pt x="581" y="221"/>
                </a:lnTo>
                <a:lnTo>
                  <a:pt x="576" y="229"/>
                </a:lnTo>
                <a:lnTo>
                  <a:pt x="576" y="236"/>
                </a:lnTo>
                <a:lnTo>
                  <a:pt x="578" y="244"/>
                </a:lnTo>
                <a:lnTo>
                  <a:pt x="578" y="253"/>
                </a:lnTo>
                <a:lnTo>
                  <a:pt x="576" y="244"/>
                </a:lnTo>
                <a:lnTo>
                  <a:pt x="576" y="238"/>
                </a:lnTo>
                <a:lnTo>
                  <a:pt x="574" y="238"/>
                </a:lnTo>
                <a:lnTo>
                  <a:pt x="576" y="234"/>
                </a:lnTo>
                <a:lnTo>
                  <a:pt x="576" y="232"/>
                </a:lnTo>
                <a:lnTo>
                  <a:pt x="572" y="230"/>
                </a:lnTo>
                <a:lnTo>
                  <a:pt x="572" y="225"/>
                </a:lnTo>
                <a:lnTo>
                  <a:pt x="572" y="219"/>
                </a:lnTo>
                <a:lnTo>
                  <a:pt x="570" y="217"/>
                </a:lnTo>
                <a:lnTo>
                  <a:pt x="570" y="210"/>
                </a:lnTo>
                <a:lnTo>
                  <a:pt x="572" y="208"/>
                </a:lnTo>
                <a:lnTo>
                  <a:pt x="576" y="202"/>
                </a:lnTo>
                <a:lnTo>
                  <a:pt x="576" y="197"/>
                </a:lnTo>
                <a:lnTo>
                  <a:pt x="574" y="197"/>
                </a:lnTo>
                <a:lnTo>
                  <a:pt x="574" y="199"/>
                </a:lnTo>
                <a:lnTo>
                  <a:pt x="572" y="204"/>
                </a:lnTo>
                <a:lnTo>
                  <a:pt x="570" y="206"/>
                </a:lnTo>
                <a:lnTo>
                  <a:pt x="570" y="204"/>
                </a:lnTo>
                <a:lnTo>
                  <a:pt x="568" y="202"/>
                </a:lnTo>
                <a:lnTo>
                  <a:pt x="570" y="197"/>
                </a:lnTo>
                <a:lnTo>
                  <a:pt x="572" y="193"/>
                </a:lnTo>
                <a:lnTo>
                  <a:pt x="570" y="191"/>
                </a:lnTo>
                <a:lnTo>
                  <a:pt x="568" y="193"/>
                </a:lnTo>
                <a:lnTo>
                  <a:pt x="566" y="193"/>
                </a:lnTo>
                <a:lnTo>
                  <a:pt x="566" y="191"/>
                </a:lnTo>
                <a:lnTo>
                  <a:pt x="566" y="189"/>
                </a:lnTo>
                <a:lnTo>
                  <a:pt x="566" y="186"/>
                </a:lnTo>
                <a:lnTo>
                  <a:pt x="564" y="186"/>
                </a:lnTo>
                <a:lnTo>
                  <a:pt x="564" y="184"/>
                </a:lnTo>
                <a:lnTo>
                  <a:pt x="564" y="182"/>
                </a:lnTo>
                <a:lnTo>
                  <a:pt x="564" y="180"/>
                </a:lnTo>
                <a:lnTo>
                  <a:pt x="563" y="180"/>
                </a:lnTo>
                <a:lnTo>
                  <a:pt x="553" y="184"/>
                </a:lnTo>
                <a:lnTo>
                  <a:pt x="548" y="186"/>
                </a:lnTo>
                <a:lnTo>
                  <a:pt x="546" y="186"/>
                </a:lnTo>
                <a:lnTo>
                  <a:pt x="546" y="184"/>
                </a:lnTo>
                <a:lnTo>
                  <a:pt x="546" y="184"/>
                </a:lnTo>
                <a:lnTo>
                  <a:pt x="542" y="186"/>
                </a:lnTo>
                <a:lnTo>
                  <a:pt x="540" y="186"/>
                </a:lnTo>
                <a:lnTo>
                  <a:pt x="538" y="184"/>
                </a:lnTo>
                <a:lnTo>
                  <a:pt x="534" y="187"/>
                </a:lnTo>
                <a:lnTo>
                  <a:pt x="534" y="186"/>
                </a:lnTo>
                <a:lnTo>
                  <a:pt x="531" y="184"/>
                </a:lnTo>
                <a:lnTo>
                  <a:pt x="531" y="184"/>
                </a:lnTo>
                <a:lnTo>
                  <a:pt x="531" y="186"/>
                </a:lnTo>
                <a:lnTo>
                  <a:pt x="525" y="186"/>
                </a:lnTo>
                <a:lnTo>
                  <a:pt x="519" y="182"/>
                </a:lnTo>
                <a:lnTo>
                  <a:pt x="514" y="182"/>
                </a:lnTo>
                <a:lnTo>
                  <a:pt x="508" y="180"/>
                </a:lnTo>
                <a:lnTo>
                  <a:pt x="504" y="180"/>
                </a:lnTo>
                <a:lnTo>
                  <a:pt x="502" y="176"/>
                </a:lnTo>
                <a:lnTo>
                  <a:pt x="499" y="172"/>
                </a:lnTo>
                <a:lnTo>
                  <a:pt x="497" y="174"/>
                </a:lnTo>
                <a:lnTo>
                  <a:pt x="495" y="172"/>
                </a:lnTo>
                <a:lnTo>
                  <a:pt x="493" y="169"/>
                </a:lnTo>
                <a:lnTo>
                  <a:pt x="491" y="167"/>
                </a:lnTo>
                <a:lnTo>
                  <a:pt x="489" y="165"/>
                </a:lnTo>
                <a:lnTo>
                  <a:pt x="493" y="165"/>
                </a:lnTo>
                <a:lnTo>
                  <a:pt x="495" y="165"/>
                </a:lnTo>
                <a:lnTo>
                  <a:pt x="497" y="161"/>
                </a:lnTo>
                <a:lnTo>
                  <a:pt x="499" y="159"/>
                </a:lnTo>
                <a:lnTo>
                  <a:pt x="499" y="157"/>
                </a:lnTo>
                <a:lnTo>
                  <a:pt x="500" y="157"/>
                </a:lnTo>
                <a:lnTo>
                  <a:pt x="504" y="159"/>
                </a:lnTo>
                <a:lnTo>
                  <a:pt x="506" y="157"/>
                </a:lnTo>
                <a:lnTo>
                  <a:pt x="506" y="156"/>
                </a:lnTo>
                <a:lnTo>
                  <a:pt x="510" y="157"/>
                </a:lnTo>
                <a:lnTo>
                  <a:pt x="517" y="159"/>
                </a:lnTo>
                <a:lnTo>
                  <a:pt x="521" y="156"/>
                </a:lnTo>
                <a:lnTo>
                  <a:pt x="521" y="152"/>
                </a:lnTo>
                <a:lnTo>
                  <a:pt x="523" y="150"/>
                </a:lnTo>
                <a:lnTo>
                  <a:pt x="521" y="146"/>
                </a:lnTo>
                <a:lnTo>
                  <a:pt x="521" y="141"/>
                </a:lnTo>
                <a:lnTo>
                  <a:pt x="519" y="139"/>
                </a:lnTo>
                <a:lnTo>
                  <a:pt x="517" y="135"/>
                </a:lnTo>
                <a:lnTo>
                  <a:pt x="516" y="133"/>
                </a:lnTo>
                <a:lnTo>
                  <a:pt x="514" y="131"/>
                </a:lnTo>
                <a:lnTo>
                  <a:pt x="510" y="127"/>
                </a:lnTo>
                <a:lnTo>
                  <a:pt x="508" y="127"/>
                </a:lnTo>
                <a:lnTo>
                  <a:pt x="508" y="129"/>
                </a:lnTo>
                <a:lnTo>
                  <a:pt x="506" y="129"/>
                </a:lnTo>
                <a:lnTo>
                  <a:pt x="504" y="127"/>
                </a:lnTo>
                <a:lnTo>
                  <a:pt x="500" y="126"/>
                </a:lnTo>
                <a:lnTo>
                  <a:pt x="500" y="127"/>
                </a:lnTo>
                <a:lnTo>
                  <a:pt x="502" y="129"/>
                </a:lnTo>
                <a:lnTo>
                  <a:pt x="502" y="131"/>
                </a:lnTo>
                <a:lnTo>
                  <a:pt x="504" y="133"/>
                </a:lnTo>
                <a:lnTo>
                  <a:pt x="502" y="135"/>
                </a:lnTo>
                <a:lnTo>
                  <a:pt x="500" y="133"/>
                </a:lnTo>
                <a:lnTo>
                  <a:pt x="500" y="129"/>
                </a:lnTo>
                <a:lnTo>
                  <a:pt x="499" y="129"/>
                </a:lnTo>
                <a:lnTo>
                  <a:pt x="493" y="126"/>
                </a:lnTo>
                <a:lnTo>
                  <a:pt x="491" y="124"/>
                </a:lnTo>
                <a:lnTo>
                  <a:pt x="489" y="126"/>
                </a:lnTo>
                <a:lnTo>
                  <a:pt x="487" y="126"/>
                </a:lnTo>
                <a:lnTo>
                  <a:pt x="487" y="122"/>
                </a:lnTo>
                <a:lnTo>
                  <a:pt x="484" y="120"/>
                </a:lnTo>
                <a:lnTo>
                  <a:pt x="482" y="120"/>
                </a:lnTo>
                <a:lnTo>
                  <a:pt x="478" y="114"/>
                </a:lnTo>
                <a:lnTo>
                  <a:pt x="472" y="112"/>
                </a:lnTo>
                <a:lnTo>
                  <a:pt x="472" y="109"/>
                </a:lnTo>
                <a:lnTo>
                  <a:pt x="457" y="101"/>
                </a:lnTo>
                <a:lnTo>
                  <a:pt x="453" y="96"/>
                </a:lnTo>
                <a:lnTo>
                  <a:pt x="453" y="90"/>
                </a:lnTo>
                <a:lnTo>
                  <a:pt x="452" y="82"/>
                </a:lnTo>
                <a:lnTo>
                  <a:pt x="452" y="81"/>
                </a:lnTo>
                <a:lnTo>
                  <a:pt x="448" y="81"/>
                </a:lnTo>
                <a:lnTo>
                  <a:pt x="444" y="77"/>
                </a:lnTo>
                <a:lnTo>
                  <a:pt x="442" y="77"/>
                </a:lnTo>
                <a:lnTo>
                  <a:pt x="438" y="75"/>
                </a:lnTo>
                <a:lnTo>
                  <a:pt x="435" y="73"/>
                </a:lnTo>
                <a:lnTo>
                  <a:pt x="433" y="71"/>
                </a:lnTo>
                <a:lnTo>
                  <a:pt x="429" y="73"/>
                </a:lnTo>
                <a:lnTo>
                  <a:pt x="425" y="77"/>
                </a:lnTo>
                <a:lnTo>
                  <a:pt x="423" y="82"/>
                </a:lnTo>
                <a:lnTo>
                  <a:pt x="419" y="84"/>
                </a:lnTo>
                <a:lnTo>
                  <a:pt x="416" y="86"/>
                </a:lnTo>
                <a:lnTo>
                  <a:pt x="414" y="86"/>
                </a:lnTo>
                <a:lnTo>
                  <a:pt x="410" y="84"/>
                </a:lnTo>
                <a:lnTo>
                  <a:pt x="406" y="84"/>
                </a:lnTo>
                <a:lnTo>
                  <a:pt x="404" y="82"/>
                </a:lnTo>
                <a:lnTo>
                  <a:pt x="406" y="79"/>
                </a:lnTo>
                <a:lnTo>
                  <a:pt x="408" y="77"/>
                </a:lnTo>
                <a:lnTo>
                  <a:pt x="410" y="77"/>
                </a:lnTo>
                <a:lnTo>
                  <a:pt x="412" y="75"/>
                </a:lnTo>
                <a:lnTo>
                  <a:pt x="416" y="73"/>
                </a:lnTo>
                <a:lnTo>
                  <a:pt x="416" y="71"/>
                </a:lnTo>
                <a:lnTo>
                  <a:pt x="414" y="69"/>
                </a:lnTo>
                <a:lnTo>
                  <a:pt x="412" y="71"/>
                </a:lnTo>
                <a:lnTo>
                  <a:pt x="412" y="69"/>
                </a:lnTo>
                <a:lnTo>
                  <a:pt x="412" y="68"/>
                </a:lnTo>
                <a:lnTo>
                  <a:pt x="414" y="66"/>
                </a:lnTo>
                <a:lnTo>
                  <a:pt x="414" y="64"/>
                </a:lnTo>
                <a:lnTo>
                  <a:pt x="418" y="60"/>
                </a:lnTo>
                <a:lnTo>
                  <a:pt x="418" y="58"/>
                </a:lnTo>
                <a:lnTo>
                  <a:pt x="418" y="54"/>
                </a:lnTo>
                <a:lnTo>
                  <a:pt x="414" y="54"/>
                </a:lnTo>
                <a:lnTo>
                  <a:pt x="414" y="58"/>
                </a:lnTo>
                <a:lnTo>
                  <a:pt x="406" y="62"/>
                </a:lnTo>
                <a:lnTo>
                  <a:pt x="404" y="60"/>
                </a:lnTo>
                <a:lnTo>
                  <a:pt x="406" y="68"/>
                </a:lnTo>
                <a:lnTo>
                  <a:pt x="404" y="69"/>
                </a:lnTo>
                <a:lnTo>
                  <a:pt x="404" y="68"/>
                </a:lnTo>
                <a:lnTo>
                  <a:pt x="399" y="68"/>
                </a:lnTo>
                <a:lnTo>
                  <a:pt x="397" y="69"/>
                </a:lnTo>
                <a:lnTo>
                  <a:pt x="399" y="69"/>
                </a:lnTo>
                <a:lnTo>
                  <a:pt x="397" y="73"/>
                </a:lnTo>
                <a:lnTo>
                  <a:pt x="393" y="73"/>
                </a:lnTo>
                <a:lnTo>
                  <a:pt x="391" y="75"/>
                </a:lnTo>
                <a:lnTo>
                  <a:pt x="391" y="77"/>
                </a:lnTo>
                <a:lnTo>
                  <a:pt x="395" y="77"/>
                </a:lnTo>
                <a:lnTo>
                  <a:pt x="397" y="79"/>
                </a:lnTo>
                <a:lnTo>
                  <a:pt x="391" y="82"/>
                </a:lnTo>
                <a:lnTo>
                  <a:pt x="389" y="77"/>
                </a:lnTo>
                <a:lnTo>
                  <a:pt x="386" y="75"/>
                </a:lnTo>
                <a:lnTo>
                  <a:pt x="384" y="71"/>
                </a:lnTo>
                <a:lnTo>
                  <a:pt x="384" y="56"/>
                </a:lnTo>
                <a:lnTo>
                  <a:pt x="387" y="51"/>
                </a:lnTo>
                <a:lnTo>
                  <a:pt x="387" y="41"/>
                </a:lnTo>
                <a:lnTo>
                  <a:pt x="389" y="38"/>
                </a:lnTo>
                <a:lnTo>
                  <a:pt x="387" y="24"/>
                </a:lnTo>
                <a:lnTo>
                  <a:pt x="387" y="21"/>
                </a:lnTo>
                <a:lnTo>
                  <a:pt x="384" y="23"/>
                </a:lnTo>
                <a:lnTo>
                  <a:pt x="380" y="26"/>
                </a:lnTo>
                <a:lnTo>
                  <a:pt x="382" y="28"/>
                </a:lnTo>
                <a:lnTo>
                  <a:pt x="380" y="30"/>
                </a:lnTo>
                <a:lnTo>
                  <a:pt x="382" y="34"/>
                </a:lnTo>
                <a:lnTo>
                  <a:pt x="382" y="39"/>
                </a:lnTo>
                <a:lnTo>
                  <a:pt x="378" y="38"/>
                </a:lnTo>
                <a:lnTo>
                  <a:pt x="376" y="36"/>
                </a:lnTo>
                <a:lnTo>
                  <a:pt x="376" y="38"/>
                </a:lnTo>
                <a:lnTo>
                  <a:pt x="374" y="41"/>
                </a:lnTo>
                <a:lnTo>
                  <a:pt x="372" y="39"/>
                </a:lnTo>
                <a:lnTo>
                  <a:pt x="369" y="41"/>
                </a:lnTo>
                <a:lnTo>
                  <a:pt x="371" y="45"/>
                </a:lnTo>
                <a:lnTo>
                  <a:pt x="369" y="43"/>
                </a:lnTo>
                <a:lnTo>
                  <a:pt x="361" y="47"/>
                </a:lnTo>
                <a:lnTo>
                  <a:pt x="355" y="53"/>
                </a:lnTo>
                <a:lnTo>
                  <a:pt x="354" y="51"/>
                </a:lnTo>
                <a:lnTo>
                  <a:pt x="354" y="47"/>
                </a:lnTo>
                <a:lnTo>
                  <a:pt x="357" y="47"/>
                </a:lnTo>
                <a:lnTo>
                  <a:pt x="359" y="43"/>
                </a:lnTo>
                <a:lnTo>
                  <a:pt x="355" y="43"/>
                </a:lnTo>
                <a:lnTo>
                  <a:pt x="354" y="45"/>
                </a:lnTo>
                <a:lnTo>
                  <a:pt x="348" y="45"/>
                </a:lnTo>
                <a:lnTo>
                  <a:pt x="344" y="47"/>
                </a:lnTo>
                <a:lnTo>
                  <a:pt x="339" y="47"/>
                </a:lnTo>
                <a:lnTo>
                  <a:pt x="329" y="54"/>
                </a:lnTo>
                <a:lnTo>
                  <a:pt x="323" y="56"/>
                </a:lnTo>
                <a:lnTo>
                  <a:pt x="320" y="62"/>
                </a:lnTo>
                <a:lnTo>
                  <a:pt x="320" y="58"/>
                </a:lnTo>
                <a:lnTo>
                  <a:pt x="323" y="53"/>
                </a:lnTo>
                <a:lnTo>
                  <a:pt x="322" y="51"/>
                </a:lnTo>
                <a:lnTo>
                  <a:pt x="318" y="54"/>
                </a:lnTo>
                <a:lnTo>
                  <a:pt x="316" y="53"/>
                </a:lnTo>
                <a:lnTo>
                  <a:pt x="314" y="54"/>
                </a:lnTo>
                <a:lnTo>
                  <a:pt x="312" y="56"/>
                </a:lnTo>
                <a:lnTo>
                  <a:pt x="310" y="53"/>
                </a:lnTo>
                <a:lnTo>
                  <a:pt x="306" y="54"/>
                </a:lnTo>
                <a:lnTo>
                  <a:pt x="306" y="56"/>
                </a:lnTo>
                <a:lnTo>
                  <a:pt x="297" y="62"/>
                </a:lnTo>
                <a:lnTo>
                  <a:pt x="295" y="62"/>
                </a:lnTo>
                <a:lnTo>
                  <a:pt x="290" y="64"/>
                </a:lnTo>
                <a:lnTo>
                  <a:pt x="286" y="68"/>
                </a:lnTo>
                <a:lnTo>
                  <a:pt x="286" y="71"/>
                </a:lnTo>
                <a:lnTo>
                  <a:pt x="284" y="69"/>
                </a:lnTo>
                <a:lnTo>
                  <a:pt x="282" y="71"/>
                </a:lnTo>
                <a:lnTo>
                  <a:pt x="278" y="69"/>
                </a:lnTo>
                <a:lnTo>
                  <a:pt x="278" y="71"/>
                </a:lnTo>
                <a:lnTo>
                  <a:pt x="282" y="75"/>
                </a:lnTo>
                <a:lnTo>
                  <a:pt x="278" y="73"/>
                </a:lnTo>
                <a:lnTo>
                  <a:pt x="276" y="69"/>
                </a:lnTo>
                <a:lnTo>
                  <a:pt x="276" y="68"/>
                </a:lnTo>
                <a:lnTo>
                  <a:pt x="280" y="66"/>
                </a:lnTo>
                <a:lnTo>
                  <a:pt x="282" y="64"/>
                </a:lnTo>
                <a:lnTo>
                  <a:pt x="284" y="60"/>
                </a:lnTo>
                <a:lnTo>
                  <a:pt x="286" y="62"/>
                </a:lnTo>
                <a:lnTo>
                  <a:pt x="290" y="62"/>
                </a:lnTo>
                <a:lnTo>
                  <a:pt x="290" y="58"/>
                </a:lnTo>
                <a:lnTo>
                  <a:pt x="293" y="56"/>
                </a:lnTo>
                <a:lnTo>
                  <a:pt x="293" y="58"/>
                </a:lnTo>
                <a:lnTo>
                  <a:pt x="301" y="54"/>
                </a:lnTo>
                <a:lnTo>
                  <a:pt x="305" y="51"/>
                </a:lnTo>
                <a:lnTo>
                  <a:pt x="308" y="49"/>
                </a:lnTo>
                <a:lnTo>
                  <a:pt x="314" y="49"/>
                </a:lnTo>
                <a:lnTo>
                  <a:pt x="314" y="49"/>
                </a:lnTo>
                <a:lnTo>
                  <a:pt x="320" y="49"/>
                </a:lnTo>
                <a:lnTo>
                  <a:pt x="325" y="45"/>
                </a:lnTo>
                <a:lnTo>
                  <a:pt x="325" y="49"/>
                </a:lnTo>
                <a:lnTo>
                  <a:pt x="327" y="49"/>
                </a:lnTo>
                <a:lnTo>
                  <a:pt x="329" y="47"/>
                </a:lnTo>
                <a:lnTo>
                  <a:pt x="333" y="47"/>
                </a:lnTo>
                <a:lnTo>
                  <a:pt x="337" y="45"/>
                </a:lnTo>
                <a:lnTo>
                  <a:pt x="339" y="43"/>
                </a:lnTo>
                <a:lnTo>
                  <a:pt x="344" y="41"/>
                </a:lnTo>
                <a:lnTo>
                  <a:pt x="352" y="39"/>
                </a:lnTo>
                <a:lnTo>
                  <a:pt x="354" y="36"/>
                </a:lnTo>
                <a:lnTo>
                  <a:pt x="355" y="36"/>
                </a:lnTo>
                <a:lnTo>
                  <a:pt x="355" y="34"/>
                </a:lnTo>
                <a:lnTo>
                  <a:pt x="354" y="32"/>
                </a:lnTo>
                <a:lnTo>
                  <a:pt x="354" y="30"/>
                </a:lnTo>
                <a:lnTo>
                  <a:pt x="352" y="28"/>
                </a:lnTo>
                <a:lnTo>
                  <a:pt x="352" y="30"/>
                </a:lnTo>
                <a:lnTo>
                  <a:pt x="352" y="32"/>
                </a:lnTo>
                <a:lnTo>
                  <a:pt x="348" y="32"/>
                </a:lnTo>
                <a:lnTo>
                  <a:pt x="348" y="30"/>
                </a:lnTo>
                <a:lnTo>
                  <a:pt x="346" y="30"/>
                </a:lnTo>
                <a:lnTo>
                  <a:pt x="344" y="30"/>
                </a:lnTo>
                <a:lnTo>
                  <a:pt x="340" y="30"/>
                </a:lnTo>
                <a:lnTo>
                  <a:pt x="337" y="32"/>
                </a:lnTo>
                <a:lnTo>
                  <a:pt x="335" y="36"/>
                </a:lnTo>
                <a:lnTo>
                  <a:pt x="333" y="36"/>
                </a:lnTo>
                <a:lnTo>
                  <a:pt x="331" y="34"/>
                </a:lnTo>
                <a:lnTo>
                  <a:pt x="329" y="34"/>
                </a:lnTo>
                <a:lnTo>
                  <a:pt x="325" y="36"/>
                </a:lnTo>
                <a:lnTo>
                  <a:pt x="318" y="38"/>
                </a:lnTo>
                <a:lnTo>
                  <a:pt x="308" y="39"/>
                </a:lnTo>
                <a:lnTo>
                  <a:pt x="308" y="38"/>
                </a:lnTo>
                <a:lnTo>
                  <a:pt x="305" y="38"/>
                </a:lnTo>
                <a:lnTo>
                  <a:pt x="306" y="39"/>
                </a:lnTo>
                <a:lnTo>
                  <a:pt x="305" y="39"/>
                </a:lnTo>
                <a:lnTo>
                  <a:pt x="301" y="39"/>
                </a:lnTo>
                <a:lnTo>
                  <a:pt x="299" y="39"/>
                </a:lnTo>
                <a:lnTo>
                  <a:pt x="297" y="43"/>
                </a:lnTo>
                <a:lnTo>
                  <a:pt x="293" y="49"/>
                </a:lnTo>
                <a:lnTo>
                  <a:pt x="291" y="47"/>
                </a:lnTo>
                <a:lnTo>
                  <a:pt x="288" y="47"/>
                </a:lnTo>
                <a:lnTo>
                  <a:pt x="288" y="47"/>
                </a:lnTo>
                <a:lnTo>
                  <a:pt x="284" y="47"/>
                </a:lnTo>
                <a:lnTo>
                  <a:pt x="282" y="47"/>
                </a:lnTo>
                <a:lnTo>
                  <a:pt x="278" y="47"/>
                </a:lnTo>
                <a:lnTo>
                  <a:pt x="278" y="51"/>
                </a:lnTo>
                <a:lnTo>
                  <a:pt x="274" y="51"/>
                </a:lnTo>
                <a:lnTo>
                  <a:pt x="271" y="53"/>
                </a:lnTo>
                <a:lnTo>
                  <a:pt x="267" y="56"/>
                </a:lnTo>
                <a:lnTo>
                  <a:pt x="261" y="58"/>
                </a:lnTo>
                <a:lnTo>
                  <a:pt x="259" y="60"/>
                </a:lnTo>
                <a:lnTo>
                  <a:pt x="259" y="66"/>
                </a:lnTo>
                <a:lnTo>
                  <a:pt x="259" y="75"/>
                </a:lnTo>
                <a:lnTo>
                  <a:pt x="259" y="79"/>
                </a:lnTo>
                <a:lnTo>
                  <a:pt x="258" y="79"/>
                </a:lnTo>
                <a:lnTo>
                  <a:pt x="256" y="81"/>
                </a:lnTo>
                <a:lnTo>
                  <a:pt x="248" y="86"/>
                </a:lnTo>
                <a:lnTo>
                  <a:pt x="250" y="82"/>
                </a:lnTo>
                <a:lnTo>
                  <a:pt x="254" y="79"/>
                </a:lnTo>
                <a:lnTo>
                  <a:pt x="254" y="77"/>
                </a:lnTo>
                <a:lnTo>
                  <a:pt x="252" y="75"/>
                </a:lnTo>
                <a:lnTo>
                  <a:pt x="252" y="73"/>
                </a:lnTo>
                <a:lnTo>
                  <a:pt x="248" y="69"/>
                </a:lnTo>
                <a:lnTo>
                  <a:pt x="246" y="69"/>
                </a:lnTo>
                <a:lnTo>
                  <a:pt x="244" y="66"/>
                </a:lnTo>
                <a:lnTo>
                  <a:pt x="242" y="66"/>
                </a:lnTo>
                <a:lnTo>
                  <a:pt x="242" y="60"/>
                </a:lnTo>
                <a:lnTo>
                  <a:pt x="239" y="56"/>
                </a:lnTo>
                <a:lnTo>
                  <a:pt x="239" y="56"/>
                </a:lnTo>
                <a:lnTo>
                  <a:pt x="237" y="54"/>
                </a:lnTo>
                <a:lnTo>
                  <a:pt x="235" y="53"/>
                </a:lnTo>
                <a:lnTo>
                  <a:pt x="233" y="51"/>
                </a:lnTo>
                <a:lnTo>
                  <a:pt x="233" y="53"/>
                </a:lnTo>
                <a:lnTo>
                  <a:pt x="229" y="49"/>
                </a:lnTo>
                <a:lnTo>
                  <a:pt x="224" y="43"/>
                </a:lnTo>
                <a:lnTo>
                  <a:pt x="224" y="39"/>
                </a:lnTo>
                <a:lnTo>
                  <a:pt x="224" y="34"/>
                </a:lnTo>
                <a:lnTo>
                  <a:pt x="222" y="34"/>
                </a:lnTo>
                <a:lnTo>
                  <a:pt x="220" y="36"/>
                </a:lnTo>
                <a:lnTo>
                  <a:pt x="220" y="34"/>
                </a:lnTo>
                <a:lnTo>
                  <a:pt x="218" y="30"/>
                </a:lnTo>
                <a:lnTo>
                  <a:pt x="220" y="26"/>
                </a:lnTo>
                <a:lnTo>
                  <a:pt x="218" y="26"/>
                </a:lnTo>
                <a:lnTo>
                  <a:pt x="220" y="24"/>
                </a:lnTo>
                <a:lnTo>
                  <a:pt x="216" y="21"/>
                </a:lnTo>
                <a:lnTo>
                  <a:pt x="216" y="17"/>
                </a:lnTo>
                <a:lnTo>
                  <a:pt x="212" y="15"/>
                </a:lnTo>
                <a:lnTo>
                  <a:pt x="210" y="15"/>
                </a:lnTo>
                <a:lnTo>
                  <a:pt x="210" y="13"/>
                </a:lnTo>
                <a:lnTo>
                  <a:pt x="207" y="9"/>
                </a:lnTo>
                <a:lnTo>
                  <a:pt x="205" y="9"/>
                </a:lnTo>
                <a:lnTo>
                  <a:pt x="195" y="4"/>
                </a:lnTo>
                <a:lnTo>
                  <a:pt x="193" y="4"/>
                </a:lnTo>
                <a:lnTo>
                  <a:pt x="192" y="0"/>
                </a:lnTo>
                <a:lnTo>
                  <a:pt x="0" y="350"/>
                </a:lnTo>
                <a:lnTo>
                  <a:pt x="11" y="350"/>
                </a:lnTo>
                <a:lnTo>
                  <a:pt x="15" y="352"/>
                </a:lnTo>
                <a:lnTo>
                  <a:pt x="20" y="348"/>
                </a:lnTo>
                <a:lnTo>
                  <a:pt x="30" y="350"/>
                </a:lnTo>
                <a:lnTo>
                  <a:pt x="26" y="356"/>
                </a:lnTo>
                <a:lnTo>
                  <a:pt x="26" y="362"/>
                </a:lnTo>
                <a:lnTo>
                  <a:pt x="30" y="369"/>
                </a:lnTo>
                <a:lnTo>
                  <a:pt x="35" y="388"/>
                </a:lnTo>
                <a:lnTo>
                  <a:pt x="35" y="393"/>
                </a:lnTo>
                <a:lnTo>
                  <a:pt x="33" y="397"/>
                </a:lnTo>
                <a:lnTo>
                  <a:pt x="33" y="399"/>
                </a:lnTo>
                <a:lnTo>
                  <a:pt x="33" y="399"/>
                </a:lnTo>
                <a:lnTo>
                  <a:pt x="41" y="399"/>
                </a:lnTo>
                <a:lnTo>
                  <a:pt x="47" y="397"/>
                </a:lnTo>
                <a:lnTo>
                  <a:pt x="50" y="395"/>
                </a:lnTo>
                <a:lnTo>
                  <a:pt x="54" y="388"/>
                </a:lnTo>
                <a:lnTo>
                  <a:pt x="58" y="384"/>
                </a:lnTo>
                <a:lnTo>
                  <a:pt x="64" y="382"/>
                </a:lnTo>
                <a:lnTo>
                  <a:pt x="65" y="382"/>
                </a:lnTo>
                <a:lnTo>
                  <a:pt x="71" y="380"/>
                </a:lnTo>
                <a:lnTo>
                  <a:pt x="77" y="380"/>
                </a:lnTo>
                <a:lnTo>
                  <a:pt x="80" y="382"/>
                </a:lnTo>
                <a:lnTo>
                  <a:pt x="80" y="386"/>
                </a:lnTo>
                <a:lnTo>
                  <a:pt x="80" y="388"/>
                </a:lnTo>
                <a:lnTo>
                  <a:pt x="79" y="393"/>
                </a:lnTo>
                <a:lnTo>
                  <a:pt x="77" y="395"/>
                </a:lnTo>
                <a:lnTo>
                  <a:pt x="80" y="405"/>
                </a:lnTo>
                <a:lnTo>
                  <a:pt x="80" y="407"/>
                </a:lnTo>
                <a:lnTo>
                  <a:pt x="80" y="414"/>
                </a:lnTo>
                <a:lnTo>
                  <a:pt x="84" y="418"/>
                </a:lnTo>
                <a:lnTo>
                  <a:pt x="86" y="423"/>
                </a:lnTo>
                <a:lnTo>
                  <a:pt x="88" y="427"/>
                </a:lnTo>
                <a:lnTo>
                  <a:pt x="88" y="429"/>
                </a:lnTo>
                <a:lnTo>
                  <a:pt x="86" y="433"/>
                </a:lnTo>
                <a:lnTo>
                  <a:pt x="86" y="435"/>
                </a:lnTo>
                <a:lnTo>
                  <a:pt x="88" y="438"/>
                </a:lnTo>
                <a:lnTo>
                  <a:pt x="86" y="448"/>
                </a:lnTo>
                <a:lnTo>
                  <a:pt x="86" y="459"/>
                </a:lnTo>
                <a:lnTo>
                  <a:pt x="86" y="472"/>
                </a:lnTo>
                <a:lnTo>
                  <a:pt x="84" y="474"/>
                </a:lnTo>
                <a:lnTo>
                  <a:pt x="84" y="476"/>
                </a:lnTo>
                <a:lnTo>
                  <a:pt x="86" y="476"/>
                </a:lnTo>
                <a:lnTo>
                  <a:pt x="88" y="476"/>
                </a:lnTo>
                <a:lnTo>
                  <a:pt x="88" y="478"/>
                </a:lnTo>
                <a:lnTo>
                  <a:pt x="86" y="478"/>
                </a:lnTo>
                <a:lnTo>
                  <a:pt x="84" y="480"/>
                </a:lnTo>
                <a:lnTo>
                  <a:pt x="86" y="481"/>
                </a:lnTo>
                <a:lnTo>
                  <a:pt x="88" y="483"/>
                </a:lnTo>
                <a:lnTo>
                  <a:pt x="88" y="485"/>
                </a:lnTo>
                <a:lnTo>
                  <a:pt x="86" y="487"/>
                </a:lnTo>
                <a:lnTo>
                  <a:pt x="86" y="489"/>
                </a:lnTo>
                <a:lnTo>
                  <a:pt x="90" y="489"/>
                </a:lnTo>
                <a:lnTo>
                  <a:pt x="92" y="489"/>
                </a:lnTo>
                <a:lnTo>
                  <a:pt x="96" y="493"/>
                </a:lnTo>
                <a:lnTo>
                  <a:pt x="96" y="496"/>
                </a:lnTo>
                <a:lnTo>
                  <a:pt x="97" y="496"/>
                </a:lnTo>
                <a:lnTo>
                  <a:pt x="101" y="500"/>
                </a:lnTo>
                <a:lnTo>
                  <a:pt x="103" y="504"/>
                </a:lnTo>
                <a:lnTo>
                  <a:pt x="103" y="506"/>
                </a:lnTo>
                <a:lnTo>
                  <a:pt x="105" y="508"/>
                </a:lnTo>
                <a:lnTo>
                  <a:pt x="105" y="510"/>
                </a:lnTo>
                <a:lnTo>
                  <a:pt x="105" y="510"/>
                </a:lnTo>
                <a:lnTo>
                  <a:pt x="105" y="511"/>
                </a:lnTo>
                <a:lnTo>
                  <a:pt x="103" y="511"/>
                </a:lnTo>
                <a:lnTo>
                  <a:pt x="103" y="515"/>
                </a:lnTo>
                <a:lnTo>
                  <a:pt x="103" y="515"/>
                </a:lnTo>
                <a:lnTo>
                  <a:pt x="105" y="517"/>
                </a:lnTo>
                <a:lnTo>
                  <a:pt x="103" y="521"/>
                </a:lnTo>
                <a:lnTo>
                  <a:pt x="99" y="528"/>
                </a:lnTo>
                <a:lnTo>
                  <a:pt x="97" y="534"/>
                </a:lnTo>
                <a:lnTo>
                  <a:pt x="96" y="538"/>
                </a:lnTo>
                <a:lnTo>
                  <a:pt x="94" y="540"/>
                </a:lnTo>
                <a:lnTo>
                  <a:pt x="96" y="540"/>
                </a:lnTo>
                <a:lnTo>
                  <a:pt x="101" y="534"/>
                </a:lnTo>
                <a:lnTo>
                  <a:pt x="101" y="530"/>
                </a:lnTo>
                <a:lnTo>
                  <a:pt x="105" y="526"/>
                </a:lnTo>
                <a:lnTo>
                  <a:pt x="107" y="528"/>
                </a:lnTo>
                <a:lnTo>
                  <a:pt x="109" y="530"/>
                </a:lnTo>
                <a:lnTo>
                  <a:pt x="109" y="530"/>
                </a:lnTo>
                <a:lnTo>
                  <a:pt x="103" y="534"/>
                </a:lnTo>
                <a:lnTo>
                  <a:pt x="101" y="536"/>
                </a:lnTo>
                <a:lnTo>
                  <a:pt x="97" y="541"/>
                </a:lnTo>
                <a:lnTo>
                  <a:pt x="97" y="543"/>
                </a:lnTo>
                <a:lnTo>
                  <a:pt x="99" y="543"/>
                </a:lnTo>
                <a:lnTo>
                  <a:pt x="97" y="545"/>
                </a:lnTo>
                <a:lnTo>
                  <a:pt x="94" y="543"/>
                </a:lnTo>
                <a:lnTo>
                  <a:pt x="92" y="545"/>
                </a:lnTo>
                <a:lnTo>
                  <a:pt x="90" y="549"/>
                </a:lnTo>
                <a:lnTo>
                  <a:pt x="86" y="551"/>
                </a:lnTo>
                <a:lnTo>
                  <a:pt x="88" y="555"/>
                </a:lnTo>
                <a:lnTo>
                  <a:pt x="86" y="555"/>
                </a:lnTo>
                <a:lnTo>
                  <a:pt x="84" y="553"/>
                </a:lnTo>
                <a:lnTo>
                  <a:pt x="82" y="555"/>
                </a:lnTo>
                <a:lnTo>
                  <a:pt x="82" y="558"/>
                </a:lnTo>
                <a:lnTo>
                  <a:pt x="84" y="558"/>
                </a:lnTo>
                <a:lnTo>
                  <a:pt x="86" y="562"/>
                </a:lnTo>
                <a:lnTo>
                  <a:pt x="84" y="566"/>
                </a:lnTo>
                <a:lnTo>
                  <a:pt x="84" y="575"/>
                </a:lnTo>
                <a:lnTo>
                  <a:pt x="84" y="581"/>
                </a:lnTo>
                <a:lnTo>
                  <a:pt x="88" y="585"/>
                </a:lnTo>
                <a:lnTo>
                  <a:pt x="90" y="585"/>
                </a:lnTo>
                <a:lnTo>
                  <a:pt x="90" y="583"/>
                </a:lnTo>
                <a:lnTo>
                  <a:pt x="92" y="581"/>
                </a:lnTo>
                <a:lnTo>
                  <a:pt x="97" y="579"/>
                </a:lnTo>
                <a:lnTo>
                  <a:pt x="99" y="577"/>
                </a:lnTo>
                <a:lnTo>
                  <a:pt x="103" y="573"/>
                </a:lnTo>
                <a:lnTo>
                  <a:pt x="105" y="573"/>
                </a:lnTo>
                <a:lnTo>
                  <a:pt x="105" y="577"/>
                </a:lnTo>
                <a:lnTo>
                  <a:pt x="103" y="579"/>
                </a:lnTo>
                <a:lnTo>
                  <a:pt x="101" y="579"/>
                </a:lnTo>
                <a:lnTo>
                  <a:pt x="99" y="583"/>
                </a:lnTo>
                <a:lnTo>
                  <a:pt x="99" y="585"/>
                </a:lnTo>
                <a:lnTo>
                  <a:pt x="101" y="586"/>
                </a:lnTo>
                <a:lnTo>
                  <a:pt x="105" y="590"/>
                </a:lnTo>
                <a:lnTo>
                  <a:pt x="107" y="590"/>
                </a:lnTo>
                <a:lnTo>
                  <a:pt x="111" y="590"/>
                </a:lnTo>
                <a:lnTo>
                  <a:pt x="111" y="592"/>
                </a:lnTo>
                <a:lnTo>
                  <a:pt x="107" y="590"/>
                </a:lnTo>
                <a:lnTo>
                  <a:pt x="103" y="590"/>
                </a:lnTo>
                <a:lnTo>
                  <a:pt x="101" y="588"/>
                </a:lnTo>
                <a:lnTo>
                  <a:pt x="96" y="588"/>
                </a:lnTo>
                <a:lnTo>
                  <a:pt x="96" y="590"/>
                </a:lnTo>
                <a:lnTo>
                  <a:pt x="96" y="594"/>
                </a:lnTo>
                <a:lnTo>
                  <a:pt x="97" y="596"/>
                </a:lnTo>
                <a:lnTo>
                  <a:pt x="97" y="603"/>
                </a:lnTo>
                <a:lnTo>
                  <a:pt x="99" y="605"/>
                </a:lnTo>
                <a:lnTo>
                  <a:pt x="99" y="605"/>
                </a:lnTo>
                <a:lnTo>
                  <a:pt x="103" y="603"/>
                </a:lnTo>
                <a:lnTo>
                  <a:pt x="105" y="605"/>
                </a:lnTo>
                <a:lnTo>
                  <a:pt x="103" y="607"/>
                </a:lnTo>
                <a:lnTo>
                  <a:pt x="101" y="607"/>
                </a:lnTo>
                <a:lnTo>
                  <a:pt x="103" y="609"/>
                </a:lnTo>
                <a:lnTo>
                  <a:pt x="103" y="611"/>
                </a:lnTo>
                <a:lnTo>
                  <a:pt x="103" y="613"/>
                </a:lnTo>
                <a:lnTo>
                  <a:pt x="99" y="613"/>
                </a:lnTo>
                <a:lnTo>
                  <a:pt x="97" y="613"/>
                </a:lnTo>
                <a:lnTo>
                  <a:pt x="94" y="616"/>
                </a:lnTo>
                <a:lnTo>
                  <a:pt x="92" y="616"/>
                </a:lnTo>
                <a:lnTo>
                  <a:pt x="94" y="618"/>
                </a:lnTo>
                <a:lnTo>
                  <a:pt x="99" y="616"/>
                </a:lnTo>
                <a:lnTo>
                  <a:pt x="101" y="618"/>
                </a:lnTo>
                <a:lnTo>
                  <a:pt x="99" y="618"/>
                </a:lnTo>
                <a:lnTo>
                  <a:pt x="97" y="620"/>
                </a:lnTo>
                <a:lnTo>
                  <a:pt x="99" y="622"/>
                </a:lnTo>
                <a:lnTo>
                  <a:pt x="105" y="622"/>
                </a:lnTo>
                <a:lnTo>
                  <a:pt x="109" y="618"/>
                </a:lnTo>
                <a:lnTo>
                  <a:pt x="113" y="614"/>
                </a:lnTo>
                <a:lnTo>
                  <a:pt x="116" y="613"/>
                </a:lnTo>
                <a:lnTo>
                  <a:pt x="118" y="611"/>
                </a:lnTo>
                <a:lnTo>
                  <a:pt x="120" y="609"/>
                </a:lnTo>
                <a:lnTo>
                  <a:pt x="120" y="607"/>
                </a:lnTo>
                <a:lnTo>
                  <a:pt x="122" y="609"/>
                </a:lnTo>
                <a:lnTo>
                  <a:pt x="118" y="614"/>
                </a:lnTo>
                <a:lnTo>
                  <a:pt x="116" y="616"/>
                </a:lnTo>
                <a:lnTo>
                  <a:pt x="113" y="618"/>
                </a:lnTo>
                <a:lnTo>
                  <a:pt x="111" y="620"/>
                </a:lnTo>
                <a:lnTo>
                  <a:pt x="113" y="622"/>
                </a:lnTo>
                <a:lnTo>
                  <a:pt x="114" y="620"/>
                </a:lnTo>
                <a:lnTo>
                  <a:pt x="118" y="620"/>
                </a:lnTo>
                <a:lnTo>
                  <a:pt x="122" y="622"/>
                </a:lnTo>
                <a:lnTo>
                  <a:pt x="118" y="622"/>
                </a:lnTo>
                <a:lnTo>
                  <a:pt x="114" y="624"/>
                </a:lnTo>
                <a:lnTo>
                  <a:pt x="114" y="628"/>
                </a:lnTo>
                <a:lnTo>
                  <a:pt x="116" y="631"/>
                </a:lnTo>
                <a:lnTo>
                  <a:pt x="114" y="633"/>
                </a:lnTo>
                <a:lnTo>
                  <a:pt x="114" y="629"/>
                </a:lnTo>
                <a:lnTo>
                  <a:pt x="113" y="626"/>
                </a:lnTo>
                <a:lnTo>
                  <a:pt x="113" y="624"/>
                </a:lnTo>
                <a:lnTo>
                  <a:pt x="109" y="626"/>
                </a:lnTo>
                <a:lnTo>
                  <a:pt x="101" y="631"/>
                </a:lnTo>
                <a:lnTo>
                  <a:pt x="99" y="633"/>
                </a:lnTo>
                <a:lnTo>
                  <a:pt x="96" y="635"/>
                </a:lnTo>
                <a:lnTo>
                  <a:pt x="96" y="637"/>
                </a:lnTo>
                <a:lnTo>
                  <a:pt x="96" y="639"/>
                </a:lnTo>
                <a:lnTo>
                  <a:pt x="96" y="643"/>
                </a:lnTo>
                <a:lnTo>
                  <a:pt x="96" y="643"/>
                </a:lnTo>
                <a:lnTo>
                  <a:pt x="97" y="641"/>
                </a:lnTo>
                <a:lnTo>
                  <a:pt x="101" y="641"/>
                </a:lnTo>
                <a:lnTo>
                  <a:pt x="103" y="637"/>
                </a:lnTo>
                <a:lnTo>
                  <a:pt x="105" y="639"/>
                </a:lnTo>
                <a:lnTo>
                  <a:pt x="107" y="639"/>
                </a:lnTo>
                <a:lnTo>
                  <a:pt x="111" y="641"/>
                </a:lnTo>
                <a:lnTo>
                  <a:pt x="111" y="641"/>
                </a:lnTo>
                <a:lnTo>
                  <a:pt x="107" y="641"/>
                </a:lnTo>
                <a:lnTo>
                  <a:pt x="103" y="641"/>
                </a:lnTo>
                <a:lnTo>
                  <a:pt x="101" y="643"/>
                </a:lnTo>
                <a:lnTo>
                  <a:pt x="101" y="644"/>
                </a:lnTo>
                <a:lnTo>
                  <a:pt x="101" y="646"/>
                </a:lnTo>
                <a:lnTo>
                  <a:pt x="99" y="646"/>
                </a:lnTo>
                <a:lnTo>
                  <a:pt x="97" y="646"/>
                </a:lnTo>
                <a:lnTo>
                  <a:pt x="94" y="646"/>
                </a:lnTo>
                <a:lnTo>
                  <a:pt x="94" y="648"/>
                </a:lnTo>
                <a:lnTo>
                  <a:pt x="97" y="648"/>
                </a:lnTo>
                <a:lnTo>
                  <a:pt x="99" y="650"/>
                </a:lnTo>
                <a:lnTo>
                  <a:pt x="103" y="650"/>
                </a:lnTo>
                <a:lnTo>
                  <a:pt x="101" y="652"/>
                </a:lnTo>
                <a:lnTo>
                  <a:pt x="97" y="650"/>
                </a:lnTo>
                <a:lnTo>
                  <a:pt x="96" y="650"/>
                </a:lnTo>
                <a:lnTo>
                  <a:pt x="92" y="650"/>
                </a:lnTo>
                <a:lnTo>
                  <a:pt x="92" y="654"/>
                </a:lnTo>
                <a:lnTo>
                  <a:pt x="94" y="654"/>
                </a:lnTo>
                <a:lnTo>
                  <a:pt x="96" y="654"/>
                </a:lnTo>
                <a:lnTo>
                  <a:pt x="99" y="654"/>
                </a:lnTo>
                <a:lnTo>
                  <a:pt x="101" y="654"/>
                </a:lnTo>
                <a:lnTo>
                  <a:pt x="105" y="654"/>
                </a:lnTo>
                <a:lnTo>
                  <a:pt x="105" y="656"/>
                </a:lnTo>
                <a:lnTo>
                  <a:pt x="101" y="658"/>
                </a:lnTo>
                <a:lnTo>
                  <a:pt x="99" y="656"/>
                </a:lnTo>
                <a:lnTo>
                  <a:pt x="97" y="658"/>
                </a:lnTo>
                <a:lnTo>
                  <a:pt x="99" y="658"/>
                </a:lnTo>
                <a:lnTo>
                  <a:pt x="103" y="658"/>
                </a:lnTo>
                <a:lnTo>
                  <a:pt x="105" y="658"/>
                </a:lnTo>
                <a:lnTo>
                  <a:pt x="105" y="659"/>
                </a:lnTo>
                <a:lnTo>
                  <a:pt x="101" y="659"/>
                </a:lnTo>
                <a:lnTo>
                  <a:pt x="97" y="659"/>
                </a:lnTo>
                <a:lnTo>
                  <a:pt x="96" y="658"/>
                </a:lnTo>
                <a:lnTo>
                  <a:pt x="94" y="659"/>
                </a:lnTo>
                <a:lnTo>
                  <a:pt x="96" y="661"/>
                </a:lnTo>
                <a:lnTo>
                  <a:pt x="99" y="665"/>
                </a:lnTo>
                <a:lnTo>
                  <a:pt x="101" y="661"/>
                </a:lnTo>
                <a:lnTo>
                  <a:pt x="103" y="661"/>
                </a:lnTo>
                <a:lnTo>
                  <a:pt x="105" y="663"/>
                </a:lnTo>
                <a:lnTo>
                  <a:pt x="109" y="663"/>
                </a:lnTo>
                <a:lnTo>
                  <a:pt x="111" y="663"/>
                </a:lnTo>
                <a:lnTo>
                  <a:pt x="109" y="665"/>
                </a:lnTo>
                <a:lnTo>
                  <a:pt x="109" y="665"/>
                </a:lnTo>
                <a:lnTo>
                  <a:pt x="111" y="665"/>
                </a:lnTo>
                <a:lnTo>
                  <a:pt x="113" y="669"/>
                </a:lnTo>
                <a:lnTo>
                  <a:pt x="116" y="671"/>
                </a:lnTo>
                <a:lnTo>
                  <a:pt x="118" y="669"/>
                </a:lnTo>
                <a:lnTo>
                  <a:pt x="120" y="665"/>
                </a:lnTo>
                <a:lnTo>
                  <a:pt x="124" y="663"/>
                </a:lnTo>
                <a:lnTo>
                  <a:pt x="124" y="659"/>
                </a:lnTo>
                <a:lnTo>
                  <a:pt x="124" y="663"/>
                </a:lnTo>
                <a:lnTo>
                  <a:pt x="122" y="667"/>
                </a:lnTo>
                <a:lnTo>
                  <a:pt x="118" y="671"/>
                </a:lnTo>
                <a:lnTo>
                  <a:pt x="114" y="671"/>
                </a:lnTo>
                <a:lnTo>
                  <a:pt x="113" y="671"/>
                </a:lnTo>
                <a:lnTo>
                  <a:pt x="109" y="674"/>
                </a:lnTo>
                <a:lnTo>
                  <a:pt x="109" y="674"/>
                </a:lnTo>
                <a:lnTo>
                  <a:pt x="113" y="676"/>
                </a:lnTo>
                <a:lnTo>
                  <a:pt x="113" y="674"/>
                </a:lnTo>
                <a:lnTo>
                  <a:pt x="114" y="674"/>
                </a:lnTo>
                <a:lnTo>
                  <a:pt x="116" y="676"/>
                </a:lnTo>
                <a:lnTo>
                  <a:pt x="116" y="676"/>
                </a:lnTo>
                <a:lnTo>
                  <a:pt x="118" y="674"/>
                </a:lnTo>
                <a:lnTo>
                  <a:pt x="122" y="673"/>
                </a:lnTo>
                <a:lnTo>
                  <a:pt x="122" y="674"/>
                </a:lnTo>
                <a:lnTo>
                  <a:pt x="120" y="674"/>
                </a:lnTo>
                <a:lnTo>
                  <a:pt x="120" y="676"/>
                </a:lnTo>
                <a:lnTo>
                  <a:pt x="122" y="678"/>
                </a:lnTo>
                <a:lnTo>
                  <a:pt x="124" y="678"/>
                </a:lnTo>
                <a:lnTo>
                  <a:pt x="126" y="678"/>
                </a:lnTo>
                <a:lnTo>
                  <a:pt x="129" y="674"/>
                </a:lnTo>
                <a:lnTo>
                  <a:pt x="129" y="667"/>
                </a:lnTo>
                <a:lnTo>
                  <a:pt x="131" y="665"/>
                </a:lnTo>
                <a:lnTo>
                  <a:pt x="133" y="665"/>
                </a:lnTo>
                <a:lnTo>
                  <a:pt x="133" y="667"/>
                </a:lnTo>
                <a:lnTo>
                  <a:pt x="131" y="669"/>
                </a:lnTo>
                <a:lnTo>
                  <a:pt x="131" y="673"/>
                </a:lnTo>
                <a:lnTo>
                  <a:pt x="129" y="676"/>
                </a:lnTo>
                <a:lnTo>
                  <a:pt x="126" y="680"/>
                </a:lnTo>
                <a:lnTo>
                  <a:pt x="128" y="682"/>
                </a:lnTo>
                <a:lnTo>
                  <a:pt x="131" y="682"/>
                </a:lnTo>
                <a:lnTo>
                  <a:pt x="133" y="680"/>
                </a:lnTo>
                <a:lnTo>
                  <a:pt x="135" y="682"/>
                </a:lnTo>
                <a:lnTo>
                  <a:pt x="133" y="684"/>
                </a:lnTo>
                <a:lnTo>
                  <a:pt x="131" y="688"/>
                </a:lnTo>
                <a:lnTo>
                  <a:pt x="128" y="689"/>
                </a:lnTo>
                <a:lnTo>
                  <a:pt x="128" y="691"/>
                </a:lnTo>
                <a:lnTo>
                  <a:pt x="129" y="695"/>
                </a:lnTo>
                <a:lnTo>
                  <a:pt x="133" y="697"/>
                </a:lnTo>
                <a:lnTo>
                  <a:pt x="135" y="697"/>
                </a:lnTo>
                <a:lnTo>
                  <a:pt x="137" y="697"/>
                </a:lnTo>
                <a:lnTo>
                  <a:pt x="139" y="699"/>
                </a:lnTo>
                <a:lnTo>
                  <a:pt x="139" y="701"/>
                </a:lnTo>
                <a:lnTo>
                  <a:pt x="139" y="703"/>
                </a:lnTo>
                <a:lnTo>
                  <a:pt x="137" y="703"/>
                </a:lnTo>
                <a:lnTo>
                  <a:pt x="137" y="701"/>
                </a:lnTo>
                <a:lnTo>
                  <a:pt x="135" y="701"/>
                </a:lnTo>
                <a:lnTo>
                  <a:pt x="135" y="703"/>
                </a:lnTo>
                <a:lnTo>
                  <a:pt x="137" y="708"/>
                </a:lnTo>
                <a:lnTo>
                  <a:pt x="143" y="704"/>
                </a:lnTo>
                <a:lnTo>
                  <a:pt x="146" y="704"/>
                </a:lnTo>
                <a:lnTo>
                  <a:pt x="148" y="703"/>
                </a:lnTo>
                <a:lnTo>
                  <a:pt x="146" y="706"/>
                </a:lnTo>
                <a:lnTo>
                  <a:pt x="145" y="714"/>
                </a:lnTo>
                <a:lnTo>
                  <a:pt x="145" y="719"/>
                </a:lnTo>
                <a:lnTo>
                  <a:pt x="146" y="719"/>
                </a:lnTo>
                <a:lnTo>
                  <a:pt x="146" y="719"/>
                </a:lnTo>
                <a:lnTo>
                  <a:pt x="578" y="762"/>
                </a:lnTo>
                <a:lnTo>
                  <a:pt x="581" y="76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1" name="Freeform 1139">
            <a:extLst>
              <a:ext uri="{FF2B5EF4-FFF2-40B4-BE49-F238E27FC236}">
                <a16:creationId xmlns:a16="http://schemas.microsoft.com/office/drawing/2014/main" id="{583D5210-5490-4204-9201-915E2D5213E9}"/>
              </a:ext>
            </a:extLst>
          </p:cNvPr>
          <p:cNvSpPr>
            <a:spLocks/>
          </p:cNvSpPr>
          <p:nvPr/>
        </p:nvSpPr>
        <p:spPr bwMode="auto">
          <a:xfrm>
            <a:off x="3965491" y="1649859"/>
            <a:ext cx="9711" cy="8093"/>
          </a:xfrm>
          <a:custGeom>
            <a:avLst/>
            <a:gdLst>
              <a:gd name="T0" fmla="*/ 0 w 6"/>
              <a:gd name="T1" fmla="*/ 2 h 5"/>
              <a:gd name="T2" fmla="*/ 0 w 6"/>
              <a:gd name="T3" fmla="*/ 4 h 5"/>
              <a:gd name="T4" fmla="*/ 2 w 6"/>
              <a:gd name="T5" fmla="*/ 5 h 5"/>
              <a:gd name="T6" fmla="*/ 4 w 6"/>
              <a:gd name="T7" fmla="*/ 4 h 5"/>
              <a:gd name="T8" fmla="*/ 6 w 6"/>
              <a:gd name="T9" fmla="*/ 0 h 5"/>
              <a:gd name="T10" fmla="*/ 2 w 6"/>
              <a:gd name="T11" fmla="*/ 0 h 5"/>
              <a:gd name="T12" fmla="*/ 0 w 6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0" y="2"/>
                </a:moveTo>
                <a:lnTo>
                  <a:pt x="0" y="4"/>
                </a:lnTo>
                <a:lnTo>
                  <a:pt x="2" y="5"/>
                </a:lnTo>
                <a:lnTo>
                  <a:pt x="4" y="4"/>
                </a:ln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2" name="Freeform 1140">
            <a:extLst>
              <a:ext uri="{FF2B5EF4-FFF2-40B4-BE49-F238E27FC236}">
                <a16:creationId xmlns:a16="http://schemas.microsoft.com/office/drawing/2014/main" id="{8363B92C-A242-4BF4-B2BE-22029BCADD63}"/>
              </a:ext>
            </a:extLst>
          </p:cNvPr>
          <p:cNvSpPr>
            <a:spLocks/>
          </p:cNvSpPr>
          <p:nvPr/>
        </p:nvSpPr>
        <p:spPr bwMode="auto">
          <a:xfrm>
            <a:off x="3999481" y="1531705"/>
            <a:ext cx="11330" cy="8093"/>
          </a:xfrm>
          <a:custGeom>
            <a:avLst/>
            <a:gdLst>
              <a:gd name="T0" fmla="*/ 4 w 7"/>
              <a:gd name="T1" fmla="*/ 3 h 5"/>
              <a:gd name="T2" fmla="*/ 7 w 7"/>
              <a:gd name="T3" fmla="*/ 3 h 5"/>
              <a:gd name="T4" fmla="*/ 7 w 7"/>
              <a:gd name="T5" fmla="*/ 2 h 5"/>
              <a:gd name="T6" fmla="*/ 5 w 7"/>
              <a:gd name="T7" fmla="*/ 0 h 5"/>
              <a:gd name="T8" fmla="*/ 2 w 7"/>
              <a:gd name="T9" fmla="*/ 2 h 5"/>
              <a:gd name="T10" fmla="*/ 0 w 7"/>
              <a:gd name="T11" fmla="*/ 5 h 5"/>
              <a:gd name="T12" fmla="*/ 2 w 7"/>
              <a:gd name="T13" fmla="*/ 5 h 5"/>
              <a:gd name="T14" fmla="*/ 4 w 7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5">
                <a:moveTo>
                  <a:pt x="4" y="3"/>
                </a:moveTo>
                <a:lnTo>
                  <a:pt x="7" y="3"/>
                </a:lnTo>
                <a:lnTo>
                  <a:pt x="7" y="2"/>
                </a:lnTo>
                <a:lnTo>
                  <a:pt x="5" y="0"/>
                </a:lnTo>
                <a:lnTo>
                  <a:pt x="2" y="2"/>
                </a:lnTo>
                <a:lnTo>
                  <a:pt x="0" y="5"/>
                </a:lnTo>
                <a:lnTo>
                  <a:pt x="2" y="5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3" name="Rectangle 1141">
            <a:extLst>
              <a:ext uri="{FF2B5EF4-FFF2-40B4-BE49-F238E27FC236}">
                <a16:creationId xmlns:a16="http://schemas.microsoft.com/office/drawing/2014/main" id="{9F0A47E1-A0D3-4DC4-97EA-DD744CACC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202" y="1625581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4" name="Freeform 1142">
            <a:extLst>
              <a:ext uri="{FF2B5EF4-FFF2-40B4-BE49-F238E27FC236}">
                <a16:creationId xmlns:a16="http://schemas.microsoft.com/office/drawing/2014/main" id="{79EE781F-D606-4994-A450-A0B5B930752F}"/>
              </a:ext>
            </a:extLst>
          </p:cNvPr>
          <p:cNvSpPr>
            <a:spLocks/>
          </p:cNvSpPr>
          <p:nvPr/>
        </p:nvSpPr>
        <p:spPr bwMode="auto">
          <a:xfrm>
            <a:off x="3968728" y="1632055"/>
            <a:ext cx="9711" cy="14567"/>
          </a:xfrm>
          <a:custGeom>
            <a:avLst/>
            <a:gdLst>
              <a:gd name="T0" fmla="*/ 6 w 6"/>
              <a:gd name="T1" fmla="*/ 5 h 9"/>
              <a:gd name="T2" fmla="*/ 6 w 6"/>
              <a:gd name="T3" fmla="*/ 3 h 9"/>
              <a:gd name="T4" fmla="*/ 6 w 6"/>
              <a:gd name="T5" fmla="*/ 1 h 9"/>
              <a:gd name="T6" fmla="*/ 4 w 6"/>
              <a:gd name="T7" fmla="*/ 0 h 9"/>
              <a:gd name="T8" fmla="*/ 2 w 6"/>
              <a:gd name="T9" fmla="*/ 0 h 9"/>
              <a:gd name="T10" fmla="*/ 2 w 6"/>
              <a:gd name="T11" fmla="*/ 3 h 9"/>
              <a:gd name="T12" fmla="*/ 0 w 6"/>
              <a:gd name="T13" fmla="*/ 3 h 9"/>
              <a:gd name="T14" fmla="*/ 0 w 6"/>
              <a:gd name="T15" fmla="*/ 7 h 9"/>
              <a:gd name="T16" fmla="*/ 2 w 6"/>
              <a:gd name="T17" fmla="*/ 9 h 9"/>
              <a:gd name="T18" fmla="*/ 4 w 6"/>
              <a:gd name="T19" fmla="*/ 9 h 9"/>
              <a:gd name="T20" fmla="*/ 6 w 6"/>
              <a:gd name="T2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9">
                <a:moveTo>
                  <a:pt x="6" y="5"/>
                </a:move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2" y="0"/>
                </a:lnTo>
                <a:lnTo>
                  <a:pt x="2" y="3"/>
                </a:lnTo>
                <a:lnTo>
                  <a:pt x="0" y="3"/>
                </a:lnTo>
                <a:lnTo>
                  <a:pt x="0" y="7"/>
                </a:lnTo>
                <a:lnTo>
                  <a:pt x="2" y="9"/>
                </a:lnTo>
                <a:lnTo>
                  <a:pt x="4" y="9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5" name="Freeform 1143">
            <a:extLst>
              <a:ext uri="{FF2B5EF4-FFF2-40B4-BE49-F238E27FC236}">
                <a16:creationId xmlns:a16="http://schemas.microsoft.com/office/drawing/2014/main" id="{20419159-1F7E-4750-A3FD-CE440CA7E678}"/>
              </a:ext>
            </a:extLst>
          </p:cNvPr>
          <p:cNvSpPr>
            <a:spLocks/>
          </p:cNvSpPr>
          <p:nvPr/>
        </p:nvSpPr>
        <p:spPr bwMode="auto">
          <a:xfrm>
            <a:off x="3892656" y="1441066"/>
            <a:ext cx="24278" cy="24278"/>
          </a:xfrm>
          <a:custGeom>
            <a:avLst/>
            <a:gdLst>
              <a:gd name="T0" fmla="*/ 4 w 15"/>
              <a:gd name="T1" fmla="*/ 13 h 15"/>
              <a:gd name="T2" fmla="*/ 5 w 15"/>
              <a:gd name="T3" fmla="*/ 15 h 15"/>
              <a:gd name="T4" fmla="*/ 7 w 15"/>
              <a:gd name="T5" fmla="*/ 15 h 15"/>
              <a:gd name="T6" fmla="*/ 9 w 15"/>
              <a:gd name="T7" fmla="*/ 15 h 15"/>
              <a:gd name="T8" fmla="*/ 11 w 15"/>
              <a:gd name="T9" fmla="*/ 15 h 15"/>
              <a:gd name="T10" fmla="*/ 15 w 15"/>
              <a:gd name="T11" fmla="*/ 11 h 15"/>
              <a:gd name="T12" fmla="*/ 15 w 15"/>
              <a:gd name="T13" fmla="*/ 9 h 15"/>
              <a:gd name="T14" fmla="*/ 15 w 15"/>
              <a:gd name="T15" fmla="*/ 5 h 15"/>
              <a:gd name="T16" fmla="*/ 15 w 15"/>
              <a:gd name="T17" fmla="*/ 3 h 15"/>
              <a:gd name="T18" fmla="*/ 15 w 15"/>
              <a:gd name="T19" fmla="*/ 0 h 15"/>
              <a:gd name="T20" fmla="*/ 11 w 15"/>
              <a:gd name="T21" fmla="*/ 0 h 15"/>
              <a:gd name="T22" fmla="*/ 11 w 15"/>
              <a:gd name="T23" fmla="*/ 1 h 15"/>
              <a:gd name="T24" fmla="*/ 5 w 15"/>
              <a:gd name="T25" fmla="*/ 3 h 15"/>
              <a:gd name="T26" fmla="*/ 5 w 15"/>
              <a:gd name="T27" fmla="*/ 5 h 15"/>
              <a:gd name="T28" fmla="*/ 5 w 15"/>
              <a:gd name="T29" fmla="*/ 7 h 15"/>
              <a:gd name="T30" fmla="*/ 2 w 15"/>
              <a:gd name="T31" fmla="*/ 9 h 15"/>
              <a:gd name="T32" fmla="*/ 0 w 15"/>
              <a:gd name="T33" fmla="*/ 9 h 15"/>
              <a:gd name="T34" fmla="*/ 2 w 15"/>
              <a:gd name="T35" fmla="*/ 11 h 15"/>
              <a:gd name="T36" fmla="*/ 4 w 15"/>
              <a:gd name="T37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" h="15">
                <a:moveTo>
                  <a:pt x="4" y="13"/>
                </a:moveTo>
                <a:lnTo>
                  <a:pt x="5" y="15"/>
                </a:lnTo>
                <a:lnTo>
                  <a:pt x="7" y="15"/>
                </a:lnTo>
                <a:lnTo>
                  <a:pt x="9" y="15"/>
                </a:lnTo>
                <a:lnTo>
                  <a:pt x="11" y="15"/>
                </a:lnTo>
                <a:lnTo>
                  <a:pt x="15" y="11"/>
                </a:lnTo>
                <a:lnTo>
                  <a:pt x="15" y="9"/>
                </a:lnTo>
                <a:lnTo>
                  <a:pt x="15" y="5"/>
                </a:lnTo>
                <a:lnTo>
                  <a:pt x="15" y="3"/>
                </a:lnTo>
                <a:lnTo>
                  <a:pt x="15" y="0"/>
                </a:lnTo>
                <a:lnTo>
                  <a:pt x="11" y="0"/>
                </a:lnTo>
                <a:lnTo>
                  <a:pt x="11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2" y="9"/>
                </a:lnTo>
                <a:lnTo>
                  <a:pt x="0" y="9"/>
                </a:lnTo>
                <a:lnTo>
                  <a:pt x="2" y="11"/>
                </a:lnTo>
                <a:lnTo>
                  <a:pt x="4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6" name="Freeform 1144">
            <a:extLst>
              <a:ext uri="{FF2B5EF4-FFF2-40B4-BE49-F238E27FC236}">
                <a16:creationId xmlns:a16="http://schemas.microsoft.com/office/drawing/2014/main" id="{FDC0E01C-13FD-479C-AF50-131625DC814B}"/>
              </a:ext>
            </a:extLst>
          </p:cNvPr>
          <p:cNvSpPr>
            <a:spLocks/>
          </p:cNvSpPr>
          <p:nvPr/>
        </p:nvSpPr>
        <p:spPr bwMode="auto">
          <a:xfrm>
            <a:off x="4410593" y="1819808"/>
            <a:ext cx="3237" cy="4856"/>
          </a:xfrm>
          <a:custGeom>
            <a:avLst/>
            <a:gdLst>
              <a:gd name="T0" fmla="*/ 2 w 2"/>
              <a:gd name="T1" fmla="*/ 3 h 3"/>
              <a:gd name="T2" fmla="*/ 2 w 2"/>
              <a:gd name="T3" fmla="*/ 0 h 3"/>
              <a:gd name="T4" fmla="*/ 0 w 2"/>
              <a:gd name="T5" fmla="*/ 2 h 3"/>
              <a:gd name="T6" fmla="*/ 0 w 2"/>
              <a:gd name="T7" fmla="*/ 3 h 3"/>
              <a:gd name="T8" fmla="*/ 2 w 2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3"/>
                </a:moveTo>
                <a:lnTo>
                  <a:pt x="2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7" name="Freeform 1145">
            <a:extLst>
              <a:ext uri="{FF2B5EF4-FFF2-40B4-BE49-F238E27FC236}">
                <a16:creationId xmlns:a16="http://schemas.microsoft.com/office/drawing/2014/main" id="{0085EC6A-8B70-43C0-A8D5-265234299AC4}"/>
              </a:ext>
            </a:extLst>
          </p:cNvPr>
          <p:cNvSpPr>
            <a:spLocks/>
          </p:cNvSpPr>
          <p:nvPr/>
        </p:nvSpPr>
        <p:spPr bwMode="auto">
          <a:xfrm>
            <a:off x="3947687" y="1382798"/>
            <a:ext cx="35608" cy="21041"/>
          </a:xfrm>
          <a:custGeom>
            <a:avLst/>
            <a:gdLst>
              <a:gd name="T0" fmla="*/ 2 w 22"/>
              <a:gd name="T1" fmla="*/ 9 h 13"/>
              <a:gd name="T2" fmla="*/ 5 w 22"/>
              <a:gd name="T3" fmla="*/ 9 h 13"/>
              <a:gd name="T4" fmla="*/ 7 w 22"/>
              <a:gd name="T5" fmla="*/ 11 h 13"/>
              <a:gd name="T6" fmla="*/ 11 w 22"/>
              <a:gd name="T7" fmla="*/ 11 h 13"/>
              <a:gd name="T8" fmla="*/ 19 w 22"/>
              <a:gd name="T9" fmla="*/ 13 h 13"/>
              <a:gd name="T10" fmla="*/ 20 w 22"/>
              <a:gd name="T11" fmla="*/ 11 h 13"/>
              <a:gd name="T12" fmla="*/ 22 w 22"/>
              <a:gd name="T13" fmla="*/ 6 h 13"/>
              <a:gd name="T14" fmla="*/ 20 w 22"/>
              <a:gd name="T15" fmla="*/ 4 h 13"/>
              <a:gd name="T16" fmla="*/ 17 w 22"/>
              <a:gd name="T17" fmla="*/ 4 h 13"/>
              <a:gd name="T18" fmla="*/ 13 w 22"/>
              <a:gd name="T19" fmla="*/ 2 h 13"/>
              <a:gd name="T20" fmla="*/ 9 w 22"/>
              <a:gd name="T21" fmla="*/ 2 h 13"/>
              <a:gd name="T22" fmla="*/ 5 w 22"/>
              <a:gd name="T23" fmla="*/ 2 h 13"/>
              <a:gd name="T24" fmla="*/ 4 w 22"/>
              <a:gd name="T25" fmla="*/ 0 h 13"/>
              <a:gd name="T26" fmla="*/ 2 w 22"/>
              <a:gd name="T27" fmla="*/ 2 h 13"/>
              <a:gd name="T28" fmla="*/ 0 w 22"/>
              <a:gd name="T29" fmla="*/ 4 h 13"/>
              <a:gd name="T30" fmla="*/ 0 w 22"/>
              <a:gd name="T31" fmla="*/ 6 h 13"/>
              <a:gd name="T32" fmla="*/ 0 w 22"/>
              <a:gd name="T33" fmla="*/ 7 h 13"/>
              <a:gd name="T34" fmla="*/ 2 w 22"/>
              <a:gd name="T35" fmla="*/ 7 h 13"/>
              <a:gd name="T36" fmla="*/ 2 w 22"/>
              <a:gd name="T37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" h="13">
                <a:moveTo>
                  <a:pt x="2" y="9"/>
                </a:moveTo>
                <a:lnTo>
                  <a:pt x="5" y="9"/>
                </a:lnTo>
                <a:lnTo>
                  <a:pt x="7" y="11"/>
                </a:lnTo>
                <a:lnTo>
                  <a:pt x="11" y="11"/>
                </a:lnTo>
                <a:lnTo>
                  <a:pt x="19" y="13"/>
                </a:lnTo>
                <a:lnTo>
                  <a:pt x="20" y="11"/>
                </a:lnTo>
                <a:lnTo>
                  <a:pt x="22" y="6"/>
                </a:lnTo>
                <a:lnTo>
                  <a:pt x="20" y="4"/>
                </a:lnTo>
                <a:lnTo>
                  <a:pt x="17" y="4"/>
                </a:lnTo>
                <a:lnTo>
                  <a:pt x="13" y="2"/>
                </a:lnTo>
                <a:lnTo>
                  <a:pt x="9" y="2"/>
                </a:lnTo>
                <a:lnTo>
                  <a:pt x="5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2" y="7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8" name="Freeform 1146">
            <a:extLst>
              <a:ext uri="{FF2B5EF4-FFF2-40B4-BE49-F238E27FC236}">
                <a16:creationId xmlns:a16="http://schemas.microsoft.com/office/drawing/2014/main" id="{ACC2C880-88D8-483C-866F-3ED1E03263B4}"/>
              </a:ext>
            </a:extLst>
          </p:cNvPr>
          <p:cNvSpPr>
            <a:spLocks/>
          </p:cNvSpPr>
          <p:nvPr/>
        </p:nvSpPr>
        <p:spPr bwMode="auto">
          <a:xfrm>
            <a:off x="3968728" y="1445922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2 w 2"/>
              <a:gd name="T5" fmla="*/ 4 h 4"/>
              <a:gd name="T6" fmla="*/ 2 w 2"/>
              <a:gd name="T7" fmla="*/ 2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9" name="Freeform 1147">
            <a:extLst>
              <a:ext uri="{FF2B5EF4-FFF2-40B4-BE49-F238E27FC236}">
                <a16:creationId xmlns:a16="http://schemas.microsoft.com/office/drawing/2014/main" id="{7E52A338-88CC-4579-B5DB-DBB786DA7662}"/>
              </a:ext>
            </a:extLst>
          </p:cNvPr>
          <p:cNvSpPr>
            <a:spLocks/>
          </p:cNvSpPr>
          <p:nvPr/>
        </p:nvSpPr>
        <p:spPr bwMode="auto">
          <a:xfrm>
            <a:off x="3944450" y="1413551"/>
            <a:ext cx="35608" cy="14567"/>
          </a:xfrm>
          <a:custGeom>
            <a:avLst/>
            <a:gdLst>
              <a:gd name="T0" fmla="*/ 0 w 22"/>
              <a:gd name="T1" fmla="*/ 7 h 9"/>
              <a:gd name="T2" fmla="*/ 2 w 22"/>
              <a:gd name="T3" fmla="*/ 7 h 9"/>
              <a:gd name="T4" fmla="*/ 2 w 22"/>
              <a:gd name="T5" fmla="*/ 7 h 9"/>
              <a:gd name="T6" fmla="*/ 6 w 22"/>
              <a:gd name="T7" fmla="*/ 7 h 9"/>
              <a:gd name="T8" fmla="*/ 9 w 22"/>
              <a:gd name="T9" fmla="*/ 9 h 9"/>
              <a:gd name="T10" fmla="*/ 11 w 22"/>
              <a:gd name="T11" fmla="*/ 7 h 9"/>
              <a:gd name="T12" fmla="*/ 13 w 22"/>
              <a:gd name="T13" fmla="*/ 5 h 9"/>
              <a:gd name="T14" fmla="*/ 17 w 22"/>
              <a:gd name="T15" fmla="*/ 5 h 9"/>
              <a:gd name="T16" fmla="*/ 19 w 22"/>
              <a:gd name="T17" fmla="*/ 3 h 9"/>
              <a:gd name="T18" fmla="*/ 22 w 22"/>
              <a:gd name="T19" fmla="*/ 2 h 9"/>
              <a:gd name="T20" fmla="*/ 21 w 22"/>
              <a:gd name="T21" fmla="*/ 2 h 9"/>
              <a:gd name="T22" fmla="*/ 19 w 22"/>
              <a:gd name="T23" fmla="*/ 0 h 9"/>
              <a:gd name="T24" fmla="*/ 17 w 22"/>
              <a:gd name="T25" fmla="*/ 2 h 9"/>
              <a:gd name="T26" fmla="*/ 15 w 22"/>
              <a:gd name="T27" fmla="*/ 2 h 9"/>
              <a:gd name="T28" fmla="*/ 9 w 22"/>
              <a:gd name="T29" fmla="*/ 2 h 9"/>
              <a:gd name="T30" fmla="*/ 6 w 22"/>
              <a:gd name="T31" fmla="*/ 5 h 9"/>
              <a:gd name="T32" fmla="*/ 2 w 22"/>
              <a:gd name="T33" fmla="*/ 5 h 9"/>
              <a:gd name="T34" fmla="*/ 0 w 22"/>
              <a:gd name="T35" fmla="*/ 5 h 9"/>
              <a:gd name="T36" fmla="*/ 0 w 22"/>
              <a:gd name="T3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" h="9">
                <a:moveTo>
                  <a:pt x="0" y="7"/>
                </a:moveTo>
                <a:lnTo>
                  <a:pt x="2" y="7"/>
                </a:lnTo>
                <a:lnTo>
                  <a:pt x="2" y="7"/>
                </a:lnTo>
                <a:lnTo>
                  <a:pt x="6" y="7"/>
                </a:lnTo>
                <a:lnTo>
                  <a:pt x="9" y="9"/>
                </a:lnTo>
                <a:lnTo>
                  <a:pt x="11" y="7"/>
                </a:lnTo>
                <a:lnTo>
                  <a:pt x="13" y="5"/>
                </a:lnTo>
                <a:lnTo>
                  <a:pt x="17" y="5"/>
                </a:lnTo>
                <a:lnTo>
                  <a:pt x="19" y="3"/>
                </a:lnTo>
                <a:lnTo>
                  <a:pt x="22" y="2"/>
                </a:lnTo>
                <a:lnTo>
                  <a:pt x="21" y="2"/>
                </a:lnTo>
                <a:lnTo>
                  <a:pt x="19" y="0"/>
                </a:lnTo>
                <a:lnTo>
                  <a:pt x="17" y="2"/>
                </a:lnTo>
                <a:lnTo>
                  <a:pt x="15" y="2"/>
                </a:lnTo>
                <a:lnTo>
                  <a:pt x="9" y="2"/>
                </a:lnTo>
                <a:lnTo>
                  <a:pt x="6" y="5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0" name="Freeform 1148">
            <a:extLst>
              <a:ext uri="{FF2B5EF4-FFF2-40B4-BE49-F238E27FC236}">
                <a16:creationId xmlns:a16="http://schemas.microsoft.com/office/drawing/2014/main" id="{2C1ED3C9-EE60-4EC4-89CD-24EDA8BE4137}"/>
              </a:ext>
            </a:extLst>
          </p:cNvPr>
          <p:cNvSpPr>
            <a:spLocks/>
          </p:cNvSpPr>
          <p:nvPr/>
        </p:nvSpPr>
        <p:spPr bwMode="auto">
          <a:xfrm>
            <a:off x="3947687" y="1560839"/>
            <a:ext cx="48557" cy="19423"/>
          </a:xfrm>
          <a:custGeom>
            <a:avLst/>
            <a:gdLst>
              <a:gd name="T0" fmla="*/ 7 w 30"/>
              <a:gd name="T1" fmla="*/ 2 h 12"/>
              <a:gd name="T2" fmla="*/ 5 w 30"/>
              <a:gd name="T3" fmla="*/ 4 h 12"/>
              <a:gd name="T4" fmla="*/ 2 w 30"/>
              <a:gd name="T5" fmla="*/ 4 h 12"/>
              <a:gd name="T6" fmla="*/ 0 w 30"/>
              <a:gd name="T7" fmla="*/ 4 h 12"/>
              <a:gd name="T8" fmla="*/ 2 w 30"/>
              <a:gd name="T9" fmla="*/ 6 h 12"/>
              <a:gd name="T10" fmla="*/ 5 w 30"/>
              <a:gd name="T11" fmla="*/ 8 h 12"/>
              <a:gd name="T12" fmla="*/ 9 w 30"/>
              <a:gd name="T13" fmla="*/ 12 h 12"/>
              <a:gd name="T14" fmla="*/ 11 w 30"/>
              <a:gd name="T15" fmla="*/ 10 h 12"/>
              <a:gd name="T16" fmla="*/ 15 w 30"/>
              <a:gd name="T17" fmla="*/ 10 h 12"/>
              <a:gd name="T18" fmla="*/ 19 w 30"/>
              <a:gd name="T19" fmla="*/ 8 h 12"/>
              <a:gd name="T20" fmla="*/ 20 w 30"/>
              <a:gd name="T21" fmla="*/ 10 h 12"/>
              <a:gd name="T22" fmla="*/ 22 w 30"/>
              <a:gd name="T23" fmla="*/ 8 h 12"/>
              <a:gd name="T24" fmla="*/ 24 w 30"/>
              <a:gd name="T25" fmla="*/ 6 h 12"/>
              <a:gd name="T26" fmla="*/ 30 w 30"/>
              <a:gd name="T27" fmla="*/ 6 h 12"/>
              <a:gd name="T28" fmla="*/ 28 w 30"/>
              <a:gd name="T29" fmla="*/ 4 h 12"/>
              <a:gd name="T30" fmla="*/ 24 w 30"/>
              <a:gd name="T31" fmla="*/ 0 h 12"/>
              <a:gd name="T32" fmla="*/ 20 w 30"/>
              <a:gd name="T33" fmla="*/ 2 h 12"/>
              <a:gd name="T34" fmla="*/ 17 w 30"/>
              <a:gd name="T35" fmla="*/ 4 h 12"/>
              <a:gd name="T36" fmla="*/ 17 w 30"/>
              <a:gd name="T37" fmla="*/ 2 h 12"/>
              <a:gd name="T38" fmla="*/ 13 w 30"/>
              <a:gd name="T39" fmla="*/ 4 h 12"/>
              <a:gd name="T40" fmla="*/ 7 w 30"/>
              <a:gd name="T4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" h="12">
                <a:moveTo>
                  <a:pt x="7" y="2"/>
                </a:moveTo>
                <a:lnTo>
                  <a:pt x="5" y="4"/>
                </a:lnTo>
                <a:lnTo>
                  <a:pt x="2" y="4"/>
                </a:lnTo>
                <a:lnTo>
                  <a:pt x="0" y="4"/>
                </a:lnTo>
                <a:lnTo>
                  <a:pt x="2" y="6"/>
                </a:lnTo>
                <a:lnTo>
                  <a:pt x="5" y="8"/>
                </a:lnTo>
                <a:lnTo>
                  <a:pt x="9" y="12"/>
                </a:lnTo>
                <a:lnTo>
                  <a:pt x="11" y="10"/>
                </a:lnTo>
                <a:lnTo>
                  <a:pt x="15" y="10"/>
                </a:lnTo>
                <a:lnTo>
                  <a:pt x="19" y="8"/>
                </a:lnTo>
                <a:lnTo>
                  <a:pt x="20" y="10"/>
                </a:lnTo>
                <a:lnTo>
                  <a:pt x="22" y="8"/>
                </a:lnTo>
                <a:lnTo>
                  <a:pt x="24" y="6"/>
                </a:lnTo>
                <a:lnTo>
                  <a:pt x="30" y="6"/>
                </a:lnTo>
                <a:lnTo>
                  <a:pt x="28" y="4"/>
                </a:lnTo>
                <a:lnTo>
                  <a:pt x="24" y="0"/>
                </a:lnTo>
                <a:lnTo>
                  <a:pt x="20" y="2"/>
                </a:lnTo>
                <a:lnTo>
                  <a:pt x="17" y="4"/>
                </a:lnTo>
                <a:lnTo>
                  <a:pt x="17" y="2"/>
                </a:lnTo>
                <a:lnTo>
                  <a:pt x="13" y="4"/>
                </a:lnTo>
                <a:lnTo>
                  <a:pt x="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1" name="Freeform 1149">
            <a:extLst>
              <a:ext uri="{FF2B5EF4-FFF2-40B4-BE49-F238E27FC236}">
                <a16:creationId xmlns:a16="http://schemas.microsoft.com/office/drawing/2014/main" id="{7F53FBBB-C2DF-47F6-8FE7-D5B0446D72C4}"/>
              </a:ext>
            </a:extLst>
          </p:cNvPr>
          <p:cNvSpPr>
            <a:spLocks/>
          </p:cNvSpPr>
          <p:nvPr/>
        </p:nvSpPr>
        <p:spPr bwMode="auto">
          <a:xfrm>
            <a:off x="4400882" y="1515519"/>
            <a:ext cx="22660" cy="21041"/>
          </a:xfrm>
          <a:custGeom>
            <a:avLst/>
            <a:gdLst>
              <a:gd name="T0" fmla="*/ 12 w 14"/>
              <a:gd name="T1" fmla="*/ 0 h 13"/>
              <a:gd name="T2" fmla="*/ 4 w 14"/>
              <a:gd name="T3" fmla="*/ 6 h 13"/>
              <a:gd name="T4" fmla="*/ 2 w 14"/>
              <a:gd name="T5" fmla="*/ 8 h 13"/>
              <a:gd name="T6" fmla="*/ 0 w 14"/>
              <a:gd name="T7" fmla="*/ 10 h 13"/>
              <a:gd name="T8" fmla="*/ 0 w 14"/>
              <a:gd name="T9" fmla="*/ 13 h 13"/>
              <a:gd name="T10" fmla="*/ 2 w 14"/>
              <a:gd name="T11" fmla="*/ 13 h 13"/>
              <a:gd name="T12" fmla="*/ 2 w 14"/>
              <a:gd name="T13" fmla="*/ 12 h 13"/>
              <a:gd name="T14" fmla="*/ 4 w 14"/>
              <a:gd name="T15" fmla="*/ 12 h 13"/>
              <a:gd name="T16" fmla="*/ 6 w 14"/>
              <a:gd name="T17" fmla="*/ 13 h 13"/>
              <a:gd name="T18" fmla="*/ 8 w 14"/>
              <a:gd name="T19" fmla="*/ 13 h 13"/>
              <a:gd name="T20" fmla="*/ 8 w 14"/>
              <a:gd name="T21" fmla="*/ 12 h 13"/>
              <a:gd name="T22" fmla="*/ 6 w 14"/>
              <a:gd name="T23" fmla="*/ 10 h 13"/>
              <a:gd name="T24" fmla="*/ 8 w 14"/>
              <a:gd name="T25" fmla="*/ 8 h 13"/>
              <a:gd name="T26" fmla="*/ 12 w 14"/>
              <a:gd name="T27" fmla="*/ 4 h 13"/>
              <a:gd name="T28" fmla="*/ 14 w 14"/>
              <a:gd name="T29" fmla="*/ 0 h 13"/>
              <a:gd name="T30" fmla="*/ 12 w 14"/>
              <a:gd name="T3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" h="13">
                <a:moveTo>
                  <a:pt x="12" y="0"/>
                </a:move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3"/>
                </a:lnTo>
                <a:lnTo>
                  <a:pt x="2" y="13"/>
                </a:lnTo>
                <a:lnTo>
                  <a:pt x="2" y="12"/>
                </a:lnTo>
                <a:lnTo>
                  <a:pt x="4" y="12"/>
                </a:lnTo>
                <a:lnTo>
                  <a:pt x="6" y="13"/>
                </a:lnTo>
                <a:lnTo>
                  <a:pt x="8" y="13"/>
                </a:lnTo>
                <a:lnTo>
                  <a:pt x="8" y="12"/>
                </a:lnTo>
                <a:lnTo>
                  <a:pt x="6" y="10"/>
                </a:lnTo>
                <a:lnTo>
                  <a:pt x="8" y="8"/>
                </a:lnTo>
                <a:lnTo>
                  <a:pt x="12" y="4"/>
                </a:lnTo>
                <a:lnTo>
                  <a:pt x="14" y="0"/>
                </a:lnTo>
                <a:lnTo>
                  <a:pt x="1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2" name="Freeform 1150">
            <a:extLst>
              <a:ext uri="{FF2B5EF4-FFF2-40B4-BE49-F238E27FC236}">
                <a16:creationId xmlns:a16="http://schemas.microsoft.com/office/drawing/2014/main" id="{DEEE8A40-2704-4966-A8FF-9258480B3C44}"/>
              </a:ext>
            </a:extLst>
          </p:cNvPr>
          <p:cNvSpPr>
            <a:spLocks/>
          </p:cNvSpPr>
          <p:nvPr/>
        </p:nvSpPr>
        <p:spPr bwMode="auto">
          <a:xfrm>
            <a:off x="2767762" y="2611280"/>
            <a:ext cx="9711" cy="8093"/>
          </a:xfrm>
          <a:custGeom>
            <a:avLst/>
            <a:gdLst>
              <a:gd name="T0" fmla="*/ 6 w 6"/>
              <a:gd name="T1" fmla="*/ 1 h 5"/>
              <a:gd name="T2" fmla="*/ 4 w 6"/>
              <a:gd name="T3" fmla="*/ 0 h 5"/>
              <a:gd name="T4" fmla="*/ 0 w 6"/>
              <a:gd name="T5" fmla="*/ 3 h 5"/>
              <a:gd name="T6" fmla="*/ 0 w 6"/>
              <a:gd name="T7" fmla="*/ 5 h 5"/>
              <a:gd name="T8" fmla="*/ 2 w 6"/>
              <a:gd name="T9" fmla="*/ 5 h 5"/>
              <a:gd name="T10" fmla="*/ 4 w 6"/>
              <a:gd name="T11" fmla="*/ 5 h 5"/>
              <a:gd name="T12" fmla="*/ 6 w 6"/>
              <a:gd name="T1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6" y="1"/>
                </a:moveTo>
                <a:lnTo>
                  <a:pt x="4" y="0"/>
                </a:lnTo>
                <a:lnTo>
                  <a:pt x="0" y="3"/>
                </a:lnTo>
                <a:lnTo>
                  <a:pt x="0" y="5"/>
                </a:lnTo>
                <a:lnTo>
                  <a:pt x="2" y="5"/>
                </a:lnTo>
                <a:lnTo>
                  <a:pt x="4" y="5"/>
                </a:lnTo>
                <a:lnTo>
                  <a:pt x="6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3" name="Freeform 1151">
            <a:extLst>
              <a:ext uri="{FF2B5EF4-FFF2-40B4-BE49-F238E27FC236}">
                <a16:creationId xmlns:a16="http://schemas.microsoft.com/office/drawing/2014/main" id="{54F325E1-462B-4230-A08C-D07CE90DB494}"/>
              </a:ext>
            </a:extLst>
          </p:cNvPr>
          <p:cNvSpPr>
            <a:spLocks/>
          </p:cNvSpPr>
          <p:nvPr/>
        </p:nvSpPr>
        <p:spPr bwMode="auto">
          <a:xfrm>
            <a:off x="2829267" y="2722960"/>
            <a:ext cx="8093" cy="14567"/>
          </a:xfrm>
          <a:custGeom>
            <a:avLst/>
            <a:gdLst>
              <a:gd name="T0" fmla="*/ 5 w 5"/>
              <a:gd name="T1" fmla="*/ 7 h 9"/>
              <a:gd name="T2" fmla="*/ 3 w 5"/>
              <a:gd name="T3" fmla="*/ 2 h 9"/>
              <a:gd name="T4" fmla="*/ 0 w 5"/>
              <a:gd name="T5" fmla="*/ 0 h 9"/>
              <a:gd name="T6" fmla="*/ 0 w 5"/>
              <a:gd name="T7" fmla="*/ 4 h 9"/>
              <a:gd name="T8" fmla="*/ 5 w 5"/>
              <a:gd name="T9" fmla="*/ 9 h 9"/>
              <a:gd name="T10" fmla="*/ 5 w 5"/>
              <a:gd name="T11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9">
                <a:moveTo>
                  <a:pt x="5" y="7"/>
                </a:moveTo>
                <a:lnTo>
                  <a:pt x="3" y="2"/>
                </a:lnTo>
                <a:lnTo>
                  <a:pt x="0" y="0"/>
                </a:lnTo>
                <a:lnTo>
                  <a:pt x="0" y="4"/>
                </a:lnTo>
                <a:lnTo>
                  <a:pt x="5" y="9"/>
                </a:lnTo>
                <a:lnTo>
                  <a:pt x="5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4" name="Freeform 1152">
            <a:extLst>
              <a:ext uri="{FF2B5EF4-FFF2-40B4-BE49-F238E27FC236}">
                <a16:creationId xmlns:a16="http://schemas.microsoft.com/office/drawing/2014/main" id="{06B4DA6E-93B1-4224-ADEC-67EBB48A61A8}"/>
              </a:ext>
            </a:extLst>
          </p:cNvPr>
          <p:cNvSpPr>
            <a:spLocks/>
          </p:cNvSpPr>
          <p:nvPr/>
        </p:nvSpPr>
        <p:spPr bwMode="auto">
          <a:xfrm>
            <a:off x="2764525" y="2625847"/>
            <a:ext cx="6474" cy="11330"/>
          </a:xfrm>
          <a:custGeom>
            <a:avLst/>
            <a:gdLst>
              <a:gd name="T0" fmla="*/ 0 w 4"/>
              <a:gd name="T1" fmla="*/ 4 h 7"/>
              <a:gd name="T2" fmla="*/ 0 w 4"/>
              <a:gd name="T3" fmla="*/ 6 h 7"/>
              <a:gd name="T4" fmla="*/ 2 w 4"/>
              <a:gd name="T5" fmla="*/ 7 h 7"/>
              <a:gd name="T6" fmla="*/ 4 w 4"/>
              <a:gd name="T7" fmla="*/ 4 h 7"/>
              <a:gd name="T8" fmla="*/ 4 w 4"/>
              <a:gd name="T9" fmla="*/ 0 h 7"/>
              <a:gd name="T10" fmla="*/ 0 w 4"/>
              <a:gd name="T1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7">
                <a:moveTo>
                  <a:pt x="0" y="4"/>
                </a:moveTo>
                <a:lnTo>
                  <a:pt x="0" y="6"/>
                </a:lnTo>
                <a:lnTo>
                  <a:pt x="2" y="7"/>
                </a:lnTo>
                <a:lnTo>
                  <a:pt x="4" y="4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5" name="Freeform 1153">
            <a:extLst>
              <a:ext uri="{FF2B5EF4-FFF2-40B4-BE49-F238E27FC236}">
                <a16:creationId xmlns:a16="http://schemas.microsoft.com/office/drawing/2014/main" id="{72AD7077-9B3B-4B52-B5B4-D69B9719C325}"/>
              </a:ext>
            </a:extLst>
          </p:cNvPr>
          <p:cNvSpPr>
            <a:spLocks/>
          </p:cNvSpPr>
          <p:nvPr/>
        </p:nvSpPr>
        <p:spPr bwMode="auto">
          <a:xfrm>
            <a:off x="2770999" y="2604806"/>
            <a:ext cx="3237" cy="6474"/>
          </a:xfrm>
          <a:custGeom>
            <a:avLst/>
            <a:gdLst>
              <a:gd name="T0" fmla="*/ 0 w 2"/>
              <a:gd name="T1" fmla="*/ 0 h 4"/>
              <a:gd name="T2" fmla="*/ 0 w 2"/>
              <a:gd name="T3" fmla="*/ 4 h 4"/>
              <a:gd name="T4" fmla="*/ 0 w 2"/>
              <a:gd name="T5" fmla="*/ 4 h 4"/>
              <a:gd name="T6" fmla="*/ 2 w 2"/>
              <a:gd name="T7" fmla="*/ 2 h 4"/>
              <a:gd name="T8" fmla="*/ 2 w 2"/>
              <a:gd name="T9" fmla="*/ 0 h 4"/>
              <a:gd name="T10" fmla="*/ 0 w 2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6" name="Freeform 1154">
            <a:extLst>
              <a:ext uri="{FF2B5EF4-FFF2-40B4-BE49-F238E27FC236}">
                <a16:creationId xmlns:a16="http://schemas.microsoft.com/office/drawing/2014/main" id="{1A4F27A8-44AB-4CA6-A7DB-90AC793937CC}"/>
              </a:ext>
            </a:extLst>
          </p:cNvPr>
          <p:cNvSpPr>
            <a:spLocks/>
          </p:cNvSpPr>
          <p:nvPr/>
        </p:nvSpPr>
        <p:spPr bwMode="auto">
          <a:xfrm>
            <a:off x="2754813" y="2567579"/>
            <a:ext cx="6474" cy="19423"/>
          </a:xfrm>
          <a:custGeom>
            <a:avLst/>
            <a:gdLst>
              <a:gd name="T0" fmla="*/ 0 w 4"/>
              <a:gd name="T1" fmla="*/ 0 h 12"/>
              <a:gd name="T2" fmla="*/ 0 w 4"/>
              <a:gd name="T3" fmla="*/ 8 h 12"/>
              <a:gd name="T4" fmla="*/ 2 w 4"/>
              <a:gd name="T5" fmla="*/ 8 h 12"/>
              <a:gd name="T6" fmla="*/ 2 w 4"/>
              <a:gd name="T7" fmla="*/ 12 h 12"/>
              <a:gd name="T8" fmla="*/ 4 w 4"/>
              <a:gd name="T9" fmla="*/ 8 h 12"/>
              <a:gd name="T10" fmla="*/ 2 w 4"/>
              <a:gd name="T11" fmla="*/ 4 h 12"/>
              <a:gd name="T12" fmla="*/ 0 w 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2">
                <a:moveTo>
                  <a:pt x="0" y="0"/>
                </a:moveTo>
                <a:lnTo>
                  <a:pt x="0" y="8"/>
                </a:lnTo>
                <a:lnTo>
                  <a:pt x="2" y="8"/>
                </a:lnTo>
                <a:lnTo>
                  <a:pt x="2" y="12"/>
                </a:lnTo>
                <a:lnTo>
                  <a:pt x="4" y="8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7" name="Freeform 1155">
            <a:extLst>
              <a:ext uri="{FF2B5EF4-FFF2-40B4-BE49-F238E27FC236}">
                <a16:creationId xmlns:a16="http://schemas.microsoft.com/office/drawing/2014/main" id="{234651D1-D8A5-4384-9CA6-18DE54A168F4}"/>
              </a:ext>
            </a:extLst>
          </p:cNvPr>
          <p:cNvSpPr>
            <a:spLocks/>
          </p:cNvSpPr>
          <p:nvPr/>
        </p:nvSpPr>
        <p:spPr bwMode="auto">
          <a:xfrm>
            <a:off x="2764525" y="2583765"/>
            <a:ext cx="6474" cy="4856"/>
          </a:xfrm>
          <a:custGeom>
            <a:avLst/>
            <a:gdLst>
              <a:gd name="T0" fmla="*/ 4 w 4"/>
              <a:gd name="T1" fmla="*/ 0 h 3"/>
              <a:gd name="T2" fmla="*/ 0 w 4"/>
              <a:gd name="T3" fmla="*/ 2 h 3"/>
              <a:gd name="T4" fmla="*/ 4 w 4"/>
              <a:gd name="T5" fmla="*/ 3 h 3"/>
              <a:gd name="T6" fmla="*/ 4 w 4"/>
              <a:gd name="T7" fmla="*/ 2 h 3"/>
              <a:gd name="T8" fmla="*/ 4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0"/>
                </a:moveTo>
                <a:lnTo>
                  <a:pt x="0" y="2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8" name="Freeform 1156">
            <a:extLst>
              <a:ext uri="{FF2B5EF4-FFF2-40B4-BE49-F238E27FC236}">
                <a16:creationId xmlns:a16="http://schemas.microsoft.com/office/drawing/2014/main" id="{F3B45E88-1646-48E6-B408-C4712D19A853}"/>
              </a:ext>
            </a:extLst>
          </p:cNvPr>
          <p:cNvSpPr>
            <a:spLocks/>
          </p:cNvSpPr>
          <p:nvPr/>
        </p:nvSpPr>
        <p:spPr bwMode="auto">
          <a:xfrm>
            <a:off x="3955780" y="1352046"/>
            <a:ext cx="22660" cy="30753"/>
          </a:xfrm>
          <a:custGeom>
            <a:avLst/>
            <a:gdLst>
              <a:gd name="T0" fmla="*/ 4 w 14"/>
              <a:gd name="T1" fmla="*/ 0 h 19"/>
              <a:gd name="T2" fmla="*/ 2 w 14"/>
              <a:gd name="T3" fmla="*/ 2 h 19"/>
              <a:gd name="T4" fmla="*/ 2 w 14"/>
              <a:gd name="T5" fmla="*/ 4 h 19"/>
              <a:gd name="T6" fmla="*/ 4 w 14"/>
              <a:gd name="T7" fmla="*/ 6 h 19"/>
              <a:gd name="T8" fmla="*/ 2 w 14"/>
              <a:gd name="T9" fmla="*/ 8 h 19"/>
              <a:gd name="T10" fmla="*/ 0 w 14"/>
              <a:gd name="T11" fmla="*/ 11 h 19"/>
              <a:gd name="T12" fmla="*/ 0 w 14"/>
              <a:gd name="T13" fmla="*/ 15 h 19"/>
              <a:gd name="T14" fmla="*/ 4 w 14"/>
              <a:gd name="T15" fmla="*/ 17 h 19"/>
              <a:gd name="T16" fmla="*/ 10 w 14"/>
              <a:gd name="T17" fmla="*/ 17 h 19"/>
              <a:gd name="T18" fmla="*/ 12 w 14"/>
              <a:gd name="T19" fmla="*/ 19 h 19"/>
              <a:gd name="T20" fmla="*/ 14 w 14"/>
              <a:gd name="T21" fmla="*/ 17 h 19"/>
              <a:gd name="T22" fmla="*/ 14 w 14"/>
              <a:gd name="T23" fmla="*/ 15 h 19"/>
              <a:gd name="T24" fmla="*/ 14 w 14"/>
              <a:gd name="T25" fmla="*/ 11 h 19"/>
              <a:gd name="T26" fmla="*/ 14 w 14"/>
              <a:gd name="T27" fmla="*/ 10 h 19"/>
              <a:gd name="T28" fmla="*/ 14 w 14"/>
              <a:gd name="T29" fmla="*/ 8 h 19"/>
              <a:gd name="T30" fmla="*/ 14 w 14"/>
              <a:gd name="T31" fmla="*/ 6 h 19"/>
              <a:gd name="T32" fmla="*/ 12 w 14"/>
              <a:gd name="T33" fmla="*/ 6 h 19"/>
              <a:gd name="T34" fmla="*/ 10 w 14"/>
              <a:gd name="T35" fmla="*/ 6 h 19"/>
              <a:gd name="T36" fmla="*/ 10 w 14"/>
              <a:gd name="T37" fmla="*/ 4 h 19"/>
              <a:gd name="T38" fmla="*/ 12 w 14"/>
              <a:gd name="T39" fmla="*/ 4 h 19"/>
              <a:gd name="T40" fmla="*/ 12 w 14"/>
              <a:gd name="T41" fmla="*/ 2 h 19"/>
              <a:gd name="T42" fmla="*/ 10 w 14"/>
              <a:gd name="T43" fmla="*/ 0 h 19"/>
              <a:gd name="T44" fmla="*/ 10 w 14"/>
              <a:gd name="T45" fmla="*/ 0 h 19"/>
              <a:gd name="T46" fmla="*/ 4 w 14"/>
              <a:gd name="T4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" h="19">
                <a:moveTo>
                  <a:pt x="4" y="0"/>
                </a:move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2" y="8"/>
                </a:lnTo>
                <a:lnTo>
                  <a:pt x="0" y="11"/>
                </a:lnTo>
                <a:lnTo>
                  <a:pt x="0" y="15"/>
                </a:lnTo>
                <a:lnTo>
                  <a:pt x="4" y="17"/>
                </a:lnTo>
                <a:lnTo>
                  <a:pt x="10" y="17"/>
                </a:lnTo>
                <a:lnTo>
                  <a:pt x="12" y="19"/>
                </a:lnTo>
                <a:lnTo>
                  <a:pt x="14" y="17"/>
                </a:lnTo>
                <a:lnTo>
                  <a:pt x="14" y="15"/>
                </a:lnTo>
                <a:lnTo>
                  <a:pt x="14" y="11"/>
                </a:lnTo>
                <a:lnTo>
                  <a:pt x="14" y="10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0" y="6"/>
                </a:lnTo>
                <a:lnTo>
                  <a:pt x="10" y="4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9" name="Freeform 1157">
            <a:extLst>
              <a:ext uri="{FF2B5EF4-FFF2-40B4-BE49-F238E27FC236}">
                <a16:creationId xmlns:a16="http://schemas.microsoft.com/office/drawing/2014/main" id="{9CEF9373-9402-4EA9-9F8D-3D7B5EB3BCAC}"/>
              </a:ext>
            </a:extLst>
          </p:cNvPr>
          <p:cNvSpPr>
            <a:spLocks/>
          </p:cNvSpPr>
          <p:nvPr/>
        </p:nvSpPr>
        <p:spPr bwMode="auto">
          <a:xfrm>
            <a:off x="3980058" y="1264644"/>
            <a:ext cx="25897" cy="51794"/>
          </a:xfrm>
          <a:custGeom>
            <a:avLst/>
            <a:gdLst>
              <a:gd name="T0" fmla="*/ 6 w 16"/>
              <a:gd name="T1" fmla="*/ 32 h 32"/>
              <a:gd name="T2" fmla="*/ 10 w 16"/>
              <a:gd name="T3" fmla="*/ 30 h 32"/>
              <a:gd name="T4" fmla="*/ 12 w 16"/>
              <a:gd name="T5" fmla="*/ 22 h 32"/>
              <a:gd name="T6" fmla="*/ 10 w 16"/>
              <a:gd name="T7" fmla="*/ 20 h 32"/>
              <a:gd name="T8" fmla="*/ 14 w 16"/>
              <a:gd name="T9" fmla="*/ 17 h 32"/>
              <a:gd name="T10" fmla="*/ 12 w 16"/>
              <a:gd name="T11" fmla="*/ 13 h 32"/>
              <a:gd name="T12" fmla="*/ 16 w 16"/>
              <a:gd name="T13" fmla="*/ 7 h 32"/>
              <a:gd name="T14" fmla="*/ 14 w 16"/>
              <a:gd name="T15" fmla="*/ 6 h 32"/>
              <a:gd name="T16" fmla="*/ 14 w 16"/>
              <a:gd name="T17" fmla="*/ 2 h 32"/>
              <a:gd name="T18" fmla="*/ 12 w 16"/>
              <a:gd name="T19" fmla="*/ 0 h 32"/>
              <a:gd name="T20" fmla="*/ 10 w 16"/>
              <a:gd name="T21" fmla="*/ 0 h 32"/>
              <a:gd name="T22" fmla="*/ 10 w 16"/>
              <a:gd name="T23" fmla="*/ 4 h 32"/>
              <a:gd name="T24" fmla="*/ 6 w 16"/>
              <a:gd name="T25" fmla="*/ 9 h 32"/>
              <a:gd name="T26" fmla="*/ 6 w 16"/>
              <a:gd name="T27" fmla="*/ 11 h 32"/>
              <a:gd name="T28" fmla="*/ 6 w 16"/>
              <a:gd name="T29" fmla="*/ 11 h 32"/>
              <a:gd name="T30" fmla="*/ 6 w 16"/>
              <a:gd name="T31" fmla="*/ 15 h 32"/>
              <a:gd name="T32" fmla="*/ 2 w 16"/>
              <a:gd name="T33" fmla="*/ 17 h 32"/>
              <a:gd name="T34" fmla="*/ 2 w 16"/>
              <a:gd name="T35" fmla="*/ 20 h 32"/>
              <a:gd name="T36" fmla="*/ 0 w 16"/>
              <a:gd name="T37" fmla="*/ 24 h 32"/>
              <a:gd name="T38" fmla="*/ 0 w 16"/>
              <a:gd name="T39" fmla="*/ 28 h 32"/>
              <a:gd name="T40" fmla="*/ 2 w 16"/>
              <a:gd name="T41" fmla="*/ 32 h 32"/>
              <a:gd name="T42" fmla="*/ 6 w 16"/>
              <a:gd name="T4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" h="32">
                <a:moveTo>
                  <a:pt x="6" y="32"/>
                </a:moveTo>
                <a:lnTo>
                  <a:pt x="10" y="30"/>
                </a:lnTo>
                <a:lnTo>
                  <a:pt x="12" y="22"/>
                </a:lnTo>
                <a:lnTo>
                  <a:pt x="10" y="20"/>
                </a:lnTo>
                <a:lnTo>
                  <a:pt x="14" y="17"/>
                </a:lnTo>
                <a:lnTo>
                  <a:pt x="12" y="13"/>
                </a:lnTo>
                <a:lnTo>
                  <a:pt x="16" y="7"/>
                </a:lnTo>
                <a:lnTo>
                  <a:pt x="14" y="6"/>
                </a:lnTo>
                <a:lnTo>
                  <a:pt x="14" y="2"/>
                </a:lnTo>
                <a:lnTo>
                  <a:pt x="12" y="0"/>
                </a:lnTo>
                <a:lnTo>
                  <a:pt x="10" y="0"/>
                </a:lnTo>
                <a:lnTo>
                  <a:pt x="10" y="4"/>
                </a:lnTo>
                <a:lnTo>
                  <a:pt x="6" y="9"/>
                </a:lnTo>
                <a:lnTo>
                  <a:pt x="6" y="11"/>
                </a:lnTo>
                <a:lnTo>
                  <a:pt x="6" y="11"/>
                </a:lnTo>
                <a:lnTo>
                  <a:pt x="6" y="15"/>
                </a:lnTo>
                <a:lnTo>
                  <a:pt x="2" y="17"/>
                </a:lnTo>
                <a:lnTo>
                  <a:pt x="2" y="20"/>
                </a:lnTo>
                <a:lnTo>
                  <a:pt x="0" y="24"/>
                </a:lnTo>
                <a:lnTo>
                  <a:pt x="0" y="28"/>
                </a:lnTo>
                <a:lnTo>
                  <a:pt x="2" y="32"/>
                </a:lnTo>
                <a:lnTo>
                  <a:pt x="6" y="3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0" name="Freeform 1158">
            <a:extLst>
              <a:ext uri="{FF2B5EF4-FFF2-40B4-BE49-F238E27FC236}">
                <a16:creationId xmlns:a16="http://schemas.microsoft.com/office/drawing/2014/main" id="{B77C7BD8-9985-471C-8A34-2296044B7660}"/>
              </a:ext>
            </a:extLst>
          </p:cNvPr>
          <p:cNvSpPr>
            <a:spLocks/>
          </p:cNvSpPr>
          <p:nvPr/>
        </p:nvSpPr>
        <p:spPr bwMode="auto">
          <a:xfrm>
            <a:off x="2816318" y="2701919"/>
            <a:ext cx="3237" cy="8093"/>
          </a:xfrm>
          <a:custGeom>
            <a:avLst/>
            <a:gdLst>
              <a:gd name="T0" fmla="*/ 0 w 2"/>
              <a:gd name="T1" fmla="*/ 0 h 5"/>
              <a:gd name="T2" fmla="*/ 0 w 2"/>
              <a:gd name="T3" fmla="*/ 5 h 5"/>
              <a:gd name="T4" fmla="*/ 2 w 2"/>
              <a:gd name="T5" fmla="*/ 0 h 5"/>
              <a:gd name="T6" fmla="*/ 0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0" y="5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1" name="Freeform 1159">
            <a:extLst>
              <a:ext uri="{FF2B5EF4-FFF2-40B4-BE49-F238E27FC236}">
                <a16:creationId xmlns:a16="http://schemas.microsoft.com/office/drawing/2014/main" id="{2E7B3481-C654-4C9B-9E18-8748FF9A5DEA}"/>
              </a:ext>
            </a:extLst>
          </p:cNvPr>
          <p:cNvSpPr>
            <a:spLocks/>
          </p:cNvSpPr>
          <p:nvPr/>
        </p:nvSpPr>
        <p:spPr bwMode="auto">
          <a:xfrm>
            <a:off x="2754813" y="2556249"/>
            <a:ext cx="3237" cy="6474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0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2" y="2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2" name="Freeform 1160">
            <a:extLst>
              <a:ext uri="{FF2B5EF4-FFF2-40B4-BE49-F238E27FC236}">
                <a16:creationId xmlns:a16="http://schemas.microsoft.com/office/drawing/2014/main" id="{F043A4C0-D7D2-455A-9D93-7F31F13428FD}"/>
              </a:ext>
            </a:extLst>
          </p:cNvPr>
          <p:cNvSpPr>
            <a:spLocks/>
          </p:cNvSpPr>
          <p:nvPr/>
        </p:nvSpPr>
        <p:spPr bwMode="auto">
          <a:xfrm>
            <a:off x="3986532" y="1319675"/>
            <a:ext cx="12948" cy="4856"/>
          </a:xfrm>
          <a:custGeom>
            <a:avLst/>
            <a:gdLst>
              <a:gd name="T0" fmla="*/ 6 w 8"/>
              <a:gd name="T1" fmla="*/ 3 h 3"/>
              <a:gd name="T2" fmla="*/ 8 w 8"/>
              <a:gd name="T3" fmla="*/ 0 h 3"/>
              <a:gd name="T4" fmla="*/ 2 w 8"/>
              <a:gd name="T5" fmla="*/ 0 h 3"/>
              <a:gd name="T6" fmla="*/ 0 w 8"/>
              <a:gd name="T7" fmla="*/ 1 h 3"/>
              <a:gd name="T8" fmla="*/ 2 w 8"/>
              <a:gd name="T9" fmla="*/ 3 h 3"/>
              <a:gd name="T10" fmla="*/ 6 w 8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3">
                <a:moveTo>
                  <a:pt x="6" y="3"/>
                </a:moveTo>
                <a:lnTo>
                  <a:pt x="8" y="0"/>
                </a:ln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6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3" name="Freeform 1161">
            <a:extLst>
              <a:ext uri="{FF2B5EF4-FFF2-40B4-BE49-F238E27FC236}">
                <a16:creationId xmlns:a16="http://schemas.microsoft.com/office/drawing/2014/main" id="{2D513F61-0A18-4700-BDA0-BA7ED05076BF}"/>
              </a:ext>
            </a:extLst>
          </p:cNvPr>
          <p:cNvSpPr>
            <a:spLocks/>
          </p:cNvSpPr>
          <p:nvPr/>
        </p:nvSpPr>
        <p:spPr bwMode="auto">
          <a:xfrm>
            <a:off x="3892656" y="1157819"/>
            <a:ext cx="79309" cy="48557"/>
          </a:xfrm>
          <a:custGeom>
            <a:avLst/>
            <a:gdLst>
              <a:gd name="T0" fmla="*/ 4 w 49"/>
              <a:gd name="T1" fmla="*/ 12 h 30"/>
              <a:gd name="T2" fmla="*/ 7 w 49"/>
              <a:gd name="T3" fmla="*/ 12 h 30"/>
              <a:gd name="T4" fmla="*/ 9 w 49"/>
              <a:gd name="T5" fmla="*/ 12 h 30"/>
              <a:gd name="T6" fmla="*/ 11 w 49"/>
              <a:gd name="T7" fmla="*/ 12 h 30"/>
              <a:gd name="T8" fmla="*/ 15 w 49"/>
              <a:gd name="T9" fmla="*/ 12 h 30"/>
              <a:gd name="T10" fmla="*/ 17 w 49"/>
              <a:gd name="T11" fmla="*/ 13 h 30"/>
              <a:gd name="T12" fmla="*/ 15 w 49"/>
              <a:gd name="T13" fmla="*/ 15 h 30"/>
              <a:gd name="T14" fmla="*/ 15 w 49"/>
              <a:gd name="T15" fmla="*/ 19 h 30"/>
              <a:gd name="T16" fmla="*/ 19 w 49"/>
              <a:gd name="T17" fmla="*/ 23 h 30"/>
              <a:gd name="T18" fmla="*/ 21 w 49"/>
              <a:gd name="T19" fmla="*/ 19 h 30"/>
              <a:gd name="T20" fmla="*/ 21 w 49"/>
              <a:gd name="T21" fmla="*/ 17 h 30"/>
              <a:gd name="T22" fmla="*/ 22 w 49"/>
              <a:gd name="T23" fmla="*/ 15 h 30"/>
              <a:gd name="T24" fmla="*/ 24 w 49"/>
              <a:gd name="T25" fmla="*/ 19 h 30"/>
              <a:gd name="T26" fmla="*/ 24 w 49"/>
              <a:gd name="T27" fmla="*/ 23 h 30"/>
              <a:gd name="T28" fmla="*/ 28 w 49"/>
              <a:gd name="T29" fmla="*/ 28 h 30"/>
              <a:gd name="T30" fmla="*/ 32 w 49"/>
              <a:gd name="T31" fmla="*/ 27 h 30"/>
              <a:gd name="T32" fmla="*/ 34 w 49"/>
              <a:gd name="T33" fmla="*/ 28 h 30"/>
              <a:gd name="T34" fmla="*/ 36 w 49"/>
              <a:gd name="T35" fmla="*/ 28 h 30"/>
              <a:gd name="T36" fmla="*/ 39 w 49"/>
              <a:gd name="T37" fmla="*/ 30 h 30"/>
              <a:gd name="T38" fmla="*/ 41 w 49"/>
              <a:gd name="T39" fmla="*/ 27 h 30"/>
              <a:gd name="T40" fmla="*/ 45 w 49"/>
              <a:gd name="T41" fmla="*/ 25 h 30"/>
              <a:gd name="T42" fmla="*/ 49 w 49"/>
              <a:gd name="T43" fmla="*/ 17 h 30"/>
              <a:gd name="T44" fmla="*/ 47 w 49"/>
              <a:gd name="T45" fmla="*/ 13 h 30"/>
              <a:gd name="T46" fmla="*/ 49 w 49"/>
              <a:gd name="T47" fmla="*/ 10 h 30"/>
              <a:gd name="T48" fmla="*/ 49 w 49"/>
              <a:gd name="T49" fmla="*/ 6 h 30"/>
              <a:gd name="T50" fmla="*/ 47 w 49"/>
              <a:gd name="T51" fmla="*/ 2 h 30"/>
              <a:gd name="T52" fmla="*/ 47 w 49"/>
              <a:gd name="T53" fmla="*/ 0 h 30"/>
              <a:gd name="T54" fmla="*/ 45 w 49"/>
              <a:gd name="T55" fmla="*/ 0 h 30"/>
              <a:gd name="T56" fmla="*/ 43 w 49"/>
              <a:gd name="T57" fmla="*/ 0 h 30"/>
              <a:gd name="T58" fmla="*/ 41 w 49"/>
              <a:gd name="T59" fmla="*/ 0 h 30"/>
              <a:gd name="T60" fmla="*/ 36 w 49"/>
              <a:gd name="T61" fmla="*/ 0 h 30"/>
              <a:gd name="T62" fmla="*/ 32 w 49"/>
              <a:gd name="T63" fmla="*/ 4 h 30"/>
              <a:gd name="T64" fmla="*/ 28 w 49"/>
              <a:gd name="T65" fmla="*/ 4 h 30"/>
              <a:gd name="T66" fmla="*/ 26 w 49"/>
              <a:gd name="T67" fmla="*/ 4 h 30"/>
              <a:gd name="T68" fmla="*/ 24 w 49"/>
              <a:gd name="T69" fmla="*/ 2 h 30"/>
              <a:gd name="T70" fmla="*/ 21 w 49"/>
              <a:gd name="T71" fmla="*/ 2 h 30"/>
              <a:gd name="T72" fmla="*/ 11 w 49"/>
              <a:gd name="T73" fmla="*/ 4 h 30"/>
              <a:gd name="T74" fmla="*/ 7 w 49"/>
              <a:gd name="T75" fmla="*/ 4 h 30"/>
              <a:gd name="T76" fmla="*/ 4 w 49"/>
              <a:gd name="T77" fmla="*/ 4 h 30"/>
              <a:gd name="T78" fmla="*/ 4 w 49"/>
              <a:gd name="T79" fmla="*/ 6 h 30"/>
              <a:gd name="T80" fmla="*/ 0 w 49"/>
              <a:gd name="T81" fmla="*/ 10 h 30"/>
              <a:gd name="T82" fmla="*/ 0 w 49"/>
              <a:gd name="T83" fmla="*/ 13 h 30"/>
              <a:gd name="T84" fmla="*/ 4 w 49"/>
              <a:gd name="T85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" h="30">
                <a:moveTo>
                  <a:pt x="4" y="12"/>
                </a:moveTo>
                <a:lnTo>
                  <a:pt x="7" y="12"/>
                </a:lnTo>
                <a:lnTo>
                  <a:pt x="9" y="12"/>
                </a:lnTo>
                <a:lnTo>
                  <a:pt x="11" y="12"/>
                </a:lnTo>
                <a:lnTo>
                  <a:pt x="15" y="12"/>
                </a:lnTo>
                <a:lnTo>
                  <a:pt x="17" y="13"/>
                </a:lnTo>
                <a:lnTo>
                  <a:pt x="15" y="15"/>
                </a:lnTo>
                <a:lnTo>
                  <a:pt x="15" y="19"/>
                </a:lnTo>
                <a:lnTo>
                  <a:pt x="19" y="23"/>
                </a:lnTo>
                <a:lnTo>
                  <a:pt x="21" y="19"/>
                </a:lnTo>
                <a:lnTo>
                  <a:pt x="21" y="17"/>
                </a:lnTo>
                <a:lnTo>
                  <a:pt x="22" y="15"/>
                </a:lnTo>
                <a:lnTo>
                  <a:pt x="24" y="19"/>
                </a:lnTo>
                <a:lnTo>
                  <a:pt x="24" y="23"/>
                </a:lnTo>
                <a:lnTo>
                  <a:pt x="28" y="28"/>
                </a:lnTo>
                <a:lnTo>
                  <a:pt x="32" y="27"/>
                </a:lnTo>
                <a:lnTo>
                  <a:pt x="34" y="28"/>
                </a:lnTo>
                <a:lnTo>
                  <a:pt x="36" y="28"/>
                </a:lnTo>
                <a:lnTo>
                  <a:pt x="39" y="30"/>
                </a:lnTo>
                <a:lnTo>
                  <a:pt x="41" y="27"/>
                </a:lnTo>
                <a:lnTo>
                  <a:pt x="45" y="25"/>
                </a:lnTo>
                <a:lnTo>
                  <a:pt x="49" y="17"/>
                </a:lnTo>
                <a:lnTo>
                  <a:pt x="47" y="13"/>
                </a:lnTo>
                <a:lnTo>
                  <a:pt x="49" y="10"/>
                </a:lnTo>
                <a:lnTo>
                  <a:pt x="49" y="6"/>
                </a:lnTo>
                <a:lnTo>
                  <a:pt x="47" y="2"/>
                </a:lnTo>
                <a:lnTo>
                  <a:pt x="47" y="0"/>
                </a:lnTo>
                <a:lnTo>
                  <a:pt x="45" y="0"/>
                </a:lnTo>
                <a:lnTo>
                  <a:pt x="43" y="0"/>
                </a:lnTo>
                <a:lnTo>
                  <a:pt x="41" y="0"/>
                </a:lnTo>
                <a:lnTo>
                  <a:pt x="36" y="0"/>
                </a:lnTo>
                <a:lnTo>
                  <a:pt x="32" y="4"/>
                </a:lnTo>
                <a:lnTo>
                  <a:pt x="28" y="4"/>
                </a:lnTo>
                <a:lnTo>
                  <a:pt x="26" y="4"/>
                </a:lnTo>
                <a:lnTo>
                  <a:pt x="24" y="2"/>
                </a:lnTo>
                <a:lnTo>
                  <a:pt x="21" y="2"/>
                </a:lnTo>
                <a:lnTo>
                  <a:pt x="11" y="4"/>
                </a:lnTo>
                <a:lnTo>
                  <a:pt x="7" y="4"/>
                </a:lnTo>
                <a:lnTo>
                  <a:pt x="4" y="4"/>
                </a:lnTo>
                <a:lnTo>
                  <a:pt x="4" y="6"/>
                </a:lnTo>
                <a:lnTo>
                  <a:pt x="0" y="10"/>
                </a:lnTo>
                <a:lnTo>
                  <a:pt x="0" y="13"/>
                </a:lnTo>
                <a:lnTo>
                  <a:pt x="4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4" name="Freeform 1162">
            <a:extLst>
              <a:ext uri="{FF2B5EF4-FFF2-40B4-BE49-F238E27FC236}">
                <a16:creationId xmlns:a16="http://schemas.microsoft.com/office/drawing/2014/main" id="{ED0E21DB-0935-47A8-9FAF-07A20140B3A9}"/>
              </a:ext>
            </a:extLst>
          </p:cNvPr>
          <p:cNvSpPr>
            <a:spLocks/>
          </p:cNvSpPr>
          <p:nvPr/>
        </p:nvSpPr>
        <p:spPr bwMode="auto">
          <a:xfrm>
            <a:off x="2743483" y="2664692"/>
            <a:ext cx="97113" cy="121392"/>
          </a:xfrm>
          <a:custGeom>
            <a:avLst/>
            <a:gdLst>
              <a:gd name="T0" fmla="*/ 19 w 60"/>
              <a:gd name="T1" fmla="*/ 10 h 75"/>
              <a:gd name="T2" fmla="*/ 15 w 60"/>
              <a:gd name="T3" fmla="*/ 4 h 75"/>
              <a:gd name="T4" fmla="*/ 9 w 60"/>
              <a:gd name="T5" fmla="*/ 0 h 75"/>
              <a:gd name="T6" fmla="*/ 5 w 60"/>
              <a:gd name="T7" fmla="*/ 0 h 75"/>
              <a:gd name="T8" fmla="*/ 2 w 60"/>
              <a:gd name="T9" fmla="*/ 6 h 75"/>
              <a:gd name="T10" fmla="*/ 4 w 60"/>
              <a:gd name="T11" fmla="*/ 10 h 75"/>
              <a:gd name="T12" fmla="*/ 9 w 60"/>
              <a:gd name="T13" fmla="*/ 12 h 75"/>
              <a:gd name="T14" fmla="*/ 2 w 60"/>
              <a:gd name="T15" fmla="*/ 15 h 75"/>
              <a:gd name="T16" fmla="*/ 4 w 60"/>
              <a:gd name="T17" fmla="*/ 21 h 75"/>
              <a:gd name="T18" fmla="*/ 7 w 60"/>
              <a:gd name="T19" fmla="*/ 21 h 75"/>
              <a:gd name="T20" fmla="*/ 11 w 60"/>
              <a:gd name="T21" fmla="*/ 23 h 75"/>
              <a:gd name="T22" fmla="*/ 15 w 60"/>
              <a:gd name="T23" fmla="*/ 28 h 75"/>
              <a:gd name="T24" fmla="*/ 13 w 60"/>
              <a:gd name="T25" fmla="*/ 32 h 75"/>
              <a:gd name="T26" fmla="*/ 19 w 60"/>
              <a:gd name="T27" fmla="*/ 36 h 75"/>
              <a:gd name="T28" fmla="*/ 22 w 60"/>
              <a:gd name="T29" fmla="*/ 30 h 75"/>
              <a:gd name="T30" fmla="*/ 19 w 60"/>
              <a:gd name="T31" fmla="*/ 38 h 75"/>
              <a:gd name="T32" fmla="*/ 21 w 60"/>
              <a:gd name="T33" fmla="*/ 40 h 75"/>
              <a:gd name="T34" fmla="*/ 28 w 60"/>
              <a:gd name="T35" fmla="*/ 43 h 75"/>
              <a:gd name="T36" fmla="*/ 30 w 60"/>
              <a:gd name="T37" fmla="*/ 45 h 75"/>
              <a:gd name="T38" fmla="*/ 30 w 60"/>
              <a:gd name="T39" fmla="*/ 53 h 75"/>
              <a:gd name="T40" fmla="*/ 36 w 60"/>
              <a:gd name="T41" fmla="*/ 53 h 75"/>
              <a:gd name="T42" fmla="*/ 41 w 60"/>
              <a:gd name="T43" fmla="*/ 55 h 75"/>
              <a:gd name="T44" fmla="*/ 41 w 60"/>
              <a:gd name="T45" fmla="*/ 66 h 75"/>
              <a:gd name="T46" fmla="*/ 45 w 60"/>
              <a:gd name="T47" fmla="*/ 70 h 75"/>
              <a:gd name="T48" fmla="*/ 58 w 60"/>
              <a:gd name="T49" fmla="*/ 73 h 75"/>
              <a:gd name="T50" fmla="*/ 58 w 60"/>
              <a:gd name="T51" fmla="*/ 66 h 75"/>
              <a:gd name="T52" fmla="*/ 58 w 60"/>
              <a:gd name="T53" fmla="*/ 58 h 75"/>
              <a:gd name="T54" fmla="*/ 56 w 60"/>
              <a:gd name="T55" fmla="*/ 49 h 75"/>
              <a:gd name="T56" fmla="*/ 47 w 60"/>
              <a:gd name="T57" fmla="*/ 34 h 75"/>
              <a:gd name="T58" fmla="*/ 43 w 60"/>
              <a:gd name="T59" fmla="*/ 23 h 75"/>
              <a:gd name="T60" fmla="*/ 38 w 60"/>
              <a:gd name="T61" fmla="*/ 19 h 75"/>
              <a:gd name="T62" fmla="*/ 28 w 60"/>
              <a:gd name="T63" fmla="*/ 17 h 75"/>
              <a:gd name="T64" fmla="*/ 24 w 60"/>
              <a:gd name="T65" fmla="*/ 1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0" h="75">
                <a:moveTo>
                  <a:pt x="24" y="13"/>
                </a:moveTo>
                <a:lnTo>
                  <a:pt x="19" y="10"/>
                </a:lnTo>
                <a:lnTo>
                  <a:pt x="17" y="6"/>
                </a:lnTo>
                <a:lnTo>
                  <a:pt x="15" y="4"/>
                </a:lnTo>
                <a:lnTo>
                  <a:pt x="11" y="4"/>
                </a:lnTo>
                <a:lnTo>
                  <a:pt x="9" y="0"/>
                </a:lnTo>
                <a:lnTo>
                  <a:pt x="5" y="0"/>
                </a:lnTo>
                <a:lnTo>
                  <a:pt x="5" y="0"/>
                </a:lnTo>
                <a:lnTo>
                  <a:pt x="0" y="0"/>
                </a:lnTo>
                <a:lnTo>
                  <a:pt x="2" y="6"/>
                </a:lnTo>
                <a:lnTo>
                  <a:pt x="4" y="6"/>
                </a:lnTo>
                <a:lnTo>
                  <a:pt x="4" y="10"/>
                </a:lnTo>
                <a:lnTo>
                  <a:pt x="13" y="10"/>
                </a:lnTo>
                <a:lnTo>
                  <a:pt x="9" y="12"/>
                </a:lnTo>
                <a:lnTo>
                  <a:pt x="5" y="12"/>
                </a:lnTo>
                <a:lnTo>
                  <a:pt x="2" y="15"/>
                </a:lnTo>
                <a:lnTo>
                  <a:pt x="4" y="17"/>
                </a:lnTo>
                <a:lnTo>
                  <a:pt x="4" y="21"/>
                </a:lnTo>
                <a:lnTo>
                  <a:pt x="4" y="21"/>
                </a:lnTo>
                <a:lnTo>
                  <a:pt x="7" y="21"/>
                </a:lnTo>
                <a:lnTo>
                  <a:pt x="7" y="23"/>
                </a:lnTo>
                <a:lnTo>
                  <a:pt x="11" y="23"/>
                </a:lnTo>
                <a:lnTo>
                  <a:pt x="11" y="27"/>
                </a:lnTo>
                <a:lnTo>
                  <a:pt x="15" y="28"/>
                </a:lnTo>
                <a:lnTo>
                  <a:pt x="19" y="27"/>
                </a:lnTo>
                <a:lnTo>
                  <a:pt x="13" y="32"/>
                </a:lnTo>
                <a:lnTo>
                  <a:pt x="17" y="36"/>
                </a:lnTo>
                <a:lnTo>
                  <a:pt x="19" y="36"/>
                </a:lnTo>
                <a:lnTo>
                  <a:pt x="19" y="32"/>
                </a:lnTo>
                <a:lnTo>
                  <a:pt x="22" y="30"/>
                </a:lnTo>
                <a:lnTo>
                  <a:pt x="22" y="36"/>
                </a:lnTo>
                <a:lnTo>
                  <a:pt x="19" y="38"/>
                </a:lnTo>
                <a:lnTo>
                  <a:pt x="19" y="40"/>
                </a:lnTo>
                <a:lnTo>
                  <a:pt x="21" y="40"/>
                </a:lnTo>
                <a:lnTo>
                  <a:pt x="22" y="43"/>
                </a:lnTo>
                <a:lnTo>
                  <a:pt x="28" y="43"/>
                </a:lnTo>
                <a:lnTo>
                  <a:pt x="28" y="45"/>
                </a:lnTo>
                <a:lnTo>
                  <a:pt x="30" y="45"/>
                </a:lnTo>
                <a:lnTo>
                  <a:pt x="30" y="49"/>
                </a:lnTo>
                <a:lnTo>
                  <a:pt x="30" y="53"/>
                </a:lnTo>
                <a:lnTo>
                  <a:pt x="34" y="57"/>
                </a:lnTo>
                <a:lnTo>
                  <a:pt x="36" y="53"/>
                </a:lnTo>
                <a:lnTo>
                  <a:pt x="38" y="55"/>
                </a:lnTo>
                <a:lnTo>
                  <a:pt x="41" y="55"/>
                </a:lnTo>
                <a:lnTo>
                  <a:pt x="36" y="60"/>
                </a:lnTo>
                <a:lnTo>
                  <a:pt x="41" y="66"/>
                </a:lnTo>
                <a:lnTo>
                  <a:pt x="45" y="66"/>
                </a:lnTo>
                <a:lnTo>
                  <a:pt x="45" y="70"/>
                </a:lnTo>
                <a:lnTo>
                  <a:pt x="56" y="75"/>
                </a:lnTo>
                <a:lnTo>
                  <a:pt x="58" y="73"/>
                </a:lnTo>
                <a:lnTo>
                  <a:pt x="60" y="73"/>
                </a:lnTo>
                <a:lnTo>
                  <a:pt x="58" y="66"/>
                </a:lnTo>
                <a:lnTo>
                  <a:pt x="58" y="62"/>
                </a:lnTo>
                <a:lnTo>
                  <a:pt x="58" y="58"/>
                </a:lnTo>
                <a:lnTo>
                  <a:pt x="58" y="53"/>
                </a:lnTo>
                <a:lnTo>
                  <a:pt x="56" y="49"/>
                </a:lnTo>
                <a:lnTo>
                  <a:pt x="49" y="43"/>
                </a:lnTo>
                <a:lnTo>
                  <a:pt x="47" y="34"/>
                </a:lnTo>
                <a:lnTo>
                  <a:pt x="43" y="28"/>
                </a:lnTo>
                <a:lnTo>
                  <a:pt x="43" y="23"/>
                </a:lnTo>
                <a:lnTo>
                  <a:pt x="41" y="21"/>
                </a:lnTo>
                <a:lnTo>
                  <a:pt x="38" y="19"/>
                </a:lnTo>
                <a:lnTo>
                  <a:pt x="32" y="17"/>
                </a:lnTo>
                <a:lnTo>
                  <a:pt x="28" y="17"/>
                </a:lnTo>
                <a:lnTo>
                  <a:pt x="24" y="15"/>
                </a:lnTo>
                <a:lnTo>
                  <a:pt x="24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5" name="Freeform 1163">
            <a:extLst>
              <a:ext uri="{FF2B5EF4-FFF2-40B4-BE49-F238E27FC236}">
                <a16:creationId xmlns:a16="http://schemas.microsoft.com/office/drawing/2014/main" id="{20E9F557-ACB5-4F30-BB4F-82B97C5B8DC2}"/>
              </a:ext>
            </a:extLst>
          </p:cNvPr>
          <p:cNvSpPr>
            <a:spLocks/>
          </p:cNvSpPr>
          <p:nvPr/>
        </p:nvSpPr>
        <p:spPr bwMode="auto">
          <a:xfrm>
            <a:off x="2678741" y="2494744"/>
            <a:ext cx="43701" cy="100350"/>
          </a:xfrm>
          <a:custGeom>
            <a:avLst/>
            <a:gdLst>
              <a:gd name="T0" fmla="*/ 19 w 27"/>
              <a:gd name="T1" fmla="*/ 8 h 62"/>
              <a:gd name="T2" fmla="*/ 15 w 27"/>
              <a:gd name="T3" fmla="*/ 14 h 62"/>
              <a:gd name="T4" fmla="*/ 13 w 27"/>
              <a:gd name="T5" fmla="*/ 17 h 62"/>
              <a:gd name="T6" fmla="*/ 10 w 27"/>
              <a:gd name="T7" fmla="*/ 19 h 62"/>
              <a:gd name="T8" fmla="*/ 10 w 27"/>
              <a:gd name="T9" fmla="*/ 17 h 62"/>
              <a:gd name="T10" fmla="*/ 8 w 27"/>
              <a:gd name="T11" fmla="*/ 15 h 62"/>
              <a:gd name="T12" fmla="*/ 13 w 27"/>
              <a:gd name="T13" fmla="*/ 14 h 62"/>
              <a:gd name="T14" fmla="*/ 17 w 27"/>
              <a:gd name="T15" fmla="*/ 10 h 62"/>
              <a:gd name="T16" fmla="*/ 17 w 27"/>
              <a:gd name="T17" fmla="*/ 6 h 62"/>
              <a:gd name="T18" fmla="*/ 17 w 27"/>
              <a:gd name="T19" fmla="*/ 4 h 62"/>
              <a:gd name="T20" fmla="*/ 15 w 27"/>
              <a:gd name="T21" fmla="*/ 4 h 62"/>
              <a:gd name="T22" fmla="*/ 12 w 27"/>
              <a:gd name="T23" fmla="*/ 6 h 62"/>
              <a:gd name="T24" fmla="*/ 10 w 27"/>
              <a:gd name="T25" fmla="*/ 6 h 62"/>
              <a:gd name="T26" fmla="*/ 12 w 27"/>
              <a:gd name="T27" fmla="*/ 2 h 62"/>
              <a:gd name="T28" fmla="*/ 6 w 27"/>
              <a:gd name="T29" fmla="*/ 0 h 62"/>
              <a:gd name="T30" fmla="*/ 0 w 27"/>
              <a:gd name="T31" fmla="*/ 10 h 62"/>
              <a:gd name="T32" fmla="*/ 2 w 27"/>
              <a:gd name="T33" fmla="*/ 15 h 62"/>
              <a:gd name="T34" fmla="*/ 0 w 27"/>
              <a:gd name="T35" fmla="*/ 19 h 62"/>
              <a:gd name="T36" fmla="*/ 0 w 27"/>
              <a:gd name="T37" fmla="*/ 21 h 62"/>
              <a:gd name="T38" fmla="*/ 2 w 27"/>
              <a:gd name="T39" fmla="*/ 21 h 62"/>
              <a:gd name="T40" fmla="*/ 6 w 27"/>
              <a:gd name="T41" fmla="*/ 25 h 62"/>
              <a:gd name="T42" fmla="*/ 6 w 27"/>
              <a:gd name="T43" fmla="*/ 27 h 62"/>
              <a:gd name="T44" fmla="*/ 4 w 27"/>
              <a:gd name="T45" fmla="*/ 27 h 62"/>
              <a:gd name="T46" fmla="*/ 0 w 27"/>
              <a:gd name="T47" fmla="*/ 27 h 62"/>
              <a:gd name="T48" fmla="*/ 0 w 27"/>
              <a:gd name="T49" fmla="*/ 29 h 62"/>
              <a:gd name="T50" fmla="*/ 2 w 27"/>
              <a:gd name="T51" fmla="*/ 30 h 62"/>
              <a:gd name="T52" fmla="*/ 0 w 27"/>
              <a:gd name="T53" fmla="*/ 34 h 62"/>
              <a:gd name="T54" fmla="*/ 2 w 27"/>
              <a:gd name="T55" fmla="*/ 34 h 62"/>
              <a:gd name="T56" fmla="*/ 6 w 27"/>
              <a:gd name="T57" fmla="*/ 38 h 62"/>
              <a:gd name="T58" fmla="*/ 2 w 27"/>
              <a:gd name="T59" fmla="*/ 38 h 62"/>
              <a:gd name="T60" fmla="*/ 0 w 27"/>
              <a:gd name="T61" fmla="*/ 40 h 62"/>
              <a:gd name="T62" fmla="*/ 2 w 27"/>
              <a:gd name="T63" fmla="*/ 44 h 62"/>
              <a:gd name="T64" fmla="*/ 6 w 27"/>
              <a:gd name="T65" fmla="*/ 44 h 62"/>
              <a:gd name="T66" fmla="*/ 4 w 27"/>
              <a:gd name="T67" fmla="*/ 45 h 62"/>
              <a:gd name="T68" fmla="*/ 6 w 27"/>
              <a:gd name="T69" fmla="*/ 51 h 62"/>
              <a:gd name="T70" fmla="*/ 10 w 27"/>
              <a:gd name="T71" fmla="*/ 62 h 62"/>
              <a:gd name="T72" fmla="*/ 15 w 27"/>
              <a:gd name="T73" fmla="*/ 62 h 62"/>
              <a:gd name="T74" fmla="*/ 15 w 27"/>
              <a:gd name="T75" fmla="*/ 60 h 62"/>
              <a:gd name="T76" fmla="*/ 15 w 27"/>
              <a:gd name="T77" fmla="*/ 58 h 62"/>
              <a:gd name="T78" fmla="*/ 12 w 27"/>
              <a:gd name="T79" fmla="*/ 58 h 62"/>
              <a:gd name="T80" fmla="*/ 12 w 27"/>
              <a:gd name="T81" fmla="*/ 53 h 62"/>
              <a:gd name="T82" fmla="*/ 10 w 27"/>
              <a:gd name="T83" fmla="*/ 47 h 62"/>
              <a:gd name="T84" fmla="*/ 10 w 27"/>
              <a:gd name="T85" fmla="*/ 44 h 62"/>
              <a:gd name="T86" fmla="*/ 10 w 27"/>
              <a:gd name="T87" fmla="*/ 40 h 62"/>
              <a:gd name="T88" fmla="*/ 12 w 27"/>
              <a:gd name="T89" fmla="*/ 36 h 62"/>
              <a:gd name="T90" fmla="*/ 15 w 27"/>
              <a:gd name="T91" fmla="*/ 36 h 62"/>
              <a:gd name="T92" fmla="*/ 15 w 27"/>
              <a:gd name="T93" fmla="*/ 32 h 62"/>
              <a:gd name="T94" fmla="*/ 12 w 27"/>
              <a:gd name="T95" fmla="*/ 32 h 62"/>
              <a:gd name="T96" fmla="*/ 10 w 27"/>
              <a:gd name="T97" fmla="*/ 32 h 62"/>
              <a:gd name="T98" fmla="*/ 6 w 27"/>
              <a:gd name="T99" fmla="*/ 32 h 62"/>
              <a:gd name="T100" fmla="*/ 10 w 27"/>
              <a:gd name="T101" fmla="*/ 30 h 62"/>
              <a:gd name="T102" fmla="*/ 12 w 27"/>
              <a:gd name="T103" fmla="*/ 30 h 62"/>
              <a:gd name="T104" fmla="*/ 15 w 27"/>
              <a:gd name="T105" fmla="*/ 27 h 62"/>
              <a:gd name="T106" fmla="*/ 15 w 27"/>
              <a:gd name="T107" fmla="*/ 21 h 62"/>
              <a:gd name="T108" fmla="*/ 19 w 27"/>
              <a:gd name="T109" fmla="*/ 17 h 62"/>
              <a:gd name="T110" fmla="*/ 21 w 27"/>
              <a:gd name="T111" fmla="*/ 14 h 62"/>
              <a:gd name="T112" fmla="*/ 27 w 27"/>
              <a:gd name="T113" fmla="*/ 6 h 62"/>
              <a:gd name="T114" fmla="*/ 25 w 27"/>
              <a:gd name="T115" fmla="*/ 6 h 62"/>
              <a:gd name="T116" fmla="*/ 19 w 27"/>
              <a:gd name="T117" fmla="*/ 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" h="62">
                <a:moveTo>
                  <a:pt x="19" y="8"/>
                </a:moveTo>
                <a:lnTo>
                  <a:pt x="15" y="14"/>
                </a:lnTo>
                <a:lnTo>
                  <a:pt x="13" y="17"/>
                </a:lnTo>
                <a:lnTo>
                  <a:pt x="10" y="19"/>
                </a:lnTo>
                <a:lnTo>
                  <a:pt x="10" y="17"/>
                </a:lnTo>
                <a:lnTo>
                  <a:pt x="8" y="15"/>
                </a:lnTo>
                <a:lnTo>
                  <a:pt x="13" y="14"/>
                </a:lnTo>
                <a:lnTo>
                  <a:pt x="17" y="10"/>
                </a:lnTo>
                <a:lnTo>
                  <a:pt x="17" y="6"/>
                </a:lnTo>
                <a:lnTo>
                  <a:pt x="17" y="4"/>
                </a:lnTo>
                <a:lnTo>
                  <a:pt x="15" y="4"/>
                </a:lnTo>
                <a:lnTo>
                  <a:pt x="12" y="6"/>
                </a:lnTo>
                <a:lnTo>
                  <a:pt x="10" y="6"/>
                </a:lnTo>
                <a:lnTo>
                  <a:pt x="12" y="2"/>
                </a:lnTo>
                <a:lnTo>
                  <a:pt x="6" y="0"/>
                </a:lnTo>
                <a:lnTo>
                  <a:pt x="0" y="10"/>
                </a:lnTo>
                <a:lnTo>
                  <a:pt x="2" y="15"/>
                </a:lnTo>
                <a:lnTo>
                  <a:pt x="0" y="19"/>
                </a:lnTo>
                <a:lnTo>
                  <a:pt x="0" y="21"/>
                </a:lnTo>
                <a:lnTo>
                  <a:pt x="2" y="21"/>
                </a:lnTo>
                <a:lnTo>
                  <a:pt x="6" y="25"/>
                </a:lnTo>
                <a:lnTo>
                  <a:pt x="6" y="27"/>
                </a:lnTo>
                <a:lnTo>
                  <a:pt x="4" y="27"/>
                </a:lnTo>
                <a:lnTo>
                  <a:pt x="0" y="27"/>
                </a:lnTo>
                <a:lnTo>
                  <a:pt x="0" y="29"/>
                </a:lnTo>
                <a:lnTo>
                  <a:pt x="2" y="30"/>
                </a:lnTo>
                <a:lnTo>
                  <a:pt x="0" y="34"/>
                </a:lnTo>
                <a:lnTo>
                  <a:pt x="2" y="34"/>
                </a:lnTo>
                <a:lnTo>
                  <a:pt x="6" y="38"/>
                </a:lnTo>
                <a:lnTo>
                  <a:pt x="2" y="38"/>
                </a:lnTo>
                <a:lnTo>
                  <a:pt x="0" y="40"/>
                </a:lnTo>
                <a:lnTo>
                  <a:pt x="2" y="44"/>
                </a:lnTo>
                <a:lnTo>
                  <a:pt x="6" y="44"/>
                </a:lnTo>
                <a:lnTo>
                  <a:pt x="4" y="45"/>
                </a:lnTo>
                <a:lnTo>
                  <a:pt x="6" y="51"/>
                </a:lnTo>
                <a:lnTo>
                  <a:pt x="10" y="62"/>
                </a:lnTo>
                <a:lnTo>
                  <a:pt x="15" y="62"/>
                </a:lnTo>
                <a:lnTo>
                  <a:pt x="15" y="60"/>
                </a:lnTo>
                <a:lnTo>
                  <a:pt x="15" y="58"/>
                </a:lnTo>
                <a:lnTo>
                  <a:pt x="12" y="58"/>
                </a:lnTo>
                <a:lnTo>
                  <a:pt x="12" y="53"/>
                </a:lnTo>
                <a:lnTo>
                  <a:pt x="10" y="47"/>
                </a:lnTo>
                <a:lnTo>
                  <a:pt x="10" y="44"/>
                </a:lnTo>
                <a:lnTo>
                  <a:pt x="10" y="40"/>
                </a:lnTo>
                <a:lnTo>
                  <a:pt x="12" y="36"/>
                </a:lnTo>
                <a:lnTo>
                  <a:pt x="15" y="36"/>
                </a:lnTo>
                <a:lnTo>
                  <a:pt x="15" y="32"/>
                </a:lnTo>
                <a:lnTo>
                  <a:pt x="12" y="32"/>
                </a:lnTo>
                <a:lnTo>
                  <a:pt x="10" y="32"/>
                </a:lnTo>
                <a:lnTo>
                  <a:pt x="6" y="32"/>
                </a:lnTo>
                <a:lnTo>
                  <a:pt x="10" y="30"/>
                </a:lnTo>
                <a:lnTo>
                  <a:pt x="12" y="30"/>
                </a:lnTo>
                <a:lnTo>
                  <a:pt x="15" y="27"/>
                </a:lnTo>
                <a:lnTo>
                  <a:pt x="15" y="21"/>
                </a:lnTo>
                <a:lnTo>
                  <a:pt x="19" y="17"/>
                </a:lnTo>
                <a:lnTo>
                  <a:pt x="21" y="14"/>
                </a:lnTo>
                <a:lnTo>
                  <a:pt x="27" y="6"/>
                </a:lnTo>
                <a:lnTo>
                  <a:pt x="25" y="6"/>
                </a:lnTo>
                <a:lnTo>
                  <a:pt x="19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6" name="Freeform 1164">
            <a:extLst>
              <a:ext uri="{FF2B5EF4-FFF2-40B4-BE49-F238E27FC236}">
                <a16:creationId xmlns:a16="http://schemas.microsoft.com/office/drawing/2014/main" id="{D986E88E-9ED2-453E-AD63-BFA690E94C5A}"/>
              </a:ext>
            </a:extLst>
          </p:cNvPr>
          <p:cNvSpPr>
            <a:spLocks/>
          </p:cNvSpPr>
          <p:nvPr/>
        </p:nvSpPr>
        <p:spPr bwMode="auto">
          <a:xfrm>
            <a:off x="2746721" y="2522260"/>
            <a:ext cx="11330" cy="24278"/>
          </a:xfrm>
          <a:custGeom>
            <a:avLst/>
            <a:gdLst>
              <a:gd name="T0" fmla="*/ 3 w 7"/>
              <a:gd name="T1" fmla="*/ 0 h 15"/>
              <a:gd name="T2" fmla="*/ 2 w 7"/>
              <a:gd name="T3" fmla="*/ 0 h 15"/>
              <a:gd name="T4" fmla="*/ 0 w 7"/>
              <a:gd name="T5" fmla="*/ 0 h 15"/>
              <a:gd name="T6" fmla="*/ 2 w 7"/>
              <a:gd name="T7" fmla="*/ 4 h 15"/>
              <a:gd name="T8" fmla="*/ 3 w 7"/>
              <a:gd name="T9" fmla="*/ 10 h 15"/>
              <a:gd name="T10" fmla="*/ 3 w 7"/>
              <a:gd name="T11" fmla="*/ 13 h 15"/>
              <a:gd name="T12" fmla="*/ 7 w 7"/>
              <a:gd name="T13" fmla="*/ 15 h 15"/>
              <a:gd name="T14" fmla="*/ 7 w 7"/>
              <a:gd name="T15" fmla="*/ 12 h 15"/>
              <a:gd name="T16" fmla="*/ 5 w 7"/>
              <a:gd name="T17" fmla="*/ 4 h 15"/>
              <a:gd name="T18" fmla="*/ 3 w 7"/>
              <a:gd name="T1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15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  <a:lnTo>
                  <a:pt x="2" y="4"/>
                </a:lnTo>
                <a:lnTo>
                  <a:pt x="3" y="10"/>
                </a:lnTo>
                <a:lnTo>
                  <a:pt x="3" y="13"/>
                </a:lnTo>
                <a:lnTo>
                  <a:pt x="7" y="15"/>
                </a:lnTo>
                <a:lnTo>
                  <a:pt x="7" y="12"/>
                </a:lnTo>
                <a:lnTo>
                  <a:pt x="5" y="4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7" name="Freeform 1165">
            <a:extLst>
              <a:ext uri="{FF2B5EF4-FFF2-40B4-BE49-F238E27FC236}">
                <a16:creationId xmlns:a16="http://schemas.microsoft.com/office/drawing/2014/main" id="{69E69361-A241-4276-A577-C3B4711A749D}"/>
              </a:ext>
            </a:extLst>
          </p:cNvPr>
          <p:cNvSpPr>
            <a:spLocks/>
          </p:cNvSpPr>
          <p:nvPr/>
        </p:nvSpPr>
        <p:spPr bwMode="auto">
          <a:xfrm>
            <a:off x="4420305" y="1865127"/>
            <a:ext cx="17804" cy="14567"/>
          </a:xfrm>
          <a:custGeom>
            <a:avLst/>
            <a:gdLst>
              <a:gd name="T0" fmla="*/ 3 w 11"/>
              <a:gd name="T1" fmla="*/ 9 h 9"/>
              <a:gd name="T2" fmla="*/ 3 w 11"/>
              <a:gd name="T3" fmla="*/ 7 h 9"/>
              <a:gd name="T4" fmla="*/ 5 w 11"/>
              <a:gd name="T5" fmla="*/ 7 h 9"/>
              <a:gd name="T6" fmla="*/ 7 w 11"/>
              <a:gd name="T7" fmla="*/ 7 h 9"/>
              <a:gd name="T8" fmla="*/ 9 w 11"/>
              <a:gd name="T9" fmla="*/ 7 h 9"/>
              <a:gd name="T10" fmla="*/ 11 w 11"/>
              <a:gd name="T11" fmla="*/ 5 h 9"/>
              <a:gd name="T12" fmla="*/ 11 w 11"/>
              <a:gd name="T13" fmla="*/ 4 h 9"/>
              <a:gd name="T14" fmla="*/ 7 w 11"/>
              <a:gd name="T15" fmla="*/ 4 h 9"/>
              <a:gd name="T16" fmla="*/ 7 w 11"/>
              <a:gd name="T17" fmla="*/ 2 h 9"/>
              <a:gd name="T18" fmla="*/ 5 w 11"/>
              <a:gd name="T19" fmla="*/ 0 h 9"/>
              <a:gd name="T20" fmla="*/ 2 w 11"/>
              <a:gd name="T21" fmla="*/ 2 h 9"/>
              <a:gd name="T22" fmla="*/ 0 w 11"/>
              <a:gd name="T23" fmla="*/ 5 h 9"/>
              <a:gd name="T24" fmla="*/ 2 w 11"/>
              <a:gd name="T25" fmla="*/ 7 h 9"/>
              <a:gd name="T26" fmla="*/ 2 w 11"/>
              <a:gd name="T27" fmla="*/ 9 h 9"/>
              <a:gd name="T28" fmla="*/ 3 w 11"/>
              <a:gd name="T2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" h="9">
                <a:moveTo>
                  <a:pt x="3" y="9"/>
                </a:moveTo>
                <a:lnTo>
                  <a:pt x="3" y="7"/>
                </a:lnTo>
                <a:lnTo>
                  <a:pt x="5" y="7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1" y="4"/>
                </a:lnTo>
                <a:lnTo>
                  <a:pt x="7" y="4"/>
                </a:lnTo>
                <a:lnTo>
                  <a:pt x="7" y="2"/>
                </a:lnTo>
                <a:lnTo>
                  <a:pt x="5" y="0"/>
                </a:lnTo>
                <a:lnTo>
                  <a:pt x="2" y="2"/>
                </a:lnTo>
                <a:lnTo>
                  <a:pt x="0" y="5"/>
                </a:lnTo>
                <a:lnTo>
                  <a:pt x="2" y="7"/>
                </a:lnTo>
                <a:lnTo>
                  <a:pt x="2" y="9"/>
                </a:lnTo>
                <a:lnTo>
                  <a:pt x="3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8" name="Freeform 1166">
            <a:extLst>
              <a:ext uri="{FF2B5EF4-FFF2-40B4-BE49-F238E27FC236}">
                <a16:creationId xmlns:a16="http://schemas.microsoft.com/office/drawing/2014/main" id="{67428E1F-432A-43EE-B5E2-E658A47D527C}"/>
              </a:ext>
            </a:extLst>
          </p:cNvPr>
          <p:cNvSpPr>
            <a:spLocks/>
          </p:cNvSpPr>
          <p:nvPr/>
        </p:nvSpPr>
        <p:spPr bwMode="auto">
          <a:xfrm>
            <a:off x="3353678" y="1413551"/>
            <a:ext cx="263824" cy="208793"/>
          </a:xfrm>
          <a:custGeom>
            <a:avLst/>
            <a:gdLst>
              <a:gd name="T0" fmla="*/ 11 w 163"/>
              <a:gd name="T1" fmla="*/ 93 h 129"/>
              <a:gd name="T2" fmla="*/ 11 w 163"/>
              <a:gd name="T3" fmla="*/ 103 h 129"/>
              <a:gd name="T4" fmla="*/ 11 w 163"/>
              <a:gd name="T5" fmla="*/ 116 h 129"/>
              <a:gd name="T6" fmla="*/ 9 w 163"/>
              <a:gd name="T7" fmla="*/ 129 h 129"/>
              <a:gd name="T8" fmla="*/ 15 w 163"/>
              <a:gd name="T9" fmla="*/ 127 h 129"/>
              <a:gd name="T10" fmla="*/ 26 w 163"/>
              <a:gd name="T11" fmla="*/ 125 h 129"/>
              <a:gd name="T12" fmla="*/ 33 w 163"/>
              <a:gd name="T13" fmla="*/ 118 h 129"/>
              <a:gd name="T14" fmla="*/ 37 w 163"/>
              <a:gd name="T15" fmla="*/ 121 h 129"/>
              <a:gd name="T16" fmla="*/ 39 w 163"/>
              <a:gd name="T17" fmla="*/ 127 h 129"/>
              <a:gd name="T18" fmla="*/ 52 w 163"/>
              <a:gd name="T19" fmla="*/ 121 h 129"/>
              <a:gd name="T20" fmla="*/ 60 w 163"/>
              <a:gd name="T21" fmla="*/ 110 h 129"/>
              <a:gd name="T22" fmla="*/ 69 w 163"/>
              <a:gd name="T23" fmla="*/ 103 h 129"/>
              <a:gd name="T24" fmla="*/ 73 w 163"/>
              <a:gd name="T25" fmla="*/ 99 h 129"/>
              <a:gd name="T26" fmla="*/ 86 w 163"/>
              <a:gd name="T27" fmla="*/ 95 h 129"/>
              <a:gd name="T28" fmla="*/ 92 w 163"/>
              <a:gd name="T29" fmla="*/ 86 h 129"/>
              <a:gd name="T30" fmla="*/ 101 w 163"/>
              <a:gd name="T31" fmla="*/ 80 h 129"/>
              <a:gd name="T32" fmla="*/ 111 w 163"/>
              <a:gd name="T33" fmla="*/ 80 h 129"/>
              <a:gd name="T34" fmla="*/ 126 w 163"/>
              <a:gd name="T35" fmla="*/ 75 h 129"/>
              <a:gd name="T36" fmla="*/ 145 w 163"/>
              <a:gd name="T37" fmla="*/ 71 h 129"/>
              <a:gd name="T38" fmla="*/ 160 w 163"/>
              <a:gd name="T39" fmla="*/ 67 h 129"/>
              <a:gd name="T40" fmla="*/ 163 w 163"/>
              <a:gd name="T41" fmla="*/ 56 h 129"/>
              <a:gd name="T42" fmla="*/ 161 w 163"/>
              <a:gd name="T43" fmla="*/ 48 h 129"/>
              <a:gd name="T44" fmla="*/ 161 w 163"/>
              <a:gd name="T45" fmla="*/ 32 h 129"/>
              <a:gd name="T46" fmla="*/ 152 w 163"/>
              <a:gd name="T47" fmla="*/ 20 h 129"/>
              <a:gd name="T48" fmla="*/ 141 w 163"/>
              <a:gd name="T49" fmla="*/ 24 h 129"/>
              <a:gd name="T50" fmla="*/ 133 w 163"/>
              <a:gd name="T51" fmla="*/ 30 h 129"/>
              <a:gd name="T52" fmla="*/ 135 w 163"/>
              <a:gd name="T53" fmla="*/ 18 h 129"/>
              <a:gd name="T54" fmla="*/ 133 w 163"/>
              <a:gd name="T55" fmla="*/ 18 h 129"/>
              <a:gd name="T56" fmla="*/ 122 w 163"/>
              <a:gd name="T57" fmla="*/ 7 h 129"/>
              <a:gd name="T58" fmla="*/ 111 w 163"/>
              <a:gd name="T59" fmla="*/ 0 h 129"/>
              <a:gd name="T60" fmla="*/ 90 w 163"/>
              <a:gd name="T61" fmla="*/ 2 h 129"/>
              <a:gd name="T62" fmla="*/ 73 w 163"/>
              <a:gd name="T63" fmla="*/ 3 h 129"/>
              <a:gd name="T64" fmla="*/ 71 w 163"/>
              <a:gd name="T65" fmla="*/ 11 h 129"/>
              <a:gd name="T66" fmla="*/ 73 w 163"/>
              <a:gd name="T67" fmla="*/ 26 h 129"/>
              <a:gd name="T68" fmla="*/ 62 w 163"/>
              <a:gd name="T69" fmla="*/ 32 h 129"/>
              <a:gd name="T70" fmla="*/ 50 w 163"/>
              <a:gd name="T71" fmla="*/ 43 h 129"/>
              <a:gd name="T72" fmla="*/ 39 w 163"/>
              <a:gd name="T73" fmla="*/ 50 h 129"/>
              <a:gd name="T74" fmla="*/ 32 w 163"/>
              <a:gd name="T75" fmla="*/ 60 h 129"/>
              <a:gd name="T76" fmla="*/ 28 w 163"/>
              <a:gd name="T77" fmla="*/ 67 h 129"/>
              <a:gd name="T78" fmla="*/ 18 w 163"/>
              <a:gd name="T79" fmla="*/ 71 h 129"/>
              <a:gd name="T80" fmla="*/ 13 w 163"/>
              <a:gd name="T81" fmla="*/ 78 h 129"/>
              <a:gd name="T82" fmla="*/ 5 w 163"/>
              <a:gd name="T83" fmla="*/ 84 h 129"/>
              <a:gd name="T84" fmla="*/ 0 w 163"/>
              <a:gd name="T85" fmla="*/ 88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" h="129">
                <a:moveTo>
                  <a:pt x="5" y="90"/>
                </a:moveTo>
                <a:lnTo>
                  <a:pt x="11" y="90"/>
                </a:lnTo>
                <a:lnTo>
                  <a:pt x="11" y="93"/>
                </a:lnTo>
                <a:lnTo>
                  <a:pt x="7" y="91"/>
                </a:lnTo>
                <a:lnTo>
                  <a:pt x="9" y="101"/>
                </a:lnTo>
                <a:lnTo>
                  <a:pt x="11" y="103"/>
                </a:lnTo>
                <a:lnTo>
                  <a:pt x="11" y="106"/>
                </a:lnTo>
                <a:lnTo>
                  <a:pt x="11" y="110"/>
                </a:lnTo>
                <a:lnTo>
                  <a:pt x="11" y="116"/>
                </a:lnTo>
                <a:lnTo>
                  <a:pt x="9" y="120"/>
                </a:lnTo>
                <a:lnTo>
                  <a:pt x="9" y="127"/>
                </a:lnTo>
                <a:lnTo>
                  <a:pt x="9" y="129"/>
                </a:lnTo>
                <a:lnTo>
                  <a:pt x="11" y="127"/>
                </a:lnTo>
                <a:lnTo>
                  <a:pt x="13" y="129"/>
                </a:lnTo>
                <a:lnTo>
                  <a:pt x="15" y="127"/>
                </a:lnTo>
                <a:lnTo>
                  <a:pt x="18" y="125"/>
                </a:lnTo>
                <a:lnTo>
                  <a:pt x="22" y="125"/>
                </a:lnTo>
                <a:lnTo>
                  <a:pt x="26" y="125"/>
                </a:lnTo>
                <a:lnTo>
                  <a:pt x="32" y="120"/>
                </a:lnTo>
                <a:lnTo>
                  <a:pt x="33" y="120"/>
                </a:lnTo>
                <a:lnTo>
                  <a:pt x="33" y="118"/>
                </a:lnTo>
                <a:lnTo>
                  <a:pt x="35" y="116"/>
                </a:lnTo>
                <a:lnTo>
                  <a:pt x="37" y="118"/>
                </a:lnTo>
                <a:lnTo>
                  <a:pt x="37" y="121"/>
                </a:lnTo>
                <a:lnTo>
                  <a:pt x="35" y="123"/>
                </a:lnTo>
                <a:lnTo>
                  <a:pt x="37" y="127"/>
                </a:lnTo>
                <a:lnTo>
                  <a:pt x="39" y="127"/>
                </a:lnTo>
                <a:lnTo>
                  <a:pt x="45" y="123"/>
                </a:lnTo>
                <a:lnTo>
                  <a:pt x="48" y="125"/>
                </a:lnTo>
                <a:lnTo>
                  <a:pt x="52" y="121"/>
                </a:lnTo>
                <a:lnTo>
                  <a:pt x="56" y="116"/>
                </a:lnTo>
                <a:lnTo>
                  <a:pt x="56" y="114"/>
                </a:lnTo>
                <a:lnTo>
                  <a:pt x="60" y="110"/>
                </a:lnTo>
                <a:lnTo>
                  <a:pt x="60" y="108"/>
                </a:lnTo>
                <a:lnTo>
                  <a:pt x="65" y="103"/>
                </a:lnTo>
                <a:lnTo>
                  <a:pt x="69" y="103"/>
                </a:lnTo>
                <a:lnTo>
                  <a:pt x="69" y="99"/>
                </a:lnTo>
                <a:lnTo>
                  <a:pt x="71" y="95"/>
                </a:lnTo>
                <a:lnTo>
                  <a:pt x="73" y="99"/>
                </a:lnTo>
                <a:lnTo>
                  <a:pt x="79" y="99"/>
                </a:lnTo>
                <a:lnTo>
                  <a:pt x="82" y="95"/>
                </a:lnTo>
                <a:lnTo>
                  <a:pt x="86" y="95"/>
                </a:lnTo>
                <a:lnTo>
                  <a:pt x="88" y="90"/>
                </a:lnTo>
                <a:lnTo>
                  <a:pt x="90" y="90"/>
                </a:lnTo>
                <a:lnTo>
                  <a:pt x="92" y="86"/>
                </a:lnTo>
                <a:lnTo>
                  <a:pt x="94" y="82"/>
                </a:lnTo>
                <a:lnTo>
                  <a:pt x="99" y="82"/>
                </a:lnTo>
                <a:lnTo>
                  <a:pt x="101" y="80"/>
                </a:lnTo>
                <a:lnTo>
                  <a:pt x="103" y="82"/>
                </a:lnTo>
                <a:lnTo>
                  <a:pt x="105" y="80"/>
                </a:lnTo>
                <a:lnTo>
                  <a:pt x="111" y="80"/>
                </a:lnTo>
                <a:lnTo>
                  <a:pt x="114" y="78"/>
                </a:lnTo>
                <a:lnTo>
                  <a:pt x="118" y="78"/>
                </a:lnTo>
                <a:lnTo>
                  <a:pt x="126" y="75"/>
                </a:lnTo>
                <a:lnTo>
                  <a:pt x="131" y="75"/>
                </a:lnTo>
                <a:lnTo>
                  <a:pt x="139" y="69"/>
                </a:lnTo>
                <a:lnTo>
                  <a:pt x="145" y="71"/>
                </a:lnTo>
                <a:lnTo>
                  <a:pt x="152" y="69"/>
                </a:lnTo>
                <a:lnTo>
                  <a:pt x="154" y="67"/>
                </a:lnTo>
                <a:lnTo>
                  <a:pt x="160" y="67"/>
                </a:lnTo>
                <a:lnTo>
                  <a:pt x="163" y="63"/>
                </a:lnTo>
                <a:lnTo>
                  <a:pt x="163" y="60"/>
                </a:lnTo>
                <a:lnTo>
                  <a:pt x="163" y="56"/>
                </a:lnTo>
                <a:lnTo>
                  <a:pt x="161" y="54"/>
                </a:lnTo>
                <a:lnTo>
                  <a:pt x="161" y="52"/>
                </a:lnTo>
                <a:lnTo>
                  <a:pt x="161" y="48"/>
                </a:lnTo>
                <a:lnTo>
                  <a:pt x="160" y="43"/>
                </a:lnTo>
                <a:lnTo>
                  <a:pt x="161" y="39"/>
                </a:lnTo>
                <a:lnTo>
                  <a:pt x="161" y="32"/>
                </a:lnTo>
                <a:lnTo>
                  <a:pt x="154" y="24"/>
                </a:lnTo>
                <a:lnTo>
                  <a:pt x="154" y="22"/>
                </a:lnTo>
                <a:lnTo>
                  <a:pt x="152" y="20"/>
                </a:lnTo>
                <a:lnTo>
                  <a:pt x="146" y="22"/>
                </a:lnTo>
                <a:lnTo>
                  <a:pt x="143" y="22"/>
                </a:lnTo>
                <a:lnTo>
                  <a:pt x="141" y="24"/>
                </a:lnTo>
                <a:lnTo>
                  <a:pt x="141" y="28"/>
                </a:lnTo>
                <a:lnTo>
                  <a:pt x="133" y="32"/>
                </a:lnTo>
                <a:lnTo>
                  <a:pt x="133" y="30"/>
                </a:lnTo>
                <a:lnTo>
                  <a:pt x="139" y="26"/>
                </a:lnTo>
                <a:lnTo>
                  <a:pt x="139" y="20"/>
                </a:lnTo>
                <a:lnTo>
                  <a:pt x="135" y="18"/>
                </a:lnTo>
                <a:lnTo>
                  <a:pt x="133" y="20"/>
                </a:lnTo>
                <a:lnTo>
                  <a:pt x="131" y="20"/>
                </a:lnTo>
                <a:lnTo>
                  <a:pt x="133" y="18"/>
                </a:lnTo>
                <a:lnTo>
                  <a:pt x="131" y="17"/>
                </a:lnTo>
                <a:lnTo>
                  <a:pt x="124" y="11"/>
                </a:lnTo>
                <a:lnTo>
                  <a:pt x="122" y="7"/>
                </a:lnTo>
                <a:lnTo>
                  <a:pt x="120" y="5"/>
                </a:lnTo>
                <a:lnTo>
                  <a:pt x="120" y="3"/>
                </a:lnTo>
                <a:lnTo>
                  <a:pt x="111" y="0"/>
                </a:lnTo>
                <a:lnTo>
                  <a:pt x="103" y="3"/>
                </a:lnTo>
                <a:lnTo>
                  <a:pt x="92" y="3"/>
                </a:lnTo>
                <a:lnTo>
                  <a:pt x="90" y="2"/>
                </a:lnTo>
                <a:lnTo>
                  <a:pt x="80" y="3"/>
                </a:lnTo>
                <a:lnTo>
                  <a:pt x="77" y="2"/>
                </a:lnTo>
                <a:lnTo>
                  <a:pt x="73" y="3"/>
                </a:lnTo>
                <a:lnTo>
                  <a:pt x="71" y="5"/>
                </a:lnTo>
                <a:lnTo>
                  <a:pt x="73" y="7"/>
                </a:lnTo>
                <a:lnTo>
                  <a:pt x="71" y="11"/>
                </a:lnTo>
                <a:lnTo>
                  <a:pt x="71" y="15"/>
                </a:lnTo>
                <a:lnTo>
                  <a:pt x="69" y="22"/>
                </a:lnTo>
                <a:lnTo>
                  <a:pt x="73" y="26"/>
                </a:lnTo>
                <a:lnTo>
                  <a:pt x="71" y="28"/>
                </a:lnTo>
                <a:lnTo>
                  <a:pt x="65" y="28"/>
                </a:lnTo>
                <a:lnTo>
                  <a:pt x="62" y="32"/>
                </a:lnTo>
                <a:lnTo>
                  <a:pt x="60" y="35"/>
                </a:lnTo>
                <a:lnTo>
                  <a:pt x="54" y="37"/>
                </a:lnTo>
                <a:lnTo>
                  <a:pt x="50" y="43"/>
                </a:lnTo>
                <a:lnTo>
                  <a:pt x="43" y="47"/>
                </a:lnTo>
                <a:lnTo>
                  <a:pt x="39" y="48"/>
                </a:lnTo>
                <a:lnTo>
                  <a:pt x="39" y="50"/>
                </a:lnTo>
                <a:lnTo>
                  <a:pt x="41" y="56"/>
                </a:lnTo>
                <a:lnTo>
                  <a:pt x="41" y="60"/>
                </a:lnTo>
                <a:lnTo>
                  <a:pt x="32" y="60"/>
                </a:lnTo>
                <a:lnTo>
                  <a:pt x="32" y="58"/>
                </a:lnTo>
                <a:lnTo>
                  <a:pt x="32" y="63"/>
                </a:lnTo>
                <a:lnTo>
                  <a:pt x="28" y="67"/>
                </a:lnTo>
                <a:lnTo>
                  <a:pt x="26" y="67"/>
                </a:lnTo>
                <a:lnTo>
                  <a:pt x="26" y="69"/>
                </a:lnTo>
                <a:lnTo>
                  <a:pt x="18" y="71"/>
                </a:lnTo>
                <a:lnTo>
                  <a:pt x="18" y="75"/>
                </a:lnTo>
                <a:lnTo>
                  <a:pt x="15" y="76"/>
                </a:lnTo>
                <a:lnTo>
                  <a:pt x="13" y="78"/>
                </a:lnTo>
                <a:lnTo>
                  <a:pt x="11" y="78"/>
                </a:lnTo>
                <a:lnTo>
                  <a:pt x="9" y="82"/>
                </a:lnTo>
                <a:lnTo>
                  <a:pt x="5" y="84"/>
                </a:lnTo>
                <a:lnTo>
                  <a:pt x="1" y="86"/>
                </a:lnTo>
                <a:lnTo>
                  <a:pt x="0" y="86"/>
                </a:lnTo>
                <a:lnTo>
                  <a:pt x="0" y="88"/>
                </a:lnTo>
                <a:lnTo>
                  <a:pt x="5" y="9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9" name="Freeform 1167">
            <a:extLst>
              <a:ext uri="{FF2B5EF4-FFF2-40B4-BE49-F238E27FC236}">
                <a16:creationId xmlns:a16="http://schemas.microsoft.com/office/drawing/2014/main" id="{B697F48A-58E7-465F-9A7B-32D39B725093}"/>
              </a:ext>
            </a:extLst>
          </p:cNvPr>
          <p:cNvSpPr>
            <a:spLocks/>
          </p:cNvSpPr>
          <p:nvPr/>
        </p:nvSpPr>
        <p:spPr bwMode="auto">
          <a:xfrm>
            <a:off x="3593224" y="1206376"/>
            <a:ext cx="202319" cy="113299"/>
          </a:xfrm>
          <a:custGeom>
            <a:avLst/>
            <a:gdLst>
              <a:gd name="T0" fmla="*/ 2 w 125"/>
              <a:gd name="T1" fmla="*/ 47 h 70"/>
              <a:gd name="T2" fmla="*/ 0 w 125"/>
              <a:gd name="T3" fmla="*/ 53 h 70"/>
              <a:gd name="T4" fmla="*/ 6 w 125"/>
              <a:gd name="T5" fmla="*/ 55 h 70"/>
              <a:gd name="T6" fmla="*/ 13 w 125"/>
              <a:gd name="T7" fmla="*/ 53 h 70"/>
              <a:gd name="T8" fmla="*/ 19 w 125"/>
              <a:gd name="T9" fmla="*/ 62 h 70"/>
              <a:gd name="T10" fmla="*/ 21 w 125"/>
              <a:gd name="T11" fmla="*/ 56 h 70"/>
              <a:gd name="T12" fmla="*/ 29 w 125"/>
              <a:gd name="T13" fmla="*/ 51 h 70"/>
              <a:gd name="T14" fmla="*/ 27 w 125"/>
              <a:gd name="T15" fmla="*/ 56 h 70"/>
              <a:gd name="T16" fmla="*/ 25 w 125"/>
              <a:gd name="T17" fmla="*/ 64 h 70"/>
              <a:gd name="T18" fmla="*/ 27 w 125"/>
              <a:gd name="T19" fmla="*/ 68 h 70"/>
              <a:gd name="T20" fmla="*/ 29 w 125"/>
              <a:gd name="T21" fmla="*/ 70 h 70"/>
              <a:gd name="T22" fmla="*/ 38 w 125"/>
              <a:gd name="T23" fmla="*/ 64 h 70"/>
              <a:gd name="T24" fmla="*/ 42 w 125"/>
              <a:gd name="T25" fmla="*/ 56 h 70"/>
              <a:gd name="T26" fmla="*/ 47 w 125"/>
              <a:gd name="T27" fmla="*/ 49 h 70"/>
              <a:gd name="T28" fmla="*/ 47 w 125"/>
              <a:gd name="T29" fmla="*/ 55 h 70"/>
              <a:gd name="T30" fmla="*/ 49 w 125"/>
              <a:gd name="T31" fmla="*/ 62 h 70"/>
              <a:gd name="T32" fmla="*/ 53 w 125"/>
              <a:gd name="T33" fmla="*/ 55 h 70"/>
              <a:gd name="T34" fmla="*/ 61 w 125"/>
              <a:gd name="T35" fmla="*/ 45 h 70"/>
              <a:gd name="T36" fmla="*/ 62 w 125"/>
              <a:gd name="T37" fmla="*/ 43 h 70"/>
              <a:gd name="T38" fmla="*/ 70 w 125"/>
              <a:gd name="T39" fmla="*/ 32 h 70"/>
              <a:gd name="T40" fmla="*/ 77 w 125"/>
              <a:gd name="T41" fmla="*/ 32 h 70"/>
              <a:gd name="T42" fmla="*/ 79 w 125"/>
              <a:gd name="T43" fmla="*/ 36 h 70"/>
              <a:gd name="T44" fmla="*/ 74 w 125"/>
              <a:gd name="T45" fmla="*/ 45 h 70"/>
              <a:gd name="T46" fmla="*/ 66 w 125"/>
              <a:gd name="T47" fmla="*/ 55 h 70"/>
              <a:gd name="T48" fmla="*/ 66 w 125"/>
              <a:gd name="T49" fmla="*/ 62 h 70"/>
              <a:gd name="T50" fmla="*/ 74 w 125"/>
              <a:gd name="T51" fmla="*/ 62 h 70"/>
              <a:gd name="T52" fmla="*/ 77 w 125"/>
              <a:gd name="T53" fmla="*/ 55 h 70"/>
              <a:gd name="T54" fmla="*/ 85 w 125"/>
              <a:gd name="T55" fmla="*/ 51 h 70"/>
              <a:gd name="T56" fmla="*/ 91 w 125"/>
              <a:gd name="T57" fmla="*/ 51 h 70"/>
              <a:gd name="T58" fmla="*/ 100 w 125"/>
              <a:gd name="T59" fmla="*/ 47 h 70"/>
              <a:gd name="T60" fmla="*/ 104 w 125"/>
              <a:gd name="T61" fmla="*/ 32 h 70"/>
              <a:gd name="T62" fmla="*/ 111 w 125"/>
              <a:gd name="T63" fmla="*/ 36 h 70"/>
              <a:gd name="T64" fmla="*/ 108 w 125"/>
              <a:gd name="T65" fmla="*/ 27 h 70"/>
              <a:gd name="T66" fmla="*/ 115 w 125"/>
              <a:gd name="T67" fmla="*/ 21 h 70"/>
              <a:gd name="T68" fmla="*/ 123 w 125"/>
              <a:gd name="T69" fmla="*/ 21 h 70"/>
              <a:gd name="T70" fmla="*/ 125 w 125"/>
              <a:gd name="T71" fmla="*/ 8 h 70"/>
              <a:gd name="T72" fmla="*/ 125 w 125"/>
              <a:gd name="T73" fmla="*/ 0 h 70"/>
              <a:gd name="T74" fmla="*/ 115 w 125"/>
              <a:gd name="T75" fmla="*/ 2 h 70"/>
              <a:gd name="T76" fmla="*/ 115 w 125"/>
              <a:gd name="T77" fmla="*/ 12 h 70"/>
              <a:gd name="T78" fmla="*/ 111 w 125"/>
              <a:gd name="T79" fmla="*/ 10 h 70"/>
              <a:gd name="T80" fmla="*/ 108 w 125"/>
              <a:gd name="T81" fmla="*/ 10 h 70"/>
              <a:gd name="T82" fmla="*/ 102 w 125"/>
              <a:gd name="T83" fmla="*/ 2 h 70"/>
              <a:gd name="T84" fmla="*/ 94 w 125"/>
              <a:gd name="T85" fmla="*/ 2 h 70"/>
              <a:gd name="T86" fmla="*/ 81 w 125"/>
              <a:gd name="T87" fmla="*/ 4 h 70"/>
              <a:gd name="T88" fmla="*/ 77 w 125"/>
              <a:gd name="T89" fmla="*/ 8 h 70"/>
              <a:gd name="T90" fmla="*/ 64 w 125"/>
              <a:gd name="T91" fmla="*/ 17 h 70"/>
              <a:gd name="T92" fmla="*/ 55 w 125"/>
              <a:gd name="T93" fmla="*/ 21 h 70"/>
              <a:gd name="T94" fmla="*/ 47 w 125"/>
              <a:gd name="T95" fmla="*/ 25 h 70"/>
              <a:gd name="T96" fmla="*/ 40 w 125"/>
              <a:gd name="T97" fmla="*/ 27 h 70"/>
              <a:gd name="T98" fmla="*/ 29 w 125"/>
              <a:gd name="T99" fmla="*/ 32 h 70"/>
              <a:gd name="T100" fmla="*/ 13 w 125"/>
              <a:gd name="T101" fmla="*/ 34 h 70"/>
              <a:gd name="T102" fmla="*/ 4 w 125"/>
              <a:gd name="T103" fmla="*/ 40 h 70"/>
              <a:gd name="T104" fmla="*/ 6 w 125"/>
              <a:gd name="T105" fmla="*/ 4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5" h="70">
                <a:moveTo>
                  <a:pt x="6" y="45"/>
                </a:moveTo>
                <a:lnTo>
                  <a:pt x="4" y="45"/>
                </a:lnTo>
                <a:lnTo>
                  <a:pt x="2" y="47"/>
                </a:lnTo>
                <a:lnTo>
                  <a:pt x="4" y="49"/>
                </a:lnTo>
                <a:lnTo>
                  <a:pt x="4" y="51"/>
                </a:lnTo>
                <a:lnTo>
                  <a:pt x="0" y="53"/>
                </a:lnTo>
                <a:lnTo>
                  <a:pt x="0" y="55"/>
                </a:lnTo>
                <a:lnTo>
                  <a:pt x="2" y="55"/>
                </a:lnTo>
                <a:lnTo>
                  <a:pt x="6" y="55"/>
                </a:lnTo>
                <a:lnTo>
                  <a:pt x="8" y="53"/>
                </a:lnTo>
                <a:lnTo>
                  <a:pt x="10" y="51"/>
                </a:lnTo>
                <a:lnTo>
                  <a:pt x="13" y="53"/>
                </a:lnTo>
                <a:lnTo>
                  <a:pt x="15" y="56"/>
                </a:lnTo>
                <a:lnTo>
                  <a:pt x="15" y="60"/>
                </a:lnTo>
                <a:lnTo>
                  <a:pt x="19" y="62"/>
                </a:lnTo>
                <a:lnTo>
                  <a:pt x="19" y="60"/>
                </a:lnTo>
                <a:lnTo>
                  <a:pt x="21" y="56"/>
                </a:lnTo>
                <a:lnTo>
                  <a:pt x="21" y="56"/>
                </a:lnTo>
                <a:lnTo>
                  <a:pt x="23" y="53"/>
                </a:lnTo>
                <a:lnTo>
                  <a:pt x="25" y="53"/>
                </a:lnTo>
                <a:lnTo>
                  <a:pt x="29" y="51"/>
                </a:lnTo>
                <a:lnTo>
                  <a:pt x="30" y="51"/>
                </a:lnTo>
                <a:lnTo>
                  <a:pt x="30" y="55"/>
                </a:lnTo>
                <a:lnTo>
                  <a:pt x="27" y="56"/>
                </a:lnTo>
                <a:lnTo>
                  <a:pt x="25" y="60"/>
                </a:lnTo>
                <a:lnTo>
                  <a:pt x="27" y="62"/>
                </a:lnTo>
                <a:lnTo>
                  <a:pt x="25" y="64"/>
                </a:lnTo>
                <a:lnTo>
                  <a:pt x="23" y="66"/>
                </a:lnTo>
                <a:lnTo>
                  <a:pt x="25" y="70"/>
                </a:lnTo>
                <a:lnTo>
                  <a:pt x="27" y="68"/>
                </a:lnTo>
                <a:lnTo>
                  <a:pt x="29" y="68"/>
                </a:lnTo>
                <a:lnTo>
                  <a:pt x="29" y="70"/>
                </a:lnTo>
                <a:lnTo>
                  <a:pt x="29" y="70"/>
                </a:lnTo>
                <a:lnTo>
                  <a:pt x="34" y="66"/>
                </a:lnTo>
                <a:lnTo>
                  <a:pt x="36" y="64"/>
                </a:lnTo>
                <a:lnTo>
                  <a:pt x="38" y="64"/>
                </a:lnTo>
                <a:lnTo>
                  <a:pt x="42" y="60"/>
                </a:lnTo>
                <a:lnTo>
                  <a:pt x="40" y="58"/>
                </a:lnTo>
                <a:lnTo>
                  <a:pt x="42" y="56"/>
                </a:lnTo>
                <a:lnTo>
                  <a:pt x="45" y="55"/>
                </a:lnTo>
                <a:lnTo>
                  <a:pt x="45" y="51"/>
                </a:lnTo>
                <a:lnTo>
                  <a:pt x="47" y="49"/>
                </a:lnTo>
                <a:lnTo>
                  <a:pt x="47" y="51"/>
                </a:lnTo>
                <a:lnTo>
                  <a:pt x="47" y="53"/>
                </a:lnTo>
                <a:lnTo>
                  <a:pt x="47" y="55"/>
                </a:lnTo>
                <a:lnTo>
                  <a:pt x="47" y="60"/>
                </a:lnTo>
                <a:lnTo>
                  <a:pt x="47" y="62"/>
                </a:lnTo>
                <a:lnTo>
                  <a:pt x="49" y="62"/>
                </a:lnTo>
                <a:lnTo>
                  <a:pt x="53" y="58"/>
                </a:lnTo>
                <a:lnTo>
                  <a:pt x="53" y="56"/>
                </a:lnTo>
                <a:lnTo>
                  <a:pt x="53" y="55"/>
                </a:lnTo>
                <a:lnTo>
                  <a:pt x="55" y="53"/>
                </a:lnTo>
                <a:lnTo>
                  <a:pt x="59" y="49"/>
                </a:lnTo>
                <a:lnTo>
                  <a:pt x="61" y="45"/>
                </a:lnTo>
                <a:lnTo>
                  <a:pt x="59" y="42"/>
                </a:lnTo>
                <a:lnTo>
                  <a:pt x="61" y="40"/>
                </a:lnTo>
                <a:lnTo>
                  <a:pt x="62" y="43"/>
                </a:lnTo>
                <a:lnTo>
                  <a:pt x="68" y="40"/>
                </a:lnTo>
                <a:lnTo>
                  <a:pt x="70" y="34"/>
                </a:lnTo>
                <a:lnTo>
                  <a:pt x="70" y="32"/>
                </a:lnTo>
                <a:lnTo>
                  <a:pt x="74" y="30"/>
                </a:lnTo>
                <a:lnTo>
                  <a:pt x="76" y="30"/>
                </a:lnTo>
                <a:lnTo>
                  <a:pt x="77" y="32"/>
                </a:lnTo>
                <a:lnTo>
                  <a:pt x="79" y="28"/>
                </a:lnTo>
                <a:lnTo>
                  <a:pt x="81" y="30"/>
                </a:lnTo>
                <a:lnTo>
                  <a:pt x="79" y="36"/>
                </a:lnTo>
                <a:lnTo>
                  <a:pt x="76" y="40"/>
                </a:lnTo>
                <a:lnTo>
                  <a:pt x="76" y="43"/>
                </a:lnTo>
                <a:lnTo>
                  <a:pt x="74" y="45"/>
                </a:lnTo>
                <a:lnTo>
                  <a:pt x="74" y="47"/>
                </a:lnTo>
                <a:lnTo>
                  <a:pt x="70" y="49"/>
                </a:lnTo>
                <a:lnTo>
                  <a:pt x="66" y="55"/>
                </a:lnTo>
                <a:lnTo>
                  <a:pt x="66" y="56"/>
                </a:lnTo>
                <a:lnTo>
                  <a:pt x="68" y="60"/>
                </a:lnTo>
                <a:lnTo>
                  <a:pt x="66" y="62"/>
                </a:lnTo>
                <a:lnTo>
                  <a:pt x="70" y="64"/>
                </a:lnTo>
                <a:lnTo>
                  <a:pt x="72" y="64"/>
                </a:lnTo>
                <a:lnTo>
                  <a:pt x="74" y="62"/>
                </a:lnTo>
                <a:lnTo>
                  <a:pt x="77" y="62"/>
                </a:lnTo>
                <a:lnTo>
                  <a:pt x="77" y="58"/>
                </a:lnTo>
                <a:lnTo>
                  <a:pt x="77" y="55"/>
                </a:lnTo>
                <a:lnTo>
                  <a:pt x="81" y="53"/>
                </a:lnTo>
                <a:lnTo>
                  <a:pt x="81" y="51"/>
                </a:lnTo>
                <a:lnTo>
                  <a:pt x="85" y="51"/>
                </a:lnTo>
                <a:lnTo>
                  <a:pt x="87" y="49"/>
                </a:lnTo>
                <a:lnTo>
                  <a:pt x="87" y="51"/>
                </a:lnTo>
                <a:lnTo>
                  <a:pt x="91" y="51"/>
                </a:lnTo>
                <a:lnTo>
                  <a:pt x="93" y="49"/>
                </a:lnTo>
                <a:lnTo>
                  <a:pt x="98" y="49"/>
                </a:lnTo>
                <a:lnTo>
                  <a:pt x="100" y="47"/>
                </a:lnTo>
                <a:lnTo>
                  <a:pt x="102" y="42"/>
                </a:lnTo>
                <a:lnTo>
                  <a:pt x="104" y="36"/>
                </a:lnTo>
                <a:lnTo>
                  <a:pt x="104" y="32"/>
                </a:lnTo>
                <a:lnTo>
                  <a:pt x="106" y="32"/>
                </a:lnTo>
                <a:lnTo>
                  <a:pt x="108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2"/>
                </a:lnTo>
                <a:lnTo>
                  <a:pt x="108" y="27"/>
                </a:lnTo>
                <a:lnTo>
                  <a:pt x="108" y="25"/>
                </a:lnTo>
                <a:lnTo>
                  <a:pt x="111" y="23"/>
                </a:lnTo>
                <a:lnTo>
                  <a:pt x="115" y="21"/>
                </a:lnTo>
                <a:lnTo>
                  <a:pt x="119" y="21"/>
                </a:lnTo>
                <a:lnTo>
                  <a:pt x="121" y="21"/>
                </a:lnTo>
                <a:lnTo>
                  <a:pt x="123" y="21"/>
                </a:lnTo>
                <a:lnTo>
                  <a:pt x="125" y="17"/>
                </a:lnTo>
                <a:lnTo>
                  <a:pt x="125" y="15"/>
                </a:lnTo>
                <a:lnTo>
                  <a:pt x="125" y="8"/>
                </a:lnTo>
                <a:lnTo>
                  <a:pt x="125" y="6"/>
                </a:lnTo>
                <a:lnTo>
                  <a:pt x="125" y="4"/>
                </a:lnTo>
                <a:lnTo>
                  <a:pt x="125" y="0"/>
                </a:lnTo>
                <a:lnTo>
                  <a:pt x="123" y="0"/>
                </a:lnTo>
                <a:lnTo>
                  <a:pt x="119" y="0"/>
                </a:lnTo>
                <a:lnTo>
                  <a:pt x="115" y="2"/>
                </a:lnTo>
                <a:lnTo>
                  <a:pt x="115" y="8"/>
                </a:lnTo>
                <a:lnTo>
                  <a:pt x="115" y="10"/>
                </a:lnTo>
                <a:lnTo>
                  <a:pt x="115" y="12"/>
                </a:lnTo>
                <a:lnTo>
                  <a:pt x="113" y="12"/>
                </a:lnTo>
                <a:lnTo>
                  <a:pt x="111" y="10"/>
                </a:lnTo>
                <a:lnTo>
                  <a:pt x="111" y="10"/>
                </a:lnTo>
                <a:lnTo>
                  <a:pt x="111" y="12"/>
                </a:lnTo>
                <a:lnTo>
                  <a:pt x="110" y="12"/>
                </a:lnTo>
                <a:lnTo>
                  <a:pt x="108" y="10"/>
                </a:lnTo>
                <a:lnTo>
                  <a:pt x="108" y="6"/>
                </a:lnTo>
                <a:lnTo>
                  <a:pt x="104" y="2"/>
                </a:lnTo>
                <a:lnTo>
                  <a:pt x="102" y="2"/>
                </a:lnTo>
                <a:lnTo>
                  <a:pt x="102" y="4"/>
                </a:lnTo>
                <a:lnTo>
                  <a:pt x="98" y="4"/>
                </a:lnTo>
                <a:lnTo>
                  <a:pt x="94" y="2"/>
                </a:lnTo>
                <a:lnTo>
                  <a:pt x="93" y="2"/>
                </a:lnTo>
                <a:lnTo>
                  <a:pt x="85" y="2"/>
                </a:lnTo>
                <a:lnTo>
                  <a:pt x="81" y="4"/>
                </a:lnTo>
                <a:lnTo>
                  <a:pt x="79" y="6"/>
                </a:lnTo>
                <a:lnTo>
                  <a:pt x="77" y="10"/>
                </a:lnTo>
                <a:lnTo>
                  <a:pt x="77" y="8"/>
                </a:lnTo>
                <a:lnTo>
                  <a:pt x="76" y="8"/>
                </a:lnTo>
                <a:lnTo>
                  <a:pt x="68" y="13"/>
                </a:lnTo>
                <a:lnTo>
                  <a:pt x="64" y="17"/>
                </a:lnTo>
                <a:lnTo>
                  <a:pt x="62" y="17"/>
                </a:lnTo>
                <a:lnTo>
                  <a:pt x="59" y="19"/>
                </a:lnTo>
                <a:lnTo>
                  <a:pt x="55" y="21"/>
                </a:lnTo>
                <a:lnTo>
                  <a:pt x="53" y="23"/>
                </a:lnTo>
                <a:lnTo>
                  <a:pt x="51" y="25"/>
                </a:lnTo>
                <a:lnTo>
                  <a:pt x="47" y="25"/>
                </a:lnTo>
                <a:lnTo>
                  <a:pt x="45" y="25"/>
                </a:lnTo>
                <a:lnTo>
                  <a:pt x="42" y="25"/>
                </a:lnTo>
                <a:lnTo>
                  <a:pt x="40" y="27"/>
                </a:lnTo>
                <a:lnTo>
                  <a:pt x="38" y="27"/>
                </a:lnTo>
                <a:lnTo>
                  <a:pt x="32" y="30"/>
                </a:lnTo>
                <a:lnTo>
                  <a:pt x="29" y="32"/>
                </a:lnTo>
                <a:lnTo>
                  <a:pt x="25" y="32"/>
                </a:lnTo>
                <a:lnTo>
                  <a:pt x="21" y="32"/>
                </a:lnTo>
                <a:lnTo>
                  <a:pt x="13" y="34"/>
                </a:lnTo>
                <a:lnTo>
                  <a:pt x="12" y="40"/>
                </a:lnTo>
                <a:lnTo>
                  <a:pt x="8" y="40"/>
                </a:lnTo>
                <a:lnTo>
                  <a:pt x="4" y="40"/>
                </a:lnTo>
                <a:lnTo>
                  <a:pt x="2" y="43"/>
                </a:lnTo>
                <a:lnTo>
                  <a:pt x="6" y="43"/>
                </a:lnTo>
                <a:lnTo>
                  <a:pt x="6" y="4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0" name="Freeform 1168">
            <a:extLst>
              <a:ext uri="{FF2B5EF4-FFF2-40B4-BE49-F238E27FC236}">
                <a16:creationId xmlns:a16="http://schemas.microsoft.com/office/drawing/2014/main" id="{CB2F58B9-F07B-4242-A849-3BA5D8414046}"/>
              </a:ext>
            </a:extLst>
          </p:cNvPr>
          <p:cNvSpPr>
            <a:spLocks/>
          </p:cNvSpPr>
          <p:nvPr/>
        </p:nvSpPr>
        <p:spPr bwMode="auto">
          <a:xfrm>
            <a:off x="3782595" y="1275974"/>
            <a:ext cx="24278" cy="16186"/>
          </a:xfrm>
          <a:custGeom>
            <a:avLst/>
            <a:gdLst>
              <a:gd name="T0" fmla="*/ 2 w 15"/>
              <a:gd name="T1" fmla="*/ 0 h 10"/>
              <a:gd name="T2" fmla="*/ 0 w 15"/>
              <a:gd name="T3" fmla="*/ 2 h 10"/>
              <a:gd name="T4" fmla="*/ 0 w 15"/>
              <a:gd name="T5" fmla="*/ 2 h 10"/>
              <a:gd name="T6" fmla="*/ 2 w 15"/>
              <a:gd name="T7" fmla="*/ 2 h 10"/>
              <a:gd name="T8" fmla="*/ 4 w 15"/>
              <a:gd name="T9" fmla="*/ 6 h 10"/>
              <a:gd name="T10" fmla="*/ 6 w 15"/>
              <a:gd name="T11" fmla="*/ 8 h 10"/>
              <a:gd name="T12" fmla="*/ 8 w 15"/>
              <a:gd name="T13" fmla="*/ 8 h 10"/>
              <a:gd name="T14" fmla="*/ 11 w 15"/>
              <a:gd name="T15" fmla="*/ 10 h 10"/>
              <a:gd name="T16" fmla="*/ 13 w 15"/>
              <a:gd name="T17" fmla="*/ 8 h 10"/>
              <a:gd name="T18" fmla="*/ 15 w 15"/>
              <a:gd name="T19" fmla="*/ 6 h 10"/>
              <a:gd name="T20" fmla="*/ 15 w 15"/>
              <a:gd name="T21" fmla="*/ 4 h 10"/>
              <a:gd name="T22" fmla="*/ 13 w 15"/>
              <a:gd name="T23" fmla="*/ 2 h 10"/>
              <a:gd name="T24" fmla="*/ 11 w 15"/>
              <a:gd name="T25" fmla="*/ 0 h 10"/>
              <a:gd name="T26" fmla="*/ 9 w 15"/>
              <a:gd name="T27" fmla="*/ 2 h 10"/>
              <a:gd name="T28" fmla="*/ 4 w 15"/>
              <a:gd name="T29" fmla="*/ 0 h 10"/>
              <a:gd name="T30" fmla="*/ 2 w 15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10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6"/>
                </a:lnTo>
                <a:lnTo>
                  <a:pt x="6" y="8"/>
                </a:lnTo>
                <a:lnTo>
                  <a:pt x="8" y="8"/>
                </a:lnTo>
                <a:lnTo>
                  <a:pt x="11" y="10"/>
                </a:lnTo>
                <a:lnTo>
                  <a:pt x="13" y="8"/>
                </a:lnTo>
                <a:lnTo>
                  <a:pt x="15" y="6"/>
                </a:lnTo>
                <a:lnTo>
                  <a:pt x="15" y="4"/>
                </a:lnTo>
                <a:lnTo>
                  <a:pt x="13" y="2"/>
                </a:lnTo>
                <a:lnTo>
                  <a:pt x="11" y="0"/>
                </a:lnTo>
                <a:lnTo>
                  <a:pt x="9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1" name="Freeform 1169">
            <a:extLst>
              <a:ext uri="{FF2B5EF4-FFF2-40B4-BE49-F238E27FC236}">
                <a16:creationId xmlns:a16="http://schemas.microsoft.com/office/drawing/2014/main" id="{4DB82636-4611-4E54-B793-63E9B16409EF}"/>
              </a:ext>
            </a:extLst>
          </p:cNvPr>
          <p:cNvSpPr>
            <a:spLocks/>
          </p:cNvSpPr>
          <p:nvPr/>
        </p:nvSpPr>
        <p:spPr bwMode="auto">
          <a:xfrm>
            <a:off x="3295410" y="1674138"/>
            <a:ext cx="4856" cy="6474"/>
          </a:xfrm>
          <a:custGeom>
            <a:avLst/>
            <a:gdLst>
              <a:gd name="T0" fmla="*/ 2 w 3"/>
              <a:gd name="T1" fmla="*/ 2 h 4"/>
              <a:gd name="T2" fmla="*/ 2 w 3"/>
              <a:gd name="T3" fmla="*/ 2 h 4"/>
              <a:gd name="T4" fmla="*/ 3 w 3"/>
              <a:gd name="T5" fmla="*/ 0 h 4"/>
              <a:gd name="T6" fmla="*/ 0 w 3"/>
              <a:gd name="T7" fmla="*/ 0 h 4"/>
              <a:gd name="T8" fmla="*/ 0 w 3"/>
              <a:gd name="T9" fmla="*/ 2 h 4"/>
              <a:gd name="T10" fmla="*/ 2 w 3"/>
              <a:gd name="T11" fmla="*/ 4 h 4"/>
              <a:gd name="T12" fmla="*/ 2 w 3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4">
                <a:moveTo>
                  <a:pt x="2" y="2"/>
                </a:moveTo>
                <a:lnTo>
                  <a:pt x="2" y="2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2" name="Freeform 1170">
            <a:extLst>
              <a:ext uri="{FF2B5EF4-FFF2-40B4-BE49-F238E27FC236}">
                <a16:creationId xmlns:a16="http://schemas.microsoft.com/office/drawing/2014/main" id="{8DE9CA34-5905-43AD-8907-2C84A58E8558}"/>
              </a:ext>
            </a:extLst>
          </p:cNvPr>
          <p:cNvSpPr>
            <a:spLocks/>
          </p:cNvSpPr>
          <p:nvPr/>
        </p:nvSpPr>
        <p:spPr bwMode="auto">
          <a:xfrm>
            <a:off x="2737009" y="2528734"/>
            <a:ext cx="14567" cy="24278"/>
          </a:xfrm>
          <a:custGeom>
            <a:avLst/>
            <a:gdLst>
              <a:gd name="T0" fmla="*/ 0 w 9"/>
              <a:gd name="T1" fmla="*/ 2 h 15"/>
              <a:gd name="T2" fmla="*/ 0 w 9"/>
              <a:gd name="T3" fmla="*/ 6 h 15"/>
              <a:gd name="T4" fmla="*/ 6 w 9"/>
              <a:gd name="T5" fmla="*/ 11 h 15"/>
              <a:gd name="T6" fmla="*/ 6 w 9"/>
              <a:gd name="T7" fmla="*/ 15 h 15"/>
              <a:gd name="T8" fmla="*/ 8 w 9"/>
              <a:gd name="T9" fmla="*/ 15 h 15"/>
              <a:gd name="T10" fmla="*/ 9 w 9"/>
              <a:gd name="T11" fmla="*/ 13 h 15"/>
              <a:gd name="T12" fmla="*/ 8 w 9"/>
              <a:gd name="T13" fmla="*/ 8 h 15"/>
              <a:gd name="T14" fmla="*/ 0 w 9"/>
              <a:gd name="T15" fmla="*/ 0 h 15"/>
              <a:gd name="T16" fmla="*/ 0 w 9"/>
              <a:gd name="T17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5">
                <a:moveTo>
                  <a:pt x="0" y="2"/>
                </a:moveTo>
                <a:lnTo>
                  <a:pt x="0" y="6"/>
                </a:lnTo>
                <a:lnTo>
                  <a:pt x="6" y="11"/>
                </a:lnTo>
                <a:lnTo>
                  <a:pt x="6" y="15"/>
                </a:lnTo>
                <a:lnTo>
                  <a:pt x="8" y="15"/>
                </a:lnTo>
                <a:lnTo>
                  <a:pt x="9" y="13"/>
                </a:lnTo>
                <a:lnTo>
                  <a:pt x="8" y="8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3" name="Freeform 1171">
            <a:extLst>
              <a:ext uri="{FF2B5EF4-FFF2-40B4-BE49-F238E27FC236}">
                <a16:creationId xmlns:a16="http://schemas.microsoft.com/office/drawing/2014/main" id="{744E9EEB-2DEC-4D5E-A492-42B1B4E3FD0F}"/>
              </a:ext>
            </a:extLst>
          </p:cNvPr>
          <p:cNvSpPr>
            <a:spLocks/>
          </p:cNvSpPr>
          <p:nvPr/>
        </p:nvSpPr>
        <p:spPr bwMode="auto">
          <a:xfrm>
            <a:off x="3847337" y="1206376"/>
            <a:ext cx="90639" cy="61505"/>
          </a:xfrm>
          <a:custGeom>
            <a:avLst/>
            <a:gdLst>
              <a:gd name="T0" fmla="*/ 3 w 56"/>
              <a:gd name="T1" fmla="*/ 12 h 38"/>
              <a:gd name="T2" fmla="*/ 3 w 56"/>
              <a:gd name="T3" fmla="*/ 15 h 38"/>
              <a:gd name="T4" fmla="*/ 0 w 56"/>
              <a:gd name="T5" fmla="*/ 17 h 38"/>
              <a:gd name="T6" fmla="*/ 1 w 56"/>
              <a:gd name="T7" fmla="*/ 21 h 38"/>
              <a:gd name="T8" fmla="*/ 1 w 56"/>
              <a:gd name="T9" fmla="*/ 25 h 38"/>
              <a:gd name="T10" fmla="*/ 3 w 56"/>
              <a:gd name="T11" fmla="*/ 27 h 38"/>
              <a:gd name="T12" fmla="*/ 7 w 56"/>
              <a:gd name="T13" fmla="*/ 28 h 38"/>
              <a:gd name="T14" fmla="*/ 9 w 56"/>
              <a:gd name="T15" fmla="*/ 32 h 38"/>
              <a:gd name="T16" fmla="*/ 7 w 56"/>
              <a:gd name="T17" fmla="*/ 34 h 38"/>
              <a:gd name="T18" fmla="*/ 9 w 56"/>
              <a:gd name="T19" fmla="*/ 36 h 38"/>
              <a:gd name="T20" fmla="*/ 11 w 56"/>
              <a:gd name="T21" fmla="*/ 36 h 38"/>
              <a:gd name="T22" fmla="*/ 15 w 56"/>
              <a:gd name="T23" fmla="*/ 36 h 38"/>
              <a:gd name="T24" fmla="*/ 17 w 56"/>
              <a:gd name="T25" fmla="*/ 34 h 38"/>
              <a:gd name="T26" fmla="*/ 20 w 56"/>
              <a:gd name="T27" fmla="*/ 38 h 38"/>
              <a:gd name="T28" fmla="*/ 24 w 56"/>
              <a:gd name="T29" fmla="*/ 38 h 38"/>
              <a:gd name="T30" fmla="*/ 28 w 56"/>
              <a:gd name="T31" fmla="*/ 36 h 38"/>
              <a:gd name="T32" fmla="*/ 32 w 56"/>
              <a:gd name="T33" fmla="*/ 36 h 38"/>
              <a:gd name="T34" fmla="*/ 33 w 56"/>
              <a:gd name="T35" fmla="*/ 32 h 38"/>
              <a:gd name="T36" fmla="*/ 33 w 56"/>
              <a:gd name="T37" fmla="*/ 32 h 38"/>
              <a:gd name="T38" fmla="*/ 35 w 56"/>
              <a:gd name="T39" fmla="*/ 30 h 38"/>
              <a:gd name="T40" fmla="*/ 37 w 56"/>
              <a:gd name="T41" fmla="*/ 28 h 38"/>
              <a:gd name="T42" fmla="*/ 41 w 56"/>
              <a:gd name="T43" fmla="*/ 23 h 38"/>
              <a:gd name="T44" fmla="*/ 41 w 56"/>
              <a:gd name="T45" fmla="*/ 21 h 38"/>
              <a:gd name="T46" fmla="*/ 39 w 56"/>
              <a:gd name="T47" fmla="*/ 21 h 38"/>
              <a:gd name="T48" fmla="*/ 35 w 56"/>
              <a:gd name="T49" fmla="*/ 21 h 38"/>
              <a:gd name="T50" fmla="*/ 35 w 56"/>
              <a:gd name="T51" fmla="*/ 19 h 38"/>
              <a:gd name="T52" fmla="*/ 39 w 56"/>
              <a:gd name="T53" fmla="*/ 15 h 38"/>
              <a:gd name="T54" fmla="*/ 43 w 56"/>
              <a:gd name="T55" fmla="*/ 15 h 38"/>
              <a:gd name="T56" fmla="*/ 50 w 56"/>
              <a:gd name="T57" fmla="*/ 13 h 38"/>
              <a:gd name="T58" fmla="*/ 52 w 56"/>
              <a:gd name="T59" fmla="*/ 13 h 38"/>
              <a:gd name="T60" fmla="*/ 56 w 56"/>
              <a:gd name="T61" fmla="*/ 8 h 38"/>
              <a:gd name="T62" fmla="*/ 56 w 56"/>
              <a:gd name="T63" fmla="*/ 6 h 38"/>
              <a:gd name="T64" fmla="*/ 50 w 56"/>
              <a:gd name="T65" fmla="*/ 6 h 38"/>
              <a:gd name="T66" fmla="*/ 50 w 56"/>
              <a:gd name="T67" fmla="*/ 4 h 38"/>
              <a:gd name="T68" fmla="*/ 47 w 56"/>
              <a:gd name="T69" fmla="*/ 4 h 38"/>
              <a:gd name="T70" fmla="*/ 41 w 56"/>
              <a:gd name="T71" fmla="*/ 4 h 38"/>
              <a:gd name="T72" fmla="*/ 41 w 56"/>
              <a:gd name="T73" fmla="*/ 2 h 38"/>
              <a:gd name="T74" fmla="*/ 37 w 56"/>
              <a:gd name="T75" fmla="*/ 2 h 38"/>
              <a:gd name="T76" fmla="*/ 33 w 56"/>
              <a:gd name="T77" fmla="*/ 2 h 38"/>
              <a:gd name="T78" fmla="*/ 32 w 56"/>
              <a:gd name="T79" fmla="*/ 2 h 38"/>
              <a:gd name="T80" fmla="*/ 28 w 56"/>
              <a:gd name="T81" fmla="*/ 0 h 38"/>
              <a:gd name="T82" fmla="*/ 26 w 56"/>
              <a:gd name="T83" fmla="*/ 0 h 38"/>
              <a:gd name="T84" fmla="*/ 24 w 56"/>
              <a:gd name="T85" fmla="*/ 0 h 38"/>
              <a:gd name="T86" fmla="*/ 17 w 56"/>
              <a:gd name="T87" fmla="*/ 2 h 38"/>
              <a:gd name="T88" fmla="*/ 13 w 56"/>
              <a:gd name="T89" fmla="*/ 2 h 38"/>
              <a:gd name="T90" fmla="*/ 11 w 56"/>
              <a:gd name="T91" fmla="*/ 4 h 38"/>
              <a:gd name="T92" fmla="*/ 7 w 56"/>
              <a:gd name="T93" fmla="*/ 6 h 38"/>
              <a:gd name="T94" fmla="*/ 7 w 56"/>
              <a:gd name="T95" fmla="*/ 8 h 38"/>
              <a:gd name="T96" fmla="*/ 3 w 56"/>
              <a:gd name="T97" fmla="*/ 1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" h="38">
                <a:moveTo>
                  <a:pt x="3" y="12"/>
                </a:moveTo>
                <a:lnTo>
                  <a:pt x="3" y="15"/>
                </a:lnTo>
                <a:lnTo>
                  <a:pt x="0" y="17"/>
                </a:lnTo>
                <a:lnTo>
                  <a:pt x="1" y="21"/>
                </a:lnTo>
                <a:lnTo>
                  <a:pt x="1" y="25"/>
                </a:lnTo>
                <a:lnTo>
                  <a:pt x="3" y="27"/>
                </a:lnTo>
                <a:lnTo>
                  <a:pt x="7" y="28"/>
                </a:lnTo>
                <a:lnTo>
                  <a:pt x="9" y="32"/>
                </a:lnTo>
                <a:lnTo>
                  <a:pt x="7" y="34"/>
                </a:lnTo>
                <a:lnTo>
                  <a:pt x="9" y="36"/>
                </a:lnTo>
                <a:lnTo>
                  <a:pt x="11" y="36"/>
                </a:lnTo>
                <a:lnTo>
                  <a:pt x="15" y="36"/>
                </a:lnTo>
                <a:lnTo>
                  <a:pt x="17" y="34"/>
                </a:lnTo>
                <a:lnTo>
                  <a:pt x="20" y="38"/>
                </a:lnTo>
                <a:lnTo>
                  <a:pt x="24" y="38"/>
                </a:lnTo>
                <a:lnTo>
                  <a:pt x="28" y="36"/>
                </a:lnTo>
                <a:lnTo>
                  <a:pt x="32" y="36"/>
                </a:lnTo>
                <a:lnTo>
                  <a:pt x="33" y="32"/>
                </a:lnTo>
                <a:lnTo>
                  <a:pt x="33" y="32"/>
                </a:lnTo>
                <a:lnTo>
                  <a:pt x="35" y="30"/>
                </a:lnTo>
                <a:lnTo>
                  <a:pt x="37" y="28"/>
                </a:lnTo>
                <a:lnTo>
                  <a:pt x="41" y="23"/>
                </a:lnTo>
                <a:lnTo>
                  <a:pt x="41" y="21"/>
                </a:lnTo>
                <a:lnTo>
                  <a:pt x="39" y="21"/>
                </a:lnTo>
                <a:lnTo>
                  <a:pt x="35" y="21"/>
                </a:lnTo>
                <a:lnTo>
                  <a:pt x="35" y="19"/>
                </a:lnTo>
                <a:lnTo>
                  <a:pt x="39" y="15"/>
                </a:lnTo>
                <a:lnTo>
                  <a:pt x="43" y="15"/>
                </a:lnTo>
                <a:lnTo>
                  <a:pt x="50" y="13"/>
                </a:lnTo>
                <a:lnTo>
                  <a:pt x="52" y="13"/>
                </a:lnTo>
                <a:lnTo>
                  <a:pt x="56" y="8"/>
                </a:lnTo>
                <a:lnTo>
                  <a:pt x="56" y="6"/>
                </a:lnTo>
                <a:lnTo>
                  <a:pt x="50" y="6"/>
                </a:lnTo>
                <a:lnTo>
                  <a:pt x="50" y="4"/>
                </a:lnTo>
                <a:lnTo>
                  <a:pt x="47" y="4"/>
                </a:lnTo>
                <a:lnTo>
                  <a:pt x="41" y="4"/>
                </a:lnTo>
                <a:lnTo>
                  <a:pt x="41" y="2"/>
                </a:lnTo>
                <a:lnTo>
                  <a:pt x="37" y="2"/>
                </a:lnTo>
                <a:lnTo>
                  <a:pt x="33" y="2"/>
                </a:lnTo>
                <a:lnTo>
                  <a:pt x="32" y="2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17" y="2"/>
                </a:lnTo>
                <a:lnTo>
                  <a:pt x="13" y="2"/>
                </a:lnTo>
                <a:lnTo>
                  <a:pt x="11" y="4"/>
                </a:lnTo>
                <a:lnTo>
                  <a:pt x="7" y="6"/>
                </a:lnTo>
                <a:lnTo>
                  <a:pt x="7" y="8"/>
                </a:lnTo>
                <a:lnTo>
                  <a:pt x="3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4" name="Freeform 1172">
            <a:extLst>
              <a:ext uri="{FF2B5EF4-FFF2-40B4-BE49-F238E27FC236}">
                <a16:creationId xmlns:a16="http://schemas.microsoft.com/office/drawing/2014/main" id="{98E6F6B6-3087-4097-88C0-B8EA459A5A13}"/>
              </a:ext>
            </a:extLst>
          </p:cNvPr>
          <p:cNvSpPr>
            <a:spLocks/>
          </p:cNvSpPr>
          <p:nvPr/>
        </p:nvSpPr>
        <p:spPr bwMode="auto">
          <a:xfrm>
            <a:off x="3816584" y="1254932"/>
            <a:ext cx="8093" cy="6474"/>
          </a:xfrm>
          <a:custGeom>
            <a:avLst/>
            <a:gdLst>
              <a:gd name="T0" fmla="*/ 4 w 5"/>
              <a:gd name="T1" fmla="*/ 4 h 4"/>
              <a:gd name="T2" fmla="*/ 5 w 5"/>
              <a:gd name="T3" fmla="*/ 0 h 4"/>
              <a:gd name="T4" fmla="*/ 2 w 5"/>
              <a:gd name="T5" fmla="*/ 2 h 4"/>
              <a:gd name="T6" fmla="*/ 0 w 5"/>
              <a:gd name="T7" fmla="*/ 4 h 4"/>
              <a:gd name="T8" fmla="*/ 2 w 5"/>
              <a:gd name="T9" fmla="*/ 4 h 4"/>
              <a:gd name="T10" fmla="*/ 4 w 5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4" y="4"/>
                </a:moveTo>
                <a:lnTo>
                  <a:pt x="5" y="0"/>
                </a:lnTo>
                <a:lnTo>
                  <a:pt x="2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5" name="Freeform 1173">
            <a:extLst>
              <a:ext uri="{FF2B5EF4-FFF2-40B4-BE49-F238E27FC236}">
                <a16:creationId xmlns:a16="http://schemas.microsoft.com/office/drawing/2014/main" id="{D2D89C14-D0BE-4064-8100-6B37893B0CF2}"/>
              </a:ext>
            </a:extLst>
          </p:cNvPr>
          <p:cNvSpPr>
            <a:spLocks/>
          </p:cNvSpPr>
          <p:nvPr/>
        </p:nvSpPr>
        <p:spPr bwMode="auto">
          <a:xfrm>
            <a:off x="3837625" y="1188572"/>
            <a:ext cx="21041" cy="30753"/>
          </a:xfrm>
          <a:custGeom>
            <a:avLst/>
            <a:gdLst>
              <a:gd name="T0" fmla="*/ 2 w 13"/>
              <a:gd name="T1" fmla="*/ 17 h 19"/>
              <a:gd name="T2" fmla="*/ 4 w 13"/>
              <a:gd name="T3" fmla="*/ 19 h 19"/>
              <a:gd name="T4" fmla="*/ 9 w 13"/>
              <a:gd name="T5" fmla="*/ 17 h 19"/>
              <a:gd name="T6" fmla="*/ 11 w 13"/>
              <a:gd name="T7" fmla="*/ 13 h 19"/>
              <a:gd name="T8" fmla="*/ 11 w 13"/>
              <a:gd name="T9" fmla="*/ 9 h 19"/>
              <a:gd name="T10" fmla="*/ 11 w 13"/>
              <a:gd name="T11" fmla="*/ 8 h 19"/>
              <a:gd name="T12" fmla="*/ 11 w 13"/>
              <a:gd name="T13" fmla="*/ 4 h 19"/>
              <a:gd name="T14" fmla="*/ 13 w 13"/>
              <a:gd name="T15" fmla="*/ 0 h 19"/>
              <a:gd name="T16" fmla="*/ 9 w 13"/>
              <a:gd name="T17" fmla="*/ 2 h 19"/>
              <a:gd name="T18" fmla="*/ 7 w 13"/>
              <a:gd name="T19" fmla="*/ 2 h 19"/>
              <a:gd name="T20" fmla="*/ 6 w 13"/>
              <a:gd name="T21" fmla="*/ 0 h 19"/>
              <a:gd name="T22" fmla="*/ 4 w 13"/>
              <a:gd name="T23" fmla="*/ 2 h 19"/>
              <a:gd name="T24" fmla="*/ 2 w 13"/>
              <a:gd name="T25" fmla="*/ 2 h 19"/>
              <a:gd name="T26" fmla="*/ 0 w 13"/>
              <a:gd name="T27" fmla="*/ 6 h 19"/>
              <a:gd name="T28" fmla="*/ 0 w 13"/>
              <a:gd name="T29" fmla="*/ 9 h 19"/>
              <a:gd name="T30" fmla="*/ 0 w 13"/>
              <a:gd name="T31" fmla="*/ 13 h 19"/>
              <a:gd name="T32" fmla="*/ 2 w 13"/>
              <a:gd name="T33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9">
                <a:moveTo>
                  <a:pt x="2" y="17"/>
                </a:moveTo>
                <a:lnTo>
                  <a:pt x="4" y="19"/>
                </a:lnTo>
                <a:lnTo>
                  <a:pt x="9" y="17"/>
                </a:lnTo>
                <a:lnTo>
                  <a:pt x="11" y="13"/>
                </a:lnTo>
                <a:lnTo>
                  <a:pt x="11" y="9"/>
                </a:lnTo>
                <a:lnTo>
                  <a:pt x="11" y="8"/>
                </a:lnTo>
                <a:lnTo>
                  <a:pt x="11" y="4"/>
                </a:lnTo>
                <a:lnTo>
                  <a:pt x="13" y="0"/>
                </a:lnTo>
                <a:lnTo>
                  <a:pt x="9" y="2"/>
                </a:lnTo>
                <a:lnTo>
                  <a:pt x="7" y="2"/>
                </a:lnTo>
                <a:lnTo>
                  <a:pt x="6" y="0"/>
                </a:lnTo>
                <a:lnTo>
                  <a:pt x="4" y="2"/>
                </a:lnTo>
                <a:lnTo>
                  <a:pt x="2" y="2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6" name="Freeform 1174">
            <a:extLst>
              <a:ext uri="{FF2B5EF4-FFF2-40B4-BE49-F238E27FC236}">
                <a16:creationId xmlns:a16="http://schemas.microsoft.com/office/drawing/2014/main" id="{8DD75EAB-2FCA-4817-9C46-C54F3F9BC54D}"/>
              </a:ext>
            </a:extLst>
          </p:cNvPr>
          <p:cNvSpPr>
            <a:spLocks/>
          </p:cNvSpPr>
          <p:nvPr/>
        </p:nvSpPr>
        <p:spPr bwMode="auto">
          <a:xfrm>
            <a:off x="3651492" y="1303489"/>
            <a:ext cx="265443" cy="163474"/>
          </a:xfrm>
          <a:custGeom>
            <a:avLst/>
            <a:gdLst>
              <a:gd name="T0" fmla="*/ 83 w 164"/>
              <a:gd name="T1" fmla="*/ 60 h 101"/>
              <a:gd name="T2" fmla="*/ 83 w 164"/>
              <a:gd name="T3" fmla="*/ 43 h 101"/>
              <a:gd name="T4" fmla="*/ 87 w 164"/>
              <a:gd name="T5" fmla="*/ 40 h 101"/>
              <a:gd name="T6" fmla="*/ 87 w 164"/>
              <a:gd name="T7" fmla="*/ 23 h 101"/>
              <a:gd name="T8" fmla="*/ 79 w 164"/>
              <a:gd name="T9" fmla="*/ 15 h 101"/>
              <a:gd name="T10" fmla="*/ 75 w 164"/>
              <a:gd name="T11" fmla="*/ 10 h 101"/>
              <a:gd name="T12" fmla="*/ 53 w 164"/>
              <a:gd name="T13" fmla="*/ 2 h 101"/>
              <a:gd name="T14" fmla="*/ 58 w 164"/>
              <a:gd name="T15" fmla="*/ 15 h 101"/>
              <a:gd name="T16" fmla="*/ 45 w 164"/>
              <a:gd name="T17" fmla="*/ 8 h 101"/>
              <a:gd name="T18" fmla="*/ 32 w 164"/>
              <a:gd name="T19" fmla="*/ 17 h 101"/>
              <a:gd name="T20" fmla="*/ 49 w 164"/>
              <a:gd name="T21" fmla="*/ 25 h 101"/>
              <a:gd name="T22" fmla="*/ 30 w 164"/>
              <a:gd name="T23" fmla="*/ 26 h 101"/>
              <a:gd name="T24" fmla="*/ 17 w 164"/>
              <a:gd name="T25" fmla="*/ 36 h 101"/>
              <a:gd name="T26" fmla="*/ 36 w 164"/>
              <a:gd name="T27" fmla="*/ 40 h 101"/>
              <a:gd name="T28" fmla="*/ 23 w 164"/>
              <a:gd name="T29" fmla="*/ 45 h 101"/>
              <a:gd name="T30" fmla="*/ 2 w 164"/>
              <a:gd name="T31" fmla="*/ 47 h 101"/>
              <a:gd name="T32" fmla="*/ 6 w 164"/>
              <a:gd name="T33" fmla="*/ 56 h 101"/>
              <a:gd name="T34" fmla="*/ 11 w 164"/>
              <a:gd name="T35" fmla="*/ 62 h 101"/>
              <a:gd name="T36" fmla="*/ 21 w 164"/>
              <a:gd name="T37" fmla="*/ 64 h 101"/>
              <a:gd name="T38" fmla="*/ 26 w 164"/>
              <a:gd name="T39" fmla="*/ 73 h 101"/>
              <a:gd name="T40" fmla="*/ 38 w 164"/>
              <a:gd name="T41" fmla="*/ 62 h 101"/>
              <a:gd name="T42" fmla="*/ 43 w 164"/>
              <a:gd name="T43" fmla="*/ 66 h 101"/>
              <a:gd name="T44" fmla="*/ 49 w 164"/>
              <a:gd name="T45" fmla="*/ 73 h 101"/>
              <a:gd name="T46" fmla="*/ 60 w 164"/>
              <a:gd name="T47" fmla="*/ 73 h 101"/>
              <a:gd name="T48" fmla="*/ 75 w 164"/>
              <a:gd name="T49" fmla="*/ 71 h 101"/>
              <a:gd name="T50" fmla="*/ 64 w 164"/>
              <a:gd name="T51" fmla="*/ 79 h 101"/>
              <a:gd name="T52" fmla="*/ 43 w 164"/>
              <a:gd name="T53" fmla="*/ 79 h 101"/>
              <a:gd name="T54" fmla="*/ 23 w 164"/>
              <a:gd name="T55" fmla="*/ 81 h 101"/>
              <a:gd name="T56" fmla="*/ 28 w 164"/>
              <a:gd name="T57" fmla="*/ 98 h 101"/>
              <a:gd name="T58" fmla="*/ 51 w 164"/>
              <a:gd name="T59" fmla="*/ 100 h 101"/>
              <a:gd name="T60" fmla="*/ 64 w 164"/>
              <a:gd name="T61" fmla="*/ 100 h 101"/>
              <a:gd name="T62" fmla="*/ 72 w 164"/>
              <a:gd name="T63" fmla="*/ 92 h 101"/>
              <a:gd name="T64" fmla="*/ 83 w 164"/>
              <a:gd name="T65" fmla="*/ 92 h 101"/>
              <a:gd name="T66" fmla="*/ 98 w 164"/>
              <a:gd name="T67" fmla="*/ 88 h 101"/>
              <a:gd name="T68" fmla="*/ 100 w 164"/>
              <a:gd name="T69" fmla="*/ 92 h 101"/>
              <a:gd name="T70" fmla="*/ 113 w 164"/>
              <a:gd name="T71" fmla="*/ 90 h 101"/>
              <a:gd name="T72" fmla="*/ 121 w 164"/>
              <a:gd name="T73" fmla="*/ 98 h 101"/>
              <a:gd name="T74" fmla="*/ 136 w 164"/>
              <a:gd name="T75" fmla="*/ 96 h 101"/>
              <a:gd name="T76" fmla="*/ 139 w 164"/>
              <a:gd name="T77" fmla="*/ 88 h 101"/>
              <a:gd name="T78" fmla="*/ 149 w 164"/>
              <a:gd name="T79" fmla="*/ 77 h 101"/>
              <a:gd name="T80" fmla="*/ 164 w 164"/>
              <a:gd name="T81" fmla="*/ 60 h 101"/>
              <a:gd name="T82" fmla="*/ 149 w 164"/>
              <a:gd name="T83" fmla="*/ 53 h 101"/>
              <a:gd name="T84" fmla="*/ 143 w 164"/>
              <a:gd name="T85" fmla="*/ 62 h 101"/>
              <a:gd name="T86" fmla="*/ 139 w 164"/>
              <a:gd name="T87" fmla="*/ 53 h 101"/>
              <a:gd name="T88" fmla="*/ 126 w 164"/>
              <a:gd name="T89" fmla="*/ 60 h 101"/>
              <a:gd name="T90" fmla="*/ 138 w 164"/>
              <a:gd name="T91" fmla="*/ 43 h 101"/>
              <a:gd name="T92" fmla="*/ 132 w 164"/>
              <a:gd name="T93" fmla="*/ 41 h 101"/>
              <a:gd name="T94" fmla="*/ 138 w 164"/>
              <a:gd name="T95" fmla="*/ 26 h 101"/>
              <a:gd name="T96" fmla="*/ 145 w 164"/>
              <a:gd name="T97" fmla="*/ 15 h 101"/>
              <a:gd name="T98" fmla="*/ 138 w 164"/>
              <a:gd name="T99" fmla="*/ 6 h 101"/>
              <a:gd name="T100" fmla="*/ 122 w 164"/>
              <a:gd name="T101" fmla="*/ 19 h 101"/>
              <a:gd name="T102" fmla="*/ 117 w 164"/>
              <a:gd name="T103" fmla="*/ 32 h 101"/>
              <a:gd name="T104" fmla="*/ 111 w 164"/>
              <a:gd name="T105" fmla="*/ 43 h 101"/>
              <a:gd name="T106" fmla="*/ 111 w 164"/>
              <a:gd name="T107" fmla="*/ 55 h 101"/>
              <a:gd name="T108" fmla="*/ 107 w 164"/>
              <a:gd name="T109" fmla="*/ 66 h 101"/>
              <a:gd name="T110" fmla="*/ 92 w 164"/>
              <a:gd name="T111" fmla="*/ 5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4" h="101">
                <a:moveTo>
                  <a:pt x="92" y="58"/>
                </a:moveTo>
                <a:lnTo>
                  <a:pt x="90" y="56"/>
                </a:lnTo>
                <a:lnTo>
                  <a:pt x="89" y="60"/>
                </a:lnTo>
                <a:lnTo>
                  <a:pt x="85" y="60"/>
                </a:lnTo>
                <a:lnTo>
                  <a:pt x="83" y="60"/>
                </a:lnTo>
                <a:lnTo>
                  <a:pt x="85" y="53"/>
                </a:lnTo>
                <a:lnTo>
                  <a:pt x="87" y="51"/>
                </a:lnTo>
                <a:lnTo>
                  <a:pt x="89" y="45"/>
                </a:lnTo>
                <a:lnTo>
                  <a:pt x="87" y="45"/>
                </a:lnTo>
                <a:lnTo>
                  <a:pt x="83" y="43"/>
                </a:lnTo>
                <a:lnTo>
                  <a:pt x="79" y="43"/>
                </a:lnTo>
                <a:lnTo>
                  <a:pt x="79" y="41"/>
                </a:lnTo>
                <a:lnTo>
                  <a:pt x="81" y="40"/>
                </a:lnTo>
                <a:lnTo>
                  <a:pt x="85" y="41"/>
                </a:lnTo>
                <a:lnTo>
                  <a:pt x="87" y="40"/>
                </a:lnTo>
                <a:lnTo>
                  <a:pt x="87" y="32"/>
                </a:lnTo>
                <a:lnTo>
                  <a:pt x="83" y="28"/>
                </a:lnTo>
                <a:lnTo>
                  <a:pt x="85" y="26"/>
                </a:lnTo>
                <a:lnTo>
                  <a:pt x="87" y="25"/>
                </a:lnTo>
                <a:lnTo>
                  <a:pt x="87" y="23"/>
                </a:lnTo>
                <a:lnTo>
                  <a:pt x="85" y="21"/>
                </a:lnTo>
                <a:lnTo>
                  <a:pt x="85" y="19"/>
                </a:lnTo>
                <a:lnTo>
                  <a:pt x="83" y="17"/>
                </a:lnTo>
                <a:lnTo>
                  <a:pt x="81" y="17"/>
                </a:lnTo>
                <a:lnTo>
                  <a:pt x="79" y="15"/>
                </a:lnTo>
                <a:lnTo>
                  <a:pt x="77" y="17"/>
                </a:lnTo>
                <a:lnTo>
                  <a:pt x="70" y="17"/>
                </a:lnTo>
                <a:lnTo>
                  <a:pt x="70" y="15"/>
                </a:lnTo>
                <a:lnTo>
                  <a:pt x="72" y="10"/>
                </a:lnTo>
                <a:lnTo>
                  <a:pt x="75" y="10"/>
                </a:lnTo>
                <a:lnTo>
                  <a:pt x="74" y="4"/>
                </a:lnTo>
                <a:lnTo>
                  <a:pt x="70" y="2"/>
                </a:lnTo>
                <a:lnTo>
                  <a:pt x="64" y="2"/>
                </a:lnTo>
                <a:lnTo>
                  <a:pt x="62" y="0"/>
                </a:lnTo>
                <a:lnTo>
                  <a:pt x="53" y="2"/>
                </a:lnTo>
                <a:lnTo>
                  <a:pt x="51" y="4"/>
                </a:lnTo>
                <a:lnTo>
                  <a:pt x="53" y="6"/>
                </a:lnTo>
                <a:lnTo>
                  <a:pt x="53" y="8"/>
                </a:lnTo>
                <a:lnTo>
                  <a:pt x="57" y="11"/>
                </a:lnTo>
                <a:lnTo>
                  <a:pt x="58" y="15"/>
                </a:lnTo>
                <a:lnTo>
                  <a:pt x="57" y="13"/>
                </a:lnTo>
                <a:lnTo>
                  <a:pt x="53" y="10"/>
                </a:lnTo>
                <a:lnTo>
                  <a:pt x="49" y="10"/>
                </a:lnTo>
                <a:lnTo>
                  <a:pt x="49" y="8"/>
                </a:lnTo>
                <a:lnTo>
                  <a:pt x="45" y="8"/>
                </a:lnTo>
                <a:lnTo>
                  <a:pt x="41" y="10"/>
                </a:lnTo>
                <a:lnTo>
                  <a:pt x="40" y="10"/>
                </a:lnTo>
                <a:lnTo>
                  <a:pt x="38" y="11"/>
                </a:lnTo>
                <a:lnTo>
                  <a:pt x="36" y="15"/>
                </a:lnTo>
                <a:lnTo>
                  <a:pt x="32" y="17"/>
                </a:lnTo>
                <a:lnTo>
                  <a:pt x="34" y="21"/>
                </a:lnTo>
                <a:lnTo>
                  <a:pt x="40" y="23"/>
                </a:lnTo>
                <a:lnTo>
                  <a:pt x="43" y="23"/>
                </a:lnTo>
                <a:lnTo>
                  <a:pt x="47" y="25"/>
                </a:lnTo>
                <a:lnTo>
                  <a:pt x="49" y="25"/>
                </a:lnTo>
                <a:lnTo>
                  <a:pt x="51" y="26"/>
                </a:lnTo>
                <a:lnTo>
                  <a:pt x="49" y="26"/>
                </a:lnTo>
                <a:lnTo>
                  <a:pt x="43" y="26"/>
                </a:lnTo>
                <a:lnTo>
                  <a:pt x="38" y="25"/>
                </a:lnTo>
                <a:lnTo>
                  <a:pt x="30" y="26"/>
                </a:lnTo>
                <a:lnTo>
                  <a:pt x="28" y="26"/>
                </a:lnTo>
                <a:lnTo>
                  <a:pt x="25" y="26"/>
                </a:lnTo>
                <a:lnTo>
                  <a:pt x="21" y="30"/>
                </a:lnTo>
                <a:lnTo>
                  <a:pt x="17" y="36"/>
                </a:lnTo>
                <a:lnTo>
                  <a:pt x="17" y="36"/>
                </a:lnTo>
                <a:lnTo>
                  <a:pt x="21" y="36"/>
                </a:lnTo>
                <a:lnTo>
                  <a:pt x="26" y="38"/>
                </a:lnTo>
                <a:lnTo>
                  <a:pt x="30" y="38"/>
                </a:lnTo>
                <a:lnTo>
                  <a:pt x="34" y="38"/>
                </a:lnTo>
                <a:lnTo>
                  <a:pt x="36" y="40"/>
                </a:lnTo>
                <a:lnTo>
                  <a:pt x="38" y="41"/>
                </a:lnTo>
                <a:lnTo>
                  <a:pt x="34" y="43"/>
                </a:lnTo>
                <a:lnTo>
                  <a:pt x="30" y="43"/>
                </a:lnTo>
                <a:lnTo>
                  <a:pt x="28" y="45"/>
                </a:lnTo>
                <a:lnTo>
                  <a:pt x="23" y="45"/>
                </a:lnTo>
                <a:lnTo>
                  <a:pt x="19" y="41"/>
                </a:lnTo>
                <a:lnTo>
                  <a:pt x="13" y="43"/>
                </a:lnTo>
                <a:lnTo>
                  <a:pt x="11" y="41"/>
                </a:lnTo>
                <a:lnTo>
                  <a:pt x="8" y="43"/>
                </a:lnTo>
                <a:lnTo>
                  <a:pt x="2" y="47"/>
                </a:lnTo>
                <a:lnTo>
                  <a:pt x="4" y="49"/>
                </a:lnTo>
                <a:lnTo>
                  <a:pt x="4" y="53"/>
                </a:lnTo>
                <a:lnTo>
                  <a:pt x="0" y="53"/>
                </a:lnTo>
                <a:lnTo>
                  <a:pt x="0" y="55"/>
                </a:lnTo>
                <a:lnTo>
                  <a:pt x="6" y="56"/>
                </a:lnTo>
                <a:lnTo>
                  <a:pt x="8" y="62"/>
                </a:lnTo>
                <a:lnTo>
                  <a:pt x="9" y="62"/>
                </a:lnTo>
                <a:lnTo>
                  <a:pt x="11" y="58"/>
                </a:lnTo>
                <a:lnTo>
                  <a:pt x="13" y="60"/>
                </a:lnTo>
                <a:lnTo>
                  <a:pt x="11" y="62"/>
                </a:lnTo>
                <a:lnTo>
                  <a:pt x="15" y="64"/>
                </a:lnTo>
                <a:lnTo>
                  <a:pt x="15" y="70"/>
                </a:lnTo>
                <a:lnTo>
                  <a:pt x="19" y="70"/>
                </a:lnTo>
                <a:lnTo>
                  <a:pt x="21" y="68"/>
                </a:lnTo>
                <a:lnTo>
                  <a:pt x="21" y="64"/>
                </a:lnTo>
                <a:lnTo>
                  <a:pt x="23" y="66"/>
                </a:lnTo>
                <a:lnTo>
                  <a:pt x="25" y="66"/>
                </a:lnTo>
                <a:lnTo>
                  <a:pt x="23" y="68"/>
                </a:lnTo>
                <a:lnTo>
                  <a:pt x="23" y="70"/>
                </a:lnTo>
                <a:lnTo>
                  <a:pt x="26" y="73"/>
                </a:lnTo>
                <a:lnTo>
                  <a:pt x="30" y="71"/>
                </a:lnTo>
                <a:lnTo>
                  <a:pt x="30" y="70"/>
                </a:lnTo>
                <a:lnTo>
                  <a:pt x="36" y="68"/>
                </a:lnTo>
                <a:lnTo>
                  <a:pt x="38" y="64"/>
                </a:lnTo>
                <a:lnTo>
                  <a:pt x="38" y="62"/>
                </a:lnTo>
                <a:lnTo>
                  <a:pt x="40" y="66"/>
                </a:lnTo>
                <a:lnTo>
                  <a:pt x="41" y="64"/>
                </a:lnTo>
                <a:lnTo>
                  <a:pt x="45" y="62"/>
                </a:lnTo>
                <a:lnTo>
                  <a:pt x="47" y="62"/>
                </a:lnTo>
                <a:lnTo>
                  <a:pt x="43" y="66"/>
                </a:lnTo>
                <a:lnTo>
                  <a:pt x="40" y="68"/>
                </a:lnTo>
                <a:lnTo>
                  <a:pt x="40" y="71"/>
                </a:lnTo>
                <a:lnTo>
                  <a:pt x="43" y="73"/>
                </a:lnTo>
                <a:lnTo>
                  <a:pt x="47" y="71"/>
                </a:lnTo>
                <a:lnTo>
                  <a:pt x="49" y="73"/>
                </a:lnTo>
                <a:lnTo>
                  <a:pt x="51" y="71"/>
                </a:lnTo>
                <a:lnTo>
                  <a:pt x="55" y="71"/>
                </a:lnTo>
                <a:lnTo>
                  <a:pt x="58" y="70"/>
                </a:lnTo>
                <a:lnTo>
                  <a:pt x="60" y="71"/>
                </a:lnTo>
                <a:lnTo>
                  <a:pt x="60" y="73"/>
                </a:lnTo>
                <a:lnTo>
                  <a:pt x="64" y="73"/>
                </a:lnTo>
                <a:lnTo>
                  <a:pt x="68" y="71"/>
                </a:lnTo>
                <a:lnTo>
                  <a:pt x="70" y="73"/>
                </a:lnTo>
                <a:lnTo>
                  <a:pt x="74" y="73"/>
                </a:lnTo>
                <a:lnTo>
                  <a:pt x="75" y="71"/>
                </a:lnTo>
                <a:lnTo>
                  <a:pt x="77" y="73"/>
                </a:lnTo>
                <a:lnTo>
                  <a:pt x="75" y="75"/>
                </a:lnTo>
                <a:lnTo>
                  <a:pt x="74" y="77"/>
                </a:lnTo>
                <a:lnTo>
                  <a:pt x="66" y="77"/>
                </a:lnTo>
                <a:lnTo>
                  <a:pt x="64" y="79"/>
                </a:lnTo>
                <a:lnTo>
                  <a:pt x="60" y="79"/>
                </a:lnTo>
                <a:lnTo>
                  <a:pt x="57" y="79"/>
                </a:lnTo>
                <a:lnTo>
                  <a:pt x="53" y="77"/>
                </a:lnTo>
                <a:lnTo>
                  <a:pt x="47" y="77"/>
                </a:lnTo>
                <a:lnTo>
                  <a:pt x="43" y="79"/>
                </a:lnTo>
                <a:lnTo>
                  <a:pt x="40" y="79"/>
                </a:lnTo>
                <a:lnTo>
                  <a:pt x="36" y="79"/>
                </a:lnTo>
                <a:lnTo>
                  <a:pt x="34" y="81"/>
                </a:lnTo>
                <a:lnTo>
                  <a:pt x="28" y="79"/>
                </a:lnTo>
                <a:lnTo>
                  <a:pt x="23" y="81"/>
                </a:lnTo>
                <a:lnTo>
                  <a:pt x="23" y="85"/>
                </a:lnTo>
                <a:lnTo>
                  <a:pt x="23" y="88"/>
                </a:lnTo>
                <a:lnTo>
                  <a:pt x="23" y="92"/>
                </a:lnTo>
                <a:lnTo>
                  <a:pt x="25" y="94"/>
                </a:lnTo>
                <a:lnTo>
                  <a:pt x="28" y="98"/>
                </a:lnTo>
                <a:lnTo>
                  <a:pt x="32" y="100"/>
                </a:lnTo>
                <a:lnTo>
                  <a:pt x="36" y="101"/>
                </a:lnTo>
                <a:lnTo>
                  <a:pt x="41" y="101"/>
                </a:lnTo>
                <a:lnTo>
                  <a:pt x="45" y="100"/>
                </a:lnTo>
                <a:lnTo>
                  <a:pt x="51" y="100"/>
                </a:lnTo>
                <a:lnTo>
                  <a:pt x="51" y="101"/>
                </a:lnTo>
                <a:lnTo>
                  <a:pt x="55" y="101"/>
                </a:lnTo>
                <a:lnTo>
                  <a:pt x="58" y="100"/>
                </a:lnTo>
                <a:lnTo>
                  <a:pt x="60" y="100"/>
                </a:lnTo>
                <a:lnTo>
                  <a:pt x="64" y="100"/>
                </a:lnTo>
                <a:lnTo>
                  <a:pt x="64" y="98"/>
                </a:lnTo>
                <a:lnTo>
                  <a:pt x="68" y="98"/>
                </a:lnTo>
                <a:lnTo>
                  <a:pt x="70" y="96"/>
                </a:lnTo>
                <a:lnTo>
                  <a:pt x="70" y="94"/>
                </a:lnTo>
                <a:lnTo>
                  <a:pt x="72" y="92"/>
                </a:lnTo>
                <a:lnTo>
                  <a:pt x="75" y="92"/>
                </a:lnTo>
                <a:lnTo>
                  <a:pt x="75" y="90"/>
                </a:lnTo>
                <a:lnTo>
                  <a:pt x="79" y="92"/>
                </a:lnTo>
                <a:lnTo>
                  <a:pt x="83" y="92"/>
                </a:lnTo>
                <a:lnTo>
                  <a:pt x="83" y="92"/>
                </a:lnTo>
                <a:lnTo>
                  <a:pt x="87" y="92"/>
                </a:lnTo>
                <a:lnTo>
                  <a:pt x="89" y="92"/>
                </a:lnTo>
                <a:lnTo>
                  <a:pt x="94" y="90"/>
                </a:lnTo>
                <a:lnTo>
                  <a:pt x="96" y="90"/>
                </a:lnTo>
                <a:lnTo>
                  <a:pt x="98" y="88"/>
                </a:lnTo>
                <a:lnTo>
                  <a:pt x="98" y="86"/>
                </a:lnTo>
                <a:lnTo>
                  <a:pt x="102" y="86"/>
                </a:lnTo>
                <a:lnTo>
                  <a:pt x="102" y="88"/>
                </a:lnTo>
                <a:lnTo>
                  <a:pt x="100" y="90"/>
                </a:lnTo>
                <a:lnTo>
                  <a:pt x="100" y="92"/>
                </a:lnTo>
                <a:lnTo>
                  <a:pt x="104" y="94"/>
                </a:lnTo>
                <a:lnTo>
                  <a:pt x="107" y="94"/>
                </a:lnTo>
                <a:lnTo>
                  <a:pt x="107" y="92"/>
                </a:lnTo>
                <a:lnTo>
                  <a:pt x="111" y="90"/>
                </a:lnTo>
                <a:lnTo>
                  <a:pt x="113" y="90"/>
                </a:lnTo>
                <a:lnTo>
                  <a:pt x="113" y="92"/>
                </a:lnTo>
                <a:lnTo>
                  <a:pt x="111" y="94"/>
                </a:lnTo>
                <a:lnTo>
                  <a:pt x="111" y="96"/>
                </a:lnTo>
                <a:lnTo>
                  <a:pt x="115" y="98"/>
                </a:lnTo>
                <a:lnTo>
                  <a:pt x="121" y="98"/>
                </a:lnTo>
                <a:lnTo>
                  <a:pt x="126" y="96"/>
                </a:lnTo>
                <a:lnTo>
                  <a:pt x="128" y="96"/>
                </a:lnTo>
                <a:lnTo>
                  <a:pt x="132" y="94"/>
                </a:lnTo>
                <a:lnTo>
                  <a:pt x="134" y="96"/>
                </a:lnTo>
                <a:lnTo>
                  <a:pt x="136" y="96"/>
                </a:lnTo>
                <a:lnTo>
                  <a:pt x="136" y="94"/>
                </a:lnTo>
                <a:lnTo>
                  <a:pt x="136" y="92"/>
                </a:lnTo>
                <a:lnTo>
                  <a:pt x="138" y="92"/>
                </a:lnTo>
                <a:lnTo>
                  <a:pt x="139" y="90"/>
                </a:lnTo>
                <a:lnTo>
                  <a:pt x="139" y="88"/>
                </a:lnTo>
                <a:lnTo>
                  <a:pt x="143" y="86"/>
                </a:lnTo>
                <a:lnTo>
                  <a:pt x="145" y="86"/>
                </a:lnTo>
                <a:lnTo>
                  <a:pt x="149" y="81"/>
                </a:lnTo>
                <a:lnTo>
                  <a:pt x="149" y="79"/>
                </a:lnTo>
                <a:lnTo>
                  <a:pt x="149" y="77"/>
                </a:lnTo>
                <a:lnTo>
                  <a:pt x="151" y="77"/>
                </a:lnTo>
                <a:lnTo>
                  <a:pt x="154" y="75"/>
                </a:lnTo>
                <a:lnTo>
                  <a:pt x="158" y="71"/>
                </a:lnTo>
                <a:lnTo>
                  <a:pt x="162" y="64"/>
                </a:lnTo>
                <a:lnTo>
                  <a:pt x="164" y="60"/>
                </a:lnTo>
                <a:lnTo>
                  <a:pt x="162" y="56"/>
                </a:lnTo>
                <a:lnTo>
                  <a:pt x="160" y="53"/>
                </a:lnTo>
                <a:lnTo>
                  <a:pt x="156" y="49"/>
                </a:lnTo>
                <a:lnTo>
                  <a:pt x="154" y="49"/>
                </a:lnTo>
                <a:lnTo>
                  <a:pt x="149" y="53"/>
                </a:lnTo>
                <a:lnTo>
                  <a:pt x="149" y="56"/>
                </a:lnTo>
                <a:lnTo>
                  <a:pt x="147" y="60"/>
                </a:lnTo>
                <a:lnTo>
                  <a:pt x="147" y="60"/>
                </a:lnTo>
                <a:lnTo>
                  <a:pt x="147" y="62"/>
                </a:lnTo>
                <a:lnTo>
                  <a:pt x="143" y="62"/>
                </a:lnTo>
                <a:lnTo>
                  <a:pt x="141" y="66"/>
                </a:lnTo>
                <a:lnTo>
                  <a:pt x="139" y="64"/>
                </a:lnTo>
                <a:lnTo>
                  <a:pt x="143" y="58"/>
                </a:lnTo>
                <a:lnTo>
                  <a:pt x="143" y="55"/>
                </a:lnTo>
                <a:lnTo>
                  <a:pt x="139" y="53"/>
                </a:lnTo>
                <a:lnTo>
                  <a:pt x="136" y="53"/>
                </a:lnTo>
                <a:lnTo>
                  <a:pt x="134" y="55"/>
                </a:lnTo>
                <a:lnTo>
                  <a:pt x="128" y="58"/>
                </a:lnTo>
                <a:lnTo>
                  <a:pt x="126" y="60"/>
                </a:lnTo>
                <a:lnTo>
                  <a:pt x="126" y="60"/>
                </a:lnTo>
                <a:lnTo>
                  <a:pt x="126" y="56"/>
                </a:lnTo>
                <a:lnTo>
                  <a:pt x="132" y="53"/>
                </a:lnTo>
                <a:lnTo>
                  <a:pt x="138" y="49"/>
                </a:lnTo>
                <a:lnTo>
                  <a:pt x="139" y="45"/>
                </a:lnTo>
                <a:lnTo>
                  <a:pt x="138" y="43"/>
                </a:lnTo>
                <a:lnTo>
                  <a:pt x="134" y="43"/>
                </a:lnTo>
                <a:lnTo>
                  <a:pt x="130" y="45"/>
                </a:lnTo>
                <a:lnTo>
                  <a:pt x="128" y="45"/>
                </a:lnTo>
                <a:lnTo>
                  <a:pt x="128" y="43"/>
                </a:lnTo>
                <a:lnTo>
                  <a:pt x="132" y="41"/>
                </a:lnTo>
                <a:lnTo>
                  <a:pt x="136" y="38"/>
                </a:lnTo>
                <a:lnTo>
                  <a:pt x="138" y="38"/>
                </a:lnTo>
                <a:lnTo>
                  <a:pt x="139" y="36"/>
                </a:lnTo>
                <a:lnTo>
                  <a:pt x="139" y="28"/>
                </a:lnTo>
                <a:lnTo>
                  <a:pt x="138" y="26"/>
                </a:lnTo>
                <a:lnTo>
                  <a:pt x="138" y="23"/>
                </a:lnTo>
                <a:lnTo>
                  <a:pt x="139" y="19"/>
                </a:lnTo>
                <a:lnTo>
                  <a:pt x="139" y="17"/>
                </a:lnTo>
                <a:lnTo>
                  <a:pt x="141" y="15"/>
                </a:lnTo>
                <a:lnTo>
                  <a:pt x="145" y="15"/>
                </a:lnTo>
                <a:lnTo>
                  <a:pt x="145" y="13"/>
                </a:lnTo>
                <a:lnTo>
                  <a:pt x="143" y="10"/>
                </a:lnTo>
                <a:lnTo>
                  <a:pt x="145" y="8"/>
                </a:lnTo>
                <a:lnTo>
                  <a:pt x="139" y="6"/>
                </a:lnTo>
                <a:lnTo>
                  <a:pt x="138" y="6"/>
                </a:lnTo>
                <a:lnTo>
                  <a:pt x="130" y="13"/>
                </a:lnTo>
                <a:lnTo>
                  <a:pt x="126" y="13"/>
                </a:lnTo>
                <a:lnTo>
                  <a:pt x="124" y="17"/>
                </a:lnTo>
                <a:lnTo>
                  <a:pt x="126" y="19"/>
                </a:lnTo>
                <a:lnTo>
                  <a:pt x="122" y="19"/>
                </a:lnTo>
                <a:lnTo>
                  <a:pt x="121" y="17"/>
                </a:lnTo>
                <a:lnTo>
                  <a:pt x="119" y="19"/>
                </a:lnTo>
                <a:lnTo>
                  <a:pt x="115" y="25"/>
                </a:lnTo>
                <a:lnTo>
                  <a:pt x="117" y="28"/>
                </a:lnTo>
                <a:lnTo>
                  <a:pt x="117" y="32"/>
                </a:lnTo>
                <a:lnTo>
                  <a:pt x="119" y="34"/>
                </a:lnTo>
                <a:lnTo>
                  <a:pt x="121" y="38"/>
                </a:lnTo>
                <a:lnTo>
                  <a:pt x="119" y="43"/>
                </a:lnTo>
                <a:lnTo>
                  <a:pt x="115" y="41"/>
                </a:lnTo>
                <a:lnTo>
                  <a:pt x="111" y="43"/>
                </a:lnTo>
                <a:lnTo>
                  <a:pt x="109" y="43"/>
                </a:lnTo>
                <a:lnTo>
                  <a:pt x="107" y="45"/>
                </a:lnTo>
                <a:lnTo>
                  <a:pt x="109" y="49"/>
                </a:lnTo>
                <a:lnTo>
                  <a:pt x="109" y="51"/>
                </a:lnTo>
                <a:lnTo>
                  <a:pt x="111" y="55"/>
                </a:lnTo>
                <a:lnTo>
                  <a:pt x="113" y="60"/>
                </a:lnTo>
                <a:lnTo>
                  <a:pt x="107" y="62"/>
                </a:lnTo>
                <a:lnTo>
                  <a:pt x="109" y="64"/>
                </a:lnTo>
                <a:lnTo>
                  <a:pt x="109" y="66"/>
                </a:lnTo>
                <a:lnTo>
                  <a:pt x="107" y="66"/>
                </a:lnTo>
                <a:lnTo>
                  <a:pt x="106" y="62"/>
                </a:lnTo>
                <a:lnTo>
                  <a:pt x="98" y="60"/>
                </a:lnTo>
                <a:lnTo>
                  <a:pt x="96" y="62"/>
                </a:lnTo>
                <a:lnTo>
                  <a:pt x="92" y="60"/>
                </a:lnTo>
                <a:lnTo>
                  <a:pt x="92" y="5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7" name="Freeform 1175">
            <a:extLst>
              <a:ext uri="{FF2B5EF4-FFF2-40B4-BE49-F238E27FC236}">
                <a16:creationId xmlns:a16="http://schemas.microsoft.com/office/drawing/2014/main" id="{D7625FB2-C273-4474-A4DF-50EB1644DA11}"/>
              </a:ext>
            </a:extLst>
          </p:cNvPr>
          <p:cNvSpPr>
            <a:spLocks/>
          </p:cNvSpPr>
          <p:nvPr/>
        </p:nvSpPr>
        <p:spPr bwMode="auto">
          <a:xfrm>
            <a:off x="3588368" y="1282448"/>
            <a:ext cx="8093" cy="6474"/>
          </a:xfrm>
          <a:custGeom>
            <a:avLst/>
            <a:gdLst>
              <a:gd name="T0" fmla="*/ 3 w 5"/>
              <a:gd name="T1" fmla="*/ 4 h 4"/>
              <a:gd name="T2" fmla="*/ 5 w 5"/>
              <a:gd name="T3" fmla="*/ 2 h 4"/>
              <a:gd name="T4" fmla="*/ 3 w 5"/>
              <a:gd name="T5" fmla="*/ 0 h 4"/>
              <a:gd name="T6" fmla="*/ 1 w 5"/>
              <a:gd name="T7" fmla="*/ 0 h 4"/>
              <a:gd name="T8" fmla="*/ 0 w 5"/>
              <a:gd name="T9" fmla="*/ 0 h 4"/>
              <a:gd name="T10" fmla="*/ 0 w 5"/>
              <a:gd name="T11" fmla="*/ 2 h 4"/>
              <a:gd name="T12" fmla="*/ 3 w 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3" y="4"/>
                </a:moveTo>
                <a:lnTo>
                  <a:pt x="5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8" name="Freeform 1176">
            <a:extLst>
              <a:ext uri="{FF2B5EF4-FFF2-40B4-BE49-F238E27FC236}">
                <a16:creationId xmlns:a16="http://schemas.microsoft.com/office/drawing/2014/main" id="{AC263A28-4016-4C4C-9276-4E597627DB65}"/>
              </a:ext>
            </a:extLst>
          </p:cNvPr>
          <p:cNvSpPr>
            <a:spLocks/>
          </p:cNvSpPr>
          <p:nvPr/>
        </p:nvSpPr>
        <p:spPr bwMode="auto">
          <a:xfrm>
            <a:off x="4572449" y="2774754"/>
            <a:ext cx="6474" cy="8093"/>
          </a:xfrm>
          <a:custGeom>
            <a:avLst/>
            <a:gdLst>
              <a:gd name="T0" fmla="*/ 0 w 4"/>
              <a:gd name="T1" fmla="*/ 5 h 5"/>
              <a:gd name="T2" fmla="*/ 2 w 4"/>
              <a:gd name="T3" fmla="*/ 5 h 5"/>
              <a:gd name="T4" fmla="*/ 4 w 4"/>
              <a:gd name="T5" fmla="*/ 5 h 5"/>
              <a:gd name="T6" fmla="*/ 4 w 4"/>
              <a:gd name="T7" fmla="*/ 2 h 5"/>
              <a:gd name="T8" fmla="*/ 4 w 4"/>
              <a:gd name="T9" fmla="*/ 0 h 5"/>
              <a:gd name="T10" fmla="*/ 2 w 4"/>
              <a:gd name="T11" fmla="*/ 2 h 5"/>
              <a:gd name="T12" fmla="*/ 0 w 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0" y="5"/>
                </a:moveTo>
                <a:lnTo>
                  <a:pt x="2" y="5"/>
                </a:lnTo>
                <a:lnTo>
                  <a:pt x="4" y="5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9" name="Freeform 1177">
            <a:extLst>
              <a:ext uri="{FF2B5EF4-FFF2-40B4-BE49-F238E27FC236}">
                <a16:creationId xmlns:a16="http://schemas.microsoft.com/office/drawing/2014/main" id="{88B206E1-EA16-43A7-B77C-B7DFA95A2A82}"/>
              </a:ext>
            </a:extLst>
          </p:cNvPr>
          <p:cNvSpPr>
            <a:spLocks/>
          </p:cNvSpPr>
          <p:nvPr/>
        </p:nvSpPr>
        <p:spPr bwMode="auto">
          <a:xfrm>
            <a:off x="4328047" y="1316437"/>
            <a:ext cx="9711" cy="11330"/>
          </a:xfrm>
          <a:custGeom>
            <a:avLst/>
            <a:gdLst>
              <a:gd name="T0" fmla="*/ 4 w 6"/>
              <a:gd name="T1" fmla="*/ 3 h 7"/>
              <a:gd name="T2" fmla="*/ 6 w 6"/>
              <a:gd name="T3" fmla="*/ 0 h 7"/>
              <a:gd name="T4" fmla="*/ 4 w 6"/>
              <a:gd name="T5" fmla="*/ 0 h 7"/>
              <a:gd name="T6" fmla="*/ 2 w 6"/>
              <a:gd name="T7" fmla="*/ 0 h 7"/>
              <a:gd name="T8" fmla="*/ 2 w 6"/>
              <a:gd name="T9" fmla="*/ 3 h 7"/>
              <a:gd name="T10" fmla="*/ 0 w 6"/>
              <a:gd name="T11" fmla="*/ 5 h 7"/>
              <a:gd name="T12" fmla="*/ 0 w 6"/>
              <a:gd name="T13" fmla="*/ 7 h 7"/>
              <a:gd name="T14" fmla="*/ 0 w 6"/>
              <a:gd name="T15" fmla="*/ 7 h 7"/>
              <a:gd name="T16" fmla="*/ 4 w 6"/>
              <a:gd name="T17" fmla="*/ 5 h 7"/>
              <a:gd name="T18" fmla="*/ 4 w 6"/>
              <a:gd name="T1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4" y="3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5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0" name="Freeform 1178">
            <a:extLst>
              <a:ext uri="{FF2B5EF4-FFF2-40B4-BE49-F238E27FC236}">
                <a16:creationId xmlns:a16="http://schemas.microsoft.com/office/drawing/2014/main" id="{A16938AD-8272-4205-AB95-0189C0EFCC40}"/>
              </a:ext>
            </a:extLst>
          </p:cNvPr>
          <p:cNvSpPr>
            <a:spLocks/>
          </p:cNvSpPr>
          <p:nvPr/>
        </p:nvSpPr>
        <p:spPr bwMode="auto">
          <a:xfrm>
            <a:off x="4551407" y="2098199"/>
            <a:ext cx="8093" cy="9711"/>
          </a:xfrm>
          <a:custGeom>
            <a:avLst/>
            <a:gdLst>
              <a:gd name="T0" fmla="*/ 3 w 5"/>
              <a:gd name="T1" fmla="*/ 4 h 6"/>
              <a:gd name="T2" fmla="*/ 5 w 5"/>
              <a:gd name="T3" fmla="*/ 2 h 6"/>
              <a:gd name="T4" fmla="*/ 3 w 5"/>
              <a:gd name="T5" fmla="*/ 0 h 6"/>
              <a:gd name="T6" fmla="*/ 2 w 5"/>
              <a:gd name="T7" fmla="*/ 2 h 6"/>
              <a:gd name="T8" fmla="*/ 0 w 5"/>
              <a:gd name="T9" fmla="*/ 2 h 6"/>
              <a:gd name="T10" fmla="*/ 0 w 5"/>
              <a:gd name="T11" fmla="*/ 6 h 6"/>
              <a:gd name="T12" fmla="*/ 0 w 5"/>
              <a:gd name="T13" fmla="*/ 6 h 6"/>
              <a:gd name="T14" fmla="*/ 3 w 5"/>
              <a:gd name="T1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6">
                <a:moveTo>
                  <a:pt x="3" y="4"/>
                </a:moveTo>
                <a:lnTo>
                  <a:pt x="5" y="2"/>
                </a:lnTo>
                <a:lnTo>
                  <a:pt x="3" y="0"/>
                </a:lnTo>
                <a:lnTo>
                  <a:pt x="2" y="2"/>
                </a:ln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1" name="Freeform 1179">
            <a:extLst>
              <a:ext uri="{FF2B5EF4-FFF2-40B4-BE49-F238E27FC236}">
                <a16:creationId xmlns:a16="http://schemas.microsoft.com/office/drawing/2014/main" id="{0C224505-69E3-4497-9B35-C6971B287566}"/>
              </a:ext>
            </a:extLst>
          </p:cNvPr>
          <p:cNvSpPr>
            <a:spLocks/>
          </p:cNvSpPr>
          <p:nvPr/>
        </p:nvSpPr>
        <p:spPr bwMode="auto">
          <a:xfrm>
            <a:off x="4583778" y="2858919"/>
            <a:ext cx="6474" cy="9711"/>
          </a:xfrm>
          <a:custGeom>
            <a:avLst/>
            <a:gdLst>
              <a:gd name="T0" fmla="*/ 2 w 4"/>
              <a:gd name="T1" fmla="*/ 2 h 6"/>
              <a:gd name="T2" fmla="*/ 2 w 4"/>
              <a:gd name="T3" fmla="*/ 2 h 6"/>
              <a:gd name="T4" fmla="*/ 2 w 4"/>
              <a:gd name="T5" fmla="*/ 0 h 6"/>
              <a:gd name="T6" fmla="*/ 0 w 4"/>
              <a:gd name="T7" fmla="*/ 0 h 6"/>
              <a:gd name="T8" fmla="*/ 0 w 4"/>
              <a:gd name="T9" fmla="*/ 2 h 6"/>
              <a:gd name="T10" fmla="*/ 0 w 4"/>
              <a:gd name="T11" fmla="*/ 6 h 6"/>
              <a:gd name="T12" fmla="*/ 2 w 4"/>
              <a:gd name="T13" fmla="*/ 6 h 6"/>
              <a:gd name="T14" fmla="*/ 4 w 4"/>
              <a:gd name="T15" fmla="*/ 4 h 6"/>
              <a:gd name="T16" fmla="*/ 4 w 4"/>
              <a:gd name="T17" fmla="*/ 2 h 6"/>
              <a:gd name="T18" fmla="*/ 2 w 4"/>
              <a:gd name="T1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6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2" name="Freeform 1180">
            <a:extLst>
              <a:ext uri="{FF2B5EF4-FFF2-40B4-BE49-F238E27FC236}">
                <a16:creationId xmlns:a16="http://schemas.microsoft.com/office/drawing/2014/main" id="{75E8F77D-8DD1-4625-ACE2-C54C6810B068}"/>
              </a:ext>
            </a:extLst>
          </p:cNvPr>
          <p:cNvSpPr>
            <a:spLocks/>
          </p:cNvSpPr>
          <p:nvPr/>
        </p:nvSpPr>
        <p:spPr bwMode="auto">
          <a:xfrm>
            <a:off x="4527129" y="2073920"/>
            <a:ext cx="8093" cy="9711"/>
          </a:xfrm>
          <a:custGeom>
            <a:avLst/>
            <a:gdLst>
              <a:gd name="T0" fmla="*/ 3 w 5"/>
              <a:gd name="T1" fmla="*/ 6 h 6"/>
              <a:gd name="T2" fmla="*/ 5 w 5"/>
              <a:gd name="T3" fmla="*/ 4 h 6"/>
              <a:gd name="T4" fmla="*/ 5 w 5"/>
              <a:gd name="T5" fmla="*/ 2 h 6"/>
              <a:gd name="T6" fmla="*/ 3 w 5"/>
              <a:gd name="T7" fmla="*/ 0 h 6"/>
              <a:gd name="T8" fmla="*/ 0 w 5"/>
              <a:gd name="T9" fmla="*/ 2 h 6"/>
              <a:gd name="T10" fmla="*/ 1 w 5"/>
              <a:gd name="T11" fmla="*/ 6 h 6"/>
              <a:gd name="T12" fmla="*/ 3 w 5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3" y="6"/>
                </a:moveTo>
                <a:lnTo>
                  <a:pt x="5" y="4"/>
                </a:ln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lnTo>
                  <a:pt x="1" y="6"/>
                </a:lnTo>
                <a:lnTo>
                  <a:pt x="3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3" name="Freeform 1181">
            <a:extLst>
              <a:ext uri="{FF2B5EF4-FFF2-40B4-BE49-F238E27FC236}">
                <a16:creationId xmlns:a16="http://schemas.microsoft.com/office/drawing/2014/main" id="{5D6F0423-5125-4914-946A-CB79FDD7851C}"/>
              </a:ext>
            </a:extLst>
          </p:cNvPr>
          <p:cNvSpPr>
            <a:spLocks/>
          </p:cNvSpPr>
          <p:nvPr/>
        </p:nvSpPr>
        <p:spPr bwMode="auto">
          <a:xfrm>
            <a:off x="4590253" y="1340716"/>
            <a:ext cx="9711" cy="4856"/>
          </a:xfrm>
          <a:custGeom>
            <a:avLst/>
            <a:gdLst>
              <a:gd name="T0" fmla="*/ 6 w 6"/>
              <a:gd name="T1" fmla="*/ 2 h 3"/>
              <a:gd name="T2" fmla="*/ 4 w 6"/>
              <a:gd name="T3" fmla="*/ 0 h 3"/>
              <a:gd name="T4" fmla="*/ 2 w 6"/>
              <a:gd name="T5" fmla="*/ 0 h 3"/>
              <a:gd name="T6" fmla="*/ 0 w 6"/>
              <a:gd name="T7" fmla="*/ 2 h 3"/>
              <a:gd name="T8" fmla="*/ 2 w 6"/>
              <a:gd name="T9" fmla="*/ 3 h 3"/>
              <a:gd name="T10" fmla="*/ 6 w 6"/>
              <a:gd name="T11" fmla="*/ 3 h 3"/>
              <a:gd name="T12" fmla="*/ 6 w 6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">
                <a:moveTo>
                  <a:pt x="6" y="2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  <a:lnTo>
                  <a:pt x="6" y="3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4" name="Freeform 1182">
            <a:extLst>
              <a:ext uri="{FF2B5EF4-FFF2-40B4-BE49-F238E27FC236}">
                <a16:creationId xmlns:a16="http://schemas.microsoft.com/office/drawing/2014/main" id="{9FA02E7E-A0F4-4891-BE7B-7708A6D0220C}"/>
              </a:ext>
            </a:extLst>
          </p:cNvPr>
          <p:cNvSpPr>
            <a:spLocks/>
          </p:cNvSpPr>
          <p:nvPr/>
        </p:nvSpPr>
        <p:spPr bwMode="auto">
          <a:xfrm>
            <a:off x="4572449" y="2862156"/>
            <a:ext cx="6474" cy="9711"/>
          </a:xfrm>
          <a:custGeom>
            <a:avLst/>
            <a:gdLst>
              <a:gd name="T0" fmla="*/ 0 w 4"/>
              <a:gd name="T1" fmla="*/ 4 h 6"/>
              <a:gd name="T2" fmla="*/ 0 w 4"/>
              <a:gd name="T3" fmla="*/ 6 h 6"/>
              <a:gd name="T4" fmla="*/ 4 w 4"/>
              <a:gd name="T5" fmla="*/ 4 h 6"/>
              <a:gd name="T6" fmla="*/ 4 w 4"/>
              <a:gd name="T7" fmla="*/ 2 h 6"/>
              <a:gd name="T8" fmla="*/ 4 w 4"/>
              <a:gd name="T9" fmla="*/ 0 h 6"/>
              <a:gd name="T10" fmla="*/ 4 w 4"/>
              <a:gd name="T11" fmla="*/ 0 h 6"/>
              <a:gd name="T12" fmla="*/ 4 w 4"/>
              <a:gd name="T13" fmla="*/ 0 h 6"/>
              <a:gd name="T14" fmla="*/ 4 w 4"/>
              <a:gd name="T15" fmla="*/ 2 h 6"/>
              <a:gd name="T16" fmla="*/ 2 w 4"/>
              <a:gd name="T17" fmla="*/ 4 h 6"/>
              <a:gd name="T18" fmla="*/ 0 w 4"/>
              <a:gd name="T19" fmla="*/ 2 h 6"/>
              <a:gd name="T20" fmla="*/ 0 w 4"/>
              <a:gd name="T21" fmla="*/ 4 h 6"/>
              <a:gd name="T22" fmla="*/ 0 w 4"/>
              <a:gd name="T2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0" y="4"/>
                </a:moveTo>
                <a:lnTo>
                  <a:pt x="0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4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5" name="Freeform 1183">
            <a:extLst>
              <a:ext uri="{FF2B5EF4-FFF2-40B4-BE49-F238E27FC236}">
                <a16:creationId xmlns:a16="http://schemas.microsoft.com/office/drawing/2014/main" id="{A43890EC-E4AC-4D37-9864-CAC0C72FDEFB}"/>
              </a:ext>
            </a:extLst>
          </p:cNvPr>
          <p:cNvSpPr>
            <a:spLocks/>
          </p:cNvSpPr>
          <p:nvPr/>
        </p:nvSpPr>
        <p:spPr bwMode="auto">
          <a:xfrm>
            <a:off x="4465624" y="2015652"/>
            <a:ext cx="6474" cy="3237"/>
          </a:xfrm>
          <a:custGeom>
            <a:avLst/>
            <a:gdLst>
              <a:gd name="T0" fmla="*/ 0 w 4"/>
              <a:gd name="T1" fmla="*/ 0 h 2"/>
              <a:gd name="T2" fmla="*/ 2 w 4"/>
              <a:gd name="T3" fmla="*/ 2 h 2"/>
              <a:gd name="T4" fmla="*/ 4 w 4"/>
              <a:gd name="T5" fmla="*/ 2 h 2"/>
              <a:gd name="T6" fmla="*/ 2 w 4"/>
              <a:gd name="T7" fmla="*/ 0 h 2"/>
              <a:gd name="T8" fmla="*/ 0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6" name="Freeform 1184">
            <a:extLst>
              <a:ext uri="{FF2B5EF4-FFF2-40B4-BE49-F238E27FC236}">
                <a16:creationId xmlns:a16="http://schemas.microsoft.com/office/drawing/2014/main" id="{A2B447C9-E95F-4BF8-9C50-435A5850FD87}"/>
              </a:ext>
            </a:extLst>
          </p:cNvPr>
          <p:cNvSpPr>
            <a:spLocks/>
          </p:cNvSpPr>
          <p:nvPr/>
        </p:nvSpPr>
        <p:spPr bwMode="auto">
          <a:xfrm>
            <a:off x="4489902" y="1962240"/>
            <a:ext cx="9711" cy="3237"/>
          </a:xfrm>
          <a:custGeom>
            <a:avLst/>
            <a:gdLst>
              <a:gd name="T0" fmla="*/ 0 w 6"/>
              <a:gd name="T1" fmla="*/ 2 h 2"/>
              <a:gd name="T2" fmla="*/ 2 w 6"/>
              <a:gd name="T3" fmla="*/ 2 h 2"/>
              <a:gd name="T4" fmla="*/ 4 w 6"/>
              <a:gd name="T5" fmla="*/ 2 h 2"/>
              <a:gd name="T6" fmla="*/ 6 w 6"/>
              <a:gd name="T7" fmla="*/ 0 h 2"/>
              <a:gd name="T8" fmla="*/ 2 w 6"/>
              <a:gd name="T9" fmla="*/ 0 h 2"/>
              <a:gd name="T10" fmla="*/ 0 w 6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7" name="Freeform 1185">
            <a:extLst>
              <a:ext uri="{FF2B5EF4-FFF2-40B4-BE49-F238E27FC236}">
                <a16:creationId xmlns:a16="http://schemas.microsoft.com/office/drawing/2014/main" id="{6E6C004F-5A86-4932-93A9-60D28FC39E1B}"/>
              </a:ext>
            </a:extLst>
          </p:cNvPr>
          <p:cNvSpPr>
            <a:spLocks/>
          </p:cNvSpPr>
          <p:nvPr/>
        </p:nvSpPr>
        <p:spPr bwMode="auto">
          <a:xfrm>
            <a:off x="4496377" y="1397365"/>
            <a:ext cx="8093" cy="6474"/>
          </a:xfrm>
          <a:custGeom>
            <a:avLst/>
            <a:gdLst>
              <a:gd name="T0" fmla="*/ 3 w 5"/>
              <a:gd name="T1" fmla="*/ 0 h 4"/>
              <a:gd name="T2" fmla="*/ 0 w 5"/>
              <a:gd name="T3" fmla="*/ 2 h 4"/>
              <a:gd name="T4" fmla="*/ 2 w 5"/>
              <a:gd name="T5" fmla="*/ 4 h 4"/>
              <a:gd name="T6" fmla="*/ 5 w 5"/>
              <a:gd name="T7" fmla="*/ 4 h 4"/>
              <a:gd name="T8" fmla="*/ 3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3" y="0"/>
                </a:moveTo>
                <a:lnTo>
                  <a:pt x="0" y="2"/>
                </a:lnTo>
                <a:lnTo>
                  <a:pt x="2" y="4"/>
                </a:lnTo>
                <a:lnTo>
                  <a:pt x="5" y="4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8" name="Freeform 1186">
            <a:extLst>
              <a:ext uri="{FF2B5EF4-FFF2-40B4-BE49-F238E27FC236}">
                <a16:creationId xmlns:a16="http://schemas.microsoft.com/office/drawing/2014/main" id="{6DEC645C-EFA5-474D-8238-A91F46733C46}"/>
              </a:ext>
            </a:extLst>
          </p:cNvPr>
          <p:cNvSpPr>
            <a:spLocks/>
          </p:cNvSpPr>
          <p:nvPr/>
        </p:nvSpPr>
        <p:spPr bwMode="auto">
          <a:xfrm>
            <a:off x="4486665" y="2039931"/>
            <a:ext cx="9711" cy="3237"/>
          </a:xfrm>
          <a:custGeom>
            <a:avLst/>
            <a:gdLst>
              <a:gd name="T0" fmla="*/ 2 w 6"/>
              <a:gd name="T1" fmla="*/ 0 h 2"/>
              <a:gd name="T2" fmla="*/ 0 w 6"/>
              <a:gd name="T3" fmla="*/ 0 h 2"/>
              <a:gd name="T4" fmla="*/ 4 w 6"/>
              <a:gd name="T5" fmla="*/ 2 h 2"/>
              <a:gd name="T6" fmla="*/ 6 w 6"/>
              <a:gd name="T7" fmla="*/ 2 h 2"/>
              <a:gd name="T8" fmla="*/ 4 w 6"/>
              <a:gd name="T9" fmla="*/ 0 h 2"/>
              <a:gd name="T10" fmla="*/ 2 w 6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2" y="0"/>
                </a:moveTo>
                <a:lnTo>
                  <a:pt x="0" y="0"/>
                </a:ln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9" name="Freeform 1187">
            <a:extLst>
              <a:ext uri="{FF2B5EF4-FFF2-40B4-BE49-F238E27FC236}">
                <a16:creationId xmlns:a16="http://schemas.microsoft.com/office/drawing/2014/main" id="{4377B4AB-BC52-43A1-B9B6-EBAFDCD8E182}"/>
              </a:ext>
            </a:extLst>
          </p:cNvPr>
          <p:cNvSpPr>
            <a:spLocks/>
          </p:cNvSpPr>
          <p:nvPr/>
        </p:nvSpPr>
        <p:spPr bwMode="auto">
          <a:xfrm>
            <a:off x="4480191" y="1955766"/>
            <a:ext cx="9711" cy="9711"/>
          </a:xfrm>
          <a:custGeom>
            <a:avLst/>
            <a:gdLst>
              <a:gd name="T0" fmla="*/ 0 w 6"/>
              <a:gd name="T1" fmla="*/ 2 h 6"/>
              <a:gd name="T2" fmla="*/ 0 w 6"/>
              <a:gd name="T3" fmla="*/ 4 h 6"/>
              <a:gd name="T4" fmla="*/ 2 w 6"/>
              <a:gd name="T5" fmla="*/ 6 h 6"/>
              <a:gd name="T6" fmla="*/ 4 w 6"/>
              <a:gd name="T7" fmla="*/ 6 h 6"/>
              <a:gd name="T8" fmla="*/ 6 w 6"/>
              <a:gd name="T9" fmla="*/ 2 h 6"/>
              <a:gd name="T10" fmla="*/ 6 w 6"/>
              <a:gd name="T11" fmla="*/ 0 h 6"/>
              <a:gd name="T12" fmla="*/ 4 w 6"/>
              <a:gd name="T13" fmla="*/ 2 h 6"/>
              <a:gd name="T14" fmla="*/ 0 w 6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0" y="2"/>
                </a:move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6" y="2"/>
                </a:lnTo>
                <a:lnTo>
                  <a:pt x="6" y="0"/>
                </a:lnTo>
                <a:lnTo>
                  <a:pt x="4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0" name="Freeform 1188">
            <a:extLst>
              <a:ext uri="{FF2B5EF4-FFF2-40B4-BE49-F238E27FC236}">
                <a16:creationId xmlns:a16="http://schemas.microsoft.com/office/drawing/2014/main" id="{7ADA808A-9E29-4485-B829-88B1AC49839F}"/>
              </a:ext>
            </a:extLst>
          </p:cNvPr>
          <p:cNvSpPr>
            <a:spLocks/>
          </p:cNvSpPr>
          <p:nvPr/>
        </p:nvSpPr>
        <p:spPr bwMode="auto">
          <a:xfrm>
            <a:off x="4358799" y="1389272"/>
            <a:ext cx="6474" cy="8093"/>
          </a:xfrm>
          <a:custGeom>
            <a:avLst/>
            <a:gdLst>
              <a:gd name="T0" fmla="*/ 4 w 4"/>
              <a:gd name="T1" fmla="*/ 3 h 5"/>
              <a:gd name="T2" fmla="*/ 4 w 4"/>
              <a:gd name="T3" fmla="*/ 2 h 5"/>
              <a:gd name="T4" fmla="*/ 2 w 4"/>
              <a:gd name="T5" fmla="*/ 0 h 5"/>
              <a:gd name="T6" fmla="*/ 0 w 4"/>
              <a:gd name="T7" fmla="*/ 0 h 5"/>
              <a:gd name="T8" fmla="*/ 0 w 4"/>
              <a:gd name="T9" fmla="*/ 2 h 5"/>
              <a:gd name="T10" fmla="*/ 2 w 4"/>
              <a:gd name="T11" fmla="*/ 5 h 5"/>
              <a:gd name="T12" fmla="*/ 2 w 4"/>
              <a:gd name="T13" fmla="*/ 5 h 5"/>
              <a:gd name="T14" fmla="*/ 4 w 4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5">
                <a:moveTo>
                  <a:pt x="4" y="3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5"/>
                </a:lnTo>
                <a:lnTo>
                  <a:pt x="2" y="5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1" name="Freeform 1189">
            <a:extLst>
              <a:ext uri="{FF2B5EF4-FFF2-40B4-BE49-F238E27FC236}">
                <a16:creationId xmlns:a16="http://schemas.microsoft.com/office/drawing/2014/main" id="{6B8422F9-B57F-46CB-8370-8190098F657E}"/>
              </a:ext>
            </a:extLst>
          </p:cNvPr>
          <p:cNvSpPr>
            <a:spLocks/>
          </p:cNvSpPr>
          <p:nvPr/>
        </p:nvSpPr>
        <p:spPr bwMode="auto">
          <a:xfrm>
            <a:off x="4054512" y="1271118"/>
            <a:ext cx="27515" cy="25897"/>
          </a:xfrm>
          <a:custGeom>
            <a:avLst/>
            <a:gdLst>
              <a:gd name="T0" fmla="*/ 7 w 17"/>
              <a:gd name="T1" fmla="*/ 16 h 16"/>
              <a:gd name="T2" fmla="*/ 11 w 17"/>
              <a:gd name="T3" fmla="*/ 15 h 16"/>
              <a:gd name="T4" fmla="*/ 15 w 17"/>
              <a:gd name="T5" fmla="*/ 16 h 16"/>
              <a:gd name="T6" fmla="*/ 17 w 17"/>
              <a:gd name="T7" fmla="*/ 16 h 16"/>
              <a:gd name="T8" fmla="*/ 17 w 17"/>
              <a:gd name="T9" fmla="*/ 11 h 16"/>
              <a:gd name="T10" fmla="*/ 17 w 17"/>
              <a:gd name="T11" fmla="*/ 7 h 16"/>
              <a:gd name="T12" fmla="*/ 11 w 17"/>
              <a:gd name="T13" fmla="*/ 2 h 16"/>
              <a:gd name="T14" fmla="*/ 7 w 17"/>
              <a:gd name="T15" fmla="*/ 0 h 16"/>
              <a:gd name="T16" fmla="*/ 2 w 17"/>
              <a:gd name="T17" fmla="*/ 2 h 16"/>
              <a:gd name="T18" fmla="*/ 0 w 17"/>
              <a:gd name="T19" fmla="*/ 5 h 16"/>
              <a:gd name="T20" fmla="*/ 0 w 17"/>
              <a:gd name="T21" fmla="*/ 9 h 16"/>
              <a:gd name="T22" fmla="*/ 3 w 17"/>
              <a:gd name="T23" fmla="*/ 11 h 16"/>
              <a:gd name="T24" fmla="*/ 5 w 17"/>
              <a:gd name="T25" fmla="*/ 16 h 16"/>
              <a:gd name="T26" fmla="*/ 7 w 17"/>
              <a:gd name="T2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16">
                <a:moveTo>
                  <a:pt x="7" y="16"/>
                </a:moveTo>
                <a:lnTo>
                  <a:pt x="11" y="15"/>
                </a:lnTo>
                <a:lnTo>
                  <a:pt x="15" y="16"/>
                </a:lnTo>
                <a:lnTo>
                  <a:pt x="17" y="16"/>
                </a:lnTo>
                <a:lnTo>
                  <a:pt x="17" y="11"/>
                </a:lnTo>
                <a:lnTo>
                  <a:pt x="17" y="7"/>
                </a:lnTo>
                <a:lnTo>
                  <a:pt x="11" y="2"/>
                </a:lnTo>
                <a:lnTo>
                  <a:pt x="7" y="0"/>
                </a:lnTo>
                <a:lnTo>
                  <a:pt x="2" y="2"/>
                </a:lnTo>
                <a:lnTo>
                  <a:pt x="0" y="5"/>
                </a:lnTo>
                <a:lnTo>
                  <a:pt x="0" y="9"/>
                </a:lnTo>
                <a:lnTo>
                  <a:pt x="3" y="11"/>
                </a:lnTo>
                <a:lnTo>
                  <a:pt x="5" y="16"/>
                </a:lnTo>
                <a:lnTo>
                  <a:pt x="7" y="1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2" name="Freeform 1190">
            <a:extLst>
              <a:ext uri="{FF2B5EF4-FFF2-40B4-BE49-F238E27FC236}">
                <a16:creationId xmlns:a16="http://schemas.microsoft.com/office/drawing/2014/main" id="{2B5CB56E-818B-47E9-93FB-5E081B63FE0B}"/>
              </a:ext>
            </a:extLst>
          </p:cNvPr>
          <p:cNvSpPr>
            <a:spLocks/>
          </p:cNvSpPr>
          <p:nvPr/>
        </p:nvSpPr>
        <p:spPr bwMode="auto">
          <a:xfrm>
            <a:off x="3955780" y="1373087"/>
            <a:ext cx="127866" cy="127866"/>
          </a:xfrm>
          <a:custGeom>
            <a:avLst/>
            <a:gdLst>
              <a:gd name="T0" fmla="*/ 23 w 79"/>
              <a:gd name="T1" fmla="*/ 13 h 79"/>
              <a:gd name="T2" fmla="*/ 25 w 79"/>
              <a:gd name="T3" fmla="*/ 15 h 79"/>
              <a:gd name="T4" fmla="*/ 23 w 79"/>
              <a:gd name="T5" fmla="*/ 21 h 79"/>
              <a:gd name="T6" fmla="*/ 21 w 79"/>
              <a:gd name="T7" fmla="*/ 27 h 79"/>
              <a:gd name="T8" fmla="*/ 17 w 79"/>
              <a:gd name="T9" fmla="*/ 32 h 79"/>
              <a:gd name="T10" fmla="*/ 17 w 79"/>
              <a:gd name="T11" fmla="*/ 40 h 79"/>
              <a:gd name="T12" fmla="*/ 15 w 79"/>
              <a:gd name="T13" fmla="*/ 34 h 79"/>
              <a:gd name="T14" fmla="*/ 10 w 79"/>
              <a:gd name="T15" fmla="*/ 32 h 79"/>
              <a:gd name="T16" fmla="*/ 8 w 79"/>
              <a:gd name="T17" fmla="*/ 38 h 79"/>
              <a:gd name="T18" fmla="*/ 2 w 79"/>
              <a:gd name="T19" fmla="*/ 38 h 79"/>
              <a:gd name="T20" fmla="*/ 0 w 79"/>
              <a:gd name="T21" fmla="*/ 43 h 79"/>
              <a:gd name="T22" fmla="*/ 6 w 79"/>
              <a:gd name="T23" fmla="*/ 43 h 79"/>
              <a:gd name="T24" fmla="*/ 14 w 79"/>
              <a:gd name="T25" fmla="*/ 43 h 79"/>
              <a:gd name="T26" fmla="*/ 23 w 79"/>
              <a:gd name="T27" fmla="*/ 45 h 79"/>
              <a:gd name="T28" fmla="*/ 42 w 79"/>
              <a:gd name="T29" fmla="*/ 49 h 79"/>
              <a:gd name="T30" fmla="*/ 32 w 79"/>
              <a:gd name="T31" fmla="*/ 51 h 79"/>
              <a:gd name="T32" fmla="*/ 23 w 79"/>
              <a:gd name="T33" fmla="*/ 53 h 79"/>
              <a:gd name="T34" fmla="*/ 25 w 79"/>
              <a:gd name="T35" fmla="*/ 57 h 79"/>
              <a:gd name="T36" fmla="*/ 15 w 79"/>
              <a:gd name="T37" fmla="*/ 55 h 79"/>
              <a:gd name="T38" fmla="*/ 14 w 79"/>
              <a:gd name="T39" fmla="*/ 57 h 79"/>
              <a:gd name="T40" fmla="*/ 12 w 79"/>
              <a:gd name="T41" fmla="*/ 58 h 79"/>
              <a:gd name="T42" fmla="*/ 15 w 79"/>
              <a:gd name="T43" fmla="*/ 62 h 79"/>
              <a:gd name="T44" fmla="*/ 15 w 79"/>
              <a:gd name="T45" fmla="*/ 64 h 79"/>
              <a:gd name="T46" fmla="*/ 12 w 79"/>
              <a:gd name="T47" fmla="*/ 68 h 79"/>
              <a:gd name="T48" fmla="*/ 14 w 79"/>
              <a:gd name="T49" fmla="*/ 75 h 79"/>
              <a:gd name="T50" fmla="*/ 19 w 79"/>
              <a:gd name="T51" fmla="*/ 75 h 79"/>
              <a:gd name="T52" fmla="*/ 23 w 79"/>
              <a:gd name="T53" fmla="*/ 75 h 79"/>
              <a:gd name="T54" fmla="*/ 27 w 79"/>
              <a:gd name="T55" fmla="*/ 73 h 79"/>
              <a:gd name="T56" fmla="*/ 38 w 79"/>
              <a:gd name="T57" fmla="*/ 79 h 79"/>
              <a:gd name="T58" fmla="*/ 40 w 79"/>
              <a:gd name="T59" fmla="*/ 72 h 79"/>
              <a:gd name="T60" fmla="*/ 42 w 79"/>
              <a:gd name="T61" fmla="*/ 75 h 79"/>
              <a:gd name="T62" fmla="*/ 46 w 79"/>
              <a:gd name="T63" fmla="*/ 73 h 79"/>
              <a:gd name="T64" fmla="*/ 47 w 79"/>
              <a:gd name="T65" fmla="*/ 68 h 79"/>
              <a:gd name="T66" fmla="*/ 44 w 79"/>
              <a:gd name="T67" fmla="*/ 64 h 79"/>
              <a:gd name="T68" fmla="*/ 49 w 79"/>
              <a:gd name="T69" fmla="*/ 60 h 79"/>
              <a:gd name="T70" fmla="*/ 53 w 79"/>
              <a:gd name="T71" fmla="*/ 58 h 79"/>
              <a:gd name="T72" fmla="*/ 55 w 79"/>
              <a:gd name="T73" fmla="*/ 60 h 79"/>
              <a:gd name="T74" fmla="*/ 55 w 79"/>
              <a:gd name="T75" fmla="*/ 51 h 79"/>
              <a:gd name="T76" fmla="*/ 59 w 79"/>
              <a:gd name="T77" fmla="*/ 49 h 79"/>
              <a:gd name="T78" fmla="*/ 63 w 79"/>
              <a:gd name="T79" fmla="*/ 45 h 79"/>
              <a:gd name="T80" fmla="*/ 70 w 79"/>
              <a:gd name="T81" fmla="*/ 36 h 79"/>
              <a:gd name="T82" fmla="*/ 74 w 79"/>
              <a:gd name="T83" fmla="*/ 28 h 79"/>
              <a:gd name="T84" fmla="*/ 79 w 79"/>
              <a:gd name="T85" fmla="*/ 17 h 79"/>
              <a:gd name="T86" fmla="*/ 74 w 79"/>
              <a:gd name="T87" fmla="*/ 12 h 79"/>
              <a:gd name="T88" fmla="*/ 76 w 79"/>
              <a:gd name="T89" fmla="*/ 8 h 79"/>
              <a:gd name="T90" fmla="*/ 74 w 79"/>
              <a:gd name="T91" fmla="*/ 4 h 79"/>
              <a:gd name="T92" fmla="*/ 72 w 79"/>
              <a:gd name="T93" fmla="*/ 8 h 79"/>
              <a:gd name="T94" fmla="*/ 66 w 79"/>
              <a:gd name="T95" fmla="*/ 13 h 79"/>
              <a:gd name="T96" fmla="*/ 63 w 79"/>
              <a:gd name="T97" fmla="*/ 17 h 79"/>
              <a:gd name="T98" fmla="*/ 63 w 79"/>
              <a:gd name="T99" fmla="*/ 12 h 79"/>
              <a:gd name="T100" fmla="*/ 59 w 79"/>
              <a:gd name="T101" fmla="*/ 4 h 79"/>
              <a:gd name="T102" fmla="*/ 53 w 79"/>
              <a:gd name="T103" fmla="*/ 0 h 79"/>
              <a:gd name="T104" fmla="*/ 46 w 79"/>
              <a:gd name="T105" fmla="*/ 4 h 79"/>
              <a:gd name="T106" fmla="*/ 42 w 79"/>
              <a:gd name="T107" fmla="*/ 10 h 79"/>
              <a:gd name="T108" fmla="*/ 44 w 79"/>
              <a:gd name="T109" fmla="*/ 19 h 79"/>
              <a:gd name="T110" fmla="*/ 40 w 79"/>
              <a:gd name="T111" fmla="*/ 19 h 79"/>
              <a:gd name="T112" fmla="*/ 44 w 79"/>
              <a:gd name="T113" fmla="*/ 27 h 79"/>
              <a:gd name="T114" fmla="*/ 42 w 79"/>
              <a:gd name="T115" fmla="*/ 34 h 79"/>
              <a:gd name="T116" fmla="*/ 36 w 79"/>
              <a:gd name="T117" fmla="*/ 34 h 79"/>
              <a:gd name="T118" fmla="*/ 34 w 79"/>
              <a:gd name="T119" fmla="*/ 19 h 79"/>
              <a:gd name="T120" fmla="*/ 32 w 79"/>
              <a:gd name="T121" fmla="*/ 13 h 79"/>
              <a:gd name="T122" fmla="*/ 31 w 79"/>
              <a:gd name="T123" fmla="*/ 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" h="79">
                <a:moveTo>
                  <a:pt x="27" y="10"/>
                </a:moveTo>
                <a:lnTo>
                  <a:pt x="25" y="10"/>
                </a:lnTo>
                <a:lnTo>
                  <a:pt x="23" y="13"/>
                </a:lnTo>
                <a:lnTo>
                  <a:pt x="21" y="15"/>
                </a:lnTo>
                <a:lnTo>
                  <a:pt x="23" y="15"/>
                </a:lnTo>
                <a:lnTo>
                  <a:pt x="25" y="15"/>
                </a:lnTo>
                <a:lnTo>
                  <a:pt x="27" y="17"/>
                </a:lnTo>
                <a:lnTo>
                  <a:pt x="23" y="19"/>
                </a:lnTo>
                <a:lnTo>
                  <a:pt x="23" y="21"/>
                </a:lnTo>
                <a:lnTo>
                  <a:pt x="19" y="21"/>
                </a:lnTo>
                <a:lnTo>
                  <a:pt x="19" y="27"/>
                </a:lnTo>
                <a:lnTo>
                  <a:pt x="21" y="27"/>
                </a:lnTo>
                <a:lnTo>
                  <a:pt x="21" y="28"/>
                </a:lnTo>
                <a:lnTo>
                  <a:pt x="17" y="30"/>
                </a:lnTo>
                <a:lnTo>
                  <a:pt x="17" y="32"/>
                </a:lnTo>
                <a:lnTo>
                  <a:pt x="19" y="36"/>
                </a:lnTo>
                <a:lnTo>
                  <a:pt x="19" y="38"/>
                </a:lnTo>
                <a:lnTo>
                  <a:pt x="17" y="40"/>
                </a:lnTo>
                <a:lnTo>
                  <a:pt x="15" y="40"/>
                </a:lnTo>
                <a:lnTo>
                  <a:pt x="15" y="34"/>
                </a:lnTo>
                <a:lnTo>
                  <a:pt x="15" y="34"/>
                </a:lnTo>
                <a:lnTo>
                  <a:pt x="14" y="30"/>
                </a:lnTo>
                <a:lnTo>
                  <a:pt x="12" y="32"/>
                </a:lnTo>
                <a:lnTo>
                  <a:pt x="10" y="32"/>
                </a:lnTo>
                <a:lnTo>
                  <a:pt x="8" y="34"/>
                </a:lnTo>
                <a:lnTo>
                  <a:pt x="6" y="36"/>
                </a:lnTo>
                <a:lnTo>
                  <a:pt x="8" y="38"/>
                </a:lnTo>
                <a:lnTo>
                  <a:pt x="6" y="38"/>
                </a:lnTo>
                <a:lnTo>
                  <a:pt x="4" y="36"/>
                </a:lnTo>
                <a:lnTo>
                  <a:pt x="2" y="38"/>
                </a:lnTo>
                <a:lnTo>
                  <a:pt x="0" y="38"/>
                </a:lnTo>
                <a:lnTo>
                  <a:pt x="0" y="42"/>
                </a:lnTo>
                <a:lnTo>
                  <a:pt x="0" y="43"/>
                </a:lnTo>
                <a:lnTo>
                  <a:pt x="2" y="43"/>
                </a:lnTo>
                <a:lnTo>
                  <a:pt x="4" y="43"/>
                </a:lnTo>
                <a:lnTo>
                  <a:pt x="6" y="43"/>
                </a:lnTo>
                <a:lnTo>
                  <a:pt x="10" y="43"/>
                </a:lnTo>
                <a:lnTo>
                  <a:pt x="12" y="43"/>
                </a:lnTo>
                <a:lnTo>
                  <a:pt x="14" y="43"/>
                </a:lnTo>
                <a:lnTo>
                  <a:pt x="17" y="45"/>
                </a:lnTo>
                <a:lnTo>
                  <a:pt x="21" y="43"/>
                </a:lnTo>
                <a:lnTo>
                  <a:pt x="23" y="45"/>
                </a:lnTo>
                <a:lnTo>
                  <a:pt x="27" y="45"/>
                </a:lnTo>
                <a:lnTo>
                  <a:pt x="40" y="47"/>
                </a:lnTo>
                <a:lnTo>
                  <a:pt x="42" y="49"/>
                </a:lnTo>
                <a:lnTo>
                  <a:pt x="40" y="51"/>
                </a:lnTo>
                <a:lnTo>
                  <a:pt x="36" y="51"/>
                </a:lnTo>
                <a:lnTo>
                  <a:pt x="32" y="51"/>
                </a:lnTo>
                <a:lnTo>
                  <a:pt x="29" y="53"/>
                </a:lnTo>
                <a:lnTo>
                  <a:pt x="23" y="53"/>
                </a:lnTo>
                <a:lnTo>
                  <a:pt x="23" y="53"/>
                </a:lnTo>
                <a:lnTo>
                  <a:pt x="25" y="53"/>
                </a:lnTo>
                <a:lnTo>
                  <a:pt x="27" y="55"/>
                </a:lnTo>
                <a:lnTo>
                  <a:pt x="25" y="57"/>
                </a:lnTo>
                <a:lnTo>
                  <a:pt x="19" y="55"/>
                </a:lnTo>
                <a:lnTo>
                  <a:pt x="17" y="53"/>
                </a:lnTo>
                <a:lnTo>
                  <a:pt x="15" y="55"/>
                </a:lnTo>
                <a:lnTo>
                  <a:pt x="15" y="57"/>
                </a:lnTo>
                <a:lnTo>
                  <a:pt x="15" y="58"/>
                </a:lnTo>
                <a:lnTo>
                  <a:pt x="14" y="57"/>
                </a:lnTo>
                <a:lnTo>
                  <a:pt x="12" y="57"/>
                </a:lnTo>
                <a:lnTo>
                  <a:pt x="12" y="57"/>
                </a:lnTo>
                <a:lnTo>
                  <a:pt x="12" y="58"/>
                </a:lnTo>
                <a:lnTo>
                  <a:pt x="14" y="60"/>
                </a:lnTo>
                <a:lnTo>
                  <a:pt x="17" y="60"/>
                </a:lnTo>
                <a:lnTo>
                  <a:pt x="15" y="62"/>
                </a:lnTo>
                <a:lnTo>
                  <a:pt x="17" y="66"/>
                </a:lnTo>
                <a:lnTo>
                  <a:pt x="15" y="66"/>
                </a:lnTo>
                <a:lnTo>
                  <a:pt x="15" y="64"/>
                </a:lnTo>
                <a:lnTo>
                  <a:pt x="14" y="64"/>
                </a:lnTo>
                <a:lnTo>
                  <a:pt x="12" y="66"/>
                </a:lnTo>
                <a:lnTo>
                  <a:pt x="12" y="68"/>
                </a:lnTo>
                <a:lnTo>
                  <a:pt x="12" y="70"/>
                </a:lnTo>
                <a:lnTo>
                  <a:pt x="12" y="73"/>
                </a:lnTo>
                <a:lnTo>
                  <a:pt x="14" y="75"/>
                </a:lnTo>
                <a:lnTo>
                  <a:pt x="17" y="73"/>
                </a:lnTo>
                <a:lnTo>
                  <a:pt x="17" y="75"/>
                </a:lnTo>
                <a:lnTo>
                  <a:pt x="19" y="75"/>
                </a:lnTo>
                <a:lnTo>
                  <a:pt x="21" y="73"/>
                </a:lnTo>
                <a:lnTo>
                  <a:pt x="25" y="72"/>
                </a:lnTo>
                <a:lnTo>
                  <a:pt x="23" y="75"/>
                </a:lnTo>
                <a:lnTo>
                  <a:pt x="23" y="77"/>
                </a:lnTo>
                <a:lnTo>
                  <a:pt x="25" y="77"/>
                </a:lnTo>
                <a:lnTo>
                  <a:pt x="27" y="73"/>
                </a:lnTo>
                <a:lnTo>
                  <a:pt x="29" y="75"/>
                </a:lnTo>
                <a:lnTo>
                  <a:pt x="29" y="79"/>
                </a:lnTo>
                <a:lnTo>
                  <a:pt x="38" y="79"/>
                </a:lnTo>
                <a:lnTo>
                  <a:pt x="40" y="75"/>
                </a:lnTo>
                <a:lnTo>
                  <a:pt x="40" y="73"/>
                </a:lnTo>
                <a:lnTo>
                  <a:pt x="40" y="72"/>
                </a:lnTo>
                <a:lnTo>
                  <a:pt x="40" y="70"/>
                </a:lnTo>
                <a:lnTo>
                  <a:pt x="42" y="72"/>
                </a:lnTo>
                <a:lnTo>
                  <a:pt x="42" y="75"/>
                </a:lnTo>
                <a:lnTo>
                  <a:pt x="44" y="77"/>
                </a:lnTo>
                <a:lnTo>
                  <a:pt x="46" y="77"/>
                </a:lnTo>
                <a:lnTo>
                  <a:pt x="46" y="73"/>
                </a:lnTo>
                <a:lnTo>
                  <a:pt x="46" y="72"/>
                </a:lnTo>
                <a:lnTo>
                  <a:pt x="46" y="70"/>
                </a:lnTo>
                <a:lnTo>
                  <a:pt x="47" y="68"/>
                </a:lnTo>
                <a:lnTo>
                  <a:pt x="44" y="68"/>
                </a:lnTo>
                <a:lnTo>
                  <a:pt x="42" y="68"/>
                </a:lnTo>
                <a:lnTo>
                  <a:pt x="44" y="64"/>
                </a:lnTo>
                <a:lnTo>
                  <a:pt x="46" y="64"/>
                </a:lnTo>
                <a:lnTo>
                  <a:pt x="47" y="62"/>
                </a:lnTo>
                <a:lnTo>
                  <a:pt x="49" y="60"/>
                </a:lnTo>
                <a:lnTo>
                  <a:pt x="49" y="58"/>
                </a:lnTo>
                <a:lnTo>
                  <a:pt x="51" y="58"/>
                </a:lnTo>
                <a:lnTo>
                  <a:pt x="53" y="58"/>
                </a:lnTo>
                <a:lnTo>
                  <a:pt x="53" y="60"/>
                </a:lnTo>
                <a:lnTo>
                  <a:pt x="55" y="62"/>
                </a:lnTo>
                <a:lnTo>
                  <a:pt x="55" y="60"/>
                </a:lnTo>
                <a:lnTo>
                  <a:pt x="59" y="55"/>
                </a:lnTo>
                <a:lnTo>
                  <a:pt x="59" y="55"/>
                </a:lnTo>
                <a:lnTo>
                  <a:pt x="55" y="51"/>
                </a:lnTo>
                <a:lnTo>
                  <a:pt x="55" y="51"/>
                </a:lnTo>
                <a:lnTo>
                  <a:pt x="57" y="49"/>
                </a:lnTo>
                <a:lnTo>
                  <a:pt x="59" y="49"/>
                </a:lnTo>
                <a:lnTo>
                  <a:pt x="61" y="49"/>
                </a:lnTo>
                <a:lnTo>
                  <a:pt x="63" y="47"/>
                </a:lnTo>
                <a:lnTo>
                  <a:pt x="63" y="45"/>
                </a:lnTo>
                <a:lnTo>
                  <a:pt x="66" y="42"/>
                </a:lnTo>
                <a:lnTo>
                  <a:pt x="66" y="40"/>
                </a:lnTo>
                <a:lnTo>
                  <a:pt x="70" y="36"/>
                </a:lnTo>
                <a:lnTo>
                  <a:pt x="74" y="34"/>
                </a:lnTo>
                <a:lnTo>
                  <a:pt x="74" y="32"/>
                </a:lnTo>
                <a:lnTo>
                  <a:pt x="74" y="28"/>
                </a:lnTo>
                <a:lnTo>
                  <a:pt x="76" y="23"/>
                </a:lnTo>
                <a:lnTo>
                  <a:pt x="79" y="21"/>
                </a:lnTo>
                <a:lnTo>
                  <a:pt x="79" y="17"/>
                </a:lnTo>
                <a:lnTo>
                  <a:pt x="79" y="15"/>
                </a:lnTo>
                <a:lnTo>
                  <a:pt x="76" y="13"/>
                </a:lnTo>
                <a:lnTo>
                  <a:pt x="74" y="12"/>
                </a:lnTo>
                <a:lnTo>
                  <a:pt x="76" y="12"/>
                </a:lnTo>
                <a:lnTo>
                  <a:pt x="78" y="10"/>
                </a:lnTo>
                <a:lnTo>
                  <a:pt x="76" y="8"/>
                </a:lnTo>
                <a:lnTo>
                  <a:pt x="78" y="6"/>
                </a:lnTo>
                <a:lnTo>
                  <a:pt x="76" y="4"/>
                </a:lnTo>
                <a:lnTo>
                  <a:pt x="74" y="4"/>
                </a:lnTo>
                <a:lnTo>
                  <a:pt x="74" y="4"/>
                </a:lnTo>
                <a:lnTo>
                  <a:pt x="74" y="8"/>
                </a:lnTo>
                <a:lnTo>
                  <a:pt x="72" y="8"/>
                </a:lnTo>
                <a:lnTo>
                  <a:pt x="70" y="6"/>
                </a:lnTo>
                <a:lnTo>
                  <a:pt x="66" y="8"/>
                </a:lnTo>
                <a:lnTo>
                  <a:pt x="66" y="13"/>
                </a:lnTo>
                <a:lnTo>
                  <a:pt x="64" y="15"/>
                </a:lnTo>
                <a:lnTo>
                  <a:pt x="64" y="15"/>
                </a:lnTo>
                <a:lnTo>
                  <a:pt x="63" y="17"/>
                </a:lnTo>
                <a:lnTo>
                  <a:pt x="61" y="17"/>
                </a:lnTo>
                <a:lnTo>
                  <a:pt x="61" y="13"/>
                </a:lnTo>
                <a:lnTo>
                  <a:pt x="63" y="12"/>
                </a:lnTo>
                <a:lnTo>
                  <a:pt x="63" y="4"/>
                </a:lnTo>
                <a:lnTo>
                  <a:pt x="63" y="4"/>
                </a:lnTo>
                <a:lnTo>
                  <a:pt x="59" y="4"/>
                </a:lnTo>
                <a:lnTo>
                  <a:pt x="57" y="2"/>
                </a:lnTo>
                <a:lnTo>
                  <a:pt x="57" y="0"/>
                </a:lnTo>
                <a:lnTo>
                  <a:pt x="53" y="0"/>
                </a:lnTo>
                <a:lnTo>
                  <a:pt x="51" y="2"/>
                </a:lnTo>
                <a:lnTo>
                  <a:pt x="47" y="2"/>
                </a:lnTo>
                <a:lnTo>
                  <a:pt x="46" y="4"/>
                </a:lnTo>
                <a:lnTo>
                  <a:pt x="44" y="4"/>
                </a:lnTo>
                <a:lnTo>
                  <a:pt x="42" y="6"/>
                </a:lnTo>
                <a:lnTo>
                  <a:pt x="42" y="10"/>
                </a:lnTo>
                <a:lnTo>
                  <a:pt x="40" y="12"/>
                </a:lnTo>
                <a:lnTo>
                  <a:pt x="42" y="15"/>
                </a:lnTo>
                <a:lnTo>
                  <a:pt x="44" y="19"/>
                </a:lnTo>
                <a:lnTo>
                  <a:pt x="46" y="21"/>
                </a:lnTo>
                <a:lnTo>
                  <a:pt x="42" y="19"/>
                </a:lnTo>
                <a:lnTo>
                  <a:pt x="40" y="19"/>
                </a:lnTo>
                <a:lnTo>
                  <a:pt x="38" y="21"/>
                </a:lnTo>
                <a:lnTo>
                  <a:pt x="44" y="25"/>
                </a:lnTo>
                <a:lnTo>
                  <a:pt x="44" y="27"/>
                </a:lnTo>
                <a:lnTo>
                  <a:pt x="42" y="27"/>
                </a:lnTo>
                <a:lnTo>
                  <a:pt x="40" y="32"/>
                </a:lnTo>
                <a:lnTo>
                  <a:pt x="42" y="34"/>
                </a:lnTo>
                <a:lnTo>
                  <a:pt x="38" y="38"/>
                </a:lnTo>
                <a:lnTo>
                  <a:pt x="36" y="36"/>
                </a:lnTo>
                <a:lnTo>
                  <a:pt x="36" y="34"/>
                </a:lnTo>
                <a:lnTo>
                  <a:pt x="36" y="30"/>
                </a:lnTo>
                <a:lnTo>
                  <a:pt x="36" y="21"/>
                </a:lnTo>
                <a:lnTo>
                  <a:pt x="34" y="19"/>
                </a:lnTo>
                <a:lnTo>
                  <a:pt x="32" y="17"/>
                </a:lnTo>
                <a:lnTo>
                  <a:pt x="34" y="15"/>
                </a:lnTo>
                <a:lnTo>
                  <a:pt x="32" y="13"/>
                </a:lnTo>
                <a:lnTo>
                  <a:pt x="32" y="12"/>
                </a:lnTo>
                <a:lnTo>
                  <a:pt x="31" y="8"/>
                </a:lnTo>
                <a:lnTo>
                  <a:pt x="31" y="8"/>
                </a:lnTo>
                <a:lnTo>
                  <a:pt x="27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3" name="Freeform 1191">
            <a:extLst>
              <a:ext uri="{FF2B5EF4-FFF2-40B4-BE49-F238E27FC236}">
                <a16:creationId xmlns:a16="http://schemas.microsoft.com/office/drawing/2014/main" id="{E5F70793-AFCC-4F10-AD85-0743F3472434}"/>
              </a:ext>
            </a:extLst>
          </p:cNvPr>
          <p:cNvSpPr>
            <a:spLocks/>
          </p:cNvSpPr>
          <p:nvPr/>
        </p:nvSpPr>
        <p:spPr bwMode="auto">
          <a:xfrm>
            <a:off x="4065841" y="1240365"/>
            <a:ext cx="12948" cy="9711"/>
          </a:xfrm>
          <a:custGeom>
            <a:avLst/>
            <a:gdLst>
              <a:gd name="T0" fmla="*/ 6 w 8"/>
              <a:gd name="T1" fmla="*/ 4 h 6"/>
              <a:gd name="T2" fmla="*/ 6 w 8"/>
              <a:gd name="T3" fmla="*/ 2 h 6"/>
              <a:gd name="T4" fmla="*/ 8 w 8"/>
              <a:gd name="T5" fmla="*/ 0 h 6"/>
              <a:gd name="T6" fmla="*/ 4 w 8"/>
              <a:gd name="T7" fmla="*/ 0 h 6"/>
              <a:gd name="T8" fmla="*/ 0 w 8"/>
              <a:gd name="T9" fmla="*/ 2 h 6"/>
              <a:gd name="T10" fmla="*/ 0 w 8"/>
              <a:gd name="T11" fmla="*/ 6 h 6"/>
              <a:gd name="T12" fmla="*/ 2 w 8"/>
              <a:gd name="T13" fmla="*/ 6 h 6"/>
              <a:gd name="T14" fmla="*/ 6 w 8"/>
              <a:gd name="T1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6">
                <a:moveTo>
                  <a:pt x="6" y="4"/>
                </a:moveTo>
                <a:lnTo>
                  <a:pt x="6" y="2"/>
                </a:lnTo>
                <a:lnTo>
                  <a:pt x="8" y="0"/>
                </a:lnTo>
                <a:lnTo>
                  <a:pt x="4" y="0"/>
                </a:lnTo>
                <a:lnTo>
                  <a:pt x="0" y="2"/>
                </a:lnTo>
                <a:lnTo>
                  <a:pt x="0" y="6"/>
                </a:lnTo>
                <a:lnTo>
                  <a:pt x="2" y="6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4" name="Freeform 1192">
            <a:extLst>
              <a:ext uri="{FF2B5EF4-FFF2-40B4-BE49-F238E27FC236}">
                <a16:creationId xmlns:a16="http://schemas.microsoft.com/office/drawing/2014/main" id="{93B4C1AC-102C-45DE-8A44-999B08E7CD6D}"/>
              </a:ext>
            </a:extLst>
          </p:cNvPr>
          <p:cNvSpPr>
            <a:spLocks/>
          </p:cNvSpPr>
          <p:nvPr/>
        </p:nvSpPr>
        <p:spPr bwMode="auto">
          <a:xfrm>
            <a:off x="4044800" y="1136778"/>
            <a:ext cx="116536" cy="163474"/>
          </a:xfrm>
          <a:custGeom>
            <a:avLst/>
            <a:gdLst>
              <a:gd name="T0" fmla="*/ 6 w 72"/>
              <a:gd name="T1" fmla="*/ 60 h 101"/>
              <a:gd name="T2" fmla="*/ 11 w 72"/>
              <a:gd name="T3" fmla="*/ 58 h 101"/>
              <a:gd name="T4" fmla="*/ 21 w 72"/>
              <a:gd name="T5" fmla="*/ 60 h 101"/>
              <a:gd name="T6" fmla="*/ 26 w 72"/>
              <a:gd name="T7" fmla="*/ 60 h 101"/>
              <a:gd name="T8" fmla="*/ 24 w 72"/>
              <a:gd name="T9" fmla="*/ 64 h 101"/>
              <a:gd name="T10" fmla="*/ 23 w 72"/>
              <a:gd name="T11" fmla="*/ 68 h 101"/>
              <a:gd name="T12" fmla="*/ 32 w 72"/>
              <a:gd name="T13" fmla="*/ 71 h 101"/>
              <a:gd name="T14" fmla="*/ 36 w 72"/>
              <a:gd name="T15" fmla="*/ 75 h 101"/>
              <a:gd name="T16" fmla="*/ 36 w 72"/>
              <a:gd name="T17" fmla="*/ 79 h 101"/>
              <a:gd name="T18" fmla="*/ 30 w 72"/>
              <a:gd name="T19" fmla="*/ 94 h 101"/>
              <a:gd name="T20" fmla="*/ 34 w 72"/>
              <a:gd name="T21" fmla="*/ 101 h 101"/>
              <a:gd name="T22" fmla="*/ 38 w 72"/>
              <a:gd name="T23" fmla="*/ 101 h 101"/>
              <a:gd name="T24" fmla="*/ 41 w 72"/>
              <a:gd name="T25" fmla="*/ 101 h 101"/>
              <a:gd name="T26" fmla="*/ 47 w 72"/>
              <a:gd name="T27" fmla="*/ 98 h 101"/>
              <a:gd name="T28" fmla="*/ 53 w 72"/>
              <a:gd name="T29" fmla="*/ 92 h 101"/>
              <a:gd name="T30" fmla="*/ 55 w 72"/>
              <a:gd name="T31" fmla="*/ 83 h 101"/>
              <a:gd name="T32" fmla="*/ 55 w 72"/>
              <a:gd name="T33" fmla="*/ 77 h 101"/>
              <a:gd name="T34" fmla="*/ 57 w 72"/>
              <a:gd name="T35" fmla="*/ 73 h 101"/>
              <a:gd name="T36" fmla="*/ 60 w 72"/>
              <a:gd name="T37" fmla="*/ 70 h 101"/>
              <a:gd name="T38" fmla="*/ 68 w 72"/>
              <a:gd name="T39" fmla="*/ 64 h 101"/>
              <a:gd name="T40" fmla="*/ 68 w 72"/>
              <a:gd name="T41" fmla="*/ 56 h 101"/>
              <a:gd name="T42" fmla="*/ 72 w 72"/>
              <a:gd name="T43" fmla="*/ 53 h 101"/>
              <a:gd name="T44" fmla="*/ 70 w 72"/>
              <a:gd name="T45" fmla="*/ 45 h 101"/>
              <a:gd name="T46" fmla="*/ 64 w 72"/>
              <a:gd name="T47" fmla="*/ 45 h 101"/>
              <a:gd name="T48" fmla="*/ 60 w 72"/>
              <a:gd name="T49" fmla="*/ 43 h 101"/>
              <a:gd name="T50" fmla="*/ 66 w 72"/>
              <a:gd name="T51" fmla="*/ 38 h 101"/>
              <a:gd name="T52" fmla="*/ 64 w 72"/>
              <a:gd name="T53" fmla="*/ 34 h 101"/>
              <a:gd name="T54" fmla="*/ 66 w 72"/>
              <a:gd name="T55" fmla="*/ 26 h 101"/>
              <a:gd name="T56" fmla="*/ 60 w 72"/>
              <a:gd name="T57" fmla="*/ 23 h 101"/>
              <a:gd name="T58" fmla="*/ 51 w 72"/>
              <a:gd name="T59" fmla="*/ 26 h 101"/>
              <a:gd name="T60" fmla="*/ 47 w 72"/>
              <a:gd name="T61" fmla="*/ 32 h 101"/>
              <a:gd name="T62" fmla="*/ 45 w 72"/>
              <a:gd name="T63" fmla="*/ 28 h 101"/>
              <a:gd name="T64" fmla="*/ 51 w 72"/>
              <a:gd name="T65" fmla="*/ 25 h 101"/>
              <a:gd name="T66" fmla="*/ 51 w 72"/>
              <a:gd name="T67" fmla="*/ 15 h 101"/>
              <a:gd name="T68" fmla="*/ 49 w 72"/>
              <a:gd name="T69" fmla="*/ 10 h 101"/>
              <a:gd name="T70" fmla="*/ 43 w 72"/>
              <a:gd name="T71" fmla="*/ 4 h 101"/>
              <a:gd name="T72" fmla="*/ 36 w 72"/>
              <a:gd name="T73" fmla="*/ 4 h 101"/>
              <a:gd name="T74" fmla="*/ 30 w 72"/>
              <a:gd name="T75" fmla="*/ 8 h 101"/>
              <a:gd name="T76" fmla="*/ 28 w 72"/>
              <a:gd name="T77" fmla="*/ 0 h 101"/>
              <a:gd name="T78" fmla="*/ 24 w 72"/>
              <a:gd name="T79" fmla="*/ 6 h 101"/>
              <a:gd name="T80" fmla="*/ 21 w 72"/>
              <a:gd name="T81" fmla="*/ 11 h 101"/>
              <a:gd name="T82" fmla="*/ 17 w 72"/>
              <a:gd name="T83" fmla="*/ 19 h 101"/>
              <a:gd name="T84" fmla="*/ 21 w 72"/>
              <a:gd name="T85" fmla="*/ 19 h 101"/>
              <a:gd name="T86" fmla="*/ 26 w 72"/>
              <a:gd name="T87" fmla="*/ 19 h 101"/>
              <a:gd name="T88" fmla="*/ 19 w 72"/>
              <a:gd name="T89" fmla="*/ 25 h 101"/>
              <a:gd name="T90" fmla="*/ 15 w 72"/>
              <a:gd name="T91" fmla="*/ 30 h 101"/>
              <a:gd name="T92" fmla="*/ 24 w 72"/>
              <a:gd name="T93" fmla="*/ 25 h 101"/>
              <a:gd name="T94" fmla="*/ 28 w 72"/>
              <a:gd name="T95" fmla="*/ 23 h 101"/>
              <a:gd name="T96" fmla="*/ 30 w 72"/>
              <a:gd name="T97" fmla="*/ 30 h 101"/>
              <a:gd name="T98" fmla="*/ 24 w 72"/>
              <a:gd name="T99" fmla="*/ 32 h 101"/>
              <a:gd name="T100" fmla="*/ 24 w 72"/>
              <a:gd name="T101" fmla="*/ 38 h 101"/>
              <a:gd name="T102" fmla="*/ 30 w 72"/>
              <a:gd name="T103" fmla="*/ 38 h 101"/>
              <a:gd name="T104" fmla="*/ 23 w 72"/>
              <a:gd name="T105" fmla="*/ 43 h 101"/>
              <a:gd name="T106" fmla="*/ 21 w 72"/>
              <a:gd name="T107" fmla="*/ 43 h 101"/>
              <a:gd name="T108" fmla="*/ 23 w 72"/>
              <a:gd name="T109" fmla="*/ 47 h 101"/>
              <a:gd name="T110" fmla="*/ 17 w 72"/>
              <a:gd name="T111" fmla="*/ 51 h 101"/>
              <a:gd name="T112" fmla="*/ 13 w 72"/>
              <a:gd name="T113" fmla="*/ 45 h 101"/>
              <a:gd name="T114" fmla="*/ 4 w 72"/>
              <a:gd name="T115" fmla="*/ 45 h 101"/>
              <a:gd name="T116" fmla="*/ 0 w 72"/>
              <a:gd name="T117" fmla="*/ 53 h 101"/>
              <a:gd name="T118" fmla="*/ 2 w 72"/>
              <a:gd name="T119" fmla="*/ 6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" h="101">
                <a:moveTo>
                  <a:pt x="2" y="60"/>
                </a:moveTo>
                <a:lnTo>
                  <a:pt x="6" y="60"/>
                </a:lnTo>
                <a:lnTo>
                  <a:pt x="8" y="58"/>
                </a:lnTo>
                <a:lnTo>
                  <a:pt x="11" y="58"/>
                </a:lnTo>
                <a:lnTo>
                  <a:pt x="15" y="60"/>
                </a:lnTo>
                <a:lnTo>
                  <a:pt x="21" y="60"/>
                </a:lnTo>
                <a:lnTo>
                  <a:pt x="21" y="62"/>
                </a:lnTo>
                <a:lnTo>
                  <a:pt x="26" y="60"/>
                </a:lnTo>
                <a:lnTo>
                  <a:pt x="26" y="62"/>
                </a:lnTo>
                <a:lnTo>
                  <a:pt x="24" y="64"/>
                </a:lnTo>
                <a:lnTo>
                  <a:pt x="23" y="66"/>
                </a:lnTo>
                <a:lnTo>
                  <a:pt x="23" y="68"/>
                </a:lnTo>
                <a:lnTo>
                  <a:pt x="28" y="68"/>
                </a:lnTo>
                <a:lnTo>
                  <a:pt x="32" y="71"/>
                </a:lnTo>
                <a:lnTo>
                  <a:pt x="34" y="75"/>
                </a:lnTo>
                <a:lnTo>
                  <a:pt x="36" y="75"/>
                </a:lnTo>
                <a:lnTo>
                  <a:pt x="38" y="77"/>
                </a:lnTo>
                <a:lnTo>
                  <a:pt x="36" y="79"/>
                </a:lnTo>
                <a:lnTo>
                  <a:pt x="36" y="83"/>
                </a:lnTo>
                <a:lnTo>
                  <a:pt x="30" y="94"/>
                </a:lnTo>
                <a:lnTo>
                  <a:pt x="32" y="98"/>
                </a:ln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0" y="101"/>
                </a:lnTo>
                <a:lnTo>
                  <a:pt x="41" y="101"/>
                </a:lnTo>
                <a:lnTo>
                  <a:pt x="47" y="99"/>
                </a:lnTo>
                <a:lnTo>
                  <a:pt x="47" y="98"/>
                </a:lnTo>
                <a:lnTo>
                  <a:pt x="49" y="96"/>
                </a:lnTo>
                <a:lnTo>
                  <a:pt x="53" y="92"/>
                </a:lnTo>
                <a:lnTo>
                  <a:pt x="53" y="88"/>
                </a:lnTo>
                <a:lnTo>
                  <a:pt x="55" y="83"/>
                </a:lnTo>
                <a:lnTo>
                  <a:pt x="57" y="79"/>
                </a:lnTo>
                <a:lnTo>
                  <a:pt x="55" y="77"/>
                </a:lnTo>
                <a:lnTo>
                  <a:pt x="55" y="75"/>
                </a:lnTo>
                <a:lnTo>
                  <a:pt x="57" y="73"/>
                </a:lnTo>
                <a:lnTo>
                  <a:pt x="58" y="70"/>
                </a:lnTo>
                <a:lnTo>
                  <a:pt x="60" y="70"/>
                </a:lnTo>
                <a:lnTo>
                  <a:pt x="64" y="66"/>
                </a:lnTo>
                <a:lnTo>
                  <a:pt x="68" y="64"/>
                </a:lnTo>
                <a:lnTo>
                  <a:pt x="68" y="60"/>
                </a:lnTo>
                <a:lnTo>
                  <a:pt x="68" y="56"/>
                </a:lnTo>
                <a:lnTo>
                  <a:pt x="72" y="55"/>
                </a:lnTo>
                <a:lnTo>
                  <a:pt x="72" y="53"/>
                </a:lnTo>
                <a:lnTo>
                  <a:pt x="70" y="49"/>
                </a:lnTo>
                <a:lnTo>
                  <a:pt x="70" y="45"/>
                </a:lnTo>
                <a:lnTo>
                  <a:pt x="68" y="45"/>
                </a:lnTo>
                <a:lnTo>
                  <a:pt x="64" y="45"/>
                </a:lnTo>
                <a:lnTo>
                  <a:pt x="60" y="45"/>
                </a:lnTo>
                <a:lnTo>
                  <a:pt x="60" y="43"/>
                </a:lnTo>
                <a:lnTo>
                  <a:pt x="60" y="40"/>
                </a:lnTo>
                <a:lnTo>
                  <a:pt x="66" y="38"/>
                </a:lnTo>
                <a:lnTo>
                  <a:pt x="66" y="36"/>
                </a:lnTo>
                <a:lnTo>
                  <a:pt x="64" y="34"/>
                </a:lnTo>
                <a:lnTo>
                  <a:pt x="64" y="30"/>
                </a:lnTo>
                <a:lnTo>
                  <a:pt x="66" y="26"/>
                </a:lnTo>
                <a:lnTo>
                  <a:pt x="62" y="23"/>
                </a:lnTo>
                <a:lnTo>
                  <a:pt x="60" y="23"/>
                </a:lnTo>
                <a:lnTo>
                  <a:pt x="57" y="26"/>
                </a:lnTo>
                <a:lnTo>
                  <a:pt x="51" y="26"/>
                </a:lnTo>
                <a:lnTo>
                  <a:pt x="51" y="30"/>
                </a:lnTo>
                <a:lnTo>
                  <a:pt x="47" y="32"/>
                </a:lnTo>
                <a:lnTo>
                  <a:pt x="45" y="32"/>
                </a:lnTo>
                <a:lnTo>
                  <a:pt x="45" y="28"/>
                </a:lnTo>
                <a:lnTo>
                  <a:pt x="49" y="26"/>
                </a:lnTo>
                <a:lnTo>
                  <a:pt x="51" y="25"/>
                </a:lnTo>
                <a:lnTo>
                  <a:pt x="51" y="21"/>
                </a:lnTo>
                <a:lnTo>
                  <a:pt x="51" y="15"/>
                </a:lnTo>
                <a:lnTo>
                  <a:pt x="51" y="11"/>
                </a:lnTo>
                <a:lnTo>
                  <a:pt x="49" y="10"/>
                </a:lnTo>
                <a:lnTo>
                  <a:pt x="47" y="6"/>
                </a:lnTo>
                <a:lnTo>
                  <a:pt x="43" y="4"/>
                </a:lnTo>
                <a:lnTo>
                  <a:pt x="40" y="6"/>
                </a:lnTo>
                <a:lnTo>
                  <a:pt x="36" y="4"/>
                </a:lnTo>
                <a:lnTo>
                  <a:pt x="32" y="8"/>
                </a:lnTo>
                <a:lnTo>
                  <a:pt x="30" y="8"/>
                </a:lnTo>
                <a:lnTo>
                  <a:pt x="30" y="2"/>
                </a:lnTo>
                <a:lnTo>
                  <a:pt x="28" y="0"/>
                </a:lnTo>
                <a:lnTo>
                  <a:pt x="26" y="4"/>
                </a:lnTo>
                <a:lnTo>
                  <a:pt x="24" y="6"/>
                </a:lnTo>
                <a:lnTo>
                  <a:pt x="23" y="8"/>
                </a:lnTo>
                <a:lnTo>
                  <a:pt x="21" y="11"/>
                </a:lnTo>
                <a:lnTo>
                  <a:pt x="17" y="15"/>
                </a:lnTo>
                <a:lnTo>
                  <a:pt x="17" y="19"/>
                </a:lnTo>
                <a:lnTo>
                  <a:pt x="21" y="19"/>
                </a:lnTo>
                <a:lnTo>
                  <a:pt x="21" y="19"/>
                </a:lnTo>
                <a:lnTo>
                  <a:pt x="24" y="17"/>
                </a:lnTo>
                <a:lnTo>
                  <a:pt x="26" y="19"/>
                </a:lnTo>
                <a:lnTo>
                  <a:pt x="23" y="23"/>
                </a:lnTo>
                <a:lnTo>
                  <a:pt x="19" y="25"/>
                </a:lnTo>
                <a:lnTo>
                  <a:pt x="15" y="30"/>
                </a:lnTo>
                <a:lnTo>
                  <a:pt x="15" y="30"/>
                </a:lnTo>
                <a:lnTo>
                  <a:pt x="21" y="28"/>
                </a:lnTo>
                <a:lnTo>
                  <a:pt x="24" y="25"/>
                </a:lnTo>
                <a:lnTo>
                  <a:pt x="26" y="25"/>
                </a:lnTo>
                <a:lnTo>
                  <a:pt x="28" y="23"/>
                </a:lnTo>
                <a:lnTo>
                  <a:pt x="30" y="26"/>
                </a:lnTo>
                <a:lnTo>
                  <a:pt x="30" y="30"/>
                </a:lnTo>
                <a:lnTo>
                  <a:pt x="28" y="30"/>
                </a:lnTo>
                <a:lnTo>
                  <a:pt x="24" y="32"/>
                </a:lnTo>
                <a:lnTo>
                  <a:pt x="23" y="36"/>
                </a:lnTo>
                <a:lnTo>
                  <a:pt x="24" y="38"/>
                </a:lnTo>
                <a:lnTo>
                  <a:pt x="28" y="38"/>
                </a:lnTo>
                <a:lnTo>
                  <a:pt x="30" y="38"/>
                </a:lnTo>
                <a:lnTo>
                  <a:pt x="28" y="41"/>
                </a:lnTo>
                <a:lnTo>
                  <a:pt x="23" y="43"/>
                </a:lnTo>
                <a:lnTo>
                  <a:pt x="21" y="41"/>
                </a:lnTo>
                <a:lnTo>
                  <a:pt x="21" y="43"/>
                </a:lnTo>
                <a:lnTo>
                  <a:pt x="23" y="45"/>
                </a:lnTo>
                <a:lnTo>
                  <a:pt x="23" y="47"/>
                </a:lnTo>
                <a:lnTo>
                  <a:pt x="19" y="51"/>
                </a:lnTo>
                <a:lnTo>
                  <a:pt x="17" y="51"/>
                </a:lnTo>
                <a:lnTo>
                  <a:pt x="15" y="47"/>
                </a:lnTo>
                <a:lnTo>
                  <a:pt x="13" y="45"/>
                </a:lnTo>
                <a:lnTo>
                  <a:pt x="9" y="41"/>
                </a:lnTo>
                <a:lnTo>
                  <a:pt x="4" y="45"/>
                </a:lnTo>
                <a:lnTo>
                  <a:pt x="4" y="47"/>
                </a:lnTo>
                <a:lnTo>
                  <a:pt x="0" y="53"/>
                </a:lnTo>
                <a:lnTo>
                  <a:pt x="2" y="56"/>
                </a:lnTo>
                <a:lnTo>
                  <a:pt x="2" y="6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5" name="Freeform 1193">
            <a:extLst>
              <a:ext uri="{FF2B5EF4-FFF2-40B4-BE49-F238E27FC236}">
                <a16:creationId xmlns:a16="http://schemas.microsoft.com/office/drawing/2014/main" id="{40F32DC2-A645-4116-A7C6-2C2458517B43}"/>
              </a:ext>
            </a:extLst>
          </p:cNvPr>
          <p:cNvSpPr>
            <a:spLocks/>
          </p:cNvSpPr>
          <p:nvPr/>
        </p:nvSpPr>
        <p:spPr bwMode="auto">
          <a:xfrm>
            <a:off x="4014048" y="1361757"/>
            <a:ext cx="33990" cy="11330"/>
          </a:xfrm>
          <a:custGeom>
            <a:avLst/>
            <a:gdLst>
              <a:gd name="T0" fmla="*/ 4 w 21"/>
              <a:gd name="T1" fmla="*/ 5 h 7"/>
              <a:gd name="T2" fmla="*/ 8 w 21"/>
              <a:gd name="T3" fmla="*/ 5 h 7"/>
              <a:gd name="T4" fmla="*/ 10 w 21"/>
              <a:gd name="T5" fmla="*/ 5 h 7"/>
              <a:gd name="T6" fmla="*/ 15 w 21"/>
              <a:gd name="T7" fmla="*/ 4 h 7"/>
              <a:gd name="T8" fmla="*/ 17 w 21"/>
              <a:gd name="T9" fmla="*/ 4 h 7"/>
              <a:gd name="T10" fmla="*/ 21 w 21"/>
              <a:gd name="T11" fmla="*/ 2 h 7"/>
              <a:gd name="T12" fmla="*/ 19 w 21"/>
              <a:gd name="T13" fmla="*/ 0 h 7"/>
              <a:gd name="T14" fmla="*/ 13 w 21"/>
              <a:gd name="T15" fmla="*/ 0 h 7"/>
              <a:gd name="T16" fmla="*/ 11 w 21"/>
              <a:gd name="T17" fmla="*/ 0 h 7"/>
              <a:gd name="T18" fmla="*/ 8 w 21"/>
              <a:gd name="T19" fmla="*/ 2 h 7"/>
              <a:gd name="T20" fmla="*/ 6 w 21"/>
              <a:gd name="T21" fmla="*/ 2 h 7"/>
              <a:gd name="T22" fmla="*/ 2 w 21"/>
              <a:gd name="T23" fmla="*/ 4 h 7"/>
              <a:gd name="T24" fmla="*/ 0 w 21"/>
              <a:gd name="T25" fmla="*/ 4 h 7"/>
              <a:gd name="T26" fmla="*/ 0 w 21"/>
              <a:gd name="T27" fmla="*/ 5 h 7"/>
              <a:gd name="T28" fmla="*/ 2 w 21"/>
              <a:gd name="T29" fmla="*/ 7 h 7"/>
              <a:gd name="T30" fmla="*/ 4 w 21"/>
              <a:gd name="T31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7">
                <a:moveTo>
                  <a:pt x="4" y="5"/>
                </a:moveTo>
                <a:lnTo>
                  <a:pt x="8" y="5"/>
                </a:lnTo>
                <a:lnTo>
                  <a:pt x="10" y="5"/>
                </a:lnTo>
                <a:lnTo>
                  <a:pt x="15" y="4"/>
                </a:lnTo>
                <a:lnTo>
                  <a:pt x="17" y="4"/>
                </a:lnTo>
                <a:lnTo>
                  <a:pt x="21" y="2"/>
                </a:lnTo>
                <a:lnTo>
                  <a:pt x="19" y="0"/>
                </a:lnTo>
                <a:lnTo>
                  <a:pt x="13" y="0"/>
                </a:lnTo>
                <a:lnTo>
                  <a:pt x="11" y="0"/>
                </a:lnTo>
                <a:lnTo>
                  <a:pt x="8" y="2"/>
                </a:lnTo>
                <a:lnTo>
                  <a:pt x="6" y="2"/>
                </a:lnTo>
                <a:lnTo>
                  <a:pt x="2" y="4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4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6" name="Freeform 1194">
            <a:extLst>
              <a:ext uri="{FF2B5EF4-FFF2-40B4-BE49-F238E27FC236}">
                <a16:creationId xmlns:a16="http://schemas.microsoft.com/office/drawing/2014/main" id="{FDD6D59A-653A-45FC-B594-8F632BD9B16A}"/>
              </a:ext>
            </a:extLst>
          </p:cNvPr>
          <p:cNvSpPr>
            <a:spLocks/>
          </p:cNvSpPr>
          <p:nvPr/>
        </p:nvSpPr>
        <p:spPr bwMode="auto">
          <a:xfrm>
            <a:off x="4054512" y="1368231"/>
            <a:ext cx="8093" cy="8093"/>
          </a:xfrm>
          <a:custGeom>
            <a:avLst/>
            <a:gdLst>
              <a:gd name="T0" fmla="*/ 0 w 5"/>
              <a:gd name="T1" fmla="*/ 0 h 5"/>
              <a:gd name="T2" fmla="*/ 0 w 5"/>
              <a:gd name="T3" fmla="*/ 0 h 5"/>
              <a:gd name="T4" fmla="*/ 2 w 5"/>
              <a:gd name="T5" fmla="*/ 3 h 5"/>
              <a:gd name="T6" fmla="*/ 3 w 5"/>
              <a:gd name="T7" fmla="*/ 5 h 5"/>
              <a:gd name="T8" fmla="*/ 5 w 5"/>
              <a:gd name="T9" fmla="*/ 3 h 5"/>
              <a:gd name="T10" fmla="*/ 3 w 5"/>
              <a:gd name="T11" fmla="*/ 1 h 5"/>
              <a:gd name="T12" fmla="*/ 2 w 5"/>
              <a:gd name="T13" fmla="*/ 0 h 5"/>
              <a:gd name="T14" fmla="*/ 0 w 5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3" y="5"/>
                </a:lnTo>
                <a:lnTo>
                  <a:pt x="5" y="3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7" name="Freeform 1195">
            <a:extLst>
              <a:ext uri="{FF2B5EF4-FFF2-40B4-BE49-F238E27FC236}">
                <a16:creationId xmlns:a16="http://schemas.microsoft.com/office/drawing/2014/main" id="{8DE5D5E9-31AF-42B9-B3C8-E458A1B43E62}"/>
              </a:ext>
            </a:extLst>
          </p:cNvPr>
          <p:cNvSpPr>
            <a:spLocks/>
          </p:cNvSpPr>
          <p:nvPr/>
        </p:nvSpPr>
        <p:spPr bwMode="auto">
          <a:xfrm>
            <a:off x="4255212" y="1036428"/>
            <a:ext cx="179659" cy="294577"/>
          </a:xfrm>
          <a:custGeom>
            <a:avLst/>
            <a:gdLst>
              <a:gd name="T0" fmla="*/ 7 w 111"/>
              <a:gd name="T1" fmla="*/ 171 h 182"/>
              <a:gd name="T2" fmla="*/ 26 w 111"/>
              <a:gd name="T3" fmla="*/ 171 h 182"/>
              <a:gd name="T4" fmla="*/ 30 w 111"/>
              <a:gd name="T5" fmla="*/ 163 h 182"/>
              <a:gd name="T6" fmla="*/ 32 w 111"/>
              <a:gd name="T7" fmla="*/ 167 h 182"/>
              <a:gd name="T8" fmla="*/ 36 w 111"/>
              <a:gd name="T9" fmla="*/ 180 h 182"/>
              <a:gd name="T10" fmla="*/ 47 w 111"/>
              <a:gd name="T11" fmla="*/ 169 h 182"/>
              <a:gd name="T12" fmla="*/ 53 w 111"/>
              <a:gd name="T13" fmla="*/ 161 h 182"/>
              <a:gd name="T14" fmla="*/ 58 w 111"/>
              <a:gd name="T15" fmla="*/ 147 h 182"/>
              <a:gd name="T16" fmla="*/ 64 w 111"/>
              <a:gd name="T17" fmla="*/ 143 h 182"/>
              <a:gd name="T18" fmla="*/ 62 w 111"/>
              <a:gd name="T19" fmla="*/ 161 h 182"/>
              <a:gd name="T20" fmla="*/ 77 w 111"/>
              <a:gd name="T21" fmla="*/ 139 h 182"/>
              <a:gd name="T22" fmla="*/ 87 w 111"/>
              <a:gd name="T23" fmla="*/ 141 h 182"/>
              <a:gd name="T24" fmla="*/ 105 w 111"/>
              <a:gd name="T25" fmla="*/ 132 h 182"/>
              <a:gd name="T26" fmla="*/ 104 w 111"/>
              <a:gd name="T27" fmla="*/ 115 h 182"/>
              <a:gd name="T28" fmla="*/ 102 w 111"/>
              <a:gd name="T29" fmla="*/ 117 h 182"/>
              <a:gd name="T30" fmla="*/ 94 w 111"/>
              <a:gd name="T31" fmla="*/ 111 h 182"/>
              <a:gd name="T32" fmla="*/ 92 w 111"/>
              <a:gd name="T33" fmla="*/ 105 h 182"/>
              <a:gd name="T34" fmla="*/ 107 w 111"/>
              <a:gd name="T35" fmla="*/ 85 h 182"/>
              <a:gd name="T36" fmla="*/ 107 w 111"/>
              <a:gd name="T37" fmla="*/ 83 h 182"/>
              <a:gd name="T38" fmla="*/ 111 w 111"/>
              <a:gd name="T39" fmla="*/ 66 h 182"/>
              <a:gd name="T40" fmla="*/ 100 w 111"/>
              <a:gd name="T41" fmla="*/ 83 h 182"/>
              <a:gd name="T42" fmla="*/ 100 w 111"/>
              <a:gd name="T43" fmla="*/ 72 h 182"/>
              <a:gd name="T44" fmla="*/ 100 w 111"/>
              <a:gd name="T45" fmla="*/ 58 h 182"/>
              <a:gd name="T46" fmla="*/ 90 w 111"/>
              <a:gd name="T47" fmla="*/ 55 h 182"/>
              <a:gd name="T48" fmla="*/ 90 w 111"/>
              <a:gd name="T49" fmla="*/ 25 h 182"/>
              <a:gd name="T50" fmla="*/ 85 w 111"/>
              <a:gd name="T51" fmla="*/ 2 h 182"/>
              <a:gd name="T52" fmla="*/ 68 w 111"/>
              <a:gd name="T53" fmla="*/ 0 h 182"/>
              <a:gd name="T54" fmla="*/ 79 w 111"/>
              <a:gd name="T55" fmla="*/ 12 h 182"/>
              <a:gd name="T56" fmla="*/ 72 w 111"/>
              <a:gd name="T57" fmla="*/ 19 h 182"/>
              <a:gd name="T58" fmla="*/ 64 w 111"/>
              <a:gd name="T59" fmla="*/ 25 h 182"/>
              <a:gd name="T60" fmla="*/ 55 w 111"/>
              <a:gd name="T61" fmla="*/ 32 h 182"/>
              <a:gd name="T62" fmla="*/ 56 w 111"/>
              <a:gd name="T63" fmla="*/ 43 h 182"/>
              <a:gd name="T64" fmla="*/ 43 w 111"/>
              <a:gd name="T65" fmla="*/ 42 h 182"/>
              <a:gd name="T66" fmla="*/ 39 w 111"/>
              <a:gd name="T67" fmla="*/ 47 h 182"/>
              <a:gd name="T68" fmla="*/ 26 w 111"/>
              <a:gd name="T69" fmla="*/ 43 h 182"/>
              <a:gd name="T70" fmla="*/ 38 w 111"/>
              <a:gd name="T71" fmla="*/ 60 h 182"/>
              <a:gd name="T72" fmla="*/ 45 w 111"/>
              <a:gd name="T73" fmla="*/ 68 h 182"/>
              <a:gd name="T74" fmla="*/ 43 w 111"/>
              <a:gd name="T75" fmla="*/ 75 h 182"/>
              <a:gd name="T76" fmla="*/ 21 w 111"/>
              <a:gd name="T77" fmla="*/ 62 h 182"/>
              <a:gd name="T78" fmla="*/ 17 w 111"/>
              <a:gd name="T79" fmla="*/ 75 h 182"/>
              <a:gd name="T80" fmla="*/ 24 w 111"/>
              <a:gd name="T81" fmla="*/ 90 h 182"/>
              <a:gd name="T82" fmla="*/ 15 w 111"/>
              <a:gd name="T83" fmla="*/ 90 h 182"/>
              <a:gd name="T84" fmla="*/ 6 w 111"/>
              <a:gd name="T85" fmla="*/ 103 h 182"/>
              <a:gd name="T86" fmla="*/ 19 w 111"/>
              <a:gd name="T87" fmla="*/ 107 h 182"/>
              <a:gd name="T88" fmla="*/ 19 w 111"/>
              <a:gd name="T89" fmla="*/ 111 h 182"/>
              <a:gd name="T90" fmla="*/ 30 w 111"/>
              <a:gd name="T91" fmla="*/ 115 h 182"/>
              <a:gd name="T92" fmla="*/ 38 w 111"/>
              <a:gd name="T93" fmla="*/ 120 h 182"/>
              <a:gd name="T94" fmla="*/ 28 w 111"/>
              <a:gd name="T95" fmla="*/ 122 h 182"/>
              <a:gd name="T96" fmla="*/ 39 w 111"/>
              <a:gd name="T97" fmla="*/ 130 h 182"/>
              <a:gd name="T98" fmla="*/ 17 w 111"/>
              <a:gd name="T99" fmla="*/ 120 h 182"/>
              <a:gd name="T100" fmla="*/ 9 w 111"/>
              <a:gd name="T101" fmla="*/ 135 h 182"/>
              <a:gd name="T102" fmla="*/ 2 w 111"/>
              <a:gd name="T103" fmla="*/ 147 h 182"/>
              <a:gd name="T104" fmla="*/ 9 w 111"/>
              <a:gd name="T105" fmla="*/ 152 h 182"/>
              <a:gd name="T106" fmla="*/ 4 w 111"/>
              <a:gd name="T107" fmla="*/ 15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" h="182">
                <a:moveTo>
                  <a:pt x="4" y="158"/>
                </a:moveTo>
                <a:lnTo>
                  <a:pt x="2" y="160"/>
                </a:lnTo>
                <a:lnTo>
                  <a:pt x="2" y="167"/>
                </a:lnTo>
                <a:lnTo>
                  <a:pt x="4" y="165"/>
                </a:lnTo>
                <a:lnTo>
                  <a:pt x="7" y="165"/>
                </a:lnTo>
                <a:lnTo>
                  <a:pt x="7" y="171"/>
                </a:lnTo>
                <a:lnTo>
                  <a:pt x="11" y="173"/>
                </a:lnTo>
                <a:lnTo>
                  <a:pt x="19" y="176"/>
                </a:lnTo>
                <a:lnTo>
                  <a:pt x="21" y="176"/>
                </a:lnTo>
                <a:lnTo>
                  <a:pt x="23" y="173"/>
                </a:lnTo>
                <a:lnTo>
                  <a:pt x="23" y="169"/>
                </a:lnTo>
                <a:lnTo>
                  <a:pt x="26" y="171"/>
                </a:lnTo>
                <a:lnTo>
                  <a:pt x="26" y="173"/>
                </a:lnTo>
                <a:lnTo>
                  <a:pt x="26" y="176"/>
                </a:lnTo>
                <a:lnTo>
                  <a:pt x="26" y="180"/>
                </a:lnTo>
                <a:lnTo>
                  <a:pt x="28" y="178"/>
                </a:lnTo>
                <a:lnTo>
                  <a:pt x="32" y="171"/>
                </a:lnTo>
                <a:lnTo>
                  <a:pt x="30" y="163"/>
                </a:lnTo>
                <a:lnTo>
                  <a:pt x="32" y="160"/>
                </a:lnTo>
                <a:lnTo>
                  <a:pt x="36" y="156"/>
                </a:lnTo>
                <a:lnTo>
                  <a:pt x="38" y="152"/>
                </a:lnTo>
                <a:lnTo>
                  <a:pt x="38" y="156"/>
                </a:lnTo>
                <a:lnTo>
                  <a:pt x="34" y="163"/>
                </a:lnTo>
                <a:lnTo>
                  <a:pt x="32" y="167"/>
                </a:lnTo>
                <a:lnTo>
                  <a:pt x="34" y="169"/>
                </a:lnTo>
                <a:lnTo>
                  <a:pt x="32" y="176"/>
                </a:lnTo>
                <a:lnTo>
                  <a:pt x="34" y="178"/>
                </a:lnTo>
                <a:lnTo>
                  <a:pt x="34" y="182"/>
                </a:lnTo>
                <a:lnTo>
                  <a:pt x="34" y="182"/>
                </a:lnTo>
                <a:lnTo>
                  <a:pt x="36" y="180"/>
                </a:lnTo>
                <a:lnTo>
                  <a:pt x="38" y="176"/>
                </a:lnTo>
                <a:lnTo>
                  <a:pt x="43" y="171"/>
                </a:lnTo>
                <a:lnTo>
                  <a:pt x="45" y="163"/>
                </a:lnTo>
                <a:lnTo>
                  <a:pt x="47" y="161"/>
                </a:lnTo>
                <a:lnTo>
                  <a:pt x="49" y="165"/>
                </a:lnTo>
                <a:lnTo>
                  <a:pt x="47" y="169"/>
                </a:lnTo>
                <a:lnTo>
                  <a:pt x="47" y="171"/>
                </a:lnTo>
                <a:lnTo>
                  <a:pt x="49" y="171"/>
                </a:lnTo>
                <a:lnTo>
                  <a:pt x="53" y="167"/>
                </a:lnTo>
                <a:lnTo>
                  <a:pt x="56" y="165"/>
                </a:lnTo>
                <a:lnTo>
                  <a:pt x="56" y="163"/>
                </a:lnTo>
                <a:lnTo>
                  <a:pt x="53" y="161"/>
                </a:lnTo>
                <a:lnTo>
                  <a:pt x="53" y="161"/>
                </a:lnTo>
                <a:lnTo>
                  <a:pt x="56" y="160"/>
                </a:lnTo>
                <a:lnTo>
                  <a:pt x="56" y="156"/>
                </a:lnTo>
                <a:lnTo>
                  <a:pt x="55" y="154"/>
                </a:lnTo>
                <a:lnTo>
                  <a:pt x="55" y="150"/>
                </a:lnTo>
                <a:lnTo>
                  <a:pt x="58" y="147"/>
                </a:lnTo>
                <a:lnTo>
                  <a:pt x="60" y="141"/>
                </a:lnTo>
                <a:lnTo>
                  <a:pt x="64" y="141"/>
                </a:lnTo>
                <a:lnTo>
                  <a:pt x="66" y="137"/>
                </a:lnTo>
                <a:lnTo>
                  <a:pt x="66" y="141"/>
                </a:lnTo>
                <a:lnTo>
                  <a:pt x="66" y="143"/>
                </a:lnTo>
                <a:lnTo>
                  <a:pt x="64" y="143"/>
                </a:lnTo>
                <a:lnTo>
                  <a:pt x="62" y="148"/>
                </a:lnTo>
                <a:lnTo>
                  <a:pt x="58" y="152"/>
                </a:lnTo>
                <a:lnTo>
                  <a:pt x="58" y="158"/>
                </a:lnTo>
                <a:lnTo>
                  <a:pt x="58" y="160"/>
                </a:lnTo>
                <a:lnTo>
                  <a:pt x="60" y="163"/>
                </a:lnTo>
                <a:lnTo>
                  <a:pt x="62" y="161"/>
                </a:lnTo>
                <a:lnTo>
                  <a:pt x="64" y="156"/>
                </a:lnTo>
                <a:lnTo>
                  <a:pt x="72" y="150"/>
                </a:lnTo>
                <a:lnTo>
                  <a:pt x="73" y="147"/>
                </a:lnTo>
                <a:lnTo>
                  <a:pt x="73" y="143"/>
                </a:lnTo>
                <a:lnTo>
                  <a:pt x="75" y="139"/>
                </a:lnTo>
                <a:lnTo>
                  <a:pt x="77" y="139"/>
                </a:lnTo>
                <a:lnTo>
                  <a:pt x="77" y="141"/>
                </a:lnTo>
                <a:lnTo>
                  <a:pt x="77" y="143"/>
                </a:lnTo>
                <a:lnTo>
                  <a:pt x="77" y="147"/>
                </a:lnTo>
                <a:lnTo>
                  <a:pt x="79" y="145"/>
                </a:lnTo>
                <a:lnTo>
                  <a:pt x="83" y="141"/>
                </a:lnTo>
                <a:lnTo>
                  <a:pt x="87" y="141"/>
                </a:lnTo>
                <a:lnTo>
                  <a:pt x="90" y="141"/>
                </a:lnTo>
                <a:lnTo>
                  <a:pt x="96" y="139"/>
                </a:lnTo>
                <a:lnTo>
                  <a:pt x="98" y="139"/>
                </a:lnTo>
                <a:lnTo>
                  <a:pt x="102" y="137"/>
                </a:lnTo>
                <a:lnTo>
                  <a:pt x="104" y="135"/>
                </a:lnTo>
                <a:lnTo>
                  <a:pt x="105" y="132"/>
                </a:lnTo>
                <a:lnTo>
                  <a:pt x="105" y="130"/>
                </a:lnTo>
                <a:lnTo>
                  <a:pt x="105" y="128"/>
                </a:lnTo>
                <a:lnTo>
                  <a:pt x="104" y="126"/>
                </a:lnTo>
                <a:lnTo>
                  <a:pt x="105" y="122"/>
                </a:lnTo>
                <a:lnTo>
                  <a:pt x="105" y="115"/>
                </a:lnTo>
                <a:lnTo>
                  <a:pt x="104" y="115"/>
                </a:lnTo>
                <a:lnTo>
                  <a:pt x="102" y="118"/>
                </a:lnTo>
                <a:lnTo>
                  <a:pt x="98" y="122"/>
                </a:lnTo>
                <a:lnTo>
                  <a:pt x="96" y="122"/>
                </a:lnTo>
                <a:lnTo>
                  <a:pt x="96" y="120"/>
                </a:lnTo>
                <a:lnTo>
                  <a:pt x="98" y="118"/>
                </a:lnTo>
                <a:lnTo>
                  <a:pt x="102" y="117"/>
                </a:lnTo>
                <a:lnTo>
                  <a:pt x="102" y="113"/>
                </a:lnTo>
                <a:lnTo>
                  <a:pt x="98" y="109"/>
                </a:lnTo>
                <a:lnTo>
                  <a:pt x="98" y="107"/>
                </a:lnTo>
                <a:lnTo>
                  <a:pt x="96" y="107"/>
                </a:lnTo>
                <a:lnTo>
                  <a:pt x="94" y="109"/>
                </a:lnTo>
                <a:lnTo>
                  <a:pt x="94" y="111"/>
                </a:lnTo>
                <a:lnTo>
                  <a:pt x="92" y="109"/>
                </a:lnTo>
                <a:lnTo>
                  <a:pt x="88" y="109"/>
                </a:lnTo>
                <a:lnTo>
                  <a:pt x="87" y="111"/>
                </a:lnTo>
                <a:lnTo>
                  <a:pt x="83" y="111"/>
                </a:lnTo>
                <a:lnTo>
                  <a:pt x="85" y="109"/>
                </a:lnTo>
                <a:lnTo>
                  <a:pt x="92" y="105"/>
                </a:lnTo>
                <a:lnTo>
                  <a:pt x="96" y="105"/>
                </a:lnTo>
                <a:lnTo>
                  <a:pt x="102" y="100"/>
                </a:lnTo>
                <a:lnTo>
                  <a:pt x="104" y="98"/>
                </a:lnTo>
                <a:lnTo>
                  <a:pt x="107" y="90"/>
                </a:lnTo>
                <a:lnTo>
                  <a:pt x="109" y="87"/>
                </a:lnTo>
                <a:lnTo>
                  <a:pt x="107" y="85"/>
                </a:lnTo>
                <a:lnTo>
                  <a:pt x="105" y="85"/>
                </a:lnTo>
                <a:lnTo>
                  <a:pt x="104" y="87"/>
                </a:lnTo>
                <a:lnTo>
                  <a:pt x="102" y="85"/>
                </a:lnTo>
                <a:lnTo>
                  <a:pt x="104" y="83"/>
                </a:lnTo>
                <a:lnTo>
                  <a:pt x="105" y="83"/>
                </a:lnTo>
                <a:lnTo>
                  <a:pt x="107" y="83"/>
                </a:lnTo>
                <a:lnTo>
                  <a:pt x="109" y="81"/>
                </a:lnTo>
                <a:lnTo>
                  <a:pt x="109" y="77"/>
                </a:lnTo>
                <a:lnTo>
                  <a:pt x="111" y="73"/>
                </a:lnTo>
                <a:lnTo>
                  <a:pt x="111" y="70"/>
                </a:lnTo>
                <a:lnTo>
                  <a:pt x="111" y="68"/>
                </a:lnTo>
                <a:lnTo>
                  <a:pt x="111" y="66"/>
                </a:lnTo>
                <a:lnTo>
                  <a:pt x="107" y="64"/>
                </a:lnTo>
                <a:lnTo>
                  <a:pt x="105" y="66"/>
                </a:lnTo>
                <a:lnTo>
                  <a:pt x="102" y="73"/>
                </a:lnTo>
                <a:lnTo>
                  <a:pt x="100" y="77"/>
                </a:lnTo>
                <a:lnTo>
                  <a:pt x="102" y="79"/>
                </a:lnTo>
                <a:lnTo>
                  <a:pt x="100" y="83"/>
                </a:lnTo>
                <a:lnTo>
                  <a:pt x="98" y="83"/>
                </a:lnTo>
                <a:lnTo>
                  <a:pt x="98" y="83"/>
                </a:lnTo>
                <a:lnTo>
                  <a:pt x="98" y="81"/>
                </a:lnTo>
                <a:lnTo>
                  <a:pt x="96" y="79"/>
                </a:lnTo>
                <a:lnTo>
                  <a:pt x="96" y="77"/>
                </a:lnTo>
                <a:lnTo>
                  <a:pt x="100" y="72"/>
                </a:lnTo>
                <a:lnTo>
                  <a:pt x="98" y="68"/>
                </a:lnTo>
                <a:lnTo>
                  <a:pt x="100" y="66"/>
                </a:lnTo>
                <a:lnTo>
                  <a:pt x="100" y="68"/>
                </a:lnTo>
                <a:lnTo>
                  <a:pt x="102" y="66"/>
                </a:lnTo>
                <a:lnTo>
                  <a:pt x="102" y="62"/>
                </a:lnTo>
                <a:lnTo>
                  <a:pt x="100" y="58"/>
                </a:lnTo>
                <a:lnTo>
                  <a:pt x="96" y="58"/>
                </a:lnTo>
                <a:lnTo>
                  <a:pt x="92" y="58"/>
                </a:lnTo>
                <a:lnTo>
                  <a:pt x="92" y="62"/>
                </a:lnTo>
                <a:lnTo>
                  <a:pt x="90" y="60"/>
                </a:lnTo>
                <a:lnTo>
                  <a:pt x="90" y="60"/>
                </a:lnTo>
                <a:lnTo>
                  <a:pt x="90" y="55"/>
                </a:lnTo>
                <a:lnTo>
                  <a:pt x="88" y="51"/>
                </a:lnTo>
                <a:lnTo>
                  <a:pt x="88" y="43"/>
                </a:lnTo>
                <a:lnTo>
                  <a:pt x="88" y="38"/>
                </a:lnTo>
                <a:lnTo>
                  <a:pt x="90" y="34"/>
                </a:lnTo>
                <a:lnTo>
                  <a:pt x="90" y="28"/>
                </a:lnTo>
                <a:lnTo>
                  <a:pt x="90" y="25"/>
                </a:lnTo>
                <a:lnTo>
                  <a:pt x="94" y="19"/>
                </a:lnTo>
                <a:lnTo>
                  <a:pt x="94" y="15"/>
                </a:lnTo>
                <a:lnTo>
                  <a:pt x="90" y="12"/>
                </a:lnTo>
                <a:lnTo>
                  <a:pt x="90" y="8"/>
                </a:lnTo>
                <a:lnTo>
                  <a:pt x="85" y="4"/>
                </a:lnTo>
                <a:lnTo>
                  <a:pt x="85" y="2"/>
                </a:lnTo>
                <a:lnTo>
                  <a:pt x="79" y="0"/>
                </a:lnTo>
                <a:lnTo>
                  <a:pt x="77" y="0"/>
                </a:lnTo>
                <a:lnTo>
                  <a:pt x="77" y="2"/>
                </a:lnTo>
                <a:lnTo>
                  <a:pt x="77" y="4"/>
                </a:lnTo>
                <a:lnTo>
                  <a:pt x="72" y="0"/>
                </a:lnTo>
                <a:lnTo>
                  <a:pt x="68" y="0"/>
                </a:lnTo>
                <a:lnTo>
                  <a:pt x="68" y="4"/>
                </a:lnTo>
                <a:lnTo>
                  <a:pt x="66" y="8"/>
                </a:lnTo>
                <a:lnTo>
                  <a:pt x="68" y="10"/>
                </a:lnTo>
                <a:lnTo>
                  <a:pt x="72" y="10"/>
                </a:lnTo>
                <a:lnTo>
                  <a:pt x="75" y="10"/>
                </a:lnTo>
                <a:lnTo>
                  <a:pt x="79" y="12"/>
                </a:lnTo>
                <a:lnTo>
                  <a:pt x="79" y="14"/>
                </a:lnTo>
                <a:lnTo>
                  <a:pt x="83" y="14"/>
                </a:lnTo>
                <a:lnTo>
                  <a:pt x="83" y="17"/>
                </a:lnTo>
                <a:lnTo>
                  <a:pt x="77" y="21"/>
                </a:lnTo>
                <a:lnTo>
                  <a:pt x="75" y="21"/>
                </a:lnTo>
                <a:lnTo>
                  <a:pt x="72" y="19"/>
                </a:lnTo>
                <a:lnTo>
                  <a:pt x="70" y="19"/>
                </a:lnTo>
                <a:lnTo>
                  <a:pt x="66" y="19"/>
                </a:lnTo>
                <a:lnTo>
                  <a:pt x="68" y="21"/>
                </a:lnTo>
                <a:lnTo>
                  <a:pt x="70" y="21"/>
                </a:lnTo>
                <a:lnTo>
                  <a:pt x="66" y="25"/>
                </a:lnTo>
                <a:lnTo>
                  <a:pt x="64" y="25"/>
                </a:lnTo>
                <a:lnTo>
                  <a:pt x="60" y="21"/>
                </a:lnTo>
                <a:lnTo>
                  <a:pt x="55" y="23"/>
                </a:lnTo>
                <a:lnTo>
                  <a:pt x="53" y="27"/>
                </a:lnTo>
                <a:lnTo>
                  <a:pt x="51" y="28"/>
                </a:lnTo>
                <a:lnTo>
                  <a:pt x="51" y="30"/>
                </a:lnTo>
                <a:lnTo>
                  <a:pt x="55" y="32"/>
                </a:lnTo>
                <a:lnTo>
                  <a:pt x="55" y="36"/>
                </a:lnTo>
                <a:lnTo>
                  <a:pt x="58" y="38"/>
                </a:lnTo>
                <a:lnTo>
                  <a:pt x="58" y="40"/>
                </a:lnTo>
                <a:lnTo>
                  <a:pt x="56" y="40"/>
                </a:lnTo>
                <a:lnTo>
                  <a:pt x="55" y="42"/>
                </a:lnTo>
                <a:lnTo>
                  <a:pt x="56" y="43"/>
                </a:lnTo>
                <a:lnTo>
                  <a:pt x="56" y="45"/>
                </a:lnTo>
                <a:lnTo>
                  <a:pt x="55" y="45"/>
                </a:lnTo>
                <a:lnTo>
                  <a:pt x="53" y="43"/>
                </a:lnTo>
                <a:lnTo>
                  <a:pt x="49" y="43"/>
                </a:lnTo>
                <a:lnTo>
                  <a:pt x="45" y="42"/>
                </a:lnTo>
                <a:lnTo>
                  <a:pt x="43" y="42"/>
                </a:lnTo>
                <a:lnTo>
                  <a:pt x="39" y="42"/>
                </a:lnTo>
                <a:lnTo>
                  <a:pt x="39" y="45"/>
                </a:lnTo>
                <a:lnTo>
                  <a:pt x="41" y="49"/>
                </a:lnTo>
                <a:lnTo>
                  <a:pt x="39" y="51"/>
                </a:lnTo>
                <a:lnTo>
                  <a:pt x="39" y="49"/>
                </a:lnTo>
                <a:lnTo>
                  <a:pt x="39" y="47"/>
                </a:lnTo>
                <a:lnTo>
                  <a:pt x="36" y="45"/>
                </a:lnTo>
                <a:lnTo>
                  <a:pt x="32" y="45"/>
                </a:lnTo>
                <a:lnTo>
                  <a:pt x="32" y="45"/>
                </a:lnTo>
                <a:lnTo>
                  <a:pt x="30" y="43"/>
                </a:lnTo>
                <a:lnTo>
                  <a:pt x="28" y="42"/>
                </a:lnTo>
                <a:lnTo>
                  <a:pt x="26" y="43"/>
                </a:lnTo>
                <a:lnTo>
                  <a:pt x="28" y="47"/>
                </a:lnTo>
                <a:lnTo>
                  <a:pt x="28" y="51"/>
                </a:lnTo>
                <a:lnTo>
                  <a:pt x="28" y="57"/>
                </a:lnTo>
                <a:lnTo>
                  <a:pt x="32" y="58"/>
                </a:lnTo>
                <a:lnTo>
                  <a:pt x="36" y="58"/>
                </a:lnTo>
                <a:lnTo>
                  <a:pt x="38" y="60"/>
                </a:lnTo>
                <a:lnTo>
                  <a:pt x="36" y="60"/>
                </a:lnTo>
                <a:lnTo>
                  <a:pt x="32" y="60"/>
                </a:lnTo>
                <a:lnTo>
                  <a:pt x="36" y="62"/>
                </a:lnTo>
                <a:lnTo>
                  <a:pt x="38" y="66"/>
                </a:lnTo>
                <a:lnTo>
                  <a:pt x="39" y="68"/>
                </a:lnTo>
                <a:lnTo>
                  <a:pt x="45" y="68"/>
                </a:lnTo>
                <a:lnTo>
                  <a:pt x="47" y="66"/>
                </a:lnTo>
                <a:lnTo>
                  <a:pt x="49" y="66"/>
                </a:lnTo>
                <a:lnTo>
                  <a:pt x="49" y="68"/>
                </a:lnTo>
                <a:lnTo>
                  <a:pt x="45" y="70"/>
                </a:lnTo>
                <a:lnTo>
                  <a:pt x="45" y="75"/>
                </a:lnTo>
                <a:lnTo>
                  <a:pt x="43" y="75"/>
                </a:lnTo>
                <a:lnTo>
                  <a:pt x="38" y="72"/>
                </a:lnTo>
                <a:lnTo>
                  <a:pt x="30" y="70"/>
                </a:lnTo>
                <a:lnTo>
                  <a:pt x="26" y="66"/>
                </a:lnTo>
                <a:lnTo>
                  <a:pt x="24" y="64"/>
                </a:lnTo>
                <a:lnTo>
                  <a:pt x="23" y="62"/>
                </a:lnTo>
                <a:lnTo>
                  <a:pt x="21" y="62"/>
                </a:lnTo>
                <a:lnTo>
                  <a:pt x="21" y="66"/>
                </a:lnTo>
                <a:lnTo>
                  <a:pt x="21" y="68"/>
                </a:lnTo>
                <a:lnTo>
                  <a:pt x="19" y="70"/>
                </a:lnTo>
                <a:lnTo>
                  <a:pt x="21" y="73"/>
                </a:lnTo>
                <a:lnTo>
                  <a:pt x="19" y="75"/>
                </a:lnTo>
                <a:lnTo>
                  <a:pt x="17" y="75"/>
                </a:lnTo>
                <a:lnTo>
                  <a:pt x="17" y="79"/>
                </a:lnTo>
                <a:lnTo>
                  <a:pt x="15" y="81"/>
                </a:lnTo>
                <a:lnTo>
                  <a:pt x="15" y="87"/>
                </a:lnTo>
                <a:lnTo>
                  <a:pt x="17" y="88"/>
                </a:lnTo>
                <a:lnTo>
                  <a:pt x="21" y="90"/>
                </a:lnTo>
                <a:lnTo>
                  <a:pt x="24" y="90"/>
                </a:lnTo>
                <a:lnTo>
                  <a:pt x="26" y="90"/>
                </a:lnTo>
                <a:lnTo>
                  <a:pt x="26" y="92"/>
                </a:lnTo>
                <a:lnTo>
                  <a:pt x="24" y="92"/>
                </a:lnTo>
                <a:lnTo>
                  <a:pt x="21" y="92"/>
                </a:lnTo>
                <a:lnTo>
                  <a:pt x="17" y="92"/>
                </a:lnTo>
                <a:lnTo>
                  <a:pt x="15" y="90"/>
                </a:lnTo>
                <a:lnTo>
                  <a:pt x="11" y="90"/>
                </a:lnTo>
                <a:lnTo>
                  <a:pt x="7" y="96"/>
                </a:lnTo>
                <a:lnTo>
                  <a:pt x="7" y="100"/>
                </a:lnTo>
                <a:lnTo>
                  <a:pt x="9" y="102"/>
                </a:lnTo>
                <a:lnTo>
                  <a:pt x="7" y="103"/>
                </a:lnTo>
                <a:lnTo>
                  <a:pt x="6" y="103"/>
                </a:lnTo>
                <a:lnTo>
                  <a:pt x="6" y="107"/>
                </a:lnTo>
                <a:lnTo>
                  <a:pt x="7" y="109"/>
                </a:lnTo>
                <a:lnTo>
                  <a:pt x="9" y="107"/>
                </a:lnTo>
                <a:lnTo>
                  <a:pt x="15" y="107"/>
                </a:lnTo>
                <a:lnTo>
                  <a:pt x="17" y="105"/>
                </a:lnTo>
                <a:lnTo>
                  <a:pt x="19" y="107"/>
                </a:lnTo>
                <a:lnTo>
                  <a:pt x="19" y="109"/>
                </a:lnTo>
                <a:lnTo>
                  <a:pt x="15" y="109"/>
                </a:lnTo>
                <a:lnTo>
                  <a:pt x="13" y="113"/>
                </a:lnTo>
                <a:lnTo>
                  <a:pt x="15" y="115"/>
                </a:lnTo>
                <a:lnTo>
                  <a:pt x="17" y="115"/>
                </a:lnTo>
                <a:lnTo>
                  <a:pt x="19" y="111"/>
                </a:lnTo>
                <a:lnTo>
                  <a:pt x="21" y="111"/>
                </a:lnTo>
                <a:lnTo>
                  <a:pt x="24" y="109"/>
                </a:lnTo>
                <a:lnTo>
                  <a:pt x="24" y="111"/>
                </a:lnTo>
                <a:lnTo>
                  <a:pt x="23" y="113"/>
                </a:lnTo>
                <a:lnTo>
                  <a:pt x="24" y="115"/>
                </a:lnTo>
                <a:lnTo>
                  <a:pt x="30" y="115"/>
                </a:lnTo>
                <a:lnTo>
                  <a:pt x="30" y="117"/>
                </a:lnTo>
                <a:lnTo>
                  <a:pt x="28" y="117"/>
                </a:lnTo>
                <a:lnTo>
                  <a:pt x="28" y="118"/>
                </a:lnTo>
                <a:lnTo>
                  <a:pt x="30" y="118"/>
                </a:lnTo>
                <a:lnTo>
                  <a:pt x="34" y="118"/>
                </a:lnTo>
                <a:lnTo>
                  <a:pt x="38" y="120"/>
                </a:lnTo>
                <a:lnTo>
                  <a:pt x="45" y="122"/>
                </a:lnTo>
                <a:lnTo>
                  <a:pt x="47" y="124"/>
                </a:lnTo>
                <a:lnTo>
                  <a:pt x="39" y="124"/>
                </a:lnTo>
                <a:lnTo>
                  <a:pt x="36" y="124"/>
                </a:lnTo>
                <a:lnTo>
                  <a:pt x="32" y="122"/>
                </a:lnTo>
                <a:lnTo>
                  <a:pt x="28" y="122"/>
                </a:lnTo>
                <a:lnTo>
                  <a:pt x="28" y="124"/>
                </a:lnTo>
                <a:lnTo>
                  <a:pt x="32" y="126"/>
                </a:lnTo>
                <a:lnTo>
                  <a:pt x="39" y="128"/>
                </a:lnTo>
                <a:lnTo>
                  <a:pt x="45" y="128"/>
                </a:lnTo>
                <a:lnTo>
                  <a:pt x="47" y="130"/>
                </a:lnTo>
                <a:lnTo>
                  <a:pt x="39" y="130"/>
                </a:lnTo>
                <a:lnTo>
                  <a:pt x="38" y="130"/>
                </a:lnTo>
                <a:lnTo>
                  <a:pt x="32" y="128"/>
                </a:lnTo>
                <a:lnTo>
                  <a:pt x="26" y="128"/>
                </a:lnTo>
                <a:lnTo>
                  <a:pt x="24" y="126"/>
                </a:lnTo>
                <a:lnTo>
                  <a:pt x="23" y="124"/>
                </a:lnTo>
                <a:lnTo>
                  <a:pt x="17" y="120"/>
                </a:lnTo>
                <a:lnTo>
                  <a:pt x="15" y="122"/>
                </a:lnTo>
                <a:lnTo>
                  <a:pt x="13" y="124"/>
                </a:lnTo>
                <a:lnTo>
                  <a:pt x="7" y="124"/>
                </a:lnTo>
                <a:lnTo>
                  <a:pt x="6" y="126"/>
                </a:lnTo>
                <a:lnTo>
                  <a:pt x="6" y="133"/>
                </a:lnTo>
                <a:lnTo>
                  <a:pt x="9" y="135"/>
                </a:lnTo>
                <a:lnTo>
                  <a:pt x="9" y="139"/>
                </a:lnTo>
                <a:lnTo>
                  <a:pt x="7" y="141"/>
                </a:lnTo>
                <a:lnTo>
                  <a:pt x="6" y="135"/>
                </a:lnTo>
                <a:lnTo>
                  <a:pt x="4" y="135"/>
                </a:lnTo>
                <a:lnTo>
                  <a:pt x="2" y="143"/>
                </a:lnTo>
                <a:lnTo>
                  <a:pt x="2" y="147"/>
                </a:lnTo>
                <a:lnTo>
                  <a:pt x="4" y="148"/>
                </a:lnTo>
                <a:lnTo>
                  <a:pt x="6" y="147"/>
                </a:lnTo>
                <a:lnTo>
                  <a:pt x="7" y="147"/>
                </a:lnTo>
                <a:lnTo>
                  <a:pt x="9" y="150"/>
                </a:lnTo>
                <a:lnTo>
                  <a:pt x="11" y="152"/>
                </a:lnTo>
                <a:lnTo>
                  <a:pt x="9" y="152"/>
                </a:lnTo>
                <a:lnTo>
                  <a:pt x="7" y="154"/>
                </a:lnTo>
                <a:lnTo>
                  <a:pt x="6" y="150"/>
                </a:lnTo>
                <a:lnTo>
                  <a:pt x="0" y="150"/>
                </a:lnTo>
                <a:lnTo>
                  <a:pt x="0" y="156"/>
                </a:lnTo>
                <a:lnTo>
                  <a:pt x="2" y="158"/>
                </a:lnTo>
                <a:lnTo>
                  <a:pt x="4" y="15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8" name="Freeform 1196">
            <a:extLst>
              <a:ext uri="{FF2B5EF4-FFF2-40B4-BE49-F238E27FC236}">
                <a16:creationId xmlns:a16="http://schemas.microsoft.com/office/drawing/2014/main" id="{B4FAD07A-A481-43D4-85F4-1AF311422CF5}"/>
              </a:ext>
            </a:extLst>
          </p:cNvPr>
          <p:cNvSpPr>
            <a:spLocks/>
          </p:cNvSpPr>
          <p:nvPr/>
        </p:nvSpPr>
        <p:spPr bwMode="auto">
          <a:xfrm>
            <a:off x="4324810" y="1094696"/>
            <a:ext cx="9711" cy="6474"/>
          </a:xfrm>
          <a:custGeom>
            <a:avLst/>
            <a:gdLst>
              <a:gd name="T0" fmla="*/ 4 w 6"/>
              <a:gd name="T1" fmla="*/ 4 h 4"/>
              <a:gd name="T2" fmla="*/ 6 w 6"/>
              <a:gd name="T3" fmla="*/ 4 h 4"/>
              <a:gd name="T4" fmla="*/ 6 w 6"/>
              <a:gd name="T5" fmla="*/ 4 h 4"/>
              <a:gd name="T6" fmla="*/ 6 w 6"/>
              <a:gd name="T7" fmla="*/ 2 h 4"/>
              <a:gd name="T8" fmla="*/ 4 w 6"/>
              <a:gd name="T9" fmla="*/ 2 h 4"/>
              <a:gd name="T10" fmla="*/ 2 w 6"/>
              <a:gd name="T11" fmla="*/ 0 h 4"/>
              <a:gd name="T12" fmla="*/ 0 w 6"/>
              <a:gd name="T13" fmla="*/ 0 h 4"/>
              <a:gd name="T14" fmla="*/ 0 w 6"/>
              <a:gd name="T15" fmla="*/ 0 h 4"/>
              <a:gd name="T16" fmla="*/ 0 w 6"/>
              <a:gd name="T17" fmla="*/ 2 h 4"/>
              <a:gd name="T18" fmla="*/ 4 w 6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6" y="4"/>
                </a:ln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9" name="Freeform 1197">
            <a:extLst>
              <a:ext uri="{FF2B5EF4-FFF2-40B4-BE49-F238E27FC236}">
                <a16:creationId xmlns:a16="http://schemas.microsoft.com/office/drawing/2014/main" id="{062B5E4D-3C2F-4EEA-A450-04F64D5AD3CB}"/>
              </a:ext>
            </a:extLst>
          </p:cNvPr>
          <p:cNvSpPr>
            <a:spLocks/>
          </p:cNvSpPr>
          <p:nvPr/>
        </p:nvSpPr>
        <p:spPr bwMode="auto">
          <a:xfrm>
            <a:off x="4217985" y="1112500"/>
            <a:ext cx="30753" cy="40464"/>
          </a:xfrm>
          <a:custGeom>
            <a:avLst/>
            <a:gdLst>
              <a:gd name="T0" fmla="*/ 4 w 19"/>
              <a:gd name="T1" fmla="*/ 13 h 25"/>
              <a:gd name="T2" fmla="*/ 8 w 19"/>
              <a:gd name="T3" fmla="*/ 11 h 25"/>
              <a:gd name="T4" fmla="*/ 8 w 19"/>
              <a:gd name="T5" fmla="*/ 15 h 25"/>
              <a:gd name="T6" fmla="*/ 4 w 19"/>
              <a:gd name="T7" fmla="*/ 17 h 25"/>
              <a:gd name="T8" fmla="*/ 4 w 19"/>
              <a:gd name="T9" fmla="*/ 21 h 25"/>
              <a:gd name="T10" fmla="*/ 6 w 19"/>
              <a:gd name="T11" fmla="*/ 23 h 25"/>
              <a:gd name="T12" fmla="*/ 6 w 19"/>
              <a:gd name="T13" fmla="*/ 25 h 25"/>
              <a:gd name="T14" fmla="*/ 10 w 19"/>
              <a:gd name="T15" fmla="*/ 21 h 25"/>
              <a:gd name="T16" fmla="*/ 12 w 19"/>
              <a:gd name="T17" fmla="*/ 17 h 25"/>
              <a:gd name="T18" fmla="*/ 12 w 19"/>
              <a:gd name="T19" fmla="*/ 13 h 25"/>
              <a:gd name="T20" fmla="*/ 17 w 19"/>
              <a:gd name="T21" fmla="*/ 11 h 25"/>
              <a:gd name="T22" fmla="*/ 19 w 19"/>
              <a:gd name="T23" fmla="*/ 6 h 25"/>
              <a:gd name="T24" fmla="*/ 17 w 19"/>
              <a:gd name="T25" fmla="*/ 4 h 25"/>
              <a:gd name="T26" fmla="*/ 14 w 19"/>
              <a:gd name="T27" fmla="*/ 4 h 25"/>
              <a:gd name="T28" fmla="*/ 12 w 19"/>
              <a:gd name="T29" fmla="*/ 4 h 25"/>
              <a:gd name="T30" fmla="*/ 14 w 19"/>
              <a:gd name="T31" fmla="*/ 0 h 25"/>
              <a:gd name="T32" fmla="*/ 12 w 19"/>
              <a:gd name="T33" fmla="*/ 0 h 25"/>
              <a:gd name="T34" fmla="*/ 8 w 19"/>
              <a:gd name="T35" fmla="*/ 4 h 25"/>
              <a:gd name="T36" fmla="*/ 2 w 19"/>
              <a:gd name="T37" fmla="*/ 6 h 25"/>
              <a:gd name="T38" fmla="*/ 2 w 19"/>
              <a:gd name="T39" fmla="*/ 8 h 25"/>
              <a:gd name="T40" fmla="*/ 0 w 19"/>
              <a:gd name="T41" fmla="*/ 10 h 25"/>
              <a:gd name="T42" fmla="*/ 0 w 19"/>
              <a:gd name="T43" fmla="*/ 11 h 25"/>
              <a:gd name="T44" fmla="*/ 4 w 19"/>
              <a:gd name="T4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25">
                <a:moveTo>
                  <a:pt x="4" y="13"/>
                </a:moveTo>
                <a:lnTo>
                  <a:pt x="8" y="11"/>
                </a:lnTo>
                <a:lnTo>
                  <a:pt x="8" y="15"/>
                </a:lnTo>
                <a:lnTo>
                  <a:pt x="4" y="17"/>
                </a:lnTo>
                <a:lnTo>
                  <a:pt x="4" y="21"/>
                </a:lnTo>
                <a:lnTo>
                  <a:pt x="6" y="23"/>
                </a:lnTo>
                <a:lnTo>
                  <a:pt x="6" y="25"/>
                </a:lnTo>
                <a:lnTo>
                  <a:pt x="10" y="21"/>
                </a:lnTo>
                <a:lnTo>
                  <a:pt x="12" y="17"/>
                </a:lnTo>
                <a:lnTo>
                  <a:pt x="12" y="13"/>
                </a:lnTo>
                <a:lnTo>
                  <a:pt x="17" y="11"/>
                </a:lnTo>
                <a:lnTo>
                  <a:pt x="19" y="6"/>
                </a:lnTo>
                <a:lnTo>
                  <a:pt x="17" y="4"/>
                </a:lnTo>
                <a:lnTo>
                  <a:pt x="14" y="4"/>
                </a:lnTo>
                <a:lnTo>
                  <a:pt x="12" y="4"/>
                </a:lnTo>
                <a:lnTo>
                  <a:pt x="14" y="0"/>
                </a:lnTo>
                <a:lnTo>
                  <a:pt x="12" y="0"/>
                </a:lnTo>
                <a:lnTo>
                  <a:pt x="8" y="4"/>
                </a:lnTo>
                <a:lnTo>
                  <a:pt x="2" y="6"/>
                </a:lnTo>
                <a:lnTo>
                  <a:pt x="2" y="8"/>
                </a:lnTo>
                <a:lnTo>
                  <a:pt x="0" y="10"/>
                </a:lnTo>
                <a:lnTo>
                  <a:pt x="0" y="11"/>
                </a:lnTo>
                <a:lnTo>
                  <a:pt x="4" y="1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0" name="Freeform 1198">
            <a:extLst>
              <a:ext uri="{FF2B5EF4-FFF2-40B4-BE49-F238E27FC236}">
                <a16:creationId xmlns:a16="http://schemas.microsoft.com/office/drawing/2014/main" id="{755C023D-5BD2-4F6F-A136-F250250E5B0F}"/>
              </a:ext>
            </a:extLst>
          </p:cNvPr>
          <p:cNvSpPr>
            <a:spLocks/>
          </p:cNvSpPr>
          <p:nvPr/>
        </p:nvSpPr>
        <p:spPr bwMode="auto">
          <a:xfrm>
            <a:off x="4154862" y="1225798"/>
            <a:ext cx="66361" cy="90639"/>
          </a:xfrm>
          <a:custGeom>
            <a:avLst/>
            <a:gdLst>
              <a:gd name="T0" fmla="*/ 4 w 41"/>
              <a:gd name="T1" fmla="*/ 30 h 56"/>
              <a:gd name="T2" fmla="*/ 7 w 41"/>
              <a:gd name="T3" fmla="*/ 31 h 56"/>
              <a:gd name="T4" fmla="*/ 11 w 41"/>
              <a:gd name="T5" fmla="*/ 37 h 56"/>
              <a:gd name="T6" fmla="*/ 11 w 41"/>
              <a:gd name="T7" fmla="*/ 39 h 56"/>
              <a:gd name="T8" fmla="*/ 9 w 41"/>
              <a:gd name="T9" fmla="*/ 39 h 56"/>
              <a:gd name="T10" fmla="*/ 5 w 41"/>
              <a:gd name="T11" fmla="*/ 35 h 56"/>
              <a:gd name="T12" fmla="*/ 2 w 41"/>
              <a:gd name="T13" fmla="*/ 35 h 56"/>
              <a:gd name="T14" fmla="*/ 0 w 41"/>
              <a:gd name="T15" fmla="*/ 37 h 56"/>
              <a:gd name="T16" fmla="*/ 0 w 41"/>
              <a:gd name="T17" fmla="*/ 41 h 56"/>
              <a:gd name="T18" fmla="*/ 4 w 41"/>
              <a:gd name="T19" fmla="*/ 43 h 56"/>
              <a:gd name="T20" fmla="*/ 4 w 41"/>
              <a:gd name="T21" fmla="*/ 46 h 56"/>
              <a:gd name="T22" fmla="*/ 5 w 41"/>
              <a:gd name="T23" fmla="*/ 48 h 56"/>
              <a:gd name="T24" fmla="*/ 4 w 41"/>
              <a:gd name="T25" fmla="*/ 50 h 56"/>
              <a:gd name="T26" fmla="*/ 4 w 41"/>
              <a:gd name="T27" fmla="*/ 54 h 56"/>
              <a:gd name="T28" fmla="*/ 5 w 41"/>
              <a:gd name="T29" fmla="*/ 52 h 56"/>
              <a:gd name="T30" fmla="*/ 7 w 41"/>
              <a:gd name="T31" fmla="*/ 50 h 56"/>
              <a:gd name="T32" fmla="*/ 9 w 41"/>
              <a:gd name="T33" fmla="*/ 50 h 56"/>
              <a:gd name="T34" fmla="*/ 9 w 41"/>
              <a:gd name="T35" fmla="*/ 54 h 56"/>
              <a:gd name="T36" fmla="*/ 13 w 41"/>
              <a:gd name="T37" fmla="*/ 54 h 56"/>
              <a:gd name="T38" fmla="*/ 17 w 41"/>
              <a:gd name="T39" fmla="*/ 52 h 56"/>
              <a:gd name="T40" fmla="*/ 19 w 41"/>
              <a:gd name="T41" fmla="*/ 54 h 56"/>
              <a:gd name="T42" fmla="*/ 24 w 41"/>
              <a:gd name="T43" fmla="*/ 52 h 56"/>
              <a:gd name="T44" fmla="*/ 24 w 41"/>
              <a:gd name="T45" fmla="*/ 52 h 56"/>
              <a:gd name="T46" fmla="*/ 24 w 41"/>
              <a:gd name="T47" fmla="*/ 56 h 56"/>
              <a:gd name="T48" fmla="*/ 28 w 41"/>
              <a:gd name="T49" fmla="*/ 56 h 56"/>
              <a:gd name="T50" fmla="*/ 28 w 41"/>
              <a:gd name="T51" fmla="*/ 54 h 56"/>
              <a:gd name="T52" fmla="*/ 34 w 41"/>
              <a:gd name="T53" fmla="*/ 50 h 56"/>
              <a:gd name="T54" fmla="*/ 36 w 41"/>
              <a:gd name="T55" fmla="*/ 46 h 56"/>
              <a:gd name="T56" fmla="*/ 34 w 41"/>
              <a:gd name="T57" fmla="*/ 43 h 56"/>
              <a:gd name="T58" fmla="*/ 32 w 41"/>
              <a:gd name="T59" fmla="*/ 41 h 56"/>
              <a:gd name="T60" fmla="*/ 32 w 41"/>
              <a:gd name="T61" fmla="*/ 41 h 56"/>
              <a:gd name="T62" fmla="*/ 34 w 41"/>
              <a:gd name="T63" fmla="*/ 39 h 56"/>
              <a:gd name="T64" fmla="*/ 36 w 41"/>
              <a:gd name="T65" fmla="*/ 39 h 56"/>
              <a:gd name="T66" fmla="*/ 37 w 41"/>
              <a:gd name="T67" fmla="*/ 37 h 56"/>
              <a:gd name="T68" fmla="*/ 41 w 41"/>
              <a:gd name="T69" fmla="*/ 35 h 56"/>
              <a:gd name="T70" fmla="*/ 39 w 41"/>
              <a:gd name="T71" fmla="*/ 30 h 56"/>
              <a:gd name="T72" fmla="*/ 39 w 41"/>
              <a:gd name="T73" fmla="*/ 26 h 56"/>
              <a:gd name="T74" fmla="*/ 39 w 41"/>
              <a:gd name="T75" fmla="*/ 24 h 56"/>
              <a:gd name="T76" fmla="*/ 36 w 41"/>
              <a:gd name="T77" fmla="*/ 24 h 56"/>
              <a:gd name="T78" fmla="*/ 34 w 41"/>
              <a:gd name="T79" fmla="*/ 20 h 56"/>
              <a:gd name="T80" fmla="*/ 34 w 41"/>
              <a:gd name="T81" fmla="*/ 18 h 56"/>
              <a:gd name="T82" fmla="*/ 32 w 41"/>
              <a:gd name="T83" fmla="*/ 18 h 56"/>
              <a:gd name="T84" fmla="*/ 32 w 41"/>
              <a:gd name="T85" fmla="*/ 15 h 56"/>
              <a:gd name="T86" fmla="*/ 30 w 41"/>
              <a:gd name="T87" fmla="*/ 13 h 56"/>
              <a:gd name="T88" fmla="*/ 28 w 41"/>
              <a:gd name="T89" fmla="*/ 11 h 56"/>
              <a:gd name="T90" fmla="*/ 28 w 41"/>
              <a:gd name="T91" fmla="*/ 9 h 56"/>
              <a:gd name="T92" fmla="*/ 28 w 41"/>
              <a:gd name="T93" fmla="*/ 5 h 56"/>
              <a:gd name="T94" fmla="*/ 22 w 41"/>
              <a:gd name="T95" fmla="*/ 0 h 56"/>
              <a:gd name="T96" fmla="*/ 21 w 41"/>
              <a:gd name="T97" fmla="*/ 0 h 56"/>
              <a:gd name="T98" fmla="*/ 17 w 41"/>
              <a:gd name="T99" fmla="*/ 3 h 56"/>
              <a:gd name="T100" fmla="*/ 13 w 41"/>
              <a:gd name="T101" fmla="*/ 5 h 56"/>
              <a:gd name="T102" fmla="*/ 13 w 41"/>
              <a:gd name="T103" fmla="*/ 11 h 56"/>
              <a:gd name="T104" fmla="*/ 11 w 41"/>
              <a:gd name="T105" fmla="*/ 11 h 56"/>
              <a:gd name="T106" fmla="*/ 9 w 41"/>
              <a:gd name="T107" fmla="*/ 11 h 56"/>
              <a:gd name="T108" fmla="*/ 7 w 41"/>
              <a:gd name="T109" fmla="*/ 16 h 56"/>
              <a:gd name="T110" fmla="*/ 7 w 41"/>
              <a:gd name="T111" fmla="*/ 20 h 56"/>
              <a:gd name="T112" fmla="*/ 5 w 41"/>
              <a:gd name="T113" fmla="*/ 24 h 56"/>
              <a:gd name="T114" fmla="*/ 7 w 41"/>
              <a:gd name="T115" fmla="*/ 28 h 56"/>
              <a:gd name="T116" fmla="*/ 4 w 41"/>
              <a:gd name="T117" fmla="*/ 28 h 56"/>
              <a:gd name="T118" fmla="*/ 4 w 41"/>
              <a:gd name="T119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" h="56">
                <a:moveTo>
                  <a:pt x="4" y="30"/>
                </a:moveTo>
                <a:lnTo>
                  <a:pt x="7" y="31"/>
                </a:lnTo>
                <a:lnTo>
                  <a:pt x="11" y="37"/>
                </a:lnTo>
                <a:lnTo>
                  <a:pt x="11" y="39"/>
                </a:lnTo>
                <a:lnTo>
                  <a:pt x="9" y="39"/>
                </a:lnTo>
                <a:lnTo>
                  <a:pt x="5" y="35"/>
                </a:lnTo>
                <a:lnTo>
                  <a:pt x="2" y="35"/>
                </a:lnTo>
                <a:lnTo>
                  <a:pt x="0" y="37"/>
                </a:lnTo>
                <a:lnTo>
                  <a:pt x="0" y="41"/>
                </a:lnTo>
                <a:lnTo>
                  <a:pt x="4" y="43"/>
                </a:lnTo>
                <a:lnTo>
                  <a:pt x="4" y="46"/>
                </a:lnTo>
                <a:lnTo>
                  <a:pt x="5" y="48"/>
                </a:lnTo>
                <a:lnTo>
                  <a:pt x="4" y="50"/>
                </a:lnTo>
                <a:lnTo>
                  <a:pt x="4" y="54"/>
                </a:lnTo>
                <a:lnTo>
                  <a:pt x="5" y="52"/>
                </a:lnTo>
                <a:lnTo>
                  <a:pt x="7" y="50"/>
                </a:lnTo>
                <a:lnTo>
                  <a:pt x="9" y="50"/>
                </a:lnTo>
                <a:lnTo>
                  <a:pt x="9" y="54"/>
                </a:lnTo>
                <a:lnTo>
                  <a:pt x="13" y="54"/>
                </a:lnTo>
                <a:lnTo>
                  <a:pt x="17" y="52"/>
                </a:lnTo>
                <a:lnTo>
                  <a:pt x="19" y="54"/>
                </a:lnTo>
                <a:lnTo>
                  <a:pt x="24" y="52"/>
                </a:lnTo>
                <a:lnTo>
                  <a:pt x="24" y="52"/>
                </a:lnTo>
                <a:lnTo>
                  <a:pt x="24" y="56"/>
                </a:lnTo>
                <a:lnTo>
                  <a:pt x="28" y="56"/>
                </a:lnTo>
                <a:lnTo>
                  <a:pt x="28" y="54"/>
                </a:lnTo>
                <a:lnTo>
                  <a:pt x="34" y="50"/>
                </a:lnTo>
                <a:lnTo>
                  <a:pt x="36" y="46"/>
                </a:lnTo>
                <a:lnTo>
                  <a:pt x="34" y="43"/>
                </a:lnTo>
                <a:lnTo>
                  <a:pt x="32" y="41"/>
                </a:lnTo>
                <a:lnTo>
                  <a:pt x="32" y="41"/>
                </a:lnTo>
                <a:lnTo>
                  <a:pt x="34" y="39"/>
                </a:lnTo>
                <a:lnTo>
                  <a:pt x="36" y="39"/>
                </a:lnTo>
                <a:lnTo>
                  <a:pt x="37" y="37"/>
                </a:lnTo>
                <a:lnTo>
                  <a:pt x="41" y="35"/>
                </a:lnTo>
                <a:lnTo>
                  <a:pt x="39" y="30"/>
                </a:lnTo>
                <a:lnTo>
                  <a:pt x="39" y="26"/>
                </a:lnTo>
                <a:lnTo>
                  <a:pt x="39" y="24"/>
                </a:lnTo>
                <a:lnTo>
                  <a:pt x="36" y="24"/>
                </a:lnTo>
                <a:lnTo>
                  <a:pt x="34" y="20"/>
                </a:lnTo>
                <a:lnTo>
                  <a:pt x="34" y="18"/>
                </a:lnTo>
                <a:lnTo>
                  <a:pt x="32" y="18"/>
                </a:lnTo>
                <a:lnTo>
                  <a:pt x="32" y="15"/>
                </a:lnTo>
                <a:lnTo>
                  <a:pt x="30" y="13"/>
                </a:lnTo>
                <a:lnTo>
                  <a:pt x="28" y="11"/>
                </a:lnTo>
                <a:lnTo>
                  <a:pt x="28" y="9"/>
                </a:lnTo>
                <a:lnTo>
                  <a:pt x="28" y="5"/>
                </a:lnTo>
                <a:lnTo>
                  <a:pt x="22" y="0"/>
                </a:lnTo>
                <a:lnTo>
                  <a:pt x="21" y="0"/>
                </a:lnTo>
                <a:lnTo>
                  <a:pt x="17" y="3"/>
                </a:lnTo>
                <a:lnTo>
                  <a:pt x="13" y="5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7" y="16"/>
                </a:lnTo>
                <a:lnTo>
                  <a:pt x="7" y="20"/>
                </a:lnTo>
                <a:lnTo>
                  <a:pt x="5" y="24"/>
                </a:lnTo>
                <a:lnTo>
                  <a:pt x="7" y="28"/>
                </a:lnTo>
                <a:lnTo>
                  <a:pt x="4" y="28"/>
                </a:lnTo>
                <a:lnTo>
                  <a:pt x="4" y="3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1" name="Freeform 1199">
            <a:extLst>
              <a:ext uri="{FF2B5EF4-FFF2-40B4-BE49-F238E27FC236}">
                <a16:creationId xmlns:a16="http://schemas.microsoft.com/office/drawing/2014/main" id="{7BE7A54A-08F0-433C-8FC1-9320EFCD531E}"/>
              </a:ext>
            </a:extLst>
          </p:cNvPr>
          <p:cNvSpPr>
            <a:spLocks/>
          </p:cNvSpPr>
          <p:nvPr/>
        </p:nvSpPr>
        <p:spPr bwMode="auto">
          <a:xfrm>
            <a:off x="4240645" y="1364994"/>
            <a:ext cx="21041" cy="29134"/>
          </a:xfrm>
          <a:custGeom>
            <a:avLst/>
            <a:gdLst>
              <a:gd name="T0" fmla="*/ 1 w 13"/>
              <a:gd name="T1" fmla="*/ 2 h 18"/>
              <a:gd name="T2" fmla="*/ 1 w 13"/>
              <a:gd name="T3" fmla="*/ 5 h 18"/>
              <a:gd name="T4" fmla="*/ 0 w 13"/>
              <a:gd name="T5" fmla="*/ 9 h 18"/>
              <a:gd name="T6" fmla="*/ 0 w 13"/>
              <a:gd name="T7" fmla="*/ 13 h 18"/>
              <a:gd name="T8" fmla="*/ 0 w 13"/>
              <a:gd name="T9" fmla="*/ 15 h 18"/>
              <a:gd name="T10" fmla="*/ 3 w 13"/>
              <a:gd name="T11" fmla="*/ 18 h 18"/>
              <a:gd name="T12" fmla="*/ 7 w 13"/>
              <a:gd name="T13" fmla="*/ 18 h 18"/>
              <a:gd name="T14" fmla="*/ 9 w 13"/>
              <a:gd name="T15" fmla="*/ 17 h 18"/>
              <a:gd name="T16" fmla="*/ 13 w 13"/>
              <a:gd name="T17" fmla="*/ 11 h 18"/>
              <a:gd name="T18" fmla="*/ 13 w 13"/>
              <a:gd name="T19" fmla="*/ 9 h 18"/>
              <a:gd name="T20" fmla="*/ 13 w 13"/>
              <a:gd name="T21" fmla="*/ 7 h 18"/>
              <a:gd name="T22" fmla="*/ 13 w 13"/>
              <a:gd name="T23" fmla="*/ 5 h 18"/>
              <a:gd name="T24" fmla="*/ 11 w 13"/>
              <a:gd name="T25" fmla="*/ 3 h 18"/>
              <a:gd name="T26" fmla="*/ 9 w 13"/>
              <a:gd name="T27" fmla="*/ 3 h 18"/>
              <a:gd name="T28" fmla="*/ 7 w 13"/>
              <a:gd name="T29" fmla="*/ 0 h 18"/>
              <a:gd name="T30" fmla="*/ 5 w 13"/>
              <a:gd name="T31" fmla="*/ 0 h 18"/>
              <a:gd name="T32" fmla="*/ 1 w 13"/>
              <a:gd name="T33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8">
                <a:moveTo>
                  <a:pt x="1" y="2"/>
                </a:move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3" y="18"/>
                </a:lnTo>
                <a:lnTo>
                  <a:pt x="7" y="18"/>
                </a:lnTo>
                <a:lnTo>
                  <a:pt x="9" y="17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1" y="3"/>
                </a:lnTo>
                <a:lnTo>
                  <a:pt x="9" y="3"/>
                </a:lnTo>
                <a:lnTo>
                  <a:pt x="7" y="0"/>
                </a:lnTo>
                <a:lnTo>
                  <a:pt x="5" y="0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2" name="Freeform 1200">
            <a:extLst>
              <a:ext uri="{FF2B5EF4-FFF2-40B4-BE49-F238E27FC236}">
                <a16:creationId xmlns:a16="http://schemas.microsoft.com/office/drawing/2014/main" id="{4617C162-C641-419F-A5BA-A4E3057EC7AE}"/>
              </a:ext>
            </a:extLst>
          </p:cNvPr>
          <p:cNvSpPr>
            <a:spLocks/>
          </p:cNvSpPr>
          <p:nvPr/>
        </p:nvSpPr>
        <p:spPr bwMode="auto">
          <a:xfrm>
            <a:off x="4383078" y="1267881"/>
            <a:ext cx="24278" cy="14567"/>
          </a:xfrm>
          <a:custGeom>
            <a:avLst/>
            <a:gdLst>
              <a:gd name="T0" fmla="*/ 8 w 15"/>
              <a:gd name="T1" fmla="*/ 9 h 9"/>
              <a:gd name="T2" fmla="*/ 9 w 15"/>
              <a:gd name="T3" fmla="*/ 5 h 9"/>
              <a:gd name="T4" fmla="*/ 15 w 15"/>
              <a:gd name="T5" fmla="*/ 5 h 9"/>
              <a:gd name="T6" fmla="*/ 15 w 15"/>
              <a:gd name="T7" fmla="*/ 4 h 9"/>
              <a:gd name="T8" fmla="*/ 13 w 15"/>
              <a:gd name="T9" fmla="*/ 0 h 9"/>
              <a:gd name="T10" fmla="*/ 9 w 15"/>
              <a:gd name="T11" fmla="*/ 0 h 9"/>
              <a:gd name="T12" fmla="*/ 6 w 15"/>
              <a:gd name="T13" fmla="*/ 2 h 9"/>
              <a:gd name="T14" fmla="*/ 4 w 15"/>
              <a:gd name="T15" fmla="*/ 2 h 9"/>
              <a:gd name="T16" fmla="*/ 0 w 15"/>
              <a:gd name="T17" fmla="*/ 7 h 9"/>
              <a:gd name="T18" fmla="*/ 0 w 15"/>
              <a:gd name="T19" fmla="*/ 7 h 9"/>
              <a:gd name="T20" fmla="*/ 4 w 15"/>
              <a:gd name="T21" fmla="*/ 9 h 9"/>
              <a:gd name="T22" fmla="*/ 8 w 15"/>
              <a:gd name="T2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9">
                <a:moveTo>
                  <a:pt x="8" y="9"/>
                </a:moveTo>
                <a:lnTo>
                  <a:pt x="9" y="5"/>
                </a:lnTo>
                <a:lnTo>
                  <a:pt x="15" y="5"/>
                </a:lnTo>
                <a:lnTo>
                  <a:pt x="15" y="4"/>
                </a:lnTo>
                <a:lnTo>
                  <a:pt x="13" y="0"/>
                </a:lnTo>
                <a:lnTo>
                  <a:pt x="9" y="0"/>
                </a:lnTo>
                <a:lnTo>
                  <a:pt x="6" y="2"/>
                </a:lnTo>
                <a:lnTo>
                  <a:pt x="4" y="2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8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3" name="Freeform 1201">
            <a:extLst>
              <a:ext uri="{FF2B5EF4-FFF2-40B4-BE49-F238E27FC236}">
                <a16:creationId xmlns:a16="http://schemas.microsoft.com/office/drawing/2014/main" id="{325E7AB7-8890-47DE-A752-49B69A372ECE}"/>
              </a:ext>
            </a:extLst>
          </p:cNvPr>
          <p:cNvSpPr>
            <a:spLocks/>
          </p:cNvSpPr>
          <p:nvPr/>
        </p:nvSpPr>
        <p:spPr bwMode="auto">
          <a:xfrm>
            <a:off x="4417067" y="2362023"/>
            <a:ext cx="17804" cy="17804"/>
          </a:xfrm>
          <a:custGeom>
            <a:avLst/>
            <a:gdLst>
              <a:gd name="T0" fmla="*/ 2 w 11"/>
              <a:gd name="T1" fmla="*/ 2 h 11"/>
              <a:gd name="T2" fmla="*/ 0 w 11"/>
              <a:gd name="T3" fmla="*/ 2 h 11"/>
              <a:gd name="T4" fmla="*/ 0 w 11"/>
              <a:gd name="T5" fmla="*/ 4 h 11"/>
              <a:gd name="T6" fmla="*/ 4 w 11"/>
              <a:gd name="T7" fmla="*/ 6 h 11"/>
              <a:gd name="T8" fmla="*/ 4 w 11"/>
              <a:gd name="T9" fmla="*/ 6 h 11"/>
              <a:gd name="T10" fmla="*/ 5 w 11"/>
              <a:gd name="T11" fmla="*/ 7 h 11"/>
              <a:gd name="T12" fmla="*/ 5 w 11"/>
              <a:gd name="T13" fmla="*/ 9 h 11"/>
              <a:gd name="T14" fmla="*/ 7 w 11"/>
              <a:gd name="T15" fmla="*/ 11 h 11"/>
              <a:gd name="T16" fmla="*/ 7 w 11"/>
              <a:gd name="T17" fmla="*/ 11 h 11"/>
              <a:gd name="T18" fmla="*/ 9 w 11"/>
              <a:gd name="T19" fmla="*/ 9 h 11"/>
              <a:gd name="T20" fmla="*/ 9 w 11"/>
              <a:gd name="T21" fmla="*/ 7 h 11"/>
              <a:gd name="T22" fmla="*/ 11 w 11"/>
              <a:gd name="T23" fmla="*/ 6 h 11"/>
              <a:gd name="T24" fmla="*/ 11 w 11"/>
              <a:gd name="T25" fmla="*/ 4 h 11"/>
              <a:gd name="T26" fmla="*/ 11 w 11"/>
              <a:gd name="T27" fmla="*/ 4 h 11"/>
              <a:gd name="T28" fmla="*/ 9 w 11"/>
              <a:gd name="T29" fmla="*/ 2 h 11"/>
              <a:gd name="T30" fmla="*/ 4 w 11"/>
              <a:gd name="T31" fmla="*/ 0 h 11"/>
              <a:gd name="T32" fmla="*/ 2 w 11"/>
              <a:gd name="T3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1">
                <a:moveTo>
                  <a:pt x="2" y="2"/>
                </a:moveTo>
                <a:lnTo>
                  <a:pt x="0" y="2"/>
                </a:lnTo>
                <a:lnTo>
                  <a:pt x="0" y="4"/>
                </a:lnTo>
                <a:lnTo>
                  <a:pt x="4" y="6"/>
                </a:lnTo>
                <a:lnTo>
                  <a:pt x="4" y="6"/>
                </a:lnTo>
                <a:lnTo>
                  <a:pt x="5" y="7"/>
                </a:lnTo>
                <a:lnTo>
                  <a:pt x="5" y="9"/>
                </a:lnTo>
                <a:lnTo>
                  <a:pt x="7" y="11"/>
                </a:lnTo>
                <a:lnTo>
                  <a:pt x="7" y="11"/>
                </a:lnTo>
                <a:lnTo>
                  <a:pt x="9" y="9"/>
                </a:lnTo>
                <a:lnTo>
                  <a:pt x="9" y="7"/>
                </a:lnTo>
                <a:lnTo>
                  <a:pt x="11" y="6"/>
                </a:lnTo>
                <a:lnTo>
                  <a:pt x="11" y="4"/>
                </a:lnTo>
                <a:lnTo>
                  <a:pt x="11" y="4"/>
                </a:lnTo>
                <a:lnTo>
                  <a:pt x="9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4" name="Freeform 1202">
            <a:extLst>
              <a:ext uri="{FF2B5EF4-FFF2-40B4-BE49-F238E27FC236}">
                <a16:creationId xmlns:a16="http://schemas.microsoft.com/office/drawing/2014/main" id="{DBB18BD1-9D57-4017-B449-F44E2B687B99}"/>
              </a:ext>
            </a:extLst>
          </p:cNvPr>
          <p:cNvSpPr>
            <a:spLocks/>
          </p:cNvSpPr>
          <p:nvPr/>
        </p:nvSpPr>
        <p:spPr bwMode="auto">
          <a:xfrm>
            <a:off x="4334521" y="2400868"/>
            <a:ext cx="17804" cy="19423"/>
          </a:xfrm>
          <a:custGeom>
            <a:avLst/>
            <a:gdLst>
              <a:gd name="T0" fmla="*/ 11 w 11"/>
              <a:gd name="T1" fmla="*/ 0 h 12"/>
              <a:gd name="T2" fmla="*/ 7 w 11"/>
              <a:gd name="T3" fmla="*/ 0 h 12"/>
              <a:gd name="T4" fmla="*/ 4 w 11"/>
              <a:gd name="T5" fmla="*/ 4 h 12"/>
              <a:gd name="T6" fmla="*/ 4 w 11"/>
              <a:gd name="T7" fmla="*/ 6 h 12"/>
              <a:gd name="T8" fmla="*/ 2 w 11"/>
              <a:gd name="T9" fmla="*/ 8 h 12"/>
              <a:gd name="T10" fmla="*/ 0 w 11"/>
              <a:gd name="T11" fmla="*/ 10 h 12"/>
              <a:gd name="T12" fmla="*/ 2 w 11"/>
              <a:gd name="T13" fmla="*/ 12 h 12"/>
              <a:gd name="T14" fmla="*/ 2 w 11"/>
              <a:gd name="T15" fmla="*/ 12 h 12"/>
              <a:gd name="T16" fmla="*/ 6 w 11"/>
              <a:gd name="T17" fmla="*/ 10 h 12"/>
              <a:gd name="T18" fmla="*/ 7 w 11"/>
              <a:gd name="T19" fmla="*/ 10 h 12"/>
              <a:gd name="T20" fmla="*/ 9 w 11"/>
              <a:gd name="T21" fmla="*/ 8 h 12"/>
              <a:gd name="T22" fmla="*/ 11 w 11"/>
              <a:gd name="T23" fmla="*/ 6 h 12"/>
              <a:gd name="T24" fmla="*/ 11 w 11"/>
              <a:gd name="T25" fmla="*/ 4 h 12"/>
              <a:gd name="T26" fmla="*/ 11 w 11"/>
              <a:gd name="T27" fmla="*/ 4 h 12"/>
              <a:gd name="T28" fmla="*/ 11 w 11"/>
              <a:gd name="T29" fmla="*/ 2 h 12"/>
              <a:gd name="T30" fmla="*/ 11 w 11"/>
              <a:gd name="T3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12">
                <a:moveTo>
                  <a:pt x="11" y="0"/>
                </a:moveTo>
                <a:lnTo>
                  <a:pt x="7" y="0"/>
                </a:lnTo>
                <a:lnTo>
                  <a:pt x="4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2" y="12"/>
                </a:lnTo>
                <a:lnTo>
                  <a:pt x="2" y="12"/>
                </a:lnTo>
                <a:lnTo>
                  <a:pt x="6" y="10"/>
                </a:lnTo>
                <a:lnTo>
                  <a:pt x="7" y="10"/>
                </a:lnTo>
                <a:lnTo>
                  <a:pt x="9" y="8"/>
                </a:lnTo>
                <a:lnTo>
                  <a:pt x="11" y="6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5" name="Freeform 1203">
            <a:extLst>
              <a:ext uri="{FF2B5EF4-FFF2-40B4-BE49-F238E27FC236}">
                <a16:creationId xmlns:a16="http://schemas.microsoft.com/office/drawing/2014/main" id="{7B30EA23-39D2-4FC8-8725-E6F73637D57D}"/>
              </a:ext>
            </a:extLst>
          </p:cNvPr>
          <p:cNvSpPr>
            <a:spLocks/>
          </p:cNvSpPr>
          <p:nvPr/>
        </p:nvSpPr>
        <p:spPr bwMode="auto">
          <a:xfrm>
            <a:off x="4217985" y="2285951"/>
            <a:ext cx="19423" cy="12948"/>
          </a:xfrm>
          <a:custGeom>
            <a:avLst/>
            <a:gdLst>
              <a:gd name="T0" fmla="*/ 8 w 12"/>
              <a:gd name="T1" fmla="*/ 4 h 8"/>
              <a:gd name="T2" fmla="*/ 4 w 12"/>
              <a:gd name="T3" fmla="*/ 2 h 8"/>
              <a:gd name="T4" fmla="*/ 2 w 12"/>
              <a:gd name="T5" fmla="*/ 0 h 8"/>
              <a:gd name="T6" fmla="*/ 0 w 12"/>
              <a:gd name="T7" fmla="*/ 2 h 8"/>
              <a:gd name="T8" fmla="*/ 4 w 12"/>
              <a:gd name="T9" fmla="*/ 4 h 8"/>
              <a:gd name="T10" fmla="*/ 6 w 12"/>
              <a:gd name="T11" fmla="*/ 6 h 8"/>
              <a:gd name="T12" fmla="*/ 8 w 12"/>
              <a:gd name="T13" fmla="*/ 6 h 8"/>
              <a:gd name="T14" fmla="*/ 12 w 12"/>
              <a:gd name="T15" fmla="*/ 8 h 8"/>
              <a:gd name="T16" fmla="*/ 10 w 12"/>
              <a:gd name="T17" fmla="*/ 6 h 8"/>
              <a:gd name="T18" fmla="*/ 8 w 12"/>
              <a:gd name="T1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8">
                <a:moveTo>
                  <a:pt x="8" y="4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12" y="8"/>
                </a:lnTo>
                <a:lnTo>
                  <a:pt x="10" y="6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6" name="Freeform 1204">
            <a:extLst>
              <a:ext uri="{FF2B5EF4-FFF2-40B4-BE49-F238E27FC236}">
                <a16:creationId xmlns:a16="http://schemas.microsoft.com/office/drawing/2014/main" id="{31624223-9AD0-4BD7-AFED-A810A84DAC80}"/>
              </a:ext>
            </a:extLst>
          </p:cNvPr>
          <p:cNvSpPr>
            <a:spLocks/>
          </p:cNvSpPr>
          <p:nvPr/>
        </p:nvSpPr>
        <p:spPr bwMode="auto">
          <a:xfrm>
            <a:off x="4425160" y="2350693"/>
            <a:ext cx="9711" cy="11330"/>
          </a:xfrm>
          <a:custGeom>
            <a:avLst/>
            <a:gdLst>
              <a:gd name="T0" fmla="*/ 6 w 6"/>
              <a:gd name="T1" fmla="*/ 7 h 7"/>
              <a:gd name="T2" fmla="*/ 6 w 6"/>
              <a:gd name="T3" fmla="*/ 7 h 7"/>
              <a:gd name="T4" fmla="*/ 6 w 6"/>
              <a:gd name="T5" fmla="*/ 5 h 7"/>
              <a:gd name="T6" fmla="*/ 4 w 6"/>
              <a:gd name="T7" fmla="*/ 3 h 7"/>
              <a:gd name="T8" fmla="*/ 4 w 6"/>
              <a:gd name="T9" fmla="*/ 1 h 7"/>
              <a:gd name="T10" fmla="*/ 2 w 6"/>
              <a:gd name="T11" fmla="*/ 0 h 7"/>
              <a:gd name="T12" fmla="*/ 0 w 6"/>
              <a:gd name="T13" fmla="*/ 1 h 7"/>
              <a:gd name="T14" fmla="*/ 0 w 6"/>
              <a:gd name="T15" fmla="*/ 1 h 7"/>
              <a:gd name="T16" fmla="*/ 2 w 6"/>
              <a:gd name="T17" fmla="*/ 3 h 7"/>
              <a:gd name="T18" fmla="*/ 2 w 6"/>
              <a:gd name="T19" fmla="*/ 5 h 7"/>
              <a:gd name="T20" fmla="*/ 6 w 6"/>
              <a:gd name="T2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7">
                <a:moveTo>
                  <a:pt x="6" y="7"/>
                </a:moveTo>
                <a:lnTo>
                  <a:pt x="6" y="7"/>
                </a:lnTo>
                <a:lnTo>
                  <a:pt x="6" y="5"/>
                </a:lnTo>
                <a:lnTo>
                  <a:pt x="4" y="3"/>
                </a:lnTo>
                <a:lnTo>
                  <a:pt x="4" y="1"/>
                </a:ln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2" y="3"/>
                </a:lnTo>
                <a:lnTo>
                  <a:pt x="2" y="5"/>
                </a:lnTo>
                <a:lnTo>
                  <a:pt x="6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7" name="Freeform 1205">
            <a:extLst>
              <a:ext uri="{FF2B5EF4-FFF2-40B4-BE49-F238E27FC236}">
                <a16:creationId xmlns:a16="http://schemas.microsoft.com/office/drawing/2014/main" id="{6AFD6A89-1731-4CEC-92DE-BE25DE951D4D}"/>
              </a:ext>
            </a:extLst>
          </p:cNvPr>
          <p:cNvSpPr>
            <a:spLocks/>
          </p:cNvSpPr>
          <p:nvPr/>
        </p:nvSpPr>
        <p:spPr bwMode="auto">
          <a:xfrm>
            <a:off x="4303769" y="2292425"/>
            <a:ext cx="17804" cy="14567"/>
          </a:xfrm>
          <a:custGeom>
            <a:avLst/>
            <a:gdLst>
              <a:gd name="T0" fmla="*/ 4 w 11"/>
              <a:gd name="T1" fmla="*/ 7 h 9"/>
              <a:gd name="T2" fmla="*/ 8 w 11"/>
              <a:gd name="T3" fmla="*/ 7 h 9"/>
              <a:gd name="T4" fmla="*/ 8 w 11"/>
              <a:gd name="T5" fmla="*/ 9 h 9"/>
              <a:gd name="T6" fmla="*/ 9 w 11"/>
              <a:gd name="T7" fmla="*/ 9 h 9"/>
              <a:gd name="T8" fmla="*/ 11 w 11"/>
              <a:gd name="T9" fmla="*/ 7 h 9"/>
              <a:gd name="T10" fmla="*/ 11 w 11"/>
              <a:gd name="T11" fmla="*/ 7 h 9"/>
              <a:gd name="T12" fmla="*/ 11 w 11"/>
              <a:gd name="T13" fmla="*/ 6 h 9"/>
              <a:gd name="T14" fmla="*/ 9 w 11"/>
              <a:gd name="T15" fmla="*/ 4 h 9"/>
              <a:gd name="T16" fmla="*/ 8 w 11"/>
              <a:gd name="T17" fmla="*/ 2 h 9"/>
              <a:gd name="T18" fmla="*/ 6 w 11"/>
              <a:gd name="T19" fmla="*/ 2 h 9"/>
              <a:gd name="T20" fmla="*/ 4 w 11"/>
              <a:gd name="T21" fmla="*/ 0 h 9"/>
              <a:gd name="T22" fmla="*/ 2 w 11"/>
              <a:gd name="T23" fmla="*/ 0 h 9"/>
              <a:gd name="T24" fmla="*/ 0 w 11"/>
              <a:gd name="T25" fmla="*/ 0 h 9"/>
              <a:gd name="T26" fmla="*/ 0 w 11"/>
              <a:gd name="T27" fmla="*/ 2 h 9"/>
              <a:gd name="T28" fmla="*/ 4 w 11"/>
              <a:gd name="T29" fmla="*/ 2 h 9"/>
              <a:gd name="T30" fmla="*/ 4 w 11"/>
              <a:gd name="T31" fmla="*/ 4 h 9"/>
              <a:gd name="T32" fmla="*/ 4 w 11"/>
              <a:gd name="T33" fmla="*/ 6 h 9"/>
              <a:gd name="T34" fmla="*/ 4 w 11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9">
                <a:moveTo>
                  <a:pt x="4" y="7"/>
                </a:moveTo>
                <a:lnTo>
                  <a:pt x="8" y="7"/>
                </a:lnTo>
                <a:lnTo>
                  <a:pt x="8" y="9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9" y="4"/>
                </a:lnTo>
                <a:lnTo>
                  <a:pt x="8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4" y="2"/>
                </a:lnTo>
                <a:lnTo>
                  <a:pt x="4" y="4"/>
                </a:lnTo>
                <a:lnTo>
                  <a:pt x="4" y="6"/>
                </a:lnTo>
                <a:lnTo>
                  <a:pt x="4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8" name="Freeform 1206">
            <a:extLst>
              <a:ext uri="{FF2B5EF4-FFF2-40B4-BE49-F238E27FC236}">
                <a16:creationId xmlns:a16="http://schemas.microsoft.com/office/drawing/2014/main" id="{2528F684-3610-4F4B-9F89-E1CCC5FCE4C8}"/>
              </a:ext>
            </a:extLst>
          </p:cNvPr>
          <p:cNvSpPr>
            <a:spLocks/>
          </p:cNvSpPr>
          <p:nvPr/>
        </p:nvSpPr>
        <p:spPr bwMode="auto">
          <a:xfrm>
            <a:off x="2788803" y="2684115"/>
            <a:ext cx="6474" cy="4856"/>
          </a:xfrm>
          <a:custGeom>
            <a:avLst/>
            <a:gdLst>
              <a:gd name="T0" fmla="*/ 4 w 4"/>
              <a:gd name="T1" fmla="*/ 3 h 3"/>
              <a:gd name="T2" fmla="*/ 4 w 4"/>
              <a:gd name="T3" fmla="*/ 0 h 3"/>
              <a:gd name="T4" fmla="*/ 0 w 4"/>
              <a:gd name="T5" fmla="*/ 1 h 3"/>
              <a:gd name="T6" fmla="*/ 4 w 4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3"/>
                </a:moveTo>
                <a:lnTo>
                  <a:pt x="4" y="0"/>
                </a:lnTo>
                <a:lnTo>
                  <a:pt x="0" y="1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9" name="Freeform 1207">
            <a:extLst>
              <a:ext uri="{FF2B5EF4-FFF2-40B4-BE49-F238E27FC236}">
                <a16:creationId xmlns:a16="http://schemas.microsoft.com/office/drawing/2014/main" id="{BE8410A4-E4F2-404E-B546-8082A5B9A993}"/>
              </a:ext>
            </a:extLst>
          </p:cNvPr>
          <p:cNvSpPr>
            <a:spLocks/>
          </p:cNvSpPr>
          <p:nvPr/>
        </p:nvSpPr>
        <p:spPr bwMode="auto">
          <a:xfrm>
            <a:off x="2792040" y="2674404"/>
            <a:ext cx="9711" cy="6474"/>
          </a:xfrm>
          <a:custGeom>
            <a:avLst/>
            <a:gdLst>
              <a:gd name="T0" fmla="*/ 6 w 6"/>
              <a:gd name="T1" fmla="*/ 2 h 4"/>
              <a:gd name="T2" fmla="*/ 4 w 6"/>
              <a:gd name="T3" fmla="*/ 0 h 4"/>
              <a:gd name="T4" fmla="*/ 2 w 6"/>
              <a:gd name="T5" fmla="*/ 2 h 4"/>
              <a:gd name="T6" fmla="*/ 0 w 6"/>
              <a:gd name="T7" fmla="*/ 2 h 4"/>
              <a:gd name="T8" fmla="*/ 0 w 6"/>
              <a:gd name="T9" fmla="*/ 4 h 4"/>
              <a:gd name="T10" fmla="*/ 2 w 6"/>
              <a:gd name="T11" fmla="*/ 4 h 4"/>
              <a:gd name="T12" fmla="*/ 6 w 6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6" y="2"/>
                </a:move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0" name="Freeform 1208">
            <a:extLst>
              <a:ext uri="{FF2B5EF4-FFF2-40B4-BE49-F238E27FC236}">
                <a16:creationId xmlns:a16="http://schemas.microsoft.com/office/drawing/2014/main" id="{4098D704-7C53-440D-8B9C-6EA71FD94508}"/>
              </a:ext>
            </a:extLst>
          </p:cNvPr>
          <p:cNvSpPr>
            <a:spLocks/>
          </p:cNvSpPr>
          <p:nvPr/>
        </p:nvSpPr>
        <p:spPr bwMode="auto">
          <a:xfrm>
            <a:off x="3751842" y="1823045"/>
            <a:ext cx="0" cy="4856"/>
          </a:xfrm>
          <a:custGeom>
            <a:avLst/>
            <a:gdLst>
              <a:gd name="T0" fmla="*/ 3 h 3"/>
              <a:gd name="T1" fmla="*/ 3 h 3"/>
              <a:gd name="T2" fmla="*/ 1 h 3"/>
              <a:gd name="T3" fmla="*/ 0 h 3"/>
              <a:gd name="T4" fmla="*/ 1 h 3"/>
              <a:gd name="T5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1" name="Freeform 1209">
            <a:extLst>
              <a:ext uri="{FF2B5EF4-FFF2-40B4-BE49-F238E27FC236}">
                <a16:creationId xmlns:a16="http://schemas.microsoft.com/office/drawing/2014/main" id="{9A7DEAC4-EEED-4768-8C2E-AAA11528FB6E}"/>
              </a:ext>
            </a:extLst>
          </p:cNvPr>
          <p:cNvSpPr>
            <a:spLocks/>
          </p:cNvSpPr>
          <p:nvPr/>
        </p:nvSpPr>
        <p:spPr bwMode="auto">
          <a:xfrm>
            <a:off x="2774236" y="2577290"/>
            <a:ext cx="4856" cy="9711"/>
          </a:xfrm>
          <a:custGeom>
            <a:avLst/>
            <a:gdLst>
              <a:gd name="T0" fmla="*/ 0 w 3"/>
              <a:gd name="T1" fmla="*/ 6 h 6"/>
              <a:gd name="T2" fmla="*/ 2 w 3"/>
              <a:gd name="T3" fmla="*/ 6 h 6"/>
              <a:gd name="T4" fmla="*/ 2 w 3"/>
              <a:gd name="T5" fmla="*/ 4 h 6"/>
              <a:gd name="T6" fmla="*/ 3 w 3"/>
              <a:gd name="T7" fmla="*/ 2 h 6"/>
              <a:gd name="T8" fmla="*/ 2 w 3"/>
              <a:gd name="T9" fmla="*/ 0 h 6"/>
              <a:gd name="T10" fmla="*/ 0 w 3"/>
              <a:gd name="T11" fmla="*/ 2 h 6"/>
              <a:gd name="T12" fmla="*/ 0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0" y="6"/>
                </a:moveTo>
                <a:lnTo>
                  <a:pt x="2" y="6"/>
                </a:lnTo>
                <a:lnTo>
                  <a:pt x="2" y="4"/>
                </a:ln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A9C23CA4-7ECB-4E38-95E0-C880F22B58CD}"/>
              </a:ext>
            </a:extLst>
          </p:cNvPr>
          <p:cNvSpPr>
            <a:spLocks/>
          </p:cNvSpPr>
          <p:nvPr/>
        </p:nvSpPr>
        <p:spPr bwMode="auto">
          <a:xfrm>
            <a:off x="4438108" y="2323177"/>
            <a:ext cx="14567" cy="11330"/>
          </a:xfrm>
          <a:custGeom>
            <a:avLst/>
            <a:gdLst>
              <a:gd name="T0" fmla="*/ 6 w 9"/>
              <a:gd name="T1" fmla="*/ 2 h 7"/>
              <a:gd name="T2" fmla="*/ 4 w 9"/>
              <a:gd name="T3" fmla="*/ 2 h 7"/>
              <a:gd name="T4" fmla="*/ 0 w 9"/>
              <a:gd name="T5" fmla="*/ 3 h 7"/>
              <a:gd name="T6" fmla="*/ 2 w 9"/>
              <a:gd name="T7" fmla="*/ 3 h 7"/>
              <a:gd name="T8" fmla="*/ 4 w 9"/>
              <a:gd name="T9" fmla="*/ 3 h 7"/>
              <a:gd name="T10" fmla="*/ 7 w 9"/>
              <a:gd name="T11" fmla="*/ 7 h 7"/>
              <a:gd name="T12" fmla="*/ 7 w 9"/>
              <a:gd name="T13" fmla="*/ 5 h 7"/>
              <a:gd name="T14" fmla="*/ 9 w 9"/>
              <a:gd name="T15" fmla="*/ 3 h 7"/>
              <a:gd name="T16" fmla="*/ 9 w 9"/>
              <a:gd name="T17" fmla="*/ 2 h 7"/>
              <a:gd name="T18" fmla="*/ 9 w 9"/>
              <a:gd name="T19" fmla="*/ 2 h 7"/>
              <a:gd name="T20" fmla="*/ 7 w 9"/>
              <a:gd name="T21" fmla="*/ 0 h 7"/>
              <a:gd name="T22" fmla="*/ 6 w 9"/>
              <a:gd name="T2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7">
                <a:moveTo>
                  <a:pt x="6" y="2"/>
                </a:moveTo>
                <a:lnTo>
                  <a:pt x="4" y="2"/>
                </a:ln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7" y="7"/>
                </a:lnTo>
                <a:lnTo>
                  <a:pt x="7" y="5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7" y="0"/>
                </a:lnTo>
                <a:lnTo>
                  <a:pt x="6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E0F331C2-13DA-4628-91AA-4B99BCD6B107}"/>
              </a:ext>
            </a:extLst>
          </p:cNvPr>
          <p:cNvSpPr>
            <a:spLocks/>
          </p:cNvSpPr>
          <p:nvPr/>
        </p:nvSpPr>
        <p:spPr bwMode="auto">
          <a:xfrm>
            <a:off x="2785566" y="2667929"/>
            <a:ext cx="6474" cy="6474"/>
          </a:xfrm>
          <a:custGeom>
            <a:avLst/>
            <a:gdLst>
              <a:gd name="T0" fmla="*/ 0 w 4"/>
              <a:gd name="T1" fmla="*/ 4 h 4"/>
              <a:gd name="T2" fmla="*/ 4 w 4"/>
              <a:gd name="T3" fmla="*/ 4 h 4"/>
              <a:gd name="T4" fmla="*/ 2 w 4"/>
              <a:gd name="T5" fmla="*/ 0 h 4"/>
              <a:gd name="T6" fmla="*/ 0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4" y="4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2017C22C-859B-4FD1-A7B3-B014D4FA4BAE}"/>
              </a:ext>
            </a:extLst>
          </p:cNvPr>
          <p:cNvSpPr>
            <a:spLocks/>
          </p:cNvSpPr>
          <p:nvPr/>
        </p:nvSpPr>
        <p:spPr bwMode="auto">
          <a:xfrm>
            <a:off x="4452675" y="2219589"/>
            <a:ext cx="9711" cy="6474"/>
          </a:xfrm>
          <a:custGeom>
            <a:avLst/>
            <a:gdLst>
              <a:gd name="T0" fmla="*/ 4 w 6"/>
              <a:gd name="T1" fmla="*/ 0 h 4"/>
              <a:gd name="T2" fmla="*/ 0 w 6"/>
              <a:gd name="T3" fmla="*/ 4 h 4"/>
              <a:gd name="T4" fmla="*/ 2 w 6"/>
              <a:gd name="T5" fmla="*/ 4 h 4"/>
              <a:gd name="T6" fmla="*/ 4 w 6"/>
              <a:gd name="T7" fmla="*/ 2 h 4"/>
              <a:gd name="T8" fmla="*/ 6 w 6"/>
              <a:gd name="T9" fmla="*/ 0 h 4"/>
              <a:gd name="T10" fmla="*/ 6 w 6"/>
              <a:gd name="T11" fmla="*/ 0 h 4"/>
              <a:gd name="T12" fmla="*/ 4 w 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D75B7040-02B1-4451-88AA-FA8AD3781E0B}"/>
              </a:ext>
            </a:extLst>
          </p:cNvPr>
          <p:cNvSpPr>
            <a:spLocks/>
          </p:cNvSpPr>
          <p:nvPr/>
        </p:nvSpPr>
        <p:spPr bwMode="auto">
          <a:xfrm>
            <a:off x="4221222" y="1994610"/>
            <a:ext cx="9711" cy="9711"/>
          </a:xfrm>
          <a:custGeom>
            <a:avLst/>
            <a:gdLst>
              <a:gd name="T0" fmla="*/ 2 w 6"/>
              <a:gd name="T1" fmla="*/ 0 h 6"/>
              <a:gd name="T2" fmla="*/ 0 w 6"/>
              <a:gd name="T3" fmla="*/ 2 h 6"/>
              <a:gd name="T4" fmla="*/ 2 w 6"/>
              <a:gd name="T5" fmla="*/ 6 h 6"/>
              <a:gd name="T6" fmla="*/ 2 w 6"/>
              <a:gd name="T7" fmla="*/ 6 h 6"/>
              <a:gd name="T8" fmla="*/ 4 w 6"/>
              <a:gd name="T9" fmla="*/ 2 h 6"/>
              <a:gd name="T10" fmla="*/ 6 w 6"/>
              <a:gd name="T11" fmla="*/ 2 h 6"/>
              <a:gd name="T12" fmla="*/ 6 w 6"/>
              <a:gd name="T13" fmla="*/ 0 h 6"/>
              <a:gd name="T14" fmla="*/ 2 w 6"/>
              <a:gd name="T15" fmla="*/ 0 h 6"/>
              <a:gd name="T16" fmla="*/ 2 w 6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2" y="0"/>
                </a:moveTo>
                <a:lnTo>
                  <a:pt x="0" y="2"/>
                </a:lnTo>
                <a:lnTo>
                  <a:pt x="2" y="6"/>
                </a:lnTo>
                <a:lnTo>
                  <a:pt x="2" y="6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19C38F90-7B3A-4719-AB63-84CFB2DADE85}"/>
              </a:ext>
            </a:extLst>
          </p:cNvPr>
          <p:cNvSpPr>
            <a:spLocks/>
          </p:cNvSpPr>
          <p:nvPr/>
        </p:nvSpPr>
        <p:spPr bwMode="auto">
          <a:xfrm>
            <a:off x="4214748" y="1907209"/>
            <a:ext cx="22660" cy="17804"/>
          </a:xfrm>
          <a:custGeom>
            <a:avLst/>
            <a:gdLst>
              <a:gd name="T0" fmla="*/ 8 w 14"/>
              <a:gd name="T1" fmla="*/ 4 h 11"/>
              <a:gd name="T2" fmla="*/ 6 w 14"/>
              <a:gd name="T3" fmla="*/ 2 h 11"/>
              <a:gd name="T4" fmla="*/ 4 w 14"/>
              <a:gd name="T5" fmla="*/ 0 h 11"/>
              <a:gd name="T6" fmla="*/ 2 w 14"/>
              <a:gd name="T7" fmla="*/ 2 h 11"/>
              <a:gd name="T8" fmla="*/ 0 w 14"/>
              <a:gd name="T9" fmla="*/ 4 h 11"/>
              <a:gd name="T10" fmla="*/ 2 w 14"/>
              <a:gd name="T11" fmla="*/ 6 h 11"/>
              <a:gd name="T12" fmla="*/ 4 w 14"/>
              <a:gd name="T13" fmla="*/ 6 h 11"/>
              <a:gd name="T14" fmla="*/ 4 w 14"/>
              <a:gd name="T15" fmla="*/ 8 h 11"/>
              <a:gd name="T16" fmla="*/ 4 w 14"/>
              <a:gd name="T17" fmla="*/ 9 h 11"/>
              <a:gd name="T18" fmla="*/ 4 w 14"/>
              <a:gd name="T19" fmla="*/ 11 h 11"/>
              <a:gd name="T20" fmla="*/ 6 w 14"/>
              <a:gd name="T21" fmla="*/ 9 h 11"/>
              <a:gd name="T22" fmla="*/ 6 w 14"/>
              <a:gd name="T23" fmla="*/ 8 h 11"/>
              <a:gd name="T24" fmla="*/ 8 w 14"/>
              <a:gd name="T25" fmla="*/ 8 h 11"/>
              <a:gd name="T26" fmla="*/ 12 w 14"/>
              <a:gd name="T27" fmla="*/ 8 h 11"/>
              <a:gd name="T28" fmla="*/ 12 w 14"/>
              <a:gd name="T29" fmla="*/ 8 h 11"/>
              <a:gd name="T30" fmla="*/ 14 w 14"/>
              <a:gd name="T31" fmla="*/ 6 h 11"/>
              <a:gd name="T32" fmla="*/ 14 w 14"/>
              <a:gd name="T33" fmla="*/ 4 h 11"/>
              <a:gd name="T34" fmla="*/ 8 w 14"/>
              <a:gd name="T35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1">
                <a:moveTo>
                  <a:pt x="8" y="4"/>
                </a:move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lnTo>
                  <a:pt x="4" y="9"/>
                </a:lnTo>
                <a:lnTo>
                  <a:pt x="4" y="11"/>
                </a:lnTo>
                <a:lnTo>
                  <a:pt x="6" y="9"/>
                </a:lnTo>
                <a:lnTo>
                  <a:pt x="6" y="8"/>
                </a:lnTo>
                <a:lnTo>
                  <a:pt x="8" y="8"/>
                </a:lnTo>
                <a:lnTo>
                  <a:pt x="12" y="8"/>
                </a:lnTo>
                <a:lnTo>
                  <a:pt x="12" y="8"/>
                </a:lnTo>
                <a:lnTo>
                  <a:pt x="14" y="6"/>
                </a:lnTo>
                <a:lnTo>
                  <a:pt x="14" y="4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8403C529-FF96-4063-90C7-ACBBF81F82CC}"/>
              </a:ext>
            </a:extLst>
          </p:cNvPr>
          <p:cNvSpPr>
            <a:spLocks/>
          </p:cNvSpPr>
          <p:nvPr/>
        </p:nvSpPr>
        <p:spPr bwMode="auto">
          <a:xfrm>
            <a:off x="4307005" y="2018889"/>
            <a:ext cx="24278" cy="21041"/>
          </a:xfrm>
          <a:custGeom>
            <a:avLst/>
            <a:gdLst>
              <a:gd name="T0" fmla="*/ 4 w 15"/>
              <a:gd name="T1" fmla="*/ 2 h 13"/>
              <a:gd name="T2" fmla="*/ 2 w 15"/>
              <a:gd name="T3" fmla="*/ 4 h 13"/>
              <a:gd name="T4" fmla="*/ 0 w 15"/>
              <a:gd name="T5" fmla="*/ 2 h 13"/>
              <a:gd name="T6" fmla="*/ 0 w 15"/>
              <a:gd name="T7" fmla="*/ 4 h 13"/>
              <a:gd name="T8" fmla="*/ 0 w 15"/>
              <a:gd name="T9" fmla="*/ 8 h 13"/>
              <a:gd name="T10" fmla="*/ 2 w 15"/>
              <a:gd name="T11" fmla="*/ 12 h 13"/>
              <a:gd name="T12" fmla="*/ 2 w 15"/>
              <a:gd name="T13" fmla="*/ 12 h 13"/>
              <a:gd name="T14" fmla="*/ 4 w 15"/>
              <a:gd name="T15" fmla="*/ 12 h 13"/>
              <a:gd name="T16" fmla="*/ 7 w 15"/>
              <a:gd name="T17" fmla="*/ 12 h 13"/>
              <a:gd name="T18" fmla="*/ 9 w 15"/>
              <a:gd name="T19" fmla="*/ 13 h 13"/>
              <a:gd name="T20" fmla="*/ 11 w 15"/>
              <a:gd name="T21" fmla="*/ 13 h 13"/>
              <a:gd name="T22" fmla="*/ 15 w 15"/>
              <a:gd name="T23" fmla="*/ 13 h 13"/>
              <a:gd name="T24" fmla="*/ 15 w 15"/>
              <a:gd name="T25" fmla="*/ 12 h 13"/>
              <a:gd name="T26" fmla="*/ 15 w 15"/>
              <a:gd name="T27" fmla="*/ 10 h 13"/>
              <a:gd name="T28" fmla="*/ 15 w 15"/>
              <a:gd name="T29" fmla="*/ 6 h 13"/>
              <a:gd name="T30" fmla="*/ 11 w 15"/>
              <a:gd name="T31" fmla="*/ 6 h 13"/>
              <a:gd name="T32" fmla="*/ 9 w 15"/>
              <a:gd name="T33" fmla="*/ 4 h 13"/>
              <a:gd name="T34" fmla="*/ 7 w 15"/>
              <a:gd name="T35" fmla="*/ 4 h 13"/>
              <a:gd name="T36" fmla="*/ 6 w 15"/>
              <a:gd name="T37" fmla="*/ 4 h 13"/>
              <a:gd name="T38" fmla="*/ 6 w 15"/>
              <a:gd name="T39" fmla="*/ 2 h 13"/>
              <a:gd name="T40" fmla="*/ 6 w 15"/>
              <a:gd name="T41" fmla="*/ 0 h 13"/>
              <a:gd name="T42" fmla="*/ 6 w 15"/>
              <a:gd name="T43" fmla="*/ 0 h 13"/>
              <a:gd name="T44" fmla="*/ 4 w 15"/>
              <a:gd name="T45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" h="13">
                <a:moveTo>
                  <a:pt x="4" y="2"/>
                </a:moveTo>
                <a:lnTo>
                  <a:pt x="2" y="4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2" y="12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9" y="13"/>
                </a:lnTo>
                <a:lnTo>
                  <a:pt x="11" y="13"/>
                </a:lnTo>
                <a:lnTo>
                  <a:pt x="15" y="13"/>
                </a:lnTo>
                <a:lnTo>
                  <a:pt x="15" y="12"/>
                </a:lnTo>
                <a:lnTo>
                  <a:pt x="15" y="10"/>
                </a:lnTo>
                <a:lnTo>
                  <a:pt x="15" y="6"/>
                </a:lnTo>
                <a:lnTo>
                  <a:pt x="11" y="6"/>
                </a:lnTo>
                <a:lnTo>
                  <a:pt x="9" y="4"/>
                </a:lnTo>
                <a:lnTo>
                  <a:pt x="7" y="4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7BE1D565-ACC8-43CA-9418-86B513FC7AC6}"/>
              </a:ext>
            </a:extLst>
          </p:cNvPr>
          <p:cNvSpPr>
            <a:spLocks/>
          </p:cNvSpPr>
          <p:nvPr/>
        </p:nvSpPr>
        <p:spPr bwMode="auto">
          <a:xfrm>
            <a:off x="4166191" y="2216352"/>
            <a:ext cx="6474" cy="3237"/>
          </a:xfrm>
          <a:custGeom>
            <a:avLst/>
            <a:gdLst>
              <a:gd name="T0" fmla="*/ 4 w 4"/>
              <a:gd name="T1" fmla="*/ 2 h 2"/>
              <a:gd name="T2" fmla="*/ 4 w 4"/>
              <a:gd name="T3" fmla="*/ 0 h 2"/>
              <a:gd name="T4" fmla="*/ 0 w 4"/>
              <a:gd name="T5" fmla="*/ 0 h 2"/>
              <a:gd name="T6" fmla="*/ 0 w 4"/>
              <a:gd name="T7" fmla="*/ 2 h 2"/>
              <a:gd name="T8" fmla="*/ 4 w 4"/>
              <a:gd name="T9" fmla="*/ 2 h 2"/>
              <a:gd name="T10" fmla="*/ 4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72F78FE2-EA6E-49FB-B77C-86960695D283}"/>
              </a:ext>
            </a:extLst>
          </p:cNvPr>
          <p:cNvSpPr>
            <a:spLocks/>
          </p:cNvSpPr>
          <p:nvPr/>
        </p:nvSpPr>
        <p:spPr bwMode="auto">
          <a:xfrm>
            <a:off x="4316717" y="1991373"/>
            <a:ext cx="4856" cy="9711"/>
          </a:xfrm>
          <a:custGeom>
            <a:avLst/>
            <a:gdLst>
              <a:gd name="T0" fmla="*/ 1 w 3"/>
              <a:gd name="T1" fmla="*/ 6 h 6"/>
              <a:gd name="T2" fmla="*/ 3 w 3"/>
              <a:gd name="T3" fmla="*/ 6 h 6"/>
              <a:gd name="T4" fmla="*/ 1 w 3"/>
              <a:gd name="T5" fmla="*/ 4 h 6"/>
              <a:gd name="T6" fmla="*/ 1 w 3"/>
              <a:gd name="T7" fmla="*/ 0 h 6"/>
              <a:gd name="T8" fmla="*/ 0 w 3"/>
              <a:gd name="T9" fmla="*/ 4 h 6"/>
              <a:gd name="T10" fmla="*/ 0 w 3"/>
              <a:gd name="T11" fmla="*/ 6 h 6"/>
              <a:gd name="T12" fmla="*/ 1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1" y="6"/>
                </a:moveTo>
                <a:lnTo>
                  <a:pt x="3" y="6"/>
                </a:lnTo>
                <a:lnTo>
                  <a:pt x="1" y="4"/>
                </a:lnTo>
                <a:lnTo>
                  <a:pt x="1" y="0"/>
                </a:lnTo>
                <a:lnTo>
                  <a:pt x="0" y="4"/>
                </a:lnTo>
                <a:lnTo>
                  <a:pt x="0" y="6"/>
                </a:lnTo>
                <a:lnTo>
                  <a:pt x="1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8FCC86F7-3928-4C25-BAFC-84134E7544DE}"/>
              </a:ext>
            </a:extLst>
          </p:cNvPr>
          <p:cNvSpPr>
            <a:spLocks/>
          </p:cNvSpPr>
          <p:nvPr/>
        </p:nvSpPr>
        <p:spPr bwMode="auto">
          <a:xfrm>
            <a:off x="4227696" y="1976806"/>
            <a:ext cx="6474" cy="12948"/>
          </a:xfrm>
          <a:custGeom>
            <a:avLst/>
            <a:gdLst>
              <a:gd name="T0" fmla="*/ 4 w 4"/>
              <a:gd name="T1" fmla="*/ 4 h 8"/>
              <a:gd name="T2" fmla="*/ 4 w 4"/>
              <a:gd name="T3" fmla="*/ 2 h 8"/>
              <a:gd name="T4" fmla="*/ 2 w 4"/>
              <a:gd name="T5" fmla="*/ 2 h 8"/>
              <a:gd name="T6" fmla="*/ 2 w 4"/>
              <a:gd name="T7" fmla="*/ 0 h 8"/>
              <a:gd name="T8" fmla="*/ 2 w 4"/>
              <a:gd name="T9" fmla="*/ 4 h 8"/>
              <a:gd name="T10" fmla="*/ 0 w 4"/>
              <a:gd name="T11" fmla="*/ 6 h 8"/>
              <a:gd name="T12" fmla="*/ 0 w 4"/>
              <a:gd name="T13" fmla="*/ 8 h 8"/>
              <a:gd name="T14" fmla="*/ 4 w 4"/>
              <a:gd name="T15" fmla="*/ 8 h 8"/>
              <a:gd name="T16" fmla="*/ 4 w 4"/>
              <a:gd name="T1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8">
                <a:moveTo>
                  <a:pt x="4" y="4"/>
                </a:move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4" y="8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CBC2517C-924B-40A3-BF9F-062E11A66FE5}"/>
              </a:ext>
            </a:extLst>
          </p:cNvPr>
          <p:cNvSpPr>
            <a:spLocks/>
          </p:cNvSpPr>
          <p:nvPr/>
        </p:nvSpPr>
        <p:spPr bwMode="auto">
          <a:xfrm>
            <a:off x="4276253" y="1903971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4 h 4"/>
              <a:gd name="T6" fmla="*/ 2 w 2"/>
              <a:gd name="T7" fmla="*/ 4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85BBBD73-7A11-4D47-A625-45CD50BA128A}"/>
              </a:ext>
            </a:extLst>
          </p:cNvPr>
          <p:cNvSpPr>
            <a:spLocks/>
          </p:cNvSpPr>
          <p:nvPr/>
        </p:nvSpPr>
        <p:spPr bwMode="auto">
          <a:xfrm>
            <a:off x="4242263" y="2001085"/>
            <a:ext cx="58268" cy="58268"/>
          </a:xfrm>
          <a:custGeom>
            <a:avLst/>
            <a:gdLst>
              <a:gd name="T0" fmla="*/ 19 w 36"/>
              <a:gd name="T1" fmla="*/ 2 h 36"/>
              <a:gd name="T2" fmla="*/ 15 w 36"/>
              <a:gd name="T3" fmla="*/ 4 h 36"/>
              <a:gd name="T4" fmla="*/ 10 w 36"/>
              <a:gd name="T5" fmla="*/ 11 h 36"/>
              <a:gd name="T6" fmla="*/ 8 w 36"/>
              <a:gd name="T7" fmla="*/ 13 h 36"/>
              <a:gd name="T8" fmla="*/ 6 w 36"/>
              <a:gd name="T9" fmla="*/ 17 h 36"/>
              <a:gd name="T10" fmla="*/ 2 w 36"/>
              <a:gd name="T11" fmla="*/ 21 h 36"/>
              <a:gd name="T12" fmla="*/ 2 w 36"/>
              <a:gd name="T13" fmla="*/ 24 h 36"/>
              <a:gd name="T14" fmla="*/ 2 w 36"/>
              <a:gd name="T15" fmla="*/ 28 h 36"/>
              <a:gd name="T16" fmla="*/ 2 w 36"/>
              <a:gd name="T17" fmla="*/ 30 h 36"/>
              <a:gd name="T18" fmla="*/ 0 w 36"/>
              <a:gd name="T19" fmla="*/ 34 h 36"/>
              <a:gd name="T20" fmla="*/ 2 w 36"/>
              <a:gd name="T21" fmla="*/ 34 h 36"/>
              <a:gd name="T22" fmla="*/ 4 w 36"/>
              <a:gd name="T23" fmla="*/ 34 h 36"/>
              <a:gd name="T24" fmla="*/ 6 w 36"/>
              <a:gd name="T25" fmla="*/ 36 h 36"/>
              <a:gd name="T26" fmla="*/ 12 w 36"/>
              <a:gd name="T27" fmla="*/ 34 h 36"/>
              <a:gd name="T28" fmla="*/ 14 w 36"/>
              <a:gd name="T29" fmla="*/ 36 h 36"/>
              <a:gd name="T30" fmla="*/ 17 w 36"/>
              <a:gd name="T31" fmla="*/ 34 h 36"/>
              <a:gd name="T32" fmla="*/ 19 w 36"/>
              <a:gd name="T33" fmla="*/ 34 h 36"/>
              <a:gd name="T34" fmla="*/ 19 w 36"/>
              <a:gd name="T35" fmla="*/ 32 h 36"/>
              <a:gd name="T36" fmla="*/ 25 w 36"/>
              <a:gd name="T37" fmla="*/ 30 h 36"/>
              <a:gd name="T38" fmla="*/ 27 w 36"/>
              <a:gd name="T39" fmla="*/ 30 h 36"/>
              <a:gd name="T40" fmla="*/ 29 w 36"/>
              <a:gd name="T41" fmla="*/ 28 h 36"/>
              <a:gd name="T42" fmla="*/ 32 w 36"/>
              <a:gd name="T43" fmla="*/ 21 h 36"/>
              <a:gd name="T44" fmla="*/ 32 w 36"/>
              <a:gd name="T45" fmla="*/ 17 h 36"/>
              <a:gd name="T46" fmla="*/ 34 w 36"/>
              <a:gd name="T47" fmla="*/ 15 h 36"/>
              <a:gd name="T48" fmla="*/ 36 w 36"/>
              <a:gd name="T49" fmla="*/ 11 h 36"/>
              <a:gd name="T50" fmla="*/ 36 w 36"/>
              <a:gd name="T51" fmla="*/ 9 h 36"/>
              <a:gd name="T52" fmla="*/ 36 w 36"/>
              <a:gd name="T53" fmla="*/ 6 h 36"/>
              <a:gd name="T54" fmla="*/ 34 w 36"/>
              <a:gd name="T55" fmla="*/ 4 h 36"/>
              <a:gd name="T56" fmla="*/ 32 w 36"/>
              <a:gd name="T57" fmla="*/ 4 h 36"/>
              <a:gd name="T58" fmla="*/ 31 w 36"/>
              <a:gd name="T59" fmla="*/ 2 h 36"/>
              <a:gd name="T60" fmla="*/ 27 w 36"/>
              <a:gd name="T61" fmla="*/ 0 h 36"/>
              <a:gd name="T62" fmla="*/ 23 w 36"/>
              <a:gd name="T63" fmla="*/ 2 h 36"/>
              <a:gd name="T64" fmla="*/ 21 w 36"/>
              <a:gd name="T65" fmla="*/ 2 h 36"/>
              <a:gd name="T66" fmla="*/ 21 w 36"/>
              <a:gd name="T67" fmla="*/ 2 h 36"/>
              <a:gd name="T68" fmla="*/ 19 w 36"/>
              <a:gd name="T6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" h="36">
                <a:moveTo>
                  <a:pt x="19" y="2"/>
                </a:moveTo>
                <a:lnTo>
                  <a:pt x="15" y="4"/>
                </a:lnTo>
                <a:lnTo>
                  <a:pt x="10" y="11"/>
                </a:lnTo>
                <a:lnTo>
                  <a:pt x="8" y="13"/>
                </a:lnTo>
                <a:lnTo>
                  <a:pt x="6" y="17"/>
                </a:lnTo>
                <a:lnTo>
                  <a:pt x="2" y="21"/>
                </a:lnTo>
                <a:lnTo>
                  <a:pt x="2" y="24"/>
                </a:lnTo>
                <a:lnTo>
                  <a:pt x="2" y="28"/>
                </a:lnTo>
                <a:lnTo>
                  <a:pt x="2" y="30"/>
                </a:lnTo>
                <a:lnTo>
                  <a:pt x="0" y="34"/>
                </a:lnTo>
                <a:lnTo>
                  <a:pt x="2" y="34"/>
                </a:lnTo>
                <a:lnTo>
                  <a:pt x="4" y="34"/>
                </a:lnTo>
                <a:lnTo>
                  <a:pt x="6" y="36"/>
                </a:lnTo>
                <a:lnTo>
                  <a:pt x="12" y="34"/>
                </a:lnTo>
                <a:lnTo>
                  <a:pt x="14" y="36"/>
                </a:lnTo>
                <a:lnTo>
                  <a:pt x="17" y="34"/>
                </a:lnTo>
                <a:lnTo>
                  <a:pt x="19" y="34"/>
                </a:lnTo>
                <a:lnTo>
                  <a:pt x="19" y="32"/>
                </a:lnTo>
                <a:lnTo>
                  <a:pt x="25" y="30"/>
                </a:lnTo>
                <a:lnTo>
                  <a:pt x="27" y="30"/>
                </a:lnTo>
                <a:lnTo>
                  <a:pt x="29" y="28"/>
                </a:lnTo>
                <a:lnTo>
                  <a:pt x="32" y="21"/>
                </a:lnTo>
                <a:lnTo>
                  <a:pt x="32" y="17"/>
                </a:lnTo>
                <a:lnTo>
                  <a:pt x="34" y="15"/>
                </a:lnTo>
                <a:lnTo>
                  <a:pt x="36" y="11"/>
                </a:lnTo>
                <a:lnTo>
                  <a:pt x="36" y="9"/>
                </a:lnTo>
                <a:lnTo>
                  <a:pt x="36" y="6"/>
                </a:lnTo>
                <a:lnTo>
                  <a:pt x="34" y="4"/>
                </a:lnTo>
                <a:lnTo>
                  <a:pt x="32" y="4"/>
                </a:lnTo>
                <a:lnTo>
                  <a:pt x="31" y="2"/>
                </a:lnTo>
                <a:lnTo>
                  <a:pt x="27" y="0"/>
                </a:lnTo>
                <a:lnTo>
                  <a:pt x="23" y="2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55A07B1B-2A9C-4245-850D-469D9829004F}"/>
              </a:ext>
            </a:extLst>
          </p:cNvPr>
          <p:cNvSpPr>
            <a:spLocks/>
          </p:cNvSpPr>
          <p:nvPr/>
        </p:nvSpPr>
        <p:spPr bwMode="auto">
          <a:xfrm>
            <a:off x="4276253" y="1946054"/>
            <a:ext cx="16186" cy="16186"/>
          </a:xfrm>
          <a:custGeom>
            <a:avLst/>
            <a:gdLst>
              <a:gd name="T0" fmla="*/ 4 w 10"/>
              <a:gd name="T1" fmla="*/ 10 h 10"/>
              <a:gd name="T2" fmla="*/ 6 w 10"/>
              <a:gd name="T3" fmla="*/ 8 h 10"/>
              <a:gd name="T4" fmla="*/ 8 w 10"/>
              <a:gd name="T5" fmla="*/ 8 h 10"/>
              <a:gd name="T6" fmla="*/ 10 w 10"/>
              <a:gd name="T7" fmla="*/ 4 h 10"/>
              <a:gd name="T8" fmla="*/ 10 w 10"/>
              <a:gd name="T9" fmla="*/ 0 h 10"/>
              <a:gd name="T10" fmla="*/ 6 w 10"/>
              <a:gd name="T11" fmla="*/ 0 h 10"/>
              <a:gd name="T12" fmla="*/ 4 w 10"/>
              <a:gd name="T13" fmla="*/ 0 h 10"/>
              <a:gd name="T14" fmla="*/ 2 w 10"/>
              <a:gd name="T15" fmla="*/ 4 h 10"/>
              <a:gd name="T16" fmla="*/ 0 w 10"/>
              <a:gd name="T17" fmla="*/ 6 h 10"/>
              <a:gd name="T18" fmla="*/ 2 w 10"/>
              <a:gd name="T19" fmla="*/ 10 h 10"/>
              <a:gd name="T20" fmla="*/ 4 w 10"/>
              <a:gd name="T2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10">
                <a:moveTo>
                  <a:pt x="4" y="10"/>
                </a:moveTo>
                <a:lnTo>
                  <a:pt x="6" y="8"/>
                </a:lnTo>
                <a:lnTo>
                  <a:pt x="8" y="8"/>
                </a:lnTo>
                <a:lnTo>
                  <a:pt x="10" y="4"/>
                </a:lnTo>
                <a:lnTo>
                  <a:pt x="10" y="0"/>
                </a:lnTo>
                <a:lnTo>
                  <a:pt x="6" y="0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4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D89E2A1A-502A-4893-9654-1ED3782717EB}"/>
              </a:ext>
            </a:extLst>
          </p:cNvPr>
          <p:cNvSpPr>
            <a:spLocks/>
          </p:cNvSpPr>
          <p:nvPr/>
        </p:nvSpPr>
        <p:spPr bwMode="auto">
          <a:xfrm>
            <a:off x="4224459" y="1941198"/>
            <a:ext cx="33990" cy="25897"/>
          </a:xfrm>
          <a:custGeom>
            <a:avLst/>
            <a:gdLst>
              <a:gd name="T0" fmla="*/ 17 w 21"/>
              <a:gd name="T1" fmla="*/ 3 h 16"/>
              <a:gd name="T2" fmla="*/ 15 w 21"/>
              <a:gd name="T3" fmla="*/ 3 h 16"/>
              <a:gd name="T4" fmla="*/ 11 w 21"/>
              <a:gd name="T5" fmla="*/ 5 h 16"/>
              <a:gd name="T6" fmla="*/ 10 w 21"/>
              <a:gd name="T7" fmla="*/ 7 h 16"/>
              <a:gd name="T8" fmla="*/ 6 w 21"/>
              <a:gd name="T9" fmla="*/ 7 h 16"/>
              <a:gd name="T10" fmla="*/ 2 w 21"/>
              <a:gd name="T11" fmla="*/ 9 h 16"/>
              <a:gd name="T12" fmla="*/ 2 w 21"/>
              <a:gd name="T13" fmla="*/ 11 h 16"/>
              <a:gd name="T14" fmla="*/ 0 w 21"/>
              <a:gd name="T15" fmla="*/ 13 h 16"/>
              <a:gd name="T16" fmla="*/ 0 w 21"/>
              <a:gd name="T17" fmla="*/ 16 h 16"/>
              <a:gd name="T18" fmla="*/ 2 w 21"/>
              <a:gd name="T19" fmla="*/ 15 h 16"/>
              <a:gd name="T20" fmla="*/ 4 w 21"/>
              <a:gd name="T21" fmla="*/ 16 h 16"/>
              <a:gd name="T22" fmla="*/ 6 w 21"/>
              <a:gd name="T23" fmla="*/ 16 h 16"/>
              <a:gd name="T24" fmla="*/ 13 w 21"/>
              <a:gd name="T25" fmla="*/ 11 h 16"/>
              <a:gd name="T26" fmla="*/ 13 w 21"/>
              <a:gd name="T27" fmla="*/ 9 h 16"/>
              <a:gd name="T28" fmla="*/ 15 w 21"/>
              <a:gd name="T29" fmla="*/ 9 h 16"/>
              <a:gd name="T30" fmla="*/ 19 w 21"/>
              <a:gd name="T31" fmla="*/ 5 h 16"/>
              <a:gd name="T32" fmla="*/ 21 w 21"/>
              <a:gd name="T33" fmla="*/ 3 h 16"/>
              <a:gd name="T34" fmla="*/ 21 w 21"/>
              <a:gd name="T35" fmla="*/ 0 h 16"/>
              <a:gd name="T36" fmla="*/ 19 w 21"/>
              <a:gd name="T37" fmla="*/ 0 h 16"/>
              <a:gd name="T38" fmla="*/ 17 w 21"/>
              <a:gd name="T39" fmla="*/ 0 h 16"/>
              <a:gd name="T40" fmla="*/ 17 w 21"/>
              <a:gd name="T41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" h="16">
                <a:moveTo>
                  <a:pt x="17" y="3"/>
                </a:moveTo>
                <a:lnTo>
                  <a:pt x="15" y="3"/>
                </a:lnTo>
                <a:lnTo>
                  <a:pt x="11" y="5"/>
                </a:lnTo>
                <a:lnTo>
                  <a:pt x="10" y="7"/>
                </a:lnTo>
                <a:lnTo>
                  <a:pt x="6" y="7"/>
                </a:lnTo>
                <a:lnTo>
                  <a:pt x="2" y="9"/>
                </a:lnTo>
                <a:lnTo>
                  <a:pt x="2" y="11"/>
                </a:lnTo>
                <a:lnTo>
                  <a:pt x="0" y="13"/>
                </a:lnTo>
                <a:lnTo>
                  <a:pt x="0" y="16"/>
                </a:lnTo>
                <a:lnTo>
                  <a:pt x="2" y="15"/>
                </a:lnTo>
                <a:lnTo>
                  <a:pt x="4" y="16"/>
                </a:lnTo>
                <a:lnTo>
                  <a:pt x="6" y="16"/>
                </a:lnTo>
                <a:lnTo>
                  <a:pt x="13" y="11"/>
                </a:lnTo>
                <a:lnTo>
                  <a:pt x="13" y="9"/>
                </a:lnTo>
                <a:lnTo>
                  <a:pt x="15" y="9"/>
                </a:lnTo>
                <a:lnTo>
                  <a:pt x="19" y="5"/>
                </a:lnTo>
                <a:lnTo>
                  <a:pt x="21" y="3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51AC4AE8-28DC-41FE-B084-751EB711702D}"/>
              </a:ext>
            </a:extLst>
          </p:cNvPr>
          <p:cNvSpPr>
            <a:spLocks/>
          </p:cNvSpPr>
          <p:nvPr/>
        </p:nvSpPr>
        <p:spPr bwMode="auto">
          <a:xfrm>
            <a:off x="4255212" y="1921775"/>
            <a:ext cx="14567" cy="12948"/>
          </a:xfrm>
          <a:custGeom>
            <a:avLst/>
            <a:gdLst>
              <a:gd name="T0" fmla="*/ 7 w 9"/>
              <a:gd name="T1" fmla="*/ 0 h 8"/>
              <a:gd name="T2" fmla="*/ 6 w 9"/>
              <a:gd name="T3" fmla="*/ 2 h 8"/>
              <a:gd name="T4" fmla="*/ 4 w 9"/>
              <a:gd name="T5" fmla="*/ 2 h 8"/>
              <a:gd name="T6" fmla="*/ 2 w 9"/>
              <a:gd name="T7" fmla="*/ 6 h 8"/>
              <a:gd name="T8" fmla="*/ 0 w 9"/>
              <a:gd name="T9" fmla="*/ 8 h 8"/>
              <a:gd name="T10" fmla="*/ 2 w 9"/>
              <a:gd name="T11" fmla="*/ 8 h 8"/>
              <a:gd name="T12" fmla="*/ 4 w 9"/>
              <a:gd name="T13" fmla="*/ 8 h 8"/>
              <a:gd name="T14" fmla="*/ 6 w 9"/>
              <a:gd name="T15" fmla="*/ 6 h 8"/>
              <a:gd name="T16" fmla="*/ 9 w 9"/>
              <a:gd name="T17" fmla="*/ 4 h 8"/>
              <a:gd name="T18" fmla="*/ 9 w 9"/>
              <a:gd name="T19" fmla="*/ 2 h 8"/>
              <a:gd name="T20" fmla="*/ 9 w 9"/>
              <a:gd name="T21" fmla="*/ 0 h 8"/>
              <a:gd name="T22" fmla="*/ 7 w 9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8">
                <a:moveTo>
                  <a:pt x="7" y="0"/>
                </a:moveTo>
                <a:lnTo>
                  <a:pt x="6" y="2"/>
                </a:lnTo>
                <a:lnTo>
                  <a:pt x="4" y="2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6" y="6"/>
                </a:lnTo>
                <a:lnTo>
                  <a:pt x="9" y="4"/>
                </a:lnTo>
                <a:lnTo>
                  <a:pt x="9" y="2"/>
                </a:lnTo>
                <a:lnTo>
                  <a:pt x="9" y="0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0E447DF0-0E2F-4512-ADD1-DCF84AC7848C}"/>
              </a:ext>
            </a:extLst>
          </p:cNvPr>
          <p:cNvSpPr>
            <a:spLocks/>
          </p:cNvSpPr>
          <p:nvPr/>
        </p:nvSpPr>
        <p:spPr bwMode="auto">
          <a:xfrm>
            <a:off x="4789334" y="958736"/>
            <a:ext cx="4856" cy="4856"/>
          </a:xfrm>
          <a:custGeom>
            <a:avLst/>
            <a:gdLst>
              <a:gd name="T0" fmla="*/ 3 w 3"/>
              <a:gd name="T1" fmla="*/ 3 h 3"/>
              <a:gd name="T2" fmla="*/ 1 w 3"/>
              <a:gd name="T3" fmla="*/ 0 h 3"/>
              <a:gd name="T4" fmla="*/ 0 w 3"/>
              <a:gd name="T5" fmla="*/ 0 h 3"/>
              <a:gd name="T6" fmla="*/ 0 w 3"/>
              <a:gd name="T7" fmla="*/ 3 h 3"/>
              <a:gd name="T8" fmla="*/ 1 w 3"/>
              <a:gd name="T9" fmla="*/ 3 h 3"/>
              <a:gd name="T10" fmla="*/ 3 w 3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3" y="3"/>
                </a:move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1" y="3"/>
                </a:lnTo>
                <a:lnTo>
                  <a:pt x="3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611DF47F-2AF0-465D-B21A-AFAE29F166A1}"/>
              </a:ext>
            </a:extLst>
          </p:cNvPr>
          <p:cNvSpPr>
            <a:spLocks/>
          </p:cNvSpPr>
          <p:nvPr/>
        </p:nvSpPr>
        <p:spPr bwMode="auto">
          <a:xfrm>
            <a:off x="4556262" y="2820073"/>
            <a:ext cx="6474" cy="6474"/>
          </a:xfrm>
          <a:custGeom>
            <a:avLst/>
            <a:gdLst>
              <a:gd name="T0" fmla="*/ 0 w 4"/>
              <a:gd name="T1" fmla="*/ 2 h 4"/>
              <a:gd name="T2" fmla="*/ 0 w 4"/>
              <a:gd name="T3" fmla="*/ 4 h 4"/>
              <a:gd name="T4" fmla="*/ 2 w 4"/>
              <a:gd name="T5" fmla="*/ 4 h 4"/>
              <a:gd name="T6" fmla="*/ 2 w 4"/>
              <a:gd name="T7" fmla="*/ 4 h 4"/>
              <a:gd name="T8" fmla="*/ 4 w 4"/>
              <a:gd name="T9" fmla="*/ 4 h 4"/>
              <a:gd name="T10" fmla="*/ 4 w 4"/>
              <a:gd name="T11" fmla="*/ 2 h 4"/>
              <a:gd name="T12" fmla="*/ 2 w 4"/>
              <a:gd name="T13" fmla="*/ 0 h 4"/>
              <a:gd name="T14" fmla="*/ 0 w 4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5D12F937-FB96-48B2-B401-F2CFFABFDA23}"/>
              </a:ext>
            </a:extLst>
          </p:cNvPr>
          <p:cNvSpPr>
            <a:spLocks/>
          </p:cNvSpPr>
          <p:nvPr/>
        </p:nvSpPr>
        <p:spPr bwMode="auto">
          <a:xfrm>
            <a:off x="4514180" y="2949557"/>
            <a:ext cx="6474" cy="19423"/>
          </a:xfrm>
          <a:custGeom>
            <a:avLst/>
            <a:gdLst>
              <a:gd name="T0" fmla="*/ 2 w 4"/>
              <a:gd name="T1" fmla="*/ 12 h 12"/>
              <a:gd name="T2" fmla="*/ 2 w 4"/>
              <a:gd name="T3" fmla="*/ 12 h 12"/>
              <a:gd name="T4" fmla="*/ 4 w 4"/>
              <a:gd name="T5" fmla="*/ 10 h 12"/>
              <a:gd name="T6" fmla="*/ 2 w 4"/>
              <a:gd name="T7" fmla="*/ 8 h 12"/>
              <a:gd name="T8" fmla="*/ 2 w 4"/>
              <a:gd name="T9" fmla="*/ 8 h 12"/>
              <a:gd name="T10" fmla="*/ 2 w 4"/>
              <a:gd name="T11" fmla="*/ 6 h 12"/>
              <a:gd name="T12" fmla="*/ 2 w 4"/>
              <a:gd name="T13" fmla="*/ 4 h 12"/>
              <a:gd name="T14" fmla="*/ 4 w 4"/>
              <a:gd name="T15" fmla="*/ 2 h 12"/>
              <a:gd name="T16" fmla="*/ 2 w 4"/>
              <a:gd name="T17" fmla="*/ 2 h 12"/>
              <a:gd name="T18" fmla="*/ 2 w 4"/>
              <a:gd name="T19" fmla="*/ 0 h 12"/>
              <a:gd name="T20" fmla="*/ 0 w 4"/>
              <a:gd name="T21" fmla="*/ 2 h 12"/>
              <a:gd name="T22" fmla="*/ 0 w 4"/>
              <a:gd name="T23" fmla="*/ 2 h 12"/>
              <a:gd name="T24" fmla="*/ 0 w 4"/>
              <a:gd name="T25" fmla="*/ 4 h 12"/>
              <a:gd name="T26" fmla="*/ 2 w 4"/>
              <a:gd name="T27" fmla="*/ 8 h 12"/>
              <a:gd name="T28" fmla="*/ 0 w 4"/>
              <a:gd name="T29" fmla="*/ 10 h 12"/>
              <a:gd name="T30" fmla="*/ 2 w 4"/>
              <a:gd name="T3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" h="12">
                <a:moveTo>
                  <a:pt x="2" y="12"/>
                </a:moveTo>
                <a:lnTo>
                  <a:pt x="2" y="12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2" y="8"/>
                </a:lnTo>
                <a:lnTo>
                  <a:pt x="0" y="10"/>
                </a:lnTo>
                <a:lnTo>
                  <a:pt x="2" y="1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43DF94D1-7000-45A2-BB08-DCF2CCD34E10}"/>
              </a:ext>
            </a:extLst>
          </p:cNvPr>
          <p:cNvSpPr>
            <a:spLocks/>
          </p:cNvSpPr>
          <p:nvPr/>
        </p:nvSpPr>
        <p:spPr bwMode="auto">
          <a:xfrm>
            <a:off x="4459149" y="2237393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4 h 4"/>
              <a:gd name="T4" fmla="*/ 4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A9568B6A-5B8E-421C-A01D-972CAA299567}"/>
              </a:ext>
            </a:extLst>
          </p:cNvPr>
          <p:cNvSpPr>
            <a:spLocks/>
          </p:cNvSpPr>
          <p:nvPr/>
        </p:nvSpPr>
        <p:spPr bwMode="auto">
          <a:xfrm>
            <a:off x="4520654" y="2968980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2 w 2"/>
              <a:gd name="T9" fmla="*/ 0 h 2"/>
              <a:gd name="T10" fmla="*/ 0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1" name="Rectangle 1230">
            <a:extLst>
              <a:ext uri="{FF2B5EF4-FFF2-40B4-BE49-F238E27FC236}">
                <a16:creationId xmlns:a16="http://schemas.microsoft.com/office/drawing/2014/main" id="{2FE06DBC-69CF-4DB8-9743-D1C23BB1A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008" y="1646621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E776E796-9FEE-4342-A73F-40CA4841CAEC}"/>
              </a:ext>
            </a:extLst>
          </p:cNvPr>
          <p:cNvSpPr>
            <a:spLocks/>
          </p:cNvSpPr>
          <p:nvPr/>
        </p:nvSpPr>
        <p:spPr bwMode="auto">
          <a:xfrm>
            <a:off x="4465623" y="2271383"/>
            <a:ext cx="3237" cy="17804"/>
          </a:xfrm>
          <a:custGeom>
            <a:avLst/>
            <a:gdLst>
              <a:gd name="T0" fmla="*/ 2 w 2"/>
              <a:gd name="T1" fmla="*/ 2 h 11"/>
              <a:gd name="T2" fmla="*/ 2 w 2"/>
              <a:gd name="T3" fmla="*/ 0 h 11"/>
              <a:gd name="T4" fmla="*/ 0 w 2"/>
              <a:gd name="T5" fmla="*/ 5 h 11"/>
              <a:gd name="T6" fmla="*/ 0 w 2"/>
              <a:gd name="T7" fmla="*/ 9 h 11"/>
              <a:gd name="T8" fmla="*/ 2 w 2"/>
              <a:gd name="T9" fmla="*/ 11 h 11"/>
              <a:gd name="T10" fmla="*/ 2 w 2"/>
              <a:gd name="T11" fmla="*/ 9 h 11"/>
              <a:gd name="T12" fmla="*/ 2 w 2"/>
              <a:gd name="T13" fmla="*/ 7 h 11"/>
              <a:gd name="T14" fmla="*/ 2 w 2"/>
              <a:gd name="T15" fmla="*/ 4 h 11"/>
              <a:gd name="T16" fmla="*/ 2 w 2"/>
              <a:gd name="T17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1">
                <a:moveTo>
                  <a:pt x="2" y="2"/>
                </a:moveTo>
                <a:lnTo>
                  <a:pt x="2" y="0"/>
                </a:lnTo>
                <a:lnTo>
                  <a:pt x="0" y="5"/>
                </a:lnTo>
                <a:lnTo>
                  <a:pt x="0" y="9"/>
                </a:lnTo>
                <a:lnTo>
                  <a:pt x="2" y="11"/>
                </a:lnTo>
                <a:lnTo>
                  <a:pt x="2" y="9"/>
                </a:lnTo>
                <a:lnTo>
                  <a:pt x="2" y="7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BBB5DF82-E693-4E06-B723-5B5D4185B915}"/>
              </a:ext>
            </a:extLst>
          </p:cNvPr>
          <p:cNvSpPr>
            <a:spLocks/>
          </p:cNvSpPr>
          <p:nvPr/>
        </p:nvSpPr>
        <p:spPr bwMode="auto">
          <a:xfrm>
            <a:off x="4237407" y="952262"/>
            <a:ext cx="718637" cy="560019"/>
          </a:xfrm>
          <a:custGeom>
            <a:avLst/>
            <a:gdLst>
              <a:gd name="T0" fmla="*/ 128 w 444"/>
              <a:gd name="T1" fmla="*/ 60 h 346"/>
              <a:gd name="T2" fmla="*/ 135 w 444"/>
              <a:gd name="T3" fmla="*/ 73 h 346"/>
              <a:gd name="T4" fmla="*/ 160 w 444"/>
              <a:gd name="T5" fmla="*/ 90 h 346"/>
              <a:gd name="T6" fmla="*/ 131 w 444"/>
              <a:gd name="T7" fmla="*/ 90 h 346"/>
              <a:gd name="T8" fmla="*/ 167 w 444"/>
              <a:gd name="T9" fmla="*/ 97 h 346"/>
              <a:gd name="T10" fmla="*/ 145 w 444"/>
              <a:gd name="T11" fmla="*/ 114 h 346"/>
              <a:gd name="T12" fmla="*/ 197 w 444"/>
              <a:gd name="T13" fmla="*/ 122 h 346"/>
              <a:gd name="T14" fmla="*/ 233 w 444"/>
              <a:gd name="T15" fmla="*/ 116 h 346"/>
              <a:gd name="T16" fmla="*/ 243 w 444"/>
              <a:gd name="T17" fmla="*/ 133 h 346"/>
              <a:gd name="T18" fmla="*/ 220 w 444"/>
              <a:gd name="T19" fmla="*/ 148 h 346"/>
              <a:gd name="T20" fmla="*/ 177 w 444"/>
              <a:gd name="T21" fmla="*/ 172 h 346"/>
              <a:gd name="T22" fmla="*/ 135 w 444"/>
              <a:gd name="T23" fmla="*/ 131 h 346"/>
              <a:gd name="T24" fmla="*/ 122 w 444"/>
              <a:gd name="T25" fmla="*/ 185 h 346"/>
              <a:gd name="T26" fmla="*/ 145 w 444"/>
              <a:gd name="T27" fmla="*/ 208 h 346"/>
              <a:gd name="T28" fmla="*/ 115 w 444"/>
              <a:gd name="T29" fmla="*/ 212 h 346"/>
              <a:gd name="T30" fmla="*/ 66 w 444"/>
              <a:gd name="T31" fmla="*/ 238 h 346"/>
              <a:gd name="T32" fmla="*/ 101 w 444"/>
              <a:gd name="T33" fmla="*/ 228 h 346"/>
              <a:gd name="T34" fmla="*/ 81 w 444"/>
              <a:gd name="T35" fmla="*/ 257 h 346"/>
              <a:gd name="T36" fmla="*/ 81 w 444"/>
              <a:gd name="T37" fmla="*/ 272 h 346"/>
              <a:gd name="T38" fmla="*/ 94 w 444"/>
              <a:gd name="T39" fmla="*/ 279 h 346"/>
              <a:gd name="T40" fmla="*/ 49 w 444"/>
              <a:gd name="T41" fmla="*/ 249 h 346"/>
              <a:gd name="T42" fmla="*/ 49 w 444"/>
              <a:gd name="T43" fmla="*/ 279 h 346"/>
              <a:gd name="T44" fmla="*/ 22 w 444"/>
              <a:gd name="T45" fmla="*/ 285 h 346"/>
              <a:gd name="T46" fmla="*/ 5 w 444"/>
              <a:gd name="T47" fmla="*/ 311 h 346"/>
              <a:gd name="T48" fmla="*/ 20 w 444"/>
              <a:gd name="T49" fmla="*/ 307 h 346"/>
              <a:gd name="T50" fmla="*/ 30 w 444"/>
              <a:gd name="T51" fmla="*/ 318 h 346"/>
              <a:gd name="T52" fmla="*/ 52 w 444"/>
              <a:gd name="T53" fmla="*/ 320 h 346"/>
              <a:gd name="T54" fmla="*/ 71 w 444"/>
              <a:gd name="T55" fmla="*/ 324 h 346"/>
              <a:gd name="T56" fmla="*/ 84 w 444"/>
              <a:gd name="T57" fmla="*/ 313 h 346"/>
              <a:gd name="T58" fmla="*/ 107 w 444"/>
              <a:gd name="T59" fmla="*/ 343 h 346"/>
              <a:gd name="T60" fmla="*/ 137 w 444"/>
              <a:gd name="T61" fmla="*/ 317 h 346"/>
              <a:gd name="T62" fmla="*/ 109 w 444"/>
              <a:gd name="T63" fmla="*/ 296 h 346"/>
              <a:gd name="T64" fmla="*/ 111 w 444"/>
              <a:gd name="T65" fmla="*/ 283 h 346"/>
              <a:gd name="T66" fmla="*/ 160 w 444"/>
              <a:gd name="T67" fmla="*/ 283 h 346"/>
              <a:gd name="T68" fmla="*/ 186 w 444"/>
              <a:gd name="T69" fmla="*/ 260 h 346"/>
              <a:gd name="T70" fmla="*/ 212 w 444"/>
              <a:gd name="T71" fmla="*/ 249 h 346"/>
              <a:gd name="T72" fmla="*/ 196 w 444"/>
              <a:gd name="T73" fmla="*/ 223 h 346"/>
              <a:gd name="T74" fmla="*/ 197 w 444"/>
              <a:gd name="T75" fmla="*/ 212 h 346"/>
              <a:gd name="T76" fmla="*/ 212 w 444"/>
              <a:gd name="T77" fmla="*/ 212 h 346"/>
              <a:gd name="T78" fmla="*/ 216 w 444"/>
              <a:gd name="T79" fmla="*/ 202 h 346"/>
              <a:gd name="T80" fmla="*/ 244 w 444"/>
              <a:gd name="T81" fmla="*/ 208 h 346"/>
              <a:gd name="T82" fmla="*/ 269 w 444"/>
              <a:gd name="T83" fmla="*/ 204 h 346"/>
              <a:gd name="T84" fmla="*/ 278 w 444"/>
              <a:gd name="T85" fmla="*/ 184 h 346"/>
              <a:gd name="T86" fmla="*/ 314 w 444"/>
              <a:gd name="T87" fmla="*/ 170 h 346"/>
              <a:gd name="T88" fmla="*/ 380 w 444"/>
              <a:gd name="T89" fmla="*/ 137 h 346"/>
              <a:gd name="T90" fmla="*/ 337 w 444"/>
              <a:gd name="T91" fmla="*/ 133 h 346"/>
              <a:gd name="T92" fmla="*/ 374 w 444"/>
              <a:gd name="T93" fmla="*/ 118 h 346"/>
              <a:gd name="T94" fmla="*/ 425 w 444"/>
              <a:gd name="T95" fmla="*/ 103 h 346"/>
              <a:gd name="T96" fmla="*/ 433 w 444"/>
              <a:gd name="T97" fmla="*/ 58 h 346"/>
              <a:gd name="T98" fmla="*/ 416 w 444"/>
              <a:gd name="T99" fmla="*/ 45 h 346"/>
              <a:gd name="T100" fmla="*/ 410 w 444"/>
              <a:gd name="T101" fmla="*/ 37 h 346"/>
              <a:gd name="T102" fmla="*/ 384 w 444"/>
              <a:gd name="T103" fmla="*/ 21 h 346"/>
              <a:gd name="T104" fmla="*/ 341 w 444"/>
              <a:gd name="T105" fmla="*/ 13 h 346"/>
              <a:gd name="T106" fmla="*/ 297 w 444"/>
              <a:gd name="T107" fmla="*/ 24 h 346"/>
              <a:gd name="T108" fmla="*/ 275 w 444"/>
              <a:gd name="T109" fmla="*/ 4 h 346"/>
              <a:gd name="T110" fmla="*/ 267 w 444"/>
              <a:gd name="T111" fmla="*/ 26 h 346"/>
              <a:gd name="T112" fmla="*/ 252 w 444"/>
              <a:gd name="T113" fmla="*/ 26 h 346"/>
              <a:gd name="T114" fmla="*/ 228 w 444"/>
              <a:gd name="T115" fmla="*/ 37 h 346"/>
              <a:gd name="T116" fmla="*/ 199 w 444"/>
              <a:gd name="T117" fmla="*/ 28 h 346"/>
              <a:gd name="T118" fmla="*/ 196 w 444"/>
              <a:gd name="T119" fmla="*/ 45 h 346"/>
              <a:gd name="T120" fmla="*/ 175 w 444"/>
              <a:gd name="T121" fmla="*/ 37 h 346"/>
              <a:gd name="T122" fmla="*/ 156 w 444"/>
              <a:gd name="T123" fmla="*/ 34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4" h="346">
                <a:moveTo>
                  <a:pt x="124" y="51"/>
                </a:moveTo>
                <a:lnTo>
                  <a:pt x="122" y="54"/>
                </a:lnTo>
                <a:lnTo>
                  <a:pt x="124" y="56"/>
                </a:lnTo>
                <a:lnTo>
                  <a:pt x="128" y="56"/>
                </a:lnTo>
                <a:lnTo>
                  <a:pt x="128" y="54"/>
                </a:lnTo>
                <a:lnTo>
                  <a:pt x="128" y="51"/>
                </a:lnTo>
                <a:lnTo>
                  <a:pt x="131" y="51"/>
                </a:lnTo>
                <a:lnTo>
                  <a:pt x="133" y="49"/>
                </a:lnTo>
                <a:lnTo>
                  <a:pt x="135" y="49"/>
                </a:lnTo>
                <a:lnTo>
                  <a:pt x="137" y="52"/>
                </a:lnTo>
                <a:lnTo>
                  <a:pt x="139" y="51"/>
                </a:lnTo>
                <a:lnTo>
                  <a:pt x="139" y="47"/>
                </a:lnTo>
                <a:lnTo>
                  <a:pt x="141" y="47"/>
                </a:lnTo>
                <a:lnTo>
                  <a:pt x="139" y="51"/>
                </a:lnTo>
                <a:lnTo>
                  <a:pt x="141" y="52"/>
                </a:lnTo>
                <a:lnTo>
                  <a:pt x="145" y="52"/>
                </a:lnTo>
                <a:lnTo>
                  <a:pt x="143" y="54"/>
                </a:lnTo>
                <a:lnTo>
                  <a:pt x="137" y="54"/>
                </a:lnTo>
                <a:lnTo>
                  <a:pt x="131" y="58"/>
                </a:lnTo>
                <a:lnTo>
                  <a:pt x="128" y="60"/>
                </a:lnTo>
                <a:lnTo>
                  <a:pt x="130" y="64"/>
                </a:lnTo>
                <a:lnTo>
                  <a:pt x="130" y="66"/>
                </a:lnTo>
                <a:lnTo>
                  <a:pt x="131" y="66"/>
                </a:lnTo>
                <a:lnTo>
                  <a:pt x="133" y="64"/>
                </a:lnTo>
                <a:lnTo>
                  <a:pt x="137" y="64"/>
                </a:lnTo>
                <a:lnTo>
                  <a:pt x="141" y="62"/>
                </a:lnTo>
                <a:lnTo>
                  <a:pt x="147" y="62"/>
                </a:lnTo>
                <a:lnTo>
                  <a:pt x="154" y="60"/>
                </a:lnTo>
                <a:lnTo>
                  <a:pt x="156" y="62"/>
                </a:lnTo>
                <a:lnTo>
                  <a:pt x="156" y="64"/>
                </a:lnTo>
                <a:lnTo>
                  <a:pt x="152" y="64"/>
                </a:lnTo>
                <a:lnTo>
                  <a:pt x="150" y="64"/>
                </a:lnTo>
                <a:lnTo>
                  <a:pt x="148" y="64"/>
                </a:lnTo>
                <a:lnTo>
                  <a:pt x="145" y="66"/>
                </a:lnTo>
                <a:lnTo>
                  <a:pt x="139" y="66"/>
                </a:lnTo>
                <a:lnTo>
                  <a:pt x="135" y="69"/>
                </a:lnTo>
                <a:lnTo>
                  <a:pt x="131" y="69"/>
                </a:lnTo>
                <a:lnTo>
                  <a:pt x="130" y="69"/>
                </a:lnTo>
                <a:lnTo>
                  <a:pt x="131" y="73"/>
                </a:lnTo>
                <a:lnTo>
                  <a:pt x="135" y="73"/>
                </a:lnTo>
                <a:lnTo>
                  <a:pt x="137" y="75"/>
                </a:lnTo>
                <a:lnTo>
                  <a:pt x="135" y="77"/>
                </a:lnTo>
                <a:lnTo>
                  <a:pt x="131" y="77"/>
                </a:lnTo>
                <a:lnTo>
                  <a:pt x="128" y="73"/>
                </a:lnTo>
                <a:lnTo>
                  <a:pt x="128" y="73"/>
                </a:lnTo>
                <a:lnTo>
                  <a:pt x="124" y="75"/>
                </a:lnTo>
                <a:lnTo>
                  <a:pt x="124" y="79"/>
                </a:lnTo>
                <a:lnTo>
                  <a:pt x="122" y="80"/>
                </a:lnTo>
                <a:lnTo>
                  <a:pt x="124" y="82"/>
                </a:lnTo>
                <a:lnTo>
                  <a:pt x="128" y="84"/>
                </a:lnTo>
                <a:lnTo>
                  <a:pt x="131" y="84"/>
                </a:lnTo>
                <a:lnTo>
                  <a:pt x="137" y="86"/>
                </a:lnTo>
                <a:lnTo>
                  <a:pt x="141" y="86"/>
                </a:lnTo>
                <a:lnTo>
                  <a:pt x="141" y="86"/>
                </a:lnTo>
                <a:lnTo>
                  <a:pt x="145" y="88"/>
                </a:lnTo>
                <a:lnTo>
                  <a:pt x="148" y="90"/>
                </a:lnTo>
                <a:lnTo>
                  <a:pt x="150" y="90"/>
                </a:lnTo>
                <a:lnTo>
                  <a:pt x="152" y="90"/>
                </a:lnTo>
                <a:lnTo>
                  <a:pt x="156" y="90"/>
                </a:lnTo>
                <a:lnTo>
                  <a:pt x="160" y="90"/>
                </a:lnTo>
                <a:lnTo>
                  <a:pt x="163" y="86"/>
                </a:lnTo>
                <a:lnTo>
                  <a:pt x="171" y="88"/>
                </a:lnTo>
                <a:lnTo>
                  <a:pt x="175" y="86"/>
                </a:lnTo>
                <a:lnTo>
                  <a:pt x="177" y="84"/>
                </a:lnTo>
                <a:lnTo>
                  <a:pt x="179" y="84"/>
                </a:lnTo>
                <a:lnTo>
                  <a:pt x="180" y="84"/>
                </a:lnTo>
                <a:lnTo>
                  <a:pt x="180" y="86"/>
                </a:lnTo>
                <a:lnTo>
                  <a:pt x="180" y="88"/>
                </a:lnTo>
                <a:lnTo>
                  <a:pt x="175" y="88"/>
                </a:lnTo>
                <a:lnTo>
                  <a:pt x="167" y="90"/>
                </a:lnTo>
                <a:lnTo>
                  <a:pt x="165" y="92"/>
                </a:lnTo>
                <a:lnTo>
                  <a:pt x="162" y="92"/>
                </a:lnTo>
                <a:lnTo>
                  <a:pt x="162" y="94"/>
                </a:lnTo>
                <a:lnTo>
                  <a:pt x="158" y="92"/>
                </a:lnTo>
                <a:lnTo>
                  <a:pt x="154" y="94"/>
                </a:lnTo>
                <a:lnTo>
                  <a:pt x="150" y="94"/>
                </a:lnTo>
                <a:lnTo>
                  <a:pt x="148" y="94"/>
                </a:lnTo>
                <a:lnTo>
                  <a:pt x="147" y="94"/>
                </a:lnTo>
                <a:lnTo>
                  <a:pt x="141" y="90"/>
                </a:lnTo>
                <a:lnTo>
                  <a:pt x="131" y="90"/>
                </a:lnTo>
                <a:lnTo>
                  <a:pt x="130" y="88"/>
                </a:lnTo>
                <a:lnTo>
                  <a:pt x="126" y="88"/>
                </a:lnTo>
                <a:lnTo>
                  <a:pt x="122" y="88"/>
                </a:lnTo>
                <a:lnTo>
                  <a:pt x="120" y="90"/>
                </a:lnTo>
                <a:lnTo>
                  <a:pt x="122" y="94"/>
                </a:lnTo>
                <a:lnTo>
                  <a:pt x="124" y="95"/>
                </a:lnTo>
                <a:lnTo>
                  <a:pt x="124" y="101"/>
                </a:lnTo>
                <a:lnTo>
                  <a:pt x="124" y="105"/>
                </a:lnTo>
                <a:lnTo>
                  <a:pt x="126" y="107"/>
                </a:lnTo>
                <a:lnTo>
                  <a:pt x="128" y="107"/>
                </a:lnTo>
                <a:lnTo>
                  <a:pt x="133" y="112"/>
                </a:lnTo>
                <a:lnTo>
                  <a:pt x="135" y="114"/>
                </a:lnTo>
                <a:lnTo>
                  <a:pt x="137" y="114"/>
                </a:lnTo>
                <a:lnTo>
                  <a:pt x="141" y="109"/>
                </a:lnTo>
                <a:lnTo>
                  <a:pt x="147" y="105"/>
                </a:lnTo>
                <a:lnTo>
                  <a:pt x="152" y="101"/>
                </a:lnTo>
                <a:lnTo>
                  <a:pt x="156" y="97"/>
                </a:lnTo>
                <a:lnTo>
                  <a:pt x="158" y="95"/>
                </a:lnTo>
                <a:lnTo>
                  <a:pt x="160" y="95"/>
                </a:lnTo>
                <a:lnTo>
                  <a:pt x="167" y="97"/>
                </a:lnTo>
                <a:lnTo>
                  <a:pt x="173" y="97"/>
                </a:lnTo>
                <a:lnTo>
                  <a:pt x="177" y="97"/>
                </a:lnTo>
                <a:lnTo>
                  <a:pt x="182" y="99"/>
                </a:lnTo>
                <a:lnTo>
                  <a:pt x="188" y="101"/>
                </a:lnTo>
                <a:lnTo>
                  <a:pt x="196" y="101"/>
                </a:lnTo>
                <a:lnTo>
                  <a:pt x="197" y="103"/>
                </a:lnTo>
                <a:lnTo>
                  <a:pt x="197" y="103"/>
                </a:lnTo>
                <a:lnTo>
                  <a:pt x="192" y="103"/>
                </a:lnTo>
                <a:lnTo>
                  <a:pt x="188" y="103"/>
                </a:lnTo>
                <a:lnTo>
                  <a:pt x="182" y="103"/>
                </a:lnTo>
                <a:lnTo>
                  <a:pt x="177" y="99"/>
                </a:lnTo>
                <a:lnTo>
                  <a:pt x="173" y="99"/>
                </a:lnTo>
                <a:lnTo>
                  <a:pt x="171" y="99"/>
                </a:lnTo>
                <a:lnTo>
                  <a:pt x="165" y="99"/>
                </a:lnTo>
                <a:lnTo>
                  <a:pt x="162" y="99"/>
                </a:lnTo>
                <a:lnTo>
                  <a:pt x="160" y="101"/>
                </a:lnTo>
                <a:lnTo>
                  <a:pt x="154" y="103"/>
                </a:lnTo>
                <a:lnTo>
                  <a:pt x="152" y="107"/>
                </a:lnTo>
                <a:lnTo>
                  <a:pt x="147" y="110"/>
                </a:lnTo>
                <a:lnTo>
                  <a:pt x="145" y="114"/>
                </a:lnTo>
                <a:lnTo>
                  <a:pt x="141" y="116"/>
                </a:lnTo>
                <a:lnTo>
                  <a:pt x="141" y="118"/>
                </a:lnTo>
                <a:lnTo>
                  <a:pt x="145" y="120"/>
                </a:lnTo>
                <a:lnTo>
                  <a:pt x="148" y="122"/>
                </a:lnTo>
                <a:lnTo>
                  <a:pt x="148" y="124"/>
                </a:lnTo>
                <a:lnTo>
                  <a:pt x="152" y="125"/>
                </a:lnTo>
                <a:lnTo>
                  <a:pt x="158" y="125"/>
                </a:lnTo>
                <a:lnTo>
                  <a:pt x="165" y="129"/>
                </a:lnTo>
                <a:lnTo>
                  <a:pt x="171" y="129"/>
                </a:lnTo>
                <a:lnTo>
                  <a:pt x="175" y="124"/>
                </a:lnTo>
                <a:lnTo>
                  <a:pt x="175" y="118"/>
                </a:lnTo>
                <a:lnTo>
                  <a:pt x="180" y="118"/>
                </a:lnTo>
                <a:lnTo>
                  <a:pt x="184" y="118"/>
                </a:lnTo>
                <a:lnTo>
                  <a:pt x="180" y="120"/>
                </a:lnTo>
                <a:lnTo>
                  <a:pt x="180" y="122"/>
                </a:lnTo>
                <a:lnTo>
                  <a:pt x="182" y="124"/>
                </a:lnTo>
                <a:lnTo>
                  <a:pt x="188" y="122"/>
                </a:lnTo>
                <a:lnTo>
                  <a:pt x="192" y="122"/>
                </a:lnTo>
                <a:lnTo>
                  <a:pt x="196" y="120"/>
                </a:lnTo>
                <a:lnTo>
                  <a:pt x="197" y="122"/>
                </a:lnTo>
                <a:lnTo>
                  <a:pt x="194" y="124"/>
                </a:lnTo>
                <a:lnTo>
                  <a:pt x="188" y="124"/>
                </a:lnTo>
                <a:lnTo>
                  <a:pt x="186" y="125"/>
                </a:lnTo>
                <a:lnTo>
                  <a:pt x="182" y="125"/>
                </a:lnTo>
                <a:lnTo>
                  <a:pt x="177" y="129"/>
                </a:lnTo>
                <a:lnTo>
                  <a:pt x="177" y="133"/>
                </a:lnTo>
                <a:lnTo>
                  <a:pt x="180" y="133"/>
                </a:lnTo>
                <a:lnTo>
                  <a:pt x="184" y="133"/>
                </a:lnTo>
                <a:lnTo>
                  <a:pt x="190" y="137"/>
                </a:lnTo>
                <a:lnTo>
                  <a:pt x="199" y="137"/>
                </a:lnTo>
                <a:lnTo>
                  <a:pt x="201" y="137"/>
                </a:lnTo>
                <a:lnTo>
                  <a:pt x="205" y="137"/>
                </a:lnTo>
                <a:lnTo>
                  <a:pt x="218" y="131"/>
                </a:lnTo>
                <a:lnTo>
                  <a:pt x="220" y="131"/>
                </a:lnTo>
                <a:lnTo>
                  <a:pt x="228" y="125"/>
                </a:lnTo>
                <a:lnTo>
                  <a:pt x="226" y="125"/>
                </a:lnTo>
                <a:lnTo>
                  <a:pt x="224" y="125"/>
                </a:lnTo>
                <a:lnTo>
                  <a:pt x="229" y="120"/>
                </a:lnTo>
                <a:lnTo>
                  <a:pt x="231" y="120"/>
                </a:lnTo>
                <a:lnTo>
                  <a:pt x="233" y="116"/>
                </a:lnTo>
                <a:lnTo>
                  <a:pt x="235" y="116"/>
                </a:lnTo>
                <a:lnTo>
                  <a:pt x="237" y="120"/>
                </a:lnTo>
                <a:lnTo>
                  <a:pt x="237" y="120"/>
                </a:lnTo>
                <a:lnTo>
                  <a:pt x="239" y="116"/>
                </a:lnTo>
                <a:lnTo>
                  <a:pt x="246" y="110"/>
                </a:lnTo>
                <a:lnTo>
                  <a:pt x="254" y="109"/>
                </a:lnTo>
                <a:lnTo>
                  <a:pt x="263" y="105"/>
                </a:lnTo>
                <a:lnTo>
                  <a:pt x="263" y="107"/>
                </a:lnTo>
                <a:lnTo>
                  <a:pt x="254" y="110"/>
                </a:lnTo>
                <a:lnTo>
                  <a:pt x="250" y="110"/>
                </a:lnTo>
                <a:lnTo>
                  <a:pt x="241" y="116"/>
                </a:lnTo>
                <a:lnTo>
                  <a:pt x="239" y="122"/>
                </a:lnTo>
                <a:lnTo>
                  <a:pt x="235" y="124"/>
                </a:lnTo>
                <a:lnTo>
                  <a:pt x="231" y="124"/>
                </a:lnTo>
                <a:lnTo>
                  <a:pt x="229" y="129"/>
                </a:lnTo>
                <a:lnTo>
                  <a:pt x="228" y="131"/>
                </a:lnTo>
                <a:lnTo>
                  <a:pt x="228" y="131"/>
                </a:lnTo>
                <a:lnTo>
                  <a:pt x="237" y="131"/>
                </a:lnTo>
                <a:lnTo>
                  <a:pt x="239" y="133"/>
                </a:lnTo>
                <a:lnTo>
                  <a:pt x="243" y="133"/>
                </a:lnTo>
                <a:lnTo>
                  <a:pt x="246" y="135"/>
                </a:lnTo>
                <a:lnTo>
                  <a:pt x="246" y="137"/>
                </a:lnTo>
                <a:lnTo>
                  <a:pt x="250" y="137"/>
                </a:lnTo>
                <a:lnTo>
                  <a:pt x="250" y="137"/>
                </a:lnTo>
                <a:lnTo>
                  <a:pt x="254" y="139"/>
                </a:lnTo>
                <a:lnTo>
                  <a:pt x="248" y="140"/>
                </a:lnTo>
                <a:lnTo>
                  <a:pt x="246" y="142"/>
                </a:lnTo>
                <a:lnTo>
                  <a:pt x="243" y="139"/>
                </a:lnTo>
                <a:lnTo>
                  <a:pt x="237" y="137"/>
                </a:lnTo>
                <a:lnTo>
                  <a:pt x="229" y="137"/>
                </a:lnTo>
                <a:lnTo>
                  <a:pt x="218" y="139"/>
                </a:lnTo>
                <a:lnTo>
                  <a:pt x="212" y="140"/>
                </a:lnTo>
                <a:lnTo>
                  <a:pt x="211" y="140"/>
                </a:lnTo>
                <a:lnTo>
                  <a:pt x="209" y="140"/>
                </a:lnTo>
                <a:lnTo>
                  <a:pt x="211" y="142"/>
                </a:lnTo>
                <a:lnTo>
                  <a:pt x="216" y="144"/>
                </a:lnTo>
                <a:lnTo>
                  <a:pt x="220" y="144"/>
                </a:lnTo>
                <a:lnTo>
                  <a:pt x="224" y="146"/>
                </a:lnTo>
                <a:lnTo>
                  <a:pt x="224" y="148"/>
                </a:lnTo>
                <a:lnTo>
                  <a:pt x="220" y="148"/>
                </a:lnTo>
                <a:lnTo>
                  <a:pt x="216" y="146"/>
                </a:lnTo>
                <a:lnTo>
                  <a:pt x="211" y="146"/>
                </a:lnTo>
                <a:lnTo>
                  <a:pt x="207" y="144"/>
                </a:lnTo>
                <a:lnTo>
                  <a:pt x="205" y="142"/>
                </a:lnTo>
                <a:lnTo>
                  <a:pt x="199" y="146"/>
                </a:lnTo>
                <a:lnTo>
                  <a:pt x="194" y="146"/>
                </a:lnTo>
                <a:lnTo>
                  <a:pt x="188" y="144"/>
                </a:lnTo>
                <a:lnTo>
                  <a:pt x="182" y="142"/>
                </a:lnTo>
                <a:lnTo>
                  <a:pt x="179" y="142"/>
                </a:lnTo>
                <a:lnTo>
                  <a:pt x="177" y="140"/>
                </a:lnTo>
                <a:lnTo>
                  <a:pt x="169" y="140"/>
                </a:lnTo>
                <a:lnTo>
                  <a:pt x="169" y="144"/>
                </a:lnTo>
                <a:lnTo>
                  <a:pt x="169" y="148"/>
                </a:lnTo>
                <a:lnTo>
                  <a:pt x="171" y="159"/>
                </a:lnTo>
                <a:lnTo>
                  <a:pt x="171" y="161"/>
                </a:lnTo>
                <a:lnTo>
                  <a:pt x="167" y="165"/>
                </a:lnTo>
                <a:lnTo>
                  <a:pt x="167" y="167"/>
                </a:lnTo>
                <a:lnTo>
                  <a:pt x="169" y="169"/>
                </a:lnTo>
                <a:lnTo>
                  <a:pt x="173" y="172"/>
                </a:lnTo>
                <a:lnTo>
                  <a:pt x="177" y="172"/>
                </a:lnTo>
                <a:lnTo>
                  <a:pt x="179" y="174"/>
                </a:lnTo>
                <a:lnTo>
                  <a:pt x="175" y="174"/>
                </a:lnTo>
                <a:lnTo>
                  <a:pt x="173" y="174"/>
                </a:lnTo>
                <a:lnTo>
                  <a:pt x="173" y="176"/>
                </a:lnTo>
                <a:lnTo>
                  <a:pt x="171" y="174"/>
                </a:lnTo>
                <a:lnTo>
                  <a:pt x="169" y="170"/>
                </a:lnTo>
                <a:lnTo>
                  <a:pt x="167" y="170"/>
                </a:lnTo>
                <a:lnTo>
                  <a:pt x="165" y="172"/>
                </a:lnTo>
                <a:lnTo>
                  <a:pt x="163" y="170"/>
                </a:lnTo>
                <a:lnTo>
                  <a:pt x="163" y="165"/>
                </a:lnTo>
                <a:lnTo>
                  <a:pt x="163" y="159"/>
                </a:lnTo>
                <a:lnTo>
                  <a:pt x="162" y="150"/>
                </a:lnTo>
                <a:lnTo>
                  <a:pt x="158" y="146"/>
                </a:lnTo>
                <a:lnTo>
                  <a:pt x="158" y="142"/>
                </a:lnTo>
                <a:lnTo>
                  <a:pt x="150" y="139"/>
                </a:lnTo>
                <a:lnTo>
                  <a:pt x="148" y="139"/>
                </a:lnTo>
                <a:lnTo>
                  <a:pt x="145" y="135"/>
                </a:lnTo>
                <a:lnTo>
                  <a:pt x="143" y="131"/>
                </a:lnTo>
                <a:lnTo>
                  <a:pt x="139" y="131"/>
                </a:lnTo>
                <a:lnTo>
                  <a:pt x="135" y="131"/>
                </a:lnTo>
                <a:lnTo>
                  <a:pt x="124" y="142"/>
                </a:lnTo>
                <a:lnTo>
                  <a:pt x="124" y="146"/>
                </a:lnTo>
                <a:lnTo>
                  <a:pt x="124" y="150"/>
                </a:lnTo>
                <a:lnTo>
                  <a:pt x="126" y="152"/>
                </a:lnTo>
                <a:lnTo>
                  <a:pt x="130" y="152"/>
                </a:lnTo>
                <a:lnTo>
                  <a:pt x="131" y="155"/>
                </a:lnTo>
                <a:lnTo>
                  <a:pt x="131" y="159"/>
                </a:lnTo>
                <a:lnTo>
                  <a:pt x="130" y="159"/>
                </a:lnTo>
                <a:lnTo>
                  <a:pt x="128" y="155"/>
                </a:lnTo>
                <a:lnTo>
                  <a:pt x="126" y="155"/>
                </a:lnTo>
                <a:lnTo>
                  <a:pt x="124" y="154"/>
                </a:lnTo>
                <a:lnTo>
                  <a:pt x="122" y="154"/>
                </a:lnTo>
                <a:lnTo>
                  <a:pt x="120" y="155"/>
                </a:lnTo>
                <a:lnTo>
                  <a:pt x="118" y="157"/>
                </a:lnTo>
                <a:lnTo>
                  <a:pt x="120" y="161"/>
                </a:lnTo>
                <a:lnTo>
                  <a:pt x="122" y="161"/>
                </a:lnTo>
                <a:lnTo>
                  <a:pt x="124" y="167"/>
                </a:lnTo>
                <a:lnTo>
                  <a:pt x="124" y="176"/>
                </a:lnTo>
                <a:lnTo>
                  <a:pt x="122" y="180"/>
                </a:lnTo>
                <a:lnTo>
                  <a:pt x="122" y="185"/>
                </a:lnTo>
                <a:lnTo>
                  <a:pt x="120" y="189"/>
                </a:lnTo>
                <a:lnTo>
                  <a:pt x="120" y="193"/>
                </a:lnTo>
                <a:lnTo>
                  <a:pt x="122" y="195"/>
                </a:lnTo>
                <a:lnTo>
                  <a:pt x="124" y="193"/>
                </a:lnTo>
                <a:lnTo>
                  <a:pt x="122" y="199"/>
                </a:lnTo>
                <a:lnTo>
                  <a:pt x="120" y="202"/>
                </a:lnTo>
                <a:lnTo>
                  <a:pt x="118" y="200"/>
                </a:lnTo>
                <a:lnTo>
                  <a:pt x="118" y="197"/>
                </a:lnTo>
                <a:lnTo>
                  <a:pt x="115" y="195"/>
                </a:lnTo>
                <a:lnTo>
                  <a:pt x="113" y="197"/>
                </a:lnTo>
                <a:lnTo>
                  <a:pt x="113" y="202"/>
                </a:lnTo>
                <a:lnTo>
                  <a:pt x="116" y="210"/>
                </a:lnTo>
                <a:lnTo>
                  <a:pt x="122" y="208"/>
                </a:lnTo>
                <a:lnTo>
                  <a:pt x="124" y="210"/>
                </a:lnTo>
                <a:lnTo>
                  <a:pt x="126" y="213"/>
                </a:lnTo>
                <a:lnTo>
                  <a:pt x="131" y="213"/>
                </a:lnTo>
                <a:lnTo>
                  <a:pt x="137" y="215"/>
                </a:lnTo>
                <a:lnTo>
                  <a:pt x="139" y="213"/>
                </a:lnTo>
                <a:lnTo>
                  <a:pt x="143" y="210"/>
                </a:lnTo>
                <a:lnTo>
                  <a:pt x="145" y="208"/>
                </a:lnTo>
                <a:lnTo>
                  <a:pt x="147" y="208"/>
                </a:lnTo>
                <a:lnTo>
                  <a:pt x="147" y="210"/>
                </a:lnTo>
                <a:lnTo>
                  <a:pt x="145" y="212"/>
                </a:lnTo>
                <a:lnTo>
                  <a:pt x="145" y="217"/>
                </a:lnTo>
                <a:lnTo>
                  <a:pt x="143" y="217"/>
                </a:lnTo>
                <a:lnTo>
                  <a:pt x="139" y="215"/>
                </a:lnTo>
                <a:lnTo>
                  <a:pt x="133" y="215"/>
                </a:lnTo>
                <a:lnTo>
                  <a:pt x="130" y="217"/>
                </a:lnTo>
                <a:lnTo>
                  <a:pt x="130" y="219"/>
                </a:lnTo>
                <a:lnTo>
                  <a:pt x="131" y="221"/>
                </a:lnTo>
                <a:lnTo>
                  <a:pt x="135" y="221"/>
                </a:lnTo>
                <a:lnTo>
                  <a:pt x="135" y="223"/>
                </a:lnTo>
                <a:lnTo>
                  <a:pt x="133" y="223"/>
                </a:lnTo>
                <a:lnTo>
                  <a:pt x="133" y="228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5"/>
                </a:lnTo>
                <a:lnTo>
                  <a:pt x="116" y="212"/>
                </a:lnTo>
                <a:lnTo>
                  <a:pt x="115" y="212"/>
                </a:lnTo>
                <a:lnTo>
                  <a:pt x="109" y="206"/>
                </a:lnTo>
                <a:lnTo>
                  <a:pt x="109" y="206"/>
                </a:lnTo>
                <a:lnTo>
                  <a:pt x="107" y="206"/>
                </a:lnTo>
                <a:lnTo>
                  <a:pt x="103" y="208"/>
                </a:lnTo>
                <a:lnTo>
                  <a:pt x="101" y="208"/>
                </a:lnTo>
                <a:lnTo>
                  <a:pt x="98" y="210"/>
                </a:lnTo>
                <a:lnTo>
                  <a:pt x="94" y="208"/>
                </a:lnTo>
                <a:lnTo>
                  <a:pt x="86" y="210"/>
                </a:lnTo>
                <a:lnTo>
                  <a:pt x="84" y="208"/>
                </a:lnTo>
                <a:lnTo>
                  <a:pt x="81" y="213"/>
                </a:lnTo>
                <a:lnTo>
                  <a:pt x="77" y="219"/>
                </a:lnTo>
                <a:lnTo>
                  <a:pt x="77" y="223"/>
                </a:lnTo>
                <a:lnTo>
                  <a:pt x="73" y="223"/>
                </a:lnTo>
                <a:lnTo>
                  <a:pt x="71" y="225"/>
                </a:lnTo>
                <a:lnTo>
                  <a:pt x="67" y="227"/>
                </a:lnTo>
                <a:lnTo>
                  <a:pt x="67" y="228"/>
                </a:lnTo>
                <a:lnTo>
                  <a:pt x="64" y="232"/>
                </a:lnTo>
                <a:lnTo>
                  <a:pt x="62" y="236"/>
                </a:lnTo>
                <a:lnTo>
                  <a:pt x="64" y="236"/>
                </a:lnTo>
                <a:lnTo>
                  <a:pt x="66" y="238"/>
                </a:lnTo>
                <a:lnTo>
                  <a:pt x="62" y="238"/>
                </a:lnTo>
                <a:lnTo>
                  <a:pt x="60" y="240"/>
                </a:lnTo>
                <a:lnTo>
                  <a:pt x="64" y="243"/>
                </a:lnTo>
                <a:lnTo>
                  <a:pt x="69" y="243"/>
                </a:lnTo>
                <a:lnTo>
                  <a:pt x="71" y="242"/>
                </a:lnTo>
                <a:lnTo>
                  <a:pt x="71" y="240"/>
                </a:lnTo>
                <a:lnTo>
                  <a:pt x="75" y="240"/>
                </a:lnTo>
                <a:lnTo>
                  <a:pt x="81" y="236"/>
                </a:lnTo>
                <a:lnTo>
                  <a:pt x="81" y="240"/>
                </a:lnTo>
                <a:lnTo>
                  <a:pt x="77" y="242"/>
                </a:lnTo>
                <a:lnTo>
                  <a:pt x="75" y="245"/>
                </a:lnTo>
                <a:lnTo>
                  <a:pt x="75" y="247"/>
                </a:lnTo>
                <a:lnTo>
                  <a:pt x="81" y="247"/>
                </a:lnTo>
                <a:lnTo>
                  <a:pt x="83" y="247"/>
                </a:lnTo>
                <a:lnTo>
                  <a:pt x="86" y="243"/>
                </a:lnTo>
                <a:lnTo>
                  <a:pt x="92" y="240"/>
                </a:lnTo>
                <a:lnTo>
                  <a:pt x="96" y="232"/>
                </a:lnTo>
                <a:lnTo>
                  <a:pt x="99" y="227"/>
                </a:lnTo>
                <a:lnTo>
                  <a:pt x="101" y="227"/>
                </a:lnTo>
                <a:lnTo>
                  <a:pt x="101" y="228"/>
                </a:lnTo>
                <a:lnTo>
                  <a:pt x="99" y="230"/>
                </a:lnTo>
                <a:lnTo>
                  <a:pt x="94" y="236"/>
                </a:lnTo>
                <a:lnTo>
                  <a:pt x="96" y="240"/>
                </a:lnTo>
                <a:lnTo>
                  <a:pt x="94" y="240"/>
                </a:lnTo>
                <a:lnTo>
                  <a:pt x="92" y="243"/>
                </a:lnTo>
                <a:lnTo>
                  <a:pt x="92" y="243"/>
                </a:lnTo>
                <a:lnTo>
                  <a:pt x="94" y="243"/>
                </a:lnTo>
                <a:lnTo>
                  <a:pt x="92" y="245"/>
                </a:lnTo>
                <a:lnTo>
                  <a:pt x="90" y="245"/>
                </a:lnTo>
                <a:lnTo>
                  <a:pt x="88" y="249"/>
                </a:lnTo>
                <a:lnTo>
                  <a:pt x="88" y="251"/>
                </a:lnTo>
                <a:lnTo>
                  <a:pt x="92" y="251"/>
                </a:lnTo>
                <a:lnTo>
                  <a:pt x="90" y="253"/>
                </a:lnTo>
                <a:lnTo>
                  <a:pt x="86" y="251"/>
                </a:lnTo>
                <a:lnTo>
                  <a:pt x="83" y="251"/>
                </a:lnTo>
                <a:lnTo>
                  <a:pt x="81" y="253"/>
                </a:lnTo>
                <a:lnTo>
                  <a:pt x="77" y="253"/>
                </a:lnTo>
                <a:lnTo>
                  <a:pt x="77" y="255"/>
                </a:lnTo>
                <a:lnTo>
                  <a:pt x="79" y="257"/>
                </a:lnTo>
                <a:lnTo>
                  <a:pt x="81" y="257"/>
                </a:lnTo>
                <a:lnTo>
                  <a:pt x="83" y="255"/>
                </a:lnTo>
                <a:lnTo>
                  <a:pt x="84" y="257"/>
                </a:lnTo>
                <a:lnTo>
                  <a:pt x="86" y="257"/>
                </a:lnTo>
                <a:lnTo>
                  <a:pt x="86" y="258"/>
                </a:lnTo>
                <a:lnTo>
                  <a:pt x="84" y="258"/>
                </a:lnTo>
                <a:lnTo>
                  <a:pt x="81" y="258"/>
                </a:lnTo>
                <a:lnTo>
                  <a:pt x="79" y="258"/>
                </a:lnTo>
                <a:lnTo>
                  <a:pt x="79" y="260"/>
                </a:lnTo>
                <a:lnTo>
                  <a:pt x="83" y="260"/>
                </a:lnTo>
                <a:lnTo>
                  <a:pt x="83" y="262"/>
                </a:lnTo>
                <a:lnTo>
                  <a:pt x="79" y="264"/>
                </a:lnTo>
                <a:lnTo>
                  <a:pt x="77" y="264"/>
                </a:lnTo>
                <a:lnTo>
                  <a:pt x="77" y="266"/>
                </a:lnTo>
                <a:lnTo>
                  <a:pt x="79" y="270"/>
                </a:lnTo>
                <a:lnTo>
                  <a:pt x="83" y="270"/>
                </a:lnTo>
                <a:lnTo>
                  <a:pt x="83" y="268"/>
                </a:lnTo>
                <a:lnTo>
                  <a:pt x="86" y="264"/>
                </a:lnTo>
                <a:lnTo>
                  <a:pt x="86" y="268"/>
                </a:lnTo>
                <a:lnTo>
                  <a:pt x="83" y="270"/>
                </a:lnTo>
                <a:lnTo>
                  <a:pt x="81" y="272"/>
                </a:lnTo>
                <a:lnTo>
                  <a:pt x="81" y="273"/>
                </a:lnTo>
                <a:lnTo>
                  <a:pt x="84" y="275"/>
                </a:lnTo>
                <a:lnTo>
                  <a:pt x="88" y="275"/>
                </a:lnTo>
                <a:lnTo>
                  <a:pt x="88" y="275"/>
                </a:lnTo>
                <a:lnTo>
                  <a:pt x="90" y="275"/>
                </a:lnTo>
                <a:lnTo>
                  <a:pt x="92" y="277"/>
                </a:lnTo>
                <a:lnTo>
                  <a:pt x="98" y="275"/>
                </a:lnTo>
                <a:lnTo>
                  <a:pt x="103" y="270"/>
                </a:lnTo>
                <a:lnTo>
                  <a:pt x="103" y="270"/>
                </a:lnTo>
                <a:lnTo>
                  <a:pt x="107" y="268"/>
                </a:lnTo>
                <a:lnTo>
                  <a:pt x="113" y="262"/>
                </a:lnTo>
                <a:lnTo>
                  <a:pt x="113" y="258"/>
                </a:lnTo>
                <a:lnTo>
                  <a:pt x="115" y="257"/>
                </a:lnTo>
                <a:lnTo>
                  <a:pt x="116" y="257"/>
                </a:lnTo>
                <a:lnTo>
                  <a:pt x="115" y="258"/>
                </a:lnTo>
                <a:lnTo>
                  <a:pt x="115" y="262"/>
                </a:lnTo>
                <a:lnTo>
                  <a:pt x="109" y="268"/>
                </a:lnTo>
                <a:lnTo>
                  <a:pt x="103" y="272"/>
                </a:lnTo>
                <a:lnTo>
                  <a:pt x="99" y="277"/>
                </a:lnTo>
                <a:lnTo>
                  <a:pt x="94" y="279"/>
                </a:lnTo>
                <a:lnTo>
                  <a:pt x="92" y="281"/>
                </a:lnTo>
                <a:lnTo>
                  <a:pt x="94" y="283"/>
                </a:lnTo>
                <a:lnTo>
                  <a:pt x="92" y="285"/>
                </a:lnTo>
                <a:lnTo>
                  <a:pt x="88" y="279"/>
                </a:lnTo>
                <a:lnTo>
                  <a:pt x="81" y="281"/>
                </a:lnTo>
                <a:lnTo>
                  <a:pt x="81" y="283"/>
                </a:lnTo>
                <a:lnTo>
                  <a:pt x="79" y="281"/>
                </a:lnTo>
                <a:lnTo>
                  <a:pt x="77" y="277"/>
                </a:lnTo>
                <a:lnTo>
                  <a:pt x="71" y="275"/>
                </a:lnTo>
                <a:lnTo>
                  <a:pt x="69" y="275"/>
                </a:lnTo>
                <a:lnTo>
                  <a:pt x="67" y="273"/>
                </a:lnTo>
                <a:lnTo>
                  <a:pt x="69" y="270"/>
                </a:lnTo>
                <a:lnTo>
                  <a:pt x="69" y="260"/>
                </a:lnTo>
                <a:lnTo>
                  <a:pt x="67" y="255"/>
                </a:lnTo>
                <a:lnTo>
                  <a:pt x="64" y="249"/>
                </a:lnTo>
                <a:lnTo>
                  <a:pt x="62" y="249"/>
                </a:lnTo>
                <a:lnTo>
                  <a:pt x="58" y="249"/>
                </a:lnTo>
                <a:lnTo>
                  <a:pt x="56" y="249"/>
                </a:lnTo>
                <a:lnTo>
                  <a:pt x="52" y="249"/>
                </a:lnTo>
                <a:lnTo>
                  <a:pt x="49" y="249"/>
                </a:lnTo>
                <a:lnTo>
                  <a:pt x="47" y="251"/>
                </a:lnTo>
                <a:lnTo>
                  <a:pt x="47" y="253"/>
                </a:lnTo>
                <a:lnTo>
                  <a:pt x="47" y="257"/>
                </a:lnTo>
                <a:lnTo>
                  <a:pt x="47" y="257"/>
                </a:lnTo>
                <a:lnTo>
                  <a:pt x="47" y="262"/>
                </a:lnTo>
                <a:lnTo>
                  <a:pt x="47" y="266"/>
                </a:lnTo>
                <a:lnTo>
                  <a:pt x="49" y="266"/>
                </a:lnTo>
                <a:lnTo>
                  <a:pt x="49" y="268"/>
                </a:lnTo>
                <a:lnTo>
                  <a:pt x="45" y="270"/>
                </a:lnTo>
                <a:lnTo>
                  <a:pt x="45" y="272"/>
                </a:lnTo>
                <a:lnTo>
                  <a:pt x="47" y="273"/>
                </a:lnTo>
                <a:lnTo>
                  <a:pt x="49" y="273"/>
                </a:lnTo>
                <a:lnTo>
                  <a:pt x="50" y="273"/>
                </a:lnTo>
                <a:lnTo>
                  <a:pt x="54" y="273"/>
                </a:lnTo>
                <a:lnTo>
                  <a:pt x="52" y="275"/>
                </a:lnTo>
                <a:lnTo>
                  <a:pt x="50" y="275"/>
                </a:lnTo>
                <a:lnTo>
                  <a:pt x="49" y="275"/>
                </a:lnTo>
                <a:lnTo>
                  <a:pt x="52" y="277"/>
                </a:lnTo>
                <a:lnTo>
                  <a:pt x="50" y="279"/>
                </a:lnTo>
                <a:lnTo>
                  <a:pt x="49" y="279"/>
                </a:lnTo>
                <a:lnTo>
                  <a:pt x="49" y="281"/>
                </a:lnTo>
                <a:lnTo>
                  <a:pt x="50" y="281"/>
                </a:lnTo>
                <a:lnTo>
                  <a:pt x="52" y="283"/>
                </a:lnTo>
                <a:lnTo>
                  <a:pt x="54" y="283"/>
                </a:lnTo>
                <a:lnTo>
                  <a:pt x="56" y="283"/>
                </a:lnTo>
                <a:lnTo>
                  <a:pt x="54" y="285"/>
                </a:lnTo>
                <a:lnTo>
                  <a:pt x="52" y="285"/>
                </a:lnTo>
                <a:lnTo>
                  <a:pt x="50" y="287"/>
                </a:lnTo>
                <a:lnTo>
                  <a:pt x="47" y="283"/>
                </a:lnTo>
                <a:lnTo>
                  <a:pt x="45" y="283"/>
                </a:lnTo>
                <a:lnTo>
                  <a:pt x="45" y="285"/>
                </a:lnTo>
                <a:lnTo>
                  <a:pt x="43" y="285"/>
                </a:lnTo>
                <a:lnTo>
                  <a:pt x="41" y="283"/>
                </a:lnTo>
                <a:lnTo>
                  <a:pt x="39" y="281"/>
                </a:lnTo>
                <a:lnTo>
                  <a:pt x="37" y="283"/>
                </a:lnTo>
                <a:lnTo>
                  <a:pt x="32" y="283"/>
                </a:lnTo>
                <a:lnTo>
                  <a:pt x="28" y="281"/>
                </a:lnTo>
                <a:lnTo>
                  <a:pt x="24" y="281"/>
                </a:lnTo>
                <a:lnTo>
                  <a:pt x="22" y="283"/>
                </a:lnTo>
                <a:lnTo>
                  <a:pt x="22" y="285"/>
                </a:lnTo>
                <a:lnTo>
                  <a:pt x="20" y="285"/>
                </a:lnTo>
                <a:lnTo>
                  <a:pt x="18" y="287"/>
                </a:lnTo>
                <a:lnTo>
                  <a:pt x="17" y="288"/>
                </a:lnTo>
                <a:lnTo>
                  <a:pt x="11" y="288"/>
                </a:lnTo>
                <a:lnTo>
                  <a:pt x="9" y="290"/>
                </a:lnTo>
                <a:lnTo>
                  <a:pt x="7" y="290"/>
                </a:lnTo>
                <a:lnTo>
                  <a:pt x="5" y="292"/>
                </a:lnTo>
                <a:lnTo>
                  <a:pt x="3" y="296"/>
                </a:lnTo>
                <a:lnTo>
                  <a:pt x="5" y="296"/>
                </a:lnTo>
                <a:lnTo>
                  <a:pt x="3" y="300"/>
                </a:lnTo>
                <a:lnTo>
                  <a:pt x="0" y="302"/>
                </a:lnTo>
                <a:lnTo>
                  <a:pt x="0" y="303"/>
                </a:lnTo>
                <a:lnTo>
                  <a:pt x="0" y="305"/>
                </a:lnTo>
                <a:lnTo>
                  <a:pt x="0" y="309"/>
                </a:lnTo>
                <a:lnTo>
                  <a:pt x="2" y="311"/>
                </a:lnTo>
                <a:lnTo>
                  <a:pt x="5" y="311"/>
                </a:lnTo>
                <a:lnTo>
                  <a:pt x="7" y="307"/>
                </a:lnTo>
                <a:lnTo>
                  <a:pt x="7" y="307"/>
                </a:lnTo>
                <a:lnTo>
                  <a:pt x="7" y="309"/>
                </a:lnTo>
                <a:lnTo>
                  <a:pt x="5" y="311"/>
                </a:lnTo>
                <a:lnTo>
                  <a:pt x="7" y="313"/>
                </a:lnTo>
                <a:lnTo>
                  <a:pt x="9" y="309"/>
                </a:lnTo>
                <a:lnTo>
                  <a:pt x="9" y="305"/>
                </a:lnTo>
                <a:lnTo>
                  <a:pt x="11" y="300"/>
                </a:lnTo>
                <a:lnTo>
                  <a:pt x="13" y="298"/>
                </a:lnTo>
                <a:lnTo>
                  <a:pt x="15" y="296"/>
                </a:lnTo>
                <a:lnTo>
                  <a:pt x="11" y="303"/>
                </a:lnTo>
                <a:lnTo>
                  <a:pt x="11" y="305"/>
                </a:lnTo>
                <a:lnTo>
                  <a:pt x="11" y="307"/>
                </a:lnTo>
                <a:lnTo>
                  <a:pt x="11" y="311"/>
                </a:lnTo>
                <a:lnTo>
                  <a:pt x="9" y="313"/>
                </a:lnTo>
                <a:lnTo>
                  <a:pt x="9" y="315"/>
                </a:lnTo>
                <a:lnTo>
                  <a:pt x="11" y="315"/>
                </a:lnTo>
                <a:lnTo>
                  <a:pt x="13" y="317"/>
                </a:lnTo>
                <a:lnTo>
                  <a:pt x="17" y="317"/>
                </a:lnTo>
                <a:lnTo>
                  <a:pt x="17" y="315"/>
                </a:lnTo>
                <a:lnTo>
                  <a:pt x="17" y="313"/>
                </a:lnTo>
                <a:lnTo>
                  <a:pt x="18" y="311"/>
                </a:lnTo>
                <a:lnTo>
                  <a:pt x="20" y="307"/>
                </a:lnTo>
                <a:lnTo>
                  <a:pt x="20" y="307"/>
                </a:lnTo>
                <a:lnTo>
                  <a:pt x="20" y="309"/>
                </a:lnTo>
                <a:lnTo>
                  <a:pt x="20" y="309"/>
                </a:lnTo>
                <a:lnTo>
                  <a:pt x="20" y="315"/>
                </a:lnTo>
                <a:lnTo>
                  <a:pt x="20" y="317"/>
                </a:lnTo>
                <a:lnTo>
                  <a:pt x="20" y="318"/>
                </a:lnTo>
                <a:lnTo>
                  <a:pt x="22" y="320"/>
                </a:lnTo>
                <a:lnTo>
                  <a:pt x="24" y="322"/>
                </a:lnTo>
                <a:lnTo>
                  <a:pt x="26" y="320"/>
                </a:lnTo>
                <a:lnTo>
                  <a:pt x="26" y="317"/>
                </a:lnTo>
                <a:lnTo>
                  <a:pt x="24" y="317"/>
                </a:lnTo>
                <a:lnTo>
                  <a:pt x="26" y="317"/>
                </a:lnTo>
                <a:lnTo>
                  <a:pt x="28" y="317"/>
                </a:lnTo>
                <a:lnTo>
                  <a:pt x="30" y="315"/>
                </a:lnTo>
                <a:lnTo>
                  <a:pt x="30" y="311"/>
                </a:lnTo>
                <a:lnTo>
                  <a:pt x="28" y="311"/>
                </a:lnTo>
                <a:lnTo>
                  <a:pt x="28" y="307"/>
                </a:lnTo>
                <a:lnTo>
                  <a:pt x="30" y="309"/>
                </a:lnTo>
                <a:lnTo>
                  <a:pt x="32" y="313"/>
                </a:lnTo>
                <a:lnTo>
                  <a:pt x="32" y="315"/>
                </a:lnTo>
                <a:lnTo>
                  <a:pt x="30" y="318"/>
                </a:lnTo>
                <a:lnTo>
                  <a:pt x="28" y="318"/>
                </a:lnTo>
                <a:lnTo>
                  <a:pt x="26" y="320"/>
                </a:lnTo>
                <a:lnTo>
                  <a:pt x="28" y="322"/>
                </a:lnTo>
                <a:lnTo>
                  <a:pt x="30" y="322"/>
                </a:lnTo>
                <a:lnTo>
                  <a:pt x="30" y="324"/>
                </a:lnTo>
                <a:lnTo>
                  <a:pt x="32" y="324"/>
                </a:lnTo>
                <a:lnTo>
                  <a:pt x="34" y="324"/>
                </a:lnTo>
                <a:lnTo>
                  <a:pt x="37" y="328"/>
                </a:lnTo>
                <a:lnTo>
                  <a:pt x="39" y="328"/>
                </a:lnTo>
                <a:lnTo>
                  <a:pt x="39" y="332"/>
                </a:lnTo>
                <a:lnTo>
                  <a:pt x="47" y="332"/>
                </a:lnTo>
                <a:lnTo>
                  <a:pt x="49" y="332"/>
                </a:lnTo>
                <a:lnTo>
                  <a:pt x="50" y="332"/>
                </a:lnTo>
                <a:lnTo>
                  <a:pt x="50" y="330"/>
                </a:lnTo>
                <a:lnTo>
                  <a:pt x="49" y="326"/>
                </a:lnTo>
                <a:lnTo>
                  <a:pt x="47" y="320"/>
                </a:lnTo>
                <a:lnTo>
                  <a:pt x="49" y="317"/>
                </a:lnTo>
                <a:lnTo>
                  <a:pt x="50" y="315"/>
                </a:lnTo>
                <a:lnTo>
                  <a:pt x="50" y="317"/>
                </a:lnTo>
                <a:lnTo>
                  <a:pt x="52" y="320"/>
                </a:lnTo>
                <a:lnTo>
                  <a:pt x="52" y="324"/>
                </a:lnTo>
                <a:lnTo>
                  <a:pt x="52" y="324"/>
                </a:lnTo>
                <a:lnTo>
                  <a:pt x="54" y="324"/>
                </a:lnTo>
                <a:lnTo>
                  <a:pt x="54" y="324"/>
                </a:lnTo>
                <a:lnTo>
                  <a:pt x="58" y="324"/>
                </a:lnTo>
                <a:lnTo>
                  <a:pt x="58" y="322"/>
                </a:lnTo>
                <a:lnTo>
                  <a:pt x="58" y="320"/>
                </a:lnTo>
                <a:lnTo>
                  <a:pt x="60" y="318"/>
                </a:lnTo>
                <a:lnTo>
                  <a:pt x="62" y="315"/>
                </a:lnTo>
                <a:lnTo>
                  <a:pt x="62" y="313"/>
                </a:lnTo>
                <a:lnTo>
                  <a:pt x="64" y="313"/>
                </a:lnTo>
                <a:lnTo>
                  <a:pt x="64" y="317"/>
                </a:lnTo>
                <a:lnTo>
                  <a:pt x="64" y="318"/>
                </a:lnTo>
                <a:lnTo>
                  <a:pt x="62" y="320"/>
                </a:lnTo>
                <a:lnTo>
                  <a:pt x="62" y="324"/>
                </a:lnTo>
                <a:lnTo>
                  <a:pt x="64" y="324"/>
                </a:lnTo>
                <a:lnTo>
                  <a:pt x="64" y="328"/>
                </a:lnTo>
                <a:lnTo>
                  <a:pt x="66" y="330"/>
                </a:lnTo>
                <a:lnTo>
                  <a:pt x="69" y="328"/>
                </a:lnTo>
                <a:lnTo>
                  <a:pt x="71" y="324"/>
                </a:lnTo>
                <a:lnTo>
                  <a:pt x="69" y="320"/>
                </a:lnTo>
                <a:lnTo>
                  <a:pt x="71" y="317"/>
                </a:lnTo>
                <a:lnTo>
                  <a:pt x="73" y="313"/>
                </a:lnTo>
                <a:lnTo>
                  <a:pt x="77" y="313"/>
                </a:lnTo>
                <a:lnTo>
                  <a:pt x="73" y="317"/>
                </a:lnTo>
                <a:lnTo>
                  <a:pt x="73" y="318"/>
                </a:lnTo>
                <a:lnTo>
                  <a:pt x="73" y="322"/>
                </a:lnTo>
                <a:lnTo>
                  <a:pt x="71" y="328"/>
                </a:lnTo>
                <a:lnTo>
                  <a:pt x="71" y="330"/>
                </a:lnTo>
                <a:lnTo>
                  <a:pt x="75" y="332"/>
                </a:lnTo>
                <a:lnTo>
                  <a:pt x="77" y="332"/>
                </a:lnTo>
                <a:lnTo>
                  <a:pt x="81" y="333"/>
                </a:lnTo>
                <a:lnTo>
                  <a:pt x="83" y="332"/>
                </a:lnTo>
                <a:lnTo>
                  <a:pt x="83" y="328"/>
                </a:lnTo>
                <a:lnTo>
                  <a:pt x="84" y="326"/>
                </a:lnTo>
                <a:lnTo>
                  <a:pt x="83" y="324"/>
                </a:lnTo>
                <a:lnTo>
                  <a:pt x="81" y="318"/>
                </a:lnTo>
                <a:lnTo>
                  <a:pt x="83" y="313"/>
                </a:lnTo>
                <a:lnTo>
                  <a:pt x="83" y="309"/>
                </a:lnTo>
                <a:lnTo>
                  <a:pt x="84" y="313"/>
                </a:lnTo>
                <a:lnTo>
                  <a:pt x="84" y="315"/>
                </a:lnTo>
                <a:lnTo>
                  <a:pt x="83" y="318"/>
                </a:lnTo>
                <a:lnTo>
                  <a:pt x="84" y="322"/>
                </a:lnTo>
                <a:lnTo>
                  <a:pt x="88" y="324"/>
                </a:lnTo>
                <a:lnTo>
                  <a:pt x="90" y="324"/>
                </a:lnTo>
                <a:lnTo>
                  <a:pt x="86" y="326"/>
                </a:lnTo>
                <a:lnTo>
                  <a:pt x="86" y="330"/>
                </a:lnTo>
                <a:lnTo>
                  <a:pt x="86" y="332"/>
                </a:lnTo>
                <a:lnTo>
                  <a:pt x="90" y="333"/>
                </a:lnTo>
                <a:lnTo>
                  <a:pt x="92" y="330"/>
                </a:lnTo>
                <a:lnTo>
                  <a:pt x="96" y="335"/>
                </a:lnTo>
                <a:lnTo>
                  <a:pt x="96" y="337"/>
                </a:lnTo>
                <a:lnTo>
                  <a:pt x="94" y="341"/>
                </a:lnTo>
                <a:lnTo>
                  <a:pt x="92" y="343"/>
                </a:lnTo>
                <a:lnTo>
                  <a:pt x="92" y="345"/>
                </a:lnTo>
                <a:lnTo>
                  <a:pt x="94" y="346"/>
                </a:lnTo>
                <a:lnTo>
                  <a:pt x="98" y="346"/>
                </a:lnTo>
                <a:lnTo>
                  <a:pt x="99" y="345"/>
                </a:lnTo>
                <a:lnTo>
                  <a:pt x="101" y="346"/>
                </a:lnTo>
                <a:lnTo>
                  <a:pt x="107" y="343"/>
                </a:lnTo>
                <a:lnTo>
                  <a:pt x="109" y="343"/>
                </a:lnTo>
                <a:lnTo>
                  <a:pt x="111" y="343"/>
                </a:lnTo>
                <a:lnTo>
                  <a:pt x="116" y="339"/>
                </a:lnTo>
                <a:lnTo>
                  <a:pt x="118" y="339"/>
                </a:lnTo>
                <a:lnTo>
                  <a:pt x="120" y="333"/>
                </a:lnTo>
                <a:lnTo>
                  <a:pt x="122" y="333"/>
                </a:lnTo>
                <a:lnTo>
                  <a:pt x="124" y="333"/>
                </a:lnTo>
                <a:lnTo>
                  <a:pt x="124" y="337"/>
                </a:lnTo>
                <a:lnTo>
                  <a:pt x="122" y="341"/>
                </a:lnTo>
                <a:lnTo>
                  <a:pt x="124" y="343"/>
                </a:lnTo>
                <a:lnTo>
                  <a:pt x="126" y="339"/>
                </a:lnTo>
                <a:lnTo>
                  <a:pt x="128" y="335"/>
                </a:lnTo>
                <a:lnTo>
                  <a:pt x="131" y="333"/>
                </a:lnTo>
                <a:lnTo>
                  <a:pt x="135" y="333"/>
                </a:lnTo>
                <a:lnTo>
                  <a:pt x="139" y="328"/>
                </a:lnTo>
                <a:lnTo>
                  <a:pt x="139" y="322"/>
                </a:lnTo>
                <a:lnTo>
                  <a:pt x="139" y="320"/>
                </a:lnTo>
                <a:lnTo>
                  <a:pt x="139" y="317"/>
                </a:lnTo>
                <a:lnTo>
                  <a:pt x="137" y="317"/>
                </a:lnTo>
                <a:lnTo>
                  <a:pt x="137" y="317"/>
                </a:lnTo>
                <a:lnTo>
                  <a:pt x="133" y="317"/>
                </a:lnTo>
                <a:lnTo>
                  <a:pt x="130" y="318"/>
                </a:lnTo>
                <a:lnTo>
                  <a:pt x="128" y="320"/>
                </a:lnTo>
                <a:lnTo>
                  <a:pt x="126" y="322"/>
                </a:lnTo>
                <a:lnTo>
                  <a:pt x="128" y="318"/>
                </a:lnTo>
                <a:lnTo>
                  <a:pt x="128" y="317"/>
                </a:lnTo>
                <a:lnTo>
                  <a:pt x="126" y="317"/>
                </a:lnTo>
                <a:lnTo>
                  <a:pt x="124" y="315"/>
                </a:lnTo>
                <a:lnTo>
                  <a:pt x="126" y="313"/>
                </a:lnTo>
                <a:lnTo>
                  <a:pt x="128" y="313"/>
                </a:lnTo>
                <a:lnTo>
                  <a:pt x="130" y="307"/>
                </a:lnTo>
                <a:lnTo>
                  <a:pt x="131" y="305"/>
                </a:lnTo>
                <a:lnTo>
                  <a:pt x="130" y="302"/>
                </a:lnTo>
                <a:lnTo>
                  <a:pt x="126" y="300"/>
                </a:lnTo>
                <a:lnTo>
                  <a:pt x="120" y="302"/>
                </a:lnTo>
                <a:lnTo>
                  <a:pt x="116" y="305"/>
                </a:lnTo>
                <a:lnTo>
                  <a:pt x="118" y="302"/>
                </a:lnTo>
                <a:lnTo>
                  <a:pt x="116" y="298"/>
                </a:lnTo>
                <a:lnTo>
                  <a:pt x="113" y="294"/>
                </a:lnTo>
                <a:lnTo>
                  <a:pt x="109" y="296"/>
                </a:lnTo>
                <a:lnTo>
                  <a:pt x="109" y="298"/>
                </a:lnTo>
                <a:lnTo>
                  <a:pt x="107" y="296"/>
                </a:lnTo>
                <a:lnTo>
                  <a:pt x="103" y="302"/>
                </a:lnTo>
                <a:lnTo>
                  <a:pt x="99" y="302"/>
                </a:lnTo>
                <a:lnTo>
                  <a:pt x="101" y="296"/>
                </a:lnTo>
                <a:lnTo>
                  <a:pt x="99" y="294"/>
                </a:lnTo>
                <a:lnTo>
                  <a:pt x="101" y="294"/>
                </a:lnTo>
                <a:lnTo>
                  <a:pt x="103" y="294"/>
                </a:lnTo>
                <a:lnTo>
                  <a:pt x="107" y="292"/>
                </a:lnTo>
                <a:lnTo>
                  <a:pt x="109" y="294"/>
                </a:lnTo>
                <a:lnTo>
                  <a:pt x="109" y="292"/>
                </a:lnTo>
                <a:lnTo>
                  <a:pt x="107" y="288"/>
                </a:lnTo>
                <a:lnTo>
                  <a:pt x="109" y="287"/>
                </a:lnTo>
                <a:lnTo>
                  <a:pt x="109" y="281"/>
                </a:lnTo>
                <a:lnTo>
                  <a:pt x="109" y="279"/>
                </a:lnTo>
                <a:lnTo>
                  <a:pt x="113" y="275"/>
                </a:lnTo>
                <a:lnTo>
                  <a:pt x="113" y="277"/>
                </a:lnTo>
                <a:lnTo>
                  <a:pt x="113" y="279"/>
                </a:lnTo>
                <a:lnTo>
                  <a:pt x="113" y="281"/>
                </a:lnTo>
                <a:lnTo>
                  <a:pt x="111" y="283"/>
                </a:lnTo>
                <a:lnTo>
                  <a:pt x="113" y="290"/>
                </a:lnTo>
                <a:lnTo>
                  <a:pt x="120" y="300"/>
                </a:lnTo>
                <a:lnTo>
                  <a:pt x="124" y="300"/>
                </a:lnTo>
                <a:lnTo>
                  <a:pt x="124" y="298"/>
                </a:lnTo>
                <a:lnTo>
                  <a:pt x="130" y="298"/>
                </a:lnTo>
                <a:lnTo>
                  <a:pt x="137" y="303"/>
                </a:lnTo>
                <a:lnTo>
                  <a:pt x="139" y="302"/>
                </a:lnTo>
                <a:lnTo>
                  <a:pt x="141" y="298"/>
                </a:lnTo>
                <a:lnTo>
                  <a:pt x="143" y="296"/>
                </a:lnTo>
                <a:lnTo>
                  <a:pt x="145" y="296"/>
                </a:lnTo>
                <a:lnTo>
                  <a:pt x="143" y="298"/>
                </a:lnTo>
                <a:lnTo>
                  <a:pt x="145" y="298"/>
                </a:lnTo>
                <a:lnTo>
                  <a:pt x="148" y="296"/>
                </a:lnTo>
                <a:lnTo>
                  <a:pt x="148" y="294"/>
                </a:lnTo>
                <a:lnTo>
                  <a:pt x="150" y="292"/>
                </a:lnTo>
                <a:lnTo>
                  <a:pt x="150" y="294"/>
                </a:lnTo>
                <a:lnTo>
                  <a:pt x="154" y="292"/>
                </a:lnTo>
                <a:lnTo>
                  <a:pt x="154" y="288"/>
                </a:lnTo>
                <a:lnTo>
                  <a:pt x="160" y="287"/>
                </a:lnTo>
                <a:lnTo>
                  <a:pt x="160" y="283"/>
                </a:lnTo>
                <a:lnTo>
                  <a:pt x="158" y="283"/>
                </a:lnTo>
                <a:lnTo>
                  <a:pt x="156" y="283"/>
                </a:lnTo>
                <a:lnTo>
                  <a:pt x="158" y="279"/>
                </a:lnTo>
                <a:lnTo>
                  <a:pt x="160" y="273"/>
                </a:lnTo>
                <a:lnTo>
                  <a:pt x="163" y="272"/>
                </a:lnTo>
                <a:lnTo>
                  <a:pt x="171" y="273"/>
                </a:lnTo>
                <a:lnTo>
                  <a:pt x="173" y="275"/>
                </a:lnTo>
                <a:lnTo>
                  <a:pt x="179" y="275"/>
                </a:lnTo>
                <a:lnTo>
                  <a:pt x="180" y="273"/>
                </a:lnTo>
                <a:lnTo>
                  <a:pt x="182" y="273"/>
                </a:lnTo>
                <a:lnTo>
                  <a:pt x="186" y="277"/>
                </a:lnTo>
                <a:lnTo>
                  <a:pt x="188" y="275"/>
                </a:lnTo>
                <a:lnTo>
                  <a:pt x="192" y="273"/>
                </a:lnTo>
                <a:lnTo>
                  <a:pt x="194" y="272"/>
                </a:lnTo>
                <a:lnTo>
                  <a:pt x="194" y="270"/>
                </a:lnTo>
                <a:lnTo>
                  <a:pt x="190" y="270"/>
                </a:lnTo>
                <a:lnTo>
                  <a:pt x="180" y="264"/>
                </a:lnTo>
                <a:lnTo>
                  <a:pt x="180" y="262"/>
                </a:lnTo>
                <a:lnTo>
                  <a:pt x="182" y="260"/>
                </a:lnTo>
                <a:lnTo>
                  <a:pt x="186" y="260"/>
                </a:lnTo>
                <a:lnTo>
                  <a:pt x="186" y="262"/>
                </a:lnTo>
                <a:lnTo>
                  <a:pt x="190" y="262"/>
                </a:lnTo>
                <a:lnTo>
                  <a:pt x="196" y="266"/>
                </a:lnTo>
                <a:lnTo>
                  <a:pt x="197" y="266"/>
                </a:lnTo>
                <a:lnTo>
                  <a:pt x="201" y="262"/>
                </a:lnTo>
                <a:lnTo>
                  <a:pt x="203" y="262"/>
                </a:lnTo>
                <a:lnTo>
                  <a:pt x="205" y="260"/>
                </a:lnTo>
                <a:lnTo>
                  <a:pt x="203" y="257"/>
                </a:lnTo>
                <a:lnTo>
                  <a:pt x="199" y="253"/>
                </a:lnTo>
                <a:lnTo>
                  <a:pt x="197" y="253"/>
                </a:lnTo>
                <a:lnTo>
                  <a:pt x="197" y="251"/>
                </a:lnTo>
                <a:lnTo>
                  <a:pt x="194" y="249"/>
                </a:lnTo>
                <a:lnTo>
                  <a:pt x="194" y="247"/>
                </a:lnTo>
                <a:lnTo>
                  <a:pt x="197" y="247"/>
                </a:lnTo>
                <a:lnTo>
                  <a:pt x="199" y="249"/>
                </a:lnTo>
                <a:lnTo>
                  <a:pt x="199" y="251"/>
                </a:lnTo>
                <a:lnTo>
                  <a:pt x="203" y="253"/>
                </a:lnTo>
                <a:lnTo>
                  <a:pt x="205" y="253"/>
                </a:lnTo>
                <a:lnTo>
                  <a:pt x="207" y="253"/>
                </a:lnTo>
                <a:lnTo>
                  <a:pt x="212" y="249"/>
                </a:lnTo>
                <a:lnTo>
                  <a:pt x="212" y="249"/>
                </a:lnTo>
                <a:lnTo>
                  <a:pt x="214" y="245"/>
                </a:lnTo>
                <a:lnTo>
                  <a:pt x="218" y="238"/>
                </a:lnTo>
                <a:lnTo>
                  <a:pt x="218" y="236"/>
                </a:lnTo>
                <a:lnTo>
                  <a:pt x="216" y="234"/>
                </a:lnTo>
                <a:lnTo>
                  <a:pt x="212" y="230"/>
                </a:lnTo>
                <a:lnTo>
                  <a:pt x="211" y="232"/>
                </a:lnTo>
                <a:lnTo>
                  <a:pt x="207" y="232"/>
                </a:lnTo>
                <a:lnTo>
                  <a:pt x="203" y="232"/>
                </a:lnTo>
                <a:lnTo>
                  <a:pt x="205" y="230"/>
                </a:lnTo>
                <a:lnTo>
                  <a:pt x="207" y="228"/>
                </a:lnTo>
                <a:lnTo>
                  <a:pt x="212" y="228"/>
                </a:lnTo>
                <a:lnTo>
                  <a:pt x="212" y="227"/>
                </a:lnTo>
                <a:lnTo>
                  <a:pt x="207" y="223"/>
                </a:lnTo>
                <a:lnTo>
                  <a:pt x="205" y="221"/>
                </a:lnTo>
                <a:lnTo>
                  <a:pt x="201" y="223"/>
                </a:lnTo>
                <a:lnTo>
                  <a:pt x="199" y="221"/>
                </a:lnTo>
                <a:lnTo>
                  <a:pt x="199" y="223"/>
                </a:lnTo>
                <a:lnTo>
                  <a:pt x="196" y="223"/>
                </a:lnTo>
                <a:lnTo>
                  <a:pt x="196" y="223"/>
                </a:lnTo>
                <a:lnTo>
                  <a:pt x="194" y="223"/>
                </a:lnTo>
                <a:lnTo>
                  <a:pt x="192" y="223"/>
                </a:lnTo>
                <a:lnTo>
                  <a:pt x="192" y="221"/>
                </a:lnTo>
                <a:lnTo>
                  <a:pt x="192" y="219"/>
                </a:lnTo>
                <a:lnTo>
                  <a:pt x="186" y="215"/>
                </a:lnTo>
                <a:lnTo>
                  <a:pt x="186" y="213"/>
                </a:lnTo>
                <a:lnTo>
                  <a:pt x="188" y="215"/>
                </a:lnTo>
                <a:lnTo>
                  <a:pt x="194" y="217"/>
                </a:lnTo>
                <a:lnTo>
                  <a:pt x="196" y="219"/>
                </a:lnTo>
                <a:lnTo>
                  <a:pt x="196" y="221"/>
                </a:lnTo>
                <a:lnTo>
                  <a:pt x="201" y="219"/>
                </a:lnTo>
                <a:lnTo>
                  <a:pt x="207" y="219"/>
                </a:lnTo>
                <a:lnTo>
                  <a:pt x="211" y="221"/>
                </a:lnTo>
                <a:lnTo>
                  <a:pt x="212" y="221"/>
                </a:lnTo>
                <a:lnTo>
                  <a:pt x="212" y="217"/>
                </a:lnTo>
                <a:lnTo>
                  <a:pt x="205" y="215"/>
                </a:lnTo>
                <a:lnTo>
                  <a:pt x="199" y="215"/>
                </a:lnTo>
                <a:lnTo>
                  <a:pt x="194" y="213"/>
                </a:lnTo>
                <a:lnTo>
                  <a:pt x="196" y="212"/>
                </a:lnTo>
                <a:lnTo>
                  <a:pt x="197" y="212"/>
                </a:lnTo>
                <a:lnTo>
                  <a:pt x="201" y="213"/>
                </a:lnTo>
                <a:lnTo>
                  <a:pt x="209" y="213"/>
                </a:lnTo>
                <a:lnTo>
                  <a:pt x="212" y="215"/>
                </a:lnTo>
                <a:lnTo>
                  <a:pt x="214" y="217"/>
                </a:lnTo>
                <a:lnTo>
                  <a:pt x="214" y="221"/>
                </a:lnTo>
                <a:lnTo>
                  <a:pt x="214" y="223"/>
                </a:lnTo>
                <a:lnTo>
                  <a:pt x="220" y="227"/>
                </a:lnTo>
                <a:lnTo>
                  <a:pt x="224" y="228"/>
                </a:lnTo>
                <a:lnTo>
                  <a:pt x="226" y="230"/>
                </a:lnTo>
                <a:lnTo>
                  <a:pt x="228" y="230"/>
                </a:lnTo>
                <a:lnTo>
                  <a:pt x="229" y="228"/>
                </a:lnTo>
                <a:lnTo>
                  <a:pt x="229" y="225"/>
                </a:lnTo>
                <a:lnTo>
                  <a:pt x="229" y="223"/>
                </a:lnTo>
                <a:lnTo>
                  <a:pt x="228" y="221"/>
                </a:lnTo>
                <a:lnTo>
                  <a:pt x="231" y="219"/>
                </a:lnTo>
                <a:lnTo>
                  <a:pt x="229" y="217"/>
                </a:lnTo>
                <a:lnTo>
                  <a:pt x="220" y="215"/>
                </a:lnTo>
                <a:lnTo>
                  <a:pt x="218" y="215"/>
                </a:lnTo>
                <a:lnTo>
                  <a:pt x="216" y="215"/>
                </a:lnTo>
                <a:lnTo>
                  <a:pt x="212" y="212"/>
                </a:lnTo>
                <a:lnTo>
                  <a:pt x="209" y="212"/>
                </a:lnTo>
                <a:lnTo>
                  <a:pt x="207" y="210"/>
                </a:lnTo>
                <a:lnTo>
                  <a:pt x="205" y="210"/>
                </a:lnTo>
                <a:lnTo>
                  <a:pt x="203" y="210"/>
                </a:lnTo>
                <a:lnTo>
                  <a:pt x="201" y="210"/>
                </a:lnTo>
                <a:lnTo>
                  <a:pt x="201" y="208"/>
                </a:lnTo>
                <a:lnTo>
                  <a:pt x="197" y="206"/>
                </a:lnTo>
                <a:lnTo>
                  <a:pt x="196" y="204"/>
                </a:lnTo>
                <a:lnTo>
                  <a:pt x="199" y="202"/>
                </a:lnTo>
                <a:lnTo>
                  <a:pt x="201" y="204"/>
                </a:lnTo>
                <a:lnTo>
                  <a:pt x="205" y="206"/>
                </a:lnTo>
                <a:lnTo>
                  <a:pt x="205" y="202"/>
                </a:lnTo>
                <a:lnTo>
                  <a:pt x="205" y="202"/>
                </a:lnTo>
                <a:lnTo>
                  <a:pt x="205" y="200"/>
                </a:lnTo>
                <a:lnTo>
                  <a:pt x="207" y="202"/>
                </a:lnTo>
                <a:lnTo>
                  <a:pt x="209" y="206"/>
                </a:lnTo>
                <a:lnTo>
                  <a:pt x="211" y="208"/>
                </a:lnTo>
                <a:lnTo>
                  <a:pt x="220" y="210"/>
                </a:lnTo>
                <a:lnTo>
                  <a:pt x="220" y="208"/>
                </a:lnTo>
                <a:lnTo>
                  <a:pt x="216" y="202"/>
                </a:lnTo>
                <a:lnTo>
                  <a:pt x="212" y="200"/>
                </a:lnTo>
                <a:lnTo>
                  <a:pt x="211" y="199"/>
                </a:lnTo>
                <a:lnTo>
                  <a:pt x="209" y="197"/>
                </a:lnTo>
                <a:lnTo>
                  <a:pt x="211" y="195"/>
                </a:lnTo>
                <a:lnTo>
                  <a:pt x="212" y="199"/>
                </a:lnTo>
                <a:lnTo>
                  <a:pt x="218" y="199"/>
                </a:lnTo>
                <a:lnTo>
                  <a:pt x="220" y="199"/>
                </a:lnTo>
                <a:lnTo>
                  <a:pt x="220" y="202"/>
                </a:lnTo>
                <a:lnTo>
                  <a:pt x="222" y="202"/>
                </a:lnTo>
                <a:lnTo>
                  <a:pt x="224" y="206"/>
                </a:lnTo>
                <a:lnTo>
                  <a:pt x="228" y="206"/>
                </a:lnTo>
                <a:lnTo>
                  <a:pt x="229" y="208"/>
                </a:lnTo>
                <a:lnTo>
                  <a:pt x="231" y="208"/>
                </a:lnTo>
                <a:lnTo>
                  <a:pt x="233" y="206"/>
                </a:lnTo>
                <a:lnTo>
                  <a:pt x="235" y="206"/>
                </a:lnTo>
                <a:lnTo>
                  <a:pt x="239" y="210"/>
                </a:lnTo>
                <a:lnTo>
                  <a:pt x="239" y="208"/>
                </a:lnTo>
                <a:lnTo>
                  <a:pt x="241" y="206"/>
                </a:lnTo>
                <a:lnTo>
                  <a:pt x="243" y="204"/>
                </a:lnTo>
                <a:lnTo>
                  <a:pt x="244" y="208"/>
                </a:lnTo>
                <a:lnTo>
                  <a:pt x="248" y="208"/>
                </a:lnTo>
                <a:lnTo>
                  <a:pt x="250" y="206"/>
                </a:lnTo>
                <a:lnTo>
                  <a:pt x="250" y="197"/>
                </a:lnTo>
                <a:lnTo>
                  <a:pt x="243" y="191"/>
                </a:lnTo>
                <a:lnTo>
                  <a:pt x="239" y="189"/>
                </a:lnTo>
                <a:lnTo>
                  <a:pt x="239" y="191"/>
                </a:lnTo>
                <a:lnTo>
                  <a:pt x="237" y="189"/>
                </a:lnTo>
                <a:lnTo>
                  <a:pt x="237" y="187"/>
                </a:lnTo>
                <a:lnTo>
                  <a:pt x="243" y="187"/>
                </a:lnTo>
                <a:lnTo>
                  <a:pt x="244" y="189"/>
                </a:lnTo>
                <a:lnTo>
                  <a:pt x="246" y="187"/>
                </a:lnTo>
                <a:lnTo>
                  <a:pt x="248" y="189"/>
                </a:lnTo>
                <a:lnTo>
                  <a:pt x="248" y="193"/>
                </a:lnTo>
                <a:lnTo>
                  <a:pt x="250" y="193"/>
                </a:lnTo>
                <a:lnTo>
                  <a:pt x="254" y="195"/>
                </a:lnTo>
                <a:lnTo>
                  <a:pt x="254" y="200"/>
                </a:lnTo>
                <a:lnTo>
                  <a:pt x="256" y="202"/>
                </a:lnTo>
                <a:lnTo>
                  <a:pt x="260" y="202"/>
                </a:lnTo>
                <a:lnTo>
                  <a:pt x="260" y="204"/>
                </a:lnTo>
                <a:lnTo>
                  <a:pt x="269" y="204"/>
                </a:lnTo>
                <a:lnTo>
                  <a:pt x="273" y="204"/>
                </a:lnTo>
                <a:lnTo>
                  <a:pt x="278" y="199"/>
                </a:lnTo>
                <a:lnTo>
                  <a:pt x="278" y="197"/>
                </a:lnTo>
                <a:lnTo>
                  <a:pt x="276" y="195"/>
                </a:lnTo>
                <a:lnTo>
                  <a:pt x="275" y="197"/>
                </a:lnTo>
                <a:lnTo>
                  <a:pt x="273" y="195"/>
                </a:lnTo>
                <a:lnTo>
                  <a:pt x="275" y="193"/>
                </a:lnTo>
                <a:lnTo>
                  <a:pt x="278" y="193"/>
                </a:lnTo>
                <a:lnTo>
                  <a:pt x="284" y="193"/>
                </a:lnTo>
                <a:lnTo>
                  <a:pt x="286" y="191"/>
                </a:lnTo>
                <a:lnTo>
                  <a:pt x="288" y="189"/>
                </a:lnTo>
                <a:lnTo>
                  <a:pt x="286" y="185"/>
                </a:lnTo>
                <a:lnTo>
                  <a:pt x="276" y="185"/>
                </a:lnTo>
                <a:lnTo>
                  <a:pt x="271" y="184"/>
                </a:lnTo>
                <a:lnTo>
                  <a:pt x="271" y="182"/>
                </a:lnTo>
                <a:lnTo>
                  <a:pt x="275" y="182"/>
                </a:lnTo>
                <a:lnTo>
                  <a:pt x="275" y="180"/>
                </a:lnTo>
                <a:lnTo>
                  <a:pt x="276" y="180"/>
                </a:lnTo>
                <a:lnTo>
                  <a:pt x="276" y="184"/>
                </a:lnTo>
                <a:lnTo>
                  <a:pt x="278" y="184"/>
                </a:lnTo>
                <a:lnTo>
                  <a:pt x="280" y="182"/>
                </a:lnTo>
                <a:lnTo>
                  <a:pt x="286" y="184"/>
                </a:lnTo>
                <a:lnTo>
                  <a:pt x="288" y="182"/>
                </a:lnTo>
                <a:lnTo>
                  <a:pt x="292" y="185"/>
                </a:lnTo>
                <a:lnTo>
                  <a:pt x="293" y="184"/>
                </a:lnTo>
                <a:lnTo>
                  <a:pt x="297" y="182"/>
                </a:lnTo>
                <a:lnTo>
                  <a:pt x="295" y="178"/>
                </a:lnTo>
                <a:lnTo>
                  <a:pt x="292" y="176"/>
                </a:lnTo>
                <a:lnTo>
                  <a:pt x="293" y="174"/>
                </a:lnTo>
                <a:lnTo>
                  <a:pt x="295" y="172"/>
                </a:lnTo>
                <a:lnTo>
                  <a:pt x="293" y="167"/>
                </a:lnTo>
                <a:lnTo>
                  <a:pt x="297" y="169"/>
                </a:lnTo>
                <a:lnTo>
                  <a:pt x="297" y="172"/>
                </a:lnTo>
                <a:lnTo>
                  <a:pt x="295" y="174"/>
                </a:lnTo>
                <a:lnTo>
                  <a:pt x="295" y="176"/>
                </a:lnTo>
                <a:lnTo>
                  <a:pt x="299" y="176"/>
                </a:lnTo>
                <a:lnTo>
                  <a:pt x="301" y="176"/>
                </a:lnTo>
                <a:lnTo>
                  <a:pt x="309" y="176"/>
                </a:lnTo>
                <a:lnTo>
                  <a:pt x="310" y="172"/>
                </a:lnTo>
                <a:lnTo>
                  <a:pt x="314" y="170"/>
                </a:lnTo>
                <a:lnTo>
                  <a:pt x="314" y="167"/>
                </a:lnTo>
                <a:lnTo>
                  <a:pt x="314" y="165"/>
                </a:lnTo>
                <a:lnTo>
                  <a:pt x="318" y="165"/>
                </a:lnTo>
                <a:lnTo>
                  <a:pt x="320" y="163"/>
                </a:lnTo>
                <a:lnTo>
                  <a:pt x="322" y="163"/>
                </a:lnTo>
                <a:lnTo>
                  <a:pt x="325" y="161"/>
                </a:lnTo>
                <a:lnTo>
                  <a:pt x="331" y="161"/>
                </a:lnTo>
                <a:lnTo>
                  <a:pt x="335" y="157"/>
                </a:lnTo>
                <a:lnTo>
                  <a:pt x="341" y="155"/>
                </a:lnTo>
                <a:lnTo>
                  <a:pt x="344" y="154"/>
                </a:lnTo>
                <a:lnTo>
                  <a:pt x="346" y="154"/>
                </a:lnTo>
                <a:lnTo>
                  <a:pt x="350" y="152"/>
                </a:lnTo>
                <a:lnTo>
                  <a:pt x="352" y="152"/>
                </a:lnTo>
                <a:lnTo>
                  <a:pt x="357" y="150"/>
                </a:lnTo>
                <a:lnTo>
                  <a:pt x="361" y="146"/>
                </a:lnTo>
                <a:lnTo>
                  <a:pt x="363" y="146"/>
                </a:lnTo>
                <a:lnTo>
                  <a:pt x="367" y="142"/>
                </a:lnTo>
                <a:lnTo>
                  <a:pt x="373" y="140"/>
                </a:lnTo>
                <a:lnTo>
                  <a:pt x="374" y="140"/>
                </a:lnTo>
                <a:lnTo>
                  <a:pt x="380" y="137"/>
                </a:lnTo>
                <a:lnTo>
                  <a:pt x="382" y="133"/>
                </a:lnTo>
                <a:lnTo>
                  <a:pt x="386" y="127"/>
                </a:lnTo>
                <a:lnTo>
                  <a:pt x="380" y="127"/>
                </a:lnTo>
                <a:lnTo>
                  <a:pt x="376" y="127"/>
                </a:lnTo>
                <a:lnTo>
                  <a:pt x="373" y="127"/>
                </a:lnTo>
                <a:lnTo>
                  <a:pt x="369" y="127"/>
                </a:lnTo>
                <a:lnTo>
                  <a:pt x="365" y="133"/>
                </a:lnTo>
                <a:lnTo>
                  <a:pt x="356" y="135"/>
                </a:lnTo>
                <a:lnTo>
                  <a:pt x="344" y="135"/>
                </a:lnTo>
                <a:lnTo>
                  <a:pt x="339" y="135"/>
                </a:lnTo>
                <a:lnTo>
                  <a:pt x="329" y="135"/>
                </a:lnTo>
                <a:lnTo>
                  <a:pt x="325" y="137"/>
                </a:lnTo>
                <a:lnTo>
                  <a:pt x="325" y="133"/>
                </a:lnTo>
                <a:lnTo>
                  <a:pt x="322" y="135"/>
                </a:lnTo>
                <a:lnTo>
                  <a:pt x="324" y="131"/>
                </a:lnTo>
                <a:lnTo>
                  <a:pt x="325" y="131"/>
                </a:lnTo>
                <a:lnTo>
                  <a:pt x="329" y="131"/>
                </a:lnTo>
                <a:lnTo>
                  <a:pt x="331" y="129"/>
                </a:lnTo>
                <a:lnTo>
                  <a:pt x="333" y="131"/>
                </a:lnTo>
                <a:lnTo>
                  <a:pt x="337" y="133"/>
                </a:lnTo>
                <a:lnTo>
                  <a:pt x="342" y="131"/>
                </a:lnTo>
                <a:lnTo>
                  <a:pt x="346" y="131"/>
                </a:lnTo>
                <a:lnTo>
                  <a:pt x="356" y="129"/>
                </a:lnTo>
                <a:lnTo>
                  <a:pt x="369" y="124"/>
                </a:lnTo>
                <a:lnTo>
                  <a:pt x="373" y="122"/>
                </a:lnTo>
                <a:lnTo>
                  <a:pt x="371" y="120"/>
                </a:lnTo>
                <a:lnTo>
                  <a:pt x="363" y="118"/>
                </a:lnTo>
                <a:lnTo>
                  <a:pt x="352" y="118"/>
                </a:lnTo>
                <a:lnTo>
                  <a:pt x="350" y="114"/>
                </a:lnTo>
                <a:lnTo>
                  <a:pt x="356" y="116"/>
                </a:lnTo>
                <a:lnTo>
                  <a:pt x="359" y="116"/>
                </a:lnTo>
                <a:lnTo>
                  <a:pt x="357" y="114"/>
                </a:lnTo>
                <a:lnTo>
                  <a:pt x="354" y="110"/>
                </a:lnTo>
                <a:lnTo>
                  <a:pt x="354" y="107"/>
                </a:lnTo>
                <a:lnTo>
                  <a:pt x="357" y="110"/>
                </a:lnTo>
                <a:lnTo>
                  <a:pt x="361" y="116"/>
                </a:lnTo>
                <a:lnTo>
                  <a:pt x="363" y="116"/>
                </a:lnTo>
                <a:lnTo>
                  <a:pt x="365" y="114"/>
                </a:lnTo>
                <a:lnTo>
                  <a:pt x="367" y="116"/>
                </a:lnTo>
                <a:lnTo>
                  <a:pt x="374" y="118"/>
                </a:lnTo>
                <a:lnTo>
                  <a:pt x="376" y="120"/>
                </a:lnTo>
                <a:lnTo>
                  <a:pt x="378" y="118"/>
                </a:lnTo>
                <a:lnTo>
                  <a:pt x="382" y="120"/>
                </a:lnTo>
                <a:lnTo>
                  <a:pt x="386" y="118"/>
                </a:lnTo>
                <a:lnTo>
                  <a:pt x="382" y="118"/>
                </a:lnTo>
                <a:lnTo>
                  <a:pt x="378" y="116"/>
                </a:lnTo>
                <a:lnTo>
                  <a:pt x="378" y="114"/>
                </a:lnTo>
                <a:lnTo>
                  <a:pt x="384" y="114"/>
                </a:lnTo>
                <a:lnTo>
                  <a:pt x="388" y="116"/>
                </a:lnTo>
                <a:lnTo>
                  <a:pt x="391" y="120"/>
                </a:lnTo>
                <a:lnTo>
                  <a:pt x="393" y="118"/>
                </a:lnTo>
                <a:lnTo>
                  <a:pt x="395" y="116"/>
                </a:lnTo>
                <a:lnTo>
                  <a:pt x="397" y="118"/>
                </a:lnTo>
                <a:lnTo>
                  <a:pt x="403" y="118"/>
                </a:lnTo>
                <a:lnTo>
                  <a:pt x="406" y="116"/>
                </a:lnTo>
                <a:lnTo>
                  <a:pt x="410" y="114"/>
                </a:lnTo>
                <a:lnTo>
                  <a:pt x="414" y="112"/>
                </a:lnTo>
                <a:lnTo>
                  <a:pt x="423" y="107"/>
                </a:lnTo>
                <a:lnTo>
                  <a:pt x="425" y="105"/>
                </a:lnTo>
                <a:lnTo>
                  <a:pt x="425" y="103"/>
                </a:lnTo>
                <a:lnTo>
                  <a:pt x="429" y="103"/>
                </a:lnTo>
                <a:lnTo>
                  <a:pt x="431" y="103"/>
                </a:lnTo>
                <a:lnTo>
                  <a:pt x="433" y="101"/>
                </a:lnTo>
                <a:lnTo>
                  <a:pt x="438" y="99"/>
                </a:lnTo>
                <a:lnTo>
                  <a:pt x="444" y="92"/>
                </a:lnTo>
                <a:lnTo>
                  <a:pt x="444" y="84"/>
                </a:lnTo>
                <a:lnTo>
                  <a:pt x="444" y="79"/>
                </a:lnTo>
                <a:lnTo>
                  <a:pt x="442" y="75"/>
                </a:lnTo>
                <a:lnTo>
                  <a:pt x="438" y="73"/>
                </a:lnTo>
                <a:lnTo>
                  <a:pt x="437" y="73"/>
                </a:lnTo>
                <a:lnTo>
                  <a:pt x="435" y="73"/>
                </a:lnTo>
                <a:lnTo>
                  <a:pt x="433" y="73"/>
                </a:lnTo>
                <a:lnTo>
                  <a:pt x="431" y="77"/>
                </a:lnTo>
                <a:lnTo>
                  <a:pt x="427" y="77"/>
                </a:lnTo>
                <a:lnTo>
                  <a:pt x="427" y="77"/>
                </a:lnTo>
                <a:lnTo>
                  <a:pt x="431" y="71"/>
                </a:lnTo>
                <a:lnTo>
                  <a:pt x="431" y="67"/>
                </a:lnTo>
                <a:lnTo>
                  <a:pt x="435" y="67"/>
                </a:lnTo>
                <a:lnTo>
                  <a:pt x="435" y="62"/>
                </a:lnTo>
                <a:lnTo>
                  <a:pt x="433" y="58"/>
                </a:lnTo>
                <a:lnTo>
                  <a:pt x="433" y="58"/>
                </a:lnTo>
                <a:lnTo>
                  <a:pt x="435" y="56"/>
                </a:lnTo>
                <a:lnTo>
                  <a:pt x="437" y="49"/>
                </a:lnTo>
                <a:lnTo>
                  <a:pt x="433" y="49"/>
                </a:lnTo>
                <a:lnTo>
                  <a:pt x="429" y="49"/>
                </a:lnTo>
                <a:lnTo>
                  <a:pt x="429" y="52"/>
                </a:lnTo>
                <a:lnTo>
                  <a:pt x="427" y="54"/>
                </a:lnTo>
                <a:lnTo>
                  <a:pt x="425" y="54"/>
                </a:lnTo>
                <a:lnTo>
                  <a:pt x="423" y="52"/>
                </a:lnTo>
                <a:lnTo>
                  <a:pt x="425" y="51"/>
                </a:lnTo>
                <a:lnTo>
                  <a:pt x="425" y="49"/>
                </a:lnTo>
                <a:lnTo>
                  <a:pt x="427" y="47"/>
                </a:lnTo>
                <a:lnTo>
                  <a:pt x="425" y="45"/>
                </a:lnTo>
                <a:lnTo>
                  <a:pt x="423" y="47"/>
                </a:lnTo>
                <a:lnTo>
                  <a:pt x="422" y="51"/>
                </a:lnTo>
                <a:lnTo>
                  <a:pt x="420" y="52"/>
                </a:lnTo>
                <a:lnTo>
                  <a:pt x="418" y="51"/>
                </a:lnTo>
                <a:lnTo>
                  <a:pt x="420" y="47"/>
                </a:lnTo>
                <a:lnTo>
                  <a:pt x="420" y="45"/>
                </a:lnTo>
                <a:lnTo>
                  <a:pt x="416" y="45"/>
                </a:lnTo>
                <a:lnTo>
                  <a:pt x="410" y="47"/>
                </a:lnTo>
                <a:lnTo>
                  <a:pt x="408" y="51"/>
                </a:lnTo>
                <a:lnTo>
                  <a:pt x="405" y="51"/>
                </a:lnTo>
                <a:lnTo>
                  <a:pt x="405" y="51"/>
                </a:lnTo>
                <a:lnTo>
                  <a:pt x="403" y="54"/>
                </a:lnTo>
                <a:lnTo>
                  <a:pt x="399" y="54"/>
                </a:lnTo>
                <a:lnTo>
                  <a:pt x="397" y="52"/>
                </a:lnTo>
                <a:lnTo>
                  <a:pt x="389" y="52"/>
                </a:lnTo>
                <a:lnTo>
                  <a:pt x="384" y="52"/>
                </a:lnTo>
                <a:lnTo>
                  <a:pt x="388" y="51"/>
                </a:lnTo>
                <a:lnTo>
                  <a:pt x="389" y="49"/>
                </a:lnTo>
                <a:lnTo>
                  <a:pt x="391" y="51"/>
                </a:lnTo>
                <a:lnTo>
                  <a:pt x="395" y="51"/>
                </a:lnTo>
                <a:lnTo>
                  <a:pt x="399" y="47"/>
                </a:lnTo>
                <a:lnTo>
                  <a:pt x="403" y="47"/>
                </a:lnTo>
                <a:lnTo>
                  <a:pt x="406" y="43"/>
                </a:lnTo>
                <a:lnTo>
                  <a:pt x="412" y="39"/>
                </a:lnTo>
                <a:lnTo>
                  <a:pt x="414" y="37"/>
                </a:lnTo>
                <a:lnTo>
                  <a:pt x="414" y="37"/>
                </a:lnTo>
                <a:lnTo>
                  <a:pt x="410" y="37"/>
                </a:lnTo>
                <a:lnTo>
                  <a:pt x="405" y="34"/>
                </a:lnTo>
                <a:lnTo>
                  <a:pt x="403" y="30"/>
                </a:lnTo>
                <a:lnTo>
                  <a:pt x="401" y="30"/>
                </a:lnTo>
                <a:lnTo>
                  <a:pt x="399" y="32"/>
                </a:lnTo>
                <a:lnTo>
                  <a:pt x="397" y="34"/>
                </a:lnTo>
                <a:lnTo>
                  <a:pt x="395" y="34"/>
                </a:lnTo>
                <a:lnTo>
                  <a:pt x="395" y="32"/>
                </a:lnTo>
                <a:lnTo>
                  <a:pt x="397" y="30"/>
                </a:lnTo>
                <a:lnTo>
                  <a:pt x="397" y="26"/>
                </a:lnTo>
                <a:lnTo>
                  <a:pt x="391" y="28"/>
                </a:lnTo>
                <a:lnTo>
                  <a:pt x="389" y="30"/>
                </a:lnTo>
                <a:lnTo>
                  <a:pt x="388" y="30"/>
                </a:lnTo>
                <a:lnTo>
                  <a:pt x="386" y="26"/>
                </a:lnTo>
                <a:lnTo>
                  <a:pt x="384" y="26"/>
                </a:lnTo>
                <a:lnTo>
                  <a:pt x="382" y="28"/>
                </a:lnTo>
                <a:lnTo>
                  <a:pt x="380" y="26"/>
                </a:lnTo>
                <a:lnTo>
                  <a:pt x="382" y="24"/>
                </a:lnTo>
                <a:lnTo>
                  <a:pt x="382" y="22"/>
                </a:lnTo>
                <a:lnTo>
                  <a:pt x="382" y="22"/>
                </a:lnTo>
                <a:lnTo>
                  <a:pt x="384" y="21"/>
                </a:lnTo>
                <a:lnTo>
                  <a:pt x="382" y="19"/>
                </a:lnTo>
                <a:lnTo>
                  <a:pt x="376" y="17"/>
                </a:lnTo>
                <a:lnTo>
                  <a:pt x="371" y="15"/>
                </a:lnTo>
                <a:lnTo>
                  <a:pt x="369" y="15"/>
                </a:lnTo>
                <a:lnTo>
                  <a:pt x="365" y="19"/>
                </a:lnTo>
                <a:lnTo>
                  <a:pt x="363" y="21"/>
                </a:lnTo>
                <a:lnTo>
                  <a:pt x="361" y="22"/>
                </a:lnTo>
                <a:lnTo>
                  <a:pt x="359" y="19"/>
                </a:lnTo>
                <a:lnTo>
                  <a:pt x="363" y="15"/>
                </a:lnTo>
                <a:lnTo>
                  <a:pt x="363" y="13"/>
                </a:lnTo>
                <a:lnTo>
                  <a:pt x="359" y="13"/>
                </a:lnTo>
                <a:lnTo>
                  <a:pt x="356" y="11"/>
                </a:lnTo>
                <a:lnTo>
                  <a:pt x="354" y="11"/>
                </a:lnTo>
                <a:lnTo>
                  <a:pt x="350" y="13"/>
                </a:lnTo>
                <a:lnTo>
                  <a:pt x="346" y="17"/>
                </a:lnTo>
                <a:lnTo>
                  <a:pt x="342" y="22"/>
                </a:lnTo>
                <a:lnTo>
                  <a:pt x="339" y="22"/>
                </a:lnTo>
                <a:lnTo>
                  <a:pt x="339" y="21"/>
                </a:lnTo>
                <a:lnTo>
                  <a:pt x="341" y="17"/>
                </a:lnTo>
                <a:lnTo>
                  <a:pt x="341" y="13"/>
                </a:lnTo>
                <a:lnTo>
                  <a:pt x="339" y="11"/>
                </a:lnTo>
                <a:lnTo>
                  <a:pt x="339" y="7"/>
                </a:lnTo>
                <a:lnTo>
                  <a:pt x="333" y="6"/>
                </a:lnTo>
                <a:lnTo>
                  <a:pt x="329" y="7"/>
                </a:lnTo>
                <a:lnTo>
                  <a:pt x="325" y="6"/>
                </a:lnTo>
                <a:lnTo>
                  <a:pt x="324" y="2"/>
                </a:lnTo>
                <a:lnTo>
                  <a:pt x="320" y="2"/>
                </a:lnTo>
                <a:lnTo>
                  <a:pt x="316" y="4"/>
                </a:lnTo>
                <a:lnTo>
                  <a:pt x="312" y="2"/>
                </a:lnTo>
                <a:lnTo>
                  <a:pt x="310" y="2"/>
                </a:lnTo>
                <a:lnTo>
                  <a:pt x="309" y="0"/>
                </a:lnTo>
                <a:lnTo>
                  <a:pt x="307" y="2"/>
                </a:lnTo>
                <a:lnTo>
                  <a:pt x="305" y="6"/>
                </a:lnTo>
                <a:lnTo>
                  <a:pt x="309" y="13"/>
                </a:lnTo>
                <a:lnTo>
                  <a:pt x="307" y="19"/>
                </a:lnTo>
                <a:lnTo>
                  <a:pt x="307" y="24"/>
                </a:lnTo>
                <a:lnTo>
                  <a:pt x="305" y="24"/>
                </a:lnTo>
                <a:lnTo>
                  <a:pt x="303" y="24"/>
                </a:lnTo>
                <a:lnTo>
                  <a:pt x="299" y="26"/>
                </a:lnTo>
                <a:lnTo>
                  <a:pt x="297" y="24"/>
                </a:lnTo>
                <a:lnTo>
                  <a:pt x="299" y="21"/>
                </a:lnTo>
                <a:lnTo>
                  <a:pt x="297" y="17"/>
                </a:lnTo>
                <a:lnTo>
                  <a:pt x="299" y="13"/>
                </a:lnTo>
                <a:lnTo>
                  <a:pt x="299" y="9"/>
                </a:lnTo>
                <a:lnTo>
                  <a:pt x="299" y="7"/>
                </a:lnTo>
                <a:lnTo>
                  <a:pt x="295" y="11"/>
                </a:lnTo>
                <a:lnTo>
                  <a:pt x="293" y="13"/>
                </a:lnTo>
                <a:lnTo>
                  <a:pt x="292" y="13"/>
                </a:lnTo>
                <a:lnTo>
                  <a:pt x="290" y="13"/>
                </a:lnTo>
                <a:lnTo>
                  <a:pt x="292" y="7"/>
                </a:lnTo>
                <a:lnTo>
                  <a:pt x="290" y="6"/>
                </a:lnTo>
                <a:lnTo>
                  <a:pt x="290" y="7"/>
                </a:lnTo>
                <a:lnTo>
                  <a:pt x="286" y="11"/>
                </a:lnTo>
                <a:lnTo>
                  <a:pt x="284" y="11"/>
                </a:lnTo>
                <a:lnTo>
                  <a:pt x="284" y="9"/>
                </a:lnTo>
                <a:lnTo>
                  <a:pt x="286" y="7"/>
                </a:lnTo>
                <a:lnTo>
                  <a:pt x="286" y="4"/>
                </a:lnTo>
                <a:lnTo>
                  <a:pt x="284" y="2"/>
                </a:lnTo>
                <a:lnTo>
                  <a:pt x="276" y="0"/>
                </a:lnTo>
                <a:lnTo>
                  <a:pt x="275" y="4"/>
                </a:lnTo>
                <a:lnTo>
                  <a:pt x="271" y="4"/>
                </a:lnTo>
                <a:lnTo>
                  <a:pt x="269" y="4"/>
                </a:lnTo>
                <a:lnTo>
                  <a:pt x="271" y="7"/>
                </a:lnTo>
                <a:lnTo>
                  <a:pt x="273" y="7"/>
                </a:lnTo>
                <a:lnTo>
                  <a:pt x="275" y="9"/>
                </a:lnTo>
                <a:lnTo>
                  <a:pt x="271" y="9"/>
                </a:lnTo>
                <a:lnTo>
                  <a:pt x="271" y="11"/>
                </a:lnTo>
                <a:lnTo>
                  <a:pt x="271" y="13"/>
                </a:lnTo>
                <a:lnTo>
                  <a:pt x="275" y="17"/>
                </a:lnTo>
                <a:lnTo>
                  <a:pt x="275" y="19"/>
                </a:lnTo>
                <a:lnTo>
                  <a:pt x="275" y="19"/>
                </a:lnTo>
                <a:lnTo>
                  <a:pt x="276" y="22"/>
                </a:lnTo>
                <a:lnTo>
                  <a:pt x="278" y="24"/>
                </a:lnTo>
                <a:lnTo>
                  <a:pt x="278" y="24"/>
                </a:lnTo>
                <a:lnTo>
                  <a:pt x="276" y="26"/>
                </a:lnTo>
                <a:lnTo>
                  <a:pt x="276" y="26"/>
                </a:lnTo>
                <a:lnTo>
                  <a:pt x="271" y="21"/>
                </a:lnTo>
                <a:lnTo>
                  <a:pt x="269" y="21"/>
                </a:lnTo>
                <a:lnTo>
                  <a:pt x="267" y="22"/>
                </a:lnTo>
                <a:lnTo>
                  <a:pt x="267" y="26"/>
                </a:lnTo>
                <a:lnTo>
                  <a:pt x="265" y="24"/>
                </a:lnTo>
                <a:lnTo>
                  <a:pt x="265" y="21"/>
                </a:lnTo>
                <a:lnTo>
                  <a:pt x="265" y="15"/>
                </a:lnTo>
                <a:lnTo>
                  <a:pt x="263" y="13"/>
                </a:lnTo>
                <a:lnTo>
                  <a:pt x="263" y="7"/>
                </a:lnTo>
                <a:lnTo>
                  <a:pt x="263" y="7"/>
                </a:lnTo>
                <a:lnTo>
                  <a:pt x="261" y="7"/>
                </a:lnTo>
                <a:lnTo>
                  <a:pt x="258" y="4"/>
                </a:lnTo>
                <a:lnTo>
                  <a:pt x="256" y="4"/>
                </a:lnTo>
                <a:lnTo>
                  <a:pt x="254" y="7"/>
                </a:lnTo>
                <a:lnTo>
                  <a:pt x="254" y="13"/>
                </a:lnTo>
                <a:lnTo>
                  <a:pt x="254" y="19"/>
                </a:lnTo>
                <a:lnTo>
                  <a:pt x="256" y="24"/>
                </a:lnTo>
                <a:lnTo>
                  <a:pt x="256" y="28"/>
                </a:lnTo>
                <a:lnTo>
                  <a:pt x="256" y="30"/>
                </a:lnTo>
                <a:lnTo>
                  <a:pt x="256" y="34"/>
                </a:lnTo>
                <a:lnTo>
                  <a:pt x="256" y="36"/>
                </a:lnTo>
                <a:lnTo>
                  <a:pt x="254" y="32"/>
                </a:lnTo>
                <a:lnTo>
                  <a:pt x="252" y="28"/>
                </a:lnTo>
                <a:lnTo>
                  <a:pt x="252" y="26"/>
                </a:lnTo>
                <a:lnTo>
                  <a:pt x="252" y="22"/>
                </a:lnTo>
                <a:lnTo>
                  <a:pt x="250" y="19"/>
                </a:lnTo>
                <a:lnTo>
                  <a:pt x="250" y="13"/>
                </a:lnTo>
                <a:lnTo>
                  <a:pt x="244" y="9"/>
                </a:lnTo>
                <a:lnTo>
                  <a:pt x="243" y="11"/>
                </a:lnTo>
                <a:lnTo>
                  <a:pt x="241" y="13"/>
                </a:lnTo>
                <a:lnTo>
                  <a:pt x="239" y="15"/>
                </a:lnTo>
                <a:lnTo>
                  <a:pt x="241" y="19"/>
                </a:lnTo>
                <a:lnTo>
                  <a:pt x="246" y="22"/>
                </a:lnTo>
                <a:lnTo>
                  <a:pt x="246" y="26"/>
                </a:lnTo>
                <a:lnTo>
                  <a:pt x="241" y="24"/>
                </a:lnTo>
                <a:lnTo>
                  <a:pt x="239" y="24"/>
                </a:lnTo>
                <a:lnTo>
                  <a:pt x="237" y="24"/>
                </a:lnTo>
                <a:lnTo>
                  <a:pt x="235" y="26"/>
                </a:lnTo>
                <a:lnTo>
                  <a:pt x="237" y="32"/>
                </a:lnTo>
                <a:lnTo>
                  <a:pt x="235" y="34"/>
                </a:lnTo>
                <a:lnTo>
                  <a:pt x="233" y="36"/>
                </a:lnTo>
                <a:lnTo>
                  <a:pt x="231" y="39"/>
                </a:lnTo>
                <a:lnTo>
                  <a:pt x="228" y="39"/>
                </a:lnTo>
                <a:lnTo>
                  <a:pt x="228" y="37"/>
                </a:lnTo>
                <a:lnTo>
                  <a:pt x="228" y="36"/>
                </a:lnTo>
                <a:lnTo>
                  <a:pt x="226" y="36"/>
                </a:lnTo>
                <a:lnTo>
                  <a:pt x="224" y="39"/>
                </a:lnTo>
                <a:lnTo>
                  <a:pt x="222" y="39"/>
                </a:lnTo>
                <a:lnTo>
                  <a:pt x="220" y="34"/>
                </a:lnTo>
                <a:lnTo>
                  <a:pt x="222" y="28"/>
                </a:lnTo>
                <a:lnTo>
                  <a:pt x="222" y="26"/>
                </a:lnTo>
                <a:lnTo>
                  <a:pt x="214" y="24"/>
                </a:lnTo>
                <a:lnTo>
                  <a:pt x="214" y="22"/>
                </a:lnTo>
                <a:lnTo>
                  <a:pt x="216" y="21"/>
                </a:lnTo>
                <a:lnTo>
                  <a:pt x="216" y="17"/>
                </a:lnTo>
                <a:lnTo>
                  <a:pt x="214" y="15"/>
                </a:lnTo>
                <a:lnTo>
                  <a:pt x="209" y="15"/>
                </a:lnTo>
                <a:lnTo>
                  <a:pt x="207" y="15"/>
                </a:lnTo>
                <a:lnTo>
                  <a:pt x="203" y="15"/>
                </a:lnTo>
                <a:lnTo>
                  <a:pt x="203" y="19"/>
                </a:lnTo>
                <a:lnTo>
                  <a:pt x="205" y="21"/>
                </a:lnTo>
                <a:lnTo>
                  <a:pt x="205" y="26"/>
                </a:lnTo>
                <a:lnTo>
                  <a:pt x="203" y="28"/>
                </a:lnTo>
                <a:lnTo>
                  <a:pt x="199" y="28"/>
                </a:lnTo>
                <a:lnTo>
                  <a:pt x="197" y="28"/>
                </a:lnTo>
                <a:lnTo>
                  <a:pt x="194" y="26"/>
                </a:lnTo>
                <a:lnTo>
                  <a:pt x="192" y="26"/>
                </a:lnTo>
                <a:lnTo>
                  <a:pt x="190" y="30"/>
                </a:lnTo>
                <a:lnTo>
                  <a:pt x="192" y="32"/>
                </a:lnTo>
                <a:lnTo>
                  <a:pt x="194" y="34"/>
                </a:lnTo>
                <a:lnTo>
                  <a:pt x="196" y="37"/>
                </a:lnTo>
                <a:lnTo>
                  <a:pt x="196" y="39"/>
                </a:lnTo>
                <a:lnTo>
                  <a:pt x="197" y="43"/>
                </a:lnTo>
                <a:lnTo>
                  <a:pt x="199" y="43"/>
                </a:lnTo>
                <a:lnTo>
                  <a:pt x="201" y="47"/>
                </a:lnTo>
                <a:lnTo>
                  <a:pt x="201" y="51"/>
                </a:lnTo>
                <a:lnTo>
                  <a:pt x="199" y="52"/>
                </a:lnTo>
                <a:lnTo>
                  <a:pt x="201" y="49"/>
                </a:lnTo>
                <a:lnTo>
                  <a:pt x="199" y="49"/>
                </a:lnTo>
                <a:lnTo>
                  <a:pt x="197" y="52"/>
                </a:lnTo>
                <a:lnTo>
                  <a:pt x="196" y="51"/>
                </a:lnTo>
                <a:lnTo>
                  <a:pt x="196" y="47"/>
                </a:lnTo>
                <a:lnTo>
                  <a:pt x="196" y="47"/>
                </a:lnTo>
                <a:lnTo>
                  <a:pt x="196" y="45"/>
                </a:lnTo>
                <a:lnTo>
                  <a:pt x="194" y="47"/>
                </a:lnTo>
                <a:lnTo>
                  <a:pt x="192" y="47"/>
                </a:lnTo>
                <a:lnTo>
                  <a:pt x="192" y="51"/>
                </a:lnTo>
                <a:lnTo>
                  <a:pt x="190" y="52"/>
                </a:lnTo>
                <a:lnTo>
                  <a:pt x="190" y="51"/>
                </a:lnTo>
                <a:lnTo>
                  <a:pt x="188" y="49"/>
                </a:lnTo>
                <a:lnTo>
                  <a:pt x="188" y="45"/>
                </a:lnTo>
                <a:lnTo>
                  <a:pt x="188" y="41"/>
                </a:lnTo>
                <a:lnTo>
                  <a:pt x="186" y="37"/>
                </a:lnTo>
                <a:lnTo>
                  <a:pt x="184" y="37"/>
                </a:lnTo>
                <a:lnTo>
                  <a:pt x="180" y="43"/>
                </a:lnTo>
                <a:lnTo>
                  <a:pt x="179" y="43"/>
                </a:lnTo>
                <a:lnTo>
                  <a:pt x="179" y="47"/>
                </a:lnTo>
                <a:lnTo>
                  <a:pt x="180" y="49"/>
                </a:lnTo>
                <a:lnTo>
                  <a:pt x="179" y="51"/>
                </a:lnTo>
                <a:lnTo>
                  <a:pt x="177" y="49"/>
                </a:lnTo>
                <a:lnTo>
                  <a:pt x="177" y="47"/>
                </a:lnTo>
                <a:lnTo>
                  <a:pt x="175" y="43"/>
                </a:lnTo>
                <a:lnTo>
                  <a:pt x="177" y="41"/>
                </a:lnTo>
                <a:lnTo>
                  <a:pt x="175" y="37"/>
                </a:lnTo>
                <a:lnTo>
                  <a:pt x="173" y="36"/>
                </a:lnTo>
                <a:lnTo>
                  <a:pt x="173" y="32"/>
                </a:lnTo>
                <a:lnTo>
                  <a:pt x="173" y="28"/>
                </a:lnTo>
                <a:lnTo>
                  <a:pt x="171" y="28"/>
                </a:lnTo>
                <a:lnTo>
                  <a:pt x="165" y="32"/>
                </a:lnTo>
                <a:lnTo>
                  <a:pt x="163" y="32"/>
                </a:lnTo>
                <a:lnTo>
                  <a:pt x="163" y="36"/>
                </a:lnTo>
                <a:lnTo>
                  <a:pt x="163" y="39"/>
                </a:lnTo>
                <a:lnTo>
                  <a:pt x="163" y="39"/>
                </a:lnTo>
                <a:lnTo>
                  <a:pt x="163" y="43"/>
                </a:lnTo>
                <a:lnTo>
                  <a:pt x="162" y="43"/>
                </a:lnTo>
                <a:lnTo>
                  <a:pt x="160" y="41"/>
                </a:lnTo>
                <a:lnTo>
                  <a:pt x="162" y="39"/>
                </a:lnTo>
                <a:lnTo>
                  <a:pt x="160" y="39"/>
                </a:lnTo>
                <a:lnTo>
                  <a:pt x="158" y="41"/>
                </a:lnTo>
                <a:lnTo>
                  <a:pt x="156" y="45"/>
                </a:lnTo>
                <a:lnTo>
                  <a:pt x="154" y="47"/>
                </a:lnTo>
                <a:lnTo>
                  <a:pt x="154" y="39"/>
                </a:lnTo>
                <a:lnTo>
                  <a:pt x="156" y="37"/>
                </a:lnTo>
                <a:lnTo>
                  <a:pt x="156" y="34"/>
                </a:lnTo>
                <a:lnTo>
                  <a:pt x="152" y="34"/>
                </a:lnTo>
                <a:lnTo>
                  <a:pt x="152" y="36"/>
                </a:lnTo>
                <a:lnTo>
                  <a:pt x="145" y="36"/>
                </a:lnTo>
                <a:lnTo>
                  <a:pt x="139" y="37"/>
                </a:lnTo>
                <a:lnTo>
                  <a:pt x="137" y="37"/>
                </a:lnTo>
                <a:lnTo>
                  <a:pt x="133" y="39"/>
                </a:lnTo>
                <a:lnTo>
                  <a:pt x="131" y="43"/>
                </a:lnTo>
                <a:lnTo>
                  <a:pt x="128" y="43"/>
                </a:lnTo>
                <a:lnTo>
                  <a:pt x="124" y="43"/>
                </a:lnTo>
                <a:lnTo>
                  <a:pt x="124" y="47"/>
                </a:lnTo>
                <a:lnTo>
                  <a:pt x="122" y="47"/>
                </a:lnTo>
                <a:lnTo>
                  <a:pt x="120" y="47"/>
                </a:lnTo>
                <a:lnTo>
                  <a:pt x="122" y="51"/>
                </a:lnTo>
                <a:lnTo>
                  <a:pt x="124" y="5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E2D1057B-8705-47BF-A878-AA25FC046EE1}"/>
              </a:ext>
            </a:extLst>
          </p:cNvPr>
          <p:cNvSpPr>
            <a:spLocks/>
          </p:cNvSpPr>
          <p:nvPr/>
        </p:nvSpPr>
        <p:spPr bwMode="auto">
          <a:xfrm>
            <a:off x="4379840" y="2952794"/>
            <a:ext cx="48557" cy="51794"/>
          </a:xfrm>
          <a:custGeom>
            <a:avLst/>
            <a:gdLst>
              <a:gd name="T0" fmla="*/ 2 w 30"/>
              <a:gd name="T1" fmla="*/ 28 h 32"/>
              <a:gd name="T2" fmla="*/ 8 w 30"/>
              <a:gd name="T3" fmla="*/ 30 h 32"/>
              <a:gd name="T4" fmla="*/ 10 w 30"/>
              <a:gd name="T5" fmla="*/ 32 h 32"/>
              <a:gd name="T6" fmla="*/ 10 w 30"/>
              <a:gd name="T7" fmla="*/ 32 h 32"/>
              <a:gd name="T8" fmla="*/ 10 w 30"/>
              <a:gd name="T9" fmla="*/ 28 h 32"/>
              <a:gd name="T10" fmla="*/ 11 w 30"/>
              <a:gd name="T11" fmla="*/ 28 h 32"/>
              <a:gd name="T12" fmla="*/ 13 w 30"/>
              <a:gd name="T13" fmla="*/ 30 h 32"/>
              <a:gd name="T14" fmla="*/ 15 w 30"/>
              <a:gd name="T15" fmla="*/ 30 h 32"/>
              <a:gd name="T16" fmla="*/ 21 w 30"/>
              <a:gd name="T17" fmla="*/ 27 h 32"/>
              <a:gd name="T18" fmla="*/ 25 w 30"/>
              <a:gd name="T19" fmla="*/ 27 h 32"/>
              <a:gd name="T20" fmla="*/ 27 w 30"/>
              <a:gd name="T21" fmla="*/ 25 h 32"/>
              <a:gd name="T22" fmla="*/ 30 w 30"/>
              <a:gd name="T23" fmla="*/ 25 h 32"/>
              <a:gd name="T24" fmla="*/ 28 w 30"/>
              <a:gd name="T25" fmla="*/ 23 h 32"/>
              <a:gd name="T26" fmla="*/ 28 w 30"/>
              <a:gd name="T27" fmla="*/ 19 h 32"/>
              <a:gd name="T28" fmla="*/ 25 w 30"/>
              <a:gd name="T29" fmla="*/ 17 h 32"/>
              <a:gd name="T30" fmla="*/ 23 w 30"/>
              <a:gd name="T31" fmla="*/ 19 h 32"/>
              <a:gd name="T32" fmla="*/ 23 w 30"/>
              <a:gd name="T33" fmla="*/ 21 h 32"/>
              <a:gd name="T34" fmla="*/ 21 w 30"/>
              <a:gd name="T35" fmla="*/ 23 h 32"/>
              <a:gd name="T36" fmla="*/ 21 w 30"/>
              <a:gd name="T37" fmla="*/ 21 h 32"/>
              <a:gd name="T38" fmla="*/ 23 w 30"/>
              <a:gd name="T39" fmla="*/ 19 h 32"/>
              <a:gd name="T40" fmla="*/ 21 w 30"/>
              <a:gd name="T41" fmla="*/ 15 h 32"/>
              <a:gd name="T42" fmla="*/ 17 w 30"/>
              <a:gd name="T43" fmla="*/ 15 h 32"/>
              <a:gd name="T44" fmla="*/ 19 w 30"/>
              <a:gd name="T45" fmla="*/ 13 h 32"/>
              <a:gd name="T46" fmla="*/ 23 w 30"/>
              <a:gd name="T47" fmla="*/ 6 h 32"/>
              <a:gd name="T48" fmla="*/ 23 w 30"/>
              <a:gd name="T49" fmla="*/ 4 h 32"/>
              <a:gd name="T50" fmla="*/ 21 w 30"/>
              <a:gd name="T51" fmla="*/ 4 h 32"/>
              <a:gd name="T52" fmla="*/ 21 w 30"/>
              <a:gd name="T53" fmla="*/ 2 h 32"/>
              <a:gd name="T54" fmla="*/ 21 w 30"/>
              <a:gd name="T55" fmla="*/ 0 h 32"/>
              <a:gd name="T56" fmla="*/ 19 w 30"/>
              <a:gd name="T57" fmla="*/ 0 h 32"/>
              <a:gd name="T58" fmla="*/ 17 w 30"/>
              <a:gd name="T59" fmla="*/ 4 h 32"/>
              <a:gd name="T60" fmla="*/ 13 w 30"/>
              <a:gd name="T61" fmla="*/ 6 h 32"/>
              <a:gd name="T62" fmla="*/ 11 w 30"/>
              <a:gd name="T63" fmla="*/ 10 h 32"/>
              <a:gd name="T64" fmla="*/ 10 w 30"/>
              <a:gd name="T65" fmla="*/ 12 h 32"/>
              <a:gd name="T66" fmla="*/ 8 w 30"/>
              <a:gd name="T67" fmla="*/ 17 h 32"/>
              <a:gd name="T68" fmla="*/ 2 w 30"/>
              <a:gd name="T69" fmla="*/ 19 h 32"/>
              <a:gd name="T70" fmla="*/ 0 w 30"/>
              <a:gd name="T71" fmla="*/ 21 h 32"/>
              <a:gd name="T72" fmla="*/ 2 w 30"/>
              <a:gd name="T73" fmla="*/ 25 h 32"/>
              <a:gd name="T74" fmla="*/ 2 w 30"/>
              <a:gd name="T75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" h="32">
                <a:moveTo>
                  <a:pt x="2" y="28"/>
                </a:moveTo>
                <a:lnTo>
                  <a:pt x="8" y="30"/>
                </a:lnTo>
                <a:lnTo>
                  <a:pt x="10" y="32"/>
                </a:lnTo>
                <a:lnTo>
                  <a:pt x="10" y="32"/>
                </a:lnTo>
                <a:lnTo>
                  <a:pt x="10" y="28"/>
                </a:lnTo>
                <a:lnTo>
                  <a:pt x="11" y="28"/>
                </a:lnTo>
                <a:lnTo>
                  <a:pt x="13" y="30"/>
                </a:lnTo>
                <a:lnTo>
                  <a:pt x="15" y="30"/>
                </a:lnTo>
                <a:lnTo>
                  <a:pt x="21" y="27"/>
                </a:lnTo>
                <a:lnTo>
                  <a:pt x="25" y="27"/>
                </a:lnTo>
                <a:lnTo>
                  <a:pt x="27" y="25"/>
                </a:lnTo>
                <a:lnTo>
                  <a:pt x="30" y="25"/>
                </a:lnTo>
                <a:lnTo>
                  <a:pt x="28" y="23"/>
                </a:lnTo>
                <a:lnTo>
                  <a:pt x="28" y="19"/>
                </a:lnTo>
                <a:lnTo>
                  <a:pt x="25" y="17"/>
                </a:lnTo>
                <a:lnTo>
                  <a:pt x="23" y="19"/>
                </a:lnTo>
                <a:lnTo>
                  <a:pt x="23" y="21"/>
                </a:lnTo>
                <a:lnTo>
                  <a:pt x="21" y="23"/>
                </a:lnTo>
                <a:lnTo>
                  <a:pt x="21" y="21"/>
                </a:lnTo>
                <a:lnTo>
                  <a:pt x="23" y="19"/>
                </a:lnTo>
                <a:lnTo>
                  <a:pt x="21" y="15"/>
                </a:lnTo>
                <a:lnTo>
                  <a:pt x="17" y="15"/>
                </a:lnTo>
                <a:lnTo>
                  <a:pt x="19" y="13"/>
                </a:lnTo>
                <a:lnTo>
                  <a:pt x="23" y="6"/>
                </a:lnTo>
                <a:lnTo>
                  <a:pt x="23" y="4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19" y="0"/>
                </a:lnTo>
                <a:lnTo>
                  <a:pt x="17" y="4"/>
                </a:lnTo>
                <a:lnTo>
                  <a:pt x="13" y="6"/>
                </a:lnTo>
                <a:lnTo>
                  <a:pt x="11" y="10"/>
                </a:lnTo>
                <a:lnTo>
                  <a:pt x="10" y="12"/>
                </a:lnTo>
                <a:lnTo>
                  <a:pt x="8" y="17"/>
                </a:lnTo>
                <a:lnTo>
                  <a:pt x="2" y="19"/>
                </a:lnTo>
                <a:lnTo>
                  <a:pt x="0" y="21"/>
                </a:lnTo>
                <a:lnTo>
                  <a:pt x="2" y="25"/>
                </a:lnTo>
                <a:lnTo>
                  <a:pt x="2" y="2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D7A4CEAE-BD16-4473-8C5E-8987B9D30C39}"/>
              </a:ext>
            </a:extLst>
          </p:cNvPr>
          <p:cNvSpPr>
            <a:spLocks/>
          </p:cNvSpPr>
          <p:nvPr/>
        </p:nvSpPr>
        <p:spPr bwMode="auto">
          <a:xfrm>
            <a:off x="4447819" y="2792557"/>
            <a:ext cx="166711" cy="181278"/>
          </a:xfrm>
          <a:custGeom>
            <a:avLst/>
            <a:gdLst>
              <a:gd name="T0" fmla="*/ 94 w 103"/>
              <a:gd name="T1" fmla="*/ 56 h 112"/>
              <a:gd name="T2" fmla="*/ 84 w 103"/>
              <a:gd name="T3" fmla="*/ 49 h 112"/>
              <a:gd name="T4" fmla="*/ 81 w 103"/>
              <a:gd name="T5" fmla="*/ 52 h 112"/>
              <a:gd name="T6" fmla="*/ 75 w 103"/>
              <a:gd name="T7" fmla="*/ 51 h 112"/>
              <a:gd name="T8" fmla="*/ 69 w 103"/>
              <a:gd name="T9" fmla="*/ 56 h 112"/>
              <a:gd name="T10" fmla="*/ 66 w 103"/>
              <a:gd name="T11" fmla="*/ 52 h 112"/>
              <a:gd name="T12" fmla="*/ 60 w 103"/>
              <a:gd name="T13" fmla="*/ 49 h 112"/>
              <a:gd name="T14" fmla="*/ 60 w 103"/>
              <a:gd name="T15" fmla="*/ 43 h 112"/>
              <a:gd name="T16" fmla="*/ 64 w 103"/>
              <a:gd name="T17" fmla="*/ 39 h 112"/>
              <a:gd name="T18" fmla="*/ 60 w 103"/>
              <a:gd name="T19" fmla="*/ 36 h 112"/>
              <a:gd name="T20" fmla="*/ 54 w 103"/>
              <a:gd name="T21" fmla="*/ 34 h 112"/>
              <a:gd name="T22" fmla="*/ 45 w 103"/>
              <a:gd name="T23" fmla="*/ 41 h 112"/>
              <a:gd name="T24" fmla="*/ 52 w 103"/>
              <a:gd name="T25" fmla="*/ 28 h 112"/>
              <a:gd name="T26" fmla="*/ 60 w 103"/>
              <a:gd name="T27" fmla="*/ 19 h 112"/>
              <a:gd name="T28" fmla="*/ 67 w 103"/>
              <a:gd name="T29" fmla="*/ 13 h 112"/>
              <a:gd name="T30" fmla="*/ 64 w 103"/>
              <a:gd name="T31" fmla="*/ 6 h 112"/>
              <a:gd name="T32" fmla="*/ 71 w 103"/>
              <a:gd name="T33" fmla="*/ 2 h 112"/>
              <a:gd name="T34" fmla="*/ 64 w 103"/>
              <a:gd name="T35" fmla="*/ 2 h 112"/>
              <a:gd name="T36" fmla="*/ 50 w 103"/>
              <a:gd name="T37" fmla="*/ 11 h 112"/>
              <a:gd name="T38" fmla="*/ 43 w 103"/>
              <a:gd name="T39" fmla="*/ 19 h 112"/>
              <a:gd name="T40" fmla="*/ 41 w 103"/>
              <a:gd name="T41" fmla="*/ 26 h 112"/>
              <a:gd name="T42" fmla="*/ 35 w 103"/>
              <a:gd name="T43" fmla="*/ 32 h 112"/>
              <a:gd name="T44" fmla="*/ 30 w 103"/>
              <a:gd name="T45" fmla="*/ 47 h 112"/>
              <a:gd name="T46" fmla="*/ 26 w 103"/>
              <a:gd name="T47" fmla="*/ 52 h 112"/>
              <a:gd name="T48" fmla="*/ 17 w 103"/>
              <a:gd name="T49" fmla="*/ 58 h 112"/>
              <a:gd name="T50" fmla="*/ 11 w 103"/>
              <a:gd name="T51" fmla="*/ 60 h 112"/>
              <a:gd name="T52" fmla="*/ 5 w 103"/>
              <a:gd name="T53" fmla="*/ 67 h 112"/>
              <a:gd name="T54" fmla="*/ 5 w 103"/>
              <a:gd name="T55" fmla="*/ 77 h 112"/>
              <a:gd name="T56" fmla="*/ 1 w 103"/>
              <a:gd name="T57" fmla="*/ 86 h 112"/>
              <a:gd name="T58" fmla="*/ 17 w 103"/>
              <a:gd name="T59" fmla="*/ 82 h 112"/>
              <a:gd name="T60" fmla="*/ 30 w 103"/>
              <a:gd name="T61" fmla="*/ 86 h 112"/>
              <a:gd name="T62" fmla="*/ 39 w 103"/>
              <a:gd name="T63" fmla="*/ 86 h 112"/>
              <a:gd name="T64" fmla="*/ 49 w 103"/>
              <a:gd name="T65" fmla="*/ 86 h 112"/>
              <a:gd name="T66" fmla="*/ 50 w 103"/>
              <a:gd name="T67" fmla="*/ 84 h 112"/>
              <a:gd name="T68" fmla="*/ 52 w 103"/>
              <a:gd name="T69" fmla="*/ 86 h 112"/>
              <a:gd name="T70" fmla="*/ 50 w 103"/>
              <a:gd name="T71" fmla="*/ 90 h 112"/>
              <a:gd name="T72" fmla="*/ 60 w 103"/>
              <a:gd name="T73" fmla="*/ 88 h 112"/>
              <a:gd name="T74" fmla="*/ 71 w 103"/>
              <a:gd name="T75" fmla="*/ 88 h 112"/>
              <a:gd name="T76" fmla="*/ 60 w 103"/>
              <a:gd name="T77" fmla="*/ 96 h 112"/>
              <a:gd name="T78" fmla="*/ 50 w 103"/>
              <a:gd name="T79" fmla="*/ 101 h 112"/>
              <a:gd name="T80" fmla="*/ 56 w 103"/>
              <a:gd name="T81" fmla="*/ 103 h 112"/>
              <a:gd name="T82" fmla="*/ 64 w 103"/>
              <a:gd name="T83" fmla="*/ 99 h 112"/>
              <a:gd name="T84" fmla="*/ 71 w 103"/>
              <a:gd name="T85" fmla="*/ 96 h 112"/>
              <a:gd name="T86" fmla="*/ 79 w 103"/>
              <a:gd name="T87" fmla="*/ 82 h 112"/>
              <a:gd name="T88" fmla="*/ 82 w 103"/>
              <a:gd name="T89" fmla="*/ 94 h 112"/>
              <a:gd name="T90" fmla="*/ 77 w 103"/>
              <a:gd name="T91" fmla="*/ 109 h 112"/>
              <a:gd name="T92" fmla="*/ 90 w 103"/>
              <a:gd name="T93" fmla="*/ 99 h 112"/>
              <a:gd name="T94" fmla="*/ 86 w 103"/>
              <a:gd name="T95" fmla="*/ 112 h 112"/>
              <a:gd name="T96" fmla="*/ 96 w 103"/>
              <a:gd name="T97" fmla="*/ 111 h 112"/>
              <a:gd name="T98" fmla="*/ 98 w 103"/>
              <a:gd name="T99" fmla="*/ 101 h 112"/>
              <a:gd name="T100" fmla="*/ 101 w 103"/>
              <a:gd name="T101" fmla="*/ 88 h 112"/>
              <a:gd name="T102" fmla="*/ 94 w 103"/>
              <a:gd name="T103" fmla="*/ 86 h 112"/>
              <a:gd name="T104" fmla="*/ 99 w 103"/>
              <a:gd name="T105" fmla="*/ 81 h 112"/>
              <a:gd name="T106" fmla="*/ 88 w 103"/>
              <a:gd name="T107" fmla="*/ 90 h 112"/>
              <a:gd name="T108" fmla="*/ 86 w 103"/>
              <a:gd name="T109" fmla="*/ 84 h 112"/>
              <a:gd name="T110" fmla="*/ 84 w 103"/>
              <a:gd name="T111" fmla="*/ 79 h 112"/>
              <a:gd name="T112" fmla="*/ 96 w 103"/>
              <a:gd name="T113" fmla="*/ 71 h 112"/>
              <a:gd name="T114" fmla="*/ 96 w 103"/>
              <a:gd name="T115" fmla="*/ 67 h 112"/>
              <a:gd name="T116" fmla="*/ 88 w 103"/>
              <a:gd name="T117" fmla="*/ 73 h 112"/>
              <a:gd name="T118" fmla="*/ 82 w 103"/>
              <a:gd name="T119" fmla="*/ 73 h 112"/>
              <a:gd name="T120" fmla="*/ 86 w 103"/>
              <a:gd name="T121" fmla="*/ 66 h 112"/>
              <a:gd name="T122" fmla="*/ 84 w 103"/>
              <a:gd name="T123" fmla="*/ 6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3" h="112">
                <a:moveTo>
                  <a:pt x="84" y="62"/>
                </a:moveTo>
                <a:lnTo>
                  <a:pt x="86" y="62"/>
                </a:lnTo>
                <a:lnTo>
                  <a:pt x="90" y="60"/>
                </a:lnTo>
                <a:lnTo>
                  <a:pt x="90" y="58"/>
                </a:lnTo>
                <a:lnTo>
                  <a:pt x="92" y="58"/>
                </a:lnTo>
                <a:lnTo>
                  <a:pt x="94" y="58"/>
                </a:lnTo>
                <a:lnTo>
                  <a:pt x="94" y="56"/>
                </a:lnTo>
                <a:lnTo>
                  <a:pt x="96" y="54"/>
                </a:lnTo>
                <a:lnTo>
                  <a:pt x="96" y="52"/>
                </a:lnTo>
                <a:lnTo>
                  <a:pt x="94" y="51"/>
                </a:lnTo>
                <a:lnTo>
                  <a:pt x="90" y="49"/>
                </a:lnTo>
                <a:lnTo>
                  <a:pt x="88" y="49"/>
                </a:lnTo>
                <a:lnTo>
                  <a:pt x="84" y="49"/>
                </a:lnTo>
                <a:lnTo>
                  <a:pt x="84" y="49"/>
                </a:lnTo>
                <a:lnTo>
                  <a:pt x="84" y="51"/>
                </a:lnTo>
                <a:lnTo>
                  <a:pt x="82" y="52"/>
                </a:lnTo>
                <a:lnTo>
                  <a:pt x="82" y="56"/>
                </a:lnTo>
                <a:lnTo>
                  <a:pt x="81" y="56"/>
                </a:lnTo>
                <a:lnTo>
                  <a:pt x="81" y="56"/>
                </a:lnTo>
                <a:lnTo>
                  <a:pt x="81" y="52"/>
                </a:lnTo>
                <a:lnTo>
                  <a:pt x="81" y="52"/>
                </a:lnTo>
                <a:lnTo>
                  <a:pt x="82" y="51"/>
                </a:lnTo>
                <a:lnTo>
                  <a:pt x="82" y="49"/>
                </a:lnTo>
                <a:lnTo>
                  <a:pt x="82" y="47"/>
                </a:lnTo>
                <a:lnTo>
                  <a:pt x="79" y="49"/>
                </a:lnTo>
                <a:lnTo>
                  <a:pt x="79" y="51"/>
                </a:lnTo>
                <a:lnTo>
                  <a:pt x="77" y="52"/>
                </a:lnTo>
                <a:lnTo>
                  <a:pt x="75" y="51"/>
                </a:lnTo>
                <a:lnTo>
                  <a:pt x="75" y="52"/>
                </a:lnTo>
                <a:lnTo>
                  <a:pt x="73" y="52"/>
                </a:lnTo>
                <a:lnTo>
                  <a:pt x="71" y="52"/>
                </a:lnTo>
                <a:lnTo>
                  <a:pt x="69" y="54"/>
                </a:lnTo>
                <a:lnTo>
                  <a:pt x="69" y="56"/>
                </a:lnTo>
                <a:lnTo>
                  <a:pt x="67" y="58"/>
                </a:lnTo>
                <a:lnTo>
                  <a:pt x="69" y="56"/>
                </a:lnTo>
                <a:lnTo>
                  <a:pt x="69" y="52"/>
                </a:lnTo>
                <a:lnTo>
                  <a:pt x="71" y="49"/>
                </a:lnTo>
                <a:lnTo>
                  <a:pt x="71" y="49"/>
                </a:lnTo>
                <a:lnTo>
                  <a:pt x="69" y="51"/>
                </a:lnTo>
                <a:lnTo>
                  <a:pt x="67" y="51"/>
                </a:lnTo>
                <a:lnTo>
                  <a:pt x="66" y="52"/>
                </a:lnTo>
                <a:lnTo>
                  <a:pt x="66" y="52"/>
                </a:lnTo>
                <a:lnTo>
                  <a:pt x="66" y="51"/>
                </a:lnTo>
                <a:lnTo>
                  <a:pt x="67" y="49"/>
                </a:lnTo>
                <a:lnTo>
                  <a:pt x="67" y="49"/>
                </a:lnTo>
                <a:lnTo>
                  <a:pt x="64" y="49"/>
                </a:lnTo>
                <a:lnTo>
                  <a:pt x="62" y="51"/>
                </a:lnTo>
                <a:lnTo>
                  <a:pt x="60" y="51"/>
                </a:lnTo>
                <a:lnTo>
                  <a:pt x="60" y="49"/>
                </a:lnTo>
                <a:lnTo>
                  <a:pt x="60" y="49"/>
                </a:lnTo>
                <a:lnTo>
                  <a:pt x="56" y="51"/>
                </a:lnTo>
                <a:lnTo>
                  <a:pt x="56" y="51"/>
                </a:lnTo>
                <a:lnTo>
                  <a:pt x="54" y="49"/>
                </a:lnTo>
                <a:lnTo>
                  <a:pt x="58" y="47"/>
                </a:lnTo>
                <a:lnTo>
                  <a:pt x="60" y="45"/>
                </a:lnTo>
                <a:lnTo>
                  <a:pt x="60" y="43"/>
                </a:lnTo>
                <a:lnTo>
                  <a:pt x="60" y="43"/>
                </a:lnTo>
                <a:lnTo>
                  <a:pt x="58" y="43"/>
                </a:lnTo>
                <a:lnTo>
                  <a:pt x="56" y="45"/>
                </a:lnTo>
                <a:lnTo>
                  <a:pt x="56" y="43"/>
                </a:lnTo>
                <a:lnTo>
                  <a:pt x="60" y="41"/>
                </a:lnTo>
                <a:lnTo>
                  <a:pt x="62" y="41"/>
                </a:lnTo>
                <a:lnTo>
                  <a:pt x="64" y="39"/>
                </a:lnTo>
                <a:lnTo>
                  <a:pt x="66" y="39"/>
                </a:lnTo>
                <a:lnTo>
                  <a:pt x="67" y="37"/>
                </a:lnTo>
                <a:lnTo>
                  <a:pt x="67" y="36"/>
                </a:lnTo>
                <a:lnTo>
                  <a:pt x="66" y="37"/>
                </a:lnTo>
                <a:lnTo>
                  <a:pt x="64" y="37"/>
                </a:lnTo>
                <a:lnTo>
                  <a:pt x="62" y="37"/>
                </a:lnTo>
                <a:lnTo>
                  <a:pt x="60" y="36"/>
                </a:lnTo>
                <a:lnTo>
                  <a:pt x="58" y="36"/>
                </a:lnTo>
                <a:lnTo>
                  <a:pt x="56" y="36"/>
                </a:lnTo>
                <a:lnTo>
                  <a:pt x="58" y="34"/>
                </a:lnTo>
                <a:lnTo>
                  <a:pt x="60" y="32"/>
                </a:lnTo>
                <a:lnTo>
                  <a:pt x="58" y="32"/>
                </a:lnTo>
                <a:lnTo>
                  <a:pt x="56" y="32"/>
                </a:lnTo>
                <a:lnTo>
                  <a:pt x="54" y="34"/>
                </a:lnTo>
                <a:lnTo>
                  <a:pt x="54" y="36"/>
                </a:lnTo>
                <a:lnTo>
                  <a:pt x="52" y="37"/>
                </a:lnTo>
                <a:lnTo>
                  <a:pt x="50" y="39"/>
                </a:lnTo>
                <a:lnTo>
                  <a:pt x="49" y="41"/>
                </a:lnTo>
                <a:lnTo>
                  <a:pt x="47" y="43"/>
                </a:lnTo>
                <a:lnTo>
                  <a:pt x="45" y="45"/>
                </a:lnTo>
                <a:lnTo>
                  <a:pt x="45" y="41"/>
                </a:lnTo>
                <a:lnTo>
                  <a:pt x="45" y="39"/>
                </a:lnTo>
                <a:lnTo>
                  <a:pt x="47" y="37"/>
                </a:lnTo>
                <a:lnTo>
                  <a:pt x="47" y="36"/>
                </a:lnTo>
                <a:lnTo>
                  <a:pt x="49" y="34"/>
                </a:lnTo>
                <a:lnTo>
                  <a:pt x="50" y="30"/>
                </a:lnTo>
                <a:lnTo>
                  <a:pt x="50" y="30"/>
                </a:lnTo>
                <a:lnTo>
                  <a:pt x="52" y="28"/>
                </a:lnTo>
                <a:lnTo>
                  <a:pt x="54" y="26"/>
                </a:lnTo>
                <a:lnTo>
                  <a:pt x="54" y="24"/>
                </a:lnTo>
                <a:lnTo>
                  <a:pt x="56" y="22"/>
                </a:lnTo>
                <a:lnTo>
                  <a:pt x="58" y="21"/>
                </a:lnTo>
                <a:lnTo>
                  <a:pt x="60" y="21"/>
                </a:lnTo>
                <a:lnTo>
                  <a:pt x="60" y="19"/>
                </a:lnTo>
                <a:lnTo>
                  <a:pt x="60" y="19"/>
                </a:lnTo>
                <a:lnTo>
                  <a:pt x="62" y="17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lnTo>
                  <a:pt x="62" y="19"/>
                </a:lnTo>
                <a:lnTo>
                  <a:pt x="64" y="15"/>
                </a:lnTo>
                <a:lnTo>
                  <a:pt x="67" y="13"/>
                </a:lnTo>
                <a:lnTo>
                  <a:pt x="67" y="11"/>
                </a:lnTo>
                <a:lnTo>
                  <a:pt x="67" y="9"/>
                </a:lnTo>
                <a:lnTo>
                  <a:pt x="66" y="9"/>
                </a:lnTo>
                <a:lnTo>
                  <a:pt x="64" y="11"/>
                </a:lnTo>
                <a:lnTo>
                  <a:pt x="64" y="7"/>
                </a:lnTo>
                <a:lnTo>
                  <a:pt x="64" y="7"/>
                </a:lnTo>
                <a:lnTo>
                  <a:pt x="64" y="6"/>
                </a:lnTo>
                <a:lnTo>
                  <a:pt x="66" y="6"/>
                </a:lnTo>
                <a:lnTo>
                  <a:pt x="67" y="6"/>
                </a:lnTo>
                <a:lnTo>
                  <a:pt x="69" y="7"/>
                </a:lnTo>
                <a:lnTo>
                  <a:pt x="71" y="7"/>
                </a:lnTo>
                <a:lnTo>
                  <a:pt x="73" y="6"/>
                </a:lnTo>
                <a:lnTo>
                  <a:pt x="73" y="0"/>
                </a:lnTo>
                <a:lnTo>
                  <a:pt x="71" y="2"/>
                </a:lnTo>
                <a:lnTo>
                  <a:pt x="69" y="2"/>
                </a:lnTo>
                <a:lnTo>
                  <a:pt x="69" y="4"/>
                </a:lnTo>
                <a:lnTo>
                  <a:pt x="67" y="4"/>
                </a:lnTo>
                <a:lnTo>
                  <a:pt x="67" y="2"/>
                </a:lnTo>
                <a:lnTo>
                  <a:pt x="67" y="0"/>
                </a:lnTo>
                <a:lnTo>
                  <a:pt x="66" y="2"/>
                </a:lnTo>
                <a:lnTo>
                  <a:pt x="64" y="2"/>
                </a:lnTo>
                <a:lnTo>
                  <a:pt x="62" y="2"/>
                </a:lnTo>
                <a:lnTo>
                  <a:pt x="62" y="4"/>
                </a:lnTo>
                <a:lnTo>
                  <a:pt x="60" y="6"/>
                </a:lnTo>
                <a:lnTo>
                  <a:pt x="56" y="6"/>
                </a:lnTo>
                <a:lnTo>
                  <a:pt x="54" y="7"/>
                </a:lnTo>
                <a:lnTo>
                  <a:pt x="50" y="9"/>
                </a:lnTo>
                <a:lnTo>
                  <a:pt x="50" y="11"/>
                </a:lnTo>
                <a:lnTo>
                  <a:pt x="49" y="13"/>
                </a:lnTo>
                <a:lnTo>
                  <a:pt x="47" y="11"/>
                </a:lnTo>
                <a:lnTo>
                  <a:pt x="47" y="13"/>
                </a:lnTo>
                <a:lnTo>
                  <a:pt x="49" y="13"/>
                </a:lnTo>
                <a:lnTo>
                  <a:pt x="49" y="15"/>
                </a:lnTo>
                <a:lnTo>
                  <a:pt x="47" y="17"/>
                </a:lnTo>
                <a:lnTo>
                  <a:pt x="43" y="19"/>
                </a:lnTo>
                <a:lnTo>
                  <a:pt x="41" y="21"/>
                </a:lnTo>
                <a:lnTo>
                  <a:pt x="43" y="21"/>
                </a:lnTo>
                <a:lnTo>
                  <a:pt x="41" y="22"/>
                </a:lnTo>
                <a:lnTo>
                  <a:pt x="41" y="22"/>
                </a:lnTo>
                <a:lnTo>
                  <a:pt x="39" y="24"/>
                </a:lnTo>
                <a:lnTo>
                  <a:pt x="41" y="24"/>
                </a:lnTo>
                <a:lnTo>
                  <a:pt x="41" y="26"/>
                </a:lnTo>
                <a:lnTo>
                  <a:pt x="37" y="26"/>
                </a:lnTo>
                <a:lnTo>
                  <a:pt x="37" y="28"/>
                </a:lnTo>
                <a:lnTo>
                  <a:pt x="37" y="30"/>
                </a:lnTo>
                <a:lnTo>
                  <a:pt x="37" y="30"/>
                </a:lnTo>
                <a:lnTo>
                  <a:pt x="39" y="30"/>
                </a:lnTo>
                <a:lnTo>
                  <a:pt x="37" y="32"/>
                </a:lnTo>
                <a:lnTo>
                  <a:pt x="35" y="32"/>
                </a:lnTo>
                <a:lnTo>
                  <a:pt x="33" y="34"/>
                </a:lnTo>
                <a:lnTo>
                  <a:pt x="32" y="36"/>
                </a:lnTo>
                <a:lnTo>
                  <a:pt x="30" y="41"/>
                </a:lnTo>
                <a:lnTo>
                  <a:pt x="30" y="43"/>
                </a:lnTo>
                <a:lnTo>
                  <a:pt x="30" y="45"/>
                </a:lnTo>
                <a:lnTo>
                  <a:pt x="30" y="45"/>
                </a:lnTo>
                <a:lnTo>
                  <a:pt x="30" y="47"/>
                </a:lnTo>
                <a:lnTo>
                  <a:pt x="28" y="45"/>
                </a:lnTo>
                <a:lnTo>
                  <a:pt x="28" y="45"/>
                </a:lnTo>
                <a:lnTo>
                  <a:pt x="24" y="47"/>
                </a:lnTo>
                <a:lnTo>
                  <a:pt x="24" y="49"/>
                </a:lnTo>
                <a:lnTo>
                  <a:pt x="24" y="51"/>
                </a:lnTo>
                <a:lnTo>
                  <a:pt x="26" y="51"/>
                </a:lnTo>
                <a:lnTo>
                  <a:pt x="26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20" y="54"/>
                </a:lnTo>
                <a:lnTo>
                  <a:pt x="18" y="56"/>
                </a:lnTo>
                <a:lnTo>
                  <a:pt x="18" y="56"/>
                </a:lnTo>
                <a:lnTo>
                  <a:pt x="17" y="58"/>
                </a:lnTo>
                <a:lnTo>
                  <a:pt x="15" y="62"/>
                </a:lnTo>
                <a:lnTo>
                  <a:pt x="13" y="64"/>
                </a:lnTo>
                <a:lnTo>
                  <a:pt x="13" y="64"/>
                </a:lnTo>
                <a:lnTo>
                  <a:pt x="13" y="62"/>
                </a:lnTo>
                <a:lnTo>
                  <a:pt x="11" y="64"/>
                </a:lnTo>
                <a:lnTo>
                  <a:pt x="9" y="62"/>
                </a:lnTo>
                <a:lnTo>
                  <a:pt x="11" y="60"/>
                </a:lnTo>
                <a:lnTo>
                  <a:pt x="13" y="60"/>
                </a:lnTo>
                <a:lnTo>
                  <a:pt x="13" y="58"/>
                </a:lnTo>
                <a:lnTo>
                  <a:pt x="13" y="58"/>
                </a:lnTo>
                <a:lnTo>
                  <a:pt x="9" y="60"/>
                </a:lnTo>
                <a:lnTo>
                  <a:pt x="5" y="64"/>
                </a:lnTo>
                <a:lnTo>
                  <a:pt x="5" y="67"/>
                </a:lnTo>
                <a:lnTo>
                  <a:pt x="5" y="67"/>
                </a:lnTo>
                <a:lnTo>
                  <a:pt x="7" y="66"/>
                </a:lnTo>
                <a:lnTo>
                  <a:pt x="13" y="66"/>
                </a:lnTo>
                <a:lnTo>
                  <a:pt x="17" y="66"/>
                </a:lnTo>
                <a:lnTo>
                  <a:pt x="15" y="67"/>
                </a:lnTo>
                <a:lnTo>
                  <a:pt x="11" y="71"/>
                </a:lnTo>
                <a:lnTo>
                  <a:pt x="9" y="75"/>
                </a:lnTo>
                <a:lnTo>
                  <a:pt x="5" y="77"/>
                </a:lnTo>
                <a:lnTo>
                  <a:pt x="1" y="79"/>
                </a:lnTo>
                <a:lnTo>
                  <a:pt x="0" y="79"/>
                </a:lnTo>
                <a:lnTo>
                  <a:pt x="0" y="81"/>
                </a:lnTo>
                <a:lnTo>
                  <a:pt x="0" y="82"/>
                </a:lnTo>
                <a:lnTo>
                  <a:pt x="0" y="84"/>
                </a:lnTo>
                <a:lnTo>
                  <a:pt x="0" y="86"/>
                </a:lnTo>
                <a:lnTo>
                  <a:pt x="1" y="86"/>
                </a:lnTo>
                <a:lnTo>
                  <a:pt x="5" y="88"/>
                </a:lnTo>
                <a:lnTo>
                  <a:pt x="9" y="88"/>
                </a:lnTo>
                <a:lnTo>
                  <a:pt x="11" y="86"/>
                </a:lnTo>
                <a:lnTo>
                  <a:pt x="15" y="84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5" y="84"/>
                </a:lnTo>
                <a:lnTo>
                  <a:pt x="18" y="86"/>
                </a:lnTo>
                <a:lnTo>
                  <a:pt x="20" y="84"/>
                </a:lnTo>
                <a:lnTo>
                  <a:pt x="22" y="86"/>
                </a:lnTo>
                <a:lnTo>
                  <a:pt x="26" y="86"/>
                </a:lnTo>
                <a:lnTo>
                  <a:pt x="30" y="86"/>
                </a:lnTo>
                <a:lnTo>
                  <a:pt x="30" y="86"/>
                </a:lnTo>
                <a:lnTo>
                  <a:pt x="32" y="88"/>
                </a:lnTo>
                <a:lnTo>
                  <a:pt x="33" y="88"/>
                </a:lnTo>
                <a:lnTo>
                  <a:pt x="35" y="88"/>
                </a:lnTo>
                <a:lnTo>
                  <a:pt x="35" y="90"/>
                </a:lnTo>
                <a:lnTo>
                  <a:pt x="37" y="90"/>
                </a:lnTo>
                <a:lnTo>
                  <a:pt x="39" y="88"/>
                </a:lnTo>
                <a:lnTo>
                  <a:pt x="39" y="86"/>
                </a:lnTo>
                <a:lnTo>
                  <a:pt x="41" y="88"/>
                </a:lnTo>
                <a:lnTo>
                  <a:pt x="43" y="88"/>
                </a:lnTo>
                <a:lnTo>
                  <a:pt x="43" y="88"/>
                </a:lnTo>
                <a:lnTo>
                  <a:pt x="45" y="86"/>
                </a:lnTo>
                <a:lnTo>
                  <a:pt x="47" y="86"/>
                </a:lnTo>
                <a:lnTo>
                  <a:pt x="49" y="88"/>
                </a:lnTo>
                <a:lnTo>
                  <a:pt x="49" y="86"/>
                </a:lnTo>
                <a:lnTo>
                  <a:pt x="49" y="84"/>
                </a:lnTo>
                <a:lnTo>
                  <a:pt x="49" y="82"/>
                </a:lnTo>
                <a:lnTo>
                  <a:pt x="49" y="82"/>
                </a:lnTo>
                <a:lnTo>
                  <a:pt x="50" y="81"/>
                </a:lnTo>
                <a:lnTo>
                  <a:pt x="52" y="81"/>
                </a:lnTo>
                <a:lnTo>
                  <a:pt x="50" y="82"/>
                </a:lnTo>
                <a:lnTo>
                  <a:pt x="50" y="84"/>
                </a:lnTo>
                <a:lnTo>
                  <a:pt x="50" y="86"/>
                </a:lnTo>
                <a:lnTo>
                  <a:pt x="50" y="84"/>
                </a:lnTo>
                <a:lnTo>
                  <a:pt x="52" y="82"/>
                </a:lnTo>
                <a:lnTo>
                  <a:pt x="54" y="82"/>
                </a:lnTo>
                <a:lnTo>
                  <a:pt x="54" y="84"/>
                </a:lnTo>
                <a:lnTo>
                  <a:pt x="52" y="86"/>
                </a:lnTo>
                <a:lnTo>
                  <a:pt x="52" y="86"/>
                </a:lnTo>
                <a:lnTo>
                  <a:pt x="54" y="86"/>
                </a:lnTo>
                <a:lnTo>
                  <a:pt x="56" y="86"/>
                </a:lnTo>
                <a:lnTo>
                  <a:pt x="56" y="86"/>
                </a:lnTo>
                <a:lnTo>
                  <a:pt x="52" y="88"/>
                </a:lnTo>
                <a:lnTo>
                  <a:pt x="49" y="90"/>
                </a:lnTo>
                <a:lnTo>
                  <a:pt x="50" y="90"/>
                </a:lnTo>
                <a:lnTo>
                  <a:pt x="50" y="90"/>
                </a:lnTo>
                <a:lnTo>
                  <a:pt x="52" y="90"/>
                </a:lnTo>
                <a:lnTo>
                  <a:pt x="54" y="92"/>
                </a:lnTo>
                <a:lnTo>
                  <a:pt x="56" y="92"/>
                </a:lnTo>
                <a:lnTo>
                  <a:pt x="56" y="92"/>
                </a:lnTo>
                <a:lnTo>
                  <a:pt x="58" y="92"/>
                </a:lnTo>
                <a:lnTo>
                  <a:pt x="60" y="90"/>
                </a:lnTo>
                <a:lnTo>
                  <a:pt x="60" y="88"/>
                </a:lnTo>
                <a:lnTo>
                  <a:pt x="60" y="86"/>
                </a:lnTo>
                <a:lnTo>
                  <a:pt x="62" y="88"/>
                </a:lnTo>
                <a:lnTo>
                  <a:pt x="64" y="88"/>
                </a:lnTo>
                <a:lnTo>
                  <a:pt x="66" y="90"/>
                </a:lnTo>
                <a:lnTo>
                  <a:pt x="67" y="90"/>
                </a:lnTo>
                <a:lnTo>
                  <a:pt x="69" y="88"/>
                </a:lnTo>
                <a:lnTo>
                  <a:pt x="71" y="88"/>
                </a:lnTo>
                <a:lnTo>
                  <a:pt x="69" y="90"/>
                </a:lnTo>
                <a:lnTo>
                  <a:pt x="69" y="90"/>
                </a:lnTo>
                <a:lnTo>
                  <a:pt x="66" y="92"/>
                </a:lnTo>
                <a:lnTo>
                  <a:pt x="64" y="92"/>
                </a:lnTo>
                <a:lnTo>
                  <a:pt x="62" y="94"/>
                </a:lnTo>
                <a:lnTo>
                  <a:pt x="62" y="96"/>
                </a:lnTo>
                <a:lnTo>
                  <a:pt x="60" y="96"/>
                </a:lnTo>
                <a:lnTo>
                  <a:pt x="60" y="97"/>
                </a:lnTo>
                <a:lnTo>
                  <a:pt x="58" y="97"/>
                </a:lnTo>
                <a:lnTo>
                  <a:pt x="56" y="97"/>
                </a:lnTo>
                <a:lnTo>
                  <a:pt x="56" y="99"/>
                </a:lnTo>
                <a:lnTo>
                  <a:pt x="54" y="99"/>
                </a:lnTo>
                <a:lnTo>
                  <a:pt x="52" y="99"/>
                </a:lnTo>
                <a:lnTo>
                  <a:pt x="50" y="101"/>
                </a:lnTo>
                <a:lnTo>
                  <a:pt x="49" y="103"/>
                </a:lnTo>
                <a:lnTo>
                  <a:pt x="50" y="105"/>
                </a:lnTo>
                <a:lnTo>
                  <a:pt x="50" y="105"/>
                </a:lnTo>
                <a:lnTo>
                  <a:pt x="52" y="105"/>
                </a:lnTo>
                <a:lnTo>
                  <a:pt x="54" y="105"/>
                </a:lnTo>
                <a:lnTo>
                  <a:pt x="54" y="103"/>
                </a:lnTo>
                <a:lnTo>
                  <a:pt x="56" y="103"/>
                </a:lnTo>
                <a:lnTo>
                  <a:pt x="56" y="105"/>
                </a:lnTo>
                <a:lnTo>
                  <a:pt x="56" y="105"/>
                </a:lnTo>
                <a:lnTo>
                  <a:pt x="60" y="105"/>
                </a:lnTo>
                <a:lnTo>
                  <a:pt x="62" y="103"/>
                </a:lnTo>
                <a:lnTo>
                  <a:pt x="62" y="101"/>
                </a:lnTo>
                <a:lnTo>
                  <a:pt x="62" y="101"/>
                </a:lnTo>
                <a:lnTo>
                  <a:pt x="64" y="99"/>
                </a:lnTo>
                <a:lnTo>
                  <a:pt x="64" y="97"/>
                </a:lnTo>
                <a:lnTo>
                  <a:pt x="66" y="97"/>
                </a:lnTo>
                <a:lnTo>
                  <a:pt x="67" y="94"/>
                </a:lnTo>
                <a:lnTo>
                  <a:pt x="69" y="94"/>
                </a:lnTo>
                <a:lnTo>
                  <a:pt x="71" y="94"/>
                </a:lnTo>
                <a:lnTo>
                  <a:pt x="73" y="94"/>
                </a:lnTo>
                <a:lnTo>
                  <a:pt x="71" y="96"/>
                </a:lnTo>
                <a:lnTo>
                  <a:pt x="73" y="96"/>
                </a:lnTo>
                <a:lnTo>
                  <a:pt x="73" y="94"/>
                </a:lnTo>
                <a:lnTo>
                  <a:pt x="75" y="90"/>
                </a:lnTo>
                <a:lnTo>
                  <a:pt x="77" y="86"/>
                </a:lnTo>
                <a:lnTo>
                  <a:pt x="77" y="84"/>
                </a:lnTo>
                <a:lnTo>
                  <a:pt x="77" y="82"/>
                </a:lnTo>
                <a:lnTo>
                  <a:pt x="79" y="82"/>
                </a:lnTo>
                <a:lnTo>
                  <a:pt x="79" y="84"/>
                </a:lnTo>
                <a:lnTo>
                  <a:pt x="81" y="84"/>
                </a:lnTo>
                <a:lnTo>
                  <a:pt x="82" y="86"/>
                </a:lnTo>
                <a:lnTo>
                  <a:pt x="82" y="88"/>
                </a:lnTo>
                <a:lnTo>
                  <a:pt x="82" y="90"/>
                </a:lnTo>
                <a:lnTo>
                  <a:pt x="81" y="94"/>
                </a:lnTo>
                <a:lnTo>
                  <a:pt x="82" y="94"/>
                </a:lnTo>
                <a:lnTo>
                  <a:pt x="81" y="96"/>
                </a:lnTo>
                <a:lnTo>
                  <a:pt x="79" y="97"/>
                </a:lnTo>
                <a:lnTo>
                  <a:pt x="77" y="103"/>
                </a:lnTo>
                <a:lnTo>
                  <a:pt x="77" y="105"/>
                </a:lnTo>
                <a:lnTo>
                  <a:pt x="77" y="107"/>
                </a:lnTo>
                <a:lnTo>
                  <a:pt x="77" y="109"/>
                </a:lnTo>
                <a:lnTo>
                  <a:pt x="77" y="109"/>
                </a:lnTo>
                <a:lnTo>
                  <a:pt x="81" y="107"/>
                </a:lnTo>
                <a:lnTo>
                  <a:pt x="82" y="103"/>
                </a:lnTo>
                <a:lnTo>
                  <a:pt x="82" y="103"/>
                </a:lnTo>
                <a:lnTo>
                  <a:pt x="86" y="99"/>
                </a:lnTo>
                <a:lnTo>
                  <a:pt x="86" y="97"/>
                </a:lnTo>
                <a:lnTo>
                  <a:pt x="88" y="99"/>
                </a:lnTo>
                <a:lnTo>
                  <a:pt x="90" y="99"/>
                </a:lnTo>
                <a:lnTo>
                  <a:pt x="90" y="99"/>
                </a:lnTo>
                <a:lnTo>
                  <a:pt x="88" y="101"/>
                </a:lnTo>
                <a:lnTo>
                  <a:pt x="84" y="103"/>
                </a:lnTo>
                <a:lnTo>
                  <a:pt x="84" y="105"/>
                </a:lnTo>
                <a:lnTo>
                  <a:pt x="84" y="109"/>
                </a:lnTo>
                <a:lnTo>
                  <a:pt x="86" y="109"/>
                </a:lnTo>
                <a:lnTo>
                  <a:pt x="86" y="112"/>
                </a:lnTo>
                <a:lnTo>
                  <a:pt x="88" y="112"/>
                </a:lnTo>
                <a:lnTo>
                  <a:pt x="88" y="111"/>
                </a:lnTo>
                <a:lnTo>
                  <a:pt x="90" y="109"/>
                </a:lnTo>
                <a:lnTo>
                  <a:pt x="90" y="109"/>
                </a:lnTo>
                <a:lnTo>
                  <a:pt x="92" y="112"/>
                </a:lnTo>
                <a:lnTo>
                  <a:pt x="94" y="112"/>
                </a:lnTo>
                <a:lnTo>
                  <a:pt x="96" y="111"/>
                </a:lnTo>
                <a:lnTo>
                  <a:pt x="96" y="109"/>
                </a:lnTo>
                <a:lnTo>
                  <a:pt x="98" y="109"/>
                </a:lnTo>
                <a:lnTo>
                  <a:pt x="98" y="107"/>
                </a:lnTo>
                <a:lnTo>
                  <a:pt x="98" y="105"/>
                </a:lnTo>
                <a:lnTo>
                  <a:pt x="98" y="105"/>
                </a:lnTo>
                <a:lnTo>
                  <a:pt x="99" y="103"/>
                </a:lnTo>
                <a:lnTo>
                  <a:pt x="98" y="101"/>
                </a:lnTo>
                <a:lnTo>
                  <a:pt x="98" y="99"/>
                </a:lnTo>
                <a:lnTo>
                  <a:pt x="101" y="96"/>
                </a:lnTo>
                <a:lnTo>
                  <a:pt x="103" y="92"/>
                </a:lnTo>
                <a:lnTo>
                  <a:pt x="103" y="88"/>
                </a:lnTo>
                <a:lnTo>
                  <a:pt x="101" y="86"/>
                </a:lnTo>
                <a:lnTo>
                  <a:pt x="101" y="86"/>
                </a:lnTo>
                <a:lnTo>
                  <a:pt x="101" y="88"/>
                </a:lnTo>
                <a:lnTo>
                  <a:pt x="99" y="90"/>
                </a:lnTo>
                <a:lnTo>
                  <a:pt x="98" y="92"/>
                </a:lnTo>
                <a:lnTo>
                  <a:pt x="96" y="94"/>
                </a:lnTo>
                <a:lnTo>
                  <a:pt x="94" y="94"/>
                </a:lnTo>
                <a:lnTo>
                  <a:pt x="94" y="92"/>
                </a:lnTo>
                <a:lnTo>
                  <a:pt x="94" y="90"/>
                </a:lnTo>
                <a:lnTo>
                  <a:pt x="94" y="86"/>
                </a:lnTo>
                <a:lnTo>
                  <a:pt x="98" y="84"/>
                </a:lnTo>
                <a:lnTo>
                  <a:pt x="98" y="84"/>
                </a:lnTo>
                <a:lnTo>
                  <a:pt x="99" y="82"/>
                </a:lnTo>
                <a:lnTo>
                  <a:pt x="101" y="82"/>
                </a:lnTo>
                <a:lnTo>
                  <a:pt x="101" y="81"/>
                </a:lnTo>
                <a:lnTo>
                  <a:pt x="101" y="79"/>
                </a:lnTo>
                <a:lnTo>
                  <a:pt x="99" y="81"/>
                </a:lnTo>
                <a:lnTo>
                  <a:pt x="99" y="81"/>
                </a:lnTo>
                <a:lnTo>
                  <a:pt x="96" y="82"/>
                </a:lnTo>
                <a:lnTo>
                  <a:pt x="96" y="82"/>
                </a:lnTo>
                <a:lnTo>
                  <a:pt x="92" y="84"/>
                </a:lnTo>
                <a:lnTo>
                  <a:pt x="92" y="86"/>
                </a:lnTo>
                <a:lnTo>
                  <a:pt x="88" y="88"/>
                </a:lnTo>
                <a:lnTo>
                  <a:pt x="88" y="90"/>
                </a:lnTo>
                <a:lnTo>
                  <a:pt x="86" y="90"/>
                </a:lnTo>
                <a:lnTo>
                  <a:pt x="84" y="88"/>
                </a:lnTo>
                <a:lnTo>
                  <a:pt x="84" y="86"/>
                </a:lnTo>
                <a:lnTo>
                  <a:pt x="84" y="84"/>
                </a:lnTo>
                <a:lnTo>
                  <a:pt x="84" y="82"/>
                </a:lnTo>
                <a:lnTo>
                  <a:pt x="84" y="84"/>
                </a:lnTo>
                <a:lnTo>
                  <a:pt x="86" y="84"/>
                </a:lnTo>
                <a:lnTo>
                  <a:pt x="88" y="82"/>
                </a:lnTo>
                <a:lnTo>
                  <a:pt x="86" y="82"/>
                </a:lnTo>
                <a:lnTo>
                  <a:pt x="84" y="81"/>
                </a:lnTo>
                <a:lnTo>
                  <a:pt x="86" y="81"/>
                </a:lnTo>
                <a:lnTo>
                  <a:pt x="88" y="81"/>
                </a:lnTo>
                <a:lnTo>
                  <a:pt x="86" y="81"/>
                </a:lnTo>
                <a:lnTo>
                  <a:pt x="84" y="79"/>
                </a:lnTo>
                <a:lnTo>
                  <a:pt x="84" y="77"/>
                </a:lnTo>
                <a:lnTo>
                  <a:pt x="84" y="77"/>
                </a:lnTo>
                <a:lnTo>
                  <a:pt x="88" y="77"/>
                </a:lnTo>
                <a:lnTo>
                  <a:pt x="88" y="77"/>
                </a:lnTo>
                <a:lnTo>
                  <a:pt x="92" y="75"/>
                </a:lnTo>
                <a:lnTo>
                  <a:pt x="92" y="71"/>
                </a:lnTo>
                <a:lnTo>
                  <a:pt x="96" y="71"/>
                </a:lnTo>
                <a:lnTo>
                  <a:pt x="96" y="73"/>
                </a:lnTo>
                <a:lnTo>
                  <a:pt x="99" y="71"/>
                </a:lnTo>
                <a:lnTo>
                  <a:pt x="99" y="69"/>
                </a:lnTo>
                <a:lnTo>
                  <a:pt x="99" y="66"/>
                </a:lnTo>
                <a:lnTo>
                  <a:pt x="99" y="66"/>
                </a:lnTo>
                <a:lnTo>
                  <a:pt x="98" y="67"/>
                </a:lnTo>
                <a:lnTo>
                  <a:pt x="96" y="67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92" y="69"/>
                </a:lnTo>
                <a:lnTo>
                  <a:pt x="92" y="71"/>
                </a:lnTo>
                <a:lnTo>
                  <a:pt x="90" y="71"/>
                </a:lnTo>
                <a:lnTo>
                  <a:pt x="88" y="73"/>
                </a:lnTo>
                <a:lnTo>
                  <a:pt x="86" y="73"/>
                </a:lnTo>
                <a:lnTo>
                  <a:pt x="86" y="75"/>
                </a:lnTo>
                <a:lnTo>
                  <a:pt x="84" y="75"/>
                </a:lnTo>
                <a:lnTo>
                  <a:pt x="86" y="75"/>
                </a:lnTo>
                <a:lnTo>
                  <a:pt x="86" y="71"/>
                </a:lnTo>
                <a:lnTo>
                  <a:pt x="84" y="73"/>
                </a:lnTo>
                <a:lnTo>
                  <a:pt x="82" y="73"/>
                </a:lnTo>
                <a:lnTo>
                  <a:pt x="84" y="71"/>
                </a:lnTo>
                <a:lnTo>
                  <a:pt x="86" y="71"/>
                </a:lnTo>
                <a:lnTo>
                  <a:pt x="86" y="69"/>
                </a:lnTo>
                <a:lnTo>
                  <a:pt x="86" y="69"/>
                </a:lnTo>
                <a:lnTo>
                  <a:pt x="86" y="67"/>
                </a:lnTo>
                <a:lnTo>
                  <a:pt x="88" y="66"/>
                </a:lnTo>
                <a:lnTo>
                  <a:pt x="86" y="66"/>
                </a:lnTo>
                <a:lnTo>
                  <a:pt x="86" y="66"/>
                </a:lnTo>
                <a:lnTo>
                  <a:pt x="86" y="64"/>
                </a:lnTo>
                <a:lnTo>
                  <a:pt x="86" y="62"/>
                </a:lnTo>
                <a:lnTo>
                  <a:pt x="86" y="62"/>
                </a:lnTo>
                <a:lnTo>
                  <a:pt x="84" y="64"/>
                </a:lnTo>
                <a:lnTo>
                  <a:pt x="81" y="62"/>
                </a:lnTo>
                <a:lnTo>
                  <a:pt x="84" y="62"/>
                </a:lnTo>
                <a:lnTo>
                  <a:pt x="84" y="6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584FC811-066B-4448-B9D0-6AA79D9E7AC1}"/>
              </a:ext>
            </a:extLst>
          </p:cNvPr>
          <p:cNvSpPr>
            <a:spLocks/>
          </p:cNvSpPr>
          <p:nvPr/>
        </p:nvSpPr>
        <p:spPr bwMode="auto">
          <a:xfrm>
            <a:off x="4583778" y="2920423"/>
            <a:ext cx="9711" cy="3237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2 w 6"/>
              <a:gd name="T5" fmla="*/ 2 h 2"/>
              <a:gd name="T6" fmla="*/ 6 w 6"/>
              <a:gd name="T7" fmla="*/ 2 h 2"/>
              <a:gd name="T8" fmla="*/ 6 w 6"/>
              <a:gd name="T9" fmla="*/ 0 h 2"/>
              <a:gd name="T10" fmla="*/ 2 w 6"/>
              <a:gd name="T11" fmla="*/ 0 h 2"/>
              <a:gd name="T12" fmla="*/ 0 w 6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6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86407F81-34A6-4B36-AAB5-8D969AC266B7}"/>
              </a:ext>
            </a:extLst>
          </p:cNvPr>
          <p:cNvSpPr>
            <a:spLocks/>
          </p:cNvSpPr>
          <p:nvPr/>
        </p:nvSpPr>
        <p:spPr bwMode="auto">
          <a:xfrm>
            <a:off x="4528747" y="2931753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2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D962DF80-62FE-4559-B3FA-2625F442DD4F}"/>
              </a:ext>
            </a:extLst>
          </p:cNvPr>
          <p:cNvSpPr>
            <a:spLocks/>
          </p:cNvSpPr>
          <p:nvPr/>
        </p:nvSpPr>
        <p:spPr bwMode="auto">
          <a:xfrm>
            <a:off x="2758050" y="2559486"/>
            <a:ext cx="19423" cy="21041"/>
          </a:xfrm>
          <a:custGeom>
            <a:avLst/>
            <a:gdLst>
              <a:gd name="T0" fmla="*/ 4 w 12"/>
              <a:gd name="T1" fmla="*/ 4 h 13"/>
              <a:gd name="T2" fmla="*/ 2 w 12"/>
              <a:gd name="T3" fmla="*/ 5 h 13"/>
              <a:gd name="T4" fmla="*/ 2 w 12"/>
              <a:gd name="T5" fmla="*/ 9 h 13"/>
              <a:gd name="T6" fmla="*/ 6 w 12"/>
              <a:gd name="T7" fmla="*/ 9 h 13"/>
              <a:gd name="T8" fmla="*/ 10 w 12"/>
              <a:gd name="T9" fmla="*/ 5 h 13"/>
              <a:gd name="T10" fmla="*/ 8 w 12"/>
              <a:gd name="T11" fmla="*/ 9 h 13"/>
              <a:gd name="T12" fmla="*/ 8 w 12"/>
              <a:gd name="T13" fmla="*/ 13 h 13"/>
              <a:gd name="T14" fmla="*/ 12 w 12"/>
              <a:gd name="T15" fmla="*/ 9 h 13"/>
              <a:gd name="T16" fmla="*/ 12 w 12"/>
              <a:gd name="T17" fmla="*/ 2 h 13"/>
              <a:gd name="T18" fmla="*/ 8 w 12"/>
              <a:gd name="T19" fmla="*/ 0 h 13"/>
              <a:gd name="T20" fmla="*/ 4 w 12"/>
              <a:gd name="T21" fmla="*/ 0 h 13"/>
              <a:gd name="T22" fmla="*/ 0 w 12"/>
              <a:gd name="T23" fmla="*/ 4 h 13"/>
              <a:gd name="T24" fmla="*/ 4 w 12"/>
              <a:gd name="T2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13">
                <a:moveTo>
                  <a:pt x="4" y="4"/>
                </a:moveTo>
                <a:lnTo>
                  <a:pt x="2" y="5"/>
                </a:lnTo>
                <a:lnTo>
                  <a:pt x="2" y="9"/>
                </a:lnTo>
                <a:lnTo>
                  <a:pt x="6" y="9"/>
                </a:lnTo>
                <a:lnTo>
                  <a:pt x="10" y="5"/>
                </a:lnTo>
                <a:lnTo>
                  <a:pt x="8" y="9"/>
                </a:lnTo>
                <a:lnTo>
                  <a:pt x="8" y="13"/>
                </a:lnTo>
                <a:lnTo>
                  <a:pt x="12" y="9"/>
                </a:lnTo>
                <a:lnTo>
                  <a:pt x="12" y="2"/>
                </a:lnTo>
                <a:lnTo>
                  <a:pt x="8" y="0"/>
                </a:lnTo>
                <a:lnTo>
                  <a:pt x="4" y="0"/>
                </a:lnTo>
                <a:lnTo>
                  <a:pt x="0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BF894242-3A11-465E-96AF-50CD92538813}"/>
              </a:ext>
            </a:extLst>
          </p:cNvPr>
          <p:cNvSpPr>
            <a:spLocks/>
          </p:cNvSpPr>
          <p:nvPr/>
        </p:nvSpPr>
        <p:spPr bwMode="auto">
          <a:xfrm>
            <a:off x="2971699" y="1612632"/>
            <a:ext cx="16186" cy="12948"/>
          </a:xfrm>
          <a:custGeom>
            <a:avLst/>
            <a:gdLst>
              <a:gd name="T0" fmla="*/ 6 w 10"/>
              <a:gd name="T1" fmla="*/ 6 h 8"/>
              <a:gd name="T2" fmla="*/ 8 w 10"/>
              <a:gd name="T3" fmla="*/ 8 h 8"/>
              <a:gd name="T4" fmla="*/ 10 w 10"/>
              <a:gd name="T5" fmla="*/ 6 h 8"/>
              <a:gd name="T6" fmla="*/ 6 w 10"/>
              <a:gd name="T7" fmla="*/ 2 h 8"/>
              <a:gd name="T8" fmla="*/ 2 w 10"/>
              <a:gd name="T9" fmla="*/ 0 h 8"/>
              <a:gd name="T10" fmla="*/ 0 w 10"/>
              <a:gd name="T11" fmla="*/ 2 h 8"/>
              <a:gd name="T12" fmla="*/ 2 w 10"/>
              <a:gd name="T13" fmla="*/ 6 h 8"/>
              <a:gd name="T14" fmla="*/ 6 w 10"/>
              <a:gd name="T1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8">
                <a:moveTo>
                  <a:pt x="6" y="6"/>
                </a:moveTo>
                <a:lnTo>
                  <a:pt x="8" y="8"/>
                </a:lnTo>
                <a:lnTo>
                  <a:pt x="10" y="6"/>
                </a:lnTo>
                <a:lnTo>
                  <a:pt x="6" y="2"/>
                </a:lnTo>
                <a:lnTo>
                  <a:pt x="2" y="0"/>
                </a:lnTo>
                <a:lnTo>
                  <a:pt x="0" y="2"/>
                </a:lnTo>
                <a:lnTo>
                  <a:pt x="2" y="6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9109BF9D-AFD3-484C-93D9-7E5CA2C1A70C}"/>
              </a:ext>
            </a:extLst>
          </p:cNvPr>
          <p:cNvSpPr>
            <a:spLocks/>
          </p:cNvSpPr>
          <p:nvPr/>
        </p:nvSpPr>
        <p:spPr bwMode="auto">
          <a:xfrm>
            <a:off x="2737009" y="2507692"/>
            <a:ext cx="14567" cy="11330"/>
          </a:xfrm>
          <a:custGeom>
            <a:avLst/>
            <a:gdLst>
              <a:gd name="T0" fmla="*/ 6 w 9"/>
              <a:gd name="T1" fmla="*/ 6 h 7"/>
              <a:gd name="T2" fmla="*/ 6 w 9"/>
              <a:gd name="T3" fmla="*/ 7 h 7"/>
              <a:gd name="T4" fmla="*/ 8 w 9"/>
              <a:gd name="T5" fmla="*/ 7 h 7"/>
              <a:gd name="T6" fmla="*/ 9 w 9"/>
              <a:gd name="T7" fmla="*/ 4 h 7"/>
              <a:gd name="T8" fmla="*/ 8 w 9"/>
              <a:gd name="T9" fmla="*/ 0 h 7"/>
              <a:gd name="T10" fmla="*/ 2 w 9"/>
              <a:gd name="T11" fmla="*/ 2 h 7"/>
              <a:gd name="T12" fmla="*/ 0 w 9"/>
              <a:gd name="T13" fmla="*/ 6 h 7"/>
              <a:gd name="T14" fmla="*/ 6 w 9"/>
              <a:gd name="T1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7">
                <a:moveTo>
                  <a:pt x="6" y="6"/>
                </a:moveTo>
                <a:lnTo>
                  <a:pt x="6" y="7"/>
                </a:lnTo>
                <a:lnTo>
                  <a:pt x="8" y="7"/>
                </a:lnTo>
                <a:lnTo>
                  <a:pt x="9" y="4"/>
                </a:lnTo>
                <a:lnTo>
                  <a:pt x="8" y="0"/>
                </a:lnTo>
                <a:lnTo>
                  <a:pt x="2" y="2"/>
                </a:lnTo>
                <a:lnTo>
                  <a:pt x="0" y="6"/>
                </a:lnTo>
                <a:lnTo>
                  <a:pt x="6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CACFACB9-A931-4F1B-8F51-1C5EDF6C3454}"/>
              </a:ext>
            </a:extLst>
          </p:cNvPr>
          <p:cNvSpPr>
            <a:spLocks/>
          </p:cNvSpPr>
          <p:nvPr/>
        </p:nvSpPr>
        <p:spPr bwMode="auto">
          <a:xfrm>
            <a:off x="2746721" y="2483414"/>
            <a:ext cx="3237" cy="9711"/>
          </a:xfrm>
          <a:custGeom>
            <a:avLst/>
            <a:gdLst>
              <a:gd name="T0" fmla="*/ 2 w 2"/>
              <a:gd name="T1" fmla="*/ 4 h 6"/>
              <a:gd name="T2" fmla="*/ 2 w 2"/>
              <a:gd name="T3" fmla="*/ 0 h 6"/>
              <a:gd name="T4" fmla="*/ 0 w 2"/>
              <a:gd name="T5" fmla="*/ 2 h 6"/>
              <a:gd name="T6" fmla="*/ 0 w 2"/>
              <a:gd name="T7" fmla="*/ 6 h 6"/>
              <a:gd name="T8" fmla="*/ 2 w 2"/>
              <a:gd name="T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2" y="4"/>
                </a:moveTo>
                <a:lnTo>
                  <a:pt x="2" y="0"/>
                </a:lnTo>
                <a:lnTo>
                  <a:pt x="0" y="2"/>
                </a:lnTo>
                <a:lnTo>
                  <a:pt x="0" y="6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52A839E2-7CDC-4BFC-8216-58237C94588E}"/>
              </a:ext>
            </a:extLst>
          </p:cNvPr>
          <p:cNvSpPr>
            <a:spLocks/>
          </p:cNvSpPr>
          <p:nvPr/>
        </p:nvSpPr>
        <p:spPr bwMode="auto">
          <a:xfrm>
            <a:off x="2758050" y="2549774"/>
            <a:ext cx="6474" cy="6474"/>
          </a:xfrm>
          <a:custGeom>
            <a:avLst/>
            <a:gdLst>
              <a:gd name="T0" fmla="*/ 2 w 4"/>
              <a:gd name="T1" fmla="*/ 0 h 4"/>
              <a:gd name="T2" fmla="*/ 0 w 4"/>
              <a:gd name="T3" fmla="*/ 2 h 4"/>
              <a:gd name="T4" fmla="*/ 4 w 4"/>
              <a:gd name="T5" fmla="*/ 4 h 4"/>
              <a:gd name="T6" fmla="*/ 4 w 4"/>
              <a:gd name="T7" fmla="*/ 2 h 4"/>
              <a:gd name="T8" fmla="*/ 2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0" y="2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BD330CBA-16B0-40FF-9739-9D115FC7B0B6}"/>
              </a:ext>
            </a:extLst>
          </p:cNvPr>
          <p:cNvSpPr>
            <a:spLocks/>
          </p:cNvSpPr>
          <p:nvPr/>
        </p:nvSpPr>
        <p:spPr bwMode="auto">
          <a:xfrm>
            <a:off x="2770999" y="2535207"/>
            <a:ext cx="8093" cy="8093"/>
          </a:xfrm>
          <a:custGeom>
            <a:avLst/>
            <a:gdLst>
              <a:gd name="T0" fmla="*/ 5 w 5"/>
              <a:gd name="T1" fmla="*/ 4 h 5"/>
              <a:gd name="T2" fmla="*/ 5 w 5"/>
              <a:gd name="T3" fmla="*/ 0 h 5"/>
              <a:gd name="T4" fmla="*/ 4 w 5"/>
              <a:gd name="T5" fmla="*/ 0 h 5"/>
              <a:gd name="T6" fmla="*/ 0 w 5"/>
              <a:gd name="T7" fmla="*/ 2 h 5"/>
              <a:gd name="T8" fmla="*/ 0 w 5"/>
              <a:gd name="T9" fmla="*/ 5 h 5"/>
              <a:gd name="T10" fmla="*/ 2 w 5"/>
              <a:gd name="T11" fmla="*/ 4 h 5"/>
              <a:gd name="T12" fmla="*/ 5 w 5"/>
              <a:gd name="T13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5" y="4"/>
                </a:moveTo>
                <a:lnTo>
                  <a:pt x="5" y="0"/>
                </a:lnTo>
                <a:lnTo>
                  <a:pt x="4" y="0"/>
                </a:lnTo>
                <a:lnTo>
                  <a:pt x="0" y="2"/>
                </a:lnTo>
                <a:lnTo>
                  <a:pt x="0" y="5"/>
                </a:lnTo>
                <a:lnTo>
                  <a:pt x="2" y="4"/>
                </a:lnTo>
                <a:lnTo>
                  <a:pt x="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AB46F615-E3CA-49E3-A8EA-A707A56F1133}"/>
              </a:ext>
            </a:extLst>
          </p:cNvPr>
          <p:cNvSpPr>
            <a:spLocks/>
          </p:cNvSpPr>
          <p:nvPr/>
        </p:nvSpPr>
        <p:spPr bwMode="auto">
          <a:xfrm>
            <a:off x="3017019" y="1667663"/>
            <a:ext cx="6474" cy="14567"/>
          </a:xfrm>
          <a:custGeom>
            <a:avLst/>
            <a:gdLst>
              <a:gd name="T0" fmla="*/ 4 w 4"/>
              <a:gd name="T1" fmla="*/ 9 h 9"/>
              <a:gd name="T2" fmla="*/ 4 w 4"/>
              <a:gd name="T3" fmla="*/ 8 h 9"/>
              <a:gd name="T4" fmla="*/ 4 w 4"/>
              <a:gd name="T5" fmla="*/ 0 h 9"/>
              <a:gd name="T6" fmla="*/ 2 w 4"/>
              <a:gd name="T7" fmla="*/ 4 h 9"/>
              <a:gd name="T8" fmla="*/ 0 w 4"/>
              <a:gd name="T9" fmla="*/ 6 h 9"/>
              <a:gd name="T10" fmla="*/ 0 w 4"/>
              <a:gd name="T11" fmla="*/ 8 h 9"/>
              <a:gd name="T12" fmla="*/ 0 w 4"/>
              <a:gd name="T13" fmla="*/ 8 h 9"/>
              <a:gd name="T14" fmla="*/ 4 w 4"/>
              <a:gd name="T1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4" y="9"/>
                </a:moveTo>
                <a:lnTo>
                  <a:pt x="4" y="8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4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00DACB2F-D094-410C-BFE0-6BD49180F97F}"/>
              </a:ext>
            </a:extLst>
          </p:cNvPr>
          <p:cNvSpPr>
            <a:spLocks/>
          </p:cNvSpPr>
          <p:nvPr/>
        </p:nvSpPr>
        <p:spPr bwMode="auto">
          <a:xfrm>
            <a:off x="3054246" y="1636910"/>
            <a:ext cx="3237" cy="6474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712E7EC0-C866-46A9-8BC3-2B09CFA066FA}"/>
              </a:ext>
            </a:extLst>
          </p:cNvPr>
          <p:cNvSpPr>
            <a:spLocks/>
          </p:cNvSpPr>
          <p:nvPr/>
        </p:nvSpPr>
        <p:spPr bwMode="auto">
          <a:xfrm>
            <a:off x="3039679" y="1646621"/>
            <a:ext cx="45319" cy="38845"/>
          </a:xfrm>
          <a:custGeom>
            <a:avLst/>
            <a:gdLst>
              <a:gd name="T0" fmla="*/ 1 w 28"/>
              <a:gd name="T1" fmla="*/ 22 h 24"/>
              <a:gd name="T2" fmla="*/ 3 w 28"/>
              <a:gd name="T3" fmla="*/ 24 h 24"/>
              <a:gd name="T4" fmla="*/ 5 w 28"/>
              <a:gd name="T5" fmla="*/ 22 h 24"/>
              <a:gd name="T6" fmla="*/ 9 w 28"/>
              <a:gd name="T7" fmla="*/ 21 h 24"/>
              <a:gd name="T8" fmla="*/ 20 w 28"/>
              <a:gd name="T9" fmla="*/ 13 h 24"/>
              <a:gd name="T10" fmla="*/ 24 w 28"/>
              <a:gd name="T11" fmla="*/ 9 h 24"/>
              <a:gd name="T12" fmla="*/ 28 w 28"/>
              <a:gd name="T13" fmla="*/ 6 h 24"/>
              <a:gd name="T14" fmla="*/ 26 w 28"/>
              <a:gd name="T15" fmla="*/ 7 h 24"/>
              <a:gd name="T16" fmla="*/ 24 w 28"/>
              <a:gd name="T17" fmla="*/ 6 h 24"/>
              <a:gd name="T18" fmla="*/ 22 w 28"/>
              <a:gd name="T19" fmla="*/ 0 h 24"/>
              <a:gd name="T20" fmla="*/ 20 w 28"/>
              <a:gd name="T21" fmla="*/ 0 h 24"/>
              <a:gd name="T22" fmla="*/ 18 w 28"/>
              <a:gd name="T23" fmla="*/ 4 h 24"/>
              <a:gd name="T24" fmla="*/ 15 w 28"/>
              <a:gd name="T25" fmla="*/ 6 h 24"/>
              <a:gd name="T26" fmla="*/ 15 w 28"/>
              <a:gd name="T27" fmla="*/ 7 h 24"/>
              <a:gd name="T28" fmla="*/ 13 w 28"/>
              <a:gd name="T29" fmla="*/ 7 h 24"/>
              <a:gd name="T30" fmla="*/ 11 w 28"/>
              <a:gd name="T31" fmla="*/ 9 h 24"/>
              <a:gd name="T32" fmla="*/ 11 w 28"/>
              <a:gd name="T33" fmla="*/ 11 h 24"/>
              <a:gd name="T34" fmla="*/ 9 w 28"/>
              <a:gd name="T35" fmla="*/ 9 h 24"/>
              <a:gd name="T36" fmla="*/ 11 w 28"/>
              <a:gd name="T37" fmla="*/ 7 h 24"/>
              <a:gd name="T38" fmla="*/ 9 w 28"/>
              <a:gd name="T39" fmla="*/ 6 h 24"/>
              <a:gd name="T40" fmla="*/ 7 w 28"/>
              <a:gd name="T41" fmla="*/ 7 h 24"/>
              <a:gd name="T42" fmla="*/ 5 w 28"/>
              <a:gd name="T43" fmla="*/ 7 h 24"/>
              <a:gd name="T44" fmla="*/ 3 w 28"/>
              <a:gd name="T45" fmla="*/ 11 h 24"/>
              <a:gd name="T46" fmla="*/ 1 w 28"/>
              <a:gd name="T47" fmla="*/ 13 h 24"/>
              <a:gd name="T48" fmla="*/ 1 w 28"/>
              <a:gd name="T49" fmla="*/ 17 h 24"/>
              <a:gd name="T50" fmla="*/ 0 w 28"/>
              <a:gd name="T51" fmla="*/ 21 h 24"/>
              <a:gd name="T52" fmla="*/ 1 w 28"/>
              <a:gd name="T53" fmla="*/ 2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" h="24">
                <a:moveTo>
                  <a:pt x="1" y="22"/>
                </a:moveTo>
                <a:lnTo>
                  <a:pt x="3" y="24"/>
                </a:lnTo>
                <a:lnTo>
                  <a:pt x="5" y="22"/>
                </a:lnTo>
                <a:lnTo>
                  <a:pt x="9" y="21"/>
                </a:lnTo>
                <a:lnTo>
                  <a:pt x="20" y="13"/>
                </a:lnTo>
                <a:lnTo>
                  <a:pt x="24" y="9"/>
                </a:lnTo>
                <a:lnTo>
                  <a:pt x="28" y="6"/>
                </a:lnTo>
                <a:lnTo>
                  <a:pt x="26" y="7"/>
                </a:lnTo>
                <a:lnTo>
                  <a:pt x="24" y="6"/>
                </a:lnTo>
                <a:lnTo>
                  <a:pt x="22" y="0"/>
                </a:lnTo>
                <a:lnTo>
                  <a:pt x="20" y="0"/>
                </a:lnTo>
                <a:lnTo>
                  <a:pt x="18" y="4"/>
                </a:lnTo>
                <a:lnTo>
                  <a:pt x="15" y="6"/>
                </a:lnTo>
                <a:lnTo>
                  <a:pt x="15" y="7"/>
                </a:lnTo>
                <a:lnTo>
                  <a:pt x="13" y="7"/>
                </a:lnTo>
                <a:lnTo>
                  <a:pt x="11" y="9"/>
                </a:lnTo>
                <a:lnTo>
                  <a:pt x="11" y="11"/>
                </a:lnTo>
                <a:lnTo>
                  <a:pt x="9" y="9"/>
                </a:lnTo>
                <a:lnTo>
                  <a:pt x="11" y="7"/>
                </a:lnTo>
                <a:lnTo>
                  <a:pt x="9" y="6"/>
                </a:lnTo>
                <a:lnTo>
                  <a:pt x="7" y="7"/>
                </a:lnTo>
                <a:lnTo>
                  <a:pt x="5" y="7"/>
                </a:lnTo>
                <a:lnTo>
                  <a:pt x="3" y="11"/>
                </a:lnTo>
                <a:lnTo>
                  <a:pt x="1" y="13"/>
                </a:lnTo>
                <a:lnTo>
                  <a:pt x="1" y="17"/>
                </a:lnTo>
                <a:lnTo>
                  <a:pt x="0" y="21"/>
                </a:lnTo>
                <a:lnTo>
                  <a:pt x="1" y="2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6F8ACC6F-7862-433D-BC4C-A68C75A9B87E}"/>
              </a:ext>
            </a:extLst>
          </p:cNvPr>
          <p:cNvSpPr>
            <a:spLocks/>
          </p:cNvSpPr>
          <p:nvPr/>
        </p:nvSpPr>
        <p:spPr bwMode="auto">
          <a:xfrm>
            <a:off x="3243616" y="1619106"/>
            <a:ext cx="4856" cy="9711"/>
          </a:xfrm>
          <a:custGeom>
            <a:avLst/>
            <a:gdLst>
              <a:gd name="T0" fmla="*/ 3 w 3"/>
              <a:gd name="T1" fmla="*/ 4 h 6"/>
              <a:gd name="T2" fmla="*/ 3 w 3"/>
              <a:gd name="T3" fmla="*/ 0 h 6"/>
              <a:gd name="T4" fmla="*/ 0 w 3"/>
              <a:gd name="T5" fmla="*/ 2 h 6"/>
              <a:gd name="T6" fmla="*/ 0 w 3"/>
              <a:gd name="T7" fmla="*/ 4 h 6"/>
              <a:gd name="T8" fmla="*/ 2 w 3"/>
              <a:gd name="T9" fmla="*/ 6 h 6"/>
              <a:gd name="T10" fmla="*/ 3 w 3"/>
              <a:gd name="T1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6">
                <a:moveTo>
                  <a:pt x="3" y="4"/>
                </a:moveTo>
                <a:lnTo>
                  <a:pt x="3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AEB3E8FF-7745-44B7-94CA-EDC68561A5B4}"/>
              </a:ext>
            </a:extLst>
          </p:cNvPr>
          <p:cNvSpPr>
            <a:spLocks/>
          </p:cNvSpPr>
          <p:nvPr/>
        </p:nvSpPr>
        <p:spPr bwMode="auto">
          <a:xfrm>
            <a:off x="3017019" y="1685467"/>
            <a:ext cx="19423" cy="27515"/>
          </a:xfrm>
          <a:custGeom>
            <a:avLst/>
            <a:gdLst>
              <a:gd name="T0" fmla="*/ 2 w 12"/>
              <a:gd name="T1" fmla="*/ 10 h 17"/>
              <a:gd name="T2" fmla="*/ 4 w 12"/>
              <a:gd name="T3" fmla="*/ 12 h 17"/>
              <a:gd name="T4" fmla="*/ 10 w 12"/>
              <a:gd name="T5" fmla="*/ 17 h 17"/>
              <a:gd name="T6" fmla="*/ 12 w 12"/>
              <a:gd name="T7" fmla="*/ 15 h 17"/>
              <a:gd name="T8" fmla="*/ 10 w 12"/>
              <a:gd name="T9" fmla="*/ 10 h 17"/>
              <a:gd name="T10" fmla="*/ 10 w 12"/>
              <a:gd name="T11" fmla="*/ 4 h 17"/>
              <a:gd name="T12" fmla="*/ 6 w 12"/>
              <a:gd name="T13" fmla="*/ 4 h 17"/>
              <a:gd name="T14" fmla="*/ 2 w 12"/>
              <a:gd name="T15" fmla="*/ 0 h 17"/>
              <a:gd name="T16" fmla="*/ 0 w 12"/>
              <a:gd name="T17" fmla="*/ 0 h 17"/>
              <a:gd name="T18" fmla="*/ 0 w 12"/>
              <a:gd name="T19" fmla="*/ 2 h 17"/>
              <a:gd name="T20" fmla="*/ 6 w 12"/>
              <a:gd name="T21" fmla="*/ 8 h 17"/>
              <a:gd name="T22" fmla="*/ 2 w 12"/>
              <a:gd name="T23" fmla="*/ 8 h 17"/>
              <a:gd name="T24" fmla="*/ 2 w 12"/>
              <a:gd name="T25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17">
                <a:moveTo>
                  <a:pt x="2" y="10"/>
                </a:moveTo>
                <a:lnTo>
                  <a:pt x="4" y="12"/>
                </a:lnTo>
                <a:lnTo>
                  <a:pt x="10" y="17"/>
                </a:lnTo>
                <a:lnTo>
                  <a:pt x="12" y="15"/>
                </a:lnTo>
                <a:lnTo>
                  <a:pt x="10" y="10"/>
                </a:lnTo>
                <a:lnTo>
                  <a:pt x="10" y="4"/>
                </a:lnTo>
                <a:lnTo>
                  <a:pt x="6" y="4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6" y="8"/>
                </a:lnTo>
                <a:lnTo>
                  <a:pt x="2" y="8"/>
                </a:lnTo>
                <a:lnTo>
                  <a:pt x="2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D2421F45-8D9D-4BCA-A95B-87B14D14E1EE}"/>
              </a:ext>
            </a:extLst>
          </p:cNvPr>
          <p:cNvSpPr>
            <a:spLocks/>
          </p:cNvSpPr>
          <p:nvPr/>
        </p:nvSpPr>
        <p:spPr bwMode="auto">
          <a:xfrm>
            <a:off x="3023493" y="1657951"/>
            <a:ext cx="16186" cy="30753"/>
          </a:xfrm>
          <a:custGeom>
            <a:avLst/>
            <a:gdLst>
              <a:gd name="T0" fmla="*/ 2 w 10"/>
              <a:gd name="T1" fmla="*/ 17 h 19"/>
              <a:gd name="T2" fmla="*/ 0 w 10"/>
              <a:gd name="T3" fmla="*/ 17 h 19"/>
              <a:gd name="T4" fmla="*/ 4 w 10"/>
              <a:gd name="T5" fmla="*/ 19 h 19"/>
              <a:gd name="T6" fmla="*/ 10 w 10"/>
              <a:gd name="T7" fmla="*/ 17 h 19"/>
              <a:gd name="T8" fmla="*/ 8 w 10"/>
              <a:gd name="T9" fmla="*/ 15 h 19"/>
              <a:gd name="T10" fmla="*/ 10 w 10"/>
              <a:gd name="T11" fmla="*/ 12 h 19"/>
              <a:gd name="T12" fmla="*/ 10 w 10"/>
              <a:gd name="T13" fmla="*/ 4 h 19"/>
              <a:gd name="T14" fmla="*/ 8 w 10"/>
              <a:gd name="T15" fmla="*/ 0 h 19"/>
              <a:gd name="T16" fmla="*/ 6 w 10"/>
              <a:gd name="T17" fmla="*/ 2 h 19"/>
              <a:gd name="T18" fmla="*/ 6 w 10"/>
              <a:gd name="T19" fmla="*/ 4 h 19"/>
              <a:gd name="T20" fmla="*/ 4 w 10"/>
              <a:gd name="T21" fmla="*/ 2 h 19"/>
              <a:gd name="T22" fmla="*/ 2 w 10"/>
              <a:gd name="T23" fmla="*/ 4 h 19"/>
              <a:gd name="T24" fmla="*/ 2 w 10"/>
              <a:gd name="T25" fmla="*/ 12 h 19"/>
              <a:gd name="T26" fmla="*/ 4 w 10"/>
              <a:gd name="T27" fmla="*/ 15 h 19"/>
              <a:gd name="T28" fmla="*/ 2 w 10"/>
              <a:gd name="T29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19">
                <a:moveTo>
                  <a:pt x="2" y="17"/>
                </a:moveTo>
                <a:lnTo>
                  <a:pt x="0" y="17"/>
                </a:lnTo>
                <a:lnTo>
                  <a:pt x="4" y="19"/>
                </a:lnTo>
                <a:lnTo>
                  <a:pt x="10" y="17"/>
                </a:lnTo>
                <a:lnTo>
                  <a:pt x="8" y="15"/>
                </a:lnTo>
                <a:lnTo>
                  <a:pt x="10" y="12"/>
                </a:lnTo>
                <a:lnTo>
                  <a:pt x="10" y="4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4" y="2"/>
                </a:lnTo>
                <a:lnTo>
                  <a:pt x="2" y="4"/>
                </a:lnTo>
                <a:lnTo>
                  <a:pt x="2" y="12"/>
                </a:lnTo>
                <a:lnTo>
                  <a:pt x="4" y="15"/>
                </a:lnTo>
                <a:lnTo>
                  <a:pt x="2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EB7B0BCA-410E-4EAC-B5FA-66B1AAAEE6BE}"/>
              </a:ext>
            </a:extLst>
          </p:cNvPr>
          <p:cNvSpPr>
            <a:spLocks/>
          </p:cNvSpPr>
          <p:nvPr/>
        </p:nvSpPr>
        <p:spPr bwMode="auto">
          <a:xfrm>
            <a:off x="4169428" y="2234156"/>
            <a:ext cx="21041" cy="21041"/>
          </a:xfrm>
          <a:custGeom>
            <a:avLst/>
            <a:gdLst>
              <a:gd name="T0" fmla="*/ 2 w 13"/>
              <a:gd name="T1" fmla="*/ 4 h 13"/>
              <a:gd name="T2" fmla="*/ 4 w 13"/>
              <a:gd name="T3" fmla="*/ 6 h 13"/>
              <a:gd name="T4" fmla="*/ 4 w 13"/>
              <a:gd name="T5" fmla="*/ 6 h 13"/>
              <a:gd name="T6" fmla="*/ 6 w 13"/>
              <a:gd name="T7" fmla="*/ 8 h 13"/>
              <a:gd name="T8" fmla="*/ 6 w 13"/>
              <a:gd name="T9" fmla="*/ 12 h 13"/>
              <a:gd name="T10" fmla="*/ 8 w 13"/>
              <a:gd name="T11" fmla="*/ 12 h 13"/>
              <a:gd name="T12" fmla="*/ 10 w 13"/>
              <a:gd name="T13" fmla="*/ 12 h 13"/>
              <a:gd name="T14" fmla="*/ 10 w 13"/>
              <a:gd name="T15" fmla="*/ 13 h 13"/>
              <a:gd name="T16" fmla="*/ 12 w 13"/>
              <a:gd name="T17" fmla="*/ 12 h 13"/>
              <a:gd name="T18" fmla="*/ 12 w 13"/>
              <a:gd name="T19" fmla="*/ 12 h 13"/>
              <a:gd name="T20" fmla="*/ 13 w 13"/>
              <a:gd name="T21" fmla="*/ 10 h 13"/>
              <a:gd name="T22" fmla="*/ 13 w 13"/>
              <a:gd name="T23" fmla="*/ 10 h 13"/>
              <a:gd name="T24" fmla="*/ 12 w 13"/>
              <a:gd name="T25" fmla="*/ 8 h 13"/>
              <a:gd name="T26" fmla="*/ 13 w 13"/>
              <a:gd name="T27" fmla="*/ 6 h 13"/>
              <a:gd name="T28" fmla="*/ 13 w 13"/>
              <a:gd name="T29" fmla="*/ 6 h 13"/>
              <a:gd name="T30" fmla="*/ 10 w 13"/>
              <a:gd name="T31" fmla="*/ 4 h 13"/>
              <a:gd name="T32" fmla="*/ 8 w 13"/>
              <a:gd name="T33" fmla="*/ 4 h 13"/>
              <a:gd name="T34" fmla="*/ 8 w 13"/>
              <a:gd name="T35" fmla="*/ 2 h 13"/>
              <a:gd name="T36" fmla="*/ 6 w 13"/>
              <a:gd name="T37" fmla="*/ 2 h 13"/>
              <a:gd name="T38" fmla="*/ 4 w 13"/>
              <a:gd name="T39" fmla="*/ 2 h 13"/>
              <a:gd name="T40" fmla="*/ 4 w 13"/>
              <a:gd name="T41" fmla="*/ 0 h 13"/>
              <a:gd name="T42" fmla="*/ 2 w 13"/>
              <a:gd name="T43" fmla="*/ 2 h 13"/>
              <a:gd name="T44" fmla="*/ 0 w 13"/>
              <a:gd name="T45" fmla="*/ 2 h 13"/>
              <a:gd name="T46" fmla="*/ 2 w 13"/>
              <a:gd name="T47" fmla="*/ 4 h 13"/>
              <a:gd name="T48" fmla="*/ 2 w 13"/>
              <a:gd name="T4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" h="13">
                <a:moveTo>
                  <a:pt x="2" y="4"/>
                </a:moveTo>
                <a:lnTo>
                  <a:pt x="4" y="6"/>
                </a:lnTo>
                <a:lnTo>
                  <a:pt x="4" y="6"/>
                </a:lnTo>
                <a:lnTo>
                  <a:pt x="6" y="8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0" y="13"/>
                </a:lnTo>
                <a:lnTo>
                  <a:pt x="12" y="12"/>
                </a:lnTo>
                <a:lnTo>
                  <a:pt x="12" y="12"/>
                </a:lnTo>
                <a:lnTo>
                  <a:pt x="13" y="10"/>
                </a:lnTo>
                <a:lnTo>
                  <a:pt x="13" y="10"/>
                </a:lnTo>
                <a:lnTo>
                  <a:pt x="12" y="8"/>
                </a:lnTo>
                <a:lnTo>
                  <a:pt x="13" y="6"/>
                </a:lnTo>
                <a:lnTo>
                  <a:pt x="13" y="6"/>
                </a:lnTo>
                <a:lnTo>
                  <a:pt x="10" y="4"/>
                </a:lnTo>
                <a:lnTo>
                  <a:pt x="8" y="4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4" y="0"/>
                </a:lnTo>
                <a:lnTo>
                  <a:pt x="2" y="2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F62F06E5-DC57-4968-BD62-2063475B8CF7}"/>
              </a:ext>
            </a:extLst>
          </p:cNvPr>
          <p:cNvSpPr>
            <a:spLocks/>
          </p:cNvSpPr>
          <p:nvPr/>
        </p:nvSpPr>
        <p:spPr bwMode="auto">
          <a:xfrm>
            <a:off x="4175902" y="1920157"/>
            <a:ext cx="3237" cy="4856"/>
          </a:xfrm>
          <a:custGeom>
            <a:avLst/>
            <a:gdLst>
              <a:gd name="T0" fmla="*/ 2 w 2"/>
              <a:gd name="T1" fmla="*/ 3 h 3"/>
              <a:gd name="T2" fmla="*/ 2 w 2"/>
              <a:gd name="T3" fmla="*/ 1 h 3"/>
              <a:gd name="T4" fmla="*/ 2 w 2"/>
              <a:gd name="T5" fmla="*/ 1 h 3"/>
              <a:gd name="T6" fmla="*/ 0 w 2"/>
              <a:gd name="T7" fmla="*/ 0 h 3"/>
              <a:gd name="T8" fmla="*/ 2 w 2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3"/>
                </a:move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lnTo>
                  <a:pt x="2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AB47A85E-8800-41F7-8200-0C4071CED7DD}"/>
              </a:ext>
            </a:extLst>
          </p:cNvPr>
          <p:cNvSpPr>
            <a:spLocks/>
          </p:cNvSpPr>
          <p:nvPr/>
        </p:nvSpPr>
        <p:spPr bwMode="auto">
          <a:xfrm>
            <a:off x="4182377" y="1925013"/>
            <a:ext cx="6474" cy="6474"/>
          </a:xfrm>
          <a:custGeom>
            <a:avLst/>
            <a:gdLst>
              <a:gd name="T0" fmla="*/ 0 w 4"/>
              <a:gd name="T1" fmla="*/ 2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4 h 4"/>
              <a:gd name="T8" fmla="*/ 4 w 4"/>
              <a:gd name="T9" fmla="*/ 2 h 4"/>
              <a:gd name="T10" fmla="*/ 2 w 4"/>
              <a:gd name="T11" fmla="*/ 0 h 4"/>
              <a:gd name="T12" fmla="*/ 0 w 4"/>
              <a:gd name="T13" fmla="*/ 0 h 4"/>
              <a:gd name="T14" fmla="*/ 0 w 4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7EFAD65B-18BB-49BB-9E51-60251EAAEB67}"/>
              </a:ext>
            </a:extLst>
          </p:cNvPr>
          <p:cNvSpPr>
            <a:spLocks/>
          </p:cNvSpPr>
          <p:nvPr/>
        </p:nvSpPr>
        <p:spPr bwMode="auto">
          <a:xfrm>
            <a:off x="4166191" y="1900734"/>
            <a:ext cx="9711" cy="6474"/>
          </a:xfrm>
          <a:custGeom>
            <a:avLst/>
            <a:gdLst>
              <a:gd name="T0" fmla="*/ 2 w 6"/>
              <a:gd name="T1" fmla="*/ 0 h 4"/>
              <a:gd name="T2" fmla="*/ 0 w 6"/>
              <a:gd name="T3" fmla="*/ 0 h 4"/>
              <a:gd name="T4" fmla="*/ 0 w 6"/>
              <a:gd name="T5" fmla="*/ 2 h 4"/>
              <a:gd name="T6" fmla="*/ 0 w 6"/>
              <a:gd name="T7" fmla="*/ 2 h 4"/>
              <a:gd name="T8" fmla="*/ 2 w 6"/>
              <a:gd name="T9" fmla="*/ 2 h 4"/>
              <a:gd name="T10" fmla="*/ 4 w 6"/>
              <a:gd name="T11" fmla="*/ 4 h 4"/>
              <a:gd name="T12" fmla="*/ 6 w 6"/>
              <a:gd name="T13" fmla="*/ 4 h 4"/>
              <a:gd name="T14" fmla="*/ 6 w 6"/>
              <a:gd name="T15" fmla="*/ 2 h 4"/>
              <a:gd name="T16" fmla="*/ 2 w 6"/>
              <a:gd name="T17" fmla="*/ 0 h 4"/>
              <a:gd name="T18" fmla="*/ 2 w 6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626E0224-A2A6-41AA-BB3B-8B6D0C234E64}"/>
              </a:ext>
            </a:extLst>
          </p:cNvPr>
          <p:cNvSpPr>
            <a:spLocks/>
          </p:cNvSpPr>
          <p:nvPr/>
        </p:nvSpPr>
        <p:spPr bwMode="auto">
          <a:xfrm>
            <a:off x="4185614" y="1921775"/>
            <a:ext cx="3237" cy="0"/>
          </a:xfrm>
          <a:custGeom>
            <a:avLst/>
            <a:gdLst>
              <a:gd name="T0" fmla="*/ 2 w 2"/>
              <a:gd name="T1" fmla="*/ 0 w 2"/>
              <a:gd name="T2" fmla="*/ 2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F1343137-4F45-49D2-B76E-29F85FCAAD6C}"/>
              </a:ext>
            </a:extLst>
          </p:cNvPr>
          <p:cNvSpPr>
            <a:spLocks/>
          </p:cNvSpPr>
          <p:nvPr/>
        </p:nvSpPr>
        <p:spPr bwMode="auto">
          <a:xfrm>
            <a:off x="4145150" y="1895879"/>
            <a:ext cx="9711" cy="4856"/>
          </a:xfrm>
          <a:custGeom>
            <a:avLst/>
            <a:gdLst>
              <a:gd name="T0" fmla="*/ 0 w 6"/>
              <a:gd name="T1" fmla="*/ 0 h 3"/>
              <a:gd name="T2" fmla="*/ 2 w 6"/>
              <a:gd name="T3" fmla="*/ 3 h 3"/>
              <a:gd name="T4" fmla="*/ 4 w 6"/>
              <a:gd name="T5" fmla="*/ 3 h 3"/>
              <a:gd name="T6" fmla="*/ 6 w 6"/>
              <a:gd name="T7" fmla="*/ 3 h 3"/>
              <a:gd name="T8" fmla="*/ 4 w 6"/>
              <a:gd name="T9" fmla="*/ 1 h 3"/>
              <a:gd name="T10" fmla="*/ 2 w 6"/>
              <a:gd name="T11" fmla="*/ 1 h 3"/>
              <a:gd name="T12" fmla="*/ 0 w 6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2" y="3"/>
                </a:lnTo>
                <a:lnTo>
                  <a:pt x="4" y="3"/>
                </a:lnTo>
                <a:lnTo>
                  <a:pt x="6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F138B661-3262-4C64-B384-6DFA72E87BE3}"/>
              </a:ext>
            </a:extLst>
          </p:cNvPr>
          <p:cNvSpPr>
            <a:spLocks/>
          </p:cNvSpPr>
          <p:nvPr/>
        </p:nvSpPr>
        <p:spPr bwMode="auto">
          <a:xfrm>
            <a:off x="4138676" y="2240631"/>
            <a:ext cx="24278" cy="24278"/>
          </a:xfrm>
          <a:custGeom>
            <a:avLst/>
            <a:gdLst>
              <a:gd name="T0" fmla="*/ 15 w 15"/>
              <a:gd name="T1" fmla="*/ 6 h 15"/>
              <a:gd name="T2" fmla="*/ 14 w 15"/>
              <a:gd name="T3" fmla="*/ 4 h 15"/>
              <a:gd name="T4" fmla="*/ 10 w 15"/>
              <a:gd name="T5" fmla="*/ 4 h 15"/>
              <a:gd name="T6" fmla="*/ 8 w 15"/>
              <a:gd name="T7" fmla="*/ 2 h 15"/>
              <a:gd name="T8" fmla="*/ 6 w 15"/>
              <a:gd name="T9" fmla="*/ 0 h 15"/>
              <a:gd name="T10" fmla="*/ 6 w 15"/>
              <a:gd name="T11" fmla="*/ 2 h 15"/>
              <a:gd name="T12" fmla="*/ 2 w 15"/>
              <a:gd name="T13" fmla="*/ 2 h 15"/>
              <a:gd name="T14" fmla="*/ 0 w 15"/>
              <a:gd name="T15" fmla="*/ 0 h 15"/>
              <a:gd name="T16" fmla="*/ 0 w 15"/>
              <a:gd name="T17" fmla="*/ 2 h 15"/>
              <a:gd name="T18" fmla="*/ 0 w 15"/>
              <a:gd name="T19" fmla="*/ 6 h 15"/>
              <a:gd name="T20" fmla="*/ 4 w 15"/>
              <a:gd name="T21" fmla="*/ 8 h 15"/>
              <a:gd name="T22" fmla="*/ 4 w 15"/>
              <a:gd name="T23" fmla="*/ 9 h 15"/>
              <a:gd name="T24" fmla="*/ 6 w 15"/>
              <a:gd name="T25" fmla="*/ 11 h 15"/>
              <a:gd name="T26" fmla="*/ 6 w 15"/>
              <a:gd name="T27" fmla="*/ 13 h 15"/>
              <a:gd name="T28" fmla="*/ 8 w 15"/>
              <a:gd name="T29" fmla="*/ 15 h 15"/>
              <a:gd name="T30" fmla="*/ 10 w 15"/>
              <a:gd name="T31" fmla="*/ 15 h 15"/>
              <a:gd name="T32" fmla="*/ 12 w 15"/>
              <a:gd name="T33" fmla="*/ 13 h 15"/>
              <a:gd name="T34" fmla="*/ 14 w 15"/>
              <a:gd name="T35" fmla="*/ 13 h 15"/>
              <a:gd name="T36" fmla="*/ 15 w 15"/>
              <a:gd name="T37" fmla="*/ 11 h 15"/>
              <a:gd name="T38" fmla="*/ 15 w 15"/>
              <a:gd name="T39" fmla="*/ 11 h 15"/>
              <a:gd name="T40" fmla="*/ 15 w 15"/>
              <a:gd name="T41" fmla="*/ 9 h 15"/>
              <a:gd name="T42" fmla="*/ 15 w 15"/>
              <a:gd name="T4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" h="15">
                <a:moveTo>
                  <a:pt x="15" y="6"/>
                </a:moveTo>
                <a:lnTo>
                  <a:pt x="14" y="4"/>
                </a:lnTo>
                <a:lnTo>
                  <a:pt x="10" y="4"/>
                </a:lnTo>
                <a:lnTo>
                  <a:pt x="8" y="2"/>
                </a:lnTo>
                <a:lnTo>
                  <a:pt x="6" y="0"/>
                </a:lnTo>
                <a:lnTo>
                  <a:pt x="6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4" y="8"/>
                </a:lnTo>
                <a:lnTo>
                  <a:pt x="4" y="9"/>
                </a:lnTo>
                <a:lnTo>
                  <a:pt x="6" y="11"/>
                </a:lnTo>
                <a:lnTo>
                  <a:pt x="6" y="13"/>
                </a:lnTo>
                <a:lnTo>
                  <a:pt x="8" y="15"/>
                </a:lnTo>
                <a:lnTo>
                  <a:pt x="10" y="15"/>
                </a:lnTo>
                <a:lnTo>
                  <a:pt x="12" y="13"/>
                </a:lnTo>
                <a:lnTo>
                  <a:pt x="14" y="13"/>
                </a:lnTo>
                <a:lnTo>
                  <a:pt x="15" y="11"/>
                </a:lnTo>
                <a:lnTo>
                  <a:pt x="15" y="11"/>
                </a:lnTo>
                <a:lnTo>
                  <a:pt x="15" y="9"/>
                </a:lnTo>
                <a:lnTo>
                  <a:pt x="1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83C21E03-F057-41AE-88AA-1BB613E19D52}"/>
              </a:ext>
            </a:extLst>
          </p:cNvPr>
          <p:cNvSpPr>
            <a:spLocks/>
          </p:cNvSpPr>
          <p:nvPr/>
        </p:nvSpPr>
        <p:spPr bwMode="auto">
          <a:xfrm>
            <a:off x="3989769" y="1895879"/>
            <a:ext cx="3237" cy="11330"/>
          </a:xfrm>
          <a:custGeom>
            <a:avLst/>
            <a:gdLst>
              <a:gd name="T0" fmla="*/ 2 w 2"/>
              <a:gd name="T1" fmla="*/ 7 h 7"/>
              <a:gd name="T2" fmla="*/ 2 w 2"/>
              <a:gd name="T3" fmla="*/ 5 h 7"/>
              <a:gd name="T4" fmla="*/ 2 w 2"/>
              <a:gd name="T5" fmla="*/ 1 h 7"/>
              <a:gd name="T6" fmla="*/ 2 w 2"/>
              <a:gd name="T7" fmla="*/ 0 h 7"/>
              <a:gd name="T8" fmla="*/ 0 w 2"/>
              <a:gd name="T9" fmla="*/ 0 h 7"/>
              <a:gd name="T10" fmla="*/ 0 w 2"/>
              <a:gd name="T11" fmla="*/ 3 h 7"/>
              <a:gd name="T12" fmla="*/ 0 w 2"/>
              <a:gd name="T13" fmla="*/ 3 h 7"/>
              <a:gd name="T14" fmla="*/ 0 w 2"/>
              <a:gd name="T15" fmla="*/ 5 h 7"/>
              <a:gd name="T16" fmla="*/ 2 w 2"/>
              <a:gd name="T1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7">
                <a:moveTo>
                  <a:pt x="2" y="7"/>
                </a:moveTo>
                <a:lnTo>
                  <a:pt x="2" y="5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8752DB5F-E9A4-4127-A1B5-450EDA78A251}"/>
              </a:ext>
            </a:extLst>
          </p:cNvPr>
          <p:cNvSpPr>
            <a:spLocks/>
          </p:cNvSpPr>
          <p:nvPr/>
        </p:nvSpPr>
        <p:spPr bwMode="auto">
          <a:xfrm>
            <a:off x="3996243" y="1895879"/>
            <a:ext cx="3237" cy="4856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2 w 2"/>
              <a:gd name="T7" fmla="*/ 3 h 3"/>
              <a:gd name="T8" fmla="*/ 2 w 2"/>
              <a:gd name="T9" fmla="*/ 0 h 3"/>
              <a:gd name="T10" fmla="*/ 2 w 2"/>
              <a:gd name="T11" fmla="*/ 0 h 3"/>
              <a:gd name="T12" fmla="*/ 0 w 2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2D82D923-57DD-406C-BD25-741CC2A1FC74}"/>
              </a:ext>
            </a:extLst>
          </p:cNvPr>
          <p:cNvSpPr>
            <a:spLocks/>
          </p:cNvSpPr>
          <p:nvPr/>
        </p:nvSpPr>
        <p:spPr bwMode="auto">
          <a:xfrm>
            <a:off x="3978439" y="1865126"/>
            <a:ext cx="8093" cy="3237"/>
          </a:xfrm>
          <a:custGeom>
            <a:avLst/>
            <a:gdLst>
              <a:gd name="T0" fmla="*/ 0 w 5"/>
              <a:gd name="T1" fmla="*/ 2 h 2"/>
              <a:gd name="T2" fmla="*/ 0 w 5"/>
              <a:gd name="T3" fmla="*/ 2 h 2"/>
              <a:gd name="T4" fmla="*/ 1 w 5"/>
              <a:gd name="T5" fmla="*/ 2 h 2"/>
              <a:gd name="T6" fmla="*/ 3 w 5"/>
              <a:gd name="T7" fmla="*/ 2 h 2"/>
              <a:gd name="T8" fmla="*/ 5 w 5"/>
              <a:gd name="T9" fmla="*/ 0 h 2"/>
              <a:gd name="T10" fmla="*/ 3 w 5"/>
              <a:gd name="T11" fmla="*/ 0 h 2"/>
              <a:gd name="T12" fmla="*/ 1 w 5"/>
              <a:gd name="T13" fmla="*/ 0 h 2"/>
              <a:gd name="T14" fmla="*/ 0 w 5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A6F407CD-C0DD-4DF1-98E7-8CEE81633443}"/>
              </a:ext>
            </a:extLst>
          </p:cNvPr>
          <p:cNvSpPr>
            <a:spLocks/>
          </p:cNvSpPr>
          <p:nvPr/>
        </p:nvSpPr>
        <p:spPr bwMode="auto">
          <a:xfrm>
            <a:off x="4303768" y="1986518"/>
            <a:ext cx="9711" cy="21041"/>
          </a:xfrm>
          <a:custGeom>
            <a:avLst/>
            <a:gdLst>
              <a:gd name="T0" fmla="*/ 4 w 6"/>
              <a:gd name="T1" fmla="*/ 0 h 13"/>
              <a:gd name="T2" fmla="*/ 2 w 6"/>
              <a:gd name="T3" fmla="*/ 2 h 13"/>
              <a:gd name="T4" fmla="*/ 2 w 6"/>
              <a:gd name="T5" fmla="*/ 3 h 13"/>
              <a:gd name="T6" fmla="*/ 0 w 6"/>
              <a:gd name="T7" fmla="*/ 7 h 13"/>
              <a:gd name="T8" fmla="*/ 2 w 6"/>
              <a:gd name="T9" fmla="*/ 9 h 13"/>
              <a:gd name="T10" fmla="*/ 2 w 6"/>
              <a:gd name="T11" fmla="*/ 11 h 13"/>
              <a:gd name="T12" fmla="*/ 4 w 6"/>
              <a:gd name="T13" fmla="*/ 13 h 13"/>
              <a:gd name="T14" fmla="*/ 4 w 6"/>
              <a:gd name="T15" fmla="*/ 13 h 13"/>
              <a:gd name="T16" fmla="*/ 6 w 6"/>
              <a:gd name="T17" fmla="*/ 13 h 13"/>
              <a:gd name="T18" fmla="*/ 6 w 6"/>
              <a:gd name="T19" fmla="*/ 7 h 13"/>
              <a:gd name="T20" fmla="*/ 6 w 6"/>
              <a:gd name="T21" fmla="*/ 3 h 13"/>
              <a:gd name="T22" fmla="*/ 4 w 6"/>
              <a:gd name="T2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3">
                <a:moveTo>
                  <a:pt x="4" y="0"/>
                </a:moveTo>
                <a:lnTo>
                  <a:pt x="2" y="2"/>
                </a:lnTo>
                <a:lnTo>
                  <a:pt x="2" y="3"/>
                </a:lnTo>
                <a:lnTo>
                  <a:pt x="0" y="7"/>
                </a:lnTo>
                <a:lnTo>
                  <a:pt x="2" y="9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7"/>
                </a:lnTo>
                <a:lnTo>
                  <a:pt x="6" y="3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6D8554ED-47C6-4AE5-825D-A27B0E16A923}"/>
              </a:ext>
            </a:extLst>
          </p:cNvPr>
          <p:cNvSpPr>
            <a:spLocks/>
          </p:cNvSpPr>
          <p:nvPr/>
        </p:nvSpPr>
        <p:spPr bwMode="auto">
          <a:xfrm>
            <a:off x="4078789" y="1865126"/>
            <a:ext cx="21041" cy="11330"/>
          </a:xfrm>
          <a:custGeom>
            <a:avLst/>
            <a:gdLst>
              <a:gd name="T0" fmla="*/ 7 w 13"/>
              <a:gd name="T1" fmla="*/ 0 h 7"/>
              <a:gd name="T2" fmla="*/ 3 w 13"/>
              <a:gd name="T3" fmla="*/ 0 h 7"/>
              <a:gd name="T4" fmla="*/ 3 w 13"/>
              <a:gd name="T5" fmla="*/ 0 h 7"/>
              <a:gd name="T6" fmla="*/ 0 w 13"/>
              <a:gd name="T7" fmla="*/ 2 h 7"/>
              <a:gd name="T8" fmla="*/ 2 w 13"/>
              <a:gd name="T9" fmla="*/ 2 h 7"/>
              <a:gd name="T10" fmla="*/ 2 w 13"/>
              <a:gd name="T11" fmla="*/ 5 h 7"/>
              <a:gd name="T12" fmla="*/ 3 w 13"/>
              <a:gd name="T13" fmla="*/ 5 h 7"/>
              <a:gd name="T14" fmla="*/ 3 w 13"/>
              <a:gd name="T15" fmla="*/ 4 h 7"/>
              <a:gd name="T16" fmla="*/ 5 w 13"/>
              <a:gd name="T17" fmla="*/ 7 h 7"/>
              <a:gd name="T18" fmla="*/ 9 w 13"/>
              <a:gd name="T19" fmla="*/ 7 h 7"/>
              <a:gd name="T20" fmla="*/ 9 w 13"/>
              <a:gd name="T21" fmla="*/ 7 h 7"/>
              <a:gd name="T22" fmla="*/ 11 w 13"/>
              <a:gd name="T23" fmla="*/ 7 h 7"/>
              <a:gd name="T24" fmla="*/ 13 w 13"/>
              <a:gd name="T25" fmla="*/ 5 h 7"/>
              <a:gd name="T26" fmla="*/ 11 w 13"/>
              <a:gd name="T27" fmla="*/ 4 h 7"/>
              <a:gd name="T28" fmla="*/ 7 w 13"/>
              <a:gd name="T29" fmla="*/ 2 h 7"/>
              <a:gd name="T30" fmla="*/ 7 w 13"/>
              <a:gd name="T3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7">
                <a:moveTo>
                  <a:pt x="7" y="0"/>
                </a:moveTo>
                <a:lnTo>
                  <a:pt x="3" y="0"/>
                </a:lnTo>
                <a:lnTo>
                  <a:pt x="3" y="0"/>
                </a:ln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  <a:lnTo>
                  <a:pt x="3" y="5"/>
                </a:lnTo>
                <a:lnTo>
                  <a:pt x="3" y="4"/>
                </a:lnTo>
                <a:lnTo>
                  <a:pt x="5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3" y="5"/>
                </a:lnTo>
                <a:lnTo>
                  <a:pt x="11" y="4"/>
                </a:lnTo>
                <a:lnTo>
                  <a:pt x="7" y="2"/>
                </a:lnTo>
                <a:lnTo>
                  <a:pt x="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30D5A6C3-57BB-4597-B24A-5BBB2DBB6DFB}"/>
              </a:ext>
            </a:extLst>
          </p:cNvPr>
          <p:cNvSpPr>
            <a:spLocks/>
          </p:cNvSpPr>
          <p:nvPr/>
        </p:nvSpPr>
        <p:spPr bwMode="auto">
          <a:xfrm>
            <a:off x="2779092" y="2598331"/>
            <a:ext cx="22660" cy="17804"/>
          </a:xfrm>
          <a:custGeom>
            <a:avLst/>
            <a:gdLst>
              <a:gd name="T0" fmla="*/ 8 w 14"/>
              <a:gd name="T1" fmla="*/ 8 h 11"/>
              <a:gd name="T2" fmla="*/ 12 w 14"/>
              <a:gd name="T3" fmla="*/ 2 h 11"/>
              <a:gd name="T4" fmla="*/ 14 w 14"/>
              <a:gd name="T5" fmla="*/ 0 h 11"/>
              <a:gd name="T6" fmla="*/ 8 w 14"/>
              <a:gd name="T7" fmla="*/ 2 h 11"/>
              <a:gd name="T8" fmla="*/ 6 w 14"/>
              <a:gd name="T9" fmla="*/ 6 h 11"/>
              <a:gd name="T10" fmla="*/ 4 w 14"/>
              <a:gd name="T11" fmla="*/ 6 h 11"/>
              <a:gd name="T12" fmla="*/ 0 w 14"/>
              <a:gd name="T13" fmla="*/ 11 h 11"/>
              <a:gd name="T14" fmla="*/ 2 w 14"/>
              <a:gd name="T15" fmla="*/ 9 h 11"/>
              <a:gd name="T16" fmla="*/ 6 w 14"/>
              <a:gd name="T17" fmla="*/ 8 h 11"/>
              <a:gd name="T18" fmla="*/ 8 w 14"/>
              <a:gd name="T19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1">
                <a:moveTo>
                  <a:pt x="8" y="8"/>
                </a:moveTo>
                <a:lnTo>
                  <a:pt x="12" y="2"/>
                </a:lnTo>
                <a:lnTo>
                  <a:pt x="14" y="0"/>
                </a:lnTo>
                <a:lnTo>
                  <a:pt x="8" y="2"/>
                </a:lnTo>
                <a:lnTo>
                  <a:pt x="6" y="6"/>
                </a:lnTo>
                <a:lnTo>
                  <a:pt x="4" y="6"/>
                </a:lnTo>
                <a:lnTo>
                  <a:pt x="0" y="11"/>
                </a:lnTo>
                <a:lnTo>
                  <a:pt x="2" y="9"/>
                </a:lnTo>
                <a:lnTo>
                  <a:pt x="6" y="8"/>
                </a:lnTo>
                <a:lnTo>
                  <a:pt x="8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99295126-B145-4872-87AD-F68FD603D452}"/>
              </a:ext>
            </a:extLst>
          </p:cNvPr>
          <p:cNvSpPr>
            <a:spLocks/>
          </p:cNvSpPr>
          <p:nvPr/>
        </p:nvSpPr>
        <p:spPr bwMode="auto">
          <a:xfrm>
            <a:off x="4321572" y="2007559"/>
            <a:ext cx="3237" cy="6474"/>
          </a:xfrm>
          <a:custGeom>
            <a:avLst/>
            <a:gdLst>
              <a:gd name="T0" fmla="*/ 2 w 2"/>
              <a:gd name="T1" fmla="*/ 2 h 4"/>
              <a:gd name="T2" fmla="*/ 2 w 2"/>
              <a:gd name="T3" fmla="*/ 0 h 4"/>
              <a:gd name="T4" fmla="*/ 2 w 2"/>
              <a:gd name="T5" fmla="*/ 0 h 4"/>
              <a:gd name="T6" fmla="*/ 0 w 2"/>
              <a:gd name="T7" fmla="*/ 2 h 4"/>
              <a:gd name="T8" fmla="*/ 2 w 2"/>
              <a:gd name="T9" fmla="*/ 4 h 4"/>
              <a:gd name="T10" fmla="*/ 2 w 2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2"/>
                </a:move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26989314-6E2E-449B-9D22-201A738BB7FD}"/>
              </a:ext>
            </a:extLst>
          </p:cNvPr>
          <p:cNvSpPr>
            <a:spLocks/>
          </p:cNvSpPr>
          <p:nvPr/>
        </p:nvSpPr>
        <p:spPr bwMode="auto">
          <a:xfrm>
            <a:off x="4158098" y="1900734"/>
            <a:ext cx="4856" cy="3237"/>
          </a:xfrm>
          <a:custGeom>
            <a:avLst/>
            <a:gdLst>
              <a:gd name="T0" fmla="*/ 3 w 3"/>
              <a:gd name="T1" fmla="*/ 2 h 2"/>
              <a:gd name="T2" fmla="*/ 2 w 3"/>
              <a:gd name="T3" fmla="*/ 0 h 2"/>
              <a:gd name="T4" fmla="*/ 0 w 3"/>
              <a:gd name="T5" fmla="*/ 0 h 2"/>
              <a:gd name="T6" fmla="*/ 3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2" y="0"/>
                </a:lnTo>
                <a:lnTo>
                  <a:pt x="0" y="0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BF78B2CA-E95B-4B21-9BD0-62A463E16062}"/>
              </a:ext>
            </a:extLst>
          </p:cNvPr>
          <p:cNvSpPr>
            <a:spLocks/>
          </p:cNvSpPr>
          <p:nvPr/>
        </p:nvSpPr>
        <p:spPr bwMode="auto">
          <a:xfrm>
            <a:off x="3795543" y="1831137"/>
            <a:ext cx="87402" cy="90639"/>
          </a:xfrm>
          <a:custGeom>
            <a:avLst/>
            <a:gdLst>
              <a:gd name="T0" fmla="*/ 18 w 54"/>
              <a:gd name="T1" fmla="*/ 47 h 56"/>
              <a:gd name="T2" fmla="*/ 20 w 54"/>
              <a:gd name="T3" fmla="*/ 47 h 56"/>
              <a:gd name="T4" fmla="*/ 22 w 54"/>
              <a:gd name="T5" fmla="*/ 53 h 56"/>
              <a:gd name="T6" fmla="*/ 24 w 54"/>
              <a:gd name="T7" fmla="*/ 55 h 56"/>
              <a:gd name="T8" fmla="*/ 28 w 54"/>
              <a:gd name="T9" fmla="*/ 51 h 56"/>
              <a:gd name="T10" fmla="*/ 28 w 54"/>
              <a:gd name="T11" fmla="*/ 55 h 56"/>
              <a:gd name="T12" fmla="*/ 32 w 54"/>
              <a:gd name="T13" fmla="*/ 56 h 56"/>
              <a:gd name="T14" fmla="*/ 33 w 54"/>
              <a:gd name="T15" fmla="*/ 56 h 56"/>
              <a:gd name="T16" fmla="*/ 37 w 54"/>
              <a:gd name="T17" fmla="*/ 56 h 56"/>
              <a:gd name="T18" fmla="*/ 41 w 54"/>
              <a:gd name="T19" fmla="*/ 55 h 56"/>
              <a:gd name="T20" fmla="*/ 43 w 54"/>
              <a:gd name="T21" fmla="*/ 53 h 56"/>
              <a:gd name="T22" fmla="*/ 47 w 54"/>
              <a:gd name="T23" fmla="*/ 51 h 56"/>
              <a:gd name="T24" fmla="*/ 49 w 54"/>
              <a:gd name="T25" fmla="*/ 53 h 56"/>
              <a:gd name="T26" fmla="*/ 50 w 54"/>
              <a:gd name="T27" fmla="*/ 51 h 56"/>
              <a:gd name="T28" fmla="*/ 54 w 54"/>
              <a:gd name="T29" fmla="*/ 49 h 56"/>
              <a:gd name="T30" fmla="*/ 54 w 54"/>
              <a:gd name="T31" fmla="*/ 45 h 56"/>
              <a:gd name="T32" fmla="*/ 50 w 54"/>
              <a:gd name="T33" fmla="*/ 47 h 56"/>
              <a:gd name="T34" fmla="*/ 49 w 54"/>
              <a:gd name="T35" fmla="*/ 45 h 56"/>
              <a:gd name="T36" fmla="*/ 52 w 54"/>
              <a:gd name="T37" fmla="*/ 38 h 56"/>
              <a:gd name="T38" fmla="*/ 54 w 54"/>
              <a:gd name="T39" fmla="*/ 34 h 56"/>
              <a:gd name="T40" fmla="*/ 50 w 54"/>
              <a:gd name="T41" fmla="*/ 36 h 56"/>
              <a:gd name="T42" fmla="*/ 47 w 54"/>
              <a:gd name="T43" fmla="*/ 41 h 56"/>
              <a:gd name="T44" fmla="*/ 47 w 54"/>
              <a:gd name="T45" fmla="*/ 38 h 56"/>
              <a:gd name="T46" fmla="*/ 50 w 54"/>
              <a:gd name="T47" fmla="*/ 30 h 56"/>
              <a:gd name="T48" fmla="*/ 49 w 54"/>
              <a:gd name="T49" fmla="*/ 19 h 56"/>
              <a:gd name="T50" fmla="*/ 43 w 54"/>
              <a:gd name="T51" fmla="*/ 17 h 56"/>
              <a:gd name="T52" fmla="*/ 43 w 54"/>
              <a:gd name="T53" fmla="*/ 13 h 56"/>
              <a:gd name="T54" fmla="*/ 41 w 54"/>
              <a:gd name="T55" fmla="*/ 13 h 56"/>
              <a:gd name="T56" fmla="*/ 37 w 54"/>
              <a:gd name="T57" fmla="*/ 17 h 56"/>
              <a:gd name="T58" fmla="*/ 39 w 54"/>
              <a:gd name="T59" fmla="*/ 13 h 56"/>
              <a:gd name="T60" fmla="*/ 41 w 54"/>
              <a:gd name="T61" fmla="*/ 11 h 56"/>
              <a:gd name="T62" fmla="*/ 39 w 54"/>
              <a:gd name="T63" fmla="*/ 8 h 56"/>
              <a:gd name="T64" fmla="*/ 39 w 54"/>
              <a:gd name="T65" fmla="*/ 4 h 56"/>
              <a:gd name="T66" fmla="*/ 39 w 54"/>
              <a:gd name="T67" fmla="*/ 0 h 56"/>
              <a:gd name="T68" fmla="*/ 35 w 54"/>
              <a:gd name="T69" fmla="*/ 2 h 56"/>
              <a:gd name="T70" fmla="*/ 30 w 54"/>
              <a:gd name="T71" fmla="*/ 6 h 56"/>
              <a:gd name="T72" fmla="*/ 28 w 54"/>
              <a:gd name="T73" fmla="*/ 11 h 56"/>
              <a:gd name="T74" fmla="*/ 30 w 54"/>
              <a:gd name="T75" fmla="*/ 17 h 56"/>
              <a:gd name="T76" fmla="*/ 26 w 54"/>
              <a:gd name="T77" fmla="*/ 17 h 56"/>
              <a:gd name="T78" fmla="*/ 26 w 54"/>
              <a:gd name="T79" fmla="*/ 11 h 56"/>
              <a:gd name="T80" fmla="*/ 24 w 54"/>
              <a:gd name="T81" fmla="*/ 11 h 56"/>
              <a:gd name="T82" fmla="*/ 24 w 54"/>
              <a:gd name="T83" fmla="*/ 15 h 56"/>
              <a:gd name="T84" fmla="*/ 20 w 54"/>
              <a:gd name="T85" fmla="*/ 15 h 56"/>
              <a:gd name="T86" fmla="*/ 22 w 54"/>
              <a:gd name="T87" fmla="*/ 19 h 56"/>
              <a:gd name="T88" fmla="*/ 20 w 54"/>
              <a:gd name="T89" fmla="*/ 21 h 56"/>
              <a:gd name="T90" fmla="*/ 18 w 54"/>
              <a:gd name="T91" fmla="*/ 21 h 56"/>
              <a:gd name="T92" fmla="*/ 17 w 54"/>
              <a:gd name="T93" fmla="*/ 25 h 56"/>
              <a:gd name="T94" fmla="*/ 11 w 54"/>
              <a:gd name="T95" fmla="*/ 25 h 56"/>
              <a:gd name="T96" fmla="*/ 9 w 54"/>
              <a:gd name="T97" fmla="*/ 25 h 56"/>
              <a:gd name="T98" fmla="*/ 7 w 54"/>
              <a:gd name="T99" fmla="*/ 25 h 56"/>
              <a:gd name="T100" fmla="*/ 0 w 54"/>
              <a:gd name="T101" fmla="*/ 28 h 56"/>
              <a:gd name="T102" fmla="*/ 0 w 54"/>
              <a:gd name="T103" fmla="*/ 32 h 56"/>
              <a:gd name="T104" fmla="*/ 3 w 54"/>
              <a:gd name="T105" fmla="*/ 36 h 56"/>
              <a:gd name="T106" fmla="*/ 7 w 54"/>
              <a:gd name="T107" fmla="*/ 36 h 56"/>
              <a:gd name="T108" fmla="*/ 5 w 54"/>
              <a:gd name="T109" fmla="*/ 34 h 56"/>
              <a:gd name="T110" fmla="*/ 7 w 54"/>
              <a:gd name="T111" fmla="*/ 30 h 56"/>
              <a:gd name="T112" fmla="*/ 9 w 54"/>
              <a:gd name="T113" fmla="*/ 34 h 56"/>
              <a:gd name="T114" fmla="*/ 9 w 54"/>
              <a:gd name="T115" fmla="*/ 38 h 56"/>
              <a:gd name="T116" fmla="*/ 13 w 54"/>
              <a:gd name="T117" fmla="*/ 41 h 56"/>
              <a:gd name="T118" fmla="*/ 15 w 54"/>
              <a:gd name="T119" fmla="*/ 38 h 56"/>
              <a:gd name="T120" fmla="*/ 15 w 54"/>
              <a:gd name="T121" fmla="*/ 40 h 56"/>
              <a:gd name="T122" fmla="*/ 15 w 54"/>
              <a:gd name="T123" fmla="*/ 43 h 56"/>
              <a:gd name="T124" fmla="*/ 18 w 54"/>
              <a:gd name="T125" fmla="*/ 4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" h="56">
                <a:moveTo>
                  <a:pt x="18" y="47"/>
                </a:moveTo>
                <a:lnTo>
                  <a:pt x="20" y="47"/>
                </a:lnTo>
                <a:lnTo>
                  <a:pt x="22" y="53"/>
                </a:lnTo>
                <a:lnTo>
                  <a:pt x="24" y="55"/>
                </a:lnTo>
                <a:lnTo>
                  <a:pt x="28" y="51"/>
                </a:lnTo>
                <a:lnTo>
                  <a:pt x="28" y="55"/>
                </a:lnTo>
                <a:lnTo>
                  <a:pt x="32" y="56"/>
                </a:lnTo>
                <a:lnTo>
                  <a:pt x="33" y="56"/>
                </a:lnTo>
                <a:lnTo>
                  <a:pt x="37" y="56"/>
                </a:lnTo>
                <a:lnTo>
                  <a:pt x="41" y="55"/>
                </a:lnTo>
                <a:lnTo>
                  <a:pt x="43" y="53"/>
                </a:lnTo>
                <a:lnTo>
                  <a:pt x="47" y="51"/>
                </a:lnTo>
                <a:lnTo>
                  <a:pt x="49" y="53"/>
                </a:lnTo>
                <a:lnTo>
                  <a:pt x="50" y="51"/>
                </a:lnTo>
                <a:lnTo>
                  <a:pt x="54" y="49"/>
                </a:lnTo>
                <a:lnTo>
                  <a:pt x="54" y="45"/>
                </a:lnTo>
                <a:lnTo>
                  <a:pt x="50" y="47"/>
                </a:lnTo>
                <a:lnTo>
                  <a:pt x="49" y="45"/>
                </a:lnTo>
                <a:lnTo>
                  <a:pt x="52" y="38"/>
                </a:lnTo>
                <a:lnTo>
                  <a:pt x="54" y="34"/>
                </a:lnTo>
                <a:lnTo>
                  <a:pt x="50" y="36"/>
                </a:lnTo>
                <a:lnTo>
                  <a:pt x="47" y="41"/>
                </a:lnTo>
                <a:lnTo>
                  <a:pt x="47" y="38"/>
                </a:lnTo>
                <a:lnTo>
                  <a:pt x="50" y="30"/>
                </a:lnTo>
                <a:lnTo>
                  <a:pt x="49" y="19"/>
                </a:lnTo>
                <a:lnTo>
                  <a:pt x="43" y="17"/>
                </a:lnTo>
                <a:lnTo>
                  <a:pt x="43" y="13"/>
                </a:lnTo>
                <a:lnTo>
                  <a:pt x="41" y="13"/>
                </a:lnTo>
                <a:lnTo>
                  <a:pt x="37" y="17"/>
                </a:lnTo>
                <a:lnTo>
                  <a:pt x="39" y="13"/>
                </a:lnTo>
                <a:lnTo>
                  <a:pt x="41" y="11"/>
                </a:lnTo>
                <a:lnTo>
                  <a:pt x="39" y="8"/>
                </a:lnTo>
                <a:lnTo>
                  <a:pt x="39" y="4"/>
                </a:lnTo>
                <a:lnTo>
                  <a:pt x="39" y="0"/>
                </a:lnTo>
                <a:lnTo>
                  <a:pt x="35" y="2"/>
                </a:lnTo>
                <a:lnTo>
                  <a:pt x="30" y="6"/>
                </a:lnTo>
                <a:lnTo>
                  <a:pt x="28" y="11"/>
                </a:lnTo>
                <a:lnTo>
                  <a:pt x="30" y="17"/>
                </a:lnTo>
                <a:lnTo>
                  <a:pt x="26" y="17"/>
                </a:lnTo>
                <a:lnTo>
                  <a:pt x="26" y="11"/>
                </a:lnTo>
                <a:lnTo>
                  <a:pt x="24" y="11"/>
                </a:lnTo>
                <a:lnTo>
                  <a:pt x="24" y="15"/>
                </a:lnTo>
                <a:lnTo>
                  <a:pt x="20" y="15"/>
                </a:lnTo>
                <a:lnTo>
                  <a:pt x="22" y="19"/>
                </a:lnTo>
                <a:lnTo>
                  <a:pt x="20" y="21"/>
                </a:lnTo>
                <a:lnTo>
                  <a:pt x="18" y="21"/>
                </a:lnTo>
                <a:lnTo>
                  <a:pt x="17" y="25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0" y="28"/>
                </a:lnTo>
                <a:lnTo>
                  <a:pt x="0" y="32"/>
                </a:lnTo>
                <a:lnTo>
                  <a:pt x="3" y="36"/>
                </a:lnTo>
                <a:lnTo>
                  <a:pt x="7" y="36"/>
                </a:lnTo>
                <a:lnTo>
                  <a:pt x="5" y="34"/>
                </a:lnTo>
                <a:lnTo>
                  <a:pt x="7" y="30"/>
                </a:lnTo>
                <a:lnTo>
                  <a:pt x="9" y="34"/>
                </a:lnTo>
                <a:lnTo>
                  <a:pt x="9" y="38"/>
                </a:lnTo>
                <a:lnTo>
                  <a:pt x="13" y="41"/>
                </a:lnTo>
                <a:lnTo>
                  <a:pt x="15" y="38"/>
                </a:lnTo>
                <a:lnTo>
                  <a:pt x="15" y="40"/>
                </a:lnTo>
                <a:lnTo>
                  <a:pt x="15" y="43"/>
                </a:lnTo>
                <a:lnTo>
                  <a:pt x="18" y="4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00093253-55D2-45FA-A13C-74B075D24E76}"/>
              </a:ext>
            </a:extLst>
          </p:cNvPr>
          <p:cNvSpPr>
            <a:spLocks/>
          </p:cNvSpPr>
          <p:nvPr/>
        </p:nvSpPr>
        <p:spPr bwMode="auto">
          <a:xfrm>
            <a:off x="3437843" y="1528467"/>
            <a:ext cx="357700" cy="343133"/>
          </a:xfrm>
          <a:custGeom>
            <a:avLst/>
            <a:gdLst>
              <a:gd name="T0" fmla="*/ 211 w 221"/>
              <a:gd name="T1" fmla="*/ 161 h 212"/>
              <a:gd name="T2" fmla="*/ 200 w 221"/>
              <a:gd name="T3" fmla="*/ 142 h 212"/>
              <a:gd name="T4" fmla="*/ 194 w 221"/>
              <a:gd name="T5" fmla="*/ 116 h 212"/>
              <a:gd name="T6" fmla="*/ 200 w 221"/>
              <a:gd name="T7" fmla="*/ 92 h 212"/>
              <a:gd name="T8" fmla="*/ 211 w 221"/>
              <a:gd name="T9" fmla="*/ 64 h 212"/>
              <a:gd name="T10" fmla="*/ 213 w 221"/>
              <a:gd name="T11" fmla="*/ 41 h 212"/>
              <a:gd name="T12" fmla="*/ 200 w 221"/>
              <a:gd name="T13" fmla="*/ 24 h 212"/>
              <a:gd name="T14" fmla="*/ 187 w 221"/>
              <a:gd name="T15" fmla="*/ 34 h 212"/>
              <a:gd name="T16" fmla="*/ 175 w 221"/>
              <a:gd name="T17" fmla="*/ 65 h 212"/>
              <a:gd name="T18" fmla="*/ 166 w 221"/>
              <a:gd name="T19" fmla="*/ 86 h 212"/>
              <a:gd name="T20" fmla="*/ 160 w 221"/>
              <a:gd name="T21" fmla="*/ 97 h 212"/>
              <a:gd name="T22" fmla="*/ 160 w 221"/>
              <a:gd name="T23" fmla="*/ 75 h 212"/>
              <a:gd name="T24" fmla="*/ 168 w 221"/>
              <a:gd name="T25" fmla="*/ 52 h 212"/>
              <a:gd name="T26" fmla="*/ 155 w 221"/>
              <a:gd name="T27" fmla="*/ 35 h 212"/>
              <a:gd name="T28" fmla="*/ 155 w 221"/>
              <a:gd name="T29" fmla="*/ 47 h 212"/>
              <a:gd name="T30" fmla="*/ 147 w 221"/>
              <a:gd name="T31" fmla="*/ 50 h 212"/>
              <a:gd name="T32" fmla="*/ 132 w 221"/>
              <a:gd name="T33" fmla="*/ 49 h 212"/>
              <a:gd name="T34" fmla="*/ 134 w 221"/>
              <a:gd name="T35" fmla="*/ 45 h 212"/>
              <a:gd name="T36" fmla="*/ 134 w 221"/>
              <a:gd name="T37" fmla="*/ 28 h 212"/>
              <a:gd name="T38" fmla="*/ 115 w 221"/>
              <a:gd name="T39" fmla="*/ 30 h 212"/>
              <a:gd name="T40" fmla="*/ 96 w 221"/>
              <a:gd name="T41" fmla="*/ 30 h 212"/>
              <a:gd name="T42" fmla="*/ 115 w 221"/>
              <a:gd name="T43" fmla="*/ 15 h 212"/>
              <a:gd name="T44" fmla="*/ 83 w 221"/>
              <a:gd name="T45" fmla="*/ 7 h 212"/>
              <a:gd name="T46" fmla="*/ 42 w 221"/>
              <a:gd name="T47" fmla="*/ 34 h 212"/>
              <a:gd name="T48" fmla="*/ 21 w 221"/>
              <a:gd name="T49" fmla="*/ 52 h 212"/>
              <a:gd name="T50" fmla="*/ 28 w 221"/>
              <a:gd name="T51" fmla="*/ 62 h 212"/>
              <a:gd name="T52" fmla="*/ 32 w 221"/>
              <a:gd name="T53" fmla="*/ 67 h 212"/>
              <a:gd name="T54" fmla="*/ 64 w 221"/>
              <a:gd name="T55" fmla="*/ 71 h 212"/>
              <a:gd name="T56" fmla="*/ 47 w 221"/>
              <a:gd name="T57" fmla="*/ 73 h 212"/>
              <a:gd name="T58" fmla="*/ 13 w 221"/>
              <a:gd name="T59" fmla="*/ 77 h 212"/>
              <a:gd name="T60" fmla="*/ 19 w 221"/>
              <a:gd name="T61" fmla="*/ 99 h 212"/>
              <a:gd name="T62" fmla="*/ 32 w 221"/>
              <a:gd name="T63" fmla="*/ 105 h 212"/>
              <a:gd name="T64" fmla="*/ 53 w 221"/>
              <a:gd name="T65" fmla="*/ 107 h 212"/>
              <a:gd name="T66" fmla="*/ 72 w 221"/>
              <a:gd name="T67" fmla="*/ 116 h 212"/>
              <a:gd name="T68" fmla="*/ 87 w 221"/>
              <a:gd name="T69" fmla="*/ 131 h 212"/>
              <a:gd name="T70" fmla="*/ 70 w 221"/>
              <a:gd name="T71" fmla="*/ 133 h 212"/>
              <a:gd name="T72" fmla="*/ 49 w 221"/>
              <a:gd name="T73" fmla="*/ 123 h 212"/>
              <a:gd name="T74" fmla="*/ 12 w 221"/>
              <a:gd name="T75" fmla="*/ 118 h 212"/>
              <a:gd name="T76" fmla="*/ 4 w 221"/>
              <a:gd name="T77" fmla="*/ 142 h 212"/>
              <a:gd name="T78" fmla="*/ 19 w 221"/>
              <a:gd name="T79" fmla="*/ 161 h 212"/>
              <a:gd name="T80" fmla="*/ 32 w 221"/>
              <a:gd name="T81" fmla="*/ 168 h 212"/>
              <a:gd name="T82" fmla="*/ 28 w 221"/>
              <a:gd name="T83" fmla="*/ 187 h 212"/>
              <a:gd name="T84" fmla="*/ 38 w 221"/>
              <a:gd name="T85" fmla="*/ 197 h 212"/>
              <a:gd name="T86" fmla="*/ 60 w 221"/>
              <a:gd name="T87" fmla="*/ 198 h 212"/>
              <a:gd name="T88" fmla="*/ 74 w 221"/>
              <a:gd name="T89" fmla="*/ 200 h 212"/>
              <a:gd name="T90" fmla="*/ 96 w 221"/>
              <a:gd name="T91" fmla="*/ 189 h 212"/>
              <a:gd name="T92" fmla="*/ 123 w 221"/>
              <a:gd name="T93" fmla="*/ 183 h 212"/>
              <a:gd name="T94" fmla="*/ 132 w 221"/>
              <a:gd name="T95" fmla="*/ 176 h 212"/>
              <a:gd name="T96" fmla="*/ 132 w 221"/>
              <a:gd name="T97" fmla="*/ 191 h 212"/>
              <a:gd name="T98" fmla="*/ 145 w 221"/>
              <a:gd name="T99" fmla="*/ 195 h 212"/>
              <a:gd name="T100" fmla="*/ 147 w 221"/>
              <a:gd name="T101" fmla="*/ 204 h 212"/>
              <a:gd name="T102" fmla="*/ 164 w 221"/>
              <a:gd name="T103" fmla="*/ 210 h 212"/>
              <a:gd name="T104" fmla="*/ 173 w 221"/>
              <a:gd name="T105" fmla="*/ 212 h 212"/>
              <a:gd name="T106" fmla="*/ 187 w 221"/>
              <a:gd name="T107" fmla="*/ 210 h 212"/>
              <a:gd name="T108" fmla="*/ 189 w 221"/>
              <a:gd name="T109" fmla="*/ 198 h 212"/>
              <a:gd name="T110" fmla="*/ 183 w 221"/>
              <a:gd name="T111" fmla="*/ 191 h 212"/>
              <a:gd name="T112" fmla="*/ 175 w 221"/>
              <a:gd name="T113" fmla="*/ 189 h 212"/>
              <a:gd name="T114" fmla="*/ 185 w 221"/>
              <a:gd name="T115" fmla="*/ 185 h 212"/>
              <a:gd name="T116" fmla="*/ 196 w 221"/>
              <a:gd name="T117" fmla="*/ 174 h 212"/>
              <a:gd name="T118" fmla="*/ 202 w 221"/>
              <a:gd name="T119" fmla="*/ 185 h 212"/>
              <a:gd name="T120" fmla="*/ 211 w 221"/>
              <a:gd name="T121" fmla="*/ 189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1" h="212">
                <a:moveTo>
                  <a:pt x="219" y="168"/>
                </a:moveTo>
                <a:lnTo>
                  <a:pt x="217" y="168"/>
                </a:lnTo>
                <a:lnTo>
                  <a:pt x="215" y="168"/>
                </a:lnTo>
                <a:lnTo>
                  <a:pt x="213" y="168"/>
                </a:lnTo>
                <a:lnTo>
                  <a:pt x="213" y="165"/>
                </a:lnTo>
                <a:lnTo>
                  <a:pt x="215" y="165"/>
                </a:lnTo>
                <a:lnTo>
                  <a:pt x="215" y="163"/>
                </a:lnTo>
                <a:lnTo>
                  <a:pt x="211" y="163"/>
                </a:lnTo>
                <a:lnTo>
                  <a:pt x="211" y="161"/>
                </a:lnTo>
                <a:lnTo>
                  <a:pt x="207" y="159"/>
                </a:lnTo>
                <a:lnTo>
                  <a:pt x="207" y="157"/>
                </a:lnTo>
                <a:lnTo>
                  <a:pt x="206" y="152"/>
                </a:lnTo>
                <a:lnTo>
                  <a:pt x="206" y="148"/>
                </a:lnTo>
                <a:lnTo>
                  <a:pt x="206" y="144"/>
                </a:lnTo>
                <a:lnTo>
                  <a:pt x="206" y="140"/>
                </a:lnTo>
                <a:lnTo>
                  <a:pt x="204" y="144"/>
                </a:lnTo>
                <a:lnTo>
                  <a:pt x="204" y="146"/>
                </a:lnTo>
                <a:lnTo>
                  <a:pt x="200" y="142"/>
                </a:lnTo>
                <a:lnTo>
                  <a:pt x="198" y="140"/>
                </a:lnTo>
                <a:lnTo>
                  <a:pt x="196" y="135"/>
                </a:lnTo>
                <a:lnTo>
                  <a:pt x="194" y="133"/>
                </a:lnTo>
                <a:lnTo>
                  <a:pt x="194" y="127"/>
                </a:lnTo>
                <a:lnTo>
                  <a:pt x="190" y="125"/>
                </a:lnTo>
                <a:lnTo>
                  <a:pt x="190" y="122"/>
                </a:lnTo>
                <a:lnTo>
                  <a:pt x="190" y="120"/>
                </a:lnTo>
                <a:lnTo>
                  <a:pt x="190" y="118"/>
                </a:lnTo>
                <a:lnTo>
                  <a:pt x="194" y="116"/>
                </a:lnTo>
                <a:lnTo>
                  <a:pt x="194" y="114"/>
                </a:lnTo>
                <a:lnTo>
                  <a:pt x="196" y="114"/>
                </a:lnTo>
                <a:lnTo>
                  <a:pt x="198" y="114"/>
                </a:lnTo>
                <a:lnTo>
                  <a:pt x="200" y="112"/>
                </a:lnTo>
                <a:lnTo>
                  <a:pt x="200" y="110"/>
                </a:lnTo>
                <a:lnTo>
                  <a:pt x="202" y="103"/>
                </a:lnTo>
                <a:lnTo>
                  <a:pt x="202" y="99"/>
                </a:lnTo>
                <a:lnTo>
                  <a:pt x="204" y="97"/>
                </a:lnTo>
                <a:lnTo>
                  <a:pt x="200" y="92"/>
                </a:lnTo>
                <a:lnTo>
                  <a:pt x="202" y="88"/>
                </a:lnTo>
                <a:lnTo>
                  <a:pt x="204" y="88"/>
                </a:lnTo>
                <a:lnTo>
                  <a:pt x="204" y="84"/>
                </a:lnTo>
                <a:lnTo>
                  <a:pt x="207" y="79"/>
                </a:lnTo>
                <a:lnTo>
                  <a:pt x="207" y="77"/>
                </a:lnTo>
                <a:lnTo>
                  <a:pt x="209" y="75"/>
                </a:lnTo>
                <a:lnTo>
                  <a:pt x="209" y="67"/>
                </a:lnTo>
                <a:lnTo>
                  <a:pt x="211" y="67"/>
                </a:lnTo>
                <a:lnTo>
                  <a:pt x="211" y="64"/>
                </a:lnTo>
                <a:lnTo>
                  <a:pt x="215" y="60"/>
                </a:lnTo>
                <a:lnTo>
                  <a:pt x="215" y="56"/>
                </a:lnTo>
                <a:lnTo>
                  <a:pt x="215" y="54"/>
                </a:lnTo>
                <a:lnTo>
                  <a:pt x="217" y="54"/>
                </a:lnTo>
                <a:lnTo>
                  <a:pt x="217" y="50"/>
                </a:lnTo>
                <a:lnTo>
                  <a:pt x="217" y="47"/>
                </a:lnTo>
                <a:lnTo>
                  <a:pt x="217" y="45"/>
                </a:lnTo>
                <a:lnTo>
                  <a:pt x="217" y="43"/>
                </a:lnTo>
                <a:lnTo>
                  <a:pt x="213" y="41"/>
                </a:lnTo>
                <a:lnTo>
                  <a:pt x="213" y="35"/>
                </a:lnTo>
                <a:lnTo>
                  <a:pt x="213" y="34"/>
                </a:lnTo>
                <a:lnTo>
                  <a:pt x="211" y="28"/>
                </a:lnTo>
                <a:lnTo>
                  <a:pt x="207" y="28"/>
                </a:lnTo>
                <a:lnTo>
                  <a:pt x="207" y="26"/>
                </a:lnTo>
                <a:lnTo>
                  <a:pt x="206" y="26"/>
                </a:lnTo>
                <a:lnTo>
                  <a:pt x="206" y="32"/>
                </a:lnTo>
                <a:lnTo>
                  <a:pt x="204" y="32"/>
                </a:lnTo>
                <a:lnTo>
                  <a:pt x="200" y="24"/>
                </a:lnTo>
                <a:lnTo>
                  <a:pt x="198" y="24"/>
                </a:lnTo>
                <a:lnTo>
                  <a:pt x="196" y="22"/>
                </a:lnTo>
                <a:lnTo>
                  <a:pt x="192" y="22"/>
                </a:lnTo>
                <a:lnTo>
                  <a:pt x="194" y="28"/>
                </a:lnTo>
                <a:lnTo>
                  <a:pt x="192" y="28"/>
                </a:lnTo>
                <a:lnTo>
                  <a:pt x="190" y="28"/>
                </a:lnTo>
                <a:lnTo>
                  <a:pt x="189" y="32"/>
                </a:lnTo>
                <a:lnTo>
                  <a:pt x="189" y="34"/>
                </a:lnTo>
                <a:lnTo>
                  <a:pt x="187" y="34"/>
                </a:lnTo>
                <a:lnTo>
                  <a:pt x="185" y="43"/>
                </a:lnTo>
                <a:lnTo>
                  <a:pt x="185" y="47"/>
                </a:lnTo>
                <a:lnTo>
                  <a:pt x="183" y="49"/>
                </a:lnTo>
                <a:lnTo>
                  <a:pt x="181" y="52"/>
                </a:lnTo>
                <a:lnTo>
                  <a:pt x="181" y="54"/>
                </a:lnTo>
                <a:lnTo>
                  <a:pt x="181" y="56"/>
                </a:lnTo>
                <a:lnTo>
                  <a:pt x="179" y="58"/>
                </a:lnTo>
                <a:lnTo>
                  <a:pt x="177" y="64"/>
                </a:lnTo>
                <a:lnTo>
                  <a:pt x="175" y="65"/>
                </a:lnTo>
                <a:lnTo>
                  <a:pt x="173" y="65"/>
                </a:lnTo>
                <a:lnTo>
                  <a:pt x="172" y="71"/>
                </a:lnTo>
                <a:lnTo>
                  <a:pt x="173" y="73"/>
                </a:lnTo>
                <a:lnTo>
                  <a:pt x="172" y="75"/>
                </a:lnTo>
                <a:lnTo>
                  <a:pt x="172" y="79"/>
                </a:lnTo>
                <a:lnTo>
                  <a:pt x="170" y="82"/>
                </a:lnTo>
                <a:lnTo>
                  <a:pt x="172" y="84"/>
                </a:lnTo>
                <a:lnTo>
                  <a:pt x="170" y="86"/>
                </a:lnTo>
                <a:lnTo>
                  <a:pt x="166" y="86"/>
                </a:lnTo>
                <a:lnTo>
                  <a:pt x="168" y="88"/>
                </a:lnTo>
                <a:lnTo>
                  <a:pt x="172" y="90"/>
                </a:lnTo>
                <a:lnTo>
                  <a:pt x="172" y="94"/>
                </a:lnTo>
                <a:lnTo>
                  <a:pt x="170" y="92"/>
                </a:lnTo>
                <a:lnTo>
                  <a:pt x="166" y="92"/>
                </a:lnTo>
                <a:lnTo>
                  <a:pt x="164" y="94"/>
                </a:lnTo>
                <a:lnTo>
                  <a:pt x="162" y="94"/>
                </a:lnTo>
                <a:lnTo>
                  <a:pt x="160" y="95"/>
                </a:lnTo>
                <a:lnTo>
                  <a:pt x="160" y="97"/>
                </a:lnTo>
                <a:lnTo>
                  <a:pt x="160" y="99"/>
                </a:lnTo>
                <a:lnTo>
                  <a:pt x="157" y="97"/>
                </a:lnTo>
                <a:lnTo>
                  <a:pt x="157" y="95"/>
                </a:lnTo>
                <a:lnTo>
                  <a:pt x="158" y="92"/>
                </a:lnTo>
                <a:lnTo>
                  <a:pt x="157" y="90"/>
                </a:lnTo>
                <a:lnTo>
                  <a:pt x="157" y="86"/>
                </a:lnTo>
                <a:lnTo>
                  <a:pt x="158" y="80"/>
                </a:lnTo>
                <a:lnTo>
                  <a:pt x="158" y="77"/>
                </a:lnTo>
                <a:lnTo>
                  <a:pt x="160" y="75"/>
                </a:lnTo>
                <a:lnTo>
                  <a:pt x="162" y="71"/>
                </a:lnTo>
                <a:lnTo>
                  <a:pt x="162" y="69"/>
                </a:lnTo>
                <a:lnTo>
                  <a:pt x="164" y="62"/>
                </a:lnTo>
                <a:lnTo>
                  <a:pt x="168" y="60"/>
                </a:lnTo>
                <a:lnTo>
                  <a:pt x="168" y="56"/>
                </a:lnTo>
                <a:lnTo>
                  <a:pt x="166" y="56"/>
                </a:lnTo>
                <a:lnTo>
                  <a:pt x="164" y="56"/>
                </a:lnTo>
                <a:lnTo>
                  <a:pt x="164" y="54"/>
                </a:lnTo>
                <a:lnTo>
                  <a:pt x="168" y="52"/>
                </a:lnTo>
                <a:lnTo>
                  <a:pt x="168" y="45"/>
                </a:lnTo>
                <a:lnTo>
                  <a:pt x="166" y="43"/>
                </a:lnTo>
                <a:lnTo>
                  <a:pt x="164" y="39"/>
                </a:lnTo>
                <a:lnTo>
                  <a:pt x="166" y="39"/>
                </a:lnTo>
                <a:lnTo>
                  <a:pt x="166" y="34"/>
                </a:lnTo>
                <a:lnTo>
                  <a:pt x="164" y="34"/>
                </a:lnTo>
                <a:lnTo>
                  <a:pt x="160" y="30"/>
                </a:lnTo>
                <a:lnTo>
                  <a:pt x="157" y="32"/>
                </a:lnTo>
                <a:lnTo>
                  <a:pt x="155" y="35"/>
                </a:lnTo>
                <a:lnTo>
                  <a:pt x="158" y="37"/>
                </a:lnTo>
                <a:lnTo>
                  <a:pt x="158" y="41"/>
                </a:lnTo>
                <a:lnTo>
                  <a:pt x="158" y="43"/>
                </a:lnTo>
                <a:lnTo>
                  <a:pt x="158" y="45"/>
                </a:lnTo>
                <a:lnTo>
                  <a:pt x="157" y="45"/>
                </a:lnTo>
                <a:lnTo>
                  <a:pt x="157" y="41"/>
                </a:lnTo>
                <a:lnTo>
                  <a:pt x="155" y="41"/>
                </a:lnTo>
                <a:lnTo>
                  <a:pt x="153" y="45"/>
                </a:lnTo>
                <a:lnTo>
                  <a:pt x="155" y="47"/>
                </a:lnTo>
                <a:lnTo>
                  <a:pt x="155" y="49"/>
                </a:lnTo>
                <a:lnTo>
                  <a:pt x="157" y="52"/>
                </a:lnTo>
                <a:lnTo>
                  <a:pt x="155" y="54"/>
                </a:lnTo>
                <a:lnTo>
                  <a:pt x="155" y="52"/>
                </a:lnTo>
                <a:lnTo>
                  <a:pt x="153" y="52"/>
                </a:lnTo>
                <a:lnTo>
                  <a:pt x="151" y="56"/>
                </a:lnTo>
                <a:lnTo>
                  <a:pt x="149" y="54"/>
                </a:lnTo>
                <a:lnTo>
                  <a:pt x="149" y="50"/>
                </a:lnTo>
                <a:lnTo>
                  <a:pt x="147" y="50"/>
                </a:lnTo>
                <a:lnTo>
                  <a:pt x="145" y="54"/>
                </a:lnTo>
                <a:lnTo>
                  <a:pt x="143" y="54"/>
                </a:lnTo>
                <a:lnTo>
                  <a:pt x="143" y="50"/>
                </a:lnTo>
                <a:lnTo>
                  <a:pt x="145" y="49"/>
                </a:lnTo>
                <a:lnTo>
                  <a:pt x="145" y="47"/>
                </a:lnTo>
                <a:lnTo>
                  <a:pt x="141" y="49"/>
                </a:lnTo>
                <a:lnTo>
                  <a:pt x="138" y="52"/>
                </a:lnTo>
                <a:lnTo>
                  <a:pt x="134" y="49"/>
                </a:lnTo>
                <a:lnTo>
                  <a:pt x="132" y="49"/>
                </a:lnTo>
                <a:lnTo>
                  <a:pt x="130" y="50"/>
                </a:lnTo>
                <a:lnTo>
                  <a:pt x="126" y="50"/>
                </a:lnTo>
                <a:lnTo>
                  <a:pt x="126" y="49"/>
                </a:lnTo>
                <a:lnTo>
                  <a:pt x="123" y="50"/>
                </a:lnTo>
                <a:lnTo>
                  <a:pt x="121" y="49"/>
                </a:lnTo>
                <a:lnTo>
                  <a:pt x="123" y="47"/>
                </a:lnTo>
                <a:lnTo>
                  <a:pt x="128" y="45"/>
                </a:lnTo>
                <a:lnTo>
                  <a:pt x="130" y="47"/>
                </a:lnTo>
                <a:lnTo>
                  <a:pt x="134" y="45"/>
                </a:lnTo>
                <a:lnTo>
                  <a:pt x="134" y="43"/>
                </a:lnTo>
                <a:lnTo>
                  <a:pt x="136" y="43"/>
                </a:lnTo>
                <a:lnTo>
                  <a:pt x="138" y="43"/>
                </a:lnTo>
                <a:lnTo>
                  <a:pt x="141" y="41"/>
                </a:lnTo>
                <a:lnTo>
                  <a:pt x="141" y="37"/>
                </a:lnTo>
                <a:lnTo>
                  <a:pt x="141" y="35"/>
                </a:lnTo>
                <a:lnTo>
                  <a:pt x="140" y="34"/>
                </a:lnTo>
                <a:lnTo>
                  <a:pt x="138" y="28"/>
                </a:lnTo>
                <a:lnTo>
                  <a:pt x="134" y="28"/>
                </a:lnTo>
                <a:lnTo>
                  <a:pt x="132" y="24"/>
                </a:lnTo>
                <a:lnTo>
                  <a:pt x="128" y="20"/>
                </a:lnTo>
                <a:lnTo>
                  <a:pt x="126" y="19"/>
                </a:lnTo>
                <a:lnTo>
                  <a:pt x="125" y="19"/>
                </a:lnTo>
                <a:lnTo>
                  <a:pt x="121" y="20"/>
                </a:lnTo>
                <a:lnTo>
                  <a:pt x="119" y="20"/>
                </a:lnTo>
                <a:lnTo>
                  <a:pt x="113" y="26"/>
                </a:lnTo>
                <a:lnTo>
                  <a:pt x="115" y="28"/>
                </a:lnTo>
                <a:lnTo>
                  <a:pt x="115" y="30"/>
                </a:lnTo>
                <a:lnTo>
                  <a:pt x="113" y="32"/>
                </a:lnTo>
                <a:lnTo>
                  <a:pt x="109" y="32"/>
                </a:lnTo>
                <a:lnTo>
                  <a:pt x="109" y="30"/>
                </a:lnTo>
                <a:lnTo>
                  <a:pt x="108" y="32"/>
                </a:lnTo>
                <a:lnTo>
                  <a:pt x="106" y="30"/>
                </a:lnTo>
                <a:lnTo>
                  <a:pt x="102" y="30"/>
                </a:lnTo>
                <a:lnTo>
                  <a:pt x="100" y="32"/>
                </a:lnTo>
                <a:lnTo>
                  <a:pt x="96" y="30"/>
                </a:lnTo>
                <a:lnTo>
                  <a:pt x="96" y="30"/>
                </a:lnTo>
                <a:lnTo>
                  <a:pt x="96" y="28"/>
                </a:lnTo>
                <a:lnTo>
                  <a:pt x="102" y="28"/>
                </a:lnTo>
                <a:lnTo>
                  <a:pt x="104" y="24"/>
                </a:lnTo>
                <a:lnTo>
                  <a:pt x="106" y="24"/>
                </a:lnTo>
                <a:lnTo>
                  <a:pt x="108" y="24"/>
                </a:lnTo>
                <a:lnTo>
                  <a:pt x="109" y="20"/>
                </a:lnTo>
                <a:lnTo>
                  <a:pt x="111" y="17"/>
                </a:lnTo>
                <a:lnTo>
                  <a:pt x="111" y="15"/>
                </a:lnTo>
                <a:lnTo>
                  <a:pt x="115" y="15"/>
                </a:lnTo>
                <a:lnTo>
                  <a:pt x="117" y="11"/>
                </a:lnTo>
                <a:lnTo>
                  <a:pt x="117" y="5"/>
                </a:lnTo>
                <a:lnTo>
                  <a:pt x="117" y="4"/>
                </a:lnTo>
                <a:lnTo>
                  <a:pt x="117" y="0"/>
                </a:lnTo>
                <a:lnTo>
                  <a:pt x="113" y="0"/>
                </a:lnTo>
                <a:lnTo>
                  <a:pt x="108" y="2"/>
                </a:lnTo>
                <a:lnTo>
                  <a:pt x="102" y="2"/>
                </a:lnTo>
                <a:lnTo>
                  <a:pt x="96" y="5"/>
                </a:lnTo>
                <a:lnTo>
                  <a:pt x="83" y="7"/>
                </a:lnTo>
                <a:lnTo>
                  <a:pt x="70" y="13"/>
                </a:lnTo>
                <a:lnTo>
                  <a:pt x="66" y="17"/>
                </a:lnTo>
                <a:lnTo>
                  <a:pt x="57" y="19"/>
                </a:lnTo>
                <a:lnTo>
                  <a:pt x="44" y="24"/>
                </a:lnTo>
                <a:lnTo>
                  <a:pt x="40" y="28"/>
                </a:lnTo>
                <a:lnTo>
                  <a:pt x="40" y="30"/>
                </a:lnTo>
                <a:lnTo>
                  <a:pt x="42" y="30"/>
                </a:lnTo>
                <a:lnTo>
                  <a:pt x="44" y="32"/>
                </a:lnTo>
                <a:lnTo>
                  <a:pt x="42" y="34"/>
                </a:lnTo>
                <a:lnTo>
                  <a:pt x="38" y="34"/>
                </a:lnTo>
                <a:lnTo>
                  <a:pt x="32" y="39"/>
                </a:lnTo>
                <a:lnTo>
                  <a:pt x="28" y="39"/>
                </a:lnTo>
                <a:lnTo>
                  <a:pt x="25" y="41"/>
                </a:lnTo>
                <a:lnTo>
                  <a:pt x="25" y="43"/>
                </a:lnTo>
                <a:lnTo>
                  <a:pt x="21" y="47"/>
                </a:lnTo>
                <a:lnTo>
                  <a:pt x="19" y="50"/>
                </a:lnTo>
                <a:lnTo>
                  <a:pt x="19" y="54"/>
                </a:lnTo>
                <a:lnTo>
                  <a:pt x="21" y="52"/>
                </a:lnTo>
                <a:lnTo>
                  <a:pt x="23" y="54"/>
                </a:lnTo>
                <a:lnTo>
                  <a:pt x="21" y="56"/>
                </a:lnTo>
                <a:lnTo>
                  <a:pt x="23" y="58"/>
                </a:lnTo>
                <a:lnTo>
                  <a:pt x="25" y="58"/>
                </a:lnTo>
                <a:lnTo>
                  <a:pt x="27" y="56"/>
                </a:lnTo>
                <a:lnTo>
                  <a:pt x="30" y="56"/>
                </a:lnTo>
                <a:lnTo>
                  <a:pt x="32" y="58"/>
                </a:lnTo>
                <a:lnTo>
                  <a:pt x="32" y="60"/>
                </a:lnTo>
                <a:lnTo>
                  <a:pt x="28" y="62"/>
                </a:lnTo>
                <a:lnTo>
                  <a:pt x="25" y="60"/>
                </a:lnTo>
                <a:lnTo>
                  <a:pt x="23" y="60"/>
                </a:lnTo>
                <a:lnTo>
                  <a:pt x="23" y="64"/>
                </a:lnTo>
                <a:lnTo>
                  <a:pt x="28" y="67"/>
                </a:lnTo>
                <a:lnTo>
                  <a:pt x="30" y="65"/>
                </a:lnTo>
                <a:lnTo>
                  <a:pt x="30" y="64"/>
                </a:lnTo>
                <a:lnTo>
                  <a:pt x="32" y="64"/>
                </a:lnTo>
                <a:lnTo>
                  <a:pt x="34" y="64"/>
                </a:lnTo>
                <a:lnTo>
                  <a:pt x="32" y="67"/>
                </a:lnTo>
                <a:lnTo>
                  <a:pt x="36" y="67"/>
                </a:lnTo>
                <a:lnTo>
                  <a:pt x="42" y="67"/>
                </a:lnTo>
                <a:lnTo>
                  <a:pt x="45" y="65"/>
                </a:lnTo>
                <a:lnTo>
                  <a:pt x="49" y="65"/>
                </a:lnTo>
                <a:lnTo>
                  <a:pt x="53" y="67"/>
                </a:lnTo>
                <a:lnTo>
                  <a:pt x="57" y="67"/>
                </a:lnTo>
                <a:lnTo>
                  <a:pt x="60" y="69"/>
                </a:lnTo>
                <a:lnTo>
                  <a:pt x="62" y="71"/>
                </a:lnTo>
                <a:lnTo>
                  <a:pt x="64" y="71"/>
                </a:lnTo>
                <a:lnTo>
                  <a:pt x="64" y="73"/>
                </a:lnTo>
                <a:lnTo>
                  <a:pt x="62" y="73"/>
                </a:lnTo>
                <a:lnTo>
                  <a:pt x="57" y="71"/>
                </a:lnTo>
                <a:lnTo>
                  <a:pt x="51" y="71"/>
                </a:lnTo>
                <a:lnTo>
                  <a:pt x="49" y="71"/>
                </a:lnTo>
                <a:lnTo>
                  <a:pt x="53" y="73"/>
                </a:lnTo>
                <a:lnTo>
                  <a:pt x="55" y="75"/>
                </a:lnTo>
                <a:lnTo>
                  <a:pt x="49" y="75"/>
                </a:lnTo>
                <a:lnTo>
                  <a:pt x="47" y="73"/>
                </a:lnTo>
                <a:lnTo>
                  <a:pt x="40" y="73"/>
                </a:lnTo>
                <a:lnTo>
                  <a:pt x="38" y="75"/>
                </a:lnTo>
                <a:lnTo>
                  <a:pt x="36" y="75"/>
                </a:lnTo>
                <a:lnTo>
                  <a:pt x="34" y="75"/>
                </a:lnTo>
                <a:lnTo>
                  <a:pt x="30" y="75"/>
                </a:lnTo>
                <a:lnTo>
                  <a:pt x="28" y="75"/>
                </a:lnTo>
                <a:lnTo>
                  <a:pt x="21" y="75"/>
                </a:lnTo>
                <a:lnTo>
                  <a:pt x="19" y="77"/>
                </a:lnTo>
                <a:lnTo>
                  <a:pt x="13" y="77"/>
                </a:lnTo>
                <a:lnTo>
                  <a:pt x="12" y="80"/>
                </a:lnTo>
                <a:lnTo>
                  <a:pt x="13" y="90"/>
                </a:lnTo>
                <a:lnTo>
                  <a:pt x="13" y="92"/>
                </a:lnTo>
                <a:lnTo>
                  <a:pt x="13" y="95"/>
                </a:lnTo>
                <a:lnTo>
                  <a:pt x="12" y="95"/>
                </a:lnTo>
                <a:lnTo>
                  <a:pt x="13" y="99"/>
                </a:lnTo>
                <a:lnTo>
                  <a:pt x="13" y="99"/>
                </a:lnTo>
                <a:lnTo>
                  <a:pt x="17" y="99"/>
                </a:lnTo>
                <a:lnTo>
                  <a:pt x="19" y="99"/>
                </a:lnTo>
                <a:lnTo>
                  <a:pt x="21" y="101"/>
                </a:lnTo>
                <a:lnTo>
                  <a:pt x="23" y="101"/>
                </a:lnTo>
                <a:lnTo>
                  <a:pt x="25" y="99"/>
                </a:lnTo>
                <a:lnTo>
                  <a:pt x="25" y="99"/>
                </a:lnTo>
                <a:lnTo>
                  <a:pt x="27" y="99"/>
                </a:lnTo>
                <a:lnTo>
                  <a:pt x="28" y="101"/>
                </a:lnTo>
                <a:lnTo>
                  <a:pt x="30" y="101"/>
                </a:lnTo>
                <a:lnTo>
                  <a:pt x="32" y="103"/>
                </a:lnTo>
                <a:lnTo>
                  <a:pt x="32" y="105"/>
                </a:lnTo>
                <a:lnTo>
                  <a:pt x="34" y="105"/>
                </a:lnTo>
                <a:lnTo>
                  <a:pt x="38" y="105"/>
                </a:lnTo>
                <a:lnTo>
                  <a:pt x="40" y="105"/>
                </a:lnTo>
                <a:lnTo>
                  <a:pt x="40" y="105"/>
                </a:lnTo>
                <a:lnTo>
                  <a:pt x="44" y="105"/>
                </a:lnTo>
                <a:lnTo>
                  <a:pt x="45" y="105"/>
                </a:lnTo>
                <a:lnTo>
                  <a:pt x="49" y="107"/>
                </a:lnTo>
                <a:lnTo>
                  <a:pt x="51" y="105"/>
                </a:lnTo>
                <a:lnTo>
                  <a:pt x="53" y="107"/>
                </a:lnTo>
                <a:lnTo>
                  <a:pt x="59" y="107"/>
                </a:lnTo>
                <a:lnTo>
                  <a:pt x="60" y="105"/>
                </a:lnTo>
                <a:lnTo>
                  <a:pt x="64" y="107"/>
                </a:lnTo>
                <a:lnTo>
                  <a:pt x="64" y="109"/>
                </a:lnTo>
                <a:lnTo>
                  <a:pt x="66" y="107"/>
                </a:lnTo>
                <a:lnTo>
                  <a:pt x="68" y="110"/>
                </a:lnTo>
                <a:lnTo>
                  <a:pt x="70" y="112"/>
                </a:lnTo>
                <a:lnTo>
                  <a:pt x="70" y="114"/>
                </a:lnTo>
                <a:lnTo>
                  <a:pt x="72" y="116"/>
                </a:lnTo>
                <a:lnTo>
                  <a:pt x="74" y="116"/>
                </a:lnTo>
                <a:lnTo>
                  <a:pt x="76" y="116"/>
                </a:lnTo>
                <a:lnTo>
                  <a:pt x="77" y="118"/>
                </a:lnTo>
                <a:lnTo>
                  <a:pt x="79" y="120"/>
                </a:lnTo>
                <a:lnTo>
                  <a:pt x="81" y="122"/>
                </a:lnTo>
                <a:lnTo>
                  <a:pt x="81" y="122"/>
                </a:lnTo>
                <a:lnTo>
                  <a:pt x="79" y="125"/>
                </a:lnTo>
                <a:lnTo>
                  <a:pt x="83" y="127"/>
                </a:lnTo>
                <a:lnTo>
                  <a:pt x="87" y="131"/>
                </a:lnTo>
                <a:lnTo>
                  <a:pt x="87" y="133"/>
                </a:lnTo>
                <a:lnTo>
                  <a:pt x="87" y="133"/>
                </a:lnTo>
                <a:lnTo>
                  <a:pt x="87" y="135"/>
                </a:lnTo>
                <a:lnTo>
                  <a:pt x="85" y="135"/>
                </a:lnTo>
                <a:lnTo>
                  <a:pt x="79" y="133"/>
                </a:lnTo>
                <a:lnTo>
                  <a:pt x="76" y="131"/>
                </a:lnTo>
                <a:lnTo>
                  <a:pt x="72" y="133"/>
                </a:lnTo>
                <a:lnTo>
                  <a:pt x="70" y="131"/>
                </a:lnTo>
                <a:lnTo>
                  <a:pt x="70" y="133"/>
                </a:lnTo>
                <a:lnTo>
                  <a:pt x="68" y="133"/>
                </a:lnTo>
                <a:lnTo>
                  <a:pt x="64" y="129"/>
                </a:lnTo>
                <a:lnTo>
                  <a:pt x="62" y="129"/>
                </a:lnTo>
                <a:lnTo>
                  <a:pt x="60" y="127"/>
                </a:lnTo>
                <a:lnTo>
                  <a:pt x="59" y="125"/>
                </a:lnTo>
                <a:lnTo>
                  <a:pt x="57" y="127"/>
                </a:lnTo>
                <a:lnTo>
                  <a:pt x="55" y="125"/>
                </a:lnTo>
                <a:lnTo>
                  <a:pt x="53" y="125"/>
                </a:lnTo>
                <a:lnTo>
                  <a:pt x="49" y="123"/>
                </a:lnTo>
                <a:lnTo>
                  <a:pt x="47" y="120"/>
                </a:lnTo>
                <a:lnTo>
                  <a:pt x="47" y="120"/>
                </a:lnTo>
                <a:lnTo>
                  <a:pt x="45" y="120"/>
                </a:lnTo>
                <a:lnTo>
                  <a:pt x="42" y="120"/>
                </a:lnTo>
                <a:lnTo>
                  <a:pt x="40" y="120"/>
                </a:lnTo>
                <a:lnTo>
                  <a:pt x="32" y="120"/>
                </a:lnTo>
                <a:lnTo>
                  <a:pt x="28" y="120"/>
                </a:lnTo>
                <a:lnTo>
                  <a:pt x="25" y="118"/>
                </a:lnTo>
                <a:lnTo>
                  <a:pt x="12" y="118"/>
                </a:lnTo>
                <a:lnTo>
                  <a:pt x="10" y="118"/>
                </a:lnTo>
                <a:lnTo>
                  <a:pt x="6" y="120"/>
                </a:lnTo>
                <a:lnTo>
                  <a:pt x="4" y="122"/>
                </a:lnTo>
                <a:lnTo>
                  <a:pt x="4" y="127"/>
                </a:lnTo>
                <a:lnTo>
                  <a:pt x="0" y="131"/>
                </a:lnTo>
                <a:lnTo>
                  <a:pt x="2" y="137"/>
                </a:lnTo>
                <a:lnTo>
                  <a:pt x="0" y="138"/>
                </a:lnTo>
                <a:lnTo>
                  <a:pt x="2" y="140"/>
                </a:lnTo>
                <a:lnTo>
                  <a:pt x="4" y="142"/>
                </a:lnTo>
                <a:lnTo>
                  <a:pt x="4" y="144"/>
                </a:lnTo>
                <a:lnTo>
                  <a:pt x="2" y="144"/>
                </a:lnTo>
                <a:lnTo>
                  <a:pt x="4" y="152"/>
                </a:lnTo>
                <a:lnTo>
                  <a:pt x="8" y="153"/>
                </a:lnTo>
                <a:lnTo>
                  <a:pt x="8" y="155"/>
                </a:lnTo>
                <a:lnTo>
                  <a:pt x="12" y="157"/>
                </a:lnTo>
                <a:lnTo>
                  <a:pt x="13" y="159"/>
                </a:lnTo>
                <a:lnTo>
                  <a:pt x="17" y="159"/>
                </a:lnTo>
                <a:lnTo>
                  <a:pt x="19" y="161"/>
                </a:lnTo>
                <a:lnTo>
                  <a:pt x="21" y="161"/>
                </a:lnTo>
                <a:lnTo>
                  <a:pt x="25" y="159"/>
                </a:lnTo>
                <a:lnTo>
                  <a:pt x="27" y="159"/>
                </a:lnTo>
                <a:lnTo>
                  <a:pt x="28" y="161"/>
                </a:lnTo>
                <a:lnTo>
                  <a:pt x="32" y="161"/>
                </a:lnTo>
                <a:lnTo>
                  <a:pt x="34" y="165"/>
                </a:lnTo>
                <a:lnTo>
                  <a:pt x="36" y="167"/>
                </a:lnTo>
                <a:lnTo>
                  <a:pt x="36" y="168"/>
                </a:lnTo>
                <a:lnTo>
                  <a:pt x="32" y="168"/>
                </a:lnTo>
                <a:lnTo>
                  <a:pt x="34" y="170"/>
                </a:lnTo>
                <a:lnTo>
                  <a:pt x="32" y="172"/>
                </a:lnTo>
                <a:lnTo>
                  <a:pt x="32" y="174"/>
                </a:lnTo>
                <a:lnTo>
                  <a:pt x="30" y="176"/>
                </a:lnTo>
                <a:lnTo>
                  <a:pt x="27" y="178"/>
                </a:lnTo>
                <a:lnTo>
                  <a:pt x="27" y="180"/>
                </a:lnTo>
                <a:lnTo>
                  <a:pt x="25" y="182"/>
                </a:lnTo>
                <a:lnTo>
                  <a:pt x="28" y="183"/>
                </a:lnTo>
                <a:lnTo>
                  <a:pt x="28" y="187"/>
                </a:lnTo>
                <a:lnTo>
                  <a:pt x="30" y="191"/>
                </a:lnTo>
                <a:lnTo>
                  <a:pt x="30" y="193"/>
                </a:lnTo>
                <a:lnTo>
                  <a:pt x="27" y="195"/>
                </a:lnTo>
                <a:lnTo>
                  <a:pt x="27" y="197"/>
                </a:lnTo>
                <a:lnTo>
                  <a:pt x="32" y="197"/>
                </a:lnTo>
                <a:lnTo>
                  <a:pt x="34" y="197"/>
                </a:lnTo>
                <a:lnTo>
                  <a:pt x="36" y="197"/>
                </a:lnTo>
                <a:lnTo>
                  <a:pt x="38" y="198"/>
                </a:lnTo>
                <a:lnTo>
                  <a:pt x="38" y="197"/>
                </a:lnTo>
                <a:lnTo>
                  <a:pt x="40" y="195"/>
                </a:lnTo>
                <a:lnTo>
                  <a:pt x="42" y="197"/>
                </a:lnTo>
                <a:lnTo>
                  <a:pt x="45" y="197"/>
                </a:lnTo>
                <a:lnTo>
                  <a:pt x="51" y="198"/>
                </a:lnTo>
                <a:lnTo>
                  <a:pt x="53" y="197"/>
                </a:lnTo>
                <a:lnTo>
                  <a:pt x="57" y="197"/>
                </a:lnTo>
                <a:lnTo>
                  <a:pt x="59" y="198"/>
                </a:lnTo>
                <a:lnTo>
                  <a:pt x="59" y="198"/>
                </a:lnTo>
                <a:lnTo>
                  <a:pt x="60" y="198"/>
                </a:lnTo>
                <a:lnTo>
                  <a:pt x="62" y="197"/>
                </a:lnTo>
                <a:lnTo>
                  <a:pt x="64" y="198"/>
                </a:lnTo>
                <a:lnTo>
                  <a:pt x="64" y="200"/>
                </a:lnTo>
                <a:lnTo>
                  <a:pt x="66" y="198"/>
                </a:lnTo>
                <a:lnTo>
                  <a:pt x="68" y="198"/>
                </a:lnTo>
                <a:lnTo>
                  <a:pt x="70" y="200"/>
                </a:lnTo>
                <a:lnTo>
                  <a:pt x="70" y="202"/>
                </a:lnTo>
                <a:lnTo>
                  <a:pt x="72" y="202"/>
                </a:lnTo>
                <a:lnTo>
                  <a:pt x="74" y="200"/>
                </a:lnTo>
                <a:lnTo>
                  <a:pt x="77" y="200"/>
                </a:lnTo>
                <a:lnTo>
                  <a:pt x="79" y="198"/>
                </a:lnTo>
                <a:lnTo>
                  <a:pt x="81" y="197"/>
                </a:lnTo>
                <a:lnTo>
                  <a:pt x="83" y="197"/>
                </a:lnTo>
                <a:lnTo>
                  <a:pt x="87" y="193"/>
                </a:lnTo>
                <a:lnTo>
                  <a:pt x="91" y="193"/>
                </a:lnTo>
                <a:lnTo>
                  <a:pt x="94" y="191"/>
                </a:lnTo>
                <a:lnTo>
                  <a:pt x="94" y="189"/>
                </a:lnTo>
                <a:lnTo>
                  <a:pt x="96" y="189"/>
                </a:lnTo>
                <a:lnTo>
                  <a:pt x="100" y="191"/>
                </a:lnTo>
                <a:lnTo>
                  <a:pt x="102" y="191"/>
                </a:lnTo>
                <a:lnTo>
                  <a:pt x="106" y="191"/>
                </a:lnTo>
                <a:lnTo>
                  <a:pt x="111" y="191"/>
                </a:lnTo>
                <a:lnTo>
                  <a:pt x="117" y="187"/>
                </a:lnTo>
                <a:lnTo>
                  <a:pt x="119" y="185"/>
                </a:lnTo>
                <a:lnTo>
                  <a:pt x="121" y="185"/>
                </a:lnTo>
                <a:lnTo>
                  <a:pt x="121" y="185"/>
                </a:lnTo>
                <a:lnTo>
                  <a:pt x="123" y="183"/>
                </a:lnTo>
                <a:lnTo>
                  <a:pt x="125" y="183"/>
                </a:lnTo>
                <a:lnTo>
                  <a:pt x="125" y="182"/>
                </a:lnTo>
                <a:lnTo>
                  <a:pt x="125" y="180"/>
                </a:lnTo>
                <a:lnTo>
                  <a:pt x="126" y="180"/>
                </a:lnTo>
                <a:lnTo>
                  <a:pt x="128" y="180"/>
                </a:lnTo>
                <a:lnTo>
                  <a:pt x="130" y="178"/>
                </a:lnTo>
                <a:lnTo>
                  <a:pt x="130" y="176"/>
                </a:lnTo>
                <a:lnTo>
                  <a:pt x="130" y="178"/>
                </a:lnTo>
                <a:lnTo>
                  <a:pt x="132" y="176"/>
                </a:lnTo>
                <a:lnTo>
                  <a:pt x="134" y="178"/>
                </a:lnTo>
                <a:lnTo>
                  <a:pt x="134" y="180"/>
                </a:lnTo>
                <a:lnTo>
                  <a:pt x="134" y="182"/>
                </a:lnTo>
                <a:lnTo>
                  <a:pt x="132" y="183"/>
                </a:lnTo>
                <a:lnTo>
                  <a:pt x="132" y="185"/>
                </a:lnTo>
                <a:lnTo>
                  <a:pt x="130" y="187"/>
                </a:lnTo>
                <a:lnTo>
                  <a:pt x="130" y="189"/>
                </a:lnTo>
                <a:lnTo>
                  <a:pt x="130" y="189"/>
                </a:lnTo>
                <a:lnTo>
                  <a:pt x="132" y="191"/>
                </a:lnTo>
                <a:lnTo>
                  <a:pt x="134" y="193"/>
                </a:lnTo>
                <a:lnTo>
                  <a:pt x="136" y="191"/>
                </a:lnTo>
                <a:lnTo>
                  <a:pt x="138" y="191"/>
                </a:lnTo>
                <a:lnTo>
                  <a:pt x="140" y="193"/>
                </a:lnTo>
                <a:lnTo>
                  <a:pt x="141" y="195"/>
                </a:lnTo>
                <a:lnTo>
                  <a:pt x="141" y="197"/>
                </a:lnTo>
                <a:lnTo>
                  <a:pt x="143" y="195"/>
                </a:lnTo>
                <a:lnTo>
                  <a:pt x="143" y="195"/>
                </a:lnTo>
                <a:lnTo>
                  <a:pt x="145" y="195"/>
                </a:lnTo>
                <a:lnTo>
                  <a:pt x="145" y="197"/>
                </a:lnTo>
                <a:lnTo>
                  <a:pt x="143" y="198"/>
                </a:lnTo>
                <a:lnTo>
                  <a:pt x="141" y="198"/>
                </a:lnTo>
                <a:lnTo>
                  <a:pt x="140" y="202"/>
                </a:lnTo>
                <a:lnTo>
                  <a:pt x="140" y="202"/>
                </a:lnTo>
                <a:lnTo>
                  <a:pt x="141" y="202"/>
                </a:lnTo>
                <a:lnTo>
                  <a:pt x="143" y="204"/>
                </a:lnTo>
                <a:lnTo>
                  <a:pt x="145" y="206"/>
                </a:lnTo>
                <a:lnTo>
                  <a:pt x="147" y="204"/>
                </a:lnTo>
                <a:lnTo>
                  <a:pt x="151" y="202"/>
                </a:lnTo>
                <a:lnTo>
                  <a:pt x="151" y="202"/>
                </a:lnTo>
                <a:lnTo>
                  <a:pt x="151" y="204"/>
                </a:lnTo>
                <a:lnTo>
                  <a:pt x="153" y="208"/>
                </a:lnTo>
                <a:lnTo>
                  <a:pt x="155" y="208"/>
                </a:lnTo>
                <a:lnTo>
                  <a:pt x="157" y="208"/>
                </a:lnTo>
                <a:lnTo>
                  <a:pt x="160" y="208"/>
                </a:lnTo>
                <a:lnTo>
                  <a:pt x="160" y="210"/>
                </a:lnTo>
                <a:lnTo>
                  <a:pt x="164" y="210"/>
                </a:lnTo>
                <a:lnTo>
                  <a:pt x="164" y="212"/>
                </a:lnTo>
                <a:lnTo>
                  <a:pt x="166" y="212"/>
                </a:lnTo>
                <a:lnTo>
                  <a:pt x="166" y="210"/>
                </a:lnTo>
                <a:lnTo>
                  <a:pt x="168" y="210"/>
                </a:lnTo>
                <a:lnTo>
                  <a:pt x="170" y="208"/>
                </a:lnTo>
                <a:lnTo>
                  <a:pt x="172" y="210"/>
                </a:lnTo>
                <a:lnTo>
                  <a:pt x="170" y="212"/>
                </a:lnTo>
                <a:lnTo>
                  <a:pt x="172" y="212"/>
                </a:lnTo>
                <a:lnTo>
                  <a:pt x="173" y="212"/>
                </a:lnTo>
                <a:lnTo>
                  <a:pt x="175" y="210"/>
                </a:lnTo>
                <a:lnTo>
                  <a:pt x="177" y="210"/>
                </a:lnTo>
                <a:lnTo>
                  <a:pt x="177" y="212"/>
                </a:lnTo>
                <a:lnTo>
                  <a:pt x="179" y="212"/>
                </a:lnTo>
                <a:lnTo>
                  <a:pt x="181" y="210"/>
                </a:lnTo>
                <a:lnTo>
                  <a:pt x="181" y="210"/>
                </a:lnTo>
                <a:lnTo>
                  <a:pt x="183" y="208"/>
                </a:lnTo>
                <a:lnTo>
                  <a:pt x="185" y="208"/>
                </a:lnTo>
                <a:lnTo>
                  <a:pt x="187" y="210"/>
                </a:lnTo>
                <a:lnTo>
                  <a:pt x="187" y="210"/>
                </a:lnTo>
                <a:lnTo>
                  <a:pt x="189" y="210"/>
                </a:lnTo>
                <a:lnTo>
                  <a:pt x="189" y="208"/>
                </a:lnTo>
                <a:lnTo>
                  <a:pt x="189" y="206"/>
                </a:lnTo>
                <a:lnTo>
                  <a:pt x="190" y="204"/>
                </a:lnTo>
                <a:lnTo>
                  <a:pt x="190" y="202"/>
                </a:lnTo>
                <a:lnTo>
                  <a:pt x="192" y="200"/>
                </a:lnTo>
                <a:lnTo>
                  <a:pt x="192" y="198"/>
                </a:lnTo>
                <a:lnTo>
                  <a:pt x="189" y="198"/>
                </a:lnTo>
                <a:lnTo>
                  <a:pt x="189" y="197"/>
                </a:lnTo>
                <a:lnTo>
                  <a:pt x="189" y="193"/>
                </a:lnTo>
                <a:lnTo>
                  <a:pt x="192" y="193"/>
                </a:lnTo>
                <a:lnTo>
                  <a:pt x="192" y="189"/>
                </a:lnTo>
                <a:lnTo>
                  <a:pt x="189" y="187"/>
                </a:lnTo>
                <a:lnTo>
                  <a:pt x="187" y="189"/>
                </a:lnTo>
                <a:lnTo>
                  <a:pt x="187" y="191"/>
                </a:lnTo>
                <a:lnTo>
                  <a:pt x="185" y="193"/>
                </a:lnTo>
                <a:lnTo>
                  <a:pt x="183" y="191"/>
                </a:lnTo>
                <a:lnTo>
                  <a:pt x="179" y="191"/>
                </a:lnTo>
                <a:lnTo>
                  <a:pt x="175" y="195"/>
                </a:lnTo>
                <a:lnTo>
                  <a:pt x="172" y="197"/>
                </a:lnTo>
                <a:lnTo>
                  <a:pt x="172" y="195"/>
                </a:lnTo>
                <a:lnTo>
                  <a:pt x="175" y="193"/>
                </a:lnTo>
                <a:lnTo>
                  <a:pt x="177" y="191"/>
                </a:lnTo>
                <a:lnTo>
                  <a:pt x="177" y="187"/>
                </a:lnTo>
                <a:lnTo>
                  <a:pt x="177" y="189"/>
                </a:lnTo>
                <a:lnTo>
                  <a:pt x="175" y="189"/>
                </a:lnTo>
                <a:lnTo>
                  <a:pt x="175" y="185"/>
                </a:lnTo>
                <a:lnTo>
                  <a:pt x="177" y="183"/>
                </a:lnTo>
                <a:lnTo>
                  <a:pt x="175" y="180"/>
                </a:lnTo>
                <a:lnTo>
                  <a:pt x="177" y="178"/>
                </a:lnTo>
                <a:lnTo>
                  <a:pt x="179" y="178"/>
                </a:lnTo>
                <a:lnTo>
                  <a:pt x="179" y="180"/>
                </a:lnTo>
                <a:lnTo>
                  <a:pt x="181" y="183"/>
                </a:lnTo>
                <a:lnTo>
                  <a:pt x="183" y="185"/>
                </a:lnTo>
                <a:lnTo>
                  <a:pt x="185" y="185"/>
                </a:lnTo>
                <a:lnTo>
                  <a:pt x="189" y="185"/>
                </a:lnTo>
                <a:lnTo>
                  <a:pt x="189" y="182"/>
                </a:lnTo>
                <a:lnTo>
                  <a:pt x="187" y="180"/>
                </a:lnTo>
                <a:lnTo>
                  <a:pt x="187" y="178"/>
                </a:lnTo>
                <a:lnTo>
                  <a:pt x="190" y="178"/>
                </a:lnTo>
                <a:lnTo>
                  <a:pt x="190" y="180"/>
                </a:lnTo>
                <a:lnTo>
                  <a:pt x="192" y="180"/>
                </a:lnTo>
                <a:lnTo>
                  <a:pt x="196" y="176"/>
                </a:lnTo>
                <a:lnTo>
                  <a:pt x="196" y="174"/>
                </a:lnTo>
                <a:lnTo>
                  <a:pt x="196" y="176"/>
                </a:lnTo>
                <a:lnTo>
                  <a:pt x="198" y="176"/>
                </a:lnTo>
                <a:lnTo>
                  <a:pt x="202" y="174"/>
                </a:lnTo>
                <a:lnTo>
                  <a:pt x="198" y="180"/>
                </a:lnTo>
                <a:lnTo>
                  <a:pt x="198" y="183"/>
                </a:lnTo>
                <a:lnTo>
                  <a:pt x="200" y="182"/>
                </a:lnTo>
                <a:lnTo>
                  <a:pt x="202" y="183"/>
                </a:lnTo>
                <a:lnTo>
                  <a:pt x="200" y="185"/>
                </a:lnTo>
                <a:lnTo>
                  <a:pt x="202" y="185"/>
                </a:lnTo>
                <a:lnTo>
                  <a:pt x="204" y="182"/>
                </a:lnTo>
                <a:lnTo>
                  <a:pt x="206" y="182"/>
                </a:lnTo>
                <a:lnTo>
                  <a:pt x="207" y="176"/>
                </a:lnTo>
                <a:lnTo>
                  <a:pt x="209" y="176"/>
                </a:lnTo>
                <a:lnTo>
                  <a:pt x="209" y="180"/>
                </a:lnTo>
                <a:lnTo>
                  <a:pt x="206" y="182"/>
                </a:lnTo>
                <a:lnTo>
                  <a:pt x="207" y="187"/>
                </a:lnTo>
                <a:lnTo>
                  <a:pt x="209" y="187"/>
                </a:lnTo>
                <a:lnTo>
                  <a:pt x="211" y="189"/>
                </a:lnTo>
                <a:lnTo>
                  <a:pt x="213" y="187"/>
                </a:lnTo>
                <a:lnTo>
                  <a:pt x="217" y="183"/>
                </a:lnTo>
                <a:lnTo>
                  <a:pt x="219" y="178"/>
                </a:lnTo>
                <a:lnTo>
                  <a:pt x="219" y="174"/>
                </a:lnTo>
                <a:lnTo>
                  <a:pt x="219" y="172"/>
                </a:lnTo>
                <a:lnTo>
                  <a:pt x="221" y="170"/>
                </a:lnTo>
                <a:lnTo>
                  <a:pt x="219" y="16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12AAD396-DA8D-45C2-AF3A-0C67B75E65EB}"/>
              </a:ext>
            </a:extLst>
          </p:cNvPr>
          <p:cNvSpPr>
            <a:spLocks/>
          </p:cNvSpPr>
          <p:nvPr/>
        </p:nvSpPr>
        <p:spPr bwMode="auto">
          <a:xfrm>
            <a:off x="3764790" y="1868363"/>
            <a:ext cx="14567" cy="24278"/>
          </a:xfrm>
          <a:custGeom>
            <a:avLst/>
            <a:gdLst>
              <a:gd name="T0" fmla="*/ 0 w 9"/>
              <a:gd name="T1" fmla="*/ 11 h 15"/>
              <a:gd name="T2" fmla="*/ 2 w 9"/>
              <a:gd name="T3" fmla="*/ 15 h 15"/>
              <a:gd name="T4" fmla="*/ 4 w 9"/>
              <a:gd name="T5" fmla="*/ 13 h 15"/>
              <a:gd name="T6" fmla="*/ 4 w 9"/>
              <a:gd name="T7" fmla="*/ 11 h 15"/>
              <a:gd name="T8" fmla="*/ 7 w 9"/>
              <a:gd name="T9" fmla="*/ 9 h 15"/>
              <a:gd name="T10" fmla="*/ 9 w 9"/>
              <a:gd name="T11" fmla="*/ 5 h 15"/>
              <a:gd name="T12" fmla="*/ 7 w 9"/>
              <a:gd name="T13" fmla="*/ 3 h 15"/>
              <a:gd name="T14" fmla="*/ 7 w 9"/>
              <a:gd name="T15" fmla="*/ 2 h 15"/>
              <a:gd name="T16" fmla="*/ 5 w 9"/>
              <a:gd name="T17" fmla="*/ 0 h 15"/>
              <a:gd name="T18" fmla="*/ 4 w 9"/>
              <a:gd name="T19" fmla="*/ 2 h 15"/>
              <a:gd name="T20" fmla="*/ 4 w 9"/>
              <a:gd name="T21" fmla="*/ 5 h 15"/>
              <a:gd name="T22" fmla="*/ 0 w 9"/>
              <a:gd name="T23" fmla="*/ 9 h 15"/>
              <a:gd name="T24" fmla="*/ 0 w 9"/>
              <a:gd name="T25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5">
                <a:moveTo>
                  <a:pt x="0" y="11"/>
                </a:move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7" y="9"/>
                </a:lnTo>
                <a:lnTo>
                  <a:pt x="9" y="5"/>
                </a:lnTo>
                <a:lnTo>
                  <a:pt x="7" y="3"/>
                </a:lnTo>
                <a:lnTo>
                  <a:pt x="7" y="2"/>
                </a:lnTo>
                <a:lnTo>
                  <a:pt x="5" y="0"/>
                </a:lnTo>
                <a:lnTo>
                  <a:pt x="4" y="2"/>
                </a:lnTo>
                <a:lnTo>
                  <a:pt x="4" y="5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6E7345E9-DA4F-49D6-A1D0-629D7370D9D1}"/>
              </a:ext>
            </a:extLst>
          </p:cNvPr>
          <p:cNvSpPr>
            <a:spLocks/>
          </p:cNvSpPr>
          <p:nvPr/>
        </p:nvSpPr>
        <p:spPr bwMode="auto">
          <a:xfrm>
            <a:off x="3768027" y="1837611"/>
            <a:ext cx="8093" cy="11330"/>
          </a:xfrm>
          <a:custGeom>
            <a:avLst/>
            <a:gdLst>
              <a:gd name="T0" fmla="*/ 0 w 5"/>
              <a:gd name="T1" fmla="*/ 6 h 7"/>
              <a:gd name="T2" fmla="*/ 0 w 5"/>
              <a:gd name="T3" fmla="*/ 7 h 7"/>
              <a:gd name="T4" fmla="*/ 2 w 5"/>
              <a:gd name="T5" fmla="*/ 7 h 7"/>
              <a:gd name="T6" fmla="*/ 2 w 5"/>
              <a:gd name="T7" fmla="*/ 6 h 7"/>
              <a:gd name="T8" fmla="*/ 3 w 5"/>
              <a:gd name="T9" fmla="*/ 7 h 7"/>
              <a:gd name="T10" fmla="*/ 5 w 5"/>
              <a:gd name="T11" fmla="*/ 4 h 7"/>
              <a:gd name="T12" fmla="*/ 5 w 5"/>
              <a:gd name="T13" fmla="*/ 2 h 7"/>
              <a:gd name="T14" fmla="*/ 3 w 5"/>
              <a:gd name="T15" fmla="*/ 2 h 7"/>
              <a:gd name="T16" fmla="*/ 3 w 5"/>
              <a:gd name="T17" fmla="*/ 0 h 7"/>
              <a:gd name="T18" fmla="*/ 2 w 5"/>
              <a:gd name="T19" fmla="*/ 0 h 7"/>
              <a:gd name="T20" fmla="*/ 0 w 5"/>
              <a:gd name="T21" fmla="*/ 2 h 7"/>
              <a:gd name="T22" fmla="*/ 2 w 5"/>
              <a:gd name="T23" fmla="*/ 4 h 7"/>
              <a:gd name="T24" fmla="*/ 0 w 5"/>
              <a:gd name="T25" fmla="*/ 4 h 7"/>
              <a:gd name="T26" fmla="*/ 0 w 5"/>
              <a:gd name="T2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7">
                <a:moveTo>
                  <a:pt x="0" y="6"/>
                </a:moveTo>
                <a:lnTo>
                  <a:pt x="0" y="7"/>
                </a:lnTo>
                <a:lnTo>
                  <a:pt x="2" y="7"/>
                </a:lnTo>
                <a:lnTo>
                  <a:pt x="2" y="6"/>
                </a:lnTo>
                <a:lnTo>
                  <a:pt x="3" y="7"/>
                </a:lnTo>
                <a:lnTo>
                  <a:pt x="5" y="4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D424560C-DDBA-468E-9F8D-FE1E50141710}"/>
              </a:ext>
            </a:extLst>
          </p:cNvPr>
          <p:cNvSpPr>
            <a:spLocks/>
          </p:cNvSpPr>
          <p:nvPr/>
        </p:nvSpPr>
        <p:spPr bwMode="auto">
          <a:xfrm>
            <a:off x="3779357" y="1861889"/>
            <a:ext cx="9711" cy="14567"/>
          </a:xfrm>
          <a:custGeom>
            <a:avLst/>
            <a:gdLst>
              <a:gd name="T0" fmla="*/ 4 w 6"/>
              <a:gd name="T1" fmla="*/ 6 h 9"/>
              <a:gd name="T2" fmla="*/ 6 w 6"/>
              <a:gd name="T3" fmla="*/ 4 h 9"/>
              <a:gd name="T4" fmla="*/ 4 w 6"/>
              <a:gd name="T5" fmla="*/ 0 h 9"/>
              <a:gd name="T6" fmla="*/ 2 w 6"/>
              <a:gd name="T7" fmla="*/ 0 h 9"/>
              <a:gd name="T8" fmla="*/ 0 w 6"/>
              <a:gd name="T9" fmla="*/ 6 h 9"/>
              <a:gd name="T10" fmla="*/ 2 w 6"/>
              <a:gd name="T11" fmla="*/ 6 h 9"/>
              <a:gd name="T12" fmla="*/ 2 w 6"/>
              <a:gd name="T13" fmla="*/ 9 h 9"/>
              <a:gd name="T14" fmla="*/ 4 w 6"/>
              <a:gd name="T15" fmla="*/ 7 h 9"/>
              <a:gd name="T16" fmla="*/ 4 w 6"/>
              <a:gd name="T17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9">
                <a:moveTo>
                  <a:pt x="4" y="6"/>
                </a:moveTo>
                <a:lnTo>
                  <a:pt x="6" y="4"/>
                </a:lnTo>
                <a:lnTo>
                  <a:pt x="4" y="0"/>
                </a:lnTo>
                <a:lnTo>
                  <a:pt x="2" y="0"/>
                </a:lnTo>
                <a:lnTo>
                  <a:pt x="0" y="6"/>
                </a:lnTo>
                <a:lnTo>
                  <a:pt x="2" y="6"/>
                </a:lnTo>
                <a:lnTo>
                  <a:pt x="2" y="9"/>
                </a:lnTo>
                <a:lnTo>
                  <a:pt x="4" y="7"/>
                </a:lnTo>
                <a:lnTo>
                  <a:pt x="4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1F7AE339-5775-4AE5-A87B-09E022C64EB2}"/>
              </a:ext>
            </a:extLst>
          </p:cNvPr>
          <p:cNvSpPr>
            <a:spLocks/>
          </p:cNvSpPr>
          <p:nvPr/>
        </p:nvSpPr>
        <p:spPr bwMode="auto">
          <a:xfrm>
            <a:off x="3776120" y="1928250"/>
            <a:ext cx="6474" cy="9711"/>
          </a:xfrm>
          <a:custGeom>
            <a:avLst/>
            <a:gdLst>
              <a:gd name="T0" fmla="*/ 2 w 4"/>
              <a:gd name="T1" fmla="*/ 6 h 6"/>
              <a:gd name="T2" fmla="*/ 4 w 4"/>
              <a:gd name="T3" fmla="*/ 4 h 6"/>
              <a:gd name="T4" fmla="*/ 4 w 4"/>
              <a:gd name="T5" fmla="*/ 0 h 6"/>
              <a:gd name="T6" fmla="*/ 0 w 4"/>
              <a:gd name="T7" fmla="*/ 0 h 6"/>
              <a:gd name="T8" fmla="*/ 2 w 4"/>
              <a:gd name="T9" fmla="*/ 4 h 6"/>
              <a:gd name="T10" fmla="*/ 2 w 4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4" y="4"/>
                </a:lnTo>
                <a:lnTo>
                  <a:pt x="4" y="0"/>
                </a:lnTo>
                <a:lnTo>
                  <a:pt x="0" y="0"/>
                </a:lnTo>
                <a:lnTo>
                  <a:pt x="2" y="4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8BB31BE9-2DE5-44AE-B416-45AAE4187F8F}"/>
              </a:ext>
            </a:extLst>
          </p:cNvPr>
          <p:cNvSpPr>
            <a:spLocks/>
          </p:cNvSpPr>
          <p:nvPr/>
        </p:nvSpPr>
        <p:spPr bwMode="auto">
          <a:xfrm>
            <a:off x="3879707" y="1861889"/>
            <a:ext cx="16186" cy="17804"/>
          </a:xfrm>
          <a:custGeom>
            <a:avLst/>
            <a:gdLst>
              <a:gd name="T0" fmla="*/ 8 w 10"/>
              <a:gd name="T1" fmla="*/ 11 h 11"/>
              <a:gd name="T2" fmla="*/ 10 w 10"/>
              <a:gd name="T3" fmla="*/ 6 h 11"/>
              <a:gd name="T4" fmla="*/ 10 w 10"/>
              <a:gd name="T5" fmla="*/ 2 h 11"/>
              <a:gd name="T6" fmla="*/ 6 w 10"/>
              <a:gd name="T7" fmla="*/ 0 h 11"/>
              <a:gd name="T8" fmla="*/ 2 w 10"/>
              <a:gd name="T9" fmla="*/ 4 h 11"/>
              <a:gd name="T10" fmla="*/ 0 w 10"/>
              <a:gd name="T11" fmla="*/ 9 h 11"/>
              <a:gd name="T12" fmla="*/ 4 w 10"/>
              <a:gd name="T13" fmla="*/ 9 h 11"/>
              <a:gd name="T14" fmla="*/ 4 w 10"/>
              <a:gd name="T15" fmla="*/ 7 h 11"/>
              <a:gd name="T16" fmla="*/ 4 w 10"/>
              <a:gd name="T17" fmla="*/ 6 h 11"/>
              <a:gd name="T18" fmla="*/ 6 w 10"/>
              <a:gd name="T19" fmla="*/ 9 h 11"/>
              <a:gd name="T20" fmla="*/ 4 w 10"/>
              <a:gd name="T21" fmla="*/ 11 h 11"/>
              <a:gd name="T22" fmla="*/ 8 w 10"/>
              <a:gd name="T2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11">
                <a:moveTo>
                  <a:pt x="8" y="11"/>
                </a:moveTo>
                <a:lnTo>
                  <a:pt x="10" y="6"/>
                </a:lnTo>
                <a:lnTo>
                  <a:pt x="10" y="2"/>
                </a:lnTo>
                <a:lnTo>
                  <a:pt x="6" y="0"/>
                </a:lnTo>
                <a:lnTo>
                  <a:pt x="2" y="4"/>
                </a:lnTo>
                <a:lnTo>
                  <a:pt x="0" y="9"/>
                </a:lnTo>
                <a:lnTo>
                  <a:pt x="4" y="9"/>
                </a:lnTo>
                <a:lnTo>
                  <a:pt x="4" y="7"/>
                </a:lnTo>
                <a:lnTo>
                  <a:pt x="4" y="6"/>
                </a:lnTo>
                <a:lnTo>
                  <a:pt x="6" y="9"/>
                </a:lnTo>
                <a:lnTo>
                  <a:pt x="4" y="11"/>
                </a:lnTo>
                <a:lnTo>
                  <a:pt x="8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5A8ED9B5-3C00-4373-9A52-62CA8CDE0574}"/>
              </a:ext>
            </a:extLst>
          </p:cNvPr>
          <p:cNvSpPr>
            <a:spLocks/>
          </p:cNvSpPr>
          <p:nvPr/>
        </p:nvSpPr>
        <p:spPr bwMode="auto">
          <a:xfrm>
            <a:off x="4035088" y="1991373"/>
            <a:ext cx="12948" cy="6474"/>
          </a:xfrm>
          <a:custGeom>
            <a:avLst/>
            <a:gdLst>
              <a:gd name="T0" fmla="*/ 0 w 8"/>
              <a:gd name="T1" fmla="*/ 0 h 4"/>
              <a:gd name="T2" fmla="*/ 0 w 8"/>
              <a:gd name="T3" fmla="*/ 2 h 4"/>
              <a:gd name="T4" fmla="*/ 2 w 8"/>
              <a:gd name="T5" fmla="*/ 4 h 4"/>
              <a:gd name="T6" fmla="*/ 6 w 8"/>
              <a:gd name="T7" fmla="*/ 4 h 4"/>
              <a:gd name="T8" fmla="*/ 8 w 8"/>
              <a:gd name="T9" fmla="*/ 2 h 4"/>
              <a:gd name="T10" fmla="*/ 6 w 8"/>
              <a:gd name="T11" fmla="*/ 0 h 4"/>
              <a:gd name="T12" fmla="*/ 4 w 8"/>
              <a:gd name="T13" fmla="*/ 0 h 4"/>
              <a:gd name="T14" fmla="*/ 0 w 8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6" y="4"/>
                </a:lnTo>
                <a:lnTo>
                  <a:pt x="8" y="2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AA6297AF-D363-4E79-B04D-26FFEFAAD7A2}"/>
              </a:ext>
            </a:extLst>
          </p:cNvPr>
          <p:cNvSpPr>
            <a:spLocks/>
          </p:cNvSpPr>
          <p:nvPr/>
        </p:nvSpPr>
        <p:spPr bwMode="auto">
          <a:xfrm>
            <a:off x="3968728" y="1580261"/>
            <a:ext cx="161855" cy="139196"/>
          </a:xfrm>
          <a:custGeom>
            <a:avLst/>
            <a:gdLst>
              <a:gd name="T0" fmla="*/ 60 w 100"/>
              <a:gd name="T1" fmla="*/ 60 h 86"/>
              <a:gd name="T2" fmla="*/ 70 w 100"/>
              <a:gd name="T3" fmla="*/ 52 h 86"/>
              <a:gd name="T4" fmla="*/ 71 w 100"/>
              <a:gd name="T5" fmla="*/ 48 h 86"/>
              <a:gd name="T6" fmla="*/ 75 w 100"/>
              <a:gd name="T7" fmla="*/ 47 h 86"/>
              <a:gd name="T8" fmla="*/ 85 w 100"/>
              <a:gd name="T9" fmla="*/ 37 h 86"/>
              <a:gd name="T10" fmla="*/ 88 w 100"/>
              <a:gd name="T11" fmla="*/ 35 h 86"/>
              <a:gd name="T12" fmla="*/ 96 w 100"/>
              <a:gd name="T13" fmla="*/ 26 h 86"/>
              <a:gd name="T14" fmla="*/ 98 w 100"/>
              <a:gd name="T15" fmla="*/ 22 h 86"/>
              <a:gd name="T16" fmla="*/ 98 w 100"/>
              <a:gd name="T17" fmla="*/ 20 h 86"/>
              <a:gd name="T18" fmla="*/ 96 w 100"/>
              <a:gd name="T19" fmla="*/ 17 h 86"/>
              <a:gd name="T20" fmla="*/ 85 w 100"/>
              <a:gd name="T21" fmla="*/ 13 h 86"/>
              <a:gd name="T22" fmla="*/ 77 w 100"/>
              <a:gd name="T23" fmla="*/ 15 h 86"/>
              <a:gd name="T24" fmla="*/ 77 w 100"/>
              <a:gd name="T25" fmla="*/ 11 h 86"/>
              <a:gd name="T26" fmla="*/ 73 w 100"/>
              <a:gd name="T27" fmla="*/ 7 h 86"/>
              <a:gd name="T28" fmla="*/ 70 w 100"/>
              <a:gd name="T29" fmla="*/ 5 h 86"/>
              <a:gd name="T30" fmla="*/ 64 w 100"/>
              <a:gd name="T31" fmla="*/ 2 h 86"/>
              <a:gd name="T32" fmla="*/ 60 w 100"/>
              <a:gd name="T33" fmla="*/ 2 h 86"/>
              <a:gd name="T34" fmla="*/ 55 w 100"/>
              <a:gd name="T35" fmla="*/ 0 h 86"/>
              <a:gd name="T36" fmla="*/ 47 w 100"/>
              <a:gd name="T37" fmla="*/ 2 h 86"/>
              <a:gd name="T38" fmla="*/ 38 w 100"/>
              <a:gd name="T39" fmla="*/ 7 h 86"/>
              <a:gd name="T40" fmla="*/ 38 w 100"/>
              <a:gd name="T41" fmla="*/ 11 h 86"/>
              <a:gd name="T42" fmla="*/ 39 w 100"/>
              <a:gd name="T43" fmla="*/ 15 h 86"/>
              <a:gd name="T44" fmla="*/ 38 w 100"/>
              <a:gd name="T45" fmla="*/ 18 h 86"/>
              <a:gd name="T46" fmla="*/ 34 w 100"/>
              <a:gd name="T47" fmla="*/ 11 h 86"/>
              <a:gd name="T48" fmla="*/ 30 w 100"/>
              <a:gd name="T49" fmla="*/ 15 h 86"/>
              <a:gd name="T50" fmla="*/ 30 w 100"/>
              <a:gd name="T51" fmla="*/ 18 h 86"/>
              <a:gd name="T52" fmla="*/ 26 w 100"/>
              <a:gd name="T53" fmla="*/ 24 h 86"/>
              <a:gd name="T54" fmla="*/ 21 w 100"/>
              <a:gd name="T55" fmla="*/ 32 h 86"/>
              <a:gd name="T56" fmla="*/ 19 w 100"/>
              <a:gd name="T57" fmla="*/ 37 h 86"/>
              <a:gd name="T58" fmla="*/ 15 w 100"/>
              <a:gd name="T59" fmla="*/ 43 h 86"/>
              <a:gd name="T60" fmla="*/ 11 w 100"/>
              <a:gd name="T61" fmla="*/ 50 h 86"/>
              <a:gd name="T62" fmla="*/ 9 w 100"/>
              <a:gd name="T63" fmla="*/ 56 h 86"/>
              <a:gd name="T64" fmla="*/ 11 w 100"/>
              <a:gd name="T65" fmla="*/ 60 h 86"/>
              <a:gd name="T66" fmla="*/ 9 w 100"/>
              <a:gd name="T67" fmla="*/ 63 h 86"/>
              <a:gd name="T68" fmla="*/ 4 w 100"/>
              <a:gd name="T69" fmla="*/ 75 h 86"/>
              <a:gd name="T70" fmla="*/ 7 w 100"/>
              <a:gd name="T71" fmla="*/ 77 h 86"/>
              <a:gd name="T72" fmla="*/ 7 w 100"/>
              <a:gd name="T73" fmla="*/ 78 h 86"/>
              <a:gd name="T74" fmla="*/ 2 w 100"/>
              <a:gd name="T75" fmla="*/ 78 h 86"/>
              <a:gd name="T76" fmla="*/ 6 w 100"/>
              <a:gd name="T77" fmla="*/ 84 h 86"/>
              <a:gd name="T78" fmla="*/ 13 w 100"/>
              <a:gd name="T79" fmla="*/ 86 h 86"/>
              <a:gd name="T80" fmla="*/ 15 w 100"/>
              <a:gd name="T81" fmla="*/ 82 h 86"/>
              <a:gd name="T82" fmla="*/ 19 w 100"/>
              <a:gd name="T83" fmla="*/ 80 h 86"/>
              <a:gd name="T84" fmla="*/ 23 w 100"/>
              <a:gd name="T85" fmla="*/ 75 h 86"/>
              <a:gd name="T86" fmla="*/ 28 w 100"/>
              <a:gd name="T87" fmla="*/ 73 h 86"/>
              <a:gd name="T88" fmla="*/ 32 w 100"/>
              <a:gd name="T89" fmla="*/ 69 h 86"/>
              <a:gd name="T90" fmla="*/ 30 w 100"/>
              <a:gd name="T91" fmla="*/ 63 h 86"/>
              <a:gd name="T92" fmla="*/ 34 w 100"/>
              <a:gd name="T93" fmla="*/ 60 h 86"/>
              <a:gd name="T94" fmla="*/ 26 w 100"/>
              <a:gd name="T95" fmla="*/ 58 h 86"/>
              <a:gd name="T96" fmla="*/ 28 w 100"/>
              <a:gd name="T97" fmla="*/ 54 h 86"/>
              <a:gd name="T98" fmla="*/ 34 w 100"/>
              <a:gd name="T99" fmla="*/ 56 h 86"/>
              <a:gd name="T100" fmla="*/ 39 w 100"/>
              <a:gd name="T101" fmla="*/ 56 h 86"/>
              <a:gd name="T102" fmla="*/ 41 w 100"/>
              <a:gd name="T103" fmla="*/ 60 h 86"/>
              <a:gd name="T104" fmla="*/ 49 w 100"/>
              <a:gd name="T105" fmla="*/ 63 h 86"/>
              <a:gd name="T106" fmla="*/ 51 w 100"/>
              <a:gd name="T107" fmla="*/ 6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0" h="86">
                <a:moveTo>
                  <a:pt x="55" y="63"/>
                </a:moveTo>
                <a:lnTo>
                  <a:pt x="60" y="60"/>
                </a:lnTo>
                <a:lnTo>
                  <a:pt x="66" y="56"/>
                </a:lnTo>
                <a:lnTo>
                  <a:pt x="70" y="52"/>
                </a:lnTo>
                <a:lnTo>
                  <a:pt x="71" y="48"/>
                </a:lnTo>
                <a:lnTo>
                  <a:pt x="71" y="48"/>
                </a:lnTo>
                <a:lnTo>
                  <a:pt x="71" y="47"/>
                </a:lnTo>
                <a:lnTo>
                  <a:pt x="75" y="47"/>
                </a:lnTo>
                <a:lnTo>
                  <a:pt x="79" y="43"/>
                </a:lnTo>
                <a:lnTo>
                  <a:pt x="85" y="37"/>
                </a:lnTo>
                <a:lnTo>
                  <a:pt x="85" y="35"/>
                </a:lnTo>
                <a:lnTo>
                  <a:pt x="88" y="35"/>
                </a:lnTo>
                <a:lnTo>
                  <a:pt x="90" y="32"/>
                </a:lnTo>
                <a:lnTo>
                  <a:pt x="96" y="26"/>
                </a:lnTo>
                <a:lnTo>
                  <a:pt x="96" y="22"/>
                </a:lnTo>
                <a:lnTo>
                  <a:pt x="98" y="22"/>
                </a:lnTo>
                <a:lnTo>
                  <a:pt x="100" y="24"/>
                </a:lnTo>
                <a:lnTo>
                  <a:pt x="98" y="20"/>
                </a:lnTo>
                <a:lnTo>
                  <a:pt x="96" y="20"/>
                </a:lnTo>
                <a:lnTo>
                  <a:pt x="96" y="17"/>
                </a:lnTo>
                <a:lnTo>
                  <a:pt x="92" y="15"/>
                </a:lnTo>
                <a:lnTo>
                  <a:pt x="85" y="13"/>
                </a:lnTo>
                <a:lnTo>
                  <a:pt x="81" y="13"/>
                </a:lnTo>
                <a:lnTo>
                  <a:pt x="77" y="15"/>
                </a:lnTo>
                <a:lnTo>
                  <a:pt x="77" y="13"/>
                </a:lnTo>
                <a:lnTo>
                  <a:pt x="77" y="11"/>
                </a:lnTo>
                <a:lnTo>
                  <a:pt x="75" y="7"/>
                </a:lnTo>
                <a:lnTo>
                  <a:pt x="73" y="7"/>
                </a:lnTo>
                <a:lnTo>
                  <a:pt x="73" y="5"/>
                </a:lnTo>
                <a:lnTo>
                  <a:pt x="70" y="5"/>
                </a:lnTo>
                <a:lnTo>
                  <a:pt x="68" y="2"/>
                </a:lnTo>
                <a:lnTo>
                  <a:pt x="64" y="2"/>
                </a:lnTo>
                <a:lnTo>
                  <a:pt x="60" y="3"/>
                </a:lnTo>
                <a:lnTo>
                  <a:pt x="60" y="2"/>
                </a:lnTo>
                <a:lnTo>
                  <a:pt x="56" y="2"/>
                </a:lnTo>
                <a:lnTo>
                  <a:pt x="55" y="0"/>
                </a:lnTo>
                <a:lnTo>
                  <a:pt x="53" y="2"/>
                </a:lnTo>
                <a:lnTo>
                  <a:pt x="47" y="2"/>
                </a:lnTo>
                <a:lnTo>
                  <a:pt x="41" y="3"/>
                </a:lnTo>
                <a:lnTo>
                  <a:pt x="38" y="7"/>
                </a:lnTo>
                <a:lnTo>
                  <a:pt x="39" y="11"/>
                </a:lnTo>
                <a:lnTo>
                  <a:pt x="38" y="11"/>
                </a:lnTo>
                <a:lnTo>
                  <a:pt x="38" y="13"/>
                </a:lnTo>
                <a:lnTo>
                  <a:pt x="39" y="15"/>
                </a:lnTo>
                <a:lnTo>
                  <a:pt x="41" y="18"/>
                </a:lnTo>
                <a:lnTo>
                  <a:pt x="38" y="18"/>
                </a:lnTo>
                <a:lnTo>
                  <a:pt x="36" y="15"/>
                </a:lnTo>
                <a:lnTo>
                  <a:pt x="34" y="11"/>
                </a:lnTo>
                <a:lnTo>
                  <a:pt x="32" y="11"/>
                </a:lnTo>
                <a:lnTo>
                  <a:pt x="30" y="15"/>
                </a:lnTo>
                <a:lnTo>
                  <a:pt x="30" y="17"/>
                </a:lnTo>
                <a:lnTo>
                  <a:pt x="30" y="18"/>
                </a:lnTo>
                <a:lnTo>
                  <a:pt x="26" y="18"/>
                </a:lnTo>
                <a:lnTo>
                  <a:pt x="26" y="24"/>
                </a:lnTo>
                <a:lnTo>
                  <a:pt x="23" y="28"/>
                </a:lnTo>
                <a:lnTo>
                  <a:pt x="21" y="32"/>
                </a:lnTo>
                <a:lnTo>
                  <a:pt x="21" y="33"/>
                </a:lnTo>
                <a:lnTo>
                  <a:pt x="19" y="37"/>
                </a:lnTo>
                <a:lnTo>
                  <a:pt x="15" y="39"/>
                </a:lnTo>
                <a:lnTo>
                  <a:pt x="15" y="43"/>
                </a:lnTo>
                <a:lnTo>
                  <a:pt x="13" y="43"/>
                </a:lnTo>
                <a:lnTo>
                  <a:pt x="11" y="50"/>
                </a:lnTo>
                <a:lnTo>
                  <a:pt x="11" y="54"/>
                </a:lnTo>
                <a:lnTo>
                  <a:pt x="9" y="56"/>
                </a:lnTo>
                <a:lnTo>
                  <a:pt x="11" y="58"/>
                </a:lnTo>
                <a:lnTo>
                  <a:pt x="11" y="60"/>
                </a:lnTo>
                <a:lnTo>
                  <a:pt x="9" y="62"/>
                </a:lnTo>
                <a:lnTo>
                  <a:pt x="9" y="63"/>
                </a:lnTo>
                <a:lnTo>
                  <a:pt x="7" y="69"/>
                </a:lnTo>
                <a:lnTo>
                  <a:pt x="4" y="75"/>
                </a:lnTo>
                <a:lnTo>
                  <a:pt x="6" y="77"/>
                </a:lnTo>
                <a:lnTo>
                  <a:pt x="7" y="77"/>
                </a:lnTo>
                <a:lnTo>
                  <a:pt x="7" y="78"/>
                </a:lnTo>
                <a:lnTo>
                  <a:pt x="7" y="78"/>
                </a:lnTo>
                <a:lnTo>
                  <a:pt x="6" y="78"/>
                </a:lnTo>
                <a:lnTo>
                  <a:pt x="2" y="78"/>
                </a:lnTo>
                <a:lnTo>
                  <a:pt x="0" y="82"/>
                </a:lnTo>
                <a:lnTo>
                  <a:pt x="6" y="84"/>
                </a:lnTo>
                <a:lnTo>
                  <a:pt x="9" y="82"/>
                </a:lnTo>
                <a:lnTo>
                  <a:pt x="13" y="86"/>
                </a:lnTo>
                <a:lnTo>
                  <a:pt x="15" y="86"/>
                </a:lnTo>
                <a:lnTo>
                  <a:pt x="15" y="82"/>
                </a:lnTo>
                <a:lnTo>
                  <a:pt x="17" y="82"/>
                </a:lnTo>
                <a:lnTo>
                  <a:pt x="19" y="80"/>
                </a:lnTo>
                <a:lnTo>
                  <a:pt x="21" y="77"/>
                </a:lnTo>
                <a:lnTo>
                  <a:pt x="23" y="75"/>
                </a:lnTo>
                <a:lnTo>
                  <a:pt x="26" y="75"/>
                </a:lnTo>
                <a:lnTo>
                  <a:pt x="28" y="73"/>
                </a:lnTo>
                <a:lnTo>
                  <a:pt x="30" y="73"/>
                </a:lnTo>
                <a:lnTo>
                  <a:pt x="32" y="69"/>
                </a:lnTo>
                <a:lnTo>
                  <a:pt x="32" y="65"/>
                </a:lnTo>
                <a:lnTo>
                  <a:pt x="30" y="63"/>
                </a:lnTo>
                <a:lnTo>
                  <a:pt x="32" y="62"/>
                </a:lnTo>
                <a:lnTo>
                  <a:pt x="34" y="60"/>
                </a:lnTo>
                <a:lnTo>
                  <a:pt x="26" y="58"/>
                </a:lnTo>
                <a:lnTo>
                  <a:pt x="26" y="58"/>
                </a:lnTo>
                <a:lnTo>
                  <a:pt x="26" y="54"/>
                </a:lnTo>
                <a:lnTo>
                  <a:pt x="28" y="54"/>
                </a:lnTo>
                <a:lnTo>
                  <a:pt x="32" y="56"/>
                </a:lnTo>
                <a:lnTo>
                  <a:pt x="34" y="56"/>
                </a:lnTo>
                <a:lnTo>
                  <a:pt x="38" y="58"/>
                </a:lnTo>
                <a:lnTo>
                  <a:pt x="39" y="56"/>
                </a:lnTo>
                <a:lnTo>
                  <a:pt x="41" y="56"/>
                </a:lnTo>
                <a:lnTo>
                  <a:pt x="41" y="60"/>
                </a:lnTo>
                <a:lnTo>
                  <a:pt x="47" y="63"/>
                </a:lnTo>
                <a:lnTo>
                  <a:pt x="49" y="63"/>
                </a:lnTo>
                <a:lnTo>
                  <a:pt x="49" y="63"/>
                </a:lnTo>
                <a:lnTo>
                  <a:pt x="51" y="65"/>
                </a:lnTo>
                <a:lnTo>
                  <a:pt x="55" y="6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6A9827D5-16A7-4C10-9EAE-12EC54422FB1}"/>
              </a:ext>
            </a:extLst>
          </p:cNvPr>
          <p:cNvSpPr>
            <a:spLocks/>
          </p:cNvSpPr>
          <p:nvPr/>
        </p:nvSpPr>
        <p:spPr bwMode="auto">
          <a:xfrm>
            <a:off x="3840862" y="1564075"/>
            <a:ext cx="152144" cy="186134"/>
          </a:xfrm>
          <a:custGeom>
            <a:avLst/>
            <a:gdLst>
              <a:gd name="T0" fmla="*/ 81 w 94"/>
              <a:gd name="T1" fmla="*/ 66 h 115"/>
              <a:gd name="T2" fmla="*/ 79 w 94"/>
              <a:gd name="T3" fmla="*/ 60 h 115"/>
              <a:gd name="T4" fmla="*/ 71 w 94"/>
              <a:gd name="T5" fmla="*/ 60 h 115"/>
              <a:gd name="T6" fmla="*/ 71 w 94"/>
              <a:gd name="T7" fmla="*/ 53 h 115"/>
              <a:gd name="T8" fmla="*/ 70 w 94"/>
              <a:gd name="T9" fmla="*/ 43 h 115"/>
              <a:gd name="T10" fmla="*/ 60 w 94"/>
              <a:gd name="T11" fmla="*/ 47 h 115"/>
              <a:gd name="T12" fmla="*/ 68 w 94"/>
              <a:gd name="T13" fmla="*/ 38 h 115"/>
              <a:gd name="T14" fmla="*/ 81 w 94"/>
              <a:gd name="T15" fmla="*/ 34 h 115"/>
              <a:gd name="T16" fmla="*/ 86 w 94"/>
              <a:gd name="T17" fmla="*/ 28 h 115"/>
              <a:gd name="T18" fmla="*/ 86 w 94"/>
              <a:gd name="T19" fmla="*/ 21 h 115"/>
              <a:gd name="T20" fmla="*/ 94 w 94"/>
              <a:gd name="T21" fmla="*/ 19 h 115"/>
              <a:gd name="T22" fmla="*/ 92 w 94"/>
              <a:gd name="T23" fmla="*/ 13 h 115"/>
              <a:gd name="T24" fmla="*/ 77 w 94"/>
              <a:gd name="T25" fmla="*/ 12 h 115"/>
              <a:gd name="T26" fmla="*/ 64 w 94"/>
              <a:gd name="T27" fmla="*/ 8 h 115"/>
              <a:gd name="T28" fmla="*/ 62 w 94"/>
              <a:gd name="T29" fmla="*/ 2 h 115"/>
              <a:gd name="T30" fmla="*/ 56 w 94"/>
              <a:gd name="T31" fmla="*/ 6 h 115"/>
              <a:gd name="T32" fmla="*/ 51 w 94"/>
              <a:gd name="T33" fmla="*/ 4 h 115"/>
              <a:gd name="T34" fmla="*/ 43 w 94"/>
              <a:gd name="T35" fmla="*/ 8 h 115"/>
              <a:gd name="T36" fmla="*/ 45 w 94"/>
              <a:gd name="T37" fmla="*/ 17 h 115"/>
              <a:gd name="T38" fmla="*/ 43 w 94"/>
              <a:gd name="T39" fmla="*/ 25 h 115"/>
              <a:gd name="T40" fmla="*/ 37 w 94"/>
              <a:gd name="T41" fmla="*/ 17 h 115"/>
              <a:gd name="T42" fmla="*/ 36 w 94"/>
              <a:gd name="T43" fmla="*/ 25 h 115"/>
              <a:gd name="T44" fmla="*/ 43 w 94"/>
              <a:gd name="T45" fmla="*/ 28 h 115"/>
              <a:gd name="T46" fmla="*/ 49 w 94"/>
              <a:gd name="T47" fmla="*/ 38 h 115"/>
              <a:gd name="T48" fmla="*/ 39 w 94"/>
              <a:gd name="T49" fmla="*/ 34 h 115"/>
              <a:gd name="T50" fmla="*/ 36 w 94"/>
              <a:gd name="T51" fmla="*/ 43 h 115"/>
              <a:gd name="T52" fmla="*/ 34 w 94"/>
              <a:gd name="T53" fmla="*/ 53 h 115"/>
              <a:gd name="T54" fmla="*/ 28 w 94"/>
              <a:gd name="T55" fmla="*/ 47 h 115"/>
              <a:gd name="T56" fmla="*/ 21 w 94"/>
              <a:gd name="T57" fmla="*/ 38 h 115"/>
              <a:gd name="T58" fmla="*/ 22 w 94"/>
              <a:gd name="T59" fmla="*/ 32 h 115"/>
              <a:gd name="T60" fmla="*/ 11 w 94"/>
              <a:gd name="T61" fmla="*/ 32 h 115"/>
              <a:gd name="T62" fmla="*/ 4 w 94"/>
              <a:gd name="T63" fmla="*/ 42 h 115"/>
              <a:gd name="T64" fmla="*/ 4 w 94"/>
              <a:gd name="T65" fmla="*/ 57 h 115"/>
              <a:gd name="T66" fmla="*/ 5 w 94"/>
              <a:gd name="T67" fmla="*/ 64 h 115"/>
              <a:gd name="T68" fmla="*/ 11 w 94"/>
              <a:gd name="T69" fmla="*/ 68 h 115"/>
              <a:gd name="T70" fmla="*/ 15 w 94"/>
              <a:gd name="T71" fmla="*/ 79 h 115"/>
              <a:gd name="T72" fmla="*/ 21 w 94"/>
              <a:gd name="T73" fmla="*/ 88 h 115"/>
              <a:gd name="T74" fmla="*/ 21 w 94"/>
              <a:gd name="T75" fmla="*/ 101 h 115"/>
              <a:gd name="T76" fmla="*/ 24 w 94"/>
              <a:gd name="T77" fmla="*/ 107 h 115"/>
              <a:gd name="T78" fmla="*/ 32 w 94"/>
              <a:gd name="T79" fmla="*/ 113 h 115"/>
              <a:gd name="T80" fmla="*/ 36 w 94"/>
              <a:gd name="T81" fmla="*/ 103 h 115"/>
              <a:gd name="T82" fmla="*/ 39 w 94"/>
              <a:gd name="T83" fmla="*/ 90 h 115"/>
              <a:gd name="T84" fmla="*/ 43 w 94"/>
              <a:gd name="T85" fmla="*/ 100 h 115"/>
              <a:gd name="T86" fmla="*/ 56 w 94"/>
              <a:gd name="T87" fmla="*/ 98 h 115"/>
              <a:gd name="T88" fmla="*/ 66 w 94"/>
              <a:gd name="T89" fmla="*/ 94 h 115"/>
              <a:gd name="T90" fmla="*/ 64 w 94"/>
              <a:gd name="T91" fmla="*/ 87 h 115"/>
              <a:gd name="T92" fmla="*/ 70 w 94"/>
              <a:gd name="T93" fmla="*/ 85 h 115"/>
              <a:gd name="T94" fmla="*/ 73 w 94"/>
              <a:gd name="T95" fmla="*/ 7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115">
                <a:moveTo>
                  <a:pt x="73" y="77"/>
                </a:moveTo>
                <a:lnTo>
                  <a:pt x="79" y="73"/>
                </a:lnTo>
                <a:lnTo>
                  <a:pt x="79" y="72"/>
                </a:lnTo>
                <a:lnTo>
                  <a:pt x="81" y="66"/>
                </a:lnTo>
                <a:lnTo>
                  <a:pt x="79" y="60"/>
                </a:lnTo>
                <a:lnTo>
                  <a:pt x="81" y="58"/>
                </a:lnTo>
                <a:lnTo>
                  <a:pt x="79" y="58"/>
                </a:lnTo>
                <a:lnTo>
                  <a:pt x="79" y="60"/>
                </a:lnTo>
                <a:lnTo>
                  <a:pt x="75" y="62"/>
                </a:lnTo>
                <a:lnTo>
                  <a:pt x="73" y="66"/>
                </a:lnTo>
                <a:lnTo>
                  <a:pt x="71" y="64"/>
                </a:lnTo>
                <a:lnTo>
                  <a:pt x="71" y="60"/>
                </a:lnTo>
                <a:lnTo>
                  <a:pt x="75" y="58"/>
                </a:lnTo>
                <a:lnTo>
                  <a:pt x="75" y="57"/>
                </a:lnTo>
                <a:lnTo>
                  <a:pt x="75" y="53"/>
                </a:lnTo>
                <a:lnTo>
                  <a:pt x="71" y="53"/>
                </a:lnTo>
                <a:lnTo>
                  <a:pt x="73" y="51"/>
                </a:lnTo>
                <a:lnTo>
                  <a:pt x="75" y="51"/>
                </a:lnTo>
                <a:lnTo>
                  <a:pt x="75" y="47"/>
                </a:lnTo>
                <a:lnTo>
                  <a:pt x="70" y="43"/>
                </a:lnTo>
                <a:lnTo>
                  <a:pt x="68" y="45"/>
                </a:lnTo>
                <a:lnTo>
                  <a:pt x="62" y="45"/>
                </a:lnTo>
                <a:lnTo>
                  <a:pt x="62" y="47"/>
                </a:lnTo>
                <a:lnTo>
                  <a:pt x="60" y="47"/>
                </a:lnTo>
                <a:lnTo>
                  <a:pt x="60" y="45"/>
                </a:lnTo>
                <a:lnTo>
                  <a:pt x="62" y="42"/>
                </a:lnTo>
                <a:lnTo>
                  <a:pt x="64" y="42"/>
                </a:lnTo>
                <a:lnTo>
                  <a:pt x="68" y="38"/>
                </a:lnTo>
                <a:lnTo>
                  <a:pt x="75" y="38"/>
                </a:lnTo>
                <a:lnTo>
                  <a:pt x="75" y="36"/>
                </a:lnTo>
                <a:lnTo>
                  <a:pt x="79" y="34"/>
                </a:lnTo>
                <a:lnTo>
                  <a:pt x="81" y="34"/>
                </a:lnTo>
                <a:lnTo>
                  <a:pt x="83" y="36"/>
                </a:lnTo>
                <a:lnTo>
                  <a:pt x="85" y="34"/>
                </a:lnTo>
                <a:lnTo>
                  <a:pt x="85" y="30"/>
                </a:lnTo>
                <a:lnTo>
                  <a:pt x="86" y="28"/>
                </a:lnTo>
                <a:lnTo>
                  <a:pt x="83" y="27"/>
                </a:lnTo>
                <a:lnTo>
                  <a:pt x="83" y="25"/>
                </a:lnTo>
                <a:lnTo>
                  <a:pt x="85" y="23"/>
                </a:lnTo>
                <a:lnTo>
                  <a:pt x="86" y="21"/>
                </a:lnTo>
                <a:lnTo>
                  <a:pt x="86" y="23"/>
                </a:lnTo>
                <a:lnTo>
                  <a:pt x="88" y="25"/>
                </a:lnTo>
                <a:lnTo>
                  <a:pt x="92" y="23"/>
                </a:lnTo>
                <a:lnTo>
                  <a:pt x="94" y="19"/>
                </a:lnTo>
                <a:lnTo>
                  <a:pt x="94" y="17"/>
                </a:lnTo>
                <a:lnTo>
                  <a:pt x="94" y="15"/>
                </a:lnTo>
                <a:lnTo>
                  <a:pt x="94" y="13"/>
                </a:lnTo>
                <a:lnTo>
                  <a:pt x="92" y="13"/>
                </a:lnTo>
                <a:lnTo>
                  <a:pt x="88" y="12"/>
                </a:lnTo>
                <a:lnTo>
                  <a:pt x="81" y="12"/>
                </a:lnTo>
                <a:lnTo>
                  <a:pt x="79" y="10"/>
                </a:lnTo>
                <a:lnTo>
                  <a:pt x="77" y="12"/>
                </a:lnTo>
                <a:lnTo>
                  <a:pt x="73" y="12"/>
                </a:lnTo>
                <a:lnTo>
                  <a:pt x="70" y="10"/>
                </a:lnTo>
                <a:lnTo>
                  <a:pt x="68" y="12"/>
                </a:lnTo>
                <a:lnTo>
                  <a:pt x="64" y="8"/>
                </a:lnTo>
                <a:lnTo>
                  <a:pt x="62" y="6"/>
                </a:lnTo>
                <a:lnTo>
                  <a:pt x="62" y="4"/>
                </a:lnTo>
                <a:lnTo>
                  <a:pt x="64" y="4"/>
                </a:lnTo>
                <a:lnTo>
                  <a:pt x="62" y="2"/>
                </a:lnTo>
                <a:lnTo>
                  <a:pt x="58" y="0"/>
                </a:lnTo>
                <a:lnTo>
                  <a:pt x="56" y="2"/>
                </a:lnTo>
                <a:lnTo>
                  <a:pt x="54" y="4"/>
                </a:lnTo>
                <a:lnTo>
                  <a:pt x="56" y="6"/>
                </a:lnTo>
                <a:lnTo>
                  <a:pt x="58" y="6"/>
                </a:lnTo>
                <a:lnTo>
                  <a:pt x="58" y="8"/>
                </a:lnTo>
                <a:lnTo>
                  <a:pt x="53" y="8"/>
                </a:lnTo>
                <a:lnTo>
                  <a:pt x="51" y="4"/>
                </a:lnTo>
                <a:lnTo>
                  <a:pt x="49" y="4"/>
                </a:lnTo>
                <a:lnTo>
                  <a:pt x="49" y="4"/>
                </a:lnTo>
                <a:lnTo>
                  <a:pt x="45" y="4"/>
                </a:lnTo>
                <a:lnTo>
                  <a:pt x="43" y="8"/>
                </a:lnTo>
                <a:lnTo>
                  <a:pt x="43" y="8"/>
                </a:lnTo>
                <a:lnTo>
                  <a:pt x="43" y="12"/>
                </a:lnTo>
                <a:lnTo>
                  <a:pt x="43" y="15"/>
                </a:lnTo>
                <a:lnTo>
                  <a:pt x="45" y="17"/>
                </a:lnTo>
                <a:lnTo>
                  <a:pt x="47" y="19"/>
                </a:lnTo>
                <a:lnTo>
                  <a:pt x="45" y="21"/>
                </a:lnTo>
                <a:lnTo>
                  <a:pt x="45" y="25"/>
                </a:lnTo>
                <a:lnTo>
                  <a:pt x="43" y="25"/>
                </a:lnTo>
                <a:lnTo>
                  <a:pt x="43" y="19"/>
                </a:lnTo>
                <a:lnTo>
                  <a:pt x="41" y="15"/>
                </a:lnTo>
                <a:lnTo>
                  <a:pt x="37" y="13"/>
                </a:lnTo>
                <a:lnTo>
                  <a:pt x="37" y="17"/>
                </a:lnTo>
                <a:lnTo>
                  <a:pt x="36" y="15"/>
                </a:lnTo>
                <a:lnTo>
                  <a:pt x="34" y="19"/>
                </a:lnTo>
                <a:lnTo>
                  <a:pt x="34" y="23"/>
                </a:lnTo>
                <a:lnTo>
                  <a:pt x="36" y="25"/>
                </a:lnTo>
                <a:lnTo>
                  <a:pt x="36" y="27"/>
                </a:lnTo>
                <a:lnTo>
                  <a:pt x="39" y="32"/>
                </a:lnTo>
                <a:lnTo>
                  <a:pt x="43" y="30"/>
                </a:lnTo>
                <a:lnTo>
                  <a:pt x="43" y="28"/>
                </a:lnTo>
                <a:lnTo>
                  <a:pt x="45" y="28"/>
                </a:lnTo>
                <a:lnTo>
                  <a:pt x="45" y="32"/>
                </a:lnTo>
                <a:lnTo>
                  <a:pt x="49" y="36"/>
                </a:lnTo>
                <a:lnTo>
                  <a:pt x="49" y="38"/>
                </a:lnTo>
                <a:lnTo>
                  <a:pt x="45" y="38"/>
                </a:lnTo>
                <a:lnTo>
                  <a:pt x="45" y="34"/>
                </a:lnTo>
                <a:lnTo>
                  <a:pt x="43" y="32"/>
                </a:lnTo>
                <a:lnTo>
                  <a:pt x="39" y="34"/>
                </a:lnTo>
                <a:lnTo>
                  <a:pt x="37" y="36"/>
                </a:lnTo>
                <a:lnTo>
                  <a:pt x="39" y="38"/>
                </a:lnTo>
                <a:lnTo>
                  <a:pt x="39" y="40"/>
                </a:lnTo>
                <a:lnTo>
                  <a:pt x="36" y="43"/>
                </a:lnTo>
                <a:lnTo>
                  <a:pt x="37" y="45"/>
                </a:lnTo>
                <a:lnTo>
                  <a:pt x="36" y="49"/>
                </a:lnTo>
                <a:lnTo>
                  <a:pt x="34" y="49"/>
                </a:lnTo>
                <a:lnTo>
                  <a:pt x="34" y="53"/>
                </a:lnTo>
                <a:lnTo>
                  <a:pt x="32" y="53"/>
                </a:lnTo>
                <a:lnTo>
                  <a:pt x="30" y="53"/>
                </a:lnTo>
                <a:lnTo>
                  <a:pt x="28" y="51"/>
                </a:lnTo>
                <a:lnTo>
                  <a:pt x="28" y="47"/>
                </a:lnTo>
                <a:lnTo>
                  <a:pt x="22" y="43"/>
                </a:lnTo>
                <a:lnTo>
                  <a:pt x="24" y="40"/>
                </a:lnTo>
                <a:lnTo>
                  <a:pt x="22" y="38"/>
                </a:lnTo>
                <a:lnTo>
                  <a:pt x="21" y="38"/>
                </a:lnTo>
                <a:lnTo>
                  <a:pt x="21" y="36"/>
                </a:lnTo>
                <a:lnTo>
                  <a:pt x="22" y="36"/>
                </a:lnTo>
                <a:lnTo>
                  <a:pt x="22" y="34"/>
                </a:lnTo>
                <a:lnTo>
                  <a:pt x="22" y="32"/>
                </a:lnTo>
                <a:lnTo>
                  <a:pt x="19" y="32"/>
                </a:lnTo>
                <a:lnTo>
                  <a:pt x="13" y="32"/>
                </a:lnTo>
                <a:lnTo>
                  <a:pt x="13" y="32"/>
                </a:lnTo>
                <a:lnTo>
                  <a:pt x="11" y="32"/>
                </a:lnTo>
                <a:lnTo>
                  <a:pt x="9" y="34"/>
                </a:lnTo>
                <a:lnTo>
                  <a:pt x="7" y="36"/>
                </a:lnTo>
                <a:lnTo>
                  <a:pt x="4" y="40"/>
                </a:lnTo>
                <a:lnTo>
                  <a:pt x="4" y="42"/>
                </a:lnTo>
                <a:lnTo>
                  <a:pt x="4" y="47"/>
                </a:lnTo>
                <a:lnTo>
                  <a:pt x="4" y="49"/>
                </a:lnTo>
                <a:lnTo>
                  <a:pt x="5" y="53"/>
                </a:lnTo>
                <a:lnTo>
                  <a:pt x="4" y="57"/>
                </a:lnTo>
                <a:lnTo>
                  <a:pt x="0" y="58"/>
                </a:lnTo>
                <a:lnTo>
                  <a:pt x="2" y="62"/>
                </a:lnTo>
                <a:lnTo>
                  <a:pt x="2" y="64"/>
                </a:lnTo>
                <a:lnTo>
                  <a:pt x="5" y="64"/>
                </a:lnTo>
                <a:lnTo>
                  <a:pt x="5" y="64"/>
                </a:lnTo>
                <a:lnTo>
                  <a:pt x="9" y="62"/>
                </a:lnTo>
                <a:lnTo>
                  <a:pt x="11" y="64"/>
                </a:lnTo>
                <a:lnTo>
                  <a:pt x="11" y="68"/>
                </a:lnTo>
                <a:lnTo>
                  <a:pt x="11" y="70"/>
                </a:lnTo>
                <a:lnTo>
                  <a:pt x="13" y="70"/>
                </a:lnTo>
                <a:lnTo>
                  <a:pt x="15" y="73"/>
                </a:lnTo>
                <a:lnTo>
                  <a:pt x="15" y="79"/>
                </a:lnTo>
                <a:lnTo>
                  <a:pt x="17" y="81"/>
                </a:lnTo>
                <a:lnTo>
                  <a:pt x="17" y="85"/>
                </a:lnTo>
                <a:lnTo>
                  <a:pt x="19" y="87"/>
                </a:lnTo>
                <a:lnTo>
                  <a:pt x="21" y="88"/>
                </a:lnTo>
                <a:lnTo>
                  <a:pt x="21" y="90"/>
                </a:lnTo>
                <a:lnTo>
                  <a:pt x="21" y="96"/>
                </a:lnTo>
                <a:lnTo>
                  <a:pt x="19" y="100"/>
                </a:lnTo>
                <a:lnTo>
                  <a:pt x="21" y="101"/>
                </a:lnTo>
                <a:lnTo>
                  <a:pt x="22" y="105"/>
                </a:lnTo>
                <a:lnTo>
                  <a:pt x="21" y="107"/>
                </a:lnTo>
                <a:lnTo>
                  <a:pt x="22" y="109"/>
                </a:lnTo>
                <a:lnTo>
                  <a:pt x="24" y="107"/>
                </a:lnTo>
                <a:lnTo>
                  <a:pt x="26" y="109"/>
                </a:lnTo>
                <a:lnTo>
                  <a:pt x="26" y="113"/>
                </a:lnTo>
                <a:lnTo>
                  <a:pt x="28" y="115"/>
                </a:lnTo>
                <a:lnTo>
                  <a:pt x="32" y="113"/>
                </a:lnTo>
                <a:lnTo>
                  <a:pt x="34" y="109"/>
                </a:lnTo>
                <a:lnTo>
                  <a:pt x="37" y="107"/>
                </a:lnTo>
                <a:lnTo>
                  <a:pt x="37" y="105"/>
                </a:lnTo>
                <a:lnTo>
                  <a:pt x="36" y="103"/>
                </a:lnTo>
                <a:lnTo>
                  <a:pt x="34" y="96"/>
                </a:lnTo>
                <a:lnTo>
                  <a:pt x="34" y="94"/>
                </a:lnTo>
                <a:lnTo>
                  <a:pt x="39" y="88"/>
                </a:lnTo>
                <a:lnTo>
                  <a:pt x="39" y="90"/>
                </a:lnTo>
                <a:lnTo>
                  <a:pt x="37" y="94"/>
                </a:lnTo>
                <a:lnTo>
                  <a:pt x="37" y="101"/>
                </a:lnTo>
                <a:lnTo>
                  <a:pt x="41" y="101"/>
                </a:lnTo>
                <a:lnTo>
                  <a:pt x="43" y="100"/>
                </a:lnTo>
                <a:lnTo>
                  <a:pt x="47" y="103"/>
                </a:lnTo>
                <a:lnTo>
                  <a:pt x="53" y="101"/>
                </a:lnTo>
                <a:lnTo>
                  <a:pt x="53" y="100"/>
                </a:lnTo>
                <a:lnTo>
                  <a:pt x="56" y="98"/>
                </a:lnTo>
                <a:lnTo>
                  <a:pt x="58" y="98"/>
                </a:lnTo>
                <a:lnTo>
                  <a:pt x="62" y="96"/>
                </a:lnTo>
                <a:lnTo>
                  <a:pt x="62" y="96"/>
                </a:lnTo>
                <a:lnTo>
                  <a:pt x="66" y="94"/>
                </a:lnTo>
                <a:lnTo>
                  <a:pt x="64" y="90"/>
                </a:lnTo>
                <a:lnTo>
                  <a:pt x="68" y="90"/>
                </a:lnTo>
                <a:lnTo>
                  <a:pt x="68" y="88"/>
                </a:lnTo>
                <a:lnTo>
                  <a:pt x="64" y="87"/>
                </a:lnTo>
                <a:lnTo>
                  <a:pt x="64" y="85"/>
                </a:lnTo>
                <a:lnTo>
                  <a:pt x="66" y="85"/>
                </a:lnTo>
                <a:lnTo>
                  <a:pt x="68" y="85"/>
                </a:lnTo>
                <a:lnTo>
                  <a:pt x="70" y="85"/>
                </a:lnTo>
                <a:lnTo>
                  <a:pt x="70" y="81"/>
                </a:lnTo>
                <a:lnTo>
                  <a:pt x="70" y="79"/>
                </a:lnTo>
                <a:lnTo>
                  <a:pt x="70" y="77"/>
                </a:lnTo>
                <a:lnTo>
                  <a:pt x="73" y="7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D3E1693C-5C33-4CA4-9FBF-71440DAB73F7}"/>
              </a:ext>
            </a:extLst>
          </p:cNvPr>
          <p:cNvSpPr>
            <a:spLocks/>
          </p:cNvSpPr>
          <p:nvPr/>
        </p:nvSpPr>
        <p:spPr bwMode="auto">
          <a:xfrm>
            <a:off x="3916934" y="1750209"/>
            <a:ext cx="3237" cy="4856"/>
          </a:xfrm>
          <a:custGeom>
            <a:avLst/>
            <a:gdLst>
              <a:gd name="T0" fmla="*/ 0 w 2"/>
              <a:gd name="T1" fmla="*/ 1 h 3"/>
              <a:gd name="T2" fmla="*/ 0 w 2"/>
              <a:gd name="T3" fmla="*/ 3 h 3"/>
              <a:gd name="T4" fmla="*/ 2 w 2"/>
              <a:gd name="T5" fmla="*/ 1 h 3"/>
              <a:gd name="T6" fmla="*/ 2 w 2"/>
              <a:gd name="T7" fmla="*/ 0 h 3"/>
              <a:gd name="T8" fmla="*/ 0 w 2"/>
              <a:gd name="T9" fmla="*/ 0 h 3"/>
              <a:gd name="T10" fmla="*/ 0 w 2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0" y="1"/>
                </a:moveTo>
                <a:lnTo>
                  <a:pt x="0" y="3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ADD397FD-9E0A-42B9-95BD-C382A63D6828}"/>
              </a:ext>
            </a:extLst>
          </p:cNvPr>
          <p:cNvSpPr>
            <a:spLocks/>
          </p:cNvSpPr>
          <p:nvPr/>
        </p:nvSpPr>
        <p:spPr bwMode="auto">
          <a:xfrm>
            <a:off x="4038325" y="1970332"/>
            <a:ext cx="12948" cy="19423"/>
          </a:xfrm>
          <a:custGeom>
            <a:avLst/>
            <a:gdLst>
              <a:gd name="T0" fmla="*/ 8 w 8"/>
              <a:gd name="T1" fmla="*/ 8 h 12"/>
              <a:gd name="T2" fmla="*/ 8 w 8"/>
              <a:gd name="T3" fmla="*/ 4 h 12"/>
              <a:gd name="T4" fmla="*/ 8 w 8"/>
              <a:gd name="T5" fmla="*/ 2 h 12"/>
              <a:gd name="T6" fmla="*/ 8 w 8"/>
              <a:gd name="T7" fmla="*/ 0 h 12"/>
              <a:gd name="T8" fmla="*/ 4 w 8"/>
              <a:gd name="T9" fmla="*/ 2 h 12"/>
              <a:gd name="T10" fmla="*/ 2 w 8"/>
              <a:gd name="T11" fmla="*/ 6 h 12"/>
              <a:gd name="T12" fmla="*/ 2 w 8"/>
              <a:gd name="T13" fmla="*/ 10 h 12"/>
              <a:gd name="T14" fmla="*/ 0 w 8"/>
              <a:gd name="T15" fmla="*/ 12 h 12"/>
              <a:gd name="T16" fmla="*/ 4 w 8"/>
              <a:gd name="T17" fmla="*/ 12 h 12"/>
              <a:gd name="T18" fmla="*/ 8 w 8"/>
              <a:gd name="T19" fmla="*/ 12 h 12"/>
              <a:gd name="T20" fmla="*/ 8 w 8"/>
              <a:gd name="T21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2">
                <a:moveTo>
                  <a:pt x="8" y="8"/>
                </a:move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2" y="10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8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C992EC72-78F4-4432-A39B-1E4C597C953F}"/>
              </a:ext>
            </a:extLst>
          </p:cNvPr>
          <p:cNvSpPr>
            <a:spLocks/>
          </p:cNvSpPr>
          <p:nvPr/>
        </p:nvSpPr>
        <p:spPr bwMode="auto">
          <a:xfrm>
            <a:off x="4300531" y="2459135"/>
            <a:ext cx="3237" cy="9711"/>
          </a:xfrm>
          <a:custGeom>
            <a:avLst/>
            <a:gdLst>
              <a:gd name="T0" fmla="*/ 0 w 2"/>
              <a:gd name="T1" fmla="*/ 6 h 6"/>
              <a:gd name="T2" fmla="*/ 2 w 2"/>
              <a:gd name="T3" fmla="*/ 4 h 6"/>
              <a:gd name="T4" fmla="*/ 0 w 2"/>
              <a:gd name="T5" fmla="*/ 0 h 6"/>
              <a:gd name="T6" fmla="*/ 0 w 2"/>
              <a:gd name="T7" fmla="*/ 2 h 6"/>
              <a:gd name="T8" fmla="*/ 0 w 2"/>
              <a:gd name="T9" fmla="*/ 6 h 6"/>
              <a:gd name="T10" fmla="*/ 0 w 2"/>
              <a:gd name="T11" fmla="*/ 6 h 6"/>
              <a:gd name="T12" fmla="*/ 0 w 2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6">
                <a:moveTo>
                  <a:pt x="0" y="6"/>
                </a:moveTo>
                <a:lnTo>
                  <a:pt x="2" y="4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C96A55AB-D15F-4115-99F6-001840059EBA}"/>
              </a:ext>
            </a:extLst>
          </p:cNvPr>
          <p:cNvSpPr>
            <a:spLocks/>
          </p:cNvSpPr>
          <p:nvPr/>
        </p:nvSpPr>
        <p:spPr bwMode="auto">
          <a:xfrm>
            <a:off x="3978439" y="2684114"/>
            <a:ext cx="1619" cy="4856"/>
          </a:xfrm>
          <a:custGeom>
            <a:avLst/>
            <a:gdLst>
              <a:gd name="T0" fmla="*/ 1 w 1"/>
              <a:gd name="T1" fmla="*/ 3 h 3"/>
              <a:gd name="T2" fmla="*/ 1 w 1"/>
              <a:gd name="T3" fmla="*/ 0 h 3"/>
              <a:gd name="T4" fmla="*/ 1 w 1"/>
              <a:gd name="T5" fmla="*/ 0 h 3"/>
              <a:gd name="T6" fmla="*/ 0 w 1"/>
              <a:gd name="T7" fmla="*/ 0 h 3"/>
              <a:gd name="T8" fmla="*/ 0 w 1"/>
              <a:gd name="T9" fmla="*/ 3 h 3"/>
              <a:gd name="T10" fmla="*/ 1 w 1"/>
              <a:gd name="T11" fmla="*/ 3 h 3"/>
              <a:gd name="T12" fmla="*/ 1 w 1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3">
                <a:moveTo>
                  <a:pt x="1" y="3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C0637F69-0078-46E7-8B48-CAB4F5D612B3}"/>
              </a:ext>
            </a:extLst>
          </p:cNvPr>
          <p:cNvSpPr>
            <a:spLocks/>
          </p:cNvSpPr>
          <p:nvPr/>
        </p:nvSpPr>
        <p:spPr bwMode="auto">
          <a:xfrm>
            <a:off x="4038325" y="2094961"/>
            <a:ext cx="6474" cy="24278"/>
          </a:xfrm>
          <a:custGeom>
            <a:avLst/>
            <a:gdLst>
              <a:gd name="T0" fmla="*/ 4 w 4"/>
              <a:gd name="T1" fmla="*/ 0 h 15"/>
              <a:gd name="T2" fmla="*/ 2 w 4"/>
              <a:gd name="T3" fmla="*/ 0 h 15"/>
              <a:gd name="T4" fmla="*/ 0 w 4"/>
              <a:gd name="T5" fmla="*/ 2 h 15"/>
              <a:gd name="T6" fmla="*/ 0 w 4"/>
              <a:gd name="T7" fmla="*/ 8 h 15"/>
              <a:gd name="T8" fmla="*/ 0 w 4"/>
              <a:gd name="T9" fmla="*/ 10 h 15"/>
              <a:gd name="T10" fmla="*/ 0 w 4"/>
              <a:gd name="T11" fmla="*/ 11 h 15"/>
              <a:gd name="T12" fmla="*/ 0 w 4"/>
              <a:gd name="T13" fmla="*/ 15 h 15"/>
              <a:gd name="T14" fmla="*/ 2 w 4"/>
              <a:gd name="T15" fmla="*/ 13 h 15"/>
              <a:gd name="T16" fmla="*/ 4 w 4"/>
              <a:gd name="T17" fmla="*/ 8 h 15"/>
              <a:gd name="T18" fmla="*/ 4 w 4"/>
              <a:gd name="T19" fmla="*/ 6 h 15"/>
              <a:gd name="T20" fmla="*/ 2 w 4"/>
              <a:gd name="T21" fmla="*/ 4 h 15"/>
              <a:gd name="T22" fmla="*/ 4 w 4"/>
              <a:gd name="T23" fmla="*/ 4 h 15"/>
              <a:gd name="T24" fmla="*/ 4 w 4"/>
              <a:gd name="T2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15">
                <a:moveTo>
                  <a:pt x="4" y="0"/>
                </a:moveTo>
                <a:lnTo>
                  <a:pt x="2" y="0"/>
                </a:lnTo>
                <a:lnTo>
                  <a:pt x="0" y="2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5"/>
                </a:lnTo>
                <a:lnTo>
                  <a:pt x="2" y="13"/>
                </a:lnTo>
                <a:lnTo>
                  <a:pt x="4" y="8"/>
                </a:lnTo>
                <a:lnTo>
                  <a:pt x="4" y="6"/>
                </a:lnTo>
                <a:lnTo>
                  <a:pt x="2" y="4"/>
                </a:lnTo>
                <a:lnTo>
                  <a:pt x="4" y="4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EFB8E11B-A4FE-4FE6-AD99-B79C3AFE235C}"/>
              </a:ext>
            </a:extLst>
          </p:cNvPr>
          <p:cNvSpPr>
            <a:spLocks/>
          </p:cNvSpPr>
          <p:nvPr/>
        </p:nvSpPr>
        <p:spPr bwMode="auto">
          <a:xfrm>
            <a:off x="3978439" y="2737526"/>
            <a:ext cx="8093" cy="6474"/>
          </a:xfrm>
          <a:custGeom>
            <a:avLst/>
            <a:gdLst>
              <a:gd name="T0" fmla="*/ 1 w 5"/>
              <a:gd name="T1" fmla="*/ 4 h 4"/>
              <a:gd name="T2" fmla="*/ 5 w 5"/>
              <a:gd name="T3" fmla="*/ 2 h 4"/>
              <a:gd name="T4" fmla="*/ 3 w 5"/>
              <a:gd name="T5" fmla="*/ 0 h 4"/>
              <a:gd name="T6" fmla="*/ 3 w 5"/>
              <a:gd name="T7" fmla="*/ 0 h 4"/>
              <a:gd name="T8" fmla="*/ 0 w 5"/>
              <a:gd name="T9" fmla="*/ 2 h 4"/>
              <a:gd name="T10" fmla="*/ 0 w 5"/>
              <a:gd name="T11" fmla="*/ 4 h 4"/>
              <a:gd name="T12" fmla="*/ 1 w 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1" y="4"/>
                </a:moveTo>
                <a:lnTo>
                  <a:pt x="5" y="2"/>
                </a:lnTo>
                <a:lnTo>
                  <a:pt x="3" y="0"/>
                </a:lnTo>
                <a:lnTo>
                  <a:pt x="3" y="0"/>
                </a:lnTo>
                <a:lnTo>
                  <a:pt x="0" y="2"/>
                </a:lnTo>
                <a:lnTo>
                  <a:pt x="0" y="4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56E8AB6D-F094-4A2B-9D77-258343483877}"/>
              </a:ext>
            </a:extLst>
          </p:cNvPr>
          <p:cNvSpPr>
            <a:spLocks/>
          </p:cNvSpPr>
          <p:nvPr/>
        </p:nvSpPr>
        <p:spPr bwMode="auto">
          <a:xfrm>
            <a:off x="4035088" y="2565960"/>
            <a:ext cx="6474" cy="8093"/>
          </a:xfrm>
          <a:custGeom>
            <a:avLst/>
            <a:gdLst>
              <a:gd name="T0" fmla="*/ 4 w 4"/>
              <a:gd name="T1" fmla="*/ 3 h 5"/>
              <a:gd name="T2" fmla="*/ 4 w 4"/>
              <a:gd name="T3" fmla="*/ 0 h 5"/>
              <a:gd name="T4" fmla="*/ 4 w 4"/>
              <a:gd name="T5" fmla="*/ 1 h 5"/>
              <a:gd name="T6" fmla="*/ 2 w 4"/>
              <a:gd name="T7" fmla="*/ 3 h 5"/>
              <a:gd name="T8" fmla="*/ 0 w 4"/>
              <a:gd name="T9" fmla="*/ 5 h 5"/>
              <a:gd name="T10" fmla="*/ 2 w 4"/>
              <a:gd name="T11" fmla="*/ 5 h 5"/>
              <a:gd name="T12" fmla="*/ 4 w 4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4" y="3"/>
                </a:moveTo>
                <a:lnTo>
                  <a:pt x="4" y="0"/>
                </a:lnTo>
                <a:lnTo>
                  <a:pt x="4" y="1"/>
                </a:lnTo>
                <a:lnTo>
                  <a:pt x="2" y="3"/>
                </a:lnTo>
                <a:lnTo>
                  <a:pt x="0" y="5"/>
                </a:lnTo>
                <a:lnTo>
                  <a:pt x="2" y="5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B3496A12-E3E1-47D6-85B0-7548855A5695}"/>
              </a:ext>
            </a:extLst>
          </p:cNvPr>
          <p:cNvSpPr>
            <a:spLocks/>
          </p:cNvSpPr>
          <p:nvPr/>
        </p:nvSpPr>
        <p:spPr bwMode="auto">
          <a:xfrm>
            <a:off x="4031851" y="2553011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0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1F8C479F-0035-4777-AE5F-B19DB8FAAE34}"/>
              </a:ext>
            </a:extLst>
          </p:cNvPr>
          <p:cNvSpPr>
            <a:spLocks/>
          </p:cNvSpPr>
          <p:nvPr/>
        </p:nvSpPr>
        <p:spPr bwMode="auto">
          <a:xfrm>
            <a:off x="4057748" y="2091724"/>
            <a:ext cx="24278" cy="27515"/>
          </a:xfrm>
          <a:custGeom>
            <a:avLst/>
            <a:gdLst>
              <a:gd name="T0" fmla="*/ 7 w 15"/>
              <a:gd name="T1" fmla="*/ 6 h 17"/>
              <a:gd name="T2" fmla="*/ 5 w 15"/>
              <a:gd name="T3" fmla="*/ 4 h 17"/>
              <a:gd name="T4" fmla="*/ 3 w 15"/>
              <a:gd name="T5" fmla="*/ 2 h 17"/>
              <a:gd name="T6" fmla="*/ 1 w 15"/>
              <a:gd name="T7" fmla="*/ 0 h 17"/>
              <a:gd name="T8" fmla="*/ 1 w 15"/>
              <a:gd name="T9" fmla="*/ 0 h 17"/>
              <a:gd name="T10" fmla="*/ 0 w 15"/>
              <a:gd name="T11" fmla="*/ 4 h 17"/>
              <a:gd name="T12" fmla="*/ 3 w 15"/>
              <a:gd name="T13" fmla="*/ 6 h 17"/>
              <a:gd name="T14" fmla="*/ 3 w 15"/>
              <a:gd name="T15" fmla="*/ 10 h 17"/>
              <a:gd name="T16" fmla="*/ 3 w 15"/>
              <a:gd name="T17" fmla="*/ 12 h 17"/>
              <a:gd name="T18" fmla="*/ 5 w 15"/>
              <a:gd name="T19" fmla="*/ 13 h 17"/>
              <a:gd name="T20" fmla="*/ 7 w 15"/>
              <a:gd name="T21" fmla="*/ 15 h 17"/>
              <a:gd name="T22" fmla="*/ 7 w 15"/>
              <a:gd name="T23" fmla="*/ 17 h 17"/>
              <a:gd name="T24" fmla="*/ 11 w 15"/>
              <a:gd name="T25" fmla="*/ 17 h 17"/>
              <a:gd name="T26" fmla="*/ 13 w 15"/>
              <a:gd name="T27" fmla="*/ 17 h 17"/>
              <a:gd name="T28" fmla="*/ 15 w 15"/>
              <a:gd name="T29" fmla="*/ 13 h 17"/>
              <a:gd name="T30" fmla="*/ 11 w 15"/>
              <a:gd name="T31" fmla="*/ 13 h 17"/>
              <a:gd name="T32" fmla="*/ 9 w 15"/>
              <a:gd name="T33" fmla="*/ 12 h 17"/>
              <a:gd name="T34" fmla="*/ 9 w 15"/>
              <a:gd name="T35" fmla="*/ 8 h 17"/>
              <a:gd name="T36" fmla="*/ 7 w 15"/>
              <a:gd name="T37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" h="17">
                <a:moveTo>
                  <a:pt x="7" y="6"/>
                </a:moveTo>
                <a:lnTo>
                  <a:pt x="5" y="4"/>
                </a:lnTo>
                <a:lnTo>
                  <a:pt x="3" y="2"/>
                </a:lnTo>
                <a:lnTo>
                  <a:pt x="1" y="0"/>
                </a:lnTo>
                <a:lnTo>
                  <a:pt x="1" y="0"/>
                </a:lnTo>
                <a:lnTo>
                  <a:pt x="0" y="4"/>
                </a:lnTo>
                <a:lnTo>
                  <a:pt x="3" y="6"/>
                </a:lnTo>
                <a:lnTo>
                  <a:pt x="3" y="10"/>
                </a:lnTo>
                <a:lnTo>
                  <a:pt x="3" y="12"/>
                </a:lnTo>
                <a:lnTo>
                  <a:pt x="5" y="13"/>
                </a:lnTo>
                <a:lnTo>
                  <a:pt x="7" y="15"/>
                </a:lnTo>
                <a:lnTo>
                  <a:pt x="7" y="17"/>
                </a:lnTo>
                <a:lnTo>
                  <a:pt x="11" y="17"/>
                </a:lnTo>
                <a:lnTo>
                  <a:pt x="13" y="17"/>
                </a:lnTo>
                <a:lnTo>
                  <a:pt x="15" y="13"/>
                </a:lnTo>
                <a:lnTo>
                  <a:pt x="11" y="13"/>
                </a:lnTo>
                <a:lnTo>
                  <a:pt x="9" y="12"/>
                </a:lnTo>
                <a:lnTo>
                  <a:pt x="9" y="8"/>
                </a:lnTo>
                <a:lnTo>
                  <a:pt x="7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9FF8D6F0-60A3-4CB6-8A45-F06117058332}"/>
              </a:ext>
            </a:extLst>
          </p:cNvPr>
          <p:cNvSpPr>
            <a:spLocks/>
          </p:cNvSpPr>
          <p:nvPr/>
        </p:nvSpPr>
        <p:spPr bwMode="auto">
          <a:xfrm>
            <a:off x="4002717" y="2258435"/>
            <a:ext cx="56649" cy="37227"/>
          </a:xfrm>
          <a:custGeom>
            <a:avLst/>
            <a:gdLst>
              <a:gd name="T0" fmla="*/ 28 w 35"/>
              <a:gd name="T1" fmla="*/ 10 h 23"/>
              <a:gd name="T2" fmla="*/ 32 w 35"/>
              <a:gd name="T3" fmla="*/ 8 h 23"/>
              <a:gd name="T4" fmla="*/ 32 w 35"/>
              <a:gd name="T5" fmla="*/ 6 h 23"/>
              <a:gd name="T6" fmla="*/ 35 w 35"/>
              <a:gd name="T7" fmla="*/ 2 h 23"/>
              <a:gd name="T8" fmla="*/ 34 w 35"/>
              <a:gd name="T9" fmla="*/ 2 h 23"/>
              <a:gd name="T10" fmla="*/ 32 w 35"/>
              <a:gd name="T11" fmla="*/ 2 h 23"/>
              <a:gd name="T12" fmla="*/ 30 w 35"/>
              <a:gd name="T13" fmla="*/ 0 h 23"/>
              <a:gd name="T14" fmla="*/ 28 w 35"/>
              <a:gd name="T15" fmla="*/ 0 h 23"/>
              <a:gd name="T16" fmla="*/ 24 w 35"/>
              <a:gd name="T17" fmla="*/ 2 h 23"/>
              <a:gd name="T18" fmla="*/ 24 w 35"/>
              <a:gd name="T19" fmla="*/ 0 h 23"/>
              <a:gd name="T20" fmla="*/ 22 w 35"/>
              <a:gd name="T21" fmla="*/ 2 h 23"/>
              <a:gd name="T22" fmla="*/ 20 w 35"/>
              <a:gd name="T23" fmla="*/ 4 h 23"/>
              <a:gd name="T24" fmla="*/ 17 w 35"/>
              <a:gd name="T25" fmla="*/ 2 h 23"/>
              <a:gd name="T26" fmla="*/ 17 w 35"/>
              <a:gd name="T27" fmla="*/ 0 h 23"/>
              <a:gd name="T28" fmla="*/ 15 w 35"/>
              <a:gd name="T29" fmla="*/ 0 h 23"/>
              <a:gd name="T30" fmla="*/ 13 w 35"/>
              <a:gd name="T31" fmla="*/ 0 h 23"/>
              <a:gd name="T32" fmla="*/ 9 w 35"/>
              <a:gd name="T33" fmla="*/ 6 h 23"/>
              <a:gd name="T34" fmla="*/ 9 w 35"/>
              <a:gd name="T35" fmla="*/ 6 h 23"/>
              <a:gd name="T36" fmla="*/ 7 w 35"/>
              <a:gd name="T37" fmla="*/ 8 h 23"/>
              <a:gd name="T38" fmla="*/ 2 w 35"/>
              <a:gd name="T39" fmla="*/ 10 h 23"/>
              <a:gd name="T40" fmla="*/ 0 w 35"/>
              <a:gd name="T41" fmla="*/ 12 h 23"/>
              <a:gd name="T42" fmla="*/ 2 w 35"/>
              <a:gd name="T43" fmla="*/ 13 h 23"/>
              <a:gd name="T44" fmla="*/ 3 w 35"/>
              <a:gd name="T45" fmla="*/ 17 h 23"/>
              <a:gd name="T46" fmla="*/ 2 w 35"/>
              <a:gd name="T47" fmla="*/ 19 h 23"/>
              <a:gd name="T48" fmla="*/ 2 w 35"/>
              <a:gd name="T49" fmla="*/ 23 h 23"/>
              <a:gd name="T50" fmla="*/ 3 w 35"/>
              <a:gd name="T51" fmla="*/ 23 h 23"/>
              <a:gd name="T52" fmla="*/ 3 w 35"/>
              <a:gd name="T53" fmla="*/ 23 h 23"/>
              <a:gd name="T54" fmla="*/ 7 w 35"/>
              <a:gd name="T55" fmla="*/ 19 h 23"/>
              <a:gd name="T56" fmla="*/ 9 w 35"/>
              <a:gd name="T57" fmla="*/ 19 h 23"/>
              <a:gd name="T58" fmla="*/ 11 w 35"/>
              <a:gd name="T59" fmla="*/ 19 h 23"/>
              <a:gd name="T60" fmla="*/ 11 w 35"/>
              <a:gd name="T61" fmla="*/ 21 h 23"/>
              <a:gd name="T62" fmla="*/ 13 w 35"/>
              <a:gd name="T63" fmla="*/ 21 h 23"/>
              <a:gd name="T64" fmla="*/ 18 w 35"/>
              <a:gd name="T65" fmla="*/ 17 h 23"/>
              <a:gd name="T66" fmla="*/ 20 w 35"/>
              <a:gd name="T67" fmla="*/ 17 h 23"/>
              <a:gd name="T68" fmla="*/ 24 w 35"/>
              <a:gd name="T69" fmla="*/ 15 h 23"/>
              <a:gd name="T70" fmla="*/ 26 w 35"/>
              <a:gd name="T71" fmla="*/ 10 h 23"/>
              <a:gd name="T72" fmla="*/ 28 w 35"/>
              <a:gd name="T73" fmla="*/ 1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23">
                <a:moveTo>
                  <a:pt x="28" y="10"/>
                </a:moveTo>
                <a:lnTo>
                  <a:pt x="32" y="8"/>
                </a:lnTo>
                <a:lnTo>
                  <a:pt x="32" y="6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0"/>
                </a:lnTo>
                <a:lnTo>
                  <a:pt x="22" y="2"/>
                </a:lnTo>
                <a:lnTo>
                  <a:pt x="20" y="4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9" y="6"/>
                </a:lnTo>
                <a:lnTo>
                  <a:pt x="9" y="6"/>
                </a:lnTo>
                <a:lnTo>
                  <a:pt x="7" y="8"/>
                </a:lnTo>
                <a:lnTo>
                  <a:pt x="2" y="10"/>
                </a:lnTo>
                <a:lnTo>
                  <a:pt x="0" y="12"/>
                </a:lnTo>
                <a:lnTo>
                  <a:pt x="2" y="13"/>
                </a:lnTo>
                <a:lnTo>
                  <a:pt x="3" y="17"/>
                </a:lnTo>
                <a:lnTo>
                  <a:pt x="2" y="19"/>
                </a:lnTo>
                <a:lnTo>
                  <a:pt x="2" y="23"/>
                </a:lnTo>
                <a:lnTo>
                  <a:pt x="3" y="23"/>
                </a:lnTo>
                <a:lnTo>
                  <a:pt x="3" y="23"/>
                </a:lnTo>
                <a:lnTo>
                  <a:pt x="7" y="19"/>
                </a:lnTo>
                <a:lnTo>
                  <a:pt x="9" y="19"/>
                </a:lnTo>
                <a:lnTo>
                  <a:pt x="11" y="19"/>
                </a:lnTo>
                <a:lnTo>
                  <a:pt x="11" y="21"/>
                </a:lnTo>
                <a:lnTo>
                  <a:pt x="13" y="21"/>
                </a:lnTo>
                <a:lnTo>
                  <a:pt x="18" y="17"/>
                </a:lnTo>
                <a:lnTo>
                  <a:pt x="20" y="17"/>
                </a:lnTo>
                <a:lnTo>
                  <a:pt x="24" y="15"/>
                </a:lnTo>
                <a:lnTo>
                  <a:pt x="26" y="10"/>
                </a:lnTo>
                <a:lnTo>
                  <a:pt x="28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47EBF790-D3AA-4BAF-960F-4777C78DD7DF}"/>
              </a:ext>
            </a:extLst>
          </p:cNvPr>
          <p:cNvSpPr>
            <a:spLocks/>
          </p:cNvSpPr>
          <p:nvPr/>
        </p:nvSpPr>
        <p:spPr bwMode="auto">
          <a:xfrm>
            <a:off x="4294057" y="2459135"/>
            <a:ext cx="0" cy="3237"/>
          </a:xfrm>
          <a:custGeom>
            <a:avLst/>
            <a:gdLst>
              <a:gd name="T0" fmla="*/ 2 h 2"/>
              <a:gd name="T1" fmla="*/ 2 h 2"/>
              <a:gd name="T2" fmla="*/ 0 h 2"/>
              <a:gd name="T3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1B63E194-D165-44EA-AD7F-66F2DDF170A0}"/>
              </a:ext>
            </a:extLst>
          </p:cNvPr>
          <p:cNvSpPr>
            <a:spLocks/>
          </p:cNvSpPr>
          <p:nvPr/>
        </p:nvSpPr>
        <p:spPr bwMode="auto">
          <a:xfrm>
            <a:off x="4005954" y="2556248"/>
            <a:ext cx="14567" cy="11330"/>
          </a:xfrm>
          <a:custGeom>
            <a:avLst/>
            <a:gdLst>
              <a:gd name="T0" fmla="*/ 9 w 9"/>
              <a:gd name="T1" fmla="*/ 0 h 7"/>
              <a:gd name="T2" fmla="*/ 7 w 9"/>
              <a:gd name="T3" fmla="*/ 2 h 7"/>
              <a:gd name="T4" fmla="*/ 5 w 9"/>
              <a:gd name="T5" fmla="*/ 4 h 7"/>
              <a:gd name="T6" fmla="*/ 5 w 9"/>
              <a:gd name="T7" fmla="*/ 4 h 7"/>
              <a:gd name="T8" fmla="*/ 3 w 9"/>
              <a:gd name="T9" fmla="*/ 4 h 7"/>
              <a:gd name="T10" fmla="*/ 1 w 9"/>
              <a:gd name="T11" fmla="*/ 4 h 7"/>
              <a:gd name="T12" fmla="*/ 0 w 9"/>
              <a:gd name="T13" fmla="*/ 7 h 7"/>
              <a:gd name="T14" fmla="*/ 0 w 9"/>
              <a:gd name="T15" fmla="*/ 7 h 7"/>
              <a:gd name="T16" fmla="*/ 3 w 9"/>
              <a:gd name="T17" fmla="*/ 7 h 7"/>
              <a:gd name="T18" fmla="*/ 7 w 9"/>
              <a:gd name="T19" fmla="*/ 4 h 7"/>
              <a:gd name="T20" fmla="*/ 9 w 9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9" y="0"/>
                </a:moveTo>
                <a:lnTo>
                  <a:pt x="7" y="2"/>
                </a:lnTo>
                <a:lnTo>
                  <a:pt x="5" y="4"/>
                </a:lnTo>
                <a:lnTo>
                  <a:pt x="5" y="4"/>
                </a:lnTo>
                <a:lnTo>
                  <a:pt x="3" y="4"/>
                </a:lnTo>
                <a:lnTo>
                  <a:pt x="1" y="4"/>
                </a:lnTo>
                <a:lnTo>
                  <a:pt x="0" y="7"/>
                </a:lnTo>
                <a:lnTo>
                  <a:pt x="0" y="7"/>
                </a:lnTo>
                <a:lnTo>
                  <a:pt x="3" y="7"/>
                </a:lnTo>
                <a:lnTo>
                  <a:pt x="7" y="4"/>
                </a:lnTo>
                <a:lnTo>
                  <a:pt x="9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9D61F5AD-2188-43B1-8A19-4B5888DE8993}"/>
              </a:ext>
            </a:extLst>
          </p:cNvPr>
          <p:cNvSpPr>
            <a:spLocks/>
          </p:cNvSpPr>
          <p:nvPr/>
        </p:nvSpPr>
        <p:spPr bwMode="auto">
          <a:xfrm>
            <a:off x="4297294" y="2459135"/>
            <a:ext cx="0" cy="3237"/>
          </a:xfrm>
          <a:custGeom>
            <a:avLst/>
            <a:gdLst>
              <a:gd name="T0" fmla="*/ 2 h 2"/>
              <a:gd name="T1" fmla="*/ 0 h 2"/>
              <a:gd name="T2" fmla="*/ 2 h 2"/>
              <a:gd name="T3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F4333362-CD78-4CC5-87F6-4BCF96E2BD18}"/>
              </a:ext>
            </a:extLst>
          </p:cNvPr>
          <p:cNvSpPr>
            <a:spLocks/>
          </p:cNvSpPr>
          <p:nvPr/>
        </p:nvSpPr>
        <p:spPr bwMode="auto">
          <a:xfrm>
            <a:off x="4334521" y="2841114"/>
            <a:ext cx="63124" cy="38845"/>
          </a:xfrm>
          <a:custGeom>
            <a:avLst/>
            <a:gdLst>
              <a:gd name="T0" fmla="*/ 28 w 39"/>
              <a:gd name="T1" fmla="*/ 21 h 24"/>
              <a:gd name="T2" fmla="*/ 30 w 39"/>
              <a:gd name="T3" fmla="*/ 22 h 24"/>
              <a:gd name="T4" fmla="*/ 32 w 39"/>
              <a:gd name="T5" fmla="*/ 24 h 24"/>
              <a:gd name="T6" fmla="*/ 36 w 39"/>
              <a:gd name="T7" fmla="*/ 24 h 24"/>
              <a:gd name="T8" fmla="*/ 39 w 39"/>
              <a:gd name="T9" fmla="*/ 24 h 24"/>
              <a:gd name="T10" fmla="*/ 39 w 39"/>
              <a:gd name="T11" fmla="*/ 22 h 24"/>
              <a:gd name="T12" fmla="*/ 38 w 39"/>
              <a:gd name="T13" fmla="*/ 21 h 24"/>
              <a:gd name="T14" fmla="*/ 38 w 39"/>
              <a:gd name="T15" fmla="*/ 19 h 24"/>
              <a:gd name="T16" fmla="*/ 36 w 39"/>
              <a:gd name="T17" fmla="*/ 17 h 24"/>
              <a:gd name="T18" fmla="*/ 34 w 39"/>
              <a:gd name="T19" fmla="*/ 17 h 24"/>
              <a:gd name="T20" fmla="*/ 30 w 39"/>
              <a:gd name="T21" fmla="*/ 13 h 24"/>
              <a:gd name="T22" fmla="*/ 26 w 39"/>
              <a:gd name="T23" fmla="*/ 9 h 24"/>
              <a:gd name="T24" fmla="*/ 24 w 39"/>
              <a:gd name="T25" fmla="*/ 9 h 24"/>
              <a:gd name="T26" fmla="*/ 23 w 39"/>
              <a:gd name="T27" fmla="*/ 7 h 24"/>
              <a:gd name="T28" fmla="*/ 19 w 39"/>
              <a:gd name="T29" fmla="*/ 6 h 24"/>
              <a:gd name="T30" fmla="*/ 13 w 39"/>
              <a:gd name="T31" fmla="*/ 6 h 24"/>
              <a:gd name="T32" fmla="*/ 6 w 39"/>
              <a:gd name="T33" fmla="*/ 2 h 24"/>
              <a:gd name="T34" fmla="*/ 4 w 39"/>
              <a:gd name="T35" fmla="*/ 0 h 24"/>
              <a:gd name="T36" fmla="*/ 0 w 39"/>
              <a:gd name="T37" fmla="*/ 2 h 24"/>
              <a:gd name="T38" fmla="*/ 2 w 39"/>
              <a:gd name="T39" fmla="*/ 6 h 24"/>
              <a:gd name="T40" fmla="*/ 4 w 39"/>
              <a:gd name="T41" fmla="*/ 7 h 24"/>
              <a:gd name="T42" fmla="*/ 9 w 39"/>
              <a:gd name="T43" fmla="*/ 11 h 24"/>
              <a:gd name="T44" fmla="*/ 11 w 39"/>
              <a:gd name="T45" fmla="*/ 15 h 24"/>
              <a:gd name="T46" fmla="*/ 11 w 39"/>
              <a:gd name="T47" fmla="*/ 15 h 24"/>
              <a:gd name="T48" fmla="*/ 13 w 39"/>
              <a:gd name="T49" fmla="*/ 15 h 24"/>
              <a:gd name="T50" fmla="*/ 19 w 39"/>
              <a:gd name="T51" fmla="*/ 21 h 24"/>
              <a:gd name="T52" fmla="*/ 24 w 39"/>
              <a:gd name="T53" fmla="*/ 21 h 24"/>
              <a:gd name="T54" fmla="*/ 28 w 39"/>
              <a:gd name="T55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" h="24">
                <a:moveTo>
                  <a:pt x="28" y="21"/>
                </a:moveTo>
                <a:lnTo>
                  <a:pt x="30" y="22"/>
                </a:lnTo>
                <a:lnTo>
                  <a:pt x="32" y="24"/>
                </a:lnTo>
                <a:lnTo>
                  <a:pt x="36" y="24"/>
                </a:lnTo>
                <a:lnTo>
                  <a:pt x="39" y="24"/>
                </a:lnTo>
                <a:lnTo>
                  <a:pt x="39" y="22"/>
                </a:lnTo>
                <a:lnTo>
                  <a:pt x="38" y="21"/>
                </a:lnTo>
                <a:lnTo>
                  <a:pt x="38" y="19"/>
                </a:lnTo>
                <a:lnTo>
                  <a:pt x="36" y="17"/>
                </a:lnTo>
                <a:lnTo>
                  <a:pt x="34" y="17"/>
                </a:lnTo>
                <a:lnTo>
                  <a:pt x="30" y="13"/>
                </a:lnTo>
                <a:lnTo>
                  <a:pt x="26" y="9"/>
                </a:lnTo>
                <a:lnTo>
                  <a:pt x="24" y="9"/>
                </a:lnTo>
                <a:lnTo>
                  <a:pt x="23" y="7"/>
                </a:lnTo>
                <a:lnTo>
                  <a:pt x="19" y="6"/>
                </a:lnTo>
                <a:lnTo>
                  <a:pt x="13" y="6"/>
                </a:lnTo>
                <a:lnTo>
                  <a:pt x="6" y="2"/>
                </a:lnTo>
                <a:lnTo>
                  <a:pt x="4" y="0"/>
                </a:lnTo>
                <a:lnTo>
                  <a:pt x="0" y="2"/>
                </a:lnTo>
                <a:lnTo>
                  <a:pt x="2" y="6"/>
                </a:lnTo>
                <a:lnTo>
                  <a:pt x="4" y="7"/>
                </a:lnTo>
                <a:lnTo>
                  <a:pt x="9" y="11"/>
                </a:lnTo>
                <a:lnTo>
                  <a:pt x="11" y="15"/>
                </a:lnTo>
                <a:lnTo>
                  <a:pt x="11" y="15"/>
                </a:lnTo>
                <a:lnTo>
                  <a:pt x="13" y="15"/>
                </a:lnTo>
                <a:lnTo>
                  <a:pt x="19" y="21"/>
                </a:lnTo>
                <a:lnTo>
                  <a:pt x="24" y="21"/>
                </a:lnTo>
                <a:lnTo>
                  <a:pt x="28" y="2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38DAFEAE-F2C4-44DF-BC1D-BF62430CDAB4}"/>
              </a:ext>
            </a:extLst>
          </p:cNvPr>
          <p:cNvSpPr>
            <a:spLocks/>
          </p:cNvSpPr>
          <p:nvPr/>
        </p:nvSpPr>
        <p:spPr bwMode="auto">
          <a:xfrm>
            <a:off x="3926645" y="2688970"/>
            <a:ext cx="32371" cy="19423"/>
          </a:xfrm>
          <a:custGeom>
            <a:avLst/>
            <a:gdLst>
              <a:gd name="T0" fmla="*/ 9 w 20"/>
              <a:gd name="T1" fmla="*/ 10 h 12"/>
              <a:gd name="T2" fmla="*/ 11 w 20"/>
              <a:gd name="T3" fmla="*/ 10 h 12"/>
              <a:gd name="T4" fmla="*/ 20 w 20"/>
              <a:gd name="T5" fmla="*/ 12 h 12"/>
              <a:gd name="T6" fmla="*/ 20 w 20"/>
              <a:gd name="T7" fmla="*/ 10 h 12"/>
              <a:gd name="T8" fmla="*/ 20 w 20"/>
              <a:gd name="T9" fmla="*/ 8 h 12"/>
              <a:gd name="T10" fmla="*/ 18 w 20"/>
              <a:gd name="T11" fmla="*/ 4 h 12"/>
              <a:gd name="T12" fmla="*/ 15 w 20"/>
              <a:gd name="T13" fmla="*/ 2 h 12"/>
              <a:gd name="T14" fmla="*/ 13 w 20"/>
              <a:gd name="T15" fmla="*/ 2 h 12"/>
              <a:gd name="T16" fmla="*/ 11 w 20"/>
              <a:gd name="T17" fmla="*/ 0 h 12"/>
              <a:gd name="T18" fmla="*/ 9 w 20"/>
              <a:gd name="T19" fmla="*/ 0 h 12"/>
              <a:gd name="T20" fmla="*/ 7 w 20"/>
              <a:gd name="T21" fmla="*/ 2 h 12"/>
              <a:gd name="T22" fmla="*/ 7 w 20"/>
              <a:gd name="T23" fmla="*/ 4 h 12"/>
              <a:gd name="T24" fmla="*/ 3 w 20"/>
              <a:gd name="T25" fmla="*/ 4 h 12"/>
              <a:gd name="T26" fmla="*/ 0 w 20"/>
              <a:gd name="T27" fmla="*/ 8 h 12"/>
              <a:gd name="T28" fmla="*/ 1 w 20"/>
              <a:gd name="T29" fmla="*/ 10 h 12"/>
              <a:gd name="T30" fmla="*/ 3 w 20"/>
              <a:gd name="T31" fmla="*/ 8 h 12"/>
              <a:gd name="T32" fmla="*/ 5 w 20"/>
              <a:gd name="T33" fmla="*/ 10 h 12"/>
              <a:gd name="T34" fmla="*/ 7 w 20"/>
              <a:gd name="T35" fmla="*/ 12 h 12"/>
              <a:gd name="T36" fmla="*/ 5 w 20"/>
              <a:gd name="T37" fmla="*/ 12 h 12"/>
              <a:gd name="T38" fmla="*/ 5 w 20"/>
              <a:gd name="T39" fmla="*/ 8 h 12"/>
              <a:gd name="T40" fmla="*/ 9 w 20"/>
              <a:gd name="T4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" h="12">
                <a:moveTo>
                  <a:pt x="9" y="10"/>
                </a:moveTo>
                <a:lnTo>
                  <a:pt x="11" y="10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8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2"/>
                </a:lnTo>
                <a:lnTo>
                  <a:pt x="7" y="4"/>
                </a:lnTo>
                <a:lnTo>
                  <a:pt x="3" y="4"/>
                </a:lnTo>
                <a:lnTo>
                  <a:pt x="0" y="8"/>
                </a:lnTo>
                <a:lnTo>
                  <a:pt x="1" y="10"/>
                </a:lnTo>
                <a:lnTo>
                  <a:pt x="3" y="8"/>
                </a:lnTo>
                <a:lnTo>
                  <a:pt x="5" y="10"/>
                </a:lnTo>
                <a:lnTo>
                  <a:pt x="7" y="12"/>
                </a:lnTo>
                <a:lnTo>
                  <a:pt x="5" y="12"/>
                </a:lnTo>
                <a:lnTo>
                  <a:pt x="5" y="8"/>
                </a:lnTo>
                <a:lnTo>
                  <a:pt x="9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F52A4A3F-7C78-4C0A-BC9D-C186EB54B8C2}"/>
              </a:ext>
            </a:extLst>
          </p:cNvPr>
          <p:cNvSpPr>
            <a:spLocks/>
          </p:cNvSpPr>
          <p:nvPr/>
        </p:nvSpPr>
        <p:spPr bwMode="auto">
          <a:xfrm>
            <a:off x="4086882" y="2088486"/>
            <a:ext cx="6474" cy="3237"/>
          </a:xfrm>
          <a:custGeom>
            <a:avLst/>
            <a:gdLst>
              <a:gd name="T0" fmla="*/ 4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2 w 4"/>
              <a:gd name="T7" fmla="*/ 0 h 2"/>
              <a:gd name="T8" fmla="*/ 0 w 4"/>
              <a:gd name="T9" fmla="*/ 0 h 2"/>
              <a:gd name="T10" fmla="*/ 2 w 4"/>
              <a:gd name="T11" fmla="*/ 2 h 2"/>
              <a:gd name="T12" fmla="*/ 4 w 4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F9420922-313C-4F1D-B918-1BE2799840CD}"/>
              </a:ext>
            </a:extLst>
          </p:cNvPr>
          <p:cNvSpPr>
            <a:spLocks/>
          </p:cNvSpPr>
          <p:nvPr/>
        </p:nvSpPr>
        <p:spPr bwMode="auto">
          <a:xfrm>
            <a:off x="4379840" y="2934990"/>
            <a:ext cx="9711" cy="9711"/>
          </a:xfrm>
          <a:custGeom>
            <a:avLst/>
            <a:gdLst>
              <a:gd name="T0" fmla="*/ 2 w 6"/>
              <a:gd name="T1" fmla="*/ 6 h 6"/>
              <a:gd name="T2" fmla="*/ 2 w 6"/>
              <a:gd name="T3" fmla="*/ 6 h 6"/>
              <a:gd name="T4" fmla="*/ 2 w 6"/>
              <a:gd name="T5" fmla="*/ 6 h 6"/>
              <a:gd name="T6" fmla="*/ 0 w 6"/>
              <a:gd name="T7" fmla="*/ 4 h 6"/>
              <a:gd name="T8" fmla="*/ 2 w 6"/>
              <a:gd name="T9" fmla="*/ 4 h 6"/>
              <a:gd name="T10" fmla="*/ 2 w 6"/>
              <a:gd name="T11" fmla="*/ 2 h 6"/>
              <a:gd name="T12" fmla="*/ 6 w 6"/>
              <a:gd name="T13" fmla="*/ 0 h 6"/>
              <a:gd name="T14" fmla="*/ 6 w 6"/>
              <a:gd name="T15" fmla="*/ 0 h 6"/>
              <a:gd name="T16" fmla="*/ 6 w 6"/>
              <a:gd name="T17" fmla="*/ 0 h 6"/>
              <a:gd name="T18" fmla="*/ 4 w 6"/>
              <a:gd name="T19" fmla="*/ 0 h 6"/>
              <a:gd name="T20" fmla="*/ 2 w 6"/>
              <a:gd name="T21" fmla="*/ 2 h 6"/>
              <a:gd name="T22" fmla="*/ 0 w 6"/>
              <a:gd name="T23" fmla="*/ 4 h 6"/>
              <a:gd name="T24" fmla="*/ 0 w 6"/>
              <a:gd name="T25" fmla="*/ 6 h 6"/>
              <a:gd name="T26" fmla="*/ 2 w 6"/>
              <a:gd name="T2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6">
                <a:moveTo>
                  <a:pt x="2" y="6"/>
                </a:move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F06E7395-CA5D-4209-A2C8-7A7089264376}"/>
              </a:ext>
            </a:extLst>
          </p:cNvPr>
          <p:cNvSpPr>
            <a:spLocks/>
          </p:cNvSpPr>
          <p:nvPr/>
        </p:nvSpPr>
        <p:spPr bwMode="auto">
          <a:xfrm>
            <a:off x="4316717" y="2947938"/>
            <a:ext cx="55031" cy="42082"/>
          </a:xfrm>
          <a:custGeom>
            <a:avLst/>
            <a:gdLst>
              <a:gd name="T0" fmla="*/ 32 w 34"/>
              <a:gd name="T1" fmla="*/ 15 h 26"/>
              <a:gd name="T2" fmla="*/ 34 w 34"/>
              <a:gd name="T3" fmla="*/ 15 h 26"/>
              <a:gd name="T4" fmla="*/ 28 w 34"/>
              <a:gd name="T5" fmla="*/ 15 h 26"/>
              <a:gd name="T6" fmla="*/ 26 w 34"/>
              <a:gd name="T7" fmla="*/ 13 h 26"/>
              <a:gd name="T8" fmla="*/ 24 w 34"/>
              <a:gd name="T9" fmla="*/ 15 h 26"/>
              <a:gd name="T10" fmla="*/ 18 w 34"/>
              <a:gd name="T11" fmla="*/ 15 h 26"/>
              <a:gd name="T12" fmla="*/ 18 w 34"/>
              <a:gd name="T13" fmla="*/ 13 h 26"/>
              <a:gd name="T14" fmla="*/ 17 w 34"/>
              <a:gd name="T15" fmla="*/ 13 h 26"/>
              <a:gd name="T16" fmla="*/ 11 w 34"/>
              <a:gd name="T17" fmla="*/ 9 h 26"/>
              <a:gd name="T18" fmla="*/ 9 w 34"/>
              <a:gd name="T19" fmla="*/ 11 h 26"/>
              <a:gd name="T20" fmla="*/ 9 w 34"/>
              <a:gd name="T21" fmla="*/ 13 h 26"/>
              <a:gd name="T22" fmla="*/ 5 w 34"/>
              <a:gd name="T23" fmla="*/ 11 h 26"/>
              <a:gd name="T24" fmla="*/ 5 w 34"/>
              <a:gd name="T25" fmla="*/ 7 h 26"/>
              <a:gd name="T26" fmla="*/ 5 w 34"/>
              <a:gd name="T27" fmla="*/ 5 h 26"/>
              <a:gd name="T28" fmla="*/ 5 w 34"/>
              <a:gd name="T29" fmla="*/ 5 h 26"/>
              <a:gd name="T30" fmla="*/ 7 w 34"/>
              <a:gd name="T31" fmla="*/ 3 h 26"/>
              <a:gd name="T32" fmla="*/ 7 w 34"/>
              <a:gd name="T33" fmla="*/ 0 h 26"/>
              <a:gd name="T34" fmla="*/ 0 w 34"/>
              <a:gd name="T35" fmla="*/ 3 h 26"/>
              <a:gd name="T36" fmla="*/ 0 w 34"/>
              <a:gd name="T37" fmla="*/ 7 h 26"/>
              <a:gd name="T38" fmla="*/ 0 w 34"/>
              <a:gd name="T39" fmla="*/ 9 h 26"/>
              <a:gd name="T40" fmla="*/ 1 w 34"/>
              <a:gd name="T41" fmla="*/ 7 h 26"/>
              <a:gd name="T42" fmla="*/ 3 w 34"/>
              <a:gd name="T43" fmla="*/ 9 h 26"/>
              <a:gd name="T44" fmla="*/ 3 w 34"/>
              <a:gd name="T45" fmla="*/ 11 h 26"/>
              <a:gd name="T46" fmla="*/ 5 w 34"/>
              <a:gd name="T47" fmla="*/ 13 h 26"/>
              <a:gd name="T48" fmla="*/ 7 w 34"/>
              <a:gd name="T49" fmla="*/ 15 h 26"/>
              <a:gd name="T50" fmla="*/ 7 w 34"/>
              <a:gd name="T51" fmla="*/ 15 h 26"/>
              <a:gd name="T52" fmla="*/ 9 w 34"/>
              <a:gd name="T53" fmla="*/ 16 h 26"/>
              <a:gd name="T54" fmla="*/ 9 w 34"/>
              <a:gd name="T55" fmla="*/ 18 h 26"/>
              <a:gd name="T56" fmla="*/ 11 w 34"/>
              <a:gd name="T57" fmla="*/ 18 h 26"/>
              <a:gd name="T58" fmla="*/ 18 w 34"/>
              <a:gd name="T59" fmla="*/ 20 h 26"/>
              <a:gd name="T60" fmla="*/ 20 w 34"/>
              <a:gd name="T61" fmla="*/ 24 h 26"/>
              <a:gd name="T62" fmla="*/ 24 w 34"/>
              <a:gd name="T63" fmla="*/ 26 h 26"/>
              <a:gd name="T64" fmla="*/ 26 w 34"/>
              <a:gd name="T65" fmla="*/ 24 h 26"/>
              <a:gd name="T66" fmla="*/ 28 w 34"/>
              <a:gd name="T67" fmla="*/ 20 h 26"/>
              <a:gd name="T68" fmla="*/ 26 w 34"/>
              <a:gd name="T69" fmla="*/ 18 h 26"/>
              <a:gd name="T70" fmla="*/ 28 w 34"/>
              <a:gd name="T71" fmla="*/ 16 h 26"/>
              <a:gd name="T72" fmla="*/ 32 w 34"/>
              <a:gd name="T73" fmla="*/ 1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" h="26">
                <a:moveTo>
                  <a:pt x="32" y="15"/>
                </a:moveTo>
                <a:lnTo>
                  <a:pt x="34" y="15"/>
                </a:lnTo>
                <a:lnTo>
                  <a:pt x="28" y="15"/>
                </a:lnTo>
                <a:lnTo>
                  <a:pt x="26" y="13"/>
                </a:lnTo>
                <a:lnTo>
                  <a:pt x="24" y="15"/>
                </a:lnTo>
                <a:lnTo>
                  <a:pt x="18" y="15"/>
                </a:lnTo>
                <a:lnTo>
                  <a:pt x="18" y="13"/>
                </a:lnTo>
                <a:lnTo>
                  <a:pt x="17" y="13"/>
                </a:lnTo>
                <a:lnTo>
                  <a:pt x="11" y="9"/>
                </a:lnTo>
                <a:lnTo>
                  <a:pt x="9" y="11"/>
                </a:lnTo>
                <a:lnTo>
                  <a:pt x="9" y="13"/>
                </a:lnTo>
                <a:lnTo>
                  <a:pt x="5" y="11"/>
                </a:lnTo>
                <a:lnTo>
                  <a:pt x="5" y="7"/>
                </a:lnTo>
                <a:lnTo>
                  <a:pt x="5" y="5"/>
                </a:lnTo>
                <a:lnTo>
                  <a:pt x="5" y="5"/>
                </a:lnTo>
                <a:lnTo>
                  <a:pt x="7" y="3"/>
                </a:lnTo>
                <a:lnTo>
                  <a:pt x="7" y="0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1" y="7"/>
                </a:lnTo>
                <a:lnTo>
                  <a:pt x="3" y="9"/>
                </a:lnTo>
                <a:lnTo>
                  <a:pt x="3" y="11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11" y="18"/>
                </a:lnTo>
                <a:lnTo>
                  <a:pt x="18" y="20"/>
                </a:lnTo>
                <a:lnTo>
                  <a:pt x="20" y="24"/>
                </a:lnTo>
                <a:lnTo>
                  <a:pt x="24" y="26"/>
                </a:lnTo>
                <a:lnTo>
                  <a:pt x="26" y="24"/>
                </a:lnTo>
                <a:lnTo>
                  <a:pt x="28" y="20"/>
                </a:lnTo>
                <a:lnTo>
                  <a:pt x="26" y="18"/>
                </a:lnTo>
                <a:lnTo>
                  <a:pt x="28" y="16"/>
                </a:lnTo>
                <a:lnTo>
                  <a:pt x="32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759FB80D-9771-49C7-B497-19A1137278BC}"/>
              </a:ext>
            </a:extLst>
          </p:cNvPr>
          <p:cNvSpPr>
            <a:spLocks/>
          </p:cNvSpPr>
          <p:nvPr/>
        </p:nvSpPr>
        <p:spPr bwMode="auto">
          <a:xfrm>
            <a:off x="4141913" y="2285950"/>
            <a:ext cx="6474" cy="3237"/>
          </a:xfrm>
          <a:custGeom>
            <a:avLst/>
            <a:gdLst>
              <a:gd name="T0" fmla="*/ 0 w 4"/>
              <a:gd name="T1" fmla="*/ 0 h 2"/>
              <a:gd name="T2" fmla="*/ 0 w 4"/>
              <a:gd name="T3" fmla="*/ 0 h 2"/>
              <a:gd name="T4" fmla="*/ 0 w 4"/>
              <a:gd name="T5" fmla="*/ 0 h 2"/>
              <a:gd name="T6" fmla="*/ 4 w 4"/>
              <a:gd name="T7" fmla="*/ 2 h 2"/>
              <a:gd name="T8" fmla="*/ 4 w 4"/>
              <a:gd name="T9" fmla="*/ 0 h 2"/>
              <a:gd name="T10" fmla="*/ 0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AAAD33CC-6BBB-4CDD-81CB-3AD33BB817C4}"/>
              </a:ext>
            </a:extLst>
          </p:cNvPr>
          <p:cNvSpPr>
            <a:spLocks/>
          </p:cNvSpPr>
          <p:nvPr/>
        </p:nvSpPr>
        <p:spPr bwMode="auto">
          <a:xfrm>
            <a:off x="4078789" y="2285950"/>
            <a:ext cx="30752" cy="42082"/>
          </a:xfrm>
          <a:custGeom>
            <a:avLst/>
            <a:gdLst>
              <a:gd name="T0" fmla="*/ 19 w 19"/>
              <a:gd name="T1" fmla="*/ 6 h 26"/>
              <a:gd name="T2" fmla="*/ 19 w 19"/>
              <a:gd name="T3" fmla="*/ 4 h 26"/>
              <a:gd name="T4" fmla="*/ 17 w 19"/>
              <a:gd name="T5" fmla="*/ 2 h 26"/>
              <a:gd name="T6" fmla="*/ 17 w 19"/>
              <a:gd name="T7" fmla="*/ 2 h 26"/>
              <a:gd name="T8" fmla="*/ 15 w 19"/>
              <a:gd name="T9" fmla="*/ 2 h 26"/>
              <a:gd name="T10" fmla="*/ 13 w 19"/>
              <a:gd name="T11" fmla="*/ 2 h 26"/>
              <a:gd name="T12" fmla="*/ 11 w 19"/>
              <a:gd name="T13" fmla="*/ 0 h 26"/>
              <a:gd name="T14" fmla="*/ 11 w 19"/>
              <a:gd name="T15" fmla="*/ 0 h 26"/>
              <a:gd name="T16" fmla="*/ 9 w 19"/>
              <a:gd name="T17" fmla="*/ 2 h 26"/>
              <a:gd name="T18" fmla="*/ 5 w 19"/>
              <a:gd name="T19" fmla="*/ 4 h 26"/>
              <a:gd name="T20" fmla="*/ 5 w 19"/>
              <a:gd name="T21" fmla="*/ 4 h 26"/>
              <a:gd name="T22" fmla="*/ 3 w 19"/>
              <a:gd name="T23" fmla="*/ 6 h 26"/>
              <a:gd name="T24" fmla="*/ 2 w 19"/>
              <a:gd name="T25" fmla="*/ 10 h 26"/>
              <a:gd name="T26" fmla="*/ 3 w 19"/>
              <a:gd name="T27" fmla="*/ 11 h 26"/>
              <a:gd name="T28" fmla="*/ 2 w 19"/>
              <a:gd name="T29" fmla="*/ 13 h 26"/>
              <a:gd name="T30" fmla="*/ 0 w 19"/>
              <a:gd name="T31" fmla="*/ 15 h 26"/>
              <a:gd name="T32" fmla="*/ 2 w 19"/>
              <a:gd name="T33" fmla="*/ 17 h 26"/>
              <a:gd name="T34" fmla="*/ 0 w 19"/>
              <a:gd name="T35" fmla="*/ 19 h 26"/>
              <a:gd name="T36" fmla="*/ 0 w 19"/>
              <a:gd name="T37" fmla="*/ 21 h 26"/>
              <a:gd name="T38" fmla="*/ 3 w 19"/>
              <a:gd name="T39" fmla="*/ 21 h 26"/>
              <a:gd name="T40" fmla="*/ 3 w 19"/>
              <a:gd name="T41" fmla="*/ 23 h 26"/>
              <a:gd name="T42" fmla="*/ 5 w 19"/>
              <a:gd name="T43" fmla="*/ 25 h 26"/>
              <a:gd name="T44" fmla="*/ 5 w 19"/>
              <a:gd name="T45" fmla="*/ 26 h 26"/>
              <a:gd name="T46" fmla="*/ 5 w 19"/>
              <a:gd name="T47" fmla="*/ 26 h 26"/>
              <a:gd name="T48" fmla="*/ 7 w 19"/>
              <a:gd name="T49" fmla="*/ 25 h 26"/>
              <a:gd name="T50" fmla="*/ 7 w 19"/>
              <a:gd name="T51" fmla="*/ 25 h 26"/>
              <a:gd name="T52" fmla="*/ 9 w 19"/>
              <a:gd name="T53" fmla="*/ 23 h 26"/>
              <a:gd name="T54" fmla="*/ 9 w 19"/>
              <a:gd name="T55" fmla="*/ 21 h 26"/>
              <a:gd name="T56" fmla="*/ 7 w 19"/>
              <a:gd name="T57" fmla="*/ 21 h 26"/>
              <a:gd name="T58" fmla="*/ 9 w 19"/>
              <a:gd name="T59" fmla="*/ 19 h 26"/>
              <a:gd name="T60" fmla="*/ 11 w 19"/>
              <a:gd name="T61" fmla="*/ 17 h 26"/>
              <a:gd name="T62" fmla="*/ 13 w 19"/>
              <a:gd name="T63" fmla="*/ 13 h 26"/>
              <a:gd name="T64" fmla="*/ 15 w 19"/>
              <a:gd name="T65" fmla="*/ 13 h 26"/>
              <a:gd name="T66" fmla="*/ 17 w 19"/>
              <a:gd name="T67" fmla="*/ 13 h 26"/>
              <a:gd name="T68" fmla="*/ 15 w 19"/>
              <a:gd name="T69" fmla="*/ 11 h 26"/>
              <a:gd name="T70" fmla="*/ 15 w 19"/>
              <a:gd name="T71" fmla="*/ 10 h 26"/>
              <a:gd name="T72" fmla="*/ 17 w 19"/>
              <a:gd name="T73" fmla="*/ 8 h 26"/>
              <a:gd name="T74" fmla="*/ 19 w 19"/>
              <a:gd name="T75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" h="26">
                <a:moveTo>
                  <a:pt x="19" y="6"/>
                </a:moveTo>
                <a:lnTo>
                  <a:pt x="19" y="4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5" y="4"/>
                </a:lnTo>
                <a:lnTo>
                  <a:pt x="5" y="4"/>
                </a:lnTo>
                <a:lnTo>
                  <a:pt x="3" y="6"/>
                </a:lnTo>
                <a:lnTo>
                  <a:pt x="2" y="10"/>
                </a:lnTo>
                <a:lnTo>
                  <a:pt x="3" y="11"/>
                </a:lnTo>
                <a:lnTo>
                  <a:pt x="2" y="13"/>
                </a:lnTo>
                <a:lnTo>
                  <a:pt x="0" y="15"/>
                </a:lnTo>
                <a:lnTo>
                  <a:pt x="2" y="17"/>
                </a:lnTo>
                <a:lnTo>
                  <a:pt x="0" y="19"/>
                </a:lnTo>
                <a:lnTo>
                  <a:pt x="0" y="21"/>
                </a:lnTo>
                <a:lnTo>
                  <a:pt x="3" y="21"/>
                </a:lnTo>
                <a:lnTo>
                  <a:pt x="3" y="23"/>
                </a:lnTo>
                <a:lnTo>
                  <a:pt x="5" y="25"/>
                </a:lnTo>
                <a:lnTo>
                  <a:pt x="5" y="26"/>
                </a:lnTo>
                <a:lnTo>
                  <a:pt x="5" y="26"/>
                </a:lnTo>
                <a:lnTo>
                  <a:pt x="7" y="25"/>
                </a:lnTo>
                <a:lnTo>
                  <a:pt x="7" y="25"/>
                </a:lnTo>
                <a:lnTo>
                  <a:pt x="9" y="23"/>
                </a:lnTo>
                <a:lnTo>
                  <a:pt x="9" y="21"/>
                </a:lnTo>
                <a:lnTo>
                  <a:pt x="7" y="21"/>
                </a:lnTo>
                <a:lnTo>
                  <a:pt x="9" y="19"/>
                </a:lnTo>
                <a:lnTo>
                  <a:pt x="11" y="17"/>
                </a:lnTo>
                <a:lnTo>
                  <a:pt x="13" y="13"/>
                </a:lnTo>
                <a:lnTo>
                  <a:pt x="15" y="13"/>
                </a:lnTo>
                <a:lnTo>
                  <a:pt x="17" y="13"/>
                </a:lnTo>
                <a:lnTo>
                  <a:pt x="15" y="11"/>
                </a:lnTo>
                <a:lnTo>
                  <a:pt x="15" y="10"/>
                </a:lnTo>
                <a:lnTo>
                  <a:pt x="17" y="8"/>
                </a:lnTo>
                <a:lnTo>
                  <a:pt x="19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6E4AA136-37E3-416D-B016-87ADEC6D5F0B}"/>
              </a:ext>
            </a:extLst>
          </p:cNvPr>
          <p:cNvSpPr>
            <a:spLocks/>
          </p:cNvSpPr>
          <p:nvPr/>
        </p:nvSpPr>
        <p:spPr bwMode="auto">
          <a:xfrm>
            <a:off x="3962254" y="2101435"/>
            <a:ext cx="147288" cy="139196"/>
          </a:xfrm>
          <a:custGeom>
            <a:avLst/>
            <a:gdLst>
              <a:gd name="T0" fmla="*/ 89 w 91"/>
              <a:gd name="T1" fmla="*/ 71 h 86"/>
              <a:gd name="T2" fmla="*/ 87 w 91"/>
              <a:gd name="T3" fmla="*/ 65 h 86"/>
              <a:gd name="T4" fmla="*/ 85 w 91"/>
              <a:gd name="T5" fmla="*/ 69 h 86"/>
              <a:gd name="T6" fmla="*/ 79 w 91"/>
              <a:gd name="T7" fmla="*/ 64 h 86"/>
              <a:gd name="T8" fmla="*/ 72 w 91"/>
              <a:gd name="T9" fmla="*/ 67 h 86"/>
              <a:gd name="T10" fmla="*/ 75 w 91"/>
              <a:gd name="T11" fmla="*/ 64 h 86"/>
              <a:gd name="T12" fmla="*/ 75 w 91"/>
              <a:gd name="T13" fmla="*/ 58 h 86"/>
              <a:gd name="T14" fmla="*/ 77 w 91"/>
              <a:gd name="T15" fmla="*/ 52 h 86"/>
              <a:gd name="T16" fmla="*/ 70 w 91"/>
              <a:gd name="T17" fmla="*/ 43 h 86"/>
              <a:gd name="T18" fmla="*/ 66 w 91"/>
              <a:gd name="T19" fmla="*/ 35 h 86"/>
              <a:gd name="T20" fmla="*/ 62 w 91"/>
              <a:gd name="T21" fmla="*/ 30 h 86"/>
              <a:gd name="T22" fmla="*/ 53 w 91"/>
              <a:gd name="T23" fmla="*/ 26 h 86"/>
              <a:gd name="T24" fmla="*/ 53 w 91"/>
              <a:gd name="T25" fmla="*/ 19 h 86"/>
              <a:gd name="T26" fmla="*/ 47 w 91"/>
              <a:gd name="T27" fmla="*/ 15 h 86"/>
              <a:gd name="T28" fmla="*/ 42 w 91"/>
              <a:gd name="T29" fmla="*/ 22 h 86"/>
              <a:gd name="T30" fmla="*/ 40 w 91"/>
              <a:gd name="T31" fmla="*/ 15 h 86"/>
              <a:gd name="T32" fmla="*/ 43 w 91"/>
              <a:gd name="T33" fmla="*/ 13 h 86"/>
              <a:gd name="T34" fmla="*/ 43 w 91"/>
              <a:gd name="T35" fmla="*/ 6 h 86"/>
              <a:gd name="T36" fmla="*/ 43 w 91"/>
              <a:gd name="T37" fmla="*/ 0 h 86"/>
              <a:gd name="T38" fmla="*/ 32 w 91"/>
              <a:gd name="T39" fmla="*/ 6 h 86"/>
              <a:gd name="T40" fmla="*/ 27 w 91"/>
              <a:gd name="T41" fmla="*/ 19 h 86"/>
              <a:gd name="T42" fmla="*/ 21 w 91"/>
              <a:gd name="T43" fmla="*/ 28 h 86"/>
              <a:gd name="T44" fmla="*/ 19 w 91"/>
              <a:gd name="T45" fmla="*/ 34 h 86"/>
              <a:gd name="T46" fmla="*/ 13 w 91"/>
              <a:gd name="T47" fmla="*/ 43 h 86"/>
              <a:gd name="T48" fmla="*/ 13 w 91"/>
              <a:gd name="T49" fmla="*/ 54 h 86"/>
              <a:gd name="T50" fmla="*/ 0 w 91"/>
              <a:gd name="T51" fmla="*/ 58 h 86"/>
              <a:gd name="T52" fmla="*/ 0 w 91"/>
              <a:gd name="T53" fmla="*/ 71 h 86"/>
              <a:gd name="T54" fmla="*/ 4 w 91"/>
              <a:gd name="T55" fmla="*/ 67 h 86"/>
              <a:gd name="T56" fmla="*/ 10 w 91"/>
              <a:gd name="T57" fmla="*/ 69 h 86"/>
              <a:gd name="T58" fmla="*/ 13 w 91"/>
              <a:gd name="T59" fmla="*/ 69 h 86"/>
              <a:gd name="T60" fmla="*/ 13 w 91"/>
              <a:gd name="T61" fmla="*/ 79 h 86"/>
              <a:gd name="T62" fmla="*/ 11 w 91"/>
              <a:gd name="T63" fmla="*/ 86 h 86"/>
              <a:gd name="T64" fmla="*/ 17 w 91"/>
              <a:gd name="T65" fmla="*/ 86 h 86"/>
              <a:gd name="T66" fmla="*/ 23 w 91"/>
              <a:gd name="T67" fmla="*/ 84 h 86"/>
              <a:gd name="T68" fmla="*/ 30 w 91"/>
              <a:gd name="T69" fmla="*/ 80 h 86"/>
              <a:gd name="T70" fmla="*/ 34 w 91"/>
              <a:gd name="T71" fmla="*/ 73 h 86"/>
              <a:gd name="T72" fmla="*/ 40 w 91"/>
              <a:gd name="T73" fmla="*/ 71 h 86"/>
              <a:gd name="T74" fmla="*/ 43 w 91"/>
              <a:gd name="T75" fmla="*/ 67 h 86"/>
              <a:gd name="T76" fmla="*/ 47 w 91"/>
              <a:gd name="T77" fmla="*/ 58 h 86"/>
              <a:gd name="T78" fmla="*/ 53 w 91"/>
              <a:gd name="T79" fmla="*/ 58 h 86"/>
              <a:gd name="T80" fmla="*/ 57 w 91"/>
              <a:gd name="T81" fmla="*/ 62 h 86"/>
              <a:gd name="T82" fmla="*/ 57 w 91"/>
              <a:gd name="T83" fmla="*/ 65 h 86"/>
              <a:gd name="T84" fmla="*/ 64 w 91"/>
              <a:gd name="T85" fmla="*/ 69 h 86"/>
              <a:gd name="T86" fmla="*/ 59 w 91"/>
              <a:gd name="T87" fmla="*/ 77 h 86"/>
              <a:gd name="T88" fmla="*/ 64 w 91"/>
              <a:gd name="T89" fmla="*/ 77 h 86"/>
              <a:gd name="T90" fmla="*/ 70 w 91"/>
              <a:gd name="T91" fmla="*/ 80 h 86"/>
              <a:gd name="T92" fmla="*/ 75 w 91"/>
              <a:gd name="T93" fmla="*/ 82 h 86"/>
              <a:gd name="T94" fmla="*/ 83 w 91"/>
              <a:gd name="T95" fmla="*/ 79 h 86"/>
              <a:gd name="T96" fmla="*/ 91 w 91"/>
              <a:gd name="T97" fmla="*/ 7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1" h="86">
                <a:moveTo>
                  <a:pt x="89" y="73"/>
                </a:moveTo>
                <a:lnTo>
                  <a:pt x="87" y="71"/>
                </a:lnTo>
                <a:lnTo>
                  <a:pt x="89" y="71"/>
                </a:lnTo>
                <a:lnTo>
                  <a:pt x="91" y="69"/>
                </a:lnTo>
                <a:lnTo>
                  <a:pt x="89" y="67"/>
                </a:lnTo>
                <a:lnTo>
                  <a:pt x="87" y="65"/>
                </a:lnTo>
                <a:lnTo>
                  <a:pt x="85" y="65"/>
                </a:lnTo>
                <a:lnTo>
                  <a:pt x="85" y="67"/>
                </a:lnTo>
                <a:lnTo>
                  <a:pt x="85" y="69"/>
                </a:lnTo>
                <a:lnTo>
                  <a:pt x="83" y="67"/>
                </a:lnTo>
                <a:lnTo>
                  <a:pt x="81" y="67"/>
                </a:lnTo>
                <a:lnTo>
                  <a:pt x="79" y="64"/>
                </a:lnTo>
                <a:lnTo>
                  <a:pt x="79" y="65"/>
                </a:lnTo>
                <a:lnTo>
                  <a:pt x="77" y="67"/>
                </a:lnTo>
                <a:lnTo>
                  <a:pt x="72" y="67"/>
                </a:lnTo>
                <a:lnTo>
                  <a:pt x="70" y="65"/>
                </a:lnTo>
                <a:lnTo>
                  <a:pt x="72" y="64"/>
                </a:lnTo>
                <a:lnTo>
                  <a:pt x="75" y="64"/>
                </a:lnTo>
                <a:lnTo>
                  <a:pt x="77" y="62"/>
                </a:lnTo>
                <a:lnTo>
                  <a:pt x="77" y="60"/>
                </a:lnTo>
                <a:lnTo>
                  <a:pt x="75" y="58"/>
                </a:lnTo>
                <a:lnTo>
                  <a:pt x="75" y="54"/>
                </a:lnTo>
                <a:lnTo>
                  <a:pt x="77" y="52"/>
                </a:lnTo>
                <a:lnTo>
                  <a:pt x="77" y="52"/>
                </a:lnTo>
                <a:lnTo>
                  <a:pt x="75" y="50"/>
                </a:lnTo>
                <a:lnTo>
                  <a:pt x="75" y="47"/>
                </a:lnTo>
                <a:lnTo>
                  <a:pt x="70" y="43"/>
                </a:lnTo>
                <a:lnTo>
                  <a:pt x="66" y="41"/>
                </a:lnTo>
                <a:lnTo>
                  <a:pt x="66" y="39"/>
                </a:lnTo>
                <a:lnTo>
                  <a:pt x="66" y="35"/>
                </a:lnTo>
                <a:lnTo>
                  <a:pt x="62" y="35"/>
                </a:lnTo>
                <a:lnTo>
                  <a:pt x="62" y="34"/>
                </a:lnTo>
                <a:lnTo>
                  <a:pt x="62" y="30"/>
                </a:lnTo>
                <a:lnTo>
                  <a:pt x="62" y="28"/>
                </a:lnTo>
                <a:lnTo>
                  <a:pt x="57" y="28"/>
                </a:lnTo>
                <a:lnTo>
                  <a:pt x="53" y="26"/>
                </a:lnTo>
                <a:lnTo>
                  <a:pt x="51" y="22"/>
                </a:lnTo>
                <a:lnTo>
                  <a:pt x="51" y="21"/>
                </a:lnTo>
                <a:lnTo>
                  <a:pt x="53" y="19"/>
                </a:lnTo>
                <a:lnTo>
                  <a:pt x="49" y="17"/>
                </a:lnTo>
                <a:lnTo>
                  <a:pt x="49" y="15"/>
                </a:lnTo>
                <a:lnTo>
                  <a:pt x="47" y="15"/>
                </a:lnTo>
                <a:lnTo>
                  <a:pt x="45" y="19"/>
                </a:lnTo>
                <a:lnTo>
                  <a:pt x="43" y="21"/>
                </a:lnTo>
                <a:lnTo>
                  <a:pt x="42" y="22"/>
                </a:lnTo>
                <a:lnTo>
                  <a:pt x="42" y="21"/>
                </a:lnTo>
                <a:lnTo>
                  <a:pt x="42" y="17"/>
                </a:lnTo>
                <a:lnTo>
                  <a:pt x="40" y="15"/>
                </a:lnTo>
                <a:lnTo>
                  <a:pt x="40" y="13"/>
                </a:lnTo>
                <a:lnTo>
                  <a:pt x="42" y="13"/>
                </a:lnTo>
                <a:lnTo>
                  <a:pt x="43" y="13"/>
                </a:lnTo>
                <a:lnTo>
                  <a:pt x="43" y="11"/>
                </a:lnTo>
                <a:lnTo>
                  <a:pt x="43" y="7"/>
                </a:lnTo>
                <a:lnTo>
                  <a:pt x="43" y="6"/>
                </a:lnTo>
                <a:lnTo>
                  <a:pt x="40" y="6"/>
                </a:lnTo>
                <a:lnTo>
                  <a:pt x="40" y="4"/>
                </a:lnTo>
                <a:lnTo>
                  <a:pt x="43" y="0"/>
                </a:lnTo>
                <a:lnTo>
                  <a:pt x="42" y="0"/>
                </a:lnTo>
                <a:lnTo>
                  <a:pt x="34" y="2"/>
                </a:lnTo>
                <a:lnTo>
                  <a:pt x="32" y="6"/>
                </a:lnTo>
                <a:lnTo>
                  <a:pt x="28" y="11"/>
                </a:lnTo>
                <a:lnTo>
                  <a:pt x="27" y="15"/>
                </a:lnTo>
                <a:lnTo>
                  <a:pt x="27" y="19"/>
                </a:lnTo>
                <a:lnTo>
                  <a:pt x="25" y="21"/>
                </a:lnTo>
                <a:lnTo>
                  <a:pt x="25" y="22"/>
                </a:lnTo>
                <a:lnTo>
                  <a:pt x="21" y="28"/>
                </a:lnTo>
                <a:lnTo>
                  <a:pt x="21" y="30"/>
                </a:lnTo>
                <a:lnTo>
                  <a:pt x="19" y="32"/>
                </a:lnTo>
                <a:lnTo>
                  <a:pt x="19" y="34"/>
                </a:lnTo>
                <a:lnTo>
                  <a:pt x="19" y="37"/>
                </a:lnTo>
                <a:lnTo>
                  <a:pt x="15" y="41"/>
                </a:lnTo>
                <a:lnTo>
                  <a:pt x="13" y="43"/>
                </a:lnTo>
                <a:lnTo>
                  <a:pt x="13" y="49"/>
                </a:lnTo>
                <a:lnTo>
                  <a:pt x="11" y="50"/>
                </a:lnTo>
                <a:lnTo>
                  <a:pt x="13" y="54"/>
                </a:lnTo>
                <a:lnTo>
                  <a:pt x="11" y="56"/>
                </a:lnTo>
                <a:lnTo>
                  <a:pt x="6" y="56"/>
                </a:lnTo>
                <a:lnTo>
                  <a:pt x="0" y="58"/>
                </a:lnTo>
                <a:lnTo>
                  <a:pt x="0" y="62"/>
                </a:lnTo>
                <a:lnTo>
                  <a:pt x="0" y="67"/>
                </a:lnTo>
                <a:lnTo>
                  <a:pt x="0" y="71"/>
                </a:lnTo>
                <a:lnTo>
                  <a:pt x="2" y="71"/>
                </a:lnTo>
                <a:lnTo>
                  <a:pt x="2" y="67"/>
                </a:lnTo>
                <a:lnTo>
                  <a:pt x="4" y="67"/>
                </a:lnTo>
                <a:lnTo>
                  <a:pt x="4" y="69"/>
                </a:lnTo>
                <a:lnTo>
                  <a:pt x="8" y="69"/>
                </a:lnTo>
                <a:lnTo>
                  <a:pt x="10" y="69"/>
                </a:lnTo>
                <a:lnTo>
                  <a:pt x="11" y="69"/>
                </a:lnTo>
                <a:lnTo>
                  <a:pt x="11" y="69"/>
                </a:lnTo>
                <a:lnTo>
                  <a:pt x="13" y="69"/>
                </a:lnTo>
                <a:lnTo>
                  <a:pt x="15" y="71"/>
                </a:lnTo>
                <a:lnTo>
                  <a:pt x="11" y="75"/>
                </a:lnTo>
                <a:lnTo>
                  <a:pt x="13" y="79"/>
                </a:lnTo>
                <a:lnTo>
                  <a:pt x="11" y="80"/>
                </a:lnTo>
                <a:lnTo>
                  <a:pt x="11" y="84"/>
                </a:lnTo>
                <a:lnTo>
                  <a:pt x="11" y="86"/>
                </a:lnTo>
                <a:lnTo>
                  <a:pt x="13" y="86"/>
                </a:lnTo>
                <a:lnTo>
                  <a:pt x="15" y="86"/>
                </a:lnTo>
                <a:lnTo>
                  <a:pt x="17" y="86"/>
                </a:lnTo>
                <a:lnTo>
                  <a:pt x="19" y="84"/>
                </a:lnTo>
                <a:lnTo>
                  <a:pt x="21" y="84"/>
                </a:lnTo>
                <a:lnTo>
                  <a:pt x="23" y="84"/>
                </a:lnTo>
                <a:lnTo>
                  <a:pt x="25" y="82"/>
                </a:lnTo>
                <a:lnTo>
                  <a:pt x="27" y="82"/>
                </a:lnTo>
                <a:lnTo>
                  <a:pt x="30" y="80"/>
                </a:lnTo>
                <a:lnTo>
                  <a:pt x="30" y="77"/>
                </a:lnTo>
                <a:lnTo>
                  <a:pt x="32" y="75"/>
                </a:lnTo>
                <a:lnTo>
                  <a:pt x="34" y="73"/>
                </a:lnTo>
                <a:lnTo>
                  <a:pt x="36" y="71"/>
                </a:lnTo>
                <a:lnTo>
                  <a:pt x="38" y="73"/>
                </a:lnTo>
                <a:lnTo>
                  <a:pt x="40" y="71"/>
                </a:lnTo>
                <a:lnTo>
                  <a:pt x="42" y="71"/>
                </a:lnTo>
                <a:lnTo>
                  <a:pt x="43" y="71"/>
                </a:lnTo>
                <a:lnTo>
                  <a:pt x="43" y="67"/>
                </a:lnTo>
                <a:lnTo>
                  <a:pt x="43" y="64"/>
                </a:lnTo>
                <a:lnTo>
                  <a:pt x="47" y="62"/>
                </a:lnTo>
                <a:lnTo>
                  <a:pt x="47" y="58"/>
                </a:lnTo>
                <a:lnTo>
                  <a:pt x="49" y="58"/>
                </a:lnTo>
                <a:lnTo>
                  <a:pt x="51" y="60"/>
                </a:lnTo>
                <a:lnTo>
                  <a:pt x="53" y="58"/>
                </a:lnTo>
                <a:lnTo>
                  <a:pt x="55" y="58"/>
                </a:lnTo>
                <a:lnTo>
                  <a:pt x="57" y="58"/>
                </a:lnTo>
                <a:lnTo>
                  <a:pt x="57" y="62"/>
                </a:lnTo>
                <a:lnTo>
                  <a:pt x="55" y="64"/>
                </a:lnTo>
                <a:lnTo>
                  <a:pt x="53" y="65"/>
                </a:lnTo>
                <a:lnTo>
                  <a:pt x="57" y="65"/>
                </a:lnTo>
                <a:lnTo>
                  <a:pt x="60" y="65"/>
                </a:lnTo>
                <a:lnTo>
                  <a:pt x="62" y="67"/>
                </a:lnTo>
                <a:lnTo>
                  <a:pt x="64" y="69"/>
                </a:lnTo>
                <a:lnTo>
                  <a:pt x="62" y="73"/>
                </a:lnTo>
                <a:lnTo>
                  <a:pt x="60" y="73"/>
                </a:lnTo>
                <a:lnTo>
                  <a:pt x="59" y="77"/>
                </a:lnTo>
                <a:lnTo>
                  <a:pt x="62" y="79"/>
                </a:lnTo>
                <a:lnTo>
                  <a:pt x="62" y="77"/>
                </a:lnTo>
                <a:lnTo>
                  <a:pt x="64" y="77"/>
                </a:lnTo>
                <a:lnTo>
                  <a:pt x="66" y="79"/>
                </a:lnTo>
                <a:lnTo>
                  <a:pt x="68" y="77"/>
                </a:lnTo>
                <a:lnTo>
                  <a:pt x="70" y="80"/>
                </a:lnTo>
                <a:lnTo>
                  <a:pt x="72" y="80"/>
                </a:lnTo>
                <a:lnTo>
                  <a:pt x="74" y="82"/>
                </a:lnTo>
                <a:lnTo>
                  <a:pt x="75" y="82"/>
                </a:lnTo>
                <a:lnTo>
                  <a:pt x="79" y="84"/>
                </a:lnTo>
                <a:lnTo>
                  <a:pt x="81" y="82"/>
                </a:lnTo>
                <a:lnTo>
                  <a:pt x="83" y="79"/>
                </a:lnTo>
                <a:lnTo>
                  <a:pt x="85" y="79"/>
                </a:lnTo>
                <a:lnTo>
                  <a:pt x="87" y="77"/>
                </a:lnTo>
                <a:lnTo>
                  <a:pt x="91" y="75"/>
                </a:lnTo>
                <a:lnTo>
                  <a:pt x="91" y="75"/>
                </a:lnTo>
                <a:lnTo>
                  <a:pt x="89" y="7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329FB1A0-AAFC-4103-BC55-361FB685831D}"/>
              </a:ext>
            </a:extLst>
          </p:cNvPr>
          <p:cNvSpPr>
            <a:spLocks noEditPoints="1"/>
          </p:cNvSpPr>
          <p:nvPr/>
        </p:nvSpPr>
        <p:spPr bwMode="auto">
          <a:xfrm>
            <a:off x="4007573" y="2556248"/>
            <a:ext cx="30752" cy="30753"/>
          </a:xfrm>
          <a:custGeom>
            <a:avLst/>
            <a:gdLst>
              <a:gd name="T0" fmla="*/ 14 w 19"/>
              <a:gd name="T1" fmla="*/ 13 h 19"/>
              <a:gd name="T2" fmla="*/ 12 w 19"/>
              <a:gd name="T3" fmla="*/ 15 h 19"/>
              <a:gd name="T4" fmla="*/ 14 w 19"/>
              <a:gd name="T5" fmla="*/ 15 h 19"/>
              <a:gd name="T6" fmla="*/ 17 w 19"/>
              <a:gd name="T7" fmla="*/ 9 h 19"/>
              <a:gd name="T8" fmla="*/ 19 w 19"/>
              <a:gd name="T9" fmla="*/ 9 h 19"/>
              <a:gd name="T10" fmla="*/ 19 w 19"/>
              <a:gd name="T11" fmla="*/ 6 h 19"/>
              <a:gd name="T12" fmla="*/ 17 w 19"/>
              <a:gd name="T13" fmla="*/ 4 h 19"/>
              <a:gd name="T14" fmla="*/ 17 w 19"/>
              <a:gd name="T15" fmla="*/ 4 h 19"/>
              <a:gd name="T16" fmla="*/ 17 w 19"/>
              <a:gd name="T17" fmla="*/ 2 h 19"/>
              <a:gd name="T18" fmla="*/ 15 w 19"/>
              <a:gd name="T19" fmla="*/ 0 h 19"/>
              <a:gd name="T20" fmla="*/ 14 w 19"/>
              <a:gd name="T21" fmla="*/ 2 h 19"/>
              <a:gd name="T22" fmla="*/ 12 w 19"/>
              <a:gd name="T23" fmla="*/ 6 h 19"/>
              <a:gd name="T24" fmla="*/ 10 w 19"/>
              <a:gd name="T25" fmla="*/ 7 h 19"/>
              <a:gd name="T26" fmla="*/ 8 w 19"/>
              <a:gd name="T27" fmla="*/ 9 h 19"/>
              <a:gd name="T28" fmla="*/ 8 w 19"/>
              <a:gd name="T29" fmla="*/ 7 h 19"/>
              <a:gd name="T30" fmla="*/ 10 w 19"/>
              <a:gd name="T31" fmla="*/ 6 h 19"/>
              <a:gd name="T32" fmla="*/ 12 w 19"/>
              <a:gd name="T33" fmla="*/ 2 h 19"/>
              <a:gd name="T34" fmla="*/ 12 w 19"/>
              <a:gd name="T35" fmla="*/ 2 h 19"/>
              <a:gd name="T36" fmla="*/ 10 w 19"/>
              <a:gd name="T37" fmla="*/ 4 h 19"/>
              <a:gd name="T38" fmla="*/ 8 w 19"/>
              <a:gd name="T39" fmla="*/ 7 h 19"/>
              <a:gd name="T40" fmla="*/ 4 w 19"/>
              <a:gd name="T41" fmla="*/ 11 h 19"/>
              <a:gd name="T42" fmla="*/ 2 w 19"/>
              <a:gd name="T43" fmla="*/ 13 h 19"/>
              <a:gd name="T44" fmla="*/ 0 w 19"/>
              <a:gd name="T45" fmla="*/ 15 h 19"/>
              <a:gd name="T46" fmla="*/ 0 w 19"/>
              <a:gd name="T47" fmla="*/ 17 h 19"/>
              <a:gd name="T48" fmla="*/ 2 w 19"/>
              <a:gd name="T49" fmla="*/ 17 h 19"/>
              <a:gd name="T50" fmla="*/ 6 w 19"/>
              <a:gd name="T51" fmla="*/ 13 h 19"/>
              <a:gd name="T52" fmla="*/ 8 w 19"/>
              <a:gd name="T53" fmla="*/ 13 h 19"/>
              <a:gd name="T54" fmla="*/ 6 w 19"/>
              <a:gd name="T55" fmla="*/ 15 h 19"/>
              <a:gd name="T56" fmla="*/ 4 w 19"/>
              <a:gd name="T57" fmla="*/ 17 h 19"/>
              <a:gd name="T58" fmla="*/ 6 w 19"/>
              <a:gd name="T59" fmla="*/ 19 h 19"/>
              <a:gd name="T60" fmla="*/ 8 w 19"/>
              <a:gd name="T61" fmla="*/ 17 h 19"/>
              <a:gd name="T62" fmla="*/ 10 w 19"/>
              <a:gd name="T63" fmla="*/ 17 h 19"/>
              <a:gd name="T64" fmla="*/ 12 w 19"/>
              <a:gd name="T65" fmla="*/ 13 h 19"/>
              <a:gd name="T66" fmla="*/ 15 w 19"/>
              <a:gd name="T67" fmla="*/ 7 h 19"/>
              <a:gd name="T68" fmla="*/ 17 w 19"/>
              <a:gd name="T69" fmla="*/ 6 h 19"/>
              <a:gd name="T70" fmla="*/ 17 w 19"/>
              <a:gd name="T71" fmla="*/ 6 h 19"/>
              <a:gd name="T72" fmla="*/ 17 w 19"/>
              <a:gd name="T73" fmla="*/ 7 h 19"/>
              <a:gd name="T74" fmla="*/ 14 w 19"/>
              <a:gd name="T75" fmla="*/ 13 h 19"/>
              <a:gd name="T76" fmla="*/ 12 w 19"/>
              <a:gd name="T77" fmla="*/ 11 h 19"/>
              <a:gd name="T78" fmla="*/ 10 w 19"/>
              <a:gd name="T79" fmla="*/ 13 h 19"/>
              <a:gd name="T80" fmla="*/ 8 w 19"/>
              <a:gd name="T81" fmla="*/ 13 h 19"/>
              <a:gd name="T82" fmla="*/ 10 w 19"/>
              <a:gd name="T83" fmla="*/ 11 h 19"/>
              <a:gd name="T84" fmla="*/ 14 w 19"/>
              <a:gd name="T85" fmla="*/ 7 h 19"/>
              <a:gd name="T86" fmla="*/ 12 w 19"/>
              <a:gd name="T87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9">
                <a:moveTo>
                  <a:pt x="14" y="13"/>
                </a:moveTo>
                <a:lnTo>
                  <a:pt x="12" y="15"/>
                </a:lnTo>
                <a:lnTo>
                  <a:pt x="14" y="15"/>
                </a:lnTo>
                <a:lnTo>
                  <a:pt x="17" y="9"/>
                </a:lnTo>
                <a:lnTo>
                  <a:pt x="19" y="9"/>
                </a:lnTo>
                <a:lnTo>
                  <a:pt x="19" y="6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5" y="0"/>
                </a:lnTo>
                <a:lnTo>
                  <a:pt x="14" y="2"/>
                </a:lnTo>
                <a:lnTo>
                  <a:pt x="12" y="6"/>
                </a:lnTo>
                <a:lnTo>
                  <a:pt x="10" y="7"/>
                </a:lnTo>
                <a:lnTo>
                  <a:pt x="8" y="9"/>
                </a:lnTo>
                <a:lnTo>
                  <a:pt x="8" y="7"/>
                </a:lnTo>
                <a:lnTo>
                  <a:pt x="10" y="6"/>
                </a:lnTo>
                <a:lnTo>
                  <a:pt x="12" y="2"/>
                </a:lnTo>
                <a:lnTo>
                  <a:pt x="12" y="2"/>
                </a:lnTo>
                <a:lnTo>
                  <a:pt x="10" y="4"/>
                </a:lnTo>
                <a:lnTo>
                  <a:pt x="8" y="7"/>
                </a:lnTo>
                <a:lnTo>
                  <a:pt x="4" y="11"/>
                </a:lnTo>
                <a:lnTo>
                  <a:pt x="2" y="13"/>
                </a:lnTo>
                <a:lnTo>
                  <a:pt x="0" y="15"/>
                </a:lnTo>
                <a:lnTo>
                  <a:pt x="0" y="17"/>
                </a:lnTo>
                <a:lnTo>
                  <a:pt x="2" y="17"/>
                </a:lnTo>
                <a:lnTo>
                  <a:pt x="6" y="13"/>
                </a:lnTo>
                <a:lnTo>
                  <a:pt x="8" y="13"/>
                </a:lnTo>
                <a:lnTo>
                  <a:pt x="6" y="15"/>
                </a:lnTo>
                <a:lnTo>
                  <a:pt x="4" y="17"/>
                </a:lnTo>
                <a:lnTo>
                  <a:pt x="6" y="19"/>
                </a:lnTo>
                <a:lnTo>
                  <a:pt x="8" y="17"/>
                </a:lnTo>
                <a:lnTo>
                  <a:pt x="10" y="17"/>
                </a:lnTo>
                <a:lnTo>
                  <a:pt x="12" y="13"/>
                </a:lnTo>
                <a:lnTo>
                  <a:pt x="15" y="7"/>
                </a:lnTo>
                <a:lnTo>
                  <a:pt x="17" y="6"/>
                </a:lnTo>
                <a:lnTo>
                  <a:pt x="17" y="6"/>
                </a:lnTo>
                <a:lnTo>
                  <a:pt x="17" y="7"/>
                </a:lnTo>
                <a:lnTo>
                  <a:pt x="14" y="13"/>
                </a:lnTo>
                <a:close/>
                <a:moveTo>
                  <a:pt x="12" y="11"/>
                </a:moveTo>
                <a:lnTo>
                  <a:pt x="10" y="13"/>
                </a:lnTo>
                <a:lnTo>
                  <a:pt x="8" y="13"/>
                </a:lnTo>
                <a:lnTo>
                  <a:pt x="10" y="11"/>
                </a:lnTo>
                <a:lnTo>
                  <a:pt x="14" y="7"/>
                </a:lnTo>
                <a:lnTo>
                  <a:pt x="12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Rectangle 1296">
            <a:extLst>
              <a:ext uri="{FF2B5EF4-FFF2-40B4-BE49-F238E27FC236}">
                <a16:creationId xmlns:a16="http://schemas.microsoft.com/office/drawing/2014/main" id="{3CBC6A62-238F-434E-B387-7A510E2C4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1553" y="3820339"/>
            <a:ext cx="6474" cy="6474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C731925F-E6B1-4CF9-A02E-2F03DB4912ED}"/>
              </a:ext>
            </a:extLst>
          </p:cNvPr>
          <p:cNvSpPr>
            <a:spLocks/>
          </p:cNvSpPr>
          <p:nvPr/>
        </p:nvSpPr>
        <p:spPr bwMode="auto">
          <a:xfrm>
            <a:off x="3840862" y="3844617"/>
            <a:ext cx="59886" cy="24278"/>
          </a:xfrm>
          <a:custGeom>
            <a:avLst/>
            <a:gdLst>
              <a:gd name="T0" fmla="*/ 30 w 37"/>
              <a:gd name="T1" fmla="*/ 6 h 15"/>
              <a:gd name="T2" fmla="*/ 28 w 37"/>
              <a:gd name="T3" fmla="*/ 2 h 15"/>
              <a:gd name="T4" fmla="*/ 15 w 37"/>
              <a:gd name="T5" fmla="*/ 0 h 15"/>
              <a:gd name="T6" fmla="*/ 9 w 37"/>
              <a:gd name="T7" fmla="*/ 2 h 15"/>
              <a:gd name="T8" fmla="*/ 5 w 37"/>
              <a:gd name="T9" fmla="*/ 2 h 15"/>
              <a:gd name="T10" fmla="*/ 2 w 37"/>
              <a:gd name="T11" fmla="*/ 2 h 15"/>
              <a:gd name="T12" fmla="*/ 0 w 37"/>
              <a:gd name="T13" fmla="*/ 4 h 15"/>
              <a:gd name="T14" fmla="*/ 4 w 37"/>
              <a:gd name="T15" fmla="*/ 8 h 15"/>
              <a:gd name="T16" fmla="*/ 5 w 37"/>
              <a:gd name="T17" fmla="*/ 6 h 15"/>
              <a:gd name="T18" fmla="*/ 7 w 37"/>
              <a:gd name="T19" fmla="*/ 8 h 15"/>
              <a:gd name="T20" fmla="*/ 9 w 37"/>
              <a:gd name="T21" fmla="*/ 11 h 15"/>
              <a:gd name="T22" fmla="*/ 11 w 37"/>
              <a:gd name="T23" fmla="*/ 13 h 15"/>
              <a:gd name="T24" fmla="*/ 15 w 37"/>
              <a:gd name="T25" fmla="*/ 13 h 15"/>
              <a:gd name="T26" fmla="*/ 19 w 37"/>
              <a:gd name="T27" fmla="*/ 15 h 15"/>
              <a:gd name="T28" fmla="*/ 22 w 37"/>
              <a:gd name="T29" fmla="*/ 15 h 15"/>
              <a:gd name="T30" fmla="*/ 22 w 37"/>
              <a:gd name="T31" fmla="*/ 11 h 15"/>
              <a:gd name="T32" fmla="*/ 24 w 37"/>
              <a:gd name="T33" fmla="*/ 11 h 15"/>
              <a:gd name="T34" fmla="*/ 26 w 37"/>
              <a:gd name="T35" fmla="*/ 13 h 15"/>
              <a:gd name="T36" fmla="*/ 28 w 37"/>
              <a:gd name="T37" fmla="*/ 13 h 15"/>
              <a:gd name="T38" fmla="*/ 30 w 37"/>
              <a:gd name="T39" fmla="*/ 9 h 15"/>
              <a:gd name="T40" fmla="*/ 32 w 37"/>
              <a:gd name="T41" fmla="*/ 11 h 15"/>
              <a:gd name="T42" fmla="*/ 37 w 37"/>
              <a:gd name="T43" fmla="*/ 11 h 15"/>
              <a:gd name="T44" fmla="*/ 37 w 37"/>
              <a:gd name="T45" fmla="*/ 9 h 15"/>
              <a:gd name="T46" fmla="*/ 36 w 37"/>
              <a:gd name="T47" fmla="*/ 8 h 15"/>
              <a:gd name="T48" fmla="*/ 30 w 37"/>
              <a:gd name="T49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" h="15">
                <a:moveTo>
                  <a:pt x="30" y="6"/>
                </a:moveTo>
                <a:lnTo>
                  <a:pt x="28" y="2"/>
                </a:lnTo>
                <a:lnTo>
                  <a:pt x="15" y="0"/>
                </a:lnTo>
                <a:lnTo>
                  <a:pt x="9" y="2"/>
                </a:lnTo>
                <a:lnTo>
                  <a:pt x="5" y="2"/>
                </a:lnTo>
                <a:lnTo>
                  <a:pt x="2" y="2"/>
                </a:lnTo>
                <a:lnTo>
                  <a:pt x="0" y="4"/>
                </a:lnTo>
                <a:lnTo>
                  <a:pt x="4" y="8"/>
                </a:lnTo>
                <a:lnTo>
                  <a:pt x="5" y="6"/>
                </a:lnTo>
                <a:lnTo>
                  <a:pt x="7" y="8"/>
                </a:lnTo>
                <a:lnTo>
                  <a:pt x="9" y="11"/>
                </a:lnTo>
                <a:lnTo>
                  <a:pt x="11" y="13"/>
                </a:lnTo>
                <a:lnTo>
                  <a:pt x="15" y="13"/>
                </a:lnTo>
                <a:lnTo>
                  <a:pt x="19" y="15"/>
                </a:lnTo>
                <a:lnTo>
                  <a:pt x="22" y="15"/>
                </a:lnTo>
                <a:lnTo>
                  <a:pt x="22" y="11"/>
                </a:lnTo>
                <a:lnTo>
                  <a:pt x="24" y="11"/>
                </a:lnTo>
                <a:lnTo>
                  <a:pt x="26" y="13"/>
                </a:lnTo>
                <a:lnTo>
                  <a:pt x="28" y="13"/>
                </a:lnTo>
                <a:lnTo>
                  <a:pt x="30" y="9"/>
                </a:lnTo>
                <a:lnTo>
                  <a:pt x="32" y="11"/>
                </a:lnTo>
                <a:lnTo>
                  <a:pt x="37" y="11"/>
                </a:lnTo>
                <a:lnTo>
                  <a:pt x="37" y="9"/>
                </a:lnTo>
                <a:lnTo>
                  <a:pt x="36" y="8"/>
                </a:lnTo>
                <a:lnTo>
                  <a:pt x="30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41D05364-DCDB-47E9-A786-E2E16921C19D}"/>
              </a:ext>
            </a:extLst>
          </p:cNvPr>
          <p:cNvSpPr>
            <a:spLocks/>
          </p:cNvSpPr>
          <p:nvPr/>
        </p:nvSpPr>
        <p:spPr bwMode="auto">
          <a:xfrm>
            <a:off x="3980058" y="3830050"/>
            <a:ext cx="9711" cy="8093"/>
          </a:xfrm>
          <a:custGeom>
            <a:avLst/>
            <a:gdLst>
              <a:gd name="T0" fmla="*/ 6 w 6"/>
              <a:gd name="T1" fmla="*/ 5 h 5"/>
              <a:gd name="T2" fmla="*/ 6 w 6"/>
              <a:gd name="T3" fmla="*/ 3 h 5"/>
              <a:gd name="T4" fmla="*/ 2 w 6"/>
              <a:gd name="T5" fmla="*/ 0 h 5"/>
              <a:gd name="T6" fmla="*/ 0 w 6"/>
              <a:gd name="T7" fmla="*/ 2 h 5"/>
              <a:gd name="T8" fmla="*/ 2 w 6"/>
              <a:gd name="T9" fmla="*/ 3 h 5"/>
              <a:gd name="T10" fmla="*/ 6 w 6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6" y="5"/>
                </a:moveTo>
                <a:lnTo>
                  <a:pt x="6" y="3"/>
                </a:ln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  <a:lnTo>
                  <a:pt x="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B9012AC4-DEF2-41A0-8C87-67C9CCD50921}"/>
              </a:ext>
            </a:extLst>
          </p:cNvPr>
          <p:cNvSpPr>
            <a:spLocks/>
          </p:cNvSpPr>
          <p:nvPr/>
        </p:nvSpPr>
        <p:spPr bwMode="auto">
          <a:xfrm>
            <a:off x="3947687" y="3805772"/>
            <a:ext cx="76072" cy="53412"/>
          </a:xfrm>
          <a:custGeom>
            <a:avLst/>
            <a:gdLst>
              <a:gd name="T0" fmla="*/ 43 w 47"/>
              <a:gd name="T1" fmla="*/ 26 h 33"/>
              <a:gd name="T2" fmla="*/ 43 w 47"/>
              <a:gd name="T3" fmla="*/ 24 h 33"/>
              <a:gd name="T4" fmla="*/ 43 w 47"/>
              <a:gd name="T5" fmla="*/ 20 h 33"/>
              <a:gd name="T6" fmla="*/ 41 w 47"/>
              <a:gd name="T7" fmla="*/ 17 h 33"/>
              <a:gd name="T8" fmla="*/ 43 w 47"/>
              <a:gd name="T9" fmla="*/ 17 h 33"/>
              <a:gd name="T10" fmla="*/ 45 w 47"/>
              <a:gd name="T11" fmla="*/ 15 h 33"/>
              <a:gd name="T12" fmla="*/ 47 w 47"/>
              <a:gd name="T13" fmla="*/ 11 h 33"/>
              <a:gd name="T14" fmla="*/ 45 w 47"/>
              <a:gd name="T15" fmla="*/ 9 h 33"/>
              <a:gd name="T16" fmla="*/ 47 w 47"/>
              <a:gd name="T17" fmla="*/ 5 h 33"/>
              <a:gd name="T18" fmla="*/ 45 w 47"/>
              <a:gd name="T19" fmla="*/ 3 h 33"/>
              <a:gd name="T20" fmla="*/ 45 w 47"/>
              <a:gd name="T21" fmla="*/ 3 h 33"/>
              <a:gd name="T22" fmla="*/ 43 w 47"/>
              <a:gd name="T23" fmla="*/ 3 h 33"/>
              <a:gd name="T24" fmla="*/ 39 w 47"/>
              <a:gd name="T25" fmla="*/ 3 h 33"/>
              <a:gd name="T26" fmla="*/ 37 w 47"/>
              <a:gd name="T27" fmla="*/ 2 h 33"/>
              <a:gd name="T28" fmla="*/ 30 w 47"/>
              <a:gd name="T29" fmla="*/ 0 h 33"/>
              <a:gd name="T30" fmla="*/ 28 w 47"/>
              <a:gd name="T31" fmla="*/ 2 h 33"/>
              <a:gd name="T32" fmla="*/ 24 w 47"/>
              <a:gd name="T33" fmla="*/ 0 h 33"/>
              <a:gd name="T34" fmla="*/ 19 w 47"/>
              <a:gd name="T35" fmla="*/ 0 h 33"/>
              <a:gd name="T36" fmla="*/ 19 w 47"/>
              <a:gd name="T37" fmla="*/ 2 h 33"/>
              <a:gd name="T38" fmla="*/ 20 w 47"/>
              <a:gd name="T39" fmla="*/ 3 h 33"/>
              <a:gd name="T40" fmla="*/ 30 w 47"/>
              <a:gd name="T41" fmla="*/ 7 h 33"/>
              <a:gd name="T42" fmla="*/ 30 w 47"/>
              <a:gd name="T43" fmla="*/ 9 h 33"/>
              <a:gd name="T44" fmla="*/ 30 w 47"/>
              <a:gd name="T45" fmla="*/ 11 h 33"/>
              <a:gd name="T46" fmla="*/ 30 w 47"/>
              <a:gd name="T47" fmla="*/ 15 h 33"/>
              <a:gd name="T48" fmla="*/ 30 w 47"/>
              <a:gd name="T49" fmla="*/ 18 h 33"/>
              <a:gd name="T50" fmla="*/ 34 w 47"/>
              <a:gd name="T51" fmla="*/ 18 h 33"/>
              <a:gd name="T52" fmla="*/ 37 w 47"/>
              <a:gd name="T53" fmla="*/ 22 h 33"/>
              <a:gd name="T54" fmla="*/ 37 w 47"/>
              <a:gd name="T55" fmla="*/ 24 h 33"/>
              <a:gd name="T56" fmla="*/ 30 w 47"/>
              <a:gd name="T57" fmla="*/ 24 h 33"/>
              <a:gd name="T58" fmla="*/ 28 w 47"/>
              <a:gd name="T59" fmla="*/ 26 h 33"/>
              <a:gd name="T60" fmla="*/ 26 w 47"/>
              <a:gd name="T61" fmla="*/ 24 h 33"/>
              <a:gd name="T62" fmla="*/ 22 w 47"/>
              <a:gd name="T63" fmla="*/ 24 h 33"/>
              <a:gd name="T64" fmla="*/ 19 w 47"/>
              <a:gd name="T65" fmla="*/ 22 h 33"/>
              <a:gd name="T66" fmla="*/ 15 w 47"/>
              <a:gd name="T67" fmla="*/ 24 h 33"/>
              <a:gd name="T68" fmla="*/ 15 w 47"/>
              <a:gd name="T69" fmla="*/ 22 h 33"/>
              <a:gd name="T70" fmla="*/ 13 w 47"/>
              <a:gd name="T71" fmla="*/ 22 h 33"/>
              <a:gd name="T72" fmla="*/ 7 w 47"/>
              <a:gd name="T73" fmla="*/ 24 h 33"/>
              <a:gd name="T74" fmla="*/ 5 w 47"/>
              <a:gd name="T75" fmla="*/ 20 h 33"/>
              <a:gd name="T76" fmla="*/ 2 w 47"/>
              <a:gd name="T77" fmla="*/ 22 h 33"/>
              <a:gd name="T78" fmla="*/ 0 w 47"/>
              <a:gd name="T79" fmla="*/ 26 h 33"/>
              <a:gd name="T80" fmla="*/ 2 w 47"/>
              <a:gd name="T81" fmla="*/ 28 h 33"/>
              <a:gd name="T82" fmla="*/ 5 w 47"/>
              <a:gd name="T83" fmla="*/ 28 h 33"/>
              <a:gd name="T84" fmla="*/ 9 w 47"/>
              <a:gd name="T85" fmla="*/ 33 h 33"/>
              <a:gd name="T86" fmla="*/ 11 w 47"/>
              <a:gd name="T87" fmla="*/ 33 h 33"/>
              <a:gd name="T88" fmla="*/ 11 w 47"/>
              <a:gd name="T89" fmla="*/ 30 h 33"/>
              <a:gd name="T90" fmla="*/ 13 w 47"/>
              <a:gd name="T91" fmla="*/ 30 h 33"/>
              <a:gd name="T92" fmla="*/ 20 w 47"/>
              <a:gd name="T93" fmla="*/ 30 h 33"/>
              <a:gd name="T94" fmla="*/ 24 w 47"/>
              <a:gd name="T95" fmla="*/ 32 h 33"/>
              <a:gd name="T96" fmla="*/ 32 w 47"/>
              <a:gd name="T97" fmla="*/ 32 h 33"/>
              <a:gd name="T98" fmla="*/ 34 w 47"/>
              <a:gd name="T99" fmla="*/ 30 h 33"/>
              <a:gd name="T100" fmla="*/ 37 w 47"/>
              <a:gd name="T101" fmla="*/ 32 h 33"/>
              <a:gd name="T102" fmla="*/ 39 w 47"/>
              <a:gd name="T103" fmla="*/ 32 h 33"/>
              <a:gd name="T104" fmla="*/ 39 w 47"/>
              <a:gd name="T105" fmla="*/ 30 h 33"/>
              <a:gd name="T106" fmla="*/ 43 w 47"/>
              <a:gd name="T10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7" h="33">
                <a:moveTo>
                  <a:pt x="43" y="26"/>
                </a:moveTo>
                <a:lnTo>
                  <a:pt x="43" y="24"/>
                </a:lnTo>
                <a:lnTo>
                  <a:pt x="43" y="20"/>
                </a:lnTo>
                <a:lnTo>
                  <a:pt x="41" y="17"/>
                </a:lnTo>
                <a:lnTo>
                  <a:pt x="43" y="17"/>
                </a:lnTo>
                <a:lnTo>
                  <a:pt x="45" y="15"/>
                </a:lnTo>
                <a:lnTo>
                  <a:pt x="47" y="11"/>
                </a:lnTo>
                <a:lnTo>
                  <a:pt x="45" y="9"/>
                </a:lnTo>
                <a:lnTo>
                  <a:pt x="47" y="5"/>
                </a:lnTo>
                <a:lnTo>
                  <a:pt x="45" y="3"/>
                </a:lnTo>
                <a:lnTo>
                  <a:pt x="45" y="3"/>
                </a:lnTo>
                <a:lnTo>
                  <a:pt x="43" y="3"/>
                </a:lnTo>
                <a:lnTo>
                  <a:pt x="39" y="3"/>
                </a:lnTo>
                <a:lnTo>
                  <a:pt x="37" y="2"/>
                </a:lnTo>
                <a:lnTo>
                  <a:pt x="30" y="0"/>
                </a:lnTo>
                <a:lnTo>
                  <a:pt x="28" y="2"/>
                </a:lnTo>
                <a:lnTo>
                  <a:pt x="24" y="0"/>
                </a:lnTo>
                <a:lnTo>
                  <a:pt x="19" y="0"/>
                </a:lnTo>
                <a:lnTo>
                  <a:pt x="19" y="2"/>
                </a:lnTo>
                <a:lnTo>
                  <a:pt x="20" y="3"/>
                </a:lnTo>
                <a:lnTo>
                  <a:pt x="30" y="7"/>
                </a:lnTo>
                <a:lnTo>
                  <a:pt x="30" y="9"/>
                </a:lnTo>
                <a:lnTo>
                  <a:pt x="30" y="11"/>
                </a:lnTo>
                <a:lnTo>
                  <a:pt x="30" y="15"/>
                </a:lnTo>
                <a:lnTo>
                  <a:pt x="30" y="18"/>
                </a:lnTo>
                <a:lnTo>
                  <a:pt x="34" y="18"/>
                </a:lnTo>
                <a:lnTo>
                  <a:pt x="37" y="22"/>
                </a:lnTo>
                <a:lnTo>
                  <a:pt x="37" y="24"/>
                </a:lnTo>
                <a:lnTo>
                  <a:pt x="30" y="24"/>
                </a:lnTo>
                <a:lnTo>
                  <a:pt x="28" y="26"/>
                </a:lnTo>
                <a:lnTo>
                  <a:pt x="26" y="24"/>
                </a:lnTo>
                <a:lnTo>
                  <a:pt x="22" y="24"/>
                </a:lnTo>
                <a:lnTo>
                  <a:pt x="19" y="22"/>
                </a:lnTo>
                <a:lnTo>
                  <a:pt x="15" y="24"/>
                </a:lnTo>
                <a:lnTo>
                  <a:pt x="15" y="22"/>
                </a:lnTo>
                <a:lnTo>
                  <a:pt x="13" y="22"/>
                </a:lnTo>
                <a:lnTo>
                  <a:pt x="7" y="24"/>
                </a:lnTo>
                <a:lnTo>
                  <a:pt x="5" y="20"/>
                </a:lnTo>
                <a:lnTo>
                  <a:pt x="2" y="22"/>
                </a:lnTo>
                <a:lnTo>
                  <a:pt x="0" y="26"/>
                </a:lnTo>
                <a:lnTo>
                  <a:pt x="2" y="28"/>
                </a:lnTo>
                <a:lnTo>
                  <a:pt x="5" y="28"/>
                </a:lnTo>
                <a:lnTo>
                  <a:pt x="9" y="33"/>
                </a:lnTo>
                <a:lnTo>
                  <a:pt x="11" y="33"/>
                </a:lnTo>
                <a:lnTo>
                  <a:pt x="11" y="30"/>
                </a:lnTo>
                <a:lnTo>
                  <a:pt x="13" y="30"/>
                </a:lnTo>
                <a:lnTo>
                  <a:pt x="20" y="30"/>
                </a:lnTo>
                <a:lnTo>
                  <a:pt x="24" y="32"/>
                </a:lnTo>
                <a:lnTo>
                  <a:pt x="32" y="32"/>
                </a:lnTo>
                <a:lnTo>
                  <a:pt x="34" y="30"/>
                </a:lnTo>
                <a:lnTo>
                  <a:pt x="37" y="32"/>
                </a:lnTo>
                <a:lnTo>
                  <a:pt x="39" y="32"/>
                </a:lnTo>
                <a:lnTo>
                  <a:pt x="39" y="30"/>
                </a:lnTo>
                <a:lnTo>
                  <a:pt x="43" y="2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60772DB1-FDDA-4648-94CC-F7FFAD2AD2A0}"/>
              </a:ext>
            </a:extLst>
          </p:cNvPr>
          <p:cNvSpPr>
            <a:spLocks/>
          </p:cNvSpPr>
          <p:nvPr/>
        </p:nvSpPr>
        <p:spPr bwMode="auto">
          <a:xfrm>
            <a:off x="3989769" y="3796060"/>
            <a:ext cx="16186" cy="6474"/>
          </a:xfrm>
          <a:custGeom>
            <a:avLst/>
            <a:gdLst>
              <a:gd name="T0" fmla="*/ 10 w 10"/>
              <a:gd name="T1" fmla="*/ 4 h 4"/>
              <a:gd name="T2" fmla="*/ 4 w 10"/>
              <a:gd name="T3" fmla="*/ 0 h 4"/>
              <a:gd name="T4" fmla="*/ 0 w 10"/>
              <a:gd name="T5" fmla="*/ 2 h 4"/>
              <a:gd name="T6" fmla="*/ 4 w 10"/>
              <a:gd name="T7" fmla="*/ 4 h 4"/>
              <a:gd name="T8" fmla="*/ 10 w 10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4">
                <a:moveTo>
                  <a:pt x="10" y="4"/>
                </a:moveTo>
                <a:lnTo>
                  <a:pt x="4" y="0"/>
                </a:lnTo>
                <a:lnTo>
                  <a:pt x="0" y="2"/>
                </a:lnTo>
                <a:lnTo>
                  <a:pt x="4" y="4"/>
                </a:lnTo>
                <a:lnTo>
                  <a:pt x="1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6B244DCD-414C-4CDA-BF96-79A43D2E15E8}"/>
              </a:ext>
            </a:extLst>
          </p:cNvPr>
          <p:cNvSpPr>
            <a:spLocks/>
          </p:cNvSpPr>
          <p:nvPr/>
        </p:nvSpPr>
        <p:spPr bwMode="auto">
          <a:xfrm>
            <a:off x="3669296" y="3708658"/>
            <a:ext cx="286484" cy="101969"/>
          </a:xfrm>
          <a:custGeom>
            <a:avLst/>
            <a:gdLst>
              <a:gd name="T0" fmla="*/ 160 w 177"/>
              <a:gd name="T1" fmla="*/ 60 h 63"/>
              <a:gd name="T2" fmla="*/ 164 w 177"/>
              <a:gd name="T3" fmla="*/ 60 h 63"/>
              <a:gd name="T4" fmla="*/ 172 w 177"/>
              <a:gd name="T5" fmla="*/ 58 h 63"/>
              <a:gd name="T6" fmla="*/ 177 w 177"/>
              <a:gd name="T7" fmla="*/ 54 h 63"/>
              <a:gd name="T8" fmla="*/ 174 w 177"/>
              <a:gd name="T9" fmla="*/ 52 h 63"/>
              <a:gd name="T10" fmla="*/ 164 w 177"/>
              <a:gd name="T11" fmla="*/ 45 h 63"/>
              <a:gd name="T12" fmla="*/ 153 w 177"/>
              <a:gd name="T13" fmla="*/ 43 h 63"/>
              <a:gd name="T14" fmla="*/ 157 w 177"/>
              <a:gd name="T15" fmla="*/ 37 h 63"/>
              <a:gd name="T16" fmla="*/ 151 w 177"/>
              <a:gd name="T17" fmla="*/ 37 h 63"/>
              <a:gd name="T18" fmla="*/ 142 w 177"/>
              <a:gd name="T19" fmla="*/ 33 h 63"/>
              <a:gd name="T20" fmla="*/ 138 w 177"/>
              <a:gd name="T21" fmla="*/ 32 h 63"/>
              <a:gd name="T22" fmla="*/ 130 w 177"/>
              <a:gd name="T23" fmla="*/ 32 h 63"/>
              <a:gd name="T24" fmla="*/ 130 w 177"/>
              <a:gd name="T25" fmla="*/ 28 h 63"/>
              <a:gd name="T26" fmla="*/ 128 w 177"/>
              <a:gd name="T27" fmla="*/ 30 h 63"/>
              <a:gd name="T28" fmla="*/ 119 w 177"/>
              <a:gd name="T29" fmla="*/ 26 h 63"/>
              <a:gd name="T30" fmla="*/ 111 w 177"/>
              <a:gd name="T31" fmla="*/ 20 h 63"/>
              <a:gd name="T32" fmla="*/ 98 w 177"/>
              <a:gd name="T33" fmla="*/ 17 h 63"/>
              <a:gd name="T34" fmla="*/ 93 w 177"/>
              <a:gd name="T35" fmla="*/ 11 h 63"/>
              <a:gd name="T36" fmla="*/ 87 w 177"/>
              <a:gd name="T37" fmla="*/ 7 h 63"/>
              <a:gd name="T38" fmla="*/ 72 w 177"/>
              <a:gd name="T39" fmla="*/ 3 h 63"/>
              <a:gd name="T40" fmla="*/ 63 w 177"/>
              <a:gd name="T41" fmla="*/ 3 h 63"/>
              <a:gd name="T42" fmla="*/ 53 w 177"/>
              <a:gd name="T43" fmla="*/ 0 h 63"/>
              <a:gd name="T44" fmla="*/ 42 w 177"/>
              <a:gd name="T45" fmla="*/ 2 h 63"/>
              <a:gd name="T46" fmla="*/ 27 w 177"/>
              <a:gd name="T47" fmla="*/ 5 h 63"/>
              <a:gd name="T48" fmla="*/ 17 w 177"/>
              <a:gd name="T49" fmla="*/ 9 h 63"/>
              <a:gd name="T50" fmla="*/ 12 w 177"/>
              <a:gd name="T51" fmla="*/ 13 h 63"/>
              <a:gd name="T52" fmla="*/ 14 w 177"/>
              <a:gd name="T53" fmla="*/ 20 h 63"/>
              <a:gd name="T54" fmla="*/ 10 w 177"/>
              <a:gd name="T55" fmla="*/ 20 h 63"/>
              <a:gd name="T56" fmla="*/ 2 w 177"/>
              <a:gd name="T57" fmla="*/ 22 h 63"/>
              <a:gd name="T58" fmla="*/ 4 w 177"/>
              <a:gd name="T59" fmla="*/ 26 h 63"/>
              <a:gd name="T60" fmla="*/ 10 w 177"/>
              <a:gd name="T61" fmla="*/ 22 h 63"/>
              <a:gd name="T62" fmla="*/ 14 w 177"/>
              <a:gd name="T63" fmla="*/ 24 h 63"/>
              <a:gd name="T64" fmla="*/ 19 w 177"/>
              <a:gd name="T65" fmla="*/ 18 h 63"/>
              <a:gd name="T66" fmla="*/ 25 w 177"/>
              <a:gd name="T67" fmla="*/ 17 h 63"/>
              <a:gd name="T68" fmla="*/ 30 w 177"/>
              <a:gd name="T69" fmla="*/ 18 h 63"/>
              <a:gd name="T70" fmla="*/ 38 w 177"/>
              <a:gd name="T71" fmla="*/ 11 h 63"/>
              <a:gd name="T72" fmla="*/ 46 w 177"/>
              <a:gd name="T73" fmla="*/ 11 h 63"/>
              <a:gd name="T74" fmla="*/ 55 w 177"/>
              <a:gd name="T75" fmla="*/ 11 h 63"/>
              <a:gd name="T76" fmla="*/ 55 w 177"/>
              <a:gd name="T77" fmla="*/ 15 h 63"/>
              <a:gd name="T78" fmla="*/ 49 w 177"/>
              <a:gd name="T79" fmla="*/ 17 h 63"/>
              <a:gd name="T80" fmla="*/ 63 w 177"/>
              <a:gd name="T81" fmla="*/ 18 h 63"/>
              <a:gd name="T82" fmla="*/ 66 w 177"/>
              <a:gd name="T83" fmla="*/ 18 h 63"/>
              <a:gd name="T84" fmla="*/ 74 w 177"/>
              <a:gd name="T85" fmla="*/ 22 h 63"/>
              <a:gd name="T86" fmla="*/ 78 w 177"/>
              <a:gd name="T87" fmla="*/ 20 h 63"/>
              <a:gd name="T88" fmla="*/ 79 w 177"/>
              <a:gd name="T89" fmla="*/ 22 h 63"/>
              <a:gd name="T90" fmla="*/ 89 w 177"/>
              <a:gd name="T91" fmla="*/ 28 h 63"/>
              <a:gd name="T92" fmla="*/ 95 w 177"/>
              <a:gd name="T93" fmla="*/ 30 h 63"/>
              <a:gd name="T94" fmla="*/ 100 w 177"/>
              <a:gd name="T95" fmla="*/ 30 h 63"/>
              <a:gd name="T96" fmla="*/ 106 w 177"/>
              <a:gd name="T97" fmla="*/ 28 h 63"/>
              <a:gd name="T98" fmla="*/ 115 w 177"/>
              <a:gd name="T99" fmla="*/ 45 h 63"/>
              <a:gd name="T100" fmla="*/ 119 w 177"/>
              <a:gd name="T101" fmla="*/ 45 h 63"/>
              <a:gd name="T102" fmla="*/ 128 w 177"/>
              <a:gd name="T103" fmla="*/ 47 h 63"/>
              <a:gd name="T104" fmla="*/ 132 w 177"/>
              <a:gd name="T105" fmla="*/ 48 h 63"/>
              <a:gd name="T106" fmla="*/ 127 w 177"/>
              <a:gd name="T107" fmla="*/ 54 h 63"/>
              <a:gd name="T108" fmla="*/ 121 w 177"/>
              <a:gd name="T109" fmla="*/ 62 h 63"/>
              <a:gd name="T110" fmla="*/ 130 w 177"/>
              <a:gd name="T111" fmla="*/ 60 h 63"/>
              <a:gd name="T112" fmla="*/ 142 w 177"/>
              <a:gd name="T113" fmla="*/ 60 h 63"/>
              <a:gd name="T114" fmla="*/ 153 w 177"/>
              <a:gd name="T115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7" h="63">
                <a:moveTo>
                  <a:pt x="153" y="63"/>
                </a:moveTo>
                <a:lnTo>
                  <a:pt x="160" y="60"/>
                </a:lnTo>
                <a:lnTo>
                  <a:pt x="162" y="58"/>
                </a:lnTo>
                <a:lnTo>
                  <a:pt x="164" y="60"/>
                </a:lnTo>
                <a:lnTo>
                  <a:pt x="166" y="58"/>
                </a:lnTo>
                <a:lnTo>
                  <a:pt x="172" y="58"/>
                </a:lnTo>
                <a:lnTo>
                  <a:pt x="176" y="56"/>
                </a:lnTo>
                <a:lnTo>
                  <a:pt x="177" y="54"/>
                </a:lnTo>
                <a:lnTo>
                  <a:pt x="177" y="52"/>
                </a:lnTo>
                <a:lnTo>
                  <a:pt x="174" y="52"/>
                </a:lnTo>
                <a:lnTo>
                  <a:pt x="172" y="47"/>
                </a:lnTo>
                <a:lnTo>
                  <a:pt x="164" y="45"/>
                </a:lnTo>
                <a:lnTo>
                  <a:pt x="155" y="45"/>
                </a:lnTo>
                <a:lnTo>
                  <a:pt x="153" y="43"/>
                </a:lnTo>
                <a:lnTo>
                  <a:pt x="155" y="41"/>
                </a:lnTo>
                <a:lnTo>
                  <a:pt x="157" y="37"/>
                </a:lnTo>
                <a:lnTo>
                  <a:pt x="155" y="37"/>
                </a:lnTo>
                <a:lnTo>
                  <a:pt x="151" y="37"/>
                </a:lnTo>
                <a:lnTo>
                  <a:pt x="149" y="37"/>
                </a:lnTo>
                <a:lnTo>
                  <a:pt x="142" y="33"/>
                </a:lnTo>
                <a:lnTo>
                  <a:pt x="142" y="35"/>
                </a:lnTo>
                <a:lnTo>
                  <a:pt x="138" y="32"/>
                </a:lnTo>
                <a:lnTo>
                  <a:pt x="134" y="30"/>
                </a:lnTo>
                <a:lnTo>
                  <a:pt x="130" y="32"/>
                </a:lnTo>
                <a:lnTo>
                  <a:pt x="130" y="30"/>
                </a:lnTo>
                <a:lnTo>
                  <a:pt x="130" y="28"/>
                </a:lnTo>
                <a:lnTo>
                  <a:pt x="128" y="28"/>
                </a:lnTo>
                <a:lnTo>
                  <a:pt x="128" y="30"/>
                </a:lnTo>
                <a:lnTo>
                  <a:pt x="127" y="28"/>
                </a:lnTo>
                <a:lnTo>
                  <a:pt x="119" y="26"/>
                </a:lnTo>
                <a:lnTo>
                  <a:pt x="115" y="22"/>
                </a:lnTo>
                <a:lnTo>
                  <a:pt x="111" y="20"/>
                </a:lnTo>
                <a:lnTo>
                  <a:pt x="108" y="17"/>
                </a:lnTo>
                <a:lnTo>
                  <a:pt x="98" y="17"/>
                </a:lnTo>
                <a:lnTo>
                  <a:pt x="95" y="15"/>
                </a:lnTo>
                <a:lnTo>
                  <a:pt x="93" y="11"/>
                </a:lnTo>
                <a:lnTo>
                  <a:pt x="89" y="7"/>
                </a:lnTo>
                <a:lnTo>
                  <a:pt x="87" y="7"/>
                </a:lnTo>
                <a:lnTo>
                  <a:pt x="85" y="5"/>
                </a:lnTo>
                <a:lnTo>
                  <a:pt x="72" y="3"/>
                </a:lnTo>
                <a:lnTo>
                  <a:pt x="68" y="5"/>
                </a:lnTo>
                <a:lnTo>
                  <a:pt x="63" y="3"/>
                </a:lnTo>
                <a:lnTo>
                  <a:pt x="61" y="2"/>
                </a:lnTo>
                <a:lnTo>
                  <a:pt x="53" y="0"/>
                </a:lnTo>
                <a:lnTo>
                  <a:pt x="46" y="0"/>
                </a:lnTo>
                <a:lnTo>
                  <a:pt x="42" y="2"/>
                </a:lnTo>
                <a:lnTo>
                  <a:pt x="34" y="3"/>
                </a:lnTo>
                <a:lnTo>
                  <a:pt x="27" y="5"/>
                </a:lnTo>
                <a:lnTo>
                  <a:pt x="25" y="7"/>
                </a:lnTo>
                <a:lnTo>
                  <a:pt x="17" y="9"/>
                </a:lnTo>
                <a:lnTo>
                  <a:pt x="15" y="11"/>
                </a:lnTo>
                <a:lnTo>
                  <a:pt x="12" y="13"/>
                </a:lnTo>
                <a:lnTo>
                  <a:pt x="12" y="17"/>
                </a:lnTo>
                <a:lnTo>
                  <a:pt x="14" y="20"/>
                </a:lnTo>
                <a:lnTo>
                  <a:pt x="12" y="20"/>
                </a:lnTo>
                <a:lnTo>
                  <a:pt x="10" y="20"/>
                </a:lnTo>
                <a:lnTo>
                  <a:pt x="4" y="22"/>
                </a:lnTo>
                <a:lnTo>
                  <a:pt x="2" y="22"/>
                </a:lnTo>
                <a:lnTo>
                  <a:pt x="0" y="24"/>
                </a:lnTo>
                <a:lnTo>
                  <a:pt x="4" y="26"/>
                </a:lnTo>
                <a:lnTo>
                  <a:pt x="8" y="22"/>
                </a:lnTo>
                <a:lnTo>
                  <a:pt x="10" y="22"/>
                </a:lnTo>
                <a:lnTo>
                  <a:pt x="10" y="26"/>
                </a:lnTo>
                <a:lnTo>
                  <a:pt x="14" y="24"/>
                </a:lnTo>
                <a:lnTo>
                  <a:pt x="15" y="22"/>
                </a:lnTo>
                <a:lnTo>
                  <a:pt x="19" y="18"/>
                </a:lnTo>
                <a:lnTo>
                  <a:pt x="23" y="18"/>
                </a:lnTo>
                <a:lnTo>
                  <a:pt x="25" y="17"/>
                </a:lnTo>
                <a:lnTo>
                  <a:pt x="27" y="18"/>
                </a:lnTo>
                <a:lnTo>
                  <a:pt x="30" y="18"/>
                </a:lnTo>
                <a:lnTo>
                  <a:pt x="36" y="13"/>
                </a:lnTo>
                <a:lnTo>
                  <a:pt x="38" y="11"/>
                </a:lnTo>
                <a:lnTo>
                  <a:pt x="40" y="9"/>
                </a:lnTo>
                <a:lnTo>
                  <a:pt x="46" y="11"/>
                </a:lnTo>
                <a:lnTo>
                  <a:pt x="47" y="11"/>
                </a:lnTo>
                <a:lnTo>
                  <a:pt x="55" y="11"/>
                </a:lnTo>
                <a:lnTo>
                  <a:pt x="57" y="13"/>
                </a:lnTo>
                <a:lnTo>
                  <a:pt x="55" y="15"/>
                </a:lnTo>
                <a:lnTo>
                  <a:pt x="51" y="15"/>
                </a:lnTo>
                <a:lnTo>
                  <a:pt x="49" y="17"/>
                </a:lnTo>
                <a:lnTo>
                  <a:pt x="51" y="18"/>
                </a:lnTo>
                <a:lnTo>
                  <a:pt x="63" y="18"/>
                </a:lnTo>
                <a:lnTo>
                  <a:pt x="64" y="18"/>
                </a:lnTo>
                <a:lnTo>
                  <a:pt x="66" y="18"/>
                </a:lnTo>
                <a:lnTo>
                  <a:pt x="70" y="20"/>
                </a:lnTo>
                <a:lnTo>
                  <a:pt x="74" y="22"/>
                </a:lnTo>
                <a:lnTo>
                  <a:pt x="76" y="22"/>
                </a:lnTo>
                <a:lnTo>
                  <a:pt x="78" y="20"/>
                </a:lnTo>
                <a:lnTo>
                  <a:pt x="79" y="20"/>
                </a:lnTo>
                <a:lnTo>
                  <a:pt x="79" y="22"/>
                </a:lnTo>
                <a:lnTo>
                  <a:pt x="85" y="26"/>
                </a:lnTo>
                <a:lnTo>
                  <a:pt x="89" y="28"/>
                </a:lnTo>
                <a:lnTo>
                  <a:pt x="91" y="26"/>
                </a:lnTo>
                <a:lnTo>
                  <a:pt x="95" y="30"/>
                </a:lnTo>
                <a:lnTo>
                  <a:pt x="98" y="28"/>
                </a:lnTo>
                <a:lnTo>
                  <a:pt x="100" y="30"/>
                </a:lnTo>
                <a:lnTo>
                  <a:pt x="104" y="28"/>
                </a:lnTo>
                <a:lnTo>
                  <a:pt x="106" y="28"/>
                </a:lnTo>
                <a:lnTo>
                  <a:pt x="110" y="39"/>
                </a:lnTo>
                <a:lnTo>
                  <a:pt x="115" y="45"/>
                </a:lnTo>
                <a:lnTo>
                  <a:pt x="117" y="45"/>
                </a:lnTo>
                <a:lnTo>
                  <a:pt x="119" y="45"/>
                </a:lnTo>
                <a:lnTo>
                  <a:pt x="123" y="47"/>
                </a:lnTo>
                <a:lnTo>
                  <a:pt x="128" y="47"/>
                </a:lnTo>
                <a:lnTo>
                  <a:pt x="128" y="48"/>
                </a:lnTo>
                <a:lnTo>
                  <a:pt x="132" y="48"/>
                </a:lnTo>
                <a:lnTo>
                  <a:pt x="132" y="52"/>
                </a:lnTo>
                <a:lnTo>
                  <a:pt x="127" y="54"/>
                </a:lnTo>
                <a:lnTo>
                  <a:pt x="121" y="58"/>
                </a:lnTo>
                <a:lnTo>
                  <a:pt x="121" y="62"/>
                </a:lnTo>
                <a:lnTo>
                  <a:pt x="127" y="62"/>
                </a:lnTo>
                <a:lnTo>
                  <a:pt x="130" y="60"/>
                </a:lnTo>
                <a:lnTo>
                  <a:pt x="134" y="62"/>
                </a:lnTo>
                <a:lnTo>
                  <a:pt x="142" y="60"/>
                </a:lnTo>
                <a:lnTo>
                  <a:pt x="147" y="60"/>
                </a:lnTo>
                <a:lnTo>
                  <a:pt x="153" y="6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9F7BE6F7-1870-465E-90D5-A53B8A4F10E4}"/>
              </a:ext>
            </a:extLst>
          </p:cNvPr>
          <p:cNvSpPr>
            <a:spLocks/>
          </p:cNvSpPr>
          <p:nvPr/>
        </p:nvSpPr>
        <p:spPr bwMode="auto">
          <a:xfrm>
            <a:off x="3721089" y="3744267"/>
            <a:ext cx="16186" cy="16186"/>
          </a:xfrm>
          <a:custGeom>
            <a:avLst/>
            <a:gdLst>
              <a:gd name="T0" fmla="*/ 2 w 10"/>
              <a:gd name="T1" fmla="*/ 8 h 10"/>
              <a:gd name="T2" fmla="*/ 0 w 10"/>
              <a:gd name="T3" fmla="*/ 6 h 10"/>
              <a:gd name="T4" fmla="*/ 0 w 10"/>
              <a:gd name="T5" fmla="*/ 8 h 10"/>
              <a:gd name="T6" fmla="*/ 4 w 10"/>
              <a:gd name="T7" fmla="*/ 10 h 10"/>
              <a:gd name="T8" fmla="*/ 10 w 10"/>
              <a:gd name="T9" fmla="*/ 8 h 10"/>
              <a:gd name="T10" fmla="*/ 10 w 10"/>
              <a:gd name="T11" fmla="*/ 6 h 10"/>
              <a:gd name="T12" fmla="*/ 6 w 10"/>
              <a:gd name="T13" fmla="*/ 2 h 10"/>
              <a:gd name="T14" fmla="*/ 4 w 10"/>
              <a:gd name="T15" fmla="*/ 0 h 10"/>
              <a:gd name="T16" fmla="*/ 2 w 10"/>
              <a:gd name="T17" fmla="*/ 4 h 10"/>
              <a:gd name="T18" fmla="*/ 4 w 10"/>
              <a:gd name="T19" fmla="*/ 6 h 10"/>
              <a:gd name="T20" fmla="*/ 4 w 10"/>
              <a:gd name="T21" fmla="*/ 6 h 10"/>
              <a:gd name="T22" fmla="*/ 4 w 10"/>
              <a:gd name="T23" fmla="*/ 8 h 10"/>
              <a:gd name="T24" fmla="*/ 2 w 10"/>
              <a:gd name="T25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" h="10">
                <a:moveTo>
                  <a:pt x="2" y="8"/>
                </a:moveTo>
                <a:lnTo>
                  <a:pt x="0" y="6"/>
                </a:lnTo>
                <a:lnTo>
                  <a:pt x="0" y="8"/>
                </a:lnTo>
                <a:lnTo>
                  <a:pt x="4" y="10"/>
                </a:lnTo>
                <a:lnTo>
                  <a:pt x="10" y="8"/>
                </a:lnTo>
                <a:lnTo>
                  <a:pt x="10" y="6"/>
                </a:lnTo>
                <a:lnTo>
                  <a:pt x="6" y="2"/>
                </a:lnTo>
                <a:lnTo>
                  <a:pt x="4" y="0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87D17B55-4AEF-4DC3-AA25-8A02B9A03F69}"/>
              </a:ext>
            </a:extLst>
          </p:cNvPr>
          <p:cNvSpPr>
            <a:spLocks/>
          </p:cNvSpPr>
          <p:nvPr/>
        </p:nvSpPr>
        <p:spPr bwMode="auto">
          <a:xfrm>
            <a:off x="3959016" y="3719988"/>
            <a:ext cx="16186" cy="16186"/>
          </a:xfrm>
          <a:custGeom>
            <a:avLst/>
            <a:gdLst>
              <a:gd name="T0" fmla="*/ 0 w 10"/>
              <a:gd name="T1" fmla="*/ 8 h 10"/>
              <a:gd name="T2" fmla="*/ 0 w 10"/>
              <a:gd name="T3" fmla="*/ 10 h 10"/>
              <a:gd name="T4" fmla="*/ 2 w 10"/>
              <a:gd name="T5" fmla="*/ 10 h 10"/>
              <a:gd name="T6" fmla="*/ 8 w 10"/>
              <a:gd name="T7" fmla="*/ 6 h 10"/>
              <a:gd name="T8" fmla="*/ 10 w 10"/>
              <a:gd name="T9" fmla="*/ 2 h 10"/>
              <a:gd name="T10" fmla="*/ 8 w 10"/>
              <a:gd name="T11" fmla="*/ 0 h 10"/>
              <a:gd name="T12" fmla="*/ 6 w 10"/>
              <a:gd name="T13" fmla="*/ 2 h 10"/>
              <a:gd name="T14" fmla="*/ 6 w 10"/>
              <a:gd name="T15" fmla="*/ 4 h 10"/>
              <a:gd name="T16" fmla="*/ 2 w 10"/>
              <a:gd name="T17" fmla="*/ 8 h 10"/>
              <a:gd name="T18" fmla="*/ 0 w 10"/>
              <a:gd name="T19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0">
                <a:moveTo>
                  <a:pt x="0" y="8"/>
                </a:moveTo>
                <a:lnTo>
                  <a:pt x="0" y="10"/>
                </a:lnTo>
                <a:lnTo>
                  <a:pt x="2" y="10"/>
                </a:lnTo>
                <a:lnTo>
                  <a:pt x="8" y="6"/>
                </a:lnTo>
                <a:lnTo>
                  <a:pt x="10" y="2"/>
                </a:lnTo>
                <a:lnTo>
                  <a:pt x="8" y="0"/>
                </a:lnTo>
                <a:lnTo>
                  <a:pt x="6" y="2"/>
                </a:lnTo>
                <a:lnTo>
                  <a:pt x="6" y="4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AA6F8419-BC14-440E-801E-BF7BBA78AAC9}"/>
              </a:ext>
            </a:extLst>
          </p:cNvPr>
          <p:cNvSpPr>
            <a:spLocks/>
          </p:cNvSpPr>
          <p:nvPr/>
        </p:nvSpPr>
        <p:spPr bwMode="auto">
          <a:xfrm>
            <a:off x="3989769" y="3757215"/>
            <a:ext cx="3237" cy="4856"/>
          </a:xfrm>
          <a:custGeom>
            <a:avLst/>
            <a:gdLst>
              <a:gd name="T0" fmla="*/ 0 w 2"/>
              <a:gd name="T1" fmla="*/ 2 h 3"/>
              <a:gd name="T2" fmla="*/ 2 w 2"/>
              <a:gd name="T3" fmla="*/ 3 h 3"/>
              <a:gd name="T4" fmla="*/ 2 w 2"/>
              <a:gd name="T5" fmla="*/ 0 h 3"/>
              <a:gd name="T6" fmla="*/ 0 w 2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2"/>
                </a:moveTo>
                <a:lnTo>
                  <a:pt x="2" y="3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0848671F-CD11-48AA-9EF4-9CEC2161623D}"/>
              </a:ext>
            </a:extLst>
          </p:cNvPr>
          <p:cNvSpPr>
            <a:spLocks/>
          </p:cNvSpPr>
          <p:nvPr/>
        </p:nvSpPr>
        <p:spPr bwMode="auto">
          <a:xfrm>
            <a:off x="3934738" y="3695710"/>
            <a:ext cx="12948" cy="24278"/>
          </a:xfrm>
          <a:custGeom>
            <a:avLst/>
            <a:gdLst>
              <a:gd name="T0" fmla="*/ 4 w 8"/>
              <a:gd name="T1" fmla="*/ 11 h 15"/>
              <a:gd name="T2" fmla="*/ 6 w 8"/>
              <a:gd name="T3" fmla="*/ 13 h 15"/>
              <a:gd name="T4" fmla="*/ 8 w 8"/>
              <a:gd name="T5" fmla="*/ 15 h 15"/>
              <a:gd name="T6" fmla="*/ 4 w 8"/>
              <a:gd name="T7" fmla="*/ 10 h 15"/>
              <a:gd name="T8" fmla="*/ 4 w 8"/>
              <a:gd name="T9" fmla="*/ 6 h 15"/>
              <a:gd name="T10" fmla="*/ 0 w 8"/>
              <a:gd name="T11" fmla="*/ 0 h 15"/>
              <a:gd name="T12" fmla="*/ 0 w 8"/>
              <a:gd name="T13" fmla="*/ 2 h 15"/>
              <a:gd name="T14" fmla="*/ 2 w 8"/>
              <a:gd name="T15" fmla="*/ 6 h 15"/>
              <a:gd name="T16" fmla="*/ 0 w 8"/>
              <a:gd name="T17" fmla="*/ 8 h 15"/>
              <a:gd name="T18" fmla="*/ 4 w 8"/>
              <a:gd name="T19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5">
                <a:moveTo>
                  <a:pt x="4" y="11"/>
                </a:moveTo>
                <a:lnTo>
                  <a:pt x="6" y="13"/>
                </a:lnTo>
                <a:lnTo>
                  <a:pt x="8" y="15"/>
                </a:lnTo>
                <a:lnTo>
                  <a:pt x="4" y="10"/>
                </a:lnTo>
                <a:lnTo>
                  <a:pt x="4" y="6"/>
                </a:lnTo>
                <a:lnTo>
                  <a:pt x="0" y="0"/>
                </a:lnTo>
                <a:lnTo>
                  <a:pt x="0" y="2"/>
                </a:lnTo>
                <a:lnTo>
                  <a:pt x="2" y="6"/>
                </a:lnTo>
                <a:lnTo>
                  <a:pt x="0" y="8"/>
                </a:lnTo>
                <a:lnTo>
                  <a:pt x="4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9D70368C-6072-4F78-B6B2-DF87CE5E42CD}"/>
              </a:ext>
            </a:extLst>
          </p:cNvPr>
          <p:cNvSpPr>
            <a:spLocks/>
          </p:cNvSpPr>
          <p:nvPr/>
        </p:nvSpPr>
        <p:spPr bwMode="auto">
          <a:xfrm>
            <a:off x="3928264" y="3666576"/>
            <a:ext cx="12948" cy="21041"/>
          </a:xfrm>
          <a:custGeom>
            <a:avLst/>
            <a:gdLst>
              <a:gd name="T0" fmla="*/ 4 w 8"/>
              <a:gd name="T1" fmla="*/ 3 h 13"/>
              <a:gd name="T2" fmla="*/ 0 w 8"/>
              <a:gd name="T3" fmla="*/ 0 h 13"/>
              <a:gd name="T4" fmla="*/ 0 w 8"/>
              <a:gd name="T5" fmla="*/ 3 h 13"/>
              <a:gd name="T6" fmla="*/ 2 w 8"/>
              <a:gd name="T7" fmla="*/ 5 h 13"/>
              <a:gd name="T8" fmla="*/ 2 w 8"/>
              <a:gd name="T9" fmla="*/ 9 h 13"/>
              <a:gd name="T10" fmla="*/ 2 w 8"/>
              <a:gd name="T11" fmla="*/ 11 h 13"/>
              <a:gd name="T12" fmla="*/ 4 w 8"/>
              <a:gd name="T13" fmla="*/ 13 h 13"/>
              <a:gd name="T14" fmla="*/ 8 w 8"/>
              <a:gd name="T15" fmla="*/ 13 h 13"/>
              <a:gd name="T16" fmla="*/ 8 w 8"/>
              <a:gd name="T17" fmla="*/ 11 h 13"/>
              <a:gd name="T18" fmla="*/ 4 w 8"/>
              <a:gd name="T19" fmla="*/ 7 h 13"/>
              <a:gd name="T20" fmla="*/ 4 w 8"/>
              <a:gd name="T2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3">
                <a:moveTo>
                  <a:pt x="4" y="3"/>
                </a:moveTo>
                <a:lnTo>
                  <a:pt x="0" y="0"/>
                </a:lnTo>
                <a:lnTo>
                  <a:pt x="0" y="3"/>
                </a:lnTo>
                <a:lnTo>
                  <a:pt x="2" y="5"/>
                </a:lnTo>
                <a:lnTo>
                  <a:pt x="2" y="9"/>
                </a:lnTo>
                <a:lnTo>
                  <a:pt x="2" y="11"/>
                </a:lnTo>
                <a:lnTo>
                  <a:pt x="4" y="13"/>
                </a:lnTo>
                <a:lnTo>
                  <a:pt x="8" y="13"/>
                </a:lnTo>
                <a:lnTo>
                  <a:pt x="8" y="11"/>
                </a:lnTo>
                <a:lnTo>
                  <a:pt x="4" y="7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349E948F-D6CB-435A-B866-CEC6F30F8C15}"/>
              </a:ext>
            </a:extLst>
          </p:cNvPr>
          <p:cNvSpPr>
            <a:spLocks/>
          </p:cNvSpPr>
          <p:nvPr/>
        </p:nvSpPr>
        <p:spPr bwMode="auto">
          <a:xfrm>
            <a:off x="3916934" y="3692473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FD2B999F-99DB-475C-9093-E91B0F56DBA1}"/>
              </a:ext>
            </a:extLst>
          </p:cNvPr>
          <p:cNvSpPr>
            <a:spLocks/>
          </p:cNvSpPr>
          <p:nvPr/>
        </p:nvSpPr>
        <p:spPr bwMode="auto">
          <a:xfrm>
            <a:off x="3986532" y="3732937"/>
            <a:ext cx="12948" cy="4856"/>
          </a:xfrm>
          <a:custGeom>
            <a:avLst/>
            <a:gdLst>
              <a:gd name="T0" fmla="*/ 0 w 8"/>
              <a:gd name="T1" fmla="*/ 0 h 3"/>
              <a:gd name="T2" fmla="*/ 2 w 8"/>
              <a:gd name="T3" fmla="*/ 2 h 3"/>
              <a:gd name="T4" fmla="*/ 6 w 8"/>
              <a:gd name="T5" fmla="*/ 2 h 3"/>
              <a:gd name="T6" fmla="*/ 8 w 8"/>
              <a:gd name="T7" fmla="*/ 3 h 3"/>
              <a:gd name="T8" fmla="*/ 8 w 8"/>
              <a:gd name="T9" fmla="*/ 2 h 3"/>
              <a:gd name="T10" fmla="*/ 4 w 8"/>
              <a:gd name="T11" fmla="*/ 0 h 3"/>
              <a:gd name="T12" fmla="*/ 0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0" y="0"/>
                </a:moveTo>
                <a:lnTo>
                  <a:pt x="2" y="2"/>
                </a:lnTo>
                <a:lnTo>
                  <a:pt x="6" y="2"/>
                </a:lnTo>
                <a:lnTo>
                  <a:pt x="8" y="3"/>
                </a:lnTo>
                <a:lnTo>
                  <a:pt x="8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5A13C616-41BD-4899-9E98-A48701113DE1}"/>
              </a:ext>
            </a:extLst>
          </p:cNvPr>
          <p:cNvSpPr>
            <a:spLocks/>
          </p:cNvSpPr>
          <p:nvPr/>
        </p:nvSpPr>
        <p:spPr bwMode="auto">
          <a:xfrm>
            <a:off x="3955779" y="3681143"/>
            <a:ext cx="3237" cy="8093"/>
          </a:xfrm>
          <a:custGeom>
            <a:avLst/>
            <a:gdLst>
              <a:gd name="T0" fmla="*/ 0 w 2"/>
              <a:gd name="T1" fmla="*/ 4 h 5"/>
              <a:gd name="T2" fmla="*/ 2 w 2"/>
              <a:gd name="T3" fmla="*/ 5 h 5"/>
              <a:gd name="T4" fmla="*/ 2 w 2"/>
              <a:gd name="T5" fmla="*/ 2 h 5"/>
              <a:gd name="T6" fmla="*/ 2 w 2"/>
              <a:gd name="T7" fmla="*/ 0 h 5"/>
              <a:gd name="T8" fmla="*/ 0 w 2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4"/>
                </a:moveTo>
                <a:lnTo>
                  <a:pt x="2" y="5"/>
                </a:lnTo>
                <a:lnTo>
                  <a:pt x="2" y="2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77483320-983F-4676-B3A8-03CBC4E1958C}"/>
              </a:ext>
            </a:extLst>
          </p:cNvPr>
          <p:cNvSpPr>
            <a:spLocks/>
          </p:cNvSpPr>
          <p:nvPr/>
        </p:nvSpPr>
        <p:spPr bwMode="auto">
          <a:xfrm>
            <a:off x="3955779" y="3716751"/>
            <a:ext cx="6474" cy="6474"/>
          </a:xfrm>
          <a:custGeom>
            <a:avLst/>
            <a:gdLst>
              <a:gd name="T0" fmla="*/ 0 w 4"/>
              <a:gd name="T1" fmla="*/ 0 h 4"/>
              <a:gd name="T2" fmla="*/ 0 w 4"/>
              <a:gd name="T3" fmla="*/ 2 h 4"/>
              <a:gd name="T4" fmla="*/ 2 w 4"/>
              <a:gd name="T5" fmla="*/ 4 h 4"/>
              <a:gd name="T6" fmla="*/ 4 w 4"/>
              <a:gd name="T7" fmla="*/ 4 h 4"/>
              <a:gd name="T8" fmla="*/ 4 w 4"/>
              <a:gd name="T9" fmla="*/ 2 h 4"/>
              <a:gd name="T10" fmla="*/ 0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C9306C0F-2977-4251-B998-694E7CE5C2B7}"/>
              </a:ext>
            </a:extLst>
          </p:cNvPr>
          <p:cNvSpPr>
            <a:spLocks/>
          </p:cNvSpPr>
          <p:nvPr/>
        </p:nvSpPr>
        <p:spPr bwMode="auto">
          <a:xfrm>
            <a:off x="3971965" y="3765308"/>
            <a:ext cx="17804" cy="12948"/>
          </a:xfrm>
          <a:custGeom>
            <a:avLst/>
            <a:gdLst>
              <a:gd name="T0" fmla="*/ 5 w 11"/>
              <a:gd name="T1" fmla="*/ 0 h 8"/>
              <a:gd name="T2" fmla="*/ 0 w 11"/>
              <a:gd name="T3" fmla="*/ 2 h 8"/>
              <a:gd name="T4" fmla="*/ 0 w 11"/>
              <a:gd name="T5" fmla="*/ 8 h 8"/>
              <a:gd name="T6" fmla="*/ 9 w 11"/>
              <a:gd name="T7" fmla="*/ 8 h 8"/>
              <a:gd name="T8" fmla="*/ 11 w 11"/>
              <a:gd name="T9" fmla="*/ 4 h 8"/>
              <a:gd name="T10" fmla="*/ 11 w 11"/>
              <a:gd name="T11" fmla="*/ 0 h 8"/>
              <a:gd name="T12" fmla="*/ 9 w 11"/>
              <a:gd name="T13" fmla="*/ 0 h 8"/>
              <a:gd name="T14" fmla="*/ 7 w 11"/>
              <a:gd name="T15" fmla="*/ 2 h 8"/>
              <a:gd name="T16" fmla="*/ 5 w 11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">
                <a:moveTo>
                  <a:pt x="5" y="0"/>
                </a:moveTo>
                <a:lnTo>
                  <a:pt x="0" y="2"/>
                </a:lnTo>
                <a:lnTo>
                  <a:pt x="0" y="8"/>
                </a:lnTo>
                <a:lnTo>
                  <a:pt x="9" y="8"/>
                </a:lnTo>
                <a:lnTo>
                  <a:pt x="11" y="4"/>
                </a:lnTo>
                <a:lnTo>
                  <a:pt x="11" y="0"/>
                </a:lnTo>
                <a:lnTo>
                  <a:pt x="9" y="0"/>
                </a:lnTo>
                <a:lnTo>
                  <a:pt x="7" y="2"/>
                </a:lnTo>
                <a:lnTo>
                  <a:pt x="5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FF8076B6-2D18-489A-9826-F7A17F97B5E1}"/>
              </a:ext>
            </a:extLst>
          </p:cNvPr>
          <p:cNvSpPr>
            <a:spLocks/>
          </p:cNvSpPr>
          <p:nvPr/>
        </p:nvSpPr>
        <p:spPr bwMode="auto">
          <a:xfrm>
            <a:off x="3907223" y="3643916"/>
            <a:ext cx="12948" cy="22660"/>
          </a:xfrm>
          <a:custGeom>
            <a:avLst/>
            <a:gdLst>
              <a:gd name="T0" fmla="*/ 0 w 8"/>
              <a:gd name="T1" fmla="*/ 0 h 14"/>
              <a:gd name="T2" fmla="*/ 0 w 8"/>
              <a:gd name="T3" fmla="*/ 2 h 14"/>
              <a:gd name="T4" fmla="*/ 4 w 8"/>
              <a:gd name="T5" fmla="*/ 4 h 14"/>
              <a:gd name="T6" fmla="*/ 6 w 8"/>
              <a:gd name="T7" fmla="*/ 8 h 14"/>
              <a:gd name="T8" fmla="*/ 6 w 8"/>
              <a:gd name="T9" fmla="*/ 10 h 14"/>
              <a:gd name="T10" fmla="*/ 4 w 8"/>
              <a:gd name="T11" fmla="*/ 12 h 14"/>
              <a:gd name="T12" fmla="*/ 4 w 8"/>
              <a:gd name="T13" fmla="*/ 14 h 14"/>
              <a:gd name="T14" fmla="*/ 6 w 8"/>
              <a:gd name="T15" fmla="*/ 12 h 14"/>
              <a:gd name="T16" fmla="*/ 8 w 8"/>
              <a:gd name="T17" fmla="*/ 8 h 14"/>
              <a:gd name="T18" fmla="*/ 4 w 8"/>
              <a:gd name="T19" fmla="*/ 2 h 14"/>
              <a:gd name="T20" fmla="*/ 0 w 8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4">
                <a:moveTo>
                  <a:pt x="0" y="0"/>
                </a:moveTo>
                <a:lnTo>
                  <a:pt x="0" y="2"/>
                </a:lnTo>
                <a:lnTo>
                  <a:pt x="4" y="4"/>
                </a:lnTo>
                <a:lnTo>
                  <a:pt x="6" y="8"/>
                </a:lnTo>
                <a:lnTo>
                  <a:pt x="6" y="10"/>
                </a:lnTo>
                <a:lnTo>
                  <a:pt x="4" y="12"/>
                </a:lnTo>
                <a:lnTo>
                  <a:pt x="4" y="14"/>
                </a:lnTo>
                <a:lnTo>
                  <a:pt x="6" y="12"/>
                </a:lnTo>
                <a:lnTo>
                  <a:pt x="8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55781896-8AF3-499D-BCA8-49298D113C5C}"/>
              </a:ext>
            </a:extLst>
          </p:cNvPr>
          <p:cNvSpPr>
            <a:spLocks/>
          </p:cNvSpPr>
          <p:nvPr/>
        </p:nvSpPr>
        <p:spPr bwMode="auto">
          <a:xfrm>
            <a:off x="3871615" y="3674669"/>
            <a:ext cx="4856" cy="6474"/>
          </a:xfrm>
          <a:custGeom>
            <a:avLst/>
            <a:gdLst>
              <a:gd name="T0" fmla="*/ 3 w 3"/>
              <a:gd name="T1" fmla="*/ 0 h 4"/>
              <a:gd name="T2" fmla="*/ 0 w 3"/>
              <a:gd name="T3" fmla="*/ 2 h 4"/>
              <a:gd name="T4" fmla="*/ 2 w 3"/>
              <a:gd name="T5" fmla="*/ 4 h 4"/>
              <a:gd name="T6" fmla="*/ 3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0" y="2"/>
                </a:lnTo>
                <a:lnTo>
                  <a:pt x="2" y="4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17ADDC55-D165-4231-A735-471680B88BCB}"/>
              </a:ext>
            </a:extLst>
          </p:cNvPr>
          <p:cNvSpPr>
            <a:spLocks/>
          </p:cNvSpPr>
          <p:nvPr/>
        </p:nvSpPr>
        <p:spPr bwMode="auto">
          <a:xfrm>
            <a:off x="3868377" y="3677906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2 w 2"/>
              <a:gd name="T5" fmla="*/ 4 h 4"/>
              <a:gd name="T6" fmla="*/ 2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BE8D3823-8055-482C-94DD-E6758E1F97E5}"/>
              </a:ext>
            </a:extLst>
          </p:cNvPr>
          <p:cNvSpPr>
            <a:spLocks/>
          </p:cNvSpPr>
          <p:nvPr/>
        </p:nvSpPr>
        <p:spPr bwMode="auto">
          <a:xfrm>
            <a:off x="3858666" y="3653628"/>
            <a:ext cx="16186" cy="21041"/>
          </a:xfrm>
          <a:custGeom>
            <a:avLst/>
            <a:gdLst>
              <a:gd name="T0" fmla="*/ 8 w 10"/>
              <a:gd name="T1" fmla="*/ 0 h 13"/>
              <a:gd name="T2" fmla="*/ 4 w 10"/>
              <a:gd name="T3" fmla="*/ 0 h 13"/>
              <a:gd name="T4" fmla="*/ 4 w 10"/>
              <a:gd name="T5" fmla="*/ 4 h 13"/>
              <a:gd name="T6" fmla="*/ 0 w 10"/>
              <a:gd name="T7" fmla="*/ 9 h 13"/>
              <a:gd name="T8" fmla="*/ 2 w 10"/>
              <a:gd name="T9" fmla="*/ 11 h 13"/>
              <a:gd name="T10" fmla="*/ 6 w 10"/>
              <a:gd name="T11" fmla="*/ 9 h 13"/>
              <a:gd name="T12" fmla="*/ 6 w 10"/>
              <a:gd name="T13" fmla="*/ 13 h 13"/>
              <a:gd name="T14" fmla="*/ 10 w 10"/>
              <a:gd name="T15" fmla="*/ 9 h 13"/>
              <a:gd name="T16" fmla="*/ 8 w 10"/>
              <a:gd name="T17" fmla="*/ 4 h 13"/>
              <a:gd name="T18" fmla="*/ 8 w 10"/>
              <a:gd name="T1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3">
                <a:moveTo>
                  <a:pt x="8" y="0"/>
                </a:moveTo>
                <a:lnTo>
                  <a:pt x="4" y="0"/>
                </a:lnTo>
                <a:lnTo>
                  <a:pt x="4" y="4"/>
                </a:lnTo>
                <a:lnTo>
                  <a:pt x="0" y="9"/>
                </a:lnTo>
                <a:lnTo>
                  <a:pt x="2" y="11"/>
                </a:lnTo>
                <a:lnTo>
                  <a:pt x="6" y="9"/>
                </a:lnTo>
                <a:lnTo>
                  <a:pt x="6" y="13"/>
                </a:lnTo>
                <a:lnTo>
                  <a:pt x="10" y="9"/>
                </a:lnTo>
                <a:lnTo>
                  <a:pt x="8" y="4"/>
                </a:lnTo>
                <a:lnTo>
                  <a:pt x="8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2213CCD1-63A7-4FA8-98FF-063EC0356A19}"/>
              </a:ext>
            </a:extLst>
          </p:cNvPr>
          <p:cNvSpPr>
            <a:spLocks/>
          </p:cNvSpPr>
          <p:nvPr/>
        </p:nvSpPr>
        <p:spPr bwMode="auto">
          <a:xfrm>
            <a:off x="3871615" y="3681143"/>
            <a:ext cx="8093" cy="14567"/>
          </a:xfrm>
          <a:custGeom>
            <a:avLst/>
            <a:gdLst>
              <a:gd name="T0" fmla="*/ 2 w 5"/>
              <a:gd name="T1" fmla="*/ 9 h 9"/>
              <a:gd name="T2" fmla="*/ 3 w 5"/>
              <a:gd name="T3" fmla="*/ 9 h 9"/>
              <a:gd name="T4" fmla="*/ 5 w 5"/>
              <a:gd name="T5" fmla="*/ 5 h 9"/>
              <a:gd name="T6" fmla="*/ 3 w 5"/>
              <a:gd name="T7" fmla="*/ 4 h 9"/>
              <a:gd name="T8" fmla="*/ 5 w 5"/>
              <a:gd name="T9" fmla="*/ 2 h 9"/>
              <a:gd name="T10" fmla="*/ 3 w 5"/>
              <a:gd name="T11" fmla="*/ 0 h 9"/>
              <a:gd name="T12" fmla="*/ 0 w 5"/>
              <a:gd name="T13" fmla="*/ 2 h 9"/>
              <a:gd name="T14" fmla="*/ 0 w 5"/>
              <a:gd name="T15" fmla="*/ 5 h 9"/>
              <a:gd name="T16" fmla="*/ 2 w 5"/>
              <a:gd name="T1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9">
                <a:moveTo>
                  <a:pt x="2" y="9"/>
                </a:moveTo>
                <a:lnTo>
                  <a:pt x="3" y="9"/>
                </a:lnTo>
                <a:lnTo>
                  <a:pt x="5" y="5"/>
                </a:lnTo>
                <a:lnTo>
                  <a:pt x="3" y="4"/>
                </a:ln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lnTo>
                  <a:pt x="0" y="5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3DD2DDE1-A483-481F-AA4D-29F3DC26229B}"/>
              </a:ext>
            </a:extLst>
          </p:cNvPr>
          <p:cNvSpPr>
            <a:spLocks/>
          </p:cNvSpPr>
          <p:nvPr/>
        </p:nvSpPr>
        <p:spPr bwMode="auto">
          <a:xfrm>
            <a:off x="3879707" y="3650391"/>
            <a:ext cx="12948" cy="6474"/>
          </a:xfrm>
          <a:custGeom>
            <a:avLst/>
            <a:gdLst>
              <a:gd name="T0" fmla="*/ 0 w 8"/>
              <a:gd name="T1" fmla="*/ 2 h 4"/>
              <a:gd name="T2" fmla="*/ 2 w 8"/>
              <a:gd name="T3" fmla="*/ 4 h 4"/>
              <a:gd name="T4" fmla="*/ 8 w 8"/>
              <a:gd name="T5" fmla="*/ 4 h 4"/>
              <a:gd name="T6" fmla="*/ 8 w 8"/>
              <a:gd name="T7" fmla="*/ 2 h 4"/>
              <a:gd name="T8" fmla="*/ 4 w 8"/>
              <a:gd name="T9" fmla="*/ 0 h 4"/>
              <a:gd name="T10" fmla="*/ 0 w 8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0" y="2"/>
                </a:moveTo>
                <a:lnTo>
                  <a:pt x="2" y="4"/>
                </a:lnTo>
                <a:lnTo>
                  <a:pt x="8" y="4"/>
                </a:lnTo>
                <a:lnTo>
                  <a:pt x="8" y="2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F39FDC52-571C-479D-AD55-B5BFDB6FC7D0}"/>
              </a:ext>
            </a:extLst>
          </p:cNvPr>
          <p:cNvSpPr>
            <a:spLocks/>
          </p:cNvSpPr>
          <p:nvPr/>
        </p:nvSpPr>
        <p:spPr bwMode="auto">
          <a:xfrm>
            <a:off x="3879707" y="3598597"/>
            <a:ext cx="21041" cy="33990"/>
          </a:xfrm>
          <a:custGeom>
            <a:avLst/>
            <a:gdLst>
              <a:gd name="T0" fmla="*/ 13 w 13"/>
              <a:gd name="T1" fmla="*/ 8 h 21"/>
              <a:gd name="T2" fmla="*/ 10 w 13"/>
              <a:gd name="T3" fmla="*/ 6 h 21"/>
              <a:gd name="T4" fmla="*/ 10 w 13"/>
              <a:gd name="T5" fmla="*/ 2 h 21"/>
              <a:gd name="T6" fmla="*/ 4 w 13"/>
              <a:gd name="T7" fmla="*/ 0 h 21"/>
              <a:gd name="T8" fmla="*/ 0 w 13"/>
              <a:gd name="T9" fmla="*/ 0 h 21"/>
              <a:gd name="T10" fmla="*/ 6 w 13"/>
              <a:gd name="T11" fmla="*/ 2 h 21"/>
              <a:gd name="T12" fmla="*/ 6 w 13"/>
              <a:gd name="T13" fmla="*/ 4 h 21"/>
              <a:gd name="T14" fmla="*/ 10 w 13"/>
              <a:gd name="T15" fmla="*/ 10 h 21"/>
              <a:gd name="T16" fmla="*/ 8 w 13"/>
              <a:gd name="T17" fmla="*/ 12 h 21"/>
              <a:gd name="T18" fmla="*/ 8 w 13"/>
              <a:gd name="T19" fmla="*/ 15 h 21"/>
              <a:gd name="T20" fmla="*/ 8 w 13"/>
              <a:gd name="T21" fmla="*/ 21 h 21"/>
              <a:gd name="T22" fmla="*/ 10 w 13"/>
              <a:gd name="T23" fmla="*/ 17 h 21"/>
              <a:gd name="T24" fmla="*/ 10 w 13"/>
              <a:gd name="T25" fmla="*/ 13 h 21"/>
              <a:gd name="T26" fmla="*/ 13 w 13"/>
              <a:gd name="T27" fmla="*/ 12 h 21"/>
              <a:gd name="T28" fmla="*/ 13 w 13"/>
              <a:gd name="T29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" h="21">
                <a:moveTo>
                  <a:pt x="13" y="8"/>
                </a:moveTo>
                <a:lnTo>
                  <a:pt x="10" y="6"/>
                </a:lnTo>
                <a:lnTo>
                  <a:pt x="10" y="2"/>
                </a:lnTo>
                <a:lnTo>
                  <a:pt x="4" y="0"/>
                </a:lnTo>
                <a:lnTo>
                  <a:pt x="0" y="0"/>
                </a:lnTo>
                <a:lnTo>
                  <a:pt x="6" y="2"/>
                </a:lnTo>
                <a:lnTo>
                  <a:pt x="6" y="4"/>
                </a:lnTo>
                <a:lnTo>
                  <a:pt x="10" y="10"/>
                </a:lnTo>
                <a:lnTo>
                  <a:pt x="8" y="12"/>
                </a:lnTo>
                <a:lnTo>
                  <a:pt x="8" y="15"/>
                </a:lnTo>
                <a:lnTo>
                  <a:pt x="8" y="21"/>
                </a:lnTo>
                <a:lnTo>
                  <a:pt x="10" y="17"/>
                </a:lnTo>
                <a:lnTo>
                  <a:pt x="10" y="13"/>
                </a:lnTo>
                <a:lnTo>
                  <a:pt x="13" y="12"/>
                </a:lnTo>
                <a:lnTo>
                  <a:pt x="13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0396EF03-A88C-4E34-840B-9DABFB70CE67}"/>
              </a:ext>
            </a:extLst>
          </p:cNvPr>
          <p:cNvSpPr>
            <a:spLocks/>
          </p:cNvSpPr>
          <p:nvPr/>
        </p:nvSpPr>
        <p:spPr bwMode="auto">
          <a:xfrm>
            <a:off x="3847336" y="3601834"/>
            <a:ext cx="32371" cy="9711"/>
          </a:xfrm>
          <a:custGeom>
            <a:avLst/>
            <a:gdLst>
              <a:gd name="T0" fmla="*/ 11 w 20"/>
              <a:gd name="T1" fmla="*/ 0 h 6"/>
              <a:gd name="T2" fmla="*/ 7 w 20"/>
              <a:gd name="T3" fmla="*/ 2 h 6"/>
              <a:gd name="T4" fmla="*/ 3 w 20"/>
              <a:gd name="T5" fmla="*/ 0 h 6"/>
              <a:gd name="T6" fmla="*/ 0 w 20"/>
              <a:gd name="T7" fmla="*/ 0 h 6"/>
              <a:gd name="T8" fmla="*/ 3 w 20"/>
              <a:gd name="T9" fmla="*/ 6 h 6"/>
              <a:gd name="T10" fmla="*/ 7 w 20"/>
              <a:gd name="T11" fmla="*/ 6 h 6"/>
              <a:gd name="T12" fmla="*/ 15 w 20"/>
              <a:gd name="T13" fmla="*/ 2 h 6"/>
              <a:gd name="T14" fmla="*/ 17 w 20"/>
              <a:gd name="T15" fmla="*/ 2 h 6"/>
              <a:gd name="T16" fmla="*/ 20 w 20"/>
              <a:gd name="T17" fmla="*/ 2 h 6"/>
              <a:gd name="T18" fmla="*/ 17 w 20"/>
              <a:gd name="T19" fmla="*/ 0 h 6"/>
              <a:gd name="T20" fmla="*/ 11 w 20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6">
                <a:moveTo>
                  <a:pt x="11" y="0"/>
                </a:move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3" y="6"/>
                </a:lnTo>
                <a:lnTo>
                  <a:pt x="7" y="6"/>
                </a:lnTo>
                <a:lnTo>
                  <a:pt x="15" y="2"/>
                </a:lnTo>
                <a:lnTo>
                  <a:pt x="17" y="2"/>
                </a:lnTo>
                <a:lnTo>
                  <a:pt x="20" y="2"/>
                </a:lnTo>
                <a:lnTo>
                  <a:pt x="17" y="0"/>
                </a:lnTo>
                <a:lnTo>
                  <a:pt x="1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B0DE7E74-AD63-4A3D-AC38-DDFB3368FB90}"/>
              </a:ext>
            </a:extLst>
          </p:cNvPr>
          <p:cNvSpPr>
            <a:spLocks/>
          </p:cNvSpPr>
          <p:nvPr/>
        </p:nvSpPr>
        <p:spPr bwMode="auto">
          <a:xfrm>
            <a:off x="4038325" y="3143783"/>
            <a:ext cx="51794" cy="19423"/>
          </a:xfrm>
          <a:custGeom>
            <a:avLst/>
            <a:gdLst>
              <a:gd name="T0" fmla="*/ 28 w 32"/>
              <a:gd name="T1" fmla="*/ 2 h 12"/>
              <a:gd name="T2" fmla="*/ 28 w 32"/>
              <a:gd name="T3" fmla="*/ 0 h 12"/>
              <a:gd name="T4" fmla="*/ 23 w 32"/>
              <a:gd name="T5" fmla="*/ 4 h 12"/>
              <a:gd name="T6" fmla="*/ 17 w 32"/>
              <a:gd name="T7" fmla="*/ 4 h 12"/>
              <a:gd name="T8" fmla="*/ 13 w 32"/>
              <a:gd name="T9" fmla="*/ 4 h 12"/>
              <a:gd name="T10" fmla="*/ 10 w 32"/>
              <a:gd name="T11" fmla="*/ 4 h 12"/>
              <a:gd name="T12" fmla="*/ 6 w 32"/>
              <a:gd name="T13" fmla="*/ 6 h 12"/>
              <a:gd name="T14" fmla="*/ 2 w 32"/>
              <a:gd name="T15" fmla="*/ 6 h 12"/>
              <a:gd name="T16" fmla="*/ 0 w 32"/>
              <a:gd name="T17" fmla="*/ 10 h 12"/>
              <a:gd name="T18" fmla="*/ 0 w 32"/>
              <a:gd name="T19" fmla="*/ 10 h 12"/>
              <a:gd name="T20" fmla="*/ 2 w 32"/>
              <a:gd name="T21" fmla="*/ 10 h 12"/>
              <a:gd name="T22" fmla="*/ 0 w 32"/>
              <a:gd name="T23" fmla="*/ 12 h 12"/>
              <a:gd name="T24" fmla="*/ 4 w 32"/>
              <a:gd name="T25" fmla="*/ 12 h 12"/>
              <a:gd name="T26" fmla="*/ 4 w 32"/>
              <a:gd name="T27" fmla="*/ 10 h 12"/>
              <a:gd name="T28" fmla="*/ 8 w 32"/>
              <a:gd name="T29" fmla="*/ 10 h 12"/>
              <a:gd name="T30" fmla="*/ 12 w 32"/>
              <a:gd name="T31" fmla="*/ 8 h 12"/>
              <a:gd name="T32" fmla="*/ 17 w 32"/>
              <a:gd name="T33" fmla="*/ 8 h 12"/>
              <a:gd name="T34" fmla="*/ 19 w 32"/>
              <a:gd name="T35" fmla="*/ 8 h 12"/>
              <a:gd name="T36" fmla="*/ 25 w 32"/>
              <a:gd name="T37" fmla="*/ 8 h 12"/>
              <a:gd name="T38" fmla="*/ 25 w 32"/>
              <a:gd name="T39" fmla="*/ 6 h 12"/>
              <a:gd name="T40" fmla="*/ 27 w 32"/>
              <a:gd name="T41" fmla="*/ 6 h 12"/>
              <a:gd name="T42" fmla="*/ 30 w 32"/>
              <a:gd name="T43" fmla="*/ 6 h 12"/>
              <a:gd name="T44" fmla="*/ 32 w 32"/>
              <a:gd name="T45" fmla="*/ 4 h 12"/>
              <a:gd name="T46" fmla="*/ 30 w 32"/>
              <a:gd name="T47" fmla="*/ 4 h 12"/>
              <a:gd name="T48" fmla="*/ 28 w 32"/>
              <a:gd name="T49" fmla="*/ 4 h 12"/>
              <a:gd name="T50" fmla="*/ 25 w 32"/>
              <a:gd name="T51" fmla="*/ 4 h 12"/>
              <a:gd name="T52" fmla="*/ 27 w 32"/>
              <a:gd name="T53" fmla="*/ 4 h 12"/>
              <a:gd name="T54" fmla="*/ 28 w 32"/>
              <a:gd name="T55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" h="12">
                <a:moveTo>
                  <a:pt x="28" y="2"/>
                </a:moveTo>
                <a:lnTo>
                  <a:pt x="28" y="0"/>
                </a:lnTo>
                <a:lnTo>
                  <a:pt x="23" y="4"/>
                </a:lnTo>
                <a:lnTo>
                  <a:pt x="17" y="4"/>
                </a:lnTo>
                <a:lnTo>
                  <a:pt x="13" y="4"/>
                </a:lnTo>
                <a:lnTo>
                  <a:pt x="10" y="4"/>
                </a:lnTo>
                <a:lnTo>
                  <a:pt x="6" y="6"/>
                </a:lnTo>
                <a:lnTo>
                  <a:pt x="2" y="6"/>
                </a:lnTo>
                <a:lnTo>
                  <a:pt x="0" y="10"/>
                </a:lnTo>
                <a:lnTo>
                  <a:pt x="0" y="10"/>
                </a:lnTo>
                <a:lnTo>
                  <a:pt x="2" y="10"/>
                </a:lnTo>
                <a:lnTo>
                  <a:pt x="0" y="12"/>
                </a:lnTo>
                <a:lnTo>
                  <a:pt x="4" y="12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7" y="8"/>
                </a:lnTo>
                <a:lnTo>
                  <a:pt x="19" y="8"/>
                </a:lnTo>
                <a:lnTo>
                  <a:pt x="25" y="8"/>
                </a:lnTo>
                <a:lnTo>
                  <a:pt x="25" y="6"/>
                </a:lnTo>
                <a:lnTo>
                  <a:pt x="27" y="6"/>
                </a:lnTo>
                <a:lnTo>
                  <a:pt x="30" y="6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5" y="4"/>
                </a:lnTo>
                <a:lnTo>
                  <a:pt x="27" y="4"/>
                </a:lnTo>
                <a:lnTo>
                  <a:pt x="2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5F486544-4D3C-4128-A50F-AFD4A8552097}"/>
              </a:ext>
            </a:extLst>
          </p:cNvPr>
          <p:cNvSpPr>
            <a:spLocks/>
          </p:cNvSpPr>
          <p:nvPr/>
        </p:nvSpPr>
        <p:spPr bwMode="auto">
          <a:xfrm>
            <a:off x="2727298" y="2758568"/>
            <a:ext cx="1521439" cy="891823"/>
          </a:xfrm>
          <a:custGeom>
            <a:avLst/>
            <a:gdLst>
              <a:gd name="T0" fmla="*/ 268 w 940"/>
              <a:gd name="T1" fmla="*/ 431 h 551"/>
              <a:gd name="T2" fmla="*/ 277 w 940"/>
              <a:gd name="T3" fmla="*/ 456 h 551"/>
              <a:gd name="T4" fmla="*/ 298 w 940"/>
              <a:gd name="T5" fmla="*/ 472 h 551"/>
              <a:gd name="T6" fmla="*/ 317 w 940"/>
              <a:gd name="T7" fmla="*/ 459 h 551"/>
              <a:gd name="T8" fmla="*/ 343 w 940"/>
              <a:gd name="T9" fmla="*/ 480 h 551"/>
              <a:gd name="T10" fmla="*/ 362 w 940"/>
              <a:gd name="T11" fmla="*/ 525 h 551"/>
              <a:gd name="T12" fmla="*/ 388 w 940"/>
              <a:gd name="T13" fmla="*/ 519 h 551"/>
              <a:gd name="T14" fmla="*/ 405 w 940"/>
              <a:gd name="T15" fmla="*/ 484 h 551"/>
              <a:gd name="T16" fmla="*/ 434 w 940"/>
              <a:gd name="T17" fmla="*/ 461 h 551"/>
              <a:gd name="T18" fmla="*/ 469 w 940"/>
              <a:gd name="T19" fmla="*/ 465 h 551"/>
              <a:gd name="T20" fmla="*/ 496 w 940"/>
              <a:gd name="T21" fmla="*/ 471 h 551"/>
              <a:gd name="T22" fmla="*/ 518 w 940"/>
              <a:gd name="T23" fmla="*/ 472 h 551"/>
              <a:gd name="T24" fmla="*/ 524 w 940"/>
              <a:gd name="T25" fmla="*/ 461 h 551"/>
              <a:gd name="T26" fmla="*/ 552 w 940"/>
              <a:gd name="T27" fmla="*/ 446 h 551"/>
              <a:gd name="T28" fmla="*/ 575 w 940"/>
              <a:gd name="T29" fmla="*/ 452 h 551"/>
              <a:gd name="T30" fmla="*/ 596 w 940"/>
              <a:gd name="T31" fmla="*/ 465 h 551"/>
              <a:gd name="T32" fmla="*/ 622 w 940"/>
              <a:gd name="T33" fmla="*/ 465 h 551"/>
              <a:gd name="T34" fmla="*/ 631 w 940"/>
              <a:gd name="T35" fmla="*/ 504 h 551"/>
              <a:gd name="T36" fmla="*/ 641 w 940"/>
              <a:gd name="T37" fmla="*/ 519 h 551"/>
              <a:gd name="T38" fmla="*/ 654 w 940"/>
              <a:gd name="T39" fmla="*/ 547 h 551"/>
              <a:gd name="T40" fmla="*/ 669 w 940"/>
              <a:gd name="T41" fmla="*/ 512 h 551"/>
              <a:gd name="T42" fmla="*/ 663 w 940"/>
              <a:gd name="T43" fmla="*/ 429 h 551"/>
              <a:gd name="T44" fmla="*/ 693 w 940"/>
              <a:gd name="T45" fmla="*/ 409 h 551"/>
              <a:gd name="T46" fmla="*/ 733 w 940"/>
              <a:gd name="T47" fmla="*/ 375 h 551"/>
              <a:gd name="T48" fmla="*/ 750 w 940"/>
              <a:gd name="T49" fmla="*/ 364 h 551"/>
              <a:gd name="T50" fmla="*/ 765 w 940"/>
              <a:gd name="T51" fmla="*/ 353 h 551"/>
              <a:gd name="T52" fmla="*/ 754 w 940"/>
              <a:gd name="T53" fmla="*/ 345 h 551"/>
              <a:gd name="T54" fmla="*/ 756 w 940"/>
              <a:gd name="T55" fmla="*/ 323 h 551"/>
              <a:gd name="T56" fmla="*/ 756 w 940"/>
              <a:gd name="T57" fmla="*/ 308 h 551"/>
              <a:gd name="T58" fmla="*/ 750 w 940"/>
              <a:gd name="T59" fmla="*/ 293 h 551"/>
              <a:gd name="T60" fmla="*/ 767 w 940"/>
              <a:gd name="T61" fmla="*/ 272 h 551"/>
              <a:gd name="T62" fmla="*/ 769 w 940"/>
              <a:gd name="T63" fmla="*/ 300 h 551"/>
              <a:gd name="T64" fmla="*/ 773 w 940"/>
              <a:gd name="T65" fmla="*/ 315 h 551"/>
              <a:gd name="T66" fmla="*/ 786 w 940"/>
              <a:gd name="T67" fmla="*/ 265 h 551"/>
              <a:gd name="T68" fmla="*/ 799 w 940"/>
              <a:gd name="T69" fmla="*/ 272 h 551"/>
              <a:gd name="T70" fmla="*/ 814 w 940"/>
              <a:gd name="T71" fmla="*/ 242 h 551"/>
              <a:gd name="T72" fmla="*/ 855 w 940"/>
              <a:gd name="T73" fmla="*/ 231 h 551"/>
              <a:gd name="T74" fmla="*/ 869 w 940"/>
              <a:gd name="T75" fmla="*/ 223 h 551"/>
              <a:gd name="T76" fmla="*/ 884 w 940"/>
              <a:gd name="T77" fmla="*/ 180 h 551"/>
              <a:gd name="T78" fmla="*/ 910 w 940"/>
              <a:gd name="T79" fmla="*/ 169 h 551"/>
              <a:gd name="T80" fmla="*/ 935 w 940"/>
              <a:gd name="T81" fmla="*/ 161 h 551"/>
              <a:gd name="T82" fmla="*/ 929 w 940"/>
              <a:gd name="T83" fmla="*/ 113 h 551"/>
              <a:gd name="T84" fmla="*/ 889 w 940"/>
              <a:gd name="T85" fmla="*/ 133 h 551"/>
              <a:gd name="T86" fmla="*/ 799 w 940"/>
              <a:gd name="T87" fmla="*/ 160 h 551"/>
              <a:gd name="T88" fmla="*/ 686 w 940"/>
              <a:gd name="T89" fmla="*/ 169 h 551"/>
              <a:gd name="T90" fmla="*/ 560 w 940"/>
              <a:gd name="T91" fmla="*/ 64 h 551"/>
              <a:gd name="T92" fmla="*/ 524 w 940"/>
              <a:gd name="T93" fmla="*/ 45 h 551"/>
              <a:gd name="T94" fmla="*/ 87 w 940"/>
              <a:gd name="T95" fmla="*/ 27 h 551"/>
              <a:gd name="T96" fmla="*/ 74 w 940"/>
              <a:gd name="T97" fmla="*/ 43 h 551"/>
              <a:gd name="T98" fmla="*/ 74 w 940"/>
              <a:gd name="T99" fmla="*/ 27 h 551"/>
              <a:gd name="T100" fmla="*/ 49 w 940"/>
              <a:gd name="T101" fmla="*/ 51 h 551"/>
              <a:gd name="T102" fmla="*/ 55 w 940"/>
              <a:gd name="T103" fmla="*/ 73 h 551"/>
              <a:gd name="T104" fmla="*/ 38 w 940"/>
              <a:gd name="T105" fmla="*/ 88 h 551"/>
              <a:gd name="T106" fmla="*/ 10 w 940"/>
              <a:gd name="T107" fmla="*/ 169 h 551"/>
              <a:gd name="T108" fmla="*/ 6 w 940"/>
              <a:gd name="T109" fmla="*/ 221 h 551"/>
              <a:gd name="T110" fmla="*/ 15 w 940"/>
              <a:gd name="T111" fmla="*/ 274 h 551"/>
              <a:gd name="T112" fmla="*/ 21 w 940"/>
              <a:gd name="T113" fmla="*/ 272 h 551"/>
              <a:gd name="T114" fmla="*/ 19 w 940"/>
              <a:gd name="T115" fmla="*/ 293 h 551"/>
              <a:gd name="T116" fmla="*/ 31 w 940"/>
              <a:gd name="T117" fmla="*/ 332 h 551"/>
              <a:gd name="T118" fmla="*/ 55 w 940"/>
              <a:gd name="T119" fmla="*/ 360 h 551"/>
              <a:gd name="T120" fmla="*/ 121 w 940"/>
              <a:gd name="T121" fmla="*/ 392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40" h="551">
                <a:moveTo>
                  <a:pt x="121" y="392"/>
                </a:moveTo>
                <a:lnTo>
                  <a:pt x="121" y="394"/>
                </a:lnTo>
                <a:lnTo>
                  <a:pt x="177" y="420"/>
                </a:lnTo>
                <a:lnTo>
                  <a:pt x="225" y="422"/>
                </a:lnTo>
                <a:lnTo>
                  <a:pt x="225" y="414"/>
                </a:lnTo>
                <a:lnTo>
                  <a:pt x="253" y="416"/>
                </a:lnTo>
                <a:lnTo>
                  <a:pt x="255" y="418"/>
                </a:lnTo>
                <a:lnTo>
                  <a:pt x="258" y="422"/>
                </a:lnTo>
                <a:lnTo>
                  <a:pt x="258" y="424"/>
                </a:lnTo>
                <a:lnTo>
                  <a:pt x="260" y="426"/>
                </a:lnTo>
                <a:lnTo>
                  <a:pt x="262" y="426"/>
                </a:lnTo>
                <a:lnTo>
                  <a:pt x="262" y="428"/>
                </a:lnTo>
                <a:lnTo>
                  <a:pt x="262" y="429"/>
                </a:lnTo>
                <a:lnTo>
                  <a:pt x="264" y="429"/>
                </a:lnTo>
                <a:lnTo>
                  <a:pt x="268" y="431"/>
                </a:lnTo>
                <a:lnTo>
                  <a:pt x="268" y="433"/>
                </a:lnTo>
                <a:lnTo>
                  <a:pt x="266" y="435"/>
                </a:lnTo>
                <a:lnTo>
                  <a:pt x="268" y="435"/>
                </a:lnTo>
                <a:lnTo>
                  <a:pt x="270" y="437"/>
                </a:lnTo>
                <a:lnTo>
                  <a:pt x="272" y="439"/>
                </a:lnTo>
                <a:lnTo>
                  <a:pt x="272" y="442"/>
                </a:lnTo>
                <a:lnTo>
                  <a:pt x="274" y="444"/>
                </a:lnTo>
                <a:lnTo>
                  <a:pt x="275" y="444"/>
                </a:lnTo>
                <a:lnTo>
                  <a:pt x="275" y="446"/>
                </a:lnTo>
                <a:lnTo>
                  <a:pt x="277" y="448"/>
                </a:lnTo>
                <a:lnTo>
                  <a:pt x="277" y="450"/>
                </a:lnTo>
                <a:lnTo>
                  <a:pt x="275" y="450"/>
                </a:lnTo>
                <a:lnTo>
                  <a:pt x="274" y="450"/>
                </a:lnTo>
                <a:lnTo>
                  <a:pt x="274" y="452"/>
                </a:lnTo>
                <a:lnTo>
                  <a:pt x="277" y="456"/>
                </a:lnTo>
                <a:lnTo>
                  <a:pt x="279" y="457"/>
                </a:lnTo>
                <a:lnTo>
                  <a:pt x="281" y="461"/>
                </a:lnTo>
                <a:lnTo>
                  <a:pt x="279" y="461"/>
                </a:lnTo>
                <a:lnTo>
                  <a:pt x="281" y="461"/>
                </a:lnTo>
                <a:lnTo>
                  <a:pt x="283" y="463"/>
                </a:lnTo>
                <a:lnTo>
                  <a:pt x="283" y="463"/>
                </a:lnTo>
                <a:lnTo>
                  <a:pt x="285" y="463"/>
                </a:lnTo>
                <a:lnTo>
                  <a:pt x="285" y="465"/>
                </a:lnTo>
                <a:lnTo>
                  <a:pt x="287" y="465"/>
                </a:lnTo>
                <a:lnTo>
                  <a:pt x="287" y="467"/>
                </a:lnTo>
                <a:lnTo>
                  <a:pt x="289" y="467"/>
                </a:lnTo>
                <a:lnTo>
                  <a:pt x="292" y="469"/>
                </a:lnTo>
                <a:lnTo>
                  <a:pt x="292" y="469"/>
                </a:lnTo>
                <a:lnTo>
                  <a:pt x="296" y="471"/>
                </a:lnTo>
                <a:lnTo>
                  <a:pt x="298" y="472"/>
                </a:lnTo>
                <a:lnTo>
                  <a:pt x="300" y="472"/>
                </a:lnTo>
                <a:lnTo>
                  <a:pt x="302" y="474"/>
                </a:lnTo>
                <a:lnTo>
                  <a:pt x="304" y="472"/>
                </a:lnTo>
                <a:lnTo>
                  <a:pt x="304" y="472"/>
                </a:lnTo>
                <a:lnTo>
                  <a:pt x="306" y="471"/>
                </a:lnTo>
                <a:lnTo>
                  <a:pt x="307" y="469"/>
                </a:lnTo>
                <a:lnTo>
                  <a:pt x="307" y="469"/>
                </a:lnTo>
                <a:lnTo>
                  <a:pt x="307" y="467"/>
                </a:lnTo>
                <a:lnTo>
                  <a:pt x="309" y="465"/>
                </a:lnTo>
                <a:lnTo>
                  <a:pt x="311" y="461"/>
                </a:lnTo>
                <a:lnTo>
                  <a:pt x="313" y="459"/>
                </a:lnTo>
                <a:lnTo>
                  <a:pt x="315" y="459"/>
                </a:lnTo>
                <a:lnTo>
                  <a:pt x="317" y="459"/>
                </a:lnTo>
                <a:lnTo>
                  <a:pt x="317" y="459"/>
                </a:lnTo>
                <a:lnTo>
                  <a:pt x="317" y="459"/>
                </a:lnTo>
                <a:lnTo>
                  <a:pt x="319" y="457"/>
                </a:lnTo>
                <a:lnTo>
                  <a:pt x="321" y="457"/>
                </a:lnTo>
                <a:lnTo>
                  <a:pt x="324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9"/>
                </a:lnTo>
                <a:lnTo>
                  <a:pt x="332" y="459"/>
                </a:lnTo>
                <a:lnTo>
                  <a:pt x="334" y="459"/>
                </a:lnTo>
                <a:lnTo>
                  <a:pt x="336" y="461"/>
                </a:lnTo>
                <a:lnTo>
                  <a:pt x="339" y="465"/>
                </a:lnTo>
                <a:lnTo>
                  <a:pt x="341" y="469"/>
                </a:lnTo>
                <a:lnTo>
                  <a:pt x="343" y="472"/>
                </a:lnTo>
                <a:lnTo>
                  <a:pt x="343" y="474"/>
                </a:lnTo>
                <a:lnTo>
                  <a:pt x="343" y="476"/>
                </a:lnTo>
                <a:lnTo>
                  <a:pt x="343" y="480"/>
                </a:lnTo>
                <a:lnTo>
                  <a:pt x="345" y="482"/>
                </a:lnTo>
                <a:lnTo>
                  <a:pt x="347" y="484"/>
                </a:lnTo>
                <a:lnTo>
                  <a:pt x="349" y="489"/>
                </a:lnTo>
                <a:lnTo>
                  <a:pt x="351" y="489"/>
                </a:lnTo>
                <a:lnTo>
                  <a:pt x="351" y="493"/>
                </a:lnTo>
                <a:lnTo>
                  <a:pt x="353" y="493"/>
                </a:lnTo>
                <a:lnTo>
                  <a:pt x="354" y="497"/>
                </a:lnTo>
                <a:lnTo>
                  <a:pt x="356" y="499"/>
                </a:lnTo>
                <a:lnTo>
                  <a:pt x="358" y="502"/>
                </a:lnTo>
                <a:lnTo>
                  <a:pt x="358" y="506"/>
                </a:lnTo>
                <a:lnTo>
                  <a:pt x="358" y="508"/>
                </a:lnTo>
                <a:lnTo>
                  <a:pt x="358" y="510"/>
                </a:lnTo>
                <a:lnTo>
                  <a:pt x="358" y="510"/>
                </a:lnTo>
                <a:lnTo>
                  <a:pt x="362" y="519"/>
                </a:lnTo>
                <a:lnTo>
                  <a:pt x="362" y="525"/>
                </a:lnTo>
                <a:lnTo>
                  <a:pt x="362" y="525"/>
                </a:lnTo>
                <a:lnTo>
                  <a:pt x="364" y="527"/>
                </a:lnTo>
                <a:lnTo>
                  <a:pt x="366" y="527"/>
                </a:lnTo>
                <a:lnTo>
                  <a:pt x="368" y="527"/>
                </a:lnTo>
                <a:lnTo>
                  <a:pt x="370" y="529"/>
                </a:lnTo>
                <a:lnTo>
                  <a:pt x="371" y="531"/>
                </a:lnTo>
                <a:lnTo>
                  <a:pt x="377" y="532"/>
                </a:lnTo>
                <a:lnTo>
                  <a:pt x="381" y="534"/>
                </a:lnTo>
                <a:lnTo>
                  <a:pt x="383" y="534"/>
                </a:lnTo>
                <a:lnTo>
                  <a:pt x="385" y="536"/>
                </a:lnTo>
                <a:lnTo>
                  <a:pt x="387" y="538"/>
                </a:lnTo>
                <a:lnTo>
                  <a:pt x="388" y="532"/>
                </a:lnTo>
                <a:lnTo>
                  <a:pt x="388" y="529"/>
                </a:lnTo>
                <a:lnTo>
                  <a:pt x="388" y="527"/>
                </a:lnTo>
                <a:lnTo>
                  <a:pt x="388" y="519"/>
                </a:lnTo>
                <a:lnTo>
                  <a:pt x="387" y="517"/>
                </a:lnTo>
                <a:lnTo>
                  <a:pt x="388" y="514"/>
                </a:lnTo>
                <a:lnTo>
                  <a:pt x="390" y="508"/>
                </a:lnTo>
                <a:lnTo>
                  <a:pt x="392" y="504"/>
                </a:lnTo>
                <a:lnTo>
                  <a:pt x="392" y="499"/>
                </a:lnTo>
                <a:lnTo>
                  <a:pt x="394" y="497"/>
                </a:lnTo>
                <a:lnTo>
                  <a:pt x="398" y="495"/>
                </a:lnTo>
                <a:lnTo>
                  <a:pt x="396" y="493"/>
                </a:lnTo>
                <a:lnTo>
                  <a:pt x="398" y="489"/>
                </a:lnTo>
                <a:lnTo>
                  <a:pt x="400" y="489"/>
                </a:lnTo>
                <a:lnTo>
                  <a:pt x="403" y="489"/>
                </a:lnTo>
                <a:lnTo>
                  <a:pt x="403" y="486"/>
                </a:lnTo>
                <a:lnTo>
                  <a:pt x="405" y="486"/>
                </a:lnTo>
                <a:lnTo>
                  <a:pt x="407" y="486"/>
                </a:lnTo>
                <a:lnTo>
                  <a:pt x="405" y="484"/>
                </a:lnTo>
                <a:lnTo>
                  <a:pt x="409" y="482"/>
                </a:lnTo>
                <a:lnTo>
                  <a:pt x="411" y="482"/>
                </a:lnTo>
                <a:lnTo>
                  <a:pt x="413" y="482"/>
                </a:lnTo>
                <a:lnTo>
                  <a:pt x="415" y="484"/>
                </a:lnTo>
                <a:lnTo>
                  <a:pt x="411" y="486"/>
                </a:lnTo>
                <a:lnTo>
                  <a:pt x="415" y="486"/>
                </a:lnTo>
                <a:lnTo>
                  <a:pt x="417" y="482"/>
                </a:lnTo>
                <a:lnTo>
                  <a:pt x="419" y="484"/>
                </a:lnTo>
                <a:lnTo>
                  <a:pt x="426" y="480"/>
                </a:lnTo>
                <a:lnTo>
                  <a:pt x="432" y="474"/>
                </a:lnTo>
                <a:lnTo>
                  <a:pt x="434" y="474"/>
                </a:lnTo>
                <a:lnTo>
                  <a:pt x="435" y="472"/>
                </a:lnTo>
                <a:lnTo>
                  <a:pt x="435" y="469"/>
                </a:lnTo>
                <a:lnTo>
                  <a:pt x="435" y="467"/>
                </a:lnTo>
                <a:lnTo>
                  <a:pt x="434" y="461"/>
                </a:lnTo>
                <a:lnTo>
                  <a:pt x="435" y="463"/>
                </a:lnTo>
                <a:lnTo>
                  <a:pt x="437" y="463"/>
                </a:lnTo>
                <a:lnTo>
                  <a:pt x="439" y="461"/>
                </a:lnTo>
                <a:lnTo>
                  <a:pt x="439" y="459"/>
                </a:lnTo>
                <a:lnTo>
                  <a:pt x="441" y="463"/>
                </a:lnTo>
                <a:lnTo>
                  <a:pt x="439" y="465"/>
                </a:lnTo>
                <a:lnTo>
                  <a:pt x="441" y="467"/>
                </a:lnTo>
                <a:lnTo>
                  <a:pt x="439" y="471"/>
                </a:lnTo>
                <a:lnTo>
                  <a:pt x="443" y="471"/>
                </a:lnTo>
                <a:lnTo>
                  <a:pt x="447" y="467"/>
                </a:lnTo>
                <a:lnTo>
                  <a:pt x="449" y="465"/>
                </a:lnTo>
                <a:lnTo>
                  <a:pt x="451" y="465"/>
                </a:lnTo>
                <a:lnTo>
                  <a:pt x="456" y="463"/>
                </a:lnTo>
                <a:lnTo>
                  <a:pt x="460" y="463"/>
                </a:lnTo>
                <a:lnTo>
                  <a:pt x="469" y="465"/>
                </a:lnTo>
                <a:lnTo>
                  <a:pt x="469" y="467"/>
                </a:lnTo>
                <a:lnTo>
                  <a:pt x="479" y="467"/>
                </a:lnTo>
                <a:lnTo>
                  <a:pt x="483" y="467"/>
                </a:lnTo>
                <a:lnTo>
                  <a:pt x="483" y="465"/>
                </a:lnTo>
                <a:lnTo>
                  <a:pt x="483" y="463"/>
                </a:lnTo>
                <a:lnTo>
                  <a:pt x="486" y="463"/>
                </a:lnTo>
                <a:lnTo>
                  <a:pt x="486" y="463"/>
                </a:lnTo>
                <a:lnTo>
                  <a:pt x="486" y="465"/>
                </a:lnTo>
                <a:lnTo>
                  <a:pt x="488" y="465"/>
                </a:lnTo>
                <a:lnTo>
                  <a:pt x="490" y="465"/>
                </a:lnTo>
                <a:lnTo>
                  <a:pt x="492" y="465"/>
                </a:lnTo>
                <a:lnTo>
                  <a:pt x="492" y="469"/>
                </a:lnTo>
                <a:lnTo>
                  <a:pt x="492" y="469"/>
                </a:lnTo>
                <a:lnTo>
                  <a:pt x="496" y="469"/>
                </a:lnTo>
                <a:lnTo>
                  <a:pt x="496" y="471"/>
                </a:lnTo>
                <a:lnTo>
                  <a:pt x="494" y="472"/>
                </a:lnTo>
                <a:lnTo>
                  <a:pt x="494" y="474"/>
                </a:lnTo>
                <a:lnTo>
                  <a:pt x="496" y="474"/>
                </a:lnTo>
                <a:lnTo>
                  <a:pt x="498" y="474"/>
                </a:lnTo>
                <a:lnTo>
                  <a:pt x="499" y="476"/>
                </a:lnTo>
                <a:lnTo>
                  <a:pt x="503" y="478"/>
                </a:lnTo>
                <a:lnTo>
                  <a:pt x="505" y="476"/>
                </a:lnTo>
                <a:lnTo>
                  <a:pt x="509" y="474"/>
                </a:lnTo>
                <a:lnTo>
                  <a:pt x="511" y="476"/>
                </a:lnTo>
                <a:lnTo>
                  <a:pt x="513" y="478"/>
                </a:lnTo>
                <a:lnTo>
                  <a:pt x="515" y="476"/>
                </a:lnTo>
                <a:lnTo>
                  <a:pt x="515" y="472"/>
                </a:lnTo>
                <a:lnTo>
                  <a:pt x="513" y="469"/>
                </a:lnTo>
                <a:lnTo>
                  <a:pt x="516" y="469"/>
                </a:lnTo>
                <a:lnTo>
                  <a:pt x="518" y="472"/>
                </a:lnTo>
                <a:lnTo>
                  <a:pt x="520" y="474"/>
                </a:lnTo>
                <a:lnTo>
                  <a:pt x="522" y="476"/>
                </a:lnTo>
                <a:lnTo>
                  <a:pt x="524" y="476"/>
                </a:lnTo>
                <a:lnTo>
                  <a:pt x="526" y="476"/>
                </a:lnTo>
                <a:lnTo>
                  <a:pt x="526" y="480"/>
                </a:lnTo>
                <a:lnTo>
                  <a:pt x="528" y="478"/>
                </a:lnTo>
                <a:lnTo>
                  <a:pt x="530" y="478"/>
                </a:lnTo>
                <a:lnTo>
                  <a:pt x="530" y="476"/>
                </a:lnTo>
                <a:lnTo>
                  <a:pt x="526" y="472"/>
                </a:lnTo>
                <a:lnTo>
                  <a:pt x="520" y="471"/>
                </a:lnTo>
                <a:lnTo>
                  <a:pt x="520" y="469"/>
                </a:lnTo>
                <a:lnTo>
                  <a:pt x="520" y="467"/>
                </a:lnTo>
                <a:lnTo>
                  <a:pt x="526" y="465"/>
                </a:lnTo>
                <a:lnTo>
                  <a:pt x="526" y="463"/>
                </a:lnTo>
                <a:lnTo>
                  <a:pt x="524" y="461"/>
                </a:lnTo>
                <a:lnTo>
                  <a:pt x="522" y="459"/>
                </a:lnTo>
                <a:lnTo>
                  <a:pt x="522" y="459"/>
                </a:lnTo>
                <a:lnTo>
                  <a:pt x="520" y="461"/>
                </a:lnTo>
                <a:lnTo>
                  <a:pt x="516" y="463"/>
                </a:lnTo>
                <a:lnTo>
                  <a:pt x="516" y="461"/>
                </a:lnTo>
                <a:lnTo>
                  <a:pt x="520" y="457"/>
                </a:lnTo>
                <a:lnTo>
                  <a:pt x="526" y="456"/>
                </a:lnTo>
                <a:lnTo>
                  <a:pt x="528" y="452"/>
                </a:lnTo>
                <a:lnTo>
                  <a:pt x="539" y="452"/>
                </a:lnTo>
                <a:lnTo>
                  <a:pt x="543" y="452"/>
                </a:lnTo>
                <a:lnTo>
                  <a:pt x="545" y="450"/>
                </a:lnTo>
                <a:lnTo>
                  <a:pt x="547" y="452"/>
                </a:lnTo>
                <a:lnTo>
                  <a:pt x="548" y="448"/>
                </a:lnTo>
                <a:lnTo>
                  <a:pt x="548" y="446"/>
                </a:lnTo>
                <a:lnTo>
                  <a:pt x="552" y="446"/>
                </a:lnTo>
                <a:lnTo>
                  <a:pt x="550" y="448"/>
                </a:lnTo>
                <a:lnTo>
                  <a:pt x="550" y="450"/>
                </a:lnTo>
                <a:lnTo>
                  <a:pt x="554" y="454"/>
                </a:lnTo>
                <a:lnTo>
                  <a:pt x="556" y="452"/>
                </a:lnTo>
                <a:lnTo>
                  <a:pt x="562" y="452"/>
                </a:lnTo>
                <a:lnTo>
                  <a:pt x="564" y="452"/>
                </a:lnTo>
                <a:lnTo>
                  <a:pt x="565" y="452"/>
                </a:lnTo>
                <a:lnTo>
                  <a:pt x="571" y="452"/>
                </a:lnTo>
                <a:lnTo>
                  <a:pt x="573" y="452"/>
                </a:lnTo>
                <a:lnTo>
                  <a:pt x="577" y="450"/>
                </a:lnTo>
                <a:lnTo>
                  <a:pt x="580" y="450"/>
                </a:lnTo>
                <a:lnTo>
                  <a:pt x="580" y="452"/>
                </a:lnTo>
                <a:lnTo>
                  <a:pt x="579" y="452"/>
                </a:lnTo>
                <a:lnTo>
                  <a:pt x="575" y="452"/>
                </a:lnTo>
                <a:lnTo>
                  <a:pt x="575" y="452"/>
                </a:lnTo>
                <a:lnTo>
                  <a:pt x="579" y="454"/>
                </a:lnTo>
                <a:lnTo>
                  <a:pt x="582" y="454"/>
                </a:lnTo>
                <a:lnTo>
                  <a:pt x="584" y="456"/>
                </a:lnTo>
                <a:lnTo>
                  <a:pt x="588" y="457"/>
                </a:lnTo>
                <a:lnTo>
                  <a:pt x="586" y="454"/>
                </a:lnTo>
                <a:lnTo>
                  <a:pt x="586" y="454"/>
                </a:lnTo>
                <a:lnTo>
                  <a:pt x="588" y="454"/>
                </a:lnTo>
                <a:lnTo>
                  <a:pt x="588" y="456"/>
                </a:lnTo>
                <a:lnTo>
                  <a:pt x="592" y="457"/>
                </a:lnTo>
                <a:lnTo>
                  <a:pt x="592" y="457"/>
                </a:lnTo>
                <a:lnTo>
                  <a:pt x="588" y="457"/>
                </a:lnTo>
                <a:lnTo>
                  <a:pt x="588" y="457"/>
                </a:lnTo>
                <a:lnTo>
                  <a:pt x="592" y="461"/>
                </a:lnTo>
                <a:lnTo>
                  <a:pt x="594" y="463"/>
                </a:lnTo>
                <a:lnTo>
                  <a:pt x="596" y="465"/>
                </a:lnTo>
                <a:lnTo>
                  <a:pt x="594" y="465"/>
                </a:lnTo>
                <a:lnTo>
                  <a:pt x="594" y="463"/>
                </a:lnTo>
                <a:lnTo>
                  <a:pt x="594" y="465"/>
                </a:lnTo>
                <a:lnTo>
                  <a:pt x="594" y="465"/>
                </a:lnTo>
                <a:lnTo>
                  <a:pt x="599" y="465"/>
                </a:lnTo>
                <a:lnTo>
                  <a:pt x="601" y="465"/>
                </a:lnTo>
                <a:lnTo>
                  <a:pt x="607" y="461"/>
                </a:lnTo>
                <a:lnTo>
                  <a:pt x="607" y="461"/>
                </a:lnTo>
                <a:lnTo>
                  <a:pt x="609" y="461"/>
                </a:lnTo>
                <a:lnTo>
                  <a:pt x="609" y="459"/>
                </a:lnTo>
                <a:lnTo>
                  <a:pt x="611" y="457"/>
                </a:lnTo>
                <a:lnTo>
                  <a:pt x="614" y="457"/>
                </a:lnTo>
                <a:lnTo>
                  <a:pt x="616" y="459"/>
                </a:lnTo>
                <a:lnTo>
                  <a:pt x="620" y="459"/>
                </a:lnTo>
                <a:lnTo>
                  <a:pt x="622" y="465"/>
                </a:lnTo>
                <a:lnTo>
                  <a:pt x="622" y="467"/>
                </a:lnTo>
                <a:lnTo>
                  <a:pt x="624" y="469"/>
                </a:lnTo>
                <a:lnTo>
                  <a:pt x="624" y="471"/>
                </a:lnTo>
                <a:lnTo>
                  <a:pt x="628" y="472"/>
                </a:lnTo>
                <a:lnTo>
                  <a:pt x="628" y="472"/>
                </a:lnTo>
                <a:lnTo>
                  <a:pt x="628" y="474"/>
                </a:lnTo>
                <a:lnTo>
                  <a:pt x="629" y="476"/>
                </a:lnTo>
                <a:lnTo>
                  <a:pt x="631" y="476"/>
                </a:lnTo>
                <a:lnTo>
                  <a:pt x="635" y="482"/>
                </a:lnTo>
                <a:lnTo>
                  <a:pt x="633" y="486"/>
                </a:lnTo>
                <a:lnTo>
                  <a:pt x="631" y="493"/>
                </a:lnTo>
                <a:lnTo>
                  <a:pt x="628" y="499"/>
                </a:lnTo>
                <a:lnTo>
                  <a:pt x="628" y="501"/>
                </a:lnTo>
                <a:lnTo>
                  <a:pt x="629" y="504"/>
                </a:lnTo>
                <a:lnTo>
                  <a:pt x="631" y="504"/>
                </a:lnTo>
                <a:lnTo>
                  <a:pt x="633" y="501"/>
                </a:lnTo>
                <a:lnTo>
                  <a:pt x="633" y="499"/>
                </a:lnTo>
                <a:lnTo>
                  <a:pt x="633" y="499"/>
                </a:lnTo>
                <a:lnTo>
                  <a:pt x="637" y="499"/>
                </a:lnTo>
                <a:lnTo>
                  <a:pt x="637" y="502"/>
                </a:lnTo>
                <a:lnTo>
                  <a:pt x="631" y="508"/>
                </a:lnTo>
                <a:lnTo>
                  <a:pt x="633" y="510"/>
                </a:lnTo>
                <a:lnTo>
                  <a:pt x="633" y="514"/>
                </a:lnTo>
                <a:lnTo>
                  <a:pt x="635" y="516"/>
                </a:lnTo>
                <a:lnTo>
                  <a:pt x="637" y="517"/>
                </a:lnTo>
                <a:lnTo>
                  <a:pt x="637" y="517"/>
                </a:lnTo>
                <a:lnTo>
                  <a:pt x="639" y="521"/>
                </a:lnTo>
                <a:lnTo>
                  <a:pt x="639" y="519"/>
                </a:lnTo>
                <a:lnTo>
                  <a:pt x="639" y="517"/>
                </a:lnTo>
                <a:lnTo>
                  <a:pt x="641" y="519"/>
                </a:lnTo>
                <a:lnTo>
                  <a:pt x="645" y="517"/>
                </a:lnTo>
                <a:lnTo>
                  <a:pt x="641" y="519"/>
                </a:lnTo>
                <a:lnTo>
                  <a:pt x="641" y="523"/>
                </a:lnTo>
                <a:lnTo>
                  <a:pt x="639" y="525"/>
                </a:lnTo>
                <a:lnTo>
                  <a:pt x="639" y="527"/>
                </a:lnTo>
                <a:lnTo>
                  <a:pt x="645" y="529"/>
                </a:lnTo>
                <a:lnTo>
                  <a:pt x="645" y="532"/>
                </a:lnTo>
                <a:lnTo>
                  <a:pt x="645" y="536"/>
                </a:lnTo>
                <a:lnTo>
                  <a:pt x="645" y="538"/>
                </a:lnTo>
                <a:lnTo>
                  <a:pt x="648" y="538"/>
                </a:lnTo>
                <a:lnTo>
                  <a:pt x="650" y="540"/>
                </a:lnTo>
                <a:lnTo>
                  <a:pt x="648" y="544"/>
                </a:lnTo>
                <a:lnTo>
                  <a:pt x="652" y="547"/>
                </a:lnTo>
                <a:lnTo>
                  <a:pt x="650" y="547"/>
                </a:lnTo>
                <a:lnTo>
                  <a:pt x="654" y="547"/>
                </a:lnTo>
                <a:lnTo>
                  <a:pt x="656" y="551"/>
                </a:lnTo>
                <a:lnTo>
                  <a:pt x="660" y="551"/>
                </a:lnTo>
                <a:lnTo>
                  <a:pt x="661" y="549"/>
                </a:lnTo>
                <a:lnTo>
                  <a:pt x="665" y="549"/>
                </a:lnTo>
                <a:lnTo>
                  <a:pt x="665" y="546"/>
                </a:lnTo>
                <a:lnTo>
                  <a:pt x="667" y="542"/>
                </a:lnTo>
                <a:lnTo>
                  <a:pt x="669" y="538"/>
                </a:lnTo>
                <a:lnTo>
                  <a:pt x="673" y="532"/>
                </a:lnTo>
                <a:lnTo>
                  <a:pt x="671" y="529"/>
                </a:lnTo>
                <a:lnTo>
                  <a:pt x="673" y="529"/>
                </a:lnTo>
                <a:lnTo>
                  <a:pt x="673" y="521"/>
                </a:lnTo>
                <a:lnTo>
                  <a:pt x="673" y="521"/>
                </a:lnTo>
                <a:lnTo>
                  <a:pt x="675" y="519"/>
                </a:lnTo>
                <a:lnTo>
                  <a:pt x="673" y="514"/>
                </a:lnTo>
                <a:lnTo>
                  <a:pt x="669" y="512"/>
                </a:lnTo>
                <a:lnTo>
                  <a:pt x="667" y="501"/>
                </a:lnTo>
                <a:lnTo>
                  <a:pt x="667" y="501"/>
                </a:lnTo>
                <a:lnTo>
                  <a:pt x="667" y="495"/>
                </a:lnTo>
                <a:lnTo>
                  <a:pt x="669" y="491"/>
                </a:lnTo>
                <a:lnTo>
                  <a:pt x="667" y="487"/>
                </a:lnTo>
                <a:lnTo>
                  <a:pt x="665" y="486"/>
                </a:lnTo>
                <a:lnTo>
                  <a:pt x="663" y="476"/>
                </a:lnTo>
                <a:lnTo>
                  <a:pt x="661" y="474"/>
                </a:lnTo>
                <a:lnTo>
                  <a:pt x="661" y="467"/>
                </a:lnTo>
                <a:lnTo>
                  <a:pt x="660" y="463"/>
                </a:lnTo>
                <a:lnTo>
                  <a:pt x="661" y="456"/>
                </a:lnTo>
                <a:lnTo>
                  <a:pt x="660" y="450"/>
                </a:lnTo>
                <a:lnTo>
                  <a:pt x="661" y="441"/>
                </a:lnTo>
                <a:lnTo>
                  <a:pt x="661" y="435"/>
                </a:lnTo>
                <a:lnTo>
                  <a:pt x="663" y="429"/>
                </a:lnTo>
                <a:lnTo>
                  <a:pt x="667" y="426"/>
                </a:lnTo>
                <a:lnTo>
                  <a:pt x="669" y="426"/>
                </a:lnTo>
                <a:lnTo>
                  <a:pt x="671" y="422"/>
                </a:lnTo>
                <a:lnTo>
                  <a:pt x="673" y="422"/>
                </a:lnTo>
                <a:lnTo>
                  <a:pt x="675" y="420"/>
                </a:lnTo>
                <a:lnTo>
                  <a:pt x="675" y="416"/>
                </a:lnTo>
                <a:lnTo>
                  <a:pt x="673" y="416"/>
                </a:lnTo>
                <a:lnTo>
                  <a:pt x="675" y="414"/>
                </a:lnTo>
                <a:lnTo>
                  <a:pt x="678" y="414"/>
                </a:lnTo>
                <a:lnTo>
                  <a:pt x="678" y="413"/>
                </a:lnTo>
                <a:lnTo>
                  <a:pt x="682" y="413"/>
                </a:lnTo>
                <a:lnTo>
                  <a:pt x="682" y="411"/>
                </a:lnTo>
                <a:lnTo>
                  <a:pt x="688" y="411"/>
                </a:lnTo>
                <a:lnTo>
                  <a:pt x="690" y="409"/>
                </a:lnTo>
                <a:lnTo>
                  <a:pt x="693" y="409"/>
                </a:lnTo>
                <a:lnTo>
                  <a:pt x="693" y="407"/>
                </a:lnTo>
                <a:lnTo>
                  <a:pt x="695" y="407"/>
                </a:lnTo>
                <a:lnTo>
                  <a:pt x="697" y="407"/>
                </a:lnTo>
                <a:lnTo>
                  <a:pt x="701" y="405"/>
                </a:lnTo>
                <a:lnTo>
                  <a:pt x="701" y="401"/>
                </a:lnTo>
                <a:lnTo>
                  <a:pt x="703" y="403"/>
                </a:lnTo>
                <a:lnTo>
                  <a:pt x="705" y="399"/>
                </a:lnTo>
                <a:lnTo>
                  <a:pt x="705" y="398"/>
                </a:lnTo>
                <a:lnTo>
                  <a:pt x="710" y="390"/>
                </a:lnTo>
                <a:lnTo>
                  <a:pt x="714" y="386"/>
                </a:lnTo>
                <a:lnTo>
                  <a:pt x="720" y="386"/>
                </a:lnTo>
                <a:lnTo>
                  <a:pt x="722" y="388"/>
                </a:lnTo>
                <a:lnTo>
                  <a:pt x="722" y="388"/>
                </a:lnTo>
                <a:lnTo>
                  <a:pt x="725" y="383"/>
                </a:lnTo>
                <a:lnTo>
                  <a:pt x="733" y="375"/>
                </a:lnTo>
                <a:lnTo>
                  <a:pt x="741" y="371"/>
                </a:lnTo>
                <a:lnTo>
                  <a:pt x="746" y="369"/>
                </a:lnTo>
                <a:lnTo>
                  <a:pt x="746" y="369"/>
                </a:lnTo>
                <a:lnTo>
                  <a:pt x="748" y="369"/>
                </a:lnTo>
                <a:lnTo>
                  <a:pt x="748" y="369"/>
                </a:lnTo>
                <a:lnTo>
                  <a:pt x="752" y="369"/>
                </a:lnTo>
                <a:lnTo>
                  <a:pt x="756" y="368"/>
                </a:lnTo>
                <a:lnTo>
                  <a:pt x="754" y="366"/>
                </a:lnTo>
                <a:lnTo>
                  <a:pt x="754" y="366"/>
                </a:lnTo>
                <a:lnTo>
                  <a:pt x="750" y="368"/>
                </a:lnTo>
                <a:lnTo>
                  <a:pt x="746" y="368"/>
                </a:lnTo>
                <a:lnTo>
                  <a:pt x="742" y="366"/>
                </a:lnTo>
                <a:lnTo>
                  <a:pt x="746" y="366"/>
                </a:lnTo>
                <a:lnTo>
                  <a:pt x="750" y="364"/>
                </a:lnTo>
                <a:lnTo>
                  <a:pt x="750" y="364"/>
                </a:lnTo>
                <a:lnTo>
                  <a:pt x="752" y="362"/>
                </a:lnTo>
                <a:lnTo>
                  <a:pt x="750" y="360"/>
                </a:lnTo>
                <a:lnTo>
                  <a:pt x="746" y="360"/>
                </a:lnTo>
                <a:lnTo>
                  <a:pt x="744" y="356"/>
                </a:lnTo>
                <a:lnTo>
                  <a:pt x="746" y="356"/>
                </a:lnTo>
                <a:lnTo>
                  <a:pt x="750" y="358"/>
                </a:lnTo>
                <a:lnTo>
                  <a:pt x="752" y="358"/>
                </a:lnTo>
                <a:lnTo>
                  <a:pt x="752" y="354"/>
                </a:lnTo>
                <a:lnTo>
                  <a:pt x="754" y="358"/>
                </a:lnTo>
                <a:lnTo>
                  <a:pt x="756" y="358"/>
                </a:lnTo>
                <a:lnTo>
                  <a:pt x="758" y="360"/>
                </a:lnTo>
                <a:lnTo>
                  <a:pt x="759" y="358"/>
                </a:lnTo>
                <a:lnTo>
                  <a:pt x="761" y="356"/>
                </a:lnTo>
                <a:lnTo>
                  <a:pt x="763" y="353"/>
                </a:lnTo>
                <a:lnTo>
                  <a:pt x="765" y="353"/>
                </a:lnTo>
                <a:lnTo>
                  <a:pt x="765" y="349"/>
                </a:lnTo>
                <a:lnTo>
                  <a:pt x="765" y="347"/>
                </a:lnTo>
                <a:lnTo>
                  <a:pt x="763" y="347"/>
                </a:lnTo>
                <a:lnTo>
                  <a:pt x="761" y="351"/>
                </a:lnTo>
                <a:lnTo>
                  <a:pt x="761" y="353"/>
                </a:lnTo>
                <a:lnTo>
                  <a:pt x="759" y="353"/>
                </a:lnTo>
                <a:lnTo>
                  <a:pt x="759" y="347"/>
                </a:lnTo>
                <a:lnTo>
                  <a:pt x="758" y="347"/>
                </a:lnTo>
                <a:lnTo>
                  <a:pt x="752" y="347"/>
                </a:lnTo>
                <a:lnTo>
                  <a:pt x="748" y="349"/>
                </a:lnTo>
                <a:lnTo>
                  <a:pt x="748" y="347"/>
                </a:lnTo>
                <a:lnTo>
                  <a:pt x="750" y="341"/>
                </a:lnTo>
                <a:lnTo>
                  <a:pt x="750" y="341"/>
                </a:lnTo>
                <a:lnTo>
                  <a:pt x="752" y="345"/>
                </a:lnTo>
                <a:lnTo>
                  <a:pt x="754" y="345"/>
                </a:lnTo>
                <a:lnTo>
                  <a:pt x="756" y="343"/>
                </a:lnTo>
                <a:lnTo>
                  <a:pt x="759" y="341"/>
                </a:lnTo>
                <a:lnTo>
                  <a:pt x="761" y="341"/>
                </a:lnTo>
                <a:lnTo>
                  <a:pt x="763" y="341"/>
                </a:lnTo>
                <a:lnTo>
                  <a:pt x="763" y="339"/>
                </a:lnTo>
                <a:lnTo>
                  <a:pt x="763" y="336"/>
                </a:lnTo>
                <a:lnTo>
                  <a:pt x="761" y="334"/>
                </a:lnTo>
                <a:lnTo>
                  <a:pt x="761" y="334"/>
                </a:lnTo>
                <a:lnTo>
                  <a:pt x="763" y="334"/>
                </a:lnTo>
                <a:lnTo>
                  <a:pt x="765" y="330"/>
                </a:lnTo>
                <a:lnTo>
                  <a:pt x="765" y="328"/>
                </a:lnTo>
                <a:lnTo>
                  <a:pt x="763" y="326"/>
                </a:lnTo>
                <a:lnTo>
                  <a:pt x="761" y="326"/>
                </a:lnTo>
                <a:lnTo>
                  <a:pt x="758" y="326"/>
                </a:lnTo>
                <a:lnTo>
                  <a:pt x="756" y="323"/>
                </a:lnTo>
                <a:lnTo>
                  <a:pt x="754" y="323"/>
                </a:lnTo>
                <a:lnTo>
                  <a:pt x="752" y="321"/>
                </a:lnTo>
                <a:lnTo>
                  <a:pt x="750" y="319"/>
                </a:lnTo>
                <a:lnTo>
                  <a:pt x="752" y="319"/>
                </a:lnTo>
                <a:lnTo>
                  <a:pt x="756" y="319"/>
                </a:lnTo>
                <a:lnTo>
                  <a:pt x="758" y="323"/>
                </a:lnTo>
                <a:lnTo>
                  <a:pt x="759" y="324"/>
                </a:lnTo>
                <a:lnTo>
                  <a:pt x="761" y="321"/>
                </a:lnTo>
                <a:lnTo>
                  <a:pt x="758" y="317"/>
                </a:lnTo>
                <a:lnTo>
                  <a:pt x="761" y="319"/>
                </a:lnTo>
                <a:lnTo>
                  <a:pt x="761" y="317"/>
                </a:lnTo>
                <a:lnTo>
                  <a:pt x="761" y="317"/>
                </a:lnTo>
                <a:lnTo>
                  <a:pt x="761" y="313"/>
                </a:lnTo>
                <a:lnTo>
                  <a:pt x="758" y="311"/>
                </a:lnTo>
                <a:lnTo>
                  <a:pt x="756" y="308"/>
                </a:lnTo>
                <a:lnTo>
                  <a:pt x="758" y="308"/>
                </a:lnTo>
                <a:lnTo>
                  <a:pt x="758" y="311"/>
                </a:lnTo>
                <a:lnTo>
                  <a:pt x="761" y="311"/>
                </a:lnTo>
                <a:lnTo>
                  <a:pt x="761" y="308"/>
                </a:lnTo>
                <a:lnTo>
                  <a:pt x="761" y="306"/>
                </a:lnTo>
                <a:lnTo>
                  <a:pt x="759" y="304"/>
                </a:lnTo>
                <a:lnTo>
                  <a:pt x="756" y="298"/>
                </a:lnTo>
                <a:lnTo>
                  <a:pt x="752" y="298"/>
                </a:lnTo>
                <a:lnTo>
                  <a:pt x="750" y="295"/>
                </a:lnTo>
                <a:lnTo>
                  <a:pt x="748" y="293"/>
                </a:lnTo>
                <a:lnTo>
                  <a:pt x="748" y="291"/>
                </a:lnTo>
                <a:lnTo>
                  <a:pt x="750" y="287"/>
                </a:lnTo>
                <a:lnTo>
                  <a:pt x="748" y="291"/>
                </a:lnTo>
                <a:lnTo>
                  <a:pt x="748" y="293"/>
                </a:lnTo>
                <a:lnTo>
                  <a:pt x="750" y="293"/>
                </a:lnTo>
                <a:lnTo>
                  <a:pt x="752" y="296"/>
                </a:lnTo>
                <a:lnTo>
                  <a:pt x="756" y="296"/>
                </a:lnTo>
                <a:lnTo>
                  <a:pt x="759" y="302"/>
                </a:lnTo>
                <a:lnTo>
                  <a:pt x="761" y="302"/>
                </a:lnTo>
                <a:lnTo>
                  <a:pt x="761" y="295"/>
                </a:lnTo>
                <a:lnTo>
                  <a:pt x="761" y="291"/>
                </a:lnTo>
                <a:lnTo>
                  <a:pt x="761" y="289"/>
                </a:lnTo>
                <a:lnTo>
                  <a:pt x="761" y="287"/>
                </a:lnTo>
                <a:lnTo>
                  <a:pt x="761" y="283"/>
                </a:lnTo>
                <a:lnTo>
                  <a:pt x="761" y="281"/>
                </a:lnTo>
                <a:lnTo>
                  <a:pt x="759" y="278"/>
                </a:lnTo>
                <a:lnTo>
                  <a:pt x="761" y="278"/>
                </a:lnTo>
                <a:lnTo>
                  <a:pt x="763" y="278"/>
                </a:lnTo>
                <a:lnTo>
                  <a:pt x="767" y="274"/>
                </a:lnTo>
                <a:lnTo>
                  <a:pt x="767" y="272"/>
                </a:lnTo>
                <a:lnTo>
                  <a:pt x="767" y="270"/>
                </a:lnTo>
                <a:lnTo>
                  <a:pt x="769" y="272"/>
                </a:lnTo>
                <a:lnTo>
                  <a:pt x="767" y="274"/>
                </a:lnTo>
                <a:lnTo>
                  <a:pt x="769" y="276"/>
                </a:lnTo>
                <a:lnTo>
                  <a:pt x="765" y="278"/>
                </a:lnTo>
                <a:lnTo>
                  <a:pt x="763" y="281"/>
                </a:lnTo>
                <a:lnTo>
                  <a:pt x="767" y="285"/>
                </a:lnTo>
                <a:lnTo>
                  <a:pt x="765" y="291"/>
                </a:lnTo>
                <a:lnTo>
                  <a:pt x="763" y="293"/>
                </a:lnTo>
                <a:lnTo>
                  <a:pt x="763" y="296"/>
                </a:lnTo>
                <a:lnTo>
                  <a:pt x="767" y="300"/>
                </a:lnTo>
                <a:lnTo>
                  <a:pt x="767" y="298"/>
                </a:lnTo>
                <a:lnTo>
                  <a:pt x="767" y="300"/>
                </a:lnTo>
                <a:lnTo>
                  <a:pt x="769" y="300"/>
                </a:lnTo>
                <a:lnTo>
                  <a:pt x="769" y="300"/>
                </a:lnTo>
                <a:lnTo>
                  <a:pt x="769" y="302"/>
                </a:lnTo>
                <a:lnTo>
                  <a:pt x="769" y="304"/>
                </a:lnTo>
                <a:lnTo>
                  <a:pt x="773" y="304"/>
                </a:lnTo>
                <a:lnTo>
                  <a:pt x="771" y="306"/>
                </a:lnTo>
                <a:lnTo>
                  <a:pt x="771" y="308"/>
                </a:lnTo>
                <a:lnTo>
                  <a:pt x="769" y="309"/>
                </a:lnTo>
                <a:lnTo>
                  <a:pt x="769" y="311"/>
                </a:lnTo>
                <a:lnTo>
                  <a:pt x="767" y="315"/>
                </a:lnTo>
                <a:lnTo>
                  <a:pt x="767" y="319"/>
                </a:lnTo>
                <a:lnTo>
                  <a:pt x="767" y="321"/>
                </a:lnTo>
                <a:lnTo>
                  <a:pt x="769" y="321"/>
                </a:lnTo>
                <a:lnTo>
                  <a:pt x="769" y="319"/>
                </a:lnTo>
                <a:lnTo>
                  <a:pt x="771" y="313"/>
                </a:lnTo>
                <a:lnTo>
                  <a:pt x="773" y="313"/>
                </a:lnTo>
                <a:lnTo>
                  <a:pt x="773" y="315"/>
                </a:lnTo>
                <a:lnTo>
                  <a:pt x="773" y="313"/>
                </a:lnTo>
                <a:lnTo>
                  <a:pt x="773" y="311"/>
                </a:lnTo>
                <a:lnTo>
                  <a:pt x="774" y="309"/>
                </a:lnTo>
                <a:lnTo>
                  <a:pt x="778" y="302"/>
                </a:lnTo>
                <a:lnTo>
                  <a:pt x="782" y="300"/>
                </a:lnTo>
                <a:lnTo>
                  <a:pt x="784" y="295"/>
                </a:lnTo>
                <a:lnTo>
                  <a:pt x="784" y="289"/>
                </a:lnTo>
                <a:lnTo>
                  <a:pt x="782" y="283"/>
                </a:lnTo>
                <a:lnTo>
                  <a:pt x="780" y="281"/>
                </a:lnTo>
                <a:lnTo>
                  <a:pt x="780" y="278"/>
                </a:lnTo>
                <a:lnTo>
                  <a:pt x="778" y="276"/>
                </a:lnTo>
                <a:lnTo>
                  <a:pt x="778" y="272"/>
                </a:lnTo>
                <a:lnTo>
                  <a:pt x="780" y="270"/>
                </a:lnTo>
                <a:lnTo>
                  <a:pt x="782" y="266"/>
                </a:lnTo>
                <a:lnTo>
                  <a:pt x="786" y="265"/>
                </a:lnTo>
                <a:lnTo>
                  <a:pt x="780" y="270"/>
                </a:lnTo>
                <a:lnTo>
                  <a:pt x="780" y="274"/>
                </a:lnTo>
                <a:lnTo>
                  <a:pt x="782" y="276"/>
                </a:lnTo>
                <a:lnTo>
                  <a:pt x="786" y="280"/>
                </a:lnTo>
                <a:lnTo>
                  <a:pt x="788" y="280"/>
                </a:lnTo>
                <a:lnTo>
                  <a:pt x="790" y="281"/>
                </a:lnTo>
                <a:lnTo>
                  <a:pt x="788" y="285"/>
                </a:lnTo>
                <a:lnTo>
                  <a:pt x="790" y="283"/>
                </a:lnTo>
                <a:lnTo>
                  <a:pt x="790" y="283"/>
                </a:lnTo>
                <a:lnTo>
                  <a:pt x="793" y="281"/>
                </a:lnTo>
                <a:lnTo>
                  <a:pt x="793" y="280"/>
                </a:lnTo>
                <a:lnTo>
                  <a:pt x="795" y="280"/>
                </a:lnTo>
                <a:lnTo>
                  <a:pt x="795" y="278"/>
                </a:lnTo>
                <a:lnTo>
                  <a:pt x="797" y="276"/>
                </a:lnTo>
                <a:lnTo>
                  <a:pt x="799" y="272"/>
                </a:lnTo>
                <a:lnTo>
                  <a:pt x="801" y="270"/>
                </a:lnTo>
                <a:lnTo>
                  <a:pt x="803" y="270"/>
                </a:lnTo>
                <a:lnTo>
                  <a:pt x="805" y="266"/>
                </a:lnTo>
                <a:lnTo>
                  <a:pt x="805" y="265"/>
                </a:lnTo>
                <a:lnTo>
                  <a:pt x="805" y="263"/>
                </a:lnTo>
                <a:lnTo>
                  <a:pt x="806" y="259"/>
                </a:lnTo>
                <a:lnTo>
                  <a:pt x="806" y="257"/>
                </a:lnTo>
                <a:lnTo>
                  <a:pt x="808" y="255"/>
                </a:lnTo>
                <a:lnTo>
                  <a:pt x="806" y="253"/>
                </a:lnTo>
                <a:lnTo>
                  <a:pt x="805" y="251"/>
                </a:lnTo>
                <a:lnTo>
                  <a:pt x="805" y="250"/>
                </a:lnTo>
                <a:lnTo>
                  <a:pt x="808" y="248"/>
                </a:lnTo>
                <a:lnTo>
                  <a:pt x="808" y="246"/>
                </a:lnTo>
                <a:lnTo>
                  <a:pt x="810" y="242"/>
                </a:lnTo>
                <a:lnTo>
                  <a:pt x="814" y="242"/>
                </a:lnTo>
                <a:lnTo>
                  <a:pt x="820" y="238"/>
                </a:lnTo>
                <a:lnTo>
                  <a:pt x="823" y="238"/>
                </a:lnTo>
                <a:lnTo>
                  <a:pt x="827" y="235"/>
                </a:lnTo>
                <a:lnTo>
                  <a:pt x="829" y="235"/>
                </a:lnTo>
                <a:lnTo>
                  <a:pt x="831" y="236"/>
                </a:lnTo>
                <a:lnTo>
                  <a:pt x="838" y="236"/>
                </a:lnTo>
                <a:lnTo>
                  <a:pt x="840" y="236"/>
                </a:lnTo>
                <a:lnTo>
                  <a:pt x="844" y="236"/>
                </a:lnTo>
                <a:lnTo>
                  <a:pt x="852" y="235"/>
                </a:lnTo>
                <a:lnTo>
                  <a:pt x="854" y="235"/>
                </a:lnTo>
                <a:lnTo>
                  <a:pt x="852" y="233"/>
                </a:lnTo>
                <a:lnTo>
                  <a:pt x="854" y="229"/>
                </a:lnTo>
                <a:lnTo>
                  <a:pt x="854" y="225"/>
                </a:lnTo>
                <a:lnTo>
                  <a:pt x="855" y="229"/>
                </a:lnTo>
                <a:lnTo>
                  <a:pt x="855" y="231"/>
                </a:lnTo>
                <a:lnTo>
                  <a:pt x="855" y="235"/>
                </a:lnTo>
                <a:lnTo>
                  <a:pt x="857" y="235"/>
                </a:lnTo>
                <a:lnTo>
                  <a:pt x="861" y="231"/>
                </a:lnTo>
                <a:lnTo>
                  <a:pt x="865" y="225"/>
                </a:lnTo>
                <a:lnTo>
                  <a:pt x="865" y="229"/>
                </a:lnTo>
                <a:lnTo>
                  <a:pt x="865" y="231"/>
                </a:lnTo>
                <a:lnTo>
                  <a:pt x="867" y="231"/>
                </a:lnTo>
                <a:lnTo>
                  <a:pt x="876" y="227"/>
                </a:lnTo>
                <a:lnTo>
                  <a:pt x="878" y="223"/>
                </a:lnTo>
                <a:lnTo>
                  <a:pt x="876" y="218"/>
                </a:lnTo>
                <a:lnTo>
                  <a:pt x="874" y="220"/>
                </a:lnTo>
                <a:lnTo>
                  <a:pt x="874" y="221"/>
                </a:lnTo>
                <a:lnTo>
                  <a:pt x="874" y="225"/>
                </a:lnTo>
                <a:lnTo>
                  <a:pt x="869" y="225"/>
                </a:lnTo>
                <a:lnTo>
                  <a:pt x="869" y="223"/>
                </a:lnTo>
                <a:lnTo>
                  <a:pt x="867" y="218"/>
                </a:lnTo>
                <a:lnTo>
                  <a:pt x="863" y="216"/>
                </a:lnTo>
                <a:lnTo>
                  <a:pt x="863" y="214"/>
                </a:lnTo>
                <a:lnTo>
                  <a:pt x="869" y="208"/>
                </a:lnTo>
                <a:lnTo>
                  <a:pt x="869" y="206"/>
                </a:lnTo>
                <a:lnTo>
                  <a:pt x="865" y="206"/>
                </a:lnTo>
                <a:lnTo>
                  <a:pt x="867" y="205"/>
                </a:lnTo>
                <a:lnTo>
                  <a:pt x="867" y="203"/>
                </a:lnTo>
                <a:lnTo>
                  <a:pt x="869" y="201"/>
                </a:lnTo>
                <a:lnTo>
                  <a:pt x="871" y="197"/>
                </a:lnTo>
                <a:lnTo>
                  <a:pt x="872" y="191"/>
                </a:lnTo>
                <a:lnTo>
                  <a:pt x="878" y="188"/>
                </a:lnTo>
                <a:lnTo>
                  <a:pt x="880" y="182"/>
                </a:lnTo>
                <a:lnTo>
                  <a:pt x="882" y="182"/>
                </a:lnTo>
                <a:lnTo>
                  <a:pt x="884" y="180"/>
                </a:lnTo>
                <a:lnTo>
                  <a:pt x="884" y="182"/>
                </a:lnTo>
                <a:lnTo>
                  <a:pt x="887" y="182"/>
                </a:lnTo>
                <a:lnTo>
                  <a:pt x="889" y="180"/>
                </a:lnTo>
                <a:lnTo>
                  <a:pt x="889" y="176"/>
                </a:lnTo>
                <a:lnTo>
                  <a:pt x="891" y="180"/>
                </a:lnTo>
                <a:lnTo>
                  <a:pt x="893" y="180"/>
                </a:lnTo>
                <a:lnTo>
                  <a:pt x="895" y="176"/>
                </a:lnTo>
                <a:lnTo>
                  <a:pt x="895" y="178"/>
                </a:lnTo>
                <a:lnTo>
                  <a:pt x="897" y="176"/>
                </a:lnTo>
                <a:lnTo>
                  <a:pt x="901" y="173"/>
                </a:lnTo>
                <a:lnTo>
                  <a:pt x="904" y="167"/>
                </a:lnTo>
                <a:lnTo>
                  <a:pt x="904" y="169"/>
                </a:lnTo>
                <a:lnTo>
                  <a:pt x="904" y="173"/>
                </a:lnTo>
                <a:lnTo>
                  <a:pt x="908" y="173"/>
                </a:lnTo>
                <a:lnTo>
                  <a:pt x="910" y="169"/>
                </a:lnTo>
                <a:lnTo>
                  <a:pt x="914" y="169"/>
                </a:lnTo>
                <a:lnTo>
                  <a:pt x="916" y="173"/>
                </a:lnTo>
                <a:lnTo>
                  <a:pt x="918" y="173"/>
                </a:lnTo>
                <a:lnTo>
                  <a:pt x="919" y="169"/>
                </a:lnTo>
                <a:lnTo>
                  <a:pt x="923" y="171"/>
                </a:lnTo>
                <a:lnTo>
                  <a:pt x="925" y="169"/>
                </a:lnTo>
                <a:lnTo>
                  <a:pt x="927" y="167"/>
                </a:lnTo>
                <a:lnTo>
                  <a:pt x="931" y="167"/>
                </a:lnTo>
                <a:lnTo>
                  <a:pt x="935" y="165"/>
                </a:lnTo>
                <a:lnTo>
                  <a:pt x="935" y="167"/>
                </a:lnTo>
                <a:lnTo>
                  <a:pt x="938" y="167"/>
                </a:lnTo>
                <a:lnTo>
                  <a:pt x="940" y="163"/>
                </a:lnTo>
                <a:lnTo>
                  <a:pt x="936" y="161"/>
                </a:lnTo>
                <a:lnTo>
                  <a:pt x="936" y="163"/>
                </a:lnTo>
                <a:lnTo>
                  <a:pt x="935" y="161"/>
                </a:lnTo>
                <a:lnTo>
                  <a:pt x="935" y="158"/>
                </a:lnTo>
                <a:lnTo>
                  <a:pt x="929" y="154"/>
                </a:lnTo>
                <a:lnTo>
                  <a:pt x="929" y="154"/>
                </a:lnTo>
                <a:lnTo>
                  <a:pt x="929" y="154"/>
                </a:lnTo>
                <a:lnTo>
                  <a:pt x="927" y="154"/>
                </a:lnTo>
                <a:lnTo>
                  <a:pt x="929" y="152"/>
                </a:lnTo>
                <a:lnTo>
                  <a:pt x="929" y="150"/>
                </a:lnTo>
                <a:lnTo>
                  <a:pt x="929" y="148"/>
                </a:lnTo>
                <a:lnTo>
                  <a:pt x="929" y="147"/>
                </a:lnTo>
                <a:lnTo>
                  <a:pt x="927" y="145"/>
                </a:lnTo>
                <a:lnTo>
                  <a:pt x="927" y="143"/>
                </a:lnTo>
                <a:lnTo>
                  <a:pt x="925" y="143"/>
                </a:lnTo>
                <a:lnTo>
                  <a:pt x="925" y="139"/>
                </a:lnTo>
                <a:lnTo>
                  <a:pt x="929" y="118"/>
                </a:lnTo>
                <a:lnTo>
                  <a:pt x="929" y="113"/>
                </a:lnTo>
                <a:lnTo>
                  <a:pt x="923" y="107"/>
                </a:lnTo>
                <a:lnTo>
                  <a:pt x="921" y="109"/>
                </a:lnTo>
                <a:lnTo>
                  <a:pt x="916" y="107"/>
                </a:lnTo>
                <a:lnTo>
                  <a:pt x="914" y="109"/>
                </a:lnTo>
                <a:lnTo>
                  <a:pt x="910" y="105"/>
                </a:lnTo>
                <a:lnTo>
                  <a:pt x="908" y="105"/>
                </a:lnTo>
                <a:lnTo>
                  <a:pt x="908" y="105"/>
                </a:lnTo>
                <a:lnTo>
                  <a:pt x="904" y="107"/>
                </a:lnTo>
                <a:lnTo>
                  <a:pt x="904" y="111"/>
                </a:lnTo>
                <a:lnTo>
                  <a:pt x="897" y="117"/>
                </a:lnTo>
                <a:lnTo>
                  <a:pt x="895" y="120"/>
                </a:lnTo>
                <a:lnTo>
                  <a:pt x="895" y="124"/>
                </a:lnTo>
                <a:lnTo>
                  <a:pt x="891" y="126"/>
                </a:lnTo>
                <a:lnTo>
                  <a:pt x="889" y="130"/>
                </a:lnTo>
                <a:lnTo>
                  <a:pt x="889" y="133"/>
                </a:lnTo>
                <a:lnTo>
                  <a:pt x="884" y="139"/>
                </a:lnTo>
                <a:lnTo>
                  <a:pt x="882" y="139"/>
                </a:lnTo>
                <a:lnTo>
                  <a:pt x="876" y="145"/>
                </a:lnTo>
                <a:lnTo>
                  <a:pt x="876" y="147"/>
                </a:lnTo>
                <a:lnTo>
                  <a:pt x="874" y="148"/>
                </a:lnTo>
                <a:lnTo>
                  <a:pt x="871" y="148"/>
                </a:lnTo>
                <a:lnTo>
                  <a:pt x="869" y="148"/>
                </a:lnTo>
                <a:lnTo>
                  <a:pt x="867" y="148"/>
                </a:lnTo>
                <a:lnTo>
                  <a:pt x="867" y="148"/>
                </a:lnTo>
                <a:lnTo>
                  <a:pt x="863" y="152"/>
                </a:lnTo>
                <a:lnTo>
                  <a:pt x="814" y="152"/>
                </a:lnTo>
                <a:lnTo>
                  <a:pt x="808" y="152"/>
                </a:lnTo>
                <a:lnTo>
                  <a:pt x="805" y="156"/>
                </a:lnTo>
                <a:lnTo>
                  <a:pt x="801" y="158"/>
                </a:lnTo>
                <a:lnTo>
                  <a:pt x="799" y="160"/>
                </a:lnTo>
                <a:lnTo>
                  <a:pt x="791" y="167"/>
                </a:lnTo>
                <a:lnTo>
                  <a:pt x="786" y="167"/>
                </a:lnTo>
                <a:lnTo>
                  <a:pt x="784" y="171"/>
                </a:lnTo>
                <a:lnTo>
                  <a:pt x="769" y="180"/>
                </a:lnTo>
                <a:lnTo>
                  <a:pt x="739" y="190"/>
                </a:lnTo>
                <a:lnTo>
                  <a:pt x="737" y="197"/>
                </a:lnTo>
                <a:lnTo>
                  <a:pt x="729" y="199"/>
                </a:lnTo>
                <a:lnTo>
                  <a:pt x="673" y="216"/>
                </a:lnTo>
                <a:lnTo>
                  <a:pt x="669" y="210"/>
                </a:lnTo>
                <a:lnTo>
                  <a:pt x="673" y="206"/>
                </a:lnTo>
                <a:lnTo>
                  <a:pt x="678" y="203"/>
                </a:lnTo>
                <a:lnTo>
                  <a:pt x="682" y="199"/>
                </a:lnTo>
                <a:lnTo>
                  <a:pt x="684" y="195"/>
                </a:lnTo>
                <a:lnTo>
                  <a:pt x="686" y="191"/>
                </a:lnTo>
                <a:lnTo>
                  <a:pt x="686" y="169"/>
                </a:lnTo>
                <a:lnTo>
                  <a:pt x="677" y="118"/>
                </a:lnTo>
                <a:lnTo>
                  <a:pt x="665" y="111"/>
                </a:lnTo>
                <a:lnTo>
                  <a:pt x="661" y="105"/>
                </a:lnTo>
                <a:lnTo>
                  <a:pt x="596" y="75"/>
                </a:lnTo>
                <a:lnTo>
                  <a:pt x="592" y="73"/>
                </a:lnTo>
                <a:lnTo>
                  <a:pt x="588" y="72"/>
                </a:lnTo>
                <a:lnTo>
                  <a:pt x="586" y="72"/>
                </a:lnTo>
                <a:lnTo>
                  <a:pt x="579" y="70"/>
                </a:lnTo>
                <a:lnTo>
                  <a:pt x="577" y="68"/>
                </a:lnTo>
                <a:lnTo>
                  <a:pt x="577" y="66"/>
                </a:lnTo>
                <a:lnTo>
                  <a:pt x="573" y="68"/>
                </a:lnTo>
                <a:lnTo>
                  <a:pt x="567" y="68"/>
                </a:lnTo>
                <a:lnTo>
                  <a:pt x="565" y="66"/>
                </a:lnTo>
                <a:lnTo>
                  <a:pt x="564" y="64"/>
                </a:lnTo>
                <a:lnTo>
                  <a:pt x="560" y="64"/>
                </a:lnTo>
                <a:lnTo>
                  <a:pt x="554" y="62"/>
                </a:lnTo>
                <a:lnTo>
                  <a:pt x="552" y="58"/>
                </a:lnTo>
                <a:lnTo>
                  <a:pt x="550" y="58"/>
                </a:lnTo>
                <a:lnTo>
                  <a:pt x="547" y="55"/>
                </a:lnTo>
                <a:lnTo>
                  <a:pt x="543" y="55"/>
                </a:lnTo>
                <a:lnTo>
                  <a:pt x="541" y="55"/>
                </a:lnTo>
                <a:lnTo>
                  <a:pt x="537" y="55"/>
                </a:lnTo>
                <a:lnTo>
                  <a:pt x="535" y="55"/>
                </a:lnTo>
                <a:lnTo>
                  <a:pt x="535" y="53"/>
                </a:lnTo>
                <a:lnTo>
                  <a:pt x="532" y="53"/>
                </a:lnTo>
                <a:lnTo>
                  <a:pt x="530" y="51"/>
                </a:lnTo>
                <a:lnTo>
                  <a:pt x="528" y="51"/>
                </a:lnTo>
                <a:lnTo>
                  <a:pt x="526" y="49"/>
                </a:lnTo>
                <a:lnTo>
                  <a:pt x="524" y="47"/>
                </a:lnTo>
                <a:lnTo>
                  <a:pt x="524" y="45"/>
                </a:lnTo>
                <a:lnTo>
                  <a:pt x="520" y="43"/>
                </a:lnTo>
                <a:lnTo>
                  <a:pt x="516" y="43"/>
                </a:lnTo>
                <a:lnTo>
                  <a:pt x="513" y="43"/>
                </a:lnTo>
                <a:lnTo>
                  <a:pt x="81" y="0"/>
                </a:lnTo>
                <a:lnTo>
                  <a:pt x="83" y="6"/>
                </a:lnTo>
                <a:lnTo>
                  <a:pt x="87" y="8"/>
                </a:lnTo>
                <a:lnTo>
                  <a:pt x="87" y="12"/>
                </a:lnTo>
                <a:lnTo>
                  <a:pt x="83" y="14"/>
                </a:lnTo>
                <a:lnTo>
                  <a:pt x="85" y="15"/>
                </a:lnTo>
                <a:lnTo>
                  <a:pt x="87" y="17"/>
                </a:lnTo>
                <a:lnTo>
                  <a:pt x="85" y="19"/>
                </a:lnTo>
                <a:lnTo>
                  <a:pt x="83" y="21"/>
                </a:lnTo>
                <a:lnTo>
                  <a:pt x="85" y="23"/>
                </a:lnTo>
                <a:lnTo>
                  <a:pt x="85" y="25"/>
                </a:lnTo>
                <a:lnTo>
                  <a:pt x="87" y="27"/>
                </a:lnTo>
                <a:lnTo>
                  <a:pt x="83" y="30"/>
                </a:lnTo>
                <a:lnTo>
                  <a:pt x="81" y="32"/>
                </a:lnTo>
                <a:lnTo>
                  <a:pt x="80" y="36"/>
                </a:lnTo>
                <a:lnTo>
                  <a:pt x="78" y="38"/>
                </a:lnTo>
                <a:lnTo>
                  <a:pt x="78" y="42"/>
                </a:lnTo>
                <a:lnTo>
                  <a:pt x="76" y="43"/>
                </a:lnTo>
                <a:lnTo>
                  <a:pt x="76" y="45"/>
                </a:lnTo>
                <a:lnTo>
                  <a:pt x="72" y="49"/>
                </a:lnTo>
                <a:lnTo>
                  <a:pt x="68" y="47"/>
                </a:lnTo>
                <a:lnTo>
                  <a:pt x="68" y="45"/>
                </a:lnTo>
                <a:lnTo>
                  <a:pt x="70" y="42"/>
                </a:lnTo>
                <a:lnTo>
                  <a:pt x="72" y="43"/>
                </a:lnTo>
                <a:lnTo>
                  <a:pt x="74" y="42"/>
                </a:lnTo>
                <a:lnTo>
                  <a:pt x="74" y="43"/>
                </a:lnTo>
                <a:lnTo>
                  <a:pt x="74" y="43"/>
                </a:lnTo>
                <a:lnTo>
                  <a:pt x="76" y="40"/>
                </a:lnTo>
                <a:lnTo>
                  <a:pt x="78" y="36"/>
                </a:lnTo>
                <a:lnTo>
                  <a:pt x="80" y="32"/>
                </a:lnTo>
                <a:lnTo>
                  <a:pt x="80" y="30"/>
                </a:lnTo>
                <a:lnTo>
                  <a:pt x="78" y="30"/>
                </a:lnTo>
                <a:lnTo>
                  <a:pt x="74" y="34"/>
                </a:lnTo>
                <a:lnTo>
                  <a:pt x="72" y="36"/>
                </a:lnTo>
                <a:lnTo>
                  <a:pt x="70" y="36"/>
                </a:lnTo>
                <a:lnTo>
                  <a:pt x="70" y="34"/>
                </a:lnTo>
                <a:lnTo>
                  <a:pt x="74" y="30"/>
                </a:lnTo>
                <a:lnTo>
                  <a:pt x="76" y="30"/>
                </a:lnTo>
                <a:lnTo>
                  <a:pt x="78" y="28"/>
                </a:lnTo>
                <a:lnTo>
                  <a:pt x="76" y="25"/>
                </a:lnTo>
                <a:lnTo>
                  <a:pt x="76" y="25"/>
                </a:lnTo>
                <a:lnTo>
                  <a:pt x="74" y="27"/>
                </a:lnTo>
                <a:lnTo>
                  <a:pt x="72" y="23"/>
                </a:lnTo>
                <a:lnTo>
                  <a:pt x="70" y="21"/>
                </a:lnTo>
                <a:lnTo>
                  <a:pt x="63" y="21"/>
                </a:lnTo>
                <a:lnTo>
                  <a:pt x="57" y="19"/>
                </a:lnTo>
                <a:lnTo>
                  <a:pt x="49" y="12"/>
                </a:lnTo>
                <a:lnTo>
                  <a:pt x="49" y="12"/>
                </a:lnTo>
                <a:lnTo>
                  <a:pt x="49" y="15"/>
                </a:lnTo>
                <a:lnTo>
                  <a:pt x="46" y="21"/>
                </a:lnTo>
                <a:lnTo>
                  <a:pt x="46" y="25"/>
                </a:lnTo>
                <a:lnTo>
                  <a:pt x="48" y="30"/>
                </a:lnTo>
                <a:lnTo>
                  <a:pt x="46" y="40"/>
                </a:lnTo>
                <a:lnTo>
                  <a:pt x="48" y="43"/>
                </a:lnTo>
                <a:lnTo>
                  <a:pt x="46" y="47"/>
                </a:lnTo>
                <a:lnTo>
                  <a:pt x="46" y="49"/>
                </a:lnTo>
                <a:lnTo>
                  <a:pt x="49" y="51"/>
                </a:lnTo>
                <a:lnTo>
                  <a:pt x="49" y="51"/>
                </a:lnTo>
                <a:lnTo>
                  <a:pt x="48" y="53"/>
                </a:lnTo>
                <a:lnTo>
                  <a:pt x="46" y="53"/>
                </a:lnTo>
                <a:lnTo>
                  <a:pt x="46" y="57"/>
                </a:lnTo>
                <a:lnTo>
                  <a:pt x="46" y="58"/>
                </a:lnTo>
                <a:lnTo>
                  <a:pt x="49" y="58"/>
                </a:lnTo>
                <a:lnTo>
                  <a:pt x="48" y="60"/>
                </a:lnTo>
                <a:lnTo>
                  <a:pt x="48" y="64"/>
                </a:lnTo>
                <a:lnTo>
                  <a:pt x="46" y="66"/>
                </a:lnTo>
                <a:lnTo>
                  <a:pt x="46" y="66"/>
                </a:lnTo>
                <a:lnTo>
                  <a:pt x="44" y="68"/>
                </a:lnTo>
                <a:lnTo>
                  <a:pt x="44" y="70"/>
                </a:lnTo>
                <a:lnTo>
                  <a:pt x="49" y="70"/>
                </a:lnTo>
                <a:lnTo>
                  <a:pt x="53" y="72"/>
                </a:lnTo>
                <a:lnTo>
                  <a:pt x="55" y="73"/>
                </a:lnTo>
                <a:lnTo>
                  <a:pt x="59" y="73"/>
                </a:lnTo>
                <a:lnTo>
                  <a:pt x="61" y="75"/>
                </a:lnTo>
                <a:lnTo>
                  <a:pt x="61" y="79"/>
                </a:lnTo>
                <a:lnTo>
                  <a:pt x="61" y="75"/>
                </a:lnTo>
                <a:lnTo>
                  <a:pt x="57" y="75"/>
                </a:lnTo>
                <a:lnTo>
                  <a:pt x="55" y="75"/>
                </a:lnTo>
                <a:lnTo>
                  <a:pt x="53" y="73"/>
                </a:lnTo>
                <a:lnTo>
                  <a:pt x="48" y="73"/>
                </a:lnTo>
                <a:lnTo>
                  <a:pt x="46" y="72"/>
                </a:lnTo>
                <a:lnTo>
                  <a:pt x="44" y="72"/>
                </a:lnTo>
                <a:lnTo>
                  <a:pt x="44" y="75"/>
                </a:lnTo>
                <a:lnTo>
                  <a:pt x="40" y="79"/>
                </a:lnTo>
                <a:lnTo>
                  <a:pt x="40" y="81"/>
                </a:lnTo>
                <a:lnTo>
                  <a:pt x="42" y="85"/>
                </a:lnTo>
                <a:lnTo>
                  <a:pt x="38" y="88"/>
                </a:lnTo>
                <a:lnTo>
                  <a:pt x="36" y="92"/>
                </a:lnTo>
                <a:lnTo>
                  <a:pt x="32" y="102"/>
                </a:lnTo>
                <a:lnTo>
                  <a:pt x="31" y="109"/>
                </a:lnTo>
                <a:lnTo>
                  <a:pt x="27" y="117"/>
                </a:lnTo>
                <a:lnTo>
                  <a:pt x="27" y="126"/>
                </a:lnTo>
                <a:lnTo>
                  <a:pt x="25" y="130"/>
                </a:lnTo>
                <a:lnTo>
                  <a:pt x="21" y="133"/>
                </a:lnTo>
                <a:lnTo>
                  <a:pt x="19" y="139"/>
                </a:lnTo>
                <a:lnTo>
                  <a:pt x="17" y="141"/>
                </a:lnTo>
                <a:lnTo>
                  <a:pt x="15" y="145"/>
                </a:lnTo>
                <a:lnTo>
                  <a:pt x="12" y="150"/>
                </a:lnTo>
                <a:lnTo>
                  <a:pt x="12" y="152"/>
                </a:lnTo>
                <a:lnTo>
                  <a:pt x="12" y="160"/>
                </a:lnTo>
                <a:lnTo>
                  <a:pt x="10" y="165"/>
                </a:lnTo>
                <a:lnTo>
                  <a:pt x="10" y="169"/>
                </a:lnTo>
                <a:lnTo>
                  <a:pt x="12" y="173"/>
                </a:lnTo>
                <a:lnTo>
                  <a:pt x="10" y="175"/>
                </a:lnTo>
                <a:lnTo>
                  <a:pt x="10" y="178"/>
                </a:lnTo>
                <a:lnTo>
                  <a:pt x="12" y="182"/>
                </a:lnTo>
                <a:lnTo>
                  <a:pt x="10" y="190"/>
                </a:lnTo>
                <a:lnTo>
                  <a:pt x="8" y="193"/>
                </a:lnTo>
                <a:lnTo>
                  <a:pt x="8" y="193"/>
                </a:lnTo>
                <a:lnTo>
                  <a:pt x="8" y="197"/>
                </a:lnTo>
                <a:lnTo>
                  <a:pt x="8" y="197"/>
                </a:lnTo>
                <a:lnTo>
                  <a:pt x="6" y="201"/>
                </a:lnTo>
                <a:lnTo>
                  <a:pt x="2" y="205"/>
                </a:lnTo>
                <a:lnTo>
                  <a:pt x="0" y="208"/>
                </a:lnTo>
                <a:lnTo>
                  <a:pt x="0" y="212"/>
                </a:lnTo>
                <a:lnTo>
                  <a:pt x="2" y="216"/>
                </a:lnTo>
                <a:lnTo>
                  <a:pt x="6" y="221"/>
                </a:lnTo>
                <a:lnTo>
                  <a:pt x="6" y="229"/>
                </a:lnTo>
                <a:lnTo>
                  <a:pt x="6" y="233"/>
                </a:lnTo>
                <a:lnTo>
                  <a:pt x="4" y="236"/>
                </a:lnTo>
                <a:lnTo>
                  <a:pt x="4" y="236"/>
                </a:lnTo>
                <a:lnTo>
                  <a:pt x="4" y="240"/>
                </a:lnTo>
                <a:lnTo>
                  <a:pt x="6" y="244"/>
                </a:lnTo>
                <a:lnTo>
                  <a:pt x="4" y="246"/>
                </a:lnTo>
                <a:lnTo>
                  <a:pt x="4" y="248"/>
                </a:lnTo>
                <a:lnTo>
                  <a:pt x="4" y="250"/>
                </a:lnTo>
                <a:lnTo>
                  <a:pt x="12" y="261"/>
                </a:lnTo>
                <a:lnTo>
                  <a:pt x="12" y="265"/>
                </a:lnTo>
                <a:lnTo>
                  <a:pt x="10" y="266"/>
                </a:lnTo>
                <a:lnTo>
                  <a:pt x="12" y="268"/>
                </a:lnTo>
                <a:lnTo>
                  <a:pt x="15" y="272"/>
                </a:lnTo>
                <a:lnTo>
                  <a:pt x="15" y="274"/>
                </a:lnTo>
                <a:lnTo>
                  <a:pt x="17" y="274"/>
                </a:lnTo>
                <a:lnTo>
                  <a:pt x="17" y="274"/>
                </a:lnTo>
                <a:lnTo>
                  <a:pt x="17" y="270"/>
                </a:lnTo>
                <a:lnTo>
                  <a:pt x="17" y="266"/>
                </a:lnTo>
                <a:lnTo>
                  <a:pt x="19" y="268"/>
                </a:lnTo>
                <a:lnTo>
                  <a:pt x="21" y="266"/>
                </a:lnTo>
                <a:lnTo>
                  <a:pt x="21" y="268"/>
                </a:lnTo>
                <a:lnTo>
                  <a:pt x="23" y="268"/>
                </a:lnTo>
                <a:lnTo>
                  <a:pt x="25" y="270"/>
                </a:lnTo>
                <a:lnTo>
                  <a:pt x="29" y="270"/>
                </a:lnTo>
                <a:lnTo>
                  <a:pt x="27" y="270"/>
                </a:lnTo>
                <a:lnTo>
                  <a:pt x="23" y="272"/>
                </a:lnTo>
                <a:lnTo>
                  <a:pt x="21" y="270"/>
                </a:lnTo>
                <a:lnTo>
                  <a:pt x="21" y="270"/>
                </a:lnTo>
                <a:lnTo>
                  <a:pt x="21" y="272"/>
                </a:lnTo>
                <a:lnTo>
                  <a:pt x="21" y="274"/>
                </a:lnTo>
                <a:lnTo>
                  <a:pt x="21" y="278"/>
                </a:lnTo>
                <a:lnTo>
                  <a:pt x="23" y="281"/>
                </a:lnTo>
                <a:lnTo>
                  <a:pt x="25" y="281"/>
                </a:lnTo>
                <a:lnTo>
                  <a:pt x="21" y="281"/>
                </a:lnTo>
                <a:lnTo>
                  <a:pt x="19" y="278"/>
                </a:lnTo>
                <a:lnTo>
                  <a:pt x="19" y="278"/>
                </a:lnTo>
                <a:lnTo>
                  <a:pt x="17" y="278"/>
                </a:lnTo>
                <a:lnTo>
                  <a:pt x="17" y="280"/>
                </a:lnTo>
                <a:lnTo>
                  <a:pt x="15" y="281"/>
                </a:lnTo>
                <a:lnTo>
                  <a:pt x="17" y="283"/>
                </a:lnTo>
                <a:lnTo>
                  <a:pt x="15" y="287"/>
                </a:lnTo>
                <a:lnTo>
                  <a:pt x="15" y="289"/>
                </a:lnTo>
                <a:lnTo>
                  <a:pt x="17" y="291"/>
                </a:lnTo>
                <a:lnTo>
                  <a:pt x="19" y="293"/>
                </a:lnTo>
                <a:lnTo>
                  <a:pt x="21" y="295"/>
                </a:lnTo>
                <a:lnTo>
                  <a:pt x="23" y="296"/>
                </a:lnTo>
                <a:lnTo>
                  <a:pt x="23" y="298"/>
                </a:lnTo>
                <a:lnTo>
                  <a:pt x="21" y="302"/>
                </a:lnTo>
                <a:lnTo>
                  <a:pt x="19" y="302"/>
                </a:lnTo>
                <a:lnTo>
                  <a:pt x="19" y="302"/>
                </a:lnTo>
                <a:lnTo>
                  <a:pt x="19" y="306"/>
                </a:lnTo>
                <a:lnTo>
                  <a:pt x="19" y="309"/>
                </a:lnTo>
                <a:lnTo>
                  <a:pt x="19" y="311"/>
                </a:lnTo>
                <a:lnTo>
                  <a:pt x="23" y="313"/>
                </a:lnTo>
                <a:lnTo>
                  <a:pt x="23" y="319"/>
                </a:lnTo>
                <a:lnTo>
                  <a:pt x="27" y="326"/>
                </a:lnTo>
                <a:lnTo>
                  <a:pt x="29" y="330"/>
                </a:lnTo>
                <a:lnTo>
                  <a:pt x="31" y="330"/>
                </a:lnTo>
                <a:lnTo>
                  <a:pt x="31" y="332"/>
                </a:lnTo>
                <a:lnTo>
                  <a:pt x="31" y="332"/>
                </a:lnTo>
                <a:lnTo>
                  <a:pt x="32" y="336"/>
                </a:lnTo>
                <a:lnTo>
                  <a:pt x="34" y="339"/>
                </a:lnTo>
                <a:lnTo>
                  <a:pt x="32" y="345"/>
                </a:lnTo>
                <a:lnTo>
                  <a:pt x="32" y="347"/>
                </a:lnTo>
                <a:lnTo>
                  <a:pt x="31" y="347"/>
                </a:lnTo>
                <a:lnTo>
                  <a:pt x="32" y="351"/>
                </a:lnTo>
                <a:lnTo>
                  <a:pt x="34" y="351"/>
                </a:lnTo>
                <a:lnTo>
                  <a:pt x="40" y="351"/>
                </a:lnTo>
                <a:lnTo>
                  <a:pt x="44" y="353"/>
                </a:lnTo>
                <a:lnTo>
                  <a:pt x="46" y="354"/>
                </a:lnTo>
                <a:lnTo>
                  <a:pt x="48" y="354"/>
                </a:lnTo>
                <a:lnTo>
                  <a:pt x="53" y="354"/>
                </a:lnTo>
                <a:lnTo>
                  <a:pt x="55" y="356"/>
                </a:lnTo>
                <a:lnTo>
                  <a:pt x="55" y="360"/>
                </a:lnTo>
                <a:lnTo>
                  <a:pt x="59" y="362"/>
                </a:lnTo>
                <a:lnTo>
                  <a:pt x="63" y="362"/>
                </a:lnTo>
                <a:lnTo>
                  <a:pt x="66" y="364"/>
                </a:lnTo>
                <a:lnTo>
                  <a:pt x="66" y="366"/>
                </a:lnTo>
                <a:lnTo>
                  <a:pt x="66" y="368"/>
                </a:lnTo>
                <a:lnTo>
                  <a:pt x="68" y="368"/>
                </a:lnTo>
                <a:lnTo>
                  <a:pt x="68" y="368"/>
                </a:lnTo>
                <a:lnTo>
                  <a:pt x="72" y="368"/>
                </a:lnTo>
                <a:lnTo>
                  <a:pt x="76" y="371"/>
                </a:lnTo>
                <a:lnTo>
                  <a:pt x="81" y="381"/>
                </a:lnTo>
                <a:lnTo>
                  <a:pt x="81" y="384"/>
                </a:lnTo>
                <a:lnTo>
                  <a:pt x="81" y="390"/>
                </a:lnTo>
                <a:lnTo>
                  <a:pt x="81" y="392"/>
                </a:lnTo>
                <a:lnTo>
                  <a:pt x="121" y="392"/>
                </a:lnTo>
                <a:lnTo>
                  <a:pt x="121" y="39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F9531BAD-1801-4B52-8EE5-DBE082305608}"/>
              </a:ext>
            </a:extLst>
          </p:cNvPr>
          <p:cNvSpPr>
            <a:spLocks/>
          </p:cNvSpPr>
          <p:nvPr/>
        </p:nvSpPr>
        <p:spPr bwMode="auto">
          <a:xfrm>
            <a:off x="3365008" y="3569463"/>
            <a:ext cx="3237" cy="8093"/>
          </a:xfrm>
          <a:custGeom>
            <a:avLst/>
            <a:gdLst>
              <a:gd name="T0" fmla="*/ 0 w 2"/>
              <a:gd name="T1" fmla="*/ 5 h 5"/>
              <a:gd name="T2" fmla="*/ 2 w 2"/>
              <a:gd name="T3" fmla="*/ 1 h 5"/>
              <a:gd name="T4" fmla="*/ 2 w 2"/>
              <a:gd name="T5" fmla="*/ 0 h 5"/>
              <a:gd name="T6" fmla="*/ 0 w 2"/>
              <a:gd name="T7" fmla="*/ 5 h 5"/>
              <a:gd name="T8" fmla="*/ 0 w 2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5"/>
                </a:moveTo>
                <a:lnTo>
                  <a:pt x="2" y="1"/>
                </a:lnTo>
                <a:lnTo>
                  <a:pt x="2" y="0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0213B548-6BC5-4260-BC3D-B7FCF906CB1B}"/>
              </a:ext>
            </a:extLst>
          </p:cNvPr>
          <p:cNvSpPr>
            <a:spLocks/>
          </p:cNvSpPr>
          <p:nvPr/>
        </p:nvSpPr>
        <p:spPr bwMode="auto">
          <a:xfrm>
            <a:off x="3361771" y="361478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6EF9CAEB-8DB7-4417-A67F-8EA8D44E7A1B}"/>
              </a:ext>
            </a:extLst>
          </p:cNvPr>
          <p:cNvSpPr>
            <a:spLocks/>
          </p:cNvSpPr>
          <p:nvPr/>
        </p:nvSpPr>
        <p:spPr bwMode="auto">
          <a:xfrm>
            <a:off x="3358533" y="3580793"/>
            <a:ext cx="3237" cy="33990"/>
          </a:xfrm>
          <a:custGeom>
            <a:avLst/>
            <a:gdLst>
              <a:gd name="T0" fmla="*/ 1 w 1"/>
              <a:gd name="T1" fmla="*/ 0 h 11"/>
              <a:gd name="T2" fmla="*/ 0 w 1"/>
              <a:gd name="T3" fmla="*/ 4 h 11"/>
              <a:gd name="T4" fmla="*/ 0 w 1"/>
              <a:gd name="T5" fmla="*/ 8 h 11"/>
              <a:gd name="T6" fmla="*/ 1 w 1"/>
              <a:gd name="T7" fmla="*/ 11 h 11"/>
              <a:gd name="T8" fmla="*/ 0 w 1"/>
              <a:gd name="T9" fmla="*/ 8 h 11"/>
              <a:gd name="T10" fmla="*/ 0 w 1"/>
              <a:gd name="T11" fmla="*/ 4 h 11"/>
              <a:gd name="T12" fmla="*/ 1 w 1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1">
                <a:moveTo>
                  <a:pt x="1" y="0"/>
                </a:move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11"/>
                  <a:pt x="1" y="11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0" y="4"/>
                  <a:pt x="0" y="4"/>
                </a:cubicBez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2CA5DA5A-1AEF-4997-8D39-1C7613E2EA7A}"/>
              </a:ext>
            </a:extLst>
          </p:cNvPr>
          <p:cNvSpPr>
            <a:spLocks/>
          </p:cNvSpPr>
          <p:nvPr/>
        </p:nvSpPr>
        <p:spPr bwMode="auto">
          <a:xfrm>
            <a:off x="3371482" y="3550040"/>
            <a:ext cx="11330" cy="16186"/>
          </a:xfrm>
          <a:custGeom>
            <a:avLst/>
            <a:gdLst>
              <a:gd name="T0" fmla="*/ 0 w 7"/>
              <a:gd name="T1" fmla="*/ 10 h 10"/>
              <a:gd name="T2" fmla="*/ 0 w 7"/>
              <a:gd name="T3" fmla="*/ 8 h 10"/>
              <a:gd name="T4" fmla="*/ 4 w 7"/>
              <a:gd name="T5" fmla="*/ 4 h 10"/>
              <a:gd name="T6" fmla="*/ 7 w 7"/>
              <a:gd name="T7" fmla="*/ 0 h 10"/>
              <a:gd name="T8" fmla="*/ 4 w 7"/>
              <a:gd name="T9" fmla="*/ 4 h 10"/>
              <a:gd name="T10" fmla="*/ 0 w 7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0">
                <a:moveTo>
                  <a:pt x="0" y="10"/>
                </a:moveTo>
                <a:lnTo>
                  <a:pt x="0" y="8"/>
                </a:lnTo>
                <a:lnTo>
                  <a:pt x="4" y="4"/>
                </a:lnTo>
                <a:lnTo>
                  <a:pt x="7" y="0"/>
                </a:lnTo>
                <a:lnTo>
                  <a:pt x="4" y="4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AC58BD77-B37D-4953-ADA7-E0A842662409}"/>
              </a:ext>
            </a:extLst>
          </p:cNvPr>
          <p:cNvSpPr>
            <a:spLocks/>
          </p:cNvSpPr>
          <p:nvPr/>
        </p:nvSpPr>
        <p:spPr bwMode="auto">
          <a:xfrm>
            <a:off x="4124109" y="3135691"/>
            <a:ext cx="9711" cy="4856"/>
          </a:xfrm>
          <a:custGeom>
            <a:avLst/>
            <a:gdLst>
              <a:gd name="T0" fmla="*/ 2 w 6"/>
              <a:gd name="T1" fmla="*/ 0 h 3"/>
              <a:gd name="T2" fmla="*/ 2 w 6"/>
              <a:gd name="T3" fmla="*/ 2 h 3"/>
              <a:gd name="T4" fmla="*/ 0 w 6"/>
              <a:gd name="T5" fmla="*/ 2 h 3"/>
              <a:gd name="T6" fmla="*/ 0 w 6"/>
              <a:gd name="T7" fmla="*/ 3 h 3"/>
              <a:gd name="T8" fmla="*/ 2 w 6"/>
              <a:gd name="T9" fmla="*/ 3 h 3"/>
              <a:gd name="T10" fmla="*/ 4 w 6"/>
              <a:gd name="T11" fmla="*/ 2 h 3"/>
              <a:gd name="T12" fmla="*/ 6 w 6"/>
              <a:gd name="T13" fmla="*/ 2 h 3"/>
              <a:gd name="T14" fmla="*/ 4 w 6"/>
              <a:gd name="T15" fmla="*/ 0 h 3"/>
              <a:gd name="T16" fmla="*/ 2 w 6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4" y="2"/>
                </a:ln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5BA4386D-A849-4489-8029-7DA3CFA73881}"/>
              </a:ext>
            </a:extLst>
          </p:cNvPr>
          <p:cNvSpPr>
            <a:spLocks/>
          </p:cNvSpPr>
          <p:nvPr/>
        </p:nvSpPr>
        <p:spPr bwMode="auto">
          <a:xfrm>
            <a:off x="2856782" y="2786083"/>
            <a:ext cx="4856" cy="17804"/>
          </a:xfrm>
          <a:custGeom>
            <a:avLst/>
            <a:gdLst>
              <a:gd name="T0" fmla="*/ 3 w 3"/>
              <a:gd name="T1" fmla="*/ 0 h 11"/>
              <a:gd name="T2" fmla="*/ 1 w 3"/>
              <a:gd name="T3" fmla="*/ 0 h 11"/>
              <a:gd name="T4" fmla="*/ 0 w 3"/>
              <a:gd name="T5" fmla="*/ 2 h 11"/>
              <a:gd name="T6" fmla="*/ 0 w 3"/>
              <a:gd name="T7" fmla="*/ 8 h 11"/>
              <a:gd name="T8" fmla="*/ 1 w 3"/>
              <a:gd name="T9" fmla="*/ 11 h 11"/>
              <a:gd name="T10" fmla="*/ 3 w 3"/>
              <a:gd name="T11" fmla="*/ 11 h 11"/>
              <a:gd name="T12" fmla="*/ 1 w 3"/>
              <a:gd name="T13" fmla="*/ 4 h 11"/>
              <a:gd name="T14" fmla="*/ 1 w 3"/>
              <a:gd name="T15" fmla="*/ 2 h 11"/>
              <a:gd name="T16" fmla="*/ 3 w 3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1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  <a:lnTo>
                  <a:pt x="0" y="8"/>
                </a:lnTo>
                <a:lnTo>
                  <a:pt x="1" y="11"/>
                </a:lnTo>
                <a:lnTo>
                  <a:pt x="3" y="11"/>
                </a:lnTo>
                <a:lnTo>
                  <a:pt x="1" y="4"/>
                </a:lnTo>
                <a:lnTo>
                  <a:pt x="1" y="2"/>
                </a:lnTo>
                <a:lnTo>
                  <a:pt x="3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B79DC6F6-56FB-486B-96A0-36890FBBD622}"/>
              </a:ext>
            </a:extLst>
          </p:cNvPr>
          <p:cNvSpPr>
            <a:spLocks/>
          </p:cNvSpPr>
          <p:nvPr/>
        </p:nvSpPr>
        <p:spPr bwMode="auto">
          <a:xfrm>
            <a:off x="4438108" y="5934169"/>
            <a:ext cx="9711" cy="3237"/>
          </a:xfrm>
          <a:custGeom>
            <a:avLst/>
            <a:gdLst>
              <a:gd name="T0" fmla="*/ 4 w 6"/>
              <a:gd name="T1" fmla="*/ 0 h 2"/>
              <a:gd name="T2" fmla="*/ 2 w 6"/>
              <a:gd name="T3" fmla="*/ 0 h 2"/>
              <a:gd name="T4" fmla="*/ 0 w 6"/>
              <a:gd name="T5" fmla="*/ 0 h 2"/>
              <a:gd name="T6" fmla="*/ 2 w 6"/>
              <a:gd name="T7" fmla="*/ 2 h 2"/>
              <a:gd name="T8" fmla="*/ 6 w 6"/>
              <a:gd name="T9" fmla="*/ 0 h 2"/>
              <a:gd name="T10" fmla="*/ 4 w 6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6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79E8BC49-0DEE-4968-A787-AFEBA7FBF991}"/>
              </a:ext>
            </a:extLst>
          </p:cNvPr>
          <p:cNvSpPr>
            <a:spLocks/>
          </p:cNvSpPr>
          <p:nvPr/>
        </p:nvSpPr>
        <p:spPr bwMode="auto">
          <a:xfrm>
            <a:off x="4465623" y="5909891"/>
            <a:ext cx="9711" cy="3237"/>
          </a:xfrm>
          <a:custGeom>
            <a:avLst/>
            <a:gdLst>
              <a:gd name="T0" fmla="*/ 4 w 6"/>
              <a:gd name="T1" fmla="*/ 0 h 2"/>
              <a:gd name="T2" fmla="*/ 0 w 6"/>
              <a:gd name="T3" fmla="*/ 0 h 2"/>
              <a:gd name="T4" fmla="*/ 6 w 6"/>
              <a:gd name="T5" fmla="*/ 2 h 2"/>
              <a:gd name="T6" fmla="*/ 4 w 6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">
                <a:moveTo>
                  <a:pt x="4" y="0"/>
                </a:moveTo>
                <a:lnTo>
                  <a:pt x="0" y="0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B344A292-C272-4696-8226-BF7450F71288}"/>
              </a:ext>
            </a:extLst>
          </p:cNvPr>
          <p:cNvSpPr>
            <a:spLocks/>
          </p:cNvSpPr>
          <p:nvPr/>
        </p:nvSpPr>
        <p:spPr bwMode="auto">
          <a:xfrm>
            <a:off x="4444582" y="5914747"/>
            <a:ext cx="38845" cy="33990"/>
          </a:xfrm>
          <a:custGeom>
            <a:avLst/>
            <a:gdLst>
              <a:gd name="T0" fmla="*/ 24 w 24"/>
              <a:gd name="T1" fmla="*/ 2 h 21"/>
              <a:gd name="T2" fmla="*/ 22 w 24"/>
              <a:gd name="T3" fmla="*/ 0 h 21"/>
              <a:gd name="T4" fmla="*/ 20 w 24"/>
              <a:gd name="T5" fmla="*/ 0 h 21"/>
              <a:gd name="T6" fmla="*/ 19 w 24"/>
              <a:gd name="T7" fmla="*/ 2 h 21"/>
              <a:gd name="T8" fmla="*/ 17 w 24"/>
              <a:gd name="T9" fmla="*/ 2 h 21"/>
              <a:gd name="T10" fmla="*/ 15 w 24"/>
              <a:gd name="T11" fmla="*/ 0 h 21"/>
              <a:gd name="T12" fmla="*/ 13 w 24"/>
              <a:gd name="T13" fmla="*/ 0 h 21"/>
              <a:gd name="T14" fmla="*/ 11 w 24"/>
              <a:gd name="T15" fmla="*/ 4 h 21"/>
              <a:gd name="T16" fmla="*/ 7 w 24"/>
              <a:gd name="T17" fmla="*/ 4 h 21"/>
              <a:gd name="T18" fmla="*/ 5 w 24"/>
              <a:gd name="T19" fmla="*/ 0 h 21"/>
              <a:gd name="T20" fmla="*/ 3 w 24"/>
              <a:gd name="T21" fmla="*/ 2 h 21"/>
              <a:gd name="T22" fmla="*/ 7 w 24"/>
              <a:gd name="T23" fmla="*/ 8 h 21"/>
              <a:gd name="T24" fmla="*/ 11 w 24"/>
              <a:gd name="T25" fmla="*/ 8 h 21"/>
              <a:gd name="T26" fmla="*/ 11 w 24"/>
              <a:gd name="T27" fmla="*/ 10 h 21"/>
              <a:gd name="T28" fmla="*/ 7 w 24"/>
              <a:gd name="T29" fmla="*/ 10 h 21"/>
              <a:gd name="T30" fmla="*/ 5 w 24"/>
              <a:gd name="T31" fmla="*/ 12 h 21"/>
              <a:gd name="T32" fmla="*/ 5 w 24"/>
              <a:gd name="T33" fmla="*/ 14 h 21"/>
              <a:gd name="T34" fmla="*/ 2 w 24"/>
              <a:gd name="T35" fmla="*/ 17 h 21"/>
              <a:gd name="T36" fmla="*/ 0 w 24"/>
              <a:gd name="T37" fmla="*/ 17 h 21"/>
              <a:gd name="T38" fmla="*/ 0 w 24"/>
              <a:gd name="T39" fmla="*/ 17 h 21"/>
              <a:gd name="T40" fmla="*/ 3 w 24"/>
              <a:gd name="T41" fmla="*/ 21 h 21"/>
              <a:gd name="T42" fmla="*/ 5 w 24"/>
              <a:gd name="T43" fmla="*/ 17 h 21"/>
              <a:gd name="T44" fmla="*/ 9 w 24"/>
              <a:gd name="T45" fmla="*/ 21 h 21"/>
              <a:gd name="T46" fmla="*/ 11 w 24"/>
              <a:gd name="T47" fmla="*/ 17 h 21"/>
              <a:gd name="T48" fmla="*/ 7 w 24"/>
              <a:gd name="T49" fmla="*/ 15 h 21"/>
              <a:gd name="T50" fmla="*/ 9 w 24"/>
              <a:gd name="T51" fmla="*/ 14 h 21"/>
              <a:gd name="T52" fmla="*/ 15 w 24"/>
              <a:gd name="T53" fmla="*/ 15 h 21"/>
              <a:gd name="T54" fmla="*/ 19 w 24"/>
              <a:gd name="T55" fmla="*/ 14 h 21"/>
              <a:gd name="T56" fmla="*/ 19 w 24"/>
              <a:gd name="T57" fmla="*/ 10 h 21"/>
              <a:gd name="T58" fmla="*/ 22 w 24"/>
              <a:gd name="T59" fmla="*/ 6 h 21"/>
              <a:gd name="T60" fmla="*/ 24 w 24"/>
              <a:gd name="T6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4" h="21">
                <a:moveTo>
                  <a:pt x="24" y="2"/>
                </a:moveTo>
                <a:lnTo>
                  <a:pt x="22" y="0"/>
                </a:lnTo>
                <a:lnTo>
                  <a:pt x="20" y="0"/>
                </a:lnTo>
                <a:lnTo>
                  <a:pt x="19" y="2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1" y="4"/>
                </a:lnTo>
                <a:lnTo>
                  <a:pt x="7" y="4"/>
                </a:lnTo>
                <a:lnTo>
                  <a:pt x="5" y="0"/>
                </a:lnTo>
                <a:lnTo>
                  <a:pt x="3" y="2"/>
                </a:lnTo>
                <a:lnTo>
                  <a:pt x="7" y="8"/>
                </a:lnTo>
                <a:lnTo>
                  <a:pt x="11" y="8"/>
                </a:lnTo>
                <a:lnTo>
                  <a:pt x="11" y="10"/>
                </a:lnTo>
                <a:lnTo>
                  <a:pt x="7" y="10"/>
                </a:lnTo>
                <a:lnTo>
                  <a:pt x="5" y="12"/>
                </a:lnTo>
                <a:lnTo>
                  <a:pt x="5" y="14"/>
                </a:lnTo>
                <a:lnTo>
                  <a:pt x="2" y="17"/>
                </a:lnTo>
                <a:lnTo>
                  <a:pt x="0" y="17"/>
                </a:lnTo>
                <a:lnTo>
                  <a:pt x="0" y="17"/>
                </a:lnTo>
                <a:lnTo>
                  <a:pt x="3" y="21"/>
                </a:lnTo>
                <a:lnTo>
                  <a:pt x="5" y="17"/>
                </a:lnTo>
                <a:lnTo>
                  <a:pt x="9" y="21"/>
                </a:lnTo>
                <a:lnTo>
                  <a:pt x="11" y="17"/>
                </a:lnTo>
                <a:lnTo>
                  <a:pt x="7" y="15"/>
                </a:lnTo>
                <a:lnTo>
                  <a:pt x="9" y="14"/>
                </a:lnTo>
                <a:lnTo>
                  <a:pt x="15" y="15"/>
                </a:lnTo>
                <a:lnTo>
                  <a:pt x="19" y="14"/>
                </a:lnTo>
                <a:lnTo>
                  <a:pt x="19" y="10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AC82E06F-24A7-4A17-A9F6-92551527A4BA}"/>
              </a:ext>
            </a:extLst>
          </p:cNvPr>
          <p:cNvSpPr>
            <a:spLocks/>
          </p:cNvSpPr>
          <p:nvPr/>
        </p:nvSpPr>
        <p:spPr bwMode="auto">
          <a:xfrm>
            <a:off x="4455912" y="5913128"/>
            <a:ext cx="6474" cy="1619"/>
          </a:xfrm>
          <a:custGeom>
            <a:avLst/>
            <a:gdLst>
              <a:gd name="T0" fmla="*/ 4 w 4"/>
              <a:gd name="T1" fmla="*/ 0 h 1"/>
              <a:gd name="T2" fmla="*/ 0 w 4"/>
              <a:gd name="T3" fmla="*/ 0 h 1"/>
              <a:gd name="T4" fmla="*/ 2 w 4"/>
              <a:gd name="T5" fmla="*/ 1 h 1"/>
              <a:gd name="T6" fmla="*/ 4 w 4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4" y="0"/>
                </a:moveTo>
                <a:lnTo>
                  <a:pt x="0" y="0"/>
                </a:lnTo>
                <a:lnTo>
                  <a:pt x="2" y="1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DC565DD8-B226-4BBC-A4BE-EB27F82CB6A9}"/>
              </a:ext>
            </a:extLst>
          </p:cNvPr>
          <p:cNvSpPr>
            <a:spLocks/>
          </p:cNvSpPr>
          <p:nvPr/>
        </p:nvSpPr>
        <p:spPr bwMode="auto">
          <a:xfrm>
            <a:off x="5025643" y="5997293"/>
            <a:ext cx="30752" cy="21041"/>
          </a:xfrm>
          <a:custGeom>
            <a:avLst/>
            <a:gdLst>
              <a:gd name="T0" fmla="*/ 15 w 19"/>
              <a:gd name="T1" fmla="*/ 9 h 13"/>
              <a:gd name="T2" fmla="*/ 14 w 19"/>
              <a:gd name="T3" fmla="*/ 6 h 13"/>
              <a:gd name="T4" fmla="*/ 14 w 19"/>
              <a:gd name="T5" fmla="*/ 6 h 13"/>
              <a:gd name="T6" fmla="*/ 10 w 19"/>
              <a:gd name="T7" fmla="*/ 2 h 13"/>
              <a:gd name="T8" fmla="*/ 8 w 19"/>
              <a:gd name="T9" fmla="*/ 2 h 13"/>
              <a:gd name="T10" fmla="*/ 8 w 19"/>
              <a:gd name="T11" fmla="*/ 0 h 13"/>
              <a:gd name="T12" fmla="*/ 4 w 19"/>
              <a:gd name="T13" fmla="*/ 0 h 13"/>
              <a:gd name="T14" fmla="*/ 0 w 19"/>
              <a:gd name="T15" fmla="*/ 0 h 13"/>
              <a:gd name="T16" fmla="*/ 0 w 19"/>
              <a:gd name="T17" fmla="*/ 0 h 13"/>
              <a:gd name="T18" fmla="*/ 4 w 19"/>
              <a:gd name="T19" fmla="*/ 2 h 13"/>
              <a:gd name="T20" fmla="*/ 4 w 19"/>
              <a:gd name="T21" fmla="*/ 4 h 13"/>
              <a:gd name="T22" fmla="*/ 8 w 19"/>
              <a:gd name="T23" fmla="*/ 4 h 13"/>
              <a:gd name="T24" fmla="*/ 8 w 19"/>
              <a:gd name="T25" fmla="*/ 8 h 13"/>
              <a:gd name="T26" fmla="*/ 10 w 19"/>
              <a:gd name="T27" fmla="*/ 9 h 13"/>
              <a:gd name="T28" fmla="*/ 12 w 19"/>
              <a:gd name="T29" fmla="*/ 13 h 13"/>
              <a:gd name="T30" fmla="*/ 12 w 19"/>
              <a:gd name="T31" fmla="*/ 13 h 13"/>
              <a:gd name="T32" fmla="*/ 14 w 19"/>
              <a:gd name="T33" fmla="*/ 13 h 13"/>
              <a:gd name="T34" fmla="*/ 15 w 19"/>
              <a:gd name="T35" fmla="*/ 11 h 13"/>
              <a:gd name="T36" fmla="*/ 17 w 19"/>
              <a:gd name="T37" fmla="*/ 11 h 13"/>
              <a:gd name="T38" fmla="*/ 19 w 19"/>
              <a:gd name="T39" fmla="*/ 11 h 13"/>
              <a:gd name="T40" fmla="*/ 17 w 19"/>
              <a:gd name="T41" fmla="*/ 9 h 13"/>
              <a:gd name="T42" fmla="*/ 15 w 19"/>
              <a:gd name="T4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9" h="13">
                <a:moveTo>
                  <a:pt x="15" y="9"/>
                </a:moveTo>
                <a:lnTo>
                  <a:pt x="14" y="6"/>
                </a:lnTo>
                <a:lnTo>
                  <a:pt x="14" y="6"/>
                </a:lnTo>
                <a:lnTo>
                  <a:pt x="10" y="2"/>
                </a:lnTo>
                <a:lnTo>
                  <a:pt x="8" y="2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  <a:lnTo>
                  <a:pt x="4" y="4"/>
                </a:lnTo>
                <a:lnTo>
                  <a:pt x="8" y="4"/>
                </a:lnTo>
                <a:lnTo>
                  <a:pt x="8" y="8"/>
                </a:lnTo>
                <a:lnTo>
                  <a:pt x="10" y="9"/>
                </a:lnTo>
                <a:lnTo>
                  <a:pt x="12" y="13"/>
                </a:lnTo>
                <a:lnTo>
                  <a:pt x="12" y="13"/>
                </a:lnTo>
                <a:lnTo>
                  <a:pt x="14" y="13"/>
                </a:lnTo>
                <a:lnTo>
                  <a:pt x="15" y="11"/>
                </a:lnTo>
                <a:lnTo>
                  <a:pt x="17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DC97F65E-37BC-4D25-8B8C-D63220198C3B}"/>
              </a:ext>
            </a:extLst>
          </p:cNvPr>
          <p:cNvSpPr>
            <a:spLocks/>
          </p:cNvSpPr>
          <p:nvPr/>
        </p:nvSpPr>
        <p:spPr bwMode="auto">
          <a:xfrm>
            <a:off x="4475335" y="5909891"/>
            <a:ext cx="42082" cy="42082"/>
          </a:xfrm>
          <a:custGeom>
            <a:avLst/>
            <a:gdLst>
              <a:gd name="T0" fmla="*/ 26 w 26"/>
              <a:gd name="T1" fmla="*/ 5 h 26"/>
              <a:gd name="T2" fmla="*/ 26 w 26"/>
              <a:gd name="T3" fmla="*/ 3 h 26"/>
              <a:gd name="T4" fmla="*/ 22 w 26"/>
              <a:gd name="T5" fmla="*/ 3 h 26"/>
              <a:gd name="T6" fmla="*/ 18 w 26"/>
              <a:gd name="T7" fmla="*/ 3 h 26"/>
              <a:gd name="T8" fmla="*/ 20 w 26"/>
              <a:gd name="T9" fmla="*/ 5 h 26"/>
              <a:gd name="T10" fmla="*/ 18 w 26"/>
              <a:gd name="T11" fmla="*/ 7 h 26"/>
              <a:gd name="T12" fmla="*/ 16 w 26"/>
              <a:gd name="T13" fmla="*/ 3 h 26"/>
              <a:gd name="T14" fmla="*/ 16 w 26"/>
              <a:gd name="T15" fmla="*/ 2 h 26"/>
              <a:gd name="T16" fmla="*/ 11 w 26"/>
              <a:gd name="T17" fmla="*/ 0 h 26"/>
              <a:gd name="T18" fmla="*/ 11 w 26"/>
              <a:gd name="T19" fmla="*/ 3 h 26"/>
              <a:gd name="T20" fmla="*/ 7 w 26"/>
              <a:gd name="T21" fmla="*/ 3 h 26"/>
              <a:gd name="T22" fmla="*/ 9 w 26"/>
              <a:gd name="T23" fmla="*/ 5 h 26"/>
              <a:gd name="T24" fmla="*/ 7 w 26"/>
              <a:gd name="T25" fmla="*/ 7 h 26"/>
              <a:gd name="T26" fmla="*/ 11 w 26"/>
              <a:gd name="T27" fmla="*/ 11 h 26"/>
              <a:gd name="T28" fmla="*/ 11 w 26"/>
              <a:gd name="T29" fmla="*/ 13 h 26"/>
              <a:gd name="T30" fmla="*/ 9 w 26"/>
              <a:gd name="T31" fmla="*/ 13 h 26"/>
              <a:gd name="T32" fmla="*/ 5 w 26"/>
              <a:gd name="T33" fmla="*/ 13 h 26"/>
              <a:gd name="T34" fmla="*/ 0 w 26"/>
              <a:gd name="T35" fmla="*/ 20 h 26"/>
              <a:gd name="T36" fmla="*/ 3 w 26"/>
              <a:gd name="T37" fmla="*/ 20 h 26"/>
              <a:gd name="T38" fmla="*/ 5 w 26"/>
              <a:gd name="T39" fmla="*/ 24 h 26"/>
              <a:gd name="T40" fmla="*/ 7 w 26"/>
              <a:gd name="T41" fmla="*/ 26 h 26"/>
              <a:gd name="T42" fmla="*/ 7 w 26"/>
              <a:gd name="T43" fmla="*/ 24 h 26"/>
              <a:gd name="T44" fmla="*/ 5 w 26"/>
              <a:gd name="T45" fmla="*/ 20 h 26"/>
              <a:gd name="T46" fmla="*/ 7 w 26"/>
              <a:gd name="T47" fmla="*/ 20 h 26"/>
              <a:gd name="T48" fmla="*/ 9 w 26"/>
              <a:gd name="T49" fmla="*/ 22 h 26"/>
              <a:gd name="T50" fmla="*/ 11 w 26"/>
              <a:gd name="T51" fmla="*/ 20 h 26"/>
              <a:gd name="T52" fmla="*/ 9 w 26"/>
              <a:gd name="T53" fmla="*/ 18 h 26"/>
              <a:gd name="T54" fmla="*/ 9 w 26"/>
              <a:gd name="T55" fmla="*/ 17 h 26"/>
              <a:gd name="T56" fmla="*/ 13 w 26"/>
              <a:gd name="T57" fmla="*/ 18 h 26"/>
              <a:gd name="T58" fmla="*/ 15 w 26"/>
              <a:gd name="T59" fmla="*/ 17 h 26"/>
              <a:gd name="T60" fmla="*/ 15 w 26"/>
              <a:gd name="T61" fmla="*/ 17 h 26"/>
              <a:gd name="T62" fmla="*/ 13 w 26"/>
              <a:gd name="T63" fmla="*/ 17 h 26"/>
              <a:gd name="T64" fmla="*/ 11 w 26"/>
              <a:gd name="T65" fmla="*/ 15 h 26"/>
              <a:gd name="T66" fmla="*/ 13 w 26"/>
              <a:gd name="T67" fmla="*/ 13 h 26"/>
              <a:gd name="T68" fmla="*/ 16 w 26"/>
              <a:gd name="T69" fmla="*/ 15 h 26"/>
              <a:gd name="T70" fmla="*/ 20 w 26"/>
              <a:gd name="T71" fmla="*/ 15 h 26"/>
              <a:gd name="T72" fmla="*/ 22 w 26"/>
              <a:gd name="T73" fmla="*/ 11 h 26"/>
              <a:gd name="T74" fmla="*/ 26 w 26"/>
              <a:gd name="T75" fmla="*/ 11 h 26"/>
              <a:gd name="T76" fmla="*/ 26 w 26"/>
              <a:gd name="T77" fmla="*/ 9 h 26"/>
              <a:gd name="T78" fmla="*/ 24 w 26"/>
              <a:gd name="T79" fmla="*/ 7 h 26"/>
              <a:gd name="T80" fmla="*/ 22 w 26"/>
              <a:gd name="T81" fmla="*/ 7 h 26"/>
              <a:gd name="T82" fmla="*/ 24 w 26"/>
              <a:gd name="T83" fmla="*/ 5 h 26"/>
              <a:gd name="T84" fmla="*/ 26 w 26"/>
              <a:gd name="T85" fmla="*/ 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" h="26">
                <a:moveTo>
                  <a:pt x="26" y="5"/>
                </a:moveTo>
                <a:lnTo>
                  <a:pt x="26" y="3"/>
                </a:lnTo>
                <a:lnTo>
                  <a:pt x="22" y="3"/>
                </a:lnTo>
                <a:lnTo>
                  <a:pt x="18" y="3"/>
                </a:lnTo>
                <a:lnTo>
                  <a:pt x="20" y="5"/>
                </a:lnTo>
                <a:lnTo>
                  <a:pt x="18" y="7"/>
                </a:lnTo>
                <a:lnTo>
                  <a:pt x="16" y="3"/>
                </a:lnTo>
                <a:lnTo>
                  <a:pt x="16" y="2"/>
                </a:lnTo>
                <a:lnTo>
                  <a:pt x="11" y="0"/>
                </a:lnTo>
                <a:lnTo>
                  <a:pt x="11" y="3"/>
                </a:lnTo>
                <a:lnTo>
                  <a:pt x="7" y="3"/>
                </a:lnTo>
                <a:lnTo>
                  <a:pt x="9" y="5"/>
                </a:lnTo>
                <a:lnTo>
                  <a:pt x="7" y="7"/>
                </a:lnTo>
                <a:lnTo>
                  <a:pt x="11" y="11"/>
                </a:lnTo>
                <a:lnTo>
                  <a:pt x="11" y="13"/>
                </a:lnTo>
                <a:lnTo>
                  <a:pt x="9" y="13"/>
                </a:lnTo>
                <a:lnTo>
                  <a:pt x="5" y="13"/>
                </a:lnTo>
                <a:lnTo>
                  <a:pt x="0" y="20"/>
                </a:lnTo>
                <a:lnTo>
                  <a:pt x="3" y="20"/>
                </a:lnTo>
                <a:lnTo>
                  <a:pt x="5" y="24"/>
                </a:lnTo>
                <a:lnTo>
                  <a:pt x="7" y="26"/>
                </a:lnTo>
                <a:lnTo>
                  <a:pt x="7" y="24"/>
                </a:lnTo>
                <a:lnTo>
                  <a:pt x="5" y="20"/>
                </a:lnTo>
                <a:lnTo>
                  <a:pt x="7" y="20"/>
                </a:lnTo>
                <a:lnTo>
                  <a:pt x="9" y="22"/>
                </a:lnTo>
                <a:lnTo>
                  <a:pt x="11" y="20"/>
                </a:lnTo>
                <a:lnTo>
                  <a:pt x="9" y="18"/>
                </a:lnTo>
                <a:lnTo>
                  <a:pt x="9" y="17"/>
                </a:lnTo>
                <a:lnTo>
                  <a:pt x="13" y="18"/>
                </a:lnTo>
                <a:lnTo>
                  <a:pt x="15" y="17"/>
                </a:lnTo>
                <a:lnTo>
                  <a:pt x="15" y="17"/>
                </a:lnTo>
                <a:lnTo>
                  <a:pt x="13" y="17"/>
                </a:lnTo>
                <a:lnTo>
                  <a:pt x="11" y="15"/>
                </a:lnTo>
                <a:lnTo>
                  <a:pt x="13" y="13"/>
                </a:lnTo>
                <a:lnTo>
                  <a:pt x="16" y="15"/>
                </a:lnTo>
                <a:lnTo>
                  <a:pt x="20" y="15"/>
                </a:lnTo>
                <a:lnTo>
                  <a:pt x="22" y="11"/>
                </a:lnTo>
                <a:lnTo>
                  <a:pt x="26" y="11"/>
                </a:lnTo>
                <a:lnTo>
                  <a:pt x="26" y="9"/>
                </a:lnTo>
                <a:lnTo>
                  <a:pt x="24" y="7"/>
                </a:lnTo>
                <a:lnTo>
                  <a:pt x="22" y="7"/>
                </a:lnTo>
                <a:lnTo>
                  <a:pt x="24" y="5"/>
                </a:lnTo>
                <a:lnTo>
                  <a:pt x="26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A4F928D8-7668-46D2-8AEC-7008C3A2EC1C}"/>
              </a:ext>
            </a:extLst>
          </p:cNvPr>
          <p:cNvSpPr>
            <a:spLocks/>
          </p:cNvSpPr>
          <p:nvPr/>
        </p:nvSpPr>
        <p:spPr bwMode="auto">
          <a:xfrm>
            <a:off x="3709759" y="4093874"/>
            <a:ext cx="148907" cy="66361"/>
          </a:xfrm>
          <a:custGeom>
            <a:avLst/>
            <a:gdLst>
              <a:gd name="T0" fmla="*/ 88 w 92"/>
              <a:gd name="T1" fmla="*/ 31 h 41"/>
              <a:gd name="T2" fmla="*/ 92 w 92"/>
              <a:gd name="T3" fmla="*/ 24 h 41"/>
              <a:gd name="T4" fmla="*/ 90 w 92"/>
              <a:gd name="T5" fmla="*/ 18 h 41"/>
              <a:gd name="T6" fmla="*/ 90 w 92"/>
              <a:gd name="T7" fmla="*/ 13 h 41"/>
              <a:gd name="T8" fmla="*/ 86 w 92"/>
              <a:gd name="T9" fmla="*/ 11 h 41"/>
              <a:gd name="T10" fmla="*/ 77 w 92"/>
              <a:gd name="T11" fmla="*/ 3 h 41"/>
              <a:gd name="T12" fmla="*/ 66 w 92"/>
              <a:gd name="T13" fmla="*/ 2 h 41"/>
              <a:gd name="T14" fmla="*/ 62 w 92"/>
              <a:gd name="T15" fmla="*/ 0 h 41"/>
              <a:gd name="T16" fmla="*/ 58 w 92"/>
              <a:gd name="T17" fmla="*/ 0 h 41"/>
              <a:gd name="T18" fmla="*/ 49 w 92"/>
              <a:gd name="T19" fmla="*/ 3 h 41"/>
              <a:gd name="T20" fmla="*/ 36 w 92"/>
              <a:gd name="T21" fmla="*/ 11 h 41"/>
              <a:gd name="T22" fmla="*/ 26 w 92"/>
              <a:gd name="T23" fmla="*/ 11 h 41"/>
              <a:gd name="T24" fmla="*/ 17 w 92"/>
              <a:gd name="T25" fmla="*/ 5 h 41"/>
              <a:gd name="T26" fmla="*/ 19 w 92"/>
              <a:gd name="T27" fmla="*/ 7 h 41"/>
              <a:gd name="T28" fmla="*/ 15 w 92"/>
              <a:gd name="T29" fmla="*/ 11 h 41"/>
              <a:gd name="T30" fmla="*/ 13 w 92"/>
              <a:gd name="T31" fmla="*/ 7 h 41"/>
              <a:gd name="T32" fmla="*/ 13 w 92"/>
              <a:gd name="T33" fmla="*/ 7 h 41"/>
              <a:gd name="T34" fmla="*/ 11 w 92"/>
              <a:gd name="T35" fmla="*/ 5 h 41"/>
              <a:gd name="T36" fmla="*/ 7 w 92"/>
              <a:gd name="T37" fmla="*/ 3 h 41"/>
              <a:gd name="T38" fmla="*/ 4 w 92"/>
              <a:gd name="T39" fmla="*/ 2 h 41"/>
              <a:gd name="T40" fmla="*/ 4 w 92"/>
              <a:gd name="T41" fmla="*/ 5 h 41"/>
              <a:gd name="T42" fmla="*/ 0 w 92"/>
              <a:gd name="T43" fmla="*/ 9 h 41"/>
              <a:gd name="T44" fmla="*/ 4 w 92"/>
              <a:gd name="T45" fmla="*/ 13 h 41"/>
              <a:gd name="T46" fmla="*/ 2 w 92"/>
              <a:gd name="T47" fmla="*/ 18 h 41"/>
              <a:gd name="T48" fmla="*/ 2 w 92"/>
              <a:gd name="T49" fmla="*/ 22 h 41"/>
              <a:gd name="T50" fmla="*/ 7 w 92"/>
              <a:gd name="T51" fmla="*/ 22 h 41"/>
              <a:gd name="T52" fmla="*/ 11 w 92"/>
              <a:gd name="T53" fmla="*/ 20 h 41"/>
              <a:gd name="T54" fmla="*/ 13 w 92"/>
              <a:gd name="T55" fmla="*/ 22 h 41"/>
              <a:gd name="T56" fmla="*/ 21 w 92"/>
              <a:gd name="T57" fmla="*/ 24 h 41"/>
              <a:gd name="T58" fmla="*/ 24 w 92"/>
              <a:gd name="T59" fmla="*/ 31 h 41"/>
              <a:gd name="T60" fmla="*/ 30 w 92"/>
              <a:gd name="T61" fmla="*/ 33 h 41"/>
              <a:gd name="T62" fmla="*/ 30 w 92"/>
              <a:gd name="T63" fmla="*/ 31 h 41"/>
              <a:gd name="T64" fmla="*/ 32 w 92"/>
              <a:gd name="T65" fmla="*/ 30 h 41"/>
              <a:gd name="T66" fmla="*/ 34 w 92"/>
              <a:gd name="T67" fmla="*/ 31 h 41"/>
              <a:gd name="T68" fmla="*/ 34 w 92"/>
              <a:gd name="T69" fmla="*/ 39 h 41"/>
              <a:gd name="T70" fmla="*/ 39 w 92"/>
              <a:gd name="T71" fmla="*/ 41 h 41"/>
              <a:gd name="T72" fmla="*/ 43 w 92"/>
              <a:gd name="T73" fmla="*/ 35 h 41"/>
              <a:gd name="T74" fmla="*/ 47 w 92"/>
              <a:gd name="T75" fmla="*/ 35 h 41"/>
              <a:gd name="T76" fmla="*/ 45 w 92"/>
              <a:gd name="T77" fmla="*/ 30 h 41"/>
              <a:gd name="T78" fmla="*/ 41 w 92"/>
              <a:gd name="T79" fmla="*/ 24 h 41"/>
              <a:gd name="T80" fmla="*/ 45 w 92"/>
              <a:gd name="T81" fmla="*/ 22 h 41"/>
              <a:gd name="T82" fmla="*/ 54 w 92"/>
              <a:gd name="T83" fmla="*/ 16 h 41"/>
              <a:gd name="T84" fmla="*/ 53 w 92"/>
              <a:gd name="T85" fmla="*/ 15 h 41"/>
              <a:gd name="T86" fmla="*/ 58 w 92"/>
              <a:gd name="T87" fmla="*/ 9 h 41"/>
              <a:gd name="T88" fmla="*/ 66 w 92"/>
              <a:gd name="T89" fmla="*/ 9 h 41"/>
              <a:gd name="T90" fmla="*/ 70 w 92"/>
              <a:gd name="T91" fmla="*/ 13 h 41"/>
              <a:gd name="T92" fmla="*/ 73 w 92"/>
              <a:gd name="T93" fmla="*/ 18 h 41"/>
              <a:gd name="T94" fmla="*/ 77 w 92"/>
              <a:gd name="T95" fmla="*/ 20 h 41"/>
              <a:gd name="T96" fmla="*/ 81 w 92"/>
              <a:gd name="T97" fmla="*/ 16 h 41"/>
              <a:gd name="T98" fmla="*/ 81 w 92"/>
              <a:gd name="T99" fmla="*/ 20 h 41"/>
              <a:gd name="T100" fmla="*/ 75 w 92"/>
              <a:gd name="T101" fmla="*/ 26 h 41"/>
              <a:gd name="T102" fmla="*/ 75 w 92"/>
              <a:gd name="T103" fmla="*/ 31 h 41"/>
              <a:gd name="T104" fmla="*/ 83 w 92"/>
              <a:gd name="T105" fmla="*/ 39 h 41"/>
              <a:gd name="T106" fmla="*/ 86 w 92"/>
              <a:gd name="T107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2" h="41">
                <a:moveTo>
                  <a:pt x="86" y="33"/>
                </a:moveTo>
                <a:lnTo>
                  <a:pt x="88" y="31"/>
                </a:lnTo>
                <a:lnTo>
                  <a:pt x="90" y="28"/>
                </a:lnTo>
                <a:lnTo>
                  <a:pt x="92" y="24"/>
                </a:lnTo>
                <a:lnTo>
                  <a:pt x="90" y="20"/>
                </a:lnTo>
                <a:lnTo>
                  <a:pt x="90" y="18"/>
                </a:lnTo>
                <a:lnTo>
                  <a:pt x="90" y="15"/>
                </a:lnTo>
                <a:lnTo>
                  <a:pt x="90" y="13"/>
                </a:lnTo>
                <a:lnTo>
                  <a:pt x="88" y="13"/>
                </a:lnTo>
                <a:lnTo>
                  <a:pt x="86" y="11"/>
                </a:lnTo>
                <a:lnTo>
                  <a:pt x="85" y="7"/>
                </a:lnTo>
                <a:lnTo>
                  <a:pt x="77" y="3"/>
                </a:lnTo>
                <a:lnTo>
                  <a:pt x="73" y="2"/>
                </a:lnTo>
                <a:lnTo>
                  <a:pt x="66" y="2"/>
                </a:lnTo>
                <a:lnTo>
                  <a:pt x="64" y="2"/>
                </a:lnTo>
                <a:lnTo>
                  <a:pt x="62" y="0"/>
                </a:lnTo>
                <a:lnTo>
                  <a:pt x="60" y="0"/>
                </a:lnTo>
                <a:lnTo>
                  <a:pt x="58" y="0"/>
                </a:lnTo>
                <a:lnTo>
                  <a:pt x="53" y="2"/>
                </a:lnTo>
                <a:lnTo>
                  <a:pt x="49" y="3"/>
                </a:lnTo>
                <a:lnTo>
                  <a:pt x="38" y="9"/>
                </a:lnTo>
                <a:lnTo>
                  <a:pt x="36" y="11"/>
                </a:lnTo>
                <a:lnTo>
                  <a:pt x="32" y="13"/>
                </a:lnTo>
                <a:lnTo>
                  <a:pt x="26" y="11"/>
                </a:lnTo>
                <a:lnTo>
                  <a:pt x="21" y="7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5" y="11"/>
                </a:lnTo>
                <a:lnTo>
                  <a:pt x="13" y="9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5"/>
                </a:lnTo>
                <a:lnTo>
                  <a:pt x="11" y="5"/>
                </a:lnTo>
                <a:lnTo>
                  <a:pt x="9" y="5"/>
                </a:lnTo>
                <a:lnTo>
                  <a:pt x="7" y="3"/>
                </a:lnTo>
                <a:lnTo>
                  <a:pt x="7" y="2"/>
                </a:lnTo>
                <a:lnTo>
                  <a:pt x="4" y="2"/>
                </a:lnTo>
                <a:lnTo>
                  <a:pt x="4" y="2"/>
                </a:lnTo>
                <a:lnTo>
                  <a:pt x="4" y="5"/>
                </a:lnTo>
                <a:lnTo>
                  <a:pt x="0" y="7"/>
                </a:lnTo>
                <a:lnTo>
                  <a:pt x="0" y="9"/>
                </a:lnTo>
                <a:lnTo>
                  <a:pt x="2" y="11"/>
                </a:lnTo>
                <a:lnTo>
                  <a:pt x="4" y="13"/>
                </a:lnTo>
                <a:lnTo>
                  <a:pt x="2" y="15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0"/>
                </a:lnTo>
                <a:lnTo>
                  <a:pt x="7" y="22"/>
                </a:lnTo>
                <a:lnTo>
                  <a:pt x="11" y="20"/>
                </a:lnTo>
                <a:lnTo>
                  <a:pt x="11" y="20"/>
                </a:lnTo>
                <a:lnTo>
                  <a:pt x="13" y="22"/>
                </a:lnTo>
                <a:lnTo>
                  <a:pt x="13" y="22"/>
                </a:lnTo>
                <a:lnTo>
                  <a:pt x="15" y="22"/>
                </a:lnTo>
                <a:lnTo>
                  <a:pt x="21" y="24"/>
                </a:lnTo>
                <a:lnTo>
                  <a:pt x="22" y="28"/>
                </a:lnTo>
                <a:lnTo>
                  <a:pt x="24" y="31"/>
                </a:lnTo>
                <a:lnTo>
                  <a:pt x="26" y="33"/>
                </a:lnTo>
                <a:lnTo>
                  <a:pt x="30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2" y="30"/>
                </a:lnTo>
                <a:lnTo>
                  <a:pt x="34" y="31"/>
                </a:lnTo>
                <a:lnTo>
                  <a:pt x="34" y="31"/>
                </a:lnTo>
                <a:lnTo>
                  <a:pt x="34" y="35"/>
                </a:lnTo>
                <a:lnTo>
                  <a:pt x="34" y="39"/>
                </a:lnTo>
                <a:lnTo>
                  <a:pt x="34" y="41"/>
                </a:lnTo>
                <a:lnTo>
                  <a:pt x="39" y="41"/>
                </a:lnTo>
                <a:lnTo>
                  <a:pt x="41" y="37"/>
                </a:lnTo>
                <a:lnTo>
                  <a:pt x="43" y="35"/>
                </a:lnTo>
                <a:lnTo>
                  <a:pt x="47" y="35"/>
                </a:lnTo>
                <a:lnTo>
                  <a:pt x="47" y="35"/>
                </a:lnTo>
                <a:lnTo>
                  <a:pt x="49" y="31"/>
                </a:lnTo>
                <a:lnTo>
                  <a:pt x="45" y="30"/>
                </a:lnTo>
                <a:lnTo>
                  <a:pt x="43" y="28"/>
                </a:lnTo>
                <a:lnTo>
                  <a:pt x="41" y="24"/>
                </a:lnTo>
                <a:lnTo>
                  <a:pt x="41" y="22"/>
                </a:lnTo>
                <a:lnTo>
                  <a:pt x="45" y="22"/>
                </a:lnTo>
                <a:lnTo>
                  <a:pt x="51" y="20"/>
                </a:lnTo>
                <a:lnTo>
                  <a:pt x="54" y="16"/>
                </a:lnTo>
                <a:lnTo>
                  <a:pt x="54" y="15"/>
                </a:lnTo>
                <a:lnTo>
                  <a:pt x="53" y="15"/>
                </a:lnTo>
                <a:lnTo>
                  <a:pt x="54" y="11"/>
                </a:lnTo>
                <a:lnTo>
                  <a:pt x="58" y="9"/>
                </a:lnTo>
                <a:lnTo>
                  <a:pt x="62" y="7"/>
                </a:lnTo>
                <a:lnTo>
                  <a:pt x="66" y="9"/>
                </a:lnTo>
                <a:lnTo>
                  <a:pt x="68" y="13"/>
                </a:lnTo>
                <a:lnTo>
                  <a:pt x="70" y="13"/>
                </a:lnTo>
                <a:lnTo>
                  <a:pt x="73" y="16"/>
                </a:lnTo>
                <a:lnTo>
                  <a:pt x="73" y="18"/>
                </a:lnTo>
                <a:lnTo>
                  <a:pt x="75" y="20"/>
                </a:lnTo>
                <a:lnTo>
                  <a:pt x="77" y="20"/>
                </a:lnTo>
                <a:lnTo>
                  <a:pt x="79" y="16"/>
                </a:lnTo>
                <a:lnTo>
                  <a:pt x="81" y="16"/>
                </a:lnTo>
                <a:lnTo>
                  <a:pt x="81" y="20"/>
                </a:lnTo>
                <a:lnTo>
                  <a:pt x="81" y="20"/>
                </a:lnTo>
                <a:lnTo>
                  <a:pt x="79" y="20"/>
                </a:lnTo>
                <a:lnTo>
                  <a:pt x="75" y="26"/>
                </a:lnTo>
                <a:lnTo>
                  <a:pt x="75" y="26"/>
                </a:lnTo>
                <a:lnTo>
                  <a:pt x="75" y="31"/>
                </a:lnTo>
                <a:lnTo>
                  <a:pt x="79" y="35"/>
                </a:lnTo>
                <a:lnTo>
                  <a:pt x="83" y="39"/>
                </a:lnTo>
                <a:lnTo>
                  <a:pt x="85" y="33"/>
                </a:lnTo>
                <a:lnTo>
                  <a:pt x="86" y="3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4405CD77-1692-4DFC-BB16-C09140EB4FB5}"/>
              </a:ext>
            </a:extLst>
          </p:cNvPr>
          <p:cNvSpPr>
            <a:spLocks/>
          </p:cNvSpPr>
          <p:nvPr/>
        </p:nvSpPr>
        <p:spPr bwMode="auto">
          <a:xfrm>
            <a:off x="3630450" y="4048555"/>
            <a:ext cx="90639" cy="84165"/>
          </a:xfrm>
          <a:custGeom>
            <a:avLst/>
            <a:gdLst>
              <a:gd name="T0" fmla="*/ 51 w 56"/>
              <a:gd name="T1" fmla="*/ 43 h 52"/>
              <a:gd name="T2" fmla="*/ 51 w 56"/>
              <a:gd name="T3" fmla="*/ 39 h 52"/>
              <a:gd name="T4" fmla="*/ 49 w 56"/>
              <a:gd name="T5" fmla="*/ 35 h 52"/>
              <a:gd name="T6" fmla="*/ 53 w 56"/>
              <a:gd name="T7" fmla="*/ 30 h 52"/>
              <a:gd name="T8" fmla="*/ 56 w 56"/>
              <a:gd name="T9" fmla="*/ 30 h 52"/>
              <a:gd name="T10" fmla="*/ 53 w 56"/>
              <a:gd name="T11" fmla="*/ 26 h 52"/>
              <a:gd name="T12" fmla="*/ 49 w 56"/>
              <a:gd name="T13" fmla="*/ 24 h 52"/>
              <a:gd name="T14" fmla="*/ 45 w 56"/>
              <a:gd name="T15" fmla="*/ 18 h 52"/>
              <a:gd name="T16" fmla="*/ 41 w 56"/>
              <a:gd name="T17" fmla="*/ 11 h 52"/>
              <a:gd name="T18" fmla="*/ 39 w 56"/>
              <a:gd name="T19" fmla="*/ 9 h 52"/>
              <a:gd name="T20" fmla="*/ 36 w 56"/>
              <a:gd name="T21" fmla="*/ 9 h 52"/>
              <a:gd name="T22" fmla="*/ 34 w 56"/>
              <a:gd name="T23" fmla="*/ 9 h 52"/>
              <a:gd name="T24" fmla="*/ 30 w 56"/>
              <a:gd name="T25" fmla="*/ 7 h 52"/>
              <a:gd name="T26" fmla="*/ 26 w 56"/>
              <a:gd name="T27" fmla="*/ 5 h 52"/>
              <a:gd name="T28" fmla="*/ 21 w 56"/>
              <a:gd name="T29" fmla="*/ 1 h 52"/>
              <a:gd name="T30" fmla="*/ 9 w 56"/>
              <a:gd name="T31" fmla="*/ 0 h 52"/>
              <a:gd name="T32" fmla="*/ 4 w 56"/>
              <a:gd name="T33" fmla="*/ 1 h 52"/>
              <a:gd name="T34" fmla="*/ 2 w 56"/>
              <a:gd name="T35" fmla="*/ 3 h 52"/>
              <a:gd name="T36" fmla="*/ 0 w 56"/>
              <a:gd name="T37" fmla="*/ 7 h 52"/>
              <a:gd name="T38" fmla="*/ 4 w 56"/>
              <a:gd name="T39" fmla="*/ 9 h 52"/>
              <a:gd name="T40" fmla="*/ 2 w 56"/>
              <a:gd name="T41" fmla="*/ 13 h 52"/>
              <a:gd name="T42" fmla="*/ 2 w 56"/>
              <a:gd name="T43" fmla="*/ 20 h 52"/>
              <a:gd name="T44" fmla="*/ 9 w 56"/>
              <a:gd name="T45" fmla="*/ 24 h 52"/>
              <a:gd name="T46" fmla="*/ 13 w 56"/>
              <a:gd name="T47" fmla="*/ 30 h 52"/>
              <a:gd name="T48" fmla="*/ 17 w 56"/>
              <a:gd name="T49" fmla="*/ 26 h 52"/>
              <a:gd name="T50" fmla="*/ 13 w 56"/>
              <a:gd name="T51" fmla="*/ 20 h 52"/>
              <a:gd name="T52" fmla="*/ 13 w 56"/>
              <a:gd name="T53" fmla="*/ 16 h 52"/>
              <a:gd name="T54" fmla="*/ 19 w 56"/>
              <a:gd name="T55" fmla="*/ 20 h 52"/>
              <a:gd name="T56" fmla="*/ 22 w 56"/>
              <a:gd name="T57" fmla="*/ 26 h 52"/>
              <a:gd name="T58" fmla="*/ 26 w 56"/>
              <a:gd name="T59" fmla="*/ 31 h 52"/>
              <a:gd name="T60" fmla="*/ 32 w 56"/>
              <a:gd name="T61" fmla="*/ 35 h 52"/>
              <a:gd name="T62" fmla="*/ 36 w 56"/>
              <a:gd name="T63" fmla="*/ 41 h 52"/>
              <a:gd name="T64" fmla="*/ 34 w 56"/>
              <a:gd name="T65" fmla="*/ 44 h 52"/>
              <a:gd name="T66" fmla="*/ 39 w 56"/>
              <a:gd name="T67" fmla="*/ 48 h 52"/>
              <a:gd name="T68" fmla="*/ 43 w 56"/>
              <a:gd name="T69" fmla="*/ 50 h 52"/>
              <a:gd name="T70" fmla="*/ 41 w 56"/>
              <a:gd name="T71" fmla="*/ 44 h 52"/>
              <a:gd name="T72" fmla="*/ 39 w 56"/>
              <a:gd name="T73" fmla="*/ 43 h 52"/>
              <a:gd name="T74" fmla="*/ 41 w 56"/>
              <a:gd name="T75" fmla="*/ 44 h 52"/>
              <a:gd name="T76" fmla="*/ 45 w 56"/>
              <a:gd name="T77" fmla="*/ 50 h 52"/>
              <a:gd name="T78" fmla="*/ 47 w 56"/>
              <a:gd name="T79" fmla="*/ 52 h 52"/>
              <a:gd name="T80" fmla="*/ 51 w 56"/>
              <a:gd name="T81" fmla="*/ 52 h 52"/>
              <a:gd name="T82" fmla="*/ 51 w 56"/>
              <a:gd name="T83" fmla="*/ 50 h 52"/>
              <a:gd name="T84" fmla="*/ 51 w 56"/>
              <a:gd name="T85" fmla="*/ 4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6" h="52">
                <a:moveTo>
                  <a:pt x="51" y="46"/>
                </a:moveTo>
                <a:lnTo>
                  <a:pt x="51" y="43"/>
                </a:lnTo>
                <a:lnTo>
                  <a:pt x="53" y="41"/>
                </a:lnTo>
                <a:lnTo>
                  <a:pt x="51" y="39"/>
                </a:lnTo>
                <a:lnTo>
                  <a:pt x="49" y="37"/>
                </a:lnTo>
                <a:lnTo>
                  <a:pt x="49" y="35"/>
                </a:lnTo>
                <a:lnTo>
                  <a:pt x="53" y="33"/>
                </a:lnTo>
                <a:lnTo>
                  <a:pt x="53" y="30"/>
                </a:lnTo>
                <a:lnTo>
                  <a:pt x="53" y="30"/>
                </a:lnTo>
                <a:lnTo>
                  <a:pt x="56" y="30"/>
                </a:lnTo>
                <a:lnTo>
                  <a:pt x="56" y="28"/>
                </a:lnTo>
                <a:lnTo>
                  <a:pt x="53" y="26"/>
                </a:lnTo>
                <a:lnTo>
                  <a:pt x="51" y="26"/>
                </a:lnTo>
                <a:lnTo>
                  <a:pt x="49" y="24"/>
                </a:lnTo>
                <a:lnTo>
                  <a:pt x="49" y="20"/>
                </a:lnTo>
                <a:lnTo>
                  <a:pt x="45" y="18"/>
                </a:lnTo>
                <a:lnTo>
                  <a:pt x="43" y="15"/>
                </a:lnTo>
                <a:lnTo>
                  <a:pt x="41" y="11"/>
                </a:lnTo>
                <a:lnTo>
                  <a:pt x="41" y="7"/>
                </a:lnTo>
                <a:lnTo>
                  <a:pt x="39" y="9"/>
                </a:lnTo>
                <a:lnTo>
                  <a:pt x="39" y="9"/>
                </a:lnTo>
                <a:lnTo>
                  <a:pt x="36" y="9"/>
                </a:lnTo>
                <a:lnTo>
                  <a:pt x="36" y="9"/>
                </a:lnTo>
                <a:lnTo>
                  <a:pt x="34" y="9"/>
                </a:lnTo>
                <a:lnTo>
                  <a:pt x="32" y="9"/>
                </a:lnTo>
                <a:lnTo>
                  <a:pt x="30" y="7"/>
                </a:lnTo>
                <a:lnTo>
                  <a:pt x="30" y="5"/>
                </a:lnTo>
                <a:lnTo>
                  <a:pt x="26" y="5"/>
                </a:lnTo>
                <a:lnTo>
                  <a:pt x="26" y="1"/>
                </a:lnTo>
                <a:lnTo>
                  <a:pt x="21" y="1"/>
                </a:lnTo>
                <a:lnTo>
                  <a:pt x="19" y="3"/>
                </a:lnTo>
                <a:lnTo>
                  <a:pt x="9" y="0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2" y="7"/>
                </a:lnTo>
                <a:lnTo>
                  <a:pt x="0" y="7"/>
                </a:lnTo>
                <a:lnTo>
                  <a:pt x="2" y="7"/>
                </a:lnTo>
                <a:lnTo>
                  <a:pt x="4" y="9"/>
                </a:lnTo>
                <a:lnTo>
                  <a:pt x="6" y="13"/>
                </a:lnTo>
                <a:lnTo>
                  <a:pt x="2" y="13"/>
                </a:lnTo>
                <a:lnTo>
                  <a:pt x="0" y="16"/>
                </a:lnTo>
                <a:lnTo>
                  <a:pt x="2" y="20"/>
                </a:lnTo>
                <a:lnTo>
                  <a:pt x="6" y="24"/>
                </a:lnTo>
                <a:lnTo>
                  <a:pt x="9" y="24"/>
                </a:lnTo>
                <a:lnTo>
                  <a:pt x="13" y="26"/>
                </a:lnTo>
                <a:lnTo>
                  <a:pt x="13" y="30"/>
                </a:lnTo>
                <a:lnTo>
                  <a:pt x="15" y="30"/>
                </a:lnTo>
                <a:lnTo>
                  <a:pt x="17" y="26"/>
                </a:lnTo>
                <a:lnTo>
                  <a:pt x="17" y="22"/>
                </a:lnTo>
                <a:lnTo>
                  <a:pt x="13" y="20"/>
                </a:lnTo>
                <a:lnTo>
                  <a:pt x="11" y="18"/>
                </a:lnTo>
                <a:lnTo>
                  <a:pt x="13" y="16"/>
                </a:lnTo>
                <a:lnTo>
                  <a:pt x="15" y="18"/>
                </a:lnTo>
                <a:lnTo>
                  <a:pt x="19" y="20"/>
                </a:lnTo>
                <a:lnTo>
                  <a:pt x="19" y="24"/>
                </a:lnTo>
                <a:lnTo>
                  <a:pt x="22" y="26"/>
                </a:lnTo>
                <a:lnTo>
                  <a:pt x="22" y="30"/>
                </a:lnTo>
                <a:lnTo>
                  <a:pt x="26" y="31"/>
                </a:lnTo>
                <a:lnTo>
                  <a:pt x="30" y="33"/>
                </a:lnTo>
                <a:lnTo>
                  <a:pt x="32" y="35"/>
                </a:lnTo>
                <a:lnTo>
                  <a:pt x="36" y="39"/>
                </a:lnTo>
                <a:lnTo>
                  <a:pt x="36" y="41"/>
                </a:lnTo>
                <a:lnTo>
                  <a:pt x="34" y="43"/>
                </a:lnTo>
                <a:lnTo>
                  <a:pt x="34" y="44"/>
                </a:lnTo>
                <a:lnTo>
                  <a:pt x="36" y="48"/>
                </a:lnTo>
                <a:lnTo>
                  <a:pt x="39" y="48"/>
                </a:lnTo>
                <a:lnTo>
                  <a:pt x="41" y="50"/>
                </a:lnTo>
                <a:lnTo>
                  <a:pt x="43" y="50"/>
                </a:lnTo>
                <a:lnTo>
                  <a:pt x="43" y="46"/>
                </a:lnTo>
                <a:lnTo>
                  <a:pt x="41" y="44"/>
                </a:lnTo>
                <a:lnTo>
                  <a:pt x="39" y="44"/>
                </a:lnTo>
                <a:lnTo>
                  <a:pt x="39" y="43"/>
                </a:lnTo>
                <a:lnTo>
                  <a:pt x="41" y="43"/>
                </a:lnTo>
                <a:lnTo>
                  <a:pt x="41" y="44"/>
                </a:lnTo>
                <a:lnTo>
                  <a:pt x="45" y="46"/>
                </a:lnTo>
                <a:lnTo>
                  <a:pt x="45" y="50"/>
                </a:lnTo>
                <a:lnTo>
                  <a:pt x="47" y="50"/>
                </a:lnTo>
                <a:lnTo>
                  <a:pt x="47" y="52"/>
                </a:lnTo>
                <a:lnTo>
                  <a:pt x="49" y="52"/>
                </a:lnTo>
                <a:lnTo>
                  <a:pt x="51" y="52"/>
                </a:lnTo>
                <a:lnTo>
                  <a:pt x="51" y="52"/>
                </a:lnTo>
                <a:lnTo>
                  <a:pt x="51" y="50"/>
                </a:lnTo>
                <a:lnTo>
                  <a:pt x="51" y="50"/>
                </a:lnTo>
                <a:lnTo>
                  <a:pt x="51" y="48"/>
                </a:lnTo>
                <a:lnTo>
                  <a:pt x="51" y="4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191E25D9-5E7D-4878-9A8F-965D5D0957B6}"/>
              </a:ext>
            </a:extLst>
          </p:cNvPr>
          <p:cNvSpPr>
            <a:spLocks/>
          </p:cNvSpPr>
          <p:nvPr/>
        </p:nvSpPr>
        <p:spPr bwMode="auto">
          <a:xfrm>
            <a:off x="3588368" y="3941730"/>
            <a:ext cx="124629" cy="121392"/>
          </a:xfrm>
          <a:custGeom>
            <a:avLst/>
            <a:gdLst>
              <a:gd name="T0" fmla="*/ 35 w 77"/>
              <a:gd name="T1" fmla="*/ 66 h 75"/>
              <a:gd name="T2" fmla="*/ 47 w 77"/>
              <a:gd name="T3" fmla="*/ 67 h 75"/>
              <a:gd name="T4" fmla="*/ 52 w 77"/>
              <a:gd name="T5" fmla="*/ 71 h 75"/>
              <a:gd name="T6" fmla="*/ 56 w 77"/>
              <a:gd name="T7" fmla="*/ 73 h 75"/>
              <a:gd name="T8" fmla="*/ 60 w 77"/>
              <a:gd name="T9" fmla="*/ 75 h 75"/>
              <a:gd name="T10" fmla="*/ 62 w 77"/>
              <a:gd name="T11" fmla="*/ 75 h 75"/>
              <a:gd name="T12" fmla="*/ 64 w 77"/>
              <a:gd name="T13" fmla="*/ 71 h 75"/>
              <a:gd name="T14" fmla="*/ 62 w 77"/>
              <a:gd name="T15" fmla="*/ 66 h 75"/>
              <a:gd name="T16" fmla="*/ 64 w 77"/>
              <a:gd name="T17" fmla="*/ 58 h 75"/>
              <a:gd name="T18" fmla="*/ 64 w 77"/>
              <a:gd name="T19" fmla="*/ 56 h 75"/>
              <a:gd name="T20" fmla="*/ 62 w 77"/>
              <a:gd name="T21" fmla="*/ 60 h 75"/>
              <a:gd name="T22" fmla="*/ 62 w 77"/>
              <a:gd name="T23" fmla="*/ 54 h 75"/>
              <a:gd name="T24" fmla="*/ 64 w 77"/>
              <a:gd name="T25" fmla="*/ 49 h 75"/>
              <a:gd name="T26" fmla="*/ 65 w 77"/>
              <a:gd name="T27" fmla="*/ 41 h 75"/>
              <a:gd name="T28" fmla="*/ 65 w 77"/>
              <a:gd name="T29" fmla="*/ 43 h 75"/>
              <a:gd name="T30" fmla="*/ 65 w 77"/>
              <a:gd name="T31" fmla="*/ 49 h 75"/>
              <a:gd name="T32" fmla="*/ 67 w 77"/>
              <a:gd name="T33" fmla="*/ 47 h 75"/>
              <a:gd name="T34" fmla="*/ 69 w 77"/>
              <a:gd name="T35" fmla="*/ 34 h 75"/>
              <a:gd name="T36" fmla="*/ 67 w 77"/>
              <a:gd name="T37" fmla="*/ 30 h 75"/>
              <a:gd name="T38" fmla="*/ 67 w 77"/>
              <a:gd name="T39" fmla="*/ 28 h 75"/>
              <a:gd name="T40" fmla="*/ 69 w 77"/>
              <a:gd name="T41" fmla="*/ 26 h 75"/>
              <a:gd name="T42" fmla="*/ 71 w 77"/>
              <a:gd name="T43" fmla="*/ 24 h 75"/>
              <a:gd name="T44" fmla="*/ 75 w 77"/>
              <a:gd name="T45" fmla="*/ 19 h 75"/>
              <a:gd name="T46" fmla="*/ 73 w 77"/>
              <a:gd name="T47" fmla="*/ 15 h 75"/>
              <a:gd name="T48" fmla="*/ 75 w 77"/>
              <a:gd name="T49" fmla="*/ 11 h 75"/>
              <a:gd name="T50" fmla="*/ 75 w 77"/>
              <a:gd name="T51" fmla="*/ 4 h 75"/>
              <a:gd name="T52" fmla="*/ 77 w 77"/>
              <a:gd name="T53" fmla="*/ 2 h 75"/>
              <a:gd name="T54" fmla="*/ 71 w 77"/>
              <a:gd name="T55" fmla="*/ 2 h 75"/>
              <a:gd name="T56" fmla="*/ 69 w 77"/>
              <a:gd name="T57" fmla="*/ 0 h 75"/>
              <a:gd name="T58" fmla="*/ 67 w 77"/>
              <a:gd name="T59" fmla="*/ 4 h 75"/>
              <a:gd name="T60" fmla="*/ 62 w 77"/>
              <a:gd name="T61" fmla="*/ 7 h 75"/>
              <a:gd name="T62" fmla="*/ 58 w 77"/>
              <a:gd name="T63" fmla="*/ 9 h 75"/>
              <a:gd name="T64" fmla="*/ 54 w 77"/>
              <a:gd name="T65" fmla="*/ 9 h 75"/>
              <a:gd name="T66" fmla="*/ 50 w 77"/>
              <a:gd name="T67" fmla="*/ 6 h 75"/>
              <a:gd name="T68" fmla="*/ 48 w 77"/>
              <a:gd name="T69" fmla="*/ 9 h 75"/>
              <a:gd name="T70" fmla="*/ 43 w 77"/>
              <a:gd name="T71" fmla="*/ 13 h 75"/>
              <a:gd name="T72" fmla="*/ 41 w 77"/>
              <a:gd name="T73" fmla="*/ 15 h 75"/>
              <a:gd name="T74" fmla="*/ 33 w 77"/>
              <a:gd name="T75" fmla="*/ 21 h 75"/>
              <a:gd name="T76" fmla="*/ 32 w 77"/>
              <a:gd name="T77" fmla="*/ 21 h 75"/>
              <a:gd name="T78" fmla="*/ 28 w 77"/>
              <a:gd name="T79" fmla="*/ 21 h 75"/>
              <a:gd name="T80" fmla="*/ 18 w 77"/>
              <a:gd name="T81" fmla="*/ 22 h 75"/>
              <a:gd name="T82" fmla="*/ 13 w 77"/>
              <a:gd name="T83" fmla="*/ 26 h 75"/>
              <a:gd name="T84" fmla="*/ 13 w 77"/>
              <a:gd name="T85" fmla="*/ 32 h 75"/>
              <a:gd name="T86" fmla="*/ 7 w 77"/>
              <a:gd name="T87" fmla="*/ 36 h 75"/>
              <a:gd name="T88" fmla="*/ 5 w 77"/>
              <a:gd name="T89" fmla="*/ 37 h 75"/>
              <a:gd name="T90" fmla="*/ 0 w 77"/>
              <a:gd name="T91" fmla="*/ 37 h 75"/>
              <a:gd name="T92" fmla="*/ 5 w 77"/>
              <a:gd name="T93" fmla="*/ 45 h 75"/>
              <a:gd name="T94" fmla="*/ 9 w 77"/>
              <a:gd name="T95" fmla="*/ 49 h 75"/>
              <a:gd name="T96" fmla="*/ 16 w 77"/>
              <a:gd name="T97" fmla="*/ 58 h 75"/>
              <a:gd name="T98" fmla="*/ 28 w 77"/>
              <a:gd name="T99" fmla="*/ 67 h 75"/>
              <a:gd name="T100" fmla="*/ 30 w 77"/>
              <a:gd name="T101" fmla="*/ 6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7" h="75">
                <a:moveTo>
                  <a:pt x="30" y="67"/>
                </a:moveTo>
                <a:lnTo>
                  <a:pt x="35" y="66"/>
                </a:lnTo>
                <a:lnTo>
                  <a:pt x="45" y="69"/>
                </a:lnTo>
                <a:lnTo>
                  <a:pt x="47" y="67"/>
                </a:lnTo>
                <a:lnTo>
                  <a:pt x="52" y="67"/>
                </a:lnTo>
                <a:lnTo>
                  <a:pt x="52" y="71"/>
                </a:lnTo>
                <a:lnTo>
                  <a:pt x="56" y="71"/>
                </a:lnTo>
                <a:lnTo>
                  <a:pt x="56" y="73"/>
                </a:lnTo>
                <a:lnTo>
                  <a:pt x="58" y="75"/>
                </a:lnTo>
                <a:lnTo>
                  <a:pt x="60" y="75"/>
                </a:lnTo>
                <a:lnTo>
                  <a:pt x="62" y="75"/>
                </a:lnTo>
                <a:lnTo>
                  <a:pt x="62" y="75"/>
                </a:lnTo>
                <a:lnTo>
                  <a:pt x="64" y="73"/>
                </a:lnTo>
                <a:lnTo>
                  <a:pt x="64" y="71"/>
                </a:lnTo>
                <a:lnTo>
                  <a:pt x="62" y="69"/>
                </a:lnTo>
                <a:lnTo>
                  <a:pt x="62" y="66"/>
                </a:lnTo>
                <a:lnTo>
                  <a:pt x="64" y="62"/>
                </a:lnTo>
                <a:lnTo>
                  <a:pt x="64" y="58"/>
                </a:lnTo>
                <a:lnTo>
                  <a:pt x="64" y="54"/>
                </a:lnTo>
                <a:lnTo>
                  <a:pt x="64" y="56"/>
                </a:lnTo>
                <a:lnTo>
                  <a:pt x="64" y="58"/>
                </a:lnTo>
                <a:lnTo>
                  <a:pt x="62" y="60"/>
                </a:lnTo>
                <a:lnTo>
                  <a:pt x="62" y="58"/>
                </a:lnTo>
                <a:lnTo>
                  <a:pt x="62" y="54"/>
                </a:lnTo>
                <a:lnTo>
                  <a:pt x="64" y="51"/>
                </a:lnTo>
                <a:lnTo>
                  <a:pt x="64" y="49"/>
                </a:lnTo>
                <a:lnTo>
                  <a:pt x="64" y="47"/>
                </a:lnTo>
                <a:lnTo>
                  <a:pt x="65" y="41"/>
                </a:lnTo>
                <a:lnTo>
                  <a:pt x="67" y="41"/>
                </a:lnTo>
                <a:lnTo>
                  <a:pt x="65" y="43"/>
                </a:lnTo>
                <a:lnTo>
                  <a:pt x="65" y="47"/>
                </a:lnTo>
                <a:lnTo>
                  <a:pt x="65" y="49"/>
                </a:lnTo>
                <a:lnTo>
                  <a:pt x="67" y="49"/>
                </a:lnTo>
                <a:lnTo>
                  <a:pt x="67" y="47"/>
                </a:lnTo>
                <a:lnTo>
                  <a:pt x="69" y="41"/>
                </a:lnTo>
                <a:lnTo>
                  <a:pt x="69" y="34"/>
                </a:lnTo>
                <a:lnTo>
                  <a:pt x="69" y="32"/>
                </a:lnTo>
                <a:lnTo>
                  <a:pt x="67" y="30"/>
                </a:lnTo>
                <a:lnTo>
                  <a:pt x="67" y="30"/>
                </a:lnTo>
                <a:lnTo>
                  <a:pt x="67" y="28"/>
                </a:lnTo>
                <a:lnTo>
                  <a:pt x="67" y="26"/>
                </a:lnTo>
                <a:lnTo>
                  <a:pt x="69" y="26"/>
                </a:lnTo>
                <a:lnTo>
                  <a:pt x="69" y="28"/>
                </a:lnTo>
                <a:lnTo>
                  <a:pt x="71" y="24"/>
                </a:lnTo>
                <a:lnTo>
                  <a:pt x="73" y="21"/>
                </a:lnTo>
                <a:lnTo>
                  <a:pt x="75" y="19"/>
                </a:lnTo>
                <a:lnTo>
                  <a:pt x="75" y="17"/>
                </a:lnTo>
                <a:lnTo>
                  <a:pt x="73" y="15"/>
                </a:lnTo>
                <a:lnTo>
                  <a:pt x="73" y="13"/>
                </a:lnTo>
                <a:lnTo>
                  <a:pt x="75" y="11"/>
                </a:lnTo>
                <a:lnTo>
                  <a:pt x="73" y="9"/>
                </a:lnTo>
                <a:lnTo>
                  <a:pt x="75" y="4"/>
                </a:lnTo>
                <a:lnTo>
                  <a:pt x="75" y="2"/>
                </a:lnTo>
                <a:lnTo>
                  <a:pt x="77" y="2"/>
                </a:lnTo>
                <a:lnTo>
                  <a:pt x="75" y="2"/>
                </a:lnTo>
                <a:lnTo>
                  <a:pt x="71" y="2"/>
                </a:lnTo>
                <a:lnTo>
                  <a:pt x="71" y="0"/>
                </a:lnTo>
                <a:lnTo>
                  <a:pt x="69" y="0"/>
                </a:lnTo>
                <a:lnTo>
                  <a:pt x="67" y="2"/>
                </a:lnTo>
                <a:lnTo>
                  <a:pt x="67" y="4"/>
                </a:lnTo>
                <a:lnTo>
                  <a:pt x="65" y="6"/>
                </a:lnTo>
                <a:lnTo>
                  <a:pt x="62" y="7"/>
                </a:lnTo>
                <a:lnTo>
                  <a:pt x="60" y="7"/>
                </a:lnTo>
                <a:lnTo>
                  <a:pt x="58" y="9"/>
                </a:lnTo>
                <a:lnTo>
                  <a:pt x="56" y="9"/>
                </a:lnTo>
                <a:lnTo>
                  <a:pt x="54" y="9"/>
                </a:lnTo>
                <a:lnTo>
                  <a:pt x="52" y="7"/>
                </a:lnTo>
                <a:lnTo>
                  <a:pt x="50" y="6"/>
                </a:lnTo>
                <a:lnTo>
                  <a:pt x="48" y="6"/>
                </a:lnTo>
                <a:lnTo>
                  <a:pt x="48" y="9"/>
                </a:lnTo>
                <a:lnTo>
                  <a:pt x="45" y="9"/>
                </a:lnTo>
                <a:lnTo>
                  <a:pt x="43" y="13"/>
                </a:lnTo>
                <a:lnTo>
                  <a:pt x="43" y="15"/>
                </a:lnTo>
                <a:lnTo>
                  <a:pt x="41" y="15"/>
                </a:lnTo>
                <a:lnTo>
                  <a:pt x="37" y="19"/>
                </a:lnTo>
                <a:lnTo>
                  <a:pt x="33" y="21"/>
                </a:lnTo>
                <a:lnTo>
                  <a:pt x="33" y="22"/>
                </a:lnTo>
                <a:lnTo>
                  <a:pt x="32" y="21"/>
                </a:lnTo>
                <a:lnTo>
                  <a:pt x="30" y="22"/>
                </a:lnTo>
                <a:lnTo>
                  <a:pt x="28" y="21"/>
                </a:lnTo>
                <a:lnTo>
                  <a:pt x="24" y="19"/>
                </a:lnTo>
                <a:lnTo>
                  <a:pt x="18" y="22"/>
                </a:lnTo>
                <a:lnTo>
                  <a:pt x="13" y="22"/>
                </a:lnTo>
                <a:lnTo>
                  <a:pt x="13" y="26"/>
                </a:lnTo>
                <a:lnTo>
                  <a:pt x="13" y="28"/>
                </a:lnTo>
                <a:lnTo>
                  <a:pt x="13" y="32"/>
                </a:lnTo>
                <a:lnTo>
                  <a:pt x="11" y="36"/>
                </a:lnTo>
                <a:lnTo>
                  <a:pt x="7" y="36"/>
                </a:lnTo>
                <a:lnTo>
                  <a:pt x="5" y="36"/>
                </a:lnTo>
                <a:lnTo>
                  <a:pt x="5" y="37"/>
                </a:lnTo>
                <a:lnTo>
                  <a:pt x="3" y="37"/>
                </a:lnTo>
                <a:lnTo>
                  <a:pt x="0" y="37"/>
                </a:lnTo>
                <a:lnTo>
                  <a:pt x="0" y="37"/>
                </a:lnTo>
                <a:lnTo>
                  <a:pt x="5" y="45"/>
                </a:lnTo>
                <a:lnTo>
                  <a:pt x="9" y="47"/>
                </a:lnTo>
                <a:lnTo>
                  <a:pt x="9" y="49"/>
                </a:lnTo>
                <a:lnTo>
                  <a:pt x="13" y="52"/>
                </a:lnTo>
                <a:lnTo>
                  <a:pt x="16" y="58"/>
                </a:lnTo>
                <a:lnTo>
                  <a:pt x="24" y="67"/>
                </a:lnTo>
                <a:lnTo>
                  <a:pt x="28" y="67"/>
                </a:lnTo>
                <a:lnTo>
                  <a:pt x="28" y="67"/>
                </a:lnTo>
                <a:lnTo>
                  <a:pt x="30" y="67"/>
                </a:lnTo>
                <a:lnTo>
                  <a:pt x="30" y="6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8" name="Rectangle 1337">
            <a:extLst>
              <a:ext uri="{FF2B5EF4-FFF2-40B4-BE49-F238E27FC236}">
                <a16:creationId xmlns:a16="http://schemas.microsoft.com/office/drawing/2014/main" id="{95FBD18C-189E-49F0-8EDD-DC648429B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193" y="3987050"/>
            <a:ext cx="1619" cy="1619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A13CB047-C059-4915-92F4-D74FC48CDDDA}"/>
              </a:ext>
            </a:extLst>
          </p:cNvPr>
          <p:cNvSpPr>
            <a:spLocks/>
          </p:cNvSpPr>
          <p:nvPr/>
        </p:nvSpPr>
        <p:spPr bwMode="auto">
          <a:xfrm>
            <a:off x="3541430" y="3914215"/>
            <a:ext cx="171567" cy="85783"/>
          </a:xfrm>
          <a:custGeom>
            <a:avLst/>
            <a:gdLst>
              <a:gd name="T0" fmla="*/ 42 w 106"/>
              <a:gd name="T1" fmla="*/ 49 h 53"/>
              <a:gd name="T2" fmla="*/ 42 w 106"/>
              <a:gd name="T3" fmla="*/ 43 h 53"/>
              <a:gd name="T4" fmla="*/ 47 w 106"/>
              <a:gd name="T5" fmla="*/ 39 h 53"/>
              <a:gd name="T6" fmla="*/ 57 w 106"/>
              <a:gd name="T7" fmla="*/ 38 h 53"/>
              <a:gd name="T8" fmla="*/ 61 w 106"/>
              <a:gd name="T9" fmla="*/ 38 h 53"/>
              <a:gd name="T10" fmla="*/ 62 w 106"/>
              <a:gd name="T11" fmla="*/ 38 h 53"/>
              <a:gd name="T12" fmla="*/ 70 w 106"/>
              <a:gd name="T13" fmla="*/ 32 h 53"/>
              <a:gd name="T14" fmla="*/ 72 w 106"/>
              <a:gd name="T15" fmla="*/ 30 h 53"/>
              <a:gd name="T16" fmla="*/ 77 w 106"/>
              <a:gd name="T17" fmla="*/ 26 h 53"/>
              <a:gd name="T18" fmla="*/ 79 w 106"/>
              <a:gd name="T19" fmla="*/ 23 h 53"/>
              <a:gd name="T20" fmla="*/ 83 w 106"/>
              <a:gd name="T21" fmla="*/ 26 h 53"/>
              <a:gd name="T22" fmla="*/ 87 w 106"/>
              <a:gd name="T23" fmla="*/ 26 h 53"/>
              <a:gd name="T24" fmla="*/ 91 w 106"/>
              <a:gd name="T25" fmla="*/ 24 h 53"/>
              <a:gd name="T26" fmla="*/ 96 w 106"/>
              <a:gd name="T27" fmla="*/ 21 h 53"/>
              <a:gd name="T28" fmla="*/ 98 w 106"/>
              <a:gd name="T29" fmla="*/ 17 h 53"/>
              <a:gd name="T30" fmla="*/ 100 w 106"/>
              <a:gd name="T31" fmla="*/ 19 h 53"/>
              <a:gd name="T32" fmla="*/ 106 w 106"/>
              <a:gd name="T33" fmla="*/ 19 h 53"/>
              <a:gd name="T34" fmla="*/ 106 w 106"/>
              <a:gd name="T35" fmla="*/ 15 h 53"/>
              <a:gd name="T36" fmla="*/ 98 w 106"/>
              <a:gd name="T37" fmla="*/ 11 h 53"/>
              <a:gd name="T38" fmla="*/ 98 w 106"/>
              <a:gd name="T39" fmla="*/ 15 h 53"/>
              <a:gd name="T40" fmla="*/ 91 w 106"/>
              <a:gd name="T41" fmla="*/ 13 h 53"/>
              <a:gd name="T42" fmla="*/ 87 w 106"/>
              <a:gd name="T43" fmla="*/ 11 h 53"/>
              <a:gd name="T44" fmla="*/ 83 w 106"/>
              <a:gd name="T45" fmla="*/ 11 h 53"/>
              <a:gd name="T46" fmla="*/ 87 w 106"/>
              <a:gd name="T47" fmla="*/ 9 h 53"/>
              <a:gd name="T48" fmla="*/ 91 w 106"/>
              <a:gd name="T49" fmla="*/ 9 h 53"/>
              <a:gd name="T50" fmla="*/ 94 w 106"/>
              <a:gd name="T51" fmla="*/ 9 h 53"/>
              <a:gd name="T52" fmla="*/ 89 w 106"/>
              <a:gd name="T53" fmla="*/ 6 h 53"/>
              <a:gd name="T54" fmla="*/ 83 w 106"/>
              <a:gd name="T55" fmla="*/ 6 h 53"/>
              <a:gd name="T56" fmla="*/ 79 w 106"/>
              <a:gd name="T57" fmla="*/ 8 h 53"/>
              <a:gd name="T58" fmla="*/ 70 w 106"/>
              <a:gd name="T59" fmla="*/ 4 h 53"/>
              <a:gd name="T60" fmla="*/ 59 w 106"/>
              <a:gd name="T61" fmla="*/ 0 h 53"/>
              <a:gd name="T62" fmla="*/ 55 w 106"/>
              <a:gd name="T63" fmla="*/ 2 h 53"/>
              <a:gd name="T64" fmla="*/ 55 w 106"/>
              <a:gd name="T65" fmla="*/ 4 h 53"/>
              <a:gd name="T66" fmla="*/ 49 w 106"/>
              <a:gd name="T67" fmla="*/ 4 h 53"/>
              <a:gd name="T68" fmla="*/ 38 w 106"/>
              <a:gd name="T69" fmla="*/ 4 h 53"/>
              <a:gd name="T70" fmla="*/ 23 w 106"/>
              <a:gd name="T71" fmla="*/ 8 h 53"/>
              <a:gd name="T72" fmla="*/ 21 w 106"/>
              <a:gd name="T73" fmla="*/ 8 h 53"/>
              <a:gd name="T74" fmla="*/ 17 w 106"/>
              <a:gd name="T75" fmla="*/ 11 h 53"/>
              <a:gd name="T76" fmla="*/ 10 w 106"/>
              <a:gd name="T77" fmla="*/ 13 h 53"/>
              <a:gd name="T78" fmla="*/ 2 w 106"/>
              <a:gd name="T79" fmla="*/ 21 h 53"/>
              <a:gd name="T80" fmla="*/ 2 w 106"/>
              <a:gd name="T81" fmla="*/ 28 h 53"/>
              <a:gd name="T82" fmla="*/ 2 w 106"/>
              <a:gd name="T83" fmla="*/ 28 h 53"/>
              <a:gd name="T84" fmla="*/ 4 w 106"/>
              <a:gd name="T85" fmla="*/ 30 h 53"/>
              <a:gd name="T86" fmla="*/ 8 w 106"/>
              <a:gd name="T87" fmla="*/ 32 h 53"/>
              <a:gd name="T88" fmla="*/ 15 w 106"/>
              <a:gd name="T89" fmla="*/ 32 h 53"/>
              <a:gd name="T90" fmla="*/ 17 w 106"/>
              <a:gd name="T91" fmla="*/ 38 h 53"/>
              <a:gd name="T92" fmla="*/ 19 w 106"/>
              <a:gd name="T93" fmla="*/ 38 h 53"/>
              <a:gd name="T94" fmla="*/ 23 w 106"/>
              <a:gd name="T95" fmla="*/ 36 h 53"/>
              <a:gd name="T96" fmla="*/ 27 w 106"/>
              <a:gd name="T97" fmla="*/ 36 h 53"/>
              <a:gd name="T98" fmla="*/ 27 w 106"/>
              <a:gd name="T99" fmla="*/ 41 h 53"/>
              <a:gd name="T100" fmla="*/ 27 w 106"/>
              <a:gd name="T101" fmla="*/ 45 h 53"/>
              <a:gd name="T102" fmla="*/ 27 w 106"/>
              <a:gd name="T103" fmla="*/ 47 h 53"/>
              <a:gd name="T104" fmla="*/ 29 w 106"/>
              <a:gd name="T105" fmla="*/ 49 h 53"/>
              <a:gd name="T106" fmla="*/ 32 w 106"/>
              <a:gd name="T107" fmla="*/ 49 h 53"/>
              <a:gd name="T108" fmla="*/ 32 w 106"/>
              <a:gd name="T109" fmla="*/ 51 h 53"/>
              <a:gd name="T110" fmla="*/ 34 w 106"/>
              <a:gd name="T111" fmla="*/ 53 h 53"/>
              <a:gd name="T112" fmla="*/ 40 w 106"/>
              <a:gd name="T113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6" h="53">
                <a:moveTo>
                  <a:pt x="40" y="53"/>
                </a:moveTo>
                <a:lnTo>
                  <a:pt x="42" y="49"/>
                </a:lnTo>
                <a:lnTo>
                  <a:pt x="42" y="45"/>
                </a:lnTo>
                <a:lnTo>
                  <a:pt x="42" y="43"/>
                </a:lnTo>
                <a:lnTo>
                  <a:pt x="42" y="39"/>
                </a:lnTo>
                <a:lnTo>
                  <a:pt x="47" y="39"/>
                </a:lnTo>
                <a:lnTo>
                  <a:pt x="53" y="36"/>
                </a:lnTo>
                <a:lnTo>
                  <a:pt x="57" y="38"/>
                </a:lnTo>
                <a:lnTo>
                  <a:pt x="59" y="39"/>
                </a:lnTo>
                <a:lnTo>
                  <a:pt x="61" y="38"/>
                </a:lnTo>
                <a:lnTo>
                  <a:pt x="62" y="39"/>
                </a:lnTo>
                <a:lnTo>
                  <a:pt x="62" y="38"/>
                </a:lnTo>
                <a:lnTo>
                  <a:pt x="66" y="36"/>
                </a:lnTo>
                <a:lnTo>
                  <a:pt x="70" y="32"/>
                </a:lnTo>
                <a:lnTo>
                  <a:pt x="72" y="32"/>
                </a:lnTo>
                <a:lnTo>
                  <a:pt x="72" y="30"/>
                </a:lnTo>
                <a:lnTo>
                  <a:pt x="74" y="26"/>
                </a:lnTo>
                <a:lnTo>
                  <a:pt x="77" y="26"/>
                </a:lnTo>
                <a:lnTo>
                  <a:pt x="77" y="23"/>
                </a:lnTo>
                <a:lnTo>
                  <a:pt x="79" y="23"/>
                </a:lnTo>
                <a:lnTo>
                  <a:pt x="81" y="24"/>
                </a:lnTo>
                <a:lnTo>
                  <a:pt x="83" y="26"/>
                </a:lnTo>
                <a:lnTo>
                  <a:pt x="85" y="26"/>
                </a:lnTo>
                <a:lnTo>
                  <a:pt x="87" y="26"/>
                </a:lnTo>
                <a:lnTo>
                  <a:pt x="89" y="24"/>
                </a:lnTo>
                <a:lnTo>
                  <a:pt x="91" y="24"/>
                </a:lnTo>
                <a:lnTo>
                  <a:pt x="94" y="23"/>
                </a:lnTo>
                <a:lnTo>
                  <a:pt x="96" y="21"/>
                </a:lnTo>
                <a:lnTo>
                  <a:pt x="96" y="19"/>
                </a:lnTo>
                <a:lnTo>
                  <a:pt x="98" y="17"/>
                </a:lnTo>
                <a:lnTo>
                  <a:pt x="100" y="17"/>
                </a:lnTo>
                <a:lnTo>
                  <a:pt x="100" y="19"/>
                </a:lnTo>
                <a:lnTo>
                  <a:pt x="104" y="19"/>
                </a:lnTo>
                <a:lnTo>
                  <a:pt x="106" y="19"/>
                </a:lnTo>
                <a:lnTo>
                  <a:pt x="106" y="17"/>
                </a:lnTo>
                <a:lnTo>
                  <a:pt x="106" y="15"/>
                </a:lnTo>
                <a:lnTo>
                  <a:pt x="102" y="13"/>
                </a:lnTo>
                <a:lnTo>
                  <a:pt x="98" y="11"/>
                </a:lnTo>
                <a:lnTo>
                  <a:pt x="98" y="11"/>
                </a:lnTo>
                <a:lnTo>
                  <a:pt x="98" y="15"/>
                </a:lnTo>
                <a:lnTo>
                  <a:pt x="94" y="15"/>
                </a:lnTo>
                <a:lnTo>
                  <a:pt x="91" y="13"/>
                </a:lnTo>
                <a:lnTo>
                  <a:pt x="89" y="13"/>
                </a:lnTo>
                <a:lnTo>
                  <a:pt x="87" y="11"/>
                </a:lnTo>
                <a:lnTo>
                  <a:pt x="83" y="11"/>
                </a:lnTo>
                <a:lnTo>
                  <a:pt x="83" y="11"/>
                </a:lnTo>
                <a:lnTo>
                  <a:pt x="87" y="9"/>
                </a:lnTo>
                <a:lnTo>
                  <a:pt x="87" y="9"/>
                </a:lnTo>
                <a:lnTo>
                  <a:pt x="87" y="8"/>
                </a:lnTo>
                <a:lnTo>
                  <a:pt x="91" y="9"/>
                </a:lnTo>
                <a:lnTo>
                  <a:pt x="94" y="9"/>
                </a:lnTo>
                <a:lnTo>
                  <a:pt x="94" y="9"/>
                </a:lnTo>
                <a:lnTo>
                  <a:pt x="93" y="8"/>
                </a:lnTo>
                <a:lnTo>
                  <a:pt x="89" y="6"/>
                </a:lnTo>
                <a:lnTo>
                  <a:pt x="85" y="6"/>
                </a:lnTo>
                <a:lnTo>
                  <a:pt x="83" y="6"/>
                </a:lnTo>
                <a:lnTo>
                  <a:pt x="81" y="4"/>
                </a:lnTo>
                <a:lnTo>
                  <a:pt x="79" y="8"/>
                </a:lnTo>
                <a:lnTo>
                  <a:pt x="77" y="6"/>
                </a:lnTo>
                <a:lnTo>
                  <a:pt x="70" y="4"/>
                </a:lnTo>
                <a:lnTo>
                  <a:pt x="62" y="4"/>
                </a:lnTo>
                <a:lnTo>
                  <a:pt x="59" y="0"/>
                </a:lnTo>
                <a:lnTo>
                  <a:pt x="57" y="0"/>
                </a:lnTo>
                <a:lnTo>
                  <a:pt x="55" y="2"/>
                </a:lnTo>
                <a:lnTo>
                  <a:pt x="57" y="2"/>
                </a:lnTo>
                <a:lnTo>
                  <a:pt x="55" y="4"/>
                </a:lnTo>
                <a:lnTo>
                  <a:pt x="53" y="4"/>
                </a:lnTo>
                <a:lnTo>
                  <a:pt x="49" y="4"/>
                </a:lnTo>
                <a:lnTo>
                  <a:pt x="44" y="6"/>
                </a:lnTo>
                <a:lnTo>
                  <a:pt x="38" y="4"/>
                </a:lnTo>
                <a:lnTo>
                  <a:pt x="27" y="4"/>
                </a:lnTo>
                <a:lnTo>
                  <a:pt x="23" y="8"/>
                </a:lnTo>
                <a:lnTo>
                  <a:pt x="21" y="6"/>
                </a:lnTo>
                <a:lnTo>
                  <a:pt x="21" y="8"/>
                </a:lnTo>
                <a:lnTo>
                  <a:pt x="19" y="8"/>
                </a:lnTo>
                <a:lnTo>
                  <a:pt x="17" y="11"/>
                </a:lnTo>
                <a:lnTo>
                  <a:pt x="12" y="13"/>
                </a:lnTo>
                <a:lnTo>
                  <a:pt x="10" y="13"/>
                </a:lnTo>
                <a:lnTo>
                  <a:pt x="6" y="19"/>
                </a:lnTo>
                <a:lnTo>
                  <a:pt x="2" y="21"/>
                </a:lnTo>
                <a:lnTo>
                  <a:pt x="4" y="24"/>
                </a:lnTo>
                <a:lnTo>
                  <a:pt x="2" y="28"/>
                </a:lnTo>
                <a:lnTo>
                  <a:pt x="0" y="30"/>
                </a:lnTo>
                <a:lnTo>
                  <a:pt x="2" y="28"/>
                </a:lnTo>
                <a:lnTo>
                  <a:pt x="4" y="28"/>
                </a:lnTo>
                <a:lnTo>
                  <a:pt x="4" y="30"/>
                </a:lnTo>
                <a:lnTo>
                  <a:pt x="6" y="30"/>
                </a:lnTo>
                <a:lnTo>
                  <a:pt x="8" y="32"/>
                </a:lnTo>
                <a:lnTo>
                  <a:pt x="12" y="32"/>
                </a:lnTo>
                <a:lnTo>
                  <a:pt x="15" y="32"/>
                </a:lnTo>
                <a:lnTo>
                  <a:pt x="17" y="36"/>
                </a:lnTo>
                <a:lnTo>
                  <a:pt x="17" y="38"/>
                </a:lnTo>
                <a:lnTo>
                  <a:pt x="19" y="38"/>
                </a:lnTo>
                <a:lnTo>
                  <a:pt x="19" y="38"/>
                </a:lnTo>
                <a:lnTo>
                  <a:pt x="21" y="36"/>
                </a:lnTo>
                <a:lnTo>
                  <a:pt x="23" y="36"/>
                </a:lnTo>
                <a:lnTo>
                  <a:pt x="25" y="36"/>
                </a:lnTo>
                <a:lnTo>
                  <a:pt x="27" y="36"/>
                </a:lnTo>
                <a:lnTo>
                  <a:pt x="27" y="39"/>
                </a:lnTo>
                <a:lnTo>
                  <a:pt x="27" y="41"/>
                </a:lnTo>
                <a:lnTo>
                  <a:pt x="27" y="43"/>
                </a:lnTo>
                <a:lnTo>
                  <a:pt x="27" y="45"/>
                </a:lnTo>
                <a:lnTo>
                  <a:pt x="27" y="47"/>
                </a:lnTo>
                <a:lnTo>
                  <a:pt x="27" y="47"/>
                </a:lnTo>
                <a:lnTo>
                  <a:pt x="29" y="49"/>
                </a:lnTo>
                <a:lnTo>
                  <a:pt x="29" y="49"/>
                </a:lnTo>
                <a:lnTo>
                  <a:pt x="30" y="49"/>
                </a:lnTo>
                <a:lnTo>
                  <a:pt x="32" y="49"/>
                </a:lnTo>
                <a:lnTo>
                  <a:pt x="32" y="49"/>
                </a:lnTo>
                <a:lnTo>
                  <a:pt x="32" y="51"/>
                </a:lnTo>
                <a:lnTo>
                  <a:pt x="34" y="53"/>
                </a:lnTo>
                <a:lnTo>
                  <a:pt x="34" y="53"/>
                </a:lnTo>
                <a:lnTo>
                  <a:pt x="36" y="53"/>
                </a:lnTo>
                <a:lnTo>
                  <a:pt x="40" y="5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5E36E10E-22EF-482E-B44F-8FF995BA45B8}"/>
              </a:ext>
            </a:extLst>
          </p:cNvPr>
          <p:cNvSpPr>
            <a:spLocks/>
          </p:cNvSpPr>
          <p:nvPr/>
        </p:nvSpPr>
        <p:spPr bwMode="auto">
          <a:xfrm>
            <a:off x="3517152" y="3959534"/>
            <a:ext cx="67979" cy="40464"/>
          </a:xfrm>
          <a:custGeom>
            <a:avLst/>
            <a:gdLst>
              <a:gd name="T0" fmla="*/ 42 w 42"/>
              <a:gd name="T1" fmla="*/ 15 h 25"/>
              <a:gd name="T2" fmla="*/ 42 w 42"/>
              <a:gd name="T3" fmla="*/ 13 h 25"/>
              <a:gd name="T4" fmla="*/ 42 w 42"/>
              <a:gd name="T5" fmla="*/ 11 h 25"/>
              <a:gd name="T6" fmla="*/ 42 w 42"/>
              <a:gd name="T7" fmla="*/ 8 h 25"/>
              <a:gd name="T8" fmla="*/ 40 w 42"/>
              <a:gd name="T9" fmla="*/ 8 h 25"/>
              <a:gd name="T10" fmla="*/ 38 w 42"/>
              <a:gd name="T11" fmla="*/ 8 h 25"/>
              <a:gd name="T12" fmla="*/ 36 w 42"/>
              <a:gd name="T13" fmla="*/ 8 h 25"/>
              <a:gd name="T14" fmla="*/ 34 w 42"/>
              <a:gd name="T15" fmla="*/ 10 h 25"/>
              <a:gd name="T16" fmla="*/ 34 w 42"/>
              <a:gd name="T17" fmla="*/ 10 h 25"/>
              <a:gd name="T18" fmla="*/ 32 w 42"/>
              <a:gd name="T19" fmla="*/ 10 h 25"/>
              <a:gd name="T20" fmla="*/ 32 w 42"/>
              <a:gd name="T21" fmla="*/ 8 h 25"/>
              <a:gd name="T22" fmla="*/ 30 w 42"/>
              <a:gd name="T23" fmla="*/ 4 h 25"/>
              <a:gd name="T24" fmla="*/ 27 w 42"/>
              <a:gd name="T25" fmla="*/ 4 h 25"/>
              <a:gd name="T26" fmla="*/ 23 w 42"/>
              <a:gd name="T27" fmla="*/ 4 h 25"/>
              <a:gd name="T28" fmla="*/ 21 w 42"/>
              <a:gd name="T29" fmla="*/ 2 h 25"/>
              <a:gd name="T30" fmla="*/ 19 w 42"/>
              <a:gd name="T31" fmla="*/ 2 h 25"/>
              <a:gd name="T32" fmla="*/ 19 w 42"/>
              <a:gd name="T33" fmla="*/ 0 h 25"/>
              <a:gd name="T34" fmla="*/ 17 w 42"/>
              <a:gd name="T35" fmla="*/ 0 h 25"/>
              <a:gd name="T36" fmla="*/ 15 w 42"/>
              <a:gd name="T37" fmla="*/ 2 h 25"/>
              <a:gd name="T38" fmla="*/ 11 w 42"/>
              <a:gd name="T39" fmla="*/ 4 h 25"/>
              <a:gd name="T40" fmla="*/ 11 w 42"/>
              <a:gd name="T41" fmla="*/ 4 h 25"/>
              <a:gd name="T42" fmla="*/ 11 w 42"/>
              <a:gd name="T43" fmla="*/ 6 h 25"/>
              <a:gd name="T44" fmla="*/ 10 w 42"/>
              <a:gd name="T45" fmla="*/ 6 h 25"/>
              <a:gd name="T46" fmla="*/ 6 w 42"/>
              <a:gd name="T47" fmla="*/ 8 h 25"/>
              <a:gd name="T48" fmla="*/ 2 w 42"/>
              <a:gd name="T49" fmla="*/ 10 h 25"/>
              <a:gd name="T50" fmla="*/ 2 w 42"/>
              <a:gd name="T51" fmla="*/ 11 h 25"/>
              <a:gd name="T52" fmla="*/ 0 w 42"/>
              <a:gd name="T53" fmla="*/ 13 h 25"/>
              <a:gd name="T54" fmla="*/ 2 w 42"/>
              <a:gd name="T55" fmla="*/ 15 h 25"/>
              <a:gd name="T56" fmla="*/ 6 w 42"/>
              <a:gd name="T57" fmla="*/ 15 h 25"/>
              <a:gd name="T58" fmla="*/ 8 w 42"/>
              <a:gd name="T59" fmla="*/ 17 h 25"/>
              <a:gd name="T60" fmla="*/ 11 w 42"/>
              <a:gd name="T61" fmla="*/ 17 h 25"/>
              <a:gd name="T62" fmla="*/ 13 w 42"/>
              <a:gd name="T63" fmla="*/ 17 h 25"/>
              <a:gd name="T64" fmla="*/ 13 w 42"/>
              <a:gd name="T65" fmla="*/ 17 h 25"/>
              <a:gd name="T66" fmla="*/ 19 w 42"/>
              <a:gd name="T67" fmla="*/ 21 h 25"/>
              <a:gd name="T68" fmla="*/ 25 w 42"/>
              <a:gd name="T69" fmla="*/ 23 h 25"/>
              <a:gd name="T70" fmla="*/ 25 w 42"/>
              <a:gd name="T71" fmla="*/ 21 h 25"/>
              <a:gd name="T72" fmla="*/ 23 w 42"/>
              <a:gd name="T73" fmla="*/ 21 h 25"/>
              <a:gd name="T74" fmla="*/ 25 w 42"/>
              <a:gd name="T75" fmla="*/ 19 h 25"/>
              <a:gd name="T76" fmla="*/ 27 w 42"/>
              <a:gd name="T77" fmla="*/ 19 h 25"/>
              <a:gd name="T78" fmla="*/ 30 w 42"/>
              <a:gd name="T79" fmla="*/ 23 h 25"/>
              <a:gd name="T80" fmla="*/ 32 w 42"/>
              <a:gd name="T81" fmla="*/ 25 h 25"/>
              <a:gd name="T82" fmla="*/ 40 w 42"/>
              <a:gd name="T83" fmla="*/ 25 h 25"/>
              <a:gd name="T84" fmla="*/ 42 w 42"/>
              <a:gd name="T85" fmla="*/ 21 h 25"/>
              <a:gd name="T86" fmla="*/ 40 w 42"/>
              <a:gd name="T87" fmla="*/ 21 h 25"/>
              <a:gd name="T88" fmla="*/ 42 w 42"/>
              <a:gd name="T89" fmla="*/ 19 h 25"/>
              <a:gd name="T90" fmla="*/ 42 w 42"/>
              <a:gd name="T91" fmla="*/ 17 h 25"/>
              <a:gd name="T92" fmla="*/ 42 w 42"/>
              <a:gd name="T93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2" h="25">
                <a:moveTo>
                  <a:pt x="42" y="15"/>
                </a:moveTo>
                <a:lnTo>
                  <a:pt x="42" y="13"/>
                </a:lnTo>
                <a:lnTo>
                  <a:pt x="42" y="11"/>
                </a:lnTo>
                <a:lnTo>
                  <a:pt x="42" y="8"/>
                </a:lnTo>
                <a:lnTo>
                  <a:pt x="40" y="8"/>
                </a:lnTo>
                <a:lnTo>
                  <a:pt x="38" y="8"/>
                </a:lnTo>
                <a:lnTo>
                  <a:pt x="36" y="8"/>
                </a:lnTo>
                <a:lnTo>
                  <a:pt x="34" y="10"/>
                </a:lnTo>
                <a:lnTo>
                  <a:pt x="34" y="10"/>
                </a:lnTo>
                <a:lnTo>
                  <a:pt x="32" y="10"/>
                </a:lnTo>
                <a:lnTo>
                  <a:pt x="32" y="8"/>
                </a:lnTo>
                <a:lnTo>
                  <a:pt x="30" y="4"/>
                </a:lnTo>
                <a:lnTo>
                  <a:pt x="27" y="4"/>
                </a:lnTo>
                <a:lnTo>
                  <a:pt x="23" y="4"/>
                </a:lnTo>
                <a:lnTo>
                  <a:pt x="21" y="2"/>
                </a:lnTo>
                <a:lnTo>
                  <a:pt x="19" y="2"/>
                </a:lnTo>
                <a:lnTo>
                  <a:pt x="19" y="0"/>
                </a:lnTo>
                <a:lnTo>
                  <a:pt x="17" y="0"/>
                </a:lnTo>
                <a:lnTo>
                  <a:pt x="15" y="2"/>
                </a:lnTo>
                <a:lnTo>
                  <a:pt x="11" y="4"/>
                </a:lnTo>
                <a:lnTo>
                  <a:pt x="11" y="4"/>
                </a:lnTo>
                <a:lnTo>
                  <a:pt x="11" y="6"/>
                </a:lnTo>
                <a:lnTo>
                  <a:pt x="10" y="6"/>
                </a:lnTo>
                <a:lnTo>
                  <a:pt x="6" y="8"/>
                </a:lnTo>
                <a:lnTo>
                  <a:pt x="2" y="10"/>
                </a:lnTo>
                <a:lnTo>
                  <a:pt x="2" y="11"/>
                </a:lnTo>
                <a:lnTo>
                  <a:pt x="0" y="13"/>
                </a:lnTo>
                <a:lnTo>
                  <a:pt x="2" y="15"/>
                </a:lnTo>
                <a:lnTo>
                  <a:pt x="6" y="15"/>
                </a:lnTo>
                <a:lnTo>
                  <a:pt x="8" y="17"/>
                </a:lnTo>
                <a:lnTo>
                  <a:pt x="11" y="17"/>
                </a:lnTo>
                <a:lnTo>
                  <a:pt x="13" y="17"/>
                </a:lnTo>
                <a:lnTo>
                  <a:pt x="13" y="17"/>
                </a:lnTo>
                <a:lnTo>
                  <a:pt x="19" y="21"/>
                </a:lnTo>
                <a:lnTo>
                  <a:pt x="25" y="23"/>
                </a:lnTo>
                <a:lnTo>
                  <a:pt x="25" y="21"/>
                </a:lnTo>
                <a:lnTo>
                  <a:pt x="23" y="21"/>
                </a:lnTo>
                <a:lnTo>
                  <a:pt x="25" y="19"/>
                </a:lnTo>
                <a:lnTo>
                  <a:pt x="27" y="19"/>
                </a:lnTo>
                <a:lnTo>
                  <a:pt x="30" y="23"/>
                </a:lnTo>
                <a:lnTo>
                  <a:pt x="32" y="25"/>
                </a:lnTo>
                <a:lnTo>
                  <a:pt x="40" y="25"/>
                </a:lnTo>
                <a:lnTo>
                  <a:pt x="42" y="21"/>
                </a:lnTo>
                <a:lnTo>
                  <a:pt x="40" y="21"/>
                </a:lnTo>
                <a:lnTo>
                  <a:pt x="42" y="19"/>
                </a:lnTo>
                <a:lnTo>
                  <a:pt x="42" y="17"/>
                </a:lnTo>
                <a:lnTo>
                  <a:pt x="42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A91B625E-4054-4968-82C9-C881A6BDFBAE}"/>
              </a:ext>
            </a:extLst>
          </p:cNvPr>
          <p:cNvSpPr>
            <a:spLocks/>
          </p:cNvSpPr>
          <p:nvPr/>
        </p:nvSpPr>
        <p:spPr bwMode="auto">
          <a:xfrm>
            <a:off x="3547904" y="3851091"/>
            <a:ext cx="33990" cy="66361"/>
          </a:xfrm>
          <a:custGeom>
            <a:avLst/>
            <a:gdLst>
              <a:gd name="T0" fmla="*/ 11 w 21"/>
              <a:gd name="T1" fmla="*/ 0 h 41"/>
              <a:gd name="T2" fmla="*/ 11 w 21"/>
              <a:gd name="T3" fmla="*/ 2 h 41"/>
              <a:gd name="T4" fmla="*/ 11 w 21"/>
              <a:gd name="T5" fmla="*/ 4 h 41"/>
              <a:gd name="T6" fmla="*/ 8 w 21"/>
              <a:gd name="T7" fmla="*/ 7 h 41"/>
              <a:gd name="T8" fmla="*/ 8 w 21"/>
              <a:gd name="T9" fmla="*/ 7 h 41"/>
              <a:gd name="T10" fmla="*/ 8 w 21"/>
              <a:gd name="T11" fmla="*/ 7 h 41"/>
              <a:gd name="T12" fmla="*/ 6 w 21"/>
              <a:gd name="T13" fmla="*/ 9 h 41"/>
              <a:gd name="T14" fmla="*/ 6 w 21"/>
              <a:gd name="T15" fmla="*/ 7 h 41"/>
              <a:gd name="T16" fmla="*/ 6 w 21"/>
              <a:gd name="T17" fmla="*/ 7 h 41"/>
              <a:gd name="T18" fmla="*/ 4 w 21"/>
              <a:gd name="T19" fmla="*/ 7 h 41"/>
              <a:gd name="T20" fmla="*/ 2 w 21"/>
              <a:gd name="T21" fmla="*/ 7 h 41"/>
              <a:gd name="T22" fmla="*/ 0 w 21"/>
              <a:gd name="T23" fmla="*/ 9 h 41"/>
              <a:gd name="T24" fmla="*/ 0 w 21"/>
              <a:gd name="T25" fmla="*/ 9 h 41"/>
              <a:gd name="T26" fmla="*/ 2 w 21"/>
              <a:gd name="T27" fmla="*/ 9 h 41"/>
              <a:gd name="T28" fmla="*/ 0 w 21"/>
              <a:gd name="T29" fmla="*/ 41 h 41"/>
              <a:gd name="T30" fmla="*/ 4 w 21"/>
              <a:gd name="T31" fmla="*/ 41 h 41"/>
              <a:gd name="T32" fmla="*/ 4 w 21"/>
              <a:gd name="T33" fmla="*/ 41 h 41"/>
              <a:gd name="T34" fmla="*/ 6 w 21"/>
              <a:gd name="T35" fmla="*/ 41 h 41"/>
              <a:gd name="T36" fmla="*/ 6 w 21"/>
              <a:gd name="T37" fmla="*/ 41 h 41"/>
              <a:gd name="T38" fmla="*/ 8 w 21"/>
              <a:gd name="T39" fmla="*/ 39 h 41"/>
              <a:gd name="T40" fmla="*/ 9 w 21"/>
              <a:gd name="T41" fmla="*/ 35 h 41"/>
              <a:gd name="T42" fmla="*/ 11 w 21"/>
              <a:gd name="T43" fmla="*/ 37 h 41"/>
              <a:gd name="T44" fmla="*/ 17 w 21"/>
              <a:gd name="T45" fmla="*/ 30 h 41"/>
              <a:gd name="T46" fmla="*/ 19 w 21"/>
              <a:gd name="T47" fmla="*/ 26 h 41"/>
              <a:gd name="T48" fmla="*/ 19 w 21"/>
              <a:gd name="T49" fmla="*/ 20 h 41"/>
              <a:gd name="T50" fmla="*/ 17 w 21"/>
              <a:gd name="T51" fmla="*/ 19 h 41"/>
              <a:gd name="T52" fmla="*/ 17 w 21"/>
              <a:gd name="T53" fmla="*/ 13 h 41"/>
              <a:gd name="T54" fmla="*/ 19 w 21"/>
              <a:gd name="T55" fmla="*/ 11 h 41"/>
              <a:gd name="T56" fmla="*/ 19 w 21"/>
              <a:gd name="T57" fmla="*/ 4 h 41"/>
              <a:gd name="T58" fmla="*/ 21 w 21"/>
              <a:gd name="T59" fmla="*/ 2 h 41"/>
              <a:gd name="T60" fmla="*/ 19 w 21"/>
              <a:gd name="T61" fmla="*/ 0 h 41"/>
              <a:gd name="T62" fmla="*/ 17 w 21"/>
              <a:gd name="T63" fmla="*/ 0 h 41"/>
              <a:gd name="T64" fmla="*/ 15 w 21"/>
              <a:gd name="T65" fmla="*/ 0 h 41"/>
              <a:gd name="T66" fmla="*/ 15 w 21"/>
              <a:gd name="T67" fmla="*/ 0 h 41"/>
              <a:gd name="T68" fmla="*/ 13 w 21"/>
              <a:gd name="T69" fmla="*/ 0 h 41"/>
              <a:gd name="T70" fmla="*/ 11 w 21"/>
              <a:gd name="T7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41">
                <a:moveTo>
                  <a:pt x="11" y="0"/>
                </a:moveTo>
                <a:lnTo>
                  <a:pt x="11" y="2"/>
                </a:lnTo>
                <a:lnTo>
                  <a:pt x="11" y="4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6" y="9"/>
                </a:lnTo>
                <a:lnTo>
                  <a:pt x="6" y="7"/>
                </a:lnTo>
                <a:lnTo>
                  <a:pt x="6" y="7"/>
                </a:lnTo>
                <a:lnTo>
                  <a:pt x="4" y="7"/>
                </a:lnTo>
                <a:lnTo>
                  <a:pt x="2" y="7"/>
                </a:lnTo>
                <a:lnTo>
                  <a:pt x="0" y="9"/>
                </a:lnTo>
                <a:lnTo>
                  <a:pt x="0" y="9"/>
                </a:lnTo>
                <a:lnTo>
                  <a:pt x="2" y="9"/>
                </a:lnTo>
                <a:lnTo>
                  <a:pt x="0" y="41"/>
                </a:lnTo>
                <a:lnTo>
                  <a:pt x="4" y="41"/>
                </a:lnTo>
                <a:lnTo>
                  <a:pt x="4" y="41"/>
                </a:lnTo>
                <a:lnTo>
                  <a:pt x="6" y="41"/>
                </a:lnTo>
                <a:lnTo>
                  <a:pt x="6" y="41"/>
                </a:lnTo>
                <a:lnTo>
                  <a:pt x="8" y="39"/>
                </a:lnTo>
                <a:lnTo>
                  <a:pt x="9" y="35"/>
                </a:lnTo>
                <a:lnTo>
                  <a:pt x="11" y="37"/>
                </a:lnTo>
                <a:lnTo>
                  <a:pt x="17" y="30"/>
                </a:lnTo>
                <a:lnTo>
                  <a:pt x="19" y="26"/>
                </a:lnTo>
                <a:lnTo>
                  <a:pt x="19" y="20"/>
                </a:lnTo>
                <a:lnTo>
                  <a:pt x="17" y="19"/>
                </a:lnTo>
                <a:lnTo>
                  <a:pt x="17" y="13"/>
                </a:lnTo>
                <a:lnTo>
                  <a:pt x="19" y="11"/>
                </a:lnTo>
                <a:lnTo>
                  <a:pt x="19" y="4"/>
                </a:lnTo>
                <a:lnTo>
                  <a:pt x="21" y="2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77360947-82E2-414C-99DD-51B7BD5CA280}"/>
              </a:ext>
            </a:extLst>
          </p:cNvPr>
          <p:cNvSpPr>
            <a:spLocks/>
          </p:cNvSpPr>
          <p:nvPr/>
        </p:nvSpPr>
        <p:spPr bwMode="auto">
          <a:xfrm>
            <a:off x="3462121" y="3865658"/>
            <a:ext cx="113299" cy="114917"/>
          </a:xfrm>
          <a:custGeom>
            <a:avLst/>
            <a:gdLst>
              <a:gd name="T0" fmla="*/ 36 w 70"/>
              <a:gd name="T1" fmla="*/ 68 h 71"/>
              <a:gd name="T2" fmla="*/ 40 w 70"/>
              <a:gd name="T3" fmla="*/ 66 h 71"/>
              <a:gd name="T4" fmla="*/ 44 w 70"/>
              <a:gd name="T5" fmla="*/ 64 h 71"/>
              <a:gd name="T6" fmla="*/ 45 w 70"/>
              <a:gd name="T7" fmla="*/ 64 h 71"/>
              <a:gd name="T8" fmla="*/ 45 w 70"/>
              <a:gd name="T9" fmla="*/ 62 h 71"/>
              <a:gd name="T10" fmla="*/ 45 w 70"/>
              <a:gd name="T11" fmla="*/ 62 h 71"/>
              <a:gd name="T12" fmla="*/ 51 w 70"/>
              <a:gd name="T13" fmla="*/ 58 h 71"/>
              <a:gd name="T14" fmla="*/ 53 w 70"/>
              <a:gd name="T15" fmla="*/ 54 h 71"/>
              <a:gd name="T16" fmla="*/ 51 w 70"/>
              <a:gd name="T17" fmla="*/ 51 h 71"/>
              <a:gd name="T18" fmla="*/ 55 w 70"/>
              <a:gd name="T19" fmla="*/ 49 h 71"/>
              <a:gd name="T20" fmla="*/ 59 w 70"/>
              <a:gd name="T21" fmla="*/ 43 h 71"/>
              <a:gd name="T22" fmla="*/ 61 w 70"/>
              <a:gd name="T23" fmla="*/ 43 h 71"/>
              <a:gd name="T24" fmla="*/ 66 w 70"/>
              <a:gd name="T25" fmla="*/ 41 h 71"/>
              <a:gd name="T26" fmla="*/ 68 w 70"/>
              <a:gd name="T27" fmla="*/ 38 h 71"/>
              <a:gd name="T28" fmla="*/ 70 w 70"/>
              <a:gd name="T29" fmla="*/ 38 h 71"/>
              <a:gd name="T30" fmla="*/ 70 w 70"/>
              <a:gd name="T31" fmla="*/ 36 h 71"/>
              <a:gd name="T32" fmla="*/ 68 w 70"/>
              <a:gd name="T33" fmla="*/ 34 h 71"/>
              <a:gd name="T34" fmla="*/ 66 w 70"/>
              <a:gd name="T35" fmla="*/ 34 h 71"/>
              <a:gd name="T36" fmla="*/ 64 w 70"/>
              <a:gd name="T37" fmla="*/ 36 h 71"/>
              <a:gd name="T38" fmla="*/ 62 w 70"/>
              <a:gd name="T39" fmla="*/ 34 h 71"/>
              <a:gd name="T40" fmla="*/ 61 w 70"/>
              <a:gd name="T41" fmla="*/ 34 h 71"/>
              <a:gd name="T42" fmla="*/ 59 w 70"/>
              <a:gd name="T43" fmla="*/ 32 h 71"/>
              <a:gd name="T44" fmla="*/ 57 w 70"/>
              <a:gd name="T45" fmla="*/ 32 h 71"/>
              <a:gd name="T46" fmla="*/ 57 w 70"/>
              <a:gd name="T47" fmla="*/ 32 h 71"/>
              <a:gd name="T48" fmla="*/ 53 w 70"/>
              <a:gd name="T49" fmla="*/ 32 h 71"/>
              <a:gd name="T50" fmla="*/ 55 w 70"/>
              <a:gd name="T51" fmla="*/ 0 h 71"/>
              <a:gd name="T52" fmla="*/ 53 w 70"/>
              <a:gd name="T53" fmla="*/ 0 h 71"/>
              <a:gd name="T54" fmla="*/ 25 w 70"/>
              <a:gd name="T55" fmla="*/ 0 h 71"/>
              <a:gd name="T56" fmla="*/ 25 w 70"/>
              <a:gd name="T57" fmla="*/ 10 h 71"/>
              <a:gd name="T58" fmla="*/ 17 w 70"/>
              <a:gd name="T59" fmla="*/ 10 h 71"/>
              <a:gd name="T60" fmla="*/ 19 w 70"/>
              <a:gd name="T61" fmla="*/ 11 h 71"/>
              <a:gd name="T62" fmla="*/ 21 w 70"/>
              <a:gd name="T63" fmla="*/ 13 h 71"/>
              <a:gd name="T64" fmla="*/ 23 w 70"/>
              <a:gd name="T65" fmla="*/ 17 h 71"/>
              <a:gd name="T66" fmla="*/ 27 w 70"/>
              <a:gd name="T67" fmla="*/ 19 h 71"/>
              <a:gd name="T68" fmla="*/ 29 w 70"/>
              <a:gd name="T69" fmla="*/ 19 h 71"/>
              <a:gd name="T70" fmla="*/ 29 w 70"/>
              <a:gd name="T71" fmla="*/ 21 h 71"/>
              <a:gd name="T72" fmla="*/ 30 w 70"/>
              <a:gd name="T73" fmla="*/ 23 h 71"/>
              <a:gd name="T74" fmla="*/ 30 w 70"/>
              <a:gd name="T75" fmla="*/ 24 h 71"/>
              <a:gd name="T76" fmla="*/ 34 w 70"/>
              <a:gd name="T77" fmla="*/ 24 h 71"/>
              <a:gd name="T78" fmla="*/ 36 w 70"/>
              <a:gd name="T79" fmla="*/ 26 h 71"/>
              <a:gd name="T80" fmla="*/ 36 w 70"/>
              <a:gd name="T81" fmla="*/ 28 h 71"/>
              <a:gd name="T82" fmla="*/ 34 w 70"/>
              <a:gd name="T83" fmla="*/ 30 h 71"/>
              <a:gd name="T84" fmla="*/ 13 w 70"/>
              <a:gd name="T85" fmla="*/ 30 h 71"/>
              <a:gd name="T86" fmla="*/ 2 w 70"/>
              <a:gd name="T87" fmla="*/ 45 h 71"/>
              <a:gd name="T88" fmla="*/ 2 w 70"/>
              <a:gd name="T89" fmla="*/ 49 h 71"/>
              <a:gd name="T90" fmla="*/ 4 w 70"/>
              <a:gd name="T91" fmla="*/ 49 h 71"/>
              <a:gd name="T92" fmla="*/ 2 w 70"/>
              <a:gd name="T93" fmla="*/ 51 h 71"/>
              <a:gd name="T94" fmla="*/ 4 w 70"/>
              <a:gd name="T95" fmla="*/ 53 h 71"/>
              <a:gd name="T96" fmla="*/ 4 w 70"/>
              <a:gd name="T97" fmla="*/ 53 h 71"/>
              <a:gd name="T98" fmla="*/ 4 w 70"/>
              <a:gd name="T99" fmla="*/ 54 h 71"/>
              <a:gd name="T100" fmla="*/ 2 w 70"/>
              <a:gd name="T101" fmla="*/ 54 h 71"/>
              <a:gd name="T102" fmla="*/ 2 w 70"/>
              <a:gd name="T103" fmla="*/ 56 h 71"/>
              <a:gd name="T104" fmla="*/ 0 w 70"/>
              <a:gd name="T105" fmla="*/ 56 h 71"/>
              <a:gd name="T106" fmla="*/ 4 w 70"/>
              <a:gd name="T107" fmla="*/ 60 h 71"/>
              <a:gd name="T108" fmla="*/ 6 w 70"/>
              <a:gd name="T109" fmla="*/ 64 h 71"/>
              <a:gd name="T110" fmla="*/ 8 w 70"/>
              <a:gd name="T111" fmla="*/ 64 h 71"/>
              <a:gd name="T112" fmla="*/ 12 w 70"/>
              <a:gd name="T113" fmla="*/ 68 h 71"/>
              <a:gd name="T114" fmla="*/ 19 w 70"/>
              <a:gd name="T115" fmla="*/ 69 h 71"/>
              <a:gd name="T116" fmla="*/ 25 w 70"/>
              <a:gd name="T117" fmla="*/ 69 h 71"/>
              <a:gd name="T118" fmla="*/ 29 w 70"/>
              <a:gd name="T119" fmla="*/ 69 h 71"/>
              <a:gd name="T120" fmla="*/ 34 w 70"/>
              <a:gd name="T121" fmla="*/ 71 h 71"/>
              <a:gd name="T122" fmla="*/ 36 w 70"/>
              <a:gd name="T123" fmla="*/ 69 h 71"/>
              <a:gd name="T124" fmla="*/ 36 w 70"/>
              <a:gd name="T125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71">
                <a:moveTo>
                  <a:pt x="36" y="68"/>
                </a:moveTo>
                <a:lnTo>
                  <a:pt x="40" y="66"/>
                </a:lnTo>
                <a:lnTo>
                  <a:pt x="44" y="64"/>
                </a:lnTo>
                <a:lnTo>
                  <a:pt x="45" y="64"/>
                </a:lnTo>
                <a:lnTo>
                  <a:pt x="45" y="62"/>
                </a:lnTo>
                <a:lnTo>
                  <a:pt x="45" y="62"/>
                </a:lnTo>
                <a:lnTo>
                  <a:pt x="51" y="58"/>
                </a:lnTo>
                <a:lnTo>
                  <a:pt x="53" y="54"/>
                </a:lnTo>
                <a:lnTo>
                  <a:pt x="51" y="51"/>
                </a:lnTo>
                <a:lnTo>
                  <a:pt x="55" y="49"/>
                </a:lnTo>
                <a:lnTo>
                  <a:pt x="59" y="43"/>
                </a:lnTo>
                <a:lnTo>
                  <a:pt x="61" y="43"/>
                </a:lnTo>
                <a:lnTo>
                  <a:pt x="66" y="41"/>
                </a:lnTo>
                <a:lnTo>
                  <a:pt x="68" y="38"/>
                </a:lnTo>
                <a:lnTo>
                  <a:pt x="70" y="38"/>
                </a:lnTo>
                <a:lnTo>
                  <a:pt x="70" y="36"/>
                </a:lnTo>
                <a:lnTo>
                  <a:pt x="68" y="34"/>
                </a:lnTo>
                <a:lnTo>
                  <a:pt x="66" y="34"/>
                </a:lnTo>
                <a:lnTo>
                  <a:pt x="64" y="36"/>
                </a:lnTo>
                <a:lnTo>
                  <a:pt x="62" y="34"/>
                </a:lnTo>
                <a:lnTo>
                  <a:pt x="61" y="34"/>
                </a:lnTo>
                <a:lnTo>
                  <a:pt x="59" y="32"/>
                </a:lnTo>
                <a:lnTo>
                  <a:pt x="57" y="32"/>
                </a:lnTo>
                <a:lnTo>
                  <a:pt x="57" y="32"/>
                </a:lnTo>
                <a:lnTo>
                  <a:pt x="53" y="32"/>
                </a:lnTo>
                <a:lnTo>
                  <a:pt x="55" y="0"/>
                </a:lnTo>
                <a:lnTo>
                  <a:pt x="53" y="0"/>
                </a:lnTo>
                <a:lnTo>
                  <a:pt x="25" y="0"/>
                </a:lnTo>
                <a:lnTo>
                  <a:pt x="25" y="10"/>
                </a:lnTo>
                <a:lnTo>
                  <a:pt x="17" y="10"/>
                </a:lnTo>
                <a:lnTo>
                  <a:pt x="19" y="11"/>
                </a:lnTo>
                <a:lnTo>
                  <a:pt x="21" y="13"/>
                </a:lnTo>
                <a:lnTo>
                  <a:pt x="23" y="17"/>
                </a:lnTo>
                <a:lnTo>
                  <a:pt x="27" y="19"/>
                </a:lnTo>
                <a:lnTo>
                  <a:pt x="29" y="19"/>
                </a:lnTo>
                <a:lnTo>
                  <a:pt x="29" y="21"/>
                </a:lnTo>
                <a:lnTo>
                  <a:pt x="30" y="23"/>
                </a:lnTo>
                <a:lnTo>
                  <a:pt x="30" y="24"/>
                </a:lnTo>
                <a:lnTo>
                  <a:pt x="34" y="24"/>
                </a:lnTo>
                <a:lnTo>
                  <a:pt x="36" y="26"/>
                </a:lnTo>
                <a:lnTo>
                  <a:pt x="36" y="28"/>
                </a:lnTo>
                <a:lnTo>
                  <a:pt x="34" y="30"/>
                </a:lnTo>
                <a:lnTo>
                  <a:pt x="13" y="30"/>
                </a:lnTo>
                <a:lnTo>
                  <a:pt x="2" y="45"/>
                </a:lnTo>
                <a:lnTo>
                  <a:pt x="2" y="49"/>
                </a:lnTo>
                <a:lnTo>
                  <a:pt x="4" y="49"/>
                </a:lnTo>
                <a:lnTo>
                  <a:pt x="2" y="51"/>
                </a:lnTo>
                <a:lnTo>
                  <a:pt x="4" y="53"/>
                </a:lnTo>
                <a:lnTo>
                  <a:pt x="4" y="53"/>
                </a:lnTo>
                <a:lnTo>
                  <a:pt x="4" y="54"/>
                </a:lnTo>
                <a:lnTo>
                  <a:pt x="2" y="54"/>
                </a:lnTo>
                <a:lnTo>
                  <a:pt x="2" y="56"/>
                </a:lnTo>
                <a:lnTo>
                  <a:pt x="0" y="56"/>
                </a:lnTo>
                <a:lnTo>
                  <a:pt x="4" y="60"/>
                </a:lnTo>
                <a:lnTo>
                  <a:pt x="6" y="64"/>
                </a:lnTo>
                <a:lnTo>
                  <a:pt x="8" y="64"/>
                </a:lnTo>
                <a:lnTo>
                  <a:pt x="12" y="68"/>
                </a:lnTo>
                <a:lnTo>
                  <a:pt x="19" y="69"/>
                </a:lnTo>
                <a:lnTo>
                  <a:pt x="25" y="69"/>
                </a:lnTo>
                <a:lnTo>
                  <a:pt x="29" y="69"/>
                </a:lnTo>
                <a:lnTo>
                  <a:pt x="34" y="71"/>
                </a:lnTo>
                <a:lnTo>
                  <a:pt x="36" y="69"/>
                </a:lnTo>
                <a:lnTo>
                  <a:pt x="36" y="6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193B7F12-D246-4513-84A6-3262E5EB6711}"/>
              </a:ext>
            </a:extLst>
          </p:cNvPr>
          <p:cNvSpPr>
            <a:spLocks/>
          </p:cNvSpPr>
          <p:nvPr/>
        </p:nvSpPr>
        <p:spPr bwMode="auto">
          <a:xfrm>
            <a:off x="2995978" y="3639061"/>
            <a:ext cx="3237" cy="11330"/>
          </a:xfrm>
          <a:custGeom>
            <a:avLst/>
            <a:gdLst>
              <a:gd name="T0" fmla="*/ 0 w 2"/>
              <a:gd name="T1" fmla="*/ 2 h 7"/>
              <a:gd name="T2" fmla="*/ 0 w 2"/>
              <a:gd name="T3" fmla="*/ 3 h 7"/>
              <a:gd name="T4" fmla="*/ 0 w 2"/>
              <a:gd name="T5" fmla="*/ 7 h 7"/>
              <a:gd name="T6" fmla="*/ 2 w 2"/>
              <a:gd name="T7" fmla="*/ 5 h 7"/>
              <a:gd name="T8" fmla="*/ 2 w 2"/>
              <a:gd name="T9" fmla="*/ 3 h 7"/>
              <a:gd name="T10" fmla="*/ 0 w 2"/>
              <a:gd name="T11" fmla="*/ 0 h 7"/>
              <a:gd name="T12" fmla="*/ 0 w 2"/>
              <a:gd name="T1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7">
                <a:moveTo>
                  <a:pt x="0" y="2"/>
                </a:moveTo>
                <a:lnTo>
                  <a:pt x="0" y="3"/>
                </a:lnTo>
                <a:lnTo>
                  <a:pt x="0" y="7"/>
                </a:lnTo>
                <a:lnTo>
                  <a:pt x="2" y="5"/>
                </a:lnTo>
                <a:lnTo>
                  <a:pt x="2" y="3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49A3AAC2-7C20-481A-BD18-F7FB8098E4A8}"/>
              </a:ext>
            </a:extLst>
          </p:cNvPr>
          <p:cNvSpPr>
            <a:spLocks/>
          </p:cNvSpPr>
          <p:nvPr/>
        </p:nvSpPr>
        <p:spPr bwMode="auto">
          <a:xfrm>
            <a:off x="3347204" y="3650391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248428FC-95DE-4328-87ED-32566B2ACAAF}"/>
              </a:ext>
            </a:extLst>
          </p:cNvPr>
          <p:cNvSpPr>
            <a:spLocks/>
          </p:cNvSpPr>
          <p:nvPr/>
        </p:nvSpPr>
        <p:spPr bwMode="auto">
          <a:xfrm>
            <a:off x="3340729" y="3663339"/>
            <a:ext cx="3237" cy="8093"/>
          </a:xfrm>
          <a:custGeom>
            <a:avLst/>
            <a:gdLst>
              <a:gd name="T0" fmla="*/ 2 w 2"/>
              <a:gd name="T1" fmla="*/ 2 h 5"/>
              <a:gd name="T2" fmla="*/ 2 w 2"/>
              <a:gd name="T3" fmla="*/ 0 h 5"/>
              <a:gd name="T4" fmla="*/ 0 w 2"/>
              <a:gd name="T5" fmla="*/ 5 h 5"/>
              <a:gd name="T6" fmla="*/ 2 w 2"/>
              <a:gd name="T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2" y="2"/>
                </a:moveTo>
                <a:lnTo>
                  <a:pt x="2" y="0"/>
                </a:lnTo>
                <a:lnTo>
                  <a:pt x="0" y="5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8D37AB75-AD89-458A-AD8D-39923E9A9A1B}"/>
              </a:ext>
            </a:extLst>
          </p:cNvPr>
          <p:cNvSpPr>
            <a:spLocks/>
          </p:cNvSpPr>
          <p:nvPr/>
        </p:nvSpPr>
        <p:spPr bwMode="auto">
          <a:xfrm>
            <a:off x="3343966" y="3656865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8DAC61B9-31FD-41EC-B10B-710F191599E2}"/>
              </a:ext>
            </a:extLst>
          </p:cNvPr>
          <p:cNvSpPr>
            <a:spLocks/>
          </p:cNvSpPr>
          <p:nvPr/>
        </p:nvSpPr>
        <p:spPr bwMode="auto">
          <a:xfrm>
            <a:off x="2858401" y="3393041"/>
            <a:ext cx="768812" cy="563257"/>
          </a:xfrm>
          <a:custGeom>
            <a:avLst/>
            <a:gdLst>
              <a:gd name="T0" fmla="*/ 407 w 475"/>
              <a:gd name="T1" fmla="*/ 322 h 348"/>
              <a:gd name="T2" fmla="*/ 394 w 475"/>
              <a:gd name="T3" fmla="*/ 305 h 348"/>
              <a:gd name="T4" fmla="*/ 432 w 475"/>
              <a:gd name="T5" fmla="*/ 292 h 348"/>
              <a:gd name="T6" fmla="*/ 443 w 475"/>
              <a:gd name="T7" fmla="*/ 279 h 348"/>
              <a:gd name="T8" fmla="*/ 460 w 475"/>
              <a:gd name="T9" fmla="*/ 270 h 348"/>
              <a:gd name="T10" fmla="*/ 456 w 475"/>
              <a:gd name="T11" fmla="*/ 257 h 348"/>
              <a:gd name="T12" fmla="*/ 467 w 475"/>
              <a:gd name="T13" fmla="*/ 225 h 348"/>
              <a:gd name="T14" fmla="*/ 415 w 475"/>
              <a:gd name="T15" fmla="*/ 232 h 348"/>
              <a:gd name="T16" fmla="*/ 392 w 475"/>
              <a:gd name="T17" fmla="*/ 273 h 348"/>
              <a:gd name="T18" fmla="*/ 385 w 475"/>
              <a:gd name="T19" fmla="*/ 279 h 348"/>
              <a:gd name="T20" fmla="*/ 353 w 475"/>
              <a:gd name="T21" fmla="*/ 287 h 348"/>
              <a:gd name="T22" fmla="*/ 322 w 475"/>
              <a:gd name="T23" fmla="*/ 275 h 348"/>
              <a:gd name="T24" fmla="*/ 298 w 475"/>
              <a:gd name="T25" fmla="*/ 232 h 348"/>
              <a:gd name="T26" fmla="*/ 294 w 475"/>
              <a:gd name="T27" fmla="*/ 212 h 348"/>
              <a:gd name="T28" fmla="*/ 296 w 475"/>
              <a:gd name="T29" fmla="*/ 169 h 348"/>
              <a:gd name="T30" fmla="*/ 304 w 475"/>
              <a:gd name="T31" fmla="*/ 157 h 348"/>
              <a:gd name="T32" fmla="*/ 306 w 475"/>
              <a:gd name="T33" fmla="*/ 146 h 348"/>
              <a:gd name="T34" fmla="*/ 281 w 475"/>
              <a:gd name="T35" fmla="*/ 133 h 348"/>
              <a:gd name="T36" fmla="*/ 272 w 475"/>
              <a:gd name="T37" fmla="*/ 101 h 348"/>
              <a:gd name="T38" fmla="*/ 260 w 475"/>
              <a:gd name="T39" fmla="*/ 77 h 348"/>
              <a:gd name="T40" fmla="*/ 238 w 475"/>
              <a:gd name="T41" fmla="*/ 65 h 348"/>
              <a:gd name="T42" fmla="*/ 226 w 475"/>
              <a:gd name="T43" fmla="*/ 77 h 348"/>
              <a:gd name="T44" fmla="*/ 208 w 475"/>
              <a:gd name="T45" fmla="*/ 75 h 348"/>
              <a:gd name="T46" fmla="*/ 198 w 475"/>
              <a:gd name="T47" fmla="*/ 65 h 348"/>
              <a:gd name="T48" fmla="*/ 191 w 475"/>
              <a:gd name="T49" fmla="*/ 50 h 348"/>
              <a:gd name="T50" fmla="*/ 181 w 475"/>
              <a:gd name="T51" fmla="*/ 34 h 348"/>
              <a:gd name="T52" fmla="*/ 40 w 475"/>
              <a:gd name="T53" fmla="*/ 0 h 348"/>
              <a:gd name="T54" fmla="*/ 10 w 475"/>
              <a:gd name="T55" fmla="*/ 30 h 348"/>
              <a:gd name="T56" fmla="*/ 15 w 475"/>
              <a:gd name="T57" fmla="*/ 56 h 348"/>
              <a:gd name="T58" fmla="*/ 38 w 475"/>
              <a:gd name="T59" fmla="*/ 86 h 348"/>
              <a:gd name="T60" fmla="*/ 34 w 475"/>
              <a:gd name="T61" fmla="*/ 101 h 348"/>
              <a:gd name="T62" fmla="*/ 32 w 475"/>
              <a:gd name="T63" fmla="*/ 112 h 348"/>
              <a:gd name="T64" fmla="*/ 49 w 475"/>
              <a:gd name="T65" fmla="*/ 116 h 348"/>
              <a:gd name="T66" fmla="*/ 59 w 475"/>
              <a:gd name="T67" fmla="*/ 155 h 348"/>
              <a:gd name="T68" fmla="*/ 83 w 475"/>
              <a:gd name="T69" fmla="*/ 182 h 348"/>
              <a:gd name="T70" fmla="*/ 102 w 475"/>
              <a:gd name="T71" fmla="*/ 185 h 348"/>
              <a:gd name="T72" fmla="*/ 89 w 475"/>
              <a:gd name="T73" fmla="*/ 172 h 348"/>
              <a:gd name="T74" fmla="*/ 81 w 475"/>
              <a:gd name="T75" fmla="*/ 150 h 348"/>
              <a:gd name="T76" fmla="*/ 74 w 475"/>
              <a:gd name="T77" fmla="*/ 120 h 348"/>
              <a:gd name="T78" fmla="*/ 66 w 475"/>
              <a:gd name="T79" fmla="*/ 107 h 348"/>
              <a:gd name="T80" fmla="*/ 49 w 475"/>
              <a:gd name="T81" fmla="*/ 79 h 348"/>
              <a:gd name="T82" fmla="*/ 34 w 475"/>
              <a:gd name="T83" fmla="*/ 52 h 348"/>
              <a:gd name="T84" fmla="*/ 46 w 475"/>
              <a:gd name="T85" fmla="*/ 26 h 348"/>
              <a:gd name="T86" fmla="*/ 61 w 475"/>
              <a:gd name="T87" fmla="*/ 39 h 348"/>
              <a:gd name="T88" fmla="*/ 68 w 475"/>
              <a:gd name="T89" fmla="*/ 71 h 348"/>
              <a:gd name="T90" fmla="*/ 83 w 475"/>
              <a:gd name="T91" fmla="*/ 95 h 348"/>
              <a:gd name="T92" fmla="*/ 98 w 475"/>
              <a:gd name="T93" fmla="*/ 116 h 348"/>
              <a:gd name="T94" fmla="*/ 115 w 475"/>
              <a:gd name="T95" fmla="*/ 127 h 348"/>
              <a:gd name="T96" fmla="*/ 113 w 475"/>
              <a:gd name="T97" fmla="*/ 144 h 348"/>
              <a:gd name="T98" fmla="*/ 127 w 475"/>
              <a:gd name="T99" fmla="*/ 165 h 348"/>
              <a:gd name="T100" fmla="*/ 162 w 475"/>
              <a:gd name="T101" fmla="*/ 204 h 348"/>
              <a:gd name="T102" fmla="*/ 164 w 475"/>
              <a:gd name="T103" fmla="*/ 240 h 348"/>
              <a:gd name="T104" fmla="*/ 166 w 475"/>
              <a:gd name="T105" fmla="*/ 264 h 348"/>
              <a:gd name="T106" fmla="*/ 189 w 475"/>
              <a:gd name="T107" fmla="*/ 277 h 348"/>
              <a:gd name="T108" fmla="*/ 217 w 475"/>
              <a:gd name="T109" fmla="*/ 288 h 348"/>
              <a:gd name="T110" fmla="*/ 264 w 475"/>
              <a:gd name="T111" fmla="*/ 315 h 348"/>
              <a:gd name="T112" fmla="*/ 296 w 475"/>
              <a:gd name="T113" fmla="*/ 328 h 348"/>
              <a:gd name="T114" fmla="*/ 330 w 475"/>
              <a:gd name="T115" fmla="*/ 320 h 348"/>
              <a:gd name="T116" fmla="*/ 336 w 475"/>
              <a:gd name="T117" fmla="*/ 320 h 348"/>
              <a:gd name="T118" fmla="*/ 341 w 475"/>
              <a:gd name="T119" fmla="*/ 318 h 348"/>
              <a:gd name="T120" fmla="*/ 371 w 475"/>
              <a:gd name="T121" fmla="*/ 346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5" h="348">
                <a:moveTo>
                  <a:pt x="375" y="346"/>
                </a:moveTo>
                <a:lnTo>
                  <a:pt x="377" y="346"/>
                </a:lnTo>
                <a:lnTo>
                  <a:pt x="377" y="345"/>
                </a:lnTo>
                <a:lnTo>
                  <a:pt x="377" y="345"/>
                </a:lnTo>
                <a:lnTo>
                  <a:pt x="375" y="343"/>
                </a:lnTo>
                <a:lnTo>
                  <a:pt x="377" y="341"/>
                </a:lnTo>
                <a:lnTo>
                  <a:pt x="375" y="341"/>
                </a:lnTo>
                <a:lnTo>
                  <a:pt x="375" y="337"/>
                </a:lnTo>
                <a:lnTo>
                  <a:pt x="386" y="322"/>
                </a:lnTo>
                <a:lnTo>
                  <a:pt x="407" y="322"/>
                </a:lnTo>
                <a:lnTo>
                  <a:pt x="409" y="320"/>
                </a:lnTo>
                <a:lnTo>
                  <a:pt x="409" y="318"/>
                </a:lnTo>
                <a:lnTo>
                  <a:pt x="407" y="316"/>
                </a:lnTo>
                <a:lnTo>
                  <a:pt x="403" y="316"/>
                </a:lnTo>
                <a:lnTo>
                  <a:pt x="403" y="315"/>
                </a:lnTo>
                <a:lnTo>
                  <a:pt x="402" y="313"/>
                </a:lnTo>
                <a:lnTo>
                  <a:pt x="402" y="311"/>
                </a:lnTo>
                <a:lnTo>
                  <a:pt x="400" y="311"/>
                </a:lnTo>
                <a:lnTo>
                  <a:pt x="396" y="309"/>
                </a:lnTo>
                <a:lnTo>
                  <a:pt x="394" y="305"/>
                </a:lnTo>
                <a:lnTo>
                  <a:pt x="392" y="303"/>
                </a:lnTo>
                <a:lnTo>
                  <a:pt x="390" y="302"/>
                </a:lnTo>
                <a:lnTo>
                  <a:pt x="398" y="302"/>
                </a:lnTo>
                <a:lnTo>
                  <a:pt x="398" y="292"/>
                </a:lnTo>
                <a:lnTo>
                  <a:pt x="426" y="292"/>
                </a:lnTo>
                <a:lnTo>
                  <a:pt x="428" y="290"/>
                </a:lnTo>
                <a:lnTo>
                  <a:pt x="430" y="290"/>
                </a:lnTo>
                <a:lnTo>
                  <a:pt x="432" y="290"/>
                </a:lnTo>
                <a:lnTo>
                  <a:pt x="432" y="290"/>
                </a:lnTo>
                <a:lnTo>
                  <a:pt x="432" y="292"/>
                </a:lnTo>
                <a:lnTo>
                  <a:pt x="434" y="290"/>
                </a:lnTo>
                <a:lnTo>
                  <a:pt x="434" y="290"/>
                </a:lnTo>
                <a:lnTo>
                  <a:pt x="434" y="290"/>
                </a:lnTo>
                <a:lnTo>
                  <a:pt x="437" y="287"/>
                </a:lnTo>
                <a:lnTo>
                  <a:pt x="437" y="285"/>
                </a:lnTo>
                <a:lnTo>
                  <a:pt x="437" y="283"/>
                </a:lnTo>
                <a:lnTo>
                  <a:pt x="439" y="283"/>
                </a:lnTo>
                <a:lnTo>
                  <a:pt x="441" y="283"/>
                </a:lnTo>
                <a:lnTo>
                  <a:pt x="441" y="283"/>
                </a:lnTo>
                <a:lnTo>
                  <a:pt x="443" y="279"/>
                </a:lnTo>
                <a:lnTo>
                  <a:pt x="447" y="275"/>
                </a:lnTo>
                <a:lnTo>
                  <a:pt x="449" y="275"/>
                </a:lnTo>
                <a:lnTo>
                  <a:pt x="449" y="279"/>
                </a:lnTo>
                <a:lnTo>
                  <a:pt x="447" y="279"/>
                </a:lnTo>
                <a:lnTo>
                  <a:pt x="447" y="281"/>
                </a:lnTo>
                <a:lnTo>
                  <a:pt x="451" y="283"/>
                </a:lnTo>
                <a:lnTo>
                  <a:pt x="452" y="287"/>
                </a:lnTo>
                <a:lnTo>
                  <a:pt x="452" y="285"/>
                </a:lnTo>
                <a:lnTo>
                  <a:pt x="456" y="279"/>
                </a:lnTo>
                <a:lnTo>
                  <a:pt x="460" y="270"/>
                </a:lnTo>
                <a:lnTo>
                  <a:pt x="460" y="266"/>
                </a:lnTo>
                <a:lnTo>
                  <a:pt x="460" y="268"/>
                </a:lnTo>
                <a:lnTo>
                  <a:pt x="458" y="270"/>
                </a:lnTo>
                <a:lnTo>
                  <a:pt x="456" y="268"/>
                </a:lnTo>
                <a:lnTo>
                  <a:pt x="456" y="266"/>
                </a:lnTo>
                <a:lnTo>
                  <a:pt x="460" y="262"/>
                </a:lnTo>
                <a:lnTo>
                  <a:pt x="460" y="260"/>
                </a:lnTo>
                <a:lnTo>
                  <a:pt x="458" y="260"/>
                </a:lnTo>
                <a:lnTo>
                  <a:pt x="456" y="258"/>
                </a:lnTo>
                <a:lnTo>
                  <a:pt x="456" y="257"/>
                </a:lnTo>
                <a:lnTo>
                  <a:pt x="460" y="255"/>
                </a:lnTo>
                <a:lnTo>
                  <a:pt x="460" y="251"/>
                </a:lnTo>
                <a:lnTo>
                  <a:pt x="462" y="249"/>
                </a:lnTo>
                <a:lnTo>
                  <a:pt x="469" y="242"/>
                </a:lnTo>
                <a:lnTo>
                  <a:pt x="473" y="236"/>
                </a:lnTo>
                <a:lnTo>
                  <a:pt x="475" y="232"/>
                </a:lnTo>
                <a:lnTo>
                  <a:pt x="475" y="228"/>
                </a:lnTo>
                <a:lnTo>
                  <a:pt x="469" y="223"/>
                </a:lnTo>
                <a:lnTo>
                  <a:pt x="467" y="223"/>
                </a:lnTo>
                <a:lnTo>
                  <a:pt x="467" y="225"/>
                </a:lnTo>
                <a:lnTo>
                  <a:pt x="466" y="225"/>
                </a:lnTo>
                <a:lnTo>
                  <a:pt x="458" y="223"/>
                </a:lnTo>
                <a:lnTo>
                  <a:pt x="452" y="223"/>
                </a:lnTo>
                <a:lnTo>
                  <a:pt x="452" y="225"/>
                </a:lnTo>
                <a:lnTo>
                  <a:pt x="449" y="227"/>
                </a:lnTo>
                <a:lnTo>
                  <a:pt x="447" y="225"/>
                </a:lnTo>
                <a:lnTo>
                  <a:pt x="443" y="227"/>
                </a:lnTo>
                <a:lnTo>
                  <a:pt x="439" y="228"/>
                </a:lnTo>
                <a:lnTo>
                  <a:pt x="426" y="228"/>
                </a:lnTo>
                <a:lnTo>
                  <a:pt x="415" y="232"/>
                </a:lnTo>
                <a:lnTo>
                  <a:pt x="415" y="234"/>
                </a:lnTo>
                <a:lnTo>
                  <a:pt x="418" y="234"/>
                </a:lnTo>
                <a:lnTo>
                  <a:pt x="411" y="242"/>
                </a:lnTo>
                <a:lnTo>
                  <a:pt x="411" y="251"/>
                </a:lnTo>
                <a:lnTo>
                  <a:pt x="411" y="253"/>
                </a:lnTo>
                <a:lnTo>
                  <a:pt x="405" y="258"/>
                </a:lnTo>
                <a:lnTo>
                  <a:pt x="405" y="264"/>
                </a:lnTo>
                <a:lnTo>
                  <a:pt x="402" y="268"/>
                </a:lnTo>
                <a:lnTo>
                  <a:pt x="400" y="270"/>
                </a:lnTo>
                <a:lnTo>
                  <a:pt x="392" y="273"/>
                </a:lnTo>
                <a:lnTo>
                  <a:pt x="392" y="273"/>
                </a:lnTo>
                <a:lnTo>
                  <a:pt x="396" y="272"/>
                </a:lnTo>
                <a:lnTo>
                  <a:pt x="396" y="273"/>
                </a:lnTo>
                <a:lnTo>
                  <a:pt x="396" y="279"/>
                </a:lnTo>
                <a:lnTo>
                  <a:pt x="392" y="283"/>
                </a:lnTo>
                <a:lnTo>
                  <a:pt x="390" y="283"/>
                </a:lnTo>
                <a:lnTo>
                  <a:pt x="390" y="285"/>
                </a:lnTo>
                <a:lnTo>
                  <a:pt x="386" y="283"/>
                </a:lnTo>
                <a:lnTo>
                  <a:pt x="383" y="281"/>
                </a:lnTo>
                <a:lnTo>
                  <a:pt x="385" y="279"/>
                </a:lnTo>
                <a:lnTo>
                  <a:pt x="388" y="277"/>
                </a:lnTo>
                <a:lnTo>
                  <a:pt x="383" y="277"/>
                </a:lnTo>
                <a:lnTo>
                  <a:pt x="381" y="279"/>
                </a:lnTo>
                <a:lnTo>
                  <a:pt x="377" y="277"/>
                </a:lnTo>
                <a:lnTo>
                  <a:pt x="373" y="277"/>
                </a:lnTo>
                <a:lnTo>
                  <a:pt x="371" y="279"/>
                </a:lnTo>
                <a:lnTo>
                  <a:pt x="366" y="279"/>
                </a:lnTo>
                <a:lnTo>
                  <a:pt x="360" y="281"/>
                </a:lnTo>
                <a:lnTo>
                  <a:pt x="360" y="281"/>
                </a:lnTo>
                <a:lnTo>
                  <a:pt x="353" y="287"/>
                </a:lnTo>
                <a:lnTo>
                  <a:pt x="351" y="287"/>
                </a:lnTo>
                <a:lnTo>
                  <a:pt x="349" y="285"/>
                </a:lnTo>
                <a:lnTo>
                  <a:pt x="343" y="285"/>
                </a:lnTo>
                <a:lnTo>
                  <a:pt x="339" y="287"/>
                </a:lnTo>
                <a:lnTo>
                  <a:pt x="339" y="283"/>
                </a:lnTo>
                <a:lnTo>
                  <a:pt x="336" y="277"/>
                </a:lnTo>
                <a:lnTo>
                  <a:pt x="330" y="275"/>
                </a:lnTo>
                <a:lnTo>
                  <a:pt x="328" y="273"/>
                </a:lnTo>
                <a:lnTo>
                  <a:pt x="324" y="273"/>
                </a:lnTo>
                <a:lnTo>
                  <a:pt x="322" y="275"/>
                </a:lnTo>
                <a:lnTo>
                  <a:pt x="321" y="272"/>
                </a:lnTo>
                <a:lnTo>
                  <a:pt x="313" y="264"/>
                </a:lnTo>
                <a:lnTo>
                  <a:pt x="313" y="262"/>
                </a:lnTo>
                <a:lnTo>
                  <a:pt x="313" y="258"/>
                </a:lnTo>
                <a:lnTo>
                  <a:pt x="309" y="255"/>
                </a:lnTo>
                <a:lnTo>
                  <a:pt x="309" y="251"/>
                </a:lnTo>
                <a:lnTo>
                  <a:pt x="300" y="242"/>
                </a:lnTo>
                <a:lnTo>
                  <a:pt x="298" y="238"/>
                </a:lnTo>
                <a:lnTo>
                  <a:pt x="296" y="234"/>
                </a:lnTo>
                <a:lnTo>
                  <a:pt x="298" y="232"/>
                </a:lnTo>
                <a:lnTo>
                  <a:pt x="298" y="230"/>
                </a:lnTo>
                <a:lnTo>
                  <a:pt x="296" y="223"/>
                </a:lnTo>
                <a:lnTo>
                  <a:pt x="292" y="221"/>
                </a:lnTo>
                <a:lnTo>
                  <a:pt x="294" y="217"/>
                </a:lnTo>
                <a:lnTo>
                  <a:pt x="296" y="223"/>
                </a:lnTo>
                <a:lnTo>
                  <a:pt x="298" y="228"/>
                </a:lnTo>
                <a:lnTo>
                  <a:pt x="298" y="227"/>
                </a:lnTo>
                <a:lnTo>
                  <a:pt x="298" y="223"/>
                </a:lnTo>
                <a:lnTo>
                  <a:pt x="294" y="215"/>
                </a:lnTo>
                <a:lnTo>
                  <a:pt x="294" y="212"/>
                </a:lnTo>
                <a:lnTo>
                  <a:pt x="294" y="206"/>
                </a:lnTo>
                <a:lnTo>
                  <a:pt x="292" y="204"/>
                </a:lnTo>
                <a:lnTo>
                  <a:pt x="296" y="200"/>
                </a:lnTo>
                <a:lnTo>
                  <a:pt x="296" y="193"/>
                </a:lnTo>
                <a:lnTo>
                  <a:pt x="296" y="187"/>
                </a:lnTo>
                <a:lnTo>
                  <a:pt x="298" y="178"/>
                </a:lnTo>
                <a:lnTo>
                  <a:pt x="296" y="176"/>
                </a:lnTo>
                <a:lnTo>
                  <a:pt x="298" y="174"/>
                </a:lnTo>
                <a:lnTo>
                  <a:pt x="296" y="172"/>
                </a:lnTo>
                <a:lnTo>
                  <a:pt x="296" y="169"/>
                </a:lnTo>
                <a:lnTo>
                  <a:pt x="298" y="167"/>
                </a:lnTo>
                <a:lnTo>
                  <a:pt x="300" y="163"/>
                </a:lnTo>
                <a:lnTo>
                  <a:pt x="300" y="161"/>
                </a:lnTo>
                <a:lnTo>
                  <a:pt x="298" y="159"/>
                </a:lnTo>
                <a:lnTo>
                  <a:pt x="300" y="157"/>
                </a:lnTo>
                <a:lnTo>
                  <a:pt x="300" y="152"/>
                </a:lnTo>
                <a:lnTo>
                  <a:pt x="304" y="152"/>
                </a:lnTo>
                <a:lnTo>
                  <a:pt x="304" y="155"/>
                </a:lnTo>
                <a:lnTo>
                  <a:pt x="302" y="157"/>
                </a:lnTo>
                <a:lnTo>
                  <a:pt x="304" y="157"/>
                </a:lnTo>
                <a:lnTo>
                  <a:pt x="304" y="154"/>
                </a:lnTo>
                <a:lnTo>
                  <a:pt x="307" y="150"/>
                </a:lnTo>
                <a:lnTo>
                  <a:pt x="307" y="146"/>
                </a:lnTo>
                <a:lnTo>
                  <a:pt x="309" y="146"/>
                </a:lnTo>
                <a:lnTo>
                  <a:pt x="309" y="140"/>
                </a:lnTo>
                <a:lnTo>
                  <a:pt x="311" y="139"/>
                </a:lnTo>
                <a:lnTo>
                  <a:pt x="307" y="140"/>
                </a:lnTo>
                <a:lnTo>
                  <a:pt x="307" y="146"/>
                </a:lnTo>
                <a:lnTo>
                  <a:pt x="304" y="148"/>
                </a:lnTo>
                <a:lnTo>
                  <a:pt x="306" y="146"/>
                </a:lnTo>
                <a:lnTo>
                  <a:pt x="304" y="144"/>
                </a:lnTo>
                <a:lnTo>
                  <a:pt x="302" y="142"/>
                </a:lnTo>
                <a:lnTo>
                  <a:pt x="300" y="142"/>
                </a:lnTo>
                <a:lnTo>
                  <a:pt x="296" y="140"/>
                </a:lnTo>
                <a:lnTo>
                  <a:pt x="290" y="139"/>
                </a:lnTo>
                <a:lnTo>
                  <a:pt x="289" y="137"/>
                </a:lnTo>
                <a:lnTo>
                  <a:pt x="287" y="135"/>
                </a:lnTo>
                <a:lnTo>
                  <a:pt x="285" y="135"/>
                </a:lnTo>
                <a:lnTo>
                  <a:pt x="283" y="135"/>
                </a:lnTo>
                <a:lnTo>
                  <a:pt x="281" y="133"/>
                </a:lnTo>
                <a:lnTo>
                  <a:pt x="281" y="133"/>
                </a:lnTo>
                <a:lnTo>
                  <a:pt x="281" y="127"/>
                </a:lnTo>
                <a:lnTo>
                  <a:pt x="277" y="118"/>
                </a:lnTo>
                <a:lnTo>
                  <a:pt x="277" y="118"/>
                </a:lnTo>
                <a:lnTo>
                  <a:pt x="277" y="116"/>
                </a:lnTo>
                <a:lnTo>
                  <a:pt x="277" y="114"/>
                </a:lnTo>
                <a:lnTo>
                  <a:pt x="277" y="110"/>
                </a:lnTo>
                <a:lnTo>
                  <a:pt x="275" y="107"/>
                </a:lnTo>
                <a:lnTo>
                  <a:pt x="273" y="105"/>
                </a:lnTo>
                <a:lnTo>
                  <a:pt x="272" y="101"/>
                </a:lnTo>
                <a:lnTo>
                  <a:pt x="270" y="101"/>
                </a:lnTo>
                <a:lnTo>
                  <a:pt x="270" y="97"/>
                </a:lnTo>
                <a:lnTo>
                  <a:pt x="268" y="97"/>
                </a:lnTo>
                <a:lnTo>
                  <a:pt x="266" y="92"/>
                </a:lnTo>
                <a:lnTo>
                  <a:pt x="264" y="90"/>
                </a:lnTo>
                <a:lnTo>
                  <a:pt x="262" y="88"/>
                </a:lnTo>
                <a:lnTo>
                  <a:pt x="262" y="84"/>
                </a:lnTo>
                <a:lnTo>
                  <a:pt x="262" y="82"/>
                </a:lnTo>
                <a:lnTo>
                  <a:pt x="262" y="80"/>
                </a:lnTo>
                <a:lnTo>
                  <a:pt x="260" y="77"/>
                </a:lnTo>
                <a:lnTo>
                  <a:pt x="258" y="73"/>
                </a:lnTo>
                <a:lnTo>
                  <a:pt x="255" y="69"/>
                </a:lnTo>
                <a:lnTo>
                  <a:pt x="253" y="67"/>
                </a:lnTo>
                <a:lnTo>
                  <a:pt x="251" y="67"/>
                </a:lnTo>
                <a:lnTo>
                  <a:pt x="249" y="67"/>
                </a:lnTo>
                <a:lnTo>
                  <a:pt x="247" y="65"/>
                </a:lnTo>
                <a:lnTo>
                  <a:pt x="247" y="65"/>
                </a:lnTo>
                <a:lnTo>
                  <a:pt x="243" y="65"/>
                </a:lnTo>
                <a:lnTo>
                  <a:pt x="240" y="65"/>
                </a:lnTo>
                <a:lnTo>
                  <a:pt x="238" y="65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0" y="69"/>
                </a:lnTo>
                <a:lnTo>
                  <a:pt x="228" y="73"/>
                </a:lnTo>
                <a:lnTo>
                  <a:pt x="226" y="75"/>
                </a:lnTo>
                <a:lnTo>
                  <a:pt x="226" y="77"/>
                </a:lnTo>
                <a:lnTo>
                  <a:pt x="226" y="77"/>
                </a:lnTo>
                <a:lnTo>
                  <a:pt x="225" y="79"/>
                </a:lnTo>
                <a:lnTo>
                  <a:pt x="223" y="80"/>
                </a:lnTo>
                <a:lnTo>
                  <a:pt x="223" y="80"/>
                </a:lnTo>
                <a:lnTo>
                  <a:pt x="221" y="82"/>
                </a:lnTo>
                <a:lnTo>
                  <a:pt x="219" y="80"/>
                </a:lnTo>
                <a:lnTo>
                  <a:pt x="217" y="80"/>
                </a:lnTo>
                <a:lnTo>
                  <a:pt x="215" y="79"/>
                </a:lnTo>
                <a:lnTo>
                  <a:pt x="211" y="77"/>
                </a:lnTo>
                <a:lnTo>
                  <a:pt x="211" y="77"/>
                </a:lnTo>
                <a:lnTo>
                  <a:pt x="208" y="75"/>
                </a:lnTo>
                <a:lnTo>
                  <a:pt x="206" y="75"/>
                </a:lnTo>
                <a:lnTo>
                  <a:pt x="206" y="73"/>
                </a:lnTo>
                <a:lnTo>
                  <a:pt x="204" y="73"/>
                </a:lnTo>
                <a:lnTo>
                  <a:pt x="204" y="71"/>
                </a:lnTo>
                <a:lnTo>
                  <a:pt x="202" y="71"/>
                </a:lnTo>
                <a:lnTo>
                  <a:pt x="202" y="71"/>
                </a:lnTo>
                <a:lnTo>
                  <a:pt x="200" y="69"/>
                </a:lnTo>
                <a:lnTo>
                  <a:pt x="198" y="69"/>
                </a:lnTo>
                <a:lnTo>
                  <a:pt x="200" y="69"/>
                </a:lnTo>
                <a:lnTo>
                  <a:pt x="198" y="65"/>
                </a:lnTo>
                <a:lnTo>
                  <a:pt x="196" y="64"/>
                </a:lnTo>
                <a:lnTo>
                  <a:pt x="193" y="60"/>
                </a:lnTo>
                <a:lnTo>
                  <a:pt x="193" y="58"/>
                </a:lnTo>
                <a:lnTo>
                  <a:pt x="194" y="58"/>
                </a:lnTo>
                <a:lnTo>
                  <a:pt x="196" y="58"/>
                </a:lnTo>
                <a:lnTo>
                  <a:pt x="196" y="56"/>
                </a:lnTo>
                <a:lnTo>
                  <a:pt x="194" y="54"/>
                </a:lnTo>
                <a:lnTo>
                  <a:pt x="194" y="52"/>
                </a:lnTo>
                <a:lnTo>
                  <a:pt x="193" y="52"/>
                </a:lnTo>
                <a:lnTo>
                  <a:pt x="191" y="50"/>
                </a:lnTo>
                <a:lnTo>
                  <a:pt x="191" y="47"/>
                </a:lnTo>
                <a:lnTo>
                  <a:pt x="189" y="45"/>
                </a:lnTo>
                <a:lnTo>
                  <a:pt x="187" y="43"/>
                </a:lnTo>
                <a:lnTo>
                  <a:pt x="185" y="43"/>
                </a:lnTo>
                <a:lnTo>
                  <a:pt x="187" y="41"/>
                </a:lnTo>
                <a:lnTo>
                  <a:pt x="187" y="39"/>
                </a:lnTo>
                <a:lnTo>
                  <a:pt x="183" y="37"/>
                </a:lnTo>
                <a:lnTo>
                  <a:pt x="181" y="37"/>
                </a:lnTo>
                <a:lnTo>
                  <a:pt x="181" y="36"/>
                </a:lnTo>
                <a:lnTo>
                  <a:pt x="181" y="34"/>
                </a:lnTo>
                <a:lnTo>
                  <a:pt x="179" y="34"/>
                </a:lnTo>
                <a:lnTo>
                  <a:pt x="177" y="32"/>
                </a:lnTo>
                <a:lnTo>
                  <a:pt x="177" y="30"/>
                </a:lnTo>
                <a:lnTo>
                  <a:pt x="174" y="26"/>
                </a:lnTo>
                <a:lnTo>
                  <a:pt x="172" y="24"/>
                </a:lnTo>
                <a:lnTo>
                  <a:pt x="144" y="22"/>
                </a:lnTo>
                <a:lnTo>
                  <a:pt x="144" y="30"/>
                </a:lnTo>
                <a:lnTo>
                  <a:pt x="96" y="28"/>
                </a:lnTo>
                <a:lnTo>
                  <a:pt x="40" y="2"/>
                </a:lnTo>
                <a:lnTo>
                  <a:pt x="40" y="0"/>
                </a:lnTo>
                <a:lnTo>
                  <a:pt x="40" y="0"/>
                </a:lnTo>
                <a:lnTo>
                  <a:pt x="0" y="0"/>
                </a:lnTo>
                <a:lnTo>
                  <a:pt x="0" y="4"/>
                </a:lnTo>
                <a:lnTo>
                  <a:pt x="2" y="13"/>
                </a:lnTo>
                <a:lnTo>
                  <a:pt x="4" y="17"/>
                </a:lnTo>
                <a:lnTo>
                  <a:pt x="6" y="19"/>
                </a:lnTo>
                <a:lnTo>
                  <a:pt x="6" y="19"/>
                </a:lnTo>
                <a:lnTo>
                  <a:pt x="4" y="22"/>
                </a:lnTo>
                <a:lnTo>
                  <a:pt x="6" y="24"/>
                </a:lnTo>
                <a:lnTo>
                  <a:pt x="10" y="30"/>
                </a:lnTo>
                <a:lnTo>
                  <a:pt x="10" y="32"/>
                </a:lnTo>
                <a:lnTo>
                  <a:pt x="10" y="34"/>
                </a:lnTo>
                <a:lnTo>
                  <a:pt x="10" y="36"/>
                </a:lnTo>
                <a:lnTo>
                  <a:pt x="14" y="37"/>
                </a:lnTo>
                <a:lnTo>
                  <a:pt x="14" y="41"/>
                </a:lnTo>
                <a:lnTo>
                  <a:pt x="12" y="43"/>
                </a:lnTo>
                <a:lnTo>
                  <a:pt x="12" y="47"/>
                </a:lnTo>
                <a:lnTo>
                  <a:pt x="14" y="49"/>
                </a:lnTo>
                <a:lnTo>
                  <a:pt x="15" y="50"/>
                </a:lnTo>
                <a:lnTo>
                  <a:pt x="15" y="56"/>
                </a:lnTo>
                <a:lnTo>
                  <a:pt x="17" y="60"/>
                </a:lnTo>
                <a:lnTo>
                  <a:pt x="19" y="64"/>
                </a:lnTo>
                <a:lnTo>
                  <a:pt x="21" y="64"/>
                </a:lnTo>
                <a:lnTo>
                  <a:pt x="27" y="67"/>
                </a:lnTo>
                <a:lnTo>
                  <a:pt x="29" y="71"/>
                </a:lnTo>
                <a:lnTo>
                  <a:pt x="29" y="73"/>
                </a:lnTo>
                <a:lnTo>
                  <a:pt x="34" y="77"/>
                </a:lnTo>
                <a:lnTo>
                  <a:pt x="36" y="82"/>
                </a:lnTo>
                <a:lnTo>
                  <a:pt x="36" y="82"/>
                </a:lnTo>
                <a:lnTo>
                  <a:pt x="38" y="86"/>
                </a:lnTo>
                <a:lnTo>
                  <a:pt x="36" y="90"/>
                </a:lnTo>
                <a:lnTo>
                  <a:pt x="36" y="92"/>
                </a:lnTo>
                <a:lnTo>
                  <a:pt x="38" y="94"/>
                </a:lnTo>
                <a:lnTo>
                  <a:pt x="38" y="95"/>
                </a:lnTo>
                <a:lnTo>
                  <a:pt x="36" y="95"/>
                </a:lnTo>
                <a:lnTo>
                  <a:pt x="34" y="95"/>
                </a:lnTo>
                <a:lnTo>
                  <a:pt x="34" y="97"/>
                </a:lnTo>
                <a:lnTo>
                  <a:pt x="36" y="97"/>
                </a:lnTo>
                <a:lnTo>
                  <a:pt x="36" y="99"/>
                </a:lnTo>
                <a:lnTo>
                  <a:pt x="34" y="101"/>
                </a:lnTo>
                <a:lnTo>
                  <a:pt x="32" y="99"/>
                </a:lnTo>
                <a:lnTo>
                  <a:pt x="29" y="99"/>
                </a:lnTo>
                <a:lnTo>
                  <a:pt x="27" y="97"/>
                </a:lnTo>
                <a:lnTo>
                  <a:pt x="21" y="99"/>
                </a:lnTo>
                <a:lnTo>
                  <a:pt x="21" y="99"/>
                </a:lnTo>
                <a:lnTo>
                  <a:pt x="25" y="105"/>
                </a:lnTo>
                <a:lnTo>
                  <a:pt x="27" y="105"/>
                </a:lnTo>
                <a:lnTo>
                  <a:pt x="27" y="109"/>
                </a:lnTo>
                <a:lnTo>
                  <a:pt x="29" y="112"/>
                </a:lnTo>
                <a:lnTo>
                  <a:pt x="32" y="112"/>
                </a:lnTo>
                <a:lnTo>
                  <a:pt x="36" y="114"/>
                </a:lnTo>
                <a:lnTo>
                  <a:pt x="36" y="116"/>
                </a:lnTo>
                <a:lnTo>
                  <a:pt x="38" y="116"/>
                </a:lnTo>
                <a:lnTo>
                  <a:pt x="40" y="116"/>
                </a:lnTo>
                <a:lnTo>
                  <a:pt x="40" y="118"/>
                </a:lnTo>
                <a:lnTo>
                  <a:pt x="42" y="120"/>
                </a:lnTo>
                <a:lnTo>
                  <a:pt x="44" y="120"/>
                </a:lnTo>
                <a:lnTo>
                  <a:pt x="46" y="120"/>
                </a:lnTo>
                <a:lnTo>
                  <a:pt x="47" y="116"/>
                </a:lnTo>
                <a:lnTo>
                  <a:pt x="49" y="116"/>
                </a:lnTo>
                <a:lnTo>
                  <a:pt x="49" y="118"/>
                </a:lnTo>
                <a:lnTo>
                  <a:pt x="49" y="124"/>
                </a:lnTo>
                <a:lnTo>
                  <a:pt x="55" y="129"/>
                </a:lnTo>
                <a:lnTo>
                  <a:pt x="57" y="131"/>
                </a:lnTo>
                <a:lnTo>
                  <a:pt x="59" y="131"/>
                </a:lnTo>
                <a:lnTo>
                  <a:pt x="61" y="133"/>
                </a:lnTo>
                <a:lnTo>
                  <a:pt x="63" y="139"/>
                </a:lnTo>
                <a:lnTo>
                  <a:pt x="63" y="146"/>
                </a:lnTo>
                <a:lnTo>
                  <a:pt x="63" y="152"/>
                </a:lnTo>
                <a:lnTo>
                  <a:pt x="59" y="155"/>
                </a:lnTo>
                <a:lnTo>
                  <a:pt x="61" y="159"/>
                </a:lnTo>
                <a:lnTo>
                  <a:pt x="63" y="161"/>
                </a:lnTo>
                <a:lnTo>
                  <a:pt x="64" y="161"/>
                </a:lnTo>
                <a:lnTo>
                  <a:pt x="66" y="163"/>
                </a:lnTo>
                <a:lnTo>
                  <a:pt x="68" y="163"/>
                </a:lnTo>
                <a:lnTo>
                  <a:pt x="70" y="167"/>
                </a:lnTo>
                <a:lnTo>
                  <a:pt x="78" y="174"/>
                </a:lnTo>
                <a:lnTo>
                  <a:pt x="80" y="176"/>
                </a:lnTo>
                <a:lnTo>
                  <a:pt x="81" y="178"/>
                </a:lnTo>
                <a:lnTo>
                  <a:pt x="83" y="182"/>
                </a:lnTo>
                <a:lnTo>
                  <a:pt x="87" y="182"/>
                </a:lnTo>
                <a:lnTo>
                  <a:pt x="89" y="183"/>
                </a:lnTo>
                <a:lnTo>
                  <a:pt x="89" y="187"/>
                </a:lnTo>
                <a:lnTo>
                  <a:pt x="91" y="189"/>
                </a:lnTo>
                <a:lnTo>
                  <a:pt x="91" y="191"/>
                </a:lnTo>
                <a:lnTo>
                  <a:pt x="93" y="195"/>
                </a:lnTo>
                <a:lnTo>
                  <a:pt x="95" y="197"/>
                </a:lnTo>
                <a:lnTo>
                  <a:pt x="100" y="193"/>
                </a:lnTo>
                <a:lnTo>
                  <a:pt x="102" y="189"/>
                </a:lnTo>
                <a:lnTo>
                  <a:pt x="102" y="185"/>
                </a:lnTo>
                <a:lnTo>
                  <a:pt x="100" y="183"/>
                </a:lnTo>
                <a:lnTo>
                  <a:pt x="100" y="180"/>
                </a:lnTo>
                <a:lnTo>
                  <a:pt x="98" y="180"/>
                </a:lnTo>
                <a:lnTo>
                  <a:pt x="96" y="176"/>
                </a:lnTo>
                <a:lnTo>
                  <a:pt x="95" y="174"/>
                </a:lnTo>
                <a:lnTo>
                  <a:pt x="95" y="172"/>
                </a:lnTo>
                <a:lnTo>
                  <a:pt x="93" y="170"/>
                </a:lnTo>
                <a:lnTo>
                  <a:pt x="91" y="169"/>
                </a:lnTo>
                <a:lnTo>
                  <a:pt x="89" y="170"/>
                </a:lnTo>
                <a:lnTo>
                  <a:pt x="89" y="172"/>
                </a:lnTo>
                <a:lnTo>
                  <a:pt x="89" y="172"/>
                </a:lnTo>
                <a:lnTo>
                  <a:pt x="87" y="170"/>
                </a:lnTo>
                <a:lnTo>
                  <a:pt x="85" y="169"/>
                </a:lnTo>
                <a:lnTo>
                  <a:pt x="81" y="165"/>
                </a:lnTo>
                <a:lnTo>
                  <a:pt x="81" y="163"/>
                </a:lnTo>
                <a:lnTo>
                  <a:pt x="83" y="161"/>
                </a:lnTo>
                <a:lnTo>
                  <a:pt x="83" y="157"/>
                </a:lnTo>
                <a:lnTo>
                  <a:pt x="81" y="154"/>
                </a:lnTo>
                <a:lnTo>
                  <a:pt x="81" y="152"/>
                </a:lnTo>
                <a:lnTo>
                  <a:pt x="81" y="150"/>
                </a:lnTo>
                <a:lnTo>
                  <a:pt x="80" y="148"/>
                </a:lnTo>
                <a:lnTo>
                  <a:pt x="80" y="144"/>
                </a:lnTo>
                <a:lnTo>
                  <a:pt x="78" y="142"/>
                </a:lnTo>
                <a:lnTo>
                  <a:pt x="78" y="139"/>
                </a:lnTo>
                <a:lnTo>
                  <a:pt x="78" y="139"/>
                </a:lnTo>
                <a:lnTo>
                  <a:pt x="78" y="133"/>
                </a:lnTo>
                <a:lnTo>
                  <a:pt x="78" y="131"/>
                </a:lnTo>
                <a:lnTo>
                  <a:pt x="76" y="125"/>
                </a:lnTo>
                <a:lnTo>
                  <a:pt x="74" y="122"/>
                </a:lnTo>
                <a:lnTo>
                  <a:pt x="74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2"/>
                </a:lnTo>
                <a:lnTo>
                  <a:pt x="72" y="124"/>
                </a:lnTo>
                <a:lnTo>
                  <a:pt x="68" y="120"/>
                </a:lnTo>
                <a:lnTo>
                  <a:pt x="68" y="116"/>
                </a:lnTo>
                <a:lnTo>
                  <a:pt x="68" y="114"/>
                </a:lnTo>
                <a:lnTo>
                  <a:pt x="68" y="112"/>
                </a:lnTo>
                <a:lnTo>
                  <a:pt x="66" y="112"/>
                </a:lnTo>
                <a:lnTo>
                  <a:pt x="66" y="107"/>
                </a:lnTo>
                <a:lnTo>
                  <a:pt x="63" y="101"/>
                </a:lnTo>
                <a:lnTo>
                  <a:pt x="63" y="101"/>
                </a:lnTo>
                <a:lnTo>
                  <a:pt x="59" y="97"/>
                </a:lnTo>
                <a:lnTo>
                  <a:pt x="59" y="94"/>
                </a:lnTo>
                <a:lnTo>
                  <a:pt x="59" y="92"/>
                </a:lnTo>
                <a:lnTo>
                  <a:pt x="57" y="86"/>
                </a:lnTo>
                <a:lnTo>
                  <a:pt x="53" y="86"/>
                </a:lnTo>
                <a:lnTo>
                  <a:pt x="53" y="84"/>
                </a:lnTo>
                <a:lnTo>
                  <a:pt x="53" y="80"/>
                </a:lnTo>
                <a:lnTo>
                  <a:pt x="49" y="79"/>
                </a:lnTo>
                <a:lnTo>
                  <a:pt x="47" y="77"/>
                </a:lnTo>
                <a:lnTo>
                  <a:pt x="46" y="75"/>
                </a:lnTo>
                <a:lnTo>
                  <a:pt x="47" y="73"/>
                </a:lnTo>
                <a:lnTo>
                  <a:pt x="46" y="67"/>
                </a:lnTo>
                <a:lnTo>
                  <a:pt x="42" y="65"/>
                </a:lnTo>
                <a:lnTo>
                  <a:pt x="40" y="62"/>
                </a:lnTo>
                <a:lnTo>
                  <a:pt x="38" y="62"/>
                </a:lnTo>
                <a:lnTo>
                  <a:pt x="38" y="60"/>
                </a:lnTo>
                <a:lnTo>
                  <a:pt x="36" y="54"/>
                </a:lnTo>
                <a:lnTo>
                  <a:pt x="34" y="52"/>
                </a:lnTo>
                <a:lnTo>
                  <a:pt x="36" y="50"/>
                </a:lnTo>
                <a:lnTo>
                  <a:pt x="36" y="37"/>
                </a:lnTo>
                <a:lnTo>
                  <a:pt x="34" y="32"/>
                </a:lnTo>
                <a:lnTo>
                  <a:pt x="36" y="28"/>
                </a:lnTo>
                <a:lnTo>
                  <a:pt x="38" y="22"/>
                </a:lnTo>
                <a:lnTo>
                  <a:pt x="36" y="19"/>
                </a:lnTo>
                <a:lnTo>
                  <a:pt x="36" y="15"/>
                </a:lnTo>
                <a:lnTo>
                  <a:pt x="38" y="19"/>
                </a:lnTo>
                <a:lnTo>
                  <a:pt x="42" y="21"/>
                </a:lnTo>
                <a:lnTo>
                  <a:pt x="46" y="26"/>
                </a:lnTo>
                <a:lnTo>
                  <a:pt x="47" y="28"/>
                </a:lnTo>
                <a:lnTo>
                  <a:pt x="49" y="26"/>
                </a:lnTo>
                <a:lnTo>
                  <a:pt x="51" y="26"/>
                </a:lnTo>
                <a:lnTo>
                  <a:pt x="55" y="28"/>
                </a:lnTo>
                <a:lnTo>
                  <a:pt x="55" y="30"/>
                </a:lnTo>
                <a:lnTo>
                  <a:pt x="59" y="30"/>
                </a:lnTo>
                <a:lnTo>
                  <a:pt x="63" y="32"/>
                </a:lnTo>
                <a:lnTo>
                  <a:pt x="63" y="34"/>
                </a:lnTo>
                <a:lnTo>
                  <a:pt x="59" y="36"/>
                </a:lnTo>
                <a:lnTo>
                  <a:pt x="61" y="39"/>
                </a:lnTo>
                <a:lnTo>
                  <a:pt x="61" y="43"/>
                </a:lnTo>
                <a:lnTo>
                  <a:pt x="63" y="49"/>
                </a:lnTo>
                <a:lnTo>
                  <a:pt x="64" y="50"/>
                </a:lnTo>
                <a:lnTo>
                  <a:pt x="64" y="56"/>
                </a:lnTo>
                <a:lnTo>
                  <a:pt x="64" y="58"/>
                </a:lnTo>
                <a:lnTo>
                  <a:pt x="64" y="60"/>
                </a:lnTo>
                <a:lnTo>
                  <a:pt x="68" y="65"/>
                </a:lnTo>
                <a:lnTo>
                  <a:pt x="68" y="67"/>
                </a:lnTo>
                <a:lnTo>
                  <a:pt x="68" y="69"/>
                </a:lnTo>
                <a:lnTo>
                  <a:pt x="68" y="71"/>
                </a:lnTo>
                <a:lnTo>
                  <a:pt x="70" y="71"/>
                </a:lnTo>
                <a:lnTo>
                  <a:pt x="72" y="73"/>
                </a:lnTo>
                <a:lnTo>
                  <a:pt x="74" y="79"/>
                </a:lnTo>
                <a:lnTo>
                  <a:pt x="76" y="80"/>
                </a:lnTo>
                <a:lnTo>
                  <a:pt x="76" y="82"/>
                </a:lnTo>
                <a:lnTo>
                  <a:pt x="76" y="86"/>
                </a:lnTo>
                <a:lnTo>
                  <a:pt x="78" y="88"/>
                </a:lnTo>
                <a:lnTo>
                  <a:pt x="80" y="88"/>
                </a:lnTo>
                <a:lnTo>
                  <a:pt x="81" y="92"/>
                </a:lnTo>
                <a:lnTo>
                  <a:pt x="83" y="95"/>
                </a:lnTo>
                <a:lnTo>
                  <a:pt x="85" y="97"/>
                </a:lnTo>
                <a:lnTo>
                  <a:pt x="85" y="97"/>
                </a:lnTo>
                <a:lnTo>
                  <a:pt x="87" y="97"/>
                </a:lnTo>
                <a:lnTo>
                  <a:pt x="89" y="99"/>
                </a:lnTo>
                <a:lnTo>
                  <a:pt x="91" y="97"/>
                </a:lnTo>
                <a:lnTo>
                  <a:pt x="93" y="99"/>
                </a:lnTo>
                <a:lnTo>
                  <a:pt x="93" y="103"/>
                </a:lnTo>
                <a:lnTo>
                  <a:pt x="91" y="105"/>
                </a:lnTo>
                <a:lnTo>
                  <a:pt x="93" y="110"/>
                </a:lnTo>
                <a:lnTo>
                  <a:pt x="98" y="116"/>
                </a:lnTo>
                <a:lnTo>
                  <a:pt x="100" y="114"/>
                </a:lnTo>
                <a:lnTo>
                  <a:pt x="102" y="116"/>
                </a:lnTo>
                <a:lnTo>
                  <a:pt x="102" y="118"/>
                </a:lnTo>
                <a:lnTo>
                  <a:pt x="102" y="122"/>
                </a:lnTo>
                <a:lnTo>
                  <a:pt x="106" y="122"/>
                </a:lnTo>
                <a:lnTo>
                  <a:pt x="108" y="122"/>
                </a:lnTo>
                <a:lnTo>
                  <a:pt x="112" y="125"/>
                </a:lnTo>
                <a:lnTo>
                  <a:pt x="112" y="127"/>
                </a:lnTo>
                <a:lnTo>
                  <a:pt x="113" y="129"/>
                </a:lnTo>
                <a:lnTo>
                  <a:pt x="115" y="127"/>
                </a:lnTo>
                <a:lnTo>
                  <a:pt x="115" y="129"/>
                </a:lnTo>
                <a:lnTo>
                  <a:pt x="117" y="131"/>
                </a:lnTo>
                <a:lnTo>
                  <a:pt x="115" y="133"/>
                </a:lnTo>
                <a:lnTo>
                  <a:pt x="113" y="131"/>
                </a:lnTo>
                <a:lnTo>
                  <a:pt x="112" y="131"/>
                </a:lnTo>
                <a:lnTo>
                  <a:pt x="108" y="135"/>
                </a:lnTo>
                <a:lnTo>
                  <a:pt x="106" y="139"/>
                </a:lnTo>
                <a:lnTo>
                  <a:pt x="108" y="142"/>
                </a:lnTo>
                <a:lnTo>
                  <a:pt x="110" y="144"/>
                </a:lnTo>
                <a:lnTo>
                  <a:pt x="113" y="144"/>
                </a:lnTo>
                <a:lnTo>
                  <a:pt x="115" y="146"/>
                </a:lnTo>
                <a:lnTo>
                  <a:pt x="121" y="152"/>
                </a:lnTo>
                <a:lnTo>
                  <a:pt x="125" y="152"/>
                </a:lnTo>
                <a:lnTo>
                  <a:pt x="127" y="152"/>
                </a:lnTo>
                <a:lnTo>
                  <a:pt x="128" y="154"/>
                </a:lnTo>
                <a:lnTo>
                  <a:pt x="128" y="157"/>
                </a:lnTo>
                <a:lnTo>
                  <a:pt x="130" y="159"/>
                </a:lnTo>
                <a:lnTo>
                  <a:pt x="128" y="163"/>
                </a:lnTo>
                <a:lnTo>
                  <a:pt x="127" y="163"/>
                </a:lnTo>
                <a:lnTo>
                  <a:pt x="127" y="165"/>
                </a:lnTo>
                <a:lnTo>
                  <a:pt x="130" y="167"/>
                </a:lnTo>
                <a:lnTo>
                  <a:pt x="134" y="169"/>
                </a:lnTo>
                <a:lnTo>
                  <a:pt x="136" y="170"/>
                </a:lnTo>
                <a:lnTo>
                  <a:pt x="136" y="170"/>
                </a:lnTo>
                <a:lnTo>
                  <a:pt x="142" y="174"/>
                </a:lnTo>
                <a:lnTo>
                  <a:pt x="145" y="182"/>
                </a:lnTo>
                <a:lnTo>
                  <a:pt x="149" y="189"/>
                </a:lnTo>
                <a:lnTo>
                  <a:pt x="155" y="193"/>
                </a:lnTo>
                <a:lnTo>
                  <a:pt x="155" y="197"/>
                </a:lnTo>
                <a:lnTo>
                  <a:pt x="162" y="204"/>
                </a:lnTo>
                <a:lnTo>
                  <a:pt x="162" y="208"/>
                </a:lnTo>
                <a:lnTo>
                  <a:pt x="160" y="212"/>
                </a:lnTo>
                <a:lnTo>
                  <a:pt x="162" y="213"/>
                </a:lnTo>
                <a:lnTo>
                  <a:pt x="164" y="217"/>
                </a:lnTo>
                <a:lnTo>
                  <a:pt x="168" y="227"/>
                </a:lnTo>
                <a:lnTo>
                  <a:pt x="168" y="230"/>
                </a:lnTo>
                <a:lnTo>
                  <a:pt x="166" y="234"/>
                </a:lnTo>
                <a:lnTo>
                  <a:pt x="162" y="238"/>
                </a:lnTo>
                <a:lnTo>
                  <a:pt x="162" y="240"/>
                </a:lnTo>
                <a:lnTo>
                  <a:pt x="164" y="240"/>
                </a:lnTo>
                <a:lnTo>
                  <a:pt x="166" y="242"/>
                </a:lnTo>
                <a:lnTo>
                  <a:pt x="164" y="243"/>
                </a:lnTo>
                <a:lnTo>
                  <a:pt x="160" y="242"/>
                </a:lnTo>
                <a:lnTo>
                  <a:pt x="159" y="243"/>
                </a:lnTo>
                <a:lnTo>
                  <a:pt x="159" y="245"/>
                </a:lnTo>
                <a:lnTo>
                  <a:pt x="160" y="251"/>
                </a:lnTo>
                <a:lnTo>
                  <a:pt x="162" y="253"/>
                </a:lnTo>
                <a:lnTo>
                  <a:pt x="162" y="255"/>
                </a:lnTo>
                <a:lnTo>
                  <a:pt x="166" y="260"/>
                </a:lnTo>
                <a:lnTo>
                  <a:pt x="166" y="264"/>
                </a:lnTo>
                <a:lnTo>
                  <a:pt x="168" y="264"/>
                </a:lnTo>
                <a:lnTo>
                  <a:pt x="170" y="264"/>
                </a:lnTo>
                <a:lnTo>
                  <a:pt x="172" y="266"/>
                </a:lnTo>
                <a:lnTo>
                  <a:pt x="177" y="268"/>
                </a:lnTo>
                <a:lnTo>
                  <a:pt x="181" y="268"/>
                </a:lnTo>
                <a:lnTo>
                  <a:pt x="183" y="268"/>
                </a:lnTo>
                <a:lnTo>
                  <a:pt x="181" y="270"/>
                </a:lnTo>
                <a:lnTo>
                  <a:pt x="181" y="272"/>
                </a:lnTo>
                <a:lnTo>
                  <a:pt x="185" y="273"/>
                </a:lnTo>
                <a:lnTo>
                  <a:pt x="189" y="277"/>
                </a:lnTo>
                <a:lnTo>
                  <a:pt x="193" y="281"/>
                </a:lnTo>
                <a:lnTo>
                  <a:pt x="194" y="285"/>
                </a:lnTo>
                <a:lnTo>
                  <a:pt x="198" y="287"/>
                </a:lnTo>
                <a:lnTo>
                  <a:pt x="200" y="285"/>
                </a:lnTo>
                <a:lnTo>
                  <a:pt x="202" y="287"/>
                </a:lnTo>
                <a:lnTo>
                  <a:pt x="204" y="287"/>
                </a:lnTo>
                <a:lnTo>
                  <a:pt x="211" y="290"/>
                </a:lnTo>
                <a:lnTo>
                  <a:pt x="213" y="290"/>
                </a:lnTo>
                <a:lnTo>
                  <a:pt x="215" y="288"/>
                </a:lnTo>
                <a:lnTo>
                  <a:pt x="217" y="288"/>
                </a:lnTo>
                <a:lnTo>
                  <a:pt x="217" y="290"/>
                </a:lnTo>
                <a:lnTo>
                  <a:pt x="226" y="298"/>
                </a:lnTo>
                <a:lnTo>
                  <a:pt x="228" y="298"/>
                </a:lnTo>
                <a:lnTo>
                  <a:pt x="232" y="303"/>
                </a:lnTo>
                <a:lnTo>
                  <a:pt x="240" y="307"/>
                </a:lnTo>
                <a:lnTo>
                  <a:pt x="249" y="307"/>
                </a:lnTo>
                <a:lnTo>
                  <a:pt x="253" y="309"/>
                </a:lnTo>
                <a:lnTo>
                  <a:pt x="255" y="313"/>
                </a:lnTo>
                <a:lnTo>
                  <a:pt x="258" y="313"/>
                </a:lnTo>
                <a:lnTo>
                  <a:pt x="264" y="315"/>
                </a:lnTo>
                <a:lnTo>
                  <a:pt x="266" y="315"/>
                </a:lnTo>
                <a:lnTo>
                  <a:pt x="266" y="315"/>
                </a:lnTo>
                <a:lnTo>
                  <a:pt x="270" y="318"/>
                </a:lnTo>
                <a:lnTo>
                  <a:pt x="273" y="320"/>
                </a:lnTo>
                <a:lnTo>
                  <a:pt x="275" y="320"/>
                </a:lnTo>
                <a:lnTo>
                  <a:pt x="277" y="320"/>
                </a:lnTo>
                <a:lnTo>
                  <a:pt x="281" y="322"/>
                </a:lnTo>
                <a:lnTo>
                  <a:pt x="287" y="324"/>
                </a:lnTo>
                <a:lnTo>
                  <a:pt x="292" y="324"/>
                </a:lnTo>
                <a:lnTo>
                  <a:pt x="296" y="328"/>
                </a:lnTo>
                <a:lnTo>
                  <a:pt x="306" y="330"/>
                </a:lnTo>
                <a:lnTo>
                  <a:pt x="307" y="330"/>
                </a:lnTo>
                <a:lnTo>
                  <a:pt x="317" y="326"/>
                </a:lnTo>
                <a:lnTo>
                  <a:pt x="321" y="326"/>
                </a:lnTo>
                <a:lnTo>
                  <a:pt x="324" y="322"/>
                </a:lnTo>
                <a:lnTo>
                  <a:pt x="328" y="322"/>
                </a:lnTo>
                <a:lnTo>
                  <a:pt x="332" y="322"/>
                </a:lnTo>
                <a:lnTo>
                  <a:pt x="334" y="322"/>
                </a:lnTo>
                <a:lnTo>
                  <a:pt x="334" y="322"/>
                </a:lnTo>
                <a:lnTo>
                  <a:pt x="330" y="320"/>
                </a:lnTo>
                <a:lnTo>
                  <a:pt x="328" y="320"/>
                </a:lnTo>
                <a:lnTo>
                  <a:pt x="328" y="318"/>
                </a:lnTo>
                <a:lnTo>
                  <a:pt x="332" y="316"/>
                </a:lnTo>
                <a:lnTo>
                  <a:pt x="334" y="318"/>
                </a:lnTo>
                <a:lnTo>
                  <a:pt x="334" y="320"/>
                </a:lnTo>
                <a:lnTo>
                  <a:pt x="336" y="318"/>
                </a:lnTo>
                <a:lnTo>
                  <a:pt x="338" y="318"/>
                </a:lnTo>
                <a:lnTo>
                  <a:pt x="338" y="320"/>
                </a:lnTo>
                <a:lnTo>
                  <a:pt x="336" y="320"/>
                </a:lnTo>
                <a:lnTo>
                  <a:pt x="336" y="320"/>
                </a:lnTo>
                <a:lnTo>
                  <a:pt x="336" y="322"/>
                </a:lnTo>
                <a:lnTo>
                  <a:pt x="338" y="322"/>
                </a:lnTo>
                <a:lnTo>
                  <a:pt x="341" y="322"/>
                </a:lnTo>
                <a:lnTo>
                  <a:pt x="347" y="326"/>
                </a:lnTo>
                <a:lnTo>
                  <a:pt x="349" y="328"/>
                </a:lnTo>
                <a:lnTo>
                  <a:pt x="349" y="326"/>
                </a:lnTo>
                <a:lnTo>
                  <a:pt x="345" y="322"/>
                </a:lnTo>
                <a:lnTo>
                  <a:pt x="339" y="320"/>
                </a:lnTo>
                <a:lnTo>
                  <a:pt x="339" y="320"/>
                </a:lnTo>
                <a:lnTo>
                  <a:pt x="341" y="318"/>
                </a:lnTo>
                <a:lnTo>
                  <a:pt x="341" y="320"/>
                </a:lnTo>
                <a:lnTo>
                  <a:pt x="345" y="320"/>
                </a:lnTo>
                <a:lnTo>
                  <a:pt x="347" y="322"/>
                </a:lnTo>
                <a:lnTo>
                  <a:pt x="351" y="326"/>
                </a:lnTo>
                <a:lnTo>
                  <a:pt x="351" y="328"/>
                </a:lnTo>
                <a:lnTo>
                  <a:pt x="351" y="330"/>
                </a:lnTo>
                <a:lnTo>
                  <a:pt x="362" y="339"/>
                </a:lnTo>
                <a:lnTo>
                  <a:pt x="366" y="341"/>
                </a:lnTo>
                <a:lnTo>
                  <a:pt x="368" y="343"/>
                </a:lnTo>
                <a:lnTo>
                  <a:pt x="371" y="346"/>
                </a:lnTo>
                <a:lnTo>
                  <a:pt x="373" y="348"/>
                </a:lnTo>
                <a:lnTo>
                  <a:pt x="375" y="348"/>
                </a:lnTo>
                <a:lnTo>
                  <a:pt x="375" y="34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" name="Rectangle 1347">
            <a:extLst>
              <a:ext uri="{FF2B5EF4-FFF2-40B4-BE49-F238E27FC236}">
                <a16:creationId xmlns:a16="http://schemas.microsoft.com/office/drawing/2014/main" id="{10662AD7-7350-4FF3-BE1E-6FD691C3C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2452" y="3663339"/>
            <a:ext cx="3237" cy="3237"/>
          </a:xfrm>
          <a:prstGeom prst="rect">
            <a:avLst/>
          </a:prstGeom>
          <a:solidFill>
            <a:srgbClr val="9FBCCC"/>
          </a:solidFill>
          <a:ln w="9525">
            <a:solidFill>
              <a:srgbClr val="9FBCCC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B9B4E169-1DD2-4C06-806D-E7C0A7115A6E}"/>
              </a:ext>
            </a:extLst>
          </p:cNvPr>
          <p:cNvSpPr>
            <a:spLocks/>
          </p:cNvSpPr>
          <p:nvPr/>
        </p:nvSpPr>
        <p:spPr bwMode="auto">
          <a:xfrm>
            <a:off x="4580541" y="4289719"/>
            <a:ext cx="6474" cy="16186"/>
          </a:xfrm>
          <a:custGeom>
            <a:avLst/>
            <a:gdLst>
              <a:gd name="T0" fmla="*/ 0 w 4"/>
              <a:gd name="T1" fmla="*/ 0 h 10"/>
              <a:gd name="T2" fmla="*/ 0 w 4"/>
              <a:gd name="T3" fmla="*/ 2 h 10"/>
              <a:gd name="T4" fmla="*/ 0 w 4"/>
              <a:gd name="T5" fmla="*/ 6 h 10"/>
              <a:gd name="T6" fmla="*/ 2 w 4"/>
              <a:gd name="T7" fmla="*/ 8 h 10"/>
              <a:gd name="T8" fmla="*/ 4 w 4"/>
              <a:gd name="T9" fmla="*/ 10 h 10"/>
              <a:gd name="T10" fmla="*/ 4 w 4"/>
              <a:gd name="T11" fmla="*/ 6 h 10"/>
              <a:gd name="T12" fmla="*/ 2 w 4"/>
              <a:gd name="T13" fmla="*/ 2 h 10"/>
              <a:gd name="T14" fmla="*/ 0 w 4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10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2" y="8"/>
                </a:lnTo>
                <a:lnTo>
                  <a:pt x="4" y="10"/>
                </a:lnTo>
                <a:lnTo>
                  <a:pt x="4" y="6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872E18DD-F034-426E-A56B-730E0F0971FE}"/>
              </a:ext>
            </a:extLst>
          </p:cNvPr>
          <p:cNvSpPr>
            <a:spLocks/>
          </p:cNvSpPr>
          <p:nvPr/>
        </p:nvSpPr>
        <p:spPr bwMode="auto">
          <a:xfrm>
            <a:off x="4559499" y="4359317"/>
            <a:ext cx="19423" cy="16186"/>
          </a:xfrm>
          <a:custGeom>
            <a:avLst/>
            <a:gdLst>
              <a:gd name="T0" fmla="*/ 10 w 12"/>
              <a:gd name="T1" fmla="*/ 0 h 10"/>
              <a:gd name="T2" fmla="*/ 10 w 12"/>
              <a:gd name="T3" fmla="*/ 0 h 10"/>
              <a:gd name="T4" fmla="*/ 8 w 12"/>
              <a:gd name="T5" fmla="*/ 0 h 10"/>
              <a:gd name="T6" fmla="*/ 6 w 12"/>
              <a:gd name="T7" fmla="*/ 0 h 10"/>
              <a:gd name="T8" fmla="*/ 2 w 12"/>
              <a:gd name="T9" fmla="*/ 4 h 10"/>
              <a:gd name="T10" fmla="*/ 0 w 12"/>
              <a:gd name="T11" fmla="*/ 10 h 10"/>
              <a:gd name="T12" fmla="*/ 2 w 12"/>
              <a:gd name="T13" fmla="*/ 8 h 10"/>
              <a:gd name="T14" fmla="*/ 2 w 12"/>
              <a:gd name="T15" fmla="*/ 8 h 10"/>
              <a:gd name="T16" fmla="*/ 6 w 12"/>
              <a:gd name="T17" fmla="*/ 4 h 10"/>
              <a:gd name="T18" fmla="*/ 8 w 12"/>
              <a:gd name="T19" fmla="*/ 4 h 10"/>
              <a:gd name="T20" fmla="*/ 12 w 12"/>
              <a:gd name="T21" fmla="*/ 0 h 10"/>
              <a:gd name="T22" fmla="*/ 10 w 12"/>
              <a:gd name="T2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10">
                <a:moveTo>
                  <a:pt x="10" y="0"/>
                </a:move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2" y="4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lnTo>
                  <a:pt x="6" y="4"/>
                </a:lnTo>
                <a:lnTo>
                  <a:pt x="8" y="4"/>
                </a:lnTo>
                <a:lnTo>
                  <a:pt x="12" y="0"/>
                </a:lnTo>
                <a:lnTo>
                  <a:pt x="1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911EABA5-0FAD-4BCC-85DE-F0F27F08C029}"/>
              </a:ext>
            </a:extLst>
          </p:cNvPr>
          <p:cNvSpPr>
            <a:spLocks/>
          </p:cNvSpPr>
          <p:nvPr/>
        </p:nvSpPr>
        <p:spPr bwMode="auto">
          <a:xfrm>
            <a:off x="4603200" y="4354461"/>
            <a:ext cx="11330" cy="4856"/>
          </a:xfrm>
          <a:custGeom>
            <a:avLst/>
            <a:gdLst>
              <a:gd name="T0" fmla="*/ 5 w 7"/>
              <a:gd name="T1" fmla="*/ 3 h 3"/>
              <a:gd name="T2" fmla="*/ 7 w 7"/>
              <a:gd name="T3" fmla="*/ 2 h 3"/>
              <a:gd name="T4" fmla="*/ 5 w 7"/>
              <a:gd name="T5" fmla="*/ 0 h 3"/>
              <a:gd name="T6" fmla="*/ 2 w 7"/>
              <a:gd name="T7" fmla="*/ 0 h 3"/>
              <a:gd name="T8" fmla="*/ 2 w 7"/>
              <a:gd name="T9" fmla="*/ 2 h 3"/>
              <a:gd name="T10" fmla="*/ 0 w 7"/>
              <a:gd name="T11" fmla="*/ 3 h 3"/>
              <a:gd name="T12" fmla="*/ 2 w 7"/>
              <a:gd name="T13" fmla="*/ 3 h 3"/>
              <a:gd name="T14" fmla="*/ 5 w 7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3">
                <a:moveTo>
                  <a:pt x="5" y="3"/>
                </a:moveTo>
                <a:lnTo>
                  <a:pt x="7" y="2"/>
                </a:lnTo>
                <a:lnTo>
                  <a:pt x="5" y="0"/>
                </a:lnTo>
                <a:lnTo>
                  <a:pt x="2" y="0"/>
                </a:lnTo>
                <a:lnTo>
                  <a:pt x="2" y="2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2F4F2ECF-EEB3-4AD7-A978-4C296D24C29C}"/>
              </a:ext>
            </a:extLst>
          </p:cNvPr>
          <p:cNvSpPr>
            <a:spLocks/>
          </p:cNvSpPr>
          <p:nvPr/>
        </p:nvSpPr>
        <p:spPr bwMode="auto">
          <a:xfrm>
            <a:off x="4565974" y="4369028"/>
            <a:ext cx="6474" cy="6474"/>
          </a:xfrm>
          <a:custGeom>
            <a:avLst/>
            <a:gdLst>
              <a:gd name="T0" fmla="*/ 2 w 4"/>
              <a:gd name="T1" fmla="*/ 2 h 4"/>
              <a:gd name="T2" fmla="*/ 0 w 4"/>
              <a:gd name="T3" fmla="*/ 4 h 4"/>
              <a:gd name="T4" fmla="*/ 2 w 4"/>
              <a:gd name="T5" fmla="*/ 4 h 4"/>
              <a:gd name="T6" fmla="*/ 4 w 4"/>
              <a:gd name="T7" fmla="*/ 2 h 4"/>
              <a:gd name="T8" fmla="*/ 4 w 4"/>
              <a:gd name="T9" fmla="*/ 0 h 4"/>
              <a:gd name="T10" fmla="*/ 4 w 4"/>
              <a:gd name="T11" fmla="*/ 0 h 4"/>
              <a:gd name="T12" fmla="*/ 2 w 4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">
                <a:moveTo>
                  <a:pt x="2" y="2"/>
                </a:move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F0E06B1A-8122-419C-85F2-CBB367B3D4B6}"/>
              </a:ext>
            </a:extLst>
          </p:cNvPr>
          <p:cNvSpPr>
            <a:spLocks/>
          </p:cNvSpPr>
          <p:nvPr/>
        </p:nvSpPr>
        <p:spPr bwMode="auto">
          <a:xfrm>
            <a:off x="4587015" y="4347987"/>
            <a:ext cx="16186" cy="9711"/>
          </a:xfrm>
          <a:custGeom>
            <a:avLst/>
            <a:gdLst>
              <a:gd name="T0" fmla="*/ 6 w 10"/>
              <a:gd name="T1" fmla="*/ 4 h 6"/>
              <a:gd name="T2" fmla="*/ 6 w 10"/>
              <a:gd name="T3" fmla="*/ 6 h 6"/>
              <a:gd name="T4" fmla="*/ 8 w 10"/>
              <a:gd name="T5" fmla="*/ 4 h 6"/>
              <a:gd name="T6" fmla="*/ 10 w 10"/>
              <a:gd name="T7" fmla="*/ 2 h 6"/>
              <a:gd name="T8" fmla="*/ 8 w 10"/>
              <a:gd name="T9" fmla="*/ 0 h 6"/>
              <a:gd name="T10" fmla="*/ 2 w 10"/>
              <a:gd name="T11" fmla="*/ 2 h 6"/>
              <a:gd name="T12" fmla="*/ 0 w 10"/>
              <a:gd name="T13" fmla="*/ 2 h 6"/>
              <a:gd name="T14" fmla="*/ 0 w 10"/>
              <a:gd name="T15" fmla="*/ 4 h 6"/>
              <a:gd name="T16" fmla="*/ 0 w 10"/>
              <a:gd name="T17" fmla="*/ 4 h 6"/>
              <a:gd name="T18" fmla="*/ 6 w 10"/>
              <a:gd name="T1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6">
                <a:moveTo>
                  <a:pt x="6" y="4"/>
                </a:moveTo>
                <a:lnTo>
                  <a:pt x="6" y="6"/>
                </a:lnTo>
                <a:lnTo>
                  <a:pt x="8" y="4"/>
                </a:lnTo>
                <a:lnTo>
                  <a:pt x="10" y="2"/>
                </a:lnTo>
                <a:lnTo>
                  <a:pt x="8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6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65340127-7C26-46F0-9596-6D5447A25C9F}"/>
              </a:ext>
            </a:extLst>
          </p:cNvPr>
          <p:cNvSpPr>
            <a:spLocks/>
          </p:cNvSpPr>
          <p:nvPr/>
        </p:nvSpPr>
        <p:spPr bwMode="auto">
          <a:xfrm>
            <a:off x="4583778" y="4335039"/>
            <a:ext cx="12948" cy="12948"/>
          </a:xfrm>
          <a:custGeom>
            <a:avLst/>
            <a:gdLst>
              <a:gd name="T0" fmla="*/ 2 w 8"/>
              <a:gd name="T1" fmla="*/ 8 h 8"/>
              <a:gd name="T2" fmla="*/ 4 w 8"/>
              <a:gd name="T3" fmla="*/ 4 h 8"/>
              <a:gd name="T4" fmla="*/ 6 w 8"/>
              <a:gd name="T5" fmla="*/ 4 h 8"/>
              <a:gd name="T6" fmla="*/ 8 w 8"/>
              <a:gd name="T7" fmla="*/ 2 h 8"/>
              <a:gd name="T8" fmla="*/ 6 w 8"/>
              <a:gd name="T9" fmla="*/ 0 h 8"/>
              <a:gd name="T10" fmla="*/ 4 w 8"/>
              <a:gd name="T11" fmla="*/ 2 h 8"/>
              <a:gd name="T12" fmla="*/ 2 w 8"/>
              <a:gd name="T13" fmla="*/ 4 h 8"/>
              <a:gd name="T14" fmla="*/ 0 w 8"/>
              <a:gd name="T15" fmla="*/ 6 h 8"/>
              <a:gd name="T16" fmla="*/ 0 w 8"/>
              <a:gd name="T17" fmla="*/ 8 h 8"/>
              <a:gd name="T18" fmla="*/ 2 w 8"/>
              <a:gd name="T1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8">
                <a:moveTo>
                  <a:pt x="2" y="8"/>
                </a:move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6" y="0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39901CA8-FC58-4521-83DB-560CEFBC46BC}"/>
              </a:ext>
            </a:extLst>
          </p:cNvPr>
          <p:cNvSpPr>
            <a:spLocks/>
          </p:cNvSpPr>
          <p:nvPr/>
        </p:nvSpPr>
        <p:spPr bwMode="auto">
          <a:xfrm>
            <a:off x="3950924" y="4212029"/>
            <a:ext cx="1050441" cy="1100616"/>
          </a:xfrm>
          <a:custGeom>
            <a:avLst/>
            <a:gdLst>
              <a:gd name="T0" fmla="*/ 612 w 649"/>
              <a:gd name="T1" fmla="*/ 172 h 680"/>
              <a:gd name="T2" fmla="*/ 553 w 649"/>
              <a:gd name="T3" fmla="*/ 136 h 680"/>
              <a:gd name="T4" fmla="*/ 529 w 649"/>
              <a:gd name="T5" fmla="*/ 133 h 680"/>
              <a:gd name="T6" fmla="*/ 501 w 649"/>
              <a:gd name="T7" fmla="*/ 131 h 680"/>
              <a:gd name="T8" fmla="*/ 487 w 649"/>
              <a:gd name="T9" fmla="*/ 144 h 680"/>
              <a:gd name="T10" fmla="*/ 474 w 649"/>
              <a:gd name="T11" fmla="*/ 118 h 680"/>
              <a:gd name="T12" fmla="*/ 457 w 649"/>
              <a:gd name="T13" fmla="*/ 106 h 680"/>
              <a:gd name="T14" fmla="*/ 429 w 649"/>
              <a:gd name="T15" fmla="*/ 103 h 680"/>
              <a:gd name="T16" fmla="*/ 405 w 649"/>
              <a:gd name="T17" fmla="*/ 142 h 680"/>
              <a:gd name="T18" fmla="*/ 395 w 649"/>
              <a:gd name="T19" fmla="*/ 121 h 680"/>
              <a:gd name="T20" fmla="*/ 410 w 649"/>
              <a:gd name="T21" fmla="*/ 116 h 680"/>
              <a:gd name="T22" fmla="*/ 403 w 649"/>
              <a:gd name="T23" fmla="*/ 95 h 680"/>
              <a:gd name="T24" fmla="*/ 378 w 649"/>
              <a:gd name="T25" fmla="*/ 103 h 680"/>
              <a:gd name="T26" fmla="*/ 367 w 649"/>
              <a:gd name="T27" fmla="*/ 110 h 680"/>
              <a:gd name="T28" fmla="*/ 397 w 649"/>
              <a:gd name="T29" fmla="*/ 67 h 680"/>
              <a:gd name="T30" fmla="*/ 378 w 649"/>
              <a:gd name="T31" fmla="*/ 28 h 680"/>
              <a:gd name="T32" fmla="*/ 361 w 649"/>
              <a:gd name="T33" fmla="*/ 30 h 680"/>
              <a:gd name="T34" fmla="*/ 339 w 649"/>
              <a:gd name="T35" fmla="*/ 56 h 680"/>
              <a:gd name="T36" fmla="*/ 318 w 649"/>
              <a:gd name="T37" fmla="*/ 43 h 680"/>
              <a:gd name="T38" fmla="*/ 293 w 649"/>
              <a:gd name="T39" fmla="*/ 58 h 680"/>
              <a:gd name="T40" fmla="*/ 261 w 649"/>
              <a:gd name="T41" fmla="*/ 63 h 680"/>
              <a:gd name="T42" fmla="*/ 231 w 649"/>
              <a:gd name="T43" fmla="*/ 52 h 680"/>
              <a:gd name="T44" fmla="*/ 235 w 649"/>
              <a:gd name="T45" fmla="*/ 18 h 680"/>
              <a:gd name="T46" fmla="*/ 220 w 649"/>
              <a:gd name="T47" fmla="*/ 3 h 680"/>
              <a:gd name="T48" fmla="*/ 160 w 649"/>
              <a:gd name="T49" fmla="*/ 20 h 680"/>
              <a:gd name="T50" fmla="*/ 169 w 649"/>
              <a:gd name="T51" fmla="*/ 48 h 680"/>
              <a:gd name="T52" fmla="*/ 131 w 649"/>
              <a:gd name="T53" fmla="*/ 78 h 680"/>
              <a:gd name="T54" fmla="*/ 94 w 649"/>
              <a:gd name="T55" fmla="*/ 60 h 680"/>
              <a:gd name="T56" fmla="*/ 64 w 649"/>
              <a:gd name="T57" fmla="*/ 84 h 680"/>
              <a:gd name="T58" fmla="*/ 60 w 649"/>
              <a:gd name="T59" fmla="*/ 163 h 680"/>
              <a:gd name="T60" fmla="*/ 15 w 649"/>
              <a:gd name="T61" fmla="*/ 178 h 680"/>
              <a:gd name="T62" fmla="*/ 2 w 649"/>
              <a:gd name="T63" fmla="*/ 213 h 680"/>
              <a:gd name="T64" fmla="*/ 35 w 649"/>
              <a:gd name="T65" fmla="*/ 258 h 680"/>
              <a:gd name="T66" fmla="*/ 67 w 649"/>
              <a:gd name="T67" fmla="*/ 275 h 680"/>
              <a:gd name="T68" fmla="*/ 113 w 649"/>
              <a:gd name="T69" fmla="*/ 262 h 680"/>
              <a:gd name="T70" fmla="*/ 143 w 649"/>
              <a:gd name="T71" fmla="*/ 281 h 680"/>
              <a:gd name="T72" fmla="*/ 192 w 649"/>
              <a:gd name="T73" fmla="*/ 309 h 680"/>
              <a:gd name="T74" fmla="*/ 233 w 649"/>
              <a:gd name="T75" fmla="*/ 356 h 680"/>
              <a:gd name="T76" fmla="*/ 273 w 649"/>
              <a:gd name="T77" fmla="*/ 432 h 680"/>
              <a:gd name="T78" fmla="*/ 308 w 649"/>
              <a:gd name="T79" fmla="*/ 466 h 680"/>
              <a:gd name="T80" fmla="*/ 339 w 649"/>
              <a:gd name="T81" fmla="*/ 517 h 680"/>
              <a:gd name="T82" fmla="*/ 352 w 649"/>
              <a:gd name="T83" fmla="*/ 554 h 680"/>
              <a:gd name="T84" fmla="*/ 322 w 649"/>
              <a:gd name="T85" fmla="*/ 579 h 680"/>
              <a:gd name="T86" fmla="*/ 295 w 649"/>
              <a:gd name="T87" fmla="*/ 610 h 680"/>
              <a:gd name="T88" fmla="*/ 331 w 649"/>
              <a:gd name="T89" fmla="*/ 627 h 680"/>
              <a:gd name="T90" fmla="*/ 365 w 649"/>
              <a:gd name="T91" fmla="*/ 668 h 680"/>
              <a:gd name="T92" fmla="*/ 382 w 649"/>
              <a:gd name="T93" fmla="*/ 642 h 680"/>
              <a:gd name="T94" fmla="*/ 397 w 649"/>
              <a:gd name="T95" fmla="*/ 620 h 680"/>
              <a:gd name="T96" fmla="*/ 408 w 649"/>
              <a:gd name="T97" fmla="*/ 614 h 680"/>
              <a:gd name="T98" fmla="*/ 386 w 649"/>
              <a:gd name="T99" fmla="*/ 642 h 680"/>
              <a:gd name="T100" fmla="*/ 433 w 649"/>
              <a:gd name="T101" fmla="*/ 577 h 680"/>
              <a:gd name="T102" fmla="*/ 435 w 649"/>
              <a:gd name="T103" fmla="*/ 550 h 680"/>
              <a:gd name="T104" fmla="*/ 438 w 649"/>
              <a:gd name="T105" fmla="*/ 522 h 680"/>
              <a:gd name="T106" fmla="*/ 484 w 649"/>
              <a:gd name="T107" fmla="*/ 494 h 680"/>
              <a:gd name="T108" fmla="*/ 502 w 649"/>
              <a:gd name="T109" fmla="*/ 475 h 680"/>
              <a:gd name="T110" fmla="*/ 518 w 649"/>
              <a:gd name="T111" fmla="*/ 472 h 680"/>
              <a:gd name="T112" fmla="*/ 548 w 649"/>
              <a:gd name="T113" fmla="*/ 466 h 680"/>
              <a:gd name="T114" fmla="*/ 563 w 649"/>
              <a:gd name="T115" fmla="*/ 434 h 680"/>
              <a:gd name="T116" fmla="*/ 583 w 649"/>
              <a:gd name="T117" fmla="*/ 374 h 680"/>
              <a:gd name="T118" fmla="*/ 583 w 649"/>
              <a:gd name="T119" fmla="*/ 316 h 680"/>
              <a:gd name="T120" fmla="*/ 587 w 649"/>
              <a:gd name="T121" fmla="*/ 299 h 680"/>
              <a:gd name="T122" fmla="*/ 606 w 649"/>
              <a:gd name="T123" fmla="*/ 284 h 680"/>
              <a:gd name="T124" fmla="*/ 647 w 649"/>
              <a:gd name="T125" fmla="*/ 228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9" h="680">
                <a:moveTo>
                  <a:pt x="649" y="215"/>
                </a:moveTo>
                <a:lnTo>
                  <a:pt x="649" y="206"/>
                </a:lnTo>
                <a:lnTo>
                  <a:pt x="647" y="206"/>
                </a:lnTo>
                <a:lnTo>
                  <a:pt x="647" y="200"/>
                </a:lnTo>
                <a:lnTo>
                  <a:pt x="642" y="189"/>
                </a:lnTo>
                <a:lnTo>
                  <a:pt x="642" y="183"/>
                </a:lnTo>
                <a:lnTo>
                  <a:pt x="640" y="180"/>
                </a:lnTo>
                <a:lnTo>
                  <a:pt x="629" y="174"/>
                </a:lnTo>
                <a:lnTo>
                  <a:pt x="623" y="174"/>
                </a:lnTo>
                <a:lnTo>
                  <a:pt x="619" y="176"/>
                </a:lnTo>
                <a:lnTo>
                  <a:pt x="615" y="172"/>
                </a:lnTo>
                <a:lnTo>
                  <a:pt x="612" y="172"/>
                </a:lnTo>
                <a:lnTo>
                  <a:pt x="608" y="166"/>
                </a:lnTo>
                <a:lnTo>
                  <a:pt x="604" y="165"/>
                </a:lnTo>
                <a:lnTo>
                  <a:pt x="600" y="165"/>
                </a:lnTo>
                <a:lnTo>
                  <a:pt x="593" y="157"/>
                </a:lnTo>
                <a:lnTo>
                  <a:pt x="587" y="148"/>
                </a:lnTo>
                <a:lnTo>
                  <a:pt x="583" y="148"/>
                </a:lnTo>
                <a:lnTo>
                  <a:pt x="580" y="144"/>
                </a:lnTo>
                <a:lnTo>
                  <a:pt x="576" y="144"/>
                </a:lnTo>
                <a:lnTo>
                  <a:pt x="566" y="136"/>
                </a:lnTo>
                <a:lnTo>
                  <a:pt x="561" y="136"/>
                </a:lnTo>
                <a:lnTo>
                  <a:pt x="557" y="135"/>
                </a:lnTo>
                <a:lnTo>
                  <a:pt x="553" y="136"/>
                </a:lnTo>
                <a:lnTo>
                  <a:pt x="550" y="136"/>
                </a:lnTo>
                <a:lnTo>
                  <a:pt x="546" y="135"/>
                </a:lnTo>
                <a:lnTo>
                  <a:pt x="542" y="136"/>
                </a:lnTo>
                <a:lnTo>
                  <a:pt x="542" y="138"/>
                </a:lnTo>
                <a:lnTo>
                  <a:pt x="540" y="136"/>
                </a:lnTo>
                <a:lnTo>
                  <a:pt x="534" y="133"/>
                </a:lnTo>
                <a:lnTo>
                  <a:pt x="534" y="135"/>
                </a:lnTo>
                <a:lnTo>
                  <a:pt x="533" y="133"/>
                </a:lnTo>
                <a:lnTo>
                  <a:pt x="531" y="135"/>
                </a:lnTo>
                <a:lnTo>
                  <a:pt x="531" y="136"/>
                </a:lnTo>
                <a:lnTo>
                  <a:pt x="529" y="135"/>
                </a:lnTo>
                <a:lnTo>
                  <a:pt x="529" y="133"/>
                </a:lnTo>
                <a:lnTo>
                  <a:pt x="527" y="133"/>
                </a:lnTo>
                <a:lnTo>
                  <a:pt x="527" y="135"/>
                </a:lnTo>
                <a:lnTo>
                  <a:pt x="527" y="135"/>
                </a:lnTo>
                <a:lnTo>
                  <a:pt x="521" y="133"/>
                </a:lnTo>
                <a:lnTo>
                  <a:pt x="519" y="133"/>
                </a:lnTo>
                <a:lnTo>
                  <a:pt x="516" y="133"/>
                </a:lnTo>
                <a:lnTo>
                  <a:pt x="506" y="127"/>
                </a:lnTo>
                <a:lnTo>
                  <a:pt x="502" y="129"/>
                </a:lnTo>
                <a:lnTo>
                  <a:pt x="502" y="129"/>
                </a:lnTo>
                <a:lnTo>
                  <a:pt x="502" y="131"/>
                </a:lnTo>
                <a:lnTo>
                  <a:pt x="502" y="133"/>
                </a:lnTo>
                <a:lnTo>
                  <a:pt x="501" y="131"/>
                </a:lnTo>
                <a:lnTo>
                  <a:pt x="501" y="131"/>
                </a:lnTo>
                <a:lnTo>
                  <a:pt x="499" y="133"/>
                </a:lnTo>
                <a:lnTo>
                  <a:pt x="497" y="135"/>
                </a:lnTo>
                <a:lnTo>
                  <a:pt x="495" y="136"/>
                </a:lnTo>
                <a:lnTo>
                  <a:pt x="495" y="140"/>
                </a:lnTo>
                <a:lnTo>
                  <a:pt x="493" y="136"/>
                </a:lnTo>
                <a:lnTo>
                  <a:pt x="491" y="135"/>
                </a:lnTo>
                <a:lnTo>
                  <a:pt x="489" y="135"/>
                </a:lnTo>
                <a:lnTo>
                  <a:pt x="491" y="138"/>
                </a:lnTo>
                <a:lnTo>
                  <a:pt x="487" y="144"/>
                </a:lnTo>
                <a:lnTo>
                  <a:pt x="487" y="148"/>
                </a:lnTo>
                <a:lnTo>
                  <a:pt x="487" y="144"/>
                </a:lnTo>
                <a:lnTo>
                  <a:pt x="487" y="140"/>
                </a:lnTo>
                <a:lnTo>
                  <a:pt x="487" y="136"/>
                </a:lnTo>
                <a:lnTo>
                  <a:pt x="489" y="131"/>
                </a:lnTo>
                <a:lnTo>
                  <a:pt x="491" y="129"/>
                </a:lnTo>
                <a:lnTo>
                  <a:pt x="489" y="129"/>
                </a:lnTo>
                <a:lnTo>
                  <a:pt x="487" y="127"/>
                </a:lnTo>
                <a:lnTo>
                  <a:pt x="489" y="123"/>
                </a:lnTo>
                <a:lnTo>
                  <a:pt x="486" y="120"/>
                </a:lnTo>
                <a:lnTo>
                  <a:pt x="484" y="116"/>
                </a:lnTo>
                <a:lnTo>
                  <a:pt x="480" y="116"/>
                </a:lnTo>
                <a:lnTo>
                  <a:pt x="476" y="114"/>
                </a:lnTo>
                <a:lnTo>
                  <a:pt x="474" y="118"/>
                </a:lnTo>
                <a:lnTo>
                  <a:pt x="472" y="118"/>
                </a:lnTo>
                <a:lnTo>
                  <a:pt x="470" y="116"/>
                </a:lnTo>
                <a:lnTo>
                  <a:pt x="470" y="116"/>
                </a:lnTo>
                <a:lnTo>
                  <a:pt x="469" y="112"/>
                </a:lnTo>
                <a:lnTo>
                  <a:pt x="467" y="110"/>
                </a:lnTo>
                <a:lnTo>
                  <a:pt x="465" y="112"/>
                </a:lnTo>
                <a:lnTo>
                  <a:pt x="463" y="110"/>
                </a:lnTo>
                <a:lnTo>
                  <a:pt x="461" y="108"/>
                </a:lnTo>
                <a:lnTo>
                  <a:pt x="459" y="110"/>
                </a:lnTo>
                <a:lnTo>
                  <a:pt x="459" y="108"/>
                </a:lnTo>
                <a:lnTo>
                  <a:pt x="457" y="108"/>
                </a:lnTo>
                <a:lnTo>
                  <a:pt x="457" y="106"/>
                </a:lnTo>
                <a:lnTo>
                  <a:pt x="453" y="106"/>
                </a:lnTo>
                <a:lnTo>
                  <a:pt x="452" y="105"/>
                </a:lnTo>
                <a:lnTo>
                  <a:pt x="446" y="103"/>
                </a:lnTo>
                <a:lnTo>
                  <a:pt x="444" y="103"/>
                </a:lnTo>
                <a:lnTo>
                  <a:pt x="444" y="105"/>
                </a:lnTo>
                <a:lnTo>
                  <a:pt x="440" y="101"/>
                </a:lnTo>
                <a:lnTo>
                  <a:pt x="438" y="103"/>
                </a:lnTo>
                <a:lnTo>
                  <a:pt x="438" y="105"/>
                </a:lnTo>
                <a:lnTo>
                  <a:pt x="437" y="105"/>
                </a:lnTo>
                <a:lnTo>
                  <a:pt x="437" y="103"/>
                </a:lnTo>
                <a:lnTo>
                  <a:pt x="431" y="101"/>
                </a:lnTo>
                <a:lnTo>
                  <a:pt x="429" y="103"/>
                </a:lnTo>
                <a:lnTo>
                  <a:pt x="427" y="106"/>
                </a:lnTo>
                <a:lnTo>
                  <a:pt x="427" y="108"/>
                </a:lnTo>
                <a:lnTo>
                  <a:pt x="423" y="112"/>
                </a:lnTo>
                <a:lnTo>
                  <a:pt x="420" y="114"/>
                </a:lnTo>
                <a:lnTo>
                  <a:pt x="412" y="118"/>
                </a:lnTo>
                <a:lnTo>
                  <a:pt x="410" y="121"/>
                </a:lnTo>
                <a:lnTo>
                  <a:pt x="408" y="127"/>
                </a:lnTo>
                <a:lnTo>
                  <a:pt x="408" y="131"/>
                </a:lnTo>
                <a:lnTo>
                  <a:pt x="406" y="133"/>
                </a:lnTo>
                <a:lnTo>
                  <a:pt x="403" y="136"/>
                </a:lnTo>
                <a:lnTo>
                  <a:pt x="403" y="138"/>
                </a:lnTo>
                <a:lnTo>
                  <a:pt x="405" y="142"/>
                </a:lnTo>
                <a:lnTo>
                  <a:pt x="403" y="148"/>
                </a:lnTo>
                <a:lnTo>
                  <a:pt x="403" y="144"/>
                </a:lnTo>
                <a:lnTo>
                  <a:pt x="401" y="140"/>
                </a:lnTo>
                <a:lnTo>
                  <a:pt x="401" y="138"/>
                </a:lnTo>
                <a:lnTo>
                  <a:pt x="403" y="135"/>
                </a:lnTo>
                <a:lnTo>
                  <a:pt x="405" y="133"/>
                </a:lnTo>
                <a:lnTo>
                  <a:pt x="405" y="129"/>
                </a:lnTo>
                <a:lnTo>
                  <a:pt x="406" y="123"/>
                </a:lnTo>
                <a:lnTo>
                  <a:pt x="406" y="121"/>
                </a:lnTo>
                <a:lnTo>
                  <a:pt x="405" y="121"/>
                </a:lnTo>
                <a:lnTo>
                  <a:pt x="399" y="123"/>
                </a:lnTo>
                <a:lnTo>
                  <a:pt x="395" y="121"/>
                </a:lnTo>
                <a:lnTo>
                  <a:pt x="391" y="123"/>
                </a:lnTo>
                <a:lnTo>
                  <a:pt x="389" y="123"/>
                </a:lnTo>
                <a:lnTo>
                  <a:pt x="388" y="121"/>
                </a:lnTo>
                <a:lnTo>
                  <a:pt x="389" y="121"/>
                </a:lnTo>
                <a:lnTo>
                  <a:pt x="391" y="120"/>
                </a:lnTo>
                <a:lnTo>
                  <a:pt x="395" y="120"/>
                </a:lnTo>
                <a:lnTo>
                  <a:pt x="401" y="120"/>
                </a:lnTo>
                <a:lnTo>
                  <a:pt x="403" y="120"/>
                </a:lnTo>
                <a:lnTo>
                  <a:pt x="405" y="116"/>
                </a:lnTo>
                <a:lnTo>
                  <a:pt x="406" y="116"/>
                </a:lnTo>
                <a:lnTo>
                  <a:pt x="408" y="118"/>
                </a:lnTo>
                <a:lnTo>
                  <a:pt x="410" y="116"/>
                </a:lnTo>
                <a:lnTo>
                  <a:pt x="412" y="116"/>
                </a:lnTo>
                <a:lnTo>
                  <a:pt x="418" y="114"/>
                </a:lnTo>
                <a:lnTo>
                  <a:pt x="418" y="110"/>
                </a:lnTo>
                <a:lnTo>
                  <a:pt x="421" y="105"/>
                </a:lnTo>
                <a:lnTo>
                  <a:pt x="421" y="101"/>
                </a:lnTo>
                <a:lnTo>
                  <a:pt x="423" y="99"/>
                </a:lnTo>
                <a:lnTo>
                  <a:pt x="423" y="95"/>
                </a:lnTo>
                <a:lnTo>
                  <a:pt x="420" y="95"/>
                </a:lnTo>
                <a:lnTo>
                  <a:pt x="416" y="91"/>
                </a:lnTo>
                <a:lnTo>
                  <a:pt x="412" y="91"/>
                </a:lnTo>
                <a:lnTo>
                  <a:pt x="408" y="95"/>
                </a:lnTo>
                <a:lnTo>
                  <a:pt x="403" y="95"/>
                </a:lnTo>
                <a:lnTo>
                  <a:pt x="397" y="93"/>
                </a:lnTo>
                <a:lnTo>
                  <a:pt x="391" y="91"/>
                </a:lnTo>
                <a:lnTo>
                  <a:pt x="388" y="97"/>
                </a:lnTo>
                <a:lnTo>
                  <a:pt x="388" y="99"/>
                </a:lnTo>
                <a:lnTo>
                  <a:pt x="388" y="99"/>
                </a:lnTo>
                <a:lnTo>
                  <a:pt x="389" y="101"/>
                </a:lnTo>
                <a:lnTo>
                  <a:pt x="388" y="101"/>
                </a:lnTo>
                <a:lnTo>
                  <a:pt x="386" y="103"/>
                </a:lnTo>
                <a:lnTo>
                  <a:pt x="386" y="105"/>
                </a:lnTo>
                <a:lnTo>
                  <a:pt x="384" y="103"/>
                </a:lnTo>
                <a:lnTo>
                  <a:pt x="382" y="103"/>
                </a:lnTo>
                <a:lnTo>
                  <a:pt x="378" y="103"/>
                </a:lnTo>
                <a:lnTo>
                  <a:pt x="374" y="108"/>
                </a:lnTo>
                <a:lnTo>
                  <a:pt x="371" y="114"/>
                </a:lnTo>
                <a:lnTo>
                  <a:pt x="374" y="110"/>
                </a:lnTo>
                <a:lnTo>
                  <a:pt x="374" y="106"/>
                </a:lnTo>
                <a:lnTo>
                  <a:pt x="374" y="105"/>
                </a:lnTo>
                <a:lnTo>
                  <a:pt x="374" y="101"/>
                </a:lnTo>
                <a:lnTo>
                  <a:pt x="373" y="101"/>
                </a:lnTo>
                <a:lnTo>
                  <a:pt x="371" y="105"/>
                </a:lnTo>
                <a:lnTo>
                  <a:pt x="369" y="108"/>
                </a:lnTo>
                <a:lnTo>
                  <a:pt x="367" y="112"/>
                </a:lnTo>
                <a:lnTo>
                  <a:pt x="363" y="114"/>
                </a:lnTo>
                <a:lnTo>
                  <a:pt x="367" y="110"/>
                </a:lnTo>
                <a:lnTo>
                  <a:pt x="367" y="105"/>
                </a:lnTo>
                <a:lnTo>
                  <a:pt x="373" y="99"/>
                </a:lnTo>
                <a:lnTo>
                  <a:pt x="374" y="93"/>
                </a:lnTo>
                <a:lnTo>
                  <a:pt x="376" y="90"/>
                </a:lnTo>
                <a:lnTo>
                  <a:pt x="380" y="88"/>
                </a:lnTo>
                <a:lnTo>
                  <a:pt x="384" y="86"/>
                </a:lnTo>
                <a:lnTo>
                  <a:pt x="386" y="84"/>
                </a:lnTo>
                <a:lnTo>
                  <a:pt x="388" y="80"/>
                </a:lnTo>
                <a:lnTo>
                  <a:pt x="397" y="73"/>
                </a:lnTo>
                <a:lnTo>
                  <a:pt x="397" y="71"/>
                </a:lnTo>
                <a:lnTo>
                  <a:pt x="399" y="69"/>
                </a:lnTo>
                <a:lnTo>
                  <a:pt x="397" y="67"/>
                </a:lnTo>
                <a:lnTo>
                  <a:pt x="397" y="65"/>
                </a:lnTo>
                <a:lnTo>
                  <a:pt x="399" y="63"/>
                </a:lnTo>
                <a:lnTo>
                  <a:pt x="399" y="62"/>
                </a:lnTo>
                <a:lnTo>
                  <a:pt x="395" y="58"/>
                </a:lnTo>
                <a:lnTo>
                  <a:pt x="391" y="60"/>
                </a:lnTo>
                <a:lnTo>
                  <a:pt x="391" y="60"/>
                </a:lnTo>
                <a:lnTo>
                  <a:pt x="389" y="58"/>
                </a:lnTo>
                <a:lnTo>
                  <a:pt x="388" y="50"/>
                </a:lnTo>
                <a:lnTo>
                  <a:pt x="384" y="43"/>
                </a:lnTo>
                <a:lnTo>
                  <a:pt x="380" y="37"/>
                </a:lnTo>
                <a:lnTo>
                  <a:pt x="378" y="32"/>
                </a:lnTo>
                <a:lnTo>
                  <a:pt x="378" y="28"/>
                </a:lnTo>
                <a:lnTo>
                  <a:pt x="376" y="24"/>
                </a:lnTo>
                <a:lnTo>
                  <a:pt x="376" y="22"/>
                </a:lnTo>
                <a:lnTo>
                  <a:pt x="374" y="20"/>
                </a:lnTo>
                <a:lnTo>
                  <a:pt x="373" y="15"/>
                </a:lnTo>
                <a:lnTo>
                  <a:pt x="373" y="17"/>
                </a:lnTo>
                <a:lnTo>
                  <a:pt x="373" y="18"/>
                </a:lnTo>
                <a:lnTo>
                  <a:pt x="371" y="20"/>
                </a:lnTo>
                <a:lnTo>
                  <a:pt x="367" y="24"/>
                </a:lnTo>
                <a:lnTo>
                  <a:pt x="367" y="22"/>
                </a:lnTo>
                <a:lnTo>
                  <a:pt x="367" y="24"/>
                </a:lnTo>
                <a:lnTo>
                  <a:pt x="365" y="26"/>
                </a:lnTo>
                <a:lnTo>
                  <a:pt x="361" y="30"/>
                </a:lnTo>
                <a:lnTo>
                  <a:pt x="357" y="35"/>
                </a:lnTo>
                <a:lnTo>
                  <a:pt x="357" y="39"/>
                </a:lnTo>
                <a:lnTo>
                  <a:pt x="354" y="47"/>
                </a:lnTo>
                <a:lnTo>
                  <a:pt x="352" y="50"/>
                </a:lnTo>
                <a:lnTo>
                  <a:pt x="350" y="54"/>
                </a:lnTo>
                <a:lnTo>
                  <a:pt x="346" y="54"/>
                </a:lnTo>
                <a:lnTo>
                  <a:pt x="344" y="56"/>
                </a:lnTo>
                <a:lnTo>
                  <a:pt x="344" y="58"/>
                </a:lnTo>
                <a:lnTo>
                  <a:pt x="340" y="60"/>
                </a:lnTo>
                <a:lnTo>
                  <a:pt x="339" y="60"/>
                </a:lnTo>
                <a:lnTo>
                  <a:pt x="339" y="56"/>
                </a:lnTo>
                <a:lnTo>
                  <a:pt x="339" y="56"/>
                </a:lnTo>
                <a:lnTo>
                  <a:pt x="337" y="54"/>
                </a:lnTo>
                <a:lnTo>
                  <a:pt x="335" y="54"/>
                </a:lnTo>
                <a:lnTo>
                  <a:pt x="333" y="54"/>
                </a:lnTo>
                <a:lnTo>
                  <a:pt x="331" y="56"/>
                </a:lnTo>
                <a:lnTo>
                  <a:pt x="329" y="56"/>
                </a:lnTo>
                <a:lnTo>
                  <a:pt x="327" y="54"/>
                </a:lnTo>
                <a:lnTo>
                  <a:pt x="327" y="52"/>
                </a:lnTo>
                <a:lnTo>
                  <a:pt x="325" y="50"/>
                </a:lnTo>
                <a:lnTo>
                  <a:pt x="324" y="48"/>
                </a:lnTo>
                <a:lnTo>
                  <a:pt x="324" y="47"/>
                </a:lnTo>
                <a:lnTo>
                  <a:pt x="322" y="47"/>
                </a:lnTo>
                <a:lnTo>
                  <a:pt x="318" y="43"/>
                </a:lnTo>
                <a:lnTo>
                  <a:pt x="314" y="43"/>
                </a:lnTo>
                <a:lnTo>
                  <a:pt x="310" y="45"/>
                </a:lnTo>
                <a:lnTo>
                  <a:pt x="305" y="45"/>
                </a:lnTo>
                <a:lnTo>
                  <a:pt x="301" y="45"/>
                </a:lnTo>
                <a:lnTo>
                  <a:pt x="297" y="47"/>
                </a:lnTo>
                <a:lnTo>
                  <a:pt x="297" y="48"/>
                </a:lnTo>
                <a:lnTo>
                  <a:pt x="299" y="52"/>
                </a:lnTo>
                <a:lnTo>
                  <a:pt x="301" y="54"/>
                </a:lnTo>
                <a:lnTo>
                  <a:pt x="303" y="58"/>
                </a:lnTo>
                <a:lnTo>
                  <a:pt x="301" y="58"/>
                </a:lnTo>
                <a:lnTo>
                  <a:pt x="299" y="58"/>
                </a:lnTo>
                <a:lnTo>
                  <a:pt x="293" y="58"/>
                </a:lnTo>
                <a:lnTo>
                  <a:pt x="293" y="56"/>
                </a:lnTo>
                <a:lnTo>
                  <a:pt x="292" y="56"/>
                </a:lnTo>
                <a:lnTo>
                  <a:pt x="292" y="56"/>
                </a:lnTo>
                <a:lnTo>
                  <a:pt x="292" y="56"/>
                </a:lnTo>
                <a:lnTo>
                  <a:pt x="286" y="56"/>
                </a:lnTo>
                <a:lnTo>
                  <a:pt x="284" y="58"/>
                </a:lnTo>
                <a:lnTo>
                  <a:pt x="282" y="56"/>
                </a:lnTo>
                <a:lnTo>
                  <a:pt x="276" y="56"/>
                </a:lnTo>
                <a:lnTo>
                  <a:pt x="275" y="58"/>
                </a:lnTo>
                <a:lnTo>
                  <a:pt x="271" y="63"/>
                </a:lnTo>
                <a:lnTo>
                  <a:pt x="265" y="62"/>
                </a:lnTo>
                <a:lnTo>
                  <a:pt x="261" y="63"/>
                </a:lnTo>
                <a:lnTo>
                  <a:pt x="261" y="65"/>
                </a:lnTo>
                <a:lnTo>
                  <a:pt x="260" y="67"/>
                </a:lnTo>
                <a:lnTo>
                  <a:pt x="256" y="69"/>
                </a:lnTo>
                <a:lnTo>
                  <a:pt x="254" y="67"/>
                </a:lnTo>
                <a:lnTo>
                  <a:pt x="252" y="67"/>
                </a:lnTo>
                <a:lnTo>
                  <a:pt x="250" y="71"/>
                </a:lnTo>
                <a:lnTo>
                  <a:pt x="248" y="69"/>
                </a:lnTo>
                <a:lnTo>
                  <a:pt x="241" y="63"/>
                </a:lnTo>
                <a:lnTo>
                  <a:pt x="239" y="62"/>
                </a:lnTo>
                <a:lnTo>
                  <a:pt x="239" y="58"/>
                </a:lnTo>
                <a:lnTo>
                  <a:pt x="235" y="54"/>
                </a:lnTo>
                <a:lnTo>
                  <a:pt x="231" y="52"/>
                </a:lnTo>
                <a:lnTo>
                  <a:pt x="231" y="48"/>
                </a:lnTo>
                <a:lnTo>
                  <a:pt x="231" y="47"/>
                </a:lnTo>
                <a:lnTo>
                  <a:pt x="231" y="45"/>
                </a:lnTo>
                <a:lnTo>
                  <a:pt x="231" y="41"/>
                </a:lnTo>
                <a:lnTo>
                  <a:pt x="233" y="39"/>
                </a:lnTo>
                <a:lnTo>
                  <a:pt x="233" y="35"/>
                </a:lnTo>
                <a:lnTo>
                  <a:pt x="235" y="30"/>
                </a:lnTo>
                <a:lnTo>
                  <a:pt x="237" y="26"/>
                </a:lnTo>
                <a:lnTo>
                  <a:pt x="241" y="22"/>
                </a:lnTo>
                <a:lnTo>
                  <a:pt x="241" y="20"/>
                </a:lnTo>
                <a:lnTo>
                  <a:pt x="237" y="20"/>
                </a:lnTo>
                <a:lnTo>
                  <a:pt x="235" y="18"/>
                </a:lnTo>
                <a:lnTo>
                  <a:pt x="235" y="15"/>
                </a:lnTo>
                <a:lnTo>
                  <a:pt x="231" y="15"/>
                </a:lnTo>
                <a:lnTo>
                  <a:pt x="227" y="15"/>
                </a:lnTo>
                <a:lnTo>
                  <a:pt x="229" y="13"/>
                </a:lnTo>
                <a:lnTo>
                  <a:pt x="231" y="9"/>
                </a:lnTo>
                <a:lnTo>
                  <a:pt x="231" y="5"/>
                </a:lnTo>
                <a:lnTo>
                  <a:pt x="229" y="2"/>
                </a:lnTo>
                <a:lnTo>
                  <a:pt x="226" y="2"/>
                </a:lnTo>
                <a:lnTo>
                  <a:pt x="224" y="2"/>
                </a:lnTo>
                <a:lnTo>
                  <a:pt x="222" y="0"/>
                </a:lnTo>
                <a:lnTo>
                  <a:pt x="220" y="0"/>
                </a:lnTo>
                <a:lnTo>
                  <a:pt x="220" y="3"/>
                </a:lnTo>
                <a:lnTo>
                  <a:pt x="218" y="7"/>
                </a:lnTo>
                <a:lnTo>
                  <a:pt x="211" y="13"/>
                </a:lnTo>
                <a:lnTo>
                  <a:pt x="205" y="15"/>
                </a:lnTo>
                <a:lnTo>
                  <a:pt x="197" y="17"/>
                </a:lnTo>
                <a:lnTo>
                  <a:pt x="195" y="17"/>
                </a:lnTo>
                <a:lnTo>
                  <a:pt x="190" y="17"/>
                </a:lnTo>
                <a:lnTo>
                  <a:pt x="184" y="20"/>
                </a:lnTo>
                <a:lnTo>
                  <a:pt x="179" y="22"/>
                </a:lnTo>
                <a:lnTo>
                  <a:pt x="179" y="22"/>
                </a:lnTo>
                <a:lnTo>
                  <a:pt x="171" y="22"/>
                </a:lnTo>
                <a:lnTo>
                  <a:pt x="165" y="22"/>
                </a:lnTo>
                <a:lnTo>
                  <a:pt x="160" y="20"/>
                </a:lnTo>
                <a:lnTo>
                  <a:pt x="154" y="18"/>
                </a:lnTo>
                <a:lnTo>
                  <a:pt x="150" y="18"/>
                </a:lnTo>
                <a:lnTo>
                  <a:pt x="152" y="22"/>
                </a:lnTo>
                <a:lnTo>
                  <a:pt x="156" y="24"/>
                </a:lnTo>
                <a:lnTo>
                  <a:pt x="158" y="26"/>
                </a:lnTo>
                <a:lnTo>
                  <a:pt x="160" y="30"/>
                </a:lnTo>
                <a:lnTo>
                  <a:pt x="156" y="37"/>
                </a:lnTo>
                <a:lnTo>
                  <a:pt x="156" y="39"/>
                </a:lnTo>
                <a:lnTo>
                  <a:pt x="158" y="41"/>
                </a:lnTo>
                <a:lnTo>
                  <a:pt x="156" y="47"/>
                </a:lnTo>
                <a:lnTo>
                  <a:pt x="163" y="48"/>
                </a:lnTo>
                <a:lnTo>
                  <a:pt x="169" y="48"/>
                </a:lnTo>
                <a:lnTo>
                  <a:pt x="175" y="48"/>
                </a:lnTo>
                <a:lnTo>
                  <a:pt x="175" y="52"/>
                </a:lnTo>
                <a:lnTo>
                  <a:pt x="171" y="54"/>
                </a:lnTo>
                <a:lnTo>
                  <a:pt x="163" y="56"/>
                </a:lnTo>
                <a:lnTo>
                  <a:pt x="162" y="56"/>
                </a:lnTo>
                <a:lnTo>
                  <a:pt x="160" y="58"/>
                </a:lnTo>
                <a:lnTo>
                  <a:pt x="158" y="63"/>
                </a:lnTo>
                <a:lnTo>
                  <a:pt x="150" y="67"/>
                </a:lnTo>
                <a:lnTo>
                  <a:pt x="147" y="71"/>
                </a:lnTo>
                <a:lnTo>
                  <a:pt x="141" y="75"/>
                </a:lnTo>
                <a:lnTo>
                  <a:pt x="137" y="78"/>
                </a:lnTo>
                <a:lnTo>
                  <a:pt x="131" y="78"/>
                </a:lnTo>
                <a:lnTo>
                  <a:pt x="128" y="78"/>
                </a:lnTo>
                <a:lnTo>
                  <a:pt x="120" y="73"/>
                </a:lnTo>
                <a:lnTo>
                  <a:pt x="115" y="69"/>
                </a:lnTo>
                <a:lnTo>
                  <a:pt x="109" y="69"/>
                </a:lnTo>
                <a:lnTo>
                  <a:pt x="109" y="65"/>
                </a:lnTo>
                <a:lnTo>
                  <a:pt x="109" y="62"/>
                </a:lnTo>
                <a:lnTo>
                  <a:pt x="107" y="58"/>
                </a:lnTo>
                <a:lnTo>
                  <a:pt x="105" y="56"/>
                </a:lnTo>
                <a:lnTo>
                  <a:pt x="101" y="56"/>
                </a:lnTo>
                <a:lnTo>
                  <a:pt x="98" y="60"/>
                </a:lnTo>
                <a:lnTo>
                  <a:pt x="96" y="60"/>
                </a:lnTo>
                <a:lnTo>
                  <a:pt x="94" y="60"/>
                </a:lnTo>
                <a:lnTo>
                  <a:pt x="90" y="60"/>
                </a:lnTo>
                <a:lnTo>
                  <a:pt x="88" y="62"/>
                </a:lnTo>
                <a:lnTo>
                  <a:pt x="69" y="62"/>
                </a:lnTo>
                <a:lnTo>
                  <a:pt x="69" y="67"/>
                </a:lnTo>
                <a:lnTo>
                  <a:pt x="69" y="71"/>
                </a:lnTo>
                <a:lnTo>
                  <a:pt x="77" y="73"/>
                </a:lnTo>
                <a:lnTo>
                  <a:pt x="79" y="76"/>
                </a:lnTo>
                <a:lnTo>
                  <a:pt x="77" y="78"/>
                </a:lnTo>
                <a:lnTo>
                  <a:pt x="79" y="80"/>
                </a:lnTo>
                <a:lnTo>
                  <a:pt x="79" y="84"/>
                </a:lnTo>
                <a:lnTo>
                  <a:pt x="75" y="80"/>
                </a:lnTo>
                <a:lnTo>
                  <a:pt x="64" y="84"/>
                </a:lnTo>
                <a:lnTo>
                  <a:pt x="64" y="93"/>
                </a:lnTo>
                <a:lnTo>
                  <a:pt x="66" y="97"/>
                </a:lnTo>
                <a:lnTo>
                  <a:pt x="73" y="103"/>
                </a:lnTo>
                <a:lnTo>
                  <a:pt x="77" y="108"/>
                </a:lnTo>
                <a:lnTo>
                  <a:pt x="77" y="114"/>
                </a:lnTo>
                <a:lnTo>
                  <a:pt x="77" y="118"/>
                </a:lnTo>
                <a:lnTo>
                  <a:pt x="67" y="151"/>
                </a:lnTo>
                <a:lnTo>
                  <a:pt x="64" y="161"/>
                </a:lnTo>
                <a:lnTo>
                  <a:pt x="64" y="163"/>
                </a:lnTo>
                <a:lnTo>
                  <a:pt x="64" y="165"/>
                </a:lnTo>
                <a:lnTo>
                  <a:pt x="60" y="165"/>
                </a:lnTo>
                <a:lnTo>
                  <a:pt x="60" y="163"/>
                </a:lnTo>
                <a:lnTo>
                  <a:pt x="56" y="161"/>
                </a:lnTo>
                <a:lnTo>
                  <a:pt x="54" y="161"/>
                </a:lnTo>
                <a:lnTo>
                  <a:pt x="52" y="161"/>
                </a:lnTo>
                <a:lnTo>
                  <a:pt x="50" y="161"/>
                </a:lnTo>
                <a:lnTo>
                  <a:pt x="49" y="163"/>
                </a:lnTo>
                <a:lnTo>
                  <a:pt x="37" y="166"/>
                </a:lnTo>
                <a:lnTo>
                  <a:pt x="30" y="168"/>
                </a:lnTo>
                <a:lnTo>
                  <a:pt x="28" y="170"/>
                </a:lnTo>
                <a:lnTo>
                  <a:pt x="26" y="170"/>
                </a:lnTo>
                <a:lnTo>
                  <a:pt x="22" y="174"/>
                </a:lnTo>
                <a:lnTo>
                  <a:pt x="18" y="176"/>
                </a:lnTo>
                <a:lnTo>
                  <a:pt x="15" y="178"/>
                </a:lnTo>
                <a:lnTo>
                  <a:pt x="15" y="183"/>
                </a:lnTo>
                <a:lnTo>
                  <a:pt x="13" y="185"/>
                </a:lnTo>
                <a:lnTo>
                  <a:pt x="15" y="187"/>
                </a:lnTo>
                <a:lnTo>
                  <a:pt x="9" y="193"/>
                </a:lnTo>
                <a:lnTo>
                  <a:pt x="11" y="198"/>
                </a:lnTo>
                <a:lnTo>
                  <a:pt x="13" y="200"/>
                </a:lnTo>
                <a:lnTo>
                  <a:pt x="11" y="204"/>
                </a:lnTo>
                <a:lnTo>
                  <a:pt x="7" y="202"/>
                </a:lnTo>
                <a:lnTo>
                  <a:pt x="3" y="206"/>
                </a:lnTo>
                <a:lnTo>
                  <a:pt x="3" y="209"/>
                </a:lnTo>
                <a:lnTo>
                  <a:pt x="2" y="211"/>
                </a:lnTo>
                <a:lnTo>
                  <a:pt x="2" y="213"/>
                </a:lnTo>
                <a:lnTo>
                  <a:pt x="2" y="217"/>
                </a:lnTo>
                <a:lnTo>
                  <a:pt x="0" y="221"/>
                </a:lnTo>
                <a:lnTo>
                  <a:pt x="2" y="223"/>
                </a:lnTo>
                <a:lnTo>
                  <a:pt x="2" y="224"/>
                </a:lnTo>
                <a:lnTo>
                  <a:pt x="5" y="230"/>
                </a:lnTo>
                <a:lnTo>
                  <a:pt x="13" y="243"/>
                </a:lnTo>
                <a:lnTo>
                  <a:pt x="9" y="249"/>
                </a:lnTo>
                <a:lnTo>
                  <a:pt x="18" y="247"/>
                </a:lnTo>
                <a:lnTo>
                  <a:pt x="24" y="249"/>
                </a:lnTo>
                <a:lnTo>
                  <a:pt x="28" y="253"/>
                </a:lnTo>
                <a:lnTo>
                  <a:pt x="30" y="258"/>
                </a:lnTo>
                <a:lnTo>
                  <a:pt x="35" y="258"/>
                </a:lnTo>
                <a:lnTo>
                  <a:pt x="45" y="258"/>
                </a:lnTo>
                <a:lnTo>
                  <a:pt x="52" y="253"/>
                </a:lnTo>
                <a:lnTo>
                  <a:pt x="58" y="249"/>
                </a:lnTo>
                <a:lnTo>
                  <a:pt x="60" y="251"/>
                </a:lnTo>
                <a:lnTo>
                  <a:pt x="58" y="254"/>
                </a:lnTo>
                <a:lnTo>
                  <a:pt x="58" y="256"/>
                </a:lnTo>
                <a:lnTo>
                  <a:pt x="56" y="262"/>
                </a:lnTo>
                <a:lnTo>
                  <a:pt x="58" y="271"/>
                </a:lnTo>
                <a:lnTo>
                  <a:pt x="58" y="275"/>
                </a:lnTo>
                <a:lnTo>
                  <a:pt x="60" y="277"/>
                </a:lnTo>
                <a:lnTo>
                  <a:pt x="64" y="277"/>
                </a:lnTo>
                <a:lnTo>
                  <a:pt x="67" y="275"/>
                </a:lnTo>
                <a:lnTo>
                  <a:pt x="69" y="275"/>
                </a:lnTo>
                <a:lnTo>
                  <a:pt x="71" y="275"/>
                </a:lnTo>
                <a:lnTo>
                  <a:pt x="73" y="275"/>
                </a:lnTo>
                <a:lnTo>
                  <a:pt x="75" y="277"/>
                </a:lnTo>
                <a:lnTo>
                  <a:pt x="84" y="277"/>
                </a:lnTo>
                <a:lnTo>
                  <a:pt x="90" y="277"/>
                </a:lnTo>
                <a:lnTo>
                  <a:pt x="94" y="273"/>
                </a:lnTo>
                <a:lnTo>
                  <a:pt x="98" y="273"/>
                </a:lnTo>
                <a:lnTo>
                  <a:pt x="101" y="271"/>
                </a:lnTo>
                <a:lnTo>
                  <a:pt x="105" y="271"/>
                </a:lnTo>
                <a:lnTo>
                  <a:pt x="109" y="269"/>
                </a:lnTo>
                <a:lnTo>
                  <a:pt x="113" y="262"/>
                </a:lnTo>
                <a:lnTo>
                  <a:pt x="120" y="256"/>
                </a:lnTo>
                <a:lnTo>
                  <a:pt x="126" y="256"/>
                </a:lnTo>
                <a:lnTo>
                  <a:pt x="131" y="254"/>
                </a:lnTo>
                <a:lnTo>
                  <a:pt x="135" y="254"/>
                </a:lnTo>
                <a:lnTo>
                  <a:pt x="137" y="256"/>
                </a:lnTo>
                <a:lnTo>
                  <a:pt x="141" y="254"/>
                </a:lnTo>
                <a:lnTo>
                  <a:pt x="143" y="254"/>
                </a:lnTo>
                <a:lnTo>
                  <a:pt x="143" y="258"/>
                </a:lnTo>
                <a:lnTo>
                  <a:pt x="145" y="266"/>
                </a:lnTo>
                <a:lnTo>
                  <a:pt x="143" y="269"/>
                </a:lnTo>
                <a:lnTo>
                  <a:pt x="145" y="277"/>
                </a:lnTo>
                <a:lnTo>
                  <a:pt x="143" y="281"/>
                </a:lnTo>
                <a:lnTo>
                  <a:pt x="147" y="286"/>
                </a:lnTo>
                <a:lnTo>
                  <a:pt x="150" y="288"/>
                </a:lnTo>
                <a:lnTo>
                  <a:pt x="150" y="294"/>
                </a:lnTo>
                <a:lnTo>
                  <a:pt x="154" y="296"/>
                </a:lnTo>
                <a:lnTo>
                  <a:pt x="160" y="299"/>
                </a:lnTo>
                <a:lnTo>
                  <a:pt x="163" y="301"/>
                </a:lnTo>
                <a:lnTo>
                  <a:pt x="165" y="301"/>
                </a:lnTo>
                <a:lnTo>
                  <a:pt x="173" y="299"/>
                </a:lnTo>
                <a:lnTo>
                  <a:pt x="179" y="305"/>
                </a:lnTo>
                <a:lnTo>
                  <a:pt x="182" y="303"/>
                </a:lnTo>
                <a:lnTo>
                  <a:pt x="188" y="311"/>
                </a:lnTo>
                <a:lnTo>
                  <a:pt x="192" y="309"/>
                </a:lnTo>
                <a:lnTo>
                  <a:pt x="197" y="313"/>
                </a:lnTo>
                <a:lnTo>
                  <a:pt x="203" y="314"/>
                </a:lnTo>
                <a:lnTo>
                  <a:pt x="203" y="318"/>
                </a:lnTo>
                <a:lnTo>
                  <a:pt x="207" y="320"/>
                </a:lnTo>
                <a:lnTo>
                  <a:pt x="211" y="322"/>
                </a:lnTo>
                <a:lnTo>
                  <a:pt x="220" y="320"/>
                </a:lnTo>
                <a:lnTo>
                  <a:pt x="227" y="324"/>
                </a:lnTo>
                <a:lnTo>
                  <a:pt x="229" y="328"/>
                </a:lnTo>
                <a:lnTo>
                  <a:pt x="227" y="335"/>
                </a:lnTo>
                <a:lnTo>
                  <a:pt x="229" y="341"/>
                </a:lnTo>
                <a:lnTo>
                  <a:pt x="227" y="344"/>
                </a:lnTo>
                <a:lnTo>
                  <a:pt x="233" y="356"/>
                </a:lnTo>
                <a:lnTo>
                  <a:pt x="233" y="363"/>
                </a:lnTo>
                <a:lnTo>
                  <a:pt x="263" y="363"/>
                </a:lnTo>
                <a:lnTo>
                  <a:pt x="263" y="374"/>
                </a:lnTo>
                <a:lnTo>
                  <a:pt x="263" y="380"/>
                </a:lnTo>
                <a:lnTo>
                  <a:pt x="273" y="382"/>
                </a:lnTo>
                <a:lnTo>
                  <a:pt x="280" y="399"/>
                </a:lnTo>
                <a:lnTo>
                  <a:pt x="280" y="406"/>
                </a:lnTo>
                <a:lnTo>
                  <a:pt x="273" y="423"/>
                </a:lnTo>
                <a:lnTo>
                  <a:pt x="273" y="425"/>
                </a:lnTo>
                <a:lnTo>
                  <a:pt x="271" y="427"/>
                </a:lnTo>
                <a:lnTo>
                  <a:pt x="273" y="429"/>
                </a:lnTo>
                <a:lnTo>
                  <a:pt x="273" y="432"/>
                </a:lnTo>
                <a:lnTo>
                  <a:pt x="276" y="436"/>
                </a:lnTo>
                <a:lnTo>
                  <a:pt x="276" y="442"/>
                </a:lnTo>
                <a:lnTo>
                  <a:pt x="280" y="446"/>
                </a:lnTo>
                <a:lnTo>
                  <a:pt x="278" y="457"/>
                </a:lnTo>
                <a:lnTo>
                  <a:pt x="278" y="461"/>
                </a:lnTo>
                <a:lnTo>
                  <a:pt x="278" y="464"/>
                </a:lnTo>
                <a:lnTo>
                  <a:pt x="278" y="468"/>
                </a:lnTo>
                <a:lnTo>
                  <a:pt x="286" y="466"/>
                </a:lnTo>
                <a:lnTo>
                  <a:pt x="288" y="468"/>
                </a:lnTo>
                <a:lnTo>
                  <a:pt x="295" y="468"/>
                </a:lnTo>
                <a:lnTo>
                  <a:pt x="301" y="470"/>
                </a:lnTo>
                <a:lnTo>
                  <a:pt x="308" y="466"/>
                </a:lnTo>
                <a:lnTo>
                  <a:pt x="312" y="470"/>
                </a:lnTo>
                <a:lnTo>
                  <a:pt x="314" y="470"/>
                </a:lnTo>
                <a:lnTo>
                  <a:pt x="316" y="474"/>
                </a:lnTo>
                <a:lnTo>
                  <a:pt x="320" y="492"/>
                </a:lnTo>
                <a:lnTo>
                  <a:pt x="324" y="498"/>
                </a:lnTo>
                <a:lnTo>
                  <a:pt x="325" y="498"/>
                </a:lnTo>
                <a:lnTo>
                  <a:pt x="333" y="496"/>
                </a:lnTo>
                <a:lnTo>
                  <a:pt x="337" y="496"/>
                </a:lnTo>
                <a:lnTo>
                  <a:pt x="339" y="500"/>
                </a:lnTo>
                <a:lnTo>
                  <a:pt x="340" y="500"/>
                </a:lnTo>
                <a:lnTo>
                  <a:pt x="340" y="502"/>
                </a:lnTo>
                <a:lnTo>
                  <a:pt x="339" y="517"/>
                </a:lnTo>
                <a:lnTo>
                  <a:pt x="339" y="519"/>
                </a:lnTo>
                <a:lnTo>
                  <a:pt x="339" y="520"/>
                </a:lnTo>
                <a:lnTo>
                  <a:pt x="339" y="522"/>
                </a:lnTo>
                <a:lnTo>
                  <a:pt x="339" y="524"/>
                </a:lnTo>
                <a:lnTo>
                  <a:pt x="337" y="526"/>
                </a:lnTo>
                <a:lnTo>
                  <a:pt x="340" y="524"/>
                </a:lnTo>
                <a:lnTo>
                  <a:pt x="348" y="524"/>
                </a:lnTo>
                <a:lnTo>
                  <a:pt x="348" y="528"/>
                </a:lnTo>
                <a:lnTo>
                  <a:pt x="352" y="535"/>
                </a:lnTo>
                <a:lnTo>
                  <a:pt x="352" y="541"/>
                </a:lnTo>
                <a:lnTo>
                  <a:pt x="352" y="547"/>
                </a:lnTo>
                <a:lnTo>
                  <a:pt x="352" y="554"/>
                </a:lnTo>
                <a:lnTo>
                  <a:pt x="352" y="556"/>
                </a:lnTo>
                <a:lnTo>
                  <a:pt x="348" y="556"/>
                </a:lnTo>
                <a:lnTo>
                  <a:pt x="344" y="558"/>
                </a:lnTo>
                <a:lnTo>
                  <a:pt x="344" y="560"/>
                </a:lnTo>
                <a:lnTo>
                  <a:pt x="340" y="562"/>
                </a:lnTo>
                <a:lnTo>
                  <a:pt x="340" y="560"/>
                </a:lnTo>
                <a:lnTo>
                  <a:pt x="333" y="565"/>
                </a:lnTo>
                <a:lnTo>
                  <a:pt x="331" y="567"/>
                </a:lnTo>
                <a:lnTo>
                  <a:pt x="329" y="567"/>
                </a:lnTo>
                <a:lnTo>
                  <a:pt x="324" y="573"/>
                </a:lnTo>
                <a:lnTo>
                  <a:pt x="322" y="573"/>
                </a:lnTo>
                <a:lnTo>
                  <a:pt x="322" y="579"/>
                </a:lnTo>
                <a:lnTo>
                  <a:pt x="318" y="579"/>
                </a:lnTo>
                <a:lnTo>
                  <a:pt x="316" y="579"/>
                </a:lnTo>
                <a:lnTo>
                  <a:pt x="312" y="584"/>
                </a:lnTo>
                <a:lnTo>
                  <a:pt x="310" y="588"/>
                </a:lnTo>
                <a:lnTo>
                  <a:pt x="310" y="590"/>
                </a:lnTo>
                <a:lnTo>
                  <a:pt x="308" y="592"/>
                </a:lnTo>
                <a:lnTo>
                  <a:pt x="307" y="594"/>
                </a:lnTo>
                <a:lnTo>
                  <a:pt x="303" y="599"/>
                </a:lnTo>
                <a:lnTo>
                  <a:pt x="301" y="603"/>
                </a:lnTo>
                <a:lnTo>
                  <a:pt x="299" y="607"/>
                </a:lnTo>
                <a:lnTo>
                  <a:pt x="299" y="608"/>
                </a:lnTo>
                <a:lnTo>
                  <a:pt x="295" y="610"/>
                </a:lnTo>
                <a:lnTo>
                  <a:pt x="295" y="612"/>
                </a:lnTo>
                <a:lnTo>
                  <a:pt x="297" y="612"/>
                </a:lnTo>
                <a:lnTo>
                  <a:pt x="299" y="612"/>
                </a:lnTo>
                <a:lnTo>
                  <a:pt x="307" y="610"/>
                </a:lnTo>
                <a:lnTo>
                  <a:pt x="310" y="612"/>
                </a:lnTo>
                <a:lnTo>
                  <a:pt x="314" y="618"/>
                </a:lnTo>
                <a:lnTo>
                  <a:pt x="318" y="620"/>
                </a:lnTo>
                <a:lnTo>
                  <a:pt x="320" y="623"/>
                </a:lnTo>
                <a:lnTo>
                  <a:pt x="324" y="631"/>
                </a:lnTo>
                <a:lnTo>
                  <a:pt x="325" y="631"/>
                </a:lnTo>
                <a:lnTo>
                  <a:pt x="329" y="627"/>
                </a:lnTo>
                <a:lnTo>
                  <a:pt x="331" y="627"/>
                </a:lnTo>
                <a:lnTo>
                  <a:pt x="335" y="633"/>
                </a:lnTo>
                <a:lnTo>
                  <a:pt x="339" y="635"/>
                </a:lnTo>
                <a:lnTo>
                  <a:pt x="342" y="637"/>
                </a:lnTo>
                <a:lnTo>
                  <a:pt x="346" y="640"/>
                </a:lnTo>
                <a:lnTo>
                  <a:pt x="348" y="644"/>
                </a:lnTo>
                <a:lnTo>
                  <a:pt x="350" y="644"/>
                </a:lnTo>
                <a:lnTo>
                  <a:pt x="357" y="646"/>
                </a:lnTo>
                <a:lnTo>
                  <a:pt x="361" y="652"/>
                </a:lnTo>
                <a:lnTo>
                  <a:pt x="365" y="657"/>
                </a:lnTo>
                <a:lnTo>
                  <a:pt x="369" y="659"/>
                </a:lnTo>
                <a:lnTo>
                  <a:pt x="367" y="665"/>
                </a:lnTo>
                <a:lnTo>
                  <a:pt x="365" y="668"/>
                </a:lnTo>
                <a:lnTo>
                  <a:pt x="367" y="674"/>
                </a:lnTo>
                <a:lnTo>
                  <a:pt x="367" y="674"/>
                </a:lnTo>
                <a:lnTo>
                  <a:pt x="367" y="676"/>
                </a:lnTo>
                <a:lnTo>
                  <a:pt x="369" y="678"/>
                </a:lnTo>
                <a:lnTo>
                  <a:pt x="371" y="680"/>
                </a:lnTo>
                <a:lnTo>
                  <a:pt x="376" y="674"/>
                </a:lnTo>
                <a:lnTo>
                  <a:pt x="378" y="668"/>
                </a:lnTo>
                <a:lnTo>
                  <a:pt x="382" y="657"/>
                </a:lnTo>
                <a:lnTo>
                  <a:pt x="384" y="650"/>
                </a:lnTo>
                <a:lnTo>
                  <a:pt x="386" y="648"/>
                </a:lnTo>
                <a:lnTo>
                  <a:pt x="384" y="646"/>
                </a:lnTo>
                <a:lnTo>
                  <a:pt x="382" y="642"/>
                </a:lnTo>
                <a:lnTo>
                  <a:pt x="382" y="638"/>
                </a:lnTo>
                <a:lnTo>
                  <a:pt x="384" y="638"/>
                </a:lnTo>
                <a:lnTo>
                  <a:pt x="386" y="635"/>
                </a:lnTo>
                <a:lnTo>
                  <a:pt x="388" y="633"/>
                </a:lnTo>
                <a:lnTo>
                  <a:pt x="388" y="631"/>
                </a:lnTo>
                <a:lnTo>
                  <a:pt x="389" y="631"/>
                </a:lnTo>
                <a:lnTo>
                  <a:pt x="391" y="631"/>
                </a:lnTo>
                <a:lnTo>
                  <a:pt x="395" y="629"/>
                </a:lnTo>
                <a:lnTo>
                  <a:pt x="395" y="625"/>
                </a:lnTo>
                <a:lnTo>
                  <a:pt x="395" y="623"/>
                </a:lnTo>
                <a:lnTo>
                  <a:pt x="395" y="620"/>
                </a:lnTo>
                <a:lnTo>
                  <a:pt x="397" y="620"/>
                </a:lnTo>
                <a:lnTo>
                  <a:pt x="399" y="620"/>
                </a:lnTo>
                <a:lnTo>
                  <a:pt x="401" y="616"/>
                </a:lnTo>
                <a:lnTo>
                  <a:pt x="399" y="614"/>
                </a:lnTo>
                <a:lnTo>
                  <a:pt x="397" y="612"/>
                </a:lnTo>
                <a:lnTo>
                  <a:pt x="397" y="607"/>
                </a:lnTo>
                <a:lnTo>
                  <a:pt x="397" y="605"/>
                </a:lnTo>
                <a:lnTo>
                  <a:pt x="397" y="605"/>
                </a:lnTo>
                <a:lnTo>
                  <a:pt x="399" y="608"/>
                </a:lnTo>
                <a:lnTo>
                  <a:pt x="405" y="614"/>
                </a:lnTo>
                <a:lnTo>
                  <a:pt x="405" y="614"/>
                </a:lnTo>
                <a:lnTo>
                  <a:pt x="406" y="612"/>
                </a:lnTo>
                <a:lnTo>
                  <a:pt x="408" y="614"/>
                </a:lnTo>
                <a:lnTo>
                  <a:pt x="408" y="616"/>
                </a:lnTo>
                <a:lnTo>
                  <a:pt x="406" y="618"/>
                </a:lnTo>
                <a:lnTo>
                  <a:pt x="406" y="623"/>
                </a:lnTo>
                <a:lnTo>
                  <a:pt x="401" y="629"/>
                </a:lnTo>
                <a:lnTo>
                  <a:pt x="399" y="629"/>
                </a:lnTo>
                <a:lnTo>
                  <a:pt x="397" y="633"/>
                </a:lnTo>
                <a:lnTo>
                  <a:pt x="397" y="637"/>
                </a:lnTo>
                <a:lnTo>
                  <a:pt x="395" y="635"/>
                </a:lnTo>
                <a:lnTo>
                  <a:pt x="391" y="637"/>
                </a:lnTo>
                <a:lnTo>
                  <a:pt x="389" y="640"/>
                </a:lnTo>
                <a:lnTo>
                  <a:pt x="389" y="642"/>
                </a:lnTo>
                <a:lnTo>
                  <a:pt x="386" y="642"/>
                </a:lnTo>
                <a:lnTo>
                  <a:pt x="386" y="642"/>
                </a:lnTo>
                <a:lnTo>
                  <a:pt x="386" y="644"/>
                </a:lnTo>
                <a:lnTo>
                  <a:pt x="388" y="646"/>
                </a:lnTo>
                <a:lnTo>
                  <a:pt x="399" y="638"/>
                </a:lnTo>
                <a:lnTo>
                  <a:pt x="405" y="631"/>
                </a:lnTo>
                <a:lnTo>
                  <a:pt x="412" y="618"/>
                </a:lnTo>
                <a:lnTo>
                  <a:pt x="416" y="612"/>
                </a:lnTo>
                <a:lnTo>
                  <a:pt x="418" y="603"/>
                </a:lnTo>
                <a:lnTo>
                  <a:pt x="425" y="590"/>
                </a:lnTo>
                <a:lnTo>
                  <a:pt x="433" y="580"/>
                </a:lnTo>
                <a:lnTo>
                  <a:pt x="435" y="577"/>
                </a:lnTo>
                <a:lnTo>
                  <a:pt x="433" y="577"/>
                </a:lnTo>
                <a:lnTo>
                  <a:pt x="435" y="575"/>
                </a:lnTo>
                <a:lnTo>
                  <a:pt x="435" y="573"/>
                </a:lnTo>
                <a:lnTo>
                  <a:pt x="437" y="569"/>
                </a:lnTo>
                <a:lnTo>
                  <a:pt x="438" y="569"/>
                </a:lnTo>
                <a:lnTo>
                  <a:pt x="438" y="565"/>
                </a:lnTo>
                <a:lnTo>
                  <a:pt x="438" y="564"/>
                </a:lnTo>
                <a:lnTo>
                  <a:pt x="438" y="564"/>
                </a:lnTo>
                <a:lnTo>
                  <a:pt x="437" y="562"/>
                </a:lnTo>
                <a:lnTo>
                  <a:pt x="437" y="558"/>
                </a:lnTo>
                <a:lnTo>
                  <a:pt x="435" y="554"/>
                </a:lnTo>
                <a:lnTo>
                  <a:pt x="435" y="552"/>
                </a:lnTo>
                <a:lnTo>
                  <a:pt x="435" y="550"/>
                </a:lnTo>
                <a:lnTo>
                  <a:pt x="435" y="547"/>
                </a:lnTo>
                <a:lnTo>
                  <a:pt x="433" y="543"/>
                </a:lnTo>
                <a:lnTo>
                  <a:pt x="431" y="537"/>
                </a:lnTo>
                <a:lnTo>
                  <a:pt x="433" y="537"/>
                </a:lnTo>
                <a:lnTo>
                  <a:pt x="437" y="535"/>
                </a:lnTo>
                <a:lnTo>
                  <a:pt x="435" y="534"/>
                </a:lnTo>
                <a:lnTo>
                  <a:pt x="433" y="532"/>
                </a:lnTo>
                <a:lnTo>
                  <a:pt x="437" y="532"/>
                </a:lnTo>
                <a:lnTo>
                  <a:pt x="438" y="528"/>
                </a:lnTo>
                <a:lnTo>
                  <a:pt x="433" y="526"/>
                </a:lnTo>
                <a:lnTo>
                  <a:pt x="437" y="524"/>
                </a:lnTo>
                <a:lnTo>
                  <a:pt x="438" y="522"/>
                </a:lnTo>
                <a:lnTo>
                  <a:pt x="440" y="522"/>
                </a:lnTo>
                <a:lnTo>
                  <a:pt x="446" y="519"/>
                </a:lnTo>
                <a:lnTo>
                  <a:pt x="450" y="517"/>
                </a:lnTo>
                <a:lnTo>
                  <a:pt x="450" y="515"/>
                </a:lnTo>
                <a:lnTo>
                  <a:pt x="453" y="511"/>
                </a:lnTo>
                <a:lnTo>
                  <a:pt x="459" y="507"/>
                </a:lnTo>
                <a:lnTo>
                  <a:pt x="465" y="500"/>
                </a:lnTo>
                <a:lnTo>
                  <a:pt x="470" y="500"/>
                </a:lnTo>
                <a:lnTo>
                  <a:pt x="474" y="496"/>
                </a:lnTo>
                <a:lnTo>
                  <a:pt x="478" y="492"/>
                </a:lnTo>
                <a:lnTo>
                  <a:pt x="482" y="492"/>
                </a:lnTo>
                <a:lnTo>
                  <a:pt x="484" y="494"/>
                </a:lnTo>
                <a:lnTo>
                  <a:pt x="486" y="496"/>
                </a:lnTo>
                <a:lnTo>
                  <a:pt x="486" y="492"/>
                </a:lnTo>
                <a:lnTo>
                  <a:pt x="489" y="489"/>
                </a:lnTo>
                <a:lnTo>
                  <a:pt x="495" y="485"/>
                </a:lnTo>
                <a:lnTo>
                  <a:pt x="499" y="483"/>
                </a:lnTo>
                <a:lnTo>
                  <a:pt x="499" y="483"/>
                </a:lnTo>
                <a:lnTo>
                  <a:pt x="497" y="481"/>
                </a:lnTo>
                <a:lnTo>
                  <a:pt x="495" y="481"/>
                </a:lnTo>
                <a:lnTo>
                  <a:pt x="493" y="479"/>
                </a:lnTo>
                <a:lnTo>
                  <a:pt x="497" y="477"/>
                </a:lnTo>
                <a:lnTo>
                  <a:pt x="501" y="475"/>
                </a:lnTo>
                <a:lnTo>
                  <a:pt x="502" y="475"/>
                </a:lnTo>
                <a:lnTo>
                  <a:pt x="506" y="475"/>
                </a:lnTo>
                <a:lnTo>
                  <a:pt x="508" y="474"/>
                </a:lnTo>
                <a:lnTo>
                  <a:pt x="510" y="474"/>
                </a:lnTo>
                <a:lnTo>
                  <a:pt x="510" y="475"/>
                </a:lnTo>
                <a:lnTo>
                  <a:pt x="506" y="477"/>
                </a:lnTo>
                <a:lnTo>
                  <a:pt x="502" y="479"/>
                </a:lnTo>
                <a:lnTo>
                  <a:pt x="501" y="479"/>
                </a:lnTo>
                <a:lnTo>
                  <a:pt x="502" y="481"/>
                </a:lnTo>
                <a:lnTo>
                  <a:pt x="510" y="479"/>
                </a:lnTo>
                <a:lnTo>
                  <a:pt x="518" y="475"/>
                </a:lnTo>
                <a:lnTo>
                  <a:pt x="516" y="474"/>
                </a:lnTo>
                <a:lnTo>
                  <a:pt x="518" y="472"/>
                </a:lnTo>
                <a:lnTo>
                  <a:pt x="519" y="474"/>
                </a:lnTo>
                <a:lnTo>
                  <a:pt x="519" y="475"/>
                </a:lnTo>
                <a:lnTo>
                  <a:pt x="519" y="477"/>
                </a:lnTo>
                <a:lnTo>
                  <a:pt x="525" y="477"/>
                </a:lnTo>
                <a:lnTo>
                  <a:pt x="527" y="477"/>
                </a:lnTo>
                <a:lnTo>
                  <a:pt x="533" y="477"/>
                </a:lnTo>
                <a:lnTo>
                  <a:pt x="538" y="477"/>
                </a:lnTo>
                <a:lnTo>
                  <a:pt x="540" y="475"/>
                </a:lnTo>
                <a:lnTo>
                  <a:pt x="540" y="474"/>
                </a:lnTo>
                <a:lnTo>
                  <a:pt x="540" y="472"/>
                </a:lnTo>
                <a:lnTo>
                  <a:pt x="540" y="470"/>
                </a:lnTo>
                <a:lnTo>
                  <a:pt x="548" y="466"/>
                </a:lnTo>
                <a:lnTo>
                  <a:pt x="555" y="464"/>
                </a:lnTo>
                <a:lnTo>
                  <a:pt x="557" y="462"/>
                </a:lnTo>
                <a:lnTo>
                  <a:pt x="559" y="459"/>
                </a:lnTo>
                <a:lnTo>
                  <a:pt x="557" y="459"/>
                </a:lnTo>
                <a:lnTo>
                  <a:pt x="555" y="451"/>
                </a:lnTo>
                <a:lnTo>
                  <a:pt x="557" y="447"/>
                </a:lnTo>
                <a:lnTo>
                  <a:pt x="559" y="446"/>
                </a:lnTo>
                <a:lnTo>
                  <a:pt x="559" y="442"/>
                </a:lnTo>
                <a:lnTo>
                  <a:pt x="561" y="440"/>
                </a:lnTo>
                <a:lnTo>
                  <a:pt x="565" y="438"/>
                </a:lnTo>
                <a:lnTo>
                  <a:pt x="565" y="434"/>
                </a:lnTo>
                <a:lnTo>
                  <a:pt x="563" y="434"/>
                </a:lnTo>
                <a:lnTo>
                  <a:pt x="568" y="427"/>
                </a:lnTo>
                <a:lnTo>
                  <a:pt x="574" y="419"/>
                </a:lnTo>
                <a:lnTo>
                  <a:pt x="574" y="416"/>
                </a:lnTo>
                <a:lnTo>
                  <a:pt x="574" y="406"/>
                </a:lnTo>
                <a:lnTo>
                  <a:pt x="572" y="404"/>
                </a:lnTo>
                <a:lnTo>
                  <a:pt x="574" y="397"/>
                </a:lnTo>
                <a:lnTo>
                  <a:pt x="576" y="395"/>
                </a:lnTo>
                <a:lnTo>
                  <a:pt x="576" y="393"/>
                </a:lnTo>
                <a:lnTo>
                  <a:pt x="582" y="389"/>
                </a:lnTo>
                <a:lnTo>
                  <a:pt x="582" y="387"/>
                </a:lnTo>
                <a:lnTo>
                  <a:pt x="580" y="382"/>
                </a:lnTo>
                <a:lnTo>
                  <a:pt x="583" y="374"/>
                </a:lnTo>
                <a:lnTo>
                  <a:pt x="583" y="369"/>
                </a:lnTo>
                <a:lnTo>
                  <a:pt x="583" y="363"/>
                </a:lnTo>
                <a:lnTo>
                  <a:pt x="583" y="361"/>
                </a:lnTo>
                <a:lnTo>
                  <a:pt x="585" y="356"/>
                </a:lnTo>
                <a:lnTo>
                  <a:pt x="583" y="333"/>
                </a:lnTo>
                <a:lnTo>
                  <a:pt x="583" y="329"/>
                </a:lnTo>
                <a:lnTo>
                  <a:pt x="583" y="326"/>
                </a:lnTo>
                <a:lnTo>
                  <a:pt x="583" y="322"/>
                </a:lnTo>
                <a:lnTo>
                  <a:pt x="583" y="324"/>
                </a:lnTo>
                <a:lnTo>
                  <a:pt x="580" y="322"/>
                </a:lnTo>
                <a:lnTo>
                  <a:pt x="580" y="320"/>
                </a:lnTo>
                <a:lnTo>
                  <a:pt x="583" y="316"/>
                </a:lnTo>
                <a:lnTo>
                  <a:pt x="582" y="313"/>
                </a:lnTo>
                <a:lnTo>
                  <a:pt x="583" y="311"/>
                </a:lnTo>
                <a:lnTo>
                  <a:pt x="585" y="311"/>
                </a:lnTo>
                <a:lnTo>
                  <a:pt x="585" y="305"/>
                </a:lnTo>
                <a:lnTo>
                  <a:pt x="583" y="301"/>
                </a:lnTo>
                <a:lnTo>
                  <a:pt x="578" y="299"/>
                </a:lnTo>
                <a:lnTo>
                  <a:pt x="580" y="299"/>
                </a:lnTo>
                <a:lnTo>
                  <a:pt x="580" y="298"/>
                </a:lnTo>
                <a:lnTo>
                  <a:pt x="582" y="299"/>
                </a:lnTo>
                <a:lnTo>
                  <a:pt x="583" y="301"/>
                </a:lnTo>
                <a:lnTo>
                  <a:pt x="585" y="303"/>
                </a:lnTo>
                <a:lnTo>
                  <a:pt x="587" y="299"/>
                </a:lnTo>
                <a:lnTo>
                  <a:pt x="589" y="299"/>
                </a:lnTo>
                <a:lnTo>
                  <a:pt x="591" y="301"/>
                </a:lnTo>
                <a:lnTo>
                  <a:pt x="593" y="301"/>
                </a:lnTo>
                <a:lnTo>
                  <a:pt x="591" y="305"/>
                </a:lnTo>
                <a:lnTo>
                  <a:pt x="587" y="307"/>
                </a:lnTo>
                <a:lnTo>
                  <a:pt x="587" y="309"/>
                </a:lnTo>
                <a:lnTo>
                  <a:pt x="589" y="309"/>
                </a:lnTo>
                <a:lnTo>
                  <a:pt x="593" y="305"/>
                </a:lnTo>
                <a:lnTo>
                  <a:pt x="597" y="303"/>
                </a:lnTo>
                <a:lnTo>
                  <a:pt x="602" y="294"/>
                </a:lnTo>
                <a:lnTo>
                  <a:pt x="604" y="288"/>
                </a:lnTo>
                <a:lnTo>
                  <a:pt x="606" y="284"/>
                </a:lnTo>
                <a:lnTo>
                  <a:pt x="608" y="283"/>
                </a:lnTo>
                <a:lnTo>
                  <a:pt x="610" y="277"/>
                </a:lnTo>
                <a:lnTo>
                  <a:pt x="612" y="271"/>
                </a:lnTo>
                <a:lnTo>
                  <a:pt x="621" y="266"/>
                </a:lnTo>
                <a:lnTo>
                  <a:pt x="623" y="264"/>
                </a:lnTo>
                <a:lnTo>
                  <a:pt x="625" y="262"/>
                </a:lnTo>
                <a:lnTo>
                  <a:pt x="627" y="258"/>
                </a:lnTo>
                <a:lnTo>
                  <a:pt x="634" y="253"/>
                </a:lnTo>
                <a:lnTo>
                  <a:pt x="640" y="243"/>
                </a:lnTo>
                <a:lnTo>
                  <a:pt x="642" y="241"/>
                </a:lnTo>
                <a:lnTo>
                  <a:pt x="646" y="232"/>
                </a:lnTo>
                <a:lnTo>
                  <a:pt x="647" y="228"/>
                </a:lnTo>
                <a:lnTo>
                  <a:pt x="649" y="226"/>
                </a:lnTo>
                <a:lnTo>
                  <a:pt x="649" y="223"/>
                </a:lnTo>
                <a:lnTo>
                  <a:pt x="647" y="219"/>
                </a:lnTo>
                <a:lnTo>
                  <a:pt x="647" y="217"/>
                </a:lnTo>
                <a:lnTo>
                  <a:pt x="649" y="2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FD23B712-C95C-447D-A207-66B5019CA36F}"/>
              </a:ext>
            </a:extLst>
          </p:cNvPr>
          <p:cNvSpPr>
            <a:spLocks/>
          </p:cNvSpPr>
          <p:nvPr/>
        </p:nvSpPr>
        <p:spPr bwMode="auto">
          <a:xfrm>
            <a:off x="4580541" y="4351224"/>
            <a:ext cx="3237" cy="6474"/>
          </a:xfrm>
          <a:custGeom>
            <a:avLst/>
            <a:gdLst>
              <a:gd name="T0" fmla="*/ 0 w 2"/>
              <a:gd name="T1" fmla="*/ 2 h 4"/>
              <a:gd name="T2" fmla="*/ 0 w 2"/>
              <a:gd name="T3" fmla="*/ 4 h 4"/>
              <a:gd name="T4" fmla="*/ 2 w 2"/>
              <a:gd name="T5" fmla="*/ 4 h 4"/>
              <a:gd name="T6" fmla="*/ 2 w 2"/>
              <a:gd name="T7" fmla="*/ 2 h 4"/>
              <a:gd name="T8" fmla="*/ 2 w 2"/>
              <a:gd name="T9" fmla="*/ 2 h 4"/>
              <a:gd name="T10" fmla="*/ 0 w 2"/>
              <a:gd name="T11" fmla="*/ 0 h 4"/>
              <a:gd name="T12" fmla="*/ 0 w 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AC89DFAB-5B5F-4DB9-A315-4D99B06C6345}"/>
              </a:ext>
            </a:extLst>
          </p:cNvPr>
          <p:cNvSpPr>
            <a:spLocks/>
          </p:cNvSpPr>
          <p:nvPr/>
        </p:nvSpPr>
        <p:spPr bwMode="auto">
          <a:xfrm>
            <a:off x="4475335" y="4202317"/>
            <a:ext cx="76072" cy="106825"/>
          </a:xfrm>
          <a:custGeom>
            <a:avLst/>
            <a:gdLst>
              <a:gd name="T0" fmla="*/ 1 w 47"/>
              <a:gd name="T1" fmla="*/ 4 h 66"/>
              <a:gd name="T2" fmla="*/ 0 w 47"/>
              <a:gd name="T3" fmla="*/ 8 h 66"/>
              <a:gd name="T4" fmla="*/ 0 w 47"/>
              <a:gd name="T5" fmla="*/ 13 h 66"/>
              <a:gd name="T6" fmla="*/ 1 w 47"/>
              <a:gd name="T7" fmla="*/ 15 h 66"/>
              <a:gd name="T8" fmla="*/ 1 w 47"/>
              <a:gd name="T9" fmla="*/ 19 h 66"/>
              <a:gd name="T10" fmla="*/ 1 w 47"/>
              <a:gd name="T11" fmla="*/ 23 h 66"/>
              <a:gd name="T12" fmla="*/ 3 w 47"/>
              <a:gd name="T13" fmla="*/ 24 h 66"/>
              <a:gd name="T14" fmla="*/ 5 w 47"/>
              <a:gd name="T15" fmla="*/ 26 h 66"/>
              <a:gd name="T16" fmla="*/ 7 w 47"/>
              <a:gd name="T17" fmla="*/ 30 h 66"/>
              <a:gd name="T18" fmla="*/ 7 w 47"/>
              <a:gd name="T19" fmla="*/ 34 h 66"/>
              <a:gd name="T20" fmla="*/ 7 w 47"/>
              <a:gd name="T21" fmla="*/ 36 h 66"/>
              <a:gd name="T22" fmla="*/ 7 w 47"/>
              <a:gd name="T23" fmla="*/ 38 h 66"/>
              <a:gd name="T24" fmla="*/ 5 w 47"/>
              <a:gd name="T25" fmla="*/ 39 h 66"/>
              <a:gd name="T26" fmla="*/ 5 w 47"/>
              <a:gd name="T27" fmla="*/ 45 h 66"/>
              <a:gd name="T28" fmla="*/ 7 w 47"/>
              <a:gd name="T29" fmla="*/ 47 h 66"/>
              <a:gd name="T30" fmla="*/ 5 w 47"/>
              <a:gd name="T31" fmla="*/ 51 h 66"/>
              <a:gd name="T32" fmla="*/ 1 w 47"/>
              <a:gd name="T33" fmla="*/ 53 h 66"/>
              <a:gd name="T34" fmla="*/ 0 w 47"/>
              <a:gd name="T35" fmla="*/ 53 h 66"/>
              <a:gd name="T36" fmla="*/ 0 w 47"/>
              <a:gd name="T37" fmla="*/ 54 h 66"/>
              <a:gd name="T38" fmla="*/ 1 w 47"/>
              <a:gd name="T39" fmla="*/ 56 h 66"/>
              <a:gd name="T40" fmla="*/ 3 w 47"/>
              <a:gd name="T41" fmla="*/ 58 h 66"/>
              <a:gd name="T42" fmla="*/ 3 w 47"/>
              <a:gd name="T43" fmla="*/ 60 h 66"/>
              <a:gd name="T44" fmla="*/ 5 w 47"/>
              <a:gd name="T45" fmla="*/ 62 h 66"/>
              <a:gd name="T46" fmla="*/ 7 w 47"/>
              <a:gd name="T47" fmla="*/ 62 h 66"/>
              <a:gd name="T48" fmla="*/ 9 w 47"/>
              <a:gd name="T49" fmla="*/ 60 h 66"/>
              <a:gd name="T50" fmla="*/ 11 w 47"/>
              <a:gd name="T51" fmla="*/ 60 h 66"/>
              <a:gd name="T52" fmla="*/ 13 w 47"/>
              <a:gd name="T53" fmla="*/ 60 h 66"/>
              <a:gd name="T54" fmla="*/ 15 w 47"/>
              <a:gd name="T55" fmla="*/ 62 h 66"/>
              <a:gd name="T56" fmla="*/ 15 w 47"/>
              <a:gd name="T57" fmla="*/ 62 h 66"/>
              <a:gd name="T58" fmla="*/ 15 w 47"/>
              <a:gd name="T59" fmla="*/ 66 h 66"/>
              <a:gd name="T60" fmla="*/ 16 w 47"/>
              <a:gd name="T61" fmla="*/ 66 h 66"/>
              <a:gd name="T62" fmla="*/ 20 w 47"/>
              <a:gd name="T63" fmla="*/ 64 h 66"/>
              <a:gd name="T64" fmla="*/ 20 w 47"/>
              <a:gd name="T65" fmla="*/ 62 h 66"/>
              <a:gd name="T66" fmla="*/ 22 w 47"/>
              <a:gd name="T67" fmla="*/ 60 h 66"/>
              <a:gd name="T68" fmla="*/ 26 w 47"/>
              <a:gd name="T69" fmla="*/ 60 h 66"/>
              <a:gd name="T70" fmla="*/ 28 w 47"/>
              <a:gd name="T71" fmla="*/ 56 h 66"/>
              <a:gd name="T72" fmla="*/ 30 w 47"/>
              <a:gd name="T73" fmla="*/ 53 h 66"/>
              <a:gd name="T74" fmla="*/ 33 w 47"/>
              <a:gd name="T75" fmla="*/ 45 h 66"/>
              <a:gd name="T76" fmla="*/ 33 w 47"/>
              <a:gd name="T77" fmla="*/ 41 h 66"/>
              <a:gd name="T78" fmla="*/ 37 w 47"/>
              <a:gd name="T79" fmla="*/ 36 h 66"/>
              <a:gd name="T80" fmla="*/ 41 w 47"/>
              <a:gd name="T81" fmla="*/ 32 h 66"/>
              <a:gd name="T82" fmla="*/ 43 w 47"/>
              <a:gd name="T83" fmla="*/ 30 h 66"/>
              <a:gd name="T84" fmla="*/ 43 w 47"/>
              <a:gd name="T85" fmla="*/ 28 h 66"/>
              <a:gd name="T86" fmla="*/ 47 w 47"/>
              <a:gd name="T87" fmla="*/ 24 h 66"/>
              <a:gd name="T88" fmla="*/ 47 w 47"/>
              <a:gd name="T89" fmla="*/ 21 h 66"/>
              <a:gd name="T90" fmla="*/ 43 w 47"/>
              <a:gd name="T91" fmla="*/ 17 h 66"/>
              <a:gd name="T92" fmla="*/ 41 w 47"/>
              <a:gd name="T93" fmla="*/ 19 h 66"/>
              <a:gd name="T94" fmla="*/ 39 w 47"/>
              <a:gd name="T95" fmla="*/ 17 h 66"/>
              <a:gd name="T96" fmla="*/ 39 w 47"/>
              <a:gd name="T97" fmla="*/ 15 h 66"/>
              <a:gd name="T98" fmla="*/ 33 w 47"/>
              <a:gd name="T99" fmla="*/ 9 h 66"/>
              <a:gd name="T100" fmla="*/ 32 w 47"/>
              <a:gd name="T101" fmla="*/ 8 h 66"/>
              <a:gd name="T102" fmla="*/ 28 w 47"/>
              <a:gd name="T103" fmla="*/ 4 h 66"/>
              <a:gd name="T104" fmla="*/ 18 w 47"/>
              <a:gd name="T105" fmla="*/ 2 h 66"/>
              <a:gd name="T106" fmla="*/ 15 w 47"/>
              <a:gd name="T107" fmla="*/ 0 h 66"/>
              <a:gd name="T108" fmla="*/ 9 w 47"/>
              <a:gd name="T109" fmla="*/ 0 h 66"/>
              <a:gd name="T110" fmla="*/ 7 w 47"/>
              <a:gd name="T111" fmla="*/ 2 h 66"/>
              <a:gd name="T112" fmla="*/ 3 w 47"/>
              <a:gd name="T113" fmla="*/ 4 h 66"/>
              <a:gd name="T114" fmla="*/ 3 w 47"/>
              <a:gd name="T115" fmla="*/ 4 h 66"/>
              <a:gd name="T116" fmla="*/ 3 w 47"/>
              <a:gd name="T117" fmla="*/ 4 h 66"/>
              <a:gd name="T118" fmla="*/ 1 w 47"/>
              <a:gd name="T119" fmla="*/ 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" h="66">
                <a:moveTo>
                  <a:pt x="1" y="4"/>
                </a:moveTo>
                <a:lnTo>
                  <a:pt x="0" y="8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3" y="24"/>
                </a:lnTo>
                <a:lnTo>
                  <a:pt x="5" y="26"/>
                </a:lnTo>
                <a:lnTo>
                  <a:pt x="7" y="30"/>
                </a:lnTo>
                <a:lnTo>
                  <a:pt x="7" y="34"/>
                </a:lnTo>
                <a:lnTo>
                  <a:pt x="7" y="36"/>
                </a:lnTo>
                <a:lnTo>
                  <a:pt x="7" y="38"/>
                </a:lnTo>
                <a:lnTo>
                  <a:pt x="5" y="39"/>
                </a:lnTo>
                <a:lnTo>
                  <a:pt x="5" y="45"/>
                </a:lnTo>
                <a:lnTo>
                  <a:pt x="7" y="47"/>
                </a:lnTo>
                <a:lnTo>
                  <a:pt x="5" y="51"/>
                </a:lnTo>
                <a:lnTo>
                  <a:pt x="1" y="53"/>
                </a:lnTo>
                <a:lnTo>
                  <a:pt x="0" y="53"/>
                </a:lnTo>
                <a:lnTo>
                  <a:pt x="0" y="54"/>
                </a:lnTo>
                <a:lnTo>
                  <a:pt x="1" y="56"/>
                </a:lnTo>
                <a:lnTo>
                  <a:pt x="3" y="58"/>
                </a:lnTo>
                <a:lnTo>
                  <a:pt x="3" y="60"/>
                </a:lnTo>
                <a:lnTo>
                  <a:pt x="5" y="62"/>
                </a:lnTo>
                <a:lnTo>
                  <a:pt x="7" y="62"/>
                </a:lnTo>
                <a:lnTo>
                  <a:pt x="9" y="60"/>
                </a:lnTo>
                <a:lnTo>
                  <a:pt x="11" y="60"/>
                </a:lnTo>
                <a:lnTo>
                  <a:pt x="13" y="60"/>
                </a:lnTo>
                <a:lnTo>
                  <a:pt x="15" y="62"/>
                </a:lnTo>
                <a:lnTo>
                  <a:pt x="15" y="62"/>
                </a:lnTo>
                <a:lnTo>
                  <a:pt x="15" y="66"/>
                </a:lnTo>
                <a:lnTo>
                  <a:pt x="16" y="66"/>
                </a:lnTo>
                <a:lnTo>
                  <a:pt x="20" y="64"/>
                </a:lnTo>
                <a:lnTo>
                  <a:pt x="20" y="62"/>
                </a:lnTo>
                <a:lnTo>
                  <a:pt x="22" y="60"/>
                </a:lnTo>
                <a:lnTo>
                  <a:pt x="26" y="60"/>
                </a:lnTo>
                <a:lnTo>
                  <a:pt x="28" y="56"/>
                </a:lnTo>
                <a:lnTo>
                  <a:pt x="30" y="53"/>
                </a:lnTo>
                <a:lnTo>
                  <a:pt x="33" y="45"/>
                </a:lnTo>
                <a:lnTo>
                  <a:pt x="33" y="41"/>
                </a:lnTo>
                <a:lnTo>
                  <a:pt x="37" y="36"/>
                </a:lnTo>
                <a:lnTo>
                  <a:pt x="41" y="32"/>
                </a:lnTo>
                <a:lnTo>
                  <a:pt x="43" y="30"/>
                </a:lnTo>
                <a:lnTo>
                  <a:pt x="43" y="28"/>
                </a:lnTo>
                <a:lnTo>
                  <a:pt x="47" y="24"/>
                </a:lnTo>
                <a:lnTo>
                  <a:pt x="47" y="21"/>
                </a:lnTo>
                <a:lnTo>
                  <a:pt x="43" y="17"/>
                </a:lnTo>
                <a:lnTo>
                  <a:pt x="41" y="19"/>
                </a:lnTo>
                <a:lnTo>
                  <a:pt x="39" y="17"/>
                </a:lnTo>
                <a:lnTo>
                  <a:pt x="39" y="15"/>
                </a:lnTo>
                <a:lnTo>
                  <a:pt x="33" y="9"/>
                </a:lnTo>
                <a:lnTo>
                  <a:pt x="32" y="8"/>
                </a:lnTo>
                <a:lnTo>
                  <a:pt x="28" y="4"/>
                </a:lnTo>
                <a:lnTo>
                  <a:pt x="18" y="2"/>
                </a:lnTo>
                <a:lnTo>
                  <a:pt x="15" y="0"/>
                </a:lnTo>
                <a:lnTo>
                  <a:pt x="9" y="0"/>
                </a:lnTo>
                <a:lnTo>
                  <a:pt x="7" y="2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1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DFB668B8-D9AE-4834-BD65-7DA80B081621}"/>
              </a:ext>
            </a:extLst>
          </p:cNvPr>
          <p:cNvSpPr>
            <a:spLocks/>
          </p:cNvSpPr>
          <p:nvPr/>
        </p:nvSpPr>
        <p:spPr bwMode="auto">
          <a:xfrm>
            <a:off x="4379840" y="4190987"/>
            <a:ext cx="106824" cy="114917"/>
          </a:xfrm>
          <a:custGeom>
            <a:avLst/>
            <a:gdLst>
              <a:gd name="T0" fmla="*/ 15 w 66"/>
              <a:gd name="T1" fmla="*/ 11 h 71"/>
              <a:gd name="T2" fmla="*/ 10 w 66"/>
              <a:gd name="T3" fmla="*/ 15 h 71"/>
              <a:gd name="T4" fmla="*/ 4 w 66"/>
              <a:gd name="T5" fmla="*/ 20 h 71"/>
              <a:gd name="T6" fmla="*/ 0 w 66"/>
              <a:gd name="T7" fmla="*/ 30 h 71"/>
              <a:gd name="T8" fmla="*/ 4 w 66"/>
              <a:gd name="T9" fmla="*/ 33 h 71"/>
              <a:gd name="T10" fmla="*/ 6 w 66"/>
              <a:gd name="T11" fmla="*/ 37 h 71"/>
              <a:gd name="T12" fmla="*/ 8 w 66"/>
              <a:gd name="T13" fmla="*/ 43 h 71"/>
              <a:gd name="T14" fmla="*/ 11 w 66"/>
              <a:gd name="T15" fmla="*/ 45 h 71"/>
              <a:gd name="T16" fmla="*/ 13 w 66"/>
              <a:gd name="T17" fmla="*/ 48 h 71"/>
              <a:gd name="T18" fmla="*/ 15 w 66"/>
              <a:gd name="T19" fmla="*/ 56 h 71"/>
              <a:gd name="T20" fmla="*/ 19 w 66"/>
              <a:gd name="T21" fmla="*/ 60 h 71"/>
              <a:gd name="T22" fmla="*/ 23 w 66"/>
              <a:gd name="T23" fmla="*/ 65 h 71"/>
              <a:gd name="T24" fmla="*/ 25 w 66"/>
              <a:gd name="T25" fmla="*/ 69 h 71"/>
              <a:gd name="T26" fmla="*/ 27 w 66"/>
              <a:gd name="T27" fmla="*/ 69 h 71"/>
              <a:gd name="T28" fmla="*/ 28 w 66"/>
              <a:gd name="T29" fmla="*/ 71 h 71"/>
              <a:gd name="T30" fmla="*/ 36 w 66"/>
              <a:gd name="T31" fmla="*/ 71 h 71"/>
              <a:gd name="T32" fmla="*/ 36 w 66"/>
              <a:gd name="T33" fmla="*/ 67 h 71"/>
              <a:gd name="T34" fmla="*/ 32 w 66"/>
              <a:gd name="T35" fmla="*/ 61 h 71"/>
              <a:gd name="T36" fmla="*/ 36 w 66"/>
              <a:gd name="T37" fmla="*/ 58 h 71"/>
              <a:gd name="T38" fmla="*/ 45 w 66"/>
              <a:gd name="T39" fmla="*/ 58 h 71"/>
              <a:gd name="T40" fmla="*/ 53 w 66"/>
              <a:gd name="T41" fmla="*/ 56 h 71"/>
              <a:gd name="T42" fmla="*/ 59 w 66"/>
              <a:gd name="T43" fmla="*/ 60 h 71"/>
              <a:gd name="T44" fmla="*/ 64 w 66"/>
              <a:gd name="T45" fmla="*/ 58 h 71"/>
              <a:gd name="T46" fmla="*/ 64 w 66"/>
              <a:gd name="T47" fmla="*/ 52 h 71"/>
              <a:gd name="T48" fmla="*/ 66 w 66"/>
              <a:gd name="T49" fmla="*/ 45 h 71"/>
              <a:gd name="T50" fmla="*/ 66 w 66"/>
              <a:gd name="T51" fmla="*/ 41 h 71"/>
              <a:gd name="T52" fmla="*/ 64 w 66"/>
              <a:gd name="T53" fmla="*/ 33 h 71"/>
              <a:gd name="T54" fmla="*/ 60 w 66"/>
              <a:gd name="T55" fmla="*/ 30 h 71"/>
              <a:gd name="T56" fmla="*/ 60 w 66"/>
              <a:gd name="T57" fmla="*/ 22 h 71"/>
              <a:gd name="T58" fmla="*/ 59 w 66"/>
              <a:gd name="T59" fmla="*/ 15 h 71"/>
              <a:gd name="T60" fmla="*/ 62 w 66"/>
              <a:gd name="T61" fmla="*/ 11 h 71"/>
              <a:gd name="T62" fmla="*/ 66 w 66"/>
              <a:gd name="T63" fmla="*/ 7 h 71"/>
              <a:gd name="T64" fmla="*/ 62 w 66"/>
              <a:gd name="T65" fmla="*/ 1 h 71"/>
              <a:gd name="T66" fmla="*/ 49 w 66"/>
              <a:gd name="T67" fmla="*/ 0 h 71"/>
              <a:gd name="T68" fmla="*/ 45 w 66"/>
              <a:gd name="T69" fmla="*/ 0 h 71"/>
              <a:gd name="T70" fmla="*/ 32 w 66"/>
              <a:gd name="T71" fmla="*/ 1 h 71"/>
              <a:gd name="T72" fmla="*/ 21 w 66"/>
              <a:gd name="T73" fmla="*/ 0 h 71"/>
              <a:gd name="T74" fmla="*/ 15 w 66"/>
              <a:gd name="T75" fmla="*/ 5 h 71"/>
              <a:gd name="T76" fmla="*/ 15 w 66"/>
              <a:gd name="T77" fmla="*/ 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6" h="71">
                <a:moveTo>
                  <a:pt x="15" y="9"/>
                </a:moveTo>
                <a:lnTo>
                  <a:pt x="15" y="11"/>
                </a:lnTo>
                <a:lnTo>
                  <a:pt x="11" y="15"/>
                </a:lnTo>
                <a:lnTo>
                  <a:pt x="10" y="15"/>
                </a:lnTo>
                <a:lnTo>
                  <a:pt x="6" y="16"/>
                </a:lnTo>
                <a:lnTo>
                  <a:pt x="4" y="20"/>
                </a:lnTo>
                <a:lnTo>
                  <a:pt x="2" y="24"/>
                </a:lnTo>
                <a:lnTo>
                  <a:pt x="0" y="30"/>
                </a:lnTo>
                <a:lnTo>
                  <a:pt x="0" y="31"/>
                </a:lnTo>
                <a:lnTo>
                  <a:pt x="4" y="33"/>
                </a:lnTo>
                <a:lnTo>
                  <a:pt x="6" y="35"/>
                </a:lnTo>
                <a:lnTo>
                  <a:pt x="6" y="37"/>
                </a:lnTo>
                <a:lnTo>
                  <a:pt x="8" y="41"/>
                </a:lnTo>
                <a:lnTo>
                  <a:pt x="8" y="43"/>
                </a:lnTo>
                <a:lnTo>
                  <a:pt x="10" y="45"/>
                </a:lnTo>
                <a:lnTo>
                  <a:pt x="11" y="45"/>
                </a:lnTo>
                <a:lnTo>
                  <a:pt x="13" y="45"/>
                </a:lnTo>
                <a:lnTo>
                  <a:pt x="13" y="48"/>
                </a:lnTo>
                <a:lnTo>
                  <a:pt x="15" y="52"/>
                </a:lnTo>
                <a:lnTo>
                  <a:pt x="15" y="56"/>
                </a:lnTo>
                <a:lnTo>
                  <a:pt x="17" y="58"/>
                </a:lnTo>
                <a:lnTo>
                  <a:pt x="19" y="60"/>
                </a:lnTo>
                <a:lnTo>
                  <a:pt x="21" y="63"/>
                </a:lnTo>
                <a:lnTo>
                  <a:pt x="23" y="65"/>
                </a:lnTo>
                <a:lnTo>
                  <a:pt x="23" y="65"/>
                </a:lnTo>
                <a:lnTo>
                  <a:pt x="25" y="69"/>
                </a:lnTo>
                <a:lnTo>
                  <a:pt x="27" y="69"/>
                </a:lnTo>
                <a:lnTo>
                  <a:pt x="27" y="69"/>
                </a:lnTo>
                <a:lnTo>
                  <a:pt x="28" y="69"/>
                </a:lnTo>
                <a:lnTo>
                  <a:pt x="28" y="71"/>
                </a:lnTo>
                <a:lnTo>
                  <a:pt x="34" y="71"/>
                </a:lnTo>
                <a:lnTo>
                  <a:pt x="36" y="71"/>
                </a:lnTo>
                <a:lnTo>
                  <a:pt x="38" y="71"/>
                </a:lnTo>
                <a:lnTo>
                  <a:pt x="36" y="67"/>
                </a:lnTo>
                <a:lnTo>
                  <a:pt x="34" y="65"/>
                </a:lnTo>
                <a:lnTo>
                  <a:pt x="32" y="61"/>
                </a:lnTo>
                <a:lnTo>
                  <a:pt x="32" y="60"/>
                </a:lnTo>
                <a:lnTo>
                  <a:pt x="36" y="58"/>
                </a:lnTo>
                <a:lnTo>
                  <a:pt x="40" y="58"/>
                </a:lnTo>
                <a:lnTo>
                  <a:pt x="45" y="58"/>
                </a:lnTo>
                <a:lnTo>
                  <a:pt x="49" y="56"/>
                </a:lnTo>
                <a:lnTo>
                  <a:pt x="53" y="56"/>
                </a:lnTo>
                <a:lnTo>
                  <a:pt x="57" y="60"/>
                </a:lnTo>
                <a:lnTo>
                  <a:pt x="59" y="60"/>
                </a:lnTo>
                <a:lnTo>
                  <a:pt x="60" y="60"/>
                </a:lnTo>
                <a:lnTo>
                  <a:pt x="64" y="58"/>
                </a:lnTo>
                <a:lnTo>
                  <a:pt x="66" y="54"/>
                </a:lnTo>
                <a:lnTo>
                  <a:pt x="64" y="52"/>
                </a:lnTo>
                <a:lnTo>
                  <a:pt x="64" y="46"/>
                </a:lnTo>
                <a:lnTo>
                  <a:pt x="66" y="45"/>
                </a:lnTo>
                <a:lnTo>
                  <a:pt x="66" y="43"/>
                </a:lnTo>
                <a:lnTo>
                  <a:pt x="66" y="41"/>
                </a:lnTo>
                <a:lnTo>
                  <a:pt x="66" y="37"/>
                </a:lnTo>
                <a:lnTo>
                  <a:pt x="64" y="33"/>
                </a:lnTo>
                <a:lnTo>
                  <a:pt x="62" y="31"/>
                </a:lnTo>
                <a:lnTo>
                  <a:pt x="60" y="30"/>
                </a:lnTo>
                <a:lnTo>
                  <a:pt x="60" y="26"/>
                </a:lnTo>
                <a:lnTo>
                  <a:pt x="60" y="22"/>
                </a:lnTo>
                <a:lnTo>
                  <a:pt x="59" y="20"/>
                </a:lnTo>
                <a:lnTo>
                  <a:pt x="59" y="15"/>
                </a:lnTo>
                <a:lnTo>
                  <a:pt x="60" y="11"/>
                </a:lnTo>
                <a:lnTo>
                  <a:pt x="62" y="11"/>
                </a:lnTo>
                <a:lnTo>
                  <a:pt x="62" y="11"/>
                </a:lnTo>
                <a:lnTo>
                  <a:pt x="66" y="7"/>
                </a:lnTo>
                <a:lnTo>
                  <a:pt x="66" y="3"/>
                </a:lnTo>
                <a:lnTo>
                  <a:pt x="62" y="1"/>
                </a:lnTo>
                <a:lnTo>
                  <a:pt x="57" y="1"/>
                </a:lnTo>
                <a:lnTo>
                  <a:pt x="49" y="0"/>
                </a:lnTo>
                <a:lnTo>
                  <a:pt x="47" y="0"/>
                </a:lnTo>
                <a:lnTo>
                  <a:pt x="45" y="0"/>
                </a:lnTo>
                <a:lnTo>
                  <a:pt x="40" y="0"/>
                </a:lnTo>
                <a:lnTo>
                  <a:pt x="32" y="1"/>
                </a:lnTo>
                <a:lnTo>
                  <a:pt x="27" y="0"/>
                </a:lnTo>
                <a:lnTo>
                  <a:pt x="21" y="0"/>
                </a:lnTo>
                <a:lnTo>
                  <a:pt x="15" y="1"/>
                </a:lnTo>
                <a:lnTo>
                  <a:pt x="15" y="5"/>
                </a:lnTo>
                <a:lnTo>
                  <a:pt x="15" y="5"/>
                </a:lnTo>
                <a:lnTo>
                  <a:pt x="15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F2A95FA8-9623-47A8-920D-AF94353BA483}"/>
              </a:ext>
            </a:extLst>
          </p:cNvPr>
          <p:cNvSpPr>
            <a:spLocks/>
          </p:cNvSpPr>
          <p:nvPr/>
        </p:nvSpPr>
        <p:spPr bwMode="auto">
          <a:xfrm>
            <a:off x="4289201" y="4123008"/>
            <a:ext cx="134340" cy="203938"/>
          </a:xfrm>
          <a:custGeom>
            <a:avLst/>
            <a:gdLst>
              <a:gd name="T0" fmla="*/ 17 w 83"/>
              <a:gd name="T1" fmla="*/ 10 h 126"/>
              <a:gd name="T2" fmla="*/ 9 w 83"/>
              <a:gd name="T3" fmla="*/ 15 h 126"/>
              <a:gd name="T4" fmla="*/ 11 w 83"/>
              <a:gd name="T5" fmla="*/ 21 h 126"/>
              <a:gd name="T6" fmla="*/ 18 w 83"/>
              <a:gd name="T7" fmla="*/ 23 h 126"/>
              <a:gd name="T8" fmla="*/ 13 w 83"/>
              <a:gd name="T9" fmla="*/ 30 h 126"/>
              <a:gd name="T10" fmla="*/ 7 w 83"/>
              <a:gd name="T11" fmla="*/ 30 h 126"/>
              <a:gd name="T12" fmla="*/ 3 w 83"/>
              <a:gd name="T13" fmla="*/ 32 h 126"/>
              <a:gd name="T14" fmla="*/ 0 w 83"/>
              <a:gd name="T15" fmla="*/ 40 h 126"/>
              <a:gd name="T16" fmla="*/ 5 w 83"/>
              <a:gd name="T17" fmla="*/ 49 h 126"/>
              <a:gd name="T18" fmla="*/ 11 w 83"/>
              <a:gd name="T19" fmla="*/ 55 h 126"/>
              <a:gd name="T20" fmla="*/ 15 w 83"/>
              <a:gd name="T21" fmla="*/ 57 h 126"/>
              <a:gd name="T22" fmla="*/ 20 w 83"/>
              <a:gd name="T23" fmla="*/ 57 h 126"/>
              <a:gd name="T24" fmla="*/ 22 w 83"/>
              <a:gd name="T25" fmla="*/ 64 h 126"/>
              <a:gd name="T26" fmla="*/ 18 w 83"/>
              <a:gd name="T27" fmla="*/ 70 h 126"/>
              <a:gd name="T28" fmla="*/ 26 w 83"/>
              <a:gd name="T29" fmla="*/ 70 h 126"/>
              <a:gd name="T30" fmla="*/ 28 w 83"/>
              <a:gd name="T31" fmla="*/ 75 h 126"/>
              <a:gd name="T32" fmla="*/ 32 w 83"/>
              <a:gd name="T33" fmla="*/ 77 h 126"/>
              <a:gd name="T34" fmla="*/ 26 w 83"/>
              <a:gd name="T35" fmla="*/ 85 h 126"/>
              <a:gd name="T36" fmla="*/ 24 w 83"/>
              <a:gd name="T37" fmla="*/ 94 h 126"/>
              <a:gd name="T38" fmla="*/ 22 w 83"/>
              <a:gd name="T39" fmla="*/ 100 h 126"/>
              <a:gd name="T40" fmla="*/ 22 w 83"/>
              <a:gd name="T41" fmla="*/ 103 h 126"/>
              <a:gd name="T42" fmla="*/ 26 w 83"/>
              <a:gd name="T43" fmla="*/ 109 h 126"/>
              <a:gd name="T44" fmla="*/ 30 w 83"/>
              <a:gd name="T45" fmla="*/ 117 h 126"/>
              <a:gd name="T46" fmla="*/ 39 w 83"/>
              <a:gd name="T47" fmla="*/ 124 h 126"/>
              <a:gd name="T48" fmla="*/ 43 w 83"/>
              <a:gd name="T49" fmla="*/ 122 h 126"/>
              <a:gd name="T50" fmla="*/ 47 w 83"/>
              <a:gd name="T51" fmla="*/ 124 h 126"/>
              <a:gd name="T52" fmla="*/ 52 w 83"/>
              <a:gd name="T53" fmla="*/ 120 h 126"/>
              <a:gd name="T54" fmla="*/ 56 w 83"/>
              <a:gd name="T55" fmla="*/ 117 h 126"/>
              <a:gd name="T56" fmla="*/ 66 w 83"/>
              <a:gd name="T57" fmla="*/ 113 h 126"/>
              <a:gd name="T58" fmla="*/ 73 w 83"/>
              <a:gd name="T59" fmla="*/ 111 h 126"/>
              <a:gd name="T60" fmla="*/ 77 w 83"/>
              <a:gd name="T61" fmla="*/ 111 h 126"/>
              <a:gd name="T62" fmla="*/ 83 w 83"/>
              <a:gd name="T63" fmla="*/ 111 h 126"/>
              <a:gd name="T64" fmla="*/ 79 w 83"/>
              <a:gd name="T65" fmla="*/ 107 h 126"/>
              <a:gd name="T66" fmla="*/ 77 w 83"/>
              <a:gd name="T67" fmla="*/ 105 h 126"/>
              <a:gd name="T68" fmla="*/ 73 w 83"/>
              <a:gd name="T69" fmla="*/ 100 h 126"/>
              <a:gd name="T70" fmla="*/ 71 w 83"/>
              <a:gd name="T71" fmla="*/ 94 h 126"/>
              <a:gd name="T72" fmla="*/ 69 w 83"/>
              <a:gd name="T73" fmla="*/ 87 h 126"/>
              <a:gd name="T74" fmla="*/ 66 w 83"/>
              <a:gd name="T75" fmla="*/ 87 h 126"/>
              <a:gd name="T76" fmla="*/ 64 w 83"/>
              <a:gd name="T77" fmla="*/ 83 h 126"/>
              <a:gd name="T78" fmla="*/ 62 w 83"/>
              <a:gd name="T79" fmla="*/ 77 h 126"/>
              <a:gd name="T80" fmla="*/ 56 w 83"/>
              <a:gd name="T81" fmla="*/ 73 h 126"/>
              <a:gd name="T82" fmla="*/ 58 w 83"/>
              <a:gd name="T83" fmla="*/ 66 h 126"/>
              <a:gd name="T84" fmla="*/ 62 w 83"/>
              <a:gd name="T85" fmla="*/ 58 h 126"/>
              <a:gd name="T86" fmla="*/ 67 w 83"/>
              <a:gd name="T87" fmla="*/ 57 h 126"/>
              <a:gd name="T88" fmla="*/ 71 w 83"/>
              <a:gd name="T89" fmla="*/ 51 h 126"/>
              <a:gd name="T90" fmla="*/ 71 w 83"/>
              <a:gd name="T91" fmla="*/ 47 h 126"/>
              <a:gd name="T92" fmla="*/ 71 w 83"/>
              <a:gd name="T93" fmla="*/ 43 h 126"/>
              <a:gd name="T94" fmla="*/ 69 w 83"/>
              <a:gd name="T95" fmla="*/ 38 h 126"/>
              <a:gd name="T96" fmla="*/ 58 w 83"/>
              <a:gd name="T97" fmla="*/ 30 h 126"/>
              <a:gd name="T98" fmla="*/ 52 w 83"/>
              <a:gd name="T99" fmla="*/ 28 h 126"/>
              <a:gd name="T100" fmla="*/ 47 w 83"/>
              <a:gd name="T101" fmla="*/ 32 h 126"/>
              <a:gd name="T102" fmla="*/ 45 w 83"/>
              <a:gd name="T103" fmla="*/ 32 h 126"/>
              <a:gd name="T104" fmla="*/ 47 w 83"/>
              <a:gd name="T105" fmla="*/ 23 h 126"/>
              <a:gd name="T106" fmla="*/ 43 w 83"/>
              <a:gd name="T107" fmla="*/ 15 h 126"/>
              <a:gd name="T108" fmla="*/ 32 w 83"/>
              <a:gd name="T109" fmla="*/ 8 h 126"/>
              <a:gd name="T110" fmla="*/ 28 w 83"/>
              <a:gd name="T111" fmla="*/ 2 h 126"/>
              <a:gd name="T112" fmla="*/ 24 w 83"/>
              <a:gd name="T113" fmla="*/ 0 h 126"/>
              <a:gd name="T114" fmla="*/ 18 w 83"/>
              <a:gd name="T115" fmla="*/ 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3" h="126">
                <a:moveTo>
                  <a:pt x="18" y="8"/>
                </a:moveTo>
                <a:lnTo>
                  <a:pt x="17" y="10"/>
                </a:lnTo>
                <a:lnTo>
                  <a:pt x="13" y="10"/>
                </a:lnTo>
                <a:lnTo>
                  <a:pt x="9" y="15"/>
                </a:lnTo>
                <a:lnTo>
                  <a:pt x="11" y="17"/>
                </a:lnTo>
                <a:lnTo>
                  <a:pt x="11" y="21"/>
                </a:lnTo>
                <a:lnTo>
                  <a:pt x="17" y="21"/>
                </a:lnTo>
                <a:lnTo>
                  <a:pt x="18" y="23"/>
                </a:lnTo>
                <a:lnTo>
                  <a:pt x="18" y="28"/>
                </a:lnTo>
                <a:lnTo>
                  <a:pt x="13" y="30"/>
                </a:lnTo>
                <a:lnTo>
                  <a:pt x="11" y="28"/>
                </a:lnTo>
                <a:lnTo>
                  <a:pt x="7" y="30"/>
                </a:lnTo>
                <a:lnTo>
                  <a:pt x="5" y="28"/>
                </a:lnTo>
                <a:lnTo>
                  <a:pt x="3" y="32"/>
                </a:lnTo>
                <a:lnTo>
                  <a:pt x="2" y="36"/>
                </a:lnTo>
                <a:lnTo>
                  <a:pt x="0" y="40"/>
                </a:lnTo>
                <a:lnTo>
                  <a:pt x="0" y="43"/>
                </a:lnTo>
                <a:lnTo>
                  <a:pt x="5" y="49"/>
                </a:lnTo>
                <a:lnTo>
                  <a:pt x="11" y="55"/>
                </a:lnTo>
                <a:lnTo>
                  <a:pt x="11" y="55"/>
                </a:lnTo>
                <a:lnTo>
                  <a:pt x="13" y="55"/>
                </a:lnTo>
                <a:lnTo>
                  <a:pt x="15" y="57"/>
                </a:lnTo>
                <a:lnTo>
                  <a:pt x="17" y="57"/>
                </a:lnTo>
                <a:lnTo>
                  <a:pt x="20" y="57"/>
                </a:lnTo>
                <a:lnTo>
                  <a:pt x="22" y="60"/>
                </a:lnTo>
                <a:lnTo>
                  <a:pt x="22" y="64"/>
                </a:lnTo>
                <a:lnTo>
                  <a:pt x="20" y="68"/>
                </a:lnTo>
                <a:lnTo>
                  <a:pt x="18" y="70"/>
                </a:lnTo>
                <a:lnTo>
                  <a:pt x="22" y="70"/>
                </a:lnTo>
                <a:lnTo>
                  <a:pt x="26" y="70"/>
                </a:lnTo>
                <a:lnTo>
                  <a:pt x="26" y="73"/>
                </a:lnTo>
                <a:lnTo>
                  <a:pt x="28" y="75"/>
                </a:lnTo>
                <a:lnTo>
                  <a:pt x="32" y="75"/>
                </a:lnTo>
                <a:lnTo>
                  <a:pt x="32" y="77"/>
                </a:lnTo>
                <a:lnTo>
                  <a:pt x="28" y="81"/>
                </a:lnTo>
                <a:lnTo>
                  <a:pt x="26" y="85"/>
                </a:lnTo>
                <a:lnTo>
                  <a:pt x="24" y="90"/>
                </a:lnTo>
                <a:lnTo>
                  <a:pt x="24" y="94"/>
                </a:lnTo>
                <a:lnTo>
                  <a:pt x="22" y="96"/>
                </a:lnTo>
                <a:lnTo>
                  <a:pt x="22" y="100"/>
                </a:lnTo>
                <a:lnTo>
                  <a:pt x="22" y="102"/>
                </a:lnTo>
                <a:lnTo>
                  <a:pt x="22" y="103"/>
                </a:lnTo>
                <a:lnTo>
                  <a:pt x="22" y="107"/>
                </a:lnTo>
                <a:lnTo>
                  <a:pt x="26" y="109"/>
                </a:lnTo>
                <a:lnTo>
                  <a:pt x="30" y="113"/>
                </a:lnTo>
                <a:lnTo>
                  <a:pt x="30" y="117"/>
                </a:lnTo>
                <a:lnTo>
                  <a:pt x="32" y="118"/>
                </a:lnTo>
                <a:lnTo>
                  <a:pt x="39" y="124"/>
                </a:lnTo>
                <a:lnTo>
                  <a:pt x="41" y="126"/>
                </a:lnTo>
                <a:lnTo>
                  <a:pt x="43" y="122"/>
                </a:lnTo>
                <a:lnTo>
                  <a:pt x="45" y="122"/>
                </a:lnTo>
                <a:lnTo>
                  <a:pt x="47" y="124"/>
                </a:lnTo>
                <a:lnTo>
                  <a:pt x="51" y="122"/>
                </a:lnTo>
                <a:lnTo>
                  <a:pt x="52" y="120"/>
                </a:lnTo>
                <a:lnTo>
                  <a:pt x="52" y="118"/>
                </a:lnTo>
                <a:lnTo>
                  <a:pt x="56" y="117"/>
                </a:lnTo>
                <a:lnTo>
                  <a:pt x="62" y="118"/>
                </a:lnTo>
                <a:lnTo>
                  <a:pt x="66" y="113"/>
                </a:lnTo>
                <a:lnTo>
                  <a:pt x="67" y="111"/>
                </a:lnTo>
                <a:lnTo>
                  <a:pt x="73" y="111"/>
                </a:lnTo>
                <a:lnTo>
                  <a:pt x="75" y="113"/>
                </a:lnTo>
                <a:lnTo>
                  <a:pt x="77" y="111"/>
                </a:lnTo>
                <a:lnTo>
                  <a:pt x="83" y="111"/>
                </a:lnTo>
                <a:lnTo>
                  <a:pt x="83" y="111"/>
                </a:lnTo>
                <a:lnTo>
                  <a:pt x="81" y="111"/>
                </a:lnTo>
                <a:lnTo>
                  <a:pt x="79" y="107"/>
                </a:lnTo>
                <a:lnTo>
                  <a:pt x="79" y="107"/>
                </a:lnTo>
                <a:lnTo>
                  <a:pt x="77" y="105"/>
                </a:lnTo>
                <a:lnTo>
                  <a:pt x="75" y="102"/>
                </a:lnTo>
                <a:lnTo>
                  <a:pt x="73" y="100"/>
                </a:lnTo>
                <a:lnTo>
                  <a:pt x="71" y="98"/>
                </a:lnTo>
                <a:lnTo>
                  <a:pt x="71" y="94"/>
                </a:lnTo>
                <a:lnTo>
                  <a:pt x="69" y="90"/>
                </a:lnTo>
                <a:lnTo>
                  <a:pt x="69" y="87"/>
                </a:lnTo>
                <a:lnTo>
                  <a:pt x="67" y="87"/>
                </a:lnTo>
                <a:lnTo>
                  <a:pt x="66" y="87"/>
                </a:lnTo>
                <a:lnTo>
                  <a:pt x="64" y="85"/>
                </a:lnTo>
                <a:lnTo>
                  <a:pt x="64" y="83"/>
                </a:lnTo>
                <a:lnTo>
                  <a:pt x="62" y="79"/>
                </a:lnTo>
                <a:lnTo>
                  <a:pt x="62" y="77"/>
                </a:lnTo>
                <a:lnTo>
                  <a:pt x="60" y="75"/>
                </a:lnTo>
                <a:lnTo>
                  <a:pt x="56" y="73"/>
                </a:lnTo>
                <a:lnTo>
                  <a:pt x="56" y="72"/>
                </a:lnTo>
                <a:lnTo>
                  <a:pt x="58" y="66"/>
                </a:lnTo>
                <a:lnTo>
                  <a:pt x="60" y="62"/>
                </a:lnTo>
                <a:lnTo>
                  <a:pt x="62" y="58"/>
                </a:lnTo>
                <a:lnTo>
                  <a:pt x="66" y="57"/>
                </a:lnTo>
                <a:lnTo>
                  <a:pt x="67" y="57"/>
                </a:lnTo>
                <a:lnTo>
                  <a:pt x="71" y="53"/>
                </a:lnTo>
                <a:lnTo>
                  <a:pt x="71" y="51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3"/>
                </a:lnTo>
                <a:lnTo>
                  <a:pt x="71" y="40"/>
                </a:lnTo>
                <a:lnTo>
                  <a:pt x="69" y="38"/>
                </a:lnTo>
                <a:lnTo>
                  <a:pt x="64" y="36"/>
                </a:lnTo>
                <a:lnTo>
                  <a:pt x="58" y="30"/>
                </a:lnTo>
                <a:lnTo>
                  <a:pt x="54" y="28"/>
                </a:lnTo>
                <a:lnTo>
                  <a:pt x="52" y="28"/>
                </a:lnTo>
                <a:lnTo>
                  <a:pt x="49" y="30"/>
                </a:lnTo>
                <a:lnTo>
                  <a:pt x="47" y="32"/>
                </a:lnTo>
                <a:lnTo>
                  <a:pt x="47" y="36"/>
                </a:lnTo>
                <a:lnTo>
                  <a:pt x="45" y="32"/>
                </a:lnTo>
                <a:lnTo>
                  <a:pt x="47" y="27"/>
                </a:lnTo>
                <a:lnTo>
                  <a:pt x="47" y="23"/>
                </a:lnTo>
                <a:lnTo>
                  <a:pt x="45" y="17"/>
                </a:lnTo>
                <a:lnTo>
                  <a:pt x="43" y="15"/>
                </a:lnTo>
                <a:lnTo>
                  <a:pt x="37" y="12"/>
                </a:lnTo>
                <a:lnTo>
                  <a:pt x="32" y="8"/>
                </a:lnTo>
                <a:lnTo>
                  <a:pt x="32" y="4"/>
                </a:lnTo>
                <a:lnTo>
                  <a:pt x="28" y="2"/>
                </a:lnTo>
                <a:lnTo>
                  <a:pt x="26" y="0"/>
                </a:lnTo>
                <a:lnTo>
                  <a:pt x="24" y="0"/>
                </a:lnTo>
                <a:lnTo>
                  <a:pt x="24" y="2"/>
                </a:lnTo>
                <a:lnTo>
                  <a:pt x="18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8CD66F1E-E966-4C72-8C70-A4E0FE99C103}"/>
              </a:ext>
            </a:extLst>
          </p:cNvPr>
          <p:cNvSpPr>
            <a:spLocks/>
          </p:cNvSpPr>
          <p:nvPr/>
        </p:nvSpPr>
        <p:spPr bwMode="auto">
          <a:xfrm>
            <a:off x="4099830" y="4017802"/>
            <a:ext cx="9711" cy="8093"/>
          </a:xfrm>
          <a:custGeom>
            <a:avLst/>
            <a:gdLst>
              <a:gd name="T0" fmla="*/ 0 w 6"/>
              <a:gd name="T1" fmla="*/ 0 h 5"/>
              <a:gd name="T2" fmla="*/ 2 w 6"/>
              <a:gd name="T3" fmla="*/ 4 h 5"/>
              <a:gd name="T4" fmla="*/ 4 w 6"/>
              <a:gd name="T5" fmla="*/ 4 h 5"/>
              <a:gd name="T6" fmla="*/ 6 w 6"/>
              <a:gd name="T7" fmla="*/ 5 h 5"/>
              <a:gd name="T8" fmla="*/ 6 w 6"/>
              <a:gd name="T9" fmla="*/ 4 h 5"/>
              <a:gd name="T10" fmla="*/ 4 w 6"/>
              <a:gd name="T11" fmla="*/ 0 h 5"/>
              <a:gd name="T12" fmla="*/ 0 w 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0" y="0"/>
                </a:moveTo>
                <a:lnTo>
                  <a:pt x="2" y="4"/>
                </a:lnTo>
                <a:lnTo>
                  <a:pt x="4" y="4"/>
                </a:lnTo>
                <a:lnTo>
                  <a:pt x="6" y="5"/>
                </a:lnTo>
                <a:lnTo>
                  <a:pt x="6" y="4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1A748A0B-1628-496C-8DF8-A3887C1DD91B}"/>
              </a:ext>
            </a:extLst>
          </p:cNvPr>
          <p:cNvSpPr>
            <a:spLocks/>
          </p:cNvSpPr>
          <p:nvPr/>
        </p:nvSpPr>
        <p:spPr bwMode="auto">
          <a:xfrm>
            <a:off x="4057748" y="4011328"/>
            <a:ext cx="8093" cy="3237"/>
          </a:xfrm>
          <a:custGeom>
            <a:avLst/>
            <a:gdLst>
              <a:gd name="T0" fmla="*/ 0 w 5"/>
              <a:gd name="T1" fmla="*/ 0 h 2"/>
              <a:gd name="T2" fmla="*/ 1 w 5"/>
              <a:gd name="T3" fmla="*/ 2 h 2"/>
              <a:gd name="T4" fmla="*/ 5 w 5"/>
              <a:gd name="T5" fmla="*/ 2 h 2"/>
              <a:gd name="T6" fmla="*/ 1 w 5"/>
              <a:gd name="T7" fmla="*/ 0 h 2"/>
              <a:gd name="T8" fmla="*/ 0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0"/>
                </a:moveTo>
                <a:lnTo>
                  <a:pt x="1" y="2"/>
                </a:lnTo>
                <a:lnTo>
                  <a:pt x="5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8763B257-3432-4C48-969C-972041AD3F68}"/>
              </a:ext>
            </a:extLst>
          </p:cNvPr>
          <p:cNvSpPr>
            <a:spLocks/>
          </p:cNvSpPr>
          <p:nvPr/>
        </p:nvSpPr>
        <p:spPr bwMode="auto">
          <a:xfrm>
            <a:off x="4206655" y="4050173"/>
            <a:ext cx="17804" cy="6474"/>
          </a:xfrm>
          <a:custGeom>
            <a:avLst/>
            <a:gdLst>
              <a:gd name="T0" fmla="*/ 5 w 11"/>
              <a:gd name="T1" fmla="*/ 4 h 4"/>
              <a:gd name="T2" fmla="*/ 9 w 11"/>
              <a:gd name="T3" fmla="*/ 4 h 4"/>
              <a:gd name="T4" fmla="*/ 11 w 11"/>
              <a:gd name="T5" fmla="*/ 2 h 4"/>
              <a:gd name="T6" fmla="*/ 11 w 11"/>
              <a:gd name="T7" fmla="*/ 0 h 4"/>
              <a:gd name="T8" fmla="*/ 5 w 11"/>
              <a:gd name="T9" fmla="*/ 4 h 4"/>
              <a:gd name="T10" fmla="*/ 4 w 11"/>
              <a:gd name="T11" fmla="*/ 0 h 4"/>
              <a:gd name="T12" fmla="*/ 0 w 11"/>
              <a:gd name="T13" fmla="*/ 4 h 4"/>
              <a:gd name="T14" fmla="*/ 2 w 11"/>
              <a:gd name="T15" fmla="*/ 4 h 4"/>
              <a:gd name="T16" fmla="*/ 5 w 11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4">
                <a:moveTo>
                  <a:pt x="5" y="4"/>
                </a:moveTo>
                <a:lnTo>
                  <a:pt x="9" y="4"/>
                </a:lnTo>
                <a:lnTo>
                  <a:pt x="11" y="2"/>
                </a:lnTo>
                <a:lnTo>
                  <a:pt x="11" y="0"/>
                </a:lnTo>
                <a:lnTo>
                  <a:pt x="5" y="4"/>
                </a:lnTo>
                <a:lnTo>
                  <a:pt x="4" y="0"/>
                </a:lnTo>
                <a:lnTo>
                  <a:pt x="0" y="4"/>
                </a:lnTo>
                <a:lnTo>
                  <a:pt x="2" y="4"/>
                </a:lnTo>
                <a:lnTo>
                  <a:pt x="5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D43DACB5-62AA-48ED-97A4-C54B6783B841}"/>
              </a:ext>
            </a:extLst>
          </p:cNvPr>
          <p:cNvSpPr>
            <a:spLocks/>
          </p:cNvSpPr>
          <p:nvPr/>
        </p:nvSpPr>
        <p:spPr bwMode="auto">
          <a:xfrm>
            <a:off x="3971965" y="4021039"/>
            <a:ext cx="356082" cy="317236"/>
          </a:xfrm>
          <a:custGeom>
            <a:avLst/>
            <a:gdLst>
              <a:gd name="T0" fmla="*/ 15 w 220"/>
              <a:gd name="T1" fmla="*/ 18 h 196"/>
              <a:gd name="T2" fmla="*/ 2 w 220"/>
              <a:gd name="T3" fmla="*/ 33 h 196"/>
              <a:gd name="T4" fmla="*/ 0 w 220"/>
              <a:gd name="T5" fmla="*/ 50 h 196"/>
              <a:gd name="T6" fmla="*/ 11 w 220"/>
              <a:gd name="T7" fmla="*/ 63 h 196"/>
              <a:gd name="T8" fmla="*/ 13 w 220"/>
              <a:gd name="T9" fmla="*/ 76 h 196"/>
              <a:gd name="T10" fmla="*/ 21 w 220"/>
              <a:gd name="T11" fmla="*/ 86 h 196"/>
              <a:gd name="T12" fmla="*/ 30 w 220"/>
              <a:gd name="T13" fmla="*/ 88 h 196"/>
              <a:gd name="T14" fmla="*/ 43 w 220"/>
              <a:gd name="T15" fmla="*/ 86 h 196"/>
              <a:gd name="T16" fmla="*/ 69 w 220"/>
              <a:gd name="T17" fmla="*/ 101 h 196"/>
              <a:gd name="T18" fmla="*/ 77 w 220"/>
              <a:gd name="T19" fmla="*/ 103 h 196"/>
              <a:gd name="T20" fmla="*/ 88 w 220"/>
              <a:gd name="T21" fmla="*/ 101 h 196"/>
              <a:gd name="T22" fmla="*/ 94 w 220"/>
              <a:gd name="T23" fmla="*/ 110 h 196"/>
              <a:gd name="T24" fmla="*/ 88 w 220"/>
              <a:gd name="T25" fmla="*/ 120 h 196"/>
              <a:gd name="T26" fmla="*/ 88 w 220"/>
              <a:gd name="T27" fmla="*/ 136 h 196"/>
              <a:gd name="T28" fmla="*/ 88 w 220"/>
              <a:gd name="T29" fmla="*/ 161 h 196"/>
              <a:gd name="T30" fmla="*/ 92 w 220"/>
              <a:gd name="T31" fmla="*/ 163 h 196"/>
              <a:gd name="T32" fmla="*/ 96 w 220"/>
              <a:gd name="T33" fmla="*/ 172 h 196"/>
              <a:gd name="T34" fmla="*/ 102 w 220"/>
              <a:gd name="T35" fmla="*/ 187 h 196"/>
              <a:gd name="T36" fmla="*/ 124 w 220"/>
              <a:gd name="T37" fmla="*/ 196 h 196"/>
              <a:gd name="T38" fmla="*/ 145 w 220"/>
              <a:gd name="T39" fmla="*/ 181 h 196"/>
              <a:gd name="T40" fmla="*/ 158 w 220"/>
              <a:gd name="T41" fmla="*/ 172 h 196"/>
              <a:gd name="T42" fmla="*/ 150 w 220"/>
              <a:gd name="T43" fmla="*/ 166 h 196"/>
              <a:gd name="T44" fmla="*/ 143 w 220"/>
              <a:gd name="T45" fmla="*/ 155 h 196"/>
              <a:gd name="T46" fmla="*/ 139 w 220"/>
              <a:gd name="T47" fmla="*/ 140 h 196"/>
              <a:gd name="T48" fmla="*/ 152 w 220"/>
              <a:gd name="T49" fmla="*/ 140 h 196"/>
              <a:gd name="T50" fmla="*/ 171 w 220"/>
              <a:gd name="T51" fmla="*/ 138 h 196"/>
              <a:gd name="T52" fmla="*/ 192 w 220"/>
              <a:gd name="T53" fmla="*/ 133 h 196"/>
              <a:gd name="T54" fmla="*/ 207 w 220"/>
              <a:gd name="T55" fmla="*/ 118 h 196"/>
              <a:gd name="T56" fmla="*/ 196 w 220"/>
              <a:gd name="T57" fmla="*/ 103 h 196"/>
              <a:gd name="T58" fmla="*/ 203 w 220"/>
              <a:gd name="T59" fmla="*/ 93 h 196"/>
              <a:gd name="T60" fmla="*/ 214 w 220"/>
              <a:gd name="T61" fmla="*/ 86 h 196"/>
              <a:gd name="T62" fmla="*/ 205 w 220"/>
              <a:gd name="T63" fmla="*/ 78 h 196"/>
              <a:gd name="T64" fmla="*/ 220 w 220"/>
              <a:gd name="T65" fmla="*/ 65 h 196"/>
              <a:gd name="T66" fmla="*/ 211 w 220"/>
              <a:gd name="T67" fmla="*/ 60 h 196"/>
              <a:gd name="T68" fmla="*/ 201 w 220"/>
              <a:gd name="T69" fmla="*/ 61 h 196"/>
              <a:gd name="T70" fmla="*/ 194 w 220"/>
              <a:gd name="T71" fmla="*/ 61 h 196"/>
              <a:gd name="T72" fmla="*/ 203 w 220"/>
              <a:gd name="T73" fmla="*/ 54 h 196"/>
              <a:gd name="T74" fmla="*/ 199 w 220"/>
              <a:gd name="T75" fmla="*/ 47 h 196"/>
              <a:gd name="T76" fmla="*/ 186 w 220"/>
              <a:gd name="T77" fmla="*/ 41 h 196"/>
              <a:gd name="T78" fmla="*/ 177 w 220"/>
              <a:gd name="T79" fmla="*/ 37 h 196"/>
              <a:gd name="T80" fmla="*/ 171 w 220"/>
              <a:gd name="T81" fmla="*/ 33 h 196"/>
              <a:gd name="T82" fmla="*/ 181 w 220"/>
              <a:gd name="T83" fmla="*/ 28 h 196"/>
              <a:gd name="T84" fmla="*/ 175 w 220"/>
              <a:gd name="T85" fmla="*/ 24 h 196"/>
              <a:gd name="T86" fmla="*/ 156 w 220"/>
              <a:gd name="T87" fmla="*/ 26 h 196"/>
              <a:gd name="T88" fmla="*/ 141 w 220"/>
              <a:gd name="T89" fmla="*/ 33 h 196"/>
              <a:gd name="T90" fmla="*/ 130 w 220"/>
              <a:gd name="T91" fmla="*/ 35 h 196"/>
              <a:gd name="T92" fmla="*/ 111 w 220"/>
              <a:gd name="T93" fmla="*/ 28 h 196"/>
              <a:gd name="T94" fmla="*/ 83 w 220"/>
              <a:gd name="T95" fmla="*/ 26 h 196"/>
              <a:gd name="T96" fmla="*/ 81 w 220"/>
              <a:gd name="T97" fmla="*/ 17 h 196"/>
              <a:gd name="T98" fmla="*/ 64 w 220"/>
              <a:gd name="T99" fmla="*/ 13 h 196"/>
              <a:gd name="T100" fmla="*/ 58 w 220"/>
              <a:gd name="T101" fmla="*/ 0 h 196"/>
              <a:gd name="T102" fmla="*/ 49 w 220"/>
              <a:gd name="T103" fmla="*/ 11 h 196"/>
              <a:gd name="T104" fmla="*/ 58 w 220"/>
              <a:gd name="T105" fmla="*/ 13 h 196"/>
              <a:gd name="T106" fmla="*/ 51 w 220"/>
              <a:gd name="T107" fmla="*/ 13 h 196"/>
              <a:gd name="T108" fmla="*/ 39 w 220"/>
              <a:gd name="T109" fmla="*/ 18 h 196"/>
              <a:gd name="T110" fmla="*/ 30 w 220"/>
              <a:gd name="T111" fmla="*/ 32 h 196"/>
              <a:gd name="T112" fmla="*/ 30 w 220"/>
              <a:gd name="T113" fmla="*/ 50 h 196"/>
              <a:gd name="T114" fmla="*/ 19 w 220"/>
              <a:gd name="T115" fmla="*/ 45 h 196"/>
              <a:gd name="T116" fmla="*/ 28 w 220"/>
              <a:gd name="T117" fmla="*/ 32 h 196"/>
              <a:gd name="T118" fmla="*/ 26 w 220"/>
              <a:gd name="T119" fmla="*/ 18 h 196"/>
              <a:gd name="T120" fmla="*/ 26 w 220"/>
              <a:gd name="T121" fmla="*/ 11 h 196"/>
              <a:gd name="T122" fmla="*/ 30 w 220"/>
              <a:gd name="T123" fmla="*/ 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0" h="196">
                <a:moveTo>
                  <a:pt x="30" y="5"/>
                </a:moveTo>
                <a:lnTo>
                  <a:pt x="22" y="9"/>
                </a:lnTo>
                <a:lnTo>
                  <a:pt x="17" y="17"/>
                </a:lnTo>
                <a:lnTo>
                  <a:pt x="15" y="18"/>
                </a:lnTo>
                <a:lnTo>
                  <a:pt x="13" y="20"/>
                </a:lnTo>
                <a:lnTo>
                  <a:pt x="11" y="24"/>
                </a:lnTo>
                <a:lnTo>
                  <a:pt x="7" y="26"/>
                </a:lnTo>
                <a:lnTo>
                  <a:pt x="2" y="33"/>
                </a:lnTo>
                <a:lnTo>
                  <a:pt x="2" y="37"/>
                </a:lnTo>
                <a:lnTo>
                  <a:pt x="2" y="39"/>
                </a:lnTo>
                <a:lnTo>
                  <a:pt x="2" y="45"/>
                </a:lnTo>
                <a:lnTo>
                  <a:pt x="0" y="50"/>
                </a:lnTo>
                <a:lnTo>
                  <a:pt x="0" y="52"/>
                </a:lnTo>
                <a:lnTo>
                  <a:pt x="2" y="52"/>
                </a:lnTo>
                <a:lnTo>
                  <a:pt x="4" y="52"/>
                </a:lnTo>
                <a:lnTo>
                  <a:pt x="11" y="63"/>
                </a:lnTo>
                <a:lnTo>
                  <a:pt x="13" y="69"/>
                </a:lnTo>
                <a:lnTo>
                  <a:pt x="15" y="71"/>
                </a:lnTo>
                <a:lnTo>
                  <a:pt x="13" y="75"/>
                </a:lnTo>
                <a:lnTo>
                  <a:pt x="13" y="76"/>
                </a:lnTo>
                <a:lnTo>
                  <a:pt x="11" y="78"/>
                </a:lnTo>
                <a:lnTo>
                  <a:pt x="13" y="82"/>
                </a:lnTo>
                <a:lnTo>
                  <a:pt x="17" y="84"/>
                </a:lnTo>
                <a:lnTo>
                  <a:pt x="21" y="86"/>
                </a:lnTo>
                <a:lnTo>
                  <a:pt x="24" y="88"/>
                </a:lnTo>
                <a:lnTo>
                  <a:pt x="26" y="88"/>
                </a:lnTo>
                <a:lnTo>
                  <a:pt x="30" y="88"/>
                </a:lnTo>
                <a:lnTo>
                  <a:pt x="30" y="88"/>
                </a:lnTo>
                <a:lnTo>
                  <a:pt x="34" y="88"/>
                </a:lnTo>
                <a:lnTo>
                  <a:pt x="37" y="88"/>
                </a:lnTo>
                <a:lnTo>
                  <a:pt x="39" y="88"/>
                </a:lnTo>
                <a:lnTo>
                  <a:pt x="43" y="86"/>
                </a:lnTo>
                <a:lnTo>
                  <a:pt x="49" y="88"/>
                </a:lnTo>
                <a:lnTo>
                  <a:pt x="53" y="90"/>
                </a:lnTo>
                <a:lnTo>
                  <a:pt x="64" y="101"/>
                </a:lnTo>
                <a:lnTo>
                  <a:pt x="69" y="101"/>
                </a:lnTo>
                <a:lnTo>
                  <a:pt x="71" y="101"/>
                </a:lnTo>
                <a:lnTo>
                  <a:pt x="71" y="101"/>
                </a:lnTo>
                <a:lnTo>
                  <a:pt x="75" y="103"/>
                </a:lnTo>
                <a:lnTo>
                  <a:pt x="77" y="103"/>
                </a:lnTo>
                <a:lnTo>
                  <a:pt x="81" y="101"/>
                </a:lnTo>
                <a:lnTo>
                  <a:pt x="85" y="101"/>
                </a:lnTo>
                <a:lnTo>
                  <a:pt x="88" y="101"/>
                </a:lnTo>
                <a:lnTo>
                  <a:pt x="88" y="101"/>
                </a:lnTo>
                <a:lnTo>
                  <a:pt x="92" y="101"/>
                </a:lnTo>
                <a:lnTo>
                  <a:pt x="94" y="103"/>
                </a:lnTo>
                <a:lnTo>
                  <a:pt x="96" y="108"/>
                </a:lnTo>
                <a:lnTo>
                  <a:pt x="94" y="110"/>
                </a:lnTo>
                <a:lnTo>
                  <a:pt x="94" y="114"/>
                </a:lnTo>
                <a:lnTo>
                  <a:pt x="94" y="116"/>
                </a:lnTo>
                <a:lnTo>
                  <a:pt x="90" y="118"/>
                </a:lnTo>
                <a:lnTo>
                  <a:pt x="88" y="120"/>
                </a:lnTo>
                <a:lnTo>
                  <a:pt x="88" y="125"/>
                </a:lnTo>
                <a:lnTo>
                  <a:pt x="88" y="127"/>
                </a:lnTo>
                <a:lnTo>
                  <a:pt x="88" y="131"/>
                </a:lnTo>
                <a:lnTo>
                  <a:pt x="88" y="136"/>
                </a:lnTo>
                <a:lnTo>
                  <a:pt x="90" y="140"/>
                </a:lnTo>
                <a:lnTo>
                  <a:pt x="90" y="142"/>
                </a:lnTo>
                <a:lnTo>
                  <a:pt x="94" y="150"/>
                </a:lnTo>
                <a:lnTo>
                  <a:pt x="88" y="161"/>
                </a:lnTo>
                <a:lnTo>
                  <a:pt x="88" y="163"/>
                </a:lnTo>
                <a:lnTo>
                  <a:pt x="90" y="163"/>
                </a:lnTo>
                <a:lnTo>
                  <a:pt x="92" y="163"/>
                </a:lnTo>
                <a:lnTo>
                  <a:pt x="92" y="163"/>
                </a:lnTo>
                <a:lnTo>
                  <a:pt x="94" y="165"/>
                </a:lnTo>
                <a:lnTo>
                  <a:pt x="94" y="166"/>
                </a:lnTo>
                <a:lnTo>
                  <a:pt x="96" y="170"/>
                </a:lnTo>
                <a:lnTo>
                  <a:pt x="96" y="172"/>
                </a:lnTo>
                <a:lnTo>
                  <a:pt x="98" y="176"/>
                </a:lnTo>
                <a:lnTo>
                  <a:pt x="102" y="183"/>
                </a:lnTo>
                <a:lnTo>
                  <a:pt x="102" y="187"/>
                </a:lnTo>
                <a:lnTo>
                  <a:pt x="102" y="187"/>
                </a:lnTo>
                <a:lnTo>
                  <a:pt x="107" y="191"/>
                </a:lnTo>
                <a:lnTo>
                  <a:pt x="115" y="196"/>
                </a:lnTo>
                <a:lnTo>
                  <a:pt x="118" y="196"/>
                </a:lnTo>
                <a:lnTo>
                  <a:pt x="124" y="196"/>
                </a:lnTo>
                <a:lnTo>
                  <a:pt x="128" y="193"/>
                </a:lnTo>
                <a:lnTo>
                  <a:pt x="134" y="189"/>
                </a:lnTo>
                <a:lnTo>
                  <a:pt x="137" y="185"/>
                </a:lnTo>
                <a:lnTo>
                  <a:pt x="145" y="181"/>
                </a:lnTo>
                <a:lnTo>
                  <a:pt x="147" y="176"/>
                </a:lnTo>
                <a:lnTo>
                  <a:pt x="149" y="174"/>
                </a:lnTo>
                <a:lnTo>
                  <a:pt x="150" y="174"/>
                </a:lnTo>
                <a:lnTo>
                  <a:pt x="158" y="172"/>
                </a:lnTo>
                <a:lnTo>
                  <a:pt x="162" y="170"/>
                </a:lnTo>
                <a:lnTo>
                  <a:pt x="162" y="166"/>
                </a:lnTo>
                <a:lnTo>
                  <a:pt x="156" y="166"/>
                </a:lnTo>
                <a:lnTo>
                  <a:pt x="150" y="166"/>
                </a:lnTo>
                <a:lnTo>
                  <a:pt x="143" y="165"/>
                </a:lnTo>
                <a:lnTo>
                  <a:pt x="145" y="159"/>
                </a:lnTo>
                <a:lnTo>
                  <a:pt x="143" y="157"/>
                </a:lnTo>
                <a:lnTo>
                  <a:pt x="143" y="155"/>
                </a:lnTo>
                <a:lnTo>
                  <a:pt x="147" y="148"/>
                </a:lnTo>
                <a:lnTo>
                  <a:pt x="145" y="144"/>
                </a:lnTo>
                <a:lnTo>
                  <a:pt x="143" y="142"/>
                </a:lnTo>
                <a:lnTo>
                  <a:pt x="139" y="140"/>
                </a:lnTo>
                <a:lnTo>
                  <a:pt x="137" y="136"/>
                </a:lnTo>
                <a:lnTo>
                  <a:pt x="141" y="136"/>
                </a:lnTo>
                <a:lnTo>
                  <a:pt x="147" y="138"/>
                </a:lnTo>
                <a:lnTo>
                  <a:pt x="152" y="140"/>
                </a:lnTo>
                <a:lnTo>
                  <a:pt x="158" y="140"/>
                </a:lnTo>
                <a:lnTo>
                  <a:pt x="166" y="140"/>
                </a:lnTo>
                <a:lnTo>
                  <a:pt x="166" y="140"/>
                </a:lnTo>
                <a:lnTo>
                  <a:pt x="171" y="138"/>
                </a:lnTo>
                <a:lnTo>
                  <a:pt x="177" y="135"/>
                </a:lnTo>
                <a:lnTo>
                  <a:pt x="182" y="135"/>
                </a:lnTo>
                <a:lnTo>
                  <a:pt x="184" y="135"/>
                </a:lnTo>
                <a:lnTo>
                  <a:pt x="192" y="133"/>
                </a:lnTo>
                <a:lnTo>
                  <a:pt x="198" y="131"/>
                </a:lnTo>
                <a:lnTo>
                  <a:pt x="205" y="125"/>
                </a:lnTo>
                <a:lnTo>
                  <a:pt x="207" y="121"/>
                </a:lnTo>
                <a:lnTo>
                  <a:pt x="207" y="118"/>
                </a:lnTo>
                <a:lnTo>
                  <a:pt x="207" y="118"/>
                </a:lnTo>
                <a:lnTo>
                  <a:pt x="201" y="112"/>
                </a:lnTo>
                <a:lnTo>
                  <a:pt x="196" y="106"/>
                </a:lnTo>
                <a:lnTo>
                  <a:pt x="196" y="103"/>
                </a:lnTo>
                <a:lnTo>
                  <a:pt x="198" y="99"/>
                </a:lnTo>
                <a:lnTo>
                  <a:pt x="199" y="95"/>
                </a:lnTo>
                <a:lnTo>
                  <a:pt x="201" y="91"/>
                </a:lnTo>
                <a:lnTo>
                  <a:pt x="203" y="93"/>
                </a:lnTo>
                <a:lnTo>
                  <a:pt x="207" y="91"/>
                </a:lnTo>
                <a:lnTo>
                  <a:pt x="209" y="93"/>
                </a:lnTo>
                <a:lnTo>
                  <a:pt x="214" y="91"/>
                </a:lnTo>
                <a:lnTo>
                  <a:pt x="214" y="86"/>
                </a:lnTo>
                <a:lnTo>
                  <a:pt x="213" y="84"/>
                </a:lnTo>
                <a:lnTo>
                  <a:pt x="207" y="84"/>
                </a:lnTo>
                <a:lnTo>
                  <a:pt x="207" y="80"/>
                </a:lnTo>
                <a:lnTo>
                  <a:pt x="205" y="78"/>
                </a:lnTo>
                <a:lnTo>
                  <a:pt x="209" y="73"/>
                </a:lnTo>
                <a:lnTo>
                  <a:pt x="213" y="73"/>
                </a:lnTo>
                <a:lnTo>
                  <a:pt x="214" y="71"/>
                </a:lnTo>
                <a:lnTo>
                  <a:pt x="220" y="65"/>
                </a:lnTo>
                <a:lnTo>
                  <a:pt x="220" y="63"/>
                </a:lnTo>
                <a:lnTo>
                  <a:pt x="220" y="63"/>
                </a:lnTo>
                <a:lnTo>
                  <a:pt x="213" y="60"/>
                </a:lnTo>
                <a:lnTo>
                  <a:pt x="211" y="60"/>
                </a:lnTo>
                <a:lnTo>
                  <a:pt x="209" y="61"/>
                </a:lnTo>
                <a:lnTo>
                  <a:pt x="205" y="60"/>
                </a:lnTo>
                <a:lnTo>
                  <a:pt x="203" y="60"/>
                </a:lnTo>
                <a:lnTo>
                  <a:pt x="201" y="61"/>
                </a:lnTo>
                <a:lnTo>
                  <a:pt x="196" y="61"/>
                </a:lnTo>
                <a:lnTo>
                  <a:pt x="192" y="61"/>
                </a:lnTo>
                <a:lnTo>
                  <a:pt x="190" y="61"/>
                </a:lnTo>
                <a:lnTo>
                  <a:pt x="194" y="61"/>
                </a:lnTo>
                <a:lnTo>
                  <a:pt x="196" y="61"/>
                </a:lnTo>
                <a:lnTo>
                  <a:pt x="198" y="60"/>
                </a:lnTo>
                <a:lnTo>
                  <a:pt x="199" y="58"/>
                </a:lnTo>
                <a:lnTo>
                  <a:pt x="203" y="54"/>
                </a:lnTo>
                <a:lnTo>
                  <a:pt x="203" y="52"/>
                </a:lnTo>
                <a:lnTo>
                  <a:pt x="201" y="50"/>
                </a:lnTo>
                <a:lnTo>
                  <a:pt x="201" y="50"/>
                </a:lnTo>
                <a:lnTo>
                  <a:pt x="199" y="47"/>
                </a:lnTo>
                <a:lnTo>
                  <a:pt x="196" y="45"/>
                </a:lnTo>
                <a:lnTo>
                  <a:pt x="190" y="43"/>
                </a:lnTo>
                <a:lnTo>
                  <a:pt x="188" y="43"/>
                </a:lnTo>
                <a:lnTo>
                  <a:pt x="186" y="41"/>
                </a:lnTo>
                <a:lnTo>
                  <a:pt x="182" y="41"/>
                </a:lnTo>
                <a:lnTo>
                  <a:pt x="182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41"/>
                </a:lnTo>
                <a:lnTo>
                  <a:pt x="175" y="37"/>
                </a:lnTo>
                <a:lnTo>
                  <a:pt x="173" y="33"/>
                </a:lnTo>
                <a:lnTo>
                  <a:pt x="171" y="33"/>
                </a:lnTo>
                <a:lnTo>
                  <a:pt x="169" y="32"/>
                </a:lnTo>
                <a:lnTo>
                  <a:pt x="171" y="30"/>
                </a:lnTo>
                <a:lnTo>
                  <a:pt x="179" y="30"/>
                </a:lnTo>
                <a:lnTo>
                  <a:pt x="181" y="28"/>
                </a:lnTo>
                <a:lnTo>
                  <a:pt x="186" y="28"/>
                </a:lnTo>
                <a:lnTo>
                  <a:pt x="186" y="24"/>
                </a:lnTo>
                <a:lnTo>
                  <a:pt x="182" y="26"/>
                </a:lnTo>
                <a:lnTo>
                  <a:pt x="175" y="24"/>
                </a:lnTo>
                <a:lnTo>
                  <a:pt x="169" y="24"/>
                </a:lnTo>
                <a:lnTo>
                  <a:pt x="166" y="24"/>
                </a:lnTo>
                <a:lnTo>
                  <a:pt x="158" y="28"/>
                </a:lnTo>
                <a:lnTo>
                  <a:pt x="156" y="26"/>
                </a:lnTo>
                <a:lnTo>
                  <a:pt x="152" y="26"/>
                </a:lnTo>
                <a:lnTo>
                  <a:pt x="147" y="32"/>
                </a:lnTo>
                <a:lnTo>
                  <a:pt x="143" y="32"/>
                </a:lnTo>
                <a:lnTo>
                  <a:pt x="141" y="33"/>
                </a:lnTo>
                <a:lnTo>
                  <a:pt x="139" y="35"/>
                </a:lnTo>
                <a:lnTo>
                  <a:pt x="134" y="35"/>
                </a:lnTo>
                <a:lnTo>
                  <a:pt x="132" y="37"/>
                </a:lnTo>
                <a:lnTo>
                  <a:pt x="130" y="35"/>
                </a:lnTo>
                <a:lnTo>
                  <a:pt x="122" y="32"/>
                </a:lnTo>
                <a:lnTo>
                  <a:pt x="120" y="28"/>
                </a:lnTo>
                <a:lnTo>
                  <a:pt x="118" y="28"/>
                </a:lnTo>
                <a:lnTo>
                  <a:pt x="111" y="28"/>
                </a:lnTo>
                <a:lnTo>
                  <a:pt x="96" y="32"/>
                </a:lnTo>
                <a:lnTo>
                  <a:pt x="88" y="32"/>
                </a:lnTo>
                <a:lnTo>
                  <a:pt x="85" y="30"/>
                </a:lnTo>
                <a:lnTo>
                  <a:pt x="83" y="26"/>
                </a:lnTo>
                <a:lnTo>
                  <a:pt x="83" y="24"/>
                </a:lnTo>
                <a:lnTo>
                  <a:pt x="85" y="24"/>
                </a:lnTo>
                <a:lnTo>
                  <a:pt x="85" y="20"/>
                </a:lnTo>
                <a:lnTo>
                  <a:pt x="81" y="17"/>
                </a:lnTo>
                <a:lnTo>
                  <a:pt x="79" y="15"/>
                </a:lnTo>
                <a:lnTo>
                  <a:pt x="69" y="17"/>
                </a:lnTo>
                <a:lnTo>
                  <a:pt x="68" y="15"/>
                </a:lnTo>
                <a:lnTo>
                  <a:pt x="64" y="13"/>
                </a:lnTo>
                <a:lnTo>
                  <a:pt x="62" y="15"/>
                </a:lnTo>
                <a:lnTo>
                  <a:pt x="60" y="9"/>
                </a:lnTo>
                <a:lnTo>
                  <a:pt x="60" y="5"/>
                </a:lnTo>
                <a:lnTo>
                  <a:pt x="58" y="0"/>
                </a:lnTo>
                <a:lnTo>
                  <a:pt x="56" y="0"/>
                </a:lnTo>
                <a:lnTo>
                  <a:pt x="53" y="2"/>
                </a:lnTo>
                <a:lnTo>
                  <a:pt x="47" y="7"/>
                </a:lnTo>
                <a:lnTo>
                  <a:pt x="49" y="11"/>
                </a:lnTo>
                <a:lnTo>
                  <a:pt x="51" y="11"/>
                </a:lnTo>
                <a:lnTo>
                  <a:pt x="53" y="11"/>
                </a:lnTo>
                <a:lnTo>
                  <a:pt x="56" y="11"/>
                </a:lnTo>
                <a:lnTo>
                  <a:pt x="58" y="13"/>
                </a:lnTo>
                <a:lnTo>
                  <a:pt x="58" y="15"/>
                </a:lnTo>
                <a:lnTo>
                  <a:pt x="54" y="17"/>
                </a:lnTo>
                <a:lnTo>
                  <a:pt x="53" y="15"/>
                </a:lnTo>
                <a:lnTo>
                  <a:pt x="51" y="13"/>
                </a:lnTo>
                <a:lnTo>
                  <a:pt x="49" y="15"/>
                </a:lnTo>
                <a:lnTo>
                  <a:pt x="49" y="17"/>
                </a:lnTo>
                <a:lnTo>
                  <a:pt x="45" y="18"/>
                </a:lnTo>
                <a:lnTo>
                  <a:pt x="39" y="18"/>
                </a:lnTo>
                <a:lnTo>
                  <a:pt x="32" y="22"/>
                </a:lnTo>
                <a:lnTo>
                  <a:pt x="28" y="24"/>
                </a:lnTo>
                <a:lnTo>
                  <a:pt x="28" y="28"/>
                </a:lnTo>
                <a:lnTo>
                  <a:pt x="30" y="32"/>
                </a:lnTo>
                <a:lnTo>
                  <a:pt x="30" y="37"/>
                </a:lnTo>
                <a:lnTo>
                  <a:pt x="32" y="43"/>
                </a:lnTo>
                <a:lnTo>
                  <a:pt x="34" y="47"/>
                </a:lnTo>
                <a:lnTo>
                  <a:pt x="30" y="50"/>
                </a:lnTo>
                <a:lnTo>
                  <a:pt x="24" y="54"/>
                </a:lnTo>
                <a:lnTo>
                  <a:pt x="22" y="54"/>
                </a:lnTo>
                <a:lnTo>
                  <a:pt x="22" y="48"/>
                </a:lnTo>
                <a:lnTo>
                  <a:pt x="19" y="45"/>
                </a:lnTo>
                <a:lnTo>
                  <a:pt x="17" y="43"/>
                </a:lnTo>
                <a:lnTo>
                  <a:pt x="21" y="39"/>
                </a:lnTo>
                <a:lnTo>
                  <a:pt x="21" y="37"/>
                </a:lnTo>
                <a:lnTo>
                  <a:pt x="28" y="32"/>
                </a:lnTo>
                <a:lnTo>
                  <a:pt x="28" y="26"/>
                </a:lnTo>
                <a:lnTo>
                  <a:pt x="24" y="22"/>
                </a:lnTo>
                <a:lnTo>
                  <a:pt x="26" y="20"/>
                </a:lnTo>
                <a:lnTo>
                  <a:pt x="26" y="18"/>
                </a:lnTo>
                <a:lnTo>
                  <a:pt x="22" y="17"/>
                </a:lnTo>
                <a:lnTo>
                  <a:pt x="21" y="15"/>
                </a:lnTo>
                <a:lnTo>
                  <a:pt x="22" y="13"/>
                </a:lnTo>
                <a:lnTo>
                  <a:pt x="26" y="11"/>
                </a:lnTo>
                <a:lnTo>
                  <a:pt x="30" y="9"/>
                </a:lnTo>
                <a:lnTo>
                  <a:pt x="34" y="5"/>
                </a:lnTo>
                <a:lnTo>
                  <a:pt x="32" y="5"/>
                </a:lnTo>
                <a:lnTo>
                  <a:pt x="30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18FA860E-0AE8-4B1B-9D7E-BB3F55715A9E}"/>
              </a:ext>
            </a:extLst>
          </p:cNvPr>
          <p:cNvSpPr>
            <a:spLocks/>
          </p:cNvSpPr>
          <p:nvPr/>
        </p:nvSpPr>
        <p:spPr bwMode="auto">
          <a:xfrm>
            <a:off x="4082026" y="4017802"/>
            <a:ext cx="8093" cy="8093"/>
          </a:xfrm>
          <a:custGeom>
            <a:avLst/>
            <a:gdLst>
              <a:gd name="T0" fmla="*/ 0 w 5"/>
              <a:gd name="T1" fmla="*/ 0 h 5"/>
              <a:gd name="T2" fmla="*/ 0 w 5"/>
              <a:gd name="T3" fmla="*/ 2 h 5"/>
              <a:gd name="T4" fmla="*/ 0 w 5"/>
              <a:gd name="T5" fmla="*/ 4 h 5"/>
              <a:gd name="T6" fmla="*/ 3 w 5"/>
              <a:gd name="T7" fmla="*/ 5 h 5"/>
              <a:gd name="T8" fmla="*/ 5 w 5"/>
              <a:gd name="T9" fmla="*/ 4 h 5"/>
              <a:gd name="T10" fmla="*/ 3 w 5"/>
              <a:gd name="T11" fmla="*/ 4 h 5"/>
              <a:gd name="T12" fmla="*/ 0 w 5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3" y="5"/>
                </a:lnTo>
                <a:lnTo>
                  <a:pt x="5" y="4"/>
                </a:ln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D3D6B5E9-6FA2-4F4E-B567-0C29EA504313}"/>
              </a:ext>
            </a:extLst>
          </p:cNvPr>
          <p:cNvSpPr>
            <a:spLocks/>
          </p:cNvSpPr>
          <p:nvPr/>
        </p:nvSpPr>
        <p:spPr bwMode="auto">
          <a:xfrm>
            <a:off x="3813347" y="4014565"/>
            <a:ext cx="323710" cy="458051"/>
          </a:xfrm>
          <a:custGeom>
            <a:avLst/>
            <a:gdLst>
              <a:gd name="T0" fmla="*/ 24 w 200"/>
              <a:gd name="T1" fmla="*/ 204 h 283"/>
              <a:gd name="T2" fmla="*/ 43 w 200"/>
              <a:gd name="T3" fmla="*/ 213 h 283"/>
              <a:gd name="T4" fmla="*/ 53 w 200"/>
              <a:gd name="T5" fmla="*/ 208 h 283"/>
              <a:gd name="T6" fmla="*/ 60 w 200"/>
              <a:gd name="T7" fmla="*/ 212 h 283"/>
              <a:gd name="T8" fmla="*/ 77 w 200"/>
              <a:gd name="T9" fmla="*/ 223 h 283"/>
              <a:gd name="T10" fmla="*/ 94 w 200"/>
              <a:gd name="T11" fmla="*/ 240 h 283"/>
              <a:gd name="T12" fmla="*/ 98 w 200"/>
              <a:gd name="T13" fmla="*/ 251 h 283"/>
              <a:gd name="T14" fmla="*/ 111 w 200"/>
              <a:gd name="T15" fmla="*/ 253 h 283"/>
              <a:gd name="T16" fmla="*/ 134 w 200"/>
              <a:gd name="T17" fmla="*/ 251 h 283"/>
              <a:gd name="T18" fmla="*/ 145 w 200"/>
              <a:gd name="T19" fmla="*/ 257 h 283"/>
              <a:gd name="T20" fmla="*/ 141 w 200"/>
              <a:gd name="T21" fmla="*/ 277 h 283"/>
              <a:gd name="T22" fmla="*/ 162 w 200"/>
              <a:gd name="T23" fmla="*/ 240 h 283"/>
              <a:gd name="T24" fmla="*/ 149 w 200"/>
              <a:gd name="T25" fmla="*/ 215 h 283"/>
              <a:gd name="T26" fmla="*/ 162 w 200"/>
              <a:gd name="T27" fmla="*/ 200 h 283"/>
              <a:gd name="T28" fmla="*/ 154 w 200"/>
              <a:gd name="T29" fmla="*/ 184 h 283"/>
              <a:gd name="T30" fmla="*/ 183 w 200"/>
              <a:gd name="T31" fmla="*/ 182 h 283"/>
              <a:gd name="T32" fmla="*/ 194 w 200"/>
              <a:gd name="T33" fmla="*/ 187 h 283"/>
              <a:gd name="T34" fmla="*/ 196 w 200"/>
              <a:gd name="T35" fmla="*/ 180 h 283"/>
              <a:gd name="T36" fmla="*/ 190 w 200"/>
              <a:gd name="T37" fmla="*/ 167 h 283"/>
              <a:gd name="T38" fmla="*/ 192 w 200"/>
              <a:gd name="T39" fmla="*/ 154 h 283"/>
              <a:gd name="T40" fmla="*/ 186 w 200"/>
              <a:gd name="T41" fmla="*/ 135 h 283"/>
              <a:gd name="T42" fmla="*/ 192 w 200"/>
              <a:gd name="T43" fmla="*/ 120 h 283"/>
              <a:gd name="T44" fmla="*/ 190 w 200"/>
              <a:gd name="T45" fmla="*/ 105 h 283"/>
              <a:gd name="T46" fmla="*/ 175 w 200"/>
              <a:gd name="T47" fmla="*/ 107 h 283"/>
              <a:gd name="T48" fmla="*/ 162 w 200"/>
              <a:gd name="T49" fmla="*/ 105 h 283"/>
              <a:gd name="T50" fmla="*/ 135 w 200"/>
              <a:gd name="T51" fmla="*/ 92 h 283"/>
              <a:gd name="T52" fmla="*/ 119 w 200"/>
              <a:gd name="T53" fmla="*/ 90 h 283"/>
              <a:gd name="T54" fmla="*/ 111 w 200"/>
              <a:gd name="T55" fmla="*/ 79 h 283"/>
              <a:gd name="T56" fmla="*/ 100 w 200"/>
              <a:gd name="T57" fmla="*/ 56 h 283"/>
              <a:gd name="T58" fmla="*/ 100 w 200"/>
              <a:gd name="T59" fmla="*/ 41 h 283"/>
              <a:gd name="T60" fmla="*/ 113 w 200"/>
              <a:gd name="T61" fmla="*/ 22 h 283"/>
              <a:gd name="T62" fmla="*/ 132 w 200"/>
              <a:gd name="T63" fmla="*/ 9 h 283"/>
              <a:gd name="T64" fmla="*/ 126 w 200"/>
              <a:gd name="T65" fmla="*/ 0 h 283"/>
              <a:gd name="T66" fmla="*/ 119 w 200"/>
              <a:gd name="T67" fmla="*/ 4 h 283"/>
              <a:gd name="T68" fmla="*/ 113 w 200"/>
              <a:gd name="T69" fmla="*/ 9 h 283"/>
              <a:gd name="T70" fmla="*/ 90 w 200"/>
              <a:gd name="T71" fmla="*/ 19 h 283"/>
              <a:gd name="T72" fmla="*/ 83 w 200"/>
              <a:gd name="T73" fmla="*/ 28 h 283"/>
              <a:gd name="T74" fmla="*/ 81 w 200"/>
              <a:gd name="T75" fmla="*/ 24 h 283"/>
              <a:gd name="T76" fmla="*/ 64 w 200"/>
              <a:gd name="T77" fmla="*/ 28 h 283"/>
              <a:gd name="T78" fmla="*/ 58 w 200"/>
              <a:gd name="T79" fmla="*/ 45 h 283"/>
              <a:gd name="T80" fmla="*/ 49 w 200"/>
              <a:gd name="T81" fmla="*/ 52 h 283"/>
              <a:gd name="T82" fmla="*/ 36 w 200"/>
              <a:gd name="T83" fmla="*/ 64 h 283"/>
              <a:gd name="T84" fmla="*/ 36 w 200"/>
              <a:gd name="T85" fmla="*/ 77 h 283"/>
              <a:gd name="T86" fmla="*/ 30 w 200"/>
              <a:gd name="T87" fmla="*/ 67 h 283"/>
              <a:gd name="T88" fmla="*/ 26 w 200"/>
              <a:gd name="T89" fmla="*/ 77 h 283"/>
              <a:gd name="T90" fmla="*/ 21 w 200"/>
              <a:gd name="T91" fmla="*/ 88 h 283"/>
              <a:gd name="T92" fmla="*/ 26 w 200"/>
              <a:gd name="T93" fmla="*/ 99 h 283"/>
              <a:gd name="T94" fmla="*/ 28 w 200"/>
              <a:gd name="T95" fmla="*/ 110 h 283"/>
              <a:gd name="T96" fmla="*/ 28 w 200"/>
              <a:gd name="T97" fmla="*/ 122 h 283"/>
              <a:gd name="T98" fmla="*/ 26 w 200"/>
              <a:gd name="T99" fmla="*/ 144 h 283"/>
              <a:gd name="T100" fmla="*/ 32 w 200"/>
              <a:gd name="T101" fmla="*/ 148 h 283"/>
              <a:gd name="T102" fmla="*/ 17 w 200"/>
              <a:gd name="T103" fmla="*/ 169 h 283"/>
              <a:gd name="T104" fmla="*/ 0 w 200"/>
              <a:gd name="T105" fmla="*/ 187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0" h="283">
                <a:moveTo>
                  <a:pt x="9" y="193"/>
                </a:moveTo>
                <a:lnTo>
                  <a:pt x="17" y="198"/>
                </a:lnTo>
                <a:lnTo>
                  <a:pt x="21" y="198"/>
                </a:lnTo>
                <a:lnTo>
                  <a:pt x="24" y="202"/>
                </a:lnTo>
                <a:lnTo>
                  <a:pt x="24" y="204"/>
                </a:lnTo>
                <a:lnTo>
                  <a:pt x="24" y="208"/>
                </a:lnTo>
                <a:lnTo>
                  <a:pt x="30" y="208"/>
                </a:lnTo>
                <a:lnTo>
                  <a:pt x="36" y="210"/>
                </a:lnTo>
                <a:lnTo>
                  <a:pt x="38" y="212"/>
                </a:lnTo>
                <a:lnTo>
                  <a:pt x="43" y="213"/>
                </a:lnTo>
                <a:lnTo>
                  <a:pt x="45" y="212"/>
                </a:lnTo>
                <a:lnTo>
                  <a:pt x="45" y="208"/>
                </a:lnTo>
                <a:lnTo>
                  <a:pt x="47" y="206"/>
                </a:lnTo>
                <a:lnTo>
                  <a:pt x="49" y="206"/>
                </a:lnTo>
                <a:lnTo>
                  <a:pt x="53" y="208"/>
                </a:lnTo>
                <a:lnTo>
                  <a:pt x="56" y="210"/>
                </a:lnTo>
                <a:lnTo>
                  <a:pt x="56" y="212"/>
                </a:lnTo>
                <a:lnTo>
                  <a:pt x="58" y="212"/>
                </a:lnTo>
                <a:lnTo>
                  <a:pt x="58" y="213"/>
                </a:lnTo>
                <a:lnTo>
                  <a:pt x="60" y="212"/>
                </a:lnTo>
                <a:lnTo>
                  <a:pt x="62" y="213"/>
                </a:lnTo>
                <a:lnTo>
                  <a:pt x="68" y="215"/>
                </a:lnTo>
                <a:lnTo>
                  <a:pt x="71" y="217"/>
                </a:lnTo>
                <a:lnTo>
                  <a:pt x="73" y="219"/>
                </a:lnTo>
                <a:lnTo>
                  <a:pt x="77" y="223"/>
                </a:lnTo>
                <a:lnTo>
                  <a:pt x="77" y="227"/>
                </a:lnTo>
                <a:lnTo>
                  <a:pt x="79" y="232"/>
                </a:lnTo>
                <a:lnTo>
                  <a:pt x="83" y="232"/>
                </a:lnTo>
                <a:lnTo>
                  <a:pt x="90" y="234"/>
                </a:lnTo>
                <a:lnTo>
                  <a:pt x="94" y="240"/>
                </a:lnTo>
                <a:lnTo>
                  <a:pt x="94" y="243"/>
                </a:lnTo>
                <a:lnTo>
                  <a:pt x="94" y="243"/>
                </a:lnTo>
                <a:lnTo>
                  <a:pt x="98" y="243"/>
                </a:lnTo>
                <a:lnTo>
                  <a:pt x="98" y="249"/>
                </a:lnTo>
                <a:lnTo>
                  <a:pt x="98" y="251"/>
                </a:lnTo>
                <a:lnTo>
                  <a:pt x="98" y="253"/>
                </a:lnTo>
                <a:lnTo>
                  <a:pt x="102" y="255"/>
                </a:lnTo>
                <a:lnTo>
                  <a:pt x="105" y="253"/>
                </a:lnTo>
                <a:lnTo>
                  <a:pt x="107" y="255"/>
                </a:lnTo>
                <a:lnTo>
                  <a:pt x="111" y="253"/>
                </a:lnTo>
                <a:lnTo>
                  <a:pt x="113" y="253"/>
                </a:lnTo>
                <a:lnTo>
                  <a:pt x="119" y="249"/>
                </a:lnTo>
                <a:lnTo>
                  <a:pt x="124" y="251"/>
                </a:lnTo>
                <a:lnTo>
                  <a:pt x="128" y="253"/>
                </a:lnTo>
                <a:lnTo>
                  <a:pt x="134" y="251"/>
                </a:lnTo>
                <a:lnTo>
                  <a:pt x="135" y="251"/>
                </a:lnTo>
                <a:lnTo>
                  <a:pt x="137" y="253"/>
                </a:lnTo>
                <a:lnTo>
                  <a:pt x="139" y="251"/>
                </a:lnTo>
                <a:lnTo>
                  <a:pt x="143" y="253"/>
                </a:lnTo>
                <a:lnTo>
                  <a:pt x="145" y="257"/>
                </a:lnTo>
                <a:lnTo>
                  <a:pt x="149" y="255"/>
                </a:lnTo>
                <a:lnTo>
                  <a:pt x="149" y="257"/>
                </a:lnTo>
                <a:lnTo>
                  <a:pt x="137" y="275"/>
                </a:lnTo>
                <a:lnTo>
                  <a:pt x="137" y="277"/>
                </a:lnTo>
                <a:lnTo>
                  <a:pt x="141" y="277"/>
                </a:lnTo>
                <a:lnTo>
                  <a:pt x="147" y="277"/>
                </a:lnTo>
                <a:lnTo>
                  <a:pt x="149" y="279"/>
                </a:lnTo>
                <a:lnTo>
                  <a:pt x="149" y="283"/>
                </a:lnTo>
                <a:lnTo>
                  <a:pt x="152" y="273"/>
                </a:lnTo>
                <a:lnTo>
                  <a:pt x="162" y="240"/>
                </a:lnTo>
                <a:lnTo>
                  <a:pt x="162" y="236"/>
                </a:lnTo>
                <a:lnTo>
                  <a:pt x="162" y="230"/>
                </a:lnTo>
                <a:lnTo>
                  <a:pt x="158" y="225"/>
                </a:lnTo>
                <a:lnTo>
                  <a:pt x="151" y="219"/>
                </a:lnTo>
                <a:lnTo>
                  <a:pt x="149" y="215"/>
                </a:lnTo>
                <a:lnTo>
                  <a:pt x="149" y="206"/>
                </a:lnTo>
                <a:lnTo>
                  <a:pt x="160" y="202"/>
                </a:lnTo>
                <a:lnTo>
                  <a:pt x="164" y="206"/>
                </a:lnTo>
                <a:lnTo>
                  <a:pt x="164" y="202"/>
                </a:lnTo>
                <a:lnTo>
                  <a:pt x="162" y="200"/>
                </a:lnTo>
                <a:lnTo>
                  <a:pt x="164" y="198"/>
                </a:lnTo>
                <a:lnTo>
                  <a:pt x="162" y="195"/>
                </a:lnTo>
                <a:lnTo>
                  <a:pt x="154" y="193"/>
                </a:lnTo>
                <a:lnTo>
                  <a:pt x="154" y="189"/>
                </a:lnTo>
                <a:lnTo>
                  <a:pt x="154" y="184"/>
                </a:lnTo>
                <a:lnTo>
                  <a:pt x="173" y="184"/>
                </a:lnTo>
                <a:lnTo>
                  <a:pt x="175" y="182"/>
                </a:lnTo>
                <a:lnTo>
                  <a:pt x="179" y="182"/>
                </a:lnTo>
                <a:lnTo>
                  <a:pt x="181" y="182"/>
                </a:lnTo>
                <a:lnTo>
                  <a:pt x="183" y="182"/>
                </a:lnTo>
                <a:lnTo>
                  <a:pt x="186" y="178"/>
                </a:lnTo>
                <a:lnTo>
                  <a:pt x="190" y="178"/>
                </a:lnTo>
                <a:lnTo>
                  <a:pt x="192" y="180"/>
                </a:lnTo>
                <a:lnTo>
                  <a:pt x="194" y="184"/>
                </a:lnTo>
                <a:lnTo>
                  <a:pt x="194" y="187"/>
                </a:lnTo>
                <a:lnTo>
                  <a:pt x="194" y="191"/>
                </a:lnTo>
                <a:lnTo>
                  <a:pt x="200" y="191"/>
                </a:lnTo>
                <a:lnTo>
                  <a:pt x="200" y="191"/>
                </a:lnTo>
                <a:lnTo>
                  <a:pt x="200" y="187"/>
                </a:lnTo>
                <a:lnTo>
                  <a:pt x="196" y="180"/>
                </a:lnTo>
                <a:lnTo>
                  <a:pt x="194" y="176"/>
                </a:lnTo>
                <a:lnTo>
                  <a:pt x="194" y="174"/>
                </a:lnTo>
                <a:lnTo>
                  <a:pt x="192" y="170"/>
                </a:lnTo>
                <a:lnTo>
                  <a:pt x="192" y="169"/>
                </a:lnTo>
                <a:lnTo>
                  <a:pt x="190" y="167"/>
                </a:lnTo>
                <a:lnTo>
                  <a:pt x="190" y="167"/>
                </a:lnTo>
                <a:lnTo>
                  <a:pt x="188" y="167"/>
                </a:lnTo>
                <a:lnTo>
                  <a:pt x="186" y="167"/>
                </a:lnTo>
                <a:lnTo>
                  <a:pt x="186" y="165"/>
                </a:lnTo>
                <a:lnTo>
                  <a:pt x="192" y="154"/>
                </a:lnTo>
                <a:lnTo>
                  <a:pt x="188" y="146"/>
                </a:lnTo>
                <a:lnTo>
                  <a:pt x="188" y="144"/>
                </a:lnTo>
                <a:lnTo>
                  <a:pt x="186" y="140"/>
                </a:lnTo>
                <a:lnTo>
                  <a:pt x="186" y="135"/>
                </a:lnTo>
                <a:lnTo>
                  <a:pt x="186" y="135"/>
                </a:lnTo>
                <a:lnTo>
                  <a:pt x="186" y="131"/>
                </a:lnTo>
                <a:lnTo>
                  <a:pt x="186" y="129"/>
                </a:lnTo>
                <a:lnTo>
                  <a:pt x="186" y="124"/>
                </a:lnTo>
                <a:lnTo>
                  <a:pt x="188" y="122"/>
                </a:lnTo>
                <a:lnTo>
                  <a:pt x="192" y="120"/>
                </a:lnTo>
                <a:lnTo>
                  <a:pt x="192" y="118"/>
                </a:lnTo>
                <a:lnTo>
                  <a:pt x="192" y="114"/>
                </a:lnTo>
                <a:lnTo>
                  <a:pt x="194" y="112"/>
                </a:lnTo>
                <a:lnTo>
                  <a:pt x="192" y="107"/>
                </a:lnTo>
                <a:lnTo>
                  <a:pt x="190" y="105"/>
                </a:lnTo>
                <a:lnTo>
                  <a:pt x="186" y="105"/>
                </a:lnTo>
                <a:lnTo>
                  <a:pt x="186" y="105"/>
                </a:lnTo>
                <a:lnTo>
                  <a:pt x="183" y="105"/>
                </a:lnTo>
                <a:lnTo>
                  <a:pt x="179" y="105"/>
                </a:lnTo>
                <a:lnTo>
                  <a:pt x="175" y="107"/>
                </a:lnTo>
                <a:lnTo>
                  <a:pt x="173" y="107"/>
                </a:lnTo>
                <a:lnTo>
                  <a:pt x="169" y="105"/>
                </a:lnTo>
                <a:lnTo>
                  <a:pt x="169" y="105"/>
                </a:lnTo>
                <a:lnTo>
                  <a:pt x="167" y="105"/>
                </a:lnTo>
                <a:lnTo>
                  <a:pt x="162" y="105"/>
                </a:lnTo>
                <a:lnTo>
                  <a:pt x="151" y="94"/>
                </a:lnTo>
                <a:lnTo>
                  <a:pt x="147" y="92"/>
                </a:lnTo>
                <a:lnTo>
                  <a:pt x="141" y="90"/>
                </a:lnTo>
                <a:lnTo>
                  <a:pt x="137" y="92"/>
                </a:lnTo>
                <a:lnTo>
                  <a:pt x="135" y="92"/>
                </a:lnTo>
                <a:lnTo>
                  <a:pt x="132" y="92"/>
                </a:lnTo>
                <a:lnTo>
                  <a:pt x="128" y="92"/>
                </a:lnTo>
                <a:lnTo>
                  <a:pt x="124" y="92"/>
                </a:lnTo>
                <a:lnTo>
                  <a:pt x="122" y="92"/>
                </a:lnTo>
                <a:lnTo>
                  <a:pt x="119" y="90"/>
                </a:lnTo>
                <a:lnTo>
                  <a:pt x="115" y="88"/>
                </a:lnTo>
                <a:lnTo>
                  <a:pt x="111" y="86"/>
                </a:lnTo>
                <a:lnTo>
                  <a:pt x="109" y="82"/>
                </a:lnTo>
                <a:lnTo>
                  <a:pt x="111" y="80"/>
                </a:lnTo>
                <a:lnTo>
                  <a:pt x="111" y="79"/>
                </a:lnTo>
                <a:lnTo>
                  <a:pt x="113" y="75"/>
                </a:lnTo>
                <a:lnTo>
                  <a:pt x="111" y="73"/>
                </a:lnTo>
                <a:lnTo>
                  <a:pt x="109" y="67"/>
                </a:lnTo>
                <a:lnTo>
                  <a:pt x="102" y="56"/>
                </a:lnTo>
                <a:lnTo>
                  <a:pt x="100" y="56"/>
                </a:lnTo>
                <a:lnTo>
                  <a:pt x="98" y="56"/>
                </a:lnTo>
                <a:lnTo>
                  <a:pt x="98" y="54"/>
                </a:lnTo>
                <a:lnTo>
                  <a:pt x="100" y="49"/>
                </a:lnTo>
                <a:lnTo>
                  <a:pt x="100" y="43"/>
                </a:lnTo>
                <a:lnTo>
                  <a:pt x="100" y="41"/>
                </a:lnTo>
                <a:lnTo>
                  <a:pt x="100" y="37"/>
                </a:lnTo>
                <a:lnTo>
                  <a:pt x="105" y="30"/>
                </a:lnTo>
                <a:lnTo>
                  <a:pt x="109" y="28"/>
                </a:lnTo>
                <a:lnTo>
                  <a:pt x="111" y="24"/>
                </a:lnTo>
                <a:lnTo>
                  <a:pt x="113" y="22"/>
                </a:lnTo>
                <a:lnTo>
                  <a:pt x="115" y="21"/>
                </a:lnTo>
                <a:lnTo>
                  <a:pt x="120" y="13"/>
                </a:lnTo>
                <a:lnTo>
                  <a:pt x="128" y="9"/>
                </a:lnTo>
                <a:lnTo>
                  <a:pt x="130" y="9"/>
                </a:lnTo>
                <a:lnTo>
                  <a:pt x="132" y="9"/>
                </a:lnTo>
                <a:lnTo>
                  <a:pt x="132" y="9"/>
                </a:lnTo>
                <a:lnTo>
                  <a:pt x="134" y="7"/>
                </a:lnTo>
                <a:lnTo>
                  <a:pt x="135" y="6"/>
                </a:lnTo>
                <a:lnTo>
                  <a:pt x="132" y="4"/>
                </a:lnTo>
                <a:lnTo>
                  <a:pt x="126" y="0"/>
                </a:lnTo>
                <a:lnTo>
                  <a:pt x="124" y="0"/>
                </a:lnTo>
                <a:lnTo>
                  <a:pt x="124" y="2"/>
                </a:lnTo>
                <a:lnTo>
                  <a:pt x="122" y="4"/>
                </a:lnTo>
                <a:lnTo>
                  <a:pt x="120" y="4"/>
                </a:lnTo>
                <a:lnTo>
                  <a:pt x="119" y="4"/>
                </a:lnTo>
                <a:lnTo>
                  <a:pt x="117" y="4"/>
                </a:lnTo>
                <a:lnTo>
                  <a:pt x="115" y="6"/>
                </a:lnTo>
                <a:lnTo>
                  <a:pt x="113" y="6"/>
                </a:lnTo>
                <a:lnTo>
                  <a:pt x="115" y="7"/>
                </a:lnTo>
                <a:lnTo>
                  <a:pt x="113" y="9"/>
                </a:lnTo>
                <a:lnTo>
                  <a:pt x="109" y="11"/>
                </a:lnTo>
                <a:lnTo>
                  <a:pt x="103" y="15"/>
                </a:lnTo>
                <a:lnTo>
                  <a:pt x="100" y="19"/>
                </a:lnTo>
                <a:lnTo>
                  <a:pt x="94" y="19"/>
                </a:lnTo>
                <a:lnTo>
                  <a:pt x="90" y="19"/>
                </a:lnTo>
                <a:lnTo>
                  <a:pt x="85" y="19"/>
                </a:lnTo>
                <a:lnTo>
                  <a:pt x="81" y="21"/>
                </a:lnTo>
                <a:lnTo>
                  <a:pt x="81" y="22"/>
                </a:lnTo>
                <a:lnTo>
                  <a:pt x="83" y="24"/>
                </a:lnTo>
                <a:lnTo>
                  <a:pt x="83" y="28"/>
                </a:lnTo>
                <a:lnTo>
                  <a:pt x="79" y="30"/>
                </a:lnTo>
                <a:lnTo>
                  <a:pt x="79" y="30"/>
                </a:lnTo>
                <a:lnTo>
                  <a:pt x="79" y="26"/>
                </a:lnTo>
                <a:lnTo>
                  <a:pt x="79" y="26"/>
                </a:lnTo>
                <a:lnTo>
                  <a:pt x="81" y="24"/>
                </a:lnTo>
                <a:lnTo>
                  <a:pt x="77" y="24"/>
                </a:lnTo>
                <a:lnTo>
                  <a:pt x="73" y="22"/>
                </a:lnTo>
                <a:lnTo>
                  <a:pt x="71" y="22"/>
                </a:lnTo>
                <a:lnTo>
                  <a:pt x="66" y="26"/>
                </a:lnTo>
                <a:lnTo>
                  <a:pt x="64" y="28"/>
                </a:lnTo>
                <a:lnTo>
                  <a:pt x="60" y="34"/>
                </a:lnTo>
                <a:lnTo>
                  <a:pt x="56" y="41"/>
                </a:lnTo>
                <a:lnTo>
                  <a:pt x="54" y="43"/>
                </a:lnTo>
                <a:lnTo>
                  <a:pt x="56" y="43"/>
                </a:lnTo>
                <a:lnTo>
                  <a:pt x="58" y="45"/>
                </a:lnTo>
                <a:lnTo>
                  <a:pt x="58" y="47"/>
                </a:lnTo>
                <a:lnTo>
                  <a:pt x="58" y="51"/>
                </a:lnTo>
                <a:lnTo>
                  <a:pt x="54" y="51"/>
                </a:lnTo>
                <a:lnTo>
                  <a:pt x="53" y="51"/>
                </a:lnTo>
                <a:lnTo>
                  <a:pt x="49" y="52"/>
                </a:lnTo>
                <a:lnTo>
                  <a:pt x="45" y="56"/>
                </a:lnTo>
                <a:lnTo>
                  <a:pt x="43" y="58"/>
                </a:lnTo>
                <a:lnTo>
                  <a:pt x="39" y="62"/>
                </a:lnTo>
                <a:lnTo>
                  <a:pt x="38" y="64"/>
                </a:lnTo>
                <a:lnTo>
                  <a:pt x="36" y="64"/>
                </a:lnTo>
                <a:lnTo>
                  <a:pt x="36" y="65"/>
                </a:lnTo>
                <a:lnTo>
                  <a:pt x="39" y="69"/>
                </a:lnTo>
                <a:lnTo>
                  <a:pt x="39" y="73"/>
                </a:lnTo>
                <a:lnTo>
                  <a:pt x="38" y="77"/>
                </a:lnTo>
                <a:lnTo>
                  <a:pt x="36" y="77"/>
                </a:lnTo>
                <a:lnTo>
                  <a:pt x="34" y="75"/>
                </a:lnTo>
                <a:lnTo>
                  <a:pt x="34" y="73"/>
                </a:lnTo>
                <a:lnTo>
                  <a:pt x="34" y="71"/>
                </a:lnTo>
                <a:lnTo>
                  <a:pt x="32" y="69"/>
                </a:lnTo>
                <a:lnTo>
                  <a:pt x="30" y="67"/>
                </a:lnTo>
                <a:lnTo>
                  <a:pt x="26" y="64"/>
                </a:lnTo>
                <a:lnTo>
                  <a:pt x="26" y="67"/>
                </a:lnTo>
                <a:lnTo>
                  <a:pt x="26" y="69"/>
                </a:lnTo>
                <a:lnTo>
                  <a:pt x="28" y="73"/>
                </a:lnTo>
                <a:lnTo>
                  <a:pt x="26" y="77"/>
                </a:lnTo>
                <a:lnTo>
                  <a:pt x="24" y="80"/>
                </a:lnTo>
                <a:lnTo>
                  <a:pt x="22" y="82"/>
                </a:lnTo>
                <a:lnTo>
                  <a:pt x="21" y="82"/>
                </a:lnTo>
                <a:lnTo>
                  <a:pt x="19" y="88"/>
                </a:lnTo>
                <a:lnTo>
                  <a:pt x="21" y="88"/>
                </a:lnTo>
                <a:lnTo>
                  <a:pt x="21" y="92"/>
                </a:lnTo>
                <a:lnTo>
                  <a:pt x="21" y="95"/>
                </a:lnTo>
                <a:lnTo>
                  <a:pt x="24" y="99"/>
                </a:lnTo>
                <a:lnTo>
                  <a:pt x="26" y="99"/>
                </a:lnTo>
                <a:lnTo>
                  <a:pt x="26" y="99"/>
                </a:lnTo>
                <a:lnTo>
                  <a:pt x="28" y="101"/>
                </a:lnTo>
                <a:lnTo>
                  <a:pt x="28" y="105"/>
                </a:lnTo>
                <a:lnTo>
                  <a:pt x="26" y="107"/>
                </a:lnTo>
                <a:lnTo>
                  <a:pt x="26" y="109"/>
                </a:lnTo>
                <a:lnTo>
                  <a:pt x="28" y="110"/>
                </a:lnTo>
                <a:lnTo>
                  <a:pt x="28" y="114"/>
                </a:lnTo>
                <a:lnTo>
                  <a:pt x="26" y="116"/>
                </a:lnTo>
                <a:lnTo>
                  <a:pt x="24" y="118"/>
                </a:lnTo>
                <a:lnTo>
                  <a:pt x="26" y="120"/>
                </a:lnTo>
                <a:lnTo>
                  <a:pt x="28" y="122"/>
                </a:lnTo>
                <a:lnTo>
                  <a:pt x="26" y="127"/>
                </a:lnTo>
                <a:lnTo>
                  <a:pt x="26" y="135"/>
                </a:lnTo>
                <a:lnTo>
                  <a:pt x="24" y="139"/>
                </a:lnTo>
                <a:lnTo>
                  <a:pt x="24" y="140"/>
                </a:lnTo>
                <a:lnTo>
                  <a:pt x="26" y="144"/>
                </a:lnTo>
                <a:lnTo>
                  <a:pt x="30" y="142"/>
                </a:lnTo>
                <a:lnTo>
                  <a:pt x="28" y="144"/>
                </a:lnTo>
                <a:lnTo>
                  <a:pt x="30" y="146"/>
                </a:lnTo>
                <a:lnTo>
                  <a:pt x="32" y="146"/>
                </a:lnTo>
                <a:lnTo>
                  <a:pt x="32" y="148"/>
                </a:lnTo>
                <a:lnTo>
                  <a:pt x="30" y="150"/>
                </a:lnTo>
                <a:lnTo>
                  <a:pt x="30" y="154"/>
                </a:lnTo>
                <a:lnTo>
                  <a:pt x="22" y="159"/>
                </a:lnTo>
                <a:lnTo>
                  <a:pt x="21" y="163"/>
                </a:lnTo>
                <a:lnTo>
                  <a:pt x="17" y="169"/>
                </a:lnTo>
                <a:lnTo>
                  <a:pt x="11" y="169"/>
                </a:lnTo>
                <a:lnTo>
                  <a:pt x="6" y="172"/>
                </a:lnTo>
                <a:lnTo>
                  <a:pt x="2" y="180"/>
                </a:lnTo>
                <a:lnTo>
                  <a:pt x="0" y="185"/>
                </a:lnTo>
                <a:lnTo>
                  <a:pt x="0" y="187"/>
                </a:lnTo>
                <a:lnTo>
                  <a:pt x="6" y="189"/>
                </a:lnTo>
                <a:lnTo>
                  <a:pt x="9" y="19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CA6ED621-DB05-4518-9C6D-DBA96DDEADB6}"/>
              </a:ext>
            </a:extLst>
          </p:cNvPr>
          <p:cNvSpPr>
            <a:spLocks/>
          </p:cNvSpPr>
          <p:nvPr/>
        </p:nvSpPr>
        <p:spPr bwMode="auto">
          <a:xfrm>
            <a:off x="3776120" y="4432152"/>
            <a:ext cx="6474" cy="16186"/>
          </a:xfrm>
          <a:custGeom>
            <a:avLst/>
            <a:gdLst>
              <a:gd name="T0" fmla="*/ 4 w 4"/>
              <a:gd name="T1" fmla="*/ 0 h 10"/>
              <a:gd name="T2" fmla="*/ 2 w 4"/>
              <a:gd name="T3" fmla="*/ 4 h 10"/>
              <a:gd name="T4" fmla="*/ 0 w 4"/>
              <a:gd name="T5" fmla="*/ 6 h 10"/>
              <a:gd name="T6" fmla="*/ 0 w 4"/>
              <a:gd name="T7" fmla="*/ 8 h 10"/>
              <a:gd name="T8" fmla="*/ 0 w 4"/>
              <a:gd name="T9" fmla="*/ 10 h 10"/>
              <a:gd name="T10" fmla="*/ 2 w 4"/>
              <a:gd name="T11" fmla="*/ 8 h 10"/>
              <a:gd name="T12" fmla="*/ 4 w 4"/>
              <a:gd name="T13" fmla="*/ 6 h 10"/>
              <a:gd name="T14" fmla="*/ 4 w 4"/>
              <a:gd name="T15" fmla="*/ 4 h 10"/>
              <a:gd name="T16" fmla="*/ 4 w 4"/>
              <a:gd name="T17" fmla="*/ 2 h 10"/>
              <a:gd name="T18" fmla="*/ 4 w 4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10">
                <a:moveTo>
                  <a:pt x="4" y="0"/>
                </a:move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BACBDC74-1DDB-4564-ADF0-494967591C40}"/>
              </a:ext>
            </a:extLst>
          </p:cNvPr>
          <p:cNvSpPr>
            <a:spLocks/>
          </p:cNvSpPr>
          <p:nvPr/>
        </p:nvSpPr>
        <p:spPr bwMode="auto">
          <a:xfrm>
            <a:off x="3758316" y="4317235"/>
            <a:ext cx="158618" cy="176422"/>
          </a:xfrm>
          <a:custGeom>
            <a:avLst/>
            <a:gdLst>
              <a:gd name="T0" fmla="*/ 13 w 98"/>
              <a:gd name="T1" fmla="*/ 92 h 109"/>
              <a:gd name="T2" fmla="*/ 11 w 98"/>
              <a:gd name="T3" fmla="*/ 100 h 109"/>
              <a:gd name="T4" fmla="*/ 17 w 98"/>
              <a:gd name="T5" fmla="*/ 98 h 109"/>
              <a:gd name="T6" fmla="*/ 24 w 98"/>
              <a:gd name="T7" fmla="*/ 101 h 109"/>
              <a:gd name="T8" fmla="*/ 32 w 98"/>
              <a:gd name="T9" fmla="*/ 109 h 109"/>
              <a:gd name="T10" fmla="*/ 38 w 98"/>
              <a:gd name="T11" fmla="*/ 105 h 109"/>
              <a:gd name="T12" fmla="*/ 53 w 98"/>
              <a:gd name="T13" fmla="*/ 77 h 109"/>
              <a:gd name="T14" fmla="*/ 77 w 98"/>
              <a:gd name="T15" fmla="*/ 66 h 109"/>
              <a:gd name="T16" fmla="*/ 92 w 98"/>
              <a:gd name="T17" fmla="*/ 45 h 109"/>
              <a:gd name="T18" fmla="*/ 96 w 98"/>
              <a:gd name="T19" fmla="*/ 43 h 109"/>
              <a:gd name="T20" fmla="*/ 98 w 98"/>
              <a:gd name="T21" fmla="*/ 36 h 109"/>
              <a:gd name="T22" fmla="*/ 94 w 98"/>
              <a:gd name="T23" fmla="*/ 28 h 109"/>
              <a:gd name="T24" fmla="*/ 92 w 98"/>
              <a:gd name="T25" fmla="*/ 26 h 109"/>
              <a:gd name="T26" fmla="*/ 90 w 98"/>
              <a:gd name="T27" fmla="*/ 25 h 109"/>
              <a:gd name="T28" fmla="*/ 87 w 98"/>
              <a:gd name="T29" fmla="*/ 21 h 109"/>
              <a:gd name="T30" fmla="*/ 81 w 98"/>
              <a:gd name="T31" fmla="*/ 19 h 109"/>
              <a:gd name="T32" fmla="*/ 79 w 98"/>
              <a:gd name="T33" fmla="*/ 25 h 109"/>
              <a:gd name="T34" fmla="*/ 72 w 98"/>
              <a:gd name="T35" fmla="*/ 25 h 109"/>
              <a:gd name="T36" fmla="*/ 64 w 98"/>
              <a:gd name="T37" fmla="*/ 21 h 109"/>
              <a:gd name="T38" fmla="*/ 58 w 98"/>
              <a:gd name="T39" fmla="*/ 17 h 109"/>
              <a:gd name="T40" fmla="*/ 55 w 98"/>
              <a:gd name="T41" fmla="*/ 11 h 109"/>
              <a:gd name="T42" fmla="*/ 43 w 98"/>
              <a:gd name="T43" fmla="*/ 6 h 109"/>
              <a:gd name="T44" fmla="*/ 34 w 98"/>
              <a:gd name="T45" fmla="*/ 0 h 109"/>
              <a:gd name="T46" fmla="*/ 28 w 98"/>
              <a:gd name="T47" fmla="*/ 6 h 109"/>
              <a:gd name="T48" fmla="*/ 17 w 98"/>
              <a:gd name="T49" fmla="*/ 11 h 109"/>
              <a:gd name="T50" fmla="*/ 13 w 98"/>
              <a:gd name="T51" fmla="*/ 17 h 109"/>
              <a:gd name="T52" fmla="*/ 15 w 98"/>
              <a:gd name="T53" fmla="*/ 21 h 109"/>
              <a:gd name="T54" fmla="*/ 9 w 98"/>
              <a:gd name="T55" fmla="*/ 32 h 109"/>
              <a:gd name="T56" fmla="*/ 9 w 98"/>
              <a:gd name="T57" fmla="*/ 38 h 109"/>
              <a:gd name="T58" fmla="*/ 2 w 98"/>
              <a:gd name="T59" fmla="*/ 43 h 109"/>
              <a:gd name="T60" fmla="*/ 2 w 98"/>
              <a:gd name="T61" fmla="*/ 49 h 109"/>
              <a:gd name="T62" fmla="*/ 2 w 98"/>
              <a:gd name="T63" fmla="*/ 55 h 109"/>
              <a:gd name="T64" fmla="*/ 0 w 98"/>
              <a:gd name="T65" fmla="*/ 64 h 109"/>
              <a:gd name="T66" fmla="*/ 2 w 98"/>
              <a:gd name="T67" fmla="*/ 68 h 109"/>
              <a:gd name="T68" fmla="*/ 8 w 98"/>
              <a:gd name="T69" fmla="*/ 71 h 109"/>
              <a:gd name="T70" fmla="*/ 11 w 98"/>
              <a:gd name="T71" fmla="*/ 73 h 109"/>
              <a:gd name="T72" fmla="*/ 15 w 98"/>
              <a:gd name="T73" fmla="*/ 68 h 109"/>
              <a:gd name="T74" fmla="*/ 17 w 98"/>
              <a:gd name="T75" fmla="*/ 68 h 109"/>
              <a:gd name="T76" fmla="*/ 19 w 98"/>
              <a:gd name="T77" fmla="*/ 68 h 109"/>
              <a:gd name="T78" fmla="*/ 19 w 98"/>
              <a:gd name="T79" fmla="*/ 66 h 109"/>
              <a:gd name="T80" fmla="*/ 19 w 98"/>
              <a:gd name="T81" fmla="*/ 75 h 109"/>
              <a:gd name="T82" fmla="*/ 17 w 98"/>
              <a:gd name="T83" fmla="*/ 81 h 109"/>
              <a:gd name="T84" fmla="*/ 15 w 98"/>
              <a:gd name="T85" fmla="*/ 8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8" h="109">
                <a:moveTo>
                  <a:pt x="17" y="90"/>
                </a:moveTo>
                <a:lnTo>
                  <a:pt x="13" y="92"/>
                </a:lnTo>
                <a:lnTo>
                  <a:pt x="9" y="96"/>
                </a:lnTo>
                <a:lnTo>
                  <a:pt x="11" y="100"/>
                </a:lnTo>
                <a:lnTo>
                  <a:pt x="13" y="100"/>
                </a:lnTo>
                <a:lnTo>
                  <a:pt x="17" y="98"/>
                </a:lnTo>
                <a:lnTo>
                  <a:pt x="19" y="100"/>
                </a:lnTo>
                <a:lnTo>
                  <a:pt x="24" y="101"/>
                </a:lnTo>
                <a:lnTo>
                  <a:pt x="28" y="101"/>
                </a:lnTo>
                <a:lnTo>
                  <a:pt x="32" y="109"/>
                </a:lnTo>
                <a:lnTo>
                  <a:pt x="34" y="109"/>
                </a:lnTo>
                <a:lnTo>
                  <a:pt x="38" y="105"/>
                </a:lnTo>
                <a:lnTo>
                  <a:pt x="51" y="79"/>
                </a:lnTo>
                <a:lnTo>
                  <a:pt x="53" y="77"/>
                </a:lnTo>
                <a:lnTo>
                  <a:pt x="70" y="71"/>
                </a:lnTo>
                <a:lnTo>
                  <a:pt x="77" y="66"/>
                </a:lnTo>
                <a:lnTo>
                  <a:pt x="88" y="56"/>
                </a:lnTo>
                <a:lnTo>
                  <a:pt x="92" y="45"/>
                </a:lnTo>
                <a:lnTo>
                  <a:pt x="96" y="45"/>
                </a:lnTo>
                <a:lnTo>
                  <a:pt x="96" y="43"/>
                </a:lnTo>
                <a:lnTo>
                  <a:pt x="98" y="40"/>
                </a:lnTo>
                <a:lnTo>
                  <a:pt x="98" y="36"/>
                </a:lnTo>
                <a:lnTo>
                  <a:pt x="94" y="30"/>
                </a:lnTo>
                <a:lnTo>
                  <a:pt x="94" y="28"/>
                </a:lnTo>
                <a:lnTo>
                  <a:pt x="92" y="26"/>
                </a:lnTo>
                <a:lnTo>
                  <a:pt x="92" y="26"/>
                </a:lnTo>
                <a:lnTo>
                  <a:pt x="92" y="25"/>
                </a:lnTo>
                <a:lnTo>
                  <a:pt x="90" y="25"/>
                </a:lnTo>
                <a:lnTo>
                  <a:pt x="90" y="23"/>
                </a:lnTo>
                <a:lnTo>
                  <a:pt x="87" y="21"/>
                </a:lnTo>
                <a:lnTo>
                  <a:pt x="83" y="19"/>
                </a:lnTo>
                <a:lnTo>
                  <a:pt x="81" y="19"/>
                </a:lnTo>
                <a:lnTo>
                  <a:pt x="79" y="21"/>
                </a:lnTo>
                <a:lnTo>
                  <a:pt x="79" y="25"/>
                </a:lnTo>
                <a:lnTo>
                  <a:pt x="77" y="26"/>
                </a:lnTo>
                <a:lnTo>
                  <a:pt x="72" y="25"/>
                </a:lnTo>
                <a:lnTo>
                  <a:pt x="70" y="23"/>
                </a:lnTo>
                <a:lnTo>
                  <a:pt x="64" y="21"/>
                </a:lnTo>
                <a:lnTo>
                  <a:pt x="58" y="21"/>
                </a:lnTo>
                <a:lnTo>
                  <a:pt x="58" y="17"/>
                </a:lnTo>
                <a:lnTo>
                  <a:pt x="58" y="15"/>
                </a:lnTo>
                <a:lnTo>
                  <a:pt x="55" y="11"/>
                </a:lnTo>
                <a:lnTo>
                  <a:pt x="51" y="11"/>
                </a:lnTo>
                <a:lnTo>
                  <a:pt x="43" y="6"/>
                </a:lnTo>
                <a:lnTo>
                  <a:pt x="40" y="2"/>
                </a:lnTo>
                <a:lnTo>
                  <a:pt x="34" y="0"/>
                </a:lnTo>
                <a:lnTo>
                  <a:pt x="32" y="4"/>
                </a:lnTo>
                <a:lnTo>
                  <a:pt x="28" y="6"/>
                </a:lnTo>
                <a:lnTo>
                  <a:pt x="21" y="11"/>
                </a:lnTo>
                <a:lnTo>
                  <a:pt x="17" y="11"/>
                </a:lnTo>
                <a:lnTo>
                  <a:pt x="11" y="13"/>
                </a:lnTo>
                <a:lnTo>
                  <a:pt x="13" y="17"/>
                </a:lnTo>
                <a:lnTo>
                  <a:pt x="15" y="19"/>
                </a:lnTo>
                <a:lnTo>
                  <a:pt x="15" y="21"/>
                </a:lnTo>
                <a:lnTo>
                  <a:pt x="15" y="26"/>
                </a:lnTo>
                <a:lnTo>
                  <a:pt x="9" y="32"/>
                </a:lnTo>
                <a:lnTo>
                  <a:pt x="8" y="36"/>
                </a:lnTo>
                <a:lnTo>
                  <a:pt x="9" y="38"/>
                </a:lnTo>
                <a:lnTo>
                  <a:pt x="6" y="41"/>
                </a:lnTo>
                <a:lnTo>
                  <a:pt x="2" y="43"/>
                </a:lnTo>
                <a:lnTo>
                  <a:pt x="0" y="47"/>
                </a:lnTo>
                <a:lnTo>
                  <a:pt x="2" y="49"/>
                </a:lnTo>
                <a:lnTo>
                  <a:pt x="2" y="53"/>
                </a:lnTo>
                <a:lnTo>
                  <a:pt x="2" y="55"/>
                </a:lnTo>
                <a:lnTo>
                  <a:pt x="2" y="60"/>
                </a:lnTo>
                <a:lnTo>
                  <a:pt x="0" y="64"/>
                </a:lnTo>
                <a:lnTo>
                  <a:pt x="0" y="64"/>
                </a:lnTo>
                <a:lnTo>
                  <a:pt x="2" y="68"/>
                </a:lnTo>
                <a:lnTo>
                  <a:pt x="4" y="70"/>
                </a:lnTo>
                <a:lnTo>
                  <a:pt x="8" y="71"/>
                </a:lnTo>
                <a:lnTo>
                  <a:pt x="11" y="73"/>
                </a:lnTo>
                <a:lnTo>
                  <a:pt x="11" y="73"/>
                </a:lnTo>
                <a:lnTo>
                  <a:pt x="13" y="70"/>
                </a:lnTo>
                <a:lnTo>
                  <a:pt x="15" y="68"/>
                </a:lnTo>
                <a:lnTo>
                  <a:pt x="17" y="64"/>
                </a:lnTo>
                <a:lnTo>
                  <a:pt x="17" y="68"/>
                </a:lnTo>
                <a:lnTo>
                  <a:pt x="17" y="70"/>
                </a:lnTo>
                <a:lnTo>
                  <a:pt x="19" y="68"/>
                </a:lnTo>
                <a:lnTo>
                  <a:pt x="17" y="66"/>
                </a:lnTo>
                <a:lnTo>
                  <a:pt x="19" y="66"/>
                </a:lnTo>
                <a:lnTo>
                  <a:pt x="21" y="70"/>
                </a:lnTo>
                <a:lnTo>
                  <a:pt x="19" y="75"/>
                </a:lnTo>
                <a:lnTo>
                  <a:pt x="19" y="77"/>
                </a:lnTo>
                <a:lnTo>
                  <a:pt x="17" y="81"/>
                </a:lnTo>
                <a:lnTo>
                  <a:pt x="13" y="85"/>
                </a:lnTo>
                <a:lnTo>
                  <a:pt x="15" y="86"/>
                </a:lnTo>
                <a:lnTo>
                  <a:pt x="17" y="9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1080B8E6-EC7E-4A66-8AB5-EC58941E6DC8}"/>
              </a:ext>
            </a:extLst>
          </p:cNvPr>
          <p:cNvSpPr>
            <a:spLocks/>
          </p:cNvSpPr>
          <p:nvPr/>
        </p:nvSpPr>
        <p:spPr bwMode="auto">
          <a:xfrm>
            <a:off x="3748605" y="4357698"/>
            <a:ext cx="347989" cy="508226"/>
          </a:xfrm>
          <a:custGeom>
            <a:avLst/>
            <a:gdLst>
              <a:gd name="T0" fmla="*/ 206 w 215"/>
              <a:gd name="T1" fmla="*/ 307 h 314"/>
              <a:gd name="T2" fmla="*/ 207 w 215"/>
              <a:gd name="T3" fmla="*/ 297 h 314"/>
              <a:gd name="T4" fmla="*/ 207 w 215"/>
              <a:gd name="T5" fmla="*/ 288 h 314"/>
              <a:gd name="T6" fmla="*/ 209 w 215"/>
              <a:gd name="T7" fmla="*/ 267 h 314"/>
              <a:gd name="T8" fmla="*/ 209 w 215"/>
              <a:gd name="T9" fmla="*/ 254 h 314"/>
              <a:gd name="T10" fmla="*/ 209 w 215"/>
              <a:gd name="T11" fmla="*/ 232 h 314"/>
              <a:gd name="T12" fmla="*/ 215 w 215"/>
              <a:gd name="T13" fmla="*/ 208 h 314"/>
              <a:gd name="T14" fmla="*/ 194 w 215"/>
              <a:gd name="T15" fmla="*/ 185 h 314"/>
              <a:gd name="T16" fmla="*/ 183 w 215"/>
              <a:gd name="T17" fmla="*/ 185 h 314"/>
              <a:gd name="T18" fmla="*/ 183 w 215"/>
              <a:gd name="T19" fmla="*/ 164 h 314"/>
              <a:gd name="T20" fmla="*/ 170 w 215"/>
              <a:gd name="T21" fmla="*/ 168 h 314"/>
              <a:gd name="T22" fmla="*/ 149 w 215"/>
              <a:gd name="T23" fmla="*/ 159 h 314"/>
              <a:gd name="T24" fmla="*/ 130 w 215"/>
              <a:gd name="T25" fmla="*/ 140 h 314"/>
              <a:gd name="T26" fmla="*/ 127 w 215"/>
              <a:gd name="T27" fmla="*/ 127 h 314"/>
              <a:gd name="T28" fmla="*/ 128 w 215"/>
              <a:gd name="T29" fmla="*/ 116 h 314"/>
              <a:gd name="T30" fmla="*/ 136 w 215"/>
              <a:gd name="T31" fmla="*/ 108 h 314"/>
              <a:gd name="T32" fmla="*/ 140 w 215"/>
              <a:gd name="T33" fmla="*/ 93 h 314"/>
              <a:gd name="T34" fmla="*/ 151 w 215"/>
              <a:gd name="T35" fmla="*/ 80 h 314"/>
              <a:gd name="T36" fmla="*/ 174 w 215"/>
              <a:gd name="T37" fmla="*/ 73 h 314"/>
              <a:gd name="T38" fmla="*/ 181 w 215"/>
              <a:gd name="T39" fmla="*/ 71 h 314"/>
              <a:gd name="T40" fmla="*/ 189 w 215"/>
              <a:gd name="T41" fmla="*/ 73 h 314"/>
              <a:gd name="T42" fmla="*/ 177 w 215"/>
              <a:gd name="T43" fmla="*/ 65 h 314"/>
              <a:gd name="T44" fmla="*/ 185 w 215"/>
              <a:gd name="T45" fmla="*/ 45 h 314"/>
              <a:gd name="T46" fmla="*/ 175 w 215"/>
              <a:gd name="T47" fmla="*/ 39 h 314"/>
              <a:gd name="T48" fmla="*/ 159 w 215"/>
              <a:gd name="T49" fmla="*/ 37 h 314"/>
              <a:gd name="T50" fmla="*/ 145 w 215"/>
              <a:gd name="T51" fmla="*/ 41 h 314"/>
              <a:gd name="T52" fmla="*/ 138 w 215"/>
              <a:gd name="T53" fmla="*/ 37 h 314"/>
              <a:gd name="T54" fmla="*/ 134 w 215"/>
              <a:gd name="T55" fmla="*/ 28 h 314"/>
              <a:gd name="T56" fmla="*/ 117 w 215"/>
              <a:gd name="T57" fmla="*/ 15 h 314"/>
              <a:gd name="T58" fmla="*/ 108 w 215"/>
              <a:gd name="T59" fmla="*/ 3 h 314"/>
              <a:gd name="T60" fmla="*/ 98 w 215"/>
              <a:gd name="T61" fmla="*/ 1 h 314"/>
              <a:gd name="T62" fmla="*/ 104 w 215"/>
              <a:gd name="T63" fmla="*/ 15 h 314"/>
              <a:gd name="T64" fmla="*/ 94 w 215"/>
              <a:gd name="T65" fmla="*/ 31 h 314"/>
              <a:gd name="T66" fmla="*/ 57 w 215"/>
              <a:gd name="T67" fmla="*/ 54 h 314"/>
              <a:gd name="T68" fmla="*/ 34 w 215"/>
              <a:gd name="T69" fmla="*/ 76 h 314"/>
              <a:gd name="T70" fmla="*/ 19 w 215"/>
              <a:gd name="T71" fmla="*/ 75 h 314"/>
              <a:gd name="T72" fmla="*/ 23 w 215"/>
              <a:gd name="T73" fmla="*/ 65 h 314"/>
              <a:gd name="T74" fmla="*/ 12 w 215"/>
              <a:gd name="T75" fmla="*/ 63 h 314"/>
              <a:gd name="T76" fmla="*/ 0 w 215"/>
              <a:gd name="T77" fmla="*/ 80 h 314"/>
              <a:gd name="T78" fmla="*/ 0 w 215"/>
              <a:gd name="T79" fmla="*/ 88 h 314"/>
              <a:gd name="T80" fmla="*/ 6 w 215"/>
              <a:gd name="T81" fmla="*/ 99 h 314"/>
              <a:gd name="T82" fmla="*/ 4 w 215"/>
              <a:gd name="T83" fmla="*/ 106 h 314"/>
              <a:gd name="T84" fmla="*/ 23 w 215"/>
              <a:gd name="T85" fmla="*/ 118 h 314"/>
              <a:gd name="T86" fmla="*/ 30 w 215"/>
              <a:gd name="T87" fmla="*/ 131 h 314"/>
              <a:gd name="T88" fmla="*/ 44 w 215"/>
              <a:gd name="T89" fmla="*/ 146 h 314"/>
              <a:gd name="T90" fmla="*/ 51 w 215"/>
              <a:gd name="T91" fmla="*/ 161 h 314"/>
              <a:gd name="T92" fmla="*/ 57 w 215"/>
              <a:gd name="T93" fmla="*/ 176 h 314"/>
              <a:gd name="T94" fmla="*/ 64 w 215"/>
              <a:gd name="T95" fmla="*/ 191 h 314"/>
              <a:gd name="T96" fmla="*/ 74 w 215"/>
              <a:gd name="T97" fmla="*/ 206 h 314"/>
              <a:gd name="T98" fmla="*/ 85 w 215"/>
              <a:gd name="T99" fmla="*/ 221 h 314"/>
              <a:gd name="T100" fmla="*/ 91 w 215"/>
              <a:gd name="T101" fmla="*/ 236 h 314"/>
              <a:gd name="T102" fmla="*/ 89 w 215"/>
              <a:gd name="T103" fmla="*/ 241 h 314"/>
              <a:gd name="T104" fmla="*/ 93 w 215"/>
              <a:gd name="T105" fmla="*/ 245 h 314"/>
              <a:gd name="T106" fmla="*/ 106 w 215"/>
              <a:gd name="T107" fmla="*/ 258 h 314"/>
              <a:gd name="T108" fmla="*/ 113 w 215"/>
              <a:gd name="T109" fmla="*/ 264 h 314"/>
              <a:gd name="T110" fmla="*/ 123 w 215"/>
              <a:gd name="T111" fmla="*/ 267 h 314"/>
              <a:gd name="T112" fmla="*/ 134 w 215"/>
              <a:gd name="T113" fmla="*/ 277 h 314"/>
              <a:gd name="T114" fmla="*/ 147 w 215"/>
              <a:gd name="T115" fmla="*/ 282 h 314"/>
              <a:gd name="T116" fmla="*/ 159 w 215"/>
              <a:gd name="T117" fmla="*/ 286 h 314"/>
              <a:gd name="T118" fmla="*/ 172 w 215"/>
              <a:gd name="T119" fmla="*/ 296 h 314"/>
              <a:gd name="T120" fmla="*/ 175 w 215"/>
              <a:gd name="T121" fmla="*/ 303 h 314"/>
              <a:gd name="T122" fmla="*/ 191 w 215"/>
              <a:gd name="T123" fmla="*/ 3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5" h="314">
                <a:moveTo>
                  <a:pt x="200" y="311"/>
                </a:moveTo>
                <a:lnTo>
                  <a:pt x="202" y="311"/>
                </a:lnTo>
                <a:lnTo>
                  <a:pt x="204" y="309"/>
                </a:lnTo>
                <a:lnTo>
                  <a:pt x="206" y="307"/>
                </a:lnTo>
                <a:lnTo>
                  <a:pt x="204" y="303"/>
                </a:lnTo>
                <a:lnTo>
                  <a:pt x="204" y="301"/>
                </a:lnTo>
                <a:lnTo>
                  <a:pt x="206" y="297"/>
                </a:lnTo>
                <a:lnTo>
                  <a:pt x="207" y="297"/>
                </a:lnTo>
                <a:lnTo>
                  <a:pt x="207" y="296"/>
                </a:lnTo>
                <a:lnTo>
                  <a:pt x="206" y="296"/>
                </a:lnTo>
                <a:lnTo>
                  <a:pt x="204" y="294"/>
                </a:lnTo>
                <a:lnTo>
                  <a:pt x="207" y="288"/>
                </a:lnTo>
                <a:lnTo>
                  <a:pt x="209" y="286"/>
                </a:lnTo>
                <a:lnTo>
                  <a:pt x="213" y="282"/>
                </a:lnTo>
                <a:lnTo>
                  <a:pt x="213" y="279"/>
                </a:lnTo>
                <a:lnTo>
                  <a:pt x="209" y="267"/>
                </a:lnTo>
                <a:lnTo>
                  <a:pt x="211" y="264"/>
                </a:lnTo>
                <a:lnTo>
                  <a:pt x="211" y="260"/>
                </a:lnTo>
                <a:lnTo>
                  <a:pt x="209" y="258"/>
                </a:lnTo>
                <a:lnTo>
                  <a:pt x="209" y="254"/>
                </a:lnTo>
                <a:lnTo>
                  <a:pt x="211" y="252"/>
                </a:lnTo>
                <a:lnTo>
                  <a:pt x="211" y="247"/>
                </a:lnTo>
                <a:lnTo>
                  <a:pt x="211" y="236"/>
                </a:lnTo>
                <a:lnTo>
                  <a:pt x="209" y="232"/>
                </a:lnTo>
                <a:lnTo>
                  <a:pt x="211" y="226"/>
                </a:lnTo>
                <a:lnTo>
                  <a:pt x="211" y="215"/>
                </a:lnTo>
                <a:lnTo>
                  <a:pt x="215" y="209"/>
                </a:lnTo>
                <a:lnTo>
                  <a:pt x="215" y="208"/>
                </a:lnTo>
                <a:lnTo>
                  <a:pt x="200" y="187"/>
                </a:lnTo>
                <a:lnTo>
                  <a:pt x="198" y="185"/>
                </a:lnTo>
                <a:lnTo>
                  <a:pt x="196" y="185"/>
                </a:lnTo>
                <a:lnTo>
                  <a:pt x="194" y="185"/>
                </a:lnTo>
                <a:lnTo>
                  <a:pt x="192" y="185"/>
                </a:lnTo>
                <a:lnTo>
                  <a:pt x="189" y="187"/>
                </a:lnTo>
                <a:lnTo>
                  <a:pt x="185" y="187"/>
                </a:lnTo>
                <a:lnTo>
                  <a:pt x="183" y="185"/>
                </a:lnTo>
                <a:lnTo>
                  <a:pt x="183" y="181"/>
                </a:lnTo>
                <a:lnTo>
                  <a:pt x="181" y="172"/>
                </a:lnTo>
                <a:lnTo>
                  <a:pt x="183" y="166"/>
                </a:lnTo>
                <a:lnTo>
                  <a:pt x="183" y="164"/>
                </a:lnTo>
                <a:lnTo>
                  <a:pt x="185" y="161"/>
                </a:lnTo>
                <a:lnTo>
                  <a:pt x="183" y="159"/>
                </a:lnTo>
                <a:lnTo>
                  <a:pt x="177" y="163"/>
                </a:lnTo>
                <a:lnTo>
                  <a:pt x="170" y="168"/>
                </a:lnTo>
                <a:lnTo>
                  <a:pt x="160" y="168"/>
                </a:lnTo>
                <a:lnTo>
                  <a:pt x="155" y="168"/>
                </a:lnTo>
                <a:lnTo>
                  <a:pt x="153" y="163"/>
                </a:lnTo>
                <a:lnTo>
                  <a:pt x="149" y="159"/>
                </a:lnTo>
                <a:lnTo>
                  <a:pt x="143" y="157"/>
                </a:lnTo>
                <a:lnTo>
                  <a:pt x="134" y="159"/>
                </a:lnTo>
                <a:lnTo>
                  <a:pt x="138" y="153"/>
                </a:lnTo>
                <a:lnTo>
                  <a:pt x="130" y="140"/>
                </a:lnTo>
                <a:lnTo>
                  <a:pt x="127" y="134"/>
                </a:lnTo>
                <a:lnTo>
                  <a:pt x="127" y="133"/>
                </a:lnTo>
                <a:lnTo>
                  <a:pt x="125" y="131"/>
                </a:lnTo>
                <a:lnTo>
                  <a:pt x="127" y="127"/>
                </a:lnTo>
                <a:lnTo>
                  <a:pt x="127" y="123"/>
                </a:lnTo>
                <a:lnTo>
                  <a:pt x="127" y="121"/>
                </a:lnTo>
                <a:lnTo>
                  <a:pt x="128" y="119"/>
                </a:lnTo>
                <a:lnTo>
                  <a:pt x="128" y="116"/>
                </a:lnTo>
                <a:lnTo>
                  <a:pt x="132" y="112"/>
                </a:lnTo>
                <a:lnTo>
                  <a:pt x="136" y="114"/>
                </a:lnTo>
                <a:lnTo>
                  <a:pt x="138" y="110"/>
                </a:lnTo>
                <a:lnTo>
                  <a:pt x="136" y="108"/>
                </a:lnTo>
                <a:lnTo>
                  <a:pt x="134" y="103"/>
                </a:lnTo>
                <a:lnTo>
                  <a:pt x="140" y="97"/>
                </a:lnTo>
                <a:lnTo>
                  <a:pt x="138" y="95"/>
                </a:lnTo>
                <a:lnTo>
                  <a:pt x="140" y="93"/>
                </a:lnTo>
                <a:lnTo>
                  <a:pt x="140" y="88"/>
                </a:lnTo>
                <a:lnTo>
                  <a:pt x="143" y="86"/>
                </a:lnTo>
                <a:lnTo>
                  <a:pt x="147" y="84"/>
                </a:lnTo>
                <a:lnTo>
                  <a:pt x="151" y="80"/>
                </a:lnTo>
                <a:lnTo>
                  <a:pt x="153" y="80"/>
                </a:lnTo>
                <a:lnTo>
                  <a:pt x="155" y="78"/>
                </a:lnTo>
                <a:lnTo>
                  <a:pt x="162" y="76"/>
                </a:lnTo>
                <a:lnTo>
                  <a:pt x="174" y="73"/>
                </a:lnTo>
                <a:lnTo>
                  <a:pt x="175" y="71"/>
                </a:lnTo>
                <a:lnTo>
                  <a:pt x="177" y="71"/>
                </a:lnTo>
                <a:lnTo>
                  <a:pt x="179" y="71"/>
                </a:lnTo>
                <a:lnTo>
                  <a:pt x="181" y="71"/>
                </a:lnTo>
                <a:lnTo>
                  <a:pt x="185" y="73"/>
                </a:lnTo>
                <a:lnTo>
                  <a:pt x="185" y="75"/>
                </a:lnTo>
                <a:lnTo>
                  <a:pt x="189" y="75"/>
                </a:lnTo>
                <a:lnTo>
                  <a:pt x="189" y="73"/>
                </a:lnTo>
                <a:lnTo>
                  <a:pt x="189" y="67"/>
                </a:lnTo>
                <a:lnTo>
                  <a:pt x="187" y="65"/>
                </a:lnTo>
                <a:lnTo>
                  <a:pt x="181" y="65"/>
                </a:lnTo>
                <a:lnTo>
                  <a:pt x="177" y="65"/>
                </a:lnTo>
                <a:lnTo>
                  <a:pt x="177" y="63"/>
                </a:lnTo>
                <a:lnTo>
                  <a:pt x="189" y="45"/>
                </a:lnTo>
                <a:lnTo>
                  <a:pt x="189" y="43"/>
                </a:lnTo>
                <a:lnTo>
                  <a:pt x="185" y="45"/>
                </a:lnTo>
                <a:lnTo>
                  <a:pt x="183" y="41"/>
                </a:lnTo>
                <a:lnTo>
                  <a:pt x="179" y="39"/>
                </a:lnTo>
                <a:lnTo>
                  <a:pt x="177" y="41"/>
                </a:lnTo>
                <a:lnTo>
                  <a:pt x="175" y="39"/>
                </a:lnTo>
                <a:lnTo>
                  <a:pt x="174" y="39"/>
                </a:lnTo>
                <a:lnTo>
                  <a:pt x="168" y="41"/>
                </a:lnTo>
                <a:lnTo>
                  <a:pt x="164" y="39"/>
                </a:lnTo>
                <a:lnTo>
                  <a:pt x="159" y="37"/>
                </a:lnTo>
                <a:lnTo>
                  <a:pt x="153" y="41"/>
                </a:lnTo>
                <a:lnTo>
                  <a:pt x="151" y="41"/>
                </a:lnTo>
                <a:lnTo>
                  <a:pt x="147" y="43"/>
                </a:lnTo>
                <a:lnTo>
                  <a:pt x="145" y="41"/>
                </a:lnTo>
                <a:lnTo>
                  <a:pt x="142" y="43"/>
                </a:lnTo>
                <a:lnTo>
                  <a:pt x="138" y="41"/>
                </a:lnTo>
                <a:lnTo>
                  <a:pt x="138" y="39"/>
                </a:lnTo>
                <a:lnTo>
                  <a:pt x="138" y="37"/>
                </a:lnTo>
                <a:lnTo>
                  <a:pt x="138" y="31"/>
                </a:lnTo>
                <a:lnTo>
                  <a:pt x="134" y="31"/>
                </a:lnTo>
                <a:lnTo>
                  <a:pt x="134" y="31"/>
                </a:lnTo>
                <a:lnTo>
                  <a:pt x="134" y="28"/>
                </a:lnTo>
                <a:lnTo>
                  <a:pt x="130" y="22"/>
                </a:lnTo>
                <a:lnTo>
                  <a:pt x="123" y="20"/>
                </a:lnTo>
                <a:lnTo>
                  <a:pt x="119" y="20"/>
                </a:lnTo>
                <a:lnTo>
                  <a:pt x="117" y="15"/>
                </a:lnTo>
                <a:lnTo>
                  <a:pt x="117" y="11"/>
                </a:lnTo>
                <a:lnTo>
                  <a:pt x="113" y="7"/>
                </a:lnTo>
                <a:lnTo>
                  <a:pt x="111" y="5"/>
                </a:lnTo>
                <a:lnTo>
                  <a:pt x="108" y="3"/>
                </a:lnTo>
                <a:lnTo>
                  <a:pt x="102" y="1"/>
                </a:lnTo>
                <a:lnTo>
                  <a:pt x="100" y="0"/>
                </a:lnTo>
                <a:lnTo>
                  <a:pt x="98" y="1"/>
                </a:lnTo>
                <a:lnTo>
                  <a:pt x="98" y="1"/>
                </a:lnTo>
                <a:lnTo>
                  <a:pt x="100" y="3"/>
                </a:lnTo>
                <a:lnTo>
                  <a:pt x="100" y="5"/>
                </a:lnTo>
                <a:lnTo>
                  <a:pt x="104" y="11"/>
                </a:lnTo>
                <a:lnTo>
                  <a:pt x="104" y="15"/>
                </a:lnTo>
                <a:lnTo>
                  <a:pt x="102" y="18"/>
                </a:lnTo>
                <a:lnTo>
                  <a:pt x="102" y="20"/>
                </a:lnTo>
                <a:lnTo>
                  <a:pt x="98" y="20"/>
                </a:lnTo>
                <a:lnTo>
                  <a:pt x="94" y="31"/>
                </a:lnTo>
                <a:lnTo>
                  <a:pt x="83" y="41"/>
                </a:lnTo>
                <a:lnTo>
                  <a:pt x="76" y="46"/>
                </a:lnTo>
                <a:lnTo>
                  <a:pt x="59" y="52"/>
                </a:lnTo>
                <a:lnTo>
                  <a:pt x="57" y="54"/>
                </a:lnTo>
                <a:lnTo>
                  <a:pt x="44" y="80"/>
                </a:lnTo>
                <a:lnTo>
                  <a:pt x="40" y="84"/>
                </a:lnTo>
                <a:lnTo>
                  <a:pt x="38" y="84"/>
                </a:lnTo>
                <a:lnTo>
                  <a:pt x="34" y="76"/>
                </a:lnTo>
                <a:lnTo>
                  <a:pt x="30" y="76"/>
                </a:lnTo>
                <a:lnTo>
                  <a:pt x="25" y="75"/>
                </a:lnTo>
                <a:lnTo>
                  <a:pt x="23" y="73"/>
                </a:lnTo>
                <a:lnTo>
                  <a:pt x="19" y="75"/>
                </a:lnTo>
                <a:lnTo>
                  <a:pt x="17" y="75"/>
                </a:lnTo>
                <a:lnTo>
                  <a:pt x="15" y="71"/>
                </a:lnTo>
                <a:lnTo>
                  <a:pt x="19" y="67"/>
                </a:lnTo>
                <a:lnTo>
                  <a:pt x="23" y="65"/>
                </a:lnTo>
                <a:lnTo>
                  <a:pt x="21" y="61"/>
                </a:lnTo>
                <a:lnTo>
                  <a:pt x="19" y="60"/>
                </a:lnTo>
                <a:lnTo>
                  <a:pt x="19" y="60"/>
                </a:lnTo>
                <a:lnTo>
                  <a:pt x="12" y="63"/>
                </a:lnTo>
                <a:lnTo>
                  <a:pt x="8" y="67"/>
                </a:lnTo>
                <a:lnTo>
                  <a:pt x="2" y="73"/>
                </a:lnTo>
                <a:lnTo>
                  <a:pt x="0" y="76"/>
                </a:lnTo>
                <a:lnTo>
                  <a:pt x="0" y="80"/>
                </a:lnTo>
                <a:lnTo>
                  <a:pt x="0" y="82"/>
                </a:lnTo>
                <a:lnTo>
                  <a:pt x="2" y="84"/>
                </a:lnTo>
                <a:lnTo>
                  <a:pt x="4" y="86"/>
                </a:lnTo>
                <a:lnTo>
                  <a:pt x="0" y="88"/>
                </a:lnTo>
                <a:lnTo>
                  <a:pt x="0" y="90"/>
                </a:lnTo>
                <a:lnTo>
                  <a:pt x="4" y="91"/>
                </a:lnTo>
                <a:lnTo>
                  <a:pt x="8" y="97"/>
                </a:lnTo>
                <a:lnTo>
                  <a:pt x="6" y="99"/>
                </a:lnTo>
                <a:lnTo>
                  <a:pt x="4" y="101"/>
                </a:lnTo>
                <a:lnTo>
                  <a:pt x="2" y="101"/>
                </a:lnTo>
                <a:lnTo>
                  <a:pt x="0" y="103"/>
                </a:lnTo>
                <a:lnTo>
                  <a:pt x="4" y="106"/>
                </a:lnTo>
                <a:lnTo>
                  <a:pt x="6" y="108"/>
                </a:lnTo>
                <a:lnTo>
                  <a:pt x="12" y="112"/>
                </a:lnTo>
                <a:lnTo>
                  <a:pt x="15" y="112"/>
                </a:lnTo>
                <a:lnTo>
                  <a:pt x="23" y="118"/>
                </a:lnTo>
                <a:lnTo>
                  <a:pt x="27" y="118"/>
                </a:lnTo>
                <a:lnTo>
                  <a:pt x="27" y="119"/>
                </a:lnTo>
                <a:lnTo>
                  <a:pt x="30" y="125"/>
                </a:lnTo>
                <a:lnTo>
                  <a:pt x="30" y="131"/>
                </a:lnTo>
                <a:lnTo>
                  <a:pt x="32" y="133"/>
                </a:lnTo>
                <a:lnTo>
                  <a:pt x="40" y="136"/>
                </a:lnTo>
                <a:lnTo>
                  <a:pt x="44" y="142"/>
                </a:lnTo>
                <a:lnTo>
                  <a:pt x="44" y="146"/>
                </a:lnTo>
                <a:lnTo>
                  <a:pt x="46" y="149"/>
                </a:lnTo>
                <a:lnTo>
                  <a:pt x="46" y="155"/>
                </a:lnTo>
                <a:lnTo>
                  <a:pt x="49" y="159"/>
                </a:lnTo>
                <a:lnTo>
                  <a:pt x="51" y="161"/>
                </a:lnTo>
                <a:lnTo>
                  <a:pt x="55" y="166"/>
                </a:lnTo>
                <a:lnTo>
                  <a:pt x="55" y="170"/>
                </a:lnTo>
                <a:lnTo>
                  <a:pt x="53" y="170"/>
                </a:lnTo>
                <a:lnTo>
                  <a:pt x="57" y="176"/>
                </a:lnTo>
                <a:lnTo>
                  <a:pt x="62" y="183"/>
                </a:lnTo>
                <a:lnTo>
                  <a:pt x="64" y="187"/>
                </a:lnTo>
                <a:lnTo>
                  <a:pt x="62" y="189"/>
                </a:lnTo>
                <a:lnTo>
                  <a:pt x="64" y="191"/>
                </a:lnTo>
                <a:lnTo>
                  <a:pt x="66" y="193"/>
                </a:lnTo>
                <a:lnTo>
                  <a:pt x="72" y="198"/>
                </a:lnTo>
                <a:lnTo>
                  <a:pt x="72" y="200"/>
                </a:lnTo>
                <a:lnTo>
                  <a:pt x="74" y="206"/>
                </a:lnTo>
                <a:lnTo>
                  <a:pt x="76" y="208"/>
                </a:lnTo>
                <a:lnTo>
                  <a:pt x="79" y="208"/>
                </a:lnTo>
                <a:lnTo>
                  <a:pt x="79" y="213"/>
                </a:lnTo>
                <a:lnTo>
                  <a:pt x="85" y="221"/>
                </a:lnTo>
                <a:lnTo>
                  <a:pt x="87" y="224"/>
                </a:lnTo>
                <a:lnTo>
                  <a:pt x="91" y="232"/>
                </a:lnTo>
                <a:lnTo>
                  <a:pt x="93" y="234"/>
                </a:lnTo>
                <a:lnTo>
                  <a:pt x="91" y="236"/>
                </a:lnTo>
                <a:lnTo>
                  <a:pt x="89" y="234"/>
                </a:lnTo>
                <a:lnTo>
                  <a:pt x="89" y="236"/>
                </a:lnTo>
                <a:lnTo>
                  <a:pt x="89" y="239"/>
                </a:lnTo>
                <a:lnTo>
                  <a:pt x="89" y="241"/>
                </a:lnTo>
                <a:lnTo>
                  <a:pt x="91" y="241"/>
                </a:lnTo>
                <a:lnTo>
                  <a:pt x="93" y="241"/>
                </a:lnTo>
                <a:lnTo>
                  <a:pt x="94" y="245"/>
                </a:lnTo>
                <a:lnTo>
                  <a:pt x="93" y="245"/>
                </a:lnTo>
                <a:lnTo>
                  <a:pt x="98" y="251"/>
                </a:lnTo>
                <a:lnTo>
                  <a:pt x="104" y="252"/>
                </a:lnTo>
                <a:lnTo>
                  <a:pt x="104" y="254"/>
                </a:lnTo>
                <a:lnTo>
                  <a:pt x="106" y="258"/>
                </a:lnTo>
                <a:lnTo>
                  <a:pt x="110" y="258"/>
                </a:lnTo>
                <a:lnTo>
                  <a:pt x="111" y="260"/>
                </a:lnTo>
                <a:lnTo>
                  <a:pt x="111" y="262"/>
                </a:lnTo>
                <a:lnTo>
                  <a:pt x="113" y="264"/>
                </a:lnTo>
                <a:lnTo>
                  <a:pt x="119" y="264"/>
                </a:lnTo>
                <a:lnTo>
                  <a:pt x="121" y="262"/>
                </a:lnTo>
                <a:lnTo>
                  <a:pt x="119" y="264"/>
                </a:lnTo>
                <a:lnTo>
                  <a:pt x="123" y="267"/>
                </a:lnTo>
                <a:lnTo>
                  <a:pt x="128" y="271"/>
                </a:lnTo>
                <a:lnTo>
                  <a:pt x="130" y="273"/>
                </a:lnTo>
                <a:lnTo>
                  <a:pt x="130" y="275"/>
                </a:lnTo>
                <a:lnTo>
                  <a:pt x="134" y="277"/>
                </a:lnTo>
                <a:lnTo>
                  <a:pt x="138" y="279"/>
                </a:lnTo>
                <a:lnTo>
                  <a:pt x="140" y="277"/>
                </a:lnTo>
                <a:lnTo>
                  <a:pt x="142" y="279"/>
                </a:lnTo>
                <a:lnTo>
                  <a:pt x="147" y="282"/>
                </a:lnTo>
                <a:lnTo>
                  <a:pt x="153" y="284"/>
                </a:lnTo>
                <a:lnTo>
                  <a:pt x="155" y="284"/>
                </a:lnTo>
                <a:lnTo>
                  <a:pt x="157" y="284"/>
                </a:lnTo>
                <a:lnTo>
                  <a:pt x="159" y="286"/>
                </a:lnTo>
                <a:lnTo>
                  <a:pt x="162" y="290"/>
                </a:lnTo>
                <a:lnTo>
                  <a:pt x="164" y="292"/>
                </a:lnTo>
                <a:lnTo>
                  <a:pt x="168" y="296"/>
                </a:lnTo>
                <a:lnTo>
                  <a:pt x="172" y="296"/>
                </a:lnTo>
                <a:lnTo>
                  <a:pt x="172" y="297"/>
                </a:lnTo>
                <a:lnTo>
                  <a:pt x="172" y="299"/>
                </a:lnTo>
                <a:lnTo>
                  <a:pt x="172" y="303"/>
                </a:lnTo>
                <a:lnTo>
                  <a:pt x="175" y="303"/>
                </a:lnTo>
                <a:lnTo>
                  <a:pt x="179" y="305"/>
                </a:lnTo>
                <a:lnTo>
                  <a:pt x="183" y="309"/>
                </a:lnTo>
                <a:lnTo>
                  <a:pt x="189" y="312"/>
                </a:lnTo>
                <a:lnTo>
                  <a:pt x="191" y="314"/>
                </a:lnTo>
                <a:lnTo>
                  <a:pt x="192" y="314"/>
                </a:lnTo>
                <a:lnTo>
                  <a:pt x="196" y="312"/>
                </a:lnTo>
                <a:lnTo>
                  <a:pt x="200" y="3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45E5AFE1-D0BA-41A8-B91D-C8705BFBCD5B}"/>
              </a:ext>
            </a:extLst>
          </p:cNvPr>
          <p:cNvSpPr>
            <a:spLocks/>
          </p:cNvSpPr>
          <p:nvPr/>
        </p:nvSpPr>
        <p:spPr bwMode="auto">
          <a:xfrm>
            <a:off x="4072315" y="4623141"/>
            <a:ext cx="331803" cy="370649"/>
          </a:xfrm>
          <a:custGeom>
            <a:avLst/>
            <a:gdLst>
              <a:gd name="T0" fmla="*/ 11 w 205"/>
              <a:gd name="T1" fmla="*/ 51 h 229"/>
              <a:gd name="T2" fmla="*/ 11 w 205"/>
              <a:gd name="T3" fmla="*/ 72 h 229"/>
              <a:gd name="T4" fmla="*/ 9 w 205"/>
              <a:gd name="T5" fmla="*/ 90 h 229"/>
              <a:gd name="T6" fmla="*/ 11 w 205"/>
              <a:gd name="T7" fmla="*/ 100 h 229"/>
              <a:gd name="T8" fmla="*/ 13 w 205"/>
              <a:gd name="T9" fmla="*/ 118 h 229"/>
              <a:gd name="T10" fmla="*/ 4 w 205"/>
              <a:gd name="T11" fmla="*/ 130 h 229"/>
              <a:gd name="T12" fmla="*/ 7 w 205"/>
              <a:gd name="T13" fmla="*/ 133 h 229"/>
              <a:gd name="T14" fmla="*/ 13 w 205"/>
              <a:gd name="T15" fmla="*/ 141 h 229"/>
              <a:gd name="T16" fmla="*/ 13 w 205"/>
              <a:gd name="T17" fmla="*/ 150 h 229"/>
              <a:gd name="T18" fmla="*/ 19 w 205"/>
              <a:gd name="T19" fmla="*/ 160 h 229"/>
              <a:gd name="T20" fmla="*/ 24 w 205"/>
              <a:gd name="T21" fmla="*/ 175 h 229"/>
              <a:gd name="T22" fmla="*/ 24 w 205"/>
              <a:gd name="T23" fmla="*/ 190 h 229"/>
              <a:gd name="T24" fmla="*/ 49 w 205"/>
              <a:gd name="T25" fmla="*/ 229 h 229"/>
              <a:gd name="T26" fmla="*/ 53 w 205"/>
              <a:gd name="T27" fmla="*/ 227 h 229"/>
              <a:gd name="T28" fmla="*/ 64 w 205"/>
              <a:gd name="T29" fmla="*/ 212 h 229"/>
              <a:gd name="T30" fmla="*/ 77 w 205"/>
              <a:gd name="T31" fmla="*/ 214 h 229"/>
              <a:gd name="T32" fmla="*/ 90 w 205"/>
              <a:gd name="T33" fmla="*/ 212 h 229"/>
              <a:gd name="T34" fmla="*/ 96 w 205"/>
              <a:gd name="T35" fmla="*/ 223 h 229"/>
              <a:gd name="T36" fmla="*/ 98 w 205"/>
              <a:gd name="T37" fmla="*/ 221 h 229"/>
              <a:gd name="T38" fmla="*/ 104 w 205"/>
              <a:gd name="T39" fmla="*/ 210 h 229"/>
              <a:gd name="T40" fmla="*/ 124 w 205"/>
              <a:gd name="T41" fmla="*/ 214 h 229"/>
              <a:gd name="T42" fmla="*/ 130 w 205"/>
              <a:gd name="T43" fmla="*/ 195 h 229"/>
              <a:gd name="T44" fmla="*/ 134 w 205"/>
              <a:gd name="T45" fmla="*/ 180 h 229"/>
              <a:gd name="T46" fmla="*/ 139 w 205"/>
              <a:gd name="T47" fmla="*/ 169 h 229"/>
              <a:gd name="T48" fmla="*/ 192 w 205"/>
              <a:gd name="T49" fmla="*/ 171 h 229"/>
              <a:gd name="T50" fmla="*/ 198 w 205"/>
              <a:gd name="T51" fmla="*/ 171 h 229"/>
              <a:gd name="T52" fmla="*/ 205 w 205"/>
              <a:gd name="T53" fmla="*/ 145 h 229"/>
              <a:gd name="T54" fmla="*/ 188 w 205"/>
              <a:gd name="T55" fmla="*/ 120 h 229"/>
              <a:gd name="T56" fmla="*/ 158 w 205"/>
              <a:gd name="T57" fmla="*/ 102 h 229"/>
              <a:gd name="T58" fmla="*/ 152 w 205"/>
              <a:gd name="T59" fmla="*/ 81 h 229"/>
              <a:gd name="T60" fmla="*/ 145 w 205"/>
              <a:gd name="T61" fmla="*/ 66 h 229"/>
              <a:gd name="T62" fmla="*/ 128 w 205"/>
              <a:gd name="T63" fmla="*/ 64 h 229"/>
              <a:gd name="T64" fmla="*/ 117 w 205"/>
              <a:gd name="T65" fmla="*/ 55 h 229"/>
              <a:gd name="T66" fmla="*/ 104 w 205"/>
              <a:gd name="T67" fmla="*/ 51 h 229"/>
              <a:gd name="T68" fmla="*/ 88 w 205"/>
              <a:gd name="T69" fmla="*/ 47 h 229"/>
              <a:gd name="T70" fmla="*/ 75 w 205"/>
              <a:gd name="T71" fmla="*/ 40 h 229"/>
              <a:gd name="T72" fmla="*/ 68 w 205"/>
              <a:gd name="T73" fmla="*/ 27 h 229"/>
              <a:gd name="T74" fmla="*/ 70 w 205"/>
              <a:gd name="T75" fmla="*/ 12 h 229"/>
              <a:gd name="T76" fmla="*/ 66 w 205"/>
              <a:gd name="T77" fmla="*/ 0 h 229"/>
              <a:gd name="T78" fmla="*/ 56 w 205"/>
              <a:gd name="T79" fmla="*/ 0 h 229"/>
              <a:gd name="T80" fmla="*/ 38 w 205"/>
              <a:gd name="T81" fmla="*/ 8 h 229"/>
              <a:gd name="T82" fmla="*/ 26 w 205"/>
              <a:gd name="T83" fmla="*/ 17 h 229"/>
              <a:gd name="T84" fmla="*/ 15 w 205"/>
              <a:gd name="T85" fmla="*/ 23 h 229"/>
              <a:gd name="T86" fmla="*/ 15 w 205"/>
              <a:gd name="T87" fmla="*/ 44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5" h="229">
                <a:moveTo>
                  <a:pt x="15" y="44"/>
                </a:moveTo>
                <a:lnTo>
                  <a:pt x="15" y="45"/>
                </a:lnTo>
                <a:lnTo>
                  <a:pt x="11" y="51"/>
                </a:lnTo>
                <a:lnTo>
                  <a:pt x="11" y="62"/>
                </a:lnTo>
                <a:lnTo>
                  <a:pt x="9" y="68"/>
                </a:lnTo>
                <a:lnTo>
                  <a:pt x="11" y="72"/>
                </a:lnTo>
                <a:lnTo>
                  <a:pt x="11" y="83"/>
                </a:lnTo>
                <a:lnTo>
                  <a:pt x="11" y="88"/>
                </a:lnTo>
                <a:lnTo>
                  <a:pt x="9" y="90"/>
                </a:lnTo>
                <a:lnTo>
                  <a:pt x="9" y="94"/>
                </a:lnTo>
                <a:lnTo>
                  <a:pt x="11" y="96"/>
                </a:lnTo>
                <a:lnTo>
                  <a:pt x="11" y="100"/>
                </a:lnTo>
                <a:lnTo>
                  <a:pt x="9" y="103"/>
                </a:lnTo>
                <a:lnTo>
                  <a:pt x="13" y="115"/>
                </a:lnTo>
                <a:lnTo>
                  <a:pt x="13" y="118"/>
                </a:lnTo>
                <a:lnTo>
                  <a:pt x="9" y="122"/>
                </a:lnTo>
                <a:lnTo>
                  <a:pt x="7" y="124"/>
                </a:lnTo>
                <a:lnTo>
                  <a:pt x="4" y="130"/>
                </a:lnTo>
                <a:lnTo>
                  <a:pt x="6" y="132"/>
                </a:lnTo>
                <a:lnTo>
                  <a:pt x="7" y="132"/>
                </a:lnTo>
                <a:lnTo>
                  <a:pt x="7" y="133"/>
                </a:lnTo>
                <a:lnTo>
                  <a:pt x="9" y="135"/>
                </a:lnTo>
                <a:lnTo>
                  <a:pt x="9" y="139"/>
                </a:lnTo>
                <a:lnTo>
                  <a:pt x="13" y="141"/>
                </a:lnTo>
                <a:lnTo>
                  <a:pt x="15" y="143"/>
                </a:lnTo>
                <a:lnTo>
                  <a:pt x="15" y="147"/>
                </a:lnTo>
                <a:lnTo>
                  <a:pt x="13" y="150"/>
                </a:lnTo>
                <a:lnTo>
                  <a:pt x="15" y="152"/>
                </a:lnTo>
                <a:lnTo>
                  <a:pt x="15" y="158"/>
                </a:lnTo>
                <a:lnTo>
                  <a:pt x="19" y="160"/>
                </a:lnTo>
                <a:lnTo>
                  <a:pt x="26" y="167"/>
                </a:lnTo>
                <a:lnTo>
                  <a:pt x="26" y="169"/>
                </a:lnTo>
                <a:lnTo>
                  <a:pt x="24" y="175"/>
                </a:lnTo>
                <a:lnTo>
                  <a:pt x="26" y="177"/>
                </a:lnTo>
                <a:lnTo>
                  <a:pt x="21" y="186"/>
                </a:lnTo>
                <a:lnTo>
                  <a:pt x="24" y="190"/>
                </a:lnTo>
                <a:lnTo>
                  <a:pt x="32" y="197"/>
                </a:lnTo>
                <a:lnTo>
                  <a:pt x="43" y="229"/>
                </a:lnTo>
                <a:lnTo>
                  <a:pt x="49" y="229"/>
                </a:lnTo>
                <a:lnTo>
                  <a:pt x="51" y="227"/>
                </a:lnTo>
                <a:lnTo>
                  <a:pt x="53" y="227"/>
                </a:lnTo>
                <a:lnTo>
                  <a:pt x="53" y="227"/>
                </a:lnTo>
                <a:lnTo>
                  <a:pt x="55" y="225"/>
                </a:lnTo>
                <a:lnTo>
                  <a:pt x="58" y="218"/>
                </a:lnTo>
                <a:lnTo>
                  <a:pt x="64" y="212"/>
                </a:lnTo>
                <a:lnTo>
                  <a:pt x="68" y="210"/>
                </a:lnTo>
                <a:lnTo>
                  <a:pt x="72" y="214"/>
                </a:lnTo>
                <a:lnTo>
                  <a:pt x="77" y="214"/>
                </a:lnTo>
                <a:lnTo>
                  <a:pt x="81" y="212"/>
                </a:lnTo>
                <a:lnTo>
                  <a:pt x="83" y="214"/>
                </a:lnTo>
                <a:lnTo>
                  <a:pt x="90" y="212"/>
                </a:lnTo>
                <a:lnTo>
                  <a:pt x="92" y="214"/>
                </a:lnTo>
                <a:lnTo>
                  <a:pt x="94" y="218"/>
                </a:lnTo>
                <a:lnTo>
                  <a:pt x="96" y="223"/>
                </a:lnTo>
                <a:lnTo>
                  <a:pt x="98" y="225"/>
                </a:lnTo>
                <a:lnTo>
                  <a:pt x="98" y="223"/>
                </a:lnTo>
                <a:lnTo>
                  <a:pt x="98" y="221"/>
                </a:lnTo>
                <a:lnTo>
                  <a:pt x="100" y="218"/>
                </a:lnTo>
                <a:lnTo>
                  <a:pt x="100" y="216"/>
                </a:lnTo>
                <a:lnTo>
                  <a:pt x="104" y="210"/>
                </a:lnTo>
                <a:lnTo>
                  <a:pt x="113" y="210"/>
                </a:lnTo>
                <a:lnTo>
                  <a:pt x="120" y="212"/>
                </a:lnTo>
                <a:lnTo>
                  <a:pt x="124" y="214"/>
                </a:lnTo>
                <a:lnTo>
                  <a:pt x="126" y="208"/>
                </a:lnTo>
                <a:lnTo>
                  <a:pt x="130" y="199"/>
                </a:lnTo>
                <a:lnTo>
                  <a:pt x="130" y="195"/>
                </a:lnTo>
                <a:lnTo>
                  <a:pt x="130" y="192"/>
                </a:lnTo>
                <a:lnTo>
                  <a:pt x="128" y="188"/>
                </a:lnTo>
                <a:lnTo>
                  <a:pt x="134" y="180"/>
                </a:lnTo>
                <a:lnTo>
                  <a:pt x="136" y="175"/>
                </a:lnTo>
                <a:lnTo>
                  <a:pt x="136" y="171"/>
                </a:lnTo>
                <a:lnTo>
                  <a:pt x="139" y="169"/>
                </a:lnTo>
                <a:lnTo>
                  <a:pt x="162" y="163"/>
                </a:lnTo>
                <a:lnTo>
                  <a:pt x="181" y="163"/>
                </a:lnTo>
                <a:lnTo>
                  <a:pt x="192" y="171"/>
                </a:lnTo>
                <a:lnTo>
                  <a:pt x="194" y="171"/>
                </a:lnTo>
                <a:lnTo>
                  <a:pt x="196" y="173"/>
                </a:lnTo>
                <a:lnTo>
                  <a:pt x="198" y="171"/>
                </a:lnTo>
                <a:lnTo>
                  <a:pt x="198" y="169"/>
                </a:lnTo>
                <a:lnTo>
                  <a:pt x="205" y="152"/>
                </a:lnTo>
                <a:lnTo>
                  <a:pt x="205" y="145"/>
                </a:lnTo>
                <a:lnTo>
                  <a:pt x="198" y="128"/>
                </a:lnTo>
                <a:lnTo>
                  <a:pt x="188" y="126"/>
                </a:lnTo>
                <a:lnTo>
                  <a:pt x="188" y="120"/>
                </a:lnTo>
                <a:lnTo>
                  <a:pt x="188" y="109"/>
                </a:lnTo>
                <a:lnTo>
                  <a:pt x="158" y="109"/>
                </a:lnTo>
                <a:lnTo>
                  <a:pt x="158" y="102"/>
                </a:lnTo>
                <a:lnTo>
                  <a:pt x="152" y="90"/>
                </a:lnTo>
                <a:lnTo>
                  <a:pt x="154" y="87"/>
                </a:lnTo>
                <a:lnTo>
                  <a:pt x="152" y="81"/>
                </a:lnTo>
                <a:lnTo>
                  <a:pt x="154" y="74"/>
                </a:lnTo>
                <a:lnTo>
                  <a:pt x="152" y="70"/>
                </a:lnTo>
                <a:lnTo>
                  <a:pt x="145" y="66"/>
                </a:lnTo>
                <a:lnTo>
                  <a:pt x="136" y="68"/>
                </a:lnTo>
                <a:lnTo>
                  <a:pt x="132" y="66"/>
                </a:lnTo>
                <a:lnTo>
                  <a:pt x="128" y="64"/>
                </a:lnTo>
                <a:lnTo>
                  <a:pt x="128" y="60"/>
                </a:lnTo>
                <a:lnTo>
                  <a:pt x="122" y="59"/>
                </a:lnTo>
                <a:lnTo>
                  <a:pt x="117" y="55"/>
                </a:lnTo>
                <a:lnTo>
                  <a:pt x="113" y="57"/>
                </a:lnTo>
                <a:lnTo>
                  <a:pt x="107" y="49"/>
                </a:lnTo>
                <a:lnTo>
                  <a:pt x="104" y="51"/>
                </a:lnTo>
                <a:lnTo>
                  <a:pt x="98" y="45"/>
                </a:lnTo>
                <a:lnTo>
                  <a:pt x="90" y="47"/>
                </a:lnTo>
                <a:lnTo>
                  <a:pt x="88" y="47"/>
                </a:lnTo>
                <a:lnTo>
                  <a:pt x="85" y="45"/>
                </a:lnTo>
                <a:lnTo>
                  <a:pt x="79" y="42"/>
                </a:lnTo>
                <a:lnTo>
                  <a:pt x="75" y="40"/>
                </a:lnTo>
                <a:lnTo>
                  <a:pt x="75" y="34"/>
                </a:lnTo>
                <a:lnTo>
                  <a:pt x="72" y="32"/>
                </a:lnTo>
                <a:lnTo>
                  <a:pt x="68" y="27"/>
                </a:lnTo>
                <a:lnTo>
                  <a:pt x="70" y="23"/>
                </a:lnTo>
                <a:lnTo>
                  <a:pt x="68" y="15"/>
                </a:lnTo>
                <a:lnTo>
                  <a:pt x="70" y="12"/>
                </a:lnTo>
                <a:lnTo>
                  <a:pt x="68" y="4"/>
                </a:lnTo>
                <a:lnTo>
                  <a:pt x="68" y="0"/>
                </a:lnTo>
                <a:lnTo>
                  <a:pt x="66" y="0"/>
                </a:lnTo>
                <a:lnTo>
                  <a:pt x="62" y="2"/>
                </a:lnTo>
                <a:lnTo>
                  <a:pt x="60" y="0"/>
                </a:lnTo>
                <a:lnTo>
                  <a:pt x="56" y="0"/>
                </a:lnTo>
                <a:lnTo>
                  <a:pt x="51" y="2"/>
                </a:lnTo>
                <a:lnTo>
                  <a:pt x="45" y="2"/>
                </a:lnTo>
                <a:lnTo>
                  <a:pt x="38" y="8"/>
                </a:lnTo>
                <a:lnTo>
                  <a:pt x="34" y="15"/>
                </a:lnTo>
                <a:lnTo>
                  <a:pt x="30" y="17"/>
                </a:lnTo>
                <a:lnTo>
                  <a:pt x="26" y="17"/>
                </a:lnTo>
                <a:lnTo>
                  <a:pt x="23" y="19"/>
                </a:lnTo>
                <a:lnTo>
                  <a:pt x="19" y="19"/>
                </a:lnTo>
                <a:lnTo>
                  <a:pt x="15" y="23"/>
                </a:lnTo>
                <a:lnTo>
                  <a:pt x="9" y="23"/>
                </a:lnTo>
                <a:lnTo>
                  <a:pt x="0" y="23"/>
                </a:lnTo>
                <a:lnTo>
                  <a:pt x="15" y="4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D864B547-99E2-4E62-AEE2-487E8601481D}"/>
              </a:ext>
            </a:extLst>
          </p:cNvPr>
          <p:cNvSpPr>
            <a:spLocks/>
          </p:cNvSpPr>
          <p:nvPr/>
        </p:nvSpPr>
        <p:spPr bwMode="auto">
          <a:xfrm>
            <a:off x="4273016" y="4886965"/>
            <a:ext cx="228216" cy="239546"/>
          </a:xfrm>
          <a:custGeom>
            <a:avLst/>
            <a:gdLst>
              <a:gd name="T0" fmla="*/ 57 w 141"/>
              <a:gd name="T1" fmla="*/ 0 h 148"/>
              <a:gd name="T2" fmla="*/ 15 w 141"/>
              <a:gd name="T3" fmla="*/ 6 h 148"/>
              <a:gd name="T4" fmla="*/ 12 w 141"/>
              <a:gd name="T5" fmla="*/ 12 h 148"/>
              <a:gd name="T6" fmla="*/ 4 w 141"/>
              <a:gd name="T7" fmla="*/ 25 h 148"/>
              <a:gd name="T8" fmla="*/ 6 w 141"/>
              <a:gd name="T9" fmla="*/ 32 h 148"/>
              <a:gd name="T10" fmla="*/ 2 w 141"/>
              <a:gd name="T11" fmla="*/ 45 h 148"/>
              <a:gd name="T12" fmla="*/ 0 w 141"/>
              <a:gd name="T13" fmla="*/ 51 h 148"/>
              <a:gd name="T14" fmla="*/ 8 w 141"/>
              <a:gd name="T15" fmla="*/ 57 h 148"/>
              <a:gd name="T16" fmla="*/ 21 w 141"/>
              <a:gd name="T17" fmla="*/ 73 h 148"/>
              <a:gd name="T18" fmla="*/ 30 w 141"/>
              <a:gd name="T19" fmla="*/ 79 h 148"/>
              <a:gd name="T20" fmla="*/ 42 w 141"/>
              <a:gd name="T21" fmla="*/ 85 h 148"/>
              <a:gd name="T22" fmla="*/ 51 w 141"/>
              <a:gd name="T23" fmla="*/ 88 h 148"/>
              <a:gd name="T24" fmla="*/ 66 w 141"/>
              <a:gd name="T25" fmla="*/ 100 h 148"/>
              <a:gd name="T26" fmla="*/ 81 w 141"/>
              <a:gd name="T27" fmla="*/ 105 h 148"/>
              <a:gd name="T28" fmla="*/ 87 w 141"/>
              <a:gd name="T29" fmla="*/ 113 h 148"/>
              <a:gd name="T30" fmla="*/ 83 w 141"/>
              <a:gd name="T31" fmla="*/ 120 h 148"/>
              <a:gd name="T32" fmla="*/ 79 w 141"/>
              <a:gd name="T33" fmla="*/ 124 h 148"/>
              <a:gd name="T34" fmla="*/ 77 w 141"/>
              <a:gd name="T35" fmla="*/ 135 h 148"/>
              <a:gd name="T36" fmla="*/ 72 w 141"/>
              <a:gd name="T37" fmla="*/ 145 h 148"/>
              <a:gd name="T38" fmla="*/ 87 w 141"/>
              <a:gd name="T39" fmla="*/ 143 h 148"/>
              <a:gd name="T40" fmla="*/ 104 w 141"/>
              <a:gd name="T41" fmla="*/ 148 h 148"/>
              <a:gd name="T42" fmla="*/ 109 w 141"/>
              <a:gd name="T43" fmla="*/ 147 h 148"/>
              <a:gd name="T44" fmla="*/ 115 w 141"/>
              <a:gd name="T45" fmla="*/ 145 h 148"/>
              <a:gd name="T46" fmla="*/ 119 w 141"/>
              <a:gd name="T47" fmla="*/ 145 h 148"/>
              <a:gd name="T48" fmla="*/ 125 w 141"/>
              <a:gd name="T49" fmla="*/ 137 h 148"/>
              <a:gd name="T50" fmla="*/ 132 w 141"/>
              <a:gd name="T51" fmla="*/ 128 h 148"/>
              <a:gd name="T52" fmla="*/ 138 w 141"/>
              <a:gd name="T53" fmla="*/ 122 h 148"/>
              <a:gd name="T54" fmla="*/ 138 w 141"/>
              <a:gd name="T55" fmla="*/ 115 h 148"/>
              <a:gd name="T56" fmla="*/ 138 w 141"/>
              <a:gd name="T57" fmla="*/ 109 h 148"/>
              <a:gd name="T58" fmla="*/ 140 w 141"/>
              <a:gd name="T59" fmla="*/ 105 h 148"/>
              <a:gd name="T60" fmla="*/ 140 w 141"/>
              <a:gd name="T61" fmla="*/ 102 h 148"/>
              <a:gd name="T62" fmla="*/ 141 w 141"/>
              <a:gd name="T63" fmla="*/ 85 h 148"/>
              <a:gd name="T64" fmla="*/ 140 w 141"/>
              <a:gd name="T65" fmla="*/ 83 h 148"/>
              <a:gd name="T66" fmla="*/ 134 w 141"/>
              <a:gd name="T67" fmla="*/ 79 h 148"/>
              <a:gd name="T68" fmla="*/ 125 w 141"/>
              <a:gd name="T69" fmla="*/ 81 h 148"/>
              <a:gd name="T70" fmla="*/ 117 w 141"/>
              <a:gd name="T71" fmla="*/ 57 h 148"/>
              <a:gd name="T72" fmla="*/ 113 w 141"/>
              <a:gd name="T73" fmla="*/ 53 h 148"/>
              <a:gd name="T74" fmla="*/ 102 w 141"/>
              <a:gd name="T75" fmla="*/ 53 h 148"/>
              <a:gd name="T76" fmla="*/ 89 w 141"/>
              <a:gd name="T77" fmla="*/ 51 h 148"/>
              <a:gd name="T78" fmla="*/ 79 w 141"/>
              <a:gd name="T79" fmla="*/ 51 h 148"/>
              <a:gd name="T80" fmla="*/ 79 w 141"/>
              <a:gd name="T81" fmla="*/ 44 h 148"/>
              <a:gd name="T82" fmla="*/ 81 w 141"/>
              <a:gd name="T83" fmla="*/ 29 h 148"/>
              <a:gd name="T84" fmla="*/ 77 w 141"/>
              <a:gd name="T85" fmla="*/ 19 h 148"/>
              <a:gd name="T86" fmla="*/ 74 w 141"/>
              <a:gd name="T87" fmla="*/ 12 h 148"/>
              <a:gd name="T88" fmla="*/ 68 w 141"/>
              <a:gd name="T89" fmla="*/ 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148">
                <a:moveTo>
                  <a:pt x="68" y="8"/>
                </a:moveTo>
                <a:lnTo>
                  <a:pt x="57" y="0"/>
                </a:lnTo>
                <a:lnTo>
                  <a:pt x="38" y="0"/>
                </a:lnTo>
                <a:lnTo>
                  <a:pt x="15" y="6"/>
                </a:lnTo>
                <a:lnTo>
                  <a:pt x="12" y="8"/>
                </a:lnTo>
                <a:lnTo>
                  <a:pt x="12" y="12"/>
                </a:lnTo>
                <a:lnTo>
                  <a:pt x="10" y="17"/>
                </a:lnTo>
                <a:lnTo>
                  <a:pt x="4" y="25"/>
                </a:lnTo>
                <a:lnTo>
                  <a:pt x="6" y="29"/>
                </a:lnTo>
                <a:lnTo>
                  <a:pt x="6" y="32"/>
                </a:lnTo>
                <a:lnTo>
                  <a:pt x="6" y="36"/>
                </a:lnTo>
                <a:lnTo>
                  <a:pt x="2" y="45"/>
                </a:lnTo>
                <a:lnTo>
                  <a:pt x="0" y="51"/>
                </a:lnTo>
                <a:lnTo>
                  <a:pt x="0" y="51"/>
                </a:lnTo>
                <a:lnTo>
                  <a:pt x="4" y="57"/>
                </a:lnTo>
                <a:lnTo>
                  <a:pt x="8" y="57"/>
                </a:lnTo>
                <a:lnTo>
                  <a:pt x="12" y="64"/>
                </a:lnTo>
                <a:lnTo>
                  <a:pt x="21" y="73"/>
                </a:lnTo>
                <a:lnTo>
                  <a:pt x="27" y="75"/>
                </a:lnTo>
                <a:lnTo>
                  <a:pt x="30" y="79"/>
                </a:lnTo>
                <a:lnTo>
                  <a:pt x="32" y="83"/>
                </a:lnTo>
                <a:lnTo>
                  <a:pt x="42" y="85"/>
                </a:lnTo>
                <a:lnTo>
                  <a:pt x="49" y="88"/>
                </a:lnTo>
                <a:lnTo>
                  <a:pt x="51" y="88"/>
                </a:lnTo>
                <a:lnTo>
                  <a:pt x="59" y="96"/>
                </a:lnTo>
                <a:lnTo>
                  <a:pt x="66" y="100"/>
                </a:lnTo>
                <a:lnTo>
                  <a:pt x="77" y="100"/>
                </a:lnTo>
                <a:lnTo>
                  <a:pt x="81" y="105"/>
                </a:lnTo>
                <a:lnTo>
                  <a:pt x="85" y="109"/>
                </a:lnTo>
                <a:lnTo>
                  <a:pt x="87" y="113"/>
                </a:lnTo>
                <a:lnTo>
                  <a:pt x="87" y="117"/>
                </a:lnTo>
                <a:lnTo>
                  <a:pt x="83" y="120"/>
                </a:lnTo>
                <a:lnTo>
                  <a:pt x="81" y="122"/>
                </a:lnTo>
                <a:lnTo>
                  <a:pt x="79" y="124"/>
                </a:lnTo>
                <a:lnTo>
                  <a:pt x="79" y="128"/>
                </a:lnTo>
                <a:lnTo>
                  <a:pt x="77" y="135"/>
                </a:lnTo>
                <a:lnTo>
                  <a:pt x="72" y="141"/>
                </a:lnTo>
                <a:lnTo>
                  <a:pt x="72" y="145"/>
                </a:lnTo>
                <a:lnTo>
                  <a:pt x="76" y="143"/>
                </a:lnTo>
                <a:lnTo>
                  <a:pt x="87" y="143"/>
                </a:lnTo>
                <a:lnTo>
                  <a:pt x="96" y="145"/>
                </a:lnTo>
                <a:lnTo>
                  <a:pt x="104" y="148"/>
                </a:lnTo>
                <a:lnTo>
                  <a:pt x="108" y="147"/>
                </a:lnTo>
                <a:lnTo>
                  <a:pt x="109" y="147"/>
                </a:lnTo>
                <a:lnTo>
                  <a:pt x="111" y="148"/>
                </a:lnTo>
                <a:lnTo>
                  <a:pt x="115" y="145"/>
                </a:lnTo>
                <a:lnTo>
                  <a:pt x="115" y="145"/>
                </a:lnTo>
                <a:lnTo>
                  <a:pt x="119" y="145"/>
                </a:lnTo>
                <a:lnTo>
                  <a:pt x="123" y="141"/>
                </a:lnTo>
                <a:lnTo>
                  <a:pt x="125" y="137"/>
                </a:lnTo>
                <a:lnTo>
                  <a:pt x="132" y="132"/>
                </a:lnTo>
                <a:lnTo>
                  <a:pt x="132" y="128"/>
                </a:lnTo>
                <a:lnTo>
                  <a:pt x="134" y="124"/>
                </a:lnTo>
                <a:lnTo>
                  <a:pt x="138" y="122"/>
                </a:lnTo>
                <a:lnTo>
                  <a:pt x="138" y="117"/>
                </a:lnTo>
                <a:lnTo>
                  <a:pt x="138" y="115"/>
                </a:lnTo>
                <a:lnTo>
                  <a:pt x="138" y="109"/>
                </a:lnTo>
                <a:lnTo>
                  <a:pt x="138" y="109"/>
                </a:lnTo>
                <a:lnTo>
                  <a:pt x="140" y="107"/>
                </a:lnTo>
                <a:lnTo>
                  <a:pt x="140" y="105"/>
                </a:lnTo>
                <a:lnTo>
                  <a:pt x="140" y="103"/>
                </a:lnTo>
                <a:lnTo>
                  <a:pt x="140" y="102"/>
                </a:lnTo>
                <a:lnTo>
                  <a:pt x="140" y="100"/>
                </a:lnTo>
                <a:lnTo>
                  <a:pt x="141" y="85"/>
                </a:lnTo>
                <a:lnTo>
                  <a:pt x="141" y="83"/>
                </a:lnTo>
                <a:lnTo>
                  <a:pt x="140" y="83"/>
                </a:lnTo>
                <a:lnTo>
                  <a:pt x="138" y="79"/>
                </a:lnTo>
                <a:lnTo>
                  <a:pt x="134" y="79"/>
                </a:lnTo>
                <a:lnTo>
                  <a:pt x="126" y="81"/>
                </a:lnTo>
                <a:lnTo>
                  <a:pt x="125" y="81"/>
                </a:lnTo>
                <a:lnTo>
                  <a:pt x="121" y="75"/>
                </a:lnTo>
                <a:lnTo>
                  <a:pt x="117" y="57"/>
                </a:lnTo>
                <a:lnTo>
                  <a:pt x="115" y="53"/>
                </a:lnTo>
                <a:lnTo>
                  <a:pt x="113" y="53"/>
                </a:lnTo>
                <a:lnTo>
                  <a:pt x="109" y="49"/>
                </a:lnTo>
                <a:lnTo>
                  <a:pt x="102" y="53"/>
                </a:lnTo>
                <a:lnTo>
                  <a:pt x="96" y="51"/>
                </a:lnTo>
                <a:lnTo>
                  <a:pt x="89" y="51"/>
                </a:lnTo>
                <a:lnTo>
                  <a:pt x="87" y="49"/>
                </a:lnTo>
                <a:lnTo>
                  <a:pt x="79" y="51"/>
                </a:lnTo>
                <a:lnTo>
                  <a:pt x="79" y="47"/>
                </a:lnTo>
                <a:lnTo>
                  <a:pt x="79" y="44"/>
                </a:lnTo>
                <a:lnTo>
                  <a:pt x="79" y="40"/>
                </a:lnTo>
                <a:lnTo>
                  <a:pt x="81" y="29"/>
                </a:lnTo>
                <a:lnTo>
                  <a:pt x="77" y="25"/>
                </a:lnTo>
                <a:lnTo>
                  <a:pt x="77" y="19"/>
                </a:lnTo>
                <a:lnTo>
                  <a:pt x="74" y="15"/>
                </a:lnTo>
                <a:lnTo>
                  <a:pt x="74" y="12"/>
                </a:lnTo>
                <a:lnTo>
                  <a:pt x="70" y="8"/>
                </a:lnTo>
                <a:lnTo>
                  <a:pt x="68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0F3C21DF-B666-4DBE-A9F8-2B9967559553}"/>
              </a:ext>
            </a:extLst>
          </p:cNvPr>
          <p:cNvSpPr>
            <a:spLocks/>
          </p:cNvSpPr>
          <p:nvPr/>
        </p:nvSpPr>
        <p:spPr bwMode="auto">
          <a:xfrm>
            <a:off x="4413830" y="5199346"/>
            <a:ext cx="137577" cy="155381"/>
          </a:xfrm>
          <a:custGeom>
            <a:avLst/>
            <a:gdLst>
              <a:gd name="T0" fmla="*/ 81 w 85"/>
              <a:gd name="T1" fmla="*/ 64 h 96"/>
              <a:gd name="T2" fmla="*/ 79 w 85"/>
              <a:gd name="T3" fmla="*/ 58 h 96"/>
              <a:gd name="T4" fmla="*/ 83 w 85"/>
              <a:gd name="T5" fmla="*/ 49 h 96"/>
              <a:gd name="T6" fmla="*/ 75 w 85"/>
              <a:gd name="T7" fmla="*/ 42 h 96"/>
              <a:gd name="T8" fmla="*/ 64 w 85"/>
              <a:gd name="T9" fmla="*/ 34 h 96"/>
              <a:gd name="T10" fmla="*/ 60 w 85"/>
              <a:gd name="T11" fmla="*/ 30 h 96"/>
              <a:gd name="T12" fmla="*/ 53 w 85"/>
              <a:gd name="T13" fmla="*/ 25 h 96"/>
              <a:gd name="T14" fmla="*/ 45 w 85"/>
              <a:gd name="T15" fmla="*/ 17 h 96"/>
              <a:gd name="T16" fmla="*/ 39 w 85"/>
              <a:gd name="T17" fmla="*/ 21 h 96"/>
              <a:gd name="T18" fmla="*/ 34 w 85"/>
              <a:gd name="T19" fmla="*/ 13 h 96"/>
              <a:gd name="T20" fmla="*/ 28 w 85"/>
              <a:gd name="T21" fmla="*/ 8 h 96"/>
              <a:gd name="T22" fmla="*/ 21 w 85"/>
              <a:gd name="T23" fmla="*/ 0 h 96"/>
              <a:gd name="T24" fmla="*/ 11 w 85"/>
              <a:gd name="T25" fmla="*/ 2 h 96"/>
              <a:gd name="T26" fmla="*/ 9 w 85"/>
              <a:gd name="T27" fmla="*/ 2 h 96"/>
              <a:gd name="T28" fmla="*/ 4 w 85"/>
              <a:gd name="T29" fmla="*/ 10 h 96"/>
              <a:gd name="T30" fmla="*/ 4 w 85"/>
              <a:gd name="T31" fmla="*/ 17 h 96"/>
              <a:gd name="T32" fmla="*/ 4 w 85"/>
              <a:gd name="T33" fmla="*/ 28 h 96"/>
              <a:gd name="T34" fmla="*/ 4 w 85"/>
              <a:gd name="T35" fmla="*/ 34 h 96"/>
              <a:gd name="T36" fmla="*/ 4 w 85"/>
              <a:gd name="T37" fmla="*/ 42 h 96"/>
              <a:gd name="T38" fmla="*/ 2 w 85"/>
              <a:gd name="T39" fmla="*/ 51 h 96"/>
              <a:gd name="T40" fmla="*/ 4 w 85"/>
              <a:gd name="T41" fmla="*/ 58 h 96"/>
              <a:gd name="T42" fmla="*/ 0 w 85"/>
              <a:gd name="T43" fmla="*/ 62 h 96"/>
              <a:gd name="T44" fmla="*/ 0 w 85"/>
              <a:gd name="T45" fmla="*/ 70 h 96"/>
              <a:gd name="T46" fmla="*/ 7 w 85"/>
              <a:gd name="T47" fmla="*/ 83 h 96"/>
              <a:gd name="T48" fmla="*/ 13 w 85"/>
              <a:gd name="T49" fmla="*/ 88 h 96"/>
              <a:gd name="T50" fmla="*/ 22 w 85"/>
              <a:gd name="T51" fmla="*/ 87 h 96"/>
              <a:gd name="T52" fmla="*/ 32 w 85"/>
              <a:gd name="T53" fmla="*/ 90 h 96"/>
              <a:gd name="T54" fmla="*/ 36 w 85"/>
              <a:gd name="T55" fmla="*/ 90 h 96"/>
              <a:gd name="T56" fmla="*/ 38 w 85"/>
              <a:gd name="T57" fmla="*/ 94 h 96"/>
              <a:gd name="T58" fmla="*/ 39 w 85"/>
              <a:gd name="T59" fmla="*/ 96 h 96"/>
              <a:gd name="T60" fmla="*/ 49 w 85"/>
              <a:gd name="T61" fmla="*/ 92 h 96"/>
              <a:gd name="T62" fmla="*/ 54 w 85"/>
              <a:gd name="T63" fmla="*/ 94 h 96"/>
              <a:gd name="T64" fmla="*/ 58 w 85"/>
              <a:gd name="T65" fmla="*/ 94 h 96"/>
              <a:gd name="T66" fmla="*/ 62 w 85"/>
              <a:gd name="T67" fmla="*/ 94 h 96"/>
              <a:gd name="T68" fmla="*/ 64 w 85"/>
              <a:gd name="T69" fmla="*/ 92 h 96"/>
              <a:gd name="T70" fmla="*/ 71 w 85"/>
              <a:gd name="T71" fmla="*/ 90 h 96"/>
              <a:gd name="T72" fmla="*/ 75 w 85"/>
              <a:gd name="T73" fmla="*/ 85 h 96"/>
              <a:gd name="T74" fmla="*/ 77 w 85"/>
              <a:gd name="T75" fmla="*/ 81 h 96"/>
              <a:gd name="T76" fmla="*/ 81 w 85"/>
              <a:gd name="T77" fmla="*/ 73 h 96"/>
              <a:gd name="T78" fmla="*/ 85 w 85"/>
              <a:gd name="T79" fmla="*/ 70 h 96"/>
              <a:gd name="T80" fmla="*/ 81 w 85"/>
              <a:gd name="T81" fmla="*/ 6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5" h="96">
                <a:moveTo>
                  <a:pt x="81" y="66"/>
                </a:moveTo>
                <a:lnTo>
                  <a:pt x="81" y="64"/>
                </a:lnTo>
                <a:lnTo>
                  <a:pt x="81" y="64"/>
                </a:lnTo>
                <a:lnTo>
                  <a:pt x="79" y="58"/>
                </a:lnTo>
                <a:lnTo>
                  <a:pt x="81" y="55"/>
                </a:lnTo>
                <a:lnTo>
                  <a:pt x="83" y="49"/>
                </a:lnTo>
                <a:lnTo>
                  <a:pt x="79" y="47"/>
                </a:lnTo>
                <a:lnTo>
                  <a:pt x="75" y="42"/>
                </a:lnTo>
                <a:lnTo>
                  <a:pt x="71" y="36"/>
                </a:lnTo>
                <a:lnTo>
                  <a:pt x="64" y="34"/>
                </a:lnTo>
                <a:lnTo>
                  <a:pt x="62" y="34"/>
                </a:lnTo>
                <a:lnTo>
                  <a:pt x="60" y="30"/>
                </a:lnTo>
                <a:lnTo>
                  <a:pt x="56" y="27"/>
                </a:lnTo>
                <a:lnTo>
                  <a:pt x="53" y="25"/>
                </a:lnTo>
                <a:lnTo>
                  <a:pt x="49" y="23"/>
                </a:lnTo>
                <a:lnTo>
                  <a:pt x="45" y="17"/>
                </a:lnTo>
                <a:lnTo>
                  <a:pt x="43" y="17"/>
                </a:lnTo>
                <a:lnTo>
                  <a:pt x="39" y="21"/>
                </a:lnTo>
                <a:lnTo>
                  <a:pt x="38" y="21"/>
                </a:lnTo>
                <a:lnTo>
                  <a:pt x="34" y="13"/>
                </a:lnTo>
                <a:lnTo>
                  <a:pt x="32" y="10"/>
                </a:lnTo>
                <a:lnTo>
                  <a:pt x="28" y="8"/>
                </a:lnTo>
                <a:lnTo>
                  <a:pt x="24" y="2"/>
                </a:lnTo>
                <a:lnTo>
                  <a:pt x="21" y="0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7" y="6"/>
                </a:lnTo>
                <a:lnTo>
                  <a:pt x="4" y="10"/>
                </a:lnTo>
                <a:lnTo>
                  <a:pt x="6" y="15"/>
                </a:lnTo>
                <a:lnTo>
                  <a:pt x="4" y="17"/>
                </a:lnTo>
                <a:lnTo>
                  <a:pt x="6" y="21"/>
                </a:lnTo>
                <a:lnTo>
                  <a:pt x="4" y="28"/>
                </a:lnTo>
                <a:lnTo>
                  <a:pt x="4" y="30"/>
                </a:lnTo>
                <a:lnTo>
                  <a:pt x="4" y="34"/>
                </a:lnTo>
                <a:lnTo>
                  <a:pt x="2" y="38"/>
                </a:lnTo>
                <a:lnTo>
                  <a:pt x="4" y="42"/>
                </a:lnTo>
                <a:lnTo>
                  <a:pt x="2" y="43"/>
                </a:lnTo>
                <a:lnTo>
                  <a:pt x="2" y="51"/>
                </a:lnTo>
                <a:lnTo>
                  <a:pt x="4" y="57"/>
                </a:lnTo>
                <a:lnTo>
                  <a:pt x="4" y="58"/>
                </a:lnTo>
                <a:lnTo>
                  <a:pt x="0" y="60"/>
                </a:lnTo>
                <a:lnTo>
                  <a:pt x="0" y="62"/>
                </a:lnTo>
                <a:lnTo>
                  <a:pt x="0" y="62"/>
                </a:lnTo>
                <a:lnTo>
                  <a:pt x="0" y="70"/>
                </a:lnTo>
                <a:lnTo>
                  <a:pt x="2" y="75"/>
                </a:lnTo>
                <a:lnTo>
                  <a:pt x="7" y="83"/>
                </a:lnTo>
                <a:lnTo>
                  <a:pt x="9" y="83"/>
                </a:lnTo>
                <a:lnTo>
                  <a:pt x="13" y="88"/>
                </a:lnTo>
                <a:lnTo>
                  <a:pt x="15" y="88"/>
                </a:lnTo>
                <a:lnTo>
                  <a:pt x="22" y="87"/>
                </a:lnTo>
                <a:lnTo>
                  <a:pt x="28" y="88"/>
                </a:lnTo>
                <a:lnTo>
                  <a:pt x="32" y="90"/>
                </a:lnTo>
                <a:lnTo>
                  <a:pt x="34" y="90"/>
                </a:lnTo>
                <a:lnTo>
                  <a:pt x="36" y="90"/>
                </a:lnTo>
                <a:lnTo>
                  <a:pt x="38" y="92"/>
                </a:lnTo>
                <a:lnTo>
                  <a:pt x="38" y="94"/>
                </a:lnTo>
                <a:lnTo>
                  <a:pt x="38" y="94"/>
                </a:lnTo>
                <a:lnTo>
                  <a:pt x="39" y="96"/>
                </a:lnTo>
                <a:lnTo>
                  <a:pt x="43" y="92"/>
                </a:lnTo>
                <a:lnTo>
                  <a:pt x="49" y="92"/>
                </a:lnTo>
                <a:lnTo>
                  <a:pt x="51" y="94"/>
                </a:lnTo>
                <a:lnTo>
                  <a:pt x="54" y="94"/>
                </a:lnTo>
                <a:lnTo>
                  <a:pt x="56" y="94"/>
                </a:lnTo>
                <a:lnTo>
                  <a:pt x="58" y="94"/>
                </a:lnTo>
                <a:lnTo>
                  <a:pt x="60" y="96"/>
                </a:lnTo>
                <a:lnTo>
                  <a:pt x="62" y="94"/>
                </a:lnTo>
                <a:lnTo>
                  <a:pt x="62" y="92"/>
                </a:lnTo>
                <a:lnTo>
                  <a:pt x="64" y="92"/>
                </a:lnTo>
                <a:lnTo>
                  <a:pt x="64" y="92"/>
                </a:lnTo>
                <a:lnTo>
                  <a:pt x="71" y="90"/>
                </a:lnTo>
                <a:lnTo>
                  <a:pt x="75" y="87"/>
                </a:lnTo>
                <a:lnTo>
                  <a:pt x="75" y="85"/>
                </a:lnTo>
                <a:lnTo>
                  <a:pt x="75" y="83"/>
                </a:lnTo>
                <a:lnTo>
                  <a:pt x="77" y="81"/>
                </a:lnTo>
                <a:lnTo>
                  <a:pt x="81" y="77"/>
                </a:lnTo>
                <a:lnTo>
                  <a:pt x="81" y="73"/>
                </a:lnTo>
                <a:lnTo>
                  <a:pt x="83" y="70"/>
                </a:lnTo>
                <a:lnTo>
                  <a:pt x="85" y="70"/>
                </a:lnTo>
                <a:lnTo>
                  <a:pt x="83" y="68"/>
                </a:lnTo>
                <a:lnTo>
                  <a:pt x="81" y="6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AFEB4028-100A-4072-85F4-E32804AB97BC}"/>
              </a:ext>
            </a:extLst>
          </p:cNvPr>
          <p:cNvSpPr>
            <a:spLocks/>
          </p:cNvSpPr>
          <p:nvPr/>
        </p:nvSpPr>
        <p:spPr bwMode="auto">
          <a:xfrm>
            <a:off x="4090119" y="4963037"/>
            <a:ext cx="430535" cy="1003503"/>
          </a:xfrm>
          <a:custGeom>
            <a:avLst/>
            <a:gdLst>
              <a:gd name="T0" fmla="*/ 204 w 266"/>
              <a:gd name="T1" fmla="*/ 180 h 620"/>
              <a:gd name="T2" fmla="*/ 209 w 266"/>
              <a:gd name="T3" fmla="*/ 148 h 620"/>
              <a:gd name="T4" fmla="*/ 222 w 266"/>
              <a:gd name="T5" fmla="*/ 128 h 620"/>
              <a:gd name="T6" fmla="*/ 238 w 266"/>
              <a:gd name="T7" fmla="*/ 109 h 620"/>
              <a:gd name="T8" fmla="*/ 262 w 266"/>
              <a:gd name="T9" fmla="*/ 92 h 620"/>
              <a:gd name="T10" fmla="*/ 254 w 266"/>
              <a:gd name="T11" fmla="*/ 60 h 620"/>
              <a:gd name="T12" fmla="*/ 245 w 266"/>
              <a:gd name="T13" fmla="*/ 85 h 620"/>
              <a:gd name="T14" fmla="*/ 221 w 266"/>
              <a:gd name="T15" fmla="*/ 100 h 620"/>
              <a:gd name="T16" fmla="*/ 192 w 266"/>
              <a:gd name="T17" fmla="*/ 81 h 620"/>
              <a:gd name="T18" fmla="*/ 190 w 266"/>
              <a:gd name="T19" fmla="*/ 53 h 620"/>
              <a:gd name="T20" fmla="*/ 140 w 266"/>
              <a:gd name="T21" fmla="*/ 28 h 620"/>
              <a:gd name="T22" fmla="*/ 102 w 266"/>
              <a:gd name="T23" fmla="*/ 0 h 620"/>
              <a:gd name="T24" fmla="*/ 83 w 266"/>
              <a:gd name="T25" fmla="*/ 8 h 620"/>
              <a:gd name="T26" fmla="*/ 53 w 266"/>
              <a:gd name="T27" fmla="*/ 2 h 620"/>
              <a:gd name="T28" fmla="*/ 21 w 266"/>
              <a:gd name="T29" fmla="*/ 58 h 620"/>
              <a:gd name="T30" fmla="*/ 23 w 266"/>
              <a:gd name="T31" fmla="*/ 86 h 620"/>
              <a:gd name="T32" fmla="*/ 10 w 266"/>
              <a:gd name="T33" fmla="*/ 118 h 620"/>
              <a:gd name="T34" fmla="*/ 0 w 266"/>
              <a:gd name="T35" fmla="*/ 171 h 620"/>
              <a:gd name="T36" fmla="*/ 17 w 266"/>
              <a:gd name="T37" fmla="*/ 214 h 620"/>
              <a:gd name="T38" fmla="*/ 13 w 266"/>
              <a:gd name="T39" fmla="*/ 263 h 620"/>
              <a:gd name="T40" fmla="*/ 13 w 266"/>
              <a:gd name="T41" fmla="*/ 324 h 620"/>
              <a:gd name="T42" fmla="*/ 8 w 266"/>
              <a:gd name="T43" fmla="*/ 386 h 620"/>
              <a:gd name="T44" fmla="*/ 15 w 266"/>
              <a:gd name="T45" fmla="*/ 422 h 620"/>
              <a:gd name="T46" fmla="*/ 25 w 266"/>
              <a:gd name="T47" fmla="*/ 448 h 620"/>
              <a:gd name="T48" fmla="*/ 30 w 266"/>
              <a:gd name="T49" fmla="*/ 467 h 620"/>
              <a:gd name="T50" fmla="*/ 30 w 266"/>
              <a:gd name="T51" fmla="*/ 508 h 620"/>
              <a:gd name="T52" fmla="*/ 17 w 266"/>
              <a:gd name="T53" fmla="*/ 570 h 620"/>
              <a:gd name="T54" fmla="*/ 42 w 266"/>
              <a:gd name="T55" fmla="*/ 596 h 620"/>
              <a:gd name="T56" fmla="*/ 94 w 266"/>
              <a:gd name="T57" fmla="*/ 615 h 620"/>
              <a:gd name="T58" fmla="*/ 98 w 266"/>
              <a:gd name="T59" fmla="*/ 609 h 620"/>
              <a:gd name="T60" fmla="*/ 91 w 266"/>
              <a:gd name="T61" fmla="*/ 590 h 620"/>
              <a:gd name="T62" fmla="*/ 93 w 266"/>
              <a:gd name="T63" fmla="*/ 562 h 620"/>
              <a:gd name="T64" fmla="*/ 106 w 266"/>
              <a:gd name="T65" fmla="*/ 551 h 620"/>
              <a:gd name="T66" fmla="*/ 115 w 266"/>
              <a:gd name="T67" fmla="*/ 536 h 620"/>
              <a:gd name="T68" fmla="*/ 125 w 266"/>
              <a:gd name="T69" fmla="*/ 517 h 620"/>
              <a:gd name="T70" fmla="*/ 125 w 266"/>
              <a:gd name="T71" fmla="*/ 500 h 620"/>
              <a:gd name="T72" fmla="*/ 98 w 266"/>
              <a:gd name="T73" fmla="*/ 489 h 620"/>
              <a:gd name="T74" fmla="*/ 94 w 266"/>
              <a:gd name="T75" fmla="*/ 463 h 620"/>
              <a:gd name="T76" fmla="*/ 121 w 266"/>
              <a:gd name="T77" fmla="*/ 452 h 620"/>
              <a:gd name="T78" fmla="*/ 123 w 266"/>
              <a:gd name="T79" fmla="*/ 439 h 620"/>
              <a:gd name="T80" fmla="*/ 119 w 266"/>
              <a:gd name="T81" fmla="*/ 416 h 620"/>
              <a:gd name="T82" fmla="*/ 121 w 266"/>
              <a:gd name="T83" fmla="*/ 401 h 620"/>
              <a:gd name="T84" fmla="*/ 141 w 266"/>
              <a:gd name="T85" fmla="*/ 403 h 620"/>
              <a:gd name="T86" fmla="*/ 132 w 266"/>
              <a:gd name="T87" fmla="*/ 388 h 620"/>
              <a:gd name="T88" fmla="*/ 126 w 266"/>
              <a:gd name="T89" fmla="*/ 392 h 620"/>
              <a:gd name="T90" fmla="*/ 111 w 266"/>
              <a:gd name="T91" fmla="*/ 369 h 620"/>
              <a:gd name="T92" fmla="*/ 132 w 266"/>
              <a:gd name="T93" fmla="*/ 367 h 620"/>
              <a:gd name="T94" fmla="*/ 157 w 266"/>
              <a:gd name="T95" fmla="*/ 354 h 620"/>
              <a:gd name="T96" fmla="*/ 157 w 266"/>
              <a:gd name="T97" fmla="*/ 336 h 620"/>
              <a:gd name="T98" fmla="*/ 153 w 266"/>
              <a:gd name="T99" fmla="*/ 319 h 620"/>
              <a:gd name="T100" fmla="*/ 174 w 266"/>
              <a:gd name="T101" fmla="*/ 321 h 620"/>
              <a:gd name="T102" fmla="*/ 226 w 266"/>
              <a:gd name="T103" fmla="*/ 306 h 620"/>
              <a:gd name="T104" fmla="*/ 236 w 266"/>
              <a:gd name="T105" fmla="*/ 281 h 620"/>
              <a:gd name="T106" fmla="*/ 222 w 266"/>
              <a:gd name="T107" fmla="*/ 263 h 620"/>
              <a:gd name="T108" fmla="*/ 200 w 266"/>
              <a:gd name="T109" fmla="*/ 229 h 620"/>
              <a:gd name="T110" fmla="*/ 200 w 266"/>
              <a:gd name="T111" fmla="*/ 208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66" h="620">
                <a:moveTo>
                  <a:pt x="200" y="206"/>
                </a:moveTo>
                <a:lnTo>
                  <a:pt x="204" y="204"/>
                </a:lnTo>
                <a:lnTo>
                  <a:pt x="204" y="203"/>
                </a:lnTo>
                <a:lnTo>
                  <a:pt x="202" y="197"/>
                </a:lnTo>
                <a:lnTo>
                  <a:pt x="202" y="189"/>
                </a:lnTo>
                <a:lnTo>
                  <a:pt x="204" y="188"/>
                </a:lnTo>
                <a:lnTo>
                  <a:pt x="202" y="184"/>
                </a:lnTo>
                <a:lnTo>
                  <a:pt x="204" y="180"/>
                </a:lnTo>
                <a:lnTo>
                  <a:pt x="204" y="176"/>
                </a:lnTo>
                <a:lnTo>
                  <a:pt x="204" y="174"/>
                </a:lnTo>
                <a:lnTo>
                  <a:pt x="206" y="167"/>
                </a:lnTo>
                <a:lnTo>
                  <a:pt x="204" y="163"/>
                </a:lnTo>
                <a:lnTo>
                  <a:pt x="206" y="161"/>
                </a:lnTo>
                <a:lnTo>
                  <a:pt x="204" y="156"/>
                </a:lnTo>
                <a:lnTo>
                  <a:pt x="207" y="152"/>
                </a:lnTo>
                <a:lnTo>
                  <a:pt x="209" y="148"/>
                </a:lnTo>
                <a:lnTo>
                  <a:pt x="209" y="148"/>
                </a:lnTo>
                <a:lnTo>
                  <a:pt x="209" y="146"/>
                </a:lnTo>
                <a:lnTo>
                  <a:pt x="213" y="144"/>
                </a:lnTo>
                <a:lnTo>
                  <a:pt x="213" y="143"/>
                </a:lnTo>
                <a:lnTo>
                  <a:pt x="215" y="139"/>
                </a:lnTo>
                <a:lnTo>
                  <a:pt x="217" y="135"/>
                </a:lnTo>
                <a:lnTo>
                  <a:pt x="221" y="130"/>
                </a:lnTo>
                <a:lnTo>
                  <a:pt x="222" y="128"/>
                </a:lnTo>
                <a:lnTo>
                  <a:pt x="224" y="126"/>
                </a:lnTo>
                <a:lnTo>
                  <a:pt x="224" y="124"/>
                </a:lnTo>
                <a:lnTo>
                  <a:pt x="226" y="120"/>
                </a:lnTo>
                <a:lnTo>
                  <a:pt x="230" y="115"/>
                </a:lnTo>
                <a:lnTo>
                  <a:pt x="232" y="115"/>
                </a:lnTo>
                <a:lnTo>
                  <a:pt x="236" y="115"/>
                </a:lnTo>
                <a:lnTo>
                  <a:pt x="236" y="109"/>
                </a:lnTo>
                <a:lnTo>
                  <a:pt x="238" y="109"/>
                </a:lnTo>
                <a:lnTo>
                  <a:pt x="243" y="103"/>
                </a:lnTo>
                <a:lnTo>
                  <a:pt x="245" y="103"/>
                </a:lnTo>
                <a:lnTo>
                  <a:pt x="247" y="101"/>
                </a:lnTo>
                <a:lnTo>
                  <a:pt x="254" y="96"/>
                </a:lnTo>
                <a:lnTo>
                  <a:pt x="254" y="98"/>
                </a:lnTo>
                <a:lnTo>
                  <a:pt x="258" y="96"/>
                </a:lnTo>
                <a:lnTo>
                  <a:pt x="258" y="94"/>
                </a:lnTo>
                <a:lnTo>
                  <a:pt x="262" y="92"/>
                </a:lnTo>
                <a:lnTo>
                  <a:pt x="266" y="92"/>
                </a:lnTo>
                <a:lnTo>
                  <a:pt x="266" y="90"/>
                </a:lnTo>
                <a:lnTo>
                  <a:pt x="266" y="83"/>
                </a:lnTo>
                <a:lnTo>
                  <a:pt x="266" y="77"/>
                </a:lnTo>
                <a:lnTo>
                  <a:pt x="266" y="71"/>
                </a:lnTo>
                <a:lnTo>
                  <a:pt x="262" y="64"/>
                </a:lnTo>
                <a:lnTo>
                  <a:pt x="262" y="60"/>
                </a:lnTo>
                <a:lnTo>
                  <a:pt x="254" y="60"/>
                </a:lnTo>
                <a:lnTo>
                  <a:pt x="251" y="62"/>
                </a:lnTo>
                <a:lnTo>
                  <a:pt x="251" y="62"/>
                </a:lnTo>
                <a:lnTo>
                  <a:pt x="251" y="68"/>
                </a:lnTo>
                <a:lnTo>
                  <a:pt x="251" y="70"/>
                </a:lnTo>
                <a:lnTo>
                  <a:pt x="251" y="75"/>
                </a:lnTo>
                <a:lnTo>
                  <a:pt x="247" y="77"/>
                </a:lnTo>
                <a:lnTo>
                  <a:pt x="245" y="81"/>
                </a:lnTo>
                <a:lnTo>
                  <a:pt x="245" y="85"/>
                </a:lnTo>
                <a:lnTo>
                  <a:pt x="238" y="90"/>
                </a:lnTo>
                <a:lnTo>
                  <a:pt x="236" y="94"/>
                </a:lnTo>
                <a:lnTo>
                  <a:pt x="232" y="98"/>
                </a:lnTo>
                <a:lnTo>
                  <a:pt x="228" y="98"/>
                </a:lnTo>
                <a:lnTo>
                  <a:pt x="228" y="98"/>
                </a:lnTo>
                <a:lnTo>
                  <a:pt x="224" y="101"/>
                </a:lnTo>
                <a:lnTo>
                  <a:pt x="222" y="100"/>
                </a:lnTo>
                <a:lnTo>
                  <a:pt x="221" y="100"/>
                </a:lnTo>
                <a:lnTo>
                  <a:pt x="217" y="101"/>
                </a:lnTo>
                <a:lnTo>
                  <a:pt x="209" y="98"/>
                </a:lnTo>
                <a:lnTo>
                  <a:pt x="200" y="96"/>
                </a:lnTo>
                <a:lnTo>
                  <a:pt x="189" y="96"/>
                </a:lnTo>
                <a:lnTo>
                  <a:pt x="185" y="98"/>
                </a:lnTo>
                <a:lnTo>
                  <a:pt x="185" y="94"/>
                </a:lnTo>
                <a:lnTo>
                  <a:pt x="190" y="88"/>
                </a:lnTo>
                <a:lnTo>
                  <a:pt x="192" y="81"/>
                </a:lnTo>
                <a:lnTo>
                  <a:pt x="192" y="77"/>
                </a:lnTo>
                <a:lnTo>
                  <a:pt x="194" y="75"/>
                </a:lnTo>
                <a:lnTo>
                  <a:pt x="196" y="73"/>
                </a:lnTo>
                <a:lnTo>
                  <a:pt x="200" y="70"/>
                </a:lnTo>
                <a:lnTo>
                  <a:pt x="200" y="66"/>
                </a:lnTo>
                <a:lnTo>
                  <a:pt x="198" y="62"/>
                </a:lnTo>
                <a:lnTo>
                  <a:pt x="194" y="58"/>
                </a:lnTo>
                <a:lnTo>
                  <a:pt x="190" y="53"/>
                </a:lnTo>
                <a:lnTo>
                  <a:pt x="179" y="53"/>
                </a:lnTo>
                <a:lnTo>
                  <a:pt x="172" y="49"/>
                </a:lnTo>
                <a:lnTo>
                  <a:pt x="164" y="41"/>
                </a:lnTo>
                <a:lnTo>
                  <a:pt x="162" y="41"/>
                </a:lnTo>
                <a:lnTo>
                  <a:pt x="155" y="38"/>
                </a:lnTo>
                <a:lnTo>
                  <a:pt x="145" y="36"/>
                </a:lnTo>
                <a:lnTo>
                  <a:pt x="143" y="32"/>
                </a:lnTo>
                <a:lnTo>
                  <a:pt x="140" y="28"/>
                </a:lnTo>
                <a:lnTo>
                  <a:pt x="134" y="26"/>
                </a:lnTo>
                <a:lnTo>
                  <a:pt x="125" y="17"/>
                </a:lnTo>
                <a:lnTo>
                  <a:pt x="121" y="10"/>
                </a:lnTo>
                <a:lnTo>
                  <a:pt x="117" y="10"/>
                </a:lnTo>
                <a:lnTo>
                  <a:pt x="113" y="4"/>
                </a:lnTo>
                <a:lnTo>
                  <a:pt x="113" y="4"/>
                </a:lnTo>
                <a:lnTo>
                  <a:pt x="109" y="2"/>
                </a:lnTo>
                <a:lnTo>
                  <a:pt x="102" y="0"/>
                </a:lnTo>
                <a:lnTo>
                  <a:pt x="93" y="0"/>
                </a:lnTo>
                <a:lnTo>
                  <a:pt x="89" y="6"/>
                </a:lnTo>
                <a:lnTo>
                  <a:pt x="89" y="8"/>
                </a:lnTo>
                <a:lnTo>
                  <a:pt x="87" y="11"/>
                </a:lnTo>
                <a:lnTo>
                  <a:pt x="87" y="13"/>
                </a:lnTo>
                <a:lnTo>
                  <a:pt x="87" y="15"/>
                </a:lnTo>
                <a:lnTo>
                  <a:pt x="85" y="13"/>
                </a:lnTo>
                <a:lnTo>
                  <a:pt x="83" y="8"/>
                </a:lnTo>
                <a:lnTo>
                  <a:pt x="81" y="4"/>
                </a:lnTo>
                <a:lnTo>
                  <a:pt x="79" y="2"/>
                </a:lnTo>
                <a:lnTo>
                  <a:pt x="72" y="4"/>
                </a:lnTo>
                <a:lnTo>
                  <a:pt x="70" y="2"/>
                </a:lnTo>
                <a:lnTo>
                  <a:pt x="66" y="4"/>
                </a:lnTo>
                <a:lnTo>
                  <a:pt x="61" y="4"/>
                </a:lnTo>
                <a:lnTo>
                  <a:pt x="57" y="0"/>
                </a:lnTo>
                <a:lnTo>
                  <a:pt x="53" y="2"/>
                </a:lnTo>
                <a:lnTo>
                  <a:pt x="47" y="8"/>
                </a:lnTo>
                <a:lnTo>
                  <a:pt x="44" y="15"/>
                </a:lnTo>
                <a:lnTo>
                  <a:pt x="42" y="17"/>
                </a:lnTo>
                <a:lnTo>
                  <a:pt x="44" y="21"/>
                </a:lnTo>
                <a:lnTo>
                  <a:pt x="40" y="40"/>
                </a:lnTo>
                <a:lnTo>
                  <a:pt x="19" y="51"/>
                </a:lnTo>
                <a:lnTo>
                  <a:pt x="19" y="55"/>
                </a:lnTo>
                <a:lnTo>
                  <a:pt x="21" y="58"/>
                </a:lnTo>
                <a:lnTo>
                  <a:pt x="23" y="60"/>
                </a:lnTo>
                <a:lnTo>
                  <a:pt x="21" y="64"/>
                </a:lnTo>
                <a:lnTo>
                  <a:pt x="21" y="70"/>
                </a:lnTo>
                <a:lnTo>
                  <a:pt x="25" y="75"/>
                </a:lnTo>
                <a:lnTo>
                  <a:pt x="25" y="79"/>
                </a:lnTo>
                <a:lnTo>
                  <a:pt x="23" y="81"/>
                </a:lnTo>
                <a:lnTo>
                  <a:pt x="21" y="85"/>
                </a:lnTo>
                <a:lnTo>
                  <a:pt x="23" y="86"/>
                </a:lnTo>
                <a:lnTo>
                  <a:pt x="25" y="88"/>
                </a:lnTo>
                <a:lnTo>
                  <a:pt x="25" y="92"/>
                </a:lnTo>
                <a:lnTo>
                  <a:pt x="27" y="94"/>
                </a:lnTo>
                <a:lnTo>
                  <a:pt x="25" y="98"/>
                </a:lnTo>
                <a:lnTo>
                  <a:pt x="21" y="100"/>
                </a:lnTo>
                <a:lnTo>
                  <a:pt x="17" y="103"/>
                </a:lnTo>
                <a:lnTo>
                  <a:pt x="12" y="115"/>
                </a:lnTo>
                <a:lnTo>
                  <a:pt x="10" y="118"/>
                </a:lnTo>
                <a:lnTo>
                  <a:pt x="8" y="131"/>
                </a:lnTo>
                <a:lnTo>
                  <a:pt x="6" y="133"/>
                </a:lnTo>
                <a:lnTo>
                  <a:pt x="6" y="144"/>
                </a:lnTo>
                <a:lnTo>
                  <a:pt x="10" y="148"/>
                </a:lnTo>
                <a:lnTo>
                  <a:pt x="8" y="156"/>
                </a:lnTo>
                <a:lnTo>
                  <a:pt x="6" y="159"/>
                </a:lnTo>
                <a:lnTo>
                  <a:pt x="6" y="169"/>
                </a:lnTo>
                <a:lnTo>
                  <a:pt x="0" y="171"/>
                </a:lnTo>
                <a:lnTo>
                  <a:pt x="0" y="176"/>
                </a:lnTo>
                <a:lnTo>
                  <a:pt x="2" y="184"/>
                </a:lnTo>
                <a:lnTo>
                  <a:pt x="6" y="189"/>
                </a:lnTo>
                <a:lnTo>
                  <a:pt x="6" y="191"/>
                </a:lnTo>
                <a:lnTo>
                  <a:pt x="10" y="197"/>
                </a:lnTo>
                <a:lnTo>
                  <a:pt x="12" y="203"/>
                </a:lnTo>
                <a:lnTo>
                  <a:pt x="13" y="212"/>
                </a:lnTo>
                <a:lnTo>
                  <a:pt x="17" y="214"/>
                </a:lnTo>
                <a:lnTo>
                  <a:pt x="17" y="227"/>
                </a:lnTo>
                <a:lnTo>
                  <a:pt x="17" y="234"/>
                </a:lnTo>
                <a:lnTo>
                  <a:pt x="13" y="236"/>
                </a:lnTo>
                <a:lnTo>
                  <a:pt x="12" y="244"/>
                </a:lnTo>
                <a:lnTo>
                  <a:pt x="12" y="249"/>
                </a:lnTo>
                <a:lnTo>
                  <a:pt x="8" y="255"/>
                </a:lnTo>
                <a:lnTo>
                  <a:pt x="10" y="257"/>
                </a:lnTo>
                <a:lnTo>
                  <a:pt x="13" y="263"/>
                </a:lnTo>
                <a:lnTo>
                  <a:pt x="15" y="268"/>
                </a:lnTo>
                <a:lnTo>
                  <a:pt x="12" y="272"/>
                </a:lnTo>
                <a:lnTo>
                  <a:pt x="8" y="279"/>
                </a:lnTo>
                <a:lnTo>
                  <a:pt x="8" y="291"/>
                </a:lnTo>
                <a:lnTo>
                  <a:pt x="8" y="296"/>
                </a:lnTo>
                <a:lnTo>
                  <a:pt x="6" y="302"/>
                </a:lnTo>
                <a:lnTo>
                  <a:pt x="15" y="321"/>
                </a:lnTo>
                <a:lnTo>
                  <a:pt x="13" y="324"/>
                </a:lnTo>
                <a:lnTo>
                  <a:pt x="10" y="326"/>
                </a:lnTo>
                <a:lnTo>
                  <a:pt x="8" y="336"/>
                </a:lnTo>
                <a:lnTo>
                  <a:pt x="2" y="343"/>
                </a:lnTo>
                <a:lnTo>
                  <a:pt x="2" y="349"/>
                </a:lnTo>
                <a:lnTo>
                  <a:pt x="6" y="354"/>
                </a:lnTo>
                <a:lnTo>
                  <a:pt x="6" y="367"/>
                </a:lnTo>
                <a:lnTo>
                  <a:pt x="6" y="377"/>
                </a:lnTo>
                <a:lnTo>
                  <a:pt x="8" y="386"/>
                </a:lnTo>
                <a:lnTo>
                  <a:pt x="10" y="386"/>
                </a:lnTo>
                <a:lnTo>
                  <a:pt x="12" y="390"/>
                </a:lnTo>
                <a:lnTo>
                  <a:pt x="12" y="394"/>
                </a:lnTo>
                <a:lnTo>
                  <a:pt x="8" y="397"/>
                </a:lnTo>
                <a:lnTo>
                  <a:pt x="8" y="409"/>
                </a:lnTo>
                <a:lnTo>
                  <a:pt x="10" y="414"/>
                </a:lnTo>
                <a:lnTo>
                  <a:pt x="15" y="416"/>
                </a:lnTo>
                <a:lnTo>
                  <a:pt x="15" y="422"/>
                </a:lnTo>
                <a:lnTo>
                  <a:pt x="15" y="427"/>
                </a:lnTo>
                <a:lnTo>
                  <a:pt x="17" y="433"/>
                </a:lnTo>
                <a:lnTo>
                  <a:pt x="19" y="440"/>
                </a:lnTo>
                <a:lnTo>
                  <a:pt x="23" y="440"/>
                </a:lnTo>
                <a:lnTo>
                  <a:pt x="25" y="440"/>
                </a:lnTo>
                <a:lnTo>
                  <a:pt x="27" y="440"/>
                </a:lnTo>
                <a:lnTo>
                  <a:pt x="27" y="444"/>
                </a:lnTo>
                <a:lnTo>
                  <a:pt x="25" y="448"/>
                </a:lnTo>
                <a:lnTo>
                  <a:pt x="17" y="448"/>
                </a:lnTo>
                <a:lnTo>
                  <a:pt x="15" y="452"/>
                </a:lnTo>
                <a:lnTo>
                  <a:pt x="17" y="454"/>
                </a:lnTo>
                <a:lnTo>
                  <a:pt x="19" y="452"/>
                </a:lnTo>
                <a:lnTo>
                  <a:pt x="21" y="452"/>
                </a:lnTo>
                <a:lnTo>
                  <a:pt x="27" y="455"/>
                </a:lnTo>
                <a:lnTo>
                  <a:pt x="30" y="463"/>
                </a:lnTo>
                <a:lnTo>
                  <a:pt x="30" y="467"/>
                </a:lnTo>
                <a:lnTo>
                  <a:pt x="27" y="470"/>
                </a:lnTo>
                <a:lnTo>
                  <a:pt x="27" y="472"/>
                </a:lnTo>
                <a:lnTo>
                  <a:pt x="29" y="478"/>
                </a:lnTo>
                <a:lnTo>
                  <a:pt x="30" y="487"/>
                </a:lnTo>
                <a:lnTo>
                  <a:pt x="32" y="493"/>
                </a:lnTo>
                <a:lnTo>
                  <a:pt x="29" y="497"/>
                </a:lnTo>
                <a:lnTo>
                  <a:pt x="29" y="500"/>
                </a:lnTo>
                <a:lnTo>
                  <a:pt x="30" y="508"/>
                </a:lnTo>
                <a:lnTo>
                  <a:pt x="29" y="512"/>
                </a:lnTo>
                <a:lnTo>
                  <a:pt x="27" y="519"/>
                </a:lnTo>
                <a:lnTo>
                  <a:pt x="29" y="527"/>
                </a:lnTo>
                <a:lnTo>
                  <a:pt x="30" y="534"/>
                </a:lnTo>
                <a:lnTo>
                  <a:pt x="29" y="544"/>
                </a:lnTo>
                <a:lnTo>
                  <a:pt x="23" y="549"/>
                </a:lnTo>
                <a:lnTo>
                  <a:pt x="19" y="555"/>
                </a:lnTo>
                <a:lnTo>
                  <a:pt x="17" y="570"/>
                </a:lnTo>
                <a:lnTo>
                  <a:pt x="19" y="573"/>
                </a:lnTo>
                <a:lnTo>
                  <a:pt x="27" y="588"/>
                </a:lnTo>
                <a:lnTo>
                  <a:pt x="29" y="588"/>
                </a:lnTo>
                <a:lnTo>
                  <a:pt x="32" y="585"/>
                </a:lnTo>
                <a:lnTo>
                  <a:pt x="38" y="583"/>
                </a:lnTo>
                <a:lnTo>
                  <a:pt x="42" y="583"/>
                </a:lnTo>
                <a:lnTo>
                  <a:pt x="42" y="587"/>
                </a:lnTo>
                <a:lnTo>
                  <a:pt x="42" y="596"/>
                </a:lnTo>
                <a:lnTo>
                  <a:pt x="45" y="600"/>
                </a:lnTo>
                <a:lnTo>
                  <a:pt x="47" y="605"/>
                </a:lnTo>
                <a:lnTo>
                  <a:pt x="49" y="613"/>
                </a:lnTo>
                <a:lnTo>
                  <a:pt x="59" y="613"/>
                </a:lnTo>
                <a:lnTo>
                  <a:pt x="61" y="615"/>
                </a:lnTo>
                <a:lnTo>
                  <a:pt x="72" y="613"/>
                </a:lnTo>
                <a:lnTo>
                  <a:pt x="94" y="613"/>
                </a:lnTo>
                <a:lnTo>
                  <a:pt x="94" y="615"/>
                </a:lnTo>
                <a:lnTo>
                  <a:pt x="98" y="615"/>
                </a:lnTo>
                <a:lnTo>
                  <a:pt x="104" y="618"/>
                </a:lnTo>
                <a:lnTo>
                  <a:pt x="108" y="620"/>
                </a:lnTo>
                <a:lnTo>
                  <a:pt x="108" y="620"/>
                </a:lnTo>
                <a:lnTo>
                  <a:pt x="108" y="618"/>
                </a:lnTo>
                <a:lnTo>
                  <a:pt x="106" y="615"/>
                </a:lnTo>
                <a:lnTo>
                  <a:pt x="100" y="611"/>
                </a:lnTo>
                <a:lnTo>
                  <a:pt x="98" y="609"/>
                </a:lnTo>
                <a:lnTo>
                  <a:pt x="96" y="605"/>
                </a:lnTo>
                <a:lnTo>
                  <a:pt x="94" y="605"/>
                </a:lnTo>
                <a:lnTo>
                  <a:pt x="93" y="605"/>
                </a:lnTo>
                <a:lnTo>
                  <a:pt x="94" y="603"/>
                </a:lnTo>
                <a:lnTo>
                  <a:pt x="94" y="602"/>
                </a:lnTo>
                <a:lnTo>
                  <a:pt x="94" y="600"/>
                </a:lnTo>
                <a:lnTo>
                  <a:pt x="94" y="598"/>
                </a:lnTo>
                <a:lnTo>
                  <a:pt x="91" y="590"/>
                </a:lnTo>
                <a:lnTo>
                  <a:pt x="89" y="585"/>
                </a:lnTo>
                <a:lnTo>
                  <a:pt x="87" y="581"/>
                </a:lnTo>
                <a:lnTo>
                  <a:pt x="89" y="575"/>
                </a:lnTo>
                <a:lnTo>
                  <a:pt x="94" y="572"/>
                </a:lnTo>
                <a:lnTo>
                  <a:pt x="94" y="570"/>
                </a:lnTo>
                <a:lnTo>
                  <a:pt x="94" y="568"/>
                </a:lnTo>
                <a:lnTo>
                  <a:pt x="94" y="564"/>
                </a:lnTo>
                <a:lnTo>
                  <a:pt x="93" y="562"/>
                </a:lnTo>
                <a:lnTo>
                  <a:pt x="94" y="564"/>
                </a:lnTo>
                <a:lnTo>
                  <a:pt x="96" y="566"/>
                </a:lnTo>
                <a:lnTo>
                  <a:pt x="98" y="568"/>
                </a:lnTo>
                <a:lnTo>
                  <a:pt x="102" y="564"/>
                </a:lnTo>
                <a:lnTo>
                  <a:pt x="104" y="562"/>
                </a:lnTo>
                <a:lnTo>
                  <a:pt x="106" y="558"/>
                </a:lnTo>
                <a:lnTo>
                  <a:pt x="108" y="555"/>
                </a:lnTo>
                <a:lnTo>
                  <a:pt x="106" y="551"/>
                </a:lnTo>
                <a:lnTo>
                  <a:pt x="104" y="549"/>
                </a:lnTo>
                <a:lnTo>
                  <a:pt x="102" y="551"/>
                </a:lnTo>
                <a:lnTo>
                  <a:pt x="102" y="549"/>
                </a:lnTo>
                <a:lnTo>
                  <a:pt x="106" y="547"/>
                </a:lnTo>
                <a:lnTo>
                  <a:pt x="106" y="544"/>
                </a:lnTo>
                <a:lnTo>
                  <a:pt x="108" y="540"/>
                </a:lnTo>
                <a:lnTo>
                  <a:pt x="111" y="536"/>
                </a:lnTo>
                <a:lnTo>
                  <a:pt x="115" y="536"/>
                </a:lnTo>
                <a:lnTo>
                  <a:pt x="115" y="532"/>
                </a:lnTo>
                <a:lnTo>
                  <a:pt x="117" y="529"/>
                </a:lnTo>
                <a:lnTo>
                  <a:pt x="119" y="527"/>
                </a:lnTo>
                <a:lnTo>
                  <a:pt x="121" y="525"/>
                </a:lnTo>
                <a:lnTo>
                  <a:pt x="123" y="523"/>
                </a:lnTo>
                <a:lnTo>
                  <a:pt x="126" y="521"/>
                </a:lnTo>
                <a:lnTo>
                  <a:pt x="125" y="519"/>
                </a:lnTo>
                <a:lnTo>
                  <a:pt x="125" y="517"/>
                </a:lnTo>
                <a:lnTo>
                  <a:pt x="126" y="515"/>
                </a:lnTo>
                <a:lnTo>
                  <a:pt x="125" y="514"/>
                </a:lnTo>
                <a:lnTo>
                  <a:pt x="123" y="514"/>
                </a:lnTo>
                <a:lnTo>
                  <a:pt x="125" y="510"/>
                </a:lnTo>
                <a:lnTo>
                  <a:pt x="125" y="508"/>
                </a:lnTo>
                <a:lnTo>
                  <a:pt x="123" y="504"/>
                </a:lnTo>
                <a:lnTo>
                  <a:pt x="123" y="502"/>
                </a:lnTo>
                <a:lnTo>
                  <a:pt x="125" y="500"/>
                </a:lnTo>
                <a:lnTo>
                  <a:pt x="123" y="499"/>
                </a:lnTo>
                <a:lnTo>
                  <a:pt x="121" y="499"/>
                </a:lnTo>
                <a:lnTo>
                  <a:pt x="119" y="499"/>
                </a:lnTo>
                <a:lnTo>
                  <a:pt x="117" y="499"/>
                </a:lnTo>
                <a:lnTo>
                  <a:pt x="111" y="499"/>
                </a:lnTo>
                <a:lnTo>
                  <a:pt x="104" y="493"/>
                </a:lnTo>
                <a:lnTo>
                  <a:pt x="100" y="489"/>
                </a:lnTo>
                <a:lnTo>
                  <a:pt x="98" y="489"/>
                </a:lnTo>
                <a:lnTo>
                  <a:pt x="94" y="485"/>
                </a:lnTo>
                <a:lnTo>
                  <a:pt x="91" y="480"/>
                </a:lnTo>
                <a:lnTo>
                  <a:pt x="91" y="476"/>
                </a:lnTo>
                <a:lnTo>
                  <a:pt x="89" y="474"/>
                </a:lnTo>
                <a:lnTo>
                  <a:pt x="89" y="472"/>
                </a:lnTo>
                <a:lnTo>
                  <a:pt x="93" y="469"/>
                </a:lnTo>
                <a:lnTo>
                  <a:pt x="94" y="467"/>
                </a:lnTo>
                <a:lnTo>
                  <a:pt x="94" y="463"/>
                </a:lnTo>
                <a:lnTo>
                  <a:pt x="98" y="461"/>
                </a:lnTo>
                <a:lnTo>
                  <a:pt x="100" y="459"/>
                </a:lnTo>
                <a:lnTo>
                  <a:pt x="104" y="457"/>
                </a:lnTo>
                <a:lnTo>
                  <a:pt x="108" y="455"/>
                </a:lnTo>
                <a:lnTo>
                  <a:pt x="111" y="454"/>
                </a:lnTo>
                <a:lnTo>
                  <a:pt x="115" y="454"/>
                </a:lnTo>
                <a:lnTo>
                  <a:pt x="121" y="454"/>
                </a:lnTo>
                <a:lnTo>
                  <a:pt x="121" y="452"/>
                </a:lnTo>
                <a:lnTo>
                  <a:pt x="119" y="450"/>
                </a:lnTo>
                <a:lnTo>
                  <a:pt x="115" y="450"/>
                </a:lnTo>
                <a:lnTo>
                  <a:pt x="115" y="448"/>
                </a:lnTo>
                <a:lnTo>
                  <a:pt x="117" y="446"/>
                </a:lnTo>
                <a:lnTo>
                  <a:pt x="121" y="442"/>
                </a:lnTo>
                <a:lnTo>
                  <a:pt x="121" y="442"/>
                </a:lnTo>
                <a:lnTo>
                  <a:pt x="121" y="439"/>
                </a:lnTo>
                <a:lnTo>
                  <a:pt x="123" y="439"/>
                </a:lnTo>
                <a:lnTo>
                  <a:pt x="117" y="433"/>
                </a:lnTo>
                <a:lnTo>
                  <a:pt x="119" y="431"/>
                </a:lnTo>
                <a:lnTo>
                  <a:pt x="119" y="429"/>
                </a:lnTo>
                <a:lnTo>
                  <a:pt x="117" y="427"/>
                </a:lnTo>
                <a:lnTo>
                  <a:pt x="117" y="424"/>
                </a:lnTo>
                <a:lnTo>
                  <a:pt x="119" y="420"/>
                </a:lnTo>
                <a:lnTo>
                  <a:pt x="121" y="418"/>
                </a:lnTo>
                <a:lnTo>
                  <a:pt x="119" y="416"/>
                </a:lnTo>
                <a:lnTo>
                  <a:pt x="121" y="414"/>
                </a:lnTo>
                <a:lnTo>
                  <a:pt x="126" y="412"/>
                </a:lnTo>
                <a:lnTo>
                  <a:pt x="130" y="409"/>
                </a:lnTo>
                <a:lnTo>
                  <a:pt x="130" y="407"/>
                </a:lnTo>
                <a:lnTo>
                  <a:pt x="125" y="405"/>
                </a:lnTo>
                <a:lnTo>
                  <a:pt x="121" y="405"/>
                </a:lnTo>
                <a:lnTo>
                  <a:pt x="119" y="403"/>
                </a:lnTo>
                <a:lnTo>
                  <a:pt x="121" y="401"/>
                </a:lnTo>
                <a:lnTo>
                  <a:pt x="123" y="399"/>
                </a:lnTo>
                <a:lnTo>
                  <a:pt x="128" y="397"/>
                </a:lnTo>
                <a:lnTo>
                  <a:pt x="132" y="399"/>
                </a:lnTo>
                <a:lnTo>
                  <a:pt x="132" y="401"/>
                </a:lnTo>
                <a:lnTo>
                  <a:pt x="132" y="403"/>
                </a:lnTo>
                <a:lnTo>
                  <a:pt x="132" y="407"/>
                </a:lnTo>
                <a:lnTo>
                  <a:pt x="136" y="407"/>
                </a:lnTo>
                <a:lnTo>
                  <a:pt x="141" y="403"/>
                </a:lnTo>
                <a:lnTo>
                  <a:pt x="141" y="399"/>
                </a:lnTo>
                <a:lnTo>
                  <a:pt x="141" y="396"/>
                </a:lnTo>
                <a:lnTo>
                  <a:pt x="138" y="394"/>
                </a:lnTo>
                <a:lnTo>
                  <a:pt x="140" y="394"/>
                </a:lnTo>
                <a:lnTo>
                  <a:pt x="141" y="390"/>
                </a:lnTo>
                <a:lnTo>
                  <a:pt x="138" y="386"/>
                </a:lnTo>
                <a:lnTo>
                  <a:pt x="136" y="386"/>
                </a:lnTo>
                <a:lnTo>
                  <a:pt x="132" y="388"/>
                </a:lnTo>
                <a:lnTo>
                  <a:pt x="130" y="388"/>
                </a:lnTo>
                <a:lnTo>
                  <a:pt x="128" y="390"/>
                </a:lnTo>
                <a:lnTo>
                  <a:pt x="130" y="390"/>
                </a:lnTo>
                <a:lnTo>
                  <a:pt x="132" y="392"/>
                </a:lnTo>
                <a:lnTo>
                  <a:pt x="132" y="394"/>
                </a:lnTo>
                <a:lnTo>
                  <a:pt x="126" y="396"/>
                </a:lnTo>
                <a:lnTo>
                  <a:pt x="125" y="394"/>
                </a:lnTo>
                <a:lnTo>
                  <a:pt x="126" y="392"/>
                </a:lnTo>
                <a:lnTo>
                  <a:pt x="128" y="392"/>
                </a:lnTo>
                <a:lnTo>
                  <a:pt x="126" y="390"/>
                </a:lnTo>
                <a:lnTo>
                  <a:pt x="121" y="390"/>
                </a:lnTo>
                <a:lnTo>
                  <a:pt x="117" y="388"/>
                </a:lnTo>
                <a:lnTo>
                  <a:pt x="115" y="386"/>
                </a:lnTo>
                <a:lnTo>
                  <a:pt x="115" y="377"/>
                </a:lnTo>
                <a:lnTo>
                  <a:pt x="115" y="371"/>
                </a:lnTo>
                <a:lnTo>
                  <a:pt x="111" y="369"/>
                </a:lnTo>
                <a:lnTo>
                  <a:pt x="111" y="362"/>
                </a:lnTo>
                <a:lnTo>
                  <a:pt x="115" y="360"/>
                </a:lnTo>
                <a:lnTo>
                  <a:pt x="117" y="360"/>
                </a:lnTo>
                <a:lnTo>
                  <a:pt x="115" y="362"/>
                </a:lnTo>
                <a:lnTo>
                  <a:pt x="117" y="362"/>
                </a:lnTo>
                <a:lnTo>
                  <a:pt x="121" y="362"/>
                </a:lnTo>
                <a:lnTo>
                  <a:pt x="126" y="364"/>
                </a:lnTo>
                <a:lnTo>
                  <a:pt x="132" y="367"/>
                </a:lnTo>
                <a:lnTo>
                  <a:pt x="138" y="369"/>
                </a:lnTo>
                <a:lnTo>
                  <a:pt x="147" y="369"/>
                </a:lnTo>
                <a:lnTo>
                  <a:pt x="153" y="366"/>
                </a:lnTo>
                <a:lnTo>
                  <a:pt x="153" y="364"/>
                </a:lnTo>
                <a:lnTo>
                  <a:pt x="157" y="362"/>
                </a:lnTo>
                <a:lnTo>
                  <a:pt x="157" y="358"/>
                </a:lnTo>
                <a:lnTo>
                  <a:pt x="157" y="356"/>
                </a:lnTo>
                <a:lnTo>
                  <a:pt x="157" y="354"/>
                </a:lnTo>
                <a:lnTo>
                  <a:pt x="158" y="352"/>
                </a:lnTo>
                <a:lnTo>
                  <a:pt x="155" y="351"/>
                </a:lnTo>
                <a:lnTo>
                  <a:pt x="153" y="347"/>
                </a:lnTo>
                <a:lnTo>
                  <a:pt x="153" y="345"/>
                </a:lnTo>
                <a:lnTo>
                  <a:pt x="155" y="341"/>
                </a:lnTo>
                <a:lnTo>
                  <a:pt x="153" y="341"/>
                </a:lnTo>
                <a:lnTo>
                  <a:pt x="157" y="337"/>
                </a:lnTo>
                <a:lnTo>
                  <a:pt x="157" y="336"/>
                </a:lnTo>
                <a:lnTo>
                  <a:pt x="157" y="336"/>
                </a:lnTo>
                <a:lnTo>
                  <a:pt x="158" y="334"/>
                </a:lnTo>
                <a:lnTo>
                  <a:pt x="157" y="332"/>
                </a:lnTo>
                <a:lnTo>
                  <a:pt x="155" y="330"/>
                </a:lnTo>
                <a:lnTo>
                  <a:pt x="155" y="330"/>
                </a:lnTo>
                <a:lnTo>
                  <a:pt x="153" y="326"/>
                </a:lnTo>
                <a:lnTo>
                  <a:pt x="153" y="321"/>
                </a:lnTo>
                <a:lnTo>
                  <a:pt x="153" y="319"/>
                </a:lnTo>
                <a:lnTo>
                  <a:pt x="153" y="317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62" y="319"/>
                </a:lnTo>
                <a:lnTo>
                  <a:pt x="166" y="321"/>
                </a:lnTo>
                <a:lnTo>
                  <a:pt x="170" y="321"/>
                </a:lnTo>
                <a:lnTo>
                  <a:pt x="174" y="321"/>
                </a:lnTo>
                <a:lnTo>
                  <a:pt x="179" y="321"/>
                </a:lnTo>
                <a:lnTo>
                  <a:pt x="187" y="321"/>
                </a:lnTo>
                <a:lnTo>
                  <a:pt x="198" y="317"/>
                </a:lnTo>
                <a:lnTo>
                  <a:pt x="207" y="313"/>
                </a:lnTo>
                <a:lnTo>
                  <a:pt x="209" y="311"/>
                </a:lnTo>
                <a:lnTo>
                  <a:pt x="209" y="313"/>
                </a:lnTo>
                <a:lnTo>
                  <a:pt x="217" y="311"/>
                </a:lnTo>
                <a:lnTo>
                  <a:pt x="226" y="306"/>
                </a:lnTo>
                <a:lnTo>
                  <a:pt x="228" y="302"/>
                </a:lnTo>
                <a:lnTo>
                  <a:pt x="226" y="298"/>
                </a:lnTo>
                <a:lnTo>
                  <a:pt x="228" y="292"/>
                </a:lnTo>
                <a:lnTo>
                  <a:pt x="230" y="292"/>
                </a:lnTo>
                <a:lnTo>
                  <a:pt x="230" y="294"/>
                </a:lnTo>
                <a:lnTo>
                  <a:pt x="232" y="292"/>
                </a:lnTo>
                <a:lnTo>
                  <a:pt x="232" y="287"/>
                </a:lnTo>
                <a:lnTo>
                  <a:pt x="236" y="281"/>
                </a:lnTo>
                <a:lnTo>
                  <a:pt x="236" y="277"/>
                </a:lnTo>
                <a:lnTo>
                  <a:pt x="236" y="272"/>
                </a:lnTo>
                <a:lnTo>
                  <a:pt x="236" y="268"/>
                </a:lnTo>
                <a:lnTo>
                  <a:pt x="234" y="268"/>
                </a:lnTo>
                <a:lnTo>
                  <a:pt x="232" y="270"/>
                </a:lnTo>
                <a:lnTo>
                  <a:pt x="228" y="270"/>
                </a:lnTo>
                <a:lnTo>
                  <a:pt x="224" y="268"/>
                </a:lnTo>
                <a:lnTo>
                  <a:pt x="222" y="263"/>
                </a:lnTo>
                <a:lnTo>
                  <a:pt x="222" y="261"/>
                </a:lnTo>
                <a:lnTo>
                  <a:pt x="226" y="253"/>
                </a:lnTo>
                <a:lnTo>
                  <a:pt x="226" y="249"/>
                </a:lnTo>
                <a:lnTo>
                  <a:pt x="224" y="248"/>
                </a:lnTo>
                <a:lnTo>
                  <a:pt x="217" y="240"/>
                </a:lnTo>
                <a:lnTo>
                  <a:pt x="209" y="238"/>
                </a:lnTo>
                <a:lnTo>
                  <a:pt x="202" y="233"/>
                </a:lnTo>
                <a:lnTo>
                  <a:pt x="200" y="229"/>
                </a:lnTo>
                <a:lnTo>
                  <a:pt x="202" y="229"/>
                </a:lnTo>
                <a:lnTo>
                  <a:pt x="202" y="225"/>
                </a:lnTo>
                <a:lnTo>
                  <a:pt x="200" y="223"/>
                </a:lnTo>
                <a:lnTo>
                  <a:pt x="200" y="221"/>
                </a:lnTo>
                <a:lnTo>
                  <a:pt x="198" y="216"/>
                </a:lnTo>
                <a:lnTo>
                  <a:pt x="200" y="208"/>
                </a:lnTo>
                <a:lnTo>
                  <a:pt x="200" y="208"/>
                </a:lnTo>
                <a:lnTo>
                  <a:pt x="200" y="208"/>
                </a:lnTo>
                <a:lnTo>
                  <a:pt x="200" y="20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2641849E-6903-4FC6-9BF5-76852A03A085}"/>
              </a:ext>
            </a:extLst>
          </p:cNvPr>
          <p:cNvSpPr>
            <a:spLocks/>
          </p:cNvSpPr>
          <p:nvPr/>
        </p:nvSpPr>
        <p:spPr bwMode="auto">
          <a:xfrm>
            <a:off x="4264923" y="6007004"/>
            <a:ext cx="97113" cy="66361"/>
          </a:xfrm>
          <a:custGeom>
            <a:avLst/>
            <a:gdLst>
              <a:gd name="T0" fmla="*/ 58 w 60"/>
              <a:gd name="T1" fmla="*/ 28 h 41"/>
              <a:gd name="T2" fmla="*/ 50 w 60"/>
              <a:gd name="T3" fmla="*/ 28 h 41"/>
              <a:gd name="T4" fmla="*/ 47 w 60"/>
              <a:gd name="T5" fmla="*/ 28 h 41"/>
              <a:gd name="T6" fmla="*/ 43 w 60"/>
              <a:gd name="T7" fmla="*/ 24 h 41"/>
              <a:gd name="T8" fmla="*/ 39 w 60"/>
              <a:gd name="T9" fmla="*/ 24 h 41"/>
              <a:gd name="T10" fmla="*/ 37 w 60"/>
              <a:gd name="T11" fmla="*/ 22 h 41"/>
              <a:gd name="T12" fmla="*/ 24 w 60"/>
              <a:gd name="T13" fmla="*/ 17 h 41"/>
              <a:gd name="T14" fmla="*/ 20 w 60"/>
              <a:gd name="T15" fmla="*/ 17 h 41"/>
              <a:gd name="T16" fmla="*/ 20 w 60"/>
              <a:gd name="T17" fmla="*/ 13 h 41"/>
              <a:gd name="T18" fmla="*/ 17 w 60"/>
              <a:gd name="T19" fmla="*/ 9 h 41"/>
              <a:gd name="T20" fmla="*/ 13 w 60"/>
              <a:gd name="T21" fmla="*/ 9 h 41"/>
              <a:gd name="T22" fmla="*/ 9 w 60"/>
              <a:gd name="T23" fmla="*/ 3 h 41"/>
              <a:gd name="T24" fmla="*/ 9 w 60"/>
              <a:gd name="T25" fmla="*/ 0 h 41"/>
              <a:gd name="T26" fmla="*/ 3 w 60"/>
              <a:gd name="T27" fmla="*/ 0 h 41"/>
              <a:gd name="T28" fmla="*/ 0 w 60"/>
              <a:gd name="T29" fmla="*/ 0 h 41"/>
              <a:gd name="T30" fmla="*/ 9 w 60"/>
              <a:gd name="T31" fmla="*/ 30 h 41"/>
              <a:gd name="T32" fmla="*/ 9 w 60"/>
              <a:gd name="T33" fmla="*/ 30 h 41"/>
              <a:gd name="T34" fmla="*/ 15 w 60"/>
              <a:gd name="T35" fmla="*/ 30 h 41"/>
              <a:gd name="T36" fmla="*/ 20 w 60"/>
              <a:gd name="T37" fmla="*/ 30 h 41"/>
              <a:gd name="T38" fmla="*/ 24 w 60"/>
              <a:gd name="T39" fmla="*/ 28 h 41"/>
              <a:gd name="T40" fmla="*/ 24 w 60"/>
              <a:gd name="T41" fmla="*/ 30 h 41"/>
              <a:gd name="T42" fmla="*/ 20 w 60"/>
              <a:gd name="T43" fmla="*/ 30 h 41"/>
              <a:gd name="T44" fmla="*/ 17 w 60"/>
              <a:gd name="T45" fmla="*/ 32 h 41"/>
              <a:gd name="T46" fmla="*/ 9 w 60"/>
              <a:gd name="T47" fmla="*/ 32 h 41"/>
              <a:gd name="T48" fmla="*/ 11 w 60"/>
              <a:gd name="T49" fmla="*/ 37 h 41"/>
              <a:gd name="T50" fmla="*/ 13 w 60"/>
              <a:gd name="T51" fmla="*/ 37 h 41"/>
              <a:gd name="T52" fmla="*/ 18 w 60"/>
              <a:gd name="T53" fmla="*/ 35 h 41"/>
              <a:gd name="T54" fmla="*/ 24 w 60"/>
              <a:gd name="T55" fmla="*/ 37 h 41"/>
              <a:gd name="T56" fmla="*/ 30 w 60"/>
              <a:gd name="T57" fmla="*/ 35 h 41"/>
              <a:gd name="T58" fmla="*/ 35 w 60"/>
              <a:gd name="T59" fmla="*/ 37 h 41"/>
              <a:gd name="T60" fmla="*/ 39 w 60"/>
              <a:gd name="T61" fmla="*/ 39 h 41"/>
              <a:gd name="T62" fmla="*/ 43 w 60"/>
              <a:gd name="T63" fmla="*/ 41 h 41"/>
              <a:gd name="T64" fmla="*/ 47 w 60"/>
              <a:gd name="T65" fmla="*/ 39 h 41"/>
              <a:gd name="T66" fmla="*/ 50 w 60"/>
              <a:gd name="T67" fmla="*/ 35 h 41"/>
              <a:gd name="T68" fmla="*/ 50 w 60"/>
              <a:gd name="T69" fmla="*/ 33 h 41"/>
              <a:gd name="T70" fmla="*/ 54 w 60"/>
              <a:gd name="T71" fmla="*/ 32 h 41"/>
              <a:gd name="T72" fmla="*/ 56 w 60"/>
              <a:gd name="T73" fmla="*/ 33 h 41"/>
              <a:gd name="T74" fmla="*/ 60 w 60"/>
              <a:gd name="T75" fmla="*/ 32 h 41"/>
              <a:gd name="T76" fmla="*/ 60 w 60"/>
              <a:gd name="T77" fmla="*/ 28 h 41"/>
              <a:gd name="T78" fmla="*/ 58 w 60"/>
              <a:gd name="T7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" h="41">
                <a:moveTo>
                  <a:pt x="58" y="28"/>
                </a:moveTo>
                <a:lnTo>
                  <a:pt x="50" y="28"/>
                </a:lnTo>
                <a:lnTo>
                  <a:pt x="47" y="28"/>
                </a:lnTo>
                <a:lnTo>
                  <a:pt x="43" y="24"/>
                </a:lnTo>
                <a:lnTo>
                  <a:pt x="39" y="24"/>
                </a:lnTo>
                <a:lnTo>
                  <a:pt x="37" y="22"/>
                </a:lnTo>
                <a:lnTo>
                  <a:pt x="24" y="17"/>
                </a:lnTo>
                <a:lnTo>
                  <a:pt x="20" y="17"/>
                </a:lnTo>
                <a:lnTo>
                  <a:pt x="20" y="13"/>
                </a:lnTo>
                <a:lnTo>
                  <a:pt x="17" y="9"/>
                </a:lnTo>
                <a:lnTo>
                  <a:pt x="13" y="9"/>
                </a:lnTo>
                <a:lnTo>
                  <a:pt x="9" y="3"/>
                </a:ln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9" y="30"/>
                </a:lnTo>
                <a:lnTo>
                  <a:pt x="9" y="30"/>
                </a:lnTo>
                <a:lnTo>
                  <a:pt x="15" y="30"/>
                </a:lnTo>
                <a:lnTo>
                  <a:pt x="20" y="30"/>
                </a:lnTo>
                <a:lnTo>
                  <a:pt x="24" y="28"/>
                </a:lnTo>
                <a:lnTo>
                  <a:pt x="24" y="30"/>
                </a:lnTo>
                <a:lnTo>
                  <a:pt x="20" y="30"/>
                </a:lnTo>
                <a:lnTo>
                  <a:pt x="17" y="32"/>
                </a:lnTo>
                <a:lnTo>
                  <a:pt x="9" y="32"/>
                </a:lnTo>
                <a:lnTo>
                  <a:pt x="11" y="37"/>
                </a:lnTo>
                <a:lnTo>
                  <a:pt x="13" y="37"/>
                </a:lnTo>
                <a:lnTo>
                  <a:pt x="18" y="35"/>
                </a:lnTo>
                <a:lnTo>
                  <a:pt x="24" y="37"/>
                </a:lnTo>
                <a:lnTo>
                  <a:pt x="30" y="35"/>
                </a:lnTo>
                <a:lnTo>
                  <a:pt x="35" y="37"/>
                </a:lnTo>
                <a:lnTo>
                  <a:pt x="39" y="39"/>
                </a:lnTo>
                <a:lnTo>
                  <a:pt x="43" y="41"/>
                </a:lnTo>
                <a:lnTo>
                  <a:pt x="47" y="39"/>
                </a:lnTo>
                <a:lnTo>
                  <a:pt x="50" y="35"/>
                </a:lnTo>
                <a:lnTo>
                  <a:pt x="50" y="33"/>
                </a:lnTo>
                <a:lnTo>
                  <a:pt x="54" y="32"/>
                </a:lnTo>
                <a:lnTo>
                  <a:pt x="56" y="33"/>
                </a:lnTo>
                <a:lnTo>
                  <a:pt x="60" y="32"/>
                </a:lnTo>
                <a:lnTo>
                  <a:pt x="60" y="28"/>
                </a:lnTo>
                <a:lnTo>
                  <a:pt x="58" y="2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FAAC43EC-DF9E-468D-9947-FEC332A8035C}"/>
              </a:ext>
            </a:extLst>
          </p:cNvPr>
          <p:cNvSpPr>
            <a:spLocks/>
          </p:cNvSpPr>
          <p:nvPr/>
        </p:nvSpPr>
        <p:spPr bwMode="auto">
          <a:xfrm>
            <a:off x="4258449" y="5973015"/>
            <a:ext cx="14567" cy="30753"/>
          </a:xfrm>
          <a:custGeom>
            <a:avLst/>
            <a:gdLst>
              <a:gd name="T0" fmla="*/ 5 w 9"/>
              <a:gd name="T1" fmla="*/ 17 h 19"/>
              <a:gd name="T2" fmla="*/ 7 w 9"/>
              <a:gd name="T3" fmla="*/ 15 h 19"/>
              <a:gd name="T4" fmla="*/ 9 w 9"/>
              <a:gd name="T5" fmla="*/ 17 h 19"/>
              <a:gd name="T6" fmla="*/ 7 w 9"/>
              <a:gd name="T7" fmla="*/ 9 h 19"/>
              <a:gd name="T8" fmla="*/ 4 w 9"/>
              <a:gd name="T9" fmla="*/ 4 h 19"/>
              <a:gd name="T10" fmla="*/ 0 w 9"/>
              <a:gd name="T11" fmla="*/ 0 h 19"/>
              <a:gd name="T12" fmla="*/ 0 w 9"/>
              <a:gd name="T13" fmla="*/ 0 h 19"/>
              <a:gd name="T14" fmla="*/ 4 w 9"/>
              <a:gd name="T15" fmla="*/ 19 h 19"/>
              <a:gd name="T16" fmla="*/ 5 w 9"/>
              <a:gd name="T17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9">
                <a:moveTo>
                  <a:pt x="5" y="17"/>
                </a:moveTo>
                <a:lnTo>
                  <a:pt x="7" y="15"/>
                </a:lnTo>
                <a:lnTo>
                  <a:pt x="9" y="17"/>
                </a:lnTo>
                <a:lnTo>
                  <a:pt x="7" y="9"/>
                </a:lnTo>
                <a:lnTo>
                  <a:pt x="4" y="4"/>
                </a:lnTo>
                <a:lnTo>
                  <a:pt x="0" y="0"/>
                </a:lnTo>
                <a:lnTo>
                  <a:pt x="0" y="0"/>
                </a:lnTo>
                <a:lnTo>
                  <a:pt x="4" y="19"/>
                </a:lnTo>
                <a:lnTo>
                  <a:pt x="5" y="1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BB532C64-EE79-4423-B2A9-918A0060689A}"/>
              </a:ext>
            </a:extLst>
          </p:cNvPr>
          <p:cNvSpPr>
            <a:spLocks/>
          </p:cNvSpPr>
          <p:nvPr/>
        </p:nvSpPr>
        <p:spPr bwMode="auto">
          <a:xfrm>
            <a:off x="4376603" y="6052324"/>
            <a:ext cx="21041" cy="8093"/>
          </a:xfrm>
          <a:custGeom>
            <a:avLst/>
            <a:gdLst>
              <a:gd name="T0" fmla="*/ 8 w 13"/>
              <a:gd name="T1" fmla="*/ 2 h 5"/>
              <a:gd name="T2" fmla="*/ 2 w 13"/>
              <a:gd name="T3" fmla="*/ 2 h 5"/>
              <a:gd name="T4" fmla="*/ 0 w 13"/>
              <a:gd name="T5" fmla="*/ 4 h 5"/>
              <a:gd name="T6" fmla="*/ 4 w 13"/>
              <a:gd name="T7" fmla="*/ 5 h 5"/>
              <a:gd name="T8" fmla="*/ 8 w 13"/>
              <a:gd name="T9" fmla="*/ 4 h 5"/>
              <a:gd name="T10" fmla="*/ 10 w 13"/>
              <a:gd name="T11" fmla="*/ 4 h 5"/>
              <a:gd name="T12" fmla="*/ 13 w 13"/>
              <a:gd name="T13" fmla="*/ 0 h 5"/>
              <a:gd name="T14" fmla="*/ 10 w 13"/>
              <a:gd name="T15" fmla="*/ 0 h 5"/>
              <a:gd name="T16" fmla="*/ 8 w 13"/>
              <a:gd name="T1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5">
                <a:moveTo>
                  <a:pt x="8" y="2"/>
                </a:moveTo>
                <a:lnTo>
                  <a:pt x="2" y="2"/>
                </a:lnTo>
                <a:lnTo>
                  <a:pt x="0" y="4"/>
                </a:lnTo>
                <a:lnTo>
                  <a:pt x="4" y="5"/>
                </a:lnTo>
                <a:lnTo>
                  <a:pt x="8" y="4"/>
                </a:lnTo>
                <a:lnTo>
                  <a:pt x="10" y="4"/>
                </a:lnTo>
                <a:lnTo>
                  <a:pt x="13" y="0"/>
                </a:lnTo>
                <a:lnTo>
                  <a:pt x="10" y="0"/>
                </a:lnTo>
                <a:lnTo>
                  <a:pt x="8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ED8CD675-9FB3-446D-89AC-EE91ADBF87E1}"/>
              </a:ext>
            </a:extLst>
          </p:cNvPr>
          <p:cNvSpPr>
            <a:spLocks/>
          </p:cNvSpPr>
          <p:nvPr/>
        </p:nvSpPr>
        <p:spPr bwMode="auto">
          <a:xfrm>
            <a:off x="4057748" y="5694624"/>
            <a:ext cx="11330" cy="4856"/>
          </a:xfrm>
          <a:custGeom>
            <a:avLst/>
            <a:gdLst>
              <a:gd name="T0" fmla="*/ 1 w 7"/>
              <a:gd name="T1" fmla="*/ 3 h 3"/>
              <a:gd name="T2" fmla="*/ 1 w 7"/>
              <a:gd name="T3" fmla="*/ 2 h 3"/>
              <a:gd name="T4" fmla="*/ 5 w 7"/>
              <a:gd name="T5" fmla="*/ 2 h 3"/>
              <a:gd name="T6" fmla="*/ 7 w 7"/>
              <a:gd name="T7" fmla="*/ 0 h 3"/>
              <a:gd name="T8" fmla="*/ 0 w 7"/>
              <a:gd name="T9" fmla="*/ 0 h 3"/>
              <a:gd name="T10" fmla="*/ 0 w 7"/>
              <a:gd name="T11" fmla="*/ 2 h 3"/>
              <a:gd name="T12" fmla="*/ 1 w 7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3">
                <a:moveTo>
                  <a:pt x="1" y="3"/>
                </a:moveTo>
                <a:lnTo>
                  <a:pt x="1" y="2"/>
                </a:lnTo>
                <a:lnTo>
                  <a:pt x="5" y="2"/>
                </a:lnTo>
                <a:lnTo>
                  <a:pt x="7" y="0"/>
                </a:lnTo>
                <a:lnTo>
                  <a:pt x="0" y="0"/>
                </a:lnTo>
                <a:lnTo>
                  <a:pt x="0" y="2"/>
                </a:lnTo>
                <a:lnTo>
                  <a:pt x="1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D334A283-AEA7-4B27-8DB0-3508D88E7005}"/>
              </a:ext>
            </a:extLst>
          </p:cNvPr>
          <p:cNvSpPr>
            <a:spLocks/>
          </p:cNvSpPr>
          <p:nvPr/>
        </p:nvSpPr>
        <p:spPr bwMode="auto">
          <a:xfrm>
            <a:off x="4057748" y="5843530"/>
            <a:ext cx="11330" cy="17804"/>
          </a:xfrm>
          <a:custGeom>
            <a:avLst/>
            <a:gdLst>
              <a:gd name="T0" fmla="*/ 3 w 7"/>
              <a:gd name="T1" fmla="*/ 11 h 11"/>
              <a:gd name="T2" fmla="*/ 5 w 7"/>
              <a:gd name="T3" fmla="*/ 5 h 11"/>
              <a:gd name="T4" fmla="*/ 7 w 7"/>
              <a:gd name="T5" fmla="*/ 5 h 11"/>
              <a:gd name="T6" fmla="*/ 7 w 7"/>
              <a:gd name="T7" fmla="*/ 1 h 11"/>
              <a:gd name="T8" fmla="*/ 3 w 7"/>
              <a:gd name="T9" fmla="*/ 1 h 11"/>
              <a:gd name="T10" fmla="*/ 1 w 7"/>
              <a:gd name="T11" fmla="*/ 0 h 11"/>
              <a:gd name="T12" fmla="*/ 0 w 7"/>
              <a:gd name="T13" fmla="*/ 1 h 11"/>
              <a:gd name="T14" fmla="*/ 1 w 7"/>
              <a:gd name="T15" fmla="*/ 7 h 11"/>
              <a:gd name="T16" fmla="*/ 1 w 7"/>
              <a:gd name="T17" fmla="*/ 9 h 11"/>
              <a:gd name="T18" fmla="*/ 3 w 7"/>
              <a:gd name="T1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11">
                <a:moveTo>
                  <a:pt x="3" y="11"/>
                </a:moveTo>
                <a:lnTo>
                  <a:pt x="5" y="5"/>
                </a:lnTo>
                <a:lnTo>
                  <a:pt x="7" y="5"/>
                </a:lnTo>
                <a:lnTo>
                  <a:pt x="7" y="1"/>
                </a:lnTo>
                <a:lnTo>
                  <a:pt x="3" y="1"/>
                </a:lnTo>
                <a:lnTo>
                  <a:pt x="1" y="0"/>
                </a:lnTo>
                <a:lnTo>
                  <a:pt x="0" y="1"/>
                </a:lnTo>
                <a:lnTo>
                  <a:pt x="1" y="7"/>
                </a:lnTo>
                <a:lnTo>
                  <a:pt x="1" y="9"/>
                </a:lnTo>
                <a:lnTo>
                  <a:pt x="3" y="1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C36E3789-DC7C-4552-9476-5749E5A9EAC8}"/>
              </a:ext>
            </a:extLst>
          </p:cNvPr>
          <p:cNvSpPr>
            <a:spLocks/>
          </p:cNvSpPr>
          <p:nvPr/>
        </p:nvSpPr>
        <p:spPr bwMode="auto">
          <a:xfrm>
            <a:off x="4051274" y="5827345"/>
            <a:ext cx="8093" cy="12948"/>
          </a:xfrm>
          <a:custGeom>
            <a:avLst/>
            <a:gdLst>
              <a:gd name="T0" fmla="*/ 5 w 5"/>
              <a:gd name="T1" fmla="*/ 6 h 8"/>
              <a:gd name="T2" fmla="*/ 4 w 5"/>
              <a:gd name="T3" fmla="*/ 2 h 8"/>
              <a:gd name="T4" fmla="*/ 2 w 5"/>
              <a:gd name="T5" fmla="*/ 0 h 8"/>
              <a:gd name="T6" fmla="*/ 0 w 5"/>
              <a:gd name="T7" fmla="*/ 0 h 8"/>
              <a:gd name="T8" fmla="*/ 2 w 5"/>
              <a:gd name="T9" fmla="*/ 6 h 8"/>
              <a:gd name="T10" fmla="*/ 2 w 5"/>
              <a:gd name="T11" fmla="*/ 6 h 8"/>
              <a:gd name="T12" fmla="*/ 4 w 5"/>
              <a:gd name="T13" fmla="*/ 8 h 8"/>
              <a:gd name="T14" fmla="*/ 5 w 5"/>
              <a:gd name="T15" fmla="*/ 8 h 8"/>
              <a:gd name="T16" fmla="*/ 5 w 5"/>
              <a:gd name="T1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8">
                <a:moveTo>
                  <a:pt x="5" y="6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2" y="6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2DB0EA36-00CC-471D-B919-0065A8354507}"/>
              </a:ext>
            </a:extLst>
          </p:cNvPr>
          <p:cNvSpPr>
            <a:spLocks/>
          </p:cNvSpPr>
          <p:nvPr/>
        </p:nvSpPr>
        <p:spPr bwMode="auto">
          <a:xfrm>
            <a:off x="4062604" y="5869427"/>
            <a:ext cx="9711" cy="12948"/>
          </a:xfrm>
          <a:custGeom>
            <a:avLst/>
            <a:gdLst>
              <a:gd name="T0" fmla="*/ 0 w 6"/>
              <a:gd name="T1" fmla="*/ 2 h 8"/>
              <a:gd name="T2" fmla="*/ 0 w 6"/>
              <a:gd name="T3" fmla="*/ 4 h 8"/>
              <a:gd name="T4" fmla="*/ 0 w 6"/>
              <a:gd name="T5" fmla="*/ 6 h 8"/>
              <a:gd name="T6" fmla="*/ 2 w 6"/>
              <a:gd name="T7" fmla="*/ 8 h 8"/>
              <a:gd name="T8" fmla="*/ 4 w 6"/>
              <a:gd name="T9" fmla="*/ 6 h 8"/>
              <a:gd name="T10" fmla="*/ 6 w 6"/>
              <a:gd name="T11" fmla="*/ 4 h 8"/>
              <a:gd name="T12" fmla="*/ 2 w 6"/>
              <a:gd name="T13" fmla="*/ 0 h 8"/>
              <a:gd name="T14" fmla="*/ 0 w 6"/>
              <a:gd name="T1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0" y="2"/>
                </a:move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902BBA6C-7171-4F05-8B73-9CE611F807E7}"/>
              </a:ext>
            </a:extLst>
          </p:cNvPr>
          <p:cNvSpPr>
            <a:spLocks/>
          </p:cNvSpPr>
          <p:nvPr/>
        </p:nvSpPr>
        <p:spPr bwMode="auto">
          <a:xfrm>
            <a:off x="4051274" y="5675201"/>
            <a:ext cx="8093" cy="6474"/>
          </a:xfrm>
          <a:custGeom>
            <a:avLst/>
            <a:gdLst>
              <a:gd name="T0" fmla="*/ 0 w 5"/>
              <a:gd name="T1" fmla="*/ 2 h 4"/>
              <a:gd name="T2" fmla="*/ 2 w 5"/>
              <a:gd name="T3" fmla="*/ 4 h 4"/>
              <a:gd name="T4" fmla="*/ 2 w 5"/>
              <a:gd name="T5" fmla="*/ 4 h 4"/>
              <a:gd name="T6" fmla="*/ 5 w 5"/>
              <a:gd name="T7" fmla="*/ 4 h 4"/>
              <a:gd name="T8" fmla="*/ 5 w 5"/>
              <a:gd name="T9" fmla="*/ 2 h 4"/>
              <a:gd name="T10" fmla="*/ 4 w 5"/>
              <a:gd name="T11" fmla="*/ 0 h 4"/>
              <a:gd name="T12" fmla="*/ 2 w 5"/>
              <a:gd name="T13" fmla="*/ 0 h 4"/>
              <a:gd name="T14" fmla="*/ 0 w 5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0" y="2"/>
                </a:moveTo>
                <a:lnTo>
                  <a:pt x="2" y="4"/>
                </a:lnTo>
                <a:lnTo>
                  <a:pt x="2" y="4"/>
                </a:lnTo>
                <a:lnTo>
                  <a:pt x="5" y="4"/>
                </a:ln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164FA23F-1B68-497C-85A6-5C316295A709}"/>
              </a:ext>
            </a:extLst>
          </p:cNvPr>
          <p:cNvSpPr>
            <a:spLocks/>
          </p:cNvSpPr>
          <p:nvPr/>
        </p:nvSpPr>
        <p:spPr bwMode="auto">
          <a:xfrm>
            <a:off x="4069078" y="5684912"/>
            <a:ext cx="6474" cy="6474"/>
          </a:xfrm>
          <a:custGeom>
            <a:avLst/>
            <a:gdLst>
              <a:gd name="T0" fmla="*/ 0 w 4"/>
              <a:gd name="T1" fmla="*/ 4 h 4"/>
              <a:gd name="T2" fmla="*/ 4 w 4"/>
              <a:gd name="T3" fmla="*/ 4 h 4"/>
              <a:gd name="T4" fmla="*/ 2 w 4"/>
              <a:gd name="T5" fmla="*/ 0 h 4"/>
              <a:gd name="T6" fmla="*/ 0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4" y="4"/>
                </a:ln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43F6E192-B705-4C0A-9344-90334E8B9173}"/>
              </a:ext>
            </a:extLst>
          </p:cNvPr>
          <p:cNvSpPr>
            <a:spLocks/>
          </p:cNvSpPr>
          <p:nvPr/>
        </p:nvSpPr>
        <p:spPr bwMode="auto">
          <a:xfrm>
            <a:off x="4057748" y="5722139"/>
            <a:ext cx="8093" cy="8093"/>
          </a:xfrm>
          <a:custGeom>
            <a:avLst/>
            <a:gdLst>
              <a:gd name="T0" fmla="*/ 5 w 5"/>
              <a:gd name="T1" fmla="*/ 5 h 5"/>
              <a:gd name="T2" fmla="*/ 5 w 5"/>
              <a:gd name="T3" fmla="*/ 3 h 5"/>
              <a:gd name="T4" fmla="*/ 1 w 5"/>
              <a:gd name="T5" fmla="*/ 1 h 5"/>
              <a:gd name="T6" fmla="*/ 1 w 5"/>
              <a:gd name="T7" fmla="*/ 0 h 5"/>
              <a:gd name="T8" fmla="*/ 0 w 5"/>
              <a:gd name="T9" fmla="*/ 1 h 5"/>
              <a:gd name="T10" fmla="*/ 3 w 5"/>
              <a:gd name="T11" fmla="*/ 5 h 5"/>
              <a:gd name="T12" fmla="*/ 5 w 5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5" y="5"/>
                </a:moveTo>
                <a:lnTo>
                  <a:pt x="5" y="3"/>
                </a:ln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3" y="5"/>
                </a:lnTo>
                <a:lnTo>
                  <a:pt x="5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91EBFC69-208B-4918-943F-DF9BB6C89CE2}"/>
              </a:ext>
            </a:extLst>
          </p:cNvPr>
          <p:cNvSpPr>
            <a:spLocks/>
          </p:cNvSpPr>
          <p:nvPr/>
        </p:nvSpPr>
        <p:spPr bwMode="auto">
          <a:xfrm>
            <a:off x="4075552" y="5909891"/>
            <a:ext cx="6474" cy="3237"/>
          </a:xfrm>
          <a:custGeom>
            <a:avLst/>
            <a:gdLst>
              <a:gd name="T0" fmla="*/ 0 w 4"/>
              <a:gd name="T1" fmla="*/ 2 h 2"/>
              <a:gd name="T2" fmla="*/ 2 w 4"/>
              <a:gd name="T3" fmla="*/ 0 h 2"/>
              <a:gd name="T4" fmla="*/ 4 w 4"/>
              <a:gd name="T5" fmla="*/ 0 h 2"/>
              <a:gd name="T6" fmla="*/ 0 w 4"/>
              <a:gd name="T7" fmla="*/ 0 h 2"/>
              <a:gd name="T8" fmla="*/ 0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lnTo>
                  <a:pt x="2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61787744-FEB5-4864-99FE-CC126DE7E4F8}"/>
              </a:ext>
            </a:extLst>
          </p:cNvPr>
          <p:cNvSpPr>
            <a:spLocks/>
          </p:cNvSpPr>
          <p:nvPr/>
        </p:nvSpPr>
        <p:spPr bwMode="auto">
          <a:xfrm>
            <a:off x="4059367" y="5670345"/>
            <a:ext cx="3237" cy="4856"/>
          </a:xfrm>
          <a:custGeom>
            <a:avLst/>
            <a:gdLst>
              <a:gd name="T0" fmla="*/ 0 w 2"/>
              <a:gd name="T1" fmla="*/ 3 h 3"/>
              <a:gd name="T2" fmla="*/ 2 w 2"/>
              <a:gd name="T3" fmla="*/ 2 h 3"/>
              <a:gd name="T4" fmla="*/ 0 w 2"/>
              <a:gd name="T5" fmla="*/ 0 h 3"/>
              <a:gd name="T6" fmla="*/ 0 w 2"/>
              <a:gd name="T7" fmla="*/ 2 h 3"/>
              <a:gd name="T8" fmla="*/ 0 w 2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CF96C1C2-55CC-4E31-85EB-F70D59D9FECF}"/>
              </a:ext>
            </a:extLst>
          </p:cNvPr>
          <p:cNvSpPr>
            <a:spLocks/>
          </p:cNvSpPr>
          <p:nvPr/>
        </p:nvSpPr>
        <p:spPr bwMode="auto">
          <a:xfrm>
            <a:off x="4090119" y="5906654"/>
            <a:ext cx="16186" cy="14567"/>
          </a:xfrm>
          <a:custGeom>
            <a:avLst/>
            <a:gdLst>
              <a:gd name="T0" fmla="*/ 8 w 10"/>
              <a:gd name="T1" fmla="*/ 5 h 9"/>
              <a:gd name="T2" fmla="*/ 6 w 10"/>
              <a:gd name="T3" fmla="*/ 2 h 9"/>
              <a:gd name="T4" fmla="*/ 4 w 10"/>
              <a:gd name="T5" fmla="*/ 0 h 9"/>
              <a:gd name="T6" fmla="*/ 2 w 10"/>
              <a:gd name="T7" fmla="*/ 0 h 9"/>
              <a:gd name="T8" fmla="*/ 0 w 10"/>
              <a:gd name="T9" fmla="*/ 0 h 9"/>
              <a:gd name="T10" fmla="*/ 0 w 10"/>
              <a:gd name="T11" fmla="*/ 0 h 9"/>
              <a:gd name="T12" fmla="*/ 2 w 10"/>
              <a:gd name="T13" fmla="*/ 4 h 9"/>
              <a:gd name="T14" fmla="*/ 6 w 10"/>
              <a:gd name="T15" fmla="*/ 5 h 9"/>
              <a:gd name="T16" fmla="*/ 10 w 10"/>
              <a:gd name="T17" fmla="*/ 9 h 9"/>
              <a:gd name="T18" fmla="*/ 8 w 10"/>
              <a:gd name="T1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9">
                <a:moveTo>
                  <a:pt x="8" y="5"/>
                </a:moveTo>
                <a:lnTo>
                  <a:pt x="6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6" y="5"/>
                </a:lnTo>
                <a:lnTo>
                  <a:pt x="10" y="9"/>
                </a:lnTo>
                <a:lnTo>
                  <a:pt x="8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D58F1861-06CA-4C6D-9BAD-5DCC8EF33E06}"/>
              </a:ext>
            </a:extLst>
          </p:cNvPr>
          <p:cNvSpPr>
            <a:spLocks/>
          </p:cNvSpPr>
          <p:nvPr/>
        </p:nvSpPr>
        <p:spPr bwMode="auto">
          <a:xfrm>
            <a:off x="4059367" y="5702716"/>
            <a:ext cx="9711" cy="6474"/>
          </a:xfrm>
          <a:custGeom>
            <a:avLst/>
            <a:gdLst>
              <a:gd name="T0" fmla="*/ 6 w 6"/>
              <a:gd name="T1" fmla="*/ 0 h 4"/>
              <a:gd name="T2" fmla="*/ 4 w 6"/>
              <a:gd name="T3" fmla="*/ 0 h 4"/>
              <a:gd name="T4" fmla="*/ 0 w 6"/>
              <a:gd name="T5" fmla="*/ 2 h 4"/>
              <a:gd name="T6" fmla="*/ 2 w 6"/>
              <a:gd name="T7" fmla="*/ 4 h 4"/>
              <a:gd name="T8" fmla="*/ 6 w 6"/>
              <a:gd name="T9" fmla="*/ 2 h 4"/>
              <a:gd name="T10" fmla="*/ 6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4" y="0"/>
                </a:lnTo>
                <a:lnTo>
                  <a:pt x="0" y="2"/>
                </a:lnTo>
                <a:lnTo>
                  <a:pt x="2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E3DEEF5D-0166-4173-B41E-7FCC6D6700F3}"/>
              </a:ext>
            </a:extLst>
          </p:cNvPr>
          <p:cNvSpPr>
            <a:spLocks/>
          </p:cNvSpPr>
          <p:nvPr/>
        </p:nvSpPr>
        <p:spPr bwMode="auto">
          <a:xfrm>
            <a:off x="4065841" y="5840293"/>
            <a:ext cx="27515" cy="48557"/>
          </a:xfrm>
          <a:custGeom>
            <a:avLst/>
            <a:gdLst>
              <a:gd name="T0" fmla="*/ 8 w 17"/>
              <a:gd name="T1" fmla="*/ 28 h 30"/>
              <a:gd name="T2" fmla="*/ 10 w 17"/>
              <a:gd name="T3" fmla="*/ 26 h 30"/>
              <a:gd name="T4" fmla="*/ 11 w 17"/>
              <a:gd name="T5" fmla="*/ 22 h 30"/>
              <a:gd name="T6" fmla="*/ 11 w 17"/>
              <a:gd name="T7" fmla="*/ 26 h 30"/>
              <a:gd name="T8" fmla="*/ 11 w 17"/>
              <a:gd name="T9" fmla="*/ 30 h 30"/>
              <a:gd name="T10" fmla="*/ 13 w 17"/>
              <a:gd name="T11" fmla="*/ 30 h 30"/>
              <a:gd name="T12" fmla="*/ 17 w 17"/>
              <a:gd name="T13" fmla="*/ 30 h 30"/>
              <a:gd name="T14" fmla="*/ 17 w 17"/>
              <a:gd name="T15" fmla="*/ 24 h 30"/>
              <a:gd name="T16" fmla="*/ 15 w 17"/>
              <a:gd name="T17" fmla="*/ 18 h 30"/>
              <a:gd name="T18" fmla="*/ 15 w 17"/>
              <a:gd name="T19" fmla="*/ 18 h 30"/>
              <a:gd name="T20" fmla="*/ 15 w 17"/>
              <a:gd name="T21" fmla="*/ 13 h 30"/>
              <a:gd name="T22" fmla="*/ 13 w 17"/>
              <a:gd name="T23" fmla="*/ 9 h 30"/>
              <a:gd name="T24" fmla="*/ 11 w 17"/>
              <a:gd name="T25" fmla="*/ 2 h 30"/>
              <a:gd name="T26" fmla="*/ 10 w 17"/>
              <a:gd name="T27" fmla="*/ 0 h 30"/>
              <a:gd name="T28" fmla="*/ 4 w 17"/>
              <a:gd name="T29" fmla="*/ 0 h 30"/>
              <a:gd name="T30" fmla="*/ 2 w 17"/>
              <a:gd name="T31" fmla="*/ 2 h 30"/>
              <a:gd name="T32" fmla="*/ 2 w 17"/>
              <a:gd name="T33" fmla="*/ 5 h 30"/>
              <a:gd name="T34" fmla="*/ 4 w 17"/>
              <a:gd name="T35" fmla="*/ 7 h 30"/>
              <a:gd name="T36" fmla="*/ 4 w 17"/>
              <a:gd name="T37" fmla="*/ 9 h 30"/>
              <a:gd name="T38" fmla="*/ 4 w 17"/>
              <a:gd name="T39" fmla="*/ 11 h 30"/>
              <a:gd name="T40" fmla="*/ 6 w 17"/>
              <a:gd name="T41" fmla="*/ 11 h 30"/>
              <a:gd name="T42" fmla="*/ 8 w 17"/>
              <a:gd name="T43" fmla="*/ 9 h 30"/>
              <a:gd name="T44" fmla="*/ 6 w 17"/>
              <a:gd name="T45" fmla="*/ 11 h 30"/>
              <a:gd name="T46" fmla="*/ 4 w 17"/>
              <a:gd name="T47" fmla="*/ 15 h 30"/>
              <a:gd name="T48" fmla="*/ 0 w 17"/>
              <a:gd name="T49" fmla="*/ 15 h 30"/>
              <a:gd name="T50" fmla="*/ 4 w 17"/>
              <a:gd name="T51" fmla="*/ 20 h 30"/>
              <a:gd name="T52" fmla="*/ 6 w 17"/>
              <a:gd name="T53" fmla="*/ 24 h 30"/>
              <a:gd name="T54" fmla="*/ 8 w 17"/>
              <a:gd name="T55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0">
                <a:moveTo>
                  <a:pt x="8" y="28"/>
                </a:moveTo>
                <a:lnTo>
                  <a:pt x="10" y="26"/>
                </a:lnTo>
                <a:lnTo>
                  <a:pt x="11" y="22"/>
                </a:lnTo>
                <a:lnTo>
                  <a:pt x="11" y="26"/>
                </a:lnTo>
                <a:lnTo>
                  <a:pt x="11" y="30"/>
                </a:lnTo>
                <a:lnTo>
                  <a:pt x="13" y="30"/>
                </a:lnTo>
                <a:lnTo>
                  <a:pt x="17" y="30"/>
                </a:lnTo>
                <a:lnTo>
                  <a:pt x="17" y="24"/>
                </a:lnTo>
                <a:lnTo>
                  <a:pt x="15" y="18"/>
                </a:lnTo>
                <a:lnTo>
                  <a:pt x="15" y="18"/>
                </a:lnTo>
                <a:lnTo>
                  <a:pt x="15" y="13"/>
                </a:lnTo>
                <a:lnTo>
                  <a:pt x="13" y="9"/>
                </a:lnTo>
                <a:lnTo>
                  <a:pt x="11" y="2"/>
                </a:lnTo>
                <a:lnTo>
                  <a:pt x="10" y="0"/>
                </a:lnTo>
                <a:lnTo>
                  <a:pt x="4" y="0"/>
                </a:lnTo>
                <a:lnTo>
                  <a:pt x="2" y="2"/>
                </a:lnTo>
                <a:lnTo>
                  <a:pt x="2" y="5"/>
                </a:lnTo>
                <a:lnTo>
                  <a:pt x="4" y="7"/>
                </a:lnTo>
                <a:lnTo>
                  <a:pt x="4" y="9"/>
                </a:lnTo>
                <a:lnTo>
                  <a:pt x="4" y="11"/>
                </a:lnTo>
                <a:lnTo>
                  <a:pt x="6" y="11"/>
                </a:lnTo>
                <a:lnTo>
                  <a:pt x="8" y="9"/>
                </a:lnTo>
                <a:lnTo>
                  <a:pt x="6" y="11"/>
                </a:lnTo>
                <a:lnTo>
                  <a:pt x="4" y="15"/>
                </a:lnTo>
                <a:lnTo>
                  <a:pt x="0" y="15"/>
                </a:lnTo>
                <a:lnTo>
                  <a:pt x="4" y="20"/>
                </a:lnTo>
                <a:lnTo>
                  <a:pt x="6" y="24"/>
                </a:lnTo>
                <a:lnTo>
                  <a:pt x="8" y="2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79F01526-561D-4D78-8CC0-3373681318CF}"/>
              </a:ext>
            </a:extLst>
          </p:cNvPr>
          <p:cNvSpPr>
            <a:spLocks/>
          </p:cNvSpPr>
          <p:nvPr/>
        </p:nvSpPr>
        <p:spPr bwMode="auto">
          <a:xfrm>
            <a:off x="4090119" y="5914747"/>
            <a:ext cx="12948" cy="16186"/>
          </a:xfrm>
          <a:custGeom>
            <a:avLst/>
            <a:gdLst>
              <a:gd name="T0" fmla="*/ 2 w 8"/>
              <a:gd name="T1" fmla="*/ 0 h 10"/>
              <a:gd name="T2" fmla="*/ 0 w 8"/>
              <a:gd name="T3" fmla="*/ 0 h 10"/>
              <a:gd name="T4" fmla="*/ 0 w 8"/>
              <a:gd name="T5" fmla="*/ 4 h 10"/>
              <a:gd name="T6" fmla="*/ 4 w 8"/>
              <a:gd name="T7" fmla="*/ 10 h 10"/>
              <a:gd name="T8" fmla="*/ 8 w 8"/>
              <a:gd name="T9" fmla="*/ 10 h 10"/>
              <a:gd name="T10" fmla="*/ 8 w 8"/>
              <a:gd name="T11" fmla="*/ 8 h 10"/>
              <a:gd name="T12" fmla="*/ 6 w 8"/>
              <a:gd name="T13" fmla="*/ 2 h 10"/>
              <a:gd name="T14" fmla="*/ 2 w 8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10">
                <a:moveTo>
                  <a:pt x="2" y="0"/>
                </a:moveTo>
                <a:lnTo>
                  <a:pt x="0" y="0"/>
                </a:lnTo>
                <a:lnTo>
                  <a:pt x="0" y="4"/>
                </a:lnTo>
                <a:lnTo>
                  <a:pt x="4" y="10"/>
                </a:lnTo>
                <a:lnTo>
                  <a:pt x="8" y="10"/>
                </a:lnTo>
                <a:lnTo>
                  <a:pt x="8" y="8"/>
                </a:lnTo>
                <a:lnTo>
                  <a:pt x="6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1E403948-F868-4E35-9BFF-53F51750AB5D}"/>
              </a:ext>
            </a:extLst>
          </p:cNvPr>
          <p:cNvSpPr>
            <a:spLocks/>
          </p:cNvSpPr>
          <p:nvPr/>
        </p:nvSpPr>
        <p:spPr bwMode="auto">
          <a:xfrm>
            <a:off x="4069078" y="5723757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E25B6717-48A8-4873-9623-B7AC2D69A935}"/>
              </a:ext>
            </a:extLst>
          </p:cNvPr>
          <p:cNvSpPr>
            <a:spLocks/>
          </p:cNvSpPr>
          <p:nvPr/>
        </p:nvSpPr>
        <p:spPr bwMode="auto">
          <a:xfrm>
            <a:off x="4051274" y="5723757"/>
            <a:ext cx="6474" cy="6474"/>
          </a:xfrm>
          <a:custGeom>
            <a:avLst/>
            <a:gdLst>
              <a:gd name="T0" fmla="*/ 2 w 4"/>
              <a:gd name="T1" fmla="*/ 4 h 4"/>
              <a:gd name="T2" fmla="*/ 4 w 4"/>
              <a:gd name="T3" fmla="*/ 4 h 4"/>
              <a:gd name="T4" fmla="*/ 2 w 4"/>
              <a:gd name="T5" fmla="*/ 0 h 4"/>
              <a:gd name="T6" fmla="*/ 0 w 4"/>
              <a:gd name="T7" fmla="*/ 2 h 4"/>
              <a:gd name="T8" fmla="*/ 2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4" y="4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CB97BC58-1CB9-417E-8904-4DE4794F1945}"/>
              </a:ext>
            </a:extLst>
          </p:cNvPr>
          <p:cNvSpPr>
            <a:spLocks/>
          </p:cNvSpPr>
          <p:nvPr/>
        </p:nvSpPr>
        <p:spPr bwMode="auto">
          <a:xfrm>
            <a:off x="4051274" y="5684912"/>
            <a:ext cx="8093" cy="6474"/>
          </a:xfrm>
          <a:custGeom>
            <a:avLst/>
            <a:gdLst>
              <a:gd name="T0" fmla="*/ 5 w 5"/>
              <a:gd name="T1" fmla="*/ 2 h 4"/>
              <a:gd name="T2" fmla="*/ 4 w 5"/>
              <a:gd name="T3" fmla="*/ 0 h 4"/>
              <a:gd name="T4" fmla="*/ 0 w 5"/>
              <a:gd name="T5" fmla="*/ 0 h 4"/>
              <a:gd name="T6" fmla="*/ 2 w 5"/>
              <a:gd name="T7" fmla="*/ 2 h 4"/>
              <a:gd name="T8" fmla="*/ 2 w 5"/>
              <a:gd name="T9" fmla="*/ 4 h 4"/>
              <a:gd name="T10" fmla="*/ 4 w 5"/>
              <a:gd name="T11" fmla="*/ 4 h 4"/>
              <a:gd name="T12" fmla="*/ 5 w 5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5" y="2"/>
                </a:moveTo>
                <a:lnTo>
                  <a:pt x="4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4" y="4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31BF6DA5-1474-43EB-A9FF-9C396BD58CCF}"/>
              </a:ext>
            </a:extLst>
          </p:cNvPr>
          <p:cNvSpPr>
            <a:spLocks/>
          </p:cNvSpPr>
          <p:nvPr/>
        </p:nvSpPr>
        <p:spPr bwMode="auto">
          <a:xfrm>
            <a:off x="4038325" y="5657397"/>
            <a:ext cx="9711" cy="3237"/>
          </a:xfrm>
          <a:custGeom>
            <a:avLst/>
            <a:gdLst>
              <a:gd name="T0" fmla="*/ 0 w 6"/>
              <a:gd name="T1" fmla="*/ 0 h 2"/>
              <a:gd name="T2" fmla="*/ 2 w 6"/>
              <a:gd name="T3" fmla="*/ 2 h 2"/>
              <a:gd name="T4" fmla="*/ 6 w 6"/>
              <a:gd name="T5" fmla="*/ 0 h 2"/>
              <a:gd name="T6" fmla="*/ 4 w 6"/>
              <a:gd name="T7" fmla="*/ 0 h 2"/>
              <a:gd name="T8" fmla="*/ 2 w 6"/>
              <a:gd name="T9" fmla="*/ 0 h 2"/>
              <a:gd name="T10" fmla="*/ 0 w 6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0" y="0"/>
                </a:moveTo>
                <a:lnTo>
                  <a:pt x="2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B6879B6C-C8C7-40C1-B12D-9E5D9B67B849}"/>
              </a:ext>
            </a:extLst>
          </p:cNvPr>
          <p:cNvSpPr>
            <a:spLocks/>
          </p:cNvSpPr>
          <p:nvPr/>
        </p:nvSpPr>
        <p:spPr bwMode="auto">
          <a:xfrm>
            <a:off x="4057748" y="5660634"/>
            <a:ext cx="8093" cy="6474"/>
          </a:xfrm>
          <a:custGeom>
            <a:avLst/>
            <a:gdLst>
              <a:gd name="T0" fmla="*/ 0 w 5"/>
              <a:gd name="T1" fmla="*/ 2 h 4"/>
              <a:gd name="T2" fmla="*/ 1 w 5"/>
              <a:gd name="T3" fmla="*/ 4 h 4"/>
              <a:gd name="T4" fmla="*/ 5 w 5"/>
              <a:gd name="T5" fmla="*/ 0 h 4"/>
              <a:gd name="T6" fmla="*/ 0 w 5"/>
              <a:gd name="T7" fmla="*/ 0 h 4"/>
              <a:gd name="T8" fmla="*/ 0 w 5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0" y="2"/>
                </a:moveTo>
                <a:lnTo>
                  <a:pt x="1" y="4"/>
                </a:lnTo>
                <a:lnTo>
                  <a:pt x="5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F6C11A3A-FFAD-4C4A-B71D-F657B246492F}"/>
              </a:ext>
            </a:extLst>
          </p:cNvPr>
          <p:cNvSpPr>
            <a:spLocks/>
          </p:cNvSpPr>
          <p:nvPr/>
        </p:nvSpPr>
        <p:spPr bwMode="auto">
          <a:xfrm>
            <a:off x="4035088" y="5694624"/>
            <a:ext cx="9711" cy="4856"/>
          </a:xfrm>
          <a:custGeom>
            <a:avLst/>
            <a:gdLst>
              <a:gd name="T0" fmla="*/ 0 w 6"/>
              <a:gd name="T1" fmla="*/ 2 h 3"/>
              <a:gd name="T2" fmla="*/ 4 w 6"/>
              <a:gd name="T3" fmla="*/ 3 h 3"/>
              <a:gd name="T4" fmla="*/ 6 w 6"/>
              <a:gd name="T5" fmla="*/ 2 h 3"/>
              <a:gd name="T6" fmla="*/ 4 w 6"/>
              <a:gd name="T7" fmla="*/ 0 h 3"/>
              <a:gd name="T8" fmla="*/ 0 w 6"/>
              <a:gd name="T9" fmla="*/ 0 h 3"/>
              <a:gd name="T10" fmla="*/ 0 w 6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0" y="2"/>
                </a:moveTo>
                <a:lnTo>
                  <a:pt x="4" y="3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256D1645-928A-4F0D-8B56-72D67C0DFD56}"/>
              </a:ext>
            </a:extLst>
          </p:cNvPr>
          <p:cNvSpPr>
            <a:spLocks/>
          </p:cNvSpPr>
          <p:nvPr/>
        </p:nvSpPr>
        <p:spPr bwMode="auto">
          <a:xfrm>
            <a:off x="4044800" y="5688149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4 h 4"/>
              <a:gd name="T4" fmla="*/ 4 w 4"/>
              <a:gd name="T5" fmla="*/ 2 h 4"/>
              <a:gd name="T6" fmla="*/ 2 w 4"/>
              <a:gd name="T7" fmla="*/ 0 h 4"/>
              <a:gd name="T8" fmla="*/ 0 w 4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6FC4423E-5432-4AAD-A801-97B7674992E1}"/>
              </a:ext>
            </a:extLst>
          </p:cNvPr>
          <p:cNvSpPr>
            <a:spLocks/>
          </p:cNvSpPr>
          <p:nvPr/>
        </p:nvSpPr>
        <p:spPr bwMode="auto">
          <a:xfrm>
            <a:off x="4065841" y="5663871"/>
            <a:ext cx="6474" cy="9711"/>
          </a:xfrm>
          <a:custGeom>
            <a:avLst/>
            <a:gdLst>
              <a:gd name="T0" fmla="*/ 0 w 4"/>
              <a:gd name="T1" fmla="*/ 2 h 6"/>
              <a:gd name="T2" fmla="*/ 2 w 4"/>
              <a:gd name="T3" fmla="*/ 4 h 6"/>
              <a:gd name="T4" fmla="*/ 2 w 4"/>
              <a:gd name="T5" fmla="*/ 6 h 6"/>
              <a:gd name="T6" fmla="*/ 4 w 4"/>
              <a:gd name="T7" fmla="*/ 4 h 6"/>
              <a:gd name="T8" fmla="*/ 4 w 4"/>
              <a:gd name="T9" fmla="*/ 0 h 6"/>
              <a:gd name="T10" fmla="*/ 2 w 4"/>
              <a:gd name="T11" fmla="*/ 0 h 6"/>
              <a:gd name="T12" fmla="*/ 0 w 4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0" y="2"/>
                </a:moveTo>
                <a:lnTo>
                  <a:pt x="2" y="4"/>
                </a:lnTo>
                <a:lnTo>
                  <a:pt x="2" y="6"/>
                </a:lnTo>
                <a:lnTo>
                  <a:pt x="4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DCD0E572-6437-43AE-A968-18F056363D71}"/>
              </a:ext>
            </a:extLst>
          </p:cNvPr>
          <p:cNvSpPr>
            <a:spLocks/>
          </p:cNvSpPr>
          <p:nvPr/>
        </p:nvSpPr>
        <p:spPr bwMode="auto">
          <a:xfrm>
            <a:off x="4062604" y="5681675"/>
            <a:ext cx="6474" cy="6474"/>
          </a:xfrm>
          <a:custGeom>
            <a:avLst/>
            <a:gdLst>
              <a:gd name="T0" fmla="*/ 4 w 4"/>
              <a:gd name="T1" fmla="*/ 4 h 4"/>
              <a:gd name="T2" fmla="*/ 4 w 4"/>
              <a:gd name="T3" fmla="*/ 0 h 4"/>
              <a:gd name="T4" fmla="*/ 0 w 4"/>
              <a:gd name="T5" fmla="*/ 2 h 4"/>
              <a:gd name="T6" fmla="*/ 4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4" y="0"/>
                </a:lnTo>
                <a:lnTo>
                  <a:pt x="0" y="2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7C9E7BD8-1529-4AF4-85CD-502BE24DE5C7}"/>
              </a:ext>
            </a:extLst>
          </p:cNvPr>
          <p:cNvSpPr>
            <a:spLocks/>
          </p:cNvSpPr>
          <p:nvPr/>
        </p:nvSpPr>
        <p:spPr bwMode="auto">
          <a:xfrm>
            <a:off x="4059367" y="5718902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0 h 2"/>
              <a:gd name="T4" fmla="*/ 4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0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FFFE934A-8E94-4E56-BDC1-3BC07EAEF6A3}"/>
              </a:ext>
            </a:extLst>
          </p:cNvPr>
          <p:cNvSpPr>
            <a:spLocks/>
          </p:cNvSpPr>
          <p:nvPr/>
        </p:nvSpPr>
        <p:spPr bwMode="auto">
          <a:xfrm>
            <a:off x="4059367" y="5806304"/>
            <a:ext cx="24278" cy="30753"/>
          </a:xfrm>
          <a:custGeom>
            <a:avLst/>
            <a:gdLst>
              <a:gd name="T0" fmla="*/ 8 w 15"/>
              <a:gd name="T1" fmla="*/ 19 h 19"/>
              <a:gd name="T2" fmla="*/ 12 w 15"/>
              <a:gd name="T3" fmla="*/ 17 h 19"/>
              <a:gd name="T4" fmla="*/ 15 w 15"/>
              <a:gd name="T5" fmla="*/ 19 h 19"/>
              <a:gd name="T6" fmla="*/ 14 w 15"/>
              <a:gd name="T7" fmla="*/ 13 h 19"/>
              <a:gd name="T8" fmla="*/ 10 w 15"/>
              <a:gd name="T9" fmla="*/ 9 h 19"/>
              <a:gd name="T10" fmla="*/ 10 w 15"/>
              <a:gd name="T11" fmla="*/ 6 h 19"/>
              <a:gd name="T12" fmla="*/ 8 w 15"/>
              <a:gd name="T13" fmla="*/ 6 h 19"/>
              <a:gd name="T14" fmla="*/ 6 w 15"/>
              <a:gd name="T15" fmla="*/ 0 h 19"/>
              <a:gd name="T16" fmla="*/ 4 w 15"/>
              <a:gd name="T17" fmla="*/ 2 h 19"/>
              <a:gd name="T18" fmla="*/ 0 w 15"/>
              <a:gd name="T19" fmla="*/ 2 h 19"/>
              <a:gd name="T20" fmla="*/ 0 w 15"/>
              <a:gd name="T21" fmla="*/ 4 h 19"/>
              <a:gd name="T22" fmla="*/ 2 w 15"/>
              <a:gd name="T23" fmla="*/ 6 h 19"/>
              <a:gd name="T24" fmla="*/ 8 w 15"/>
              <a:gd name="T25" fmla="*/ 13 h 19"/>
              <a:gd name="T26" fmla="*/ 8 w 15"/>
              <a:gd name="T27" fmla="*/ 11 h 19"/>
              <a:gd name="T28" fmla="*/ 10 w 15"/>
              <a:gd name="T29" fmla="*/ 13 h 19"/>
              <a:gd name="T30" fmla="*/ 8 w 15"/>
              <a:gd name="T31" fmla="*/ 15 h 19"/>
              <a:gd name="T32" fmla="*/ 8 w 15"/>
              <a:gd name="T3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19">
                <a:moveTo>
                  <a:pt x="8" y="19"/>
                </a:moveTo>
                <a:lnTo>
                  <a:pt x="12" y="17"/>
                </a:lnTo>
                <a:lnTo>
                  <a:pt x="15" y="19"/>
                </a:lnTo>
                <a:lnTo>
                  <a:pt x="14" y="13"/>
                </a:lnTo>
                <a:lnTo>
                  <a:pt x="10" y="9"/>
                </a:lnTo>
                <a:lnTo>
                  <a:pt x="10" y="6"/>
                </a:lnTo>
                <a:lnTo>
                  <a:pt x="8" y="6"/>
                </a:lnTo>
                <a:lnTo>
                  <a:pt x="6" y="0"/>
                </a:lnTo>
                <a:lnTo>
                  <a:pt x="4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8" y="13"/>
                </a:lnTo>
                <a:lnTo>
                  <a:pt x="8" y="11"/>
                </a:lnTo>
                <a:lnTo>
                  <a:pt x="10" y="13"/>
                </a:lnTo>
                <a:lnTo>
                  <a:pt x="8" y="15"/>
                </a:lnTo>
                <a:lnTo>
                  <a:pt x="8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E5004805-FCD5-400B-A2CC-A95A55F45035}"/>
              </a:ext>
            </a:extLst>
          </p:cNvPr>
          <p:cNvSpPr>
            <a:spLocks/>
          </p:cNvSpPr>
          <p:nvPr/>
        </p:nvSpPr>
        <p:spPr bwMode="auto">
          <a:xfrm>
            <a:off x="4051274" y="5816015"/>
            <a:ext cx="17804" cy="27515"/>
          </a:xfrm>
          <a:custGeom>
            <a:avLst/>
            <a:gdLst>
              <a:gd name="T0" fmla="*/ 2 w 11"/>
              <a:gd name="T1" fmla="*/ 0 h 17"/>
              <a:gd name="T2" fmla="*/ 0 w 11"/>
              <a:gd name="T3" fmla="*/ 0 h 17"/>
              <a:gd name="T4" fmla="*/ 0 w 11"/>
              <a:gd name="T5" fmla="*/ 2 h 17"/>
              <a:gd name="T6" fmla="*/ 2 w 11"/>
              <a:gd name="T7" fmla="*/ 5 h 17"/>
              <a:gd name="T8" fmla="*/ 4 w 11"/>
              <a:gd name="T9" fmla="*/ 7 h 17"/>
              <a:gd name="T10" fmla="*/ 5 w 11"/>
              <a:gd name="T11" fmla="*/ 9 h 17"/>
              <a:gd name="T12" fmla="*/ 5 w 11"/>
              <a:gd name="T13" fmla="*/ 9 h 17"/>
              <a:gd name="T14" fmla="*/ 7 w 11"/>
              <a:gd name="T15" fmla="*/ 15 h 17"/>
              <a:gd name="T16" fmla="*/ 9 w 11"/>
              <a:gd name="T17" fmla="*/ 17 h 17"/>
              <a:gd name="T18" fmla="*/ 11 w 11"/>
              <a:gd name="T19" fmla="*/ 15 h 17"/>
              <a:gd name="T20" fmla="*/ 11 w 11"/>
              <a:gd name="T21" fmla="*/ 11 h 17"/>
              <a:gd name="T22" fmla="*/ 9 w 11"/>
              <a:gd name="T23" fmla="*/ 7 h 17"/>
              <a:gd name="T24" fmla="*/ 4 w 11"/>
              <a:gd name="T25" fmla="*/ 0 h 17"/>
              <a:gd name="T26" fmla="*/ 2 w 11"/>
              <a:gd name="T2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" h="17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5" y="9"/>
                </a:lnTo>
                <a:lnTo>
                  <a:pt x="7" y="15"/>
                </a:lnTo>
                <a:lnTo>
                  <a:pt x="9" y="17"/>
                </a:lnTo>
                <a:lnTo>
                  <a:pt x="11" y="15"/>
                </a:lnTo>
                <a:lnTo>
                  <a:pt x="11" y="11"/>
                </a:lnTo>
                <a:lnTo>
                  <a:pt x="9" y="7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741D8F23-FA7C-4A49-B61C-26B0C1755810}"/>
              </a:ext>
            </a:extLst>
          </p:cNvPr>
          <p:cNvSpPr>
            <a:spLocks/>
          </p:cNvSpPr>
          <p:nvPr/>
        </p:nvSpPr>
        <p:spPr bwMode="auto">
          <a:xfrm>
            <a:off x="4083645" y="5909891"/>
            <a:ext cx="3237" cy="8093"/>
          </a:xfrm>
          <a:custGeom>
            <a:avLst/>
            <a:gdLst>
              <a:gd name="T0" fmla="*/ 2 w 2"/>
              <a:gd name="T1" fmla="*/ 5 h 5"/>
              <a:gd name="T2" fmla="*/ 2 w 2"/>
              <a:gd name="T3" fmla="*/ 2 h 5"/>
              <a:gd name="T4" fmla="*/ 2 w 2"/>
              <a:gd name="T5" fmla="*/ 0 h 5"/>
              <a:gd name="T6" fmla="*/ 0 w 2"/>
              <a:gd name="T7" fmla="*/ 2 h 5"/>
              <a:gd name="T8" fmla="*/ 2 w 2"/>
              <a:gd name="T9" fmla="*/ 5 h 5"/>
              <a:gd name="T10" fmla="*/ 2 w 2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958DF014-806E-4561-859C-6919C7AC7FC5}"/>
              </a:ext>
            </a:extLst>
          </p:cNvPr>
          <p:cNvSpPr>
            <a:spLocks/>
          </p:cNvSpPr>
          <p:nvPr/>
        </p:nvSpPr>
        <p:spPr bwMode="auto">
          <a:xfrm>
            <a:off x="4130583" y="6021571"/>
            <a:ext cx="3237" cy="3237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AE4603EA-EC28-4F7E-91A5-B5513295BF9A}"/>
              </a:ext>
            </a:extLst>
          </p:cNvPr>
          <p:cNvSpPr>
            <a:spLocks/>
          </p:cNvSpPr>
          <p:nvPr/>
        </p:nvSpPr>
        <p:spPr bwMode="auto">
          <a:xfrm>
            <a:off x="4114397" y="5948736"/>
            <a:ext cx="12948" cy="14567"/>
          </a:xfrm>
          <a:custGeom>
            <a:avLst/>
            <a:gdLst>
              <a:gd name="T0" fmla="*/ 4 w 8"/>
              <a:gd name="T1" fmla="*/ 4 h 9"/>
              <a:gd name="T2" fmla="*/ 2 w 8"/>
              <a:gd name="T3" fmla="*/ 0 h 9"/>
              <a:gd name="T4" fmla="*/ 0 w 8"/>
              <a:gd name="T5" fmla="*/ 0 h 9"/>
              <a:gd name="T6" fmla="*/ 0 w 8"/>
              <a:gd name="T7" fmla="*/ 4 h 9"/>
              <a:gd name="T8" fmla="*/ 2 w 8"/>
              <a:gd name="T9" fmla="*/ 8 h 9"/>
              <a:gd name="T10" fmla="*/ 6 w 8"/>
              <a:gd name="T11" fmla="*/ 9 h 9"/>
              <a:gd name="T12" fmla="*/ 8 w 8"/>
              <a:gd name="T13" fmla="*/ 8 h 9"/>
              <a:gd name="T14" fmla="*/ 6 w 8"/>
              <a:gd name="T15" fmla="*/ 6 h 9"/>
              <a:gd name="T16" fmla="*/ 4 w 8"/>
              <a:gd name="T17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9">
                <a:moveTo>
                  <a:pt x="4" y="4"/>
                </a:moveTo>
                <a:lnTo>
                  <a:pt x="2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9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B67F1687-FA41-4F11-8505-F145BBAC8AC3}"/>
              </a:ext>
            </a:extLst>
          </p:cNvPr>
          <p:cNvSpPr>
            <a:spLocks/>
          </p:cNvSpPr>
          <p:nvPr/>
        </p:nvSpPr>
        <p:spPr bwMode="auto">
          <a:xfrm>
            <a:off x="4145150" y="6021571"/>
            <a:ext cx="43701" cy="27515"/>
          </a:xfrm>
          <a:custGeom>
            <a:avLst/>
            <a:gdLst>
              <a:gd name="T0" fmla="*/ 27 w 27"/>
              <a:gd name="T1" fmla="*/ 9 h 17"/>
              <a:gd name="T2" fmla="*/ 27 w 27"/>
              <a:gd name="T3" fmla="*/ 8 h 17"/>
              <a:gd name="T4" fmla="*/ 23 w 27"/>
              <a:gd name="T5" fmla="*/ 6 h 17"/>
              <a:gd name="T6" fmla="*/ 21 w 27"/>
              <a:gd name="T7" fmla="*/ 8 h 17"/>
              <a:gd name="T8" fmla="*/ 19 w 27"/>
              <a:gd name="T9" fmla="*/ 6 h 17"/>
              <a:gd name="T10" fmla="*/ 17 w 27"/>
              <a:gd name="T11" fmla="*/ 4 h 17"/>
              <a:gd name="T12" fmla="*/ 13 w 27"/>
              <a:gd name="T13" fmla="*/ 2 h 17"/>
              <a:gd name="T14" fmla="*/ 10 w 27"/>
              <a:gd name="T15" fmla="*/ 2 h 17"/>
              <a:gd name="T16" fmla="*/ 6 w 27"/>
              <a:gd name="T17" fmla="*/ 2 h 17"/>
              <a:gd name="T18" fmla="*/ 4 w 27"/>
              <a:gd name="T19" fmla="*/ 2 h 17"/>
              <a:gd name="T20" fmla="*/ 2 w 27"/>
              <a:gd name="T21" fmla="*/ 0 h 17"/>
              <a:gd name="T22" fmla="*/ 0 w 27"/>
              <a:gd name="T23" fmla="*/ 0 h 17"/>
              <a:gd name="T24" fmla="*/ 0 w 27"/>
              <a:gd name="T25" fmla="*/ 2 h 17"/>
              <a:gd name="T26" fmla="*/ 0 w 27"/>
              <a:gd name="T27" fmla="*/ 4 h 17"/>
              <a:gd name="T28" fmla="*/ 2 w 27"/>
              <a:gd name="T29" fmla="*/ 6 h 17"/>
              <a:gd name="T30" fmla="*/ 4 w 27"/>
              <a:gd name="T31" fmla="*/ 8 h 17"/>
              <a:gd name="T32" fmla="*/ 8 w 27"/>
              <a:gd name="T33" fmla="*/ 9 h 17"/>
              <a:gd name="T34" fmla="*/ 10 w 27"/>
              <a:gd name="T35" fmla="*/ 13 h 17"/>
              <a:gd name="T36" fmla="*/ 13 w 27"/>
              <a:gd name="T37" fmla="*/ 13 h 17"/>
              <a:gd name="T38" fmla="*/ 17 w 27"/>
              <a:gd name="T39" fmla="*/ 13 h 17"/>
              <a:gd name="T40" fmla="*/ 19 w 27"/>
              <a:gd name="T41" fmla="*/ 13 h 17"/>
              <a:gd name="T42" fmla="*/ 19 w 27"/>
              <a:gd name="T43" fmla="*/ 15 h 17"/>
              <a:gd name="T44" fmla="*/ 21 w 27"/>
              <a:gd name="T45" fmla="*/ 17 h 17"/>
              <a:gd name="T46" fmla="*/ 23 w 27"/>
              <a:gd name="T47" fmla="*/ 17 h 17"/>
              <a:gd name="T48" fmla="*/ 23 w 27"/>
              <a:gd name="T49" fmla="*/ 15 h 17"/>
              <a:gd name="T50" fmla="*/ 25 w 27"/>
              <a:gd name="T51" fmla="*/ 13 h 17"/>
              <a:gd name="T52" fmla="*/ 25 w 27"/>
              <a:gd name="T53" fmla="*/ 11 h 17"/>
              <a:gd name="T54" fmla="*/ 23 w 27"/>
              <a:gd name="T55" fmla="*/ 9 h 17"/>
              <a:gd name="T56" fmla="*/ 25 w 27"/>
              <a:gd name="T57" fmla="*/ 9 h 17"/>
              <a:gd name="T58" fmla="*/ 27 w 27"/>
              <a:gd name="T59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" h="17">
                <a:moveTo>
                  <a:pt x="27" y="9"/>
                </a:moveTo>
                <a:lnTo>
                  <a:pt x="27" y="8"/>
                </a:lnTo>
                <a:lnTo>
                  <a:pt x="23" y="6"/>
                </a:lnTo>
                <a:lnTo>
                  <a:pt x="21" y="8"/>
                </a:lnTo>
                <a:lnTo>
                  <a:pt x="19" y="6"/>
                </a:lnTo>
                <a:lnTo>
                  <a:pt x="17" y="4"/>
                </a:lnTo>
                <a:lnTo>
                  <a:pt x="13" y="2"/>
                </a:lnTo>
                <a:lnTo>
                  <a:pt x="10" y="2"/>
                </a:lnTo>
                <a:lnTo>
                  <a:pt x="6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8" y="9"/>
                </a:lnTo>
                <a:lnTo>
                  <a:pt x="10" y="13"/>
                </a:lnTo>
                <a:lnTo>
                  <a:pt x="13" y="13"/>
                </a:lnTo>
                <a:lnTo>
                  <a:pt x="17" y="13"/>
                </a:lnTo>
                <a:lnTo>
                  <a:pt x="19" y="13"/>
                </a:lnTo>
                <a:lnTo>
                  <a:pt x="19" y="15"/>
                </a:lnTo>
                <a:lnTo>
                  <a:pt x="21" y="17"/>
                </a:lnTo>
                <a:lnTo>
                  <a:pt x="23" y="17"/>
                </a:lnTo>
                <a:lnTo>
                  <a:pt x="23" y="15"/>
                </a:lnTo>
                <a:lnTo>
                  <a:pt x="25" y="13"/>
                </a:lnTo>
                <a:lnTo>
                  <a:pt x="25" y="11"/>
                </a:lnTo>
                <a:lnTo>
                  <a:pt x="23" y="9"/>
                </a:lnTo>
                <a:lnTo>
                  <a:pt x="25" y="9"/>
                </a:lnTo>
                <a:lnTo>
                  <a:pt x="27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F227A08E-6285-4B38-B916-71D8A6FD3350}"/>
              </a:ext>
            </a:extLst>
          </p:cNvPr>
          <p:cNvSpPr>
            <a:spLocks/>
          </p:cNvSpPr>
          <p:nvPr/>
        </p:nvSpPr>
        <p:spPr bwMode="auto">
          <a:xfrm>
            <a:off x="4120872" y="5963303"/>
            <a:ext cx="6474" cy="6474"/>
          </a:xfrm>
          <a:custGeom>
            <a:avLst/>
            <a:gdLst>
              <a:gd name="T0" fmla="*/ 4 w 4"/>
              <a:gd name="T1" fmla="*/ 4 h 4"/>
              <a:gd name="T2" fmla="*/ 2 w 4"/>
              <a:gd name="T3" fmla="*/ 2 h 4"/>
              <a:gd name="T4" fmla="*/ 0 w 4"/>
              <a:gd name="T5" fmla="*/ 0 h 4"/>
              <a:gd name="T6" fmla="*/ 0 w 4"/>
              <a:gd name="T7" fmla="*/ 2 h 4"/>
              <a:gd name="T8" fmla="*/ 2 w 4"/>
              <a:gd name="T9" fmla="*/ 4 h 4"/>
              <a:gd name="T10" fmla="*/ 4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4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D379B290-4EE3-4036-B73F-397D93B6D7C7}"/>
              </a:ext>
            </a:extLst>
          </p:cNvPr>
          <p:cNvSpPr>
            <a:spLocks/>
          </p:cNvSpPr>
          <p:nvPr/>
        </p:nvSpPr>
        <p:spPr bwMode="auto">
          <a:xfrm>
            <a:off x="4166191" y="6042612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2 h 4"/>
              <a:gd name="T4" fmla="*/ 2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2"/>
                </a:ln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30E8E5B0-878F-470C-848E-4762695AD568}"/>
              </a:ext>
            </a:extLst>
          </p:cNvPr>
          <p:cNvSpPr>
            <a:spLocks/>
          </p:cNvSpPr>
          <p:nvPr/>
        </p:nvSpPr>
        <p:spPr bwMode="auto">
          <a:xfrm>
            <a:off x="4114397" y="5997293"/>
            <a:ext cx="46938" cy="24278"/>
          </a:xfrm>
          <a:custGeom>
            <a:avLst/>
            <a:gdLst>
              <a:gd name="T0" fmla="*/ 25 w 29"/>
              <a:gd name="T1" fmla="*/ 15 h 15"/>
              <a:gd name="T2" fmla="*/ 27 w 29"/>
              <a:gd name="T3" fmla="*/ 15 h 15"/>
              <a:gd name="T4" fmla="*/ 29 w 29"/>
              <a:gd name="T5" fmla="*/ 15 h 15"/>
              <a:gd name="T6" fmla="*/ 27 w 29"/>
              <a:gd name="T7" fmla="*/ 13 h 15"/>
              <a:gd name="T8" fmla="*/ 25 w 29"/>
              <a:gd name="T9" fmla="*/ 13 h 15"/>
              <a:gd name="T10" fmla="*/ 23 w 29"/>
              <a:gd name="T11" fmla="*/ 11 h 15"/>
              <a:gd name="T12" fmla="*/ 21 w 29"/>
              <a:gd name="T13" fmla="*/ 9 h 15"/>
              <a:gd name="T14" fmla="*/ 17 w 29"/>
              <a:gd name="T15" fmla="*/ 9 h 15"/>
              <a:gd name="T16" fmla="*/ 15 w 29"/>
              <a:gd name="T17" fmla="*/ 8 h 15"/>
              <a:gd name="T18" fmla="*/ 12 w 29"/>
              <a:gd name="T19" fmla="*/ 6 h 15"/>
              <a:gd name="T20" fmla="*/ 10 w 29"/>
              <a:gd name="T21" fmla="*/ 6 h 15"/>
              <a:gd name="T22" fmla="*/ 6 w 29"/>
              <a:gd name="T23" fmla="*/ 6 h 15"/>
              <a:gd name="T24" fmla="*/ 4 w 29"/>
              <a:gd name="T25" fmla="*/ 0 h 15"/>
              <a:gd name="T26" fmla="*/ 2 w 29"/>
              <a:gd name="T27" fmla="*/ 0 h 15"/>
              <a:gd name="T28" fmla="*/ 0 w 29"/>
              <a:gd name="T29" fmla="*/ 2 h 15"/>
              <a:gd name="T30" fmla="*/ 0 w 29"/>
              <a:gd name="T31" fmla="*/ 4 h 15"/>
              <a:gd name="T32" fmla="*/ 4 w 29"/>
              <a:gd name="T33" fmla="*/ 8 h 15"/>
              <a:gd name="T34" fmla="*/ 6 w 29"/>
              <a:gd name="T35" fmla="*/ 9 h 15"/>
              <a:gd name="T36" fmla="*/ 12 w 29"/>
              <a:gd name="T37" fmla="*/ 11 h 15"/>
              <a:gd name="T38" fmla="*/ 14 w 29"/>
              <a:gd name="T39" fmla="*/ 13 h 15"/>
              <a:gd name="T40" fmla="*/ 15 w 29"/>
              <a:gd name="T41" fmla="*/ 13 h 15"/>
              <a:gd name="T42" fmla="*/ 17 w 29"/>
              <a:gd name="T43" fmla="*/ 13 h 15"/>
              <a:gd name="T44" fmla="*/ 21 w 29"/>
              <a:gd name="T45" fmla="*/ 13 h 15"/>
              <a:gd name="T46" fmla="*/ 25 w 29"/>
              <a:gd name="T4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9" h="15">
                <a:moveTo>
                  <a:pt x="25" y="15"/>
                </a:moveTo>
                <a:lnTo>
                  <a:pt x="27" y="15"/>
                </a:lnTo>
                <a:lnTo>
                  <a:pt x="29" y="15"/>
                </a:lnTo>
                <a:lnTo>
                  <a:pt x="27" y="13"/>
                </a:lnTo>
                <a:lnTo>
                  <a:pt x="25" y="13"/>
                </a:lnTo>
                <a:lnTo>
                  <a:pt x="23" y="11"/>
                </a:lnTo>
                <a:lnTo>
                  <a:pt x="21" y="9"/>
                </a:lnTo>
                <a:lnTo>
                  <a:pt x="17" y="9"/>
                </a:lnTo>
                <a:lnTo>
                  <a:pt x="15" y="8"/>
                </a:lnTo>
                <a:lnTo>
                  <a:pt x="12" y="6"/>
                </a:lnTo>
                <a:lnTo>
                  <a:pt x="10" y="6"/>
                </a:lnTo>
                <a:lnTo>
                  <a:pt x="6" y="6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4" y="8"/>
                </a:lnTo>
                <a:lnTo>
                  <a:pt x="6" y="9"/>
                </a:lnTo>
                <a:lnTo>
                  <a:pt x="12" y="11"/>
                </a:lnTo>
                <a:lnTo>
                  <a:pt x="14" y="13"/>
                </a:lnTo>
                <a:lnTo>
                  <a:pt x="15" y="13"/>
                </a:lnTo>
                <a:lnTo>
                  <a:pt x="17" y="13"/>
                </a:lnTo>
                <a:lnTo>
                  <a:pt x="21" y="13"/>
                </a:lnTo>
                <a:lnTo>
                  <a:pt x="25" y="15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2C9F2807-ED25-4326-9A74-DA8455B41CB9}"/>
              </a:ext>
            </a:extLst>
          </p:cNvPr>
          <p:cNvSpPr>
            <a:spLocks/>
          </p:cNvSpPr>
          <p:nvPr/>
        </p:nvSpPr>
        <p:spPr bwMode="auto">
          <a:xfrm>
            <a:off x="4106305" y="5966540"/>
            <a:ext cx="4856" cy="9711"/>
          </a:xfrm>
          <a:custGeom>
            <a:avLst/>
            <a:gdLst>
              <a:gd name="T0" fmla="*/ 2 w 3"/>
              <a:gd name="T1" fmla="*/ 2 h 6"/>
              <a:gd name="T2" fmla="*/ 2 w 3"/>
              <a:gd name="T3" fmla="*/ 4 h 6"/>
              <a:gd name="T4" fmla="*/ 0 w 3"/>
              <a:gd name="T5" fmla="*/ 6 h 6"/>
              <a:gd name="T6" fmla="*/ 0 w 3"/>
              <a:gd name="T7" fmla="*/ 6 h 6"/>
              <a:gd name="T8" fmla="*/ 2 w 3"/>
              <a:gd name="T9" fmla="*/ 6 h 6"/>
              <a:gd name="T10" fmla="*/ 3 w 3"/>
              <a:gd name="T11" fmla="*/ 2 h 6"/>
              <a:gd name="T12" fmla="*/ 3 w 3"/>
              <a:gd name="T13" fmla="*/ 0 h 6"/>
              <a:gd name="T14" fmla="*/ 2 w 3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6">
                <a:moveTo>
                  <a:pt x="2" y="2"/>
                </a:move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6"/>
                </a:lnTo>
                <a:lnTo>
                  <a:pt x="3" y="2"/>
                </a:lnTo>
                <a:lnTo>
                  <a:pt x="3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C5D13EF1-8AAB-469D-AC1D-1B2C96AD58C9}"/>
              </a:ext>
            </a:extLst>
          </p:cNvPr>
          <p:cNvSpPr>
            <a:spLocks/>
          </p:cNvSpPr>
          <p:nvPr/>
        </p:nvSpPr>
        <p:spPr bwMode="auto">
          <a:xfrm>
            <a:off x="4111160" y="5958448"/>
            <a:ext cx="6474" cy="4856"/>
          </a:xfrm>
          <a:custGeom>
            <a:avLst/>
            <a:gdLst>
              <a:gd name="T0" fmla="*/ 4 w 4"/>
              <a:gd name="T1" fmla="*/ 3 h 3"/>
              <a:gd name="T2" fmla="*/ 4 w 4"/>
              <a:gd name="T3" fmla="*/ 2 h 3"/>
              <a:gd name="T4" fmla="*/ 0 w 4"/>
              <a:gd name="T5" fmla="*/ 0 h 3"/>
              <a:gd name="T6" fmla="*/ 0 w 4"/>
              <a:gd name="T7" fmla="*/ 2 h 3"/>
              <a:gd name="T8" fmla="*/ 4 w 4"/>
              <a:gd name="T9" fmla="*/ 3 h 3"/>
              <a:gd name="T10" fmla="*/ 4 w 4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4" y="3"/>
                </a:moveTo>
                <a:lnTo>
                  <a:pt x="4" y="2"/>
                </a:lnTo>
                <a:lnTo>
                  <a:pt x="0" y="0"/>
                </a:lnTo>
                <a:lnTo>
                  <a:pt x="0" y="2"/>
                </a:lnTo>
                <a:lnTo>
                  <a:pt x="4" y="3"/>
                </a:lnTo>
                <a:lnTo>
                  <a:pt x="4" y="3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FBFCD4C4-BFB7-4DEF-8750-FB3128973477}"/>
              </a:ext>
            </a:extLst>
          </p:cNvPr>
          <p:cNvSpPr>
            <a:spLocks/>
          </p:cNvSpPr>
          <p:nvPr/>
        </p:nvSpPr>
        <p:spPr bwMode="auto">
          <a:xfrm>
            <a:off x="4117635" y="5969778"/>
            <a:ext cx="12948" cy="12948"/>
          </a:xfrm>
          <a:custGeom>
            <a:avLst/>
            <a:gdLst>
              <a:gd name="T0" fmla="*/ 0 w 8"/>
              <a:gd name="T1" fmla="*/ 0 h 8"/>
              <a:gd name="T2" fmla="*/ 2 w 8"/>
              <a:gd name="T3" fmla="*/ 2 h 8"/>
              <a:gd name="T4" fmla="*/ 6 w 8"/>
              <a:gd name="T5" fmla="*/ 8 h 8"/>
              <a:gd name="T6" fmla="*/ 8 w 8"/>
              <a:gd name="T7" fmla="*/ 6 h 8"/>
              <a:gd name="T8" fmla="*/ 8 w 8"/>
              <a:gd name="T9" fmla="*/ 4 h 8"/>
              <a:gd name="T10" fmla="*/ 2 w 8"/>
              <a:gd name="T11" fmla="*/ 0 h 8"/>
              <a:gd name="T12" fmla="*/ 0 w 8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2" y="2"/>
                </a:lnTo>
                <a:lnTo>
                  <a:pt x="6" y="8"/>
                </a:lnTo>
                <a:lnTo>
                  <a:pt x="8" y="6"/>
                </a:lnTo>
                <a:lnTo>
                  <a:pt x="8" y="4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D801ABD2-7C7F-4B80-BC83-45F9162FD30E}"/>
              </a:ext>
            </a:extLst>
          </p:cNvPr>
          <p:cNvSpPr>
            <a:spLocks/>
          </p:cNvSpPr>
          <p:nvPr/>
        </p:nvSpPr>
        <p:spPr bwMode="auto">
          <a:xfrm>
            <a:off x="4117635" y="5982726"/>
            <a:ext cx="19423" cy="11330"/>
          </a:xfrm>
          <a:custGeom>
            <a:avLst/>
            <a:gdLst>
              <a:gd name="T0" fmla="*/ 4 w 12"/>
              <a:gd name="T1" fmla="*/ 2 h 7"/>
              <a:gd name="T2" fmla="*/ 0 w 12"/>
              <a:gd name="T3" fmla="*/ 2 h 7"/>
              <a:gd name="T4" fmla="*/ 2 w 12"/>
              <a:gd name="T5" fmla="*/ 3 h 7"/>
              <a:gd name="T6" fmla="*/ 6 w 12"/>
              <a:gd name="T7" fmla="*/ 2 h 7"/>
              <a:gd name="T8" fmla="*/ 6 w 12"/>
              <a:gd name="T9" fmla="*/ 3 h 7"/>
              <a:gd name="T10" fmla="*/ 8 w 12"/>
              <a:gd name="T11" fmla="*/ 5 h 7"/>
              <a:gd name="T12" fmla="*/ 10 w 12"/>
              <a:gd name="T13" fmla="*/ 7 h 7"/>
              <a:gd name="T14" fmla="*/ 12 w 12"/>
              <a:gd name="T15" fmla="*/ 3 h 7"/>
              <a:gd name="T16" fmla="*/ 10 w 12"/>
              <a:gd name="T17" fmla="*/ 0 h 7"/>
              <a:gd name="T18" fmla="*/ 6 w 12"/>
              <a:gd name="T19" fmla="*/ 2 h 7"/>
              <a:gd name="T20" fmla="*/ 4 w 12"/>
              <a:gd name="T21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7">
                <a:moveTo>
                  <a:pt x="4" y="2"/>
                </a:moveTo>
                <a:lnTo>
                  <a:pt x="0" y="2"/>
                </a:lnTo>
                <a:lnTo>
                  <a:pt x="2" y="3"/>
                </a:lnTo>
                <a:lnTo>
                  <a:pt x="6" y="2"/>
                </a:lnTo>
                <a:lnTo>
                  <a:pt x="6" y="3"/>
                </a:lnTo>
                <a:lnTo>
                  <a:pt x="8" y="5"/>
                </a:lnTo>
                <a:lnTo>
                  <a:pt x="10" y="7"/>
                </a:lnTo>
                <a:lnTo>
                  <a:pt x="12" y="3"/>
                </a:lnTo>
                <a:lnTo>
                  <a:pt x="10" y="0"/>
                </a:lnTo>
                <a:lnTo>
                  <a:pt x="6" y="2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2" name="Freeform 1412">
            <a:extLst>
              <a:ext uri="{FF2B5EF4-FFF2-40B4-BE49-F238E27FC236}">
                <a16:creationId xmlns:a16="http://schemas.microsoft.com/office/drawing/2014/main" id="{6BD8F9AD-320E-402E-949D-9B939493862B}"/>
              </a:ext>
            </a:extLst>
          </p:cNvPr>
          <p:cNvSpPr>
            <a:spLocks/>
          </p:cNvSpPr>
          <p:nvPr/>
        </p:nvSpPr>
        <p:spPr bwMode="auto">
          <a:xfrm>
            <a:off x="4310243" y="6104118"/>
            <a:ext cx="6474" cy="4856"/>
          </a:xfrm>
          <a:custGeom>
            <a:avLst/>
            <a:gdLst>
              <a:gd name="T0" fmla="*/ 0 w 4"/>
              <a:gd name="T1" fmla="*/ 1 h 3"/>
              <a:gd name="T2" fmla="*/ 2 w 4"/>
              <a:gd name="T3" fmla="*/ 3 h 3"/>
              <a:gd name="T4" fmla="*/ 4 w 4"/>
              <a:gd name="T5" fmla="*/ 0 h 3"/>
              <a:gd name="T6" fmla="*/ 2 w 4"/>
              <a:gd name="T7" fmla="*/ 0 h 3"/>
              <a:gd name="T8" fmla="*/ 0 w 4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1"/>
                </a:moveTo>
                <a:lnTo>
                  <a:pt x="2" y="3"/>
                </a:ln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Freeform 1413">
            <a:extLst>
              <a:ext uri="{FF2B5EF4-FFF2-40B4-BE49-F238E27FC236}">
                <a16:creationId xmlns:a16="http://schemas.microsoft.com/office/drawing/2014/main" id="{0FEB2DCB-E362-4333-BE65-0F0973FDCF9A}"/>
              </a:ext>
            </a:extLst>
          </p:cNvPr>
          <p:cNvSpPr>
            <a:spLocks/>
          </p:cNvSpPr>
          <p:nvPr/>
        </p:nvSpPr>
        <p:spPr bwMode="auto">
          <a:xfrm>
            <a:off x="4185614" y="6045849"/>
            <a:ext cx="4855" cy="9711"/>
          </a:xfrm>
          <a:custGeom>
            <a:avLst/>
            <a:gdLst>
              <a:gd name="T0" fmla="*/ 2 w 3"/>
              <a:gd name="T1" fmla="*/ 0 h 6"/>
              <a:gd name="T2" fmla="*/ 0 w 3"/>
              <a:gd name="T3" fmla="*/ 4 h 6"/>
              <a:gd name="T4" fmla="*/ 0 w 3"/>
              <a:gd name="T5" fmla="*/ 6 h 6"/>
              <a:gd name="T6" fmla="*/ 2 w 3"/>
              <a:gd name="T7" fmla="*/ 4 h 6"/>
              <a:gd name="T8" fmla="*/ 3 w 3"/>
              <a:gd name="T9" fmla="*/ 2 h 6"/>
              <a:gd name="T10" fmla="*/ 3 w 3"/>
              <a:gd name="T11" fmla="*/ 2 h 6"/>
              <a:gd name="T12" fmla="*/ 3 w 3"/>
              <a:gd name="T13" fmla="*/ 0 h 6"/>
              <a:gd name="T14" fmla="*/ 2 w 3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6">
                <a:moveTo>
                  <a:pt x="2" y="0"/>
                </a:moveTo>
                <a:lnTo>
                  <a:pt x="0" y="4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3" y="2"/>
                </a:lnTo>
                <a:lnTo>
                  <a:pt x="3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Freeform 1414">
            <a:extLst>
              <a:ext uri="{FF2B5EF4-FFF2-40B4-BE49-F238E27FC236}">
                <a16:creationId xmlns:a16="http://schemas.microsoft.com/office/drawing/2014/main" id="{9BFF4E66-2562-4188-B6FC-7C85BD3D496C}"/>
              </a:ext>
            </a:extLst>
          </p:cNvPr>
          <p:cNvSpPr>
            <a:spLocks/>
          </p:cNvSpPr>
          <p:nvPr/>
        </p:nvSpPr>
        <p:spPr bwMode="auto">
          <a:xfrm>
            <a:off x="4318335" y="6094406"/>
            <a:ext cx="3237" cy="9711"/>
          </a:xfrm>
          <a:custGeom>
            <a:avLst/>
            <a:gdLst>
              <a:gd name="T0" fmla="*/ 0 w 2"/>
              <a:gd name="T1" fmla="*/ 0 h 6"/>
              <a:gd name="T2" fmla="*/ 2 w 2"/>
              <a:gd name="T3" fmla="*/ 2 h 6"/>
              <a:gd name="T4" fmla="*/ 0 w 2"/>
              <a:gd name="T5" fmla="*/ 4 h 6"/>
              <a:gd name="T6" fmla="*/ 0 w 2"/>
              <a:gd name="T7" fmla="*/ 6 h 6"/>
              <a:gd name="T8" fmla="*/ 2 w 2"/>
              <a:gd name="T9" fmla="*/ 6 h 6"/>
              <a:gd name="T10" fmla="*/ 2 w 2"/>
              <a:gd name="T11" fmla="*/ 4 h 6"/>
              <a:gd name="T12" fmla="*/ 2 w 2"/>
              <a:gd name="T13" fmla="*/ 0 h 6"/>
              <a:gd name="T14" fmla="*/ 0 w 2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5" name="Freeform 1415">
            <a:extLst>
              <a:ext uri="{FF2B5EF4-FFF2-40B4-BE49-F238E27FC236}">
                <a16:creationId xmlns:a16="http://schemas.microsoft.com/office/drawing/2014/main" id="{F53E71A2-F908-4269-BE45-2020FD93BAD3}"/>
              </a:ext>
            </a:extLst>
          </p:cNvPr>
          <p:cNvSpPr>
            <a:spLocks/>
          </p:cNvSpPr>
          <p:nvPr/>
        </p:nvSpPr>
        <p:spPr bwMode="auto">
          <a:xfrm>
            <a:off x="4200182" y="6042613"/>
            <a:ext cx="82546" cy="45320"/>
          </a:xfrm>
          <a:custGeom>
            <a:avLst/>
            <a:gdLst>
              <a:gd name="T0" fmla="*/ 43 w 51"/>
              <a:gd name="T1" fmla="*/ 8 h 28"/>
              <a:gd name="T2" fmla="*/ 30 w 51"/>
              <a:gd name="T3" fmla="*/ 2 h 28"/>
              <a:gd name="T4" fmla="*/ 26 w 51"/>
              <a:gd name="T5" fmla="*/ 2 h 28"/>
              <a:gd name="T6" fmla="*/ 25 w 51"/>
              <a:gd name="T7" fmla="*/ 6 h 28"/>
              <a:gd name="T8" fmla="*/ 19 w 51"/>
              <a:gd name="T9" fmla="*/ 2 h 28"/>
              <a:gd name="T10" fmla="*/ 15 w 51"/>
              <a:gd name="T11" fmla="*/ 2 h 28"/>
              <a:gd name="T12" fmla="*/ 23 w 51"/>
              <a:gd name="T13" fmla="*/ 6 h 28"/>
              <a:gd name="T14" fmla="*/ 21 w 51"/>
              <a:gd name="T15" fmla="*/ 8 h 28"/>
              <a:gd name="T16" fmla="*/ 21 w 51"/>
              <a:gd name="T17" fmla="*/ 10 h 28"/>
              <a:gd name="T18" fmla="*/ 19 w 51"/>
              <a:gd name="T19" fmla="*/ 8 h 28"/>
              <a:gd name="T20" fmla="*/ 13 w 51"/>
              <a:gd name="T21" fmla="*/ 6 h 28"/>
              <a:gd name="T22" fmla="*/ 11 w 51"/>
              <a:gd name="T23" fmla="*/ 10 h 28"/>
              <a:gd name="T24" fmla="*/ 6 w 51"/>
              <a:gd name="T25" fmla="*/ 10 h 28"/>
              <a:gd name="T26" fmla="*/ 6 w 51"/>
              <a:gd name="T27" fmla="*/ 13 h 28"/>
              <a:gd name="T28" fmla="*/ 0 w 51"/>
              <a:gd name="T29" fmla="*/ 13 h 28"/>
              <a:gd name="T30" fmla="*/ 4 w 51"/>
              <a:gd name="T31" fmla="*/ 15 h 28"/>
              <a:gd name="T32" fmla="*/ 8 w 51"/>
              <a:gd name="T33" fmla="*/ 13 h 28"/>
              <a:gd name="T34" fmla="*/ 11 w 51"/>
              <a:gd name="T35" fmla="*/ 13 h 28"/>
              <a:gd name="T36" fmla="*/ 15 w 51"/>
              <a:gd name="T37" fmla="*/ 15 h 28"/>
              <a:gd name="T38" fmla="*/ 17 w 51"/>
              <a:gd name="T39" fmla="*/ 19 h 28"/>
              <a:gd name="T40" fmla="*/ 17 w 51"/>
              <a:gd name="T41" fmla="*/ 21 h 28"/>
              <a:gd name="T42" fmla="*/ 17 w 51"/>
              <a:gd name="T43" fmla="*/ 26 h 28"/>
              <a:gd name="T44" fmla="*/ 21 w 51"/>
              <a:gd name="T45" fmla="*/ 26 h 28"/>
              <a:gd name="T46" fmla="*/ 26 w 51"/>
              <a:gd name="T47" fmla="*/ 28 h 28"/>
              <a:gd name="T48" fmla="*/ 25 w 51"/>
              <a:gd name="T49" fmla="*/ 26 h 28"/>
              <a:gd name="T50" fmla="*/ 21 w 51"/>
              <a:gd name="T51" fmla="*/ 23 h 28"/>
              <a:gd name="T52" fmla="*/ 25 w 51"/>
              <a:gd name="T53" fmla="*/ 24 h 28"/>
              <a:gd name="T54" fmla="*/ 26 w 51"/>
              <a:gd name="T55" fmla="*/ 21 h 28"/>
              <a:gd name="T56" fmla="*/ 23 w 51"/>
              <a:gd name="T57" fmla="*/ 19 h 28"/>
              <a:gd name="T58" fmla="*/ 32 w 51"/>
              <a:gd name="T59" fmla="*/ 15 h 28"/>
              <a:gd name="T60" fmla="*/ 47 w 51"/>
              <a:gd name="T61" fmla="*/ 17 h 28"/>
              <a:gd name="T62" fmla="*/ 51 w 51"/>
              <a:gd name="T63" fmla="*/ 15 h 28"/>
              <a:gd name="T64" fmla="*/ 47 w 51"/>
              <a:gd name="T65" fmla="*/ 1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" h="28">
                <a:moveTo>
                  <a:pt x="47" y="10"/>
                </a:moveTo>
                <a:lnTo>
                  <a:pt x="43" y="8"/>
                </a:lnTo>
                <a:lnTo>
                  <a:pt x="38" y="6"/>
                </a:lnTo>
                <a:lnTo>
                  <a:pt x="30" y="2"/>
                </a:lnTo>
                <a:lnTo>
                  <a:pt x="26" y="2"/>
                </a:lnTo>
                <a:lnTo>
                  <a:pt x="26" y="2"/>
                </a:lnTo>
                <a:lnTo>
                  <a:pt x="26" y="4"/>
                </a:lnTo>
                <a:lnTo>
                  <a:pt x="25" y="6"/>
                </a:lnTo>
                <a:lnTo>
                  <a:pt x="25" y="4"/>
                </a:lnTo>
                <a:lnTo>
                  <a:pt x="19" y="2"/>
                </a:lnTo>
                <a:lnTo>
                  <a:pt x="15" y="0"/>
                </a:lnTo>
                <a:lnTo>
                  <a:pt x="15" y="2"/>
                </a:lnTo>
                <a:lnTo>
                  <a:pt x="15" y="4"/>
                </a:lnTo>
                <a:lnTo>
                  <a:pt x="23" y="6"/>
                </a:lnTo>
                <a:lnTo>
                  <a:pt x="23" y="8"/>
                </a:lnTo>
                <a:lnTo>
                  <a:pt x="21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9" y="8"/>
                </a:lnTo>
                <a:lnTo>
                  <a:pt x="15" y="6"/>
                </a:lnTo>
                <a:lnTo>
                  <a:pt x="13" y="6"/>
                </a:lnTo>
                <a:lnTo>
                  <a:pt x="13" y="10"/>
                </a:lnTo>
                <a:lnTo>
                  <a:pt x="11" y="10"/>
                </a:ln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3"/>
                </a:lnTo>
                <a:lnTo>
                  <a:pt x="4" y="11"/>
                </a:lnTo>
                <a:lnTo>
                  <a:pt x="0" y="13"/>
                </a:lnTo>
                <a:lnTo>
                  <a:pt x="0" y="15"/>
                </a:lnTo>
                <a:lnTo>
                  <a:pt x="4" y="15"/>
                </a:lnTo>
                <a:lnTo>
                  <a:pt x="8" y="15"/>
                </a:lnTo>
                <a:lnTo>
                  <a:pt x="8" y="13"/>
                </a:lnTo>
                <a:lnTo>
                  <a:pt x="9" y="13"/>
                </a:lnTo>
                <a:lnTo>
                  <a:pt x="11" y="13"/>
                </a:lnTo>
                <a:lnTo>
                  <a:pt x="15" y="15"/>
                </a:lnTo>
                <a:lnTo>
                  <a:pt x="15" y="15"/>
                </a:lnTo>
                <a:lnTo>
                  <a:pt x="17" y="17"/>
                </a:lnTo>
                <a:lnTo>
                  <a:pt x="17" y="19"/>
                </a:lnTo>
                <a:lnTo>
                  <a:pt x="19" y="19"/>
                </a:lnTo>
                <a:lnTo>
                  <a:pt x="17" y="21"/>
                </a:lnTo>
                <a:lnTo>
                  <a:pt x="15" y="23"/>
                </a:lnTo>
                <a:lnTo>
                  <a:pt x="17" y="26"/>
                </a:lnTo>
                <a:lnTo>
                  <a:pt x="19" y="26"/>
                </a:lnTo>
                <a:lnTo>
                  <a:pt x="21" y="26"/>
                </a:lnTo>
                <a:lnTo>
                  <a:pt x="25" y="28"/>
                </a:lnTo>
                <a:lnTo>
                  <a:pt x="26" y="28"/>
                </a:lnTo>
                <a:lnTo>
                  <a:pt x="26" y="28"/>
                </a:lnTo>
                <a:lnTo>
                  <a:pt x="25" y="26"/>
                </a:lnTo>
                <a:lnTo>
                  <a:pt x="21" y="24"/>
                </a:lnTo>
                <a:lnTo>
                  <a:pt x="21" y="23"/>
                </a:lnTo>
                <a:lnTo>
                  <a:pt x="21" y="23"/>
                </a:lnTo>
                <a:lnTo>
                  <a:pt x="25" y="24"/>
                </a:lnTo>
                <a:lnTo>
                  <a:pt x="26" y="23"/>
                </a:lnTo>
                <a:lnTo>
                  <a:pt x="26" y="21"/>
                </a:lnTo>
                <a:lnTo>
                  <a:pt x="25" y="21"/>
                </a:lnTo>
                <a:lnTo>
                  <a:pt x="23" y="19"/>
                </a:lnTo>
                <a:lnTo>
                  <a:pt x="28" y="17"/>
                </a:lnTo>
                <a:lnTo>
                  <a:pt x="32" y="15"/>
                </a:lnTo>
                <a:lnTo>
                  <a:pt x="45" y="19"/>
                </a:lnTo>
                <a:lnTo>
                  <a:pt x="47" y="17"/>
                </a:lnTo>
                <a:lnTo>
                  <a:pt x="47" y="15"/>
                </a:lnTo>
                <a:lnTo>
                  <a:pt x="51" y="15"/>
                </a:lnTo>
                <a:lnTo>
                  <a:pt x="49" y="10"/>
                </a:lnTo>
                <a:lnTo>
                  <a:pt x="47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Freeform 1416">
            <a:extLst>
              <a:ext uri="{FF2B5EF4-FFF2-40B4-BE49-F238E27FC236}">
                <a16:creationId xmlns:a16="http://schemas.microsoft.com/office/drawing/2014/main" id="{E52549A4-1B2D-4D67-A3CD-6868F7E839F3}"/>
              </a:ext>
            </a:extLst>
          </p:cNvPr>
          <p:cNvSpPr>
            <a:spLocks/>
          </p:cNvSpPr>
          <p:nvPr/>
        </p:nvSpPr>
        <p:spPr bwMode="auto">
          <a:xfrm>
            <a:off x="4217986" y="6015097"/>
            <a:ext cx="16186" cy="27516"/>
          </a:xfrm>
          <a:custGeom>
            <a:avLst/>
            <a:gdLst>
              <a:gd name="T0" fmla="*/ 4 w 10"/>
              <a:gd name="T1" fmla="*/ 4 h 17"/>
              <a:gd name="T2" fmla="*/ 4 w 10"/>
              <a:gd name="T3" fmla="*/ 2 h 17"/>
              <a:gd name="T4" fmla="*/ 2 w 10"/>
              <a:gd name="T5" fmla="*/ 0 h 17"/>
              <a:gd name="T6" fmla="*/ 2 w 10"/>
              <a:gd name="T7" fmla="*/ 4 h 17"/>
              <a:gd name="T8" fmla="*/ 0 w 10"/>
              <a:gd name="T9" fmla="*/ 6 h 17"/>
              <a:gd name="T10" fmla="*/ 2 w 10"/>
              <a:gd name="T11" fmla="*/ 10 h 17"/>
              <a:gd name="T12" fmla="*/ 0 w 10"/>
              <a:gd name="T13" fmla="*/ 12 h 17"/>
              <a:gd name="T14" fmla="*/ 0 w 10"/>
              <a:gd name="T15" fmla="*/ 13 h 17"/>
              <a:gd name="T16" fmla="*/ 4 w 10"/>
              <a:gd name="T17" fmla="*/ 15 h 17"/>
              <a:gd name="T18" fmla="*/ 8 w 10"/>
              <a:gd name="T19" fmla="*/ 17 h 17"/>
              <a:gd name="T20" fmla="*/ 8 w 10"/>
              <a:gd name="T21" fmla="*/ 17 h 17"/>
              <a:gd name="T22" fmla="*/ 10 w 10"/>
              <a:gd name="T23" fmla="*/ 15 h 17"/>
              <a:gd name="T24" fmla="*/ 6 w 10"/>
              <a:gd name="T25" fmla="*/ 13 h 17"/>
              <a:gd name="T26" fmla="*/ 8 w 10"/>
              <a:gd name="T27" fmla="*/ 12 h 17"/>
              <a:gd name="T28" fmla="*/ 6 w 10"/>
              <a:gd name="T29" fmla="*/ 10 h 17"/>
              <a:gd name="T30" fmla="*/ 8 w 10"/>
              <a:gd name="T31" fmla="*/ 8 h 17"/>
              <a:gd name="T32" fmla="*/ 4 w 10"/>
              <a:gd name="T33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7">
                <a:moveTo>
                  <a:pt x="4" y="4"/>
                </a:moveTo>
                <a:lnTo>
                  <a:pt x="4" y="2"/>
                </a:lnTo>
                <a:lnTo>
                  <a:pt x="2" y="0"/>
                </a:lnTo>
                <a:lnTo>
                  <a:pt x="2" y="4"/>
                </a:lnTo>
                <a:lnTo>
                  <a:pt x="0" y="6"/>
                </a:lnTo>
                <a:lnTo>
                  <a:pt x="2" y="10"/>
                </a:lnTo>
                <a:lnTo>
                  <a:pt x="0" y="12"/>
                </a:lnTo>
                <a:lnTo>
                  <a:pt x="0" y="13"/>
                </a:lnTo>
                <a:lnTo>
                  <a:pt x="4" y="15"/>
                </a:lnTo>
                <a:lnTo>
                  <a:pt x="8" y="17"/>
                </a:lnTo>
                <a:lnTo>
                  <a:pt x="8" y="17"/>
                </a:lnTo>
                <a:lnTo>
                  <a:pt x="10" y="15"/>
                </a:lnTo>
                <a:lnTo>
                  <a:pt x="6" y="13"/>
                </a:lnTo>
                <a:lnTo>
                  <a:pt x="8" y="12"/>
                </a:lnTo>
                <a:lnTo>
                  <a:pt x="6" y="10"/>
                </a:lnTo>
                <a:lnTo>
                  <a:pt x="8" y="8"/>
                </a:lnTo>
                <a:lnTo>
                  <a:pt x="4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7" name="Freeform 1417">
            <a:extLst>
              <a:ext uri="{FF2B5EF4-FFF2-40B4-BE49-F238E27FC236}">
                <a16:creationId xmlns:a16="http://schemas.microsoft.com/office/drawing/2014/main" id="{1599504F-CD3A-4AE3-BD3D-D150BF660AC1}"/>
              </a:ext>
            </a:extLst>
          </p:cNvPr>
          <p:cNvSpPr>
            <a:spLocks/>
          </p:cNvSpPr>
          <p:nvPr/>
        </p:nvSpPr>
        <p:spPr bwMode="auto">
          <a:xfrm>
            <a:off x="4103069" y="5951974"/>
            <a:ext cx="8092" cy="11330"/>
          </a:xfrm>
          <a:custGeom>
            <a:avLst/>
            <a:gdLst>
              <a:gd name="T0" fmla="*/ 5 w 5"/>
              <a:gd name="T1" fmla="*/ 6 h 7"/>
              <a:gd name="T2" fmla="*/ 5 w 5"/>
              <a:gd name="T3" fmla="*/ 4 h 7"/>
              <a:gd name="T4" fmla="*/ 4 w 5"/>
              <a:gd name="T5" fmla="*/ 2 h 7"/>
              <a:gd name="T6" fmla="*/ 2 w 5"/>
              <a:gd name="T7" fmla="*/ 0 h 7"/>
              <a:gd name="T8" fmla="*/ 0 w 5"/>
              <a:gd name="T9" fmla="*/ 0 h 7"/>
              <a:gd name="T10" fmla="*/ 0 w 5"/>
              <a:gd name="T11" fmla="*/ 2 h 7"/>
              <a:gd name="T12" fmla="*/ 0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4 w 5"/>
              <a:gd name="T19" fmla="*/ 7 h 7"/>
              <a:gd name="T20" fmla="*/ 5 w 5"/>
              <a:gd name="T2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7">
                <a:moveTo>
                  <a:pt x="5" y="6"/>
                </a:moveTo>
                <a:lnTo>
                  <a:pt x="5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2" y="6"/>
                </a:lnTo>
                <a:lnTo>
                  <a:pt x="2" y="7"/>
                </a:lnTo>
                <a:lnTo>
                  <a:pt x="4" y="7"/>
                </a:lnTo>
                <a:lnTo>
                  <a:pt x="5" y="6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Freeform 1418">
            <a:extLst>
              <a:ext uri="{FF2B5EF4-FFF2-40B4-BE49-F238E27FC236}">
                <a16:creationId xmlns:a16="http://schemas.microsoft.com/office/drawing/2014/main" id="{41028A4C-A721-4E58-BF14-E2A1190E44E6}"/>
              </a:ext>
            </a:extLst>
          </p:cNvPr>
          <p:cNvSpPr>
            <a:spLocks/>
          </p:cNvSpPr>
          <p:nvPr/>
        </p:nvSpPr>
        <p:spPr bwMode="auto">
          <a:xfrm>
            <a:off x="4251975" y="6070128"/>
            <a:ext cx="69597" cy="30753"/>
          </a:xfrm>
          <a:custGeom>
            <a:avLst/>
            <a:gdLst>
              <a:gd name="T0" fmla="*/ 40 w 43"/>
              <a:gd name="T1" fmla="*/ 7 h 19"/>
              <a:gd name="T2" fmla="*/ 41 w 43"/>
              <a:gd name="T3" fmla="*/ 7 h 19"/>
              <a:gd name="T4" fmla="*/ 43 w 43"/>
              <a:gd name="T5" fmla="*/ 6 h 19"/>
              <a:gd name="T6" fmla="*/ 41 w 43"/>
              <a:gd name="T7" fmla="*/ 4 h 19"/>
              <a:gd name="T8" fmla="*/ 41 w 43"/>
              <a:gd name="T9" fmla="*/ 0 h 19"/>
              <a:gd name="T10" fmla="*/ 38 w 43"/>
              <a:gd name="T11" fmla="*/ 0 h 19"/>
              <a:gd name="T12" fmla="*/ 34 w 43"/>
              <a:gd name="T13" fmla="*/ 0 h 19"/>
              <a:gd name="T14" fmla="*/ 28 w 43"/>
              <a:gd name="T15" fmla="*/ 0 h 19"/>
              <a:gd name="T16" fmla="*/ 25 w 43"/>
              <a:gd name="T17" fmla="*/ 0 h 19"/>
              <a:gd name="T18" fmla="*/ 19 w 43"/>
              <a:gd name="T19" fmla="*/ 2 h 19"/>
              <a:gd name="T20" fmla="*/ 11 w 43"/>
              <a:gd name="T21" fmla="*/ 4 h 19"/>
              <a:gd name="T22" fmla="*/ 8 w 43"/>
              <a:gd name="T23" fmla="*/ 2 h 19"/>
              <a:gd name="T24" fmla="*/ 6 w 43"/>
              <a:gd name="T25" fmla="*/ 4 h 19"/>
              <a:gd name="T26" fmla="*/ 4 w 43"/>
              <a:gd name="T27" fmla="*/ 4 h 19"/>
              <a:gd name="T28" fmla="*/ 2 w 43"/>
              <a:gd name="T29" fmla="*/ 4 h 19"/>
              <a:gd name="T30" fmla="*/ 4 w 43"/>
              <a:gd name="T31" fmla="*/ 6 h 19"/>
              <a:gd name="T32" fmla="*/ 6 w 43"/>
              <a:gd name="T33" fmla="*/ 6 h 19"/>
              <a:gd name="T34" fmla="*/ 8 w 43"/>
              <a:gd name="T35" fmla="*/ 6 h 19"/>
              <a:gd name="T36" fmla="*/ 2 w 43"/>
              <a:gd name="T37" fmla="*/ 7 h 19"/>
              <a:gd name="T38" fmla="*/ 0 w 43"/>
              <a:gd name="T39" fmla="*/ 9 h 19"/>
              <a:gd name="T40" fmla="*/ 0 w 43"/>
              <a:gd name="T41" fmla="*/ 11 h 19"/>
              <a:gd name="T42" fmla="*/ 2 w 43"/>
              <a:gd name="T43" fmla="*/ 13 h 19"/>
              <a:gd name="T44" fmla="*/ 6 w 43"/>
              <a:gd name="T45" fmla="*/ 11 h 19"/>
              <a:gd name="T46" fmla="*/ 4 w 43"/>
              <a:gd name="T47" fmla="*/ 13 h 19"/>
              <a:gd name="T48" fmla="*/ 6 w 43"/>
              <a:gd name="T49" fmla="*/ 13 h 19"/>
              <a:gd name="T50" fmla="*/ 8 w 43"/>
              <a:gd name="T51" fmla="*/ 15 h 19"/>
              <a:gd name="T52" fmla="*/ 9 w 43"/>
              <a:gd name="T53" fmla="*/ 15 h 19"/>
              <a:gd name="T54" fmla="*/ 13 w 43"/>
              <a:gd name="T55" fmla="*/ 17 h 19"/>
              <a:gd name="T56" fmla="*/ 15 w 43"/>
              <a:gd name="T57" fmla="*/ 17 h 19"/>
              <a:gd name="T58" fmla="*/ 15 w 43"/>
              <a:gd name="T59" fmla="*/ 13 h 19"/>
              <a:gd name="T60" fmla="*/ 13 w 43"/>
              <a:gd name="T61" fmla="*/ 13 h 19"/>
              <a:gd name="T62" fmla="*/ 13 w 43"/>
              <a:gd name="T63" fmla="*/ 11 h 19"/>
              <a:gd name="T64" fmla="*/ 17 w 43"/>
              <a:gd name="T65" fmla="*/ 11 h 19"/>
              <a:gd name="T66" fmla="*/ 17 w 43"/>
              <a:gd name="T67" fmla="*/ 13 h 19"/>
              <a:gd name="T68" fmla="*/ 19 w 43"/>
              <a:gd name="T69" fmla="*/ 15 h 19"/>
              <a:gd name="T70" fmla="*/ 23 w 43"/>
              <a:gd name="T71" fmla="*/ 13 h 19"/>
              <a:gd name="T72" fmla="*/ 25 w 43"/>
              <a:gd name="T73" fmla="*/ 15 h 19"/>
              <a:gd name="T74" fmla="*/ 28 w 43"/>
              <a:gd name="T75" fmla="*/ 19 h 19"/>
              <a:gd name="T76" fmla="*/ 30 w 43"/>
              <a:gd name="T77" fmla="*/ 19 h 19"/>
              <a:gd name="T78" fmla="*/ 30 w 43"/>
              <a:gd name="T79" fmla="*/ 15 h 19"/>
              <a:gd name="T80" fmla="*/ 26 w 43"/>
              <a:gd name="T81" fmla="*/ 11 h 19"/>
              <a:gd name="T82" fmla="*/ 23 w 43"/>
              <a:gd name="T83" fmla="*/ 11 h 19"/>
              <a:gd name="T84" fmla="*/ 25 w 43"/>
              <a:gd name="T85" fmla="*/ 9 h 19"/>
              <a:gd name="T86" fmla="*/ 23 w 43"/>
              <a:gd name="T87" fmla="*/ 9 h 19"/>
              <a:gd name="T88" fmla="*/ 19 w 43"/>
              <a:gd name="T89" fmla="*/ 7 h 19"/>
              <a:gd name="T90" fmla="*/ 19 w 43"/>
              <a:gd name="T91" fmla="*/ 7 h 19"/>
              <a:gd name="T92" fmla="*/ 15 w 43"/>
              <a:gd name="T93" fmla="*/ 6 h 19"/>
              <a:gd name="T94" fmla="*/ 19 w 43"/>
              <a:gd name="T95" fmla="*/ 6 h 19"/>
              <a:gd name="T96" fmla="*/ 21 w 43"/>
              <a:gd name="T97" fmla="*/ 6 h 19"/>
              <a:gd name="T98" fmla="*/ 23 w 43"/>
              <a:gd name="T99" fmla="*/ 2 h 19"/>
              <a:gd name="T100" fmla="*/ 26 w 43"/>
              <a:gd name="T101" fmla="*/ 2 h 19"/>
              <a:gd name="T102" fmla="*/ 28 w 43"/>
              <a:gd name="T103" fmla="*/ 6 h 19"/>
              <a:gd name="T104" fmla="*/ 28 w 43"/>
              <a:gd name="T105" fmla="*/ 7 h 19"/>
              <a:gd name="T106" fmla="*/ 32 w 43"/>
              <a:gd name="T107" fmla="*/ 7 h 19"/>
              <a:gd name="T108" fmla="*/ 36 w 43"/>
              <a:gd name="T109" fmla="*/ 6 h 19"/>
              <a:gd name="T110" fmla="*/ 38 w 43"/>
              <a:gd name="T111" fmla="*/ 6 h 19"/>
              <a:gd name="T112" fmla="*/ 40 w 43"/>
              <a:gd name="T113" fmla="*/ 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3" h="19">
                <a:moveTo>
                  <a:pt x="40" y="7"/>
                </a:moveTo>
                <a:lnTo>
                  <a:pt x="41" y="7"/>
                </a:lnTo>
                <a:lnTo>
                  <a:pt x="43" y="6"/>
                </a:lnTo>
                <a:lnTo>
                  <a:pt x="41" y="4"/>
                </a:lnTo>
                <a:lnTo>
                  <a:pt x="41" y="0"/>
                </a:lnTo>
                <a:lnTo>
                  <a:pt x="38" y="0"/>
                </a:lnTo>
                <a:lnTo>
                  <a:pt x="34" y="0"/>
                </a:lnTo>
                <a:lnTo>
                  <a:pt x="28" y="0"/>
                </a:lnTo>
                <a:lnTo>
                  <a:pt x="25" y="0"/>
                </a:lnTo>
                <a:lnTo>
                  <a:pt x="19" y="2"/>
                </a:lnTo>
                <a:lnTo>
                  <a:pt x="11" y="4"/>
                </a:lnTo>
                <a:lnTo>
                  <a:pt x="8" y="2"/>
                </a:lnTo>
                <a:lnTo>
                  <a:pt x="6" y="4"/>
                </a:lnTo>
                <a:lnTo>
                  <a:pt x="4" y="4"/>
                </a:lnTo>
                <a:lnTo>
                  <a:pt x="2" y="4"/>
                </a:lnTo>
                <a:lnTo>
                  <a:pt x="4" y="6"/>
                </a:lnTo>
                <a:lnTo>
                  <a:pt x="6" y="6"/>
                </a:lnTo>
                <a:lnTo>
                  <a:pt x="8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6" y="11"/>
                </a:lnTo>
                <a:lnTo>
                  <a:pt x="4" y="13"/>
                </a:lnTo>
                <a:lnTo>
                  <a:pt x="6" y="13"/>
                </a:lnTo>
                <a:lnTo>
                  <a:pt x="8" y="15"/>
                </a:lnTo>
                <a:lnTo>
                  <a:pt x="9" y="15"/>
                </a:lnTo>
                <a:lnTo>
                  <a:pt x="13" y="17"/>
                </a:lnTo>
                <a:lnTo>
                  <a:pt x="15" y="17"/>
                </a:lnTo>
                <a:lnTo>
                  <a:pt x="15" y="13"/>
                </a:lnTo>
                <a:lnTo>
                  <a:pt x="13" y="13"/>
                </a:lnTo>
                <a:lnTo>
                  <a:pt x="13" y="11"/>
                </a:lnTo>
                <a:lnTo>
                  <a:pt x="17" y="11"/>
                </a:lnTo>
                <a:lnTo>
                  <a:pt x="17" y="13"/>
                </a:lnTo>
                <a:lnTo>
                  <a:pt x="19" y="15"/>
                </a:lnTo>
                <a:lnTo>
                  <a:pt x="23" y="13"/>
                </a:lnTo>
                <a:lnTo>
                  <a:pt x="25" y="15"/>
                </a:lnTo>
                <a:lnTo>
                  <a:pt x="28" y="19"/>
                </a:lnTo>
                <a:lnTo>
                  <a:pt x="30" y="19"/>
                </a:lnTo>
                <a:lnTo>
                  <a:pt x="30" y="15"/>
                </a:lnTo>
                <a:lnTo>
                  <a:pt x="26" y="11"/>
                </a:lnTo>
                <a:lnTo>
                  <a:pt x="23" y="11"/>
                </a:lnTo>
                <a:lnTo>
                  <a:pt x="25" y="9"/>
                </a:lnTo>
                <a:lnTo>
                  <a:pt x="23" y="9"/>
                </a:lnTo>
                <a:lnTo>
                  <a:pt x="19" y="7"/>
                </a:lnTo>
                <a:lnTo>
                  <a:pt x="19" y="7"/>
                </a:lnTo>
                <a:lnTo>
                  <a:pt x="15" y="6"/>
                </a:lnTo>
                <a:lnTo>
                  <a:pt x="19" y="6"/>
                </a:lnTo>
                <a:lnTo>
                  <a:pt x="21" y="6"/>
                </a:lnTo>
                <a:lnTo>
                  <a:pt x="23" y="2"/>
                </a:lnTo>
                <a:lnTo>
                  <a:pt x="26" y="2"/>
                </a:lnTo>
                <a:lnTo>
                  <a:pt x="28" y="6"/>
                </a:lnTo>
                <a:lnTo>
                  <a:pt x="28" y="7"/>
                </a:lnTo>
                <a:lnTo>
                  <a:pt x="32" y="7"/>
                </a:lnTo>
                <a:lnTo>
                  <a:pt x="36" y="6"/>
                </a:lnTo>
                <a:lnTo>
                  <a:pt x="38" y="6"/>
                </a:lnTo>
                <a:lnTo>
                  <a:pt x="40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9" name="Freeform 1419">
            <a:extLst>
              <a:ext uri="{FF2B5EF4-FFF2-40B4-BE49-F238E27FC236}">
                <a16:creationId xmlns:a16="http://schemas.microsoft.com/office/drawing/2014/main" id="{E8D6DE80-1FA5-484F-873D-17995445679E}"/>
              </a:ext>
            </a:extLst>
          </p:cNvPr>
          <p:cNvSpPr>
            <a:spLocks/>
          </p:cNvSpPr>
          <p:nvPr/>
        </p:nvSpPr>
        <p:spPr bwMode="auto">
          <a:xfrm>
            <a:off x="4213131" y="6079839"/>
            <a:ext cx="8092" cy="1619"/>
          </a:xfrm>
          <a:custGeom>
            <a:avLst/>
            <a:gdLst>
              <a:gd name="T0" fmla="*/ 0 w 5"/>
              <a:gd name="T1" fmla="*/ 0 h 1"/>
              <a:gd name="T2" fmla="*/ 3 w 5"/>
              <a:gd name="T3" fmla="*/ 1 h 1"/>
              <a:gd name="T4" fmla="*/ 5 w 5"/>
              <a:gd name="T5" fmla="*/ 0 h 1"/>
              <a:gd name="T6" fmla="*/ 3 w 5"/>
              <a:gd name="T7" fmla="*/ 0 h 1"/>
              <a:gd name="T8" fmla="*/ 0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0" y="0"/>
                </a:moveTo>
                <a:lnTo>
                  <a:pt x="3" y="1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Freeform 1420">
            <a:extLst>
              <a:ext uri="{FF2B5EF4-FFF2-40B4-BE49-F238E27FC236}">
                <a16:creationId xmlns:a16="http://schemas.microsoft.com/office/drawing/2014/main" id="{14B8B7E0-FF5F-4044-8582-219DD661EFC9}"/>
              </a:ext>
            </a:extLst>
          </p:cNvPr>
          <p:cNvSpPr>
            <a:spLocks/>
          </p:cNvSpPr>
          <p:nvPr/>
        </p:nvSpPr>
        <p:spPr bwMode="auto">
          <a:xfrm>
            <a:off x="4190470" y="6036138"/>
            <a:ext cx="27515" cy="16186"/>
          </a:xfrm>
          <a:custGeom>
            <a:avLst/>
            <a:gdLst>
              <a:gd name="T0" fmla="*/ 10 w 17"/>
              <a:gd name="T1" fmla="*/ 8 h 10"/>
              <a:gd name="T2" fmla="*/ 12 w 17"/>
              <a:gd name="T3" fmla="*/ 8 h 10"/>
              <a:gd name="T4" fmla="*/ 12 w 17"/>
              <a:gd name="T5" fmla="*/ 10 h 10"/>
              <a:gd name="T6" fmla="*/ 15 w 17"/>
              <a:gd name="T7" fmla="*/ 10 h 10"/>
              <a:gd name="T8" fmla="*/ 17 w 17"/>
              <a:gd name="T9" fmla="*/ 8 h 10"/>
              <a:gd name="T10" fmla="*/ 15 w 17"/>
              <a:gd name="T11" fmla="*/ 6 h 10"/>
              <a:gd name="T12" fmla="*/ 17 w 17"/>
              <a:gd name="T13" fmla="*/ 4 h 10"/>
              <a:gd name="T14" fmla="*/ 15 w 17"/>
              <a:gd name="T15" fmla="*/ 2 h 10"/>
              <a:gd name="T16" fmla="*/ 14 w 17"/>
              <a:gd name="T17" fmla="*/ 4 h 10"/>
              <a:gd name="T18" fmla="*/ 14 w 17"/>
              <a:gd name="T19" fmla="*/ 4 h 10"/>
              <a:gd name="T20" fmla="*/ 12 w 17"/>
              <a:gd name="T21" fmla="*/ 2 h 10"/>
              <a:gd name="T22" fmla="*/ 6 w 17"/>
              <a:gd name="T23" fmla="*/ 0 h 10"/>
              <a:gd name="T24" fmla="*/ 4 w 17"/>
              <a:gd name="T25" fmla="*/ 2 h 10"/>
              <a:gd name="T26" fmla="*/ 0 w 17"/>
              <a:gd name="T27" fmla="*/ 2 h 10"/>
              <a:gd name="T28" fmla="*/ 0 w 17"/>
              <a:gd name="T29" fmla="*/ 4 h 10"/>
              <a:gd name="T30" fmla="*/ 2 w 17"/>
              <a:gd name="T31" fmla="*/ 6 h 10"/>
              <a:gd name="T32" fmla="*/ 4 w 17"/>
              <a:gd name="T33" fmla="*/ 8 h 10"/>
              <a:gd name="T34" fmla="*/ 4 w 17"/>
              <a:gd name="T35" fmla="*/ 6 h 10"/>
              <a:gd name="T36" fmla="*/ 8 w 17"/>
              <a:gd name="T37" fmla="*/ 8 h 10"/>
              <a:gd name="T38" fmla="*/ 10 w 17"/>
              <a:gd name="T39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10">
                <a:moveTo>
                  <a:pt x="10" y="8"/>
                </a:moveTo>
                <a:lnTo>
                  <a:pt x="12" y="8"/>
                </a:lnTo>
                <a:lnTo>
                  <a:pt x="12" y="10"/>
                </a:lnTo>
                <a:lnTo>
                  <a:pt x="15" y="10"/>
                </a:lnTo>
                <a:lnTo>
                  <a:pt x="17" y="8"/>
                </a:lnTo>
                <a:lnTo>
                  <a:pt x="15" y="6"/>
                </a:lnTo>
                <a:lnTo>
                  <a:pt x="17" y="4"/>
                </a:lnTo>
                <a:lnTo>
                  <a:pt x="15" y="2"/>
                </a:lnTo>
                <a:lnTo>
                  <a:pt x="14" y="4"/>
                </a:lnTo>
                <a:lnTo>
                  <a:pt x="14" y="4"/>
                </a:lnTo>
                <a:lnTo>
                  <a:pt x="12" y="2"/>
                </a:lnTo>
                <a:lnTo>
                  <a:pt x="6" y="0"/>
                </a:lnTo>
                <a:lnTo>
                  <a:pt x="4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6"/>
                </a:lnTo>
                <a:lnTo>
                  <a:pt x="8" y="8"/>
                </a:lnTo>
                <a:lnTo>
                  <a:pt x="10" y="8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1" name="Freeform 1421">
            <a:extLst>
              <a:ext uri="{FF2B5EF4-FFF2-40B4-BE49-F238E27FC236}">
                <a16:creationId xmlns:a16="http://schemas.microsoft.com/office/drawing/2014/main" id="{B75C88EB-8ABF-4135-9DFA-925CCE1D7014}"/>
              </a:ext>
            </a:extLst>
          </p:cNvPr>
          <p:cNvSpPr>
            <a:spLocks/>
          </p:cNvSpPr>
          <p:nvPr/>
        </p:nvSpPr>
        <p:spPr bwMode="auto">
          <a:xfrm>
            <a:off x="4213131" y="6070128"/>
            <a:ext cx="4855" cy="6474"/>
          </a:xfrm>
          <a:custGeom>
            <a:avLst/>
            <a:gdLst>
              <a:gd name="T0" fmla="*/ 3 w 3"/>
              <a:gd name="T1" fmla="*/ 2 h 4"/>
              <a:gd name="T2" fmla="*/ 1 w 3"/>
              <a:gd name="T3" fmla="*/ 0 h 4"/>
              <a:gd name="T4" fmla="*/ 0 w 3"/>
              <a:gd name="T5" fmla="*/ 2 h 4"/>
              <a:gd name="T6" fmla="*/ 1 w 3"/>
              <a:gd name="T7" fmla="*/ 4 h 4"/>
              <a:gd name="T8" fmla="*/ 3 w 3"/>
              <a:gd name="T9" fmla="*/ 4 h 4"/>
              <a:gd name="T10" fmla="*/ 3 w 3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3" y="2"/>
                </a:moveTo>
                <a:lnTo>
                  <a:pt x="1" y="0"/>
                </a:lnTo>
                <a:lnTo>
                  <a:pt x="0" y="2"/>
                </a:lnTo>
                <a:lnTo>
                  <a:pt x="1" y="4"/>
                </a:lnTo>
                <a:lnTo>
                  <a:pt x="3" y="4"/>
                </a:lnTo>
                <a:lnTo>
                  <a:pt x="3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Freeform 1422">
            <a:extLst>
              <a:ext uri="{FF2B5EF4-FFF2-40B4-BE49-F238E27FC236}">
                <a16:creationId xmlns:a16="http://schemas.microsoft.com/office/drawing/2014/main" id="{C7FCCBC8-F474-40FD-8F53-81E4ED22CD0F}"/>
              </a:ext>
            </a:extLst>
          </p:cNvPr>
          <p:cNvSpPr>
            <a:spLocks/>
          </p:cNvSpPr>
          <p:nvPr/>
        </p:nvSpPr>
        <p:spPr bwMode="auto">
          <a:xfrm>
            <a:off x="4041563" y="5591037"/>
            <a:ext cx="27515" cy="58268"/>
          </a:xfrm>
          <a:custGeom>
            <a:avLst/>
            <a:gdLst>
              <a:gd name="T0" fmla="*/ 2 w 17"/>
              <a:gd name="T1" fmla="*/ 9 h 36"/>
              <a:gd name="T2" fmla="*/ 0 w 17"/>
              <a:gd name="T3" fmla="*/ 13 h 36"/>
              <a:gd name="T4" fmla="*/ 2 w 17"/>
              <a:gd name="T5" fmla="*/ 15 h 36"/>
              <a:gd name="T6" fmla="*/ 2 w 17"/>
              <a:gd name="T7" fmla="*/ 15 h 36"/>
              <a:gd name="T8" fmla="*/ 4 w 17"/>
              <a:gd name="T9" fmla="*/ 19 h 36"/>
              <a:gd name="T10" fmla="*/ 4 w 17"/>
              <a:gd name="T11" fmla="*/ 30 h 36"/>
              <a:gd name="T12" fmla="*/ 2 w 17"/>
              <a:gd name="T13" fmla="*/ 34 h 36"/>
              <a:gd name="T14" fmla="*/ 6 w 17"/>
              <a:gd name="T15" fmla="*/ 36 h 36"/>
              <a:gd name="T16" fmla="*/ 11 w 17"/>
              <a:gd name="T17" fmla="*/ 34 h 36"/>
              <a:gd name="T18" fmla="*/ 11 w 17"/>
              <a:gd name="T19" fmla="*/ 34 h 36"/>
              <a:gd name="T20" fmla="*/ 11 w 17"/>
              <a:gd name="T21" fmla="*/ 30 h 36"/>
              <a:gd name="T22" fmla="*/ 13 w 17"/>
              <a:gd name="T23" fmla="*/ 26 h 36"/>
              <a:gd name="T24" fmla="*/ 17 w 17"/>
              <a:gd name="T25" fmla="*/ 28 h 36"/>
              <a:gd name="T26" fmla="*/ 17 w 17"/>
              <a:gd name="T27" fmla="*/ 28 h 36"/>
              <a:gd name="T28" fmla="*/ 13 w 17"/>
              <a:gd name="T29" fmla="*/ 24 h 36"/>
              <a:gd name="T30" fmla="*/ 15 w 17"/>
              <a:gd name="T31" fmla="*/ 23 h 36"/>
              <a:gd name="T32" fmla="*/ 11 w 17"/>
              <a:gd name="T33" fmla="*/ 19 h 36"/>
              <a:gd name="T34" fmla="*/ 11 w 17"/>
              <a:gd name="T35" fmla="*/ 17 h 36"/>
              <a:gd name="T36" fmla="*/ 13 w 17"/>
              <a:gd name="T37" fmla="*/ 17 h 36"/>
              <a:gd name="T38" fmla="*/ 17 w 17"/>
              <a:gd name="T39" fmla="*/ 19 h 36"/>
              <a:gd name="T40" fmla="*/ 17 w 17"/>
              <a:gd name="T41" fmla="*/ 19 h 36"/>
              <a:gd name="T42" fmla="*/ 15 w 17"/>
              <a:gd name="T43" fmla="*/ 17 h 36"/>
              <a:gd name="T44" fmla="*/ 11 w 17"/>
              <a:gd name="T45" fmla="*/ 13 h 36"/>
              <a:gd name="T46" fmla="*/ 15 w 17"/>
              <a:gd name="T47" fmla="*/ 15 h 36"/>
              <a:gd name="T48" fmla="*/ 15 w 17"/>
              <a:gd name="T49" fmla="*/ 11 h 36"/>
              <a:gd name="T50" fmla="*/ 13 w 17"/>
              <a:gd name="T51" fmla="*/ 11 h 36"/>
              <a:gd name="T52" fmla="*/ 15 w 17"/>
              <a:gd name="T53" fmla="*/ 6 h 36"/>
              <a:gd name="T54" fmla="*/ 11 w 17"/>
              <a:gd name="T55" fmla="*/ 2 h 36"/>
              <a:gd name="T56" fmla="*/ 8 w 17"/>
              <a:gd name="T57" fmla="*/ 0 h 36"/>
              <a:gd name="T58" fmla="*/ 4 w 17"/>
              <a:gd name="T59" fmla="*/ 0 h 36"/>
              <a:gd name="T60" fmla="*/ 2 w 17"/>
              <a:gd name="T61" fmla="*/ 2 h 36"/>
              <a:gd name="T62" fmla="*/ 2 w 17"/>
              <a:gd name="T63" fmla="*/ 4 h 36"/>
              <a:gd name="T64" fmla="*/ 4 w 17"/>
              <a:gd name="T65" fmla="*/ 6 h 36"/>
              <a:gd name="T66" fmla="*/ 4 w 17"/>
              <a:gd name="T67" fmla="*/ 9 h 36"/>
              <a:gd name="T68" fmla="*/ 2 w 17"/>
              <a:gd name="T69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36">
                <a:moveTo>
                  <a:pt x="2" y="9"/>
                </a:move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9"/>
                </a:lnTo>
                <a:lnTo>
                  <a:pt x="4" y="30"/>
                </a:lnTo>
                <a:lnTo>
                  <a:pt x="2" y="34"/>
                </a:lnTo>
                <a:lnTo>
                  <a:pt x="6" y="36"/>
                </a:lnTo>
                <a:lnTo>
                  <a:pt x="11" y="34"/>
                </a:lnTo>
                <a:lnTo>
                  <a:pt x="11" y="34"/>
                </a:lnTo>
                <a:lnTo>
                  <a:pt x="11" y="30"/>
                </a:lnTo>
                <a:lnTo>
                  <a:pt x="13" y="26"/>
                </a:lnTo>
                <a:lnTo>
                  <a:pt x="17" y="28"/>
                </a:lnTo>
                <a:lnTo>
                  <a:pt x="17" y="28"/>
                </a:lnTo>
                <a:lnTo>
                  <a:pt x="13" y="24"/>
                </a:lnTo>
                <a:lnTo>
                  <a:pt x="15" y="23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7" y="19"/>
                </a:lnTo>
                <a:lnTo>
                  <a:pt x="17" y="19"/>
                </a:lnTo>
                <a:lnTo>
                  <a:pt x="15" y="17"/>
                </a:lnTo>
                <a:lnTo>
                  <a:pt x="11" y="13"/>
                </a:lnTo>
                <a:lnTo>
                  <a:pt x="15" y="15"/>
                </a:lnTo>
                <a:lnTo>
                  <a:pt x="15" y="11"/>
                </a:lnTo>
                <a:lnTo>
                  <a:pt x="13" y="11"/>
                </a:lnTo>
                <a:lnTo>
                  <a:pt x="15" y="6"/>
                </a:lnTo>
                <a:lnTo>
                  <a:pt x="11" y="2"/>
                </a:lnTo>
                <a:lnTo>
                  <a:pt x="8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9"/>
                </a:lnTo>
                <a:lnTo>
                  <a:pt x="2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3" name="Freeform 1423">
            <a:extLst>
              <a:ext uri="{FF2B5EF4-FFF2-40B4-BE49-F238E27FC236}">
                <a16:creationId xmlns:a16="http://schemas.microsoft.com/office/drawing/2014/main" id="{CC146C27-2711-4A37-BB87-E9876A74A8CF}"/>
              </a:ext>
            </a:extLst>
          </p:cNvPr>
          <p:cNvSpPr>
            <a:spLocks/>
          </p:cNvSpPr>
          <p:nvPr/>
        </p:nvSpPr>
        <p:spPr bwMode="auto">
          <a:xfrm>
            <a:off x="4093358" y="5948737"/>
            <a:ext cx="9711" cy="14567"/>
          </a:xfrm>
          <a:custGeom>
            <a:avLst/>
            <a:gdLst>
              <a:gd name="T0" fmla="*/ 2 w 6"/>
              <a:gd name="T1" fmla="*/ 2 h 9"/>
              <a:gd name="T2" fmla="*/ 2 w 6"/>
              <a:gd name="T3" fmla="*/ 2 h 9"/>
              <a:gd name="T4" fmla="*/ 2 w 6"/>
              <a:gd name="T5" fmla="*/ 4 h 9"/>
              <a:gd name="T6" fmla="*/ 2 w 6"/>
              <a:gd name="T7" fmla="*/ 4 h 9"/>
              <a:gd name="T8" fmla="*/ 0 w 6"/>
              <a:gd name="T9" fmla="*/ 6 h 9"/>
              <a:gd name="T10" fmla="*/ 2 w 6"/>
              <a:gd name="T11" fmla="*/ 8 h 9"/>
              <a:gd name="T12" fmla="*/ 4 w 6"/>
              <a:gd name="T13" fmla="*/ 9 h 9"/>
              <a:gd name="T14" fmla="*/ 6 w 6"/>
              <a:gd name="T15" fmla="*/ 9 h 9"/>
              <a:gd name="T16" fmla="*/ 4 w 6"/>
              <a:gd name="T17" fmla="*/ 8 h 9"/>
              <a:gd name="T18" fmla="*/ 6 w 6"/>
              <a:gd name="T19" fmla="*/ 6 h 9"/>
              <a:gd name="T20" fmla="*/ 6 w 6"/>
              <a:gd name="T21" fmla="*/ 4 h 9"/>
              <a:gd name="T22" fmla="*/ 4 w 6"/>
              <a:gd name="T23" fmla="*/ 0 h 9"/>
              <a:gd name="T24" fmla="*/ 2 w 6"/>
              <a:gd name="T2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9">
                <a:moveTo>
                  <a:pt x="2" y="2"/>
                </a:move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4" y="9"/>
                </a:lnTo>
                <a:lnTo>
                  <a:pt x="6" y="9"/>
                </a:lnTo>
                <a:lnTo>
                  <a:pt x="4" y="8"/>
                </a:lnTo>
                <a:lnTo>
                  <a:pt x="6" y="6"/>
                </a:lnTo>
                <a:lnTo>
                  <a:pt x="6" y="4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Freeform 1424">
            <a:extLst>
              <a:ext uri="{FF2B5EF4-FFF2-40B4-BE49-F238E27FC236}">
                <a16:creationId xmlns:a16="http://schemas.microsoft.com/office/drawing/2014/main" id="{5B913F82-CEBA-4EEC-A8CC-A591805C7151}"/>
              </a:ext>
            </a:extLst>
          </p:cNvPr>
          <p:cNvSpPr>
            <a:spLocks/>
          </p:cNvSpPr>
          <p:nvPr/>
        </p:nvSpPr>
        <p:spPr bwMode="auto">
          <a:xfrm>
            <a:off x="4062604" y="5709192"/>
            <a:ext cx="12948" cy="12948"/>
          </a:xfrm>
          <a:custGeom>
            <a:avLst/>
            <a:gdLst>
              <a:gd name="T0" fmla="*/ 8 w 8"/>
              <a:gd name="T1" fmla="*/ 0 h 8"/>
              <a:gd name="T2" fmla="*/ 4 w 8"/>
              <a:gd name="T3" fmla="*/ 0 h 8"/>
              <a:gd name="T4" fmla="*/ 0 w 8"/>
              <a:gd name="T5" fmla="*/ 2 h 8"/>
              <a:gd name="T6" fmla="*/ 2 w 8"/>
              <a:gd name="T7" fmla="*/ 4 h 8"/>
              <a:gd name="T8" fmla="*/ 4 w 8"/>
              <a:gd name="T9" fmla="*/ 6 h 8"/>
              <a:gd name="T10" fmla="*/ 6 w 8"/>
              <a:gd name="T11" fmla="*/ 8 h 8"/>
              <a:gd name="T12" fmla="*/ 8 w 8"/>
              <a:gd name="T13" fmla="*/ 6 h 8"/>
              <a:gd name="T14" fmla="*/ 8 w 8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4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6" y="8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5" name="Freeform 1425">
            <a:extLst>
              <a:ext uri="{FF2B5EF4-FFF2-40B4-BE49-F238E27FC236}">
                <a16:creationId xmlns:a16="http://schemas.microsoft.com/office/drawing/2014/main" id="{E8A58EB3-A51C-4EEF-BFC7-54FA4321B9F1}"/>
              </a:ext>
            </a:extLst>
          </p:cNvPr>
          <p:cNvSpPr>
            <a:spLocks/>
          </p:cNvSpPr>
          <p:nvPr/>
        </p:nvSpPr>
        <p:spPr bwMode="auto">
          <a:xfrm>
            <a:off x="4078790" y="5675201"/>
            <a:ext cx="4855" cy="3237"/>
          </a:xfrm>
          <a:custGeom>
            <a:avLst/>
            <a:gdLst>
              <a:gd name="T0" fmla="*/ 0 w 3"/>
              <a:gd name="T1" fmla="*/ 2 h 2"/>
              <a:gd name="T2" fmla="*/ 0 w 3"/>
              <a:gd name="T3" fmla="*/ 2 h 2"/>
              <a:gd name="T4" fmla="*/ 3 w 3"/>
              <a:gd name="T5" fmla="*/ 2 h 2"/>
              <a:gd name="T6" fmla="*/ 0 w 3"/>
              <a:gd name="T7" fmla="*/ 0 h 2"/>
              <a:gd name="T8" fmla="*/ 0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2"/>
                </a:moveTo>
                <a:lnTo>
                  <a:pt x="0" y="2"/>
                </a:lnTo>
                <a:lnTo>
                  <a:pt x="3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Freeform 1426">
            <a:extLst>
              <a:ext uri="{FF2B5EF4-FFF2-40B4-BE49-F238E27FC236}">
                <a16:creationId xmlns:a16="http://schemas.microsoft.com/office/drawing/2014/main" id="{E7C3C9E1-8EEF-400C-A281-EE350EF0CB9B}"/>
              </a:ext>
            </a:extLst>
          </p:cNvPr>
          <p:cNvSpPr>
            <a:spLocks/>
          </p:cNvSpPr>
          <p:nvPr/>
        </p:nvSpPr>
        <p:spPr bwMode="auto">
          <a:xfrm>
            <a:off x="4078790" y="5681675"/>
            <a:ext cx="17804" cy="21042"/>
          </a:xfrm>
          <a:custGeom>
            <a:avLst/>
            <a:gdLst>
              <a:gd name="T0" fmla="*/ 0 w 11"/>
              <a:gd name="T1" fmla="*/ 10 h 13"/>
              <a:gd name="T2" fmla="*/ 0 w 11"/>
              <a:gd name="T3" fmla="*/ 13 h 13"/>
              <a:gd name="T4" fmla="*/ 3 w 11"/>
              <a:gd name="T5" fmla="*/ 10 h 13"/>
              <a:gd name="T6" fmla="*/ 5 w 11"/>
              <a:gd name="T7" fmla="*/ 10 h 13"/>
              <a:gd name="T8" fmla="*/ 5 w 11"/>
              <a:gd name="T9" fmla="*/ 11 h 13"/>
              <a:gd name="T10" fmla="*/ 9 w 11"/>
              <a:gd name="T11" fmla="*/ 11 h 13"/>
              <a:gd name="T12" fmla="*/ 9 w 11"/>
              <a:gd name="T13" fmla="*/ 8 h 13"/>
              <a:gd name="T14" fmla="*/ 11 w 11"/>
              <a:gd name="T15" fmla="*/ 6 h 13"/>
              <a:gd name="T16" fmla="*/ 9 w 11"/>
              <a:gd name="T17" fmla="*/ 2 h 13"/>
              <a:gd name="T18" fmla="*/ 7 w 11"/>
              <a:gd name="T19" fmla="*/ 0 h 13"/>
              <a:gd name="T20" fmla="*/ 5 w 11"/>
              <a:gd name="T21" fmla="*/ 0 h 13"/>
              <a:gd name="T22" fmla="*/ 2 w 11"/>
              <a:gd name="T23" fmla="*/ 2 h 13"/>
              <a:gd name="T24" fmla="*/ 0 w 11"/>
              <a:gd name="T25" fmla="*/ 6 h 13"/>
              <a:gd name="T26" fmla="*/ 0 w 11"/>
              <a:gd name="T27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" h="13">
                <a:moveTo>
                  <a:pt x="0" y="10"/>
                </a:moveTo>
                <a:lnTo>
                  <a:pt x="0" y="13"/>
                </a:lnTo>
                <a:lnTo>
                  <a:pt x="3" y="10"/>
                </a:lnTo>
                <a:lnTo>
                  <a:pt x="5" y="10"/>
                </a:lnTo>
                <a:lnTo>
                  <a:pt x="5" y="11"/>
                </a:lnTo>
                <a:lnTo>
                  <a:pt x="9" y="11"/>
                </a:lnTo>
                <a:lnTo>
                  <a:pt x="9" y="8"/>
                </a:lnTo>
                <a:lnTo>
                  <a:pt x="11" y="6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2" y="2"/>
                </a:lnTo>
                <a:lnTo>
                  <a:pt x="0" y="6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7" name="Freeform 1427">
            <a:extLst>
              <a:ext uri="{FF2B5EF4-FFF2-40B4-BE49-F238E27FC236}">
                <a16:creationId xmlns:a16="http://schemas.microsoft.com/office/drawing/2014/main" id="{94375ECF-6446-4B39-9084-5291DED946DF}"/>
              </a:ext>
            </a:extLst>
          </p:cNvPr>
          <p:cNvSpPr>
            <a:spLocks/>
          </p:cNvSpPr>
          <p:nvPr/>
        </p:nvSpPr>
        <p:spPr bwMode="auto">
          <a:xfrm>
            <a:off x="4072316" y="5605603"/>
            <a:ext cx="6474" cy="6474"/>
          </a:xfrm>
          <a:custGeom>
            <a:avLst/>
            <a:gdLst>
              <a:gd name="T0" fmla="*/ 0 w 4"/>
              <a:gd name="T1" fmla="*/ 2 h 4"/>
              <a:gd name="T2" fmla="*/ 2 w 4"/>
              <a:gd name="T3" fmla="*/ 4 h 4"/>
              <a:gd name="T4" fmla="*/ 4 w 4"/>
              <a:gd name="T5" fmla="*/ 2 h 4"/>
              <a:gd name="T6" fmla="*/ 2 w 4"/>
              <a:gd name="T7" fmla="*/ 0 h 4"/>
              <a:gd name="T8" fmla="*/ 0 w 4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Freeform 1428">
            <a:extLst>
              <a:ext uri="{FF2B5EF4-FFF2-40B4-BE49-F238E27FC236}">
                <a16:creationId xmlns:a16="http://schemas.microsoft.com/office/drawing/2014/main" id="{6A9C56A1-961B-4772-9838-1C797A646227}"/>
              </a:ext>
            </a:extLst>
          </p:cNvPr>
          <p:cNvSpPr>
            <a:spLocks/>
          </p:cNvSpPr>
          <p:nvPr/>
        </p:nvSpPr>
        <p:spPr bwMode="auto">
          <a:xfrm>
            <a:off x="4078790" y="5660635"/>
            <a:ext cx="3237" cy="6474"/>
          </a:xfrm>
          <a:custGeom>
            <a:avLst/>
            <a:gdLst>
              <a:gd name="T0" fmla="*/ 2 w 2"/>
              <a:gd name="T1" fmla="*/ 0 h 4"/>
              <a:gd name="T2" fmla="*/ 0 w 2"/>
              <a:gd name="T3" fmla="*/ 2 h 4"/>
              <a:gd name="T4" fmla="*/ 0 w 2"/>
              <a:gd name="T5" fmla="*/ 4 h 4"/>
              <a:gd name="T6" fmla="*/ 2 w 2"/>
              <a:gd name="T7" fmla="*/ 2 h 4"/>
              <a:gd name="T8" fmla="*/ 2 w 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9" name="Freeform 1429">
            <a:extLst>
              <a:ext uri="{FF2B5EF4-FFF2-40B4-BE49-F238E27FC236}">
                <a16:creationId xmlns:a16="http://schemas.microsoft.com/office/drawing/2014/main" id="{F147B6A0-2D93-4B6B-82DC-83E59C5F3862}"/>
              </a:ext>
            </a:extLst>
          </p:cNvPr>
          <p:cNvSpPr>
            <a:spLocks/>
          </p:cNvSpPr>
          <p:nvPr/>
        </p:nvSpPr>
        <p:spPr bwMode="auto">
          <a:xfrm>
            <a:off x="4083646" y="5927695"/>
            <a:ext cx="22660" cy="14567"/>
          </a:xfrm>
          <a:custGeom>
            <a:avLst/>
            <a:gdLst>
              <a:gd name="T0" fmla="*/ 10 w 14"/>
              <a:gd name="T1" fmla="*/ 9 h 9"/>
              <a:gd name="T2" fmla="*/ 10 w 14"/>
              <a:gd name="T3" fmla="*/ 7 h 9"/>
              <a:gd name="T4" fmla="*/ 14 w 14"/>
              <a:gd name="T5" fmla="*/ 7 h 9"/>
              <a:gd name="T6" fmla="*/ 14 w 14"/>
              <a:gd name="T7" fmla="*/ 6 h 9"/>
              <a:gd name="T8" fmla="*/ 8 w 14"/>
              <a:gd name="T9" fmla="*/ 2 h 9"/>
              <a:gd name="T10" fmla="*/ 6 w 14"/>
              <a:gd name="T11" fmla="*/ 4 h 9"/>
              <a:gd name="T12" fmla="*/ 4 w 14"/>
              <a:gd name="T13" fmla="*/ 0 h 9"/>
              <a:gd name="T14" fmla="*/ 2 w 14"/>
              <a:gd name="T15" fmla="*/ 2 h 9"/>
              <a:gd name="T16" fmla="*/ 4 w 14"/>
              <a:gd name="T17" fmla="*/ 4 h 9"/>
              <a:gd name="T18" fmla="*/ 2 w 14"/>
              <a:gd name="T19" fmla="*/ 7 h 9"/>
              <a:gd name="T20" fmla="*/ 0 w 14"/>
              <a:gd name="T21" fmla="*/ 9 h 9"/>
              <a:gd name="T22" fmla="*/ 2 w 14"/>
              <a:gd name="T23" fmla="*/ 9 h 9"/>
              <a:gd name="T24" fmla="*/ 8 w 14"/>
              <a:gd name="T25" fmla="*/ 9 h 9"/>
              <a:gd name="T26" fmla="*/ 10 w 14"/>
              <a:gd name="T2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" h="9">
                <a:moveTo>
                  <a:pt x="10" y="9"/>
                </a:moveTo>
                <a:lnTo>
                  <a:pt x="10" y="7"/>
                </a:lnTo>
                <a:lnTo>
                  <a:pt x="14" y="7"/>
                </a:lnTo>
                <a:lnTo>
                  <a:pt x="14" y="6"/>
                </a:lnTo>
                <a:lnTo>
                  <a:pt x="8" y="2"/>
                </a:lnTo>
                <a:lnTo>
                  <a:pt x="6" y="4"/>
                </a:lnTo>
                <a:lnTo>
                  <a:pt x="4" y="0"/>
                </a:lnTo>
                <a:lnTo>
                  <a:pt x="2" y="2"/>
                </a:lnTo>
                <a:lnTo>
                  <a:pt x="4" y="4"/>
                </a:lnTo>
                <a:lnTo>
                  <a:pt x="2" y="7"/>
                </a:lnTo>
                <a:lnTo>
                  <a:pt x="0" y="9"/>
                </a:lnTo>
                <a:lnTo>
                  <a:pt x="2" y="9"/>
                </a:lnTo>
                <a:lnTo>
                  <a:pt x="8" y="9"/>
                </a:lnTo>
                <a:lnTo>
                  <a:pt x="10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Freeform 1430">
            <a:extLst>
              <a:ext uri="{FF2B5EF4-FFF2-40B4-BE49-F238E27FC236}">
                <a16:creationId xmlns:a16="http://schemas.microsoft.com/office/drawing/2014/main" id="{69DAA2F8-9E76-48DE-970D-12021BF5FE4D}"/>
              </a:ext>
            </a:extLst>
          </p:cNvPr>
          <p:cNvSpPr>
            <a:spLocks/>
          </p:cNvSpPr>
          <p:nvPr/>
        </p:nvSpPr>
        <p:spPr bwMode="auto">
          <a:xfrm>
            <a:off x="4031852" y="4838410"/>
            <a:ext cx="226598" cy="1197730"/>
          </a:xfrm>
          <a:custGeom>
            <a:avLst/>
            <a:gdLst>
              <a:gd name="T0" fmla="*/ 78 w 140"/>
              <a:gd name="T1" fmla="*/ 664 h 740"/>
              <a:gd name="T2" fmla="*/ 65 w 140"/>
              <a:gd name="T3" fmla="*/ 621 h 740"/>
              <a:gd name="T4" fmla="*/ 65 w 140"/>
              <a:gd name="T5" fmla="*/ 555 h 740"/>
              <a:gd name="T6" fmla="*/ 53 w 140"/>
              <a:gd name="T7" fmla="*/ 525 h 740"/>
              <a:gd name="T8" fmla="*/ 51 w 140"/>
              <a:gd name="T9" fmla="*/ 493 h 740"/>
              <a:gd name="T10" fmla="*/ 42 w 140"/>
              <a:gd name="T11" fmla="*/ 431 h 740"/>
              <a:gd name="T12" fmla="*/ 44 w 140"/>
              <a:gd name="T13" fmla="*/ 356 h 740"/>
              <a:gd name="T14" fmla="*/ 53 w 140"/>
              <a:gd name="T15" fmla="*/ 304 h 740"/>
              <a:gd name="T16" fmla="*/ 42 w 140"/>
              <a:gd name="T17" fmla="*/ 246 h 740"/>
              <a:gd name="T18" fmla="*/ 57 w 140"/>
              <a:gd name="T19" fmla="*/ 177 h 740"/>
              <a:gd name="T20" fmla="*/ 57 w 140"/>
              <a:gd name="T21" fmla="*/ 147 h 740"/>
              <a:gd name="T22" fmla="*/ 74 w 140"/>
              <a:gd name="T23" fmla="*/ 96 h 740"/>
              <a:gd name="T24" fmla="*/ 40 w 140"/>
              <a:gd name="T25" fmla="*/ 25 h 740"/>
              <a:gd name="T26" fmla="*/ 29 w 140"/>
              <a:gd name="T27" fmla="*/ 4 h 740"/>
              <a:gd name="T28" fmla="*/ 17 w 140"/>
              <a:gd name="T29" fmla="*/ 27 h 740"/>
              <a:gd name="T30" fmla="*/ 23 w 140"/>
              <a:gd name="T31" fmla="*/ 83 h 740"/>
              <a:gd name="T32" fmla="*/ 21 w 140"/>
              <a:gd name="T33" fmla="*/ 111 h 740"/>
              <a:gd name="T34" fmla="*/ 21 w 140"/>
              <a:gd name="T35" fmla="*/ 175 h 740"/>
              <a:gd name="T36" fmla="*/ 16 w 140"/>
              <a:gd name="T37" fmla="*/ 210 h 740"/>
              <a:gd name="T38" fmla="*/ 16 w 140"/>
              <a:gd name="T39" fmla="*/ 242 h 740"/>
              <a:gd name="T40" fmla="*/ 21 w 140"/>
              <a:gd name="T41" fmla="*/ 285 h 740"/>
              <a:gd name="T42" fmla="*/ 19 w 140"/>
              <a:gd name="T43" fmla="*/ 313 h 740"/>
              <a:gd name="T44" fmla="*/ 12 w 140"/>
              <a:gd name="T45" fmla="*/ 341 h 740"/>
              <a:gd name="T46" fmla="*/ 8 w 140"/>
              <a:gd name="T47" fmla="*/ 369 h 740"/>
              <a:gd name="T48" fmla="*/ 6 w 140"/>
              <a:gd name="T49" fmla="*/ 390 h 740"/>
              <a:gd name="T50" fmla="*/ 10 w 140"/>
              <a:gd name="T51" fmla="*/ 426 h 740"/>
              <a:gd name="T52" fmla="*/ 8 w 140"/>
              <a:gd name="T53" fmla="*/ 450 h 740"/>
              <a:gd name="T54" fmla="*/ 32 w 140"/>
              <a:gd name="T55" fmla="*/ 463 h 740"/>
              <a:gd name="T56" fmla="*/ 38 w 140"/>
              <a:gd name="T57" fmla="*/ 480 h 740"/>
              <a:gd name="T58" fmla="*/ 32 w 140"/>
              <a:gd name="T59" fmla="*/ 484 h 740"/>
              <a:gd name="T60" fmla="*/ 32 w 140"/>
              <a:gd name="T61" fmla="*/ 510 h 740"/>
              <a:gd name="T62" fmla="*/ 40 w 140"/>
              <a:gd name="T63" fmla="*/ 532 h 740"/>
              <a:gd name="T64" fmla="*/ 31 w 140"/>
              <a:gd name="T65" fmla="*/ 559 h 740"/>
              <a:gd name="T66" fmla="*/ 29 w 140"/>
              <a:gd name="T67" fmla="*/ 559 h 740"/>
              <a:gd name="T68" fmla="*/ 19 w 140"/>
              <a:gd name="T69" fmla="*/ 553 h 740"/>
              <a:gd name="T70" fmla="*/ 6 w 140"/>
              <a:gd name="T71" fmla="*/ 566 h 740"/>
              <a:gd name="T72" fmla="*/ 8 w 140"/>
              <a:gd name="T73" fmla="*/ 570 h 740"/>
              <a:gd name="T74" fmla="*/ 31 w 140"/>
              <a:gd name="T75" fmla="*/ 579 h 740"/>
              <a:gd name="T76" fmla="*/ 27 w 140"/>
              <a:gd name="T77" fmla="*/ 589 h 740"/>
              <a:gd name="T78" fmla="*/ 42 w 140"/>
              <a:gd name="T79" fmla="*/ 598 h 740"/>
              <a:gd name="T80" fmla="*/ 32 w 140"/>
              <a:gd name="T81" fmla="*/ 609 h 740"/>
              <a:gd name="T82" fmla="*/ 36 w 140"/>
              <a:gd name="T83" fmla="*/ 628 h 740"/>
              <a:gd name="T84" fmla="*/ 44 w 140"/>
              <a:gd name="T85" fmla="*/ 634 h 740"/>
              <a:gd name="T86" fmla="*/ 38 w 140"/>
              <a:gd name="T87" fmla="*/ 650 h 740"/>
              <a:gd name="T88" fmla="*/ 53 w 140"/>
              <a:gd name="T89" fmla="*/ 665 h 740"/>
              <a:gd name="T90" fmla="*/ 59 w 140"/>
              <a:gd name="T91" fmla="*/ 677 h 740"/>
              <a:gd name="T92" fmla="*/ 61 w 140"/>
              <a:gd name="T93" fmla="*/ 694 h 740"/>
              <a:gd name="T94" fmla="*/ 72 w 140"/>
              <a:gd name="T95" fmla="*/ 690 h 740"/>
              <a:gd name="T96" fmla="*/ 74 w 140"/>
              <a:gd name="T97" fmla="*/ 682 h 740"/>
              <a:gd name="T98" fmla="*/ 80 w 140"/>
              <a:gd name="T99" fmla="*/ 701 h 740"/>
              <a:gd name="T100" fmla="*/ 72 w 140"/>
              <a:gd name="T101" fmla="*/ 697 h 740"/>
              <a:gd name="T102" fmla="*/ 65 w 140"/>
              <a:gd name="T103" fmla="*/ 712 h 740"/>
              <a:gd name="T104" fmla="*/ 76 w 140"/>
              <a:gd name="T105" fmla="*/ 722 h 740"/>
              <a:gd name="T106" fmla="*/ 78 w 140"/>
              <a:gd name="T107" fmla="*/ 707 h 740"/>
              <a:gd name="T108" fmla="*/ 98 w 140"/>
              <a:gd name="T109" fmla="*/ 707 h 740"/>
              <a:gd name="T110" fmla="*/ 80 w 140"/>
              <a:gd name="T111" fmla="*/ 716 h 740"/>
              <a:gd name="T112" fmla="*/ 89 w 140"/>
              <a:gd name="T113" fmla="*/ 731 h 740"/>
              <a:gd name="T114" fmla="*/ 102 w 140"/>
              <a:gd name="T115" fmla="*/ 710 h 740"/>
              <a:gd name="T116" fmla="*/ 100 w 140"/>
              <a:gd name="T117" fmla="*/ 727 h 740"/>
              <a:gd name="T118" fmla="*/ 93 w 140"/>
              <a:gd name="T119" fmla="*/ 727 h 740"/>
              <a:gd name="T120" fmla="*/ 112 w 140"/>
              <a:gd name="T121" fmla="*/ 729 h 740"/>
              <a:gd name="T122" fmla="*/ 127 w 140"/>
              <a:gd name="T123" fmla="*/ 70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0" h="740">
                <a:moveTo>
                  <a:pt x="130" y="692"/>
                </a:moveTo>
                <a:lnTo>
                  <a:pt x="130" y="690"/>
                </a:lnTo>
                <a:lnTo>
                  <a:pt x="108" y="690"/>
                </a:lnTo>
                <a:lnTo>
                  <a:pt x="97" y="692"/>
                </a:lnTo>
                <a:lnTo>
                  <a:pt x="95" y="690"/>
                </a:lnTo>
                <a:lnTo>
                  <a:pt x="85" y="690"/>
                </a:lnTo>
                <a:lnTo>
                  <a:pt x="83" y="682"/>
                </a:lnTo>
                <a:lnTo>
                  <a:pt x="81" y="677"/>
                </a:lnTo>
                <a:lnTo>
                  <a:pt x="78" y="673"/>
                </a:lnTo>
                <a:lnTo>
                  <a:pt x="78" y="664"/>
                </a:lnTo>
                <a:lnTo>
                  <a:pt x="78" y="660"/>
                </a:lnTo>
                <a:lnTo>
                  <a:pt x="74" y="660"/>
                </a:lnTo>
                <a:lnTo>
                  <a:pt x="68" y="662"/>
                </a:lnTo>
                <a:lnTo>
                  <a:pt x="65" y="665"/>
                </a:lnTo>
                <a:lnTo>
                  <a:pt x="63" y="665"/>
                </a:lnTo>
                <a:lnTo>
                  <a:pt x="55" y="650"/>
                </a:lnTo>
                <a:lnTo>
                  <a:pt x="53" y="647"/>
                </a:lnTo>
                <a:lnTo>
                  <a:pt x="55" y="632"/>
                </a:lnTo>
                <a:lnTo>
                  <a:pt x="59" y="626"/>
                </a:lnTo>
                <a:lnTo>
                  <a:pt x="65" y="621"/>
                </a:lnTo>
                <a:lnTo>
                  <a:pt x="66" y="611"/>
                </a:lnTo>
                <a:lnTo>
                  <a:pt x="65" y="604"/>
                </a:lnTo>
                <a:lnTo>
                  <a:pt x="63" y="596"/>
                </a:lnTo>
                <a:lnTo>
                  <a:pt x="65" y="589"/>
                </a:lnTo>
                <a:lnTo>
                  <a:pt x="66" y="585"/>
                </a:lnTo>
                <a:lnTo>
                  <a:pt x="65" y="577"/>
                </a:lnTo>
                <a:lnTo>
                  <a:pt x="65" y="574"/>
                </a:lnTo>
                <a:lnTo>
                  <a:pt x="68" y="570"/>
                </a:lnTo>
                <a:lnTo>
                  <a:pt x="66" y="564"/>
                </a:lnTo>
                <a:lnTo>
                  <a:pt x="65" y="555"/>
                </a:lnTo>
                <a:lnTo>
                  <a:pt x="63" y="549"/>
                </a:lnTo>
                <a:lnTo>
                  <a:pt x="63" y="547"/>
                </a:lnTo>
                <a:lnTo>
                  <a:pt x="66" y="544"/>
                </a:lnTo>
                <a:lnTo>
                  <a:pt x="66" y="540"/>
                </a:lnTo>
                <a:lnTo>
                  <a:pt x="63" y="532"/>
                </a:lnTo>
                <a:lnTo>
                  <a:pt x="57" y="529"/>
                </a:lnTo>
                <a:lnTo>
                  <a:pt x="55" y="529"/>
                </a:lnTo>
                <a:lnTo>
                  <a:pt x="53" y="531"/>
                </a:lnTo>
                <a:lnTo>
                  <a:pt x="51" y="529"/>
                </a:lnTo>
                <a:lnTo>
                  <a:pt x="53" y="525"/>
                </a:lnTo>
                <a:lnTo>
                  <a:pt x="61" y="525"/>
                </a:lnTo>
                <a:lnTo>
                  <a:pt x="63" y="521"/>
                </a:lnTo>
                <a:lnTo>
                  <a:pt x="63" y="517"/>
                </a:lnTo>
                <a:lnTo>
                  <a:pt x="61" y="517"/>
                </a:lnTo>
                <a:lnTo>
                  <a:pt x="59" y="517"/>
                </a:lnTo>
                <a:lnTo>
                  <a:pt x="55" y="517"/>
                </a:lnTo>
                <a:lnTo>
                  <a:pt x="53" y="510"/>
                </a:lnTo>
                <a:lnTo>
                  <a:pt x="51" y="504"/>
                </a:lnTo>
                <a:lnTo>
                  <a:pt x="51" y="499"/>
                </a:lnTo>
                <a:lnTo>
                  <a:pt x="51" y="493"/>
                </a:lnTo>
                <a:lnTo>
                  <a:pt x="46" y="491"/>
                </a:lnTo>
                <a:lnTo>
                  <a:pt x="44" y="486"/>
                </a:lnTo>
                <a:lnTo>
                  <a:pt x="44" y="474"/>
                </a:lnTo>
                <a:lnTo>
                  <a:pt x="48" y="471"/>
                </a:lnTo>
                <a:lnTo>
                  <a:pt x="48" y="467"/>
                </a:lnTo>
                <a:lnTo>
                  <a:pt x="46" y="463"/>
                </a:lnTo>
                <a:lnTo>
                  <a:pt x="44" y="463"/>
                </a:lnTo>
                <a:lnTo>
                  <a:pt x="42" y="454"/>
                </a:lnTo>
                <a:lnTo>
                  <a:pt x="42" y="444"/>
                </a:lnTo>
                <a:lnTo>
                  <a:pt x="42" y="431"/>
                </a:lnTo>
                <a:lnTo>
                  <a:pt x="38" y="426"/>
                </a:lnTo>
                <a:lnTo>
                  <a:pt x="38" y="420"/>
                </a:lnTo>
                <a:lnTo>
                  <a:pt x="44" y="413"/>
                </a:lnTo>
                <a:lnTo>
                  <a:pt x="46" y="403"/>
                </a:lnTo>
                <a:lnTo>
                  <a:pt x="49" y="401"/>
                </a:lnTo>
                <a:lnTo>
                  <a:pt x="51" y="398"/>
                </a:lnTo>
                <a:lnTo>
                  <a:pt x="42" y="379"/>
                </a:lnTo>
                <a:lnTo>
                  <a:pt x="44" y="373"/>
                </a:lnTo>
                <a:lnTo>
                  <a:pt x="44" y="368"/>
                </a:lnTo>
                <a:lnTo>
                  <a:pt x="44" y="356"/>
                </a:lnTo>
                <a:lnTo>
                  <a:pt x="48" y="349"/>
                </a:lnTo>
                <a:lnTo>
                  <a:pt x="51" y="345"/>
                </a:lnTo>
                <a:lnTo>
                  <a:pt x="49" y="340"/>
                </a:lnTo>
                <a:lnTo>
                  <a:pt x="46" y="334"/>
                </a:lnTo>
                <a:lnTo>
                  <a:pt x="44" y="332"/>
                </a:lnTo>
                <a:lnTo>
                  <a:pt x="48" y="326"/>
                </a:lnTo>
                <a:lnTo>
                  <a:pt x="48" y="321"/>
                </a:lnTo>
                <a:lnTo>
                  <a:pt x="49" y="313"/>
                </a:lnTo>
                <a:lnTo>
                  <a:pt x="53" y="311"/>
                </a:lnTo>
                <a:lnTo>
                  <a:pt x="53" y="304"/>
                </a:lnTo>
                <a:lnTo>
                  <a:pt x="53" y="291"/>
                </a:lnTo>
                <a:lnTo>
                  <a:pt x="49" y="289"/>
                </a:lnTo>
                <a:lnTo>
                  <a:pt x="48" y="280"/>
                </a:lnTo>
                <a:lnTo>
                  <a:pt x="46" y="274"/>
                </a:lnTo>
                <a:lnTo>
                  <a:pt x="42" y="268"/>
                </a:lnTo>
                <a:lnTo>
                  <a:pt x="42" y="266"/>
                </a:lnTo>
                <a:lnTo>
                  <a:pt x="38" y="261"/>
                </a:lnTo>
                <a:lnTo>
                  <a:pt x="36" y="253"/>
                </a:lnTo>
                <a:lnTo>
                  <a:pt x="36" y="248"/>
                </a:lnTo>
                <a:lnTo>
                  <a:pt x="42" y="246"/>
                </a:lnTo>
                <a:lnTo>
                  <a:pt x="42" y="236"/>
                </a:lnTo>
                <a:lnTo>
                  <a:pt x="44" y="233"/>
                </a:lnTo>
                <a:lnTo>
                  <a:pt x="46" y="225"/>
                </a:lnTo>
                <a:lnTo>
                  <a:pt x="42" y="221"/>
                </a:lnTo>
                <a:lnTo>
                  <a:pt x="42" y="210"/>
                </a:lnTo>
                <a:lnTo>
                  <a:pt x="44" y="208"/>
                </a:lnTo>
                <a:lnTo>
                  <a:pt x="46" y="195"/>
                </a:lnTo>
                <a:lnTo>
                  <a:pt x="48" y="192"/>
                </a:lnTo>
                <a:lnTo>
                  <a:pt x="53" y="180"/>
                </a:lnTo>
                <a:lnTo>
                  <a:pt x="57" y="177"/>
                </a:lnTo>
                <a:lnTo>
                  <a:pt x="61" y="175"/>
                </a:lnTo>
                <a:lnTo>
                  <a:pt x="63" y="171"/>
                </a:lnTo>
                <a:lnTo>
                  <a:pt x="61" y="169"/>
                </a:lnTo>
                <a:lnTo>
                  <a:pt x="61" y="165"/>
                </a:lnTo>
                <a:lnTo>
                  <a:pt x="59" y="163"/>
                </a:lnTo>
                <a:lnTo>
                  <a:pt x="57" y="162"/>
                </a:lnTo>
                <a:lnTo>
                  <a:pt x="59" y="158"/>
                </a:lnTo>
                <a:lnTo>
                  <a:pt x="61" y="156"/>
                </a:lnTo>
                <a:lnTo>
                  <a:pt x="61" y="152"/>
                </a:lnTo>
                <a:lnTo>
                  <a:pt x="57" y="147"/>
                </a:lnTo>
                <a:lnTo>
                  <a:pt x="57" y="141"/>
                </a:lnTo>
                <a:lnTo>
                  <a:pt x="59" y="137"/>
                </a:lnTo>
                <a:lnTo>
                  <a:pt x="57" y="135"/>
                </a:lnTo>
                <a:lnTo>
                  <a:pt x="55" y="132"/>
                </a:lnTo>
                <a:lnTo>
                  <a:pt x="55" y="128"/>
                </a:lnTo>
                <a:lnTo>
                  <a:pt x="76" y="117"/>
                </a:lnTo>
                <a:lnTo>
                  <a:pt x="80" y="98"/>
                </a:lnTo>
                <a:lnTo>
                  <a:pt x="78" y="94"/>
                </a:lnTo>
                <a:lnTo>
                  <a:pt x="76" y="94"/>
                </a:lnTo>
                <a:lnTo>
                  <a:pt x="74" y="96"/>
                </a:lnTo>
                <a:lnTo>
                  <a:pt x="68" y="96"/>
                </a:lnTo>
                <a:lnTo>
                  <a:pt x="57" y="64"/>
                </a:lnTo>
                <a:lnTo>
                  <a:pt x="49" y="57"/>
                </a:lnTo>
                <a:lnTo>
                  <a:pt x="46" y="53"/>
                </a:lnTo>
                <a:lnTo>
                  <a:pt x="51" y="44"/>
                </a:lnTo>
                <a:lnTo>
                  <a:pt x="49" y="42"/>
                </a:lnTo>
                <a:lnTo>
                  <a:pt x="51" y="36"/>
                </a:lnTo>
                <a:lnTo>
                  <a:pt x="51" y="34"/>
                </a:lnTo>
                <a:lnTo>
                  <a:pt x="44" y="27"/>
                </a:lnTo>
                <a:lnTo>
                  <a:pt x="40" y="25"/>
                </a:lnTo>
                <a:lnTo>
                  <a:pt x="40" y="19"/>
                </a:lnTo>
                <a:lnTo>
                  <a:pt x="38" y="17"/>
                </a:lnTo>
                <a:lnTo>
                  <a:pt x="40" y="14"/>
                </a:lnTo>
                <a:lnTo>
                  <a:pt x="40" y="10"/>
                </a:lnTo>
                <a:lnTo>
                  <a:pt x="38" y="8"/>
                </a:lnTo>
                <a:lnTo>
                  <a:pt x="34" y="6"/>
                </a:lnTo>
                <a:lnTo>
                  <a:pt x="34" y="2"/>
                </a:lnTo>
                <a:lnTo>
                  <a:pt x="32" y="0"/>
                </a:lnTo>
                <a:lnTo>
                  <a:pt x="31" y="0"/>
                </a:lnTo>
                <a:lnTo>
                  <a:pt x="29" y="4"/>
                </a:lnTo>
                <a:lnTo>
                  <a:pt x="29" y="6"/>
                </a:lnTo>
                <a:lnTo>
                  <a:pt x="31" y="10"/>
                </a:lnTo>
                <a:lnTo>
                  <a:pt x="29" y="12"/>
                </a:lnTo>
                <a:lnTo>
                  <a:pt x="27" y="14"/>
                </a:lnTo>
                <a:lnTo>
                  <a:pt x="25" y="14"/>
                </a:lnTo>
                <a:lnTo>
                  <a:pt x="21" y="15"/>
                </a:lnTo>
                <a:lnTo>
                  <a:pt x="17" y="17"/>
                </a:lnTo>
                <a:lnTo>
                  <a:pt x="17" y="19"/>
                </a:lnTo>
                <a:lnTo>
                  <a:pt x="17" y="23"/>
                </a:lnTo>
                <a:lnTo>
                  <a:pt x="17" y="27"/>
                </a:lnTo>
                <a:lnTo>
                  <a:pt x="19" y="32"/>
                </a:lnTo>
                <a:lnTo>
                  <a:pt x="21" y="44"/>
                </a:lnTo>
                <a:lnTo>
                  <a:pt x="21" y="49"/>
                </a:lnTo>
                <a:lnTo>
                  <a:pt x="21" y="53"/>
                </a:lnTo>
                <a:lnTo>
                  <a:pt x="19" y="55"/>
                </a:lnTo>
                <a:lnTo>
                  <a:pt x="19" y="60"/>
                </a:lnTo>
                <a:lnTo>
                  <a:pt x="21" y="66"/>
                </a:lnTo>
                <a:lnTo>
                  <a:pt x="25" y="72"/>
                </a:lnTo>
                <a:lnTo>
                  <a:pt x="25" y="81"/>
                </a:lnTo>
                <a:lnTo>
                  <a:pt x="23" y="83"/>
                </a:lnTo>
                <a:lnTo>
                  <a:pt x="23" y="85"/>
                </a:lnTo>
                <a:lnTo>
                  <a:pt x="23" y="96"/>
                </a:lnTo>
                <a:lnTo>
                  <a:pt x="23" y="100"/>
                </a:lnTo>
                <a:lnTo>
                  <a:pt x="21" y="100"/>
                </a:lnTo>
                <a:lnTo>
                  <a:pt x="17" y="102"/>
                </a:lnTo>
                <a:lnTo>
                  <a:pt x="19" y="109"/>
                </a:lnTo>
                <a:lnTo>
                  <a:pt x="19" y="109"/>
                </a:lnTo>
                <a:lnTo>
                  <a:pt x="21" y="109"/>
                </a:lnTo>
                <a:lnTo>
                  <a:pt x="23" y="109"/>
                </a:lnTo>
                <a:lnTo>
                  <a:pt x="21" y="111"/>
                </a:lnTo>
                <a:lnTo>
                  <a:pt x="21" y="130"/>
                </a:lnTo>
                <a:lnTo>
                  <a:pt x="23" y="135"/>
                </a:lnTo>
                <a:lnTo>
                  <a:pt x="25" y="141"/>
                </a:lnTo>
                <a:lnTo>
                  <a:pt x="23" y="145"/>
                </a:lnTo>
                <a:lnTo>
                  <a:pt x="21" y="148"/>
                </a:lnTo>
                <a:lnTo>
                  <a:pt x="21" y="154"/>
                </a:lnTo>
                <a:lnTo>
                  <a:pt x="23" y="160"/>
                </a:lnTo>
                <a:lnTo>
                  <a:pt x="23" y="162"/>
                </a:lnTo>
                <a:lnTo>
                  <a:pt x="23" y="171"/>
                </a:lnTo>
                <a:lnTo>
                  <a:pt x="21" y="175"/>
                </a:lnTo>
                <a:lnTo>
                  <a:pt x="21" y="178"/>
                </a:lnTo>
                <a:lnTo>
                  <a:pt x="21" y="180"/>
                </a:lnTo>
                <a:lnTo>
                  <a:pt x="21" y="182"/>
                </a:lnTo>
                <a:lnTo>
                  <a:pt x="19" y="188"/>
                </a:lnTo>
                <a:lnTo>
                  <a:pt x="19" y="192"/>
                </a:lnTo>
                <a:lnTo>
                  <a:pt x="17" y="193"/>
                </a:lnTo>
                <a:lnTo>
                  <a:pt x="17" y="199"/>
                </a:lnTo>
                <a:lnTo>
                  <a:pt x="17" y="201"/>
                </a:lnTo>
                <a:lnTo>
                  <a:pt x="16" y="208"/>
                </a:lnTo>
                <a:lnTo>
                  <a:pt x="16" y="210"/>
                </a:lnTo>
                <a:lnTo>
                  <a:pt x="17" y="214"/>
                </a:lnTo>
                <a:lnTo>
                  <a:pt x="19" y="220"/>
                </a:lnTo>
                <a:lnTo>
                  <a:pt x="21" y="223"/>
                </a:lnTo>
                <a:lnTo>
                  <a:pt x="17" y="225"/>
                </a:lnTo>
                <a:lnTo>
                  <a:pt x="17" y="227"/>
                </a:lnTo>
                <a:lnTo>
                  <a:pt x="19" y="231"/>
                </a:lnTo>
                <a:lnTo>
                  <a:pt x="16" y="235"/>
                </a:lnTo>
                <a:lnTo>
                  <a:pt x="14" y="235"/>
                </a:lnTo>
                <a:lnTo>
                  <a:pt x="14" y="238"/>
                </a:lnTo>
                <a:lnTo>
                  <a:pt x="16" y="242"/>
                </a:lnTo>
                <a:lnTo>
                  <a:pt x="16" y="246"/>
                </a:lnTo>
                <a:lnTo>
                  <a:pt x="19" y="255"/>
                </a:lnTo>
                <a:lnTo>
                  <a:pt x="19" y="261"/>
                </a:lnTo>
                <a:lnTo>
                  <a:pt x="17" y="263"/>
                </a:lnTo>
                <a:lnTo>
                  <a:pt x="17" y="266"/>
                </a:lnTo>
                <a:lnTo>
                  <a:pt x="21" y="272"/>
                </a:lnTo>
                <a:lnTo>
                  <a:pt x="21" y="278"/>
                </a:lnTo>
                <a:lnTo>
                  <a:pt x="21" y="281"/>
                </a:lnTo>
                <a:lnTo>
                  <a:pt x="21" y="283"/>
                </a:lnTo>
                <a:lnTo>
                  <a:pt x="21" y="285"/>
                </a:lnTo>
                <a:lnTo>
                  <a:pt x="21" y="289"/>
                </a:lnTo>
                <a:lnTo>
                  <a:pt x="19" y="291"/>
                </a:lnTo>
                <a:lnTo>
                  <a:pt x="21" y="293"/>
                </a:lnTo>
                <a:lnTo>
                  <a:pt x="25" y="298"/>
                </a:lnTo>
                <a:lnTo>
                  <a:pt x="25" y="300"/>
                </a:lnTo>
                <a:lnTo>
                  <a:pt x="23" y="304"/>
                </a:lnTo>
                <a:lnTo>
                  <a:pt x="21" y="306"/>
                </a:lnTo>
                <a:lnTo>
                  <a:pt x="19" y="310"/>
                </a:lnTo>
                <a:lnTo>
                  <a:pt x="19" y="311"/>
                </a:lnTo>
                <a:lnTo>
                  <a:pt x="19" y="313"/>
                </a:lnTo>
                <a:lnTo>
                  <a:pt x="19" y="317"/>
                </a:lnTo>
                <a:lnTo>
                  <a:pt x="17" y="319"/>
                </a:lnTo>
                <a:lnTo>
                  <a:pt x="17" y="321"/>
                </a:lnTo>
                <a:lnTo>
                  <a:pt x="16" y="326"/>
                </a:lnTo>
                <a:lnTo>
                  <a:pt x="16" y="328"/>
                </a:lnTo>
                <a:lnTo>
                  <a:pt x="16" y="332"/>
                </a:lnTo>
                <a:lnTo>
                  <a:pt x="14" y="334"/>
                </a:lnTo>
                <a:lnTo>
                  <a:pt x="14" y="338"/>
                </a:lnTo>
                <a:lnTo>
                  <a:pt x="12" y="340"/>
                </a:lnTo>
                <a:lnTo>
                  <a:pt x="12" y="341"/>
                </a:lnTo>
                <a:lnTo>
                  <a:pt x="14" y="343"/>
                </a:lnTo>
                <a:lnTo>
                  <a:pt x="12" y="347"/>
                </a:lnTo>
                <a:lnTo>
                  <a:pt x="12" y="351"/>
                </a:lnTo>
                <a:lnTo>
                  <a:pt x="12" y="353"/>
                </a:lnTo>
                <a:lnTo>
                  <a:pt x="8" y="354"/>
                </a:lnTo>
                <a:lnTo>
                  <a:pt x="8" y="358"/>
                </a:lnTo>
                <a:lnTo>
                  <a:pt x="8" y="360"/>
                </a:lnTo>
                <a:lnTo>
                  <a:pt x="8" y="362"/>
                </a:lnTo>
                <a:lnTo>
                  <a:pt x="8" y="366"/>
                </a:lnTo>
                <a:lnTo>
                  <a:pt x="8" y="369"/>
                </a:lnTo>
                <a:lnTo>
                  <a:pt x="6" y="371"/>
                </a:lnTo>
                <a:lnTo>
                  <a:pt x="4" y="371"/>
                </a:lnTo>
                <a:lnTo>
                  <a:pt x="2" y="369"/>
                </a:lnTo>
                <a:lnTo>
                  <a:pt x="0" y="371"/>
                </a:lnTo>
                <a:lnTo>
                  <a:pt x="0" y="373"/>
                </a:lnTo>
                <a:lnTo>
                  <a:pt x="0" y="377"/>
                </a:lnTo>
                <a:lnTo>
                  <a:pt x="0" y="381"/>
                </a:lnTo>
                <a:lnTo>
                  <a:pt x="2" y="384"/>
                </a:lnTo>
                <a:lnTo>
                  <a:pt x="6" y="388"/>
                </a:lnTo>
                <a:lnTo>
                  <a:pt x="6" y="390"/>
                </a:lnTo>
                <a:lnTo>
                  <a:pt x="6" y="396"/>
                </a:lnTo>
                <a:lnTo>
                  <a:pt x="12" y="403"/>
                </a:lnTo>
                <a:lnTo>
                  <a:pt x="12" y="407"/>
                </a:lnTo>
                <a:lnTo>
                  <a:pt x="14" y="409"/>
                </a:lnTo>
                <a:lnTo>
                  <a:pt x="14" y="414"/>
                </a:lnTo>
                <a:lnTo>
                  <a:pt x="14" y="422"/>
                </a:lnTo>
                <a:lnTo>
                  <a:pt x="12" y="422"/>
                </a:lnTo>
                <a:lnTo>
                  <a:pt x="12" y="424"/>
                </a:lnTo>
                <a:lnTo>
                  <a:pt x="12" y="428"/>
                </a:lnTo>
                <a:lnTo>
                  <a:pt x="10" y="426"/>
                </a:lnTo>
                <a:lnTo>
                  <a:pt x="8" y="426"/>
                </a:lnTo>
                <a:lnTo>
                  <a:pt x="8" y="429"/>
                </a:lnTo>
                <a:lnTo>
                  <a:pt x="8" y="433"/>
                </a:lnTo>
                <a:lnTo>
                  <a:pt x="10" y="433"/>
                </a:lnTo>
                <a:lnTo>
                  <a:pt x="8" y="441"/>
                </a:lnTo>
                <a:lnTo>
                  <a:pt x="10" y="444"/>
                </a:lnTo>
                <a:lnTo>
                  <a:pt x="8" y="446"/>
                </a:lnTo>
                <a:lnTo>
                  <a:pt x="10" y="448"/>
                </a:lnTo>
                <a:lnTo>
                  <a:pt x="8" y="450"/>
                </a:lnTo>
                <a:lnTo>
                  <a:pt x="8" y="450"/>
                </a:lnTo>
                <a:lnTo>
                  <a:pt x="10" y="452"/>
                </a:lnTo>
                <a:lnTo>
                  <a:pt x="14" y="459"/>
                </a:lnTo>
                <a:lnTo>
                  <a:pt x="16" y="461"/>
                </a:lnTo>
                <a:lnTo>
                  <a:pt x="17" y="465"/>
                </a:lnTo>
                <a:lnTo>
                  <a:pt x="21" y="467"/>
                </a:lnTo>
                <a:lnTo>
                  <a:pt x="27" y="465"/>
                </a:lnTo>
                <a:lnTo>
                  <a:pt x="27" y="461"/>
                </a:lnTo>
                <a:lnTo>
                  <a:pt x="27" y="459"/>
                </a:lnTo>
                <a:lnTo>
                  <a:pt x="31" y="459"/>
                </a:lnTo>
                <a:lnTo>
                  <a:pt x="32" y="463"/>
                </a:lnTo>
                <a:lnTo>
                  <a:pt x="34" y="461"/>
                </a:lnTo>
                <a:lnTo>
                  <a:pt x="36" y="461"/>
                </a:lnTo>
                <a:lnTo>
                  <a:pt x="34" y="463"/>
                </a:lnTo>
                <a:lnTo>
                  <a:pt x="31" y="467"/>
                </a:lnTo>
                <a:lnTo>
                  <a:pt x="31" y="469"/>
                </a:lnTo>
                <a:lnTo>
                  <a:pt x="34" y="471"/>
                </a:lnTo>
                <a:lnTo>
                  <a:pt x="36" y="469"/>
                </a:lnTo>
                <a:lnTo>
                  <a:pt x="36" y="473"/>
                </a:lnTo>
                <a:lnTo>
                  <a:pt x="36" y="478"/>
                </a:lnTo>
                <a:lnTo>
                  <a:pt x="38" y="480"/>
                </a:lnTo>
                <a:lnTo>
                  <a:pt x="36" y="480"/>
                </a:lnTo>
                <a:lnTo>
                  <a:pt x="36" y="478"/>
                </a:lnTo>
                <a:lnTo>
                  <a:pt x="34" y="476"/>
                </a:lnTo>
                <a:lnTo>
                  <a:pt x="32" y="474"/>
                </a:lnTo>
                <a:lnTo>
                  <a:pt x="31" y="476"/>
                </a:lnTo>
                <a:lnTo>
                  <a:pt x="32" y="478"/>
                </a:lnTo>
                <a:lnTo>
                  <a:pt x="34" y="480"/>
                </a:lnTo>
                <a:lnTo>
                  <a:pt x="36" y="482"/>
                </a:lnTo>
                <a:lnTo>
                  <a:pt x="32" y="484"/>
                </a:lnTo>
                <a:lnTo>
                  <a:pt x="32" y="484"/>
                </a:lnTo>
                <a:lnTo>
                  <a:pt x="32" y="488"/>
                </a:lnTo>
                <a:lnTo>
                  <a:pt x="34" y="491"/>
                </a:lnTo>
                <a:lnTo>
                  <a:pt x="32" y="493"/>
                </a:lnTo>
                <a:lnTo>
                  <a:pt x="32" y="497"/>
                </a:lnTo>
                <a:lnTo>
                  <a:pt x="32" y="497"/>
                </a:lnTo>
                <a:lnTo>
                  <a:pt x="31" y="501"/>
                </a:lnTo>
                <a:lnTo>
                  <a:pt x="31" y="502"/>
                </a:lnTo>
                <a:lnTo>
                  <a:pt x="34" y="504"/>
                </a:lnTo>
                <a:lnTo>
                  <a:pt x="34" y="506"/>
                </a:lnTo>
                <a:lnTo>
                  <a:pt x="32" y="510"/>
                </a:lnTo>
                <a:lnTo>
                  <a:pt x="31" y="514"/>
                </a:lnTo>
                <a:lnTo>
                  <a:pt x="31" y="516"/>
                </a:lnTo>
                <a:lnTo>
                  <a:pt x="32" y="517"/>
                </a:lnTo>
                <a:lnTo>
                  <a:pt x="36" y="517"/>
                </a:lnTo>
                <a:lnTo>
                  <a:pt x="38" y="519"/>
                </a:lnTo>
                <a:lnTo>
                  <a:pt x="38" y="521"/>
                </a:lnTo>
                <a:lnTo>
                  <a:pt x="40" y="521"/>
                </a:lnTo>
                <a:lnTo>
                  <a:pt x="42" y="525"/>
                </a:lnTo>
                <a:lnTo>
                  <a:pt x="42" y="529"/>
                </a:lnTo>
                <a:lnTo>
                  <a:pt x="40" y="532"/>
                </a:lnTo>
                <a:lnTo>
                  <a:pt x="34" y="536"/>
                </a:lnTo>
                <a:lnTo>
                  <a:pt x="32" y="536"/>
                </a:lnTo>
                <a:lnTo>
                  <a:pt x="32" y="538"/>
                </a:lnTo>
                <a:lnTo>
                  <a:pt x="34" y="542"/>
                </a:lnTo>
                <a:lnTo>
                  <a:pt x="32" y="544"/>
                </a:lnTo>
                <a:lnTo>
                  <a:pt x="32" y="546"/>
                </a:lnTo>
                <a:lnTo>
                  <a:pt x="34" y="547"/>
                </a:lnTo>
                <a:lnTo>
                  <a:pt x="32" y="549"/>
                </a:lnTo>
                <a:lnTo>
                  <a:pt x="31" y="555"/>
                </a:lnTo>
                <a:lnTo>
                  <a:pt x="31" y="559"/>
                </a:lnTo>
                <a:lnTo>
                  <a:pt x="32" y="559"/>
                </a:lnTo>
                <a:lnTo>
                  <a:pt x="31" y="561"/>
                </a:lnTo>
                <a:lnTo>
                  <a:pt x="31" y="568"/>
                </a:lnTo>
                <a:lnTo>
                  <a:pt x="29" y="568"/>
                </a:lnTo>
                <a:lnTo>
                  <a:pt x="29" y="572"/>
                </a:lnTo>
                <a:lnTo>
                  <a:pt x="27" y="570"/>
                </a:lnTo>
                <a:lnTo>
                  <a:pt x="29" y="568"/>
                </a:lnTo>
                <a:lnTo>
                  <a:pt x="29" y="562"/>
                </a:lnTo>
                <a:lnTo>
                  <a:pt x="29" y="561"/>
                </a:lnTo>
                <a:lnTo>
                  <a:pt x="29" y="559"/>
                </a:lnTo>
                <a:lnTo>
                  <a:pt x="27" y="559"/>
                </a:lnTo>
                <a:lnTo>
                  <a:pt x="23" y="559"/>
                </a:lnTo>
                <a:lnTo>
                  <a:pt x="19" y="562"/>
                </a:lnTo>
                <a:lnTo>
                  <a:pt x="19" y="561"/>
                </a:lnTo>
                <a:lnTo>
                  <a:pt x="19" y="561"/>
                </a:lnTo>
                <a:lnTo>
                  <a:pt x="21" y="559"/>
                </a:lnTo>
                <a:lnTo>
                  <a:pt x="23" y="557"/>
                </a:lnTo>
                <a:lnTo>
                  <a:pt x="23" y="553"/>
                </a:lnTo>
                <a:lnTo>
                  <a:pt x="23" y="553"/>
                </a:lnTo>
                <a:lnTo>
                  <a:pt x="19" y="553"/>
                </a:lnTo>
                <a:lnTo>
                  <a:pt x="14" y="553"/>
                </a:lnTo>
                <a:lnTo>
                  <a:pt x="12" y="553"/>
                </a:lnTo>
                <a:lnTo>
                  <a:pt x="8" y="553"/>
                </a:lnTo>
                <a:lnTo>
                  <a:pt x="8" y="555"/>
                </a:lnTo>
                <a:lnTo>
                  <a:pt x="10" y="559"/>
                </a:lnTo>
                <a:lnTo>
                  <a:pt x="12" y="559"/>
                </a:lnTo>
                <a:lnTo>
                  <a:pt x="12" y="562"/>
                </a:lnTo>
                <a:lnTo>
                  <a:pt x="10" y="562"/>
                </a:lnTo>
                <a:lnTo>
                  <a:pt x="10" y="564"/>
                </a:lnTo>
                <a:lnTo>
                  <a:pt x="6" y="566"/>
                </a:lnTo>
                <a:lnTo>
                  <a:pt x="6" y="570"/>
                </a:lnTo>
                <a:lnTo>
                  <a:pt x="2" y="572"/>
                </a:lnTo>
                <a:lnTo>
                  <a:pt x="0" y="574"/>
                </a:lnTo>
                <a:lnTo>
                  <a:pt x="6" y="579"/>
                </a:lnTo>
                <a:lnTo>
                  <a:pt x="8" y="579"/>
                </a:lnTo>
                <a:lnTo>
                  <a:pt x="10" y="577"/>
                </a:lnTo>
                <a:lnTo>
                  <a:pt x="10" y="576"/>
                </a:lnTo>
                <a:lnTo>
                  <a:pt x="6" y="576"/>
                </a:lnTo>
                <a:lnTo>
                  <a:pt x="6" y="574"/>
                </a:lnTo>
                <a:lnTo>
                  <a:pt x="8" y="570"/>
                </a:lnTo>
                <a:lnTo>
                  <a:pt x="12" y="570"/>
                </a:lnTo>
                <a:lnTo>
                  <a:pt x="14" y="570"/>
                </a:lnTo>
                <a:lnTo>
                  <a:pt x="14" y="574"/>
                </a:lnTo>
                <a:lnTo>
                  <a:pt x="17" y="576"/>
                </a:lnTo>
                <a:lnTo>
                  <a:pt x="21" y="576"/>
                </a:lnTo>
                <a:lnTo>
                  <a:pt x="21" y="574"/>
                </a:lnTo>
                <a:lnTo>
                  <a:pt x="23" y="574"/>
                </a:lnTo>
                <a:lnTo>
                  <a:pt x="25" y="576"/>
                </a:lnTo>
                <a:lnTo>
                  <a:pt x="29" y="577"/>
                </a:lnTo>
                <a:lnTo>
                  <a:pt x="31" y="579"/>
                </a:lnTo>
                <a:lnTo>
                  <a:pt x="29" y="581"/>
                </a:lnTo>
                <a:lnTo>
                  <a:pt x="29" y="581"/>
                </a:lnTo>
                <a:lnTo>
                  <a:pt x="31" y="583"/>
                </a:lnTo>
                <a:lnTo>
                  <a:pt x="29" y="585"/>
                </a:lnTo>
                <a:lnTo>
                  <a:pt x="27" y="587"/>
                </a:lnTo>
                <a:lnTo>
                  <a:pt x="29" y="589"/>
                </a:lnTo>
                <a:lnTo>
                  <a:pt x="31" y="591"/>
                </a:lnTo>
                <a:lnTo>
                  <a:pt x="31" y="592"/>
                </a:lnTo>
                <a:lnTo>
                  <a:pt x="27" y="591"/>
                </a:lnTo>
                <a:lnTo>
                  <a:pt x="27" y="589"/>
                </a:lnTo>
                <a:lnTo>
                  <a:pt x="25" y="591"/>
                </a:lnTo>
                <a:lnTo>
                  <a:pt x="25" y="592"/>
                </a:lnTo>
                <a:lnTo>
                  <a:pt x="27" y="594"/>
                </a:lnTo>
                <a:lnTo>
                  <a:pt x="29" y="596"/>
                </a:lnTo>
                <a:lnTo>
                  <a:pt x="32" y="598"/>
                </a:lnTo>
                <a:lnTo>
                  <a:pt x="36" y="596"/>
                </a:lnTo>
                <a:lnTo>
                  <a:pt x="38" y="596"/>
                </a:lnTo>
                <a:lnTo>
                  <a:pt x="40" y="596"/>
                </a:lnTo>
                <a:lnTo>
                  <a:pt x="44" y="596"/>
                </a:lnTo>
                <a:lnTo>
                  <a:pt x="42" y="598"/>
                </a:lnTo>
                <a:lnTo>
                  <a:pt x="42" y="600"/>
                </a:lnTo>
                <a:lnTo>
                  <a:pt x="42" y="600"/>
                </a:lnTo>
                <a:lnTo>
                  <a:pt x="38" y="600"/>
                </a:lnTo>
                <a:lnTo>
                  <a:pt x="38" y="602"/>
                </a:lnTo>
                <a:lnTo>
                  <a:pt x="34" y="600"/>
                </a:lnTo>
                <a:lnTo>
                  <a:pt x="31" y="600"/>
                </a:lnTo>
                <a:lnTo>
                  <a:pt x="29" y="604"/>
                </a:lnTo>
                <a:lnTo>
                  <a:pt x="29" y="606"/>
                </a:lnTo>
                <a:lnTo>
                  <a:pt x="32" y="607"/>
                </a:lnTo>
                <a:lnTo>
                  <a:pt x="32" y="609"/>
                </a:lnTo>
                <a:lnTo>
                  <a:pt x="36" y="609"/>
                </a:lnTo>
                <a:lnTo>
                  <a:pt x="38" y="609"/>
                </a:lnTo>
                <a:lnTo>
                  <a:pt x="38" y="611"/>
                </a:lnTo>
                <a:lnTo>
                  <a:pt x="36" y="613"/>
                </a:lnTo>
                <a:lnTo>
                  <a:pt x="36" y="615"/>
                </a:lnTo>
                <a:lnTo>
                  <a:pt x="36" y="617"/>
                </a:lnTo>
                <a:lnTo>
                  <a:pt x="36" y="619"/>
                </a:lnTo>
                <a:lnTo>
                  <a:pt x="34" y="619"/>
                </a:lnTo>
                <a:lnTo>
                  <a:pt x="32" y="621"/>
                </a:lnTo>
                <a:lnTo>
                  <a:pt x="36" y="628"/>
                </a:lnTo>
                <a:lnTo>
                  <a:pt x="36" y="630"/>
                </a:lnTo>
                <a:lnTo>
                  <a:pt x="36" y="634"/>
                </a:lnTo>
                <a:lnTo>
                  <a:pt x="38" y="637"/>
                </a:lnTo>
                <a:lnTo>
                  <a:pt x="42" y="639"/>
                </a:lnTo>
                <a:lnTo>
                  <a:pt x="42" y="634"/>
                </a:lnTo>
                <a:lnTo>
                  <a:pt x="44" y="626"/>
                </a:lnTo>
                <a:lnTo>
                  <a:pt x="46" y="626"/>
                </a:lnTo>
                <a:lnTo>
                  <a:pt x="46" y="626"/>
                </a:lnTo>
                <a:lnTo>
                  <a:pt x="46" y="626"/>
                </a:lnTo>
                <a:lnTo>
                  <a:pt x="44" y="634"/>
                </a:lnTo>
                <a:lnTo>
                  <a:pt x="44" y="635"/>
                </a:lnTo>
                <a:lnTo>
                  <a:pt x="46" y="637"/>
                </a:lnTo>
                <a:lnTo>
                  <a:pt x="48" y="637"/>
                </a:lnTo>
                <a:lnTo>
                  <a:pt x="48" y="637"/>
                </a:lnTo>
                <a:lnTo>
                  <a:pt x="44" y="639"/>
                </a:lnTo>
                <a:lnTo>
                  <a:pt x="40" y="641"/>
                </a:lnTo>
                <a:lnTo>
                  <a:pt x="40" y="643"/>
                </a:lnTo>
                <a:lnTo>
                  <a:pt x="40" y="647"/>
                </a:lnTo>
                <a:lnTo>
                  <a:pt x="40" y="649"/>
                </a:lnTo>
                <a:lnTo>
                  <a:pt x="38" y="650"/>
                </a:lnTo>
                <a:lnTo>
                  <a:pt x="36" y="652"/>
                </a:lnTo>
                <a:lnTo>
                  <a:pt x="38" y="654"/>
                </a:lnTo>
                <a:lnTo>
                  <a:pt x="42" y="658"/>
                </a:lnTo>
                <a:lnTo>
                  <a:pt x="48" y="660"/>
                </a:lnTo>
                <a:lnTo>
                  <a:pt x="51" y="662"/>
                </a:lnTo>
                <a:lnTo>
                  <a:pt x="49" y="664"/>
                </a:lnTo>
                <a:lnTo>
                  <a:pt x="49" y="664"/>
                </a:lnTo>
                <a:lnTo>
                  <a:pt x="49" y="665"/>
                </a:lnTo>
                <a:lnTo>
                  <a:pt x="51" y="667"/>
                </a:lnTo>
                <a:lnTo>
                  <a:pt x="53" y="665"/>
                </a:lnTo>
                <a:lnTo>
                  <a:pt x="53" y="667"/>
                </a:lnTo>
                <a:lnTo>
                  <a:pt x="53" y="669"/>
                </a:lnTo>
                <a:lnTo>
                  <a:pt x="49" y="671"/>
                </a:lnTo>
                <a:lnTo>
                  <a:pt x="48" y="673"/>
                </a:lnTo>
                <a:lnTo>
                  <a:pt x="49" y="675"/>
                </a:lnTo>
                <a:lnTo>
                  <a:pt x="51" y="675"/>
                </a:lnTo>
                <a:lnTo>
                  <a:pt x="51" y="677"/>
                </a:lnTo>
                <a:lnTo>
                  <a:pt x="55" y="679"/>
                </a:lnTo>
                <a:lnTo>
                  <a:pt x="57" y="679"/>
                </a:lnTo>
                <a:lnTo>
                  <a:pt x="59" y="677"/>
                </a:lnTo>
                <a:lnTo>
                  <a:pt x="57" y="680"/>
                </a:lnTo>
                <a:lnTo>
                  <a:pt x="59" y="684"/>
                </a:lnTo>
                <a:lnTo>
                  <a:pt x="57" y="684"/>
                </a:lnTo>
                <a:lnTo>
                  <a:pt x="55" y="682"/>
                </a:lnTo>
                <a:lnTo>
                  <a:pt x="55" y="682"/>
                </a:lnTo>
                <a:lnTo>
                  <a:pt x="53" y="684"/>
                </a:lnTo>
                <a:lnTo>
                  <a:pt x="57" y="688"/>
                </a:lnTo>
                <a:lnTo>
                  <a:pt x="57" y="688"/>
                </a:lnTo>
                <a:lnTo>
                  <a:pt x="59" y="692"/>
                </a:lnTo>
                <a:lnTo>
                  <a:pt x="61" y="694"/>
                </a:lnTo>
                <a:lnTo>
                  <a:pt x="63" y="697"/>
                </a:lnTo>
                <a:lnTo>
                  <a:pt x="65" y="695"/>
                </a:lnTo>
                <a:lnTo>
                  <a:pt x="65" y="692"/>
                </a:lnTo>
                <a:lnTo>
                  <a:pt x="65" y="690"/>
                </a:lnTo>
                <a:lnTo>
                  <a:pt x="63" y="688"/>
                </a:lnTo>
                <a:lnTo>
                  <a:pt x="66" y="690"/>
                </a:lnTo>
                <a:lnTo>
                  <a:pt x="66" y="692"/>
                </a:lnTo>
                <a:lnTo>
                  <a:pt x="68" y="694"/>
                </a:lnTo>
                <a:lnTo>
                  <a:pt x="70" y="692"/>
                </a:lnTo>
                <a:lnTo>
                  <a:pt x="72" y="690"/>
                </a:lnTo>
                <a:lnTo>
                  <a:pt x="72" y="686"/>
                </a:lnTo>
                <a:lnTo>
                  <a:pt x="70" y="686"/>
                </a:lnTo>
                <a:lnTo>
                  <a:pt x="66" y="686"/>
                </a:lnTo>
                <a:lnTo>
                  <a:pt x="66" y="684"/>
                </a:lnTo>
                <a:lnTo>
                  <a:pt x="68" y="684"/>
                </a:lnTo>
                <a:lnTo>
                  <a:pt x="74" y="686"/>
                </a:lnTo>
                <a:lnTo>
                  <a:pt x="74" y="688"/>
                </a:lnTo>
                <a:lnTo>
                  <a:pt x="78" y="688"/>
                </a:lnTo>
                <a:lnTo>
                  <a:pt x="78" y="684"/>
                </a:lnTo>
                <a:lnTo>
                  <a:pt x="74" y="682"/>
                </a:lnTo>
                <a:lnTo>
                  <a:pt x="68" y="682"/>
                </a:lnTo>
                <a:lnTo>
                  <a:pt x="68" y="680"/>
                </a:lnTo>
                <a:lnTo>
                  <a:pt x="70" y="680"/>
                </a:lnTo>
                <a:lnTo>
                  <a:pt x="74" y="682"/>
                </a:lnTo>
                <a:lnTo>
                  <a:pt x="80" y="686"/>
                </a:lnTo>
                <a:lnTo>
                  <a:pt x="81" y="690"/>
                </a:lnTo>
                <a:lnTo>
                  <a:pt x="78" y="692"/>
                </a:lnTo>
                <a:lnTo>
                  <a:pt x="78" y="694"/>
                </a:lnTo>
                <a:lnTo>
                  <a:pt x="80" y="699"/>
                </a:lnTo>
                <a:lnTo>
                  <a:pt x="80" y="701"/>
                </a:lnTo>
                <a:lnTo>
                  <a:pt x="78" y="703"/>
                </a:lnTo>
                <a:lnTo>
                  <a:pt x="80" y="699"/>
                </a:lnTo>
                <a:lnTo>
                  <a:pt x="76" y="694"/>
                </a:lnTo>
                <a:lnTo>
                  <a:pt x="74" y="692"/>
                </a:lnTo>
                <a:lnTo>
                  <a:pt x="74" y="694"/>
                </a:lnTo>
                <a:lnTo>
                  <a:pt x="72" y="695"/>
                </a:lnTo>
                <a:lnTo>
                  <a:pt x="74" y="697"/>
                </a:lnTo>
                <a:lnTo>
                  <a:pt x="74" y="701"/>
                </a:lnTo>
                <a:lnTo>
                  <a:pt x="72" y="699"/>
                </a:lnTo>
                <a:lnTo>
                  <a:pt x="72" y="697"/>
                </a:lnTo>
                <a:lnTo>
                  <a:pt x="70" y="697"/>
                </a:lnTo>
                <a:lnTo>
                  <a:pt x="66" y="699"/>
                </a:lnTo>
                <a:lnTo>
                  <a:pt x="63" y="699"/>
                </a:lnTo>
                <a:lnTo>
                  <a:pt x="61" y="699"/>
                </a:lnTo>
                <a:lnTo>
                  <a:pt x="63" y="701"/>
                </a:lnTo>
                <a:lnTo>
                  <a:pt x="63" y="705"/>
                </a:lnTo>
                <a:lnTo>
                  <a:pt x="65" y="709"/>
                </a:lnTo>
                <a:lnTo>
                  <a:pt x="65" y="710"/>
                </a:lnTo>
                <a:lnTo>
                  <a:pt x="65" y="712"/>
                </a:lnTo>
                <a:lnTo>
                  <a:pt x="65" y="712"/>
                </a:lnTo>
                <a:lnTo>
                  <a:pt x="66" y="714"/>
                </a:lnTo>
                <a:lnTo>
                  <a:pt x="68" y="710"/>
                </a:lnTo>
                <a:lnTo>
                  <a:pt x="70" y="712"/>
                </a:lnTo>
                <a:lnTo>
                  <a:pt x="72" y="712"/>
                </a:lnTo>
                <a:lnTo>
                  <a:pt x="72" y="714"/>
                </a:lnTo>
                <a:lnTo>
                  <a:pt x="70" y="714"/>
                </a:lnTo>
                <a:lnTo>
                  <a:pt x="68" y="716"/>
                </a:lnTo>
                <a:lnTo>
                  <a:pt x="68" y="718"/>
                </a:lnTo>
                <a:lnTo>
                  <a:pt x="72" y="718"/>
                </a:lnTo>
                <a:lnTo>
                  <a:pt x="76" y="722"/>
                </a:lnTo>
                <a:lnTo>
                  <a:pt x="78" y="720"/>
                </a:lnTo>
                <a:lnTo>
                  <a:pt x="80" y="718"/>
                </a:lnTo>
                <a:lnTo>
                  <a:pt x="78" y="716"/>
                </a:lnTo>
                <a:lnTo>
                  <a:pt x="80" y="712"/>
                </a:lnTo>
                <a:lnTo>
                  <a:pt x="78" y="710"/>
                </a:lnTo>
                <a:lnTo>
                  <a:pt x="78" y="710"/>
                </a:lnTo>
                <a:lnTo>
                  <a:pt x="74" y="710"/>
                </a:lnTo>
                <a:lnTo>
                  <a:pt x="76" y="710"/>
                </a:lnTo>
                <a:lnTo>
                  <a:pt x="78" y="709"/>
                </a:lnTo>
                <a:lnTo>
                  <a:pt x="78" y="707"/>
                </a:lnTo>
                <a:lnTo>
                  <a:pt x="78" y="705"/>
                </a:lnTo>
                <a:lnTo>
                  <a:pt x="81" y="707"/>
                </a:lnTo>
                <a:lnTo>
                  <a:pt x="83" y="707"/>
                </a:lnTo>
                <a:lnTo>
                  <a:pt x="85" y="707"/>
                </a:lnTo>
                <a:lnTo>
                  <a:pt x="85" y="709"/>
                </a:lnTo>
                <a:lnTo>
                  <a:pt x="87" y="707"/>
                </a:lnTo>
                <a:lnTo>
                  <a:pt x="91" y="707"/>
                </a:lnTo>
                <a:lnTo>
                  <a:pt x="93" y="707"/>
                </a:lnTo>
                <a:lnTo>
                  <a:pt x="97" y="707"/>
                </a:lnTo>
                <a:lnTo>
                  <a:pt x="98" y="707"/>
                </a:lnTo>
                <a:lnTo>
                  <a:pt x="100" y="709"/>
                </a:lnTo>
                <a:lnTo>
                  <a:pt x="98" y="709"/>
                </a:lnTo>
                <a:lnTo>
                  <a:pt x="97" y="710"/>
                </a:lnTo>
                <a:lnTo>
                  <a:pt x="95" y="710"/>
                </a:lnTo>
                <a:lnTo>
                  <a:pt x="93" y="709"/>
                </a:lnTo>
                <a:lnTo>
                  <a:pt x="91" y="709"/>
                </a:lnTo>
                <a:lnTo>
                  <a:pt x="85" y="714"/>
                </a:lnTo>
                <a:lnTo>
                  <a:pt x="83" y="714"/>
                </a:lnTo>
                <a:lnTo>
                  <a:pt x="81" y="714"/>
                </a:lnTo>
                <a:lnTo>
                  <a:pt x="80" y="716"/>
                </a:lnTo>
                <a:lnTo>
                  <a:pt x="81" y="718"/>
                </a:lnTo>
                <a:lnTo>
                  <a:pt x="80" y="720"/>
                </a:lnTo>
                <a:lnTo>
                  <a:pt x="80" y="722"/>
                </a:lnTo>
                <a:lnTo>
                  <a:pt x="80" y="722"/>
                </a:lnTo>
                <a:lnTo>
                  <a:pt x="80" y="724"/>
                </a:lnTo>
                <a:lnTo>
                  <a:pt x="80" y="725"/>
                </a:lnTo>
                <a:lnTo>
                  <a:pt x="80" y="725"/>
                </a:lnTo>
                <a:lnTo>
                  <a:pt x="83" y="727"/>
                </a:lnTo>
                <a:lnTo>
                  <a:pt x="87" y="731"/>
                </a:lnTo>
                <a:lnTo>
                  <a:pt x="89" y="731"/>
                </a:lnTo>
                <a:lnTo>
                  <a:pt x="89" y="729"/>
                </a:lnTo>
                <a:lnTo>
                  <a:pt x="89" y="727"/>
                </a:lnTo>
                <a:lnTo>
                  <a:pt x="91" y="725"/>
                </a:lnTo>
                <a:lnTo>
                  <a:pt x="93" y="724"/>
                </a:lnTo>
                <a:lnTo>
                  <a:pt x="93" y="724"/>
                </a:lnTo>
                <a:lnTo>
                  <a:pt x="91" y="720"/>
                </a:lnTo>
                <a:lnTo>
                  <a:pt x="95" y="720"/>
                </a:lnTo>
                <a:lnTo>
                  <a:pt x="97" y="716"/>
                </a:lnTo>
                <a:lnTo>
                  <a:pt x="100" y="712"/>
                </a:lnTo>
                <a:lnTo>
                  <a:pt x="102" y="710"/>
                </a:lnTo>
                <a:lnTo>
                  <a:pt x="102" y="712"/>
                </a:lnTo>
                <a:lnTo>
                  <a:pt x="104" y="714"/>
                </a:lnTo>
                <a:lnTo>
                  <a:pt x="106" y="714"/>
                </a:lnTo>
                <a:lnTo>
                  <a:pt x="108" y="714"/>
                </a:lnTo>
                <a:lnTo>
                  <a:pt x="104" y="714"/>
                </a:lnTo>
                <a:lnTo>
                  <a:pt x="104" y="718"/>
                </a:lnTo>
                <a:lnTo>
                  <a:pt x="102" y="720"/>
                </a:lnTo>
                <a:lnTo>
                  <a:pt x="100" y="722"/>
                </a:lnTo>
                <a:lnTo>
                  <a:pt x="100" y="725"/>
                </a:lnTo>
                <a:lnTo>
                  <a:pt x="100" y="727"/>
                </a:lnTo>
                <a:lnTo>
                  <a:pt x="98" y="729"/>
                </a:lnTo>
                <a:lnTo>
                  <a:pt x="97" y="731"/>
                </a:lnTo>
                <a:lnTo>
                  <a:pt x="97" y="729"/>
                </a:lnTo>
                <a:lnTo>
                  <a:pt x="98" y="729"/>
                </a:lnTo>
                <a:lnTo>
                  <a:pt x="98" y="725"/>
                </a:lnTo>
                <a:lnTo>
                  <a:pt x="97" y="724"/>
                </a:lnTo>
                <a:lnTo>
                  <a:pt x="95" y="725"/>
                </a:lnTo>
                <a:lnTo>
                  <a:pt x="95" y="727"/>
                </a:lnTo>
                <a:lnTo>
                  <a:pt x="95" y="727"/>
                </a:lnTo>
                <a:lnTo>
                  <a:pt x="93" y="727"/>
                </a:lnTo>
                <a:lnTo>
                  <a:pt x="91" y="729"/>
                </a:lnTo>
                <a:lnTo>
                  <a:pt x="93" y="731"/>
                </a:lnTo>
                <a:lnTo>
                  <a:pt x="98" y="737"/>
                </a:lnTo>
                <a:lnTo>
                  <a:pt x="102" y="737"/>
                </a:lnTo>
                <a:lnTo>
                  <a:pt x="106" y="739"/>
                </a:lnTo>
                <a:lnTo>
                  <a:pt x="108" y="739"/>
                </a:lnTo>
                <a:lnTo>
                  <a:pt x="110" y="740"/>
                </a:lnTo>
                <a:lnTo>
                  <a:pt x="112" y="739"/>
                </a:lnTo>
                <a:lnTo>
                  <a:pt x="113" y="735"/>
                </a:lnTo>
                <a:lnTo>
                  <a:pt x="112" y="729"/>
                </a:lnTo>
                <a:lnTo>
                  <a:pt x="112" y="727"/>
                </a:lnTo>
                <a:lnTo>
                  <a:pt x="112" y="725"/>
                </a:lnTo>
                <a:lnTo>
                  <a:pt x="112" y="722"/>
                </a:lnTo>
                <a:lnTo>
                  <a:pt x="113" y="716"/>
                </a:lnTo>
                <a:lnTo>
                  <a:pt x="112" y="712"/>
                </a:lnTo>
                <a:lnTo>
                  <a:pt x="112" y="710"/>
                </a:lnTo>
                <a:lnTo>
                  <a:pt x="115" y="709"/>
                </a:lnTo>
                <a:lnTo>
                  <a:pt x="121" y="703"/>
                </a:lnTo>
                <a:lnTo>
                  <a:pt x="123" y="703"/>
                </a:lnTo>
                <a:lnTo>
                  <a:pt x="127" y="703"/>
                </a:lnTo>
                <a:lnTo>
                  <a:pt x="127" y="701"/>
                </a:lnTo>
                <a:lnTo>
                  <a:pt x="127" y="697"/>
                </a:lnTo>
                <a:lnTo>
                  <a:pt x="129" y="695"/>
                </a:lnTo>
                <a:lnTo>
                  <a:pt x="132" y="694"/>
                </a:lnTo>
                <a:lnTo>
                  <a:pt x="136" y="697"/>
                </a:lnTo>
                <a:lnTo>
                  <a:pt x="138" y="695"/>
                </a:lnTo>
                <a:lnTo>
                  <a:pt x="140" y="695"/>
                </a:lnTo>
                <a:lnTo>
                  <a:pt x="134" y="692"/>
                </a:lnTo>
                <a:lnTo>
                  <a:pt x="130" y="69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1" name="Freeform 1431">
            <a:extLst>
              <a:ext uri="{FF2B5EF4-FFF2-40B4-BE49-F238E27FC236}">
                <a16:creationId xmlns:a16="http://schemas.microsoft.com/office/drawing/2014/main" id="{67C8C3BC-0722-4748-8BA2-FE2E0D74ACC3}"/>
              </a:ext>
            </a:extLst>
          </p:cNvPr>
          <p:cNvSpPr>
            <a:spLocks/>
          </p:cNvSpPr>
          <p:nvPr/>
        </p:nvSpPr>
        <p:spPr bwMode="auto">
          <a:xfrm>
            <a:off x="4221222" y="5973015"/>
            <a:ext cx="58268" cy="82547"/>
          </a:xfrm>
          <a:custGeom>
            <a:avLst/>
            <a:gdLst>
              <a:gd name="T0" fmla="*/ 27 w 36"/>
              <a:gd name="T1" fmla="*/ 19 h 51"/>
              <a:gd name="T2" fmla="*/ 27 w 36"/>
              <a:gd name="T3" fmla="*/ 19 h 51"/>
              <a:gd name="T4" fmla="*/ 23 w 36"/>
              <a:gd name="T5" fmla="*/ 0 h 51"/>
              <a:gd name="T6" fmla="*/ 17 w 36"/>
              <a:gd name="T7" fmla="*/ 2 h 51"/>
              <a:gd name="T8" fmla="*/ 17 w 36"/>
              <a:gd name="T9" fmla="*/ 4 h 51"/>
              <a:gd name="T10" fmla="*/ 13 w 36"/>
              <a:gd name="T11" fmla="*/ 0 h 51"/>
              <a:gd name="T12" fmla="*/ 12 w 36"/>
              <a:gd name="T13" fmla="*/ 0 h 51"/>
              <a:gd name="T14" fmla="*/ 10 w 36"/>
              <a:gd name="T15" fmla="*/ 4 h 51"/>
              <a:gd name="T16" fmla="*/ 12 w 36"/>
              <a:gd name="T17" fmla="*/ 6 h 51"/>
              <a:gd name="T18" fmla="*/ 12 w 36"/>
              <a:gd name="T19" fmla="*/ 8 h 51"/>
              <a:gd name="T20" fmla="*/ 8 w 36"/>
              <a:gd name="T21" fmla="*/ 11 h 51"/>
              <a:gd name="T22" fmla="*/ 8 w 36"/>
              <a:gd name="T23" fmla="*/ 11 h 51"/>
              <a:gd name="T24" fmla="*/ 4 w 36"/>
              <a:gd name="T25" fmla="*/ 9 h 51"/>
              <a:gd name="T26" fmla="*/ 2 w 36"/>
              <a:gd name="T27" fmla="*/ 9 h 51"/>
              <a:gd name="T28" fmla="*/ 0 w 36"/>
              <a:gd name="T29" fmla="*/ 11 h 51"/>
              <a:gd name="T30" fmla="*/ 2 w 36"/>
              <a:gd name="T31" fmla="*/ 13 h 51"/>
              <a:gd name="T32" fmla="*/ 4 w 36"/>
              <a:gd name="T33" fmla="*/ 13 h 51"/>
              <a:gd name="T34" fmla="*/ 4 w 36"/>
              <a:gd name="T35" fmla="*/ 15 h 51"/>
              <a:gd name="T36" fmla="*/ 0 w 36"/>
              <a:gd name="T37" fmla="*/ 19 h 51"/>
              <a:gd name="T38" fmla="*/ 2 w 36"/>
              <a:gd name="T39" fmla="*/ 21 h 51"/>
              <a:gd name="T40" fmla="*/ 2 w 36"/>
              <a:gd name="T41" fmla="*/ 24 h 51"/>
              <a:gd name="T42" fmla="*/ 6 w 36"/>
              <a:gd name="T43" fmla="*/ 28 h 51"/>
              <a:gd name="T44" fmla="*/ 8 w 36"/>
              <a:gd name="T45" fmla="*/ 28 h 51"/>
              <a:gd name="T46" fmla="*/ 10 w 36"/>
              <a:gd name="T47" fmla="*/ 26 h 51"/>
              <a:gd name="T48" fmla="*/ 15 w 36"/>
              <a:gd name="T49" fmla="*/ 23 h 51"/>
              <a:gd name="T50" fmla="*/ 19 w 36"/>
              <a:gd name="T51" fmla="*/ 23 h 51"/>
              <a:gd name="T52" fmla="*/ 19 w 36"/>
              <a:gd name="T53" fmla="*/ 26 h 51"/>
              <a:gd name="T54" fmla="*/ 17 w 36"/>
              <a:gd name="T55" fmla="*/ 30 h 51"/>
              <a:gd name="T56" fmla="*/ 13 w 36"/>
              <a:gd name="T57" fmla="*/ 30 h 51"/>
              <a:gd name="T58" fmla="*/ 13 w 36"/>
              <a:gd name="T59" fmla="*/ 32 h 51"/>
              <a:gd name="T60" fmla="*/ 8 w 36"/>
              <a:gd name="T61" fmla="*/ 34 h 51"/>
              <a:gd name="T62" fmla="*/ 8 w 36"/>
              <a:gd name="T63" fmla="*/ 36 h 51"/>
              <a:gd name="T64" fmla="*/ 8 w 36"/>
              <a:gd name="T65" fmla="*/ 38 h 51"/>
              <a:gd name="T66" fmla="*/ 12 w 36"/>
              <a:gd name="T67" fmla="*/ 41 h 51"/>
              <a:gd name="T68" fmla="*/ 15 w 36"/>
              <a:gd name="T69" fmla="*/ 43 h 51"/>
              <a:gd name="T70" fmla="*/ 17 w 36"/>
              <a:gd name="T71" fmla="*/ 43 h 51"/>
              <a:gd name="T72" fmla="*/ 23 w 36"/>
              <a:gd name="T73" fmla="*/ 45 h 51"/>
              <a:gd name="T74" fmla="*/ 32 w 36"/>
              <a:gd name="T75" fmla="*/ 51 h 51"/>
              <a:gd name="T76" fmla="*/ 36 w 36"/>
              <a:gd name="T77" fmla="*/ 51 h 51"/>
              <a:gd name="T78" fmla="*/ 27 w 36"/>
              <a:gd name="T79" fmla="*/ 21 h 51"/>
              <a:gd name="T80" fmla="*/ 27 w 36"/>
              <a:gd name="T81" fmla="*/ 1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6" h="51">
                <a:moveTo>
                  <a:pt x="27" y="19"/>
                </a:moveTo>
                <a:lnTo>
                  <a:pt x="27" y="19"/>
                </a:lnTo>
                <a:lnTo>
                  <a:pt x="23" y="0"/>
                </a:lnTo>
                <a:lnTo>
                  <a:pt x="17" y="2"/>
                </a:lnTo>
                <a:lnTo>
                  <a:pt x="17" y="4"/>
                </a:lnTo>
                <a:lnTo>
                  <a:pt x="13" y="0"/>
                </a:lnTo>
                <a:lnTo>
                  <a:pt x="12" y="0"/>
                </a:lnTo>
                <a:lnTo>
                  <a:pt x="10" y="4"/>
                </a:lnTo>
                <a:lnTo>
                  <a:pt x="12" y="6"/>
                </a:lnTo>
                <a:lnTo>
                  <a:pt x="12" y="8"/>
                </a:lnTo>
                <a:lnTo>
                  <a:pt x="8" y="11"/>
                </a:lnTo>
                <a:lnTo>
                  <a:pt x="8" y="11"/>
                </a:lnTo>
                <a:lnTo>
                  <a:pt x="4" y="9"/>
                </a:lnTo>
                <a:lnTo>
                  <a:pt x="2" y="9"/>
                </a:lnTo>
                <a:lnTo>
                  <a:pt x="0" y="11"/>
                </a:lnTo>
                <a:lnTo>
                  <a:pt x="2" y="13"/>
                </a:lnTo>
                <a:lnTo>
                  <a:pt x="4" y="13"/>
                </a:lnTo>
                <a:lnTo>
                  <a:pt x="4" y="15"/>
                </a:lnTo>
                <a:lnTo>
                  <a:pt x="0" y="19"/>
                </a:lnTo>
                <a:lnTo>
                  <a:pt x="2" y="21"/>
                </a:lnTo>
                <a:lnTo>
                  <a:pt x="2" y="24"/>
                </a:lnTo>
                <a:lnTo>
                  <a:pt x="6" y="28"/>
                </a:lnTo>
                <a:lnTo>
                  <a:pt x="8" y="28"/>
                </a:lnTo>
                <a:lnTo>
                  <a:pt x="10" y="26"/>
                </a:lnTo>
                <a:lnTo>
                  <a:pt x="15" y="23"/>
                </a:lnTo>
                <a:lnTo>
                  <a:pt x="19" y="23"/>
                </a:lnTo>
                <a:lnTo>
                  <a:pt x="19" y="26"/>
                </a:lnTo>
                <a:lnTo>
                  <a:pt x="17" y="30"/>
                </a:lnTo>
                <a:lnTo>
                  <a:pt x="13" y="30"/>
                </a:lnTo>
                <a:lnTo>
                  <a:pt x="13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12" y="41"/>
                </a:lnTo>
                <a:lnTo>
                  <a:pt x="15" y="43"/>
                </a:lnTo>
                <a:lnTo>
                  <a:pt x="17" y="43"/>
                </a:lnTo>
                <a:lnTo>
                  <a:pt x="23" y="45"/>
                </a:lnTo>
                <a:lnTo>
                  <a:pt x="32" y="51"/>
                </a:lnTo>
                <a:lnTo>
                  <a:pt x="36" y="51"/>
                </a:lnTo>
                <a:lnTo>
                  <a:pt x="27" y="21"/>
                </a:lnTo>
                <a:lnTo>
                  <a:pt x="27" y="1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Freeform 1432">
            <a:extLst>
              <a:ext uri="{FF2B5EF4-FFF2-40B4-BE49-F238E27FC236}">
                <a16:creationId xmlns:a16="http://schemas.microsoft.com/office/drawing/2014/main" id="{F549F816-94D9-46D9-A5D0-5AF66646DDA3}"/>
              </a:ext>
            </a:extLst>
          </p:cNvPr>
          <p:cNvSpPr>
            <a:spLocks/>
          </p:cNvSpPr>
          <p:nvPr/>
        </p:nvSpPr>
        <p:spPr bwMode="auto">
          <a:xfrm>
            <a:off x="4075552" y="5890470"/>
            <a:ext cx="11329" cy="16186"/>
          </a:xfrm>
          <a:custGeom>
            <a:avLst/>
            <a:gdLst>
              <a:gd name="T0" fmla="*/ 7 w 7"/>
              <a:gd name="T1" fmla="*/ 2 h 10"/>
              <a:gd name="T2" fmla="*/ 4 w 7"/>
              <a:gd name="T3" fmla="*/ 0 h 10"/>
              <a:gd name="T4" fmla="*/ 2 w 7"/>
              <a:gd name="T5" fmla="*/ 0 h 10"/>
              <a:gd name="T6" fmla="*/ 0 w 7"/>
              <a:gd name="T7" fmla="*/ 0 h 10"/>
              <a:gd name="T8" fmla="*/ 0 w 7"/>
              <a:gd name="T9" fmla="*/ 2 h 10"/>
              <a:gd name="T10" fmla="*/ 0 w 7"/>
              <a:gd name="T11" fmla="*/ 4 h 10"/>
              <a:gd name="T12" fmla="*/ 2 w 7"/>
              <a:gd name="T13" fmla="*/ 6 h 10"/>
              <a:gd name="T14" fmla="*/ 2 w 7"/>
              <a:gd name="T15" fmla="*/ 8 h 10"/>
              <a:gd name="T16" fmla="*/ 4 w 7"/>
              <a:gd name="T17" fmla="*/ 10 h 10"/>
              <a:gd name="T18" fmla="*/ 5 w 7"/>
              <a:gd name="T19" fmla="*/ 8 h 10"/>
              <a:gd name="T20" fmla="*/ 5 w 7"/>
              <a:gd name="T21" fmla="*/ 4 h 10"/>
              <a:gd name="T22" fmla="*/ 7 w 7"/>
              <a:gd name="T2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10">
                <a:moveTo>
                  <a:pt x="7" y="2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8"/>
                </a:lnTo>
                <a:lnTo>
                  <a:pt x="4" y="10"/>
                </a:lnTo>
                <a:lnTo>
                  <a:pt x="5" y="8"/>
                </a:lnTo>
                <a:lnTo>
                  <a:pt x="5" y="4"/>
                </a:lnTo>
                <a:lnTo>
                  <a:pt x="7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3" name="Freeform 1433">
            <a:extLst>
              <a:ext uri="{FF2B5EF4-FFF2-40B4-BE49-F238E27FC236}">
                <a16:creationId xmlns:a16="http://schemas.microsoft.com/office/drawing/2014/main" id="{09BF525E-66B2-45E5-91BA-71E85F35A104}"/>
              </a:ext>
            </a:extLst>
          </p:cNvPr>
          <p:cNvSpPr>
            <a:spLocks/>
          </p:cNvSpPr>
          <p:nvPr/>
        </p:nvSpPr>
        <p:spPr bwMode="auto">
          <a:xfrm>
            <a:off x="4269778" y="3893174"/>
            <a:ext cx="3237" cy="323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Freeform 1434">
            <a:extLst>
              <a:ext uri="{FF2B5EF4-FFF2-40B4-BE49-F238E27FC236}">
                <a16:creationId xmlns:a16="http://schemas.microsoft.com/office/drawing/2014/main" id="{9A31F1F0-0064-43A8-BEAD-E8941F2E631D}"/>
              </a:ext>
            </a:extLst>
          </p:cNvPr>
          <p:cNvSpPr>
            <a:spLocks/>
          </p:cNvSpPr>
          <p:nvPr/>
        </p:nvSpPr>
        <p:spPr bwMode="auto">
          <a:xfrm>
            <a:off x="4282727" y="3902885"/>
            <a:ext cx="9711" cy="17805"/>
          </a:xfrm>
          <a:custGeom>
            <a:avLst/>
            <a:gdLst>
              <a:gd name="T0" fmla="*/ 0 w 6"/>
              <a:gd name="T1" fmla="*/ 0 h 11"/>
              <a:gd name="T2" fmla="*/ 0 w 6"/>
              <a:gd name="T3" fmla="*/ 3 h 11"/>
              <a:gd name="T4" fmla="*/ 4 w 6"/>
              <a:gd name="T5" fmla="*/ 11 h 11"/>
              <a:gd name="T6" fmla="*/ 6 w 6"/>
              <a:gd name="T7" fmla="*/ 3 h 11"/>
              <a:gd name="T8" fmla="*/ 2 w 6"/>
              <a:gd name="T9" fmla="*/ 0 h 11"/>
              <a:gd name="T10" fmla="*/ 0 w 6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1">
                <a:moveTo>
                  <a:pt x="0" y="0"/>
                </a:moveTo>
                <a:lnTo>
                  <a:pt x="0" y="3"/>
                </a:lnTo>
                <a:lnTo>
                  <a:pt x="4" y="11"/>
                </a:lnTo>
                <a:lnTo>
                  <a:pt x="6" y="3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5" name="Freeform 1435">
            <a:extLst>
              <a:ext uri="{FF2B5EF4-FFF2-40B4-BE49-F238E27FC236}">
                <a16:creationId xmlns:a16="http://schemas.microsoft.com/office/drawing/2014/main" id="{2042A33E-23A1-4ABA-90B2-7DDF08F8F8E4}"/>
              </a:ext>
            </a:extLst>
          </p:cNvPr>
          <p:cNvSpPr>
            <a:spLocks/>
          </p:cNvSpPr>
          <p:nvPr/>
        </p:nvSpPr>
        <p:spPr bwMode="auto">
          <a:xfrm>
            <a:off x="4294056" y="3917452"/>
            <a:ext cx="3237" cy="323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Freeform 1436">
            <a:extLst>
              <a:ext uri="{FF2B5EF4-FFF2-40B4-BE49-F238E27FC236}">
                <a16:creationId xmlns:a16="http://schemas.microsoft.com/office/drawing/2014/main" id="{8FB9AF6C-311D-4CFB-ADA1-661660739569}"/>
              </a:ext>
            </a:extLst>
          </p:cNvPr>
          <p:cNvSpPr>
            <a:spLocks/>
          </p:cNvSpPr>
          <p:nvPr/>
        </p:nvSpPr>
        <p:spPr bwMode="auto">
          <a:xfrm>
            <a:off x="4292437" y="3899648"/>
            <a:ext cx="8092" cy="8093"/>
          </a:xfrm>
          <a:custGeom>
            <a:avLst/>
            <a:gdLst>
              <a:gd name="T0" fmla="*/ 0 w 5"/>
              <a:gd name="T1" fmla="*/ 2 h 5"/>
              <a:gd name="T2" fmla="*/ 1 w 5"/>
              <a:gd name="T3" fmla="*/ 5 h 5"/>
              <a:gd name="T4" fmla="*/ 5 w 5"/>
              <a:gd name="T5" fmla="*/ 5 h 5"/>
              <a:gd name="T6" fmla="*/ 3 w 5"/>
              <a:gd name="T7" fmla="*/ 0 h 5"/>
              <a:gd name="T8" fmla="*/ 0 w 5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lnTo>
                  <a:pt x="1" y="5"/>
                </a:lnTo>
                <a:lnTo>
                  <a:pt x="5" y="5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7" name="Freeform 1437">
            <a:extLst>
              <a:ext uri="{FF2B5EF4-FFF2-40B4-BE49-F238E27FC236}">
                <a16:creationId xmlns:a16="http://schemas.microsoft.com/office/drawing/2014/main" id="{7BEEB3AC-C808-4A6F-8077-F855ECF9C052}"/>
              </a:ext>
            </a:extLst>
          </p:cNvPr>
          <p:cNvSpPr>
            <a:spLocks/>
          </p:cNvSpPr>
          <p:nvPr/>
        </p:nvSpPr>
        <p:spPr bwMode="auto">
          <a:xfrm>
            <a:off x="4289201" y="3927164"/>
            <a:ext cx="8092" cy="11330"/>
          </a:xfrm>
          <a:custGeom>
            <a:avLst/>
            <a:gdLst>
              <a:gd name="T0" fmla="*/ 2 w 5"/>
              <a:gd name="T1" fmla="*/ 7 h 7"/>
              <a:gd name="T2" fmla="*/ 5 w 5"/>
              <a:gd name="T3" fmla="*/ 7 h 7"/>
              <a:gd name="T4" fmla="*/ 5 w 5"/>
              <a:gd name="T5" fmla="*/ 1 h 7"/>
              <a:gd name="T6" fmla="*/ 2 w 5"/>
              <a:gd name="T7" fmla="*/ 0 h 7"/>
              <a:gd name="T8" fmla="*/ 0 w 5"/>
              <a:gd name="T9" fmla="*/ 3 h 7"/>
              <a:gd name="T10" fmla="*/ 2 w 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5" y="7"/>
                </a:lnTo>
                <a:lnTo>
                  <a:pt x="5" y="1"/>
                </a:lnTo>
                <a:lnTo>
                  <a:pt x="2" y="0"/>
                </a:lnTo>
                <a:lnTo>
                  <a:pt x="0" y="3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Freeform 1438">
            <a:extLst>
              <a:ext uri="{FF2B5EF4-FFF2-40B4-BE49-F238E27FC236}">
                <a16:creationId xmlns:a16="http://schemas.microsoft.com/office/drawing/2014/main" id="{F3F9B5AF-A016-4985-8C3F-A30A985BD6BB}"/>
              </a:ext>
            </a:extLst>
          </p:cNvPr>
          <p:cNvSpPr>
            <a:spLocks/>
          </p:cNvSpPr>
          <p:nvPr/>
        </p:nvSpPr>
        <p:spPr bwMode="auto">
          <a:xfrm>
            <a:off x="4292437" y="392716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9" name="Freeform 1439">
            <a:extLst>
              <a:ext uri="{FF2B5EF4-FFF2-40B4-BE49-F238E27FC236}">
                <a16:creationId xmlns:a16="http://schemas.microsoft.com/office/drawing/2014/main" id="{3D51A794-9B1B-4344-B4F0-5261723ECD75}"/>
              </a:ext>
            </a:extLst>
          </p:cNvPr>
          <p:cNvSpPr>
            <a:spLocks/>
          </p:cNvSpPr>
          <p:nvPr/>
        </p:nvSpPr>
        <p:spPr bwMode="auto">
          <a:xfrm>
            <a:off x="4292437" y="3948205"/>
            <a:ext cx="14566" cy="14567"/>
          </a:xfrm>
          <a:custGeom>
            <a:avLst/>
            <a:gdLst>
              <a:gd name="T0" fmla="*/ 5 w 9"/>
              <a:gd name="T1" fmla="*/ 9 h 9"/>
              <a:gd name="T2" fmla="*/ 9 w 9"/>
              <a:gd name="T3" fmla="*/ 9 h 9"/>
              <a:gd name="T4" fmla="*/ 9 w 9"/>
              <a:gd name="T5" fmla="*/ 7 h 9"/>
              <a:gd name="T6" fmla="*/ 7 w 9"/>
              <a:gd name="T7" fmla="*/ 2 h 9"/>
              <a:gd name="T8" fmla="*/ 0 w 9"/>
              <a:gd name="T9" fmla="*/ 0 h 9"/>
              <a:gd name="T10" fmla="*/ 0 w 9"/>
              <a:gd name="T11" fmla="*/ 2 h 9"/>
              <a:gd name="T12" fmla="*/ 3 w 9"/>
              <a:gd name="T13" fmla="*/ 5 h 9"/>
              <a:gd name="T14" fmla="*/ 3 w 9"/>
              <a:gd name="T15" fmla="*/ 9 h 9"/>
              <a:gd name="T16" fmla="*/ 5 w 9"/>
              <a:gd name="T1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9">
                <a:moveTo>
                  <a:pt x="5" y="9"/>
                </a:moveTo>
                <a:lnTo>
                  <a:pt x="9" y="9"/>
                </a:lnTo>
                <a:lnTo>
                  <a:pt x="9" y="7"/>
                </a:lnTo>
                <a:lnTo>
                  <a:pt x="7" y="2"/>
                </a:lnTo>
                <a:lnTo>
                  <a:pt x="0" y="0"/>
                </a:lnTo>
                <a:lnTo>
                  <a:pt x="0" y="2"/>
                </a:lnTo>
                <a:lnTo>
                  <a:pt x="3" y="5"/>
                </a:lnTo>
                <a:lnTo>
                  <a:pt x="3" y="9"/>
                </a:lnTo>
                <a:lnTo>
                  <a:pt x="5" y="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0" name="Freeform 1440">
            <a:extLst>
              <a:ext uri="{FF2B5EF4-FFF2-40B4-BE49-F238E27FC236}">
                <a16:creationId xmlns:a16="http://schemas.microsoft.com/office/drawing/2014/main" id="{B612013D-D886-495A-B09F-FA338A440D41}"/>
              </a:ext>
            </a:extLst>
          </p:cNvPr>
          <p:cNvSpPr>
            <a:spLocks/>
          </p:cNvSpPr>
          <p:nvPr/>
        </p:nvSpPr>
        <p:spPr bwMode="auto">
          <a:xfrm>
            <a:off x="4297293" y="3969245"/>
            <a:ext cx="6474" cy="14567"/>
          </a:xfrm>
          <a:custGeom>
            <a:avLst/>
            <a:gdLst>
              <a:gd name="T0" fmla="*/ 4 w 4"/>
              <a:gd name="T1" fmla="*/ 0 h 9"/>
              <a:gd name="T2" fmla="*/ 0 w 4"/>
              <a:gd name="T3" fmla="*/ 5 h 9"/>
              <a:gd name="T4" fmla="*/ 0 w 4"/>
              <a:gd name="T5" fmla="*/ 9 h 9"/>
              <a:gd name="T6" fmla="*/ 2 w 4"/>
              <a:gd name="T7" fmla="*/ 9 h 9"/>
              <a:gd name="T8" fmla="*/ 4 w 4"/>
              <a:gd name="T9" fmla="*/ 5 h 9"/>
              <a:gd name="T10" fmla="*/ 4 w 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9">
                <a:moveTo>
                  <a:pt x="4" y="0"/>
                </a:moveTo>
                <a:lnTo>
                  <a:pt x="0" y="5"/>
                </a:lnTo>
                <a:lnTo>
                  <a:pt x="0" y="9"/>
                </a:lnTo>
                <a:lnTo>
                  <a:pt x="2" y="9"/>
                </a:lnTo>
                <a:lnTo>
                  <a:pt x="4" y="5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1" name="Freeform 1441">
            <a:extLst>
              <a:ext uri="{FF2B5EF4-FFF2-40B4-BE49-F238E27FC236}">
                <a16:creationId xmlns:a16="http://schemas.microsoft.com/office/drawing/2014/main" id="{876DDD2D-E3B3-443F-AE14-3A79F4DB8072}"/>
              </a:ext>
            </a:extLst>
          </p:cNvPr>
          <p:cNvSpPr>
            <a:spLocks/>
          </p:cNvSpPr>
          <p:nvPr/>
        </p:nvSpPr>
        <p:spPr bwMode="auto">
          <a:xfrm>
            <a:off x="4337758" y="3990288"/>
            <a:ext cx="8092" cy="9711"/>
          </a:xfrm>
          <a:custGeom>
            <a:avLst/>
            <a:gdLst>
              <a:gd name="T0" fmla="*/ 0 w 5"/>
              <a:gd name="T1" fmla="*/ 4 h 6"/>
              <a:gd name="T2" fmla="*/ 2 w 5"/>
              <a:gd name="T3" fmla="*/ 6 h 6"/>
              <a:gd name="T4" fmla="*/ 5 w 5"/>
              <a:gd name="T5" fmla="*/ 6 h 6"/>
              <a:gd name="T6" fmla="*/ 5 w 5"/>
              <a:gd name="T7" fmla="*/ 2 h 6"/>
              <a:gd name="T8" fmla="*/ 4 w 5"/>
              <a:gd name="T9" fmla="*/ 0 h 6"/>
              <a:gd name="T10" fmla="*/ 0 w 5"/>
              <a:gd name="T1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0" y="4"/>
                </a:moveTo>
                <a:lnTo>
                  <a:pt x="2" y="6"/>
                </a:lnTo>
                <a:lnTo>
                  <a:pt x="5" y="6"/>
                </a:lnTo>
                <a:lnTo>
                  <a:pt x="5" y="2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2" name="Freeform 1442">
            <a:extLst>
              <a:ext uri="{FF2B5EF4-FFF2-40B4-BE49-F238E27FC236}">
                <a16:creationId xmlns:a16="http://schemas.microsoft.com/office/drawing/2014/main" id="{BADA9B12-7143-4F2B-9C3E-C1E60D2BED98}"/>
              </a:ext>
            </a:extLst>
          </p:cNvPr>
          <p:cNvSpPr>
            <a:spLocks/>
          </p:cNvSpPr>
          <p:nvPr/>
        </p:nvSpPr>
        <p:spPr bwMode="auto">
          <a:xfrm>
            <a:off x="4292437" y="40113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3" name="Freeform 1443">
            <a:extLst>
              <a:ext uri="{FF2B5EF4-FFF2-40B4-BE49-F238E27FC236}">
                <a16:creationId xmlns:a16="http://schemas.microsoft.com/office/drawing/2014/main" id="{20AE7699-0609-4F13-B8F5-C17DFE6DA7C3}"/>
              </a:ext>
            </a:extLst>
          </p:cNvPr>
          <p:cNvSpPr>
            <a:spLocks/>
          </p:cNvSpPr>
          <p:nvPr/>
        </p:nvSpPr>
        <p:spPr bwMode="auto">
          <a:xfrm>
            <a:off x="4292437" y="40113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4" name="Freeform 1444">
            <a:extLst>
              <a:ext uri="{FF2B5EF4-FFF2-40B4-BE49-F238E27FC236}">
                <a16:creationId xmlns:a16="http://schemas.microsoft.com/office/drawing/2014/main" id="{350C64DE-3AAD-43DE-9E02-8E99AEDE49C6}"/>
              </a:ext>
            </a:extLst>
          </p:cNvPr>
          <p:cNvSpPr>
            <a:spLocks/>
          </p:cNvSpPr>
          <p:nvPr/>
        </p:nvSpPr>
        <p:spPr bwMode="auto">
          <a:xfrm>
            <a:off x="4294056" y="3987051"/>
            <a:ext cx="3237" cy="14567"/>
          </a:xfrm>
          <a:custGeom>
            <a:avLst/>
            <a:gdLst>
              <a:gd name="T0" fmla="*/ 0 w 2"/>
              <a:gd name="T1" fmla="*/ 0 h 9"/>
              <a:gd name="T2" fmla="*/ 0 w 2"/>
              <a:gd name="T3" fmla="*/ 9 h 9"/>
              <a:gd name="T4" fmla="*/ 2 w 2"/>
              <a:gd name="T5" fmla="*/ 4 h 9"/>
              <a:gd name="T6" fmla="*/ 0 w 2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9">
                <a:moveTo>
                  <a:pt x="0" y="0"/>
                </a:moveTo>
                <a:lnTo>
                  <a:pt x="0" y="9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5" name="Freeform 1445">
            <a:extLst>
              <a:ext uri="{FF2B5EF4-FFF2-40B4-BE49-F238E27FC236}">
                <a16:creationId xmlns:a16="http://schemas.microsoft.com/office/drawing/2014/main" id="{244131C9-863E-427C-97EA-AC7EE73773E0}"/>
              </a:ext>
            </a:extLst>
          </p:cNvPr>
          <p:cNvSpPr>
            <a:spLocks/>
          </p:cNvSpPr>
          <p:nvPr/>
        </p:nvSpPr>
        <p:spPr bwMode="auto">
          <a:xfrm>
            <a:off x="4279490" y="4021039"/>
            <a:ext cx="9711" cy="8093"/>
          </a:xfrm>
          <a:custGeom>
            <a:avLst/>
            <a:gdLst>
              <a:gd name="T0" fmla="*/ 2 w 6"/>
              <a:gd name="T1" fmla="*/ 2 h 5"/>
              <a:gd name="T2" fmla="*/ 0 w 6"/>
              <a:gd name="T3" fmla="*/ 5 h 5"/>
              <a:gd name="T4" fmla="*/ 4 w 6"/>
              <a:gd name="T5" fmla="*/ 5 h 5"/>
              <a:gd name="T6" fmla="*/ 6 w 6"/>
              <a:gd name="T7" fmla="*/ 2 h 5"/>
              <a:gd name="T8" fmla="*/ 4 w 6"/>
              <a:gd name="T9" fmla="*/ 0 h 5"/>
              <a:gd name="T10" fmla="*/ 2 w 6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5">
                <a:moveTo>
                  <a:pt x="2" y="2"/>
                </a:moveTo>
                <a:lnTo>
                  <a:pt x="0" y="5"/>
                </a:lnTo>
                <a:lnTo>
                  <a:pt x="4" y="5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6" name="Freeform 1446">
            <a:extLst>
              <a:ext uri="{FF2B5EF4-FFF2-40B4-BE49-F238E27FC236}">
                <a16:creationId xmlns:a16="http://schemas.microsoft.com/office/drawing/2014/main" id="{94FBDD92-145D-4563-91A0-41A716EC499B}"/>
              </a:ext>
            </a:extLst>
          </p:cNvPr>
          <p:cNvSpPr>
            <a:spLocks/>
          </p:cNvSpPr>
          <p:nvPr/>
        </p:nvSpPr>
        <p:spPr bwMode="auto">
          <a:xfrm>
            <a:off x="4289201" y="4011328"/>
            <a:ext cx="4855" cy="6474"/>
          </a:xfrm>
          <a:custGeom>
            <a:avLst/>
            <a:gdLst>
              <a:gd name="T0" fmla="*/ 3 w 3"/>
              <a:gd name="T1" fmla="*/ 4 h 4"/>
              <a:gd name="T2" fmla="*/ 2 w 3"/>
              <a:gd name="T3" fmla="*/ 0 h 4"/>
              <a:gd name="T4" fmla="*/ 0 w 3"/>
              <a:gd name="T5" fmla="*/ 4 h 4"/>
              <a:gd name="T6" fmla="*/ 3 w 3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4"/>
                </a:moveTo>
                <a:lnTo>
                  <a:pt x="2" y="0"/>
                </a:lnTo>
                <a:lnTo>
                  <a:pt x="0" y="4"/>
                </a:lnTo>
                <a:lnTo>
                  <a:pt x="3" y="4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7" name="Freeform 1447">
            <a:extLst>
              <a:ext uri="{FF2B5EF4-FFF2-40B4-BE49-F238E27FC236}">
                <a16:creationId xmlns:a16="http://schemas.microsoft.com/office/drawing/2014/main" id="{9278A099-E96E-4937-AD31-D1C07E972CFB}"/>
              </a:ext>
            </a:extLst>
          </p:cNvPr>
          <p:cNvSpPr>
            <a:spLocks/>
          </p:cNvSpPr>
          <p:nvPr/>
        </p:nvSpPr>
        <p:spPr bwMode="auto">
          <a:xfrm>
            <a:off x="4273017" y="4056648"/>
            <a:ext cx="30752" cy="27516"/>
          </a:xfrm>
          <a:custGeom>
            <a:avLst/>
            <a:gdLst>
              <a:gd name="T0" fmla="*/ 17 w 19"/>
              <a:gd name="T1" fmla="*/ 0 h 17"/>
              <a:gd name="T2" fmla="*/ 12 w 19"/>
              <a:gd name="T3" fmla="*/ 4 h 17"/>
              <a:gd name="T4" fmla="*/ 10 w 19"/>
              <a:gd name="T5" fmla="*/ 2 h 17"/>
              <a:gd name="T6" fmla="*/ 6 w 19"/>
              <a:gd name="T7" fmla="*/ 4 h 17"/>
              <a:gd name="T8" fmla="*/ 4 w 19"/>
              <a:gd name="T9" fmla="*/ 6 h 17"/>
              <a:gd name="T10" fmla="*/ 8 w 19"/>
              <a:gd name="T11" fmla="*/ 8 h 17"/>
              <a:gd name="T12" fmla="*/ 8 w 19"/>
              <a:gd name="T13" fmla="*/ 11 h 17"/>
              <a:gd name="T14" fmla="*/ 4 w 19"/>
              <a:gd name="T15" fmla="*/ 13 h 17"/>
              <a:gd name="T16" fmla="*/ 0 w 19"/>
              <a:gd name="T17" fmla="*/ 15 h 17"/>
              <a:gd name="T18" fmla="*/ 4 w 19"/>
              <a:gd name="T19" fmla="*/ 17 h 17"/>
              <a:gd name="T20" fmla="*/ 13 w 19"/>
              <a:gd name="T21" fmla="*/ 15 h 17"/>
              <a:gd name="T22" fmla="*/ 17 w 19"/>
              <a:gd name="T23" fmla="*/ 11 h 17"/>
              <a:gd name="T24" fmla="*/ 17 w 19"/>
              <a:gd name="T25" fmla="*/ 10 h 17"/>
              <a:gd name="T26" fmla="*/ 15 w 19"/>
              <a:gd name="T27" fmla="*/ 6 h 17"/>
              <a:gd name="T28" fmla="*/ 19 w 19"/>
              <a:gd name="T29" fmla="*/ 2 h 17"/>
              <a:gd name="T30" fmla="*/ 17 w 19"/>
              <a:gd name="T3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7">
                <a:moveTo>
                  <a:pt x="17" y="0"/>
                </a:moveTo>
                <a:lnTo>
                  <a:pt x="12" y="4"/>
                </a:lnTo>
                <a:lnTo>
                  <a:pt x="10" y="2"/>
                </a:lnTo>
                <a:lnTo>
                  <a:pt x="6" y="4"/>
                </a:lnTo>
                <a:lnTo>
                  <a:pt x="4" y="6"/>
                </a:lnTo>
                <a:lnTo>
                  <a:pt x="8" y="8"/>
                </a:lnTo>
                <a:lnTo>
                  <a:pt x="8" y="11"/>
                </a:lnTo>
                <a:lnTo>
                  <a:pt x="4" y="13"/>
                </a:lnTo>
                <a:lnTo>
                  <a:pt x="0" y="15"/>
                </a:lnTo>
                <a:lnTo>
                  <a:pt x="4" y="17"/>
                </a:lnTo>
                <a:lnTo>
                  <a:pt x="13" y="15"/>
                </a:lnTo>
                <a:lnTo>
                  <a:pt x="17" y="11"/>
                </a:lnTo>
                <a:lnTo>
                  <a:pt x="17" y="10"/>
                </a:lnTo>
                <a:lnTo>
                  <a:pt x="15" y="6"/>
                </a:lnTo>
                <a:lnTo>
                  <a:pt x="19" y="2"/>
                </a:lnTo>
                <a:lnTo>
                  <a:pt x="17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8" name="Freeform 1448">
            <a:extLst>
              <a:ext uri="{FF2B5EF4-FFF2-40B4-BE49-F238E27FC236}">
                <a16:creationId xmlns:a16="http://schemas.microsoft.com/office/drawing/2014/main" id="{E1A5B4BA-A2EA-4633-BED1-34B1A1D4DA05}"/>
              </a:ext>
            </a:extLst>
          </p:cNvPr>
          <p:cNvSpPr>
            <a:spLocks/>
          </p:cNvSpPr>
          <p:nvPr/>
        </p:nvSpPr>
        <p:spPr bwMode="auto">
          <a:xfrm>
            <a:off x="4303769" y="4050174"/>
            <a:ext cx="6474" cy="3237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9" name="Freeform 1449">
            <a:extLst>
              <a:ext uri="{FF2B5EF4-FFF2-40B4-BE49-F238E27FC236}">
                <a16:creationId xmlns:a16="http://schemas.microsoft.com/office/drawing/2014/main" id="{1CC80286-787C-405F-B8B4-24D8128C1A79}"/>
              </a:ext>
            </a:extLst>
          </p:cNvPr>
          <p:cNvSpPr>
            <a:spLocks/>
          </p:cNvSpPr>
          <p:nvPr/>
        </p:nvSpPr>
        <p:spPr bwMode="auto">
          <a:xfrm>
            <a:off x="7793370" y="3271649"/>
            <a:ext cx="195845" cy="160237"/>
          </a:xfrm>
          <a:custGeom>
            <a:avLst/>
            <a:gdLst>
              <a:gd name="T0" fmla="*/ 44 w 121"/>
              <a:gd name="T1" fmla="*/ 0 h 99"/>
              <a:gd name="T2" fmla="*/ 38 w 121"/>
              <a:gd name="T3" fmla="*/ 2 h 99"/>
              <a:gd name="T4" fmla="*/ 34 w 121"/>
              <a:gd name="T5" fmla="*/ 0 h 99"/>
              <a:gd name="T6" fmla="*/ 31 w 121"/>
              <a:gd name="T7" fmla="*/ 2 h 99"/>
              <a:gd name="T8" fmla="*/ 27 w 121"/>
              <a:gd name="T9" fmla="*/ 7 h 99"/>
              <a:gd name="T10" fmla="*/ 8 w 121"/>
              <a:gd name="T11" fmla="*/ 13 h 99"/>
              <a:gd name="T12" fmla="*/ 0 w 121"/>
              <a:gd name="T13" fmla="*/ 21 h 99"/>
              <a:gd name="T14" fmla="*/ 4 w 121"/>
              <a:gd name="T15" fmla="*/ 30 h 99"/>
              <a:gd name="T16" fmla="*/ 10 w 121"/>
              <a:gd name="T17" fmla="*/ 28 h 99"/>
              <a:gd name="T18" fmla="*/ 17 w 121"/>
              <a:gd name="T19" fmla="*/ 36 h 99"/>
              <a:gd name="T20" fmla="*/ 23 w 121"/>
              <a:gd name="T21" fmla="*/ 41 h 99"/>
              <a:gd name="T22" fmla="*/ 27 w 121"/>
              <a:gd name="T23" fmla="*/ 47 h 99"/>
              <a:gd name="T24" fmla="*/ 23 w 121"/>
              <a:gd name="T25" fmla="*/ 54 h 99"/>
              <a:gd name="T26" fmla="*/ 19 w 121"/>
              <a:gd name="T27" fmla="*/ 60 h 99"/>
              <a:gd name="T28" fmla="*/ 25 w 121"/>
              <a:gd name="T29" fmla="*/ 77 h 99"/>
              <a:gd name="T30" fmla="*/ 32 w 121"/>
              <a:gd name="T31" fmla="*/ 86 h 99"/>
              <a:gd name="T32" fmla="*/ 44 w 121"/>
              <a:gd name="T33" fmla="*/ 90 h 99"/>
              <a:gd name="T34" fmla="*/ 51 w 121"/>
              <a:gd name="T35" fmla="*/ 96 h 99"/>
              <a:gd name="T36" fmla="*/ 59 w 121"/>
              <a:gd name="T37" fmla="*/ 96 h 99"/>
              <a:gd name="T38" fmla="*/ 61 w 121"/>
              <a:gd name="T39" fmla="*/ 97 h 99"/>
              <a:gd name="T40" fmla="*/ 70 w 121"/>
              <a:gd name="T41" fmla="*/ 84 h 99"/>
              <a:gd name="T42" fmla="*/ 78 w 121"/>
              <a:gd name="T43" fmla="*/ 81 h 99"/>
              <a:gd name="T44" fmla="*/ 89 w 121"/>
              <a:gd name="T45" fmla="*/ 86 h 99"/>
              <a:gd name="T46" fmla="*/ 98 w 121"/>
              <a:gd name="T47" fmla="*/ 86 h 99"/>
              <a:gd name="T48" fmla="*/ 104 w 121"/>
              <a:gd name="T49" fmla="*/ 90 h 99"/>
              <a:gd name="T50" fmla="*/ 112 w 121"/>
              <a:gd name="T51" fmla="*/ 94 h 99"/>
              <a:gd name="T52" fmla="*/ 119 w 121"/>
              <a:gd name="T53" fmla="*/ 90 h 99"/>
              <a:gd name="T54" fmla="*/ 121 w 121"/>
              <a:gd name="T55" fmla="*/ 90 h 99"/>
              <a:gd name="T56" fmla="*/ 119 w 121"/>
              <a:gd name="T57" fmla="*/ 77 h 99"/>
              <a:gd name="T58" fmla="*/ 112 w 121"/>
              <a:gd name="T59" fmla="*/ 67 h 99"/>
              <a:gd name="T60" fmla="*/ 110 w 121"/>
              <a:gd name="T61" fmla="*/ 56 h 99"/>
              <a:gd name="T62" fmla="*/ 100 w 121"/>
              <a:gd name="T63" fmla="*/ 47 h 99"/>
              <a:gd name="T64" fmla="*/ 91 w 121"/>
              <a:gd name="T65" fmla="*/ 37 h 99"/>
              <a:gd name="T66" fmla="*/ 83 w 121"/>
              <a:gd name="T67" fmla="*/ 30 h 99"/>
              <a:gd name="T68" fmla="*/ 74 w 121"/>
              <a:gd name="T69" fmla="*/ 30 h 99"/>
              <a:gd name="T70" fmla="*/ 66 w 121"/>
              <a:gd name="T71" fmla="*/ 26 h 99"/>
              <a:gd name="T72" fmla="*/ 63 w 121"/>
              <a:gd name="T73" fmla="*/ 21 h 99"/>
              <a:gd name="T74" fmla="*/ 51 w 121"/>
              <a:gd name="T75" fmla="*/ 7 h 99"/>
              <a:gd name="T76" fmla="*/ 48 w 121"/>
              <a:gd name="T7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1" h="99">
                <a:moveTo>
                  <a:pt x="44" y="0"/>
                </a:moveTo>
                <a:lnTo>
                  <a:pt x="44" y="0"/>
                </a:lnTo>
                <a:lnTo>
                  <a:pt x="42" y="2"/>
                </a:lnTo>
                <a:lnTo>
                  <a:pt x="38" y="2"/>
                </a:lnTo>
                <a:lnTo>
                  <a:pt x="36" y="4"/>
                </a:lnTo>
                <a:lnTo>
                  <a:pt x="34" y="0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27" y="7"/>
                </a:lnTo>
                <a:lnTo>
                  <a:pt x="19" y="11"/>
                </a:lnTo>
                <a:lnTo>
                  <a:pt x="8" y="13"/>
                </a:lnTo>
                <a:lnTo>
                  <a:pt x="8" y="17"/>
                </a:lnTo>
                <a:lnTo>
                  <a:pt x="0" y="21"/>
                </a:lnTo>
                <a:lnTo>
                  <a:pt x="0" y="28"/>
                </a:lnTo>
                <a:lnTo>
                  <a:pt x="4" y="30"/>
                </a:lnTo>
                <a:lnTo>
                  <a:pt x="6" y="30"/>
                </a:lnTo>
                <a:lnTo>
                  <a:pt x="10" y="28"/>
                </a:lnTo>
                <a:lnTo>
                  <a:pt x="14" y="32"/>
                </a:lnTo>
                <a:lnTo>
                  <a:pt x="17" y="36"/>
                </a:lnTo>
                <a:lnTo>
                  <a:pt x="21" y="39"/>
                </a:lnTo>
                <a:lnTo>
                  <a:pt x="23" y="41"/>
                </a:lnTo>
                <a:lnTo>
                  <a:pt x="27" y="43"/>
                </a:lnTo>
                <a:lnTo>
                  <a:pt x="27" y="47"/>
                </a:lnTo>
                <a:lnTo>
                  <a:pt x="23" y="51"/>
                </a:lnTo>
                <a:lnTo>
                  <a:pt x="23" y="54"/>
                </a:lnTo>
                <a:lnTo>
                  <a:pt x="19" y="54"/>
                </a:lnTo>
                <a:lnTo>
                  <a:pt x="19" y="60"/>
                </a:lnTo>
                <a:lnTo>
                  <a:pt x="23" y="66"/>
                </a:lnTo>
                <a:lnTo>
                  <a:pt x="25" y="77"/>
                </a:lnTo>
                <a:lnTo>
                  <a:pt x="27" y="81"/>
                </a:lnTo>
                <a:lnTo>
                  <a:pt x="32" y="86"/>
                </a:lnTo>
                <a:lnTo>
                  <a:pt x="38" y="88"/>
                </a:lnTo>
                <a:lnTo>
                  <a:pt x="44" y="90"/>
                </a:lnTo>
                <a:lnTo>
                  <a:pt x="46" y="94"/>
                </a:lnTo>
                <a:lnTo>
                  <a:pt x="51" y="96"/>
                </a:lnTo>
                <a:lnTo>
                  <a:pt x="55" y="94"/>
                </a:lnTo>
                <a:lnTo>
                  <a:pt x="59" y="96"/>
                </a:lnTo>
                <a:lnTo>
                  <a:pt x="61" y="99"/>
                </a:lnTo>
                <a:lnTo>
                  <a:pt x="61" y="97"/>
                </a:lnTo>
                <a:lnTo>
                  <a:pt x="66" y="90"/>
                </a:lnTo>
                <a:lnTo>
                  <a:pt x="70" y="84"/>
                </a:lnTo>
                <a:lnTo>
                  <a:pt x="76" y="84"/>
                </a:lnTo>
                <a:lnTo>
                  <a:pt x="78" y="81"/>
                </a:lnTo>
                <a:lnTo>
                  <a:pt x="81" y="81"/>
                </a:lnTo>
                <a:lnTo>
                  <a:pt x="89" y="86"/>
                </a:lnTo>
                <a:lnTo>
                  <a:pt x="95" y="84"/>
                </a:lnTo>
                <a:lnTo>
                  <a:pt x="98" y="86"/>
                </a:lnTo>
                <a:lnTo>
                  <a:pt x="100" y="90"/>
                </a:lnTo>
                <a:lnTo>
                  <a:pt x="104" y="90"/>
                </a:lnTo>
                <a:lnTo>
                  <a:pt x="112" y="94"/>
                </a:lnTo>
                <a:lnTo>
                  <a:pt x="112" y="94"/>
                </a:lnTo>
                <a:lnTo>
                  <a:pt x="117" y="90"/>
                </a:lnTo>
                <a:lnTo>
                  <a:pt x="119" y="90"/>
                </a:lnTo>
                <a:lnTo>
                  <a:pt x="119" y="92"/>
                </a:lnTo>
                <a:lnTo>
                  <a:pt x="121" y="90"/>
                </a:lnTo>
                <a:lnTo>
                  <a:pt x="121" y="82"/>
                </a:lnTo>
                <a:lnTo>
                  <a:pt x="119" y="77"/>
                </a:lnTo>
                <a:lnTo>
                  <a:pt x="115" y="75"/>
                </a:lnTo>
                <a:lnTo>
                  <a:pt x="112" y="67"/>
                </a:lnTo>
                <a:lnTo>
                  <a:pt x="112" y="60"/>
                </a:lnTo>
                <a:lnTo>
                  <a:pt x="110" y="56"/>
                </a:lnTo>
                <a:lnTo>
                  <a:pt x="104" y="52"/>
                </a:lnTo>
                <a:lnTo>
                  <a:pt x="100" y="47"/>
                </a:lnTo>
                <a:lnTo>
                  <a:pt x="96" y="39"/>
                </a:lnTo>
                <a:lnTo>
                  <a:pt x="91" y="37"/>
                </a:lnTo>
                <a:lnTo>
                  <a:pt x="85" y="34"/>
                </a:lnTo>
                <a:lnTo>
                  <a:pt x="83" y="30"/>
                </a:lnTo>
                <a:lnTo>
                  <a:pt x="81" y="30"/>
                </a:lnTo>
                <a:lnTo>
                  <a:pt x="74" y="30"/>
                </a:lnTo>
                <a:lnTo>
                  <a:pt x="68" y="30"/>
                </a:lnTo>
                <a:lnTo>
                  <a:pt x="66" y="26"/>
                </a:lnTo>
                <a:lnTo>
                  <a:pt x="63" y="24"/>
                </a:lnTo>
                <a:lnTo>
                  <a:pt x="63" y="21"/>
                </a:lnTo>
                <a:lnTo>
                  <a:pt x="59" y="17"/>
                </a:lnTo>
                <a:lnTo>
                  <a:pt x="51" y="7"/>
                </a:lnTo>
                <a:lnTo>
                  <a:pt x="49" y="2"/>
                </a:lnTo>
                <a:lnTo>
                  <a:pt x="48" y="0"/>
                </a:lnTo>
                <a:lnTo>
                  <a:pt x="4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0" name="Freeform 1450">
            <a:extLst>
              <a:ext uri="{FF2B5EF4-FFF2-40B4-BE49-F238E27FC236}">
                <a16:creationId xmlns:a16="http://schemas.microsoft.com/office/drawing/2014/main" id="{4D6059C4-953E-46F7-9D60-E47E1273C4C0}"/>
              </a:ext>
            </a:extLst>
          </p:cNvPr>
          <p:cNvSpPr>
            <a:spLocks/>
          </p:cNvSpPr>
          <p:nvPr/>
        </p:nvSpPr>
        <p:spPr bwMode="auto">
          <a:xfrm>
            <a:off x="7793370" y="3271649"/>
            <a:ext cx="195845" cy="160237"/>
          </a:xfrm>
          <a:custGeom>
            <a:avLst/>
            <a:gdLst>
              <a:gd name="T0" fmla="*/ 44 w 121"/>
              <a:gd name="T1" fmla="*/ 0 h 99"/>
              <a:gd name="T2" fmla="*/ 38 w 121"/>
              <a:gd name="T3" fmla="*/ 2 h 99"/>
              <a:gd name="T4" fmla="*/ 34 w 121"/>
              <a:gd name="T5" fmla="*/ 0 h 99"/>
              <a:gd name="T6" fmla="*/ 31 w 121"/>
              <a:gd name="T7" fmla="*/ 2 h 99"/>
              <a:gd name="T8" fmla="*/ 27 w 121"/>
              <a:gd name="T9" fmla="*/ 7 h 99"/>
              <a:gd name="T10" fmla="*/ 8 w 121"/>
              <a:gd name="T11" fmla="*/ 13 h 99"/>
              <a:gd name="T12" fmla="*/ 0 w 121"/>
              <a:gd name="T13" fmla="*/ 21 h 99"/>
              <a:gd name="T14" fmla="*/ 4 w 121"/>
              <a:gd name="T15" fmla="*/ 30 h 99"/>
              <a:gd name="T16" fmla="*/ 10 w 121"/>
              <a:gd name="T17" fmla="*/ 28 h 99"/>
              <a:gd name="T18" fmla="*/ 17 w 121"/>
              <a:gd name="T19" fmla="*/ 36 h 99"/>
              <a:gd name="T20" fmla="*/ 23 w 121"/>
              <a:gd name="T21" fmla="*/ 41 h 99"/>
              <a:gd name="T22" fmla="*/ 27 w 121"/>
              <a:gd name="T23" fmla="*/ 47 h 99"/>
              <a:gd name="T24" fmla="*/ 23 w 121"/>
              <a:gd name="T25" fmla="*/ 54 h 99"/>
              <a:gd name="T26" fmla="*/ 19 w 121"/>
              <a:gd name="T27" fmla="*/ 60 h 99"/>
              <a:gd name="T28" fmla="*/ 25 w 121"/>
              <a:gd name="T29" fmla="*/ 77 h 99"/>
              <a:gd name="T30" fmla="*/ 32 w 121"/>
              <a:gd name="T31" fmla="*/ 86 h 99"/>
              <a:gd name="T32" fmla="*/ 44 w 121"/>
              <a:gd name="T33" fmla="*/ 90 h 99"/>
              <a:gd name="T34" fmla="*/ 51 w 121"/>
              <a:gd name="T35" fmla="*/ 96 h 99"/>
              <a:gd name="T36" fmla="*/ 59 w 121"/>
              <a:gd name="T37" fmla="*/ 96 h 99"/>
              <a:gd name="T38" fmla="*/ 61 w 121"/>
              <a:gd name="T39" fmla="*/ 97 h 99"/>
              <a:gd name="T40" fmla="*/ 70 w 121"/>
              <a:gd name="T41" fmla="*/ 84 h 99"/>
              <a:gd name="T42" fmla="*/ 78 w 121"/>
              <a:gd name="T43" fmla="*/ 81 h 99"/>
              <a:gd name="T44" fmla="*/ 89 w 121"/>
              <a:gd name="T45" fmla="*/ 86 h 99"/>
              <a:gd name="T46" fmla="*/ 98 w 121"/>
              <a:gd name="T47" fmla="*/ 86 h 99"/>
              <a:gd name="T48" fmla="*/ 104 w 121"/>
              <a:gd name="T49" fmla="*/ 90 h 99"/>
              <a:gd name="T50" fmla="*/ 112 w 121"/>
              <a:gd name="T51" fmla="*/ 94 h 99"/>
              <a:gd name="T52" fmla="*/ 119 w 121"/>
              <a:gd name="T53" fmla="*/ 90 h 99"/>
              <a:gd name="T54" fmla="*/ 121 w 121"/>
              <a:gd name="T55" fmla="*/ 90 h 99"/>
              <a:gd name="T56" fmla="*/ 119 w 121"/>
              <a:gd name="T57" fmla="*/ 77 h 99"/>
              <a:gd name="T58" fmla="*/ 112 w 121"/>
              <a:gd name="T59" fmla="*/ 67 h 99"/>
              <a:gd name="T60" fmla="*/ 110 w 121"/>
              <a:gd name="T61" fmla="*/ 56 h 99"/>
              <a:gd name="T62" fmla="*/ 100 w 121"/>
              <a:gd name="T63" fmla="*/ 47 h 99"/>
              <a:gd name="T64" fmla="*/ 91 w 121"/>
              <a:gd name="T65" fmla="*/ 37 h 99"/>
              <a:gd name="T66" fmla="*/ 83 w 121"/>
              <a:gd name="T67" fmla="*/ 30 h 99"/>
              <a:gd name="T68" fmla="*/ 74 w 121"/>
              <a:gd name="T69" fmla="*/ 30 h 99"/>
              <a:gd name="T70" fmla="*/ 66 w 121"/>
              <a:gd name="T71" fmla="*/ 26 h 99"/>
              <a:gd name="T72" fmla="*/ 63 w 121"/>
              <a:gd name="T73" fmla="*/ 21 h 99"/>
              <a:gd name="T74" fmla="*/ 51 w 121"/>
              <a:gd name="T75" fmla="*/ 7 h 99"/>
              <a:gd name="T76" fmla="*/ 48 w 121"/>
              <a:gd name="T7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1" h="99">
                <a:moveTo>
                  <a:pt x="44" y="0"/>
                </a:moveTo>
                <a:lnTo>
                  <a:pt x="44" y="0"/>
                </a:lnTo>
                <a:lnTo>
                  <a:pt x="42" y="2"/>
                </a:lnTo>
                <a:lnTo>
                  <a:pt x="38" y="2"/>
                </a:lnTo>
                <a:lnTo>
                  <a:pt x="36" y="4"/>
                </a:lnTo>
                <a:lnTo>
                  <a:pt x="34" y="0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27" y="7"/>
                </a:lnTo>
                <a:lnTo>
                  <a:pt x="19" y="11"/>
                </a:lnTo>
                <a:lnTo>
                  <a:pt x="8" y="13"/>
                </a:lnTo>
                <a:lnTo>
                  <a:pt x="8" y="17"/>
                </a:lnTo>
                <a:lnTo>
                  <a:pt x="0" y="21"/>
                </a:lnTo>
                <a:lnTo>
                  <a:pt x="0" y="28"/>
                </a:lnTo>
                <a:lnTo>
                  <a:pt x="4" y="30"/>
                </a:lnTo>
                <a:lnTo>
                  <a:pt x="6" y="30"/>
                </a:lnTo>
                <a:lnTo>
                  <a:pt x="10" y="28"/>
                </a:lnTo>
                <a:lnTo>
                  <a:pt x="14" y="32"/>
                </a:lnTo>
                <a:lnTo>
                  <a:pt x="17" y="36"/>
                </a:lnTo>
                <a:lnTo>
                  <a:pt x="21" y="39"/>
                </a:lnTo>
                <a:lnTo>
                  <a:pt x="23" y="41"/>
                </a:lnTo>
                <a:lnTo>
                  <a:pt x="27" y="43"/>
                </a:lnTo>
                <a:lnTo>
                  <a:pt x="27" y="47"/>
                </a:lnTo>
                <a:lnTo>
                  <a:pt x="23" y="51"/>
                </a:lnTo>
                <a:lnTo>
                  <a:pt x="23" y="54"/>
                </a:lnTo>
                <a:lnTo>
                  <a:pt x="19" y="54"/>
                </a:lnTo>
                <a:lnTo>
                  <a:pt x="19" y="60"/>
                </a:lnTo>
                <a:lnTo>
                  <a:pt x="23" y="66"/>
                </a:lnTo>
                <a:lnTo>
                  <a:pt x="25" y="77"/>
                </a:lnTo>
                <a:lnTo>
                  <a:pt x="27" y="81"/>
                </a:lnTo>
                <a:lnTo>
                  <a:pt x="32" y="86"/>
                </a:lnTo>
                <a:lnTo>
                  <a:pt x="38" y="88"/>
                </a:lnTo>
                <a:lnTo>
                  <a:pt x="44" y="90"/>
                </a:lnTo>
                <a:lnTo>
                  <a:pt x="46" y="94"/>
                </a:lnTo>
                <a:lnTo>
                  <a:pt x="51" y="96"/>
                </a:lnTo>
                <a:lnTo>
                  <a:pt x="55" y="94"/>
                </a:lnTo>
                <a:lnTo>
                  <a:pt x="59" y="96"/>
                </a:lnTo>
                <a:lnTo>
                  <a:pt x="61" y="99"/>
                </a:lnTo>
                <a:lnTo>
                  <a:pt x="61" y="97"/>
                </a:lnTo>
                <a:lnTo>
                  <a:pt x="66" y="90"/>
                </a:lnTo>
                <a:lnTo>
                  <a:pt x="70" y="84"/>
                </a:lnTo>
                <a:lnTo>
                  <a:pt x="76" y="84"/>
                </a:lnTo>
                <a:lnTo>
                  <a:pt x="78" y="81"/>
                </a:lnTo>
                <a:lnTo>
                  <a:pt x="81" y="81"/>
                </a:lnTo>
                <a:lnTo>
                  <a:pt x="89" y="86"/>
                </a:lnTo>
                <a:lnTo>
                  <a:pt x="95" y="84"/>
                </a:lnTo>
                <a:lnTo>
                  <a:pt x="98" y="86"/>
                </a:lnTo>
                <a:lnTo>
                  <a:pt x="100" y="90"/>
                </a:lnTo>
                <a:lnTo>
                  <a:pt x="104" y="90"/>
                </a:lnTo>
                <a:lnTo>
                  <a:pt x="112" y="94"/>
                </a:lnTo>
                <a:lnTo>
                  <a:pt x="112" y="94"/>
                </a:lnTo>
                <a:lnTo>
                  <a:pt x="117" y="90"/>
                </a:lnTo>
                <a:lnTo>
                  <a:pt x="119" y="90"/>
                </a:lnTo>
                <a:lnTo>
                  <a:pt x="119" y="92"/>
                </a:lnTo>
                <a:lnTo>
                  <a:pt x="121" y="90"/>
                </a:lnTo>
                <a:lnTo>
                  <a:pt x="121" y="82"/>
                </a:lnTo>
                <a:lnTo>
                  <a:pt x="119" y="77"/>
                </a:lnTo>
                <a:lnTo>
                  <a:pt x="115" y="75"/>
                </a:lnTo>
                <a:lnTo>
                  <a:pt x="112" y="67"/>
                </a:lnTo>
                <a:lnTo>
                  <a:pt x="112" y="60"/>
                </a:lnTo>
                <a:lnTo>
                  <a:pt x="110" y="56"/>
                </a:lnTo>
                <a:lnTo>
                  <a:pt x="104" y="52"/>
                </a:lnTo>
                <a:lnTo>
                  <a:pt x="100" y="47"/>
                </a:lnTo>
                <a:lnTo>
                  <a:pt x="96" y="39"/>
                </a:lnTo>
                <a:lnTo>
                  <a:pt x="91" y="37"/>
                </a:lnTo>
                <a:lnTo>
                  <a:pt x="85" y="34"/>
                </a:lnTo>
                <a:lnTo>
                  <a:pt x="83" y="30"/>
                </a:lnTo>
                <a:lnTo>
                  <a:pt x="81" y="30"/>
                </a:lnTo>
                <a:lnTo>
                  <a:pt x="74" y="30"/>
                </a:lnTo>
                <a:lnTo>
                  <a:pt x="68" y="30"/>
                </a:lnTo>
                <a:lnTo>
                  <a:pt x="66" y="26"/>
                </a:lnTo>
                <a:lnTo>
                  <a:pt x="63" y="24"/>
                </a:lnTo>
                <a:lnTo>
                  <a:pt x="63" y="21"/>
                </a:lnTo>
                <a:lnTo>
                  <a:pt x="59" y="17"/>
                </a:lnTo>
                <a:lnTo>
                  <a:pt x="51" y="7"/>
                </a:lnTo>
                <a:lnTo>
                  <a:pt x="49" y="2"/>
                </a:lnTo>
                <a:lnTo>
                  <a:pt x="48" y="0"/>
                </a:lnTo>
                <a:lnTo>
                  <a:pt x="44" y="0"/>
                </a:lnTo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1" name="Freeform 1451">
            <a:extLst>
              <a:ext uri="{FF2B5EF4-FFF2-40B4-BE49-F238E27FC236}">
                <a16:creationId xmlns:a16="http://schemas.microsoft.com/office/drawing/2014/main" id="{B1C251A2-1D68-47F6-BF73-1B6F899D42F6}"/>
              </a:ext>
            </a:extLst>
          </p:cNvPr>
          <p:cNvSpPr>
            <a:spLocks/>
          </p:cNvSpPr>
          <p:nvPr/>
        </p:nvSpPr>
        <p:spPr bwMode="auto">
          <a:xfrm>
            <a:off x="6964670" y="3135690"/>
            <a:ext cx="134339" cy="35608"/>
          </a:xfrm>
          <a:custGeom>
            <a:avLst/>
            <a:gdLst>
              <a:gd name="T0" fmla="*/ 38 w 44"/>
              <a:gd name="T1" fmla="*/ 2 h 12"/>
              <a:gd name="T2" fmla="*/ 35 w 44"/>
              <a:gd name="T3" fmla="*/ 0 h 12"/>
              <a:gd name="T4" fmla="*/ 25 w 44"/>
              <a:gd name="T5" fmla="*/ 3 h 12"/>
              <a:gd name="T6" fmla="*/ 22 w 44"/>
              <a:gd name="T7" fmla="*/ 1 h 12"/>
              <a:gd name="T8" fmla="*/ 12 w 44"/>
              <a:gd name="T9" fmla="*/ 2 h 12"/>
              <a:gd name="T10" fmla="*/ 12 w 44"/>
              <a:gd name="T11" fmla="*/ 4 h 12"/>
              <a:gd name="T12" fmla="*/ 1 w 44"/>
              <a:gd name="T13" fmla="*/ 6 h 12"/>
              <a:gd name="T14" fmla="*/ 1 w 44"/>
              <a:gd name="T15" fmla="*/ 6 h 12"/>
              <a:gd name="T16" fmla="*/ 0 w 44"/>
              <a:gd name="T17" fmla="*/ 6 h 12"/>
              <a:gd name="T18" fmla="*/ 0 w 44"/>
              <a:gd name="T19" fmla="*/ 7 h 12"/>
              <a:gd name="T20" fmla="*/ 2 w 44"/>
              <a:gd name="T21" fmla="*/ 7 h 12"/>
              <a:gd name="T22" fmla="*/ 2 w 44"/>
              <a:gd name="T23" fmla="*/ 8 h 12"/>
              <a:gd name="T24" fmla="*/ 3 w 44"/>
              <a:gd name="T25" fmla="*/ 9 h 12"/>
              <a:gd name="T26" fmla="*/ 4 w 44"/>
              <a:gd name="T27" fmla="*/ 7 h 12"/>
              <a:gd name="T28" fmla="*/ 6 w 44"/>
              <a:gd name="T29" fmla="*/ 8 h 12"/>
              <a:gd name="T30" fmla="*/ 7 w 44"/>
              <a:gd name="T31" fmla="*/ 8 h 12"/>
              <a:gd name="T32" fmla="*/ 8 w 44"/>
              <a:gd name="T33" fmla="*/ 7 h 12"/>
              <a:gd name="T34" fmla="*/ 10 w 44"/>
              <a:gd name="T35" fmla="*/ 7 h 12"/>
              <a:gd name="T36" fmla="*/ 14 w 44"/>
              <a:gd name="T37" fmla="*/ 11 h 12"/>
              <a:gd name="T38" fmla="*/ 15 w 44"/>
              <a:gd name="T39" fmla="*/ 11 h 12"/>
              <a:gd name="T40" fmla="*/ 15 w 44"/>
              <a:gd name="T41" fmla="*/ 11 h 12"/>
              <a:gd name="T42" fmla="*/ 18 w 44"/>
              <a:gd name="T43" fmla="*/ 10 h 12"/>
              <a:gd name="T44" fmla="*/ 22 w 44"/>
              <a:gd name="T45" fmla="*/ 9 h 12"/>
              <a:gd name="T46" fmla="*/ 23 w 44"/>
              <a:gd name="T47" fmla="*/ 10 h 12"/>
              <a:gd name="T48" fmla="*/ 28 w 44"/>
              <a:gd name="T49" fmla="*/ 9 h 12"/>
              <a:gd name="T50" fmla="*/ 29 w 44"/>
              <a:gd name="T51" fmla="*/ 10 h 12"/>
              <a:gd name="T52" fmla="*/ 29 w 44"/>
              <a:gd name="T53" fmla="*/ 8 h 12"/>
              <a:gd name="T54" fmla="*/ 32 w 44"/>
              <a:gd name="T55" fmla="*/ 7 h 12"/>
              <a:gd name="T56" fmla="*/ 37 w 44"/>
              <a:gd name="T57" fmla="*/ 10 h 12"/>
              <a:gd name="T58" fmla="*/ 40 w 44"/>
              <a:gd name="T59" fmla="*/ 10 h 12"/>
              <a:gd name="T60" fmla="*/ 43 w 44"/>
              <a:gd name="T61" fmla="*/ 12 h 12"/>
              <a:gd name="T62" fmla="*/ 44 w 44"/>
              <a:gd name="T63" fmla="*/ 9 h 12"/>
              <a:gd name="T64" fmla="*/ 43 w 44"/>
              <a:gd name="T65" fmla="*/ 7 h 12"/>
              <a:gd name="T66" fmla="*/ 40 w 44"/>
              <a:gd name="T67" fmla="*/ 5 h 12"/>
              <a:gd name="T68" fmla="*/ 41 w 44"/>
              <a:gd name="T69" fmla="*/ 3 h 12"/>
              <a:gd name="T70" fmla="*/ 38 w 44"/>
              <a:gd name="T7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12">
                <a:moveTo>
                  <a:pt x="38" y="2"/>
                </a:moveTo>
                <a:cubicBezTo>
                  <a:pt x="37" y="0"/>
                  <a:pt x="35" y="0"/>
                  <a:pt x="35" y="0"/>
                </a:cubicBezTo>
                <a:cubicBezTo>
                  <a:pt x="35" y="0"/>
                  <a:pt x="27" y="3"/>
                  <a:pt x="25" y="3"/>
                </a:cubicBezTo>
                <a:cubicBezTo>
                  <a:pt x="23" y="3"/>
                  <a:pt x="22" y="1"/>
                  <a:pt x="22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4"/>
                </a:cubicBezTo>
                <a:cubicBezTo>
                  <a:pt x="12" y="6"/>
                  <a:pt x="4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4" y="11"/>
                  <a:pt x="14" y="11"/>
                  <a:pt x="1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3" y="10"/>
                  <a:pt x="23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8"/>
                  <a:pt x="29" y="8"/>
                  <a:pt x="29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7" y="10"/>
                  <a:pt x="37" y="10"/>
                  <a:pt x="37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3" y="12"/>
                  <a:pt x="43" y="12"/>
                  <a:pt x="43" y="12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7"/>
                  <a:pt x="43" y="7"/>
                  <a:pt x="43" y="7"/>
                </a:cubicBezTo>
                <a:cubicBezTo>
                  <a:pt x="40" y="5"/>
                  <a:pt x="40" y="5"/>
                  <a:pt x="40" y="5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39" y="3"/>
                  <a:pt x="38" y="2"/>
                </a:cubicBez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2" name="Freeform 1452">
            <a:extLst>
              <a:ext uri="{FF2B5EF4-FFF2-40B4-BE49-F238E27FC236}">
                <a16:creationId xmlns:a16="http://schemas.microsoft.com/office/drawing/2014/main" id="{763E274C-908F-4CE9-94FF-339208DE55F9}"/>
              </a:ext>
            </a:extLst>
          </p:cNvPr>
          <p:cNvSpPr>
            <a:spLocks/>
          </p:cNvSpPr>
          <p:nvPr/>
        </p:nvSpPr>
        <p:spPr bwMode="auto">
          <a:xfrm>
            <a:off x="7053691" y="3164825"/>
            <a:ext cx="3237" cy="3237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3" name="Freeform 1454">
            <a:extLst>
              <a:ext uri="{FF2B5EF4-FFF2-40B4-BE49-F238E27FC236}">
                <a16:creationId xmlns:a16="http://schemas.microsoft.com/office/drawing/2014/main" id="{ECB4CB7D-5E30-41D7-9FE3-C40C17B96948}"/>
              </a:ext>
            </a:extLst>
          </p:cNvPr>
          <p:cNvSpPr>
            <a:spLocks/>
          </p:cNvSpPr>
          <p:nvPr/>
        </p:nvSpPr>
        <p:spPr bwMode="auto">
          <a:xfrm>
            <a:off x="6540611" y="4008091"/>
            <a:ext cx="323711" cy="252494"/>
          </a:xfrm>
          <a:custGeom>
            <a:avLst/>
            <a:gdLst>
              <a:gd name="T0" fmla="*/ 37 w 106"/>
              <a:gd name="T1" fmla="*/ 30 h 83"/>
              <a:gd name="T2" fmla="*/ 48 w 106"/>
              <a:gd name="T3" fmla="*/ 26 h 83"/>
              <a:gd name="T4" fmla="*/ 52 w 106"/>
              <a:gd name="T5" fmla="*/ 22 h 83"/>
              <a:gd name="T6" fmla="*/ 57 w 106"/>
              <a:gd name="T7" fmla="*/ 21 h 83"/>
              <a:gd name="T8" fmla="*/ 61 w 106"/>
              <a:gd name="T9" fmla="*/ 24 h 83"/>
              <a:gd name="T10" fmla="*/ 64 w 106"/>
              <a:gd name="T11" fmla="*/ 27 h 83"/>
              <a:gd name="T12" fmla="*/ 70 w 106"/>
              <a:gd name="T13" fmla="*/ 24 h 83"/>
              <a:gd name="T14" fmla="*/ 72 w 106"/>
              <a:gd name="T15" fmla="*/ 21 h 83"/>
              <a:gd name="T16" fmla="*/ 75 w 106"/>
              <a:gd name="T17" fmla="*/ 18 h 83"/>
              <a:gd name="T18" fmla="*/ 78 w 106"/>
              <a:gd name="T19" fmla="*/ 14 h 83"/>
              <a:gd name="T20" fmla="*/ 79 w 106"/>
              <a:gd name="T21" fmla="*/ 5 h 83"/>
              <a:gd name="T22" fmla="*/ 84 w 106"/>
              <a:gd name="T23" fmla="*/ 2 h 83"/>
              <a:gd name="T24" fmla="*/ 90 w 106"/>
              <a:gd name="T25" fmla="*/ 16 h 83"/>
              <a:gd name="T26" fmla="*/ 92 w 106"/>
              <a:gd name="T27" fmla="*/ 19 h 83"/>
              <a:gd name="T28" fmla="*/ 95 w 106"/>
              <a:gd name="T29" fmla="*/ 21 h 83"/>
              <a:gd name="T30" fmla="*/ 95 w 106"/>
              <a:gd name="T31" fmla="*/ 29 h 83"/>
              <a:gd name="T32" fmla="*/ 95 w 106"/>
              <a:gd name="T33" fmla="*/ 38 h 83"/>
              <a:gd name="T34" fmla="*/ 91 w 106"/>
              <a:gd name="T35" fmla="*/ 39 h 83"/>
              <a:gd name="T36" fmla="*/ 86 w 106"/>
              <a:gd name="T37" fmla="*/ 43 h 83"/>
              <a:gd name="T38" fmla="*/ 93 w 106"/>
              <a:gd name="T39" fmla="*/ 45 h 83"/>
              <a:gd name="T40" fmla="*/ 97 w 106"/>
              <a:gd name="T41" fmla="*/ 52 h 83"/>
              <a:gd name="T42" fmla="*/ 101 w 106"/>
              <a:gd name="T43" fmla="*/ 54 h 83"/>
              <a:gd name="T44" fmla="*/ 105 w 106"/>
              <a:gd name="T45" fmla="*/ 61 h 83"/>
              <a:gd name="T46" fmla="*/ 101 w 106"/>
              <a:gd name="T47" fmla="*/ 72 h 83"/>
              <a:gd name="T48" fmla="*/ 97 w 106"/>
              <a:gd name="T49" fmla="*/ 75 h 83"/>
              <a:gd name="T50" fmla="*/ 91 w 106"/>
              <a:gd name="T51" fmla="*/ 80 h 83"/>
              <a:gd name="T52" fmla="*/ 82 w 106"/>
              <a:gd name="T53" fmla="*/ 80 h 83"/>
              <a:gd name="T54" fmla="*/ 80 w 106"/>
              <a:gd name="T55" fmla="*/ 83 h 83"/>
              <a:gd name="T56" fmla="*/ 75 w 106"/>
              <a:gd name="T57" fmla="*/ 80 h 83"/>
              <a:gd name="T58" fmla="*/ 68 w 106"/>
              <a:gd name="T59" fmla="*/ 80 h 83"/>
              <a:gd name="T60" fmla="*/ 68 w 106"/>
              <a:gd name="T61" fmla="*/ 82 h 83"/>
              <a:gd name="T62" fmla="*/ 65 w 106"/>
              <a:gd name="T63" fmla="*/ 80 h 83"/>
              <a:gd name="T64" fmla="*/ 60 w 106"/>
              <a:gd name="T65" fmla="*/ 76 h 83"/>
              <a:gd name="T66" fmla="*/ 57 w 106"/>
              <a:gd name="T67" fmla="*/ 72 h 83"/>
              <a:gd name="T68" fmla="*/ 51 w 106"/>
              <a:gd name="T69" fmla="*/ 74 h 83"/>
              <a:gd name="T70" fmla="*/ 47 w 106"/>
              <a:gd name="T71" fmla="*/ 73 h 83"/>
              <a:gd name="T72" fmla="*/ 43 w 106"/>
              <a:gd name="T73" fmla="*/ 75 h 83"/>
              <a:gd name="T74" fmla="*/ 38 w 106"/>
              <a:gd name="T75" fmla="*/ 71 h 83"/>
              <a:gd name="T76" fmla="*/ 37 w 106"/>
              <a:gd name="T77" fmla="*/ 68 h 83"/>
              <a:gd name="T78" fmla="*/ 34 w 106"/>
              <a:gd name="T79" fmla="*/ 63 h 83"/>
              <a:gd name="T80" fmla="*/ 29 w 106"/>
              <a:gd name="T81" fmla="*/ 58 h 83"/>
              <a:gd name="T82" fmla="*/ 26 w 106"/>
              <a:gd name="T83" fmla="*/ 54 h 83"/>
              <a:gd name="T84" fmla="*/ 20 w 106"/>
              <a:gd name="T85" fmla="*/ 50 h 83"/>
              <a:gd name="T86" fmla="*/ 17 w 106"/>
              <a:gd name="T87" fmla="*/ 48 h 83"/>
              <a:gd name="T88" fmla="*/ 18 w 106"/>
              <a:gd name="T89" fmla="*/ 44 h 83"/>
              <a:gd name="T90" fmla="*/ 13 w 106"/>
              <a:gd name="T91" fmla="*/ 41 h 83"/>
              <a:gd name="T92" fmla="*/ 8 w 106"/>
              <a:gd name="T93" fmla="*/ 37 h 83"/>
              <a:gd name="T94" fmla="*/ 4 w 106"/>
              <a:gd name="T95" fmla="*/ 36 h 83"/>
              <a:gd name="T96" fmla="*/ 1 w 106"/>
              <a:gd name="T97" fmla="*/ 31 h 83"/>
              <a:gd name="T98" fmla="*/ 7 w 106"/>
              <a:gd name="T99" fmla="*/ 28 h 83"/>
              <a:gd name="T100" fmla="*/ 11 w 106"/>
              <a:gd name="T101" fmla="*/ 24 h 83"/>
              <a:gd name="T102" fmla="*/ 18 w 106"/>
              <a:gd name="T103" fmla="*/ 26 h 83"/>
              <a:gd name="T104" fmla="*/ 21 w 106"/>
              <a:gd name="T105" fmla="*/ 2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6" h="83">
                <a:moveTo>
                  <a:pt x="23" y="29"/>
                </a:moveTo>
                <a:cubicBezTo>
                  <a:pt x="27" y="27"/>
                  <a:pt x="31" y="28"/>
                  <a:pt x="34" y="28"/>
                </a:cubicBezTo>
                <a:cubicBezTo>
                  <a:pt x="34" y="28"/>
                  <a:pt x="34" y="29"/>
                  <a:pt x="35" y="29"/>
                </a:cubicBezTo>
                <a:cubicBezTo>
                  <a:pt x="35" y="30"/>
                  <a:pt x="35" y="30"/>
                  <a:pt x="37" y="30"/>
                </a:cubicBezTo>
                <a:cubicBezTo>
                  <a:pt x="38" y="30"/>
                  <a:pt x="39" y="30"/>
                  <a:pt x="41" y="30"/>
                </a:cubicBezTo>
                <a:cubicBezTo>
                  <a:pt x="42" y="30"/>
                  <a:pt x="43" y="30"/>
                  <a:pt x="43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5" y="27"/>
                  <a:pt x="46" y="26"/>
                  <a:pt x="48" y="26"/>
                </a:cubicBezTo>
                <a:cubicBezTo>
                  <a:pt x="51" y="26"/>
                  <a:pt x="51" y="26"/>
                  <a:pt x="51" y="23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1"/>
                  <a:pt x="53" y="21"/>
                  <a:pt x="53" y="21"/>
                </a:cubicBezTo>
                <a:cubicBezTo>
                  <a:pt x="54" y="21"/>
                  <a:pt x="55" y="21"/>
                  <a:pt x="56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2"/>
                  <a:pt x="58" y="22"/>
                  <a:pt x="59" y="22"/>
                </a:cubicBezTo>
                <a:cubicBezTo>
                  <a:pt x="59" y="23"/>
                  <a:pt x="59" y="23"/>
                  <a:pt x="60" y="23"/>
                </a:cubicBezTo>
                <a:cubicBezTo>
                  <a:pt x="60" y="24"/>
                  <a:pt x="60" y="24"/>
                  <a:pt x="60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4"/>
                  <a:pt x="61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6"/>
                  <a:pt x="64" y="27"/>
                  <a:pt x="64" y="27"/>
                </a:cubicBezTo>
                <a:cubicBezTo>
                  <a:pt x="66" y="26"/>
                  <a:pt x="68" y="27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0" y="24"/>
                  <a:pt x="70" y="24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22"/>
                  <a:pt x="71" y="22"/>
                  <a:pt x="71" y="22"/>
                </a:cubicBezTo>
                <a:cubicBezTo>
                  <a:pt x="71" y="22"/>
                  <a:pt x="71" y="22"/>
                  <a:pt x="71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0"/>
                  <a:pt x="73" y="20"/>
                  <a:pt x="73" y="20"/>
                </a:cubicBezTo>
                <a:cubicBezTo>
                  <a:pt x="74" y="20"/>
                  <a:pt x="74" y="20"/>
                  <a:pt x="74" y="19"/>
                </a:cubicBezTo>
                <a:cubicBezTo>
                  <a:pt x="75" y="19"/>
                  <a:pt x="75" y="18"/>
                  <a:pt x="75" y="18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7"/>
                  <a:pt x="76" y="17"/>
                  <a:pt x="76" y="16"/>
                </a:cubicBezTo>
                <a:cubicBezTo>
                  <a:pt x="76" y="16"/>
                  <a:pt x="76" y="16"/>
                  <a:pt x="77" y="16"/>
                </a:cubicBezTo>
                <a:cubicBezTo>
                  <a:pt x="78" y="15"/>
                  <a:pt x="78" y="15"/>
                  <a:pt x="78" y="14"/>
                </a:cubicBezTo>
                <a:cubicBezTo>
                  <a:pt x="79" y="14"/>
                  <a:pt x="79" y="14"/>
                  <a:pt x="79" y="13"/>
                </a:cubicBezTo>
                <a:cubicBezTo>
                  <a:pt x="80" y="13"/>
                  <a:pt x="81" y="13"/>
                  <a:pt x="80" y="12"/>
                </a:cubicBezTo>
                <a:cubicBezTo>
                  <a:pt x="80" y="10"/>
                  <a:pt x="80" y="8"/>
                  <a:pt x="80" y="7"/>
                </a:cubicBezTo>
                <a:cubicBezTo>
                  <a:pt x="80" y="6"/>
                  <a:pt x="80" y="5"/>
                  <a:pt x="79" y="5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4"/>
                  <a:pt x="78" y="4"/>
                  <a:pt x="78" y="4"/>
                </a:cubicBezTo>
                <a:cubicBezTo>
                  <a:pt x="79" y="3"/>
                  <a:pt x="80" y="4"/>
                  <a:pt x="82" y="3"/>
                </a:cubicBezTo>
                <a:cubicBezTo>
                  <a:pt x="83" y="3"/>
                  <a:pt x="83" y="3"/>
                  <a:pt x="84" y="2"/>
                </a:cubicBezTo>
                <a:cubicBezTo>
                  <a:pt x="84" y="1"/>
                  <a:pt x="85" y="0"/>
                  <a:pt x="87" y="1"/>
                </a:cubicBezTo>
                <a:cubicBezTo>
                  <a:pt x="88" y="1"/>
                  <a:pt x="88" y="2"/>
                  <a:pt x="88" y="3"/>
                </a:cubicBezTo>
                <a:cubicBezTo>
                  <a:pt x="86" y="7"/>
                  <a:pt x="87" y="10"/>
                  <a:pt x="88" y="14"/>
                </a:cubicBezTo>
                <a:cubicBezTo>
                  <a:pt x="88" y="15"/>
                  <a:pt x="88" y="16"/>
                  <a:pt x="90" y="16"/>
                </a:cubicBezTo>
                <a:cubicBezTo>
                  <a:pt x="90" y="17"/>
                  <a:pt x="90" y="17"/>
                  <a:pt x="91" y="17"/>
                </a:cubicBezTo>
                <a:cubicBezTo>
                  <a:pt x="91" y="17"/>
                  <a:pt x="91" y="17"/>
                  <a:pt x="91" y="17"/>
                </a:cubicBezTo>
                <a:cubicBezTo>
                  <a:pt x="91" y="18"/>
                  <a:pt x="92" y="18"/>
                  <a:pt x="92" y="18"/>
                </a:cubicBezTo>
                <a:cubicBezTo>
                  <a:pt x="92" y="19"/>
                  <a:pt x="92" y="19"/>
                  <a:pt x="92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21"/>
                  <a:pt x="94" y="21"/>
                  <a:pt x="95" y="21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24"/>
                  <a:pt x="95" y="25"/>
                  <a:pt x="94" y="27"/>
                </a:cubicBezTo>
                <a:cubicBezTo>
                  <a:pt x="94" y="27"/>
                  <a:pt x="94" y="28"/>
                  <a:pt x="94" y="28"/>
                </a:cubicBezTo>
                <a:cubicBezTo>
                  <a:pt x="94" y="28"/>
                  <a:pt x="95" y="29"/>
                  <a:pt x="95" y="29"/>
                </a:cubicBezTo>
                <a:cubicBezTo>
                  <a:pt x="96" y="29"/>
                  <a:pt x="96" y="29"/>
                  <a:pt x="96" y="30"/>
                </a:cubicBezTo>
                <a:cubicBezTo>
                  <a:pt x="96" y="33"/>
                  <a:pt x="96" y="33"/>
                  <a:pt x="96" y="33"/>
                </a:cubicBezTo>
                <a:cubicBezTo>
                  <a:pt x="96" y="37"/>
                  <a:pt x="96" y="37"/>
                  <a:pt x="96" y="37"/>
                </a:cubicBezTo>
                <a:cubicBezTo>
                  <a:pt x="95" y="38"/>
                  <a:pt x="95" y="38"/>
                  <a:pt x="95" y="38"/>
                </a:cubicBezTo>
                <a:cubicBezTo>
                  <a:pt x="94" y="39"/>
                  <a:pt x="94" y="39"/>
                  <a:pt x="94" y="39"/>
                </a:cubicBezTo>
                <a:cubicBezTo>
                  <a:pt x="93" y="39"/>
                  <a:pt x="93" y="39"/>
                  <a:pt x="93" y="39"/>
                </a:cubicBezTo>
                <a:cubicBezTo>
                  <a:pt x="92" y="38"/>
                  <a:pt x="92" y="38"/>
                  <a:pt x="92" y="38"/>
                </a:cubicBezTo>
                <a:cubicBezTo>
                  <a:pt x="91" y="39"/>
                  <a:pt x="91" y="39"/>
                  <a:pt x="91" y="39"/>
                </a:cubicBezTo>
                <a:cubicBezTo>
                  <a:pt x="89" y="38"/>
                  <a:pt x="89" y="38"/>
                  <a:pt x="89" y="38"/>
                </a:cubicBezTo>
                <a:cubicBezTo>
                  <a:pt x="89" y="40"/>
                  <a:pt x="89" y="40"/>
                  <a:pt x="89" y="40"/>
                </a:cubicBezTo>
                <a:cubicBezTo>
                  <a:pt x="88" y="41"/>
                  <a:pt x="88" y="41"/>
                  <a:pt x="88" y="41"/>
                </a:cubicBezTo>
                <a:cubicBezTo>
                  <a:pt x="86" y="43"/>
                  <a:pt x="86" y="43"/>
                  <a:pt x="86" y="43"/>
                </a:cubicBezTo>
                <a:cubicBezTo>
                  <a:pt x="87" y="44"/>
                  <a:pt x="87" y="44"/>
                  <a:pt x="87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3" y="45"/>
                  <a:pt x="93" y="45"/>
                  <a:pt x="93" y="45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8"/>
                  <a:pt x="95" y="48"/>
                  <a:pt x="95" y="48"/>
                </a:cubicBezTo>
                <a:cubicBezTo>
                  <a:pt x="96" y="49"/>
                  <a:pt x="96" y="49"/>
                  <a:pt x="96" y="49"/>
                </a:cubicBezTo>
                <a:cubicBezTo>
                  <a:pt x="97" y="52"/>
                  <a:pt x="97" y="52"/>
                  <a:pt x="97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53"/>
                  <a:pt x="99" y="53"/>
                  <a:pt x="99" y="53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99" y="73"/>
                  <a:pt x="99" y="73"/>
                  <a:pt x="99" y="73"/>
                </a:cubicBezTo>
                <a:cubicBezTo>
                  <a:pt x="98" y="74"/>
                  <a:pt x="98" y="74"/>
                  <a:pt x="98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6" y="76"/>
                  <a:pt x="96" y="76"/>
                  <a:pt x="96" y="76"/>
                </a:cubicBezTo>
                <a:cubicBezTo>
                  <a:pt x="94" y="77"/>
                  <a:pt x="94" y="77"/>
                  <a:pt x="94" y="77"/>
                </a:cubicBezTo>
                <a:cubicBezTo>
                  <a:pt x="93" y="79"/>
                  <a:pt x="93" y="79"/>
                  <a:pt x="93" y="79"/>
                </a:cubicBezTo>
                <a:cubicBezTo>
                  <a:pt x="91" y="80"/>
                  <a:pt x="91" y="80"/>
                  <a:pt x="91" y="80"/>
                </a:cubicBezTo>
                <a:cubicBezTo>
                  <a:pt x="89" y="79"/>
                  <a:pt x="89" y="79"/>
                  <a:pt x="89" y="79"/>
                </a:cubicBezTo>
                <a:cubicBezTo>
                  <a:pt x="86" y="79"/>
                  <a:pt x="86" y="79"/>
                  <a:pt x="86" y="79"/>
                </a:cubicBezTo>
                <a:cubicBezTo>
                  <a:pt x="84" y="80"/>
                  <a:pt x="84" y="80"/>
                  <a:pt x="84" y="80"/>
                </a:cubicBezTo>
                <a:cubicBezTo>
                  <a:pt x="82" y="80"/>
                  <a:pt x="82" y="80"/>
                  <a:pt x="82" y="80"/>
                </a:cubicBezTo>
                <a:cubicBezTo>
                  <a:pt x="82" y="81"/>
                  <a:pt x="82" y="81"/>
                  <a:pt x="82" y="81"/>
                </a:cubicBezTo>
                <a:cubicBezTo>
                  <a:pt x="81" y="80"/>
                  <a:pt x="81" y="80"/>
                  <a:pt x="81" y="80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3"/>
                  <a:pt x="80" y="83"/>
                  <a:pt x="80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7" y="82"/>
                  <a:pt x="77" y="82"/>
                  <a:pt x="77" y="82"/>
                </a:cubicBezTo>
                <a:cubicBezTo>
                  <a:pt x="76" y="81"/>
                  <a:pt x="76" y="81"/>
                  <a:pt x="76" y="81"/>
                </a:cubicBezTo>
                <a:cubicBezTo>
                  <a:pt x="75" y="80"/>
                  <a:pt x="75" y="80"/>
                  <a:pt x="75" y="80"/>
                </a:cubicBezTo>
                <a:cubicBezTo>
                  <a:pt x="73" y="81"/>
                  <a:pt x="73" y="81"/>
                  <a:pt x="73" y="81"/>
                </a:cubicBezTo>
                <a:cubicBezTo>
                  <a:pt x="71" y="80"/>
                  <a:pt x="71" y="80"/>
                  <a:pt x="71" y="80"/>
                </a:cubicBezTo>
                <a:cubicBezTo>
                  <a:pt x="69" y="79"/>
                  <a:pt x="69" y="79"/>
                  <a:pt x="69" y="79"/>
                </a:cubicBezTo>
                <a:cubicBezTo>
                  <a:pt x="68" y="80"/>
                  <a:pt x="68" y="80"/>
                  <a:pt x="68" y="80"/>
                </a:cubicBezTo>
                <a:cubicBezTo>
                  <a:pt x="68" y="81"/>
                  <a:pt x="68" y="81"/>
                  <a:pt x="68" y="81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2"/>
                  <a:pt x="68" y="82"/>
                  <a:pt x="68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2"/>
                  <a:pt x="65" y="82"/>
                  <a:pt x="65" y="82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0"/>
                  <a:pt x="65" y="80"/>
                  <a:pt x="65" y="80"/>
                </a:cubicBezTo>
                <a:cubicBezTo>
                  <a:pt x="64" y="79"/>
                  <a:pt x="64" y="79"/>
                  <a:pt x="64" y="79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77"/>
                  <a:pt x="63" y="77"/>
                  <a:pt x="63" y="77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75"/>
                  <a:pt x="60" y="75"/>
                  <a:pt x="60" y="75"/>
                </a:cubicBezTo>
                <a:cubicBezTo>
                  <a:pt x="59" y="74"/>
                  <a:pt x="59" y="74"/>
                  <a:pt x="59" y="74"/>
                </a:cubicBezTo>
                <a:cubicBezTo>
                  <a:pt x="58" y="72"/>
                  <a:pt x="58" y="72"/>
                  <a:pt x="58" y="72"/>
                </a:cubicBezTo>
                <a:cubicBezTo>
                  <a:pt x="57" y="72"/>
                  <a:pt x="57" y="72"/>
                  <a:pt x="57" y="72"/>
                </a:cubicBezTo>
                <a:cubicBezTo>
                  <a:pt x="55" y="71"/>
                  <a:pt x="55" y="71"/>
                  <a:pt x="55" y="71"/>
                </a:cubicBezTo>
                <a:cubicBezTo>
                  <a:pt x="54" y="73"/>
                  <a:pt x="54" y="73"/>
                  <a:pt x="54" y="73"/>
                </a:cubicBezTo>
                <a:cubicBezTo>
                  <a:pt x="53" y="74"/>
                  <a:pt x="53" y="74"/>
                  <a:pt x="53" y="74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4"/>
                  <a:pt x="51" y="74"/>
                  <a:pt x="51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49" y="73"/>
                  <a:pt x="49" y="73"/>
                  <a:pt x="49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6" y="74"/>
                  <a:pt x="46" y="74"/>
                  <a:pt x="46" y="74"/>
                </a:cubicBezTo>
                <a:cubicBezTo>
                  <a:pt x="45" y="75"/>
                  <a:pt x="45" y="75"/>
                  <a:pt x="45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3" y="75"/>
                  <a:pt x="43" y="75"/>
                  <a:pt x="43" y="75"/>
                </a:cubicBezTo>
                <a:cubicBezTo>
                  <a:pt x="41" y="73"/>
                  <a:pt x="41" y="73"/>
                  <a:pt x="41" y="73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9"/>
                  <a:pt x="38" y="69"/>
                  <a:pt x="38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7" y="68"/>
                  <a:pt x="37" y="68"/>
                  <a:pt x="37" y="68"/>
                </a:cubicBezTo>
                <a:cubicBezTo>
                  <a:pt x="35" y="67"/>
                  <a:pt x="35" y="67"/>
                  <a:pt x="35" y="67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63"/>
                  <a:pt x="34" y="63"/>
                  <a:pt x="3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3" y="62"/>
                  <a:pt x="33" y="62"/>
                  <a:pt x="33" y="62"/>
                </a:cubicBezTo>
                <a:cubicBezTo>
                  <a:pt x="30" y="61"/>
                  <a:pt x="30" y="61"/>
                  <a:pt x="30" y="6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7" y="57"/>
                  <a:pt x="27" y="57"/>
                  <a:pt x="27" y="57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2"/>
                  <a:pt x="25" y="52"/>
                  <a:pt x="25" y="5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0" y="50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7"/>
                  <a:pt x="17" y="47"/>
                  <a:pt x="17" y="47"/>
                </a:cubicBezTo>
                <a:cubicBezTo>
                  <a:pt x="18" y="46"/>
                  <a:pt x="18" y="46"/>
                  <a:pt x="18" y="46"/>
                </a:cubicBezTo>
                <a:cubicBezTo>
                  <a:pt x="19" y="45"/>
                  <a:pt x="19" y="45"/>
                  <a:pt x="19" y="45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2"/>
                  <a:pt x="14" y="42"/>
                  <a:pt x="14" y="42"/>
                </a:cubicBezTo>
                <a:cubicBezTo>
                  <a:pt x="13" y="41"/>
                  <a:pt x="13" y="41"/>
                  <a:pt x="13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5"/>
                  <a:pt x="7" y="35"/>
                  <a:pt x="7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7"/>
                  <a:pt x="3" y="30"/>
                  <a:pt x="3" y="29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6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3"/>
                  <a:pt x="12" y="23"/>
                  <a:pt x="12" y="23"/>
                </a:cubicBezTo>
                <a:cubicBezTo>
                  <a:pt x="14" y="23"/>
                  <a:pt x="15" y="23"/>
                  <a:pt x="16" y="23"/>
                </a:cubicBezTo>
                <a:cubicBezTo>
                  <a:pt x="17" y="24"/>
                  <a:pt x="17" y="25"/>
                  <a:pt x="17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8"/>
                  <a:pt x="21" y="29"/>
                </a:cubicBezTo>
                <a:lnTo>
                  <a:pt x="23" y="29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9B189530-E4D8-4971-BF01-71E07DBD7B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ngena’s global infrastructure: Regional hubs and backbone network</a:t>
            </a:r>
            <a:endParaRPr lang="en-US" dirty="0"/>
          </a:p>
        </p:txBody>
      </p:sp>
      <p:sp>
        <p:nvSpPr>
          <p:cNvPr id="1729" name="Freeform 980">
            <a:extLst>
              <a:ext uri="{FF2B5EF4-FFF2-40B4-BE49-F238E27FC236}">
                <a16:creationId xmlns:a16="http://schemas.microsoft.com/office/drawing/2014/main" id="{EE083870-97E6-4DDE-B7B9-A8D333424C55}"/>
              </a:ext>
            </a:extLst>
          </p:cNvPr>
          <p:cNvSpPr>
            <a:spLocks/>
          </p:cNvSpPr>
          <p:nvPr/>
        </p:nvSpPr>
        <p:spPr bwMode="auto">
          <a:xfrm>
            <a:off x="9678987" y="6302361"/>
            <a:ext cx="14287" cy="11113"/>
          </a:xfrm>
          <a:custGeom>
            <a:avLst/>
            <a:gdLst>
              <a:gd name="T0" fmla="*/ 3 w 9"/>
              <a:gd name="T1" fmla="*/ 3 h 7"/>
              <a:gd name="T2" fmla="*/ 2 w 9"/>
              <a:gd name="T3" fmla="*/ 3 h 7"/>
              <a:gd name="T4" fmla="*/ 0 w 9"/>
              <a:gd name="T5" fmla="*/ 3 h 7"/>
              <a:gd name="T6" fmla="*/ 3 w 9"/>
              <a:gd name="T7" fmla="*/ 7 h 7"/>
              <a:gd name="T8" fmla="*/ 5 w 9"/>
              <a:gd name="T9" fmla="*/ 5 h 7"/>
              <a:gd name="T10" fmla="*/ 9 w 9"/>
              <a:gd name="T11" fmla="*/ 1 h 7"/>
              <a:gd name="T12" fmla="*/ 7 w 9"/>
              <a:gd name="T13" fmla="*/ 0 h 7"/>
              <a:gd name="T14" fmla="*/ 3 w 9"/>
              <a:gd name="T1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7">
                <a:moveTo>
                  <a:pt x="3" y="3"/>
                </a:moveTo>
                <a:lnTo>
                  <a:pt x="2" y="3"/>
                </a:lnTo>
                <a:lnTo>
                  <a:pt x="0" y="3"/>
                </a:lnTo>
                <a:lnTo>
                  <a:pt x="3" y="7"/>
                </a:lnTo>
                <a:lnTo>
                  <a:pt x="5" y="5"/>
                </a:lnTo>
                <a:lnTo>
                  <a:pt x="9" y="1"/>
                </a:lnTo>
                <a:lnTo>
                  <a:pt x="7" y="0"/>
                </a:lnTo>
                <a:lnTo>
                  <a:pt x="3" y="3"/>
                </a:lnTo>
                <a:close/>
              </a:path>
            </a:pathLst>
          </a:custGeom>
          <a:solidFill>
            <a:srgbClr val="F049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0" name="Line 8">
            <a:extLst>
              <a:ext uri="{FF2B5EF4-FFF2-40B4-BE49-F238E27FC236}">
                <a16:creationId xmlns:a16="http://schemas.microsoft.com/office/drawing/2014/main" id="{CD7F989B-8572-4D77-95D4-9B70078630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8720" y="3136136"/>
            <a:ext cx="119505" cy="420907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5" name="Freeform 11">
            <a:extLst>
              <a:ext uri="{FF2B5EF4-FFF2-40B4-BE49-F238E27FC236}">
                <a16:creationId xmlns:a16="http://schemas.microsoft.com/office/drawing/2014/main" id="{FFC81D17-9B56-4472-839C-B24A0A1260DD}"/>
              </a:ext>
            </a:extLst>
          </p:cNvPr>
          <p:cNvSpPr>
            <a:spLocks noEditPoints="1"/>
          </p:cNvSpPr>
          <p:nvPr/>
        </p:nvSpPr>
        <p:spPr bwMode="auto">
          <a:xfrm>
            <a:off x="1941481" y="2668825"/>
            <a:ext cx="1955375" cy="882053"/>
          </a:xfrm>
          <a:custGeom>
            <a:avLst/>
            <a:gdLst>
              <a:gd name="T0" fmla="*/ 530 w 1237"/>
              <a:gd name="T1" fmla="*/ 335 h 558"/>
              <a:gd name="T2" fmla="*/ 1155 w 1237"/>
              <a:gd name="T3" fmla="*/ 558 h 558"/>
              <a:gd name="T4" fmla="*/ 600 w 1237"/>
              <a:gd name="T5" fmla="*/ 0 h 558"/>
              <a:gd name="T6" fmla="*/ 1237 w 1237"/>
              <a:gd name="T7" fmla="*/ 304 h 558"/>
              <a:gd name="T8" fmla="*/ 565 w 1237"/>
              <a:gd name="T9" fmla="*/ 346 h 558"/>
              <a:gd name="T10" fmla="*/ 565 w 1237"/>
              <a:gd name="T11" fmla="*/ 346 h 558"/>
              <a:gd name="T12" fmla="*/ 599 w 1237"/>
              <a:gd name="T13" fmla="*/ 2 h 558"/>
              <a:gd name="T14" fmla="*/ 0 w 1237"/>
              <a:gd name="T15" fmla="*/ 20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7" h="558">
                <a:moveTo>
                  <a:pt x="530" y="335"/>
                </a:moveTo>
                <a:lnTo>
                  <a:pt x="1155" y="558"/>
                </a:lnTo>
                <a:moveTo>
                  <a:pt x="600" y="0"/>
                </a:moveTo>
                <a:lnTo>
                  <a:pt x="1237" y="304"/>
                </a:lnTo>
                <a:moveTo>
                  <a:pt x="565" y="346"/>
                </a:moveTo>
                <a:lnTo>
                  <a:pt x="565" y="346"/>
                </a:lnTo>
                <a:moveTo>
                  <a:pt x="599" y="2"/>
                </a:moveTo>
                <a:lnTo>
                  <a:pt x="0" y="207"/>
                </a:lnTo>
              </a:path>
            </a:pathLst>
          </a:cu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9" name="Line 8">
            <a:extLst>
              <a:ext uri="{FF2B5EF4-FFF2-40B4-BE49-F238E27FC236}">
                <a16:creationId xmlns:a16="http://schemas.microsoft.com/office/drawing/2014/main" id="{EEF44922-B57E-4383-BA5C-49D7DB565D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85659" y="2662660"/>
            <a:ext cx="93926" cy="545654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4" name="Line 8">
            <a:extLst>
              <a:ext uri="{FF2B5EF4-FFF2-40B4-BE49-F238E27FC236}">
                <a16:creationId xmlns:a16="http://schemas.microsoft.com/office/drawing/2014/main" id="{700B7713-A65E-4312-A318-504EAC63130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67262" y="2875103"/>
            <a:ext cx="1727581" cy="930566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6" name="Line 8">
            <a:extLst>
              <a:ext uri="{FF2B5EF4-FFF2-40B4-BE49-F238E27FC236}">
                <a16:creationId xmlns:a16="http://schemas.microsoft.com/office/drawing/2014/main" id="{776A4CCD-BC09-4D89-A43F-20F4308EE4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16893" y="3785515"/>
            <a:ext cx="739063" cy="478785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7" name="Line 8">
            <a:extLst>
              <a:ext uri="{FF2B5EF4-FFF2-40B4-BE49-F238E27FC236}">
                <a16:creationId xmlns:a16="http://schemas.microsoft.com/office/drawing/2014/main" id="{4EB5DA17-240A-4C40-8FCF-A6ACA1166BB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7238" y="2820072"/>
            <a:ext cx="538581" cy="2192546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8" name="Line 8">
            <a:extLst>
              <a:ext uri="{FF2B5EF4-FFF2-40B4-BE49-F238E27FC236}">
                <a16:creationId xmlns:a16="http://schemas.microsoft.com/office/drawing/2014/main" id="{5CE31DE1-7ECB-4162-9FCC-F1EF42B981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24229" y="3429000"/>
            <a:ext cx="105960" cy="228600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49" name="Line 8">
            <a:extLst>
              <a:ext uri="{FF2B5EF4-FFF2-40B4-BE49-F238E27FC236}">
                <a16:creationId xmlns:a16="http://schemas.microsoft.com/office/drawing/2014/main" id="{53BD0C62-E406-4FED-9A6E-1B9BA2350F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837270" y="4500998"/>
            <a:ext cx="689885" cy="870500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2" name="Line 8">
            <a:extLst>
              <a:ext uri="{FF2B5EF4-FFF2-40B4-BE49-F238E27FC236}">
                <a16:creationId xmlns:a16="http://schemas.microsoft.com/office/drawing/2014/main" id="{C831B0A4-838D-4494-9CA5-F26101FE62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20586" y="3054155"/>
            <a:ext cx="1556002" cy="586825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1" name="Freeform 17">
            <a:extLst>
              <a:ext uri="{FF2B5EF4-FFF2-40B4-BE49-F238E27FC236}">
                <a16:creationId xmlns:a16="http://schemas.microsoft.com/office/drawing/2014/main" id="{455B3A99-DF92-40C4-A386-FED8FA528684}"/>
              </a:ext>
            </a:extLst>
          </p:cNvPr>
          <p:cNvSpPr>
            <a:spLocks noEditPoints="1"/>
          </p:cNvSpPr>
          <p:nvPr/>
        </p:nvSpPr>
        <p:spPr bwMode="auto">
          <a:xfrm>
            <a:off x="3764075" y="2818996"/>
            <a:ext cx="5135825" cy="2216198"/>
          </a:xfrm>
          <a:custGeom>
            <a:avLst/>
            <a:gdLst>
              <a:gd name="T0" fmla="*/ 0 w 3249"/>
              <a:gd name="T1" fmla="*/ 467 h 1402"/>
              <a:gd name="T2" fmla="*/ 1486 w 3249"/>
              <a:gd name="T3" fmla="*/ 2 h 1402"/>
              <a:gd name="T4" fmla="*/ 1820 w 3249"/>
              <a:gd name="T5" fmla="*/ 1402 h 1402"/>
              <a:gd name="T6" fmla="*/ 583 w 3249"/>
              <a:gd name="T7" fmla="*/ 1341 h 1402"/>
              <a:gd name="T8" fmla="*/ 1490 w 3249"/>
              <a:gd name="T9" fmla="*/ 0 h 1402"/>
              <a:gd name="T10" fmla="*/ 3249 w 3249"/>
              <a:gd name="T11" fmla="*/ 513 h 1402"/>
              <a:gd name="T12" fmla="*/ 1820 w 3249"/>
              <a:gd name="T13" fmla="*/ 1402 h 1402"/>
              <a:gd name="T14" fmla="*/ 3107 w 3249"/>
              <a:gd name="T15" fmla="*/ 927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49" h="1402">
                <a:moveTo>
                  <a:pt x="0" y="467"/>
                </a:moveTo>
                <a:lnTo>
                  <a:pt x="1486" y="2"/>
                </a:lnTo>
                <a:moveTo>
                  <a:pt x="1820" y="1402"/>
                </a:moveTo>
                <a:lnTo>
                  <a:pt x="583" y="1341"/>
                </a:lnTo>
                <a:moveTo>
                  <a:pt x="1490" y="0"/>
                </a:moveTo>
                <a:lnTo>
                  <a:pt x="3249" y="513"/>
                </a:lnTo>
                <a:moveTo>
                  <a:pt x="1820" y="1402"/>
                </a:moveTo>
                <a:lnTo>
                  <a:pt x="3107" y="927"/>
                </a:lnTo>
              </a:path>
            </a:pathLst>
          </a:cu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0" name="Oval 36">
            <a:extLst>
              <a:ext uri="{FF2B5EF4-FFF2-40B4-BE49-F238E27FC236}">
                <a16:creationId xmlns:a16="http://schemas.microsoft.com/office/drawing/2014/main" id="{8672B0FB-D587-4FFC-B30B-CFFBCC64A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6500" y="4240080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1" name="Oval 50">
            <a:extLst>
              <a:ext uri="{FF2B5EF4-FFF2-40B4-BE49-F238E27FC236}">
                <a16:creationId xmlns:a16="http://schemas.microsoft.com/office/drawing/2014/main" id="{03162D77-AF87-4915-BB25-954C3F997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099" y="2622930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9" name="Oval 58">
            <a:extLst>
              <a:ext uri="{FF2B5EF4-FFF2-40B4-BE49-F238E27FC236}">
                <a16:creationId xmlns:a16="http://schemas.microsoft.com/office/drawing/2014/main" id="{2187B25E-46F3-418A-BF36-EE37DCC81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1869" y="3740566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2" name="Oval 61">
            <a:extLst>
              <a:ext uri="{FF2B5EF4-FFF2-40B4-BE49-F238E27FC236}">
                <a16:creationId xmlns:a16="http://schemas.microsoft.com/office/drawing/2014/main" id="{D1A8A759-DD7E-4670-941A-5F8D5EC85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704" y="3595138"/>
            <a:ext cx="108000" cy="108000"/>
          </a:xfrm>
          <a:prstGeom prst="ellipse">
            <a:avLst/>
          </a:prstGeom>
          <a:noFill/>
          <a:ln w="11113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3" name="Oval 62">
            <a:extLst>
              <a:ext uri="{FF2B5EF4-FFF2-40B4-BE49-F238E27FC236}">
                <a16:creationId xmlns:a16="http://schemas.microsoft.com/office/drawing/2014/main" id="{74CCF1F8-A3B0-45ED-865B-99C8E43E3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6246" y="5005159"/>
            <a:ext cx="108000" cy="108000"/>
          </a:xfrm>
          <a:prstGeom prst="ellipse">
            <a:avLst/>
          </a:prstGeom>
          <a:solidFill>
            <a:srgbClr val="E8424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7" name="Oval 66">
            <a:extLst>
              <a:ext uri="{FF2B5EF4-FFF2-40B4-BE49-F238E27FC236}">
                <a16:creationId xmlns:a16="http://schemas.microsoft.com/office/drawing/2014/main" id="{F653698C-641B-461E-B33F-A3065510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028" y="3152478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2" name="TextBox 232">
            <a:extLst>
              <a:ext uri="{FF2B5EF4-FFF2-40B4-BE49-F238E27FC236}">
                <a16:creationId xmlns:a16="http://schemas.microsoft.com/office/drawing/2014/main" id="{983ADFBB-2C5D-4A75-8C20-45A228ED3F44}"/>
              </a:ext>
            </a:extLst>
          </p:cNvPr>
          <p:cNvSpPr txBox="1"/>
          <p:nvPr/>
        </p:nvSpPr>
        <p:spPr>
          <a:xfrm>
            <a:off x="1198093" y="2900190"/>
            <a:ext cx="7617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Hong Kong</a:t>
            </a:r>
            <a:endParaRPr lang="en-US" sz="1000"/>
          </a:p>
        </p:txBody>
      </p:sp>
      <p:sp>
        <p:nvSpPr>
          <p:cNvPr id="1493" name="TextBox 232">
            <a:extLst>
              <a:ext uri="{FF2B5EF4-FFF2-40B4-BE49-F238E27FC236}">
                <a16:creationId xmlns:a16="http://schemas.microsoft.com/office/drawing/2014/main" id="{C72531F1-F265-425E-A15A-CEFBFFC2B69E}"/>
              </a:ext>
            </a:extLst>
          </p:cNvPr>
          <p:cNvSpPr txBox="1"/>
          <p:nvPr/>
        </p:nvSpPr>
        <p:spPr>
          <a:xfrm>
            <a:off x="2485727" y="2416439"/>
            <a:ext cx="75212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Vancouver</a:t>
            </a:r>
            <a:endParaRPr lang="en-US" sz="1000"/>
          </a:p>
        </p:txBody>
      </p:sp>
      <p:sp>
        <p:nvSpPr>
          <p:cNvPr id="1494" name="TextBox 232">
            <a:extLst>
              <a:ext uri="{FF2B5EF4-FFF2-40B4-BE49-F238E27FC236}">
                <a16:creationId xmlns:a16="http://schemas.microsoft.com/office/drawing/2014/main" id="{00BDDC00-7162-4424-9BD3-534DFAAC2943}"/>
              </a:ext>
            </a:extLst>
          </p:cNvPr>
          <p:cNvSpPr txBox="1"/>
          <p:nvPr/>
        </p:nvSpPr>
        <p:spPr>
          <a:xfrm>
            <a:off x="3233050" y="3061399"/>
            <a:ext cx="63350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Ashburn</a:t>
            </a:r>
            <a:endParaRPr lang="en-US" sz="1000"/>
          </a:p>
        </p:txBody>
      </p:sp>
      <p:sp>
        <p:nvSpPr>
          <p:cNvPr id="1495" name="TextBox 232">
            <a:extLst>
              <a:ext uri="{FF2B5EF4-FFF2-40B4-BE49-F238E27FC236}">
                <a16:creationId xmlns:a16="http://schemas.microsoft.com/office/drawing/2014/main" id="{A7F49188-130C-4342-92BF-07B6CDB5DC80}"/>
              </a:ext>
            </a:extLst>
          </p:cNvPr>
          <p:cNvSpPr txBox="1"/>
          <p:nvPr/>
        </p:nvSpPr>
        <p:spPr>
          <a:xfrm>
            <a:off x="3215680" y="3476025"/>
            <a:ext cx="52770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Miami</a:t>
            </a:r>
            <a:endParaRPr lang="en-US" sz="1000"/>
          </a:p>
        </p:txBody>
      </p:sp>
      <p:sp>
        <p:nvSpPr>
          <p:cNvPr id="1496" name="TextBox 232">
            <a:extLst>
              <a:ext uri="{FF2B5EF4-FFF2-40B4-BE49-F238E27FC236}">
                <a16:creationId xmlns:a16="http://schemas.microsoft.com/office/drawing/2014/main" id="{F8ADD5FA-B329-4904-8CB5-D65C3CAEA235}"/>
              </a:ext>
            </a:extLst>
          </p:cNvPr>
          <p:cNvSpPr txBox="1"/>
          <p:nvPr/>
        </p:nvSpPr>
        <p:spPr>
          <a:xfrm>
            <a:off x="1773273" y="3745032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Sydney</a:t>
            </a:r>
            <a:endParaRPr lang="en-US" sz="1000"/>
          </a:p>
        </p:txBody>
      </p:sp>
      <p:sp>
        <p:nvSpPr>
          <p:cNvPr id="1497" name="TextBox 232">
            <a:extLst>
              <a:ext uri="{FF2B5EF4-FFF2-40B4-BE49-F238E27FC236}">
                <a16:creationId xmlns:a16="http://schemas.microsoft.com/office/drawing/2014/main" id="{D5B283EE-66A8-4B50-937D-5276F359B597}"/>
              </a:ext>
            </a:extLst>
          </p:cNvPr>
          <p:cNvSpPr txBox="1"/>
          <p:nvPr/>
        </p:nvSpPr>
        <p:spPr>
          <a:xfrm>
            <a:off x="9907201" y="5275417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Sydney</a:t>
            </a:r>
            <a:endParaRPr lang="en-US" sz="1000"/>
          </a:p>
        </p:txBody>
      </p:sp>
      <p:sp>
        <p:nvSpPr>
          <p:cNvPr id="1541" name="TextBox 232">
            <a:extLst>
              <a:ext uri="{FF2B5EF4-FFF2-40B4-BE49-F238E27FC236}">
                <a16:creationId xmlns:a16="http://schemas.microsoft.com/office/drawing/2014/main" id="{FC09753D-EA20-4294-A33D-79AE68900DF1}"/>
              </a:ext>
            </a:extLst>
          </p:cNvPr>
          <p:cNvSpPr txBox="1"/>
          <p:nvPr/>
        </p:nvSpPr>
        <p:spPr>
          <a:xfrm>
            <a:off x="6198420" y="5135560"/>
            <a:ext cx="92365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Johannesburg</a:t>
            </a:r>
            <a:endParaRPr lang="en-US" sz="1000"/>
          </a:p>
        </p:txBody>
      </p:sp>
      <p:sp>
        <p:nvSpPr>
          <p:cNvPr id="1542" name="TextBox 232">
            <a:extLst>
              <a:ext uri="{FF2B5EF4-FFF2-40B4-BE49-F238E27FC236}">
                <a16:creationId xmlns:a16="http://schemas.microsoft.com/office/drawing/2014/main" id="{0FEABE78-13ED-415F-98F0-FC1F90C8571B}"/>
              </a:ext>
            </a:extLst>
          </p:cNvPr>
          <p:cNvSpPr txBox="1"/>
          <p:nvPr/>
        </p:nvSpPr>
        <p:spPr>
          <a:xfrm>
            <a:off x="4655840" y="4702450"/>
            <a:ext cx="7072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Sao Paulo</a:t>
            </a:r>
            <a:endParaRPr lang="en-US" sz="1000"/>
          </a:p>
        </p:txBody>
      </p:sp>
      <p:sp>
        <p:nvSpPr>
          <p:cNvPr id="1543" name="TextBox 232">
            <a:extLst>
              <a:ext uri="{FF2B5EF4-FFF2-40B4-BE49-F238E27FC236}">
                <a16:creationId xmlns:a16="http://schemas.microsoft.com/office/drawing/2014/main" id="{4EA15509-F23C-4F09-B59D-A0DC42A48365}"/>
              </a:ext>
            </a:extLst>
          </p:cNvPr>
          <p:cNvSpPr txBox="1"/>
          <p:nvPr/>
        </p:nvSpPr>
        <p:spPr>
          <a:xfrm>
            <a:off x="10393515" y="4223156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San Jose</a:t>
            </a:r>
            <a:endParaRPr lang="en-US" sz="1000"/>
          </a:p>
        </p:txBody>
      </p:sp>
      <p:sp>
        <p:nvSpPr>
          <p:cNvPr id="1544" name="TextBox 232">
            <a:extLst>
              <a:ext uri="{FF2B5EF4-FFF2-40B4-BE49-F238E27FC236}">
                <a16:creationId xmlns:a16="http://schemas.microsoft.com/office/drawing/2014/main" id="{1694817B-E734-4B5A-9E54-DE6C33290772}"/>
              </a:ext>
            </a:extLst>
          </p:cNvPr>
          <p:cNvSpPr txBox="1"/>
          <p:nvPr/>
        </p:nvSpPr>
        <p:spPr>
          <a:xfrm>
            <a:off x="10370107" y="2807934"/>
            <a:ext cx="75212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/>
              <a:t>Vancouver</a:t>
            </a:r>
            <a:endParaRPr lang="en-US" sz="1000" dirty="0"/>
          </a:p>
        </p:txBody>
      </p:sp>
      <p:sp>
        <p:nvSpPr>
          <p:cNvPr id="1545" name="TextBox 232">
            <a:extLst>
              <a:ext uri="{FF2B5EF4-FFF2-40B4-BE49-F238E27FC236}">
                <a16:creationId xmlns:a16="http://schemas.microsoft.com/office/drawing/2014/main" id="{B0887F37-7EB1-4C9D-A9B8-FC5830522099}"/>
              </a:ext>
            </a:extLst>
          </p:cNvPr>
          <p:cNvSpPr txBox="1"/>
          <p:nvPr/>
        </p:nvSpPr>
        <p:spPr>
          <a:xfrm>
            <a:off x="5216995" y="2600502"/>
            <a:ext cx="8066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Amsterdam</a:t>
            </a:r>
            <a:endParaRPr lang="en-US" sz="1000" dirty="0"/>
          </a:p>
        </p:txBody>
      </p:sp>
      <p:sp>
        <p:nvSpPr>
          <p:cNvPr id="1546" name="TextBox 232">
            <a:extLst>
              <a:ext uri="{FF2B5EF4-FFF2-40B4-BE49-F238E27FC236}">
                <a16:creationId xmlns:a16="http://schemas.microsoft.com/office/drawing/2014/main" id="{7714ED8A-C410-4032-BFB2-9D8990BB7F23}"/>
              </a:ext>
            </a:extLst>
          </p:cNvPr>
          <p:cNvSpPr txBox="1"/>
          <p:nvPr/>
        </p:nvSpPr>
        <p:spPr>
          <a:xfrm>
            <a:off x="6363447" y="2150584"/>
            <a:ext cx="6062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/>
              <a:t>Helsinki</a:t>
            </a:r>
            <a:endParaRPr lang="en-US" sz="1000" dirty="0"/>
          </a:p>
        </p:txBody>
      </p:sp>
      <p:sp>
        <p:nvSpPr>
          <p:cNvPr id="1548" name="Line 8">
            <a:extLst>
              <a:ext uri="{FF2B5EF4-FFF2-40B4-BE49-F238E27FC236}">
                <a16:creationId xmlns:a16="http://schemas.microsoft.com/office/drawing/2014/main" id="{A4D0650B-6CFF-4EC9-BA8B-D4A447007D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78310" y="3257286"/>
            <a:ext cx="464360" cy="541795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1" name="TextBox 232">
            <a:extLst>
              <a:ext uri="{FF2B5EF4-FFF2-40B4-BE49-F238E27FC236}">
                <a16:creationId xmlns:a16="http://schemas.microsoft.com/office/drawing/2014/main" id="{9FAD6845-50CD-4A58-8696-CA341A34AE32}"/>
              </a:ext>
            </a:extLst>
          </p:cNvPr>
          <p:cNvSpPr txBox="1"/>
          <p:nvPr/>
        </p:nvSpPr>
        <p:spPr>
          <a:xfrm>
            <a:off x="7768673" y="3523078"/>
            <a:ext cx="63350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Mumbai</a:t>
            </a:r>
            <a:endParaRPr lang="en-US" sz="1000"/>
          </a:p>
        </p:txBody>
      </p:sp>
      <p:sp>
        <p:nvSpPr>
          <p:cNvPr id="1552" name="TextBox 232">
            <a:extLst>
              <a:ext uri="{FF2B5EF4-FFF2-40B4-BE49-F238E27FC236}">
                <a16:creationId xmlns:a16="http://schemas.microsoft.com/office/drawing/2014/main" id="{34E72114-7EF4-4EA8-85CA-5FE181B7FF85}"/>
              </a:ext>
            </a:extLst>
          </p:cNvPr>
          <p:cNvSpPr txBox="1"/>
          <p:nvPr/>
        </p:nvSpPr>
        <p:spPr>
          <a:xfrm>
            <a:off x="8822443" y="4168763"/>
            <a:ext cx="71686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Singapore</a:t>
            </a:r>
            <a:endParaRPr lang="en-US" sz="1000"/>
          </a:p>
        </p:txBody>
      </p:sp>
      <p:sp>
        <p:nvSpPr>
          <p:cNvPr id="1553" name="TextBox 232">
            <a:extLst>
              <a:ext uri="{FF2B5EF4-FFF2-40B4-BE49-F238E27FC236}">
                <a16:creationId xmlns:a16="http://schemas.microsoft.com/office/drawing/2014/main" id="{12CBC3D4-E6DD-44A8-9530-FC2BEE43DF08}"/>
              </a:ext>
            </a:extLst>
          </p:cNvPr>
          <p:cNvSpPr txBox="1"/>
          <p:nvPr/>
        </p:nvSpPr>
        <p:spPr>
          <a:xfrm>
            <a:off x="8966435" y="3607107"/>
            <a:ext cx="7617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Hong Kong</a:t>
            </a:r>
            <a:endParaRPr lang="en-US" sz="1000"/>
          </a:p>
        </p:txBody>
      </p:sp>
      <p:sp>
        <p:nvSpPr>
          <p:cNvPr id="1554" name="TextBox 232">
            <a:extLst>
              <a:ext uri="{FF2B5EF4-FFF2-40B4-BE49-F238E27FC236}">
                <a16:creationId xmlns:a16="http://schemas.microsoft.com/office/drawing/2014/main" id="{ABC772CA-15A5-4168-AEC0-E19A76A24EC6}"/>
              </a:ext>
            </a:extLst>
          </p:cNvPr>
          <p:cNvSpPr txBox="1"/>
          <p:nvPr/>
        </p:nvSpPr>
        <p:spPr>
          <a:xfrm>
            <a:off x="2114879" y="3069208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/>
              <a:t>San Jose</a:t>
            </a:r>
            <a:endParaRPr lang="en-US" sz="1000"/>
          </a:p>
        </p:txBody>
      </p:sp>
      <p:sp>
        <p:nvSpPr>
          <p:cNvPr id="1571" name="Line 8">
            <a:extLst>
              <a:ext uri="{FF2B5EF4-FFF2-40B4-BE49-F238E27FC236}">
                <a16:creationId xmlns:a16="http://schemas.microsoft.com/office/drawing/2014/main" id="{A2EB0E6C-A56D-4591-B7EA-6A2C12F077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14695" y="2708380"/>
            <a:ext cx="869044" cy="298341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triangl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7" name="TextBox 232">
            <a:extLst>
              <a:ext uri="{FF2B5EF4-FFF2-40B4-BE49-F238E27FC236}">
                <a16:creationId xmlns:a16="http://schemas.microsoft.com/office/drawing/2014/main" id="{817263D2-A892-EF4F-8450-E3FC5D075EF9}"/>
              </a:ext>
            </a:extLst>
          </p:cNvPr>
          <p:cNvSpPr txBox="1"/>
          <p:nvPr/>
        </p:nvSpPr>
        <p:spPr>
          <a:xfrm>
            <a:off x="9148756" y="2956541"/>
            <a:ext cx="47961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000" b="1"/>
            </a:lvl1pPr>
          </a:lstStyle>
          <a:p>
            <a:r>
              <a:rPr lang="en-US" dirty="0"/>
              <a:t>Seoul</a:t>
            </a:r>
          </a:p>
        </p:txBody>
      </p:sp>
      <p:sp>
        <p:nvSpPr>
          <p:cNvPr id="1540" name="TextBox 232">
            <a:extLst>
              <a:ext uri="{FF2B5EF4-FFF2-40B4-BE49-F238E27FC236}">
                <a16:creationId xmlns:a16="http://schemas.microsoft.com/office/drawing/2014/main" id="{1B45EFA7-A5B7-8F42-9794-C08D40A536F2}"/>
              </a:ext>
            </a:extLst>
          </p:cNvPr>
          <p:cNvSpPr txBox="1"/>
          <p:nvPr/>
        </p:nvSpPr>
        <p:spPr>
          <a:xfrm>
            <a:off x="4282733" y="5373216"/>
            <a:ext cx="90601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000" b="1"/>
            </a:lvl1pPr>
          </a:lstStyle>
          <a:p>
            <a:r>
              <a:rPr lang="en-US" dirty="0"/>
              <a:t>Buenos Aires</a:t>
            </a:r>
          </a:p>
        </p:txBody>
      </p:sp>
      <p:sp>
        <p:nvSpPr>
          <p:cNvPr id="1556" name="TextBox 232">
            <a:extLst>
              <a:ext uri="{FF2B5EF4-FFF2-40B4-BE49-F238E27FC236}">
                <a16:creationId xmlns:a16="http://schemas.microsoft.com/office/drawing/2014/main" id="{A23F821F-408A-DA42-9BBC-A73FF6E77F9D}"/>
              </a:ext>
            </a:extLst>
          </p:cNvPr>
          <p:cNvSpPr txBox="1"/>
          <p:nvPr/>
        </p:nvSpPr>
        <p:spPr>
          <a:xfrm>
            <a:off x="9550856" y="3103219"/>
            <a:ext cx="5084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000" b="1"/>
            </a:lvl1pPr>
          </a:lstStyle>
          <a:p>
            <a:r>
              <a:rPr lang="en-US"/>
              <a:t>Tokyo</a:t>
            </a:r>
          </a:p>
        </p:txBody>
      </p:sp>
      <p:sp>
        <p:nvSpPr>
          <p:cNvPr id="1561" name="Line 8">
            <a:extLst>
              <a:ext uri="{FF2B5EF4-FFF2-40B4-BE49-F238E27FC236}">
                <a16:creationId xmlns:a16="http://schemas.microsoft.com/office/drawing/2014/main" id="{84ADA2DF-9A54-8A48-8730-E05434D36C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76318" y="3284984"/>
            <a:ext cx="504057" cy="313614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5" name="Line 8">
            <a:extLst>
              <a:ext uri="{FF2B5EF4-FFF2-40B4-BE49-F238E27FC236}">
                <a16:creationId xmlns:a16="http://schemas.microsoft.com/office/drawing/2014/main" id="{824582B3-B641-1B47-85E6-1C2E0E62C9E2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1089" y="3698033"/>
            <a:ext cx="889642" cy="1672274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6" name="Line 8">
            <a:extLst>
              <a:ext uri="{FF2B5EF4-FFF2-40B4-BE49-F238E27FC236}">
                <a16:creationId xmlns:a16="http://schemas.microsoft.com/office/drawing/2014/main" id="{9DE138E6-4A3D-AF4D-9838-38BF0CA77C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45684" y="2452661"/>
            <a:ext cx="289309" cy="364176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7" name="Line 8">
            <a:extLst>
              <a:ext uri="{FF2B5EF4-FFF2-40B4-BE49-F238E27FC236}">
                <a16:creationId xmlns:a16="http://schemas.microsoft.com/office/drawing/2014/main" id="{88695FF4-A8DE-AB48-BAFD-3B70208EF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2251" y="3586027"/>
            <a:ext cx="908014" cy="1341371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9" name="Line 8">
            <a:extLst>
              <a:ext uri="{FF2B5EF4-FFF2-40B4-BE49-F238E27FC236}">
                <a16:creationId xmlns:a16="http://schemas.microsoft.com/office/drawing/2014/main" id="{6D5415CE-811E-4B4B-A579-3757814440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57242" y="3673785"/>
            <a:ext cx="154368" cy="573875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0" name="Line 8">
            <a:extLst>
              <a:ext uri="{FF2B5EF4-FFF2-40B4-BE49-F238E27FC236}">
                <a16:creationId xmlns:a16="http://schemas.microsoft.com/office/drawing/2014/main" id="{9200AF9B-F948-E140-9670-E3D2B74E9718}"/>
              </a:ext>
            </a:extLst>
          </p:cNvPr>
          <p:cNvSpPr>
            <a:spLocks noChangeShapeType="1"/>
          </p:cNvSpPr>
          <p:nvPr/>
        </p:nvSpPr>
        <p:spPr bwMode="auto">
          <a:xfrm>
            <a:off x="8795911" y="4336657"/>
            <a:ext cx="1075624" cy="1034841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8" name="Oval 34">
            <a:extLst>
              <a:ext uri="{FF2B5EF4-FFF2-40B4-BE49-F238E27FC236}">
                <a16:creationId xmlns:a16="http://schemas.microsoft.com/office/drawing/2014/main" id="{52A01E6A-218A-465A-B38C-FAEFC5338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3567" y="5311802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1" name="Line 8">
            <a:extLst>
              <a:ext uri="{FF2B5EF4-FFF2-40B4-BE49-F238E27FC236}">
                <a16:creationId xmlns:a16="http://schemas.microsoft.com/office/drawing/2014/main" id="{A3EA538C-C9CE-CF4C-AF60-F1141368A2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520" y="2816835"/>
            <a:ext cx="2239163" cy="343134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2" name="Oval 28">
            <a:extLst>
              <a:ext uri="{FF2B5EF4-FFF2-40B4-BE49-F238E27FC236}">
                <a16:creationId xmlns:a16="http://schemas.microsoft.com/office/drawing/2014/main" id="{E661A3FF-F29E-4954-80CF-742679F71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031" y="3100314"/>
            <a:ext cx="108000" cy="108000"/>
          </a:xfrm>
          <a:prstGeom prst="ellipse">
            <a:avLst/>
          </a:prstGeom>
          <a:solidFill>
            <a:srgbClr val="BCCF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3" name="Line 8">
            <a:extLst>
              <a:ext uri="{FF2B5EF4-FFF2-40B4-BE49-F238E27FC236}">
                <a16:creationId xmlns:a16="http://schemas.microsoft.com/office/drawing/2014/main" id="{659F2AEA-BFC6-4745-8B6E-DE42977054E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263738" y="3199635"/>
            <a:ext cx="288646" cy="85349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0" name="Oval 52">
            <a:extLst>
              <a:ext uri="{FF2B5EF4-FFF2-40B4-BE49-F238E27FC236}">
                <a16:creationId xmlns:a16="http://schemas.microsoft.com/office/drawing/2014/main" id="{84E3CEF2-6AA5-9947-A8F2-3C727CC37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0376" y="3212976"/>
            <a:ext cx="108000" cy="1080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4" name="TextBox 232">
            <a:extLst>
              <a:ext uri="{FF2B5EF4-FFF2-40B4-BE49-F238E27FC236}">
                <a16:creationId xmlns:a16="http://schemas.microsoft.com/office/drawing/2014/main" id="{1D7D7F8E-B737-3642-86DC-3E01C721D863}"/>
              </a:ext>
            </a:extLst>
          </p:cNvPr>
          <p:cNvSpPr txBox="1"/>
          <p:nvPr/>
        </p:nvSpPr>
        <p:spPr>
          <a:xfrm>
            <a:off x="5540103" y="2927753"/>
            <a:ext cx="67999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/>
              <a:t>Frankfurt</a:t>
            </a:r>
            <a:endParaRPr lang="en-US" sz="1000" dirty="0"/>
          </a:p>
        </p:txBody>
      </p:sp>
      <p:sp>
        <p:nvSpPr>
          <p:cNvPr id="1535" name="Line 8">
            <a:extLst>
              <a:ext uri="{FF2B5EF4-FFF2-40B4-BE49-F238E27FC236}">
                <a16:creationId xmlns:a16="http://schemas.microsoft.com/office/drawing/2014/main" id="{CC4EB58B-E308-284E-B563-5996AACF52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1550" y="2732669"/>
            <a:ext cx="44450" cy="84167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4" name="Oval 66">
            <a:extLst>
              <a:ext uri="{FF2B5EF4-FFF2-40B4-BE49-F238E27FC236}">
                <a16:creationId xmlns:a16="http://schemas.microsoft.com/office/drawing/2014/main" id="{A900CA86-DB90-7A41-889D-5F9C9D7D9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7155" y="2674846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6" name="Oval 30">
            <a:extLst>
              <a:ext uri="{FF2B5EF4-FFF2-40B4-BE49-F238E27FC236}">
                <a16:creationId xmlns:a16="http://schemas.microsoft.com/office/drawing/2014/main" id="{0142E37A-A4DF-324C-BC30-3C0CA6694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320" y="2782624"/>
            <a:ext cx="108000" cy="108000"/>
          </a:xfrm>
          <a:prstGeom prst="ellipse">
            <a:avLst/>
          </a:prstGeom>
          <a:solidFill>
            <a:srgbClr val="BCCF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8" name="Line 8">
            <a:extLst>
              <a:ext uri="{FF2B5EF4-FFF2-40B4-BE49-F238E27FC236}">
                <a16:creationId xmlns:a16="http://schemas.microsoft.com/office/drawing/2014/main" id="{AED072B8-9B81-0443-9F61-9FCD29ABB2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1349" y="5000625"/>
            <a:ext cx="231775" cy="314325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2" name="Oval 66">
            <a:extLst>
              <a:ext uri="{FF2B5EF4-FFF2-40B4-BE49-F238E27FC236}">
                <a16:creationId xmlns:a16="http://schemas.microsoft.com/office/drawing/2014/main" id="{0403A0AD-FAC7-8A48-A225-009F68CB0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5840" y="4905176"/>
            <a:ext cx="108000" cy="108000"/>
          </a:xfrm>
          <a:prstGeom prst="ellipse">
            <a:avLst/>
          </a:prstGeom>
          <a:solidFill>
            <a:srgbClr val="BCCF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9" name="Oval 52">
            <a:extLst>
              <a:ext uri="{FF2B5EF4-FFF2-40B4-BE49-F238E27FC236}">
                <a16:creationId xmlns:a16="http://schemas.microsoft.com/office/drawing/2014/main" id="{06B37608-B52D-EF47-8422-A844989BF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808" y="5301208"/>
            <a:ext cx="108000" cy="108000"/>
          </a:xfrm>
          <a:prstGeom prst="ellipse">
            <a:avLst/>
          </a:prstGeom>
          <a:solidFill>
            <a:srgbClr val="BCCF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5" name="Line 8">
            <a:extLst>
              <a:ext uri="{FF2B5EF4-FFF2-40B4-BE49-F238E27FC236}">
                <a16:creationId xmlns:a16="http://schemas.microsoft.com/office/drawing/2014/main" id="{E9633401-3C0D-F444-8C3B-B9046BDCF67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3259" y="4328515"/>
            <a:ext cx="445854" cy="970017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2" name="Freeform 1365">
            <a:extLst>
              <a:ext uri="{FF2B5EF4-FFF2-40B4-BE49-F238E27FC236}">
                <a16:creationId xmlns:a16="http://schemas.microsoft.com/office/drawing/2014/main" id="{E638BABC-2AD0-EB4F-BB0E-109AFA82FC6E}"/>
              </a:ext>
            </a:extLst>
          </p:cNvPr>
          <p:cNvSpPr>
            <a:spLocks/>
          </p:cNvSpPr>
          <p:nvPr/>
        </p:nvSpPr>
        <p:spPr bwMode="auto">
          <a:xfrm>
            <a:off x="3776120" y="4432152"/>
            <a:ext cx="6474" cy="16186"/>
          </a:xfrm>
          <a:custGeom>
            <a:avLst/>
            <a:gdLst>
              <a:gd name="T0" fmla="*/ 4 w 4"/>
              <a:gd name="T1" fmla="*/ 0 h 10"/>
              <a:gd name="T2" fmla="*/ 2 w 4"/>
              <a:gd name="T3" fmla="*/ 4 h 10"/>
              <a:gd name="T4" fmla="*/ 0 w 4"/>
              <a:gd name="T5" fmla="*/ 6 h 10"/>
              <a:gd name="T6" fmla="*/ 0 w 4"/>
              <a:gd name="T7" fmla="*/ 8 h 10"/>
              <a:gd name="T8" fmla="*/ 0 w 4"/>
              <a:gd name="T9" fmla="*/ 10 h 10"/>
              <a:gd name="T10" fmla="*/ 2 w 4"/>
              <a:gd name="T11" fmla="*/ 8 h 10"/>
              <a:gd name="T12" fmla="*/ 4 w 4"/>
              <a:gd name="T13" fmla="*/ 6 h 10"/>
              <a:gd name="T14" fmla="*/ 4 w 4"/>
              <a:gd name="T15" fmla="*/ 4 h 10"/>
              <a:gd name="T16" fmla="*/ 4 w 4"/>
              <a:gd name="T17" fmla="*/ 2 h 10"/>
              <a:gd name="T18" fmla="*/ 4 w 4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10">
                <a:moveTo>
                  <a:pt x="4" y="0"/>
                </a:move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3" name="Freeform 1366">
            <a:extLst>
              <a:ext uri="{FF2B5EF4-FFF2-40B4-BE49-F238E27FC236}">
                <a16:creationId xmlns:a16="http://schemas.microsoft.com/office/drawing/2014/main" id="{79156C68-D091-8447-BE8B-59A4F2BC8327}"/>
              </a:ext>
            </a:extLst>
          </p:cNvPr>
          <p:cNvSpPr>
            <a:spLocks/>
          </p:cNvSpPr>
          <p:nvPr/>
        </p:nvSpPr>
        <p:spPr bwMode="auto">
          <a:xfrm>
            <a:off x="3758316" y="4317235"/>
            <a:ext cx="158618" cy="176422"/>
          </a:xfrm>
          <a:custGeom>
            <a:avLst/>
            <a:gdLst>
              <a:gd name="T0" fmla="*/ 13 w 98"/>
              <a:gd name="T1" fmla="*/ 92 h 109"/>
              <a:gd name="T2" fmla="*/ 11 w 98"/>
              <a:gd name="T3" fmla="*/ 100 h 109"/>
              <a:gd name="T4" fmla="*/ 17 w 98"/>
              <a:gd name="T5" fmla="*/ 98 h 109"/>
              <a:gd name="T6" fmla="*/ 24 w 98"/>
              <a:gd name="T7" fmla="*/ 101 h 109"/>
              <a:gd name="T8" fmla="*/ 32 w 98"/>
              <a:gd name="T9" fmla="*/ 109 h 109"/>
              <a:gd name="T10" fmla="*/ 38 w 98"/>
              <a:gd name="T11" fmla="*/ 105 h 109"/>
              <a:gd name="T12" fmla="*/ 53 w 98"/>
              <a:gd name="T13" fmla="*/ 77 h 109"/>
              <a:gd name="T14" fmla="*/ 77 w 98"/>
              <a:gd name="T15" fmla="*/ 66 h 109"/>
              <a:gd name="T16" fmla="*/ 92 w 98"/>
              <a:gd name="T17" fmla="*/ 45 h 109"/>
              <a:gd name="T18" fmla="*/ 96 w 98"/>
              <a:gd name="T19" fmla="*/ 43 h 109"/>
              <a:gd name="T20" fmla="*/ 98 w 98"/>
              <a:gd name="T21" fmla="*/ 36 h 109"/>
              <a:gd name="T22" fmla="*/ 94 w 98"/>
              <a:gd name="T23" fmla="*/ 28 h 109"/>
              <a:gd name="T24" fmla="*/ 92 w 98"/>
              <a:gd name="T25" fmla="*/ 26 h 109"/>
              <a:gd name="T26" fmla="*/ 90 w 98"/>
              <a:gd name="T27" fmla="*/ 25 h 109"/>
              <a:gd name="T28" fmla="*/ 87 w 98"/>
              <a:gd name="T29" fmla="*/ 21 h 109"/>
              <a:gd name="T30" fmla="*/ 81 w 98"/>
              <a:gd name="T31" fmla="*/ 19 h 109"/>
              <a:gd name="T32" fmla="*/ 79 w 98"/>
              <a:gd name="T33" fmla="*/ 25 h 109"/>
              <a:gd name="T34" fmla="*/ 72 w 98"/>
              <a:gd name="T35" fmla="*/ 25 h 109"/>
              <a:gd name="T36" fmla="*/ 64 w 98"/>
              <a:gd name="T37" fmla="*/ 21 h 109"/>
              <a:gd name="T38" fmla="*/ 58 w 98"/>
              <a:gd name="T39" fmla="*/ 17 h 109"/>
              <a:gd name="T40" fmla="*/ 55 w 98"/>
              <a:gd name="T41" fmla="*/ 11 h 109"/>
              <a:gd name="T42" fmla="*/ 43 w 98"/>
              <a:gd name="T43" fmla="*/ 6 h 109"/>
              <a:gd name="T44" fmla="*/ 34 w 98"/>
              <a:gd name="T45" fmla="*/ 0 h 109"/>
              <a:gd name="T46" fmla="*/ 28 w 98"/>
              <a:gd name="T47" fmla="*/ 6 h 109"/>
              <a:gd name="T48" fmla="*/ 17 w 98"/>
              <a:gd name="T49" fmla="*/ 11 h 109"/>
              <a:gd name="T50" fmla="*/ 13 w 98"/>
              <a:gd name="T51" fmla="*/ 17 h 109"/>
              <a:gd name="T52" fmla="*/ 15 w 98"/>
              <a:gd name="T53" fmla="*/ 21 h 109"/>
              <a:gd name="T54" fmla="*/ 9 w 98"/>
              <a:gd name="T55" fmla="*/ 32 h 109"/>
              <a:gd name="T56" fmla="*/ 9 w 98"/>
              <a:gd name="T57" fmla="*/ 38 h 109"/>
              <a:gd name="T58" fmla="*/ 2 w 98"/>
              <a:gd name="T59" fmla="*/ 43 h 109"/>
              <a:gd name="T60" fmla="*/ 2 w 98"/>
              <a:gd name="T61" fmla="*/ 49 h 109"/>
              <a:gd name="T62" fmla="*/ 2 w 98"/>
              <a:gd name="T63" fmla="*/ 55 h 109"/>
              <a:gd name="T64" fmla="*/ 0 w 98"/>
              <a:gd name="T65" fmla="*/ 64 h 109"/>
              <a:gd name="T66" fmla="*/ 2 w 98"/>
              <a:gd name="T67" fmla="*/ 68 h 109"/>
              <a:gd name="T68" fmla="*/ 8 w 98"/>
              <a:gd name="T69" fmla="*/ 71 h 109"/>
              <a:gd name="T70" fmla="*/ 11 w 98"/>
              <a:gd name="T71" fmla="*/ 73 h 109"/>
              <a:gd name="T72" fmla="*/ 15 w 98"/>
              <a:gd name="T73" fmla="*/ 68 h 109"/>
              <a:gd name="T74" fmla="*/ 17 w 98"/>
              <a:gd name="T75" fmla="*/ 68 h 109"/>
              <a:gd name="T76" fmla="*/ 19 w 98"/>
              <a:gd name="T77" fmla="*/ 68 h 109"/>
              <a:gd name="T78" fmla="*/ 19 w 98"/>
              <a:gd name="T79" fmla="*/ 66 h 109"/>
              <a:gd name="T80" fmla="*/ 19 w 98"/>
              <a:gd name="T81" fmla="*/ 75 h 109"/>
              <a:gd name="T82" fmla="*/ 17 w 98"/>
              <a:gd name="T83" fmla="*/ 81 h 109"/>
              <a:gd name="T84" fmla="*/ 15 w 98"/>
              <a:gd name="T85" fmla="*/ 8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8" h="109">
                <a:moveTo>
                  <a:pt x="17" y="90"/>
                </a:moveTo>
                <a:lnTo>
                  <a:pt x="13" y="92"/>
                </a:lnTo>
                <a:lnTo>
                  <a:pt x="9" y="96"/>
                </a:lnTo>
                <a:lnTo>
                  <a:pt x="11" y="100"/>
                </a:lnTo>
                <a:lnTo>
                  <a:pt x="13" y="100"/>
                </a:lnTo>
                <a:lnTo>
                  <a:pt x="17" y="98"/>
                </a:lnTo>
                <a:lnTo>
                  <a:pt x="19" y="100"/>
                </a:lnTo>
                <a:lnTo>
                  <a:pt x="24" y="101"/>
                </a:lnTo>
                <a:lnTo>
                  <a:pt x="28" y="101"/>
                </a:lnTo>
                <a:lnTo>
                  <a:pt x="32" y="109"/>
                </a:lnTo>
                <a:lnTo>
                  <a:pt x="34" y="109"/>
                </a:lnTo>
                <a:lnTo>
                  <a:pt x="38" y="105"/>
                </a:lnTo>
                <a:lnTo>
                  <a:pt x="51" y="79"/>
                </a:lnTo>
                <a:lnTo>
                  <a:pt x="53" y="77"/>
                </a:lnTo>
                <a:lnTo>
                  <a:pt x="70" y="71"/>
                </a:lnTo>
                <a:lnTo>
                  <a:pt x="77" y="66"/>
                </a:lnTo>
                <a:lnTo>
                  <a:pt x="88" y="56"/>
                </a:lnTo>
                <a:lnTo>
                  <a:pt x="92" y="45"/>
                </a:lnTo>
                <a:lnTo>
                  <a:pt x="96" y="45"/>
                </a:lnTo>
                <a:lnTo>
                  <a:pt x="96" y="43"/>
                </a:lnTo>
                <a:lnTo>
                  <a:pt x="98" y="40"/>
                </a:lnTo>
                <a:lnTo>
                  <a:pt x="98" y="36"/>
                </a:lnTo>
                <a:lnTo>
                  <a:pt x="94" y="30"/>
                </a:lnTo>
                <a:lnTo>
                  <a:pt x="94" y="28"/>
                </a:lnTo>
                <a:lnTo>
                  <a:pt x="92" y="26"/>
                </a:lnTo>
                <a:lnTo>
                  <a:pt x="92" y="26"/>
                </a:lnTo>
                <a:lnTo>
                  <a:pt x="92" y="25"/>
                </a:lnTo>
                <a:lnTo>
                  <a:pt x="90" y="25"/>
                </a:lnTo>
                <a:lnTo>
                  <a:pt x="90" y="23"/>
                </a:lnTo>
                <a:lnTo>
                  <a:pt x="87" y="21"/>
                </a:lnTo>
                <a:lnTo>
                  <a:pt x="83" y="19"/>
                </a:lnTo>
                <a:lnTo>
                  <a:pt x="81" y="19"/>
                </a:lnTo>
                <a:lnTo>
                  <a:pt x="79" y="21"/>
                </a:lnTo>
                <a:lnTo>
                  <a:pt x="79" y="25"/>
                </a:lnTo>
                <a:lnTo>
                  <a:pt x="77" y="26"/>
                </a:lnTo>
                <a:lnTo>
                  <a:pt x="72" y="25"/>
                </a:lnTo>
                <a:lnTo>
                  <a:pt x="70" y="23"/>
                </a:lnTo>
                <a:lnTo>
                  <a:pt x="64" y="21"/>
                </a:lnTo>
                <a:lnTo>
                  <a:pt x="58" y="21"/>
                </a:lnTo>
                <a:lnTo>
                  <a:pt x="58" y="17"/>
                </a:lnTo>
                <a:lnTo>
                  <a:pt x="58" y="15"/>
                </a:lnTo>
                <a:lnTo>
                  <a:pt x="55" y="11"/>
                </a:lnTo>
                <a:lnTo>
                  <a:pt x="51" y="11"/>
                </a:lnTo>
                <a:lnTo>
                  <a:pt x="43" y="6"/>
                </a:lnTo>
                <a:lnTo>
                  <a:pt x="40" y="2"/>
                </a:lnTo>
                <a:lnTo>
                  <a:pt x="34" y="0"/>
                </a:lnTo>
                <a:lnTo>
                  <a:pt x="32" y="4"/>
                </a:lnTo>
                <a:lnTo>
                  <a:pt x="28" y="6"/>
                </a:lnTo>
                <a:lnTo>
                  <a:pt x="21" y="11"/>
                </a:lnTo>
                <a:lnTo>
                  <a:pt x="17" y="11"/>
                </a:lnTo>
                <a:lnTo>
                  <a:pt x="11" y="13"/>
                </a:lnTo>
                <a:lnTo>
                  <a:pt x="13" y="17"/>
                </a:lnTo>
                <a:lnTo>
                  <a:pt x="15" y="19"/>
                </a:lnTo>
                <a:lnTo>
                  <a:pt x="15" y="21"/>
                </a:lnTo>
                <a:lnTo>
                  <a:pt x="15" y="26"/>
                </a:lnTo>
                <a:lnTo>
                  <a:pt x="9" y="32"/>
                </a:lnTo>
                <a:lnTo>
                  <a:pt x="8" y="36"/>
                </a:lnTo>
                <a:lnTo>
                  <a:pt x="9" y="38"/>
                </a:lnTo>
                <a:lnTo>
                  <a:pt x="6" y="41"/>
                </a:lnTo>
                <a:lnTo>
                  <a:pt x="2" y="43"/>
                </a:lnTo>
                <a:lnTo>
                  <a:pt x="0" y="47"/>
                </a:lnTo>
                <a:lnTo>
                  <a:pt x="2" y="49"/>
                </a:lnTo>
                <a:lnTo>
                  <a:pt x="2" y="53"/>
                </a:lnTo>
                <a:lnTo>
                  <a:pt x="2" y="55"/>
                </a:lnTo>
                <a:lnTo>
                  <a:pt x="2" y="60"/>
                </a:lnTo>
                <a:lnTo>
                  <a:pt x="0" y="64"/>
                </a:lnTo>
                <a:lnTo>
                  <a:pt x="0" y="64"/>
                </a:lnTo>
                <a:lnTo>
                  <a:pt x="2" y="68"/>
                </a:lnTo>
                <a:lnTo>
                  <a:pt x="4" y="70"/>
                </a:lnTo>
                <a:lnTo>
                  <a:pt x="8" y="71"/>
                </a:lnTo>
                <a:lnTo>
                  <a:pt x="11" y="73"/>
                </a:lnTo>
                <a:lnTo>
                  <a:pt x="11" y="73"/>
                </a:lnTo>
                <a:lnTo>
                  <a:pt x="13" y="70"/>
                </a:lnTo>
                <a:lnTo>
                  <a:pt x="15" y="68"/>
                </a:lnTo>
                <a:lnTo>
                  <a:pt x="17" y="64"/>
                </a:lnTo>
                <a:lnTo>
                  <a:pt x="17" y="68"/>
                </a:lnTo>
                <a:lnTo>
                  <a:pt x="17" y="70"/>
                </a:lnTo>
                <a:lnTo>
                  <a:pt x="19" y="68"/>
                </a:lnTo>
                <a:lnTo>
                  <a:pt x="17" y="66"/>
                </a:lnTo>
                <a:lnTo>
                  <a:pt x="19" y="66"/>
                </a:lnTo>
                <a:lnTo>
                  <a:pt x="21" y="70"/>
                </a:lnTo>
                <a:lnTo>
                  <a:pt x="19" y="75"/>
                </a:lnTo>
                <a:lnTo>
                  <a:pt x="19" y="77"/>
                </a:lnTo>
                <a:lnTo>
                  <a:pt x="17" y="81"/>
                </a:lnTo>
                <a:lnTo>
                  <a:pt x="13" y="85"/>
                </a:lnTo>
                <a:lnTo>
                  <a:pt x="15" y="86"/>
                </a:lnTo>
                <a:lnTo>
                  <a:pt x="17" y="90"/>
                </a:lnTo>
                <a:close/>
              </a:path>
            </a:pathLst>
          </a:custGeom>
          <a:solidFill>
            <a:srgbClr val="9FBCCC"/>
          </a:solidFill>
          <a:ln w="9525">
            <a:solidFill>
              <a:srgbClr val="9FBCCC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78" name="Group 4">
            <a:extLst>
              <a:ext uri="{FF2B5EF4-FFF2-40B4-BE49-F238E27FC236}">
                <a16:creationId xmlns:a16="http://schemas.microsoft.com/office/drawing/2014/main" id="{4BDD6AED-DD97-1443-AD5E-8B756413D10C}"/>
              </a:ext>
            </a:extLst>
          </p:cNvPr>
          <p:cNvGrpSpPr/>
          <p:nvPr/>
        </p:nvGrpSpPr>
        <p:grpSpPr>
          <a:xfrm>
            <a:off x="112789" y="4611810"/>
            <a:ext cx="3791744" cy="1545139"/>
            <a:chOff x="-28024" y="4365104"/>
            <a:chExt cx="3791744" cy="1545139"/>
          </a:xfrm>
        </p:grpSpPr>
        <p:grpSp>
          <p:nvGrpSpPr>
            <p:cNvPr id="1582" name="Gruppieren 1581">
              <a:extLst>
                <a:ext uri="{FF2B5EF4-FFF2-40B4-BE49-F238E27FC236}">
                  <a16:creationId xmlns:a16="http://schemas.microsoft.com/office/drawing/2014/main" id="{19C0C94F-74AD-C542-AC98-9686F952D588}"/>
                </a:ext>
              </a:extLst>
            </p:cNvPr>
            <p:cNvGrpSpPr/>
            <p:nvPr/>
          </p:nvGrpSpPr>
          <p:grpSpPr>
            <a:xfrm>
              <a:off x="-28024" y="4365104"/>
              <a:ext cx="3791744" cy="1116296"/>
              <a:chOff x="0" y="4590239"/>
              <a:chExt cx="3791744" cy="1116296"/>
            </a:xfrm>
          </p:grpSpPr>
          <p:grpSp>
            <p:nvGrpSpPr>
              <p:cNvPr id="1584" name="Gruppieren 1583">
                <a:extLst>
                  <a:ext uri="{FF2B5EF4-FFF2-40B4-BE49-F238E27FC236}">
                    <a16:creationId xmlns:a16="http://schemas.microsoft.com/office/drawing/2014/main" id="{1FC04A3B-E45F-DD43-9896-A5FF33B4C8F1}"/>
                  </a:ext>
                </a:extLst>
              </p:cNvPr>
              <p:cNvGrpSpPr/>
              <p:nvPr/>
            </p:nvGrpSpPr>
            <p:grpSpPr>
              <a:xfrm>
                <a:off x="0" y="4590239"/>
                <a:ext cx="3791744" cy="1116296"/>
                <a:chOff x="5529744" y="5258448"/>
                <a:chExt cx="3791744" cy="1116296"/>
              </a:xfrm>
            </p:grpSpPr>
            <p:sp>
              <p:nvSpPr>
                <p:cNvPr id="1588" name="Rectangle 120">
                  <a:extLst>
                    <a:ext uri="{FF2B5EF4-FFF2-40B4-BE49-F238E27FC236}">
                      <a16:creationId xmlns:a16="http://schemas.microsoft.com/office/drawing/2014/main" id="{A51FADE4-C73E-E34E-98F2-4BCB11BE2D25}"/>
                    </a:ext>
                  </a:extLst>
                </p:cNvPr>
                <p:cNvSpPr/>
                <p:nvPr/>
              </p:nvSpPr>
              <p:spPr>
                <a:xfrm>
                  <a:off x="5529744" y="5258448"/>
                  <a:ext cx="1458903" cy="567039"/>
                </a:xfrm>
                <a:prstGeom prst="rect">
                  <a:avLst/>
                </a:prstGeom>
                <a:noFill/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9" name="TextBox 232">
                  <a:extLst>
                    <a:ext uri="{FF2B5EF4-FFF2-40B4-BE49-F238E27FC236}">
                      <a16:creationId xmlns:a16="http://schemas.microsoft.com/office/drawing/2014/main" id="{781E655D-928E-CC45-90A5-E43AA438214F}"/>
                    </a:ext>
                  </a:extLst>
                </p:cNvPr>
                <p:cNvSpPr txBox="1"/>
                <p:nvPr/>
              </p:nvSpPr>
              <p:spPr>
                <a:xfrm>
                  <a:off x="5778658" y="5436025"/>
                  <a:ext cx="3542830" cy="93871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spcAft>
                      <a:spcPts val="600"/>
                    </a:spcAft>
                  </a:pPr>
                  <a:r>
                    <a:rPr lang="en-US" sz="1000" b="1" dirty="0"/>
                    <a:t>ngena’s </a:t>
                  </a:r>
                  <a:r>
                    <a:rPr lang="en-GB" sz="1000" b="1" dirty="0"/>
                    <a:t>regional hubs and backbone network</a:t>
                  </a:r>
                  <a:endParaRPr lang="en-US" sz="1000" b="1" dirty="0"/>
                </a:p>
                <a:p>
                  <a:pPr>
                    <a:spcAft>
                      <a:spcPts val="600"/>
                    </a:spcAft>
                  </a:pPr>
                  <a:r>
                    <a:rPr lang="en-US" sz="1000" dirty="0"/>
                    <a:t>       ngena’s backbone (existing and planned*)</a:t>
                  </a:r>
                </a:p>
                <a:p>
                  <a:pPr>
                    <a:spcAft>
                      <a:spcPts val="600"/>
                    </a:spcAft>
                  </a:pPr>
                  <a:r>
                    <a:rPr lang="en-US" sz="1000" dirty="0"/>
                    <a:t>       </a:t>
                  </a:r>
                  <a:r>
                    <a:rPr lang="en-US" sz="1000" dirty="0" err="1"/>
                    <a:t>ngena’s</a:t>
                  </a:r>
                  <a:r>
                    <a:rPr lang="en-US" sz="1000" dirty="0"/>
                    <a:t> hubs</a:t>
                  </a:r>
                </a:p>
                <a:p>
                  <a:pPr marL="171450" indent="-171450">
                    <a:spcAft>
                      <a:spcPts val="600"/>
                    </a:spcAft>
                    <a:buFont typeface="Arial" panose="020B0604020202020204" pitchFamily="34" charset="0"/>
                    <a:buChar char="•"/>
                  </a:pPr>
                  <a:r>
                    <a:rPr lang="en-US" sz="1000" dirty="0"/>
                    <a:t> ngena’s planned* hubs</a:t>
                  </a:r>
                </a:p>
              </p:txBody>
            </p:sp>
          </p:grpSp>
          <p:sp>
            <p:nvSpPr>
              <p:cNvPr id="1585" name="Ellipse 1507">
                <a:extLst>
                  <a:ext uri="{FF2B5EF4-FFF2-40B4-BE49-F238E27FC236}">
                    <a16:creationId xmlns:a16="http://schemas.microsoft.com/office/drawing/2014/main" id="{1585C9A6-A8D4-2347-9B05-840FD799D8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6540" y="5290160"/>
                <a:ext cx="134195" cy="134195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6" name="Ellipse 1508">
                <a:extLst>
                  <a:ext uri="{FF2B5EF4-FFF2-40B4-BE49-F238E27FC236}">
                    <a16:creationId xmlns:a16="http://schemas.microsoft.com/office/drawing/2014/main" id="{F58D1CE7-6766-AC4C-8FC0-49555792D7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1710" y="5517232"/>
                <a:ext cx="129026" cy="129026"/>
              </a:xfrm>
              <a:prstGeom prst="ellipse">
                <a:avLst/>
              </a:prstGeom>
              <a:solidFill>
                <a:schemeClr val="accent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7" name="Line 8">
                <a:extLst>
                  <a:ext uri="{FF2B5EF4-FFF2-40B4-BE49-F238E27FC236}">
                    <a16:creationId xmlns:a16="http://schemas.microsoft.com/office/drawing/2014/main" id="{1D969E41-D658-EC40-BE75-242BDF90A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4658" y="5114429"/>
                <a:ext cx="144000" cy="0"/>
              </a:xfrm>
              <a:prstGeom prst="line">
                <a:avLst/>
              </a:prstGeom>
              <a:noFill/>
              <a:ln w="31750" cap="flat">
                <a:solidFill>
                  <a:srgbClr val="EC6907"/>
                </a:solidFill>
                <a:prstDash val="solid"/>
                <a:miter lim="800000"/>
                <a:headEnd/>
                <a:tailEnd type="none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83" name="Rectangle 3">
              <a:extLst>
                <a:ext uri="{FF2B5EF4-FFF2-40B4-BE49-F238E27FC236}">
                  <a16:creationId xmlns:a16="http://schemas.microsoft.com/office/drawing/2014/main" id="{20C636B5-435E-0745-B26A-9CC23E9859BE}"/>
                </a:ext>
              </a:extLst>
            </p:cNvPr>
            <p:cNvSpPr/>
            <p:nvPr/>
          </p:nvSpPr>
          <p:spPr>
            <a:xfrm>
              <a:off x="236734" y="5540911"/>
              <a:ext cx="3168352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900" i="1" dirty="0"/>
                <a:t>*The information on planned developments in this overview is a </a:t>
              </a:r>
            </a:p>
            <a:p>
              <a:r>
                <a:rPr lang="en-GB" sz="900" i="1" dirty="0"/>
                <a:t>non-binding estimation only and it may be changed at any time. </a:t>
              </a:r>
            </a:p>
          </p:txBody>
        </p:sp>
      </p:grpSp>
      <p:sp>
        <p:nvSpPr>
          <p:cNvPr id="1591" name="Datumsplatzhalter 3">
            <a:extLst>
              <a:ext uri="{FF2B5EF4-FFF2-40B4-BE49-F238E27FC236}">
                <a16:creationId xmlns:a16="http://schemas.microsoft.com/office/drawing/2014/main" id="{8693A05D-9772-694A-8EAA-B2E739D7BBA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41710" y="6441924"/>
            <a:ext cx="1466850" cy="165590"/>
          </a:xfrm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21282C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June 18, 2019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21282C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2" name="Fußzeilenplatzhalter 4">
            <a:extLst>
              <a:ext uri="{FF2B5EF4-FFF2-40B4-BE49-F238E27FC236}">
                <a16:creationId xmlns:a16="http://schemas.microsoft.com/office/drawing/2014/main" id="{182248C3-F710-0B46-BDF3-4989997916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34963" y="6341070"/>
            <a:ext cx="1872605" cy="143305"/>
          </a:xfrm>
        </p:spPr>
        <p:txBody>
          <a:bodyPr/>
          <a:lstStyle/>
          <a:p>
            <a:pPr marL="7701" marR="0" lvl="0" indent="0" algn="l" defTabSz="457200" rtl="0" eaLnBrk="1" fontAlgn="auto" latinLnBrk="0" hangingPunct="1">
              <a:lnSpc>
                <a:spcPts val="976"/>
              </a:lnSpc>
              <a:spcBef>
                <a:spcPts val="81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21282C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SD-WAN as a Service @ ngena</a:t>
            </a:r>
            <a:endParaRPr kumimoji="0" lang="en-US" sz="900" b="1" i="0" u="none" strike="noStrike" kern="1200" cap="none" spc="0" normalizeH="0" baseline="0" noProof="0" dirty="0">
              <a:ln>
                <a:noFill/>
              </a:ln>
              <a:solidFill>
                <a:srgbClr val="21282C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530" name="Line 8">
            <a:extLst>
              <a:ext uri="{FF2B5EF4-FFF2-40B4-BE49-F238E27FC236}">
                <a16:creationId xmlns:a16="http://schemas.microsoft.com/office/drawing/2014/main" id="{0990C04B-94C6-5447-AC07-E4287B72F13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96906" y="2438091"/>
            <a:ext cx="2754782" cy="762339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1" name="Oval 60">
            <a:extLst>
              <a:ext uri="{FF2B5EF4-FFF2-40B4-BE49-F238E27FC236}">
                <a16:creationId xmlns:a16="http://schemas.microsoft.com/office/drawing/2014/main" id="{56F28027-71A1-49AB-8F3C-7E553ECD5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704" y="3595138"/>
            <a:ext cx="108000" cy="108000"/>
          </a:xfrm>
          <a:prstGeom prst="ellipse">
            <a:avLst/>
          </a:prstGeom>
          <a:solidFill>
            <a:srgbClr val="BC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7" name="Line 8">
            <a:extLst>
              <a:ext uri="{FF2B5EF4-FFF2-40B4-BE49-F238E27FC236}">
                <a16:creationId xmlns:a16="http://schemas.microsoft.com/office/drawing/2014/main" id="{BDF55650-8584-0E44-A4AB-D1CCD332B3A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7683" y="3560310"/>
            <a:ext cx="207489" cy="755632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9" name="Oval 68">
            <a:extLst>
              <a:ext uri="{FF2B5EF4-FFF2-40B4-BE49-F238E27FC236}">
                <a16:creationId xmlns:a16="http://schemas.microsoft.com/office/drawing/2014/main" id="{1EC88A86-C18A-4DEA-839D-A8BD0F309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1829" y="3503402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0" name="Oval 52">
            <a:extLst>
              <a:ext uri="{FF2B5EF4-FFF2-40B4-BE49-F238E27FC236}">
                <a16:creationId xmlns:a16="http://schemas.microsoft.com/office/drawing/2014/main" id="{89335AA4-4A09-9348-BCD5-19731EF74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9203" y="4261096"/>
            <a:ext cx="108000" cy="108000"/>
          </a:xfrm>
          <a:prstGeom prst="ellipse">
            <a:avLst/>
          </a:prstGeom>
          <a:solidFill>
            <a:srgbClr val="BCCF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8" name="TextBox 232">
            <a:extLst>
              <a:ext uri="{FF2B5EF4-FFF2-40B4-BE49-F238E27FC236}">
                <a16:creationId xmlns:a16="http://schemas.microsoft.com/office/drawing/2014/main" id="{B66AC003-84AC-854D-B920-5DAA3848AA45}"/>
              </a:ext>
            </a:extLst>
          </p:cNvPr>
          <p:cNvSpPr txBox="1"/>
          <p:nvPr/>
        </p:nvSpPr>
        <p:spPr>
          <a:xfrm>
            <a:off x="3419133" y="4100620"/>
            <a:ext cx="56297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000" b="1"/>
            </a:lvl1pPr>
          </a:lstStyle>
          <a:p>
            <a:r>
              <a:rPr lang="en-US"/>
              <a:t>Bogotá</a:t>
            </a:r>
            <a:endParaRPr lang="en-US" dirty="0"/>
          </a:p>
        </p:txBody>
      </p:sp>
      <p:sp>
        <p:nvSpPr>
          <p:cNvPr id="1590" name="Line 8">
            <a:extLst>
              <a:ext uri="{FF2B5EF4-FFF2-40B4-BE49-F238E27FC236}">
                <a16:creationId xmlns:a16="http://schemas.microsoft.com/office/drawing/2014/main" id="{E2628036-CECE-6647-B73D-50E6BBA8DB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45730" y="2425636"/>
            <a:ext cx="333782" cy="287611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3" name="Oval 52">
            <a:extLst>
              <a:ext uri="{FF2B5EF4-FFF2-40B4-BE49-F238E27FC236}">
                <a16:creationId xmlns:a16="http://schemas.microsoft.com/office/drawing/2014/main" id="{277EBAFD-BA26-4950-B8E8-29C4380B8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695" y="2363729"/>
            <a:ext cx="108000" cy="108000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3" name="Line 8">
            <a:extLst>
              <a:ext uri="{FF2B5EF4-FFF2-40B4-BE49-F238E27FC236}">
                <a16:creationId xmlns:a16="http://schemas.microsoft.com/office/drawing/2014/main" id="{538107A0-1A25-4B45-81CF-D442C74636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68119" y="2706775"/>
            <a:ext cx="587948" cy="110061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4" name="TextBox 232">
            <a:extLst>
              <a:ext uri="{FF2B5EF4-FFF2-40B4-BE49-F238E27FC236}">
                <a16:creationId xmlns:a16="http://schemas.microsoft.com/office/drawing/2014/main" id="{8041F686-9880-BF4D-ADD8-F770FC08CE59}"/>
              </a:ext>
            </a:extLst>
          </p:cNvPr>
          <p:cNvSpPr txBox="1"/>
          <p:nvPr/>
        </p:nvSpPr>
        <p:spPr>
          <a:xfrm>
            <a:off x="6761134" y="2674761"/>
            <a:ext cx="6351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/>
              <a:t>Moscow</a:t>
            </a:r>
            <a:endParaRPr lang="en-US" sz="1000" dirty="0"/>
          </a:p>
        </p:txBody>
      </p:sp>
      <p:sp>
        <p:nvSpPr>
          <p:cNvPr id="1574" name="Oval 52">
            <a:extLst>
              <a:ext uri="{FF2B5EF4-FFF2-40B4-BE49-F238E27FC236}">
                <a16:creationId xmlns:a16="http://schemas.microsoft.com/office/drawing/2014/main" id="{3BEAFCBD-1102-4343-B0F6-4B2F21F7D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2881" y="2657612"/>
            <a:ext cx="108000" cy="1080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5" name="Line 8">
            <a:extLst>
              <a:ext uri="{FF2B5EF4-FFF2-40B4-BE49-F238E27FC236}">
                <a16:creationId xmlns:a16="http://schemas.microsoft.com/office/drawing/2014/main" id="{9E60E55E-5993-6843-8A40-2218CDB583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73360" y="3197428"/>
            <a:ext cx="167806" cy="173686"/>
          </a:xfrm>
          <a:prstGeom prst="line">
            <a:avLst/>
          </a:prstGeom>
          <a:noFill/>
          <a:ln w="17463" cap="flat">
            <a:solidFill>
              <a:srgbClr val="EC6907"/>
            </a:solidFill>
            <a:prstDash val="solid"/>
            <a:miter lim="800000"/>
            <a:headEnd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19" name="Oval 52">
            <a:extLst>
              <a:ext uri="{FF2B5EF4-FFF2-40B4-BE49-F238E27FC236}">
                <a16:creationId xmlns:a16="http://schemas.microsoft.com/office/drawing/2014/main" id="{D5A2E6ED-DA48-7E4C-8ADB-513271947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9257" y="3318454"/>
            <a:ext cx="108000" cy="1080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6" name="Oval 32">
            <a:extLst>
              <a:ext uri="{FF2B5EF4-FFF2-40B4-BE49-F238E27FC236}">
                <a16:creationId xmlns:a16="http://schemas.microsoft.com/office/drawing/2014/main" id="{A1E36BA4-B564-4434-8BCB-E6F165031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89175" y="3149286"/>
            <a:ext cx="108000" cy="108000"/>
          </a:xfrm>
          <a:prstGeom prst="ellipse">
            <a:avLst/>
          </a:prstGeom>
          <a:solidFill>
            <a:srgbClr val="BCCF0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2" name="TextBox 232">
            <a:extLst>
              <a:ext uri="{FF2B5EF4-FFF2-40B4-BE49-F238E27FC236}">
                <a16:creationId xmlns:a16="http://schemas.microsoft.com/office/drawing/2014/main" id="{8FAC5FD4-9578-464C-8544-F28C9073D51B}"/>
              </a:ext>
            </a:extLst>
          </p:cNvPr>
          <p:cNvSpPr txBox="1"/>
          <p:nvPr/>
        </p:nvSpPr>
        <p:spPr>
          <a:xfrm>
            <a:off x="8427844" y="3166441"/>
            <a:ext cx="67037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/>
              <a:t>Shanghai</a:t>
            </a:r>
            <a:endParaRPr lang="en-US" sz="1000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633CF10-7EDA-8140-9D46-16B06571BE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98370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>
            <a:extLst>
              <a:ext uri="{FF2B5EF4-FFF2-40B4-BE49-F238E27FC236}">
                <a16:creationId xmlns:a16="http://schemas.microsoft.com/office/drawing/2014/main" id="{90D5620E-B3B6-4F17-8245-0731BA86EF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Solution overview</a:t>
            </a:r>
            <a:endParaRPr lang="de-DE" dirty="0"/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CA96AECC-15E2-40D2-AEAE-497878FCE4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34962" y="1372590"/>
            <a:ext cx="5545137" cy="5039640"/>
          </a:xfrm>
        </p:spPr>
        <p:txBody>
          <a:bodyPr>
            <a:normAutofit/>
          </a:bodyPr>
          <a:lstStyle/>
          <a:p>
            <a:pPr marL="0" indent="0">
              <a:spcAft>
                <a:spcPts val="1500"/>
              </a:spcAft>
              <a:buNone/>
            </a:pPr>
            <a:r>
              <a:rPr lang="en-US" b="1" dirty="0"/>
              <a:t>Design principles</a:t>
            </a:r>
          </a:p>
          <a:p>
            <a:pPr marL="342900" indent="-342900">
              <a:spcAft>
                <a:spcPts val="600"/>
              </a:spcAft>
              <a:buFont typeface="Wingdings" pitchFamily="2" charset="2"/>
              <a:buChar char="v"/>
            </a:pPr>
            <a:r>
              <a:rPr lang="en-US" dirty="0"/>
              <a:t>ngena managed SD-WAN as a Service: </a:t>
            </a:r>
            <a:br>
              <a:rPr lang="en-US" dirty="0"/>
            </a:br>
            <a:r>
              <a:rPr lang="en-US" dirty="0"/>
              <a:t>Offering comprehensive hybrid VPN services</a:t>
            </a:r>
          </a:p>
          <a:p>
            <a:pPr lvl="2">
              <a:spcAft>
                <a:spcPts val="600"/>
              </a:spcAft>
            </a:pPr>
            <a:r>
              <a:rPr lang="en-US" dirty="0"/>
              <a:t>Internet connections (IPL)</a:t>
            </a:r>
          </a:p>
          <a:p>
            <a:pPr lvl="2">
              <a:spcAft>
                <a:spcPts val="1500"/>
              </a:spcAft>
            </a:pPr>
            <a:r>
              <a:rPr lang="en-US" dirty="0"/>
              <a:t>Ethernet links (EPL)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dirty="0"/>
              <a:t>All access designs with one portal</a:t>
            </a:r>
            <a:br>
              <a:rPr lang="en-US" dirty="0"/>
            </a:br>
            <a:r>
              <a:rPr lang="en-US" dirty="0"/>
              <a:t>and seamless processes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dirty="0"/>
              <a:t>End-to-end orchestration</a:t>
            </a:r>
            <a:br>
              <a:rPr lang="en-US" dirty="0"/>
            </a:br>
            <a:r>
              <a:rPr lang="en-US" dirty="0"/>
              <a:t>and full automation 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dirty="0"/>
              <a:t>Global private backbone</a:t>
            </a:r>
          </a:p>
          <a:p>
            <a:pPr marL="342900" indent="-342900">
              <a:spcAft>
                <a:spcPts val="1500"/>
              </a:spcAft>
              <a:buFont typeface="Wingdings" pitchFamily="2" charset="2"/>
              <a:buChar char="v"/>
            </a:pPr>
            <a:r>
              <a:rPr lang="en-US" dirty="0"/>
              <a:t>Broad set of additional functions</a:t>
            </a:r>
            <a:br>
              <a:rPr lang="en-US" dirty="0"/>
            </a:br>
            <a:r>
              <a:rPr lang="en-US" dirty="0"/>
              <a:t>and value-added services</a:t>
            </a:r>
            <a:endParaRPr lang="de-DE" dirty="0"/>
          </a:p>
        </p:txBody>
      </p:sp>
      <p:sp>
        <p:nvSpPr>
          <p:cNvPr id="180" name="Freeform 658">
            <a:extLst>
              <a:ext uri="{FF2B5EF4-FFF2-40B4-BE49-F238E27FC236}">
                <a16:creationId xmlns:a16="http://schemas.microsoft.com/office/drawing/2014/main" id="{5C8EB177-B35D-4099-B069-BA21CEE66E0F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5786707"/>
            <a:ext cx="217128" cy="217128"/>
          </a:xfrm>
          <a:custGeom>
            <a:avLst/>
            <a:gdLst>
              <a:gd name="T0" fmla="*/ 28 w 57"/>
              <a:gd name="T1" fmla="*/ 54 h 57"/>
              <a:gd name="T2" fmla="*/ 3 w 57"/>
              <a:gd name="T3" fmla="*/ 28 h 57"/>
              <a:gd name="T4" fmla="*/ 28 w 57"/>
              <a:gd name="T5" fmla="*/ 3 h 57"/>
              <a:gd name="T6" fmla="*/ 54 w 57"/>
              <a:gd name="T7" fmla="*/ 28 h 57"/>
              <a:gd name="T8" fmla="*/ 28 w 57"/>
              <a:gd name="T9" fmla="*/ 54 h 57"/>
              <a:gd name="T10" fmla="*/ 28 w 57"/>
              <a:gd name="T11" fmla="*/ 0 h 57"/>
              <a:gd name="T12" fmla="*/ 0 w 57"/>
              <a:gd name="T13" fmla="*/ 28 h 57"/>
              <a:gd name="T14" fmla="*/ 28 w 57"/>
              <a:gd name="T15" fmla="*/ 57 h 57"/>
              <a:gd name="T16" fmla="*/ 57 w 57"/>
              <a:gd name="T17" fmla="*/ 28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4"/>
                </a:moveTo>
                <a:cubicBezTo>
                  <a:pt x="14" y="54"/>
                  <a:pt x="3" y="42"/>
                  <a:pt x="3" y="28"/>
                </a:cubicBezTo>
                <a:cubicBezTo>
                  <a:pt x="3" y="14"/>
                  <a:pt x="14" y="3"/>
                  <a:pt x="28" y="3"/>
                </a:cubicBezTo>
                <a:cubicBezTo>
                  <a:pt x="42" y="3"/>
                  <a:pt x="54" y="14"/>
                  <a:pt x="54" y="28"/>
                </a:cubicBezTo>
                <a:cubicBezTo>
                  <a:pt x="54" y="42"/>
                  <a:pt x="42" y="54"/>
                  <a:pt x="28" y="54"/>
                </a:cubicBezTo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8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83" name="Freeform 661">
            <a:extLst>
              <a:ext uri="{FF2B5EF4-FFF2-40B4-BE49-F238E27FC236}">
                <a16:creationId xmlns:a16="http://schemas.microsoft.com/office/drawing/2014/main" id="{117E043F-4A27-4A00-A195-F25FE13FC799}"/>
              </a:ext>
            </a:extLst>
          </p:cNvPr>
          <p:cNvSpPr>
            <a:spLocks/>
          </p:cNvSpPr>
          <p:nvPr/>
        </p:nvSpPr>
        <p:spPr bwMode="auto">
          <a:xfrm>
            <a:off x="9285596" y="5908461"/>
            <a:ext cx="58848" cy="75082"/>
          </a:xfrm>
          <a:custGeom>
            <a:avLst/>
            <a:gdLst>
              <a:gd name="T0" fmla="*/ 8 w 15"/>
              <a:gd name="T1" fmla="*/ 0 h 20"/>
              <a:gd name="T2" fmla="*/ 7 w 15"/>
              <a:gd name="T3" fmla="*/ 0 h 20"/>
              <a:gd name="T4" fmla="*/ 1 w 15"/>
              <a:gd name="T5" fmla="*/ 8 h 20"/>
              <a:gd name="T6" fmla="*/ 1 w 15"/>
              <a:gd name="T7" fmla="*/ 9 h 20"/>
              <a:gd name="T8" fmla="*/ 4 w 15"/>
              <a:gd name="T9" fmla="*/ 9 h 20"/>
              <a:gd name="T10" fmla="*/ 4 w 15"/>
              <a:gd name="T11" fmla="*/ 19 h 20"/>
              <a:gd name="T12" fmla="*/ 5 w 15"/>
              <a:gd name="T13" fmla="*/ 20 h 20"/>
              <a:gd name="T14" fmla="*/ 10 w 15"/>
              <a:gd name="T15" fmla="*/ 20 h 20"/>
              <a:gd name="T16" fmla="*/ 10 w 15"/>
              <a:gd name="T17" fmla="*/ 19 h 20"/>
              <a:gd name="T18" fmla="*/ 10 w 15"/>
              <a:gd name="T19" fmla="*/ 9 h 20"/>
              <a:gd name="T20" fmla="*/ 14 w 15"/>
              <a:gd name="T21" fmla="*/ 9 h 20"/>
              <a:gd name="T22" fmla="*/ 14 w 15"/>
              <a:gd name="T23" fmla="*/ 8 h 20"/>
              <a:gd name="T24" fmla="*/ 8 w 15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20"/>
                  <a:pt x="5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0" y="9"/>
                  <a:pt x="10" y="9"/>
                  <a:pt x="1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4" y="8"/>
                  <a:pt x="14" y="8"/>
                </a:cubicBezTo>
                <a:cubicBezTo>
                  <a:pt x="14" y="8"/>
                  <a:pt x="9" y="1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85" name="Freeform 663">
            <a:extLst>
              <a:ext uri="{FF2B5EF4-FFF2-40B4-BE49-F238E27FC236}">
                <a16:creationId xmlns:a16="http://schemas.microsoft.com/office/drawing/2014/main" id="{02BED223-A417-4DB5-994C-FC1788D28B11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5786707"/>
            <a:ext cx="217128" cy="217128"/>
          </a:xfrm>
          <a:custGeom>
            <a:avLst/>
            <a:gdLst>
              <a:gd name="T0" fmla="*/ 28 w 57"/>
              <a:gd name="T1" fmla="*/ 54 h 57"/>
              <a:gd name="T2" fmla="*/ 3 w 57"/>
              <a:gd name="T3" fmla="*/ 28 h 57"/>
              <a:gd name="T4" fmla="*/ 28 w 57"/>
              <a:gd name="T5" fmla="*/ 3 h 57"/>
              <a:gd name="T6" fmla="*/ 54 w 57"/>
              <a:gd name="T7" fmla="*/ 28 h 57"/>
              <a:gd name="T8" fmla="*/ 28 w 57"/>
              <a:gd name="T9" fmla="*/ 54 h 57"/>
              <a:gd name="T10" fmla="*/ 28 w 57"/>
              <a:gd name="T11" fmla="*/ 0 h 57"/>
              <a:gd name="T12" fmla="*/ 0 w 57"/>
              <a:gd name="T13" fmla="*/ 28 h 57"/>
              <a:gd name="T14" fmla="*/ 28 w 57"/>
              <a:gd name="T15" fmla="*/ 57 h 57"/>
              <a:gd name="T16" fmla="*/ 57 w 57"/>
              <a:gd name="T17" fmla="*/ 28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4"/>
                </a:moveTo>
                <a:cubicBezTo>
                  <a:pt x="14" y="54"/>
                  <a:pt x="3" y="42"/>
                  <a:pt x="3" y="28"/>
                </a:cubicBezTo>
                <a:cubicBezTo>
                  <a:pt x="3" y="14"/>
                  <a:pt x="14" y="3"/>
                  <a:pt x="28" y="3"/>
                </a:cubicBezTo>
                <a:cubicBezTo>
                  <a:pt x="42" y="3"/>
                  <a:pt x="54" y="14"/>
                  <a:pt x="54" y="28"/>
                </a:cubicBezTo>
                <a:cubicBezTo>
                  <a:pt x="54" y="42"/>
                  <a:pt x="42" y="54"/>
                  <a:pt x="28" y="54"/>
                </a:cubicBezTo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8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88" name="Freeform 666">
            <a:extLst>
              <a:ext uri="{FF2B5EF4-FFF2-40B4-BE49-F238E27FC236}">
                <a16:creationId xmlns:a16="http://schemas.microsoft.com/office/drawing/2014/main" id="{04904503-649A-4634-BA56-53A5CB2DEBEA}"/>
              </a:ext>
            </a:extLst>
          </p:cNvPr>
          <p:cNvSpPr>
            <a:spLocks/>
          </p:cNvSpPr>
          <p:nvPr/>
        </p:nvSpPr>
        <p:spPr bwMode="auto">
          <a:xfrm>
            <a:off x="9285596" y="5908461"/>
            <a:ext cx="58848" cy="75082"/>
          </a:xfrm>
          <a:custGeom>
            <a:avLst/>
            <a:gdLst>
              <a:gd name="T0" fmla="*/ 8 w 15"/>
              <a:gd name="T1" fmla="*/ 0 h 20"/>
              <a:gd name="T2" fmla="*/ 7 w 15"/>
              <a:gd name="T3" fmla="*/ 0 h 20"/>
              <a:gd name="T4" fmla="*/ 1 w 15"/>
              <a:gd name="T5" fmla="*/ 8 h 20"/>
              <a:gd name="T6" fmla="*/ 1 w 15"/>
              <a:gd name="T7" fmla="*/ 9 h 20"/>
              <a:gd name="T8" fmla="*/ 4 w 15"/>
              <a:gd name="T9" fmla="*/ 9 h 20"/>
              <a:gd name="T10" fmla="*/ 4 w 15"/>
              <a:gd name="T11" fmla="*/ 19 h 20"/>
              <a:gd name="T12" fmla="*/ 5 w 15"/>
              <a:gd name="T13" fmla="*/ 20 h 20"/>
              <a:gd name="T14" fmla="*/ 10 w 15"/>
              <a:gd name="T15" fmla="*/ 20 h 20"/>
              <a:gd name="T16" fmla="*/ 10 w 15"/>
              <a:gd name="T17" fmla="*/ 19 h 20"/>
              <a:gd name="T18" fmla="*/ 10 w 15"/>
              <a:gd name="T19" fmla="*/ 9 h 20"/>
              <a:gd name="T20" fmla="*/ 14 w 15"/>
              <a:gd name="T21" fmla="*/ 9 h 20"/>
              <a:gd name="T22" fmla="*/ 14 w 15"/>
              <a:gd name="T23" fmla="*/ 8 h 20"/>
              <a:gd name="T24" fmla="*/ 8 w 15"/>
              <a:gd name="T2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20"/>
                  <a:pt x="5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0" y="9"/>
                  <a:pt x="10" y="9"/>
                  <a:pt x="1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4" y="8"/>
                  <a:pt x="14" y="8"/>
                </a:cubicBezTo>
                <a:cubicBezTo>
                  <a:pt x="14" y="8"/>
                  <a:pt x="9" y="1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11" name="Group 474">
            <a:extLst>
              <a:ext uri="{FF2B5EF4-FFF2-40B4-BE49-F238E27FC236}">
                <a16:creationId xmlns:a16="http://schemas.microsoft.com/office/drawing/2014/main" id="{48664E0D-7005-454B-BAD7-E1444BED6B9C}"/>
              </a:ext>
            </a:extLst>
          </p:cNvPr>
          <p:cNvGrpSpPr>
            <a:grpSpLocks/>
          </p:cNvGrpSpPr>
          <p:nvPr/>
        </p:nvGrpSpPr>
        <p:grpSpPr bwMode="auto">
          <a:xfrm>
            <a:off x="6306675" y="1718379"/>
            <a:ext cx="5549965" cy="3295482"/>
            <a:chOff x="224" y="1127"/>
            <a:chExt cx="2735" cy="1624"/>
          </a:xfrm>
        </p:grpSpPr>
        <p:sp>
          <p:nvSpPr>
            <p:cNvPr id="234" name="Freeform 274">
              <a:extLst>
                <a:ext uri="{FF2B5EF4-FFF2-40B4-BE49-F238E27FC236}">
                  <a16:creationId xmlns:a16="http://schemas.microsoft.com/office/drawing/2014/main" id="{81A10DC4-E748-4637-89F8-F492E34590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7" y="2289"/>
              <a:ext cx="343" cy="368"/>
            </a:xfrm>
            <a:custGeom>
              <a:avLst/>
              <a:gdLst>
                <a:gd name="T0" fmla="*/ 15 w 182"/>
                <a:gd name="T1" fmla="*/ 129 h 196"/>
                <a:gd name="T2" fmla="*/ 31 w 182"/>
                <a:gd name="T3" fmla="*/ 123 h 196"/>
                <a:gd name="T4" fmla="*/ 45 w 182"/>
                <a:gd name="T5" fmla="*/ 118 h 196"/>
                <a:gd name="T6" fmla="*/ 74 w 182"/>
                <a:gd name="T7" fmla="*/ 112 h 196"/>
                <a:gd name="T8" fmla="*/ 89 w 182"/>
                <a:gd name="T9" fmla="*/ 119 h 196"/>
                <a:gd name="T10" fmla="*/ 94 w 182"/>
                <a:gd name="T11" fmla="*/ 133 h 196"/>
                <a:gd name="T12" fmla="*/ 105 w 182"/>
                <a:gd name="T13" fmla="*/ 119 h 196"/>
                <a:gd name="T14" fmla="*/ 101 w 182"/>
                <a:gd name="T15" fmla="*/ 135 h 196"/>
                <a:gd name="T16" fmla="*/ 108 w 182"/>
                <a:gd name="T17" fmla="*/ 137 h 196"/>
                <a:gd name="T18" fmla="*/ 114 w 182"/>
                <a:gd name="T19" fmla="*/ 157 h 196"/>
                <a:gd name="T20" fmla="*/ 126 w 182"/>
                <a:gd name="T21" fmla="*/ 157 h 196"/>
                <a:gd name="T22" fmla="*/ 133 w 182"/>
                <a:gd name="T23" fmla="*/ 164 h 196"/>
                <a:gd name="T24" fmla="*/ 146 w 182"/>
                <a:gd name="T25" fmla="*/ 156 h 196"/>
                <a:gd name="T26" fmla="*/ 161 w 182"/>
                <a:gd name="T27" fmla="*/ 133 h 196"/>
                <a:gd name="T28" fmla="*/ 172 w 182"/>
                <a:gd name="T29" fmla="*/ 118 h 196"/>
                <a:gd name="T30" fmla="*/ 179 w 182"/>
                <a:gd name="T31" fmla="*/ 92 h 196"/>
                <a:gd name="T32" fmla="*/ 177 w 182"/>
                <a:gd name="T33" fmla="*/ 74 h 196"/>
                <a:gd name="T34" fmla="*/ 172 w 182"/>
                <a:gd name="T35" fmla="*/ 64 h 196"/>
                <a:gd name="T36" fmla="*/ 165 w 182"/>
                <a:gd name="T37" fmla="*/ 54 h 196"/>
                <a:gd name="T38" fmla="*/ 158 w 182"/>
                <a:gd name="T39" fmla="*/ 47 h 196"/>
                <a:gd name="T40" fmla="*/ 152 w 182"/>
                <a:gd name="T41" fmla="*/ 29 h 196"/>
                <a:gd name="T42" fmla="*/ 145 w 182"/>
                <a:gd name="T43" fmla="*/ 14 h 196"/>
                <a:gd name="T44" fmla="*/ 139 w 182"/>
                <a:gd name="T45" fmla="*/ 8 h 196"/>
                <a:gd name="T46" fmla="*/ 137 w 182"/>
                <a:gd name="T47" fmla="*/ 23 h 196"/>
                <a:gd name="T48" fmla="*/ 124 w 182"/>
                <a:gd name="T49" fmla="*/ 34 h 196"/>
                <a:gd name="T50" fmla="*/ 109 w 182"/>
                <a:gd name="T51" fmla="*/ 24 h 196"/>
                <a:gd name="T52" fmla="*/ 115 w 182"/>
                <a:gd name="T53" fmla="*/ 13 h 196"/>
                <a:gd name="T54" fmla="*/ 110 w 182"/>
                <a:gd name="T55" fmla="*/ 10 h 196"/>
                <a:gd name="T56" fmla="*/ 101 w 182"/>
                <a:gd name="T57" fmla="*/ 8 h 196"/>
                <a:gd name="T58" fmla="*/ 96 w 182"/>
                <a:gd name="T59" fmla="*/ 8 h 196"/>
                <a:gd name="T60" fmla="*/ 86 w 182"/>
                <a:gd name="T61" fmla="*/ 13 h 196"/>
                <a:gd name="T62" fmla="*/ 81 w 182"/>
                <a:gd name="T63" fmla="*/ 22 h 196"/>
                <a:gd name="T64" fmla="*/ 75 w 182"/>
                <a:gd name="T65" fmla="*/ 23 h 196"/>
                <a:gd name="T66" fmla="*/ 69 w 182"/>
                <a:gd name="T67" fmla="*/ 18 h 196"/>
                <a:gd name="T68" fmla="*/ 63 w 182"/>
                <a:gd name="T69" fmla="*/ 21 h 196"/>
                <a:gd name="T70" fmla="*/ 58 w 182"/>
                <a:gd name="T71" fmla="*/ 27 h 196"/>
                <a:gd name="T72" fmla="*/ 53 w 182"/>
                <a:gd name="T73" fmla="*/ 32 h 196"/>
                <a:gd name="T74" fmla="*/ 48 w 182"/>
                <a:gd name="T75" fmla="*/ 33 h 196"/>
                <a:gd name="T76" fmla="*/ 33 w 182"/>
                <a:gd name="T77" fmla="*/ 48 h 196"/>
                <a:gd name="T78" fmla="*/ 13 w 182"/>
                <a:gd name="T79" fmla="*/ 55 h 196"/>
                <a:gd name="T80" fmla="*/ 4 w 182"/>
                <a:gd name="T81" fmla="*/ 74 h 196"/>
                <a:gd name="T82" fmla="*/ 2 w 182"/>
                <a:gd name="T83" fmla="*/ 79 h 196"/>
                <a:gd name="T84" fmla="*/ 7 w 182"/>
                <a:gd name="T85" fmla="*/ 113 h 196"/>
                <a:gd name="T86" fmla="*/ 121 w 182"/>
                <a:gd name="T87" fmla="*/ 188 h 196"/>
                <a:gd name="T88" fmla="*/ 124 w 182"/>
                <a:gd name="T89" fmla="*/ 175 h 196"/>
                <a:gd name="T90" fmla="*/ 137 w 182"/>
                <a:gd name="T91" fmla="*/ 176 h 196"/>
                <a:gd name="T92" fmla="*/ 132 w 182"/>
                <a:gd name="T93" fmla="*/ 190 h 196"/>
                <a:gd name="T94" fmla="*/ 126 w 182"/>
                <a:gd name="T95" fmla="*/ 195 h 196"/>
                <a:gd name="T96" fmla="*/ 133 w 182"/>
                <a:gd name="T97" fmla="*/ 190 h 196"/>
                <a:gd name="T98" fmla="*/ 120 w 182"/>
                <a:gd name="T99" fmla="*/ 170 h 196"/>
                <a:gd name="T100" fmla="*/ 124 w 182"/>
                <a:gd name="T101" fmla="*/ 172 h 196"/>
                <a:gd name="T102" fmla="*/ 100 w 182"/>
                <a:gd name="T103" fmla="*/ 138 h 196"/>
                <a:gd name="T104" fmla="*/ 95 w 182"/>
                <a:gd name="T105" fmla="*/ 139 h 196"/>
                <a:gd name="T106" fmla="*/ 62 w 182"/>
                <a:gd name="T107" fmla="*/ 22 h 196"/>
                <a:gd name="T108" fmla="*/ 86 w 182"/>
                <a:gd name="T109" fmla="*/ 8 h 196"/>
                <a:gd name="T110" fmla="*/ 91 w 182"/>
                <a:gd name="T111" fmla="*/ 6 h 196"/>
                <a:gd name="T112" fmla="*/ 108 w 182"/>
                <a:gd name="T113" fmla="*/ 10 h 196"/>
                <a:gd name="T114" fmla="*/ 113 w 182"/>
                <a:gd name="T115" fmla="*/ 7 h 196"/>
                <a:gd name="T116" fmla="*/ 114 w 182"/>
                <a:gd name="T117" fmla="*/ 19 h 196"/>
                <a:gd name="T118" fmla="*/ 124 w 182"/>
                <a:gd name="T119" fmla="*/ 33 h 196"/>
                <a:gd name="T120" fmla="*/ 140 w 182"/>
                <a:gd name="T121" fmla="*/ 0 h 196"/>
                <a:gd name="T122" fmla="*/ 174 w 182"/>
                <a:gd name="T123" fmla="*/ 70 h 196"/>
                <a:gd name="T124" fmla="*/ 181 w 182"/>
                <a:gd name="T125" fmla="*/ 9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196">
                  <a:moveTo>
                    <a:pt x="2" y="124"/>
                  </a:move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2" y="132"/>
                    <a:pt x="92" y="132"/>
                    <a:pt x="92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2"/>
                    <a:pt x="94" y="132"/>
                    <a:pt x="94" y="132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102" y="123"/>
                    <a:pt x="102" y="123"/>
                    <a:pt x="102" y="123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4" y="138"/>
                    <a:pt x="104" y="138"/>
                    <a:pt x="104" y="138"/>
                  </a:cubicBezTo>
                  <a:cubicBezTo>
                    <a:pt x="105" y="138"/>
                    <a:pt x="105" y="138"/>
                    <a:pt x="105" y="138"/>
                  </a:cubicBezTo>
                  <a:cubicBezTo>
                    <a:pt x="105" y="138"/>
                    <a:pt x="105" y="138"/>
                    <a:pt x="105" y="138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7" y="138"/>
                    <a:pt x="107" y="138"/>
                    <a:pt x="107" y="138"/>
                  </a:cubicBezTo>
                  <a:cubicBezTo>
                    <a:pt x="107" y="138"/>
                    <a:pt x="107" y="138"/>
                    <a:pt x="107" y="138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3" y="157"/>
                    <a:pt x="113" y="157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9" y="159"/>
                    <a:pt x="119" y="159"/>
                    <a:pt x="119" y="159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8" y="155"/>
                    <a:pt x="128" y="155"/>
                    <a:pt x="128" y="155"/>
                  </a:cubicBezTo>
                  <a:cubicBezTo>
                    <a:pt x="130" y="156"/>
                    <a:pt x="130" y="156"/>
                    <a:pt x="130" y="156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1" y="159"/>
                    <a:pt x="131" y="159"/>
                  </a:cubicBezTo>
                  <a:cubicBezTo>
                    <a:pt x="130" y="159"/>
                    <a:pt x="130" y="159"/>
                    <a:pt x="130" y="159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1" y="163"/>
                    <a:pt x="131" y="163"/>
                    <a:pt x="131" y="163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9" y="159"/>
                    <a:pt x="139" y="159"/>
                    <a:pt x="139" y="159"/>
                  </a:cubicBezTo>
                  <a:cubicBezTo>
                    <a:pt x="141" y="157"/>
                    <a:pt x="141" y="157"/>
                    <a:pt x="141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39" y="158"/>
                    <a:pt x="139" y="158"/>
                    <a:pt x="139" y="158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1" y="157"/>
                    <a:pt x="141" y="157"/>
                    <a:pt x="141" y="157"/>
                  </a:cubicBezTo>
                  <a:cubicBezTo>
                    <a:pt x="143" y="157"/>
                    <a:pt x="143" y="157"/>
                    <a:pt x="143" y="157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3"/>
                    <a:pt x="152" y="153"/>
                    <a:pt x="152" y="153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4" y="146"/>
                    <a:pt x="154" y="146"/>
                    <a:pt x="154" y="146"/>
                  </a:cubicBezTo>
                  <a:cubicBezTo>
                    <a:pt x="154" y="145"/>
                    <a:pt x="154" y="145"/>
                    <a:pt x="154" y="145"/>
                  </a:cubicBezTo>
                  <a:cubicBezTo>
                    <a:pt x="155" y="143"/>
                    <a:pt x="155" y="143"/>
                    <a:pt x="155" y="143"/>
                  </a:cubicBezTo>
                  <a:cubicBezTo>
                    <a:pt x="155" y="143"/>
                    <a:pt x="155" y="143"/>
                    <a:pt x="155" y="143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9" y="136"/>
                    <a:pt x="159" y="136"/>
                    <a:pt x="159" y="136"/>
                  </a:cubicBezTo>
                  <a:cubicBezTo>
                    <a:pt x="160" y="135"/>
                    <a:pt x="160" y="135"/>
                    <a:pt x="160" y="135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2" y="132"/>
                    <a:pt x="162" y="132"/>
                    <a:pt x="162" y="132"/>
                  </a:cubicBezTo>
                  <a:cubicBezTo>
                    <a:pt x="162" y="131"/>
                    <a:pt x="162" y="131"/>
                    <a:pt x="162" y="131"/>
                  </a:cubicBezTo>
                  <a:cubicBezTo>
                    <a:pt x="163" y="131"/>
                    <a:pt x="163" y="131"/>
                    <a:pt x="163" y="131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3" y="128"/>
                    <a:pt x="163" y="128"/>
                    <a:pt x="163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6" y="126"/>
                    <a:pt x="166" y="126"/>
                    <a:pt x="166" y="126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67" y="123"/>
                    <a:pt x="167" y="123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71" y="122"/>
                    <a:pt x="171" y="122"/>
                    <a:pt x="171" y="122"/>
                  </a:cubicBezTo>
                  <a:cubicBezTo>
                    <a:pt x="171" y="121"/>
                    <a:pt x="171" y="121"/>
                    <a:pt x="171" y="121"/>
                  </a:cubicBezTo>
                  <a:cubicBezTo>
                    <a:pt x="171" y="120"/>
                    <a:pt x="171" y="120"/>
                    <a:pt x="171" y="120"/>
                  </a:cubicBezTo>
                  <a:cubicBezTo>
                    <a:pt x="171" y="119"/>
                    <a:pt x="171" y="119"/>
                    <a:pt x="171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80" y="98"/>
                    <a:pt x="180" y="98"/>
                    <a:pt x="180" y="98"/>
                  </a:cubicBezTo>
                  <a:cubicBezTo>
                    <a:pt x="181" y="97"/>
                    <a:pt x="181" y="97"/>
                    <a:pt x="181" y="97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9" y="91"/>
                    <a:pt x="179" y="91"/>
                    <a:pt x="179" y="91"/>
                  </a:cubicBezTo>
                  <a:cubicBezTo>
                    <a:pt x="179" y="91"/>
                    <a:pt x="179" y="91"/>
                    <a:pt x="179" y="91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79" y="79"/>
                    <a:pt x="179" y="79"/>
                    <a:pt x="179" y="79"/>
                  </a:cubicBezTo>
                  <a:cubicBezTo>
                    <a:pt x="179" y="78"/>
                    <a:pt x="179" y="78"/>
                    <a:pt x="179" y="78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78" y="76"/>
                    <a:pt x="178" y="76"/>
                    <a:pt x="178" y="76"/>
                  </a:cubicBezTo>
                  <a:cubicBezTo>
                    <a:pt x="177" y="75"/>
                    <a:pt x="177" y="75"/>
                    <a:pt x="177" y="75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1"/>
                    <a:pt x="174" y="71"/>
                    <a:pt x="174" y="71"/>
                  </a:cubicBezTo>
                  <a:cubicBezTo>
                    <a:pt x="174" y="71"/>
                    <a:pt x="174" y="71"/>
                    <a:pt x="174" y="71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9" y="64"/>
                    <a:pt x="169" y="64"/>
                    <a:pt x="169" y="64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2" y="121"/>
                    <a:pt x="2" y="121"/>
                    <a:pt x="2" y="121"/>
                  </a:cubicBezTo>
                  <a:lnTo>
                    <a:pt x="2" y="124"/>
                  </a:lnTo>
                  <a:close/>
                  <a:moveTo>
                    <a:pt x="122" y="195"/>
                  </a:move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3"/>
                    <a:pt x="122" y="193"/>
                  </a:cubicBezTo>
                  <a:cubicBezTo>
                    <a:pt x="122" y="193"/>
                    <a:pt x="122" y="193"/>
                    <a:pt x="122" y="193"/>
                  </a:cubicBezTo>
                  <a:cubicBezTo>
                    <a:pt x="121" y="192"/>
                    <a:pt x="121" y="192"/>
                    <a:pt x="121" y="192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1" y="191"/>
                    <a:pt x="121" y="191"/>
                    <a:pt x="121" y="191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6"/>
                    <a:pt x="121" y="186"/>
                    <a:pt x="121" y="186"/>
                  </a:cubicBezTo>
                  <a:cubicBezTo>
                    <a:pt x="121" y="185"/>
                    <a:pt x="121" y="185"/>
                    <a:pt x="121" y="185"/>
                  </a:cubicBezTo>
                  <a:cubicBezTo>
                    <a:pt x="122" y="186"/>
                    <a:pt x="122" y="186"/>
                    <a:pt x="122" y="186"/>
                  </a:cubicBezTo>
                  <a:cubicBezTo>
                    <a:pt x="123" y="186"/>
                    <a:pt x="123" y="186"/>
                    <a:pt x="123" y="186"/>
                  </a:cubicBezTo>
                  <a:cubicBezTo>
                    <a:pt x="122" y="185"/>
                    <a:pt x="122" y="185"/>
                    <a:pt x="122" y="185"/>
                  </a:cubicBezTo>
                  <a:cubicBezTo>
                    <a:pt x="122" y="185"/>
                    <a:pt x="122" y="185"/>
                    <a:pt x="122" y="185"/>
                  </a:cubicBezTo>
                  <a:cubicBezTo>
                    <a:pt x="121" y="184"/>
                    <a:pt x="121" y="184"/>
                    <a:pt x="121" y="184"/>
                  </a:cubicBezTo>
                  <a:cubicBezTo>
                    <a:pt x="122" y="183"/>
                    <a:pt x="122" y="183"/>
                    <a:pt x="122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77"/>
                    <a:pt x="121" y="177"/>
                    <a:pt x="121" y="177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5"/>
                    <a:pt x="123" y="175"/>
                    <a:pt x="123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5" y="175"/>
                    <a:pt x="125" y="175"/>
                    <a:pt x="125" y="175"/>
                  </a:cubicBezTo>
                  <a:cubicBezTo>
                    <a:pt x="125" y="176"/>
                    <a:pt x="125" y="176"/>
                    <a:pt x="125" y="176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28" y="179"/>
                    <a:pt x="128" y="179"/>
                    <a:pt x="128" y="179"/>
                  </a:cubicBezTo>
                  <a:cubicBezTo>
                    <a:pt x="129" y="178"/>
                    <a:pt x="129" y="178"/>
                    <a:pt x="129" y="178"/>
                  </a:cubicBezTo>
                  <a:cubicBezTo>
                    <a:pt x="130" y="178"/>
                    <a:pt x="130" y="178"/>
                    <a:pt x="130" y="178"/>
                  </a:cubicBezTo>
                  <a:cubicBezTo>
                    <a:pt x="131" y="179"/>
                    <a:pt x="131" y="179"/>
                    <a:pt x="131" y="179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4" y="178"/>
                    <a:pt x="134" y="178"/>
                    <a:pt x="134" y="178"/>
                  </a:cubicBezTo>
                  <a:cubicBezTo>
                    <a:pt x="134" y="177"/>
                    <a:pt x="134" y="177"/>
                    <a:pt x="134" y="177"/>
                  </a:cubicBezTo>
                  <a:cubicBezTo>
                    <a:pt x="135" y="177"/>
                    <a:pt x="135" y="177"/>
                    <a:pt x="135" y="177"/>
                  </a:cubicBezTo>
                  <a:cubicBezTo>
                    <a:pt x="135" y="177"/>
                    <a:pt x="135" y="177"/>
                    <a:pt x="135" y="177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7" y="178"/>
                    <a:pt x="137" y="178"/>
                    <a:pt x="137" y="178"/>
                  </a:cubicBezTo>
                  <a:cubicBezTo>
                    <a:pt x="137" y="180"/>
                    <a:pt x="137" y="180"/>
                    <a:pt x="137" y="180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3"/>
                    <a:pt x="136" y="183"/>
                    <a:pt x="136" y="183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136" y="185"/>
                    <a:pt x="136" y="185"/>
                    <a:pt x="136" y="185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3" y="188"/>
                    <a:pt x="133" y="188"/>
                    <a:pt x="133" y="188"/>
                  </a:cubicBezTo>
                  <a:cubicBezTo>
                    <a:pt x="133" y="189"/>
                    <a:pt x="133" y="189"/>
                    <a:pt x="133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3"/>
                    <a:pt x="131" y="193"/>
                    <a:pt x="131" y="193"/>
                  </a:cubicBezTo>
                  <a:cubicBezTo>
                    <a:pt x="131" y="193"/>
                    <a:pt x="131" y="193"/>
                    <a:pt x="131" y="193"/>
                  </a:cubicBezTo>
                  <a:cubicBezTo>
                    <a:pt x="130" y="193"/>
                    <a:pt x="130" y="193"/>
                    <a:pt x="130" y="193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9" y="191"/>
                    <a:pt x="129" y="191"/>
                    <a:pt x="129" y="191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6" y="196"/>
                    <a:pt x="126" y="196"/>
                    <a:pt x="126" y="196"/>
                  </a:cubicBezTo>
                  <a:cubicBezTo>
                    <a:pt x="125" y="196"/>
                    <a:pt x="125" y="196"/>
                    <a:pt x="125" y="196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4" y="194"/>
                    <a:pt x="124" y="194"/>
                    <a:pt x="124" y="194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2" y="195"/>
                    <a:pt x="122" y="195"/>
                    <a:pt x="122" y="195"/>
                  </a:cubicBezTo>
                  <a:moveTo>
                    <a:pt x="128" y="195"/>
                  </a:moveTo>
                  <a:cubicBezTo>
                    <a:pt x="127" y="195"/>
                    <a:pt x="127" y="195"/>
                    <a:pt x="127" y="195"/>
                  </a:cubicBezTo>
                  <a:cubicBezTo>
                    <a:pt x="128" y="194"/>
                    <a:pt x="128" y="194"/>
                    <a:pt x="128" y="194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8" y="194"/>
                    <a:pt x="128" y="194"/>
                    <a:pt x="128" y="194"/>
                  </a:cubicBezTo>
                  <a:lnTo>
                    <a:pt x="128" y="195"/>
                  </a:lnTo>
                  <a:close/>
                  <a:moveTo>
                    <a:pt x="133" y="190"/>
                  </a:moveTo>
                  <a:cubicBezTo>
                    <a:pt x="133" y="189"/>
                    <a:pt x="133" y="189"/>
                    <a:pt x="133" y="189"/>
                  </a:cubicBezTo>
                  <a:cubicBezTo>
                    <a:pt x="133" y="190"/>
                    <a:pt x="133" y="190"/>
                    <a:pt x="133" y="190"/>
                  </a:cubicBezTo>
                  <a:close/>
                  <a:moveTo>
                    <a:pt x="138" y="175"/>
                  </a:moveTo>
                  <a:cubicBezTo>
                    <a:pt x="137" y="175"/>
                    <a:pt x="137" y="175"/>
                    <a:pt x="137" y="175"/>
                  </a:cubicBezTo>
                  <a:cubicBezTo>
                    <a:pt x="138" y="175"/>
                    <a:pt x="138" y="175"/>
                    <a:pt x="138" y="175"/>
                  </a:cubicBezTo>
                  <a:close/>
                  <a:moveTo>
                    <a:pt x="137" y="173"/>
                  </a:moveTo>
                  <a:cubicBezTo>
                    <a:pt x="137" y="174"/>
                    <a:pt x="137" y="174"/>
                    <a:pt x="137" y="174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3"/>
                    <a:pt x="137" y="173"/>
                    <a:pt x="137" y="173"/>
                  </a:cubicBezTo>
                  <a:close/>
                  <a:moveTo>
                    <a:pt x="138" y="172"/>
                  </a:moveTo>
                  <a:cubicBezTo>
                    <a:pt x="139" y="171"/>
                    <a:pt x="139" y="171"/>
                    <a:pt x="139" y="171"/>
                  </a:cubicBezTo>
                  <a:cubicBezTo>
                    <a:pt x="139" y="171"/>
                    <a:pt x="139" y="171"/>
                    <a:pt x="139" y="171"/>
                  </a:cubicBezTo>
                  <a:cubicBezTo>
                    <a:pt x="138" y="169"/>
                    <a:pt x="138" y="169"/>
                    <a:pt x="138" y="169"/>
                  </a:cubicBezTo>
                  <a:cubicBezTo>
                    <a:pt x="137" y="169"/>
                    <a:pt x="137" y="169"/>
                    <a:pt x="137" y="169"/>
                  </a:cubicBezTo>
                  <a:cubicBezTo>
                    <a:pt x="138" y="170"/>
                    <a:pt x="138" y="170"/>
                    <a:pt x="138" y="170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8" y="172"/>
                    <a:pt x="138" y="172"/>
                    <a:pt x="138" y="172"/>
                  </a:cubicBezTo>
                  <a:close/>
                  <a:moveTo>
                    <a:pt x="120" y="170"/>
                  </a:moveTo>
                  <a:cubicBezTo>
                    <a:pt x="120" y="169"/>
                    <a:pt x="120" y="169"/>
                    <a:pt x="120" y="169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22" y="166"/>
                    <a:pt x="122" y="166"/>
                    <a:pt x="122" y="166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70"/>
                    <a:pt x="121" y="170"/>
                    <a:pt x="121" y="170"/>
                  </a:cubicBezTo>
                  <a:lnTo>
                    <a:pt x="120" y="170"/>
                  </a:lnTo>
                  <a:close/>
                  <a:moveTo>
                    <a:pt x="123" y="173"/>
                  </a:moveTo>
                  <a:cubicBezTo>
                    <a:pt x="122" y="173"/>
                    <a:pt x="122" y="173"/>
                    <a:pt x="122" y="173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3"/>
                    <a:pt x="123" y="173"/>
                    <a:pt x="123" y="173"/>
                  </a:cubicBezTo>
                  <a:close/>
                  <a:moveTo>
                    <a:pt x="124" y="172"/>
                  </a:moveTo>
                  <a:cubicBezTo>
                    <a:pt x="124" y="173"/>
                    <a:pt x="124" y="173"/>
                    <a:pt x="124" y="173"/>
                  </a:cubicBezTo>
                  <a:cubicBezTo>
                    <a:pt x="124" y="173"/>
                    <a:pt x="124" y="173"/>
                    <a:pt x="124" y="173"/>
                  </a:cubicBezTo>
                  <a:cubicBezTo>
                    <a:pt x="124" y="172"/>
                    <a:pt x="124" y="172"/>
                    <a:pt x="124" y="172"/>
                  </a:cubicBezTo>
                  <a:close/>
                  <a:moveTo>
                    <a:pt x="123" y="174"/>
                  </a:moveTo>
                  <a:cubicBezTo>
                    <a:pt x="123" y="175"/>
                    <a:pt x="123" y="175"/>
                    <a:pt x="123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4"/>
                    <a:pt x="124" y="174"/>
                    <a:pt x="124" y="174"/>
                  </a:cubicBezTo>
                  <a:lnTo>
                    <a:pt x="123" y="174"/>
                  </a:lnTo>
                  <a:close/>
                  <a:moveTo>
                    <a:pt x="134" y="162"/>
                  </a:moveTo>
                  <a:cubicBezTo>
                    <a:pt x="134" y="162"/>
                    <a:pt x="134" y="162"/>
                    <a:pt x="134" y="162"/>
                  </a:cubicBezTo>
                  <a:cubicBezTo>
                    <a:pt x="135" y="162"/>
                    <a:pt x="135" y="162"/>
                    <a:pt x="135" y="162"/>
                  </a:cubicBezTo>
                  <a:lnTo>
                    <a:pt x="134" y="162"/>
                  </a:lnTo>
                  <a:close/>
                  <a:moveTo>
                    <a:pt x="129" y="159"/>
                  </a:moveTo>
                  <a:cubicBezTo>
                    <a:pt x="130" y="159"/>
                    <a:pt x="130" y="159"/>
                    <a:pt x="130" y="159"/>
                  </a:cubicBezTo>
                  <a:cubicBezTo>
                    <a:pt x="130" y="159"/>
                    <a:pt x="130" y="159"/>
                    <a:pt x="130" y="159"/>
                  </a:cubicBezTo>
                  <a:cubicBezTo>
                    <a:pt x="130" y="159"/>
                    <a:pt x="130" y="159"/>
                    <a:pt x="130" y="159"/>
                  </a:cubicBezTo>
                  <a:lnTo>
                    <a:pt x="129" y="159"/>
                  </a:lnTo>
                  <a:close/>
                  <a:moveTo>
                    <a:pt x="100" y="138"/>
                  </a:move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0" y="140"/>
                    <a:pt x="100" y="140"/>
                    <a:pt x="100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9" y="138"/>
                  </a:cubicBezTo>
                  <a:lnTo>
                    <a:pt x="100" y="138"/>
                  </a:lnTo>
                  <a:close/>
                  <a:moveTo>
                    <a:pt x="0" y="79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" y="78"/>
                    <a:pt x="1" y="78"/>
                    <a:pt x="1" y="78"/>
                  </a:cubicBezTo>
                  <a:lnTo>
                    <a:pt x="0" y="79"/>
                  </a:lnTo>
                  <a:close/>
                  <a:moveTo>
                    <a:pt x="1" y="76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6"/>
                    <a:pt x="1" y="76"/>
                  </a:cubicBezTo>
                  <a:moveTo>
                    <a:pt x="14" y="52"/>
                  </a:moveTo>
                  <a:cubicBezTo>
                    <a:pt x="14" y="52"/>
                    <a:pt x="14" y="52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62" y="22"/>
                  </a:move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lnTo>
                    <a:pt x="62" y="22"/>
                  </a:lnTo>
                  <a:close/>
                  <a:moveTo>
                    <a:pt x="58" y="28"/>
                  </a:move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8"/>
                    <a:pt x="57" y="28"/>
                  </a:cubicBezTo>
                  <a:lnTo>
                    <a:pt x="58" y="28"/>
                  </a:lnTo>
                  <a:close/>
                  <a:moveTo>
                    <a:pt x="58" y="25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moveTo>
                    <a:pt x="86" y="6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lose/>
                  <a:moveTo>
                    <a:pt x="87" y="6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5"/>
                    <a:pt x="86" y="5"/>
                    <a:pt x="86" y="5"/>
                  </a:cubicBezTo>
                  <a:lnTo>
                    <a:pt x="87" y="6"/>
                  </a:lnTo>
                  <a:close/>
                  <a:moveTo>
                    <a:pt x="97" y="6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5"/>
                    <a:pt x="97" y="5"/>
                    <a:pt x="97" y="5"/>
                  </a:cubicBezTo>
                  <a:lnTo>
                    <a:pt x="97" y="6"/>
                  </a:lnTo>
                  <a:close/>
                  <a:moveTo>
                    <a:pt x="108" y="10"/>
                  </a:moveTo>
                  <a:cubicBezTo>
                    <a:pt x="108" y="10"/>
                    <a:pt x="108" y="10"/>
                    <a:pt x="108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9"/>
                    <a:pt x="109" y="9"/>
                    <a:pt x="109" y="9"/>
                  </a:cubicBezTo>
                  <a:lnTo>
                    <a:pt x="108" y="10"/>
                  </a:lnTo>
                  <a:close/>
                  <a:moveTo>
                    <a:pt x="109" y="9"/>
                  </a:moveTo>
                  <a:cubicBezTo>
                    <a:pt x="109" y="9"/>
                    <a:pt x="109" y="9"/>
                    <a:pt x="109" y="9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0" y="9"/>
                    <a:pt x="110" y="9"/>
                    <a:pt x="110" y="9"/>
                  </a:cubicBezTo>
                  <a:lnTo>
                    <a:pt x="109" y="9"/>
                  </a:lnTo>
                  <a:close/>
                  <a:moveTo>
                    <a:pt x="111" y="8"/>
                  </a:move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lose/>
                  <a:moveTo>
                    <a:pt x="112" y="7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lnTo>
                    <a:pt x="112" y="7"/>
                  </a:lnTo>
                  <a:close/>
                  <a:moveTo>
                    <a:pt x="113" y="7"/>
                  </a:moveTo>
                  <a:cubicBezTo>
                    <a:pt x="113" y="7"/>
                    <a:pt x="113" y="7"/>
                    <a:pt x="113" y="7"/>
                  </a:cubicBezTo>
                  <a:cubicBezTo>
                    <a:pt x="113" y="7"/>
                    <a:pt x="113" y="7"/>
                    <a:pt x="113" y="7"/>
                  </a:cubicBezTo>
                  <a:close/>
                  <a:moveTo>
                    <a:pt x="114" y="6"/>
                  </a:moveTo>
                  <a:cubicBezTo>
                    <a:pt x="114" y="6"/>
                    <a:pt x="114" y="6"/>
                    <a:pt x="114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6"/>
                    <a:pt x="114" y="6"/>
                    <a:pt x="114" y="6"/>
                  </a:cubicBezTo>
                  <a:close/>
                  <a:moveTo>
                    <a:pt x="113" y="20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lnTo>
                    <a:pt x="113" y="20"/>
                  </a:lnTo>
                  <a:close/>
                  <a:moveTo>
                    <a:pt x="112" y="19"/>
                  </a:moveTo>
                  <a:cubicBezTo>
                    <a:pt x="112" y="18"/>
                    <a:pt x="112" y="18"/>
                    <a:pt x="112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8"/>
                  </a:cubicBezTo>
                  <a:lnTo>
                    <a:pt x="112" y="19"/>
                  </a:lnTo>
                  <a:close/>
                  <a:moveTo>
                    <a:pt x="115" y="28"/>
                  </a:moveTo>
                  <a:cubicBezTo>
                    <a:pt x="115" y="28"/>
                    <a:pt x="115" y="28"/>
                    <a:pt x="115" y="28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8"/>
                    <a:pt x="115" y="28"/>
                    <a:pt x="115" y="28"/>
                  </a:cubicBezTo>
                  <a:close/>
                  <a:moveTo>
                    <a:pt x="124" y="33"/>
                  </a:moveTo>
                  <a:cubicBezTo>
                    <a:pt x="124" y="33"/>
                    <a:pt x="124" y="33"/>
                    <a:pt x="124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3"/>
                    <a:pt x="124" y="33"/>
                  </a:cubicBezTo>
                  <a:moveTo>
                    <a:pt x="125" y="35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4"/>
                    <a:pt x="126" y="34"/>
                    <a:pt x="126" y="34"/>
                  </a:cubicBezTo>
                  <a:lnTo>
                    <a:pt x="125" y="35"/>
                  </a:lnTo>
                  <a:close/>
                  <a:moveTo>
                    <a:pt x="140" y="2"/>
                  </a:move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0" y="2"/>
                    <a:pt x="140" y="2"/>
                    <a:pt x="140" y="2"/>
                  </a:cubicBezTo>
                  <a:close/>
                  <a:moveTo>
                    <a:pt x="140" y="0"/>
                  </a:moveTo>
                  <a:cubicBezTo>
                    <a:pt x="140" y="1"/>
                    <a:pt x="140" y="1"/>
                    <a:pt x="140" y="1"/>
                  </a:cubicBezTo>
                  <a:cubicBezTo>
                    <a:pt x="141" y="0"/>
                    <a:pt x="141" y="0"/>
                    <a:pt x="141" y="0"/>
                  </a:cubicBezTo>
                  <a:lnTo>
                    <a:pt x="140" y="0"/>
                  </a:lnTo>
                  <a:close/>
                  <a:moveTo>
                    <a:pt x="155" y="43"/>
                  </a:moveTo>
                  <a:cubicBezTo>
                    <a:pt x="155" y="42"/>
                    <a:pt x="155" y="42"/>
                    <a:pt x="155" y="42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2"/>
                    <a:pt x="156" y="42"/>
                    <a:pt x="156" y="42"/>
                  </a:cubicBezTo>
                  <a:cubicBezTo>
                    <a:pt x="155" y="43"/>
                    <a:pt x="155" y="43"/>
                    <a:pt x="155" y="43"/>
                  </a:cubicBezTo>
                  <a:close/>
                  <a:moveTo>
                    <a:pt x="172" y="63"/>
                  </a:moveTo>
                  <a:cubicBezTo>
                    <a:pt x="172" y="62"/>
                    <a:pt x="172" y="62"/>
                    <a:pt x="172" y="62"/>
                  </a:cubicBezTo>
                  <a:cubicBezTo>
                    <a:pt x="172" y="62"/>
                    <a:pt x="172" y="62"/>
                    <a:pt x="172" y="62"/>
                  </a:cubicBezTo>
                  <a:lnTo>
                    <a:pt x="172" y="63"/>
                  </a:lnTo>
                  <a:close/>
                  <a:moveTo>
                    <a:pt x="173" y="69"/>
                  </a:moveTo>
                  <a:cubicBezTo>
                    <a:pt x="174" y="70"/>
                    <a:pt x="174" y="70"/>
                    <a:pt x="174" y="70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3" y="69"/>
                    <a:pt x="173" y="69"/>
                    <a:pt x="173" y="69"/>
                  </a:cubicBezTo>
                  <a:close/>
                  <a:moveTo>
                    <a:pt x="181" y="82"/>
                  </a:move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2" y="76"/>
                    <a:pt x="182" y="76"/>
                    <a:pt x="182" y="76"/>
                  </a:cubicBezTo>
                  <a:cubicBezTo>
                    <a:pt x="182" y="76"/>
                    <a:pt x="182" y="76"/>
                    <a:pt x="182" y="76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1" y="82"/>
                    <a:pt x="181" y="82"/>
                    <a:pt x="181" y="82"/>
                  </a:cubicBezTo>
                  <a:cubicBezTo>
                    <a:pt x="181" y="82"/>
                    <a:pt x="181" y="82"/>
                    <a:pt x="181" y="82"/>
                  </a:cubicBezTo>
                  <a:close/>
                  <a:moveTo>
                    <a:pt x="180" y="93"/>
                  </a:moveTo>
                  <a:cubicBezTo>
                    <a:pt x="181" y="92"/>
                    <a:pt x="181" y="92"/>
                    <a:pt x="181" y="92"/>
                  </a:cubicBezTo>
                  <a:cubicBezTo>
                    <a:pt x="181" y="93"/>
                    <a:pt x="181" y="93"/>
                    <a:pt x="181" y="93"/>
                  </a:cubicBezTo>
                  <a:lnTo>
                    <a:pt x="180" y="9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5" name="Freeform 275">
              <a:extLst>
                <a:ext uri="{FF2B5EF4-FFF2-40B4-BE49-F238E27FC236}">
                  <a16:creationId xmlns:a16="http://schemas.microsoft.com/office/drawing/2014/main" id="{E0298BF8-6F41-4B4F-9334-B09D707FA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7" y="1631"/>
              <a:ext cx="551" cy="407"/>
            </a:xfrm>
            <a:custGeom>
              <a:avLst/>
              <a:gdLst>
                <a:gd name="T0" fmla="*/ 215 w 292"/>
                <a:gd name="T1" fmla="*/ 216 h 217"/>
                <a:gd name="T2" fmla="*/ 223 w 292"/>
                <a:gd name="T3" fmla="*/ 211 h 217"/>
                <a:gd name="T4" fmla="*/ 266 w 292"/>
                <a:gd name="T5" fmla="*/ 198 h 217"/>
                <a:gd name="T6" fmla="*/ 269 w 292"/>
                <a:gd name="T7" fmla="*/ 183 h 217"/>
                <a:gd name="T8" fmla="*/ 264 w 292"/>
                <a:gd name="T9" fmla="*/ 184 h 217"/>
                <a:gd name="T10" fmla="*/ 266 w 292"/>
                <a:gd name="T11" fmla="*/ 196 h 217"/>
                <a:gd name="T12" fmla="*/ 267 w 292"/>
                <a:gd name="T13" fmla="*/ 154 h 217"/>
                <a:gd name="T14" fmla="*/ 88 w 292"/>
                <a:gd name="T15" fmla="*/ 46 h 217"/>
                <a:gd name="T16" fmla="*/ 219 w 292"/>
                <a:gd name="T17" fmla="*/ 29 h 217"/>
                <a:gd name="T18" fmla="*/ 220 w 292"/>
                <a:gd name="T19" fmla="*/ 20 h 217"/>
                <a:gd name="T20" fmla="*/ 221 w 292"/>
                <a:gd name="T21" fmla="*/ 9 h 217"/>
                <a:gd name="T22" fmla="*/ 220 w 292"/>
                <a:gd name="T23" fmla="*/ 3 h 217"/>
                <a:gd name="T24" fmla="*/ 229 w 292"/>
                <a:gd name="T25" fmla="*/ 0 h 217"/>
                <a:gd name="T26" fmla="*/ 238 w 292"/>
                <a:gd name="T27" fmla="*/ 2 h 217"/>
                <a:gd name="T28" fmla="*/ 242 w 292"/>
                <a:gd name="T29" fmla="*/ 5 h 217"/>
                <a:gd name="T30" fmla="*/ 247 w 292"/>
                <a:gd name="T31" fmla="*/ 11 h 217"/>
                <a:gd name="T32" fmla="*/ 253 w 292"/>
                <a:gd name="T33" fmla="*/ 19 h 217"/>
                <a:gd name="T34" fmla="*/ 259 w 292"/>
                <a:gd name="T35" fmla="*/ 26 h 217"/>
                <a:gd name="T36" fmla="*/ 265 w 292"/>
                <a:gd name="T37" fmla="*/ 27 h 217"/>
                <a:gd name="T38" fmla="*/ 271 w 292"/>
                <a:gd name="T39" fmla="*/ 31 h 217"/>
                <a:gd name="T40" fmla="*/ 274 w 292"/>
                <a:gd name="T41" fmla="*/ 37 h 217"/>
                <a:gd name="T42" fmla="*/ 283 w 292"/>
                <a:gd name="T43" fmla="*/ 38 h 217"/>
                <a:gd name="T44" fmla="*/ 289 w 292"/>
                <a:gd name="T45" fmla="*/ 32 h 217"/>
                <a:gd name="T46" fmla="*/ 291 w 292"/>
                <a:gd name="T47" fmla="*/ 40 h 217"/>
                <a:gd name="T48" fmla="*/ 292 w 292"/>
                <a:gd name="T49" fmla="*/ 47 h 217"/>
                <a:gd name="T50" fmla="*/ 291 w 292"/>
                <a:gd name="T51" fmla="*/ 54 h 217"/>
                <a:gd name="T52" fmla="*/ 283 w 292"/>
                <a:gd name="T53" fmla="*/ 58 h 217"/>
                <a:gd name="T54" fmla="*/ 286 w 292"/>
                <a:gd name="T55" fmla="*/ 70 h 217"/>
                <a:gd name="T56" fmla="*/ 264 w 292"/>
                <a:gd name="T57" fmla="*/ 94 h 217"/>
                <a:gd name="T58" fmla="*/ 252 w 292"/>
                <a:gd name="T59" fmla="*/ 101 h 217"/>
                <a:gd name="T60" fmla="*/ 254 w 292"/>
                <a:gd name="T61" fmla="*/ 97 h 217"/>
                <a:gd name="T62" fmla="*/ 253 w 292"/>
                <a:gd name="T63" fmla="*/ 90 h 217"/>
                <a:gd name="T64" fmla="*/ 242 w 292"/>
                <a:gd name="T65" fmla="*/ 95 h 217"/>
                <a:gd name="T66" fmla="*/ 235 w 292"/>
                <a:gd name="T67" fmla="*/ 103 h 217"/>
                <a:gd name="T68" fmla="*/ 242 w 292"/>
                <a:gd name="T69" fmla="*/ 109 h 217"/>
                <a:gd name="T70" fmla="*/ 251 w 292"/>
                <a:gd name="T71" fmla="*/ 107 h 217"/>
                <a:gd name="T72" fmla="*/ 260 w 292"/>
                <a:gd name="T73" fmla="*/ 111 h 217"/>
                <a:gd name="T74" fmla="*/ 253 w 292"/>
                <a:gd name="T75" fmla="*/ 115 h 217"/>
                <a:gd name="T76" fmla="*/ 248 w 292"/>
                <a:gd name="T77" fmla="*/ 121 h 217"/>
                <a:gd name="T78" fmla="*/ 257 w 292"/>
                <a:gd name="T79" fmla="*/ 136 h 217"/>
                <a:gd name="T80" fmla="*/ 257 w 292"/>
                <a:gd name="T81" fmla="*/ 142 h 217"/>
                <a:gd name="T82" fmla="*/ 251 w 292"/>
                <a:gd name="T83" fmla="*/ 142 h 217"/>
                <a:gd name="T84" fmla="*/ 261 w 292"/>
                <a:gd name="T85" fmla="*/ 150 h 217"/>
                <a:gd name="T86" fmla="*/ 262 w 292"/>
                <a:gd name="T87" fmla="*/ 152 h 217"/>
                <a:gd name="T88" fmla="*/ 266 w 292"/>
                <a:gd name="T89" fmla="*/ 156 h 217"/>
                <a:gd name="T90" fmla="*/ 263 w 292"/>
                <a:gd name="T91" fmla="*/ 160 h 217"/>
                <a:gd name="T92" fmla="*/ 261 w 292"/>
                <a:gd name="T93" fmla="*/ 165 h 217"/>
                <a:gd name="T94" fmla="*/ 260 w 292"/>
                <a:gd name="T95" fmla="*/ 170 h 217"/>
                <a:gd name="T96" fmla="*/ 258 w 292"/>
                <a:gd name="T97" fmla="*/ 174 h 217"/>
                <a:gd name="T98" fmla="*/ 258 w 292"/>
                <a:gd name="T99" fmla="*/ 181 h 217"/>
                <a:gd name="T100" fmla="*/ 255 w 292"/>
                <a:gd name="T101" fmla="*/ 182 h 217"/>
                <a:gd name="T102" fmla="*/ 252 w 292"/>
                <a:gd name="T103" fmla="*/ 185 h 217"/>
                <a:gd name="T104" fmla="*/ 247 w 292"/>
                <a:gd name="T105" fmla="*/ 188 h 217"/>
                <a:gd name="T106" fmla="*/ 242 w 292"/>
                <a:gd name="T107" fmla="*/ 193 h 217"/>
                <a:gd name="T108" fmla="*/ 235 w 292"/>
                <a:gd name="T109" fmla="*/ 196 h 217"/>
                <a:gd name="T110" fmla="*/ 231 w 292"/>
                <a:gd name="T111" fmla="*/ 197 h 217"/>
                <a:gd name="T112" fmla="*/ 223 w 292"/>
                <a:gd name="T113" fmla="*/ 201 h 217"/>
                <a:gd name="T114" fmla="*/ 219 w 292"/>
                <a:gd name="T115" fmla="*/ 202 h 217"/>
                <a:gd name="T116" fmla="*/ 218 w 292"/>
                <a:gd name="T117" fmla="*/ 205 h 217"/>
                <a:gd name="T118" fmla="*/ 213 w 292"/>
                <a:gd name="T119" fmla="*/ 200 h 217"/>
                <a:gd name="T120" fmla="*/ 168 w 292"/>
                <a:gd name="T121" fmla="*/ 20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217">
                  <a:moveTo>
                    <a:pt x="221" y="207"/>
                  </a:moveTo>
                  <a:cubicBezTo>
                    <a:pt x="220" y="207"/>
                    <a:pt x="220" y="207"/>
                    <a:pt x="220" y="207"/>
                  </a:cubicBezTo>
                  <a:cubicBezTo>
                    <a:pt x="219" y="207"/>
                    <a:pt x="219" y="207"/>
                    <a:pt x="219" y="207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4" y="214"/>
                    <a:pt x="214" y="214"/>
                    <a:pt x="214" y="214"/>
                  </a:cubicBezTo>
                  <a:cubicBezTo>
                    <a:pt x="214" y="214"/>
                    <a:pt x="214" y="214"/>
                    <a:pt x="214" y="214"/>
                  </a:cubicBezTo>
                  <a:cubicBezTo>
                    <a:pt x="214" y="215"/>
                    <a:pt x="214" y="215"/>
                    <a:pt x="214" y="215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6" y="216"/>
                    <a:pt x="216" y="216"/>
                    <a:pt x="216" y="216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8" y="217"/>
                    <a:pt x="218" y="217"/>
                    <a:pt x="218" y="217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20" y="216"/>
                    <a:pt x="220" y="216"/>
                    <a:pt x="220" y="216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2" y="214"/>
                    <a:pt x="222" y="214"/>
                    <a:pt x="222" y="214"/>
                  </a:cubicBezTo>
                  <a:cubicBezTo>
                    <a:pt x="222" y="214"/>
                    <a:pt x="222" y="214"/>
                    <a:pt x="222" y="214"/>
                  </a:cubicBezTo>
                  <a:cubicBezTo>
                    <a:pt x="222" y="213"/>
                    <a:pt x="222" y="213"/>
                    <a:pt x="222" y="213"/>
                  </a:cubicBezTo>
                  <a:cubicBezTo>
                    <a:pt x="223" y="211"/>
                    <a:pt x="223" y="211"/>
                    <a:pt x="223" y="211"/>
                  </a:cubicBezTo>
                  <a:cubicBezTo>
                    <a:pt x="223" y="211"/>
                    <a:pt x="223" y="211"/>
                    <a:pt x="223" y="211"/>
                  </a:cubicBezTo>
                  <a:cubicBezTo>
                    <a:pt x="223" y="210"/>
                    <a:pt x="223" y="210"/>
                    <a:pt x="223" y="210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4" y="208"/>
                    <a:pt x="224" y="208"/>
                    <a:pt x="224" y="208"/>
                  </a:cubicBezTo>
                  <a:cubicBezTo>
                    <a:pt x="223" y="207"/>
                    <a:pt x="223" y="207"/>
                    <a:pt x="223" y="207"/>
                  </a:cubicBezTo>
                  <a:cubicBezTo>
                    <a:pt x="222" y="207"/>
                    <a:pt x="222" y="207"/>
                    <a:pt x="222" y="207"/>
                  </a:cubicBezTo>
                  <a:cubicBezTo>
                    <a:pt x="221" y="208"/>
                    <a:pt x="221" y="208"/>
                    <a:pt x="221" y="208"/>
                  </a:cubicBezTo>
                  <a:cubicBezTo>
                    <a:pt x="221" y="208"/>
                    <a:pt x="220" y="207"/>
                    <a:pt x="221" y="207"/>
                  </a:cubicBezTo>
                  <a:moveTo>
                    <a:pt x="220" y="203"/>
                  </a:moveTo>
                  <a:cubicBezTo>
                    <a:pt x="221" y="203"/>
                    <a:pt x="221" y="203"/>
                    <a:pt x="221" y="203"/>
                  </a:cubicBezTo>
                  <a:cubicBezTo>
                    <a:pt x="221" y="203"/>
                    <a:pt x="221" y="203"/>
                    <a:pt x="221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1" y="202"/>
                    <a:pt x="221" y="202"/>
                    <a:pt x="221" y="202"/>
                  </a:cubicBezTo>
                  <a:lnTo>
                    <a:pt x="220" y="203"/>
                  </a:lnTo>
                  <a:close/>
                  <a:moveTo>
                    <a:pt x="266" y="198"/>
                  </a:moveTo>
                  <a:cubicBezTo>
                    <a:pt x="266" y="198"/>
                    <a:pt x="266" y="198"/>
                    <a:pt x="266" y="198"/>
                  </a:cubicBezTo>
                  <a:cubicBezTo>
                    <a:pt x="267" y="198"/>
                    <a:pt x="267" y="198"/>
                    <a:pt x="267" y="198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7" y="196"/>
                    <a:pt x="267" y="196"/>
                    <a:pt x="267" y="196"/>
                  </a:cubicBezTo>
                  <a:cubicBezTo>
                    <a:pt x="267" y="194"/>
                    <a:pt x="267" y="194"/>
                    <a:pt x="267" y="194"/>
                  </a:cubicBezTo>
                  <a:cubicBezTo>
                    <a:pt x="267" y="193"/>
                    <a:pt x="267" y="193"/>
                    <a:pt x="267" y="193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8" y="191"/>
                    <a:pt x="268" y="191"/>
                    <a:pt x="268" y="191"/>
                  </a:cubicBezTo>
                  <a:cubicBezTo>
                    <a:pt x="269" y="190"/>
                    <a:pt x="269" y="190"/>
                    <a:pt x="269" y="190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69" y="187"/>
                    <a:pt x="269" y="187"/>
                    <a:pt x="269" y="187"/>
                  </a:cubicBezTo>
                  <a:cubicBezTo>
                    <a:pt x="269" y="186"/>
                    <a:pt x="269" y="186"/>
                    <a:pt x="269" y="186"/>
                  </a:cubicBezTo>
                  <a:cubicBezTo>
                    <a:pt x="269" y="185"/>
                    <a:pt x="269" y="185"/>
                    <a:pt x="269" y="185"/>
                  </a:cubicBezTo>
                  <a:cubicBezTo>
                    <a:pt x="269" y="183"/>
                    <a:pt x="269" y="183"/>
                    <a:pt x="269" y="183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8" y="179"/>
                    <a:pt x="268" y="179"/>
                    <a:pt x="268" y="179"/>
                  </a:cubicBezTo>
                  <a:cubicBezTo>
                    <a:pt x="267" y="179"/>
                    <a:pt x="267" y="179"/>
                    <a:pt x="267" y="179"/>
                  </a:cubicBezTo>
                  <a:cubicBezTo>
                    <a:pt x="267" y="179"/>
                    <a:pt x="267" y="179"/>
                    <a:pt x="267" y="179"/>
                  </a:cubicBezTo>
                  <a:cubicBezTo>
                    <a:pt x="267" y="180"/>
                    <a:pt x="267" y="180"/>
                    <a:pt x="267" y="180"/>
                  </a:cubicBezTo>
                  <a:cubicBezTo>
                    <a:pt x="266" y="180"/>
                    <a:pt x="266" y="180"/>
                    <a:pt x="266" y="180"/>
                  </a:cubicBezTo>
                  <a:cubicBezTo>
                    <a:pt x="265" y="181"/>
                    <a:pt x="265" y="181"/>
                    <a:pt x="265" y="181"/>
                  </a:cubicBezTo>
                  <a:cubicBezTo>
                    <a:pt x="264" y="183"/>
                    <a:pt x="264" y="183"/>
                    <a:pt x="264" y="183"/>
                  </a:cubicBezTo>
                  <a:cubicBezTo>
                    <a:pt x="264" y="183"/>
                    <a:pt x="264" y="183"/>
                    <a:pt x="264" y="183"/>
                  </a:cubicBezTo>
                  <a:cubicBezTo>
                    <a:pt x="264" y="184"/>
                    <a:pt x="264" y="184"/>
                    <a:pt x="264" y="184"/>
                  </a:cubicBezTo>
                  <a:cubicBezTo>
                    <a:pt x="264" y="184"/>
                    <a:pt x="264" y="184"/>
                    <a:pt x="264" y="184"/>
                  </a:cubicBezTo>
                  <a:cubicBezTo>
                    <a:pt x="263" y="186"/>
                    <a:pt x="263" y="186"/>
                    <a:pt x="263" y="186"/>
                  </a:cubicBezTo>
                  <a:cubicBezTo>
                    <a:pt x="262" y="187"/>
                    <a:pt x="262" y="187"/>
                    <a:pt x="262" y="187"/>
                  </a:cubicBezTo>
                  <a:cubicBezTo>
                    <a:pt x="262" y="188"/>
                    <a:pt x="262" y="188"/>
                    <a:pt x="262" y="188"/>
                  </a:cubicBezTo>
                  <a:cubicBezTo>
                    <a:pt x="262" y="188"/>
                    <a:pt x="262" y="188"/>
                    <a:pt x="262" y="188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3"/>
                    <a:pt x="263" y="193"/>
                    <a:pt x="263" y="193"/>
                  </a:cubicBezTo>
                  <a:cubicBezTo>
                    <a:pt x="263" y="193"/>
                    <a:pt x="263" y="193"/>
                    <a:pt x="263" y="193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4" y="194"/>
                    <a:pt x="264" y="194"/>
                    <a:pt x="264" y="194"/>
                  </a:cubicBezTo>
                  <a:cubicBezTo>
                    <a:pt x="264" y="195"/>
                    <a:pt x="264" y="195"/>
                    <a:pt x="264" y="195"/>
                  </a:cubicBezTo>
                  <a:cubicBezTo>
                    <a:pt x="265" y="195"/>
                    <a:pt x="265" y="195"/>
                    <a:pt x="265" y="195"/>
                  </a:cubicBezTo>
                  <a:cubicBezTo>
                    <a:pt x="266" y="196"/>
                    <a:pt x="266" y="196"/>
                    <a:pt x="266" y="196"/>
                  </a:cubicBezTo>
                  <a:cubicBezTo>
                    <a:pt x="266" y="197"/>
                    <a:pt x="266" y="197"/>
                    <a:pt x="266" y="197"/>
                  </a:cubicBezTo>
                  <a:lnTo>
                    <a:pt x="266" y="198"/>
                  </a:lnTo>
                  <a:close/>
                  <a:moveTo>
                    <a:pt x="260" y="143"/>
                  </a:moveTo>
                  <a:cubicBezTo>
                    <a:pt x="260" y="144"/>
                    <a:pt x="260" y="144"/>
                    <a:pt x="260" y="144"/>
                  </a:cubicBezTo>
                  <a:cubicBezTo>
                    <a:pt x="261" y="144"/>
                    <a:pt x="261" y="144"/>
                    <a:pt x="261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1" y="144"/>
                    <a:pt x="261" y="144"/>
                    <a:pt x="261" y="144"/>
                  </a:cubicBezTo>
                  <a:lnTo>
                    <a:pt x="260" y="143"/>
                  </a:lnTo>
                  <a:close/>
                  <a:moveTo>
                    <a:pt x="265" y="152"/>
                  </a:moveTo>
                  <a:cubicBezTo>
                    <a:pt x="265" y="153"/>
                    <a:pt x="265" y="153"/>
                    <a:pt x="265" y="153"/>
                  </a:cubicBezTo>
                  <a:cubicBezTo>
                    <a:pt x="266" y="153"/>
                    <a:pt x="266" y="153"/>
                    <a:pt x="266" y="153"/>
                  </a:cubicBezTo>
                  <a:cubicBezTo>
                    <a:pt x="267" y="154"/>
                    <a:pt x="267" y="154"/>
                    <a:pt x="267" y="154"/>
                  </a:cubicBezTo>
                  <a:cubicBezTo>
                    <a:pt x="267" y="153"/>
                    <a:pt x="267" y="153"/>
                    <a:pt x="267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5" y="152"/>
                    <a:pt x="265" y="152"/>
                    <a:pt x="265" y="152"/>
                  </a:cubicBezTo>
                  <a:close/>
                  <a:moveTo>
                    <a:pt x="258" y="178"/>
                  </a:moveTo>
                  <a:cubicBezTo>
                    <a:pt x="258" y="179"/>
                    <a:pt x="258" y="179"/>
                    <a:pt x="258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8"/>
                    <a:pt x="258" y="178"/>
                    <a:pt x="258" y="178"/>
                  </a:cubicBezTo>
                  <a:close/>
                  <a:moveTo>
                    <a:pt x="249" y="190"/>
                  </a:moveTo>
                  <a:cubicBezTo>
                    <a:pt x="249" y="190"/>
                    <a:pt x="249" y="190"/>
                    <a:pt x="249" y="190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50" y="190"/>
                    <a:pt x="250" y="190"/>
                    <a:pt x="250" y="190"/>
                  </a:cubicBezTo>
                  <a:cubicBezTo>
                    <a:pt x="249" y="189"/>
                    <a:pt x="249" y="189"/>
                    <a:pt x="249" y="189"/>
                  </a:cubicBezTo>
                  <a:lnTo>
                    <a:pt x="249" y="190"/>
                  </a:lnTo>
                  <a:close/>
                  <a:moveTo>
                    <a:pt x="88" y="46"/>
                  </a:moveTo>
                  <a:cubicBezTo>
                    <a:pt x="90" y="46"/>
                    <a:pt x="90" y="46"/>
                    <a:pt x="90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31"/>
                    <a:pt x="213" y="31"/>
                    <a:pt x="213" y="31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20" y="28"/>
                    <a:pt x="220" y="28"/>
                    <a:pt x="220" y="28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220" y="24"/>
                    <a:pt x="220" y="24"/>
                    <a:pt x="220" y="24"/>
                  </a:cubicBezTo>
                  <a:cubicBezTo>
                    <a:pt x="220" y="23"/>
                    <a:pt x="220" y="23"/>
                    <a:pt x="220" y="23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20" y="21"/>
                    <a:pt x="220" y="21"/>
                    <a:pt x="220" y="21"/>
                  </a:cubicBezTo>
                  <a:cubicBezTo>
                    <a:pt x="220" y="21"/>
                    <a:pt x="220" y="21"/>
                    <a:pt x="220" y="21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0" y="17"/>
                    <a:pt x="220" y="17"/>
                    <a:pt x="220" y="17"/>
                  </a:cubicBezTo>
                  <a:cubicBezTo>
                    <a:pt x="220" y="16"/>
                    <a:pt x="220" y="16"/>
                    <a:pt x="220" y="16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21" y="14"/>
                    <a:pt x="221" y="14"/>
                    <a:pt x="221" y="14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22" y="13"/>
                    <a:pt x="222" y="13"/>
                    <a:pt x="222" y="13"/>
                  </a:cubicBezTo>
                  <a:cubicBezTo>
                    <a:pt x="222" y="12"/>
                    <a:pt x="222" y="12"/>
                    <a:pt x="222" y="12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1" y="10"/>
                    <a:pt x="221" y="10"/>
                    <a:pt x="221" y="10"/>
                  </a:cubicBezTo>
                  <a:cubicBezTo>
                    <a:pt x="221" y="9"/>
                    <a:pt x="221" y="9"/>
                    <a:pt x="221" y="9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8" y="7"/>
                    <a:pt x="218" y="7"/>
                    <a:pt x="218" y="7"/>
                  </a:cubicBezTo>
                  <a:cubicBezTo>
                    <a:pt x="218" y="7"/>
                    <a:pt x="218" y="7"/>
                    <a:pt x="218" y="7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1" y="3"/>
                    <a:pt x="221" y="3"/>
                    <a:pt x="221" y="3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3" y="2"/>
                    <a:pt x="223" y="2"/>
                    <a:pt x="223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8" y="1"/>
                    <a:pt x="228" y="1"/>
                    <a:pt x="228" y="1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1" y="1"/>
                    <a:pt x="231" y="1"/>
                    <a:pt x="231" y="1"/>
                  </a:cubicBezTo>
                  <a:cubicBezTo>
                    <a:pt x="232" y="1"/>
                    <a:pt x="232" y="1"/>
                    <a:pt x="232" y="1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8" y="2"/>
                    <a:pt x="238" y="2"/>
                    <a:pt x="238" y="2"/>
                  </a:cubicBezTo>
                  <a:cubicBezTo>
                    <a:pt x="238" y="2"/>
                    <a:pt x="238" y="2"/>
                    <a:pt x="238" y="2"/>
                  </a:cubicBezTo>
                  <a:cubicBezTo>
                    <a:pt x="238" y="2"/>
                    <a:pt x="238" y="2"/>
                    <a:pt x="238" y="2"/>
                  </a:cubicBezTo>
                  <a:cubicBezTo>
                    <a:pt x="239" y="2"/>
                    <a:pt x="239" y="2"/>
                    <a:pt x="239" y="2"/>
                  </a:cubicBezTo>
                  <a:cubicBezTo>
                    <a:pt x="239" y="2"/>
                    <a:pt x="239" y="2"/>
                    <a:pt x="239" y="2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40" y="3"/>
                    <a:pt x="240" y="3"/>
                    <a:pt x="240" y="3"/>
                  </a:cubicBezTo>
                  <a:cubicBezTo>
                    <a:pt x="240" y="3"/>
                    <a:pt x="240" y="3"/>
                    <a:pt x="240" y="3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1" y="4"/>
                    <a:pt x="241" y="4"/>
                    <a:pt x="241" y="4"/>
                  </a:cubicBezTo>
                  <a:cubicBezTo>
                    <a:pt x="241" y="4"/>
                    <a:pt x="241" y="4"/>
                    <a:pt x="241" y="4"/>
                  </a:cubicBezTo>
                  <a:cubicBezTo>
                    <a:pt x="241" y="4"/>
                    <a:pt x="241" y="4"/>
                    <a:pt x="241" y="4"/>
                  </a:cubicBezTo>
                  <a:cubicBezTo>
                    <a:pt x="242" y="4"/>
                    <a:pt x="242" y="4"/>
                    <a:pt x="242" y="4"/>
                  </a:cubicBezTo>
                  <a:cubicBezTo>
                    <a:pt x="242" y="4"/>
                    <a:pt x="242" y="4"/>
                    <a:pt x="242" y="4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2" y="5"/>
                    <a:pt x="242" y="5"/>
                    <a:pt x="242" y="5"/>
                  </a:cubicBezTo>
                  <a:cubicBezTo>
                    <a:pt x="243" y="5"/>
                    <a:pt x="243" y="5"/>
                    <a:pt x="243" y="5"/>
                  </a:cubicBezTo>
                  <a:cubicBezTo>
                    <a:pt x="243" y="5"/>
                    <a:pt x="243" y="5"/>
                    <a:pt x="243" y="5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10"/>
                    <a:pt x="246" y="10"/>
                    <a:pt x="246" y="10"/>
                  </a:cubicBezTo>
                  <a:cubicBezTo>
                    <a:pt x="246" y="10"/>
                    <a:pt x="246" y="10"/>
                    <a:pt x="246" y="1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9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51" y="16"/>
                    <a:pt x="251" y="16"/>
                    <a:pt x="251" y="16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253" y="18"/>
                    <a:pt x="253" y="18"/>
                    <a:pt x="253" y="18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4" y="20"/>
                    <a:pt x="254" y="20"/>
                    <a:pt x="254" y="20"/>
                  </a:cubicBezTo>
                  <a:cubicBezTo>
                    <a:pt x="254" y="21"/>
                    <a:pt x="254" y="21"/>
                    <a:pt x="254" y="21"/>
                  </a:cubicBezTo>
                  <a:cubicBezTo>
                    <a:pt x="254" y="22"/>
                    <a:pt x="254" y="22"/>
                    <a:pt x="254" y="22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5" y="24"/>
                    <a:pt x="255" y="24"/>
                    <a:pt x="255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7" y="25"/>
                    <a:pt x="257" y="25"/>
                    <a:pt x="257" y="25"/>
                  </a:cubicBezTo>
                  <a:cubicBezTo>
                    <a:pt x="257" y="26"/>
                    <a:pt x="257" y="26"/>
                    <a:pt x="257" y="26"/>
                  </a:cubicBezTo>
                  <a:cubicBezTo>
                    <a:pt x="258" y="26"/>
                    <a:pt x="258" y="26"/>
                    <a:pt x="258" y="26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60" y="26"/>
                    <a:pt x="260" y="26"/>
                    <a:pt x="260" y="26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2" y="27"/>
                    <a:pt x="262" y="27"/>
                    <a:pt x="262" y="27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7" y="28"/>
                    <a:pt x="267" y="28"/>
                    <a:pt x="267" y="28"/>
                  </a:cubicBezTo>
                  <a:cubicBezTo>
                    <a:pt x="267" y="28"/>
                    <a:pt x="267" y="28"/>
                    <a:pt x="267" y="28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0"/>
                    <a:pt x="272" y="30"/>
                    <a:pt x="272" y="30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4" y="37"/>
                    <a:pt x="274" y="37"/>
                    <a:pt x="274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278" y="39"/>
                    <a:pt x="278" y="39"/>
                    <a:pt x="278" y="39"/>
                  </a:cubicBezTo>
                  <a:cubicBezTo>
                    <a:pt x="278" y="39"/>
                    <a:pt x="278" y="39"/>
                    <a:pt x="278" y="39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2" y="38"/>
                    <a:pt x="282" y="38"/>
                    <a:pt x="282" y="38"/>
                  </a:cubicBezTo>
                  <a:cubicBezTo>
                    <a:pt x="283" y="38"/>
                    <a:pt x="283" y="38"/>
                    <a:pt x="283" y="38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6"/>
                    <a:pt x="283" y="36"/>
                    <a:pt x="283" y="36"/>
                  </a:cubicBezTo>
                  <a:cubicBezTo>
                    <a:pt x="283" y="36"/>
                    <a:pt x="283" y="36"/>
                    <a:pt x="283" y="36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4" y="35"/>
                    <a:pt x="284" y="35"/>
                    <a:pt x="284" y="35"/>
                  </a:cubicBezTo>
                  <a:cubicBezTo>
                    <a:pt x="284" y="35"/>
                    <a:pt x="284" y="35"/>
                    <a:pt x="284" y="35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6" y="34"/>
                    <a:pt x="286" y="34"/>
                    <a:pt x="286" y="34"/>
                  </a:cubicBezTo>
                  <a:cubicBezTo>
                    <a:pt x="286" y="33"/>
                    <a:pt x="286" y="33"/>
                    <a:pt x="286" y="33"/>
                  </a:cubicBezTo>
                  <a:cubicBezTo>
                    <a:pt x="286" y="33"/>
                    <a:pt x="286" y="33"/>
                    <a:pt x="286" y="33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90" y="32"/>
                    <a:pt x="290" y="32"/>
                    <a:pt x="290" y="32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1" y="35"/>
                    <a:pt x="291" y="35"/>
                    <a:pt x="291" y="35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2" y="37"/>
                    <a:pt x="292" y="37"/>
                    <a:pt x="292" y="37"/>
                  </a:cubicBezTo>
                  <a:cubicBezTo>
                    <a:pt x="292" y="37"/>
                    <a:pt x="292" y="37"/>
                    <a:pt x="292" y="37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1" y="42"/>
                    <a:pt x="291" y="42"/>
                    <a:pt x="291" y="42"/>
                  </a:cubicBezTo>
                  <a:cubicBezTo>
                    <a:pt x="291" y="42"/>
                    <a:pt x="291" y="42"/>
                    <a:pt x="291" y="42"/>
                  </a:cubicBezTo>
                  <a:cubicBezTo>
                    <a:pt x="291" y="43"/>
                    <a:pt x="291" y="43"/>
                    <a:pt x="291" y="43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2" y="44"/>
                    <a:pt x="292" y="44"/>
                    <a:pt x="292" y="44"/>
                  </a:cubicBezTo>
                  <a:cubicBezTo>
                    <a:pt x="292" y="44"/>
                    <a:pt x="292" y="44"/>
                    <a:pt x="292" y="44"/>
                  </a:cubicBezTo>
                  <a:cubicBezTo>
                    <a:pt x="292" y="44"/>
                    <a:pt x="292" y="44"/>
                    <a:pt x="292" y="44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1" y="46"/>
                    <a:pt x="291" y="46"/>
                    <a:pt x="291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1" y="48"/>
                    <a:pt x="291" y="48"/>
                    <a:pt x="291" y="48"/>
                  </a:cubicBezTo>
                  <a:cubicBezTo>
                    <a:pt x="291" y="48"/>
                    <a:pt x="291" y="48"/>
                    <a:pt x="291" y="48"/>
                  </a:cubicBezTo>
                  <a:cubicBezTo>
                    <a:pt x="292" y="49"/>
                    <a:pt x="292" y="49"/>
                    <a:pt x="292" y="49"/>
                  </a:cubicBezTo>
                  <a:cubicBezTo>
                    <a:pt x="292" y="49"/>
                    <a:pt x="292" y="49"/>
                    <a:pt x="292" y="49"/>
                  </a:cubicBezTo>
                  <a:cubicBezTo>
                    <a:pt x="292" y="50"/>
                    <a:pt x="292" y="50"/>
                    <a:pt x="292" y="50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291" y="51"/>
                    <a:pt x="291" y="51"/>
                    <a:pt x="291" y="51"/>
                  </a:cubicBezTo>
                  <a:cubicBezTo>
                    <a:pt x="291" y="51"/>
                    <a:pt x="291" y="51"/>
                    <a:pt x="291" y="51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1" y="53"/>
                    <a:pt x="291" y="53"/>
                    <a:pt x="291" y="53"/>
                  </a:cubicBezTo>
                  <a:cubicBezTo>
                    <a:pt x="291" y="53"/>
                    <a:pt x="291" y="53"/>
                    <a:pt x="291" y="53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91" y="55"/>
                    <a:pt x="291" y="55"/>
                    <a:pt x="291" y="55"/>
                  </a:cubicBezTo>
                  <a:cubicBezTo>
                    <a:pt x="291" y="56"/>
                    <a:pt x="291" y="56"/>
                    <a:pt x="291" y="56"/>
                  </a:cubicBezTo>
                  <a:cubicBezTo>
                    <a:pt x="291" y="56"/>
                    <a:pt x="291" y="56"/>
                    <a:pt x="291" y="56"/>
                  </a:cubicBezTo>
                  <a:cubicBezTo>
                    <a:pt x="290" y="56"/>
                    <a:pt x="290" y="56"/>
                    <a:pt x="290" y="56"/>
                  </a:cubicBezTo>
                  <a:cubicBezTo>
                    <a:pt x="290" y="56"/>
                    <a:pt x="290" y="56"/>
                    <a:pt x="290" y="56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6" y="55"/>
                    <a:pt x="286" y="55"/>
                    <a:pt x="286" y="55"/>
                  </a:cubicBezTo>
                  <a:cubicBezTo>
                    <a:pt x="286" y="55"/>
                    <a:pt x="286" y="55"/>
                    <a:pt x="286" y="55"/>
                  </a:cubicBezTo>
                  <a:cubicBezTo>
                    <a:pt x="285" y="56"/>
                    <a:pt x="285" y="56"/>
                    <a:pt x="285" y="56"/>
                  </a:cubicBezTo>
                  <a:cubicBezTo>
                    <a:pt x="285" y="57"/>
                    <a:pt x="285" y="57"/>
                    <a:pt x="285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3" y="59"/>
                    <a:pt x="283" y="59"/>
                    <a:pt x="283" y="59"/>
                  </a:cubicBezTo>
                  <a:cubicBezTo>
                    <a:pt x="284" y="61"/>
                    <a:pt x="284" y="61"/>
                    <a:pt x="284" y="61"/>
                  </a:cubicBezTo>
                  <a:cubicBezTo>
                    <a:pt x="284" y="61"/>
                    <a:pt x="284" y="61"/>
                    <a:pt x="284" y="61"/>
                  </a:cubicBezTo>
                  <a:cubicBezTo>
                    <a:pt x="285" y="62"/>
                    <a:pt x="285" y="62"/>
                    <a:pt x="285" y="62"/>
                  </a:cubicBezTo>
                  <a:cubicBezTo>
                    <a:pt x="285" y="63"/>
                    <a:pt x="285" y="63"/>
                    <a:pt x="285" y="63"/>
                  </a:cubicBezTo>
                  <a:cubicBezTo>
                    <a:pt x="285" y="63"/>
                    <a:pt x="285" y="63"/>
                    <a:pt x="285" y="63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8"/>
                    <a:pt x="286" y="68"/>
                    <a:pt x="286" y="68"/>
                  </a:cubicBezTo>
                  <a:cubicBezTo>
                    <a:pt x="286" y="69"/>
                    <a:pt x="286" y="69"/>
                    <a:pt x="286" y="69"/>
                  </a:cubicBezTo>
                  <a:cubicBezTo>
                    <a:pt x="286" y="69"/>
                    <a:pt x="286" y="69"/>
                    <a:pt x="286" y="69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285" y="71"/>
                    <a:pt x="285" y="71"/>
                    <a:pt x="285" y="71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4" y="72"/>
                    <a:pt x="284" y="72"/>
                    <a:pt x="284" y="72"/>
                  </a:cubicBezTo>
                  <a:cubicBezTo>
                    <a:pt x="284" y="72"/>
                    <a:pt x="284" y="72"/>
                    <a:pt x="284" y="72"/>
                  </a:cubicBezTo>
                  <a:cubicBezTo>
                    <a:pt x="284" y="73"/>
                    <a:pt x="284" y="73"/>
                    <a:pt x="284" y="73"/>
                  </a:cubicBezTo>
                  <a:cubicBezTo>
                    <a:pt x="284" y="73"/>
                    <a:pt x="284" y="73"/>
                    <a:pt x="284" y="73"/>
                  </a:cubicBezTo>
                  <a:cubicBezTo>
                    <a:pt x="284" y="74"/>
                    <a:pt x="284" y="74"/>
                    <a:pt x="284" y="74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79" y="84"/>
                    <a:pt x="279" y="84"/>
                    <a:pt x="279" y="84"/>
                  </a:cubicBezTo>
                  <a:cubicBezTo>
                    <a:pt x="266" y="93"/>
                    <a:pt x="266" y="93"/>
                    <a:pt x="266" y="93"/>
                  </a:cubicBezTo>
                  <a:cubicBezTo>
                    <a:pt x="264" y="94"/>
                    <a:pt x="264" y="94"/>
                    <a:pt x="264" y="94"/>
                  </a:cubicBezTo>
                  <a:cubicBezTo>
                    <a:pt x="264" y="94"/>
                    <a:pt x="264" y="94"/>
                    <a:pt x="264" y="94"/>
                  </a:cubicBezTo>
                  <a:cubicBezTo>
                    <a:pt x="263" y="93"/>
                    <a:pt x="263" y="93"/>
                    <a:pt x="263" y="93"/>
                  </a:cubicBezTo>
                  <a:cubicBezTo>
                    <a:pt x="262" y="95"/>
                    <a:pt x="262" y="95"/>
                    <a:pt x="262" y="95"/>
                  </a:cubicBezTo>
                  <a:cubicBezTo>
                    <a:pt x="261" y="95"/>
                    <a:pt x="261" y="95"/>
                    <a:pt x="261" y="95"/>
                  </a:cubicBezTo>
                  <a:cubicBezTo>
                    <a:pt x="261" y="95"/>
                    <a:pt x="261" y="95"/>
                    <a:pt x="261" y="95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257" y="96"/>
                    <a:pt x="257" y="96"/>
                    <a:pt x="257" y="96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5" y="99"/>
                    <a:pt x="255" y="99"/>
                    <a:pt x="255" y="99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1"/>
                    <a:pt x="251" y="101"/>
                    <a:pt x="251" y="101"/>
                  </a:cubicBezTo>
                  <a:cubicBezTo>
                    <a:pt x="250" y="101"/>
                    <a:pt x="250" y="101"/>
                    <a:pt x="250" y="101"/>
                  </a:cubicBezTo>
                  <a:cubicBezTo>
                    <a:pt x="250" y="100"/>
                    <a:pt x="250" y="100"/>
                    <a:pt x="250" y="100"/>
                  </a:cubicBezTo>
                  <a:cubicBezTo>
                    <a:pt x="251" y="100"/>
                    <a:pt x="251" y="100"/>
                    <a:pt x="251" y="100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2" y="98"/>
                    <a:pt x="252" y="98"/>
                    <a:pt x="252" y="98"/>
                  </a:cubicBezTo>
                  <a:cubicBezTo>
                    <a:pt x="253" y="98"/>
                    <a:pt x="253" y="98"/>
                    <a:pt x="253" y="98"/>
                  </a:cubicBezTo>
                  <a:cubicBezTo>
                    <a:pt x="254" y="97"/>
                    <a:pt x="254" y="97"/>
                    <a:pt x="254" y="97"/>
                  </a:cubicBezTo>
                  <a:cubicBezTo>
                    <a:pt x="253" y="98"/>
                    <a:pt x="253" y="98"/>
                    <a:pt x="253" y="98"/>
                  </a:cubicBezTo>
                  <a:cubicBezTo>
                    <a:pt x="252" y="98"/>
                    <a:pt x="252" y="98"/>
                    <a:pt x="252" y="98"/>
                  </a:cubicBezTo>
                  <a:cubicBezTo>
                    <a:pt x="251" y="98"/>
                    <a:pt x="251" y="98"/>
                    <a:pt x="251" y="98"/>
                  </a:cubicBezTo>
                  <a:cubicBezTo>
                    <a:pt x="251" y="97"/>
                    <a:pt x="251" y="97"/>
                    <a:pt x="251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2" y="96"/>
                    <a:pt x="252" y="96"/>
                    <a:pt x="252" y="96"/>
                  </a:cubicBezTo>
                  <a:cubicBezTo>
                    <a:pt x="251" y="95"/>
                    <a:pt x="251" y="95"/>
                    <a:pt x="251" y="95"/>
                  </a:cubicBezTo>
                  <a:cubicBezTo>
                    <a:pt x="251" y="94"/>
                    <a:pt x="251" y="94"/>
                    <a:pt x="251" y="94"/>
                  </a:cubicBezTo>
                  <a:cubicBezTo>
                    <a:pt x="251" y="94"/>
                    <a:pt x="251" y="94"/>
                    <a:pt x="251" y="94"/>
                  </a:cubicBezTo>
                  <a:cubicBezTo>
                    <a:pt x="252" y="94"/>
                    <a:pt x="252" y="94"/>
                    <a:pt x="252" y="94"/>
                  </a:cubicBezTo>
                  <a:cubicBezTo>
                    <a:pt x="252" y="93"/>
                    <a:pt x="252" y="93"/>
                    <a:pt x="252" y="93"/>
                  </a:cubicBezTo>
                  <a:cubicBezTo>
                    <a:pt x="253" y="91"/>
                    <a:pt x="253" y="91"/>
                    <a:pt x="253" y="91"/>
                  </a:cubicBezTo>
                  <a:cubicBezTo>
                    <a:pt x="253" y="91"/>
                    <a:pt x="253" y="91"/>
                    <a:pt x="253" y="91"/>
                  </a:cubicBezTo>
                  <a:cubicBezTo>
                    <a:pt x="253" y="91"/>
                    <a:pt x="253" y="91"/>
                    <a:pt x="253" y="91"/>
                  </a:cubicBezTo>
                  <a:cubicBezTo>
                    <a:pt x="253" y="90"/>
                    <a:pt x="253" y="90"/>
                    <a:pt x="253" y="90"/>
                  </a:cubicBezTo>
                  <a:cubicBezTo>
                    <a:pt x="251" y="89"/>
                    <a:pt x="251" y="89"/>
                    <a:pt x="251" y="89"/>
                  </a:cubicBezTo>
                  <a:cubicBezTo>
                    <a:pt x="250" y="87"/>
                    <a:pt x="250" y="87"/>
                    <a:pt x="250" y="87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8" y="88"/>
                    <a:pt x="248" y="88"/>
                    <a:pt x="248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9"/>
                    <a:pt x="247" y="89"/>
                    <a:pt x="247" y="89"/>
                  </a:cubicBezTo>
                  <a:cubicBezTo>
                    <a:pt x="246" y="89"/>
                    <a:pt x="246" y="89"/>
                    <a:pt x="246" y="89"/>
                  </a:cubicBezTo>
                  <a:cubicBezTo>
                    <a:pt x="246" y="90"/>
                    <a:pt x="246" y="90"/>
                    <a:pt x="246" y="90"/>
                  </a:cubicBezTo>
                  <a:cubicBezTo>
                    <a:pt x="245" y="91"/>
                    <a:pt x="245" y="91"/>
                    <a:pt x="245" y="91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4" y="94"/>
                    <a:pt x="244" y="94"/>
                    <a:pt x="244" y="94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41" y="97"/>
                    <a:pt x="241" y="97"/>
                    <a:pt x="241" y="97"/>
                  </a:cubicBezTo>
                  <a:cubicBezTo>
                    <a:pt x="241" y="98"/>
                    <a:pt x="241" y="98"/>
                    <a:pt x="241" y="98"/>
                  </a:cubicBezTo>
                  <a:cubicBezTo>
                    <a:pt x="241" y="98"/>
                    <a:pt x="241" y="98"/>
                    <a:pt x="241" y="98"/>
                  </a:cubicBezTo>
                  <a:cubicBezTo>
                    <a:pt x="241" y="99"/>
                    <a:pt x="241" y="99"/>
                    <a:pt x="241" y="99"/>
                  </a:cubicBezTo>
                  <a:cubicBezTo>
                    <a:pt x="241" y="99"/>
                    <a:pt x="241" y="99"/>
                    <a:pt x="241" y="99"/>
                  </a:cubicBezTo>
                  <a:cubicBezTo>
                    <a:pt x="241" y="99"/>
                    <a:pt x="241" y="99"/>
                    <a:pt x="241" y="99"/>
                  </a:cubicBezTo>
                  <a:cubicBezTo>
                    <a:pt x="240" y="100"/>
                    <a:pt x="240" y="100"/>
                    <a:pt x="240" y="100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5" y="101"/>
                    <a:pt x="235" y="101"/>
                    <a:pt x="235" y="101"/>
                  </a:cubicBezTo>
                  <a:cubicBezTo>
                    <a:pt x="235" y="102"/>
                    <a:pt x="235" y="102"/>
                    <a:pt x="235" y="102"/>
                  </a:cubicBezTo>
                  <a:cubicBezTo>
                    <a:pt x="235" y="102"/>
                    <a:pt x="235" y="102"/>
                    <a:pt x="235" y="102"/>
                  </a:cubicBezTo>
                  <a:cubicBezTo>
                    <a:pt x="235" y="103"/>
                    <a:pt x="235" y="103"/>
                    <a:pt x="235" y="103"/>
                  </a:cubicBezTo>
                  <a:cubicBezTo>
                    <a:pt x="235" y="103"/>
                    <a:pt x="235" y="103"/>
                    <a:pt x="235" y="103"/>
                  </a:cubicBezTo>
                  <a:cubicBezTo>
                    <a:pt x="235" y="104"/>
                    <a:pt x="235" y="104"/>
                    <a:pt x="235" y="104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36" y="105"/>
                    <a:pt x="236" y="105"/>
                    <a:pt x="236" y="105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42" y="108"/>
                    <a:pt x="242" y="108"/>
                    <a:pt x="242" y="108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2" y="110"/>
                    <a:pt x="242" y="110"/>
                    <a:pt x="242" y="110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4" y="112"/>
                    <a:pt x="244" y="112"/>
                    <a:pt x="244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46" y="110"/>
                    <a:pt x="246" y="110"/>
                    <a:pt x="246" y="110"/>
                  </a:cubicBezTo>
                  <a:cubicBezTo>
                    <a:pt x="246" y="110"/>
                    <a:pt x="246" y="110"/>
                    <a:pt x="246" y="110"/>
                  </a:cubicBezTo>
                  <a:cubicBezTo>
                    <a:pt x="247" y="110"/>
                    <a:pt x="247" y="110"/>
                    <a:pt x="247" y="110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9" y="108"/>
                    <a:pt x="249" y="108"/>
                    <a:pt x="249" y="108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51" y="108"/>
                    <a:pt x="251" y="108"/>
                    <a:pt x="251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52" y="109"/>
                    <a:pt x="252" y="109"/>
                    <a:pt x="252" y="109"/>
                  </a:cubicBezTo>
                  <a:cubicBezTo>
                    <a:pt x="253" y="109"/>
                    <a:pt x="253" y="109"/>
                    <a:pt x="253" y="109"/>
                  </a:cubicBezTo>
                  <a:cubicBezTo>
                    <a:pt x="253" y="109"/>
                    <a:pt x="253" y="109"/>
                    <a:pt x="253" y="109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9" y="109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59" y="109"/>
                    <a:pt x="259" y="109"/>
                    <a:pt x="259" y="109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0" y="113"/>
                    <a:pt x="260" y="113"/>
                    <a:pt x="260" y="113"/>
                  </a:cubicBezTo>
                  <a:cubicBezTo>
                    <a:pt x="259" y="114"/>
                    <a:pt x="259" y="114"/>
                    <a:pt x="259" y="114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6"/>
                    <a:pt x="253" y="116"/>
                    <a:pt x="253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1" y="119"/>
                    <a:pt x="251" y="119"/>
                    <a:pt x="251" y="119"/>
                  </a:cubicBezTo>
                  <a:cubicBezTo>
                    <a:pt x="250" y="120"/>
                    <a:pt x="250" y="120"/>
                    <a:pt x="250" y="120"/>
                  </a:cubicBezTo>
                  <a:cubicBezTo>
                    <a:pt x="249" y="119"/>
                    <a:pt x="249" y="119"/>
                    <a:pt x="249" y="119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8" y="123"/>
                    <a:pt x="248" y="123"/>
                    <a:pt x="248" y="123"/>
                  </a:cubicBezTo>
                  <a:cubicBezTo>
                    <a:pt x="247" y="125"/>
                    <a:pt x="247" y="125"/>
                    <a:pt x="247" y="125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8" y="127"/>
                    <a:pt x="248" y="127"/>
                    <a:pt x="248" y="127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0" y="129"/>
                    <a:pt x="250" y="129"/>
                    <a:pt x="250" y="129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5" y="132"/>
                    <a:pt x="255" y="132"/>
                    <a:pt x="255" y="132"/>
                  </a:cubicBezTo>
                  <a:cubicBezTo>
                    <a:pt x="255" y="132"/>
                    <a:pt x="255" y="132"/>
                    <a:pt x="255" y="132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5" y="134"/>
                    <a:pt x="255" y="134"/>
                    <a:pt x="255" y="134"/>
                  </a:cubicBezTo>
                  <a:cubicBezTo>
                    <a:pt x="255" y="135"/>
                    <a:pt x="255" y="135"/>
                    <a:pt x="255" y="135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58" y="139"/>
                    <a:pt x="258" y="139"/>
                    <a:pt x="258" y="139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60" y="140"/>
                    <a:pt x="260" y="140"/>
                    <a:pt x="260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43"/>
                    <a:pt x="263" y="143"/>
                    <a:pt x="263" y="143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8" y="143"/>
                    <a:pt x="258" y="143"/>
                    <a:pt x="258" y="143"/>
                  </a:cubicBezTo>
                  <a:cubicBezTo>
                    <a:pt x="258" y="143"/>
                    <a:pt x="258" y="143"/>
                    <a:pt x="258" y="143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4" y="142"/>
                    <a:pt x="254" y="142"/>
                    <a:pt x="254" y="142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3" y="141"/>
                    <a:pt x="253" y="141"/>
                    <a:pt x="253" y="141"/>
                  </a:cubicBezTo>
                  <a:cubicBezTo>
                    <a:pt x="252" y="141"/>
                    <a:pt x="252" y="141"/>
                    <a:pt x="252" y="141"/>
                  </a:cubicBezTo>
                  <a:cubicBezTo>
                    <a:pt x="251" y="141"/>
                    <a:pt x="251" y="141"/>
                    <a:pt x="251" y="141"/>
                  </a:cubicBezTo>
                  <a:cubicBezTo>
                    <a:pt x="251" y="141"/>
                    <a:pt x="251" y="141"/>
                    <a:pt x="251" y="141"/>
                  </a:cubicBezTo>
                  <a:cubicBezTo>
                    <a:pt x="250" y="141"/>
                    <a:pt x="250" y="141"/>
                    <a:pt x="250" y="141"/>
                  </a:cubicBezTo>
                  <a:cubicBezTo>
                    <a:pt x="249" y="141"/>
                    <a:pt x="249" y="141"/>
                    <a:pt x="249" y="141"/>
                  </a:cubicBezTo>
                  <a:cubicBezTo>
                    <a:pt x="249" y="141"/>
                    <a:pt x="249" y="141"/>
                    <a:pt x="249" y="141"/>
                  </a:cubicBezTo>
                  <a:cubicBezTo>
                    <a:pt x="248" y="143"/>
                    <a:pt x="248" y="143"/>
                    <a:pt x="248" y="143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50" y="141"/>
                    <a:pt x="250" y="141"/>
                    <a:pt x="250" y="141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2" y="141"/>
                    <a:pt x="252" y="141"/>
                    <a:pt x="252" y="141"/>
                  </a:cubicBezTo>
                  <a:cubicBezTo>
                    <a:pt x="252" y="141"/>
                    <a:pt x="252" y="141"/>
                    <a:pt x="252" y="141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6" y="142"/>
                    <a:pt x="256" y="142"/>
                    <a:pt x="256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9" y="144"/>
                    <a:pt x="259" y="144"/>
                    <a:pt x="259" y="144"/>
                  </a:cubicBezTo>
                  <a:cubicBezTo>
                    <a:pt x="260" y="145"/>
                    <a:pt x="260" y="145"/>
                    <a:pt x="260" y="145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3" y="148"/>
                    <a:pt x="263" y="148"/>
                    <a:pt x="263" y="148"/>
                  </a:cubicBezTo>
                  <a:cubicBezTo>
                    <a:pt x="263" y="149"/>
                    <a:pt x="263" y="149"/>
                    <a:pt x="263" y="149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1" y="150"/>
                    <a:pt x="261" y="150"/>
                    <a:pt x="261" y="150"/>
                  </a:cubicBezTo>
                  <a:cubicBezTo>
                    <a:pt x="261" y="150"/>
                    <a:pt x="261" y="150"/>
                    <a:pt x="261" y="150"/>
                  </a:cubicBezTo>
                  <a:cubicBezTo>
                    <a:pt x="260" y="150"/>
                    <a:pt x="260" y="150"/>
                    <a:pt x="260" y="150"/>
                  </a:cubicBezTo>
                  <a:cubicBezTo>
                    <a:pt x="260" y="151"/>
                    <a:pt x="260" y="151"/>
                    <a:pt x="260" y="151"/>
                  </a:cubicBezTo>
                  <a:cubicBezTo>
                    <a:pt x="259" y="151"/>
                    <a:pt x="259" y="151"/>
                    <a:pt x="259" y="151"/>
                  </a:cubicBezTo>
                  <a:cubicBezTo>
                    <a:pt x="258" y="151"/>
                    <a:pt x="258" y="151"/>
                    <a:pt x="258" y="151"/>
                  </a:cubicBezTo>
                  <a:cubicBezTo>
                    <a:pt x="258" y="151"/>
                    <a:pt x="258" y="151"/>
                    <a:pt x="258" y="151"/>
                  </a:cubicBezTo>
                  <a:cubicBezTo>
                    <a:pt x="257" y="151"/>
                    <a:pt x="257" y="151"/>
                    <a:pt x="257" y="151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8" y="151"/>
                    <a:pt x="258" y="151"/>
                    <a:pt x="258" y="151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1" y="152"/>
                    <a:pt x="261" y="152"/>
                    <a:pt x="261" y="152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2" y="156"/>
                    <a:pt x="262" y="156"/>
                    <a:pt x="262" y="156"/>
                  </a:cubicBezTo>
                  <a:cubicBezTo>
                    <a:pt x="262" y="157"/>
                    <a:pt x="262" y="157"/>
                    <a:pt x="262" y="157"/>
                  </a:cubicBezTo>
                  <a:cubicBezTo>
                    <a:pt x="263" y="157"/>
                    <a:pt x="263" y="157"/>
                    <a:pt x="263" y="157"/>
                  </a:cubicBezTo>
                  <a:cubicBezTo>
                    <a:pt x="264" y="156"/>
                    <a:pt x="264" y="156"/>
                    <a:pt x="264" y="156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4" y="156"/>
                    <a:pt x="264" y="156"/>
                    <a:pt x="264" y="156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6" y="156"/>
                    <a:pt x="266" y="156"/>
                    <a:pt x="266" y="156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65" y="158"/>
                    <a:pt x="265" y="158"/>
                    <a:pt x="265" y="158"/>
                  </a:cubicBezTo>
                  <a:cubicBezTo>
                    <a:pt x="265" y="158"/>
                    <a:pt x="265" y="158"/>
                    <a:pt x="265" y="158"/>
                  </a:cubicBezTo>
                  <a:cubicBezTo>
                    <a:pt x="265" y="157"/>
                    <a:pt x="265" y="157"/>
                    <a:pt x="265" y="157"/>
                  </a:cubicBezTo>
                  <a:cubicBezTo>
                    <a:pt x="265" y="158"/>
                    <a:pt x="265" y="158"/>
                    <a:pt x="265" y="158"/>
                  </a:cubicBezTo>
                  <a:cubicBezTo>
                    <a:pt x="264" y="158"/>
                    <a:pt x="264" y="158"/>
                    <a:pt x="264" y="158"/>
                  </a:cubicBezTo>
                  <a:cubicBezTo>
                    <a:pt x="263" y="158"/>
                    <a:pt x="263" y="158"/>
                    <a:pt x="263" y="158"/>
                  </a:cubicBezTo>
                  <a:cubicBezTo>
                    <a:pt x="263" y="159"/>
                    <a:pt x="263" y="159"/>
                    <a:pt x="263" y="159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3" y="160"/>
                    <a:pt x="263" y="160"/>
                    <a:pt x="263" y="160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4" y="161"/>
                    <a:pt x="264" y="161"/>
                    <a:pt x="264" y="161"/>
                  </a:cubicBezTo>
                  <a:cubicBezTo>
                    <a:pt x="264" y="161"/>
                    <a:pt x="264" y="161"/>
                    <a:pt x="264" y="161"/>
                  </a:cubicBezTo>
                  <a:cubicBezTo>
                    <a:pt x="263" y="161"/>
                    <a:pt x="263" y="161"/>
                    <a:pt x="263" y="161"/>
                  </a:cubicBezTo>
                  <a:cubicBezTo>
                    <a:pt x="263" y="162"/>
                    <a:pt x="263" y="162"/>
                    <a:pt x="263" y="162"/>
                  </a:cubicBezTo>
                  <a:cubicBezTo>
                    <a:pt x="263" y="162"/>
                    <a:pt x="263" y="162"/>
                    <a:pt x="263" y="162"/>
                  </a:cubicBezTo>
                  <a:cubicBezTo>
                    <a:pt x="264" y="162"/>
                    <a:pt x="264" y="162"/>
                    <a:pt x="264" y="162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264" y="163"/>
                    <a:pt x="264" y="163"/>
                    <a:pt x="264" y="163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2" y="165"/>
                    <a:pt x="262" y="165"/>
                    <a:pt x="262" y="165"/>
                  </a:cubicBezTo>
                  <a:cubicBezTo>
                    <a:pt x="261" y="165"/>
                    <a:pt x="261" y="165"/>
                    <a:pt x="261" y="165"/>
                  </a:cubicBezTo>
                  <a:cubicBezTo>
                    <a:pt x="260" y="165"/>
                    <a:pt x="260" y="165"/>
                    <a:pt x="260" y="165"/>
                  </a:cubicBezTo>
                  <a:cubicBezTo>
                    <a:pt x="261" y="165"/>
                    <a:pt x="261" y="165"/>
                    <a:pt x="261" y="165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1" y="167"/>
                    <a:pt x="261" y="167"/>
                    <a:pt x="261" y="167"/>
                  </a:cubicBezTo>
                  <a:cubicBezTo>
                    <a:pt x="261" y="167"/>
                    <a:pt x="261" y="167"/>
                    <a:pt x="261" y="167"/>
                  </a:cubicBezTo>
                  <a:cubicBezTo>
                    <a:pt x="261" y="168"/>
                    <a:pt x="261" y="168"/>
                    <a:pt x="261" y="168"/>
                  </a:cubicBezTo>
                  <a:cubicBezTo>
                    <a:pt x="261" y="168"/>
                    <a:pt x="261" y="168"/>
                    <a:pt x="261" y="168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60" y="169"/>
                    <a:pt x="260" y="169"/>
                    <a:pt x="260" y="169"/>
                  </a:cubicBezTo>
                  <a:cubicBezTo>
                    <a:pt x="260" y="169"/>
                    <a:pt x="260" y="169"/>
                    <a:pt x="260" y="169"/>
                  </a:cubicBezTo>
                  <a:cubicBezTo>
                    <a:pt x="259" y="169"/>
                    <a:pt x="259" y="169"/>
                    <a:pt x="259" y="169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61" y="170"/>
                    <a:pt x="261" y="170"/>
                    <a:pt x="261" y="170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59" y="172"/>
                    <a:pt x="259" y="172"/>
                    <a:pt x="259" y="172"/>
                  </a:cubicBezTo>
                  <a:cubicBezTo>
                    <a:pt x="258" y="172"/>
                    <a:pt x="258" y="172"/>
                    <a:pt x="258" y="172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57" y="171"/>
                    <a:pt x="257" y="171"/>
                    <a:pt x="257" y="171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6" y="173"/>
                    <a:pt x="256" y="173"/>
                    <a:pt x="256" y="173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8" y="173"/>
                    <a:pt x="258" y="173"/>
                    <a:pt x="258" y="173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8" y="174"/>
                    <a:pt x="258" y="174"/>
                    <a:pt x="258" y="174"/>
                  </a:cubicBezTo>
                  <a:cubicBezTo>
                    <a:pt x="258" y="174"/>
                    <a:pt x="258" y="174"/>
                    <a:pt x="258" y="174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57" y="175"/>
                    <a:pt x="257" y="175"/>
                    <a:pt x="257" y="175"/>
                  </a:cubicBezTo>
                  <a:cubicBezTo>
                    <a:pt x="256" y="176"/>
                    <a:pt x="256" y="176"/>
                    <a:pt x="256" y="176"/>
                  </a:cubicBezTo>
                  <a:cubicBezTo>
                    <a:pt x="256" y="176"/>
                    <a:pt x="256" y="176"/>
                    <a:pt x="256" y="176"/>
                  </a:cubicBezTo>
                  <a:cubicBezTo>
                    <a:pt x="257" y="176"/>
                    <a:pt x="257" y="176"/>
                    <a:pt x="257" y="176"/>
                  </a:cubicBezTo>
                  <a:cubicBezTo>
                    <a:pt x="257" y="176"/>
                    <a:pt x="257" y="176"/>
                    <a:pt x="257" y="176"/>
                  </a:cubicBezTo>
                  <a:cubicBezTo>
                    <a:pt x="258" y="176"/>
                    <a:pt x="258" y="176"/>
                    <a:pt x="258" y="176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58" y="178"/>
                    <a:pt x="258" y="178"/>
                    <a:pt x="258" y="178"/>
                  </a:cubicBezTo>
                  <a:cubicBezTo>
                    <a:pt x="257" y="178"/>
                    <a:pt x="257" y="178"/>
                    <a:pt x="257" y="178"/>
                  </a:cubicBezTo>
                  <a:cubicBezTo>
                    <a:pt x="257" y="178"/>
                    <a:pt x="257" y="178"/>
                    <a:pt x="257" y="178"/>
                  </a:cubicBezTo>
                  <a:cubicBezTo>
                    <a:pt x="257" y="179"/>
                    <a:pt x="257" y="179"/>
                    <a:pt x="257" y="179"/>
                  </a:cubicBezTo>
                  <a:cubicBezTo>
                    <a:pt x="257" y="179"/>
                    <a:pt x="257" y="179"/>
                    <a:pt x="257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8" y="181"/>
                    <a:pt x="258" y="181"/>
                    <a:pt x="258" y="181"/>
                  </a:cubicBezTo>
                  <a:cubicBezTo>
                    <a:pt x="257" y="180"/>
                    <a:pt x="257" y="180"/>
                    <a:pt x="257" y="180"/>
                  </a:cubicBezTo>
                  <a:cubicBezTo>
                    <a:pt x="257" y="180"/>
                    <a:pt x="257" y="180"/>
                    <a:pt x="257" y="180"/>
                  </a:cubicBezTo>
                  <a:cubicBezTo>
                    <a:pt x="257" y="179"/>
                    <a:pt x="257" y="179"/>
                    <a:pt x="257" y="179"/>
                  </a:cubicBezTo>
                  <a:cubicBezTo>
                    <a:pt x="256" y="179"/>
                    <a:pt x="256" y="179"/>
                    <a:pt x="256" y="179"/>
                  </a:cubicBezTo>
                  <a:cubicBezTo>
                    <a:pt x="256" y="179"/>
                    <a:pt x="256" y="179"/>
                    <a:pt x="256" y="179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5" y="180"/>
                    <a:pt x="255" y="180"/>
                    <a:pt x="255" y="180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56" y="181"/>
                    <a:pt x="256" y="181"/>
                    <a:pt x="256" y="181"/>
                  </a:cubicBezTo>
                  <a:cubicBezTo>
                    <a:pt x="256" y="181"/>
                    <a:pt x="256" y="181"/>
                    <a:pt x="256" y="181"/>
                  </a:cubicBezTo>
                  <a:cubicBezTo>
                    <a:pt x="255" y="181"/>
                    <a:pt x="255" y="181"/>
                    <a:pt x="255" y="181"/>
                  </a:cubicBezTo>
                  <a:cubicBezTo>
                    <a:pt x="255" y="180"/>
                    <a:pt x="255" y="180"/>
                    <a:pt x="255" y="180"/>
                  </a:cubicBezTo>
                  <a:cubicBezTo>
                    <a:pt x="254" y="180"/>
                    <a:pt x="254" y="180"/>
                    <a:pt x="254" y="180"/>
                  </a:cubicBezTo>
                  <a:cubicBezTo>
                    <a:pt x="255" y="181"/>
                    <a:pt x="255" y="181"/>
                    <a:pt x="255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55" y="184"/>
                    <a:pt x="255" y="184"/>
                    <a:pt x="255" y="184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3" y="184"/>
                    <a:pt x="253" y="184"/>
                    <a:pt x="253" y="184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2" y="185"/>
                    <a:pt x="252" y="185"/>
                    <a:pt x="252" y="185"/>
                  </a:cubicBezTo>
                  <a:cubicBezTo>
                    <a:pt x="252" y="185"/>
                    <a:pt x="252" y="185"/>
                    <a:pt x="252" y="185"/>
                  </a:cubicBezTo>
                  <a:cubicBezTo>
                    <a:pt x="253" y="185"/>
                    <a:pt x="253" y="185"/>
                    <a:pt x="253" y="185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2" y="187"/>
                    <a:pt x="252" y="187"/>
                    <a:pt x="252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1" y="187"/>
                    <a:pt x="251" y="187"/>
                    <a:pt x="251" y="187"/>
                  </a:cubicBezTo>
                  <a:cubicBezTo>
                    <a:pt x="251" y="187"/>
                    <a:pt x="251" y="187"/>
                    <a:pt x="251" y="187"/>
                  </a:cubicBezTo>
                  <a:cubicBezTo>
                    <a:pt x="251" y="187"/>
                    <a:pt x="251" y="187"/>
                    <a:pt x="251" y="187"/>
                  </a:cubicBezTo>
                  <a:cubicBezTo>
                    <a:pt x="250" y="187"/>
                    <a:pt x="250" y="187"/>
                    <a:pt x="250" y="187"/>
                  </a:cubicBezTo>
                  <a:cubicBezTo>
                    <a:pt x="250" y="188"/>
                    <a:pt x="250" y="188"/>
                    <a:pt x="250" y="188"/>
                  </a:cubicBezTo>
                  <a:cubicBezTo>
                    <a:pt x="250" y="188"/>
                    <a:pt x="250" y="188"/>
                    <a:pt x="250" y="188"/>
                  </a:cubicBezTo>
                  <a:cubicBezTo>
                    <a:pt x="249" y="189"/>
                    <a:pt x="249" y="189"/>
                    <a:pt x="249" y="189"/>
                  </a:cubicBezTo>
                  <a:cubicBezTo>
                    <a:pt x="249" y="189"/>
                    <a:pt x="249" y="189"/>
                    <a:pt x="249" y="189"/>
                  </a:cubicBezTo>
                  <a:cubicBezTo>
                    <a:pt x="249" y="188"/>
                    <a:pt x="249" y="188"/>
                    <a:pt x="249" y="188"/>
                  </a:cubicBezTo>
                  <a:cubicBezTo>
                    <a:pt x="247" y="188"/>
                    <a:pt x="247" y="188"/>
                    <a:pt x="247" y="188"/>
                  </a:cubicBezTo>
                  <a:cubicBezTo>
                    <a:pt x="247" y="189"/>
                    <a:pt x="247" y="189"/>
                    <a:pt x="247" y="189"/>
                  </a:cubicBezTo>
                  <a:cubicBezTo>
                    <a:pt x="247" y="189"/>
                    <a:pt x="247" y="189"/>
                    <a:pt x="247" y="189"/>
                  </a:cubicBezTo>
                  <a:cubicBezTo>
                    <a:pt x="247" y="190"/>
                    <a:pt x="247" y="190"/>
                    <a:pt x="247" y="190"/>
                  </a:cubicBezTo>
                  <a:cubicBezTo>
                    <a:pt x="247" y="191"/>
                    <a:pt x="247" y="191"/>
                    <a:pt x="247" y="191"/>
                  </a:cubicBezTo>
                  <a:cubicBezTo>
                    <a:pt x="246" y="191"/>
                    <a:pt x="246" y="191"/>
                    <a:pt x="246" y="191"/>
                  </a:cubicBezTo>
                  <a:cubicBezTo>
                    <a:pt x="247" y="192"/>
                    <a:pt x="247" y="192"/>
                    <a:pt x="247" y="192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5" y="192"/>
                    <a:pt x="245" y="192"/>
                    <a:pt x="245" y="192"/>
                  </a:cubicBezTo>
                  <a:cubicBezTo>
                    <a:pt x="245" y="192"/>
                    <a:pt x="245" y="192"/>
                    <a:pt x="245" y="192"/>
                  </a:cubicBezTo>
                  <a:cubicBezTo>
                    <a:pt x="245" y="192"/>
                    <a:pt x="245" y="192"/>
                    <a:pt x="245" y="19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42" y="194"/>
                    <a:pt x="242" y="194"/>
                    <a:pt x="242" y="194"/>
                  </a:cubicBezTo>
                  <a:cubicBezTo>
                    <a:pt x="241" y="194"/>
                    <a:pt x="241" y="194"/>
                    <a:pt x="241" y="194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39" y="194"/>
                    <a:pt x="239" y="194"/>
                    <a:pt x="239" y="194"/>
                  </a:cubicBezTo>
                  <a:cubicBezTo>
                    <a:pt x="239" y="194"/>
                    <a:pt x="239" y="194"/>
                    <a:pt x="239" y="194"/>
                  </a:cubicBezTo>
                  <a:cubicBezTo>
                    <a:pt x="238" y="194"/>
                    <a:pt x="238" y="194"/>
                    <a:pt x="238" y="194"/>
                  </a:cubicBezTo>
                  <a:cubicBezTo>
                    <a:pt x="238" y="194"/>
                    <a:pt x="238" y="194"/>
                    <a:pt x="238" y="194"/>
                  </a:cubicBezTo>
                  <a:cubicBezTo>
                    <a:pt x="237" y="194"/>
                    <a:pt x="237" y="194"/>
                    <a:pt x="237" y="194"/>
                  </a:cubicBezTo>
                  <a:cubicBezTo>
                    <a:pt x="237" y="195"/>
                    <a:pt x="237" y="195"/>
                    <a:pt x="237" y="195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6" y="195"/>
                    <a:pt x="236" y="195"/>
                    <a:pt x="236" y="195"/>
                  </a:cubicBezTo>
                  <a:cubicBezTo>
                    <a:pt x="235" y="195"/>
                    <a:pt x="235" y="195"/>
                    <a:pt x="235" y="195"/>
                  </a:cubicBezTo>
                  <a:cubicBezTo>
                    <a:pt x="234" y="194"/>
                    <a:pt x="234" y="194"/>
                    <a:pt x="234" y="194"/>
                  </a:cubicBezTo>
                  <a:cubicBezTo>
                    <a:pt x="234" y="194"/>
                    <a:pt x="234" y="194"/>
                    <a:pt x="234" y="194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29" y="199"/>
                    <a:pt x="229" y="199"/>
                    <a:pt x="229" y="199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27" y="199"/>
                    <a:pt x="227" y="199"/>
                    <a:pt x="227" y="199"/>
                  </a:cubicBezTo>
                  <a:cubicBezTo>
                    <a:pt x="226" y="199"/>
                    <a:pt x="226" y="199"/>
                    <a:pt x="226" y="199"/>
                  </a:cubicBezTo>
                  <a:cubicBezTo>
                    <a:pt x="225" y="199"/>
                    <a:pt x="225" y="199"/>
                    <a:pt x="225" y="199"/>
                  </a:cubicBezTo>
                  <a:cubicBezTo>
                    <a:pt x="226" y="200"/>
                    <a:pt x="226" y="200"/>
                    <a:pt x="226" y="200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4" y="201"/>
                    <a:pt x="224" y="201"/>
                    <a:pt x="224" y="201"/>
                  </a:cubicBezTo>
                  <a:cubicBezTo>
                    <a:pt x="223" y="200"/>
                    <a:pt x="223" y="200"/>
                    <a:pt x="223" y="200"/>
                  </a:cubicBezTo>
                  <a:cubicBezTo>
                    <a:pt x="223" y="201"/>
                    <a:pt x="223" y="201"/>
                    <a:pt x="223" y="201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21" y="202"/>
                    <a:pt x="221" y="202"/>
                    <a:pt x="221" y="202"/>
                  </a:cubicBezTo>
                  <a:cubicBezTo>
                    <a:pt x="221" y="202"/>
                    <a:pt x="221" y="202"/>
                    <a:pt x="221" y="202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0" y="202"/>
                    <a:pt x="220" y="202"/>
                    <a:pt x="220" y="202"/>
                  </a:cubicBezTo>
                  <a:cubicBezTo>
                    <a:pt x="219" y="202"/>
                    <a:pt x="219" y="202"/>
                    <a:pt x="219" y="202"/>
                  </a:cubicBezTo>
                  <a:cubicBezTo>
                    <a:pt x="219" y="203"/>
                    <a:pt x="219" y="203"/>
                    <a:pt x="219" y="203"/>
                  </a:cubicBezTo>
                  <a:cubicBezTo>
                    <a:pt x="220" y="203"/>
                    <a:pt x="220" y="203"/>
                    <a:pt x="220" y="203"/>
                  </a:cubicBezTo>
                  <a:cubicBezTo>
                    <a:pt x="220" y="203"/>
                    <a:pt x="220" y="203"/>
                    <a:pt x="220" y="203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0" y="206"/>
                    <a:pt x="220" y="206"/>
                    <a:pt x="220" y="206"/>
                  </a:cubicBezTo>
                  <a:cubicBezTo>
                    <a:pt x="220" y="206"/>
                    <a:pt x="220" y="206"/>
                    <a:pt x="220" y="206"/>
                  </a:cubicBezTo>
                  <a:cubicBezTo>
                    <a:pt x="220" y="206"/>
                    <a:pt x="220" y="206"/>
                    <a:pt x="220" y="206"/>
                  </a:cubicBezTo>
                  <a:cubicBezTo>
                    <a:pt x="219" y="206"/>
                    <a:pt x="219" y="206"/>
                    <a:pt x="219" y="206"/>
                  </a:cubicBezTo>
                  <a:cubicBezTo>
                    <a:pt x="219" y="206"/>
                    <a:pt x="219" y="206"/>
                    <a:pt x="219" y="206"/>
                  </a:cubicBezTo>
                  <a:cubicBezTo>
                    <a:pt x="218" y="206"/>
                    <a:pt x="218" y="206"/>
                    <a:pt x="218" y="206"/>
                  </a:cubicBezTo>
                  <a:cubicBezTo>
                    <a:pt x="218" y="205"/>
                    <a:pt x="218" y="205"/>
                    <a:pt x="218" y="205"/>
                  </a:cubicBezTo>
                  <a:cubicBezTo>
                    <a:pt x="218" y="205"/>
                    <a:pt x="218" y="205"/>
                    <a:pt x="218" y="205"/>
                  </a:cubicBezTo>
                  <a:cubicBezTo>
                    <a:pt x="218" y="205"/>
                    <a:pt x="218" y="205"/>
                    <a:pt x="218" y="205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7" y="202"/>
                    <a:pt x="217" y="202"/>
                    <a:pt x="217" y="202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8" y="201"/>
                    <a:pt x="218" y="201"/>
                    <a:pt x="218" y="201"/>
                  </a:cubicBezTo>
                  <a:cubicBezTo>
                    <a:pt x="218" y="201"/>
                    <a:pt x="218" y="201"/>
                    <a:pt x="218" y="201"/>
                  </a:cubicBezTo>
                  <a:cubicBezTo>
                    <a:pt x="217" y="200"/>
                    <a:pt x="217" y="200"/>
                    <a:pt x="217" y="200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6" y="200"/>
                    <a:pt x="216" y="200"/>
                    <a:pt x="216" y="200"/>
                  </a:cubicBezTo>
                  <a:cubicBezTo>
                    <a:pt x="216" y="201"/>
                    <a:pt x="216" y="201"/>
                    <a:pt x="216" y="201"/>
                  </a:cubicBezTo>
                  <a:cubicBezTo>
                    <a:pt x="215" y="201"/>
                    <a:pt x="215" y="201"/>
                    <a:pt x="215" y="201"/>
                  </a:cubicBezTo>
                  <a:cubicBezTo>
                    <a:pt x="215" y="201"/>
                    <a:pt x="215" y="201"/>
                    <a:pt x="215" y="201"/>
                  </a:cubicBezTo>
                  <a:cubicBezTo>
                    <a:pt x="213" y="200"/>
                    <a:pt x="213" y="200"/>
                    <a:pt x="213" y="200"/>
                  </a:cubicBezTo>
                  <a:cubicBezTo>
                    <a:pt x="213" y="200"/>
                    <a:pt x="213" y="200"/>
                    <a:pt x="213" y="200"/>
                  </a:cubicBezTo>
                  <a:cubicBezTo>
                    <a:pt x="212" y="199"/>
                    <a:pt x="212" y="199"/>
                    <a:pt x="212" y="199"/>
                  </a:cubicBezTo>
                  <a:cubicBezTo>
                    <a:pt x="212" y="199"/>
                    <a:pt x="212" y="199"/>
                    <a:pt x="212" y="199"/>
                  </a:cubicBezTo>
                  <a:cubicBezTo>
                    <a:pt x="212" y="199"/>
                    <a:pt x="212" y="199"/>
                    <a:pt x="212" y="199"/>
                  </a:cubicBezTo>
                  <a:cubicBezTo>
                    <a:pt x="212" y="200"/>
                    <a:pt x="212" y="200"/>
                    <a:pt x="212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09" y="200"/>
                    <a:pt x="209" y="200"/>
                    <a:pt x="209" y="200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68" y="201"/>
                    <a:pt x="168" y="201"/>
                    <a:pt x="168" y="201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85" y="47"/>
                    <a:pt x="85" y="47"/>
                    <a:pt x="85" y="47"/>
                  </a:cubicBezTo>
                  <a:lnTo>
                    <a:pt x="88" y="4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6" name="Freeform 276">
              <a:extLst>
                <a:ext uri="{FF2B5EF4-FFF2-40B4-BE49-F238E27FC236}">
                  <a16:creationId xmlns:a16="http://schemas.microsoft.com/office/drawing/2014/main" id="{E7081587-7AB2-442F-8EA0-DBA45E48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753"/>
              <a:ext cx="73" cy="49"/>
            </a:xfrm>
            <a:custGeom>
              <a:avLst/>
              <a:gdLst>
                <a:gd name="T0" fmla="*/ 19 w 73"/>
                <a:gd name="T1" fmla="*/ 2 h 49"/>
                <a:gd name="T2" fmla="*/ 21 w 73"/>
                <a:gd name="T3" fmla="*/ 2 h 49"/>
                <a:gd name="T4" fmla="*/ 26 w 73"/>
                <a:gd name="T5" fmla="*/ 4 h 49"/>
                <a:gd name="T6" fmla="*/ 30 w 73"/>
                <a:gd name="T7" fmla="*/ 6 h 49"/>
                <a:gd name="T8" fmla="*/ 34 w 73"/>
                <a:gd name="T9" fmla="*/ 6 h 49"/>
                <a:gd name="T10" fmla="*/ 38 w 73"/>
                <a:gd name="T11" fmla="*/ 4 h 49"/>
                <a:gd name="T12" fmla="*/ 45 w 73"/>
                <a:gd name="T13" fmla="*/ 2 h 49"/>
                <a:gd name="T14" fmla="*/ 51 w 73"/>
                <a:gd name="T15" fmla="*/ 4 h 49"/>
                <a:gd name="T16" fmla="*/ 54 w 73"/>
                <a:gd name="T17" fmla="*/ 9 h 49"/>
                <a:gd name="T18" fmla="*/ 60 w 73"/>
                <a:gd name="T19" fmla="*/ 15 h 49"/>
                <a:gd name="T20" fmla="*/ 60 w 73"/>
                <a:gd name="T21" fmla="*/ 24 h 49"/>
                <a:gd name="T22" fmla="*/ 64 w 73"/>
                <a:gd name="T23" fmla="*/ 30 h 49"/>
                <a:gd name="T24" fmla="*/ 68 w 73"/>
                <a:gd name="T25" fmla="*/ 30 h 49"/>
                <a:gd name="T26" fmla="*/ 73 w 73"/>
                <a:gd name="T27" fmla="*/ 30 h 49"/>
                <a:gd name="T28" fmla="*/ 73 w 73"/>
                <a:gd name="T29" fmla="*/ 32 h 49"/>
                <a:gd name="T30" fmla="*/ 73 w 73"/>
                <a:gd name="T31" fmla="*/ 34 h 49"/>
                <a:gd name="T32" fmla="*/ 71 w 73"/>
                <a:gd name="T33" fmla="*/ 36 h 49"/>
                <a:gd name="T34" fmla="*/ 68 w 73"/>
                <a:gd name="T35" fmla="*/ 38 h 49"/>
                <a:gd name="T36" fmla="*/ 68 w 73"/>
                <a:gd name="T37" fmla="*/ 41 h 49"/>
                <a:gd name="T38" fmla="*/ 66 w 73"/>
                <a:gd name="T39" fmla="*/ 45 h 49"/>
                <a:gd name="T40" fmla="*/ 64 w 73"/>
                <a:gd name="T41" fmla="*/ 47 h 49"/>
                <a:gd name="T42" fmla="*/ 62 w 73"/>
                <a:gd name="T43" fmla="*/ 45 h 49"/>
                <a:gd name="T44" fmla="*/ 60 w 73"/>
                <a:gd name="T45" fmla="*/ 45 h 49"/>
                <a:gd name="T46" fmla="*/ 54 w 73"/>
                <a:gd name="T47" fmla="*/ 43 h 49"/>
                <a:gd name="T48" fmla="*/ 47 w 73"/>
                <a:gd name="T49" fmla="*/ 45 h 49"/>
                <a:gd name="T50" fmla="*/ 45 w 73"/>
                <a:gd name="T51" fmla="*/ 47 h 49"/>
                <a:gd name="T52" fmla="*/ 39 w 73"/>
                <a:gd name="T53" fmla="*/ 47 h 49"/>
                <a:gd name="T54" fmla="*/ 38 w 73"/>
                <a:gd name="T55" fmla="*/ 47 h 49"/>
                <a:gd name="T56" fmla="*/ 34 w 73"/>
                <a:gd name="T57" fmla="*/ 47 h 49"/>
                <a:gd name="T58" fmla="*/ 28 w 73"/>
                <a:gd name="T59" fmla="*/ 47 h 49"/>
                <a:gd name="T60" fmla="*/ 26 w 73"/>
                <a:gd name="T61" fmla="*/ 47 h 49"/>
                <a:gd name="T62" fmla="*/ 22 w 73"/>
                <a:gd name="T63" fmla="*/ 47 h 49"/>
                <a:gd name="T64" fmla="*/ 22 w 73"/>
                <a:gd name="T65" fmla="*/ 45 h 49"/>
                <a:gd name="T66" fmla="*/ 21 w 73"/>
                <a:gd name="T67" fmla="*/ 43 h 49"/>
                <a:gd name="T68" fmla="*/ 19 w 73"/>
                <a:gd name="T69" fmla="*/ 41 h 49"/>
                <a:gd name="T70" fmla="*/ 19 w 73"/>
                <a:gd name="T71" fmla="*/ 38 h 49"/>
                <a:gd name="T72" fmla="*/ 15 w 73"/>
                <a:gd name="T73" fmla="*/ 39 h 49"/>
                <a:gd name="T74" fmla="*/ 11 w 73"/>
                <a:gd name="T75" fmla="*/ 39 h 49"/>
                <a:gd name="T76" fmla="*/ 9 w 73"/>
                <a:gd name="T77" fmla="*/ 38 h 49"/>
                <a:gd name="T78" fmla="*/ 9 w 73"/>
                <a:gd name="T79" fmla="*/ 34 h 49"/>
                <a:gd name="T80" fmla="*/ 5 w 73"/>
                <a:gd name="T81" fmla="*/ 30 h 49"/>
                <a:gd name="T82" fmla="*/ 2 w 73"/>
                <a:gd name="T83" fmla="*/ 26 h 49"/>
                <a:gd name="T84" fmla="*/ 0 w 73"/>
                <a:gd name="T85" fmla="*/ 24 h 49"/>
                <a:gd name="T86" fmla="*/ 2 w 73"/>
                <a:gd name="T87" fmla="*/ 23 h 49"/>
                <a:gd name="T88" fmla="*/ 5 w 73"/>
                <a:gd name="T89" fmla="*/ 21 h 49"/>
                <a:gd name="T90" fmla="*/ 7 w 73"/>
                <a:gd name="T91" fmla="*/ 19 h 49"/>
                <a:gd name="T92" fmla="*/ 11 w 73"/>
                <a:gd name="T93" fmla="*/ 9 h 49"/>
                <a:gd name="T94" fmla="*/ 15 w 73"/>
                <a:gd name="T95" fmla="*/ 6 h 49"/>
                <a:gd name="T96" fmla="*/ 17 w 73"/>
                <a:gd name="T9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49">
                  <a:moveTo>
                    <a:pt x="17" y="2"/>
                  </a:move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9" y="0"/>
                  </a:lnTo>
                  <a:lnTo>
                    <a:pt x="51" y="4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0" y="24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73" y="34"/>
                  </a:lnTo>
                  <a:lnTo>
                    <a:pt x="73" y="36"/>
                  </a:lnTo>
                  <a:lnTo>
                    <a:pt x="71" y="36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6" y="39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6" y="45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5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6" y="43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5" y="47"/>
                  </a:lnTo>
                  <a:lnTo>
                    <a:pt x="43" y="49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4" y="47"/>
                  </a:lnTo>
                  <a:lnTo>
                    <a:pt x="32" y="49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1" y="47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5" y="39"/>
                  </a:lnTo>
                  <a:lnTo>
                    <a:pt x="13" y="38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9" y="13"/>
                  </a:lnTo>
                  <a:lnTo>
                    <a:pt x="11" y="9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7" name="Freeform 277">
              <a:extLst>
                <a:ext uri="{FF2B5EF4-FFF2-40B4-BE49-F238E27FC236}">
                  <a16:creationId xmlns:a16="http://schemas.microsoft.com/office/drawing/2014/main" id="{80146C1B-7322-41FB-AA28-462261577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751"/>
              <a:ext cx="49" cy="32"/>
            </a:xfrm>
            <a:custGeom>
              <a:avLst/>
              <a:gdLst>
                <a:gd name="T0" fmla="*/ 32 w 49"/>
                <a:gd name="T1" fmla="*/ 26 h 32"/>
                <a:gd name="T2" fmla="*/ 34 w 49"/>
                <a:gd name="T3" fmla="*/ 25 h 32"/>
                <a:gd name="T4" fmla="*/ 34 w 49"/>
                <a:gd name="T5" fmla="*/ 25 h 32"/>
                <a:gd name="T6" fmla="*/ 36 w 49"/>
                <a:gd name="T7" fmla="*/ 23 h 32"/>
                <a:gd name="T8" fmla="*/ 37 w 49"/>
                <a:gd name="T9" fmla="*/ 23 h 32"/>
                <a:gd name="T10" fmla="*/ 39 w 49"/>
                <a:gd name="T11" fmla="*/ 23 h 32"/>
                <a:gd name="T12" fmla="*/ 39 w 49"/>
                <a:gd name="T13" fmla="*/ 21 h 32"/>
                <a:gd name="T14" fmla="*/ 41 w 49"/>
                <a:gd name="T15" fmla="*/ 15 h 32"/>
                <a:gd name="T16" fmla="*/ 43 w 49"/>
                <a:gd name="T17" fmla="*/ 11 h 32"/>
                <a:gd name="T18" fmla="*/ 45 w 49"/>
                <a:gd name="T19" fmla="*/ 8 h 32"/>
                <a:gd name="T20" fmla="*/ 47 w 49"/>
                <a:gd name="T21" fmla="*/ 8 h 32"/>
                <a:gd name="T22" fmla="*/ 49 w 49"/>
                <a:gd name="T23" fmla="*/ 6 h 32"/>
                <a:gd name="T24" fmla="*/ 47 w 49"/>
                <a:gd name="T25" fmla="*/ 2 h 32"/>
                <a:gd name="T26" fmla="*/ 45 w 49"/>
                <a:gd name="T27" fmla="*/ 2 h 32"/>
                <a:gd name="T28" fmla="*/ 43 w 49"/>
                <a:gd name="T29" fmla="*/ 0 h 32"/>
                <a:gd name="T30" fmla="*/ 41 w 49"/>
                <a:gd name="T31" fmla="*/ 0 h 32"/>
                <a:gd name="T32" fmla="*/ 39 w 49"/>
                <a:gd name="T33" fmla="*/ 0 h 32"/>
                <a:gd name="T34" fmla="*/ 36 w 49"/>
                <a:gd name="T35" fmla="*/ 0 h 32"/>
                <a:gd name="T36" fmla="*/ 34 w 49"/>
                <a:gd name="T37" fmla="*/ 0 h 32"/>
                <a:gd name="T38" fmla="*/ 30 w 49"/>
                <a:gd name="T39" fmla="*/ 0 h 32"/>
                <a:gd name="T40" fmla="*/ 30 w 49"/>
                <a:gd name="T41" fmla="*/ 2 h 32"/>
                <a:gd name="T42" fmla="*/ 28 w 49"/>
                <a:gd name="T43" fmla="*/ 4 h 32"/>
                <a:gd name="T44" fmla="*/ 28 w 49"/>
                <a:gd name="T45" fmla="*/ 6 h 32"/>
                <a:gd name="T46" fmla="*/ 24 w 49"/>
                <a:gd name="T47" fmla="*/ 2 h 32"/>
                <a:gd name="T48" fmla="*/ 22 w 49"/>
                <a:gd name="T49" fmla="*/ 6 h 32"/>
                <a:gd name="T50" fmla="*/ 20 w 49"/>
                <a:gd name="T51" fmla="*/ 6 h 32"/>
                <a:gd name="T52" fmla="*/ 20 w 49"/>
                <a:gd name="T53" fmla="*/ 8 h 32"/>
                <a:gd name="T54" fmla="*/ 15 w 49"/>
                <a:gd name="T55" fmla="*/ 8 h 32"/>
                <a:gd name="T56" fmla="*/ 13 w 49"/>
                <a:gd name="T57" fmla="*/ 10 h 32"/>
                <a:gd name="T58" fmla="*/ 9 w 49"/>
                <a:gd name="T59" fmla="*/ 8 h 32"/>
                <a:gd name="T60" fmla="*/ 4 w 49"/>
                <a:gd name="T61" fmla="*/ 6 h 32"/>
                <a:gd name="T62" fmla="*/ 4 w 49"/>
                <a:gd name="T63" fmla="*/ 6 h 32"/>
                <a:gd name="T64" fmla="*/ 4 w 49"/>
                <a:gd name="T65" fmla="*/ 8 h 32"/>
                <a:gd name="T66" fmla="*/ 4 w 49"/>
                <a:gd name="T67" fmla="*/ 10 h 32"/>
                <a:gd name="T68" fmla="*/ 0 w 49"/>
                <a:gd name="T69" fmla="*/ 10 h 32"/>
                <a:gd name="T70" fmla="*/ 0 w 49"/>
                <a:gd name="T71" fmla="*/ 10 h 32"/>
                <a:gd name="T72" fmla="*/ 2 w 49"/>
                <a:gd name="T73" fmla="*/ 11 h 32"/>
                <a:gd name="T74" fmla="*/ 0 w 49"/>
                <a:gd name="T75" fmla="*/ 13 h 32"/>
                <a:gd name="T76" fmla="*/ 0 w 49"/>
                <a:gd name="T77" fmla="*/ 15 h 32"/>
                <a:gd name="T78" fmla="*/ 2 w 49"/>
                <a:gd name="T79" fmla="*/ 17 h 32"/>
                <a:gd name="T80" fmla="*/ 0 w 49"/>
                <a:gd name="T81" fmla="*/ 19 h 32"/>
                <a:gd name="T82" fmla="*/ 0 w 49"/>
                <a:gd name="T83" fmla="*/ 19 h 32"/>
                <a:gd name="T84" fmla="*/ 2 w 49"/>
                <a:gd name="T85" fmla="*/ 21 h 32"/>
                <a:gd name="T86" fmla="*/ 2 w 49"/>
                <a:gd name="T87" fmla="*/ 25 h 32"/>
                <a:gd name="T88" fmla="*/ 4 w 49"/>
                <a:gd name="T89" fmla="*/ 25 h 32"/>
                <a:gd name="T90" fmla="*/ 7 w 49"/>
                <a:gd name="T91" fmla="*/ 28 h 32"/>
                <a:gd name="T92" fmla="*/ 9 w 49"/>
                <a:gd name="T93" fmla="*/ 28 h 32"/>
                <a:gd name="T94" fmla="*/ 11 w 49"/>
                <a:gd name="T95" fmla="*/ 30 h 32"/>
                <a:gd name="T96" fmla="*/ 15 w 49"/>
                <a:gd name="T97" fmla="*/ 30 h 32"/>
                <a:gd name="T98" fmla="*/ 19 w 49"/>
                <a:gd name="T99" fmla="*/ 32 h 32"/>
                <a:gd name="T100" fmla="*/ 19 w 49"/>
                <a:gd name="T101" fmla="*/ 30 h 32"/>
                <a:gd name="T102" fmla="*/ 20 w 49"/>
                <a:gd name="T103" fmla="*/ 30 h 32"/>
                <a:gd name="T104" fmla="*/ 20 w 49"/>
                <a:gd name="T105" fmla="*/ 28 h 32"/>
                <a:gd name="T106" fmla="*/ 22 w 49"/>
                <a:gd name="T107" fmla="*/ 28 h 32"/>
                <a:gd name="T108" fmla="*/ 24 w 49"/>
                <a:gd name="T109" fmla="*/ 28 h 32"/>
                <a:gd name="T110" fmla="*/ 24 w 49"/>
                <a:gd name="T111" fmla="*/ 26 h 32"/>
                <a:gd name="T112" fmla="*/ 26 w 49"/>
                <a:gd name="T113" fmla="*/ 25 h 32"/>
                <a:gd name="T114" fmla="*/ 28 w 49"/>
                <a:gd name="T115" fmla="*/ 26 h 32"/>
                <a:gd name="T116" fmla="*/ 30 w 49"/>
                <a:gd name="T117" fmla="*/ 26 h 32"/>
                <a:gd name="T118" fmla="*/ 32 w 49"/>
                <a:gd name="T11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" h="32">
                  <a:moveTo>
                    <a:pt x="32" y="26"/>
                  </a:move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15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9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6" y="25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2" y="2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8" name="Freeform 278">
              <a:extLst>
                <a:ext uri="{FF2B5EF4-FFF2-40B4-BE49-F238E27FC236}">
                  <a16:creationId xmlns:a16="http://schemas.microsoft.com/office/drawing/2014/main" id="{64121552-DCC8-4B8B-99A8-E5C72660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742"/>
              <a:ext cx="41" cy="19"/>
            </a:xfrm>
            <a:custGeom>
              <a:avLst/>
              <a:gdLst>
                <a:gd name="T0" fmla="*/ 0 w 41"/>
                <a:gd name="T1" fmla="*/ 15 h 19"/>
                <a:gd name="T2" fmla="*/ 5 w 41"/>
                <a:gd name="T3" fmla="*/ 17 h 19"/>
                <a:gd name="T4" fmla="*/ 9 w 41"/>
                <a:gd name="T5" fmla="*/ 19 h 19"/>
                <a:gd name="T6" fmla="*/ 11 w 41"/>
                <a:gd name="T7" fmla="*/ 17 h 19"/>
                <a:gd name="T8" fmla="*/ 16 w 41"/>
                <a:gd name="T9" fmla="*/ 17 h 19"/>
                <a:gd name="T10" fmla="*/ 16 w 41"/>
                <a:gd name="T11" fmla="*/ 15 h 19"/>
                <a:gd name="T12" fmla="*/ 18 w 41"/>
                <a:gd name="T13" fmla="*/ 15 h 19"/>
                <a:gd name="T14" fmla="*/ 20 w 41"/>
                <a:gd name="T15" fmla="*/ 11 h 19"/>
                <a:gd name="T16" fmla="*/ 24 w 41"/>
                <a:gd name="T17" fmla="*/ 15 h 19"/>
                <a:gd name="T18" fmla="*/ 24 w 41"/>
                <a:gd name="T19" fmla="*/ 13 h 19"/>
                <a:gd name="T20" fmla="*/ 26 w 41"/>
                <a:gd name="T21" fmla="*/ 11 h 19"/>
                <a:gd name="T22" fmla="*/ 26 w 41"/>
                <a:gd name="T23" fmla="*/ 9 h 19"/>
                <a:gd name="T24" fmla="*/ 30 w 41"/>
                <a:gd name="T25" fmla="*/ 9 h 19"/>
                <a:gd name="T26" fmla="*/ 32 w 41"/>
                <a:gd name="T27" fmla="*/ 9 h 19"/>
                <a:gd name="T28" fmla="*/ 35 w 41"/>
                <a:gd name="T29" fmla="*/ 9 h 19"/>
                <a:gd name="T30" fmla="*/ 37 w 41"/>
                <a:gd name="T31" fmla="*/ 9 h 19"/>
                <a:gd name="T32" fmla="*/ 39 w 41"/>
                <a:gd name="T33" fmla="*/ 9 h 19"/>
                <a:gd name="T34" fmla="*/ 41 w 41"/>
                <a:gd name="T35" fmla="*/ 6 h 19"/>
                <a:gd name="T36" fmla="*/ 41 w 41"/>
                <a:gd name="T37" fmla="*/ 2 h 19"/>
                <a:gd name="T38" fmla="*/ 41 w 41"/>
                <a:gd name="T39" fmla="*/ 2 h 19"/>
                <a:gd name="T40" fmla="*/ 37 w 41"/>
                <a:gd name="T41" fmla="*/ 0 h 19"/>
                <a:gd name="T42" fmla="*/ 35 w 41"/>
                <a:gd name="T43" fmla="*/ 0 h 19"/>
                <a:gd name="T44" fmla="*/ 33 w 41"/>
                <a:gd name="T45" fmla="*/ 0 h 19"/>
                <a:gd name="T46" fmla="*/ 33 w 41"/>
                <a:gd name="T47" fmla="*/ 0 h 19"/>
                <a:gd name="T48" fmla="*/ 32 w 41"/>
                <a:gd name="T49" fmla="*/ 0 h 19"/>
                <a:gd name="T50" fmla="*/ 30 w 41"/>
                <a:gd name="T51" fmla="*/ 2 h 19"/>
                <a:gd name="T52" fmla="*/ 30 w 41"/>
                <a:gd name="T53" fmla="*/ 0 h 19"/>
                <a:gd name="T54" fmla="*/ 28 w 41"/>
                <a:gd name="T55" fmla="*/ 0 h 19"/>
                <a:gd name="T56" fmla="*/ 26 w 41"/>
                <a:gd name="T57" fmla="*/ 0 h 19"/>
                <a:gd name="T58" fmla="*/ 24 w 41"/>
                <a:gd name="T59" fmla="*/ 0 h 19"/>
                <a:gd name="T60" fmla="*/ 24 w 41"/>
                <a:gd name="T61" fmla="*/ 2 h 19"/>
                <a:gd name="T62" fmla="*/ 22 w 41"/>
                <a:gd name="T63" fmla="*/ 2 h 19"/>
                <a:gd name="T64" fmla="*/ 20 w 41"/>
                <a:gd name="T65" fmla="*/ 2 h 19"/>
                <a:gd name="T66" fmla="*/ 22 w 41"/>
                <a:gd name="T67" fmla="*/ 2 h 19"/>
                <a:gd name="T68" fmla="*/ 16 w 41"/>
                <a:gd name="T69" fmla="*/ 2 h 19"/>
                <a:gd name="T70" fmla="*/ 15 w 41"/>
                <a:gd name="T71" fmla="*/ 4 h 19"/>
                <a:gd name="T72" fmla="*/ 13 w 41"/>
                <a:gd name="T73" fmla="*/ 4 h 19"/>
                <a:gd name="T74" fmla="*/ 11 w 41"/>
                <a:gd name="T75" fmla="*/ 6 h 19"/>
                <a:gd name="T76" fmla="*/ 7 w 41"/>
                <a:gd name="T77" fmla="*/ 6 h 19"/>
                <a:gd name="T78" fmla="*/ 5 w 41"/>
                <a:gd name="T79" fmla="*/ 7 h 19"/>
                <a:gd name="T80" fmla="*/ 3 w 41"/>
                <a:gd name="T81" fmla="*/ 7 h 19"/>
                <a:gd name="T82" fmla="*/ 1 w 41"/>
                <a:gd name="T83" fmla="*/ 7 h 19"/>
                <a:gd name="T84" fmla="*/ 0 w 41"/>
                <a:gd name="T85" fmla="*/ 7 h 19"/>
                <a:gd name="T86" fmla="*/ 0 w 41"/>
                <a:gd name="T87" fmla="*/ 7 h 19"/>
                <a:gd name="T88" fmla="*/ 0 w 41"/>
                <a:gd name="T89" fmla="*/ 11 h 19"/>
                <a:gd name="T90" fmla="*/ 0 w 41"/>
                <a:gd name="T9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19">
                  <a:moveTo>
                    <a:pt x="0" y="15"/>
                  </a:moveTo>
                  <a:lnTo>
                    <a:pt x="5" y="17"/>
                  </a:lnTo>
                  <a:lnTo>
                    <a:pt x="9" y="19"/>
                  </a:lnTo>
                  <a:lnTo>
                    <a:pt x="11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0" y="11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16" y="2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7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9" name="Freeform 279">
              <a:extLst>
                <a:ext uri="{FF2B5EF4-FFF2-40B4-BE49-F238E27FC236}">
                  <a16:creationId xmlns:a16="http://schemas.microsoft.com/office/drawing/2014/main" id="{ACA7B068-B146-4135-8E9C-BA106359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746"/>
              <a:ext cx="59" cy="28"/>
            </a:xfrm>
            <a:custGeom>
              <a:avLst/>
              <a:gdLst>
                <a:gd name="T0" fmla="*/ 36 w 59"/>
                <a:gd name="T1" fmla="*/ 28 h 28"/>
                <a:gd name="T2" fmla="*/ 42 w 59"/>
                <a:gd name="T3" fmla="*/ 28 h 28"/>
                <a:gd name="T4" fmla="*/ 45 w 59"/>
                <a:gd name="T5" fmla="*/ 28 h 28"/>
                <a:gd name="T6" fmla="*/ 47 w 59"/>
                <a:gd name="T7" fmla="*/ 26 h 28"/>
                <a:gd name="T8" fmla="*/ 53 w 59"/>
                <a:gd name="T9" fmla="*/ 24 h 28"/>
                <a:gd name="T10" fmla="*/ 57 w 59"/>
                <a:gd name="T11" fmla="*/ 22 h 28"/>
                <a:gd name="T12" fmla="*/ 55 w 59"/>
                <a:gd name="T13" fmla="*/ 18 h 28"/>
                <a:gd name="T14" fmla="*/ 55 w 59"/>
                <a:gd name="T15" fmla="*/ 15 h 28"/>
                <a:gd name="T16" fmla="*/ 59 w 59"/>
                <a:gd name="T17" fmla="*/ 15 h 28"/>
                <a:gd name="T18" fmla="*/ 59 w 59"/>
                <a:gd name="T19" fmla="*/ 11 h 28"/>
                <a:gd name="T20" fmla="*/ 59 w 59"/>
                <a:gd name="T21" fmla="*/ 3 h 28"/>
                <a:gd name="T22" fmla="*/ 53 w 59"/>
                <a:gd name="T23" fmla="*/ 2 h 28"/>
                <a:gd name="T24" fmla="*/ 49 w 59"/>
                <a:gd name="T25" fmla="*/ 2 h 28"/>
                <a:gd name="T26" fmla="*/ 43 w 59"/>
                <a:gd name="T27" fmla="*/ 2 h 28"/>
                <a:gd name="T28" fmla="*/ 42 w 59"/>
                <a:gd name="T29" fmla="*/ 2 h 28"/>
                <a:gd name="T30" fmla="*/ 40 w 59"/>
                <a:gd name="T31" fmla="*/ 3 h 28"/>
                <a:gd name="T32" fmla="*/ 38 w 59"/>
                <a:gd name="T33" fmla="*/ 5 h 28"/>
                <a:gd name="T34" fmla="*/ 32 w 59"/>
                <a:gd name="T35" fmla="*/ 2 h 28"/>
                <a:gd name="T36" fmla="*/ 32 w 59"/>
                <a:gd name="T37" fmla="*/ 5 h 28"/>
                <a:gd name="T38" fmla="*/ 30 w 59"/>
                <a:gd name="T39" fmla="*/ 7 h 28"/>
                <a:gd name="T40" fmla="*/ 25 w 59"/>
                <a:gd name="T41" fmla="*/ 11 h 28"/>
                <a:gd name="T42" fmla="*/ 26 w 59"/>
                <a:gd name="T43" fmla="*/ 13 h 28"/>
                <a:gd name="T44" fmla="*/ 26 w 59"/>
                <a:gd name="T45" fmla="*/ 15 h 28"/>
                <a:gd name="T46" fmla="*/ 23 w 59"/>
                <a:gd name="T47" fmla="*/ 15 h 28"/>
                <a:gd name="T48" fmla="*/ 19 w 59"/>
                <a:gd name="T49" fmla="*/ 15 h 28"/>
                <a:gd name="T50" fmla="*/ 15 w 59"/>
                <a:gd name="T51" fmla="*/ 16 h 28"/>
                <a:gd name="T52" fmla="*/ 13 w 59"/>
                <a:gd name="T53" fmla="*/ 16 h 28"/>
                <a:gd name="T54" fmla="*/ 10 w 59"/>
                <a:gd name="T55" fmla="*/ 15 h 28"/>
                <a:gd name="T56" fmla="*/ 8 w 59"/>
                <a:gd name="T57" fmla="*/ 16 h 28"/>
                <a:gd name="T58" fmla="*/ 4 w 59"/>
                <a:gd name="T59" fmla="*/ 16 h 28"/>
                <a:gd name="T60" fmla="*/ 2 w 59"/>
                <a:gd name="T61" fmla="*/ 16 h 28"/>
                <a:gd name="T62" fmla="*/ 0 w 59"/>
                <a:gd name="T63" fmla="*/ 16 h 28"/>
                <a:gd name="T64" fmla="*/ 2 w 59"/>
                <a:gd name="T65" fmla="*/ 18 h 28"/>
                <a:gd name="T66" fmla="*/ 2 w 59"/>
                <a:gd name="T67" fmla="*/ 20 h 28"/>
                <a:gd name="T68" fmla="*/ 4 w 59"/>
                <a:gd name="T69" fmla="*/ 20 h 28"/>
                <a:gd name="T70" fmla="*/ 8 w 59"/>
                <a:gd name="T71" fmla="*/ 20 h 28"/>
                <a:gd name="T72" fmla="*/ 10 w 59"/>
                <a:gd name="T73" fmla="*/ 22 h 28"/>
                <a:gd name="T74" fmla="*/ 13 w 59"/>
                <a:gd name="T75" fmla="*/ 24 h 28"/>
                <a:gd name="T76" fmla="*/ 19 w 59"/>
                <a:gd name="T77" fmla="*/ 22 h 28"/>
                <a:gd name="T78" fmla="*/ 21 w 59"/>
                <a:gd name="T79" fmla="*/ 22 h 28"/>
                <a:gd name="T80" fmla="*/ 30 w 59"/>
                <a:gd name="T81" fmla="*/ 26 h 28"/>
                <a:gd name="T82" fmla="*/ 34 w 59"/>
                <a:gd name="T8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28">
                  <a:moveTo>
                    <a:pt x="34" y="28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5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3" y="24"/>
                  </a:lnTo>
                  <a:lnTo>
                    <a:pt x="55" y="24"/>
                  </a:lnTo>
                  <a:lnTo>
                    <a:pt x="57" y="22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28" y="9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19" y="15"/>
                  </a:lnTo>
                  <a:lnTo>
                    <a:pt x="17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3" y="24"/>
                  </a:lnTo>
                  <a:lnTo>
                    <a:pt x="17" y="20"/>
                  </a:lnTo>
                  <a:lnTo>
                    <a:pt x="19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6" y="26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4" y="2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0" name="Freeform 280">
              <a:extLst>
                <a:ext uri="{FF2B5EF4-FFF2-40B4-BE49-F238E27FC236}">
                  <a16:creationId xmlns:a16="http://schemas.microsoft.com/office/drawing/2014/main" id="{2F4337F4-66E9-4C40-9683-416281C8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678"/>
              <a:ext cx="77" cy="66"/>
            </a:xfrm>
            <a:custGeom>
              <a:avLst/>
              <a:gdLst>
                <a:gd name="T0" fmla="*/ 47 w 77"/>
                <a:gd name="T1" fmla="*/ 66 h 66"/>
                <a:gd name="T2" fmla="*/ 49 w 77"/>
                <a:gd name="T3" fmla="*/ 64 h 66"/>
                <a:gd name="T4" fmla="*/ 53 w 77"/>
                <a:gd name="T5" fmla="*/ 64 h 66"/>
                <a:gd name="T6" fmla="*/ 55 w 77"/>
                <a:gd name="T7" fmla="*/ 66 h 66"/>
                <a:gd name="T8" fmla="*/ 58 w 77"/>
                <a:gd name="T9" fmla="*/ 64 h 66"/>
                <a:gd name="T10" fmla="*/ 60 w 77"/>
                <a:gd name="T11" fmla="*/ 64 h 66"/>
                <a:gd name="T12" fmla="*/ 66 w 77"/>
                <a:gd name="T13" fmla="*/ 66 h 66"/>
                <a:gd name="T14" fmla="*/ 68 w 77"/>
                <a:gd name="T15" fmla="*/ 64 h 66"/>
                <a:gd name="T16" fmla="*/ 74 w 77"/>
                <a:gd name="T17" fmla="*/ 56 h 66"/>
                <a:gd name="T18" fmla="*/ 75 w 77"/>
                <a:gd name="T19" fmla="*/ 51 h 66"/>
                <a:gd name="T20" fmla="*/ 77 w 77"/>
                <a:gd name="T21" fmla="*/ 49 h 66"/>
                <a:gd name="T22" fmla="*/ 77 w 77"/>
                <a:gd name="T23" fmla="*/ 47 h 66"/>
                <a:gd name="T24" fmla="*/ 75 w 77"/>
                <a:gd name="T25" fmla="*/ 45 h 66"/>
                <a:gd name="T26" fmla="*/ 74 w 77"/>
                <a:gd name="T27" fmla="*/ 41 h 66"/>
                <a:gd name="T28" fmla="*/ 74 w 77"/>
                <a:gd name="T29" fmla="*/ 34 h 66"/>
                <a:gd name="T30" fmla="*/ 72 w 77"/>
                <a:gd name="T31" fmla="*/ 30 h 66"/>
                <a:gd name="T32" fmla="*/ 74 w 77"/>
                <a:gd name="T33" fmla="*/ 26 h 66"/>
                <a:gd name="T34" fmla="*/ 74 w 77"/>
                <a:gd name="T35" fmla="*/ 21 h 66"/>
                <a:gd name="T36" fmla="*/ 72 w 77"/>
                <a:gd name="T37" fmla="*/ 17 h 66"/>
                <a:gd name="T38" fmla="*/ 68 w 77"/>
                <a:gd name="T39" fmla="*/ 11 h 66"/>
                <a:gd name="T40" fmla="*/ 68 w 77"/>
                <a:gd name="T41" fmla="*/ 6 h 66"/>
                <a:gd name="T42" fmla="*/ 64 w 77"/>
                <a:gd name="T43" fmla="*/ 4 h 66"/>
                <a:gd name="T44" fmla="*/ 43 w 77"/>
                <a:gd name="T45" fmla="*/ 4 h 66"/>
                <a:gd name="T46" fmla="*/ 40 w 77"/>
                <a:gd name="T47" fmla="*/ 8 h 66"/>
                <a:gd name="T48" fmla="*/ 36 w 77"/>
                <a:gd name="T49" fmla="*/ 8 h 66"/>
                <a:gd name="T50" fmla="*/ 40 w 77"/>
                <a:gd name="T51" fmla="*/ 4 h 66"/>
                <a:gd name="T52" fmla="*/ 38 w 77"/>
                <a:gd name="T53" fmla="*/ 6 h 66"/>
                <a:gd name="T54" fmla="*/ 30 w 77"/>
                <a:gd name="T55" fmla="*/ 6 h 66"/>
                <a:gd name="T56" fmla="*/ 30 w 77"/>
                <a:gd name="T57" fmla="*/ 2 h 66"/>
                <a:gd name="T58" fmla="*/ 34 w 77"/>
                <a:gd name="T59" fmla="*/ 4 h 66"/>
                <a:gd name="T60" fmla="*/ 32 w 77"/>
                <a:gd name="T61" fmla="*/ 2 h 66"/>
                <a:gd name="T62" fmla="*/ 25 w 77"/>
                <a:gd name="T63" fmla="*/ 2 h 66"/>
                <a:gd name="T64" fmla="*/ 19 w 77"/>
                <a:gd name="T65" fmla="*/ 4 h 66"/>
                <a:gd name="T66" fmla="*/ 15 w 77"/>
                <a:gd name="T67" fmla="*/ 6 h 66"/>
                <a:gd name="T68" fmla="*/ 13 w 77"/>
                <a:gd name="T69" fmla="*/ 8 h 66"/>
                <a:gd name="T70" fmla="*/ 8 w 77"/>
                <a:gd name="T71" fmla="*/ 11 h 66"/>
                <a:gd name="T72" fmla="*/ 4 w 77"/>
                <a:gd name="T73" fmla="*/ 13 h 66"/>
                <a:gd name="T74" fmla="*/ 2 w 77"/>
                <a:gd name="T75" fmla="*/ 15 h 66"/>
                <a:gd name="T76" fmla="*/ 2 w 77"/>
                <a:gd name="T77" fmla="*/ 15 h 66"/>
                <a:gd name="T78" fmla="*/ 2 w 77"/>
                <a:gd name="T79" fmla="*/ 23 h 66"/>
                <a:gd name="T80" fmla="*/ 0 w 77"/>
                <a:gd name="T81" fmla="*/ 25 h 66"/>
                <a:gd name="T82" fmla="*/ 2 w 77"/>
                <a:gd name="T83" fmla="*/ 30 h 66"/>
                <a:gd name="T84" fmla="*/ 4 w 77"/>
                <a:gd name="T85" fmla="*/ 32 h 66"/>
                <a:gd name="T86" fmla="*/ 4 w 77"/>
                <a:gd name="T87" fmla="*/ 36 h 66"/>
                <a:gd name="T88" fmla="*/ 6 w 77"/>
                <a:gd name="T89" fmla="*/ 40 h 66"/>
                <a:gd name="T90" fmla="*/ 8 w 77"/>
                <a:gd name="T91" fmla="*/ 45 h 66"/>
                <a:gd name="T92" fmla="*/ 8 w 77"/>
                <a:gd name="T93" fmla="*/ 47 h 66"/>
                <a:gd name="T94" fmla="*/ 9 w 77"/>
                <a:gd name="T95" fmla="*/ 47 h 66"/>
                <a:gd name="T96" fmla="*/ 13 w 77"/>
                <a:gd name="T97" fmla="*/ 47 h 66"/>
                <a:gd name="T98" fmla="*/ 15 w 77"/>
                <a:gd name="T99" fmla="*/ 49 h 66"/>
                <a:gd name="T100" fmla="*/ 17 w 77"/>
                <a:gd name="T101" fmla="*/ 51 h 66"/>
                <a:gd name="T102" fmla="*/ 17 w 77"/>
                <a:gd name="T103" fmla="*/ 53 h 66"/>
                <a:gd name="T104" fmla="*/ 17 w 77"/>
                <a:gd name="T105" fmla="*/ 55 h 66"/>
                <a:gd name="T106" fmla="*/ 19 w 77"/>
                <a:gd name="T107" fmla="*/ 55 h 66"/>
                <a:gd name="T108" fmla="*/ 19 w 77"/>
                <a:gd name="T109" fmla="*/ 53 h 66"/>
                <a:gd name="T110" fmla="*/ 25 w 77"/>
                <a:gd name="T111" fmla="*/ 55 h 66"/>
                <a:gd name="T112" fmla="*/ 26 w 77"/>
                <a:gd name="T113" fmla="*/ 55 h 66"/>
                <a:gd name="T114" fmla="*/ 30 w 77"/>
                <a:gd name="T115" fmla="*/ 56 h 66"/>
                <a:gd name="T116" fmla="*/ 38 w 77"/>
                <a:gd name="T117" fmla="*/ 60 h 66"/>
                <a:gd name="T118" fmla="*/ 41 w 77"/>
                <a:gd name="T119" fmla="*/ 64 h 66"/>
                <a:gd name="T120" fmla="*/ 45 w 77"/>
                <a:gd name="T121" fmla="*/ 62 h 66"/>
                <a:gd name="T122" fmla="*/ 45 w 77"/>
                <a:gd name="T12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" h="66">
                  <a:moveTo>
                    <a:pt x="45" y="66"/>
                  </a:moveTo>
                  <a:lnTo>
                    <a:pt x="47" y="66"/>
                  </a:lnTo>
                  <a:lnTo>
                    <a:pt x="49" y="66"/>
                  </a:lnTo>
                  <a:lnTo>
                    <a:pt x="49" y="64"/>
                  </a:lnTo>
                  <a:lnTo>
                    <a:pt x="51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55" y="66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4"/>
                  </a:lnTo>
                  <a:lnTo>
                    <a:pt x="68" y="62"/>
                  </a:lnTo>
                  <a:lnTo>
                    <a:pt x="74" y="56"/>
                  </a:lnTo>
                  <a:lnTo>
                    <a:pt x="74" y="53"/>
                  </a:lnTo>
                  <a:lnTo>
                    <a:pt x="75" y="51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38"/>
                  </a:lnTo>
                  <a:lnTo>
                    <a:pt x="74" y="34"/>
                  </a:lnTo>
                  <a:lnTo>
                    <a:pt x="72" y="32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4" y="26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0" y="13"/>
                  </a:lnTo>
                  <a:lnTo>
                    <a:pt x="68" y="11"/>
                  </a:lnTo>
                  <a:lnTo>
                    <a:pt x="68" y="10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5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8" y="45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25" y="55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4" y="56"/>
                  </a:lnTo>
                  <a:lnTo>
                    <a:pt x="38" y="60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1" y="62"/>
                  </a:lnTo>
                  <a:lnTo>
                    <a:pt x="45" y="62"/>
                  </a:lnTo>
                  <a:lnTo>
                    <a:pt x="45" y="64"/>
                  </a:lnTo>
                  <a:lnTo>
                    <a:pt x="45" y="6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1" name="Freeform 281">
              <a:extLst>
                <a:ext uri="{FF2B5EF4-FFF2-40B4-BE49-F238E27FC236}">
                  <a16:creationId xmlns:a16="http://schemas.microsoft.com/office/drawing/2014/main" id="{5296DB0E-53F7-453E-BA38-515439C97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723"/>
              <a:ext cx="64" cy="28"/>
            </a:xfrm>
            <a:custGeom>
              <a:avLst/>
              <a:gdLst>
                <a:gd name="T0" fmla="*/ 25 w 64"/>
                <a:gd name="T1" fmla="*/ 2 h 28"/>
                <a:gd name="T2" fmla="*/ 26 w 64"/>
                <a:gd name="T3" fmla="*/ 2 h 28"/>
                <a:gd name="T4" fmla="*/ 30 w 64"/>
                <a:gd name="T5" fmla="*/ 2 h 28"/>
                <a:gd name="T6" fmla="*/ 32 w 64"/>
                <a:gd name="T7" fmla="*/ 4 h 28"/>
                <a:gd name="T8" fmla="*/ 34 w 64"/>
                <a:gd name="T9" fmla="*/ 6 h 28"/>
                <a:gd name="T10" fmla="*/ 34 w 64"/>
                <a:gd name="T11" fmla="*/ 8 h 28"/>
                <a:gd name="T12" fmla="*/ 34 w 64"/>
                <a:gd name="T13" fmla="*/ 10 h 28"/>
                <a:gd name="T14" fmla="*/ 36 w 64"/>
                <a:gd name="T15" fmla="*/ 10 h 28"/>
                <a:gd name="T16" fmla="*/ 36 w 64"/>
                <a:gd name="T17" fmla="*/ 8 h 28"/>
                <a:gd name="T18" fmla="*/ 42 w 64"/>
                <a:gd name="T19" fmla="*/ 10 h 28"/>
                <a:gd name="T20" fmla="*/ 43 w 64"/>
                <a:gd name="T21" fmla="*/ 10 h 28"/>
                <a:gd name="T22" fmla="*/ 47 w 64"/>
                <a:gd name="T23" fmla="*/ 11 h 28"/>
                <a:gd name="T24" fmla="*/ 55 w 64"/>
                <a:gd name="T25" fmla="*/ 15 h 28"/>
                <a:gd name="T26" fmla="*/ 58 w 64"/>
                <a:gd name="T27" fmla="*/ 19 h 28"/>
                <a:gd name="T28" fmla="*/ 62 w 64"/>
                <a:gd name="T29" fmla="*/ 17 h 28"/>
                <a:gd name="T30" fmla="*/ 64 w 64"/>
                <a:gd name="T31" fmla="*/ 21 h 28"/>
                <a:gd name="T32" fmla="*/ 57 w 64"/>
                <a:gd name="T33" fmla="*/ 23 h 28"/>
                <a:gd name="T34" fmla="*/ 53 w 64"/>
                <a:gd name="T35" fmla="*/ 25 h 28"/>
                <a:gd name="T36" fmla="*/ 47 w 64"/>
                <a:gd name="T37" fmla="*/ 26 h 28"/>
                <a:gd name="T38" fmla="*/ 43 w 64"/>
                <a:gd name="T39" fmla="*/ 26 h 28"/>
                <a:gd name="T40" fmla="*/ 38 w 64"/>
                <a:gd name="T41" fmla="*/ 26 h 28"/>
                <a:gd name="T42" fmla="*/ 34 w 64"/>
                <a:gd name="T43" fmla="*/ 26 h 28"/>
                <a:gd name="T44" fmla="*/ 30 w 64"/>
                <a:gd name="T45" fmla="*/ 25 h 28"/>
                <a:gd name="T46" fmla="*/ 25 w 64"/>
                <a:gd name="T47" fmla="*/ 23 h 28"/>
                <a:gd name="T48" fmla="*/ 23 w 64"/>
                <a:gd name="T49" fmla="*/ 26 h 28"/>
                <a:gd name="T50" fmla="*/ 21 w 64"/>
                <a:gd name="T51" fmla="*/ 26 h 28"/>
                <a:gd name="T52" fmla="*/ 17 w 64"/>
                <a:gd name="T53" fmla="*/ 25 h 28"/>
                <a:gd name="T54" fmla="*/ 15 w 64"/>
                <a:gd name="T55" fmla="*/ 25 h 28"/>
                <a:gd name="T56" fmla="*/ 9 w 64"/>
                <a:gd name="T57" fmla="*/ 21 h 28"/>
                <a:gd name="T58" fmla="*/ 6 w 64"/>
                <a:gd name="T59" fmla="*/ 17 h 28"/>
                <a:gd name="T60" fmla="*/ 6 w 64"/>
                <a:gd name="T61" fmla="*/ 13 h 28"/>
                <a:gd name="T62" fmla="*/ 0 w 64"/>
                <a:gd name="T63" fmla="*/ 10 h 28"/>
                <a:gd name="T64" fmla="*/ 2 w 64"/>
                <a:gd name="T65" fmla="*/ 8 h 28"/>
                <a:gd name="T66" fmla="*/ 4 w 64"/>
                <a:gd name="T67" fmla="*/ 10 h 28"/>
                <a:gd name="T68" fmla="*/ 8 w 64"/>
                <a:gd name="T69" fmla="*/ 6 h 28"/>
                <a:gd name="T70" fmla="*/ 11 w 64"/>
                <a:gd name="T71" fmla="*/ 4 h 28"/>
                <a:gd name="T72" fmla="*/ 15 w 64"/>
                <a:gd name="T73" fmla="*/ 4 h 28"/>
                <a:gd name="T74" fmla="*/ 19 w 64"/>
                <a:gd name="T75" fmla="*/ 2 h 28"/>
                <a:gd name="T76" fmla="*/ 21 w 64"/>
                <a:gd name="T77" fmla="*/ 2 h 28"/>
                <a:gd name="T78" fmla="*/ 23 w 64"/>
                <a:gd name="T7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28">
                  <a:moveTo>
                    <a:pt x="23" y="2"/>
                  </a:move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6" y="6"/>
                  </a:lnTo>
                  <a:lnTo>
                    <a:pt x="42" y="10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7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58" y="21"/>
                  </a:lnTo>
                  <a:lnTo>
                    <a:pt x="57" y="23"/>
                  </a:lnTo>
                  <a:lnTo>
                    <a:pt x="55" y="23"/>
                  </a:lnTo>
                  <a:lnTo>
                    <a:pt x="53" y="25"/>
                  </a:lnTo>
                  <a:lnTo>
                    <a:pt x="49" y="25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5"/>
                  </a:lnTo>
                  <a:lnTo>
                    <a:pt x="34" y="26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2" name="Freeform 282">
              <a:extLst>
                <a:ext uri="{FF2B5EF4-FFF2-40B4-BE49-F238E27FC236}">
                  <a16:creationId xmlns:a16="http://schemas.microsoft.com/office/drawing/2014/main" id="{F85B9FD6-6741-49D4-91A6-1BE77E38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680"/>
              <a:ext cx="72" cy="82"/>
            </a:xfrm>
            <a:custGeom>
              <a:avLst/>
              <a:gdLst>
                <a:gd name="T0" fmla="*/ 26 w 72"/>
                <a:gd name="T1" fmla="*/ 0 h 82"/>
                <a:gd name="T2" fmla="*/ 30 w 72"/>
                <a:gd name="T3" fmla="*/ 4 h 82"/>
                <a:gd name="T4" fmla="*/ 32 w 72"/>
                <a:gd name="T5" fmla="*/ 8 h 82"/>
                <a:gd name="T6" fmla="*/ 34 w 72"/>
                <a:gd name="T7" fmla="*/ 6 h 82"/>
                <a:gd name="T8" fmla="*/ 40 w 72"/>
                <a:gd name="T9" fmla="*/ 6 h 82"/>
                <a:gd name="T10" fmla="*/ 36 w 72"/>
                <a:gd name="T11" fmla="*/ 9 h 82"/>
                <a:gd name="T12" fmla="*/ 41 w 72"/>
                <a:gd name="T13" fmla="*/ 11 h 82"/>
                <a:gd name="T14" fmla="*/ 47 w 72"/>
                <a:gd name="T15" fmla="*/ 8 h 82"/>
                <a:gd name="T16" fmla="*/ 49 w 72"/>
                <a:gd name="T17" fmla="*/ 6 h 82"/>
                <a:gd name="T18" fmla="*/ 49 w 72"/>
                <a:gd name="T19" fmla="*/ 6 h 82"/>
                <a:gd name="T20" fmla="*/ 53 w 72"/>
                <a:gd name="T21" fmla="*/ 8 h 82"/>
                <a:gd name="T22" fmla="*/ 56 w 72"/>
                <a:gd name="T23" fmla="*/ 9 h 82"/>
                <a:gd name="T24" fmla="*/ 62 w 72"/>
                <a:gd name="T25" fmla="*/ 13 h 82"/>
                <a:gd name="T26" fmla="*/ 66 w 72"/>
                <a:gd name="T27" fmla="*/ 19 h 82"/>
                <a:gd name="T28" fmla="*/ 66 w 72"/>
                <a:gd name="T29" fmla="*/ 26 h 82"/>
                <a:gd name="T30" fmla="*/ 68 w 72"/>
                <a:gd name="T31" fmla="*/ 32 h 82"/>
                <a:gd name="T32" fmla="*/ 72 w 72"/>
                <a:gd name="T33" fmla="*/ 39 h 82"/>
                <a:gd name="T34" fmla="*/ 68 w 72"/>
                <a:gd name="T35" fmla="*/ 45 h 82"/>
                <a:gd name="T36" fmla="*/ 62 w 72"/>
                <a:gd name="T37" fmla="*/ 47 h 82"/>
                <a:gd name="T38" fmla="*/ 55 w 72"/>
                <a:gd name="T39" fmla="*/ 49 h 82"/>
                <a:gd name="T40" fmla="*/ 49 w 72"/>
                <a:gd name="T41" fmla="*/ 51 h 82"/>
                <a:gd name="T42" fmla="*/ 53 w 72"/>
                <a:gd name="T43" fmla="*/ 56 h 82"/>
                <a:gd name="T44" fmla="*/ 56 w 72"/>
                <a:gd name="T45" fmla="*/ 64 h 82"/>
                <a:gd name="T46" fmla="*/ 62 w 72"/>
                <a:gd name="T47" fmla="*/ 71 h 82"/>
                <a:gd name="T48" fmla="*/ 55 w 72"/>
                <a:gd name="T49" fmla="*/ 77 h 82"/>
                <a:gd name="T50" fmla="*/ 56 w 72"/>
                <a:gd name="T51" fmla="*/ 81 h 82"/>
                <a:gd name="T52" fmla="*/ 49 w 72"/>
                <a:gd name="T53" fmla="*/ 81 h 82"/>
                <a:gd name="T54" fmla="*/ 43 w 72"/>
                <a:gd name="T55" fmla="*/ 82 h 82"/>
                <a:gd name="T56" fmla="*/ 38 w 72"/>
                <a:gd name="T57" fmla="*/ 82 h 82"/>
                <a:gd name="T58" fmla="*/ 32 w 72"/>
                <a:gd name="T59" fmla="*/ 82 h 82"/>
                <a:gd name="T60" fmla="*/ 26 w 72"/>
                <a:gd name="T61" fmla="*/ 81 h 82"/>
                <a:gd name="T62" fmla="*/ 23 w 72"/>
                <a:gd name="T63" fmla="*/ 79 h 82"/>
                <a:gd name="T64" fmla="*/ 19 w 72"/>
                <a:gd name="T65" fmla="*/ 81 h 82"/>
                <a:gd name="T66" fmla="*/ 15 w 72"/>
                <a:gd name="T67" fmla="*/ 81 h 82"/>
                <a:gd name="T68" fmla="*/ 15 w 72"/>
                <a:gd name="T69" fmla="*/ 73 h 82"/>
                <a:gd name="T70" fmla="*/ 17 w 72"/>
                <a:gd name="T71" fmla="*/ 66 h 82"/>
                <a:gd name="T72" fmla="*/ 11 w 72"/>
                <a:gd name="T73" fmla="*/ 66 h 82"/>
                <a:gd name="T74" fmla="*/ 7 w 72"/>
                <a:gd name="T75" fmla="*/ 64 h 82"/>
                <a:gd name="T76" fmla="*/ 4 w 72"/>
                <a:gd name="T77" fmla="*/ 58 h 82"/>
                <a:gd name="T78" fmla="*/ 2 w 72"/>
                <a:gd name="T79" fmla="*/ 53 h 82"/>
                <a:gd name="T80" fmla="*/ 0 w 72"/>
                <a:gd name="T81" fmla="*/ 45 h 82"/>
                <a:gd name="T82" fmla="*/ 2 w 72"/>
                <a:gd name="T83" fmla="*/ 38 h 82"/>
                <a:gd name="T84" fmla="*/ 7 w 72"/>
                <a:gd name="T85" fmla="*/ 36 h 82"/>
                <a:gd name="T86" fmla="*/ 9 w 72"/>
                <a:gd name="T87" fmla="*/ 30 h 82"/>
                <a:gd name="T88" fmla="*/ 7 w 72"/>
                <a:gd name="T89" fmla="*/ 28 h 82"/>
                <a:gd name="T90" fmla="*/ 9 w 72"/>
                <a:gd name="T91" fmla="*/ 24 h 82"/>
                <a:gd name="T92" fmla="*/ 11 w 72"/>
                <a:gd name="T93" fmla="*/ 21 h 82"/>
                <a:gd name="T94" fmla="*/ 9 w 72"/>
                <a:gd name="T95" fmla="*/ 17 h 82"/>
                <a:gd name="T96" fmla="*/ 15 w 72"/>
                <a:gd name="T97" fmla="*/ 15 h 82"/>
                <a:gd name="T98" fmla="*/ 17 w 72"/>
                <a:gd name="T99" fmla="*/ 17 h 82"/>
                <a:gd name="T100" fmla="*/ 19 w 72"/>
                <a:gd name="T101" fmla="*/ 19 h 82"/>
                <a:gd name="T102" fmla="*/ 19 w 72"/>
                <a:gd name="T103" fmla="*/ 15 h 82"/>
                <a:gd name="T104" fmla="*/ 24 w 72"/>
                <a:gd name="T105" fmla="*/ 13 h 82"/>
                <a:gd name="T106" fmla="*/ 26 w 72"/>
                <a:gd name="T107" fmla="*/ 13 h 82"/>
                <a:gd name="T108" fmla="*/ 24 w 72"/>
                <a:gd name="T109" fmla="*/ 9 h 82"/>
                <a:gd name="T110" fmla="*/ 21 w 72"/>
                <a:gd name="T111" fmla="*/ 6 h 82"/>
                <a:gd name="T112" fmla="*/ 23 w 72"/>
                <a:gd name="T113" fmla="*/ 2 h 82"/>
                <a:gd name="T114" fmla="*/ 19 w 72"/>
                <a:gd name="T1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" h="82">
                  <a:moveTo>
                    <a:pt x="19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6" y="26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2" y="39"/>
                  </a:lnTo>
                  <a:lnTo>
                    <a:pt x="72" y="43"/>
                  </a:lnTo>
                  <a:lnTo>
                    <a:pt x="70" y="45"/>
                  </a:lnTo>
                  <a:lnTo>
                    <a:pt x="70" y="43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4" y="47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58" y="47"/>
                  </a:lnTo>
                  <a:lnTo>
                    <a:pt x="56" y="47"/>
                  </a:lnTo>
                  <a:lnTo>
                    <a:pt x="55" y="49"/>
                  </a:lnTo>
                  <a:lnTo>
                    <a:pt x="55" y="51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1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1" y="54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5" y="62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62" y="68"/>
                  </a:lnTo>
                  <a:lnTo>
                    <a:pt x="62" y="69"/>
                  </a:lnTo>
                  <a:lnTo>
                    <a:pt x="62" y="71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8" y="75"/>
                  </a:lnTo>
                  <a:lnTo>
                    <a:pt x="55" y="77"/>
                  </a:lnTo>
                  <a:lnTo>
                    <a:pt x="55" y="79"/>
                  </a:lnTo>
                  <a:lnTo>
                    <a:pt x="56" y="79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1" y="81"/>
                  </a:lnTo>
                  <a:lnTo>
                    <a:pt x="49" y="81"/>
                  </a:lnTo>
                  <a:lnTo>
                    <a:pt x="47" y="82"/>
                  </a:lnTo>
                  <a:lnTo>
                    <a:pt x="45" y="82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1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81"/>
                  </a:lnTo>
                  <a:lnTo>
                    <a:pt x="21" y="82"/>
                  </a:lnTo>
                  <a:lnTo>
                    <a:pt x="19" y="81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9" y="68"/>
                  </a:lnTo>
                  <a:lnTo>
                    <a:pt x="17" y="66"/>
                  </a:lnTo>
                  <a:lnTo>
                    <a:pt x="15" y="66"/>
                  </a:lnTo>
                  <a:lnTo>
                    <a:pt x="13" y="64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8" y="15"/>
                  </a:lnTo>
                  <a:lnTo>
                    <a:pt x="32" y="17"/>
                  </a:lnTo>
                  <a:lnTo>
                    <a:pt x="28" y="15"/>
                  </a:lnTo>
                  <a:lnTo>
                    <a:pt x="26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3" name="Freeform 283">
              <a:extLst>
                <a:ext uri="{FF2B5EF4-FFF2-40B4-BE49-F238E27FC236}">
                  <a16:creationId xmlns:a16="http://schemas.microsoft.com/office/drawing/2014/main" id="{2158DC93-FB61-43CD-A26C-89D977F8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759"/>
              <a:ext cx="38" cy="22"/>
            </a:xfrm>
            <a:custGeom>
              <a:avLst/>
              <a:gdLst>
                <a:gd name="T0" fmla="*/ 15 w 38"/>
                <a:gd name="T1" fmla="*/ 3 h 22"/>
                <a:gd name="T2" fmla="*/ 19 w 38"/>
                <a:gd name="T3" fmla="*/ 3 h 22"/>
                <a:gd name="T4" fmla="*/ 21 w 38"/>
                <a:gd name="T5" fmla="*/ 0 h 22"/>
                <a:gd name="T6" fmla="*/ 22 w 38"/>
                <a:gd name="T7" fmla="*/ 2 h 22"/>
                <a:gd name="T8" fmla="*/ 24 w 38"/>
                <a:gd name="T9" fmla="*/ 2 h 22"/>
                <a:gd name="T10" fmla="*/ 28 w 38"/>
                <a:gd name="T11" fmla="*/ 3 h 22"/>
                <a:gd name="T12" fmla="*/ 30 w 38"/>
                <a:gd name="T13" fmla="*/ 5 h 22"/>
                <a:gd name="T14" fmla="*/ 30 w 38"/>
                <a:gd name="T15" fmla="*/ 7 h 22"/>
                <a:gd name="T16" fmla="*/ 32 w 38"/>
                <a:gd name="T17" fmla="*/ 7 h 22"/>
                <a:gd name="T18" fmla="*/ 36 w 38"/>
                <a:gd name="T19" fmla="*/ 7 h 22"/>
                <a:gd name="T20" fmla="*/ 38 w 38"/>
                <a:gd name="T21" fmla="*/ 9 h 22"/>
                <a:gd name="T22" fmla="*/ 38 w 38"/>
                <a:gd name="T23" fmla="*/ 15 h 22"/>
                <a:gd name="T24" fmla="*/ 34 w 38"/>
                <a:gd name="T25" fmla="*/ 18 h 22"/>
                <a:gd name="T26" fmla="*/ 30 w 38"/>
                <a:gd name="T27" fmla="*/ 17 h 22"/>
                <a:gd name="T28" fmla="*/ 26 w 38"/>
                <a:gd name="T29" fmla="*/ 18 h 22"/>
                <a:gd name="T30" fmla="*/ 24 w 38"/>
                <a:gd name="T31" fmla="*/ 18 h 22"/>
                <a:gd name="T32" fmla="*/ 22 w 38"/>
                <a:gd name="T33" fmla="*/ 17 h 22"/>
                <a:gd name="T34" fmla="*/ 17 w 38"/>
                <a:gd name="T35" fmla="*/ 20 h 22"/>
                <a:gd name="T36" fmla="*/ 11 w 38"/>
                <a:gd name="T37" fmla="*/ 22 h 22"/>
                <a:gd name="T38" fmla="*/ 9 w 38"/>
                <a:gd name="T39" fmla="*/ 18 h 22"/>
                <a:gd name="T40" fmla="*/ 7 w 38"/>
                <a:gd name="T41" fmla="*/ 17 h 22"/>
                <a:gd name="T42" fmla="*/ 4 w 38"/>
                <a:gd name="T43" fmla="*/ 15 h 22"/>
                <a:gd name="T44" fmla="*/ 4 w 38"/>
                <a:gd name="T45" fmla="*/ 18 h 22"/>
                <a:gd name="T46" fmla="*/ 0 w 38"/>
                <a:gd name="T47" fmla="*/ 18 h 22"/>
                <a:gd name="T48" fmla="*/ 0 w 38"/>
                <a:gd name="T49" fmla="*/ 17 h 22"/>
                <a:gd name="T50" fmla="*/ 2 w 38"/>
                <a:gd name="T51" fmla="*/ 15 h 22"/>
                <a:gd name="T52" fmla="*/ 4 w 38"/>
                <a:gd name="T53" fmla="*/ 9 h 22"/>
                <a:gd name="T54" fmla="*/ 7 w 38"/>
                <a:gd name="T55" fmla="*/ 7 h 22"/>
                <a:gd name="T56" fmla="*/ 7 w 38"/>
                <a:gd name="T57" fmla="*/ 3 h 22"/>
                <a:gd name="T58" fmla="*/ 7 w 38"/>
                <a:gd name="T59" fmla="*/ 2 h 22"/>
                <a:gd name="T60" fmla="*/ 9 w 38"/>
                <a:gd name="T61" fmla="*/ 3 h 22"/>
                <a:gd name="T62" fmla="*/ 15 w 38"/>
                <a:gd name="T6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22">
                  <a:moveTo>
                    <a:pt x="15" y="2"/>
                  </a:moveTo>
                  <a:lnTo>
                    <a:pt x="15" y="3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2" y="17"/>
                  </a:lnTo>
                  <a:lnTo>
                    <a:pt x="30" y="17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1" y="15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1" y="22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4" name="Freeform 284">
              <a:extLst>
                <a:ext uri="{FF2B5EF4-FFF2-40B4-BE49-F238E27FC236}">
                  <a16:creationId xmlns:a16="http://schemas.microsoft.com/office/drawing/2014/main" id="{A1E6BEB3-53F0-4AAE-9D46-4C6AE5EF9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7" y="1725"/>
              <a:ext cx="109" cy="101"/>
            </a:xfrm>
            <a:custGeom>
              <a:avLst/>
              <a:gdLst>
                <a:gd name="T0" fmla="*/ 103 w 109"/>
                <a:gd name="T1" fmla="*/ 99 h 101"/>
                <a:gd name="T2" fmla="*/ 101 w 109"/>
                <a:gd name="T3" fmla="*/ 96 h 101"/>
                <a:gd name="T4" fmla="*/ 101 w 109"/>
                <a:gd name="T5" fmla="*/ 92 h 101"/>
                <a:gd name="T6" fmla="*/ 105 w 109"/>
                <a:gd name="T7" fmla="*/ 86 h 101"/>
                <a:gd name="T8" fmla="*/ 107 w 109"/>
                <a:gd name="T9" fmla="*/ 84 h 101"/>
                <a:gd name="T10" fmla="*/ 109 w 109"/>
                <a:gd name="T11" fmla="*/ 96 h 101"/>
                <a:gd name="T12" fmla="*/ 88 w 109"/>
                <a:gd name="T13" fmla="*/ 52 h 101"/>
                <a:gd name="T14" fmla="*/ 83 w 109"/>
                <a:gd name="T15" fmla="*/ 51 h 101"/>
                <a:gd name="T16" fmla="*/ 79 w 109"/>
                <a:gd name="T17" fmla="*/ 51 h 101"/>
                <a:gd name="T18" fmla="*/ 84 w 109"/>
                <a:gd name="T19" fmla="*/ 43 h 101"/>
                <a:gd name="T20" fmla="*/ 86 w 109"/>
                <a:gd name="T21" fmla="*/ 36 h 101"/>
                <a:gd name="T22" fmla="*/ 92 w 109"/>
                <a:gd name="T23" fmla="*/ 36 h 101"/>
                <a:gd name="T24" fmla="*/ 92 w 109"/>
                <a:gd name="T25" fmla="*/ 26 h 101"/>
                <a:gd name="T26" fmla="*/ 90 w 109"/>
                <a:gd name="T27" fmla="*/ 19 h 101"/>
                <a:gd name="T28" fmla="*/ 84 w 109"/>
                <a:gd name="T29" fmla="*/ 19 h 101"/>
                <a:gd name="T30" fmla="*/ 77 w 109"/>
                <a:gd name="T31" fmla="*/ 15 h 101"/>
                <a:gd name="T32" fmla="*/ 71 w 109"/>
                <a:gd name="T33" fmla="*/ 11 h 101"/>
                <a:gd name="T34" fmla="*/ 66 w 109"/>
                <a:gd name="T35" fmla="*/ 11 h 101"/>
                <a:gd name="T36" fmla="*/ 60 w 109"/>
                <a:gd name="T37" fmla="*/ 6 h 101"/>
                <a:gd name="T38" fmla="*/ 54 w 109"/>
                <a:gd name="T39" fmla="*/ 0 h 101"/>
                <a:gd name="T40" fmla="*/ 49 w 109"/>
                <a:gd name="T41" fmla="*/ 6 h 101"/>
                <a:gd name="T42" fmla="*/ 41 w 109"/>
                <a:gd name="T43" fmla="*/ 13 h 101"/>
                <a:gd name="T44" fmla="*/ 39 w 109"/>
                <a:gd name="T45" fmla="*/ 17 h 101"/>
                <a:gd name="T46" fmla="*/ 28 w 109"/>
                <a:gd name="T47" fmla="*/ 19 h 101"/>
                <a:gd name="T48" fmla="*/ 24 w 109"/>
                <a:gd name="T49" fmla="*/ 15 h 101"/>
                <a:gd name="T50" fmla="*/ 24 w 109"/>
                <a:gd name="T51" fmla="*/ 19 h 101"/>
                <a:gd name="T52" fmla="*/ 24 w 109"/>
                <a:gd name="T53" fmla="*/ 26 h 101"/>
                <a:gd name="T54" fmla="*/ 17 w 109"/>
                <a:gd name="T55" fmla="*/ 24 h 101"/>
                <a:gd name="T56" fmla="*/ 9 w 109"/>
                <a:gd name="T57" fmla="*/ 24 h 101"/>
                <a:gd name="T58" fmla="*/ 3 w 109"/>
                <a:gd name="T59" fmla="*/ 26 h 101"/>
                <a:gd name="T60" fmla="*/ 3 w 109"/>
                <a:gd name="T61" fmla="*/ 28 h 101"/>
                <a:gd name="T62" fmla="*/ 2 w 109"/>
                <a:gd name="T63" fmla="*/ 30 h 101"/>
                <a:gd name="T64" fmla="*/ 0 w 109"/>
                <a:gd name="T65" fmla="*/ 32 h 101"/>
                <a:gd name="T66" fmla="*/ 5 w 109"/>
                <a:gd name="T67" fmla="*/ 34 h 101"/>
                <a:gd name="T68" fmla="*/ 13 w 109"/>
                <a:gd name="T69" fmla="*/ 37 h 101"/>
                <a:gd name="T70" fmla="*/ 17 w 109"/>
                <a:gd name="T71" fmla="*/ 37 h 101"/>
                <a:gd name="T72" fmla="*/ 20 w 109"/>
                <a:gd name="T73" fmla="*/ 39 h 101"/>
                <a:gd name="T74" fmla="*/ 18 w 109"/>
                <a:gd name="T75" fmla="*/ 41 h 101"/>
                <a:gd name="T76" fmla="*/ 20 w 109"/>
                <a:gd name="T77" fmla="*/ 47 h 101"/>
                <a:gd name="T78" fmla="*/ 28 w 109"/>
                <a:gd name="T79" fmla="*/ 54 h 101"/>
                <a:gd name="T80" fmla="*/ 30 w 109"/>
                <a:gd name="T81" fmla="*/ 60 h 101"/>
                <a:gd name="T82" fmla="*/ 28 w 109"/>
                <a:gd name="T83" fmla="*/ 60 h 101"/>
                <a:gd name="T84" fmla="*/ 26 w 109"/>
                <a:gd name="T85" fmla="*/ 75 h 101"/>
                <a:gd name="T86" fmla="*/ 26 w 109"/>
                <a:gd name="T87" fmla="*/ 82 h 101"/>
                <a:gd name="T88" fmla="*/ 34 w 109"/>
                <a:gd name="T89" fmla="*/ 88 h 101"/>
                <a:gd name="T90" fmla="*/ 41 w 109"/>
                <a:gd name="T91" fmla="*/ 88 h 101"/>
                <a:gd name="T92" fmla="*/ 56 w 109"/>
                <a:gd name="T93" fmla="*/ 88 h 101"/>
                <a:gd name="T94" fmla="*/ 60 w 109"/>
                <a:gd name="T95" fmla="*/ 84 h 101"/>
                <a:gd name="T96" fmla="*/ 66 w 109"/>
                <a:gd name="T97" fmla="*/ 79 h 101"/>
                <a:gd name="T98" fmla="*/ 73 w 109"/>
                <a:gd name="T99" fmla="*/ 81 h 101"/>
                <a:gd name="T100" fmla="*/ 86 w 109"/>
                <a:gd name="T101" fmla="*/ 82 h 101"/>
                <a:gd name="T102" fmla="*/ 94 w 109"/>
                <a:gd name="T103" fmla="*/ 71 h 101"/>
                <a:gd name="T104" fmla="*/ 86 w 109"/>
                <a:gd name="T105" fmla="*/ 62 h 101"/>
                <a:gd name="T106" fmla="*/ 88 w 109"/>
                <a:gd name="T107" fmla="*/ 5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101">
                  <a:moveTo>
                    <a:pt x="105" y="101"/>
                  </a:moveTo>
                  <a:lnTo>
                    <a:pt x="103" y="99"/>
                  </a:lnTo>
                  <a:lnTo>
                    <a:pt x="103" y="99"/>
                  </a:lnTo>
                  <a:lnTo>
                    <a:pt x="103" y="97"/>
                  </a:lnTo>
                  <a:lnTo>
                    <a:pt x="103" y="99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5" y="88"/>
                  </a:lnTo>
                  <a:lnTo>
                    <a:pt x="105" y="86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7" y="84"/>
                  </a:lnTo>
                  <a:lnTo>
                    <a:pt x="109" y="84"/>
                  </a:lnTo>
                  <a:lnTo>
                    <a:pt x="109" y="86"/>
                  </a:lnTo>
                  <a:lnTo>
                    <a:pt x="109" y="88"/>
                  </a:lnTo>
                  <a:lnTo>
                    <a:pt x="109" y="92"/>
                  </a:lnTo>
                  <a:lnTo>
                    <a:pt x="109" y="96"/>
                  </a:lnTo>
                  <a:lnTo>
                    <a:pt x="109" y="97"/>
                  </a:lnTo>
                  <a:lnTo>
                    <a:pt x="107" y="101"/>
                  </a:lnTo>
                  <a:lnTo>
                    <a:pt x="105" y="101"/>
                  </a:lnTo>
                  <a:close/>
                  <a:moveTo>
                    <a:pt x="88" y="54"/>
                  </a:moveTo>
                  <a:lnTo>
                    <a:pt x="88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6" y="49"/>
                  </a:lnTo>
                  <a:lnTo>
                    <a:pt x="83" y="49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6" y="41"/>
                  </a:lnTo>
                  <a:lnTo>
                    <a:pt x="88" y="39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4" y="36"/>
                  </a:lnTo>
                  <a:lnTo>
                    <a:pt x="92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0" y="19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79" y="17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6" y="11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3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5" y="15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4"/>
                  </a:lnTo>
                  <a:lnTo>
                    <a:pt x="11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18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8" y="45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32" y="64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8"/>
                  </a:lnTo>
                  <a:lnTo>
                    <a:pt x="28" y="60"/>
                  </a:lnTo>
                  <a:lnTo>
                    <a:pt x="26" y="64"/>
                  </a:lnTo>
                  <a:lnTo>
                    <a:pt x="26" y="67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6" y="75"/>
                  </a:lnTo>
                  <a:lnTo>
                    <a:pt x="24" y="79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4"/>
                  </a:lnTo>
                  <a:lnTo>
                    <a:pt x="28" y="84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5" y="86"/>
                  </a:lnTo>
                  <a:lnTo>
                    <a:pt x="37" y="88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41" y="88"/>
                  </a:lnTo>
                  <a:lnTo>
                    <a:pt x="45" y="88"/>
                  </a:lnTo>
                  <a:lnTo>
                    <a:pt x="47" y="88"/>
                  </a:lnTo>
                  <a:lnTo>
                    <a:pt x="49" y="88"/>
                  </a:lnTo>
                  <a:lnTo>
                    <a:pt x="51" y="90"/>
                  </a:lnTo>
                  <a:lnTo>
                    <a:pt x="56" y="88"/>
                  </a:lnTo>
                  <a:lnTo>
                    <a:pt x="58" y="90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2" y="82"/>
                  </a:lnTo>
                  <a:lnTo>
                    <a:pt x="64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8" y="79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9" y="82"/>
                  </a:lnTo>
                  <a:lnTo>
                    <a:pt x="81" y="84"/>
                  </a:lnTo>
                  <a:lnTo>
                    <a:pt x="84" y="84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5"/>
                  </a:lnTo>
                  <a:lnTo>
                    <a:pt x="94" y="71"/>
                  </a:lnTo>
                  <a:lnTo>
                    <a:pt x="90" y="71"/>
                  </a:lnTo>
                  <a:lnTo>
                    <a:pt x="88" y="69"/>
                  </a:lnTo>
                  <a:lnTo>
                    <a:pt x="88" y="66"/>
                  </a:lnTo>
                  <a:lnTo>
                    <a:pt x="86" y="64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6"/>
                  </a:lnTo>
                  <a:lnTo>
                    <a:pt x="88" y="54"/>
                  </a:lnTo>
                  <a:lnTo>
                    <a:pt x="88" y="5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5" name="Freeform 285">
              <a:extLst>
                <a:ext uri="{FF2B5EF4-FFF2-40B4-BE49-F238E27FC236}">
                  <a16:creationId xmlns:a16="http://schemas.microsoft.com/office/drawing/2014/main" id="{736360C9-FC61-4AB9-B4A2-7AD2D924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819"/>
              <a:ext cx="26" cy="52"/>
            </a:xfrm>
            <a:custGeom>
              <a:avLst/>
              <a:gdLst>
                <a:gd name="T0" fmla="*/ 17 w 26"/>
                <a:gd name="T1" fmla="*/ 47 h 52"/>
                <a:gd name="T2" fmla="*/ 19 w 26"/>
                <a:gd name="T3" fmla="*/ 41 h 52"/>
                <a:gd name="T4" fmla="*/ 21 w 26"/>
                <a:gd name="T5" fmla="*/ 39 h 52"/>
                <a:gd name="T6" fmla="*/ 17 w 26"/>
                <a:gd name="T7" fmla="*/ 35 h 52"/>
                <a:gd name="T8" fmla="*/ 21 w 26"/>
                <a:gd name="T9" fmla="*/ 30 h 52"/>
                <a:gd name="T10" fmla="*/ 15 w 26"/>
                <a:gd name="T11" fmla="*/ 24 h 52"/>
                <a:gd name="T12" fmla="*/ 19 w 26"/>
                <a:gd name="T13" fmla="*/ 24 h 52"/>
                <a:gd name="T14" fmla="*/ 21 w 26"/>
                <a:gd name="T15" fmla="*/ 20 h 52"/>
                <a:gd name="T16" fmla="*/ 23 w 26"/>
                <a:gd name="T17" fmla="*/ 13 h 52"/>
                <a:gd name="T18" fmla="*/ 25 w 26"/>
                <a:gd name="T19" fmla="*/ 7 h 52"/>
                <a:gd name="T20" fmla="*/ 26 w 26"/>
                <a:gd name="T21" fmla="*/ 5 h 52"/>
                <a:gd name="T22" fmla="*/ 25 w 26"/>
                <a:gd name="T23" fmla="*/ 2 h 52"/>
                <a:gd name="T24" fmla="*/ 19 w 26"/>
                <a:gd name="T25" fmla="*/ 2 h 52"/>
                <a:gd name="T26" fmla="*/ 11 w 26"/>
                <a:gd name="T27" fmla="*/ 3 h 52"/>
                <a:gd name="T28" fmla="*/ 11 w 26"/>
                <a:gd name="T29" fmla="*/ 0 h 52"/>
                <a:gd name="T30" fmla="*/ 6 w 26"/>
                <a:gd name="T31" fmla="*/ 0 h 52"/>
                <a:gd name="T32" fmla="*/ 8 w 26"/>
                <a:gd name="T33" fmla="*/ 5 h 52"/>
                <a:gd name="T34" fmla="*/ 8 w 26"/>
                <a:gd name="T35" fmla="*/ 11 h 52"/>
                <a:gd name="T36" fmla="*/ 8 w 26"/>
                <a:gd name="T37" fmla="*/ 15 h 52"/>
                <a:gd name="T38" fmla="*/ 6 w 26"/>
                <a:gd name="T39" fmla="*/ 18 h 52"/>
                <a:gd name="T40" fmla="*/ 4 w 26"/>
                <a:gd name="T41" fmla="*/ 24 h 52"/>
                <a:gd name="T42" fmla="*/ 2 w 26"/>
                <a:gd name="T43" fmla="*/ 28 h 52"/>
                <a:gd name="T44" fmla="*/ 0 w 26"/>
                <a:gd name="T45" fmla="*/ 33 h 52"/>
                <a:gd name="T46" fmla="*/ 4 w 26"/>
                <a:gd name="T47" fmla="*/ 33 h 52"/>
                <a:gd name="T48" fmla="*/ 4 w 26"/>
                <a:gd name="T49" fmla="*/ 33 h 52"/>
                <a:gd name="T50" fmla="*/ 2 w 26"/>
                <a:gd name="T51" fmla="*/ 35 h 52"/>
                <a:gd name="T52" fmla="*/ 4 w 26"/>
                <a:gd name="T53" fmla="*/ 37 h 52"/>
                <a:gd name="T54" fmla="*/ 6 w 26"/>
                <a:gd name="T55" fmla="*/ 37 h 52"/>
                <a:gd name="T56" fmla="*/ 6 w 26"/>
                <a:gd name="T57" fmla="*/ 39 h 52"/>
                <a:gd name="T58" fmla="*/ 6 w 26"/>
                <a:gd name="T59" fmla="*/ 47 h 52"/>
                <a:gd name="T60" fmla="*/ 4 w 26"/>
                <a:gd name="T61" fmla="*/ 50 h 52"/>
                <a:gd name="T62" fmla="*/ 8 w 26"/>
                <a:gd name="T63" fmla="*/ 48 h 52"/>
                <a:gd name="T64" fmla="*/ 13 w 26"/>
                <a:gd name="T65" fmla="*/ 52 h 52"/>
                <a:gd name="T66" fmla="*/ 17 w 26"/>
                <a:gd name="T67" fmla="*/ 50 h 52"/>
                <a:gd name="T68" fmla="*/ 17 w 26"/>
                <a:gd name="T6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52">
                  <a:moveTo>
                    <a:pt x="17" y="48"/>
                  </a:moveTo>
                  <a:lnTo>
                    <a:pt x="17" y="47"/>
                  </a:lnTo>
                  <a:lnTo>
                    <a:pt x="17" y="45"/>
                  </a:lnTo>
                  <a:lnTo>
                    <a:pt x="19" y="41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7" y="35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5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6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50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2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6" name="Freeform 286">
              <a:extLst>
                <a:ext uri="{FF2B5EF4-FFF2-40B4-BE49-F238E27FC236}">
                  <a16:creationId xmlns:a16="http://schemas.microsoft.com/office/drawing/2014/main" id="{4B6DA868-32C9-4404-9A40-4BC051075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" y="1695"/>
              <a:ext cx="480" cy="281"/>
            </a:xfrm>
            <a:custGeom>
              <a:avLst/>
              <a:gdLst>
                <a:gd name="T0" fmla="*/ 110 w 255"/>
                <a:gd name="T1" fmla="*/ 134 h 150"/>
                <a:gd name="T2" fmla="*/ 222 w 255"/>
                <a:gd name="T3" fmla="*/ 68 h 150"/>
                <a:gd name="T4" fmla="*/ 224 w 255"/>
                <a:gd name="T5" fmla="*/ 66 h 150"/>
                <a:gd name="T6" fmla="*/ 22 w 255"/>
                <a:gd name="T7" fmla="*/ 0 h 150"/>
                <a:gd name="T8" fmla="*/ 149 w 255"/>
                <a:gd name="T9" fmla="*/ 16 h 150"/>
                <a:gd name="T10" fmla="*/ 180 w 255"/>
                <a:gd name="T11" fmla="*/ 31 h 150"/>
                <a:gd name="T12" fmla="*/ 214 w 255"/>
                <a:gd name="T13" fmla="*/ 46 h 150"/>
                <a:gd name="T14" fmla="*/ 241 w 255"/>
                <a:gd name="T15" fmla="*/ 37 h 150"/>
                <a:gd name="T16" fmla="*/ 252 w 255"/>
                <a:gd name="T17" fmla="*/ 33 h 150"/>
                <a:gd name="T18" fmla="*/ 254 w 255"/>
                <a:gd name="T19" fmla="*/ 44 h 150"/>
                <a:gd name="T20" fmla="*/ 245 w 255"/>
                <a:gd name="T21" fmla="*/ 47 h 150"/>
                <a:gd name="T22" fmla="*/ 236 w 255"/>
                <a:gd name="T23" fmla="*/ 52 h 150"/>
                <a:gd name="T24" fmla="*/ 237 w 255"/>
                <a:gd name="T25" fmla="*/ 60 h 150"/>
                <a:gd name="T26" fmla="*/ 231 w 255"/>
                <a:gd name="T27" fmla="*/ 64 h 150"/>
                <a:gd name="T28" fmla="*/ 219 w 255"/>
                <a:gd name="T29" fmla="*/ 70 h 150"/>
                <a:gd name="T30" fmla="*/ 213 w 255"/>
                <a:gd name="T31" fmla="*/ 78 h 150"/>
                <a:gd name="T32" fmla="*/ 212 w 255"/>
                <a:gd name="T33" fmla="*/ 80 h 150"/>
                <a:gd name="T34" fmla="*/ 209 w 255"/>
                <a:gd name="T35" fmla="*/ 84 h 150"/>
                <a:gd name="T36" fmla="*/ 208 w 255"/>
                <a:gd name="T37" fmla="*/ 75 h 150"/>
                <a:gd name="T38" fmla="*/ 206 w 255"/>
                <a:gd name="T39" fmla="*/ 82 h 150"/>
                <a:gd name="T40" fmla="*/ 205 w 255"/>
                <a:gd name="T41" fmla="*/ 85 h 150"/>
                <a:gd name="T42" fmla="*/ 204 w 255"/>
                <a:gd name="T43" fmla="*/ 88 h 150"/>
                <a:gd name="T44" fmla="*/ 204 w 255"/>
                <a:gd name="T45" fmla="*/ 94 h 150"/>
                <a:gd name="T46" fmla="*/ 207 w 255"/>
                <a:gd name="T47" fmla="*/ 96 h 150"/>
                <a:gd name="T48" fmla="*/ 202 w 255"/>
                <a:gd name="T49" fmla="*/ 100 h 150"/>
                <a:gd name="T50" fmla="*/ 195 w 255"/>
                <a:gd name="T51" fmla="*/ 106 h 150"/>
                <a:gd name="T52" fmla="*/ 185 w 255"/>
                <a:gd name="T53" fmla="*/ 113 h 150"/>
                <a:gd name="T54" fmla="*/ 179 w 255"/>
                <a:gd name="T55" fmla="*/ 126 h 150"/>
                <a:gd name="T56" fmla="*/ 182 w 255"/>
                <a:gd name="T57" fmla="*/ 144 h 150"/>
                <a:gd name="T58" fmla="*/ 174 w 255"/>
                <a:gd name="T59" fmla="*/ 146 h 150"/>
                <a:gd name="T60" fmla="*/ 171 w 255"/>
                <a:gd name="T61" fmla="*/ 139 h 150"/>
                <a:gd name="T62" fmla="*/ 170 w 255"/>
                <a:gd name="T63" fmla="*/ 129 h 150"/>
                <a:gd name="T64" fmla="*/ 162 w 255"/>
                <a:gd name="T65" fmla="*/ 127 h 150"/>
                <a:gd name="T66" fmla="*/ 159 w 255"/>
                <a:gd name="T67" fmla="*/ 125 h 150"/>
                <a:gd name="T68" fmla="*/ 150 w 255"/>
                <a:gd name="T69" fmla="*/ 124 h 150"/>
                <a:gd name="T70" fmla="*/ 141 w 255"/>
                <a:gd name="T71" fmla="*/ 125 h 150"/>
                <a:gd name="T72" fmla="*/ 141 w 255"/>
                <a:gd name="T73" fmla="*/ 129 h 150"/>
                <a:gd name="T74" fmla="*/ 135 w 255"/>
                <a:gd name="T75" fmla="*/ 128 h 150"/>
                <a:gd name="T76" fmla="*/ 125 w 255"/>
                <a:gd name="T77" fmla="*/ 126 h 150"/>
                <a:gd name="T78" fmla="*/ 118 w 255"/>
                <a:gd name="T79" fmla="*/ 128 h 150"/>
                <a:gd name="T80" fmla="*/ 109 w 255"/>
                <a:gd name="T81" fmla="*/ 132 h 150"/>
                <a:gd name="T82" fmla="*/ 105 w 255"/>
                <a:gd name="T83" fmla="*/ 147 h 150"/>
                <a:gd name="T84" fmla="*/ 97 w 255"/>
                <a:gd name="T85" fmla="*/ 138 h 150"/>
                <a:gd name="T86" fmla="*/ 91 w 255"/>
                <a:gd name="T87" fmla="*/ 126 h 150"/>
                <a:gd name="T88" fmla="*/ 83 w 255"/>
                <a:gd name="T89" fmla="*/ 127 h 150"/>
                <a:gd name="T90" fmla="*/ 77 w 255"/>
                <a:gd name="T91" fmla="*/ 126 h 150"/>
                <a:gd name="T92" fmla="*/ 74 w 255"/>
                <a:gd name="T93" fmla="*/ 121 h 150"/>
                <a:gd name="T94" fmla="*/ 61 w 255"/>
                <a:gd name="T95" fmla="*/ 113 h 150"/>
                <a:gd name="T96" fmla="*/ 18 w 255"/>
                <a:gd name="T97" fmla="*/ 99 h 150"/>
                <a:gd name="T98" fmla="*/ 9 w 255"/>
                <a:gd name="T99" fmla="*/ 92 h 150"/>
                <a:gd name="T100" fmla="*/ 6 w 255"/>
                <a:gd name="T101" fmla="*/ 80 h 150"/>
                <a:gd name="T102" fmla="*/ 6 w 255"/>
                <a:gd name="T103" fmla="*/ 75 h 150"/>
                <a:gd name="T104" fmla="*/ 4 w 255"/>
                <a:gd name="T105" fmla="*/ 74 h 150"/>
                <a:gd name="T106" fmla="*/ 0 w 255"/>
                <a:gd name="T107" fmla="*/ 58 h 150"/>
                <a:gd name="T108" fmla="*/ 3 w 255"/>
                <a:gd name="T109" fmla="*/ 42 h 150"/>
                <a:gd name="T110" fmla="*/ 12 w 255"/>
                <a:gd name="T111" fmla="*/ 21 h 150"/>
                <a:gd name="T112" fmla="*/ 12 w 255"/>
                <a:gd name="T113" fmla="*/ 18 h 150"/>
                <a:gd name="T114" fmla="*/ 13 w 255"/>
                <a:gd name="T115" fmla="*/ 7 h 150"/>
                <a:gd name="T116" fmla="*/ 19 w 255"/>
                <a:gd name="T117" fmla="*/ 10 h 150"/>
                <a:gd name="T118" fmla="*/ 21 w 255"/>
                <a:gd name="T119" fmla="*/ 13 h 150"/>
                <a:gd name="T120" fmla="*/ 24 w 255"/>
                <a:gd name="T121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5" h="150">
                  <a:moveTo>
                    <a:pt x="106" y="144"/>
                  </a:moveTo>
                  <a:cubicBezTo>
                    <a:pt x="106" y="143"/>
                    <a:pt x="106" y="143"/>
                    <a:pt x="106" y="143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6" y="143"/>
                    <a:pt x="106" y="144"/>
                    <a:pt x="106" y="144"/>
                  </a:cubicBezTo>
                  <a:moveTo>
                    <a:pt x="107" y="138"/>
                  </a:moveTo>
                  <a:cubicBezTo>
                    <a:pt x="107" y="138"/>
                    <a:pt x="107" y="138"/>
                    <a:pt x="107" y="138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6"/>
                    <a:pt x="107" y="136"/>
                    <a:pt x="107" y="136"/>
                  </a:cubicBezTo>
                  <a:lnTo>
                    <a:pt x="107" y="138"/>
                  </a:lnTo>
                  <a:close/>
                  <a:moveTo>
                    <a:pt x="108" y="136"/>
                  </a:moveTo>
                  <a:cubicBezTo>
                    <a:pt x="108" y="136"/>
                    <a:pt x="108" y="136"/>
                    <a:pt x="108" y="136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09" y="134"/>
                    <a:pt x="109" y="134"/>
                    <a:pt x="109" y="134"/>
                  </a:cubicBezTo>
                  <a:lnTo>
                    <a:pt x="108" y="136"/>
                  </a:lnTo>
                  <a:close/>
                  <a:moveTo>
                    <a:pt x="22" y="5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2" y="5"/>
                  </a:lnTo>
                  <a:close/>
                  <a:moveTo>
                    <a:pt x="220" y="68"/>
                  </a:moveTo>
                  <a:cubicBezTo>
                    <a:pt x="220" y="68"/>
                    <a:pt x="220" y="68"/>
                    <a:pt x="220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21" y="68"/>
                    <a:pt x="221" y="68"/>
                    <a:pt x="221" y="68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7"/>
                    <a:pt x="222" y="67"/>
                    <a:pt x="222" y="67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4" y="66"/>
                    <a:pt x="224" y="66"/>
                    <a:pt x="224" y="66"/>
                  </a:cubicBezTo>
                  <a:cubicBezTo>
                    <a:pt x="223" y="66"/>
                    <a:pt x="223" y="66"/>
                    <a:pt x="223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8"/>
                    <a:pt x="219" y="68"/>
                    <a:pt x="219" y="68"/>
                  </a:cubicBezTo>
                  <a:lnTo>
                    <a:pt x="220" y="68"/>
                  </a:lnTo>
                  <a:close/>
                  <a:moveTo>
                    <a:pt x="234" y="64"/>
                  </a:moveTo>
                  <a:cubicBezTo>
                    <a:pt x="234" y="65"/>
                    <a:pt x="234" y="65"/>
                    <a:pt x="234" y="65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4" y="64"/>
                    <a:pt x="234" y="64"/>
                    <a:pt x="234" y="64"/>
                  </a:cubicBezTo>
                  <a:cubicBezTo>
                    <a:pt x="234" y="64"/>
                    <a:pt x="234" y="64"/>
                    <a:pt x="234" y="64"/>
                  </a:cubicBezTo>
                  <a:close/>
                  <a:moveTo>
                    <a:pt x="22" y="0"/>
                  </a:moveTo>
                  <a:cubicBezTo>
                    <a:pt x="139" y="12"/>
                    <a:pt x="139" y="12"/>
                    <a:pt x="139" y="1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6" y="47"/>
                    <a:pt x="186" y="47"/>
                    <a:pt x="186" y="47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5" y="54"/>
                    <a:pt x="185" y="54"/>
                    <a:pt x="185" y="54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2" y="56"/>
                    <a:pt x="182" y="56"/>
                    <a:pt x="182" y="56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2" y="59"/>
                    <a:pt x="182" y="59"/>
                    <a:pt x="182" y="59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44"/>
                    <a:pt x="216" y="44"/>
                    <a:pt x="216" y="44"/>
                  </a:cubicBezTo>
                  <a:cubicBezTo>
                    <a:pt x="217" y="43"/>
                    <a:pt x="217" y="43"/>
                    <a:pt x="217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6" y="40"/>
                    <a:pt x="236" y="40"/>
                    <a:pt x="236" y="40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41" y="37"/>
                    <a:pt x="241" y="37"/>
                    <a:pt x="241" y="37"/>
                  </a:cubicBezTo>
                  <a:cubicBezTo>
                    <a:pt x="241" y="35"/>
                    <a:pt x="241" y="35"/>
                    <a:pt x="241" y="3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2" y="34"/>
                    <a:pt x="242" y="34"/>
                    <a:pt x="242" y="34"/>
                  </a:cubicBezTo>
                  <a:cubicBezTo>
                    <a:pt x="242" y="33"/>
                    <a:pt x="242" y="33"/>
                    <a:pt x="242" y="33"/>
                  </a:cubicBezTo>
                  <a:cubicBezTo>
                    <a:pt x="243" y="32"/>
                    <a:pt x="243" y="32"/>
                    <a:pt x="243" y="32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9" y="30"/>
                    <a:pt x="249" y="30"/>
                    <a:pt x="249" y="30"/>
                  </a:cubicBezTo>
                  <a:cubicBezTo>
                    <a:pt x="250" y="29"/>
                    <a:pt x="250" y="29"/>
                    <a:pt x="250" y="29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39"/>
                    <a:pt x="251" y="39"/>
                    <a:pt x="251" y="39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4" y="44"/>
                    <a:pt x="254" y="44"/>
                    <a:pt x="254" y="44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3" y="46"/>
                    <a:pt x="253" y="46"/>
                    <a:pt x="253" y="46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2" y="46"/>
                    <a:pt x="252" y="46"/>
                    <a:pt x="252" y="46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7"/>
                    <a:pt x="250" y="47"/>
                    <a:pt x="250" y="47"/>
                  </a:cubicBezTo>
                  <a:cubicBezTo>
                    <a:pt x="249" y="46"/>
                    <a:pt x="249" y="46"/>
                    <a:pt x="249" y="46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5" y="47"/>
                    <a:pt x="245" y="47"/>
                    <a:pt x="245" y="47"/>
                  </a:cubicBezTo>
                  <a:cubicBezTo>
                    <a:pt x="245" y="47"/>
                    <a:pt x="245" y="47"/>
                    <a:pt x="245" y="47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2" y="49"/>
                    <a:pt x="242" y="49"/>
                    <a:pt x="242" y="49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9"/>
                    <a:pt x="242" y="49"/>
                    <a:pt x="242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39" y="49"/>
                    <a:pt x="239" y="49"/>
                    <a:pt x="239" y="49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38" y="50"/>
                    <a:pt x="238" y="50"/>
                    <a:pt x="238" y="50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5" y="55"/>
                    <a:pt x="235" y="55"/>
                    <a:pt x="235" y="55"/>
                  </a:cubicBezTo>
                  <a:cubicBezTo>
                    <a:pt x="235" y="55"/>
                    <a:pt x="235" y="55"/>
                    <a:pt x="235" y="55"/>
                  </a:cubicBezTo>
                  <a:cubicBezTo>
                    <a:pt x="234" y="56"/>
                    <a:pt x="234" y="56"/>
                    <a:pt x="234" y="56"/>
                  </a:cubicBezTo>
                  <a:cubicBezTo>
                    <a:pt x="234" y="56"/>
                    <a:pt x="234" y="56"/>
                    <a:pt x="234" y="56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3" y="58"/>
                    <a:pt x="233" y="58"/>
                    <a:pt x="233" y="58"/>
                  </a:cubicBezTo>
                  <a:cubicBezTo>
                    <a:pt x="233" y="59"/>
                    <a:pt x="233" y="59"/>
                    <a:pt x="233" y="59"/>
                  </a:cubicBezTo>
                  <a:cubicBezTo>
                    <a:pt x="235" y="59"/>
                    <a:pt x="235" y="59"/>
                    <a:pt x="235" y="59"/>
                  </a:cubicBezTo>
                  <a:cubicBezTo>
                    <a:pt x="235" y="61"/>
                    <a:pt x="235" y="61"/>
                    <a:pt x="235" y="61"/>
                  </a:cubicBezTo>
                  <a:cubicBezTo>
                    <a:pt x="235" y="62"/>
                    <a:pt x="235" y="62"/>
                    <a:pt x="235" y="62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7" y="60"/>
                    <a:pt x="237" y="60"/>
                    <a:pt x="237" y="60"/>
                  </a:cubicBezTo>
                  <a:cubicBezTo>
                    <a:pt x="237" y="60"/>
                    <a:pt x="237" y="60"/>
                    <a:pt x="237" y="60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234" y="63"/>
                    <a:pt x="234" y="63"/>
                    <a:pt x="234" y="63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33" y="63"/>
                    <a:pt x="233" y="63"/>
                    <a:pt x="233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2" y="63"/>
                    <a:pt x="232" y="63"/>
                    <a:pt x="232" y="63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1" y="61"/>
                    <a:pt x="231" y="61"/>
                    <a:pt x="231" y="61"/>
                  </a:cubicBezTo>
                  <a:cubicBezTo>
                    <a:pt x="231" y="62"/>
                    <a:pt x="231" y="62"/>
                    <a:pt x="231" y="62"/>
                  </a:cubicBezTo>
                  <a:cubicBezTo>
                    <a:pt x="231" y="64"/>
                    <a:pt x="231" y="64"/>
                    <a:pt x="231" y="64"/>
                  </a:cubicBezTo>
                  <a:cubicBezTo>
                    <a:pt x="231" y="64"/>
                    <a:pt x="231" y="64"/>
                    <a:pt x="231" y="64"/>
                  </a:cubicBezTo>
                  <a:cubicBezTo>
                    <a:pt x="231" y="64"/>
                    <a:pt x="231" y="64"/>
                    <a:pt x="231" y="64"/>
                  </a:cubicBezTo>
                  <a:cubicBezTo>
                    <a:pt x="229" y="64"/>
                    <a:pt x="229" y="64"/>
                    <a:pt x="229" y="64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5" y="65"/>
                    <a:pt x="225" y="65"/>
                    <a:pt x="225" y="65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3" y="65"/>
                    <a:pt x="223" y="65"/>
                    <a:pt x="223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0" y="66"/>
                    <a:pt x="220" y="66"/>
                    <a:pt x="220" y="66"/>
                  </a:cubicBezTo>
                  <a:cubicBezTo>
                    <a:pt x="220" y="66"/>
                    <a:pt x="220" y="66"/>
                    <a:pt x="220" y="66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8" y="68"/>
                    <a:pt x="218" y="68"/>
                    <a:pt x="218" y="68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7" y="74"/>
                    <a:pt x="217" y="74"/>
                    <a:pt x="217" y="74"/>
                  </a:cubicBezTo>
                  <a:cubicBezTo>
                    <a:pt x="217" y="74"/>
                    <a:pt x="217" y="74"/>
                    <a:pt x="217" y="74"/>
                  </a:cubicBezTo>
                  <a:cubicBezTo>
                    <a:pt x="216" y="74"/>
                    <a:pt x="216" y="74"/>
                    <a:pt x="216" y="74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5" y="77"/>
                    <a:pt x="215" y="77"/>
                    <a:pt x="215" y="77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3" y="78"/>
                    <a:pt x="213" y="78"/>
                    <a:pt x="213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2" y="75"/>
                    <a:pt x="212" y="75"/>
                    <a:pt x="212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2" y="78"/>
                    <a:pt x="212" y="78"/>
                    <a:pt x="212" y="78"/>
                  </a:cubicBezTo>
                  <a:cubicBezTo>
                    <a:pt x="212" y="79"/>
                    <a:pt x="212" y="79"/>
                    <a:pt x="212" y="79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12" y="82"/>
                    <a:pt x="212" y="82"/>
                    <a:pt x="212" y="82"/>
                  </a:cubicBezTo>
                  <a:cubicBezTo>
                    <a:pt x="211" y="82"/>
                    <a:pt x="211" y="82"/>
                    <a:pt x="211" y="82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09" y="85"/>
                    <a:pt x="209" y="85"/>
                    <a:pt x="209" y="85"/>
                  </a:cubicBez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09" y="86"/>
                    <a:pt x="209" y="86"/>
                  </a:cubicBezTo>
                  <a:cubicBezTo>
                    <a:pt x="209" y="85"/>
                    <a:pt x="209" y="85"/>
                    <a:pt x="209" y="85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8" y="84"/>
                    <a:pt x="208" y="84"/>
                    <a:pt x="208" y="84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2"/>
                    <a:pt x="208" y="82"/>
                  </a:cubicBezTo>
                  <a:cubicBezTo>
                    <a:pt x="208" y="82"/>
                    <a:pt x="208" y="82"/>
                    <a:pt x="208" y="82"/>
                  </a:cubicBezTo>
                  <a:cubicBezTo>
                    <a:pt x="208" y="82"/>
                    <a:pt x="208" y="82"/>
                    <a:pt x="208" y="82"/>
                  </a:cubicBezTo>
                  <a:cubicBezTo>
                    <a:pt x="208" y="82"/>
                    <a:pt x="208" y="82"/>
                    <a:pt x="208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1"/>
                    <a:pt x="207" y="81"/>
                    <a:pt x="207" y="81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79"/>
                    <a:pt x="203" y="79"/>
                    <a:pt x="203" y="79"/>
                  </a:cubicBezTo>
                  <a:cubicBezTo>
                    <a:pt x="203" y="79"/>
                    <a:pt x="203" y="79"/>
                    <a:pt x="203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5" y="82"/>
                    <a:pt x="205" y="82"/>
                    <a:pt x="205" y="82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4"/>
                    <a:pt x="206" y="84"/>
                    <a:pt x="206" y="84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5" y="84"/>
                    <a:pt x="205" y="84"/>
                    <a:pt x="205" y="84"/>
                  </a:cubicBezTo>
                  <a:cubicBezTo>
                    <a:pt x="205" y="84"/>
                    <a:pt x="205" y="84"/>
                    <a:pt x="205" y="84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6" y="86"/>
                    <a:pt x="206" y="86"/>
                    <a:pt x="206" y="86"/>
                  </a:cubicBezTo>
                  <a:cubicBezTo>
                    <a:pt x="206" y="86"/>
                    <a:pt x="206" y="86"/>
                    <a:pt x="206" y="86"/>
                  </a:cubicBezTo>
                  <a:cubicBezTo>
                    <a:pt x="206" y="87"/>
                    <a:pt x="206" y="87"/>
                    <a:pt x="206" y="87"/>
                  </a:cubicBezTo>
                  <a:cubicBezTo>
                    <a:pt x="206" y="87"/>
                    <a:pt x="206" y="87"/>
                    <a:pt x="206" y="87"/>
                  </a:cubicBezTo>
                  <a:cubicBezTo>
                    <a:pt x="205" y="87"/>
                    <a:pt x="205" y="87"/>
                    <a:pt x="205" y="87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5" y="87"/>
                    <a:pt x="205" y="87"/>
                    <a:pt x="205" y="87"/>
                  </a:cubicBezTo>
                  <a:cubicBezTo>
                    <a:pt x="204" y="87"/>
                    <a:pt x="204" y="87"/>
                    <a:pt x="204" y="87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6" y="89"/>
                    <a:pt x="206" y="89"/>
                    <a:pt x="206" y="89"/>
                  </a:cubicBezTo>
                  <a:cubicBezTo>
                    <a:pt x="207" y="89"/>
                    <a:pt x="207" y="89"/>
                    <a:pt x="207" y="89"/>
                  </a:cubicBezTo>
                  <a:cubicBezTo>
                    <a:pt x="207" y="89"/>
                    <a:pt x="207" y="89"/>
                    <a:pt x="207" y="89"/>
                  </a:cubicBezTo>
                  <a:cubicBezTo>
                    <a:pt x="207" y="90"/>
                    <a:pt x="207" y="90"/>
                    <a:pt x="207" y="90"/>
                  </a:cubicBezTo>
                  <a:cubicBezTo>
                    <a:pt x="207" y="91"/>
                    <a:pt x="207" y="91"/>
                    <a:pt x="207" y="91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7" y="92"/>
                    <a:pt x="207" y="92"/>
                    <a:pt x="207" y="92"/>
                  </a:cubicBezTo>
                  <a:cubicBezTo>
                    <a:pt x="207" y="93"/>
                    <a:pt x="207" y="93"/>
                    <a:pt x="207" y="93"/>
                  </a:cubicBezTo>
                  <a:cubicBezTo>
                    <a:pt x="207" y="93"/>
                    <a:pt x="207" y="93"/>
                    <a:pt x="207" y="93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4"/>
                    <a:pt x="204" y="94"/>
                    <a:pt x="204" y="94"/>
                  </a:cubicBezTo>
                  <a:cubicBezTo>
                    <a:pt x="204" y="94"/>
                    <a:pt x="204" y="94"/>
                    <a:pt x="204" y="94"/>
                  </a:cubicBezTo>
                  <a:cubicBezTo>
                    <a:pt x="203" y="93"/>
                    <a:pt x="203" y="93"/>
                    <a:pt x="203" y="93"/>
                  </a:cubicBezTo>
                  <a:cubicBezTo>
                    <a:pt x="203" y="93"/>
                    <a:pt x="203" y="93"/>
                    <a:pt x="203" y="93"/>
                  </a:cubicBezTo>
                  <a:cubicBezTo>
                    <a:pt x="203" y="95"/>
                    <a:pt x="203" y="95"/>
                    <a:pt x="203" y="95"/>
                  </a:cubicBezTo>
                  <a:cubicBezTo>
                    <a:pt x="203" y="95"/>
                    <a:pt x="203" y="95"/>
                    <a:pt x="203" y="95"/>
                  </a:cubicBezTo>
                  <a:cubicBezTo>
                    <a:pt x="204" y="95"/>
                    <a:pt x="204" y="95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6" y="95"/>
                    <a:pt x="206" y="95"/>
                    <a:pt x="206" y="95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7" y="95"/>
                    <a:pt x="207" y="95"/>
                    <a:pt x="207" y="95"/>
                  </a:cubicBezTo>
                  <a:cubicBezTo>
                    <a:pt x="207" y="95"/>
                    <a:pt x="207" y="95"/>
                    <a:pt x="207" y="95"/>
                  </a:cubicBezTo>
                  <a:cubicBezTo>
                    <a:pt x="207" y="95"/>
                    <a:pt x="207" y="95"/>
                    <a:pt x="207" y="95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6" y="97"/>
                    <a:pt x="206" y="97"/>
                    <a:pt x="206" y="97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4" y="98"/>
                    <a:pt x="204" y="98"/>
                    <a:pt x="204" y="98"/>
                  </a:cubicBezTo>
                  <a:cubicBezTo>
                    <a:pt x="204" y="97"/>
                    <a:pt x="204" y="97"/>
                    <a:pt x="204" y="97"/>
                  </a:cubicBezTo>
                  <a:cubicBezTo>
                    <a:pt x="204" y="98"/>
                    <a:pt x="204" y="98"/>
                    <a:pt x="204" y="98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202" y="98"/>
                    <a:pt x="202" y="98"/>
                    <a:pt x="202" y="98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101"/>
                    <a:pt x="204" y="101"/>
                    <a:pt x="204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7" y="111"/>
                    <a:pt x="187" y="111"/>
                    <a:pt x="187" y="111"/>
                  </a:cubicBezTo>
                  <a:cubicBezTo>
                    <a:pt x="186" y="112"/>
                    <a:pt x="186" y="112"/>
                    <a:pt x="186" y="112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3"/>
                    <a:pt x="185" y="113"/>
                    <a:pt x="185" y="113"/>
                  </a:cubicBezTo>
                  <a:cubicBezTo>
                    <a:pt x="184" y="113"/>
                    <a:pt x="184" y="113"/>
                    <a:pt x="184" y="113"/>
                  </a:cubicBezTo>
                  <a:cubicBezTo>
                    <a:pt x="184" y="113"/>
                    <a:pt x="184" y="113"/>
                    <a:pt x="184" y="113"/>
                  </a:cubicBezTo>
                  <a:cubicBezTo>
                    <a:pt x="183" y="113"/>
                    <a:pt x="183" y="113"/>
                    <a:pt x="183" y="113"/>
                  </a:cubicBezTo>
                  <a:cubicBezTo>
                    <a:pt x="182" y="113"/>
                    <a:pt x="182" y="113"/>
                    <a:pt x="182" y="113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1" y="116"/>
                    <a:pt x="181" y="116"/>
                    <a:pt x="181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79" y="119"/>
                    <a:pt x="179" y="119"/>
                    <a:pt x="179" y="119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80" y="130"/>
                    <a:pt x="180" y="130"/>
                    <a:pt x="180" y="130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1" y="133"/>
                    <a:pt x="181" y="133"/>
                    <a:pt x="181" y="133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1" y="135"/>
                    <a:pt x="181" y="135"/>
                    <a:pt x="181" y="135"/>
                  </a:cubicBezTo>
                  <a:cubicBezTo>
                    <a:pt x="181" y="136"/>
                    <a:pt x="181" y="136"/>
                    <a:pt x="181" y="136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182" y="142"/>
                    <a:pt x="182" y="142"/>
                    <a:pt x="182" y="142"/>
                  </a:cubicBezTo>
                  <a:cubicBezTo>
                    <a:pt x="182" y="142"/>
                    <a:pt x="182" y="142"/>
                    <a:pt x="182" y="142"/>
                  </a:cubicBezTo>
                  <a:cubicBezTo>
                    <a:pt x="182" y="144"/>
                    <a:pt x="182" y="144"/>
                    <a:pt x="182" y="144"/>
                  </a:cubicBezTo>
                  <a:cubicBezTo>
                    <a:pt x="182" y="144"/>
                    <a:pt x="182" y="144"/>
                    <a:pt x="182" y="144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77" y="149"/>
                    <a:pt x="177" y="149"/>
                    <a:pt x="177" y="149"/>
                  </a:cubicBezTo>
                  <a:cubicBezTo>
                    <a:pt x="176" y="149"/>
                    <a:pt x="176" y="149"/>
                    <a:pt x="176" y="149"/>
                  </a:cubicBezTo>
                  <a:cubicBezTo>
                    <a:pt x="177" y="149"/>
                    <a:pt x="177" y="149"/>
                    <a:pt x="177" y="149"/>
                  </a:cubicBezTo>
                  <a:cubicBezTo>
                    <a:pt x="176" y="148"/>
                    <a:pt x="176" y="148"/>
                    <a:pt x="176" y="148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5" y="147"/>
                    <a:pt x="175" y="147"/>
                    <a:pt x="175" y="147"/>
                  </a:cubicBezTo>
                  <a:cubicBezTo>
                    <a:pt x="174" y="146"/>
                    <a:pt x="174" y="146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4"/>
                    <a:pt x="174" y="144"/>
                    <a:pt x="174" y="144"/>
                  </a:cubicBezTo>
                  <a:cubicBezTo>
                    <a:pt x="173" y="143"/>
                    <a:pt x="173" y="143"/>
                    <a:pt x="173" y="143"/>
                  </a:cubicBezTo>
                  <a:cubicBezTo>
                    <a:pt x="173" y="143"/>
                    <a:pt x="173" y="143"/>
                    <a:pt x="173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3" y="142"/>
                    <a:pt x="173" y="142"/>
                    <a:pt x="173" y="142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2" y="140"/>
                    <a:pt x="172" y="140"/>
                    <a:pt x="172" y="140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1" y="137"/>
                    <a:pt x="171" y="137"/>
                    <a:pt x="171" y="137"/>
                  </a:cubicBezTo>
                  <a:cubicBezTo>
                    <a:pt x="171" y="137"/>
                    <a:pt x="171" y="137"/>
                    <a:pt x="171" y="137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2" y="131"/>
                    <a:pt x="172" y="131"/>
                    <a:pt x="172" y="131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69" y="129"/>
                    <a:pt x="169" y="129"/>
                    <a:pt x="169" y="129"/>
                  </a:cubicBezTo>
                  <a:cubicBezTo>
                    <a:pt x="169" y="128"/>
                    <a:pt x="169" y="128"/>
                    <a:pt x="169" y="128"/>
                  </a:cubicBezTo>
                  <a:cubicBezTo>
                    <a:pt x="169" y="128"/>
                    <a:pt x="169" y="128"/>
                    <a:pt x="169" y="128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1" y="126"/>
                    <a:pt x="161" y="126"/>
                    <a:pt x="161" y="126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1" y="126"/>
                    <a:pt x="161" y="126"/>
                    <a:pt x="161" y="126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57" y="124"/>
                    <a:pt x="157" y="124"/>
                    <a:pt x="157" y="124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1" y="127"/>
                    <a:pt x="141" y="127"/>
                    <a:pt x="141" y="127"/>
                  </a:cubicBezTo>
                  <a:cubicBezTo>
                    <a:pt x="141" y="128"/>
                    <a:pt x="141" y="128"/>
                    <a:pt x="141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4" y="126"/>
                    <a:pt x="124" y="126"/>
                    <a:pt x="124" y="126"/>
                  </a:cubicBezTo>
                  <a:cubicBezTo>
                    <a:pt x="122" y="127"/>
                    <a:pt x="122" y="127"/>
                    <a:pt x="122" y="127"/>
                  </a:cubicBezTo>
                  <a:cubicBezTo>
                    <a:pt x="122" y="127"/>
                    <a:pt x="122" y="127"/>
                    <a:pt x="122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7"/>
                    <a:pt x="119" y="127"/>
                    <a:pt x="119" y="127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7"/>
                    <a:pt x="105" y="147"/>
                    <a:pt x="105" y="147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3"/>
                    <a:pt x="98" y="143"/>
                    <a:pt x="98" y="143"/>
                  </a:cubicBezTo>
                  <a:cubicBezTo>
                    <a:pt x="98" y="143"/>
                    <a:pt x="98" y="143"/>
                    <a:pt x="98" y="143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4" y="132"/>
                    <a:pt x="94" y="132"/>
                    <a:pt x="94" y="132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0"/>
                    <a:pt x="93" y="130"/>
                    <a:pt x="93" y="130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8" y="125"/>
                    <a:pt x="88" y="125"/>
                    <a:pt x="88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7" name="Freeform 287">
              <a:extLst>
                <a:ext uri="{FF2B5EF4-FFF2-40B4-BE49-F238E27FC236}">
                  <a16:creationId xmlns:a16="http://schemas.microsoft.com/office/drawing/2014/main" id="{C0A3F11D-DCCB-4F87-8A49-3DCF2CBA1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3" y="1766"/>
              <a:ext cx="96" cy="109"/>
            </a:xfrm>
            <a:custGeom>
              <a:avLst/>
              <a:gdLst>
                <a:gd name="T0" fmla="*/ 70 w 96"/>
                <a:gd name="T1" fmla="*/ 101 h 109"/>
                <a:gd name="T2" fmla="*/ 70 w 96"/>
                <a:gd name="T3" fmla="*/ 94 h 109"/>
                <a:gd name="T4" fmla="*/ 59 w 96"/>
                <a:gd name="T5" fmla="*/ 96 h 109"/>
                <a:gd name="T6" fmla="*/ 51 w 96"/>
                <a:gd name="T7" fmla="*/ 94 h 109"/>
                <a:gd name="T8" fmla="*/ 55 w 96"/>
                <a:gd name="T9" fmla="*/ 101 h 109"/>
                <a:gd name="T10" fmla="*/ 64 w 96"/>
                <a:gd name="T11" fmla="*/ 105 h 109"/>
                <a:gd name="T12" fmla="*/ 17 w 96"/>
                <a:gd name="T13" fmla="*/ 86 h 109"/>
                <a:gd name="T14" fmla="*/ 23 w 96"/>
                <a:gd name="T15" fmla="*/ 83 h 109"/>
                <a:gd name="T16" fmla="*/ 25 w 96"/>
                <a:gd name="T17" fmla="*/ 79 h 109"/>
                <a:gd name="T18" fmla="*/ 25 w 96"/>
                <a:gd name="T19" fmla="*/ 68 h 109"/>
                <a:gd name="T20" fmla="*/ 21 w 96"/>
                <a:gd name="T21" fmla="*/ 62 h 109"/>
                <a:gd name="T22" fmla="*/ 14 w 96"/>
                <a:gd name="T23" fmla="*/ 66 h 109"/>
                <a:gd name="T24" fmla="*/ 15 w 96"/>
                <a:gd name="T25" fmla="*/ 73 h 109"/>
                <a:gd name="T26" fmla="*/ 15 w 96"/>
                <a:gd name="T27" fmla="*/ 77 h 109"/>
                <a:gd name="T28" fmla="*/ 29 w 96"/>
                <a:gd name="T29" fmla="*/ 45 h 109"/>
                <a:gd name="T30" fmla="*/ 31 w 96"/>
                <a:gd name="T31" fmla="*/ 45 h 109"/>
                <a:gd name="T32" fmla="*/ 36 w 96"/>
                <a:gd name="T33" fmla="*/ 51 h 109"/>
                <a:gd name="T34" fmla="*/ 14 w 96"/>
                <a:gd name="T35" fmla="*/ 62 h 109"/>
                <a:gd name="T36" fmla="*/ 14 w 96"/>
                <a:gd name="T37" fmla="*/ 64 h 109"/>
                <a:gd name="T38" fmla="*/ 2 w 96"/>
                <a:gd name="T39" fmla="*/ 28 h 109"/>
                <a:gd name="T40" fmla="*/ 4 w 96"/>
                <a:gd name="T41" fmla="*/ 19 h 109"/>
                <a:gd name="T42" fmla="*/ 8 w 96"/>
                <a:gd name="T43" fmla="*/ 11 h 109"/>
                <a:gd name="T44" fmla="*/ 17 w 96"/>
                <a:gd name="T45" fmla="*/ 11 h 109"/>
                <a:gd name="T46" fmla="*/ 25 w 96"/>
                <a:gd name="T47" fmla="*/ 10 h 109"/>
                <a:gd name="T48" fmla="*/ 31 w 96"/>
                <a:gd name="T49" fmla="*/ 2 h 109"/>
                <a:gd name="T50" fmla="*/ 42 w 96"/>
                <a:gd name="T51" fmla="*/ 2 h 109"/>
                <a:gd name="T52" fmla="*/ 53 w 96"/>
                <a:gd name="T53" fmla="*/ 10 h 109"/>
                <a:gd name="T54" fmla="*/ 51 w 96"/>
                <a:gd name="T55" fmla="*/ 15 h 109"/>
                <a:gd name="T56" fmla="*/ 44 w 96"/>
                <a:gd name="T57" fmla="*/ 21 h 109"/>
                <a:gd name="T58" fmla="*/ 44 w 96"/>
                <a:gd name="T59" fmla="*/ 28 h 109"/>
                <a:gd name="T60" fmla="*/ 53 w 96"/>
                <a:gd name="T61" fmla="*/ 36 h 109"/>
                <a:gd name="T62" fmla="*/ 61 w 96"/>
                <a:gd name="T63" fmla="*/ 47 h 109"/>
                <a:gd name="T64" fmla="*/ 68 w 96"/>
                <a:gd name="T65" fmla="*/ 55 h 109"/>
                <a:gd name="T66" fmla="*/ 78 w 96"/>
                <a:gd name="T67" fmla="*/ 55 h 109"/>
                <a:gd name="T68" fmla="*/ 78 w 96"/>
                <a:gd name="T69" fmla="*/ 60 h 109"/>
                <a:gd name="T70" fmla="*/ 95 w 96"/>
                <a:gd name="T71" fmla="*/ 68 h 109"/>
                <a:gd name="T72" fmla="*/ 95 w 96"/>
                <a:gd name="T73" fmla="*/ 75 h 109"/>
                <a:gd name="T74" fmla="*/ 91 w 96"/>
                <a:gd name="T75" fmla="*/ 73 h 109"/>
                <a:gd name="T76" fmla="*/ 85 w 96"/>
                <a:gd name="T77" fmla="*/ 70 h 109"/>
                <a:gd name="T78" fmla="*/ 83 w 96"/>
                <a:gd name="T79" fmla="*/ 73 h 109"/>
                <a:gd name="T80" fmla="*/ 83 w 96"/>
                <a:gd name="T81" fmla="*/ 79 h 109"/>
                <a:gd name="T82" fmla="*/ 85 w 96"/>
                <a:gd name="T83" fmla="*/ 86 h 109"/>
                <a:gd name="T84" fmla="*/ 80 w 96"/>
                <a:gd name="T85" fmla="*/ 96 h 109"/>
                <a:gd name="T86" fmla="*/ 74 w 96"/>
                <a:gd name="T87" fmla="*/ 92 h 109"/>
                <a:gd name="T88" fmla="*/ 78 w 96"/>
                <a:gd name="T89" fmla="*/ 88 h 109"/>
                <a:gd name="T90" fmla="*/ 78 w 96"/>
                <a:gd name="T91" fmla="*/ 81 h 109"/>
                <a:gd name="T92" fmla="*/ 72 w 96"/>
                <a:gd name="T93" fmla="*/ 73 h 109"/>
                <a:gd name="T94" fmla="*/ 68 w 96"/>
                <a:gd name="T95" fmla="*/ 71 h 109"/>
                <a:gd name="T96" fmla="*/ 64 w 96"/>
                <a:gd name="T97" fmla="*/ 66 h 109"/>
                <a:gd name="T98" fmla="*/ 57 w 96"/>
                <a:gd name="T99" fmla="*/ 62 h 109"/>
                <a:gd name="T100" fmla="*/ 51 w 96"/>
                <a:gd name="T101" fmla="*/ 60 h 109"/>
                <a:gd name="T102" fmla="*/ 42 w 96"/>
                <a:gd name="T103" fmla="*/ 51 h 109"/>
                <a:gd name="T104" fmla="*/ 32 w 96"/>
                <a:gd name="T105" fmla="*/ 43 h 109"/>
                <a:gd name="T106" fmla="*/ 29 w 96"/>
                <a:gd name="T107" fmla="*/ 36 h 109"/>
                <a:gd name="T108" fmla="*/ 23 w 96"/>
                <a:gd name="T109" fmla="*/ 30 h 109"/>
                <a:gd name="T110" fmla="*/ 6 w 96"/>
                <a:gd name="T111" fmla="*/ 3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09">
                  <a:moveTo>
                    <a:pt x="70" y="109"/>
                  </a:moveTo>
                  <a:lnTo>
                    <a:pt x="70" y="107"/>
                  </a:lnTo>
                  <a:lnTo>
                    <a:pt x="72" y="105"/>
                  </a:lnTo>
                  <a:lnTo>
                    <a:pt x="72" y="103"/>
                  </a:lnTo>
                  <a:lnTo>
                    <a:pt x="70" y="101"/>
                  </a:lnTo>
                  <a:lnTo>
                    <a:pt x="72" y="98"/>
                  </a:lnTo>
                  <a:lnTo>
                    <a:pt x="74" y="96"/>
                  </a:lnTo>
                  <a:lnTo>
                    <a:pt x="74" y="94"/>
                  </a:lnTo>
                  <a:lnTo>
                    <a:pt x="72" y="92"/>
                  </a:lnTo>
                  <a:lnTo>
                    <a:pt x="70" y="94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4" y="96"/>
                  </a:lnTo>
                  <a:lnTo>
                    <a:pt x="61" y="94"/>
                  </a:lnTo>
                  <a:lnTo>
                    <a:pt x="59" y="96"/>
                  </a:lnTo>
                  <a:lnTo>
                    <a:pt x="57" y="96"/>
                  </a:lnTo>
                  <a:lnTo>
                    <a:pt x="55" y="94"/>
                  </a:lnTo>
                  <a:lnTo>
                    <a:pt x="53" y="94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6"/>
                  </a:lnTo>
                  <a:lnTo>
                    <a:pt x="49" y="98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59" y="103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6" y="107"/>
                  </a:lnTo>
                  <a:lnTo>
                    <a:pt x="70" y="109"/>
                  </a:lnTo>
                  <a:lnTo>
                    <a:pt x="70" y="109"/>
                  </a:lnTo>
                  <a:close/>
                  <a:moveTo>
                    <a:pt x="17" y="86"/>
                  </a:moveTo>
                  <a:lnTo>
                    <a:pt x="17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5"/>
                  </a:lnTo>
                  <a:lnTo>
                    <a:pt x="25" y="71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68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5" y="71"/>
                  </a:lnTo>
                  <a:lnTo>
                    <a:pt x="15" y="73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5"/>
                  </a:lnTo>
                  <a:lnTo>
                    <a:pt x="17" y="86"/>
                  </a:lnTo>
                  <a:close/>
                  <a:moveTo>
                    <a:pt x="29" y="45"/>
                  </a:moveTo>
                  <a:lnTo>
                    <a:pt x="27" y="45"/>
                  </a:lnTo>
                  <a:lnTo>
                    <a:pt x="29" y="47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29" y="45"/>
                  </a:lnTo>
                  <a:close/>
                  <a:moveTo>
                    <a:pt x="34" y="51"/>
                  </a:moveTo>
                  <a:lnTo>
                    <a:pt x="36" y="51"/>
                  </a:lnTo>
                  <a:lnTo>
                    <a:pt x="34" y="49"/>
                  </a:lnTo>
                  <a:lnTo>
                    <a:pt x="34" y="51"/>
                  </a:lnTo>
                  <a:close/>
                  <a:moveTo>
                    <a:pt x="14" y="64"/>
                  </a:moveTo>
                  <a:lnTo>
                    <a:pt x="14" y="6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4"/>
                  </a:lnTo>
                  <a:close/>
                  <a:moveTo>
                    <a:pt x="6" y="36"/>
                  </a:moveTo>
                  <a:lnTo>
                    <a:pt x="6" y="34"/>
                  </a:lnTo>
                  <a:lnTo>
                    <a:pt x="8" y="30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0" y="13"/>
                  </a:lnTo>
                  <a:lnTo>
                    <a:pt x="14" y="8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7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7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9" y="34"/>
                  </a:lnTo>
                  <a:lnTo>
                    <a:pt x="51" y="34"/>
                  </a:lnTo>
                  <a:lnTo>
                    <a:pt x="53" y="36"/>
                  </a:lnTo>
                  <a:lnTo>
                    <a:pt x="57" y="41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5"/>
                  </a:lnTo>
                  <a:lnTo>
                    <a:pt x="61" y="47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2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5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8" y="60"/>
                  </a:lnTo>
                  <a:lnTo>
                    <a:pt x="80" y="60"/>
                  </a:lnTo>
                  <a:lnTo>
                    <a:pt x="87" y="64"/>
                  </a:lnTo>
                  <a:lnTo>
                    <a:pt x="89" y="66"/>
                  </a:lnTo>
                  <a:lnTo>
                    <a:pt x="91" y="68"/>
                  </a:lnTo>
                  <a:lnTo>
                    <a:pt x="95" y="68"/>
                  </a:lnTo>
                  <a:lnTo>
                    <a:pt x="95" y="70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5" y="73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3" y="73"/>
                  </a:lnTo>
                  <a:lnTo>
                    <a:pt x="91" y="73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89" y="71"/>
                  </a:lnTo>
                  <a:lnTo>
                    <a:pt x="87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3" y="70"/>
                  </a:lnTo>
                  <a:lnTo>
                    <a:pt x="83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1" y="75"/>
                  </a:lnTo>
                  <a:lnTo>
                    <a:pt x="81" y="75"/>
                  </a:lnTo>
                  <a:lnTo>
                    <a:pt x="81" y="77"/>
                  </a:lnTo>
                  <a:lnTo>
                    <a:pt x="81" y="79"/>
                  </a:lnTo>
                  <a:lnTo>
                    <a:pt x="83" y="79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3"/>
                  </a:lnTo>
                  <a:lnTo>
                    <a:pt x="85" y="85"/>
                  </a:lnTo>
                  <a:lnTo>
                    <a:pt x="85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1" y="92"/>
                  </a:lnTo>
                  <a:lnTo>
                    <a:pt x="80" y="94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4" y="96"/>
                  </a:lnTo>
                  <a:lnTo>
                    <a:pt x="74" y="94"/>
                  </a:lnTo>
                  <a:lnTo>
                    <a:pt x="74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6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1"/>
                  </a:lnTo>
                  <a:lnTo>
                    <a:pt x="76" y="79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0" y="73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8" y="71"/>
                  </a:lnTo>
                  <a:lnTo>
                    <a:pt x="68" y="70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2"/>
                  </a:lnTo>
                  <a:lnTo>
                    <a:pt x="57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49" y="60"/>
                  </a:lnTo>
                  <a:lnTo>
                    <a:pt x="46" y="56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0" y="49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4" y="45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29" y="36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2"/>
                  </a:lnTo>
                  <a:lnTo>
                    <a:pt x="23" y="30"/>
                  </a:lnTo>
                  <a:lnTo>
                    <a:pt x="17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8" name="Freeform 288">
              <a:extLst>
                <a:ext uri="{FF2B5EF4-FFF2-40B4-BE49-F238E27FC236}">
                  <a16:creationId xmlns:a16="http://schemas.microsoft.com/office/drawing/2014/main" id="{4B1216CB-4A6A-473E-8463-0F1699668D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" y="1127"/>
              <a:ext cx="735" cy="679"/>
            </a:xfrm>
            <a:custGeom>
              <a:avLst/>
              <a:gdLst>
                <a:gd name="T0" fmla="*/ 25 w 390"/>
                <a:gd name="T1" fmla="*/ 269 h 362"/>
                <a:gd name="T2" fmla="*/ 70 w 390"/>
                <a:gd name="T3" fmla="*/ 123 h 362"/>
                <a:gd name="T4" fmla="*/ 120 w 390"/>
                <a:gd name="T5" fmla="*/ 129 h 362"/>
                <a:gd name="T6" fmla="*/ 167 w 390"/>
                <a:gd name="T7" fmla="*/ 156 h 362"/>
                <a:gd name="T8" fmla="*/ 200 w 390"/>
                <a:gd name="T9" fmla="*/ 177 h 362"/>
                <a:gd name="T10" fmla="*/ 228 w 390"/>
                <a:gd name="T11" fmla="*/ 150 h 362"/>
                <a:gd name="T12" fmla="*/ 260 w 390"/>
                <a:gd name="T13" fmla="*/ 168 h 362"/>
                <a:gd name="T14" fmla="*/ 217 w 390"/>
                <a:gd name="T15" fmla="*/ 208 h 362"/>
                <a:gd name="T16" fmla="*/ 185 w 390"/>
                <a:gd name="T17" fmla="*/ 261 h 362"/>
                <a:gd name="T18" fmla="*/ 250 w 390"/>
                <a:gd name="T19" fmla="*/ 248 h 362"/>
                <a:gd name="T20" fmla="*/ 297 w 390"/>
                <a:gd name="T21" fmla="*/ 250 h 362"/>
                <a:gd name="T22" fmla="*/ 315 w 390"/>
                <a:gd name="T23" fmla="*/ 288 h 362"/>
                <a:gd name="T24" fmla="*/ 279 w 390"/>
                <a:gd name="T25" fmla="*/ 314 h 362"/>
                <a:gd name="T26" fmla="*/ 282 w 390"/>
                <a:gd name="T27" fmla="*/ 346 h 362"/>
                <a:gd name="T28" fmla="*/ 65 w 390"/>
                <a:gd name="T29" fmla="*/ 122 h 362"/>
                <a:gd name="T30" fmla="*/ 22 w 390"/>
                <a:gd name="T31" fmla="*/ 272 h 362"/>
                <a:gd name="T32" fmla="*/ 227 w 390"/>
                <a:gd name="T33" fmla="*/ 292 h 362"/>
                <a:gd name="T34" fmla="*/ 305 w 390"/>
                <a:gd name="T35" fmla="*/ 332 h 362"/>
                <a:gd name="T36" fmla="*/ 332 w 390"/>
                <a:gd name="T37" fmla="*/ 331 h 362"/>
                <a:gd name="T38" fmla="*/ 322 w 390"/>
                <a:gd name="T39" fmla="*/ 314 h 362"/>
                <a:gd name="T40" fmla="*/ 232 w 390"/>
                <a:gd name="T41" fmla="*/ 271 h 362"/>
                <a:gd name="T42" fmla="*/ 302 w 390"/>
                <a:gd name="T43" fmla="*/ 237 h 362"/>
                <a:gd name="T44" fmla="*/ 240 w 390"/>
                <a:gd name="T45" fmla="*/ 200 h 362"/>
                <a:gd name="T46" fmla="*/ 265 w 390"/>
                <a:gd name="T47" fmla="*/ 202 h 362"/>
                <a:gd name="T48" fmla="*/ 275 w 390"/>
                <a:gd name="T49" fmla="*/ 152 h 362"/>
                <a:gd name="T50" fmla="*/ 251 w 390"/>
                <a:gd name="T51" fmla="*/ 121 h 362"/>
                <a:gd name="T52" fmla="*/ 279 w 390"/>
                <a:gd name="T53" fmla="*/ 126 h 362"/>
                <a:gd name="T54" fmla="*/ 298 w 390"/>
                <a:gd name="T55" fmla="*/ 146 h 362"/>
                <a:gd name="T56" fmla="*/ 309 w 390"/>
                <a:gd name="T57" fmla="*/ 165 h 362"/>
                <a:gd name="T58" fmla="*/ 313 w 390"/>
                <a:gd name="T59" fmla="*/ 186 h 362"/>
                <a:gd name="T60" fmla="*/ 316 w 390"/>
                <a:gd name="T61" fmla="*/ 204 h 362"/>
                <a:gd name="T62" fmla="*/ 299 w 390"/>
                <a:gd name="T63" fmla="*/ 200 h 362"/>
                <a:gd name="T64" fmla="*/ 299 w 390"/>
                <a:gd name="T65" fmla="*/ 230 h 362"/>
                <a:gd name="T66" fmla="*/ 279 w 390"/>
                <a:gd name="T67" fmla="*/ 176 h 362"/>
                <a:gd name="T68" fmla="*/ 183 w 390"/>
                <a:gd name="T69" fmla="*/ 114 h 362"/>
                <a:gd name="T70" fmla="*/ 151 w 390"/>
                <a:gd name="T71" fmla="*/ 115 h 362"/>
                <a:gd name="T72" fmla="*/ 164 w 390"/>
                <a:gd name="T73" fmla="*/ 149 h 362"/>
                <a:gd name="T74" fmla="*/ 242 w 390"/>
                <a:gd name="T75" fmla="*/ 195 h 362"/>
                <a:gd name="T76" fmla="*/ 269 w 390"/>
                <a:gd name="T77" fmla="*/ 173 h 362"/>
                <a:gd name="T78" fmla="*/ 235 w 390"/>
                <a:gd name="T79" fmla="*/ 109 h 362"/>
                <a:gd name="T80" fmla="*/ 204 w 390"/>
                <a:gd name="T81" fmla="*/ 119 h 362"/>
                <a:gd name="T82" fmla="*/ 216 w 390"/>
                <a:gd name="T83" fmla="*/ 134 h 362"/>
                <a:gd name="T84" fmla="*/ 124 w 390"/>
                <a:gd name="T85" fmla="*/ 112 h 362"/>
                <a:gd name="T86" fmla="*/ 205 w 390"/>
                <a:gd name="T87" fmla="*/ 64 h 362"/>
                <a:gd name="T88" fmla="*/ 227 w 390"/>
                <a:gd name="T89" fmla="*/ 88 h 362"/>
                <a:gd name="T90" fmla="*/ 230 w 390"/>
                <a:gd name="T91" fmla="*/ 91 h 362"/>
                <a:gd name="T92" fmla="*/ 176 w 390"/>
                <a:gd name="T93" fmla="*/ 57 h 362"/>
                <a:gd name="T94" fmla="*/ 222 w 390"/>
                <a:gd name="T95" fmla="*/ 79 h 362"/>
                <a:gd name="T96" fmla="*/ 280 w 390"/>
                <a:gd name="T97" fmla="*/ 95 h 362"/>
                <a:gd name="T98" fmla="*/ 257 w 390"/>
                <a:gd name="T99" fmla="*/ 81 h 362"/>
                <a:gd name="T100" fmla="*/ 213 w 390"/>
                <a:gd name="T101" fmla="*/ 52 h 362"/>
                <a:gd name="T102" fmla="*/ 243 w 390"/>
                <a:gd name="T103" fmla="*/ 34 h 362"/>
                <a:gd name="T104" fmla="*/ 267 w 390"/>
                <a:gd name="T105" fmla="*/ 53 h 362"/>
                <a:gd name="T106" fmla="*/ 283 w 390"/>
                <a:gd name="T107" fmla="*/ 89 h 362"/>
                <a:gd name="T108" fmla="*/ 292 w 390"/>
                <a:gd name="T109" fmla="*/ 70 h 362"/>
                <a:gd name="T110" fmla="*/ 330 w 390"/>
                <a:gd name="T111" fmla="*/ 39 h 362"/>
                <a:gd name="T112" fmla="*/ 312 w 390"/>
                <a:gd name="T113" fmla="*/ 17 h 362"/>
                <a:gd name="T114" fmla="*/ 344 w 390"/>
                <a:gd name="T115" fmla="*/ 7 h 362"/>
                <a:gd name="T116" fmla="*/ 372 w 390"/>
                <a:gd name="T117" fmla="*/ 31 h 362"/>
                <a:gd name="T118" fmla="*/ 328 w 390"/>
                <a:gd name="T119" fmla="*/ 58 h 362"/>
                <a:gd name="T120" fmla="*/ 304 w 390"/>
                <a:gd name="T121" fmla="*/ 92 h 362"/>
                <a:gd name="T122" fmla="*/ 299 w 390"/>
                <a:gd name="T123" fmla="*/ 52 h 362"/>
                <a:gd name="T124" fmla="*/ 276 w 390"/>
                <a:gd name="T125" fmla="*/ 3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0" h="362">
                  <a:moveTo>
                    <a:pt x="39" y="303"/>
                  </a:moveTo>
                  <a:cubicBezTo>
                    <a:pt x="39" y="303"/>
                    <a:pt x="39" y="303"/>
                    <a:pt x="39" y="303"/>
                  </a:cubicBezTo>
                  <a:cubicBezTo>
                    <a:pt x="39" y="303"/>
                    <a:pt x="39" y="303"/>
                    <a:pt x="39" y="303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40" y="299"/>
                    <a:pt x="40" y="299"/>
                    <a:pt x="40" y="299"/>
                  </a:cubicBezTo>
                  <a:cubicBezTo>
                    <a:pt x="39" y="299"/>
                    <a:pt x="39" y="299"/>
                    <a:pt x="39" y="299"/>
                  </a:cubicBezTo>
                  <a:cubicBezTo>
                    <a:pt x="38" y="300"/>
                    <a:pt x="38" y="300"/>
                    <a:pt x="38" y="300"/>
                  </a:cubicBezTo>
                  <a:cubicBezTo>
                    <a:pt x="37" y="300"/>
                    <a:pt x="37" y="300"/>
                    <a:pt x="37" y="300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8"/>
                    <a:pt x="36" y="298"/>
                    <a:pt x="36" y="298"/>
                  </a:cubicBezTo>
                  <a:cubicBezTo>
                    <a:pt x="37" y="298"/>
                    <a:pt x="37" y="298"/>
                    <a:pt x="37" y="298"/>
                  </a:cubicBezTo>
                  <a:cubicBezTo>
                    <a:pt x="37" y="299"/>
                    <a:pt x="37" y="299"/>
                    <a:pt x="37" y="299"/>
                  </a:cubicBezTo>
                  <a:cubicBezTo>
                    <a:pt x="37" y="299"/>
                    <a:pt x="37" y="299"/>
                    <a:pt x="37" y="299"/>
                  </a:cubicBezTo>
                  <a:cubicBezTo>
                    <a:pt x="37" y="299"/>
                    <a:pt x="37" y="299"/>
                    <a:pt x="37" y="299"/>
                  </a:cubicBezTo>
                  <a:cubicBezTo>
                    <a:pt x="37" y="298"/>
                    <a:pt x="37" y="298"/>
                    <a:pt x="37" y="298"/>
                  </a:cubicBezTo>
                  <a:cubicBezTo>
                    <a:pt x="37" y="297"/>
                    <a:pt x="37" y="297"/>
                    <a:pt x="37" y="297"/>
                  </a:cubicBezTo>
                  <a:cubicBezTo>
                    <a:pt x="36" y="297"/>
                    <a:pt x="36" y="297"/>
                    <a:pt x="36" y="297"/>
                  </a:cubicBezTo>
                  <a:cubicBezTo>
                    <a:pt x="35" y="297"/>
                    <a:pt x="35" y="297"/>
                    <a:pt x="35" y="297"/>
                  </a:cubicBezTo>
                  <a:cubicBezTo>
                    <a:pt x="35" y="297"/>
                    <a:pt x="35" y="297"/>
                    <a:pt x="35" y="297"/>
                  </a:cubicBezTo>
                  <a:cubicBezTo>
                    <a:pt x="34" y="296"/>
                    <a:pt x="34" y="296"/>
                    <a:pt x="34" y="296"/>
                  </a:cubicBezTo>
                  <a:cubicBezTo>
                    <a:pt x="34" y="295"/>
                    <a:pt x="34" y="295"/>
                    <a:pt x="34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36" y="293"/>
                    <a:pt x="36" y="293"/>
                    <a:pt x="36" y="293"/>
                  </a:cubicBezTo>
                  <a:cubicBezTo>
                    <a:pt x="36" y="293"/>
                    <a:pt x="36" y="293"/>
                    <a:pt x="36" y="293"/>
                  </a:cubicBezTo>
                  <a:cubicBezTo>
                    <a:pt x="35" y="293"/>
                    <a:pt x="35" y="293"/>
                    <a:pt x="35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5" y="291"/>
                    <a:pt x="35" y="291"/>
                    <a:pt x="35" y="291"/>
                  </a:cubicBezTo>
                  <a:cubicBezTo>
                    <a:pt x="35" y="290"/>
                    <a:pt x="35" y="290"/>
                    <a:pt x="35" y="290"/>
                  </a:cubicBezTo>
                  <a:cubicBezTo>
                    <a:pt x="36" y="289"/>
                    <a:pt x="36" y="289"/>
                    <a:pt x="36" y="289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5" y="289"/>
                    <a:pt x="35" y="289"/>
                    <a:pt x="35" y="289"/>
                  </a:cubicBezTo>
                  <a:cubicBezTo>
                    <a:pt x="35" y="289"/>
                    <a:pt x="35" y="289"/>
                    <a:pt x="35" y="289"/>
                  </a:cubicBezTo>
                  <a:cubicBezTo>
                    <a:pt x="35" y="291"/>
                    <a:pt x="35" y="291"/>
                    <a:pt x="35" y="291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3" y="292"/>
                    <a:pt x="33" y="292"/>
                  </a:cubicBezTo>
                  <a:cubicBezTo>
                    <a:pt x="33" y="292"/>
                    <a:pt x="33" y="292"/>
                    <a:pt x="33" y="292"/>
                  </a:cubicBezTo>
                  <a:cubicBezTo>
                    <a:pt x="32" y="292"/>
                    <a:pt x="32" y="292"/>
                    <a:pt x="32" y="292"/>
                  </a:cubicBezTo>
                  <a:cubicBezTo>
                    <a:pt x="32" y="291"/>
                    <a:pt x="32" y="291"/>
                    <a:pt x="32" y="291"/>
                  </a:cubicBezTo>
                  <a:cubicBezTo>
                    <a:pt x="32" y="291"/>
                    <a:pt x="32" y="291"/>
                    <a:pt x="32" y="291"/>
                  </a:cubicBezTo>
                  <a:cubicBezTo>
                    <a:pt x="32" y="291"/>
                    <a:pt x="32" y="291"/>
                    <a:pt x="32" y="291"/>
                  </a:cubicBezTo>
                  <a:cubicBezTo>
                    <a:pt x="32" y="291"/>
                    <a:pt x="32" y="291"/>
                    <a:pt x="32" y="291"/>
                  </a:cubicBezTo>
                  <a:cubicBezTo>
                    <a:pt x="31" y="292"/>
                    <a:pt x="31" y="292"/>
                    <a:pt x="31" y="292"/>
                  </a:cubicBezTo>
                  <a:cubicBezTo>
                    <a:pt x="31" y="292"/>
                    <a:pt x="31" y="292"/>
                    <a:pt x="31" y="292"/>
                  </a:cubicBezTo>
                  <a:cubicBezTo>
                    <a:pt x="31" y="291"/>
                    <a:pt x="31" y="291"/>
                    <a:pt x="31" y="291"/>
                  </a:cubicBezTo>
                  <a:cubicBezTo>
                    <a:pt x="30" y="291"/>
                    <a:pt x="30" y="291"/>
                    <a:pt x="30" y="291"/>
                  </a:cubicBezTo>
                  <a:cubicBezTo>
                    <a:pt x="30" y="292"/>
                    <a:pt x="30" y="292"/>
                    <a:pt x="30" y="292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30" y="290"/>
                    <a:pt x="30" y="290"/>
                    <a:pt x="30" y="290"/>
                  </a:cubicBezTo>
                  <a:cubicBezTo>
                    <a:pt x="30" y="290"/>
                    <a:pt x="30" y="290"/>
                    <a:pt x="30" y="290"/>
                  </a:cubicBezTo>
                  <a:cubicBezTo>
                    <a:pt x="32" y="290"/>
                    <a:pt x="32" y="290"/>
                    <a:pt x="32" y="290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33" y="287"/>
                    <a:pt x="33" y="287"/>
                    <a:pt x="33" y="287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0"/>
                    <a:pt x="32" y="290"/>
                    <a:pt x="32" y="290"/>
                  </a:cubicBezTo>
                  <a:cubicBezTo>
                    <a:pt x="31" y="290"/>
                    <a:pt x="31" y="290"/>
                    <a:pt x="31" y="290"/>
                  </a:cubicBezTo>
                  <a:cubicBezTo>
                    <a:pt x="30" y="290"/>
                    <a:pt x="30" y="290"/>
                    <a:pt x="30" y="290"/>
                  </a:cubicBezTo>
                  <a:cubicBezTo>
                    <a:pt x="30" y="289"/>
                    <a:pt x="30" y="289"/>
                    <a:pt x="30" y="289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30" y="288"/>
                    <a:pt x="30" y="288"/>
                    <a:pt x="30" y="288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27" y="288"/>
                    <a:pt x="27" y="288"/>
                    <a:pt x="27" y="288"/>
                  </a:cubicBezTo>
                  <a:cubicBezTo>
                    <a:pt x="26" y="288"/>
                    <a:pt x="26" y="288"/>
                    <a:pt x="26" y="288"/>
                  </a:cubicBezTo>
                  <a:cubicBezTo>
                    <a:pt x="25" y="287"/>
                    <a:pt x="25" y="287"/>
                    <a:pt x="25" y="287"/>
                  </a:cubicBezTo>
                  <a:cubicBezTo>
                    <a:pt x="25" y="287"/>
                    <a:pt x="25" y="287"/>
                    <a:pt x="25" y="287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27" y="287"/>
                    <a:pt x="27" y="287"/>
                    <a:pt x="27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26" y="286"/>
                    <a:pt x="26" y="286"/>
                    <a:pt x="26" y="286"/>
                  </a:cubicBezTo>
                  <a:cubicBezTo>
                    <a:pt x="26" y="286"/>
                    <a:pt x="26" y="286"/>
                    <a:pt x="26" y="286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6" y="285"/>
                    <a:pt x="26" y="285"/>
                    <a:pt x="26" y="285"/>
                  </a:cubicBezTo>
                  <a:cubicBezTo>
                    <a:pt x="25" y="286"/>
                    <a:pt x="25" y="286"/>
                    <a:pt x="25" y="286"/>
                  </a:cubicBezTo>
                  <a:cubicBezTo>
                    <a:pt x="25" y="286"/>
                    <a:pt x="25" y="286"/>
                    <a:pt x="25" y="286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6" y="285"/>
                    <a:pt x="26" y="285"/>
                    <a:pt x="26" y="285"/>
                  </a:cubicBezTo>
                  <a:cubicBezTo>
                    <a:pt x="27" y="285"/>
                    <a:pt x="27" y="285"/>
                    <a:pt x="27" y="285"/>
                  </a:cubicBezTo>
                  <a:cubicBezTo>
                    <a:pt x="27" y="284"/>
                    <a:pt x="27" y="284"/>
                    <a:pt x="27" y="284"/>
                  </a:cubicBezTo>
                  <a:cubicBezTo>
                    <a:pt x="26" y="284"/>
                    <a:pt x="26" y="284"/>
                    <a:pt x="26" y="284"/>
                  </a:cubicBezTo>
                  <a:cubicBezTo>
                    <a:pt x="26" y="284"/>
                    <a:pt x="26" y="284"/>
                    <a:pt x="26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7" y="284"/>
                    <a:pt x="27" y="284"/>
                    <a:pt x="27" y="284"/>
                  </a:cubicBezTo>
                  <a:cubicBezTo>
                    <a:pt x="27" y="283"/>
                    <a:pt x="27" y="283"/>
                    <a:pt x="27" y="283"/>
                  </a:cubicBezTo>
                  <a:cubicBezTo>
                    <a:pt x="27" y="283"/>
                    <a:pt x="27" y="283"/>
                    <a:pt x="27" y="283"/>
                  </a:cubicBezTo>
                  <a:cubicBezTo>
                    <a:pt x="27" y="283"/>
                    <a:pt x="27" y="283"/>
                    <a:pt x="27" y="283"/>
                  </a:cubicBezTo>
                  <a:cubicBezTo>
                    <a:pt x="27" y="282"/>
                    <a:pt x="27" y="282"/>
                    <a:pt x="27" y="282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28" y="281"/>
                    <a:pt x="28" y="281"/>
                    <a:pt x="28" y="281"/>
                  </a:cubicBezTo>
                  <a:cubicBezTo>
                    <a:pt x="27" y="281"/>
                    <a:pt x="27" y="281"/>
                    <a:pt x="27" y="281"/>
                  </a:cubicBezTo>
                  <a:cubicBezTo>
                    <a:pt x="27" y="282"/>
                    <a:pt x="27" y="282"/>
                    <a:pt x="27" y="282"/>
                  </a:cubicBezTo>
                  <a:cubicBezTo>
                    <a:pt x="26" y="282"/>
                    <a:pt x="26" y="282"/>
                    <a:pt x="26" y="282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5" y="281"/>
                    <a:pt x="25" y="281"/>
                    <a:pt x="25" y="281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7" y="280"/>
                    <a:pt x="27" y="280"/>
                    <a:pt x="27" y="280"/>
                  </a:cubicBezTo>
                  <a:cubicBezTo>
                    <a:pt x="27" y="279"/>
                    <a:pt x="27" y="279"/>
                    <a:pt x="27" y="279"/>
                  </a:cubicBezTo>
                  <a:cubicBezTo>
                    <a:pt x="29" y="278"/>
                    <a:pt x="29" y="278"/>
                    <a:pt x="29" y="278"/>
                  </a:cubicBezTo>
                  <a:cubicBezTo>
                    <a:pt x="30" y="277"/>
                    <a:pt x="30" y="277"/>
                    <a:pt x="30" y="277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9"/>
                    <a:pt x="30" y="279"/>
                    <a:pt x="30" y="279"/>
                  </a:cubicBezTo>
                  <a:cubicBezTo>
                    <a:pt x="31" y="280"/>
                    <a:pt x="31" y="280"/>
                    <a:pt x="31" y="280"/>
                  </a:cubicBezTo>
                  <a:cubicBezTo>
                    <a:pt x="31" y="280"/>
                    <a:pt x="31" y="280"/>
                    <a:pt x="31" y="280"/>
                  </a:cubicBezTo>
                  <a:cubicBezTo>
                    <a:pt x="31" y="279"/>
                    <a:pt x="31" y="279"/>
                    <a:pt x="31" y="279"/>
                  </a:cubicBezTo>
                  <a:cubicBezTo>
                    <a:pt x="31" y="277"/>
                    <a:pt x="31" y="277"/>
                    <a:pt x="31" y="277"/>
                  </a:cubicBezTo>
                  <a:cubicBezTo>
                    <a:pt x="32" y="277"/>
                    <a:pt x="32" y="277"/>
                    <a:pt x="32" y="277"/>
                  </a:cubicBezTo>
                  <a:cubicBezTo>
                    <a:pt x="33" y="277"/>
                    <a:pt x="33" y="277"/>
                    <a:pt x="33" y="277"/>
                  </a:cubicBezTo>
                  <a:cubicBezTo>
                    <a:pt x="32" y="277"/>
                    <a:pt x="32" y="277"/>
                    <a:pt x="32" y="277"/>
                  </a:cubicBezTo>
                  <a:cubicBezTo>
                    <a:pt x="31" y="277"/>
                    <a:pt x="31" y="277"/>
                    <a:pt x="31" y="277"/>
                  </a:cubicBezTo>
                  <a:cubicBezTo>
                    <a:pt x="30" y="277"/>
                    <a:pt x="30" y="277"/>
                    <a:pt x="30" y="277"/>
                  </a:cubicBezTo>
                  <a:cubicBezTo>
                    <a:pt x="30" y="276"/>
                    <a:pt x="30" y="276"/>
                    <a:pt x="30" y="276"/>
                  </a:cubicBezTo>
                  <a:cubicBezTo>
                    <a:pt x="30" y="276"/>
                    <a:pt x="30" y="276"/>
                    <a:pt x="30" y="276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2" y="275"/>
                    <a:pt x="32" y="275"/>
                    <a:pt x="32" y="275"/>
                  </a:cubicBezTo>
                  <a:cubicBezTo>
                    <a:pt x="32" y="274"/>
                    <a:pt x="32" y="274"/>
                    <a:pt x="32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74"/>
                    <a:pt x="32" y="274"/>
                    <a:pt x="32" y="274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0" y="275"/>
                    <a:pt x="30" y="275"/>
                    <a:pt x="30" y="275"/>
                  </a:cubicBezTo>
                  <a:cubicBezTo>
                    <a:pt x="29" y="276"/>
                    <a:pt x="29" y="276"/>
                    <a:pt x="29" y="276"/>
                  </a:cubicBezTo>
                  <a:cubicBezTo>
                    <a:pt x="28" y="277"/>
                    <a:pt x="28" y="277"/>
                    <a:pt x="28" y="277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26" y="276"/>
                    <a:pt x="26" y="276"/>
                    <a:pt x="26" y="276"/>
                  </a:cubicBezTo>
                  <a:cubicBezTo>
                    <a:pt x="26" y="276"/>
                    <a:pt x="26" y="276"/>
                    <a:pt x="26" y="276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6" y="276"/>
                    <a:pt x="26" y="276"/>
                    <a:pt x="26" y="276"/>
                  </a:cubicBezTo>
                  <a:cubicBezTo>
                    <a:pt x="25" y="276"/>
                    <a:pt x="25" y="276"/>
                    <a:pt x="25" y="276"/>
                  </a:cubicBezTo>
                  <a:cubicBezTo>
                    <a:pt x="25" y="276"/>
                    <a:pt x="25" y="276"/>
                    <a:pt x="25" y="276"/>
                  </a:cubicBezTo>
                  <a:cubicBezTo>
                    <a:pt x="25" y="275"/>
                    <a:pt x="25" y="275"/>
                    <a:pt x="25" y="275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7" y="274"/>
                    <a:pt x="27" y="274"/>
                    <a:pt x="27" y="274"/>
                  </a:cubicBezTo>
                  <a:cubicBezTo>
                    <a:pt x="27" y="274"/>
                    <a:pt x="27" y="274"/>
                    <a:pt x="27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8" y="273"/>
                    <a:pt x="28" y="273"/>
                    <a:pt x="28" y="273"/>
                  </a:cubicBezTo>
                  <a:cubicBezTo>
                    <a:pt x="27" y="273"/>
                    <a:pt x="27" y="273"/>
                    <a:pt x="27" y="273"/>
                  </a:cubicBezTo>
                  <a:cubicBezTo>
                    <a:pt x="27" y="273"/>
                    <a:pt x="27" y="273"/>
                    <a:pt x="27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6" y="270"/>
                    <a:pt x="26" y="270"/>
                    <a:pt x="26" y="270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5" y="268"/>
                    <a:pt x="25" y="268"/>
                    <a:pt x="25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7" y="268"/>
                    <a:pt x="27" y="268"/>
                    <a:pt x="27" y="268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7" y="267"/>
                    <a:pt x="27" y="267"/>
                    <a:pt x="27" y="267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6" y="266"/>
                    <a:pt x="26" y="266"/>
                    <a:pt x="26" y="266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7" y="264"/>
                    <a:pt x="27" y="264"/>
                    <a:pt x="27" y="264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6" y="265"/>
                    <a:pt x="26" y="265"/>
                    <a:pt x="26" y="265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4" y="267"/>
                    <a:pt x="24" y="267"/>
                    <a:pt x="24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22" y="262"/>
                    <a:pt x="22" y="262"/>
                    <a:pt x="22" y="262"/>
                  </a:cubicBezTo>
                  <a:cubicBezTo>
                    <a:pt x="23" y="260"/>
                    <a:pt x="23" y="260"/>
                    <a:pt x="23" y="260"/>
                  </a:cubicBezTo>
                  <a:cubicBezTo>
                    <a:pt x="22" y="260"/>
                    <a:pt x="22" y="260"/>
                    <a:pt x="22" y="260"/>
                  </a:cubicBezTo>
                  <a:cubicBezTo>
                    <a:pt x="22" y="260"/>
                    <a:pt x="22" y="260"/>
                    <a:pt x="22" y="260"/>
                  </a:cubicBezTo>
                  <a:cubicBezTo>
                    <a:pt x="22" y="258"/>
                    <a:pt x="22" y="258"/>
                    <a:pt x="22" y="258"/>
                  </a:cubicBezTo>
                  <a:cubicBezTo>
                    <a:pt x="22" y="258"/>
                    <a:pt x="22" y="258"/>
                    <a:pt x="22" y="258"/>
                  </a:cubicBezTo>
                  <a:cubicBezTo>
                    <a:pt x="23" y="258"/>
                    <a:pt x="23" y="258"/>
                    <a:pt x="23" y="258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8"/>
                    <a:pt x="23" y="258"/>
                    <a:pt x="23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4" y="256"/>
                    <a:pt x="24" y="256"/>
                    <a:pt x="24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3"/>
                    <a:pt x="28" y="253"/>
                    <a:pt x="28" y="253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28" y="252"/>
                    <a:pt x="28" y="252"/>
                    <a:pt x="28" y="252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4"/>
                    <a:pt x="25" y="254"/>
                    <a:pt x="25" y="254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8" y="248"/>
                    <a:pt x="28" y="248"/>
                    <a:pt x="28" y="248"/>
                  </a:cubicBezTo>
                  <a:cubicBezTo>
                    <a:pt x="28" y="248"/>
                    <a:pt x="28" y="248"/>
                    <a:pt x="28" y="248"/>
                  </a:cubicBezTo>
                  <a:cubicBezTo>
                    <a:pt x="28" y="248"/>
                    <a:pt x="28" y="248"/>
                    <a:pt x="28" y="248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7" y="244"/>
                    <a:pt x="27" y="244"/>
                    <a:pt x="27" y="244"/>
                  </a:cubicBezTo>
                  <a:cubicBezTo>
                    <a:pt x="26" y="243"/>
                    <a:pt x="26" y="243"/>
                    <a:pt x="26" y="243"/>
                  </a:cubicBezTo>
                  <a:cubicBezTo>
                    <a:pt x="25" y="243"/>
                    <a:pt x="25" y="243"/>
                    <a:pt x="25" y="243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3" y="236"/>
                    <a:pt x="23" y="236"/>
                    <a:pt x="23" y="236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0"/>
                    <a:pt x="23" y="230"/>
                    <a:pt x="23" y="230"/>
                  </a:cubicBezTo>
                  <a:cubicBezTo>
                    <a:pt x="23" y="227"/>
                    <a:pt x="23" y="227"/>
                    <a:pt x="23" y="227"/>
                  </a:cubicBezTo>
                  <a:cubicBezTo>
                    <a:pt x="23" y="226"/>
                    <a:pt x="23" y="226"/>
                    <a:pt x="23" y="226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3" y="224"/>
                    <a:pt x="23" y="224"/>
                    <a:pt x="23" y="224"/>
                  </a:cubicBezTo>
                  <a:cubicBezTo>
                    <a:pt x="23" y="224"/>
                    <a:pt x="23" y="224"/>
                    <a:pt x="23" y="224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3" y="221"/>
                    <a:pt x="23" y="221"/>
                    <a:pt x="23" y="221"/>
                  </a:cubicBezTo>
                  <a:cubicBezTo>
                    <a:pt x="22" y="220"/>
                    <a:pt x="22" y="220"/>
                    <a:pt x="22" y="220"/>
                  </a:cubicBezTo>
                  <a:cubicBezTo>
                    <a:pt x="21" y="219"/>
                    <a:pt x="21" y="219"/>
                    <a:pt x="21" y="219"/>
                  </a:cubicBezTo>
                  <a:cubicBezTo>
                    <a:pt x="21" y="218"/>
                    <a:pt x="21" y="218"/>
                    <a:pt x="21" y="218"/>
                  </a:cubicBezTo>
                  <a:cubicBezTo>
                    <a:pt x="21" y="215"/>
                    <a:pt x="21" y="215"/>
                    <a:pt x="21" y="215"/>
                  </a:cubicBezTo>
                  <a:cubicBezTo>
                    <a:pt x="21" y="215"/>
                    <a:pt x="21" y="215"/>
                    <a:pt x="21" y="215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7" y="212"/>
                    <a:pt x="17" y="212"/>
                    <a:pt x="17" y="212"/>
                  </a:cubicBezTo>
                  <a:cubicBezTo>
                    <a:pt x="17" y="212"/>
                    <a:pt x="17" y="212"/>
                    <a:pt x="17" y="212"/>
                  </a:cubicBezTo>
                  <a:cubicBezTo>
                    <a:pt x="15" y="212"/>
                    <a:pt x="15" y="212"/>
                    <a:pt x="15" y="212"/>
                  </a:cubicBezTo>
                  <a:cubicBezTo>
                    <a:pt x="14" y="213"/>
                    <a:pt x="14" y="213"/>
                    <a:pt x="14" y="213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8" y="216"/>
                    <a:pt x="8" y="216"/>
                    <a:pt x="8" y="216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6" y="205"/>
                    <a:pt x="6" y="205"/>
                    <a:pt x="6" y="205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3" y="203"/>
                    <a:pt x="3" y="203"/>
                    <a:pt x="3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4"/>
                    <a:pt x="65" y="124"/>
                    <a:pt x="65" y="124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1"/>
                    <a:pt x="76" y="121"/>
                    <a:pt x="76" y="121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18"/>
                    <a:pt x="81" y="118"/>
                    <a:pt x="81" y="118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6" y="118"/>
                    <a:pt x="86" y="118"/>
                    <a:pt x="86" y="118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0" y="117"/>
                    <a:pt x="90" y="117"/>
                    <a:pt x="90" y="11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1" y="119"/>
                    <a:pt x="91" y="119"/>
                    <a:pt x="91" y="119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5" y="121"/>
                    <a:pt x="85" y="121"/>
                    <a:pt x="85" y="121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106" y="127"/>
                    <a:pt x="106" y="127"/>
                    <a:pt x="106" y="127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8" y="126"/>
                    <a:pt x="108" y="126"/>
                    <a:pt x="108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3" y="124"/>
                    <a:pt x="113" y="124"/>
                    <a:pt x="113" y="124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7" y="138"/>
                    <a:pt x="127" y="138"/>
                    <a:pt x="127" y="138"/>
                  </a:cubicBezTo>
                  <a:cubicBezTo>
                    <a:pt x="129" y="139"/>
                    <a:pt x="129" y="139"/>
                    <a:pt x="129" y="139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5" y="142"/>
                    <a:pt x="135" y="142"/>
                    <a:pt x="135" y="142"/>
                  </a:cubicBezTo>
                  <a:cubicBezTo>
                    <a:pt x="135" y="142"/>
                    <a:pt x="135" y="142"/>
                    <a:pt x="135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40" y="145"/>
                    <a:pt x="140" y="145"/>
                    <a:pt x="140" y="145"/>
                  </a:cubicBezTo>
                  <a:cubicBezTo>
                    <a:pt x="140" y="146"/>
                    <a:pt x="140" y="146"/>
                    <a:pt x="140" y="146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7" y="151"/>
                    <a:pt x="137" y="151"/>
                    <a:pt x="137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5" y="150"/>
                    <a:pt x="135" y="150"/>
                    <a:pt x="135" y="150"/>
                  </a:cubicBezTo>
                  <a:cubicBezTo>
                    <a:pt x="134" y="150"/>
                    <a:pt x="134" y="150"/>
                    <a:pt x="134" y="150"/>
                  </a:cubicBezTo>
                  <a:cubicBezTo>
                    <a:pt x="135" y="151"/>
                    <a:pt x="135" y="151"/>
                    <a:pt x="135" y="151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8" y="157"/>
                    <a:pt x="138" y="157"/>
                    <a:pt x="138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2" y="158"/>
                    <a:pt x="142" y="158"/>
                    <a:pt x="142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44" y="159"/>
                    <a:pt x="144" y="159"/>
                    <a:pt x="144" y="159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3" y="163"/>
                    <a:pt x="153" y="163"/>
                    <a:pt x="153" y="163"/>
                  </a:cubicBezTo>
                  <a:cubicBezTo>
                    <a:pt x="154" y="164"/>
                    <a:pt x="154" y="164"/>
                    <a:pt x="154" y="164"/>
                  </a:cubicBezTo>
                  <a:cubicBezTo>
                    <a:pt x="154" y="164"/>
                    <a:pt x="154" y="164"/>
                    <a:pt x="154" y="164"/>
                  </a:cubicBezTo>
                  <a:cubicBezTo>
                    <a:pt x="155" y="163"/>
                    <a:pt x="155" y="163"/>
                    <a:pt x="155" y="163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3"/>
                    <a:pt x="155" y="163"/>
                    <a:pt x="155" y="163"/>
                  </a:cubicBezTo>
                  <a:cubicBezTo>
                    <a:pt x="155" y="164"/>
                    <a:pt x="155" y="164"/>
                    <a:pt x="155" y="164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5" y="169"/>
                    <a:pt x="155" y="169"/>
                    <a:pt x="155" y="169"/>
                  </a:cubicBezTo>
                  <a:cubicBezTo>
                    <a:pt x="154" y="170"/>
                    <a:pt x="154" y="170"/>
                    <a:pt x="154" y="170"/>
                  </a:cubicBezTo>
                  <a:cubicBezTo>
                    <a:pt x="155" y="171"/>
                    <a:pt x="155" y="171"/>
                    <a:pt x="155" y="171"/>
                  </a:cubicBezTo>
                  <a:cubicBezTo>
                    <a:pt x="155" y="171"/>
                    <a:pt x="155" y="171"/>
                    <a:pt x="155" y="171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7" y="168"/>
                    <a:pt x="157" y="168"/>
                    <a:pt x="157" y="168"/>
                  </a:cubicBezTo>
                  <a:cubicBezTo>
                    <a:pt x="157" y="168"/>
                    <a:pt x="157" y="168"/>
                    <a:pt x="157" y="168"/>
                  </a:cubicBezTo>
                  <a:cubicBezTo>
                    <a:pt x="157" y="169"/>
                    <a:pt x="157" y="169"/>
                    <a:pt x="157" y="169"/>
                  </a:cubicBezTo>
                  <a:cubicBezTo>
                    <a:pt x="157" y="169"/>
                    <a:pt x="157" y="169"/>
                    <a:pt x="157" y="169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8" y="168"/>
                    <a:pt x="158" y="168"/>
                    <a:pt x="158" y="16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9" y="167"/>
                    <a:pt x="159" y="167"/>
                    <a:pt x="159" y="167"/>
                  </a:cubicBezTo>
                  <a:cubicBezTo>
                    <a:pt x="159" y="167"/>
                    <a:pt x="159" y="167"/>
                    <a:pt x="159" y="167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59" y="160"/>
                    <a:pt x="159" y="160"/>
                    <a:pt x="159" y="160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61" y="158"/>
                    <a:pt x="161" y="158"/>
                    <a:pt x="161" y="158"/>
                  </a:cubicBezTo>
                  <a:cubicBezTo>
                    <a:pt x="162" y="158"/>
                    <a:pt x="162" y="158"/>
                    <a:pt x="162" y="158"/>
                  </a:cubicBezTo>
                  <a:cubicBezTo>
                    <a:pt x="162" y="159"/>
                    <a:pt x="162" y="159"/>
                    <a:pt x="162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8" y="156"/>
                    <a:pt x="168" y="156"/>
                    <a:pt x="168" y="156"/>
                  </a:cubicBezTo>
                  <a:cubicBezTo>
                    <a:pt x="168" y="156"/>
                    <a:pt x="168" y="156"/>
                    <a:pt x="168" y="156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70" y="156"/>
                    <a:pt x="170" y="156"/>
                    <a:pt x="170" y="156"/>
                  </a:cubicBezTo>
                  <a:cubicBezTo>
                    <a:pt x="170" y="155"/>
                    <a:pt x="170" y="155"/>
                    <a:pt x="170" y="155"/>
                  </a:cubicBezTo>
                  <a:cubicBezTo>
                    <a:pt x="171" y="156"/>
                    <a:pt x="171" y="156"/>
                    <a:pt x="171" y="156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2" y="154"/>
                    <a:pt x="172" y="154"/>
                    <a:pt x="172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5"/>
                    <a:pt x="168" y="155"/>
                    <a:pt x="168" y="155"/>
                  </a:cubicBezTo>
                  <a:cubicBezTo>
                    <a:pt x="167" y="155"/>
                    <a:pt x="167" y="155"/>
                    <a:pt x="167" y="155"/>
                  </a:cubicBezTo>
                  <a:cubicBezTo>
                    <a:pt x="167" y="155"/>
                    <a:pt x="167" y="155"/>
                    <a:pt x="167" y="155"/>
                  </a:cubicBezTo>
                  <a:cubicBezTo>
                    <a:pt x="167" y="156"/>
                    <a:pt x="167" y="156"/>
                    <a:pt x="167" y="156"/>
                  </a:cubicBezTo>
                  <a:cubicBezTo>
                    <a:pt x="166" y="155"/>
                    <a:pt x="166" y="155"/>
                    <a:pt x="166" y="155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3" y="155"/>
                    <a:pt x="163" y="155"/>
                    <a:pt x="163" y="155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2" y="155"/>
                    <a:pt x="162" y="155"/>
                    <a:pt x="162" y="155"/>
                  </a:cubicBezTo>
                  <a:cubicBezTo>
                    <a:pt x="162" y="155"/>
                    <a:pt x="162" y="155"/>
                    <a:pt x="162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7"/>
                    <a:pt x="162" y="157"/>
                    <a:pt x="162" y="157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0" y="155"/>
                    <a:pt x="160" y="155"/>
                    <a:pt x="160" y="155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61" y="153"/>
                    <a:pt x="161" y="153"/>
                    <a:pt x="161" y="153"/>
                  </a:cubicBezTo>
                  <a:cubicBezTo>
                    <a:pt x="162" y="151"/>
                    <a:pt x="162" y="151"/>
                    <a:pt x="162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67" y="151"/>
                    <a:pt x="167" y="151"/>
                    <a:pt x="167" y="151"/>
                  </a:cubicBezTo>
                  <a:cubicBezTo>
                    <a:pt x="169" y="151"/>
                    <a:pt x="169" y="151"/>
                    <a:pt x="169" y="151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171" y="150"/>
                    <a:pt x="171" y="150"/>
                    <a:pt x="171" y="150"/>
                  </a:cubicBezTo>
                  <a:cubicBezTo>
                    <a:pt x="172" y="151"/>
                    <a:pt x="172" y="151"/>
                    <a:pt x="172" y="151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3" y="154"/>
                    <a:pt x="173" y="154"/>
                    <a:pt x="173" y="154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4" y="158"/>
                    <a:pt x="174" y="158"/>
                    <a:pt x="174" y="158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3" y="159"/>
                    <a:pt x="173" y="159"/>
                    <a:pt x="173" y="159"/>
                  </a:cubicBezTo>
                  <a:cubicBezTo>
                    <a:pt x="173" y="160"/>
                    <a:pt x="173" y="160"/>
                    <a:pt x="173" y="160"/>
                  </a:cubicBezTo>
                  <a:cubicBezTo>
                    <a:pt x="173" y="161"/>
                    <a:pt x="173" y="161"/>
                    <a:pt x="173" y="161"/>
                  </a:cubicBezTo>
                  <a:cubicBezTo>
                    <a:pt x="174" y="161"/>
                    <a:pt x="174" y="161"/>
                    <a:pt x="174" y="161"/>
                  </a:cubicBezTo>
                  <a:cubicBezTo>
                    <a:pt x="174" y="161"/>
                    <a:pt x="174" y="161"/>
                    <a:pt x="174" y="161"/>
                  </a:cubicBezTo>
                  <a:cubicBezTo>
                    <a:pt x="175" y="161"/>
                    <a:pt x="175" y="161"/>
                    <a:pt x="175" y="161"/>
                  </a:cubicBezTo>
                  <a:cubicBezTo>
                    <a:pt x="175" y="161"/>
                    <a:pt x="175" y="161"/>
                    <a:pt x="175" y="161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6" y="162"/>
                    <a:pt x="176" y="162"/>
                    <a:pt x="176" y="162"/>
                  </a:cubicBezTo>
                  <a:cubicBezTo>
                    <a:pt x="177" y="161"/>
                    <a:pt x="177" y="161"/>
                    <a:pt x="177" y="161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78" y="164"/>
                    <a:pt x="178" y="164"/>
                    <a:pt x="178" y="164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79" y="165"/>
                    <a:pt x="179" y="165"/>
                    <a:pt x="179" y="165"/>
                  </a:cubicBezTo>
                  <a:cubicBezTo>
                    <a:pt x="180" y="166"/>
                    <a:pt x="180" y="166"/>
                    <a:pt x="180" y="166"/>
                  </a:cubicBezTo>
                  <a:cubicBezTo>
                    <a:pt x="180" y="166"/>
                    <a:pt x="180" y="166"/>
                    <a:pt x="180" y="166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2" y="167"/>
                    <a:pt x="182" y="167"/>
                    <a:pt x="182" y="167"/>
                  </a:cubicBezTo>
                  <a:cubicBezTo>
                    <a:pt x="182" y="167"/>
                    <a:pt x="182" y="167"/>
                    <a:pt x="182" y="167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5" y="167"/>
                    <a:pt x="185" y="167"/>
                    <a:pt x="185" y="167"/>
                  </a:cubicBezTo>
                  <a:cubicBezTo>
                    <a:pt x="186" y="167"/>
                    <a:pt x="186" y="167"/>
                    <a:pt x="186" y="167"/>
                  </a:cubicBezTo>
                  <a:cubicBezTo>
                    <a:pt x="187" y="166"/>
                    <a:pt x="187" y="166"/>
                    <a:pt x="187" y="166"/>
                  </a:cubicBezTo>
                  <a:cubicBezTo>
                    <a:pt x="187" y="166"/>
                    <a:pt x="187" y="166"/>
                    <a:pt x="187" y="166"/>
                  </a:cubicBezTo>
                  <a:cubicBezTo>
                    <a:pt x="187" y="166"/>
                    <a:pt x="187" y="166"/>
                    <a:pt x="187" y="166"/>
                  </a:cubicBezTo>
                  <a:cubicBezTo>
                    <a:pt x="189" y="166"/>
                    <a:pt x="189" y="166"/>
                    <a:pt x="189" y="166"/>
                  </a:cubicBezTo>
                  <a:cubicBezTo>
                    <a:pt x="191" y="167"/>
                    <a:pt x="191" y="167"/>
                    <a:pt x="191" y="167"/>
                  </a:cubicBezTo>
                  <a:cubicBezTo>
                    <a:pt x="191" y="168"/>
                    <a:pt x="191" y="168"/>
                    <a:pt x="191" y="168"/>
                  </a:cubicBezTo>
                  <a:cubicBezTo>
                    <a:pt x="192" y="168"/>
                    <a:pt x="192" y="168"/>
                    <a:pt x="192" y="168"/>
                  </a:cubicBezTo>
                  <a:cubicBezTo>
                    <a:pt x="192" y="168"/>
                    <a:pt x="192" y="168"/>
                    <a:pt x="192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7"/>
                    <a:pt x="195" y="167"/>
                    <a:pt x="195" y="167"/>
                  </a:cubicBezTo>
                  <a:cubicBezTo>
                    <a:pt x="194" y="166"/>
                    <a:pt x="194" y="166"/>
                    <a:pt x="194" y="166"/>
                  </a:cubicBezTo>
                  <a:cubicBezTo>
                    <a:pt x="194" y="165"/>
                    <a:pt x="194" y="165"/>
                    <a:pt x="194" y="165"/>
                  </a:cubicBezTo>
                  <a:cubicBezTo>
                    <a:pt x="194" y="165"/>
                    <a:pt x="194" y="165"/>
                    <a:pt x="194" y="165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95" y="166"/>
                    <a:pt x="195" y="166"/>
                    <a:pt x="195" y="166"/>
                  </a:cubicBezTo>
                  <a:cubicBezTo>
                    <a:pt x="195" y="167"/>
                    <a:pt x="195" y="167"/>
                    <a:pt x="195" y="167"/>
                  </a:cubicBezTo>
                  <a:cubicBezTo>
                    <a:pt x="197" y="169"/>
                    <a:pt x="197" y="169"/>
                    <a:pt x="197" y="169"/>
                  </a:cubicBezTo>
                  <a:cubicBezTo>
                    <a:pt x="197" y="169"/>
                    <a:pt x="197" y="169"/>
                    <a:pt x="197" y="169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6" y="167"/>
                    <a:pt x="196" y="167"/>
                    <a:pt x="196" y="167"/>
                  </a:cubicBezTo>
                  <a:cubicBezTo>
                    <a:pt x="196" y="166"/>
                    <a:pt x="196" y="166"/>
                    <a:pt x="196" y="166"/>
                  </a:cubicBezTo>
                  <a:cubicBezTo>
                    <a:pt x="195" y="164"/>
                    <a:pt x="195" y="164"/>
                    <a:pt x="195" y="164"/>
                  </a:cubicBezTo>
                  <a:cubicBezTo>
                    <a:pt x="195" y="164"/>
                    <a:pt x="195" y="164"/>
                    <a:pt x="195" y="164"/>
                  </a:cubicBezTo>
                  <a:cubicBezTo>
                    <a:pt x="196" y="164"/>
                    <a:pt x="196" y="164"/>
                    <a:pt x="196" y="164"/>
                  </a:cubicBezTo>
                  <a:cubicBezTo>
                    <a:pt x="196" y="164"/>
                    <a:pt x="196" y="164"/>
                    <a:pt x="196" y="164"/>
                  </a:cubicBezTo>
                  <a:cubicBezTo>
                    <a:pt x="196" y="165"/>
                    <a:pt x="196" y="165"/>
                    <a:pt x="196" y="165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197" y="163"/>
                    <a:pt x="197" y="163"/>
                    <a:pt x="197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8" y="162"/>
                    <a:pt x="198" y="162"/>
                    <a:pt x="198" y="162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3"/>
                    <a:pt x="202" y="163"/>
                    <a:pt x="202" y="163"/>
                  </a:cubicBezTo>
                  <a:cubicBezTo>
                    <a:pt x="202" y="164"/>
                    <a:pt x="202" y="164"/>
                    <a:pt x="202" y="164"/>
                  </a:cubicBezTo>
                  <a:cubicBezTo>
                    <a:pt x="201" y="165"/>
                    <a:pt x="201" y="165"/>
                    <a:pt x="201" y="165"/>
                  </a:cubicBezTo>
                  <a:cubicBezTo>
                    <a:pt x="202" y="165"/>
                    <a:pt x="202" y="165"/>
                    <a:pt x="202" y="165"/>
                  </a:cubicBezTo>
                  <a:cubicBezTo>
                    <a:pt x="203" y="165"/>
                    <a:pt x="203" y="165"/>
                    <a:pt x="203" y="165"/>
                  </a:cubicBezTo>
                  <a:cubicBezTo>
                    <a:pt x="203" y="165"/>
                    <a:pt x="203" y="165"/>
                    <a:pt x="203" y="165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2" y="167"/>
                    <a:pt x="202" y="167"/>
                    <a:pt x="202" y="167"/>
                  </a:cubicBezTo>
                  <a:cubicBezTo>
                    <a:pt x="202" y="167"/>
                    <a:pt x="202" y="167"/>
                    <a:pt x="202" y="167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05" y="165"/>
                    <a:pt x="205" y="165"/>
                    <a:pt x="205" y="165"/>
                  </a:cubicBezTo>
                  <a:cubicBezTo>
                    <a:pt x="206" y="165"/>
                    <a:pt x="206" y="165"/>
                    <a:pt x="206" y="165"/>
                  </a:cubicBezTo>
                  <a:cubicBezTo>
                    <a:pt x="206" y="166"/>
                    <a:pt x="206" y="166"/>
                    <a:pt x="206" y="166"/>
                  </a:cubicBezTo>
                  <a:cubicBezTo>
                    <a:pt x="205" y="166"/>
                    <a:pt x="205" y="166"/>
                    <a:pt x="205" y="166"/>
                  </a:cubicBezTo>
                  <a:cubicBezTo>
                    <a:pt x="205" y="166"/>
                    <a:pt x="205" y="166"/>
                    <a:pt x="205" y="166"/>
                  </a:cubicBezTo>
                  <a:cubicBezTo>
                    <a:pt x="205" y="167"/>
                    <a:pt x="205" y="167"/>
                    <a:pt x="205" y="167"/>
                  </a:cubicBezTo>
                  <a:cubicBezTo>
                    <a:pt x="203" y="168"/>
                    <a:pt x="203" y="168"/>
                    <a:pt x="203" y="168"/>
                  </a:cubicBezTo>
                  <a:cubicBezTo>
                    <a:pt x="203" y="169"/>
                    <a:pt x="203" y="169"/>
                    <a:pt x="203" y="169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1" y="171"/>
                    <a:pt x="201" y="171"/>
                    <a:pt x="201" y="171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1" y="171"/>
                    <a:pt x="201" y="171"/>
                    <a:pt x="201" y="171"/>
                  </a:cubicBezTo>
                  <a:cubicBezTo>
                    <a:pt x="200" y="172"/>
                    <a:pt x="200" y="172"/>
                    <a:pt x="200" y="172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1" y="173"/>
                    <a:pt x="201" y="173"/>
                    <a:pt x="201" y="173"/>
                  </a:cubicBezTo>
                  <a:cubicBezTo>
                    <a:pt x="202" y="173"/>
                    <a:pt x="202" y="173"/>
                    <a:pt x="202" y="173"/>
                  </a:cubicBezTo>
                  <a:cubicBezTo>
                    <a:pt x="202" y="173"/>
                    <a:pt x="202" y="173"/>
                    <a:pt x="202" y="173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2" y="175"/>
                    <a:pt x="202" y="175"/>
                    <a:pt x="202" y="175"/>
                  </a:cubicBezTo>
                  <a:cubicBezTo>
                    <a:pt x="202" y="175"/>
                    <a:pt x="202" y="175"/>
                    <a:pt x="202" y="175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7"/>
                    <a:pt x="203" y="177"/>
                    <a:pt x="203" y="177"/>
                  </a:cubicBezTo>
                  <a:cubicBezTo>
                    <a:pt x="202" y="177"/>
                    <a:pt x="202" y="177"/>
                    <a:pt x="202" y="177"/>
                  </a:cubicBezTo>
                  <a:cubicBezTo>
                    <a:pt x="201" y="177"/>
                    <a:pt x="201" y="177"/>
                    <a:pt x="201" y="177"/>
                  </a:cubicBezTo>
                  <a:cubicBezTo>
                    <a:pt x="201" y="176"/>
                    <a:pt x="201" y="176"/>
                    <a:pt x="201" y="176"/>
                  </a:cubicBezTo>
                  <a:cubicBezTo>
                    <a:pt x="200" y="177"/>
                    <a:pt x="200" y="177"/>
                    <a:pt x="200" y="177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199" y="178"/>
                    <a:pt x="199" y="178"/>
                    <a:pt x="199" y="178"/>
                  </a:cubicBezTo>
                  <a:cubicBezTo>
                    <a:pt x="200" y="179"/>
                    <a:pt x="200" y="179"/>
                    <a:pt x="200" y="179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200" y="179"/>
                    <a:pt x="200" y="179"/>
                    <a:pt x="200" y="179"/>
                  </a:cubicBezTo>
                  <a:cubicBezTo>
                    <a:pt x="200" y="178"/>
                    <a:pt x="200" y="178"/>
                    <a:pt x="200" y="178"/>
                  </a:cubicBezTo>
                  <a:cubicBezTo>
                    <a:pt x="200" y="177"/>
                    <a:pt x="200" y="177"/>
                    <a:pt x="200" y="177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03" y="177"/>
                    <a:pt x="203" y="177"/>
                    <a:pt x="203" y="177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75"/>
                    <a:pt x="205" y="175"/>
                    <a:pt x="205" y="175"/>
                  </a:cubicBezTo>
                  <a:cubicBezTo>
                    <a:pt x="206" y="175"/>
                    <a:pt x="206" y="175"/>
                    <a:pt x="206" y="175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6" y="175"/>
                    <a:pt x="206" y="175"/>
                    <a:pt x="206" y="175"/>
                  </a:cubicBezTo>
                  <a:cubicBezTo>
                    <a:pt x="205" y="175"/>
                    <a:pt x="205" y="175"/>
                    <a:pt x="205" y="175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4" y="173"/>
                    <a:pt x="204" y="173"/>
                    <a:pt x="204" y="173"/>
                  </a:cubicBezTo>
                  <a:cubicBezTo>
                    <a:pt x="205" y="172"/>
                    <a:pt x="205" y="172"/>
                    <a:pt x="205" y="172"/>
                  </a:cubicBezTo>
                  <a:cubicBezTo>
                    <a:pt x="205" y="171"/>
                    <a:pt x="205" y="171"/>
                    <a:pt x="205" y="171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5" y="170"/>
                    <a:pt x="205" y="170"/>
                    <a:pt x="205" y="170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8" y="168"/>
                    <a:pt x="208" y="168"/>
                    <a:pt x="208" y="168"/>
                  </a:cubicBezTo>
                  <a:cubicBezTo>
                    <a:pt x="208" y="168"/>
                    <a:pt x="208" y="168"/>
                    <a:pt x="208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2" y="166"/>
                    <a:pt x="212" y="166"/>
                    <a:pt x="212" y="166"/>
                  </a:cubicBezTo>
                  <a:cubicBezTo>
                    <a:pt x="212" y="166"/>
                    <a:pt x="212" y="166"/>
                    <a:pt x="212" y="166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3" y="165"/>
                    <a:pt x="213" y="165"/>
                    <a:pt x="213" y="165"/>
                  </a:cubicBezTo>
                  <a:cubicBezTo>
                    <a:pt x="214" y="164"/>
                    <a:pt x="214" y="164"/>
                    <a:pt x="214" y="164"/>
                  </a:cubicBezTo>
                  <a:cubicBezTo>
                    <a:pt x="215" y="164"/>
                    <a:pt x="215" y="164"/>
                    <a:pt x="215" y="164"/>
                  </a:cubicBezTo>
                  <a:cubicBezTo>
                    <a:pt x="216" y="163"/>
                    <a:pt x="216" y="163"/>
                    <a:pt x="216" y="163"/>
                  </a:cubicBezTo>
                  <a:cubicBezTo>
                    <a:pt x="216" y="163"/>
                    <a:pt x="216" y="163"/>
                    <a:pt x="216" y="163"/>
                  </a:cubicBezTo>
                  <a:cubicBezTo>
                    <a:pt x="216" y="162"/>
                    <a:pt x="216" y="162"/>
                    <a:pt x="216" y="162"/>
                  </a:cubicBezTo>
                  <a:cubicBezTo>
                    <a:pt x="216" y="161"/>
                    <a:pt x="216" y="161"/>
                    <a:pt x="216" y="161"/>
                  </a:cubicBezTo>
                  <a:cubicBezTo>
                    <a:pt x="217" y="160"/>
                    <a:pt x="217" y="160"/>
                    <a:pt x="217" y="160"/>
                  </a:cubicBezTo>
                  <a:cubicBezTo>
                    <a:pt x="216" y="159"/>
                    <a:pt x="216" y="159"/>
                    <a:pt x="216" y="159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15" y="161"/>
                    <a:pt x="215" y="161"/>
                    <a:pt x="215" y="161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6" y="158"/>
                    <a:pt x="216" y="158"/>
                    <a:pt x="216" y="158"/>
                  </a:cubicBezTo>
                  <a:cubicBezTo>
                    <a:pt x="216" y="157"/>
                    <a:pt x="216" y="157"/>
                    <a:pt x="216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8" y="156"/>
                    <a:pt x="218" y="156"/>
                    <a:pt x="218" y="156"/>
                  </a:cubicBezTo>
                  <a:cubicBezTo>
                    <a:pt x="217" y="157"/>
                    <a:pt x="217" y="157"/>
                    <a:pt x="217" y="157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7"/>
                    <a:pt x="218" y="157"/>
                    <a:pt x="218" y="157"/>
                  </a:cubicBezTo>
                  <a:cubicBezTo>
                    <a:pt x="219" y="156"/>
                    <a:pt x="219" y="156"/>
                    <a:pt x="219" y="156"/>
                  </a:cubicBezTo>
                  <a:cubicBezTo>
                    <a:pt x="219" y="155"/>
                    <a:pt x="219" y="155"/>
                    <a:pt x="219" y="155"/>
                  </a:cubicBezTo>
                  <a:cubicBezTo>
                    <a:pt x="218" y="155"/>
                    <a:pt x="218" y="155"/>
                    <a:pt x="218" y="155"/>
                  </a:cubicBezTo>
                  <a:cubicBezTo>
                    <a:pt x="217" y="155"/>
                    <a:pt x="217" y="155"/>
                    <a:pt x="217" y="155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15" y="154"/>
                    <a:pt x="215" y="154"/>
                    <a:pt x="215" y="154"/>
                  </a:cubicBezTo>
                  <a:cubicBezTo>
                    <a:pt x="215" y="153"/>
                    <a:pt x="215" y="153"/>
                    <a:pt x="215" y="153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15" y="153"/>
                    <a:pt x="215" y="153"/>
                    <a:pt x="215" y="153"/>
                  </a:cubicBezTo>
                  <a:cubicBezTo>
                    <a:pt x="214" y="153"/>
                    <a:pt x="214" y="153"/>
                    <a:pt x="214" y="153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13" y="151"/>
                    <a:pt x="213" y="151"/>
                    <a:pt x="213" y="151"/>
                  </a:cubicBezTo>
                  <a:cubicBezTo>
                    <a:pt x="213" y="150"/>
                    <a:pt x="213" y="150"/>
                    <a:pt x="213" y="150"/>
                  </a:cubicBezTo>
                  <a:cubicBezTo>
                    <a:pt x="212" y="150"/>
                    <a:pt x="212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ubicBezTo>
                    <a:pt x="211" y="150"/>
                    <a:pt x="211" y="150"/>
                    <a:pt x="211" y="150"/>
                  </a:cubicBezTo>
                  <a:cubicBezTo>
                    <a:pt x="211" y="149"/>
                    <a:pt x="211" y="149"/>
                    <a:pt x="211" y="149"/>
                  </a:cubicBezTo>
                  <a:cubicBezTo>
                    <a:pt x="212" y="148"/>
                    <a:pt x="212" y="148"/>
                    <a:pt x="212" y="148"/>
                  </a:cubicBezTo>
                  <a:cubicBezTo>
                    <a:pt x="211" y="148"/>
                    <a:pt x="211" y="148"/>
                    <a:pt x="211" y="148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11" y="145"/>
                    <a:pt x="211" y="145"/>
                    <a:pt x="211" y="145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5" y="141"/>
                    <a:pt x="215" y="141"/>
                    <a:pt x="215" y="141"/>
                  </a:cubicBezTo>
                  <a:cubicBezTo>
                    <a:pt x="215" y="141"/>
                    <a:pt x="215" y="141"/>
                    <a:pt x="215" y="141"/>
                  </a:cubicBezTo>
                  <a:cubicBezTo>
                    <a:pt x="214" y="141"/>
                    <a:pt x="214" y="141"/>
                    <a:pt x="214" y="141"/>
                  </a:cubicBezTo>
                  <a:cubicBezTo>
                    <a:pt x="214" y="141"/>
                    <a:pt x="214" y="141"/>
                    <a:pt x="214" y="141"/>
                  </a:cubicBezTo>
                  <a:cubicBezTo>
                    <a:pt x="214" y="140"/>
                    <a:pt x="214" y="140"/>
                    <a:pt x="214" y="140"/>
                  </a:cubicBezTo>
                  <a:cubicBezTo>
                    <a:pt x="214" y="139"/>
                    <a:pt x="214" y="139"/>
                    <a:pt x="214" y="139"/>
                  </a:cubicBezTo>
                  <a:cubicBezTo>
                    <a:pt x="215" y="137"/>
                    <a:pt x="215" y="137"/>
                    <a:pt x="215" y="137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8" y="134"/>
                    <a:pt x="218" y="134"/>
                    <a:pt x="218" y="134"/>
                  </a:cubicBezTo>
                  <a:cubicBezTo>
                    <a:pt x="218" y="133"/>
                    <a:pt x="218" y="133"/>
                    <a:pt x="218" y="133"/>
                  </a:cubicBezTo>
                  <a:cubicBezTo>
                    <a:pt x="219" y="133"/>
                    <a:pt x="219" y="133"/>
                    <a:pt x="219" y="133"/>
                  </a:cubicBezTo>
                  <a:cubicBezTo>
                    <a:pt x="220" y="134"/>
                    <a:pt x="220" y="134"/>
                    <a:pt x="220" y="134"/>
                  </a:cubicBezTo>
                  <a:cubicBezTo>
                    <a:pt x="220" y="135"/>
                    <a:pt x="220" y="135"/>
                    <a:pt x="220" y="135"/>
                  </a:cubicBezTo>
                  <a:cubicBezTo>
                    <a:pt x="220" y="135"/>
                    <a:pt x="220" y="135"/>
                    <a:pt x="220" y="135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22" y="133"/>
                    <a:pt x="222" y="133"/>
                    <a:pt x="222" y="133"/>
                  </a:cubicBezTo>
                  <a:cubicBezTo>
                    <a:pt x="222" y="133"/>
                    <a:pt x="222" y="133"/>
                    <a:pt x="222" y="133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21" y="132"/>
                    <a:pt x="221" y="132"/>
                    <a:pt x="221" y="132"/>
                  </a:cubicBezTo>
                  <a:cubicBezTo>
                    <a:pt x="220" y="131"/>
                    <a:pt x="220" y="131"/>
                    <a:pt x="220" y="131"/>
                  </a:cubicBezTo>
                  <a:cubicBezTo>
                    <a:pt x="221" y="131"/>
                    <a:pt x="221" y="131"/>
                    <a:pt x="221" y="131"/>
                  </a:cubicBezTo>
                  <a:cubicBezTo>
                    <a:pt x="222" y="131"/>
                    <a:pt x="222" y="131"/>
                    <a:pt x="222" y="131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3" y="129"/>
                    <a:pt x="223" y="129"/>
                    <a:pt x="223" y="129"/>
                  </a:cubicBezTo>
                  <a:cubicBezTo>
                    <a:pt x="223" y="129"/>
                    <a:pt x="223" y="129"/>
                    <a:pt x="223" y="129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8" y="131"/>
                    <a:pt x="228" y="131"/>
                    <a:pt x="228" y="131"/>
                  </a:cubicBezTo>
                  <a:cubicBezTo>
                    <a:pt x="228" y="132"/>
                    <a:pt x="228" y="132"/>
                    <a:pt x="228" y="132"/>
                  </a:cubicBezTo>
                  <a:cubicBezTo>
                    <a:pt x="228" y="132"/>
                    <a:pt x="228" y="132"/>
                    <a:pt x="228" y="132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8" y="134"/>
                    <a:pt x="228" y="134"/>
                    <a:pt x="228" y="134"/>
                  </a:cubicBezTo>
                  <a:cubicBezTo>
                    <a:pt x="228" y="135"/>
                    <a:pt x="228" y="135"/>
                    <a:pt x="228" y="135"/>
                  </a:cubicBezTo>
                  <a:cubicBezTo>
                    <a:pt x="229" y="136"/>
                    <a:pt x="229" y="136"/>
                    <a:pt x="229" y="136"/>
                  </a:cubicBezTo>
                  <a:cubicBezTo>
                    <a:pt x="229" y="137"/>
                    <a:pt x="229" y="137"/>
                    <a:pt x="229" y="137"/>
                  </a:cubicBezTo>
                  <a:cubicBezTo>
                    <a:pt x="229" y="137"/>
                    <a:pt x="229" y="137"/>
                    <a:pt x="229" y="137"/>
                  </a:cubicBezTo>
                  <a:cubicBezTo>
                    <a:pt x="229" y="138"/>
                    <a:pt x="229" y="138"/>
                    <a:pt x="229" y="138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8" y="148"/>
                    <a:pt x="228" y="148"/>
                    <a:pt x="228" y="148"/>
                  </a:cubicBezTo>
                  <a:cubicBezTo>
                    <a:pt x="229" y="148"/>
                    <a:pt x="229" y="148"/>
                    <a:pt x="229" y="148"/>
                  </a:cubicBezTo>
                  <a:cubicBezTo>
                    <a:pt x="229" y="149"/>
                    <a:pt x="229" y="149"/>
                    <a:pt x="229" y="149"/>
                  </a:cubicBezTo>
                  <a:cubicBezTo>
                    <a:pt x="229" y="150"/>
                    <a:pt x="229" y="150"/>
                    <a:pt x="229" y="150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27" y="150"/>
                    <a:pt x="227" y="150"/>
                    <a:pt x="227" y="150"/>
                  </a:cubicBezTo>
                  <a:cubicBezTo>
                    <a:pt x="227" y="149"/>
                    <a:pt x="227" y="149"/>
                    <a:pt x="227" y="149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6" y="149"/>
                    <a:pt x="226" y="149"/>
                    <a:pt x="226" y="149"/>
                  </a:cubicBezTo>
                  <a:cubicBezTo>
                    <a:pt x="225" y="150"/>
                    <a:pt x="225" y="150"/>
                    <a:pt x="225" y="150"/>
                  </a:cubicBezTo>
                  <a:cubicBezTo>
                    <a:pt x="225" y="150"/>
                    <a:pt x="225" y="150"/>
                    <a:pt x="225" y="150"/>
                  </a:cubicBezTo>
                  <a:cubicBezTo>
                    <a:pt x="225" y="150"/>
                    <a:pt x="225" y="150"/>
                    <a:pt x="225" y="150"/>
                  </a:cubicBezTo>
                  <a:cubicBezTo>
                    <a:pt x="226" y="150"/>
                    <a:pt x="226" y="150"/>
                    <a:pt x="226" y="150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3" y="153"/>
                    <a:pt x="223" y="153"/>
                    <a:pt x="223" y="153"/>
                  </a:cubicBezTo>
                  <a:cubicBezTo>
                    <a:pt x="223" y="153"/>
                    <a:pt x="223" y="153"/>
                    <a:pt x="223" y="153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2" y="155"/>
                    <a:pt x="222" y="155"/>
                    <a:pt x="222" y="155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4" y="155"/>
                    <a:pt x="224" y="155"/>
                    <a:pt x="224" y="155"/>
                  </a:cubicBezTo>
                  <a:cubicBezTo>
                    <a:pt x="224" y="155"/>
                    <a:pt x="224" y="155"/>
                    <a:pt x="224" y="155"/>
                  </a:cubicBezTo>
                  <a:cubicBezTo>
                    <a:pt x="224" y="156"/>
                    <a:pt x="224" y="156"/>
                    <a:pt x="224" y="156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27" y="155"/>
                    <a:pt x="227" y="155"/>
                    <a:pt x="227" y="155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29" y="157"/>
                    <a:pt x="229" y="157"/>
                    <a:pt x="229" y="157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8" y="158"/>
                    <a:pt x="228" y="158"/>
                    <a:pt x="228" y="158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60"/>
                    <a:pt x="227" y="160"/>
                    <a:pt x="227" y="160"/>
                  </a:cubicBezTo>
                  <a:cubicBezTo>
                    <a:pt x="227" y="161"/>
                    <a:pt x="227" y="161"/>
                    <a:pt x="227" y="161"/>
                  </a:cubicBezTo>
                  <a:cubicBezTo>
                    <a:pt x="227" y="162"/>
                    <a:pt x="227" y="162"/>
                    <a:pt x="227" y="162"/>
                  </a:cubicBezTo>
                  <a:cubicBezTo>
                    <a:pt x="227" y="162"/>
                    <a:pt x="227" y="162"/>
                    <a:pt x="227" y="162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7" y="164"/>
                    <a:pt x="227" y="164"/>
                    <a:pt x="227" y="164"/>
                  </a:cubicBezTo>
                  <a:cubicBezTo>
                    <a:pt x="227" y="164"/>
                    <a:pt x="227" y="164"/>
                    <a:pt x="227" y="164"/>
                  </a:cubicBezTo>
                  <a:cubicBezTo>
                    <a:pt x="227" y="165"/>
                    <a:pt x="227" y="165"/>
                    <a:pt x="227" y="165"/>
                  </a:cubicBezTo>
                  <a:cubicBezTo>
                    <a:pt x="226" y="166"/>
                    <a:pt x="226" y="166"/>
                    <a:pt x="226" y="166"/>
                  </a:cubicBezTo>
                  <a:cubicBezTo>
                    <a:pt x="226" y="167"/>
                    <a:pt x="226" y="167"/>
                    <a:pt x="226" y="167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5" y="168"/>
                    <a:pt x="225" y="168"/>
                    <a:pt x="225" y="168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227" y="168"/>
                    <a:pt x="227" y="168"/>
                    <a:pt x="227" y="168"/>
                  </a:cubicBezTo>
                  <a:cubicBezTo>
                    <a:pt x="227" y="167"/>
                    <a:pt x="227" y="167"/>
                    <a:pt x="227" y="167"/>
                  </a:cubicBezTo>
                  <a:cubicBezTo>
                    <a:pt x="228" y="167"/>
                    <a:pt x="228" y="167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0" y="165"/>
                    <a:pt x="230" y="165"/>
                    <a:pt x="230" y="165"/>
                  </a:cubicBezTo>
                  <a:cubicBezTo>
                    <a:pt x="230" y="164"/>
                    <a:pt x="230" y="164"/>
                    <a:pt x="230" y="164"/>
                  </a:cubicBezTo>
                  <a:cubicBezTo>
                    <a:pt x="230" y="163"/>
                    <a:pt x="230" y="163"/>
                    <a:pt x="230" y="163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3" y="160"/>
                    <a:pt x="233" y="160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4" y="162"/>
                    <a:pt x="234" y="162"/>
                    <a:pt x="234" y="162"/>
                  </a:cubicBezTo>
                  <a:cubicBezTo>
                    <a:pt x="234" y="163"/>
                    <a:pt x="234" y="163"/>
                    <a:pt x="234" y="163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5" y="165"/>
                    <a:pt x="235" y="165"/>
                    <a:pt x="235" y="165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1" y="173"/>
                    <a:pt x="231" y="173"/>
                    <a:pt x="231" y="173"/>
                  </a:cubicBezTo>
                  <a:cubicBezTo>
                    <a:pt x="232" y="173"/>
                    <a:pt x="232" y="173"/>
                    <a:pt x="232" y="173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3" y="179"/>
                    <a:pt x="233" y="179"/>
                    <a:pt x="233" y="179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4" y="180"/>
                    <a:pt x="234" y="180"/>
                    <a:pt x="234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5" y="179"/>
                    <a:pt x="235" y="179"/>
                    <a:pt x="235" y="179"/>
                  </a:cubicBezTo>
                  <a:cubicBezTo>
                    <a:pt x="235" y="180"/>
                    <a:pt x="235" y="180"/>
                    <a:pt x="235" y="180"/>
                  </a:cubicBezTo>
                  <a:cubicBezTo>
                    <a:pt x="236" y="180"/>
                    <a:pt x="236" y="180"/>
                    <a:pt x="236" y="180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7" y="178"/>
                    <a:pt x="237" y="178"/>
                    <a:pt x="237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8" y="176"/>
                    <a:pt x="238" y="176"/>
                    <a:pt x="238" y="176"/>
                  </a:cubicBezTo>
                  <a:cubicBezTo>
                    <a:pt x="238" y="175"/>
                    <a:pt x="238" y="175"/>
                    <a:pt x="238" y="17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9" y="174"/>
                    <a:pt x="239" y="174"/>
                    <a:pt x="239" y="174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43" y="169"/>
                    <a:pt x="243" y="169"/>
                    <a:pt x="243" y="169"/>
                  </a:cubicBezTo>
                  <a:cubicBezTo>
                    <a:pt x="243" y="168"/>
                    <a:pt x="243" y="168"/>
                    <a:pt x="243" y="168"/>
                  </a:cubicBezTo>
                  <a:cubicBezTo>
                    <a:pt x="244" y="167"/>
                    <a:pt x="244" y="167"/>
                    <a:pt x="244" y="167"/>
                  </a:cubicBezTo>
                  <a:cubicBezTo>
                    <a:pt x="245" y="168"/>
                    <a:pt x="245" y="168"/>
                    <a:pt x="245" y="168"/>
                  </a:cubicBezTo>
                  <a:cubicBezTo>
                    <a:pt x="245" y="168"/>
                    <a:pt x="245" y="168"/>
                    <a:pt x="245" y="168"/>
                  </a:cubicBezTo>
                  <a:cubicBezTo>
                    <a:pt x="246" y="168"/>
                    <a:pt x="246" y="168"/>
                    <a:pt x="246" y="168"/>
                  </a:cubicBezTo>
                  <a:cubicBezTo>
                    <a:pt x="247" y="168"/>
                    <a:pt x="247" y="168"/>
                    <a:pt x="247" y="168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6" y="167"/>
                    <a:pt x="246" y="167"/>
                    <a:pt x="246" y="167"/>
                  </a:cubicBezTo>
                  <a:cubicBezTo>
                    <a:pt x="246" y="167"/>
                    <a:pt x="246" y="167"/>
                    <a:pt x="246" y="167"/>
                  </a:cubicBezTo>
                  <a:cubicBezTo>
                    <a:pt x="246" y="166"/>
                    <a:pt x="246" y="166"/>
                    <a:pt x="246" y="166"/>
                  </a:cubicBezTo>
                  <a:cubicBezTo>
                    <a:pt x="247" y="166"/>
                    <a:pt x="247" y="166"/>
                    <a:pt x="247" y="166"/>
                  </a:cubicBezTo>
                  <a:cubicBezTo>
                    <a:pt x="247" y="166"/>
                    <a:pt x="247" y="166"/>
                    <a:pt x="247" y="166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48" y="164"/>
                    <a:pt x="248" y="164"/>
                    <a:pt x="248" y="164"/>
                  </a:cubicBezTo>
                  <a:cubicBezTo>
                    <a:pt x="247" y="164"/>
                    <a:pt x="247" y="164"/>
                    <a:pt x="247" y="164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1"/>
                    <a:pt x="248" y="161"/>
                    <a:pt x="248" y="161"/>
                  </a:cubicBezTo>
                  <a:cubicBezTo>
                    <a:pt x="248" y="161"/>
                    <a:pt x="248" y="161"/>
                    <a:pt x="248" y="161"/>
                  </a:cubicBezTo>
                  <a:cubicBezTo>
                    <a:pt x="248" y="161"/>
                    <a:pt x="248" y="161"/>
                    <a:pt x="248" y="161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49" y="158"/>
                    <a:pt x="249" y="158"/>
                    <a:pt x="249" y="158"/>
                  </a:cubicBezTo>
                  <a:cubicBezTo>
                    <a:pt x="249" y="158"/>
                    <a:pt x="249" y="158"/>
                    <a:pt x="249" y="158"/>
                  </a:cubicBezTo>
                  <a:cubicBezTo>
                    <a:pt x="249" y="157"/>
                    <a:pt x="249" y="157"/>
                    <a:pt x="249" y="157"/>
                  </a:cubicBezTo>
                  <a:cubicBezTo>
                    <a:pt x="249" y="157"/>
                    <a:pt x="249" y="157"/>
                    <a:pt x="249" y="157"/>
                  </a:cubicBezTo>
                  <a:cubicBezTo>
                    <a:pt x="250" y="158"/>
                    <a:pt x="250" y="158"/>
                    <a:pt x="250" y="158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4" y="159"/>
                    <a:pt x="254" y="159"/>
                    <a:pt x="254" y="159"/>
                  </a:cubicBezTo>
                  <a:cubicBezTo>
                    <a:pt x="254" y="159"/>
                    <a:pt x="254" y="159"/>
                    <a:pt x="254" y="159"/>
                  </a:cubicBezTo>
                  <a:cubicBezTo>
                    <a:pt x="254" y="160"/>
                    <a:pt x="254" y="160"/>
                    <a:pt x="254" y="160"/>
                  </a:cubicBezTo>
                  <a:cubicBezTo>
                    <a:pt x="256" y="160"/>
                    <a:pt x="256" y="160"/>
                    <a:pt x="256" y="160"/>
                  </a:cubicBezTo>
                  <a:cubicBezTo>
                    <a:pt x="257" y="160"/>
                    <a:pt x="257" y="160"/>
                    <a:pt x="257" y="160"/>
                  </a:cubicBezTo>
                  <a:cubicBezTo>
                    <a:pt x="258" y="160"/>
                    <a:pt x="258" y="160"/>
                    <a:pt x="258" y="160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8" y="162"/>
                    <a:pt x="258" y="162"/>
                    <a:pt x="258" y="162"/>
                  </a:cubicBezTo>
                  <a:cubicBezTo>
                    <a:pt x="259" y="162"/>
                    <a:pt x="259" y="162"/>
                    <a:pt x="259" y="162"/>
                  </a:cubicBezTo>
                  <a:cubicBezTo>
                    <a:pt x="258" y="163"/>
                    <a:pt x="258" y="163"/>
                    <a:pt x="258" y="163"/>
                  </a:cubicBezTo>
                  <a:cubicBezTo>
                    <a:pt x="258" y="162"/>
                    <a:pt x="258" y="162"/>
                    <a:pt x="258" y="162"/>
                  </a:cubicBezTo>
                  <a:cubicBezTo>
                    <a:pt x="257" y="162"/>
                    <a:pt x="257" y="162"/>
                    <a:pt x="257" y="162"/>
                  </a:cubicBezTo>
                  <a:cubicBezTo>
                    <a:pt x="257" y="162"/>
                    <a:pt x="257" y="162"/>
                    <a:pt x="257" y="162"/>
                  </a:cubicBezTo>
                  <a:cubicBezTo>
                    <a:pt x="259" y="164"/>
                    <a:pt x="259" y="164"/>
                    <a:pt x="259" y="164"/>
                  </a:cubicBezTo>
                  <a:cubicBezTo>
                    <a:pt x="259" y="165"/>
                    <a:pt x="259" y="165"/>
                    <a:pt x="259" y="165"/>
                  </a:cubicBezTo>
                  <a:cubicBezTo>
                    <a:pt x="258" y="165"/>
                    <a:pt x="258" y="165"/>
                    <a:pt x="258" y="165"/>
                  </a:cubicBezTo>
                  <a:cubicBezTo>
                    <a:pt x="259" y="165"/>
                    <a:pt x="259" y="165"/>
                    <a:pt x="259" y="165"/>
                  </a:cubicBezTo>
                  <a:cubicBezTo>
                    <a:pt x="259" y="165"/>
                    <a:pt x="259" y="165"/>
                    <a:pt x="259" y="165"/>
                  </a:cubicBezTo>
                  <a:cubicBezTo>
                    <a:pt x="261" y="165"/>
                    <a:pt x="261" y="165"/>
                    <a:pt x="261" y="165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2" y="166"/>
                    <a:pt x="262" y="166"/>
                    <a:pt x="262" y="166"/>
                  </a:cubicBezTo>
                  <a:cubicBezTo>
                    <a:pt x="262" y="166"/>
                    <a:pt x="262" y="166"/>
                    <a:pt x="262" y="166"/>
                  </a:cubicBezTo>
                  <a:cubicBezTo>
                    <a:pt x="261" y="167"/>
                    <a:pt x="261" y="167"/>
                    <a:pt x="261" y="167"/>
                  </a:cubicBezTo>
                  <a:cubicBezTo>
                    <a:pt x="260" y="168"/>
                    <a:pt x="260" y="168"/>
                    <a:pt x="260" y="168"/>
                  </a:cubicBezTo>
                  <a:cubicBezTo>
                    <a:pt x="259" y="168"/>
                    <a:pt x="259" y="168"/>
                    <a:pt x="259" y="168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60" y="169"/>
                    <a:pt x="260" y="169"/>
                    <a:pt x="260" y="169"/>
                  </a:cubicBezTo>
                  <a:cubicBezTo>
                    <a:pt x="260" y="169"/>
                    <a:pt x="260" y="169"/>
                    <a:pt x="260" y="169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60" y="170"/>
                    <a:pt x="260" y="170"/>
                    <a:pt x="260" y="170"/>
                  </a:cubicBezTo>
                  <a:cubicBezTo>
                    <a:pt x="261" y="170"/>
                    <a:pt x="261" y="170"/>
                    <a:pt x="261" y="170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59" y="172"/>
                    <a:pt x="259" y="172"/>
                    <a:pt x="259" y="172"/>
                  </a:cubicBezTo>
                  <a:cubicBezTo>
                    <a:pt x="258" y="172"/>
                    <a:pt x="258" y="172"/>
                    <a:pt x="258" y="172"/>
                  </a:cubicBezTo>
                  <a:cubicBezTo>
                    <a:pt x="258" y="172"/>
                    <a:pt x="258" y="172"/>
                    <a:pt x="258" y="172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1"/>
                    <a:pt x="255" y="171"/>
                    <a:pt x="255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5" y="173"/>
                    <a:pt x="255" y="173"/>
                    <a:pt x="255" y="173"/>
                  </a:cubicBezTo>
                  <a:cubicBezTo>
                    <a:pt x="255" y="173"/>
                    <a:pt x="255" y="173"/>
                    <a:pt x="255" y="173"/>
                  </a:cubicBezTo>
                  <a:cubicBezTo>
                    <a:pt x="254" y="174"/>
                    <a:pt x="254" y="174"/>
                    <a:pt x="254" y="174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54" y="175"/>
                    <a:pt x="254" y="175"/>
                    <a:pt x="254" y="175"/>
                  </a:cubicBezTo>
                  <a:cubicBezTo>
                    <a:pt x="254" y="175"/>
                    <a:pt x="254" y="175"/>
                    <a:pt x="254" y="175"/>
                  </a:cubicBezTo>
                  <a:cubicBezTo>
                    <a:pt x="255" y="175"/>
                    <a:pt x="255" y="175"/>
                    <a:pt x="255" y="175"/>
                  </a:cubicBezTo>
                  <a:cubicBezTo>
                    <a:pt x="255" y="175"/>
                    <a:pt x="255" y="175"/>
                    <a:pt x="255" y="175"/>
                  </a:cubicBezTo>
                  <a:cubicBezTo>
                    <a:pt x="256" y="175"/>
                    <a:pt x="256" y="175"/>
                    <a:pt x="256" y="175"/>
                  </a:cubicBezTo>
                  <a:cubicBezTo>
                    <a:pt x="255" y="176"/>
                    <a:pt x="255" y="176"/>
                    <a:pt x="255" y="176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8"/>
                    <a:pt x="254" y="178"/>
                    <a:pt x="254" y="178"/>
                  </a:cubicBezTo>
                  <a:cubicBezTo>
                    <a:pt x="255" y="178"/>
                    <a:pt x="255" y="178"/>
                    <a:pt x="255" y="178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6" y="181"/>
                    <a:pt x="256" y="181"/>
                    <a:pt x="256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3" y="185"/>
                    <a:pt x="253" y="185"/>
                    <a:pt x="253" y="185"/>
                  </a:cubicBezTo>
                  <a:cubicBezTo>
                    <a:pt x="252" y="185"/>
                    <a:pt x="252" y="185"/>
                    <a:pt x="252" y="185"/>
                  </a:cubicBezTo>
                  <a:cubicBezTo>
                    <a:pt x="251" y="186"/>
                    <a:pt x="251" y="186"/>
                    <a:pt x="251" y="186"/>
                  </a:cubicBezTo>
                  <a:cubicBezTo>
                    <a:pt x="251" y="187"/>
                    <a:pt x="251" y="187"/>
                    <a:pt x="251" y="187"/>
                  </a:cubicBezTo>
                  <a:cubicBezTo>
                    <a:pt x="250" y="187"/>
                    <a:pt x="250" y="187"/>
                    <a:pt x="250" y="187"/>
                  </a:cubicBezTo>
                  <a:cubicBezTo>
                    <a:pt x="250" y="188"/>
                    <a:pt x="250" y="188"/>
                    <a:pt x="250" y="188"/>
                  </a:cubicBezTo>
                  <a:cubicBezTo>
                    <a:pt x="249" y="188"/>
                    <a:pt x="249" y="188"/>
                    <a:pt x="249" y="188"/>
                  </a:cubicBezTo>
                  <a:cubicBezTo>
                    <a:pt x="248" y="189"/>
                    <a:pt x="248" y="189"/>
                    <a:pt x="248" y="189"/>
                  </a:cubicBezTo>
                  <a:cubicBezTo>
                    <a:pt x="247" y="189"/>
                    <a:pt x="247" y="189"/>
                    <a:pt x="247" y="189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46" y="190"/>
                    <a:pt x="246" y="190"/>
                    <a:pt x="246" y="190"/>
                  </a:cubicBezTo>
                  <a:cubicBezTo>
                    <a:pt x="244" y="190"/>
                    <a:pt x="244" y="190"/>
                    <a:pt x="244" y="190"/>
                  </a:cubicBezTo>
                  <a:cubicBezTo>
                    <a:pt x="243" y="190"/>
                    <a:pt x="243" y="190"/>
                    <a:pt x="243" y="190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3" y="187"/>
                    <a:pt x="243" y="187"/>
                    <a:pt x="243" y="187"/>
                  </a:cubicBezTo>
                  <a:cubicBezTo>
                    <a:pt x="243" y="187"/>
                    <a:pt x="243" y="187"/>
                    <a:pt x="243" y="187"/>
                  </a:cubicBezTo>
                  <a:cubicBezTo>
                    <a:pt x="243" y="186"/>
                    <a:pt x="243" y="186"/>
                    <a:pt x="243" y="186"/>
                  </a:cubicBezTo>
                  <a:cubicBezTo>
                    <a:pt x="244" y="185"/>
                    <a:pt x="244" y="185"/>
                    <a:pt x="244" y="185"/>
                  </a:cubicBezTo>
                  <a:cubicBezTo>
                    <a:pt x="243" y="186"/>
                    <a:pt x="243" y="186"/>
                    <a:pt x="243" y="186"/>
                  </a:cubicBezTo>
                  <a:cubicBezTo>
                    <a:pt x="243" y="186"/>
                    <a:pt x="243" y="186"/>
                    <a:pt x="243" y="186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2" y="184"/>
                    <a:pt x="242" y="184"/>
                    <a:pt x="242" y="184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1" y="183"/>
                    <a:pt x="241" y="183"/>
                    <a:pt x="241" y="183"/>
                  </a:cubicBezTo>
                  <a:cubicBezTo>
                    <a:pt x="240" y="184"/>
                    <a:pt x="240" y="184"/>
                    <a:pt x="240" y="184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2" y="185"/>
                    <a:pt x="242" y="185"/>
                    <a:pt x="242" y="185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3" y="190"/>
                    <a:pt x="243" y="190"/>
                    <a:pt x="243" y="190"/>
                  </a:cubicBezTo>
                  <a:cubicBezTo>
                    <a:pt x="242" y="190"/>
                    <a:pt x="242" y="190"/>
                    <a:pt x="242" y="190"/>
                  </a:cubicBezTo>
                  <a:cubicBezTo>
                    <a:pt x="243" y="190"/>
                    <a:pt x="243" y="190"/>
                    <a:pt x="243" y="190"/>
                  </a:cubicBezTo>
                  <a:cubicBezTo>
                    <a:pt x="243" y="191"/>
                    <a:pt x="243" y="191"/>
                    <a:pt x="243" y="191"/>
                  </a:cubicBezTo>
                  <a:cubicBezTo>
                    <a:pt x="242" y="191"/>
                    <a:pt x="242" y="191"/>
                    <a:pt x="242" y="191"/>
                  </a:cubicBezTo>
                  <a:cubicBezTo>
                    <a:pt x="241" y="190"/>
                    <a:pt x="241" y="190"/>
                    <a:pt x="241" y="190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40" y="189"/>
                    <a:pt x="240" y="189"/>
                    <a:pt x="240" y="189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39" y="189"/>
                    <a:pt x="239" y="189"/>
                    <a:pt x="239" y="189"/>
                  </a:cubicBezTo>
                  <a:cubicBezTo>
                    <a:pt x="240" y="190"/>
                    <a:pt x="240" y="190"/>
                    <a:pt x="240" y="190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39" y="190"/>
                    <a:pt x="239" y="190"/>
                    <a:pt x="239" y="190"/>
                  </a:cubicBez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7"/>
                    <a:pt x="238" y="187"/>
                    <a:pt x="238" y="187"/>
                  </a:cubicBezTo>
                  <a:cubicBezTo>
                    <a:pt x="238" y="187"/>
                    <a:pt x="238" y="187"/>
                    <a:pt x="238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2" y="188"/>
                    <a:pt x="232" y="188"/>
                    <a:pt x="232" y="188"/>
                  </a:cubicBezTo>
                  <a:cubicBezTo>
                    <a:pt x="232" y="189"/>
                    <a:pt x="232" y="189"/>
                    <a:pt x="232" y="189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92"/>
                    <a:pt x="234" y="192"/>
                    <a:pt x="234" y="192"/>
                  </a:cubicBezTo>
                  <a:cubicBezTo>
                    <a:pt x="233" y="192"/>
                    <a:pt x="233" y="192"/>
                    <a:pt x="233" y="192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8" y="196"/>
                    <a:pt x="228" y="196"/>
                    <a:pt x="228" y="196"/>
                  </a:cubicBezTo>
                  <a:cubicBezTo>
                    <a:pt x="227" y="197"/>
                    <a:pt x="227" y="197"/>
                    <a:pt x="227" y="197"/>
                  </a:cubicBezTo>
                  <a:cubicBezTo>
                    <a:pt x="227" y="197"/>
                    <a:pt x="227" y="197"/>
                    <a:pt x="227" y="197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3" y="196"/>
                    <a:pt x="223" y="196"/>
                    <a:pt x="223" y="196"/>
                  </a:cubicBezTo>
                  <a:cubicBezTo>
                    <a:pt x="223" y="195"/>
                    <a:pt x="223" y="195"/>
                    <a:pt x="223" y="195"/>
                  </a:cubicBezTo>
                  <a:cubicBezTo>
                    <a:pt x="221" y="194"/>
                    <a:pt x="221" y="194"/>
                    <a:pt x="221" y="194"/>
                  </a:cubicBezTo>
                  <a:cubicBezTo>
                    <a:pt x="221" y="194"/>
                    <a:pt x="221" y="194"/>
                    <a:pt x="221" y="194"/>
                  </a:cubicBezTo>
                  <a:cubicBezTo>
                    <a:pt x="222" y="194"/>
                    <a:pt x="222" y="194"/>
                    <a:pt x="222" y="194"/>
                  </a:cubicBezTo>
                  <a:cubicBezTo>
                    <a:pt x="222" y="194"/>
                    <a:pt x="222" y="194"/>
                    <a:pt x="222" y="194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1" y="193"/>
                    <a:pt x="221" y="193"/>
                    <a:pt x="221" y="193"/>
                  </a:cubicBezTo>
                  <a:cubicBezTo>
                    <a:pt x="220" y="191"/>
                    <a:pt x="220" y="191"/>
                    <a:pt x="220" y="191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17" y="190"/>
                    <a:pt x="217" y="190"/>
                    <a:pt x="217" y="190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4" y="189"/>
                    <a:pt x="214" y="189"/>
                    <a:pt x="214" y="189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3" y="190"/>
                    <a:pt x="213" y="190"/>
                    <a:pt x="213" y="190"/>
                  </a:cubicBezTo>
                  <a:cubicBezTo>
                    <a:pt x="213" y="190"/>
                    <a:pt x="213" y="190"/>
                    <a:pt x="213" y="190"/>
                  </a:cubicBezTo>
                  <a:cubicBezTo>
                    <a:pt x="214" y="190"/>
                    <a:pt x="214" y="190"/>
                    <a:pt x="214" y="190"/>
                  </a:cubicBezTo>
                  <a:cubicBezTo>
                    <a:pt x="214" y="190"/>
                    <a:pt x="214" y="190"/>
                    <a:pt x="214" y="190"/>
                  </a:cubicBezTo>
                  <a:cubicBezTo>
                    <a:pt x="216" y="190"/>
                    <a:pt x="216" y="190"/>
                    <a:pt x="216" y="190"/>
                  </a:cubicBezTo>
                  <a:cubicBezTo>
                    <a:pt x="218" y="190"/>
                    <a:pt x="218" y="190"/>
                    <a:pt x="218" y="190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2"/>
                    <a:pt x="218" y="192"/>
                    <a:pt x="218" y="192"/>
                  </a:cubicBezTo>
                  <a:cubicBezTo>
                    <a:pt x="218" y="192"/>
                    <a:pt x="218" y="192"/>
                    <a:pt x="218" y="192"/>
                  </a:cubicBezTo>
                  <a:cubicBezTo>
                    <a:pt x="218" y="193"/>
                    <a:pt x="218" y="193"/>
                    <a:pt x="218" y="193"/>
                  </a:cubicBezTo>
                  <a:cubicBezTo>
                    <a:pt x="219" y="193"/>
                    <a:pt x="219" y="193"/>
                    <a:pt x="219" y="193"/>
                  </a:cubicBezTo>
                  <a:cubicBezTo>
                    <a:pt x="220" y="195"/>
                    <a:pt x="220" y="195"/>
                    <a:pt x="220" y="195"/>
                  </a:cubicBezTo>
                  <a:cubicBezTo>
                    <a:pt x="220" y="197"/>
                    <a:pt x="220" y="197"/>
                    <a:pt x="220" y="197"/>
                  </a:cubicBezTo>
                  <a:cubicBezTo>
                    <a:pt x="222" y="197"/>
                    <a:pt x="222" y="197"/>
                    <a:pt x="222" y="197"/>
                  </a:cubicBezTo>
                  <a:cubicBezTo>
                    <a:pt x="224" y="198"/>
                    <a:pt x="224" y="198"/>
                    <a:pt x="224" y="198"/>
                  </a:cubicBezTo>
                  <a:cubicBezTo>
                    <a:pt x="227" y="198"/>
                    <a:pt x="227" y="198"/>
                    <a:pt x="227" y="198"/>
                  </a:cubicBezTo>
                  <a:cubicBezTo>
                    <a:pt x="227" y="199"/>
                    <a:pt x="227" y="199"/>
                    <a:pt x="227" y="199"/>
                  </a:cubicBezTo>
                  <a:cubicBezTo>
                    <a:pt x="227" y="200"/>
                    <a:pt x="227" y="200"/>
                    <a:pt x="227" y="200"/>
                  </a:cubicBezTo>
                  <a:cubicBezTo>
                    <a:pt x="226" y="200"/>
                    <a:pt x="226" y="200"/>
                    <a:pt x="226" y="200"/>
                  </a:cubicBezTo>
                  <a:cubicBezTo>
                    <a:pt x="225" y="201"/>
                    <a:pt x="225" y="201"/>
                    <a:pt x="225" y="201"/>
                  </a:cubicBezTo>
                  <a:cubicBezTo>
                    <a:pt x="224" y="203"/>
                    <a:pt x="224" y="203"/>
                    <a:pt x="224" y="203"/>
                  </a:cubicBezTo>
                  <a:cubicBezTo>
                    <a:pt x="223" y="202"/>
                    <a:pt x="223" y="202"/>
                    <a:pt x="223" y="202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0" y="206"/>
                    <a:pt x="220" y="206"/>
                    <a:pt x="220" y="206"/>
                  </a:cubicBezTo>
                  <a:cubicBezTo>
                    <a:pt x="219" y="207"/>
                    <a:pt x="219" y="207"/>
                    <a:pt x="219" y="207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5" y="207"/>
                    <a:pt x="215" y="207"/>
                    <a:pt x="215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3" y="207"/>
                    <a:pt x="213" y="207"/>
                    <a:pt x="213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5"/>
                    <a:pt x="214" y="205"/>
                    <a:pt x="214" y="205"/>
                  </a:cubicBezTo>
                  <a:cubicBezTo>
                    <a:pt x="213" y="205"/>
                    <a:pt x="213" y="205"/>
                    <a:pt x="213" y="205"/>
                  </a:cubicBezTo>
                  <a:cubicBezTo>
                    <a:pt x="213" y="205"/>
                    <a:pt x="213" y="205"/>
                    <a:pt x="213" y="205"/>
                  </a:cubicBezTo>
                  <a:cubicBezTo>
                    <a:pt x="212" y="207"/>
                    <a:pt x="212" y="207"/>
                    <a:pt x="212" y="207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1" y="205"/>
                    <a:pt x="211" y="205"/>
                    <a:pt x="211" y="205"/>
                  </a:cubicBezTo>
                  <a:cubicBezTo>
                    <a:pt x="211" y="206"/>
                    <a:pt x="211" y="206"/>
                    <a:pt x="211" y="206"/>
                  </a:cubicBezTo>
                  <a:cubicBezTo>
                    <a:pt x="211" y="207"/>
                    <a:pt x="211" y="207"/>
                    <a:pt x="211" y="207"/>
                  </a:cubicBezTo>
                  <a:cubicBezTo>
                    <a:pt x="211" y="209"/>
                    <a:pt x="211" y="209"/>
                    <a:pt x="211" y="209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8"/>
                    <a:pt x="209" y="208"/>
                    <a:pt x="209" y="208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10"/>
                    <a:pt x="209" y="210"/>
                    <a:pt x="209" y="210"/>
                  </a:cubicBezTo>
                  <a:cubicBezTo>
                    <a:pt x="208" y="210"/>
                    <a:pt x="208" y="210"/>
                    <a:pt x="208" y="210"/>
                  </a:cubicBezTo>
                  <a:cubicBezTo>
                    <a:pt x="208" y="211"/>
                    <a:pt x="208" y="211"/>
                    <a:pt x="208" y="211"/>
                  </a:cubicBezTo>
                  <a:cubicBezTo>
                    <a:pt x="208" y="211"/>
                    <a:pt x="208" y="211"/>
                    <a:pt x="208" y="211"/>
                  </a:cubicBezTo>
                  <a:cubicBezTo>
                    <a:pt x="207" y="210"/>
                    <a:pt x="207" y="210"/>
                    <a:pt x="207" y="210"/>
                  </a:cubicBezTo>
                  <a:cubicBezTo>
                    <a:pt x="207" y="210"/>
                    <a:pt x="207" y="210"/>
                    <a:pt x="207" y="210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5" y="208"/>
                    <a:pt x="205" y="208"/>
                    <a:pt x="205" y="208"/>
                  </a:cubicBezTo>
                  <a:cubicBezTo>
                    <a:pt x="203" y="207"/>
                    <a:pt x="203" y="207"/>
                    <a:pt x="203" y="207"/>
                  </a:cubicBezTo>
                  <a:cubicBezTo>
                    <a:pt x="202" y="206"/>
                    <a:pt x="202" y="206"/>
                    <a:pt x="202" y="206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199" y="204"/>
                    <a:pt x="199" y="204"/>
                    <a:pt x="199" y="204"/>
                  </a:cubicBezTo>
                  <a:cubicBezTo>
                    <a:pt x="199" y="203"/>
                    <a:pt x="199" y="203"/>
                    <a:pt x="199" y="203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198" y="206"/>
                    <a:pt x="198" y="206"/>
                    <a:pt x="198" y="206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2" y="209"/>
                    <a:pt x="202" y="209"/>
                    <a:pt x="202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0" y="209"/>
                    <a:pt x="200" y="209"/>
                    <a:pt x="200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1" y="210"/>
                    <a:pt x="201" y="210"/>
                    <a:pt x="201" y="210"/>
                  </a:cubicBezTo>
                  <a:cubicBezTo>
                    <a:pt x="201" y="210"/>
                    <a:pt x="201" y="210"/>
                    <a:pt x="201" y="210"/>
                  </a:cubicBezTo>
                  <a:cubicBezTo>
                    <a:pt x="203" y="209"/>
                    <a:pt x="203" y="209"/>
                    <a:pt x="203" y="209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05" y="209"/>
                    <a:pt x="205" y="209"/>
                    <a:pt x="205" y="209"/>
                  </a:cubicBezTo>
                  <a:cubicBezTo>
                    <a:pt x="205" y="210"/>
                    <a:pt x="205" y="210"/>
                    <a:pt x="205" y="210"/>
                  </a:cubicBezTo>
                  <a:cubicBezTo>
                    <a:pt x="207" y="212"/>
                    <a:pt x="207" y="212"/>
                    <a:pt x="207" y="212"/>
                  </a:cubicBezTo>
                  <a:cubicBezTo>
                    <a:pt x="206" y="214"/>
                    <a:pt x="206" y="214"/>
                    <a:pt x="206" y="214"/>
                  </a:cubicBezTo>
                  <a:cubicBezTo>
                    <a:pt x="205" y="215"/>
                    <a:pt x="205" y="215"/>
                    <a:pt x="205" y="215"/>
                  </a:cubicBezTo>
                  <a:cubicBezTo>
                    <a:pt x="205" y="215"/>
                    <a:pt x="205" y="215"/>
                    <a:pt x="205" y="215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3" y="216"/>
                    <a:pt x="203" y="216"/>
                    <a:pt x="203" y="216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0" y="215"/>
                    <a:pt x="200" y="215"/>
                    <a:pt x="200" y="215"/>
                  </a:cubicBezTo>
                  <a:cubicBezTo>
                    <a:pt x="199" y="213"/>
                    <a:pt x="199" y="213"/>
                    <a:pt x="199" y="213"/>
                  </a:cubicBezTo>
                  <a:cubicBezTo>
                    <a:pt x="199" y="212"/>
                    <a:pt x="199" y="212"/>
                    <a:pt x="199" y="212"/>
                  </a:cubicBezTo>
                  <a:cubicBezTo>
                    <a:pt x="198" y="211"/>
                    <a:pt x="198" y="211"/>
                    <a:pt x="198" y="211"/>
                  </a:cubicBezTo>
                  <a:cubicBezTo>
                    <a:pt x="198" y="212"/>
                    <a:pt x="198" y="212"/>
                    <a:pt x="198" y="212"/>
                  </a:cubicBezTo>
                  <a:cubicBezTo>
                    <a:pt x="198" y="212"/>
                    <a:pt x="198" y="212"/>
                    <a:pt x="198" y="212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9" y="214"/>
                    <a:pt x="199" y="214"/>
                    <a:pt x="199" y="214"/>
                  </a:cubicBezTo>
                  <a:cubicBezTo>
                    <a:pt x="199" y="216"/>
                    <a:pt x="199" y="216"/>
                    <a:pt x="199" y="21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200" y="218"/>
                    <a:pt x="200" y="218"/>
                    <a:pt x="200" y="218"/>
                  </a:cubicBezTo>
                  <a:cubicBezTo>
                    <a:pt x="199" y="218"/>
                    <a:pt x="199" y="218"/>
                    <a:pt x="199" y="218"/>
                  </a:cubicBezTo>
                  <a:cubicBezTo>
                    <a:pt x="198" y="218"/>
                    <a:pt x="198" y="218"/>
                    <a:pt x="198" y="218"/>
                  </a:cubicBezTo>
                  <a:cubicBezTo>
                    <a:pt x="198" y="217"/>
                    <a:pt x="198" y="217"/>
                    <a:pt x="198" y="217"/>
                  </a:cubicBezTo>
                  <a:cubicBezTo>
                    <a:pt x="198" y="217"/>
                    <a:pt x="198" y="217"/>
                    <a:pt x="198" y="217"/>
                  </a:cubicBezTo>
                  <a:cubicBezTo>
                    <a:pt x="198" y="217"/>
                    <a:pt x="198" y="217"/>
                    <a:pt x="198" y="217"/>
                  </a:cubicBezTo>
                  <a:cubicBezTo>
                    <a:pt x="198" y="218"/>
                    <a:pt x="198" y="218"/>
                    <a:pt x="198" y="218"/>
                  </a:cubicBezTo>
                  <a:cubicBezTo>
                    <a:pt x="199" y="218"/>
                    <a:pt x="199" y="218"/>
                    <a:pt x="199" y="218"/>
                  </a:cubicBezTo>
                  <a:cubicBezTo>
                    <a:pt x="199" y="219"/>
                    <a:pt x="199" y="219"/>
                    <a:pt x="199" y="219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97" y="218"/>
                    <a:pt x="197" y="218"/>
                    <a:pt x="197" y="218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197" y="221"/>
                    <a:pt x="197" y="221"/>
                    <a:pt x="197" y="221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4" y="221"/>
                    <a:pt x="194" y="221"/>
                    <a:pt x="194" y="221"/>
                  </a:cubicBezTo>
                  <a:cubicBezTo>
                    <a:pt x="193" y="222"/>
                    <a:pt x="193" y="222"/>
                    <a:pt x="193" y="222"/>
                  </a:cubicBezTo>
                  <a:cubicBezTo>
                    <a:pt x="194" y="222"/>
                    <a:pt x="194" y="222"/>
                    <a:pt x="194" y="222"/>
                  </a:cubicBezTo>
                  <a:cubicBezTo>
                    <a:pt x="194" y="223"/>
                    <a:pt x="194" y="223"/>
                    <a:pt x="194" y="223"/>
                  </a:cubicBezTo>
                  <a:cubicBezTo>
                    <a:pt x="193" y="223"/>
                    <a:pt x="193" y="223"/>
                    <a:pt x="193" y="223"/>
                  </a:cubicBezTo>
                  <a:cubicBezTo>
                    <a:pt x="193" y="223"/>
                    <a:pt x="193" y="223"/>
                    <a:pt x="193" y="223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2"/>
                    <a:pt x="191" y="222"/>
                    <a:pt x="191" y="222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190" y="225"/>
                    <a:pt x="190" y="225"/>
                    <a:pt x="190" y="225"/>
                  </a:cubicBezTo>
                  <a:cubicBezTo>
                    <a:pt x="189" y="226"/>
                    <a:pt x="189" y="226"/>
                    <a:pt x="189" y="226"/>
                  </a:cubicBezTo>
                  <a:cubicBezTo>
                    <a:pt x="190" y="227"/>
                    <a:pt x="190" y="227"/>
                    <a:pt x="190" y="227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88" y="228"/>
                    <a:pt x="188" y="228"/>
                    <a:pt x="188" y="228"/>
                  </a:cubicBezTo>
                  <a:cubicBezTo>
                    <a:pt x="188" y="229"/>
                    <a:pt x="188" y="229"/>
                    <a:pt x="188" y="229"/>
                  </a:cubicBezTo>
                  <a:cubicBezTo>
                    <a:pt x="188" y="229"/>
                    <a:pt x="188" y="229"/>
                    <a:pt x="188" y="229"/>
                  </a:cubicBezTo>
                  <a:cubicBezTo>
                    <a:pt x="186" y="230"/>
                    <a:pt x="186" y="230"/>
                    <a:pt x="186" y="230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4" y="233"/>
                    <a:pt x="184" y="233"/>
                    <a:pt x="184" y="233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83" y="236"/>
                    <a:pt x="183" y="236"/>
                    <a:pt x="183" y="236"/>
                  </a:cubicBezTo>
                  <a:cubicBezTo>
                    <a:pt x="182" y="236"/>
                    <a:pt x="182" y="236"/>
                    <a:pt x="182" y="236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1" y="238"/>
                    <a:pt x="181" y="238"/>
                    <a:pt x="181" y="238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181" y="240"/>
                    <a:pt x="181" y="240"/>
                    <a:pt x="181" y="240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4"/>
                    <a:pt x="180" y="244"/>
                    <a:pt x="180" y="244"/>
                  </a:cubicBezTo>
                  <a:cubicBezTo>
                    <a:pt x="179" y="244"/>
                    <a:pt x="179" y="244"/>
                    <a:pt x="179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0" y="245"/>
                    <a:pt x="180" y="245"/>
                    <a:pt x="180" y="245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80" y="248"/>
                    <a:pt x="180" y="248"/>
                    <a:pt x="180" y="248"/>
                  </a:cubicBezTo>
                  <a:cubicBezTo>
                    <a:pt x="180" y="248"/>
                    <a:pt x="180" y="248"/>
                    <a:pt x="180" y="248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6" y="252"/>
                    <a:pt x="176" y="252"/>
                    <a:pt x="176" y="252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6" y="252"/>
                    <a:pt x="176" y="252"/>
                    <a:pt x="176" y="252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5" y="247"/>
                    <a:pt x="185" y="247"/>
                    <a:pt x="185" y="247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84" y="250"/>
                    <a:pt x="184" y="250"/>
                    <a:pt x="184" y="250"/>
                  </a:cubicBezTo>
                  <a:cubicBezTo>
                    <a:pt x="185" y="252"/>
                    <a:pt x="185" y="252"/>
                    <a:pt x="185" y="252"/>
                  </a:cubicBezTo>
                  <a:cubicBezTo>
                    <a:pt x="185" y="253"/>
                    <a:pt x="185" y="253"/>
                    <a:pt x="185" y="253"/>
                  </a:cubicBezTo>
                  <a:cubicBezTo>
                    <a:pt x="184" y="255"/>
                    <a:pt x="184" y="255"/>
                    <a:pt x="184" y="255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5" y="258"/>
                    <a:pt x="185" y="258"/>
                    <a:pt x="185" y="258"/>
                  </a:cubicBezTo>
                  <a:cubicBezTo>
                    <a:pt x="185" y="259"/>
                    <a:pt x="185" y="259"/>
                    <a:pt x="185" y="259"/>
                  </a:cubicBezTo>
                  <a:cubicBezTo>
                    <a:pt x="182" y="261"/>
                    <a:pt x="182" y="261"/>
                    <a:pt x="182" y="261"/>
                  </a:cubicBezTo>
                  <a:cubicBezTo>
                    <a:pt x="180" y="262"/>
                    <a:pt x="180" y="262"/>
                    <a:pt x="180" y="262"/>
                  </a:cubicBezTo>
                  <a:cubicBezTo>
                    <a:pt x="180" y="261"/>
                    <a:pt x="180" y="261"/>
                    <a:pt x="180" y="261"/>
                  </a:cubicBezTo>
                  <a:cubicBezTo>
                    <a:pt x="181" y="262"/>
                    <a:pt x="181" y="262"/>
                    <a:pt x="181" y="262"/>
                  </a:cubicBezTo>
                  <a:cubicBezTo>
                    <a:pt x="182" y="262"/>
                    <a:pt x="182" y="262"/>
                    <a:pt x="182" y="262"/>
                  </a:cubicBezTo>
                  <a:cubicBezTo>
                    <a:pt x="185" y="261"/>
                    <a:pt x="185" y="261"/>
                    <a:pt x="185" y="261"/>
                  </a:cubicBezTo>
                  <a:cubicBezTo>
                    <a:pt x="188" y="260"/>
                    <a:pt x="188" y="260"/>
                    <a:pt x="188" y="260"/>
                  </a:cubicBezTo>
                  <a:cubicBezTo>
                    <a:pt x="190" y="260"/>
                    <a:pt x="190" y="260"/>
                    <a:pt x="190" y="260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3" y="262"/>
                    <a:pt x="193" y="262"/>
                    <a:pt x="193" y="262"/>
                  </a:cubicBezTo>
                  <a:cubicBezTo>
                    <a:pt x="195" y="263"/>
                    <a:pt x="195" y="263"/>
                    <a:pt x="195" y="263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7" y="263"/>
                    <a:pt x="197" y="263"/>
                    <a:pt x="197" y="263"/>
                  </a:cubicBezTo>
                  <a:cubicBezTo>
                    <a:pt x="198" y="265"/>
                    <a:pt x="198" y="265"/>
                    <a:pt x="198" y="265"/>
                  </a:cubicBezTo>
                  <a:cubicBezTo>
                    <a:pt x="199" y="265"/>
                    <a:pt x="199" y="265"/>
                    <a:pt x="199" y="265"/>
                  </a:cubicBezTo>
                  <a:cubicBezTo>
                    <a:pt x="199" y="266"/>
                    <a:pt x="199" y="266"/>
                    <a:pt x="199" y="266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201" y="268"/>
                    <a:pt x="201" y="268"/>
                    <a:pt x="201" y="268"/>
                  </a:cubicBezTo>
                  <a:cubicBezTo>
                    <a:pt x="201" y="270"/>
                    <a:pt x="201" y="270"/>
                    <a:pt x="201" y="270"/>
                  </a:cubicBezTo>
                  <a:cubicBezTo>
                    <a:pt x="201" y="270"/>
                    <a:pt x="201" y="270"/>
                    <a:pt x="201" y="270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2" y="271"/>
                    <a:pt x="202" y="271"/>
                    <a:pt x="202" y="271"/>
                  </a:cubicBezTo>
                  <a:cubicBezTo>
                    <a:pt x="204" y="272"/>
                    <a:pt x="204" y="272"/>
                    <a:pt x="204" y="272"/>
                  </a:cubicBezTo>
                  <a:cubicBezTo>
                    <a:pt x="205" y="272"/>
                    <a:pt x="205" y="272"/>
                    <a:pt x="205" y="272"/>
                  </a:cubicBezTo>
                  <a:cubicBezTo>
                    <a:pt x="206" y="273"/>
                    <a:pt x="206" y="273"/>
                    <a:pt x="206" y="273"/>
                  </a:cubicBezTo>
                  <a:cubicBezTo>
                    <a:pt x="207" y="273"/>
                    <a:pt x="207" y="273"/>
                    <a:pt x="207" y="273"/>
                  </a:cubicBezTo>
                  <a:cubicBezTo>
                    <a:pt x="208" y="274"/>
                    <a:pt x="208" y="274"/>
                    <a:pt x="208" y="274"/>
                  </a:cubicBezTo>
                  <a:cubicBezTo>
                    <a:pt x="209" y="275"/>
                    <a:pt x="209" y="275"/>
                    <a:pt x="209" y="275"/>
                  </a:cubicBezTo>
                  <a:cubicBezTo>
                    <a:pt x="210" y="276"/>
                    <a:pt x="210" y="276"/>
                    <a:pt x="210" y="276"/>
                  </a:cubicBezTo>
                  <a:cubicBezTo>
                    <a:pt x="210" y="277"/>
                    <a:pt x="210" y="277"/>
                    <a:pt x="210" y="277"/>
                  </a:cubicBezTo>
                  <a:cubicBezTo>
                    <a:pt x="210" y="277"/>
                    <a:pt x="210" y="277"/>
                    <a:pt x="210" y="277"/>
                  </a:cubicBezTo>
                  <a:cubicBezTo>
                    <a:pt x="211" y="277"/>
                    <a:pt x="211" y="277"/>
                    <a:pt x="211" y="277"/>
                  </a:cubicBezTo>
                  <a:cubicBezTo>
                    <a:pt x="212" y="277"/>
                    <a:pt x="212" y="277"/>
                    <a:pt x="212" y="277"/>
                  </a:cubicBezTo>
                  <a:cubicBezTo>
                    <a:pt x="213" y="277"/>
                    <a:pt x="213" y="277"/>
                    <a:pt x="213" y="277"/>
                  </a:cubicBezTo>
                  <a:cubicBezTo>
                    <a:pt x="215" y="277"/>
                    <a:pt x="215" y="277"/>
                    <a:pt x="215" y="277"/>
                  </a:cubicBezTo>
                  <a:cubicBezTo>
                    <a:pt x="215" y="277"/>
                    <a:pt x="215" y="277"/>
                    <a:pt x="215" y="277"/>
                  </a:cubicBezTo>
                  <a:cubicBezTo>
                    <a:pt x="215" y="277"/>
                    <a:pt x="215" y="277"/>
                    <a:pt x="215" y="277"/>
                  </a:cubicBezTo>
                  <a:cubicBezTo>
                    <a:pt x="217" y="278"/>
                    <a:pt x="217" y="278"/>
                    <a:pt x="217" y="278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8"/>
                    <a:pt x="219" y="278"/>
                    <a:pt x="219" y="27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21" y="278"/>
                    <a:pt x="221" y="278"/>
                    <a:pt x="221" y="278"/>
                  </a:cubicBezTo>
                  <a:cubicBezTo>
                    <a:pt x="221" y="279"/>
                    <a:pt x="221" y="279"/>
                    <a:pt x="221" y="279"/>
                  </a:cubicBezTo>
                  <a:cubicBezTo>
                    <a:pt x="220" y="281"/>
                    <a:pt x="220" y="281"/>
                    <a:pt x="220" y="281"/>
                  </a:cubicBezTo>
                  <a:cubicBezTo>
                    <a:pt x="220" y="282"/>
                    <a:pt x="220" y="282"/>
                    <a:pt x="220" y="282"/>
                  </a:cubicBezTo>
                  <a:cubicBezTo>
                    <a:pt x="219" y="283"/>
                    <a:pt x="219" y="283"/>
                    <a:pt x="219" y="283"/>
                  </a:cubicBezTo>
                  <a:cubicBezTo>
                    <a:pt x="218" y="284"/>
                    <a:pt x="218" y="284"/>
                    <a:pt x="218" y="284"/>
                  </a:cubicBezTo>
                  <a:cubicBezTo>
                    <a:pt x="219" y="285"/>
                    <a:pt x="219" y="285"/>
                    <a:pt x="219" y="285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19" y="287"/>
                    <a:pt x="219" y="287"/>
                    <a:pt x="219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8" y="290"/>
                    <a:pt x="218" y="290"/>
                    <a:pt x="218" y="290"/>
                  </a:cubicBezTo>
                  <a:cubicBezTo>
                    <a:pt x="217" y="291"/>
                    <a:pt x="217" y="291"/>
                    <a:pt x="217" y="291"/>
                  </a:cubicBezTo>
                  <a:cubicBezTo>
                    <a:pt x="217" y="292"/>
                    <a:pt x="217" y="292"/>
                    <a:pt x="217" y="292"/>
                  </a:cubicBezTo>
                  <a:cubicBezTo>
                    <a:pt x="216" y="294"/>
                    <a:pt x="216" y="294"/>
                    <a:pt x="216" y="294"/>
                  </a:cubicBezTo>
                  <a:cubicBezTo>
                    <a:pt x="216" y="294"/>
                    <a:pt x="216" y="294"/>
                    <a:pt x="216" y="294"/>
                  </a:cubicBezTo>
                  <a:cubicBezTo>
                    <a:pt x="217" y="295"/>
                    <a:pt x="217" y="295"/>
                    <a:pt x="217" y="295"/>
                  </a:cubicBezTo>
                  <a:cubicBezTo>
                    <a:pt x="217" y="296"/>
                    <a:pt x="217" y="296"/>
                    <a:pt x="217" y="296"/>
                  </a:cubicBezTo>
                  <a:cubicBezTo>
                    <a:pt x="218" y="297"/>
                    <a:pt x="218" y="297"/>
                    <a:pt x="218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8" y="298"/>
                    <a:pt x="218" y="298"/>
                    <a:pt x="218" y="298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9" y="300"/>
                    <a:pt x="219" y="300"/>
                    <a:pt x="219" y="300"/>
                  </a:cubicBezTo>
                  <a:cubicBezTo>
                    <a:pt x="220" y="300"/>
                    <a:pt x="220" y="300"/>
                    <a:pt x="220" y="300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21" y="301"/>
                    <a:pt x="221" y="301"/>
                    <a:pt x="221" y="301"/>
                  </a:cubicBezTo>
                  <a:cubicBezTo>
                    <a:pt x="221" y="301"/>
                    <a:pt x="221" y="301"/>
                    <a:pt x="221" y="301"/>
                  </a:cubicBezTo>
                  <a:cubicBezTo>
                    <a:pt x="221" y="303"/>
                    <a:pt x="221" y="303"/>
                    <a:pt x="221" y="303"/>
                  </a:cubicBezTo>
                  <a:cubicBezTo>
                    <a:pt x="222" y="303"/>
                    <a:pt x="222" y="303"/>
                    <a:pt x="222" y="303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0" y="306"/>
                    <a:pt x="220" y="306"/>
                    <a:pt x="220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5"/>
                    <a:pt x="223" y="305"/>
                    <a:pt x="223" y="305"/>
                  </a:cubicBezTo>
                  <a:cubicBezTo>
                    <a:pt x="224" y="306"/>
                    <a:pt x="224" y="306"/>
                    <a:pt x="224" y="306"/>
                  </a:cubicBezTo>
                  <a:cubicBezTo>
                    <a:pt x="225" y="306"/>
                    <a:pt x="225" y="306"/>
                    <a:pt x="225" y="306"/>
                  </a:cubicBezTo>
                  <a:cubicBezTo>
                    <a:pt x="225" y="305"/>
                    <a:pt x="225" y="305"/>
                    <a:pt x="225" y="30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226" y="303"/>
                    <a:pt x="226" y="303"/>
                    <a:pt x="226" y="303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27" y="304"/>
                    <a:pt x="227" y="304"/>
                    <a:pt x="227" y="304"/>
                  </a:cubicBezTo>
                  <a:cubicBezTo>
                    <a:pt x="227" y="304"/>
                    <a:pt x="227" y="304"/>
                    <a:pt x="227" y="304"/>
                  </a:cubicBezTo>
                  <a:cubicBezTo>
                    <a:pt x="228" y="305"/>
                    <a:pt x="228" y="305"/>
                    <a:pt x="228" y="305"/>
                  </a:cubicBezTo>
                  <a:cubicBezTo>
                    <a:pt x="227" y="307"/>
                    <a:pt x="227" y="307"/>
                    <a:pt x="227" y="307"/>
                  </a:cubicBezTo>
                  <a:cubicBezTo>
                    <a:pt x="228" y="308"/>
                    <a:pt x="228" y="308"/>
                    <a:pt x="228" y="308"/>
                  </a:cubicBezTo>
                  <a:cubicBezTo>
                    <a:pt x="230" y="308"/>
                    <a:pt x="230" y="308"/>
                    <a:pt x="230" y="308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8" y="306"/>
                    <a:pt x="228" y="306"/>
                    <a:pt x="228" y="306"/>
                  </a:cubicBezTo>
                  <a:cubicBezTo>
                    <a:pt x="228" y="305"/>
                    <a:pt x="228" y="305"/>
                    <a:pt x="228" y="305"/>
                  </a:cubicBezTo>
                  <a:cubicBezTo>
                    <a:pt x="228" y="304"/>
                    <a:pt x="228" y="304"/>
                    <a:pt x="228" y="304"/>
                  </a:cubicBezTo>
                  <a:cubicBezTo>
                    <a:pt x="229" y="303"/>
                    <a:pt x="229" y="303"/>
                    <a:pt x="229" y="303"/>
                  </a:cubicBezTo>
                  <a:cubicBezTo>
                    <a:pt x="228" y="303"/>
                    <a:pt x="228" y="303"/>
                    <a:pt x="228" y="303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1"/>
                    <a:pt x="229" y="301"/>
                    <a:pt x="229" y="301"/>
                  </a:cubicBezTo>
                  <a:cubicBezTo>
                    <a:pt x="231" y="300"/>
                    <a:pt x="231" y="300"/>
                    <a:pt x="231" y="300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30" y="298"/>
                    <a:pt x="230" y="298"/>
                    <a:pt x="230" y="298"/>
                  </a:cubicBezTo>
                  <a:cubicBezTo>
                    <a:pt x="230" y="298"/>
                    <a:pt x="230" y="298"/>
                    <a:pt x="230" y="298"/>
                  </a:cubicBezTo>
                  <a:cubicBezTo>
                    <a:pt x="230" y="297"/>
                    <a:pt x="230" y="297"/>
                    <a:pt x="230" y="297"/>
                  </a:cubicBezTo>
                  <a:cubicBezTo>
                    <a:pt x="230" y="296"/>
                    <a:pt x="230" y="296"/>
                    <a:pt x="230" y="296"/>
                  </a:cubicBezTo>
                  <a:cubicBezTo>
                    <a:pt x="230" y="295"/>
                    <a:pt x="230" y="295"/>
                    <a:pt x="230" y="295"/>
                  </a:cubicBezTo>
                  <a:cubicBezTo>
                    <a:pt x="230" y="295"/>
                    <a:pt x="230" y="295"/>
                    <a:pt x="230" y="295"/>
                  </a:cubicBezTo>
                  <a:cubicBezTo>
                    <a:pt x="230" y="294"/>
                    <a:pt x="230" y="294"/>
                    <a:pt x="230" y="294"/>
                  </a:cubicBezTo>
                  <a:cubicBezTo>
                    <a:pt x="230" y="294"/>
                    <a:pt x="230" y="294"/>
                    <a:pt x="230" y="294"/>
                  </a:cubicBezTo>
                  <a:cubicBezTo>
                    <a:pt x="230" y="292"/>
                    <a:pt x="230" y="292"/>
                    <a:pt x="230" y="292"/>
                  </a:cubicBezTo>
                  <a:cubicBezTo>
                    <a:pt x="230" y="291"/>
                    <a:pt x="230" y="291"/>
                    <a:pt x="230" y="291"/>
                  </a:cubicBezTo>
                  <a:cubicBezTo>
                    <a:pt x="230" y="289"/>
                    <a:pt x="230" y="289"/>
                    <a:pt x="230" y="289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31" y="288"/>
                    <a:pt x="231" y="288"/>
                    <a:pt x="231" y="288"/>
                  </a:cubicBezTo>
                  <a:cubicBezTo>
                    <a:pt x="231" y="288"/>
                    <a:pt x="231" y="288"/>
                    <a:pt x="231" y="288"/>
                  </a:cubicBezTo>
                  <a:cubicBezTo>
                    <a:pt x="231" y="287"/>
                    <a:pt x="231" y="287"/>
                    <a:pt x="231" y="287"/>
                  </a:cubicBezTo>
                  <a:cubicBezTo>
                    <a:pt x="231" y="287"/>
                    <a:pt x="231" y="287"/>
                    <a:pt x="231" y="287"/>
                  </a:cubicBezTo>
                  <a:cubicBezTo>
                    <a:pt x="231" y="286"/>
                    <a:pt x="231" y="286"/>
                    <a:pt x="231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1" y="286"/>
                    <a:pt x="231" y="286"/>
                    <a:pt x="231" y="286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0" y="283"/>
                    <a:pt x="230" y="283"/>
                    <a:pt x="230" y="283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1" y="281"/>
                    <a:pt x="231" y="281"/>
                    <a:pt x="231" y="281"/>
                  </a:cubicBezTo>
                  <a:cubicBezTo>
                    <a:pt x="233" y="281"/>
                    <a:pt x="233" y="281"/>
                    <a:pt x="233" y="281"/>
                  </a:cubicBezTo>
                  <a:cubicBezTo>
                    <a:pt x="234" y="280"/>
                    <a:pt x="234" y="280"/>
                    <a:pt x="234" y="280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40" y="278"/>
                    <a:pt x="240" y="278"/>
                    <a:pt x="240" y="278"/>
                  </a:cubicBezTo>
                  <a:cubicBezTo>
                    <a:pt x="240" y="278"/>
                    <a:pt x="240" y="278"/>
                    <a:pt x="240" y="278"/>
                  </a:cubicBezTo>
                  <a:cubicBezTo>
                    <a:pt x="240" y="277"/>
                    <a:pt x="240" y="277"/>
                    <a:pt x="240" y="277"/>
                  </a:cubicBezTo>
                  <a:cubicBezTo>
                    <a:pt x="242" y="276"/>
                    <a:pt x="242" y="276"/>
                    <a:pt x="242" y="276"/>
                  </a:cubicBezTo>
                  <a:cubicBezTo>
                    <a:pt x="242" y="276"/>
                    <a:pt x="242" y="276"/>
                    <a:pt x="242" y="276"/>
                  </a:cubicBezTo>
                  <a:cubicBezTo>
                    <a:pt x="244" y="275"/>
                    <a:pt x="244" y="275"/>
                    <a:pt x="244" y="275"/>
                  </a:cubicBezTo>
                  <a:cubicBezTo>
                    <a:pt x="245" y="273"/>
                    <a:pt x="245" y="273"/>
                    <a:pt x="245" y="273"/>
                  </a:cubicBezTo>
                  <a:cubicBezTo>
                    <a:pt x="245" y="273"/>
                    <a:pt x="245" y="273"/>
                    <a:pt x="245" y="273"/>
                  </a:cubicBezTo>
                  <a:cubicBezTo>
                    <a:pt x="246" y="274"/>
                    <a:pt x="246" y="274"/>
                    <a:pt x="246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3"/>
                    <a:pt x="247" y="273"/>
                    <a:pt x="247" y="273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6" y="271"/>
                    <a:pt x="246" y="271"/>
                    <a:pt x="246" y="271"/>
                  </a:cubicBezTo>
                  <a:cubicBezTo>
                    <a:pt x="246" y="271"/>
                    <a:pt x="246" y="271"/>
                    <a:pt x="246" y="271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1"/>
                    <a:pt x="246" y="271"/>
                    <a:pt x="246" y="271"/>
                  </a:cubicBezTo>
                  <a:cubicBezTo>
                    <a:pt x="246" y="269"/>
                    <a:pt x="246" y="269"/>
                    <a:pt x="246" y="269"/>
                  </a:cubicBezTo>
                  <a:cubicBezTo>
                    <a:pt x="247" y="268"/>
                    <a:pt x="247" y="268"/>
                    <a:pt x="247" y="268"/>
                  </a:cubicBezTo>
                  <a:cubicBezTo>
                    <a:pt x="247" y="267"/>
                    <a:pt x="247" y="267"/>
                    <a:pt x="247" y="267"/>
                  </a:cubicBezTo>
                  <a:cubicBezTo>
                    <a:pt x="247" y="266"/>
                    <a:pt x="247" y="266"/>
                    <a:pt x="247" y="266"/>
                  </a:cubicBezTo>
                  <a:cubicBezTo>
                    <a:pt x="246" y="264"/>
                    <a:pt x="246" y="264"/>
                    <a:pt x="246" y="264"/>
                  </a:cubicBezTo>
                  <a:cubicBezTo>
                    <a:pt x="246" y="262"/>
                    <a:pt x="246" y="262"/>
                    <a:pt x="246" y="262"/>
                  </a:cubicBezTo>
                  <a:cubicBezTo>
                    <a:pt x="246" y="259"/>
                    <a:pt x="246" y="259"/>
                    <a:pt x="246" y="259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4" y="257"/>
                    <a:pt x="244" y="257"/>
                    <a:pt x="244" y="257"/>
                  </a:cubicBezTo>
                  <a:cubicBezTo>
                    <a:pt x="243" y="256"/>
                    <a:pt x="243" y="256"/>
                    <a:pt x="243" y="256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2" y="255"/>
                    <a:pt x="242" y="255"/>
                    <a:pt x="242" y="255"/>
                  </a:cubicBezTo>
                  <a:cubicBezTo>
                    <a:pt x="243" y="253"/>
                    <a:pt x="243" y="253"/>
                    <a:pt x="243" y="253"/>
                  </a:cubicBezTo>
                  <a:cubicBezTo>
                    <a:pt x="244" y="253"/>
                    <a:pt x="244" y="253"/>
                    <a:pt x="244" y="253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47" y="249"/>
                    <a:pt x="247" y="249"/>
                    <a:pt x="247" y="249"/>
                  </a:cubicBezTo>
                  <a:cubicBezTo>
                    <a:pt x="247" y="249"/>
                    <a:pt x="247" y="249"/>
                    <a:pt x="247" y="249"/>
                  </a:cubicBezTo>
                  <a:cubicBezTo>
                    <a:pt x="247" y="249"/>
                    <a:pt x="247" y="249"/>
                    <a:pt x="247" y="249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50" y="248"/>
                    <a:pt x="250" y="248"/>
                    <a:pt x="250" y="248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50" y="246"/>
                    <a:pt x="250" y="246"/>
                    <a:pt x="250" y="246"/>
                  </a:cubicBezTo>
                  <a:cubicBezTo>
                    <a:pt x="251" y="245"/>
                    <a:pt x="251" y="245"/>
                    <a:pt x="251" y="245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3"/>
                    <a:pt x="250" y="243"/>
                    <a:pt x="250" y="243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50" y="241"/>
                    <a:pt x="250" y="241"/>
                    <a:pt x="250" y="24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0" y="240"/>
                    <a:pt x="250" y="240"/>
                    <a:pt x="250" y="240"/>
                  </a:cubicBezTo>
                  <a:cubicBezTo>
                    <a:pt x="250" y="240"/>
                    <a:pt x="250" y="240"/>
                    <a:pt x="250" y="240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1" y="238"/>
                    <a:pt x="251" y="238"/>
                    <a:pt x="251" y="238"/>
                  </a:cubicBezTo>
                  <a:cubicBezTo>
                    <a:pt x="251" y="238"/>
                    <a:pt x="251" y="238"/>
                    <a:pt x="251" y="238"/>
                  </a:cubicBezTo>
                  <a:cubicBezTo>
                    <a:pt x="249" y="238"/>
                    <a:pt x="249" y="238"/>
                    <a:pt x="249" y="238"/>
                  </a:cubicBezTo>
                  <a:cubicBezTo>
                    <a:pt x="249" y="238"/>
                    <a:pt x="249" y="238"/>
                    <a:pt x="249" y="238"/>
                  </a:cubicBezTo>
                  <a:cubicBezTo>
                    <a:pt x="249" y="237"/>
                    <a:pt x="249" y="237"/>
                    <a:pt x="249" y="237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2" y="234"/>
                    <a:pt x="252" y="234"/>
                    <a:pt x="252" y="234"/>
                  </a:cubicBezTo>
                  <a:cubicBezTo>
                    <a:pt x="252" y="233"/>
                    <a:pt x="252" y="233"/>
                    <a:pt x="252" y="233"/>
                  </a:cubicBezTo>
                  <a:cubicBezTo>
                    <a:pt x="253" y="233"/>
                    <a:pt x="253" y="233"/>
                    <a:pt x="253" y="233"/>
                  </a:cubicBezTo>
                  <a:cubicBezTo>
                    <a:pt x="253" y="233"/>
                    <a:pt x="253" y="233"/>
                    <a:pt x="253" y="233"/>
                  </a:cubicBezTo>
                  <a:cubicBezTo>
                    <a:pt x="253" y="232"/>
                    <a:pt x="253" y="232"/>
                    <a:pt x="253" y="232"/>
                  </a:cubicBezTo>
                  <a:cubicBezTo>
                    <a:pt x="253" y="232"/>
                    <a:pt x="253" y="232"/>
                    <a:pt x="253" y="232"/>
                  </a:cubicBezTo>
                  <a:cubicBezTo>
                    <a:pt x="253" y="231"/>
                    <a:pt x="253" y="231"/>
                    <a:pt x="253" y="231"/>
                  </a:cubicBezTo>
                  <a:cubicBezTo>
                    <a:pt x="252" y="231"/>
                    <a:pt x="252" y="231"/>
                    <a:pt x="252" y="231"/>
                  </a:cubicBezTo>
                  <a:cubicBezTo>
                    <a:pt x="252" y="230"/>
                    <a:pt x="252" y="230"/>
                    <a:pt x="252" y="230"/>
                  </a:cubicBezTo>
                  <a:cubicBezTo>
                    <a:pt x="252" y="228"/>
                    <a:pt x="252" y="228"/>
                    <a:pt x="252" y="228"/>
                  </a:cubicBezTo>
                  <a:cubicBezTo>
                    <a:pt x="252" y="227"/>
                    <a:pt x="252" y="227"/>
                    <a:pt x="252" y="227"/>
                  </a:cubicBezTo>
                  <a:cubicBezTo>
                    <a:pt x="252" y="226"/>
                    <a:pt x="252" y="226"/>
                    <a:pt x="252" y="226"/>
                  </a:cubicBezTo>
                  <a:cubicBezTo>
                    <a:pt x="253" y="226"/>
                    <a:pt x="253" y="226"/>
                    <a:pt x="253" y="226"/>
                  </a:cubicBezTo>
                  <a:cubicBezTo>
                    <a:pt x="253" y="226"/>
                    <a:pt x="253" y="226"/>
                    <a:pt x="253" y="226"/>
                  </a:cubicBezTo>
                  <a:cubicBezTo>
                    <a:pt x="254" y="226"/>
                    <a:pt x="254" y="226"/>
                    <a:pt x="254" y="226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5" y="225"/>
                    <a:pt x="255" y="225"/>
                    <a:pt x="255" y="225"/>
                  </a:cubicBezTo>
                  <a:cubicBezTo>
                    <a:pt x="256" y="224"/>
                    <a:pt x="256" y="224"/>
                    <a:pt x="256" y="224"/>
                  </a:cubicBezTo>
                  <a:cubicBezTo>
                    <a:pt x="256" y="225"/>
                    <a:pt x="256" y="225"/>
                    <a:pt x="256" y="225"/>
                  </a:cubicBezTo>
                  <a:cubicBezTo>
                    <a:pt x="258" y="225"/>
                    <a:pt x="258" y="225"/>
                    <a:pt x="258" y="225"/>
                  </a:cubicBezTo>
                  <a:cubicBezTo>
                    <a:pt x="259" y="226"/>
                    <a:pt x="259" y="226"/>
                    <a:pt x="259" y="226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2" y="227"/>
                    <a:pt x="262" y="227"/>
                    <a:pt x="262" y="227"/>
                  </a:cubicBezTo>
                  <a:cubicBezTo>
                    <a:pt x="262" y="228"/>
                    <a:pt x="262" y="228"/>
                    <a:pt x="262" y="228"/>
                  </a:cubicBezTo>
                  <a:cubicBezTo>
                    <a:pt x="261" y="228"/>
                    <a:pt x="261" y="228"/>
                    <a:pt x="261" y="228"/>
                  </a:cubicBezTo>
                  <a:cubicBezTo>
                    <a:pt x="262" y="228"/>
                    <a:pt x="262" y="228"/>
                    <a:pt x="262" y="228"/>
                  </a:cubicBezTo>
                  <a:cubicBezTo>
                    <a:pt x="264" y="227"/>
                    <a:pt x="264" y="227"/>
                    <a:pt x="264" y="227"/>
                  </a:cubicBezTo>
                  <a:cubicBezTo>
                    <a:pt x="264" y="227"/>
                    <a:pt x="264" y="227"/>
                    <a:pt x="264" y="227"/>
                  </a:cubicBezTo>
                  <a:cubicBezTo>
                    <a:pt x="265" y="228"/>
                    <a:pt x="265" y="228"/>
                    <a:pt x="265" y="228"/>
                  </a:cubicBezTo>
                  <a:cubicBezTo>
                    <a:pt x="265" y="228"/>
                    <a:pt x="265" y="228"/>
                    <a:pt x="265" y="228"/>
                  </a:cubicBezTo>
                  <a:cubicBezTo>
                    <a:pt x="266" y="229"/>
                    <a:pt x="266" y="229"/>
                    <a:pt x="266" y="229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267" y="228"/>
                    <a:pt x="267" y="228"/>
                    <a:pt x="267" y="228"/>
                  </a:cubicBezTo>
                  <a:cubicBezTo>
                    <a:pt x="268" y="228"/>
                    <a:pt x="268" y="228"/>
                    <a:pt x="268" y="228"/>
                  </a:cubicBezTo>
                  <a:cubicBezTo>
                    <a:pt x="268" y="227"/>
                    <a:pt x="268" y="227"/>
                    <a:pt x="268" y="227"/>
                  </a:cubicBezTo>
                  <a:cubicBezTo>
                    <a:pt x="269" y="227"/>
                    <a:pt x="269" y="227"/>
                    <a:pt x="269" y="227"/>
                  </a:cubicBezTo>
                  <a:cubicBezTo>
                    <a:pt x="271" y="228"/>
                    <a:pt x="271" y="228"/>
                    <a:pt x="271" y="228"/>
                  </a:cubicBezTo>
                  <a:cubicBezTo>
                    <a:pt x="271" y="229"/>
                    <a:pt x="271" y="229"/>
                    <a:pt x="271" y="229"/>
                  </a:cubicBezTo>
                  <a:cubicBezTo>
                    <a:pt x="272" y="230"/>
                    <a:pt x="272" y="230"/>
                    <a:pt x="272" y="230"/>
                  </a:cubicBezTo>
                  <a:cubicBezTo>
                    <a:pt x="273" y="230"/>
                    <a:pt x="273" y="230"/>
                    <a:pt x="273" y="230"/>
                  </a:cubicBezTo>
                  <a:cubicBezTo>
                    <a:pt x="273" y="231"/>
                    <a:pt x="273" y="231"/>
                    <a:pt x="273" y="231"/>
                  </a:cubicBezTo>
                  <a:cubicBezTo>
                    <a:pt x="272" y="232"/>
                    <a:pt x="272" y="232"/>
                    <a:pt x="272" y="232"/>
                  </a:cubicBezTo>
                  <a:cubicBezTo>
                    <a:pt x="272" y="233"/>
                    <a:pt x="272" y="233"/>
                    <a:pt x="272" y="233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4" y="233"/>
                    <a:pt x="274" y="233"/>
                    <a:pt x="274" y="233"/>
                  </a:cubicBezTo>
                  <a:cubicBezTo>
                    <a:pt x="274" y="234"/>
                    <a:pt x="274" y="234"/>
                    <a:pt x="274" y="234"/>
                  </a:cubicBezTo>
                  <a:cubicBezTo>
                    <a:pt x="274" y="234"/>
                    <a:pt x="274" y="234"/>
                    <a:pt x="274" y="234"/>
                  </a:cubicBezTo>
                  <a:cubicBezTo>
                    <a:pt x="274" y="235"/>
                    <a:pt x="274" y="235"/>
                    <a:pt x="274" y="235"/>
                  </a:cubicBezTo>
                  <a:cubicBezTo>
                    <a:pt x="275" y="234"/>
                    <a:pt x="275" y="234"/>
                    <a:pt x="275" y="234"/>
                  </a:cubicBezTo>
                  <a:cubicBezTo>
                    <a:pt x="276" y="235"/>
                    <a:pt x="276" y="235"/>
                    <a:pt x="276" y="235"/>
                  </a:cubicBezTo>
                  <a:cubicBezTo>
                    <a:pt x="276" y="236"/>
                    <a:pt x="276" y="236"/>
                    <a:pt x="276" y="236"/>
                  </a:cubicBezTo>
                  <a:cubicBezTo>
                    <a:pt x="275" y="235"/>
                    <a:pt x="275" y="235"/>
                    <a:pt x="275" y="235"/>
                  </a:cubicBezTo>
                  <a:cubicBezTo>
                    <a:pt x="275" y="236"/>
                    <a:pt x="275" y="236"/>
                    <a:pt x="275" y="236"/>
                  </a:cubicBezTo>
                  <a:cubicBezTo>
                    <a:pt x="274" y="236"/>
                    <a:pt x="274" y="236"/>
                    <a:pt x="274" y="236"/>
                  </a:cubicBezTo>
                  <a:cubicBezTo>
                    <a:pt x="275" y="237"/>
                    <a:pt x="275" y="237"/>
                    <a:pt x="275" y="237"/>
                  </a:cubicBezTo>
                  <a:cubicBezTo>
                    <a:pt x="275" y="238"/>
                    <a:pt x="275" y="238"/>
                    <a:pt x="275" y="238"/>
                  </a:cubicBezTo>
                  <a:cubicBezTo>
                    <a:pt x="276" y="237"/>
                    <a:pt x="276" y="237"/>
                    <a:pt x="276" y="237"/>
                  </a:cubicBezTo>
                  <a:cubicBezTo>
                    <a:pt x="276" y="238"/>
                    <a:pt x="276" y="238"/>
                    <a:pt x="276" y="238"/>
                  </a:cubicBezTo>
                  <a:cubicBezTo>
                    <a:pt x="276" y="238"/>
                    <a:pt x="276" y="238"/>
                    <a:pt x="276" y="238"/>
                  </a:cubicBezTo>
                  <a:cubicBezTo>
                    <a:pt x="278" y="239"/>
                    <a:pt x="278" y="239"/>
                    <a:pt x="278" y="239"/>
                  </a:cubicBezTo>
                  <a:cubicBezTo>
                    <a:pt x="278" y="239"/>
                    <a:pt x="278" y="239"/>
                    <a:pt x="278" y="239"/>
                  </a:cubicBezTo>
                  <a:cubicBezTo>
                    <a:pt x="279" y="239"/>
                    <a:pt x="279" y="239"/>
                    <a:pt x="279" y="239"/>
                  </a:cubicBezTo>
                  <a:cubicBezTo>
                    <a:pt x="280" y="239"/>
                    <a:pt x="280" y="239"/>
                    <a:pt x="280" y="239"/>
                  </a:cubicBezTo>
                  <a:cubicBezTo>
                    <a:pt x="281" y="239"/>
                    <a:pt x="281" y="239"/>
                    <a:pt x="281" y="239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82" y="241"/>
                    <a:pt x="282" y="241"/>
                    <a:pt x="282" y="241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3" y="241"/>
                    <a:pt x="283" y="241"/>
                    <a:pt x="283" y="241"/>
                  </a:cubicBezTo>
                  <a:cubicBezTo>
                    <a:pt x="283" y="242"/>
                    <a:pt x="283" y="242"/>
                    <a:pt x="283" y="242"/>
                  </a:cubicBezTo>
                  <a:cubicBezTo>
                    <a:pt x="282" y="242"/>
                    <a:pt x="282" y="242"/>
                    <a:pt x="282" y="242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1" y="246"/>
                    <a:pt x="281" y="246"/>
                    <a:pt x="281" y="246"/>
                  </a:cubicBezTo>
                  <a:cubicBezTo>
                    <a:pt x="281" y="247"/>
                    <a:pt x="281" y="247"/>
                    <a:pt x="281" y="247"/>
                  </a:cubicBezTo>
                  <a:cubicBezTo>
                    <a:pt x="280" y="246"/>
                    <a:pt x="280" y="246"/>
                    <a:pt x="280" y="246"/>
                  </a:cubicBezTo>
                  <a:cubicBezTo>
                    <a:pt x="280" y="246"/>
                    <a:pt x="280" y="246"/>
                    <a:pt x="280" y="246"/>
                  </a:cubicBezTo>
                  <a:cubicBezTo>
                    <a:pt x="280" y="247"/>
                    <a:pt x="280" y="247"/>
                    <a:pt x="280" y="247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80" y="249"/>
                    <a:pt x="280" y="249"/>
                    <a:pt x="280" y="249"/>
                  </a:cubicBezTo>
                  <a:cubicBezTo>
                    <a:pt x="280" y="250"/>
                    <a:pt x="280" y="250"/>
                    <a:pt x="280" y="250"/>
                  </a:cubicBezTo>
                  <a:cubicBezTo>
                    <a:pt x="280" y="252"/>
                    <a:pt x="280" y="252"/>
                    <a:pt x="280" y="252"/>
                  </a:cubicBezTo>
                  <a:cubicBezTo>
                    <a:pt x="279" y="252"/>
                    <a:pt x="279" y="252"/>
                    <a:pt x="279" y="252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9" y="253"/>
                    <a:pt x="279" y="253"/>
                    <a:pt x="279" y="253"/>
                  </a:cubicBezTo>
                  <a:cubicBezTo>
                    <a:pt x="280" y="255"/>
                    <a:pt x="280" y="255"/>
                    <a:pt x="280" y="255"/>
                  </a:cubicBezTo>
                  <a:cubicBezTo>
                    <a:pt x="281" y="255"/>
                    <a:pt x="281" y="255"/>
                    <a:pt x="281" y="255"/>
                  </a:cubicBezTo>
                  <a:cubicBezTo>
                    <a:pt x="280" y="256"/>
                    <a:pt x="280" y="256"/>
                    <a:pt x="280" y="256"/>
                  </a:cubicBezTo>
                  <a:cubicBezTo>
                    <a:pt x="279" y="255"/>
                    <a:pt x="279" y="255"/>
                    <a:pt x="279" y="255"/>
                  </a:cubicBezTo>
                  <a:cubicBezTo>
                    <a:pt x="280" y="256"/>
                    <a:pt x="280" y="256"/>
                    <a:pt x="280" y="256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0" y="256"/>
                    <a:pt x="280" y="256"/>
                    <a:pt x="280" y="256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3" y="258"/>
                    <a:pt x="283" y="258"/>
                    <a:pt x="283" y="258"/>
                  </a:cubicBezTo>
                  <a:cubicBezTo>
                    <a:pt x="282" y="259"/>
                    <a:pt x="282" y="259"/>
                    <a:pt x="282" y="259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1"/>
                    <a:pt x="282" y="261"/>
                    <a:pt x="282" y="261"/>
                  </a:cubicBezTo>
                  <a:cubicBezTo>
                    <a:pt x="281" y="262"/>
                    <a:pt x="281" y="262"/>
                    <a:pt x="281" y="262"/>
                  </a:cubicBezTo>
                  <a:cubicBezTo>
                    <a:pt x="281" y="263"/>
                    <a:pt x="281" y="263"/>
                    <a:pt x="281" y="263"/>
                  </a:cubicBezTo>
                  <a:cubicBezTo>
                    <a:pt x="282" y="263"/>
                    <a:pt x="282" y="263"/>
                    <a:pt x="282" y="263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4" y="259"/>
                    <a:pt x="284" y="259"/>
                    <a:pt x="284" y="259"/>
                  </a:cubicBezTo>
                  <a:cubicBezTo>
                    <a:pt x="284" y="259"/>
                    <a:pt x="284" y="259"/>
                    <a:pt x="284" y="259"/>
                  </a:cubicBezTo>
                  <a:cubicBezTo>
                    <a:pt x="284" y="260"/>
                    <a:pt x="284" y="260"/>
                    <a:pt x="284" y="260"/>
                  </a:cubicBezTo>
                  <a:cubicBezTo>
                    <a:pt x="284" y="262"/>
                    <a:pt x="284" y="262"/>
                    <a:pt x="284" y="262"/>
                  </a:cubicBezTo>
                  <a:cubicBezTo>
                    <a:pt x="284" y="262"/>
                    <a:pt x="284" y="262"/>
                    <a:pt x="284" y="262"/>
                  </a:cubicBezTo>
                  <a:cubicBezTo>
                    <a:pt x="284" y="263"/>
                    <a:pt x="284" y="263"/>
                    <a:pt x="284" y="263"/>
                  </a:cubicBezTo>
                  <a:cubicBezTo>
                    <a:pt x="284" y="264"/>
                    <a:pt x="284" y="264"/>
                    <a:pt x="284" y="264"/>
                  </a:cubicBezTo>
                  <a:cubicBezTo>
                    <a:pt x="285" y="263"/>
                    <a:pt x="285" y="263"/>
                    <a:pt x="285" y="263"/>
                  </a:cubicBezTo>
                  <a:cubicBezTo>
                    <a:pt x="285" y="262"/>
                    <a:pt x="285" y="262"/>
                    <a:pt x="285" y="262"/>
                  </a:cubicBezTo>
                  <a:cubicBezTo>
                    <a:pt x="286" y="261"/>
                    <a:pt x="286" y="261"/>
                    <a:pt x="286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7" y="260"/>
                    <a:pt x="287" y="260"/>
                    <a:pt x="287" y="260"/>
                  </a:cubicBezTo>
                  <a:cubicBezTo>
                    <a:pt x="288" y="260"/>
                    <a:pt x="288" y="260"/>
                    <a:pt x="288" y="260"/>
                  </a:cubicBezTo>
                  <a:cubicBezTo>
                    <a:pt x="288" y="261"/>
                    <a:pt x="288" y="261"/>
                    <a:pt x="288" y="261"/>
                  </a:cubicBezTo>
                  <a:cubicBezTo>
                    <a:pt x="288" y="260"/>
                    <a:pt x="288" y="260"/>
                    <a:pt x="288" y="260"/>
                  </a:cubicBezTo>
                  <a:cubicBezTo>
                    <a:pt x="289" y="260"/>
                    <a:pt x="289" y="260"/>
                    <a:pt x="289" y="260"/>
                  </a:cubicBezTo>
                  <a:cubicBezTo>
                    <a:pt x="289" y="259"/>
                    <a:pt x="289" y="259"/>
                    <a:pt x="289" y="259"/>
                  </a:cubicBezTo>
                  <a:cubicBezTo>
                    <a:pt x="290" y="258"/>
                    <a:pt x="290" y="258"/>
                    <a:pt x="290" y="258"/>
                  </a:cubicBezTo>
                  <a:cubicBezTo>
                    <a:pt x="291" y="257"/>
                    <a:pt x="291" y="257"/>
                    <a:pt x="291" y="257"/>
                  </a:cubicBezTo>
                  <a:cubicBezTo>
                    <a:pt x="292" y="258"/>
                    <a:pt x="292" y="258"/>
                    <a:pt x="292" y="258"/>
                  </a:cubicBezTo>
                  <a:cubicBezTo>
                    <a:pt x="292" y="259"/>
                    <a:pt x="292" y="259"/>
                    <a:pt x="292" y="259"/>
                  </a:cubicBezTo>
                  <a:cubicBezTo>
                    <a:pt x="292" y="260"/>
                    <a:pt x="292" y="260"/>
                    <a:pt x="292" y="260"/>
                  </a:cubicBezTo>
                  <a:cubicBezTo>
                    <a:pt x="292" y="259"/>
                    <a:pt x="292" y="259"/>
                    <a:pt x="292" y="259"/>
                  </a:cubicBezTo>
                  <a:cubicBezTo>
                    <a:pt x="292" y="258"/>
                    <a:pt x="292" y="258"/>
                    <a:pt x="292" y="258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293" y="256"/>
                    <a:pt x="293" y="256"/>
                    <a:pt x="293" y="256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294" y="255"/>
                    <a:pt x="294" y="255"/>
                    <a:pt x="294" y="255"/>
                  </a:cubicBezTo>
                  <a:cubicBezTo>
                    <a:pt x="295" y="254"/>
                    <a:pt x="295" y="254"/>
                    <a:pt x="295" y="254"/>
                  </a:cubicBezTo>
                  <a:cubicBezTo>
                    <a:pt x="295" y="254"/>
                    <a:pt x="295" y="254"/>
                    <a:pt x="295" y="254"/>
                  </a:cubicBezTo>
                  <a:cubicBezTo>
                    <a:pt x="296" y="253"/>
                    <a:pt x="296" y="253"/>
                    <a:pt x="296" y="253"/>
                  </a:cubicBezTo>
                  <a:cubicBezTo>
                    <a:pt x="296" y="253"/>
                    <a:pt x="296" y="253"/>
                    <a:pt x="296" y="253"/>
                  </a:cubicBezTo>
                  <a:cubicBezTo>
                    <a:pt x="297" y="254"/>
                    <a:pt x="297" y="254"/>
                    <a:pt x="297" y="254"/>
                  </a:cubicBezTo>
                  <a:cubicBezTo>
                    <a:pt x="297" y="253"/>
                    <a:pt x="297" y="253"/>
                    <a:pt x="297" y="253"/>
                  </a:cubicBezTo>
                  <a:cubicBezTo>
                    <a:pt x="297" y="253"/>
                    <a:pt x="297" y="253"/>
                    <a:pt x="297" y="253"/>
                  </a:cubicBezTo>
                  <a:cubicBezTo>
                    <a:pt x="296" y="253"/>
                    <a:pt x="296" y="253"/>
                    <a:pt x="296" y="253"/>
                  </a:cubicBezTo>
                  <a:cubicBezTo>
                    <a:pt x="296" y="252"/>
                    <a:pt x="296" y="252"/>
                    <a:pt x="296" y="252"/>
                  </a:cubicBezTo>
                  <a:cubicBezTo>
                    <a:pt x="296" y="251"/>
                    <a:pt x="296" y="251"/>
                    <a:pt x="296" y="251"/>
                  </a:cubicBezTo>
                  <a:cubicBezTo>
                    <a:pt x="297" y="250"/>
                    <a:pt x="297" y="250"/>
                    <a:pt x="297" y="250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297" y="250"/>
                    <a:pt x="297" y="250"/>
                    <a:pt x="297" y="250"/>
                  </a:cubicBezTo>
                  <a:cubicBezTo>
                    <a:pt x="298" y="250"/>
                    <a:pt x="298" y="250"/>
                    <a:pt x="298" y="250"/>
                  </a:cubicBezTo>
                  <a:cubicBezTo>
                    <a:pt x="298" y="249"/>
                    <a:pt x="298" y="249"/>
                    <a:pt x="298" y="249"/>
                  </a:cubicBezTo>
                  <a:cubicBezTo>
                    <a:pt x="299" y="248"/>
                    <a:pt x="299" y="248"/>
                    <a:pt x="299" y="248"/>
                  </a:cubicBezTo>
                  <a:cubicBezTo>
                    <a:pt x="299" y="247"/>
                    <a:pt x="299" y="247"/>
                    <a:pt x="299" y="247"/>
                  </a:cubicBezTo>
                  <a:cubicBezTo>
                    <a:pt x="299" y="247"/>
                    <a:pt x="299" y="247"/>
                    <a:pt x="299" y="247"/>
                  </a:cubicBezTo>
                  <a:cubicBezTo>
                    <a:pt x="300" y="246"/>
                    <a:pt x="300" y="246"/>
                    <a:pt x="300" y="246"/>
                  </a:cubicBezTo>
                  <a:cubicBezTo>
                    <a:pt x="301" y="245"/>
                    <a:pt x="301" y="245"/>
                    <a:pt x="301" y="245"/>
                  </a:cubicBezTo>
                  <a:cubicBezTo>
                    <a:pt x="301" y="246"/>
                    <a:pt x="301" y="246"/>
                    <a:pt x="301" y="246"/>
                  </a:cubicBezTo>
                  <a:cubicBezTo>
                    <a:pt x="300" y="246"/>
                    <a:pt x="300" y="246"/>
                    <a:pt x="300" y="246"/>
                  </a:cubicBezTo>
                  <a:cubicBezTo>
                    <a:pt x="301" y="246"/>
                    <a:pt x="301" y="246"/>
                    <a:pt x="301" y="246"/>
                  </a:cubicBezTo>
                  <a:cubicBezTo>
                    <a:pt x="302" y="246"/>
                    <a:pt x="302" y="246"/>
                    <a:pt x="302" y="246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1" y="250"/>
                    <a:pt x="301" y="250"/>
                    <a:pt x="301" y="250"/>
                  </a:cubicBezTo>
                  <a:cubicBezTo>
                    <a:pt x="301" y="250"/>
                    <a:pt x="301" y="250"/>
                    <a:pt x="301" y="250"/>
                  </a:cubicBezTo>
                  <a:cubicBezTo>
                    <a:pt x="302" y="250"/>
                    <a:pt x="302" y="250"/>
                    <a:pt x="302" y="250"/>
                  </a:cubicBezTo>
                  <a:cubicBezTo>
                    <a:pt x="302" y="251"/>
                    <a:pt x="302" y="251"/>
                    <a:pt x="302" y="251"/>
                  </a:cubicBezTo>
                  <a:cubicBezTo>
                    <a:pt x="301" y="251"/>
                    <a:pt x="301" y="251"/>
                    <a:pt x="301" y="251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2" y="253"/>
                    <a:pt x="302" y="253"/>
                    <a:pt x="302" y="25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1" y="254"/>
                    <a:pt x="301" y="254"/>
                    <a:pt x="301" y="254"/>
                  </a:cubicBezTo>
                  <a:cubicBezTo>
                    <a:pt x="301" y="254"/>
                    <a:pt x="301" y="254"/>
                    <a:pt x="301" y="254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303" y="255"/>
                    <a:pt x="303" y="255"/>
                    <a:pt x="303" y="255"/>
                  </a:cubicBezTo>
                  <a:cubicBezTo>
                    <a:pt x="303" y="255"/>
                    <a:pt x="303" y="255"/>
                    <a:pt x="303" y="255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3" y="257"/>
                    <a:pt x="303" y="257"/>
                    <a:pt x="303" y="257"/>
                  </a:cubicBezTo>
                  <a:cubicBezTo>
                    <a:pt x="302" y="257"/>
                    <a:pt x="302" y="257"/>
                    <a:pt x="302" y="257"/>
                  </a:cubicBezTo>
                  <a:cubicBezTo>
                    <a:pt x="301" y="257"/>
                    <a:pt x="301" y="257"/>
                    <a:pt x="301" y="257"/>
                  </a:cubicBezTo>
                  <a:cubicBezTo>
                    <a:pt x="300" y="257"/>
                    <a:pt x="300" y="257"/>
                    <a:pt x="300" y="257"/>
                  </a:cubicBezTo>
                  <a:cubicBezTo>
                    <a:pt x="301" y="258"/>
                    <a:pt x="301" y="258"/>
                    <a:pt x="301" y="258"/>
                  </a:cubicBezTo>
                  <a:cubicBezTo>
                    <a:pt x="303" y="257"/>
                    <a:pt x="303" y="257"/>
                    <a:pt x="303" y="257"/>
                  </a:cubicBezTo>
                  <a:cubicBezTo>
                    <a:pt x="304" y="257"/>
                    <a:pt x="304" y="257"/>
                    <a:pt x="304" y="257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3" y="259"/>
                    <a:pt x="303" y="259"/>
                    <a:pt x="303" y="259"/>
                  </a:cubicBezTo>
                  <a:cubicBezTo>
                    <a:pt x="303" y="259"/>
                    <a:pt x="303" y="259"/>
                    <a:pt x="303" y="259"/>
                  </a:cubicBezTo>
                  <a:cubicBezTo>
                    <a:pt x="304" y="259"/>
                    <a:pt x="304" y="259"/>
                    <a:pt x="304" y="259"/>
                  </a:cubicBezTo>
                  <a:cubicBezTo>
                    <a:pt x="304" y="260"/>
                    <a:pt x="304" y="260"/>
                    <a:pt x="304" y="260"/>
                  </a:cubicBezTo>
                  <a:cubicBezTo>
                    <a:pt x="303" y="261"/>
                    <a:pt x="303" y="261"/>
                    <a:pt x="303" y="261"/>
                  </a:cubicBezTo>
                  <a:cubicBezTo>
                    <a:pt x="302" y="261"/>
                    <a:pt x="302" y="261"/>
                    <a:pt x="302" y="261"/>
                  </a:cubicBezTo>
                  <a:cubicBezTo>
                    <a:pt x="301" y="260"/>
                    <a:pt x="301" y="260"/>
                    <a:pt x="301" y="260"/>
                  </a:cubicBezTo>
                  <a:cubicBezTo>
                    <a:pt x="301" y="261"/>
                    <a:pt x="301" y="261"/>
                    <a:pt x="301" y="261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2" y="262"/>
                    <a:pt x="302" y="262"/>
                    <a:pt x="302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2"/>
                    <a:pt x="305" y="262"/>
                    <a:pt x="305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3"/>
                    <a:pt x="304" y="263"/>
                    <a:pt x="304" y="263"/>
                  </a:cubicBezTo>
                  <a:cubicBezTo>
                    <a:pt x="304" y="263"/>
                    <a:pt x="304" y="263"/>
                    <a:pt x="304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3" y="264"/>
                    <a:pt x="303" y="264"/>
                    <a:pt x="303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5" y="264"/>
                    <a:pt x="305" y="264"/>
                    <a:pt x="305" y="264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3" y="266"/>
                    <a:pt x="303" y="266"/>
                    <a:pt x="303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5" y="266"/>
                    <a:pt x="305" y="266"/>
                    <a:pt x="305" y="266"/>
                  </a:cubicBezTo>
                  <a:cubicBezTo>
                    <a:pt x="305" y="266"/>
                    <a:pt x="305" y="266"/>
                    <a:pt x="305" y="266"/>
                  </a:cubicBezTo>
                  <a:cubicBezTo>
                    <a:pt x="306" y="266"/>
                    <a:pt x="306" y="266"/>
                    <a:pt x="306" y="266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6" y="269"/>
                    <a:pt x="306" y="269"/>
                    <a:pt x="306" y="269"/>
                  </a:cubicBezTo>
                  <a:cubicBezTo>
                    <a:pt x="305" y="268"/>
                    <a:pt x="305" y="268"/>
                    <a:pt x="305" y="268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5" y="269"/>
                    <a:pt x="305" y="269"/>
                    <a:pt x="305" y="269"/>
                  </a:cubicBezTo>
                  <a:cubicBezTo>
                    <a:pt x="305" y="269"/>
                    <a:pt x="305" y="269"/>
                    <a:pt x="305" y="269"/>
                  </a:cubicBezTo>
                  <a:cubicBezTo>
                    <a:pt x="306" y="270"/>
                    <a:pt x="306" y="270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71"/>
                    <a:pt x="306" y="271"/>
                    <a:pt x="306" y="271"/>
                  </a:cubicBezTo>
                  <a:cubicBezTo>
                    <a:pt x="306" y="271"/>
                    <a:pt x="306" y="271"/>
                    <a:pt x="306" y="271"/>
                  </a:cubicBezTo>
                  <a:cubicBezTo>
                    <a:pt x="307" y="271"/>
                    <a:pt x="307" y="271"/>
                    <a:pt x="307" y="271"/>
                  </a:cubicBezTo>
                  <a:cubicBezTo>
                    <a:pt x="307" y="271"/>
                    <a:pt x="307" y="271"/>
                    <a:pt x="307" y="271"/>
                  </a:cubicBezTo>
                  <a:cubicBezTo>
                    <a:pt x="308" y="272"/>
                    <a:pt x="308" y="272"/>
                    <a:pt x="308" y="272"/>
                  </a:cubicBezTo>
                  <a:cubicBezTo>
                    <a:pt x="308" y="273"/>
                    <a:pt x="308" y="273"/>
                    <a:pt x="308" y="273"/>
                  </a:cubicBezTo>
                  <a:cubicBezTo>
                    <a:pt x="307" y="273"/>
                    <a:pt x="307" y="273"/>
                    <a:pt x="307" y="273"/>
                  </a:cubicBezTo>
                  <a:cubicBezTo>
                    <a:pt x="306" y="274"/>
                    <a:pt x="306" y="274"/>
                    <a:pt x="306" y="274"/>
                  </a:cubicBezTo>
                  <a:cubicBezTo>
                    <a:pt x="305" y="274"/>
                    <a:pt x="305" y="274"/>
                    <a:pt x="305" y="274"/>
                  </a:cubicBezTo>
                  <a:cubicBezTo>
                    <a:pt x="305" y="274"/>
                    <a:pt x="305" y="274"/>
                    <a:pt x="305" y="274"/>
                  </a:cubicBezTo>
                  <a:cubicBezTo>
                    <a:pt x="306" y="274"/>
                    <a:pt x="306" y="274"/>
                    <a:pt x="306" y="274"/>
                  </a:cubicBezTo>
                  <a:cubicBezTo>
                    <a:pt x="306" y="275"/>
                    <a:pt x="306" y="275"/>
                    <a:pt x="306" y="275"/>
                  </a:cubicBezTo>
                  <a:cubicBezTo>
                    <a:pt x="305" y="275"/>
                    <a:pt x="305" y="275"/>
                    <a:pt x="305" y="275"/>
                  </a:cubicBezTo>
                  <a:cubicBezTo>
                    <a:pt x="304" y="274"/>
                    <a:pt x="304" y="274"/>
                    <a:pt x="304" y="274"/>
                  </a:cubicBezTo>
                  <a:cubicBezTo>
                    <a:pt x="303" y="274"/>
                    <a:pt x="303" y="274"/>
                    <a:pt x="303" y="274"/>
                  </a:cubicBezTo>
                  <a:cubicBezTo>
                    <a:pt x="304" y="275"/>
                    <a:pt x="304" y="275"/>
                    <a:pt x="304" y="275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305" y="277"/>
                    <a:pt x="305" y="277"/>
                    <a:pt x="305" y="277"/>
                  </a:cubicBezTo>
                  <a:cubicBezTo>
                    <a:pt x="305" y="277"/>
                    <a:pt x="305" y="277"/>
                    <a:pt x="305" y="277"/>
                  </a:cubicBezTo>
                  <a:cubicBezTo>
                    <a:pt x="305" y="278"/>
                    <a:pt x="305" y="278"/>
                    <a:pt x="305" y="278"/>
                  </a:cubicBezTo>
                  <a:cubicBezTo>
                    <a:pt x="304" y="278"/>
                    <a:pt x="304" y="278"/>
                    <a:pt x="304" y="278"/>
                  </a:cubicBezTo>
                  <a:cubicBezTo>
                    <a:pt x="304" y="278"/>
                    <a:pt x="304" y="278"/>
                    <a:pt x="304" y="278"/>
                  </a:cubicBezTo>
                  <a:cubicBezTo>
                    <a:pt x="302" y="278"/>
                    <a:pt x="302" y="278"/>
                    <a:pt x="302" y="278"/>
                  </a:cubicBezTo>
                  <a:cubicBezTo>
                    <a:pt x="304" y="279"/>
                    <a:pt x="304" y="279"/>
                    <a:pt x="304" y="279"/>
                  </a:cubicBezTo>
                  <a:cubicBezTo>
                    <a:pt x="305" y="279"/>
                    <a:pt x="305" y="279"/>
                    <a:pt x="305" y="279"/>
                  </a:cubicBezTo>
                  <a:cubicBezTo>
                    <a:pt x="305" y="278"/>
                    <a:pt x="305" y="278"/>
                    <a:pt x="305" y="278"/>
                  </a:cubicBezTo>
                  <a:cubicBezTo>
                    <a:pt x="306" y="278"/>
                    <a:pt x="306" y="278"/>
                    <a:pt x="306" y="278"/>
                  </a:cubicBezTo>
                  <a:cubicBezTo>
                    <a:pt x="306" y="278"/>
                    <a:pt x="306" y="278"/>
                    <a:pt x="306" y="278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07" y="279"/>
                    <a:pt x="307" y="279"/>
                    <a:pt x="307" y="279"/>
                  </a:cubicBezTo>
                  <a:cubicBezTo>
                    <a:pt x="306" y="280"/>
                    <a:pt x="306" y="280"/>
                    <a:pt x="306" y="280"/>
                  </a:cubicBezTo>
                  <a:cubicBezTo>
                    <a:pt x="307" y="280"/>
                    <a:pt x="307" y="280"/>
                    <a:pt x="307" y="280"/>
                  </a:cubicBezTo>
                  <a:cubicBezTo>
                    <a:pt x="307" y="280"/>
                    <a:pt x="307" y="280"/>
                    <a:pt x="307" y="280"/>
                  </a:cubicBezTo>
                  <a:cubicBezTo>
                    <a:pt x="307" y="281"/>
                    <a:pt x="307" y="281"/>
                    <a:pt x="307" y="281"/>
                  </a:cubicBezTo>
                  <a:cubicBezTo>
                    <a:pt x="307" y="281"/>
                    <a:pt x="307" y="281"/>
                    <a:pt x="307" y="281"/>
                  </a:cubicBezTo>
                  <a:cubicBezTo>
                    <a:pt x="308" y="280"/>
                    <a:pt x="308" y="280"/>
                    <a:pt x="308" y="280"/>
                  </a:cubicBezTo>
                  <a:cubicBezTo>
                    <a:pt x="308" y="281"/>
                    <a:pt x="308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09" y="282"/>
                    <a:pt x="309" y="282"/>
                    <a:pt x="309" y="282"/>
                  </a:cubicBezTo>
                  <a:cubicBezTo>
                    <a:pt x="308" y="282"/>
                    <a:pt x="308" y="282"/>
                    <a:pt x="308" y="282"/>
                  </a:cubicBezTo>
                  <a:cubicBezTo>
                    <a:pt x="308" y="283"/>
                    <a:pt x="308" y="283"/>
                    <a:pt x="308" y="283"/>
                  </a:cubicBezTo>
                  <a:cubicBezTo>
                    <a:pt x="309" y="283"/>
                    <a:pt x="309" y="283"/>
                    <a:pt x="309" y="283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10" y="282"/>
                    <a:pt x="310" y="282"/>
                    <a:pt x="310" y="282"/>
                  </a:cubicBezTo>
                  <a:cubicBezTo>
                    <a:pt x="310" y="282"/>
                    <a:pt x="310" y="282"/>
                    <a:pt x="310" y="282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7" y="286"/>
                    <a:pt x="307" y="286"/>
                    <a:pt x="307" y="286"/>
                  </a:cubicBezTo>
                  <a:cubicBezTo>
                    <a:pt x="306" y="286"/>
                    <a:pt x="306" y="286"/>
                    <a:pt x="306" y="286"/>
                  </a:cubicBezTo>
                  <a:cubicBezTo>
                    <a:pt x="307" y="286"/>
                    <a:pt x="307" y="286"/>
                    <a:pt x="307" y="286"/>
                  </a:cubicBezTo>
                  <a:cubicBezTo>
                    <a:pt x="308" y="286"/>
                    <a:pt x="308" y="286"/>
                    <a:pt x="308" y="286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09" y="285"/>
                    <a:pt x="309" y="285"/>
                    <a:pt x="309" y="285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11" y="285"/>
                    <a:pt x="311" y="285"/>
                    <a:pt x="311" y="285"/>
                  </a:cubicBezTo>
                  <a:cubicBezTo>
                    <a:pt x="312" y="284"/>
                    <a:pt x="312" y="284"/>
                    <a:pt x="312" y="284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1" y="285"/>
                    <a:pt x="311" y="285"/>
                    <a:pt x="311" y="285"/>
                  </a:cubicBezTo>
                  <a:cubicBezTo>
                    <a:pt x="311" y="286"/>
                    <a:pt x="311" y="286"/>
                    <a:pt x="311" y="286"/>
                  </a:cubicBezTo>
                  <a:cubicBezTo>
                    <a:pt x="311" y="286"/>
                    <a:pt x="311" y="286"/>
                    <a:pt x="311" y="286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6"/>
                    <a:pt x="313" y="286"/>
                    <a:pt x="313" y="286"/>
                  </a:cubicBezTo>
                  <a:cubicBezTo>
                    <a:pt x="312" y="287"/>
                    <a:pt x="312" y="287"/>
                    <a:pt x="312" y="287"/>
                  </a:cubicBezTo>
                  <a:cubicBezTo>
                    <a:pt x="311" y="287"/>
                    <a:pt x="311" y="287"/>
                    <a:pt x="311" y="287"/>
                  </a:cubicBezTo>
                  <a:cubicBezTo>
                    <a:pt x="312" y="287"/>
                    <a:pt x="312" y="287"/>
                    <a:pt x="312" y="287"/>
                  </a:cubicBezTo>
                  <a:cubicBezTo>
                    <a:pt x="312" y="287"/>
                    <a:pt x="312" y="287"/>
                    <a:pt x="312" y="287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5" y="285"/>
                    <a:pt x="315" y="285"/>
                    <a:pt x="315" y="285"/>
                  </a:cubicBezTo>
                  <a:cubicBezTo>
                    <a:pt x="315" y="286"/>
                    <a:pt x="315" y="286"/>
                    <a:pt x="315" y="286"/>
                  </a:cubicBezTo>
                  <a:cubicBezTo>
                    <a:pt x="315" y="287"/>
                    <a:pt x="315" y="287"/>
                    <a:pt x="315" y="287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4" y="288"/>
                    <a:pt x="314" y="288"/>
                    <a:pt x="314" y="288"/>
                  </a:cubicBezTo>
                  <a:cubicBezTo>
                    <a:pt x="315" y="288"/>
                    <a:pt x="315" y="288"/>
                    <a:pt x="315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8" y="287"/>
                    <a:pt x="318" y="287"/>
                    <a:pt x="318" y="287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8" y="289"/>
                    <a:pt x="318" y="289"/>
                    <a:pt x="318" y="289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1" y="290"/>
                    <a:pt x="321" y="290"/>
                    <a:pt x="321" y="290"/>
                  </a:cubicBezTo>
                  <a:cubicBezTo>
                    <a:pt x="319" y="290"/>
                    <a:pt x="319" y="290"/>
                    <a:pt x="319" y="290"/>
                  </a:cubicBezTo>
                  <a:cubicBezTo>
                    <a:pt x="319" y="291"/>
                    <a:pt x="319" y="291"/>
                    <a:pt x="319" y="291"/>
                  </a:cubicBezTo>
                  <a:cubicBezTo>
                    <a:pt x="317" y="291"/>
                    <a:pt x="317" y="291"/>
                    <a:pt x="317" y="291"/>
                  </a:cubicBezTo>
                  <a:cubicBezTo>
                    <a:pt x="317" y="291"/>
                    <a:pt x="317" y="291"/>
                    <a:pt x="317" y="291"/>
                  </a:cubicBezTo>
                  <a:cubicBezTo>
                    <a:pt x="316" y="291"/>
                    <a:pt x="316" y="291"/>
                    <a:pt x="316" y="291"/>
                  </a:cubicBezTo>
                  <a:cubicBezTo>
                    <a:pt x="315" y="292"/>
                    <a:pt x="315" y="292"/>
                    <a:pt x="315" y="292"/>
                  </a:cubicBezTo>
                  <a:cubicBezTo>
                    <a:pt x="313" y="292"/>
                    <a:pt x="313" y="292"/>
                    <a:pt x="313" y="292"/>
                  </a:cubicBezTo>
                  <a:cubicBezTo>
                    <a:pt x="311" y="292"/>
                    <a:pt x="311" y="292"/>
                    <a:pt x="311" y="292"/>
                  </a:cubicBezTo>
                  <a:cubicBezTo>
                    <a:pt x="311" y="293"/>
                    <a:pt x="311" y="293"/>
                    <a:pt x="311" y="293"/>
                  </a:cubicBezTo>
                  <a:cubicBezTo>
                    <a:pt x="312" y="293"/>
                    <a:pt x="312" y="293"/>
                    <a:pt x="312" y="293"/>
                  </a:cubicBezTo>
                  <a:cubicBezTo>
                    <a:pt x="314" y="292"/>
                    <a:pt x="314" y="292"/>
                    <a:pt x="314" y="292"/>
                  </a:cubicBezTo>
                  <a:cubicBezTo>
                    <a:pt x="315" y="292"/>
                    <a:pt x="315" y="292"/>
                    <a:pt x="315" y="292"/>
                  </a:cubicBezTo>
                  <a:cubicBezTo>
                    <a:pt x="315" y="293"/>
                    <a:pt x="315" y="293"/>
                    <a:pt x="315" y="293"/>
                  </a:cubicBezTo>
                  <a:cubicBezTo>
                    <a:pt x="313" y="293"/>
                    <a:pt x="313" y="293"/>
                    <a:pt x="313" y="293"/>
                  </a:cubicBezTo>
                  <a:cubicBezTo>
                    <a:pt x="312" y="293"/>
                    <a:pt x="312" y="293"/>
                    <a:pt x="312" y="293"/>
                  </a:cubicBezTo>
                  <a:cubicBezTo>
                    <a:pt x="310" y="294"/>
                    <a:pt x="310" y="294"/>
                    <a:pt x="310" y="294"/>
                  </a:cubicBezTo>
                  <a:cubicBezTo>
                    <a:pt x="309" y="295"/>
                    <a:pt x="309" y="295"/>
                    <a:pt x="309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6"/>
                    <a:pt x="308" y="296"/>
                    <a:pt x="308" y="296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5" y="293"/>
                    <a:pt x="305" y="293"/>
                    <a:pt x="305" y="293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8" y="297"/>
                    <a:pt x="308" y="297"/>
                    <a:pt x="308" y="297"/>
                  </a:cubicBezTo>
                  <a:cubicBezTo>
                    <a:pt x="308" y="297"/>
                    <a:pt x="308" y="297"/>
                    <a:pt x="308" y="297"/>
                  </a:cubicBezTo>
                  <a:cubicBezTo>
                    <a:pt x="307" y="297"/>
                    <a:pt x="307" y="297"/>
                    <a:pt x="307" y="297"/>
                  </a:cubicBezTo>
                  <a:cubicBezTo>
                    <a:pt x="306" y="298"/>
                    <a:pt x="306" y="298"/>
                    <a:pt x="306" y="298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7" y="298"/>
                    <a:pt x="307" y="298"/>
                    <a:pt x="307" y="298"/>
                  </a:cubicBezTo>
                  <a:cubicBezTo>
                    <a:pt x="308" y="298"/>
                    <a:pt x="308" y="298"/>
                    <a:pt x="308" y="298"/>
                  </a:cubicBezTo>
                  <a:cubicBezTo>
                    <a:pt x="308" y="298"/>
                    <a:pt x="308" y="298"/>
                    <a:pt x="308" y="298"/>
                  </a:cubicBezTo>
                  <a:cubicBezTo>
                    <a:pt x="309" y="296"/>
                    <a:pt x="309" y="296"/>
                    <a:pt x="309" y="296"/>
                  </a:cubicBezTo>
                  <a:cubicBezTo>
                    <a:pt x="310" y="296"/>
                    <a:pt x="310" y="296"/>
                    <a:pt x="310" y="296"/>
                  </a:cubicBezTo>
                  <a:cubicBezTo>
                    <a:pt x="311" y="296"/>
                    <a:pt x="311" y="296"/>
                    <a:pt x="311" y="296"/>
                  </a:cubicBezTo>
                  <a:cubicBezTo>
                    <a:pt x="312" y="296"/>
                    <a:pt x="312" y="296"/>
                    <a:pt x="312" y="296"/>
                  </a:cubicBezTo>
                  <a:cubicBezTo>
                    <a:pt x="312" y="295"/>
                    <a:pt x="312" y="295"/>
                    <a:pt x="312" y="295"/>
                  </a:cubicBezTo>
                  <a:cubicBezTo>
                    <a:pt x="313" y="294"/>
                    <a:pt x="313" y="294"/>
                    <a:pt x="313" y="294"/>
                  </a:cubicBezTo>
                  <a:cubicBezTo>
                    <a:pt x="314" y="294"/>
                    <a:pt x="314" y="294"/>
                    <a:pt x="314" y="294"/>
                  </a:cubicBezTo>
                  <a:cubicBezTo>
                    <a:pt x="316" y="293"/>
                    <a:pt x="316" y="293"/>
                    <a:pt x="31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6" y="293"/>
                    <a:pt x="316" y="293"/>
                    <a:pt x="316" y="293"/>
                  </a:cubicBezTo>
                  <a:cubicBezTo>
                    <a:pt x="316" y="293"/>
                    <a:pt x="316" y="293"/>
                    <a:pt x="316" y="293"/>
                  </a:cubicBezTo>
                  <a:cubicBezTo>
                    <a:pt x="317" y="292"/>
                    <a:pt x="317" y="292"/>
                    <a:pt x="317" y="292"/>
                  </a:cubicBezTo>
                  <a:cubicBezTo>
                    <a:pt x="318" y="292"/>
                    <a:pt x="318" y="292"/>
                    <a:pt x="318" y="292"/>
                  </a:cubicBezTo>
                  <a:cubicBezTo>
                    <a:pt x="320" y="292"/>
                    <a:pt x="320" y="292"/>
                    <a:pt x="320" y="292"/>
                  </a:cubicBezTo>
                  <a:cubicBezTo>
                    <a:pt x="321" y="294"/>
                    <a:pt x="321" y="294"/>
                    <a:pt x="321" y="294"/>
                  </a:cubicBezTo>
                  <a:cubicBezTo>
                    <a:pt x="321" y="295"/>
                    <a:pt x="321" y="295"/>
                    <a:pt x="321" y="295"/>
                  </a:cubicBezTo>
                  <a:cubicBezTo>
                    <a:pt x="320" y="296"/>
                    <a:pt x="320" y="296"/>
                    <a:pt x="320" y="296"/>
                  </a:cubicBezTo>
                  <a:cubicBezTo>
                    <a:pt x="319" y="296"/>
                    <a:pt x="319" y="296"/>
                    <a:pt x="319" y="296"/>
                  </a:cubicBezTo>
                  <a:cubicBezTo>
                    <a:pt x="318" y="296"/>
                    <a:pt x="318" y="296"/>
                    <a:pt x="318" y="296"/>
                  </a:cubicBezTo>
                  <a:cubicBezTo>
                    <a:pt x="320" y="296"/>
                    <a:pt x="320" y="296"/>
                    <a:pt x="320" y="296"/>
                  </a:cubicBezTo>
                  <a:cubicBezTo>
                    <a:pt x="320" y="297"/>
                    <a:pt x="320" y="297"/>
                    <a:pt x="320" y="297"/>
                  </a:cubicBezTo>
                  <a:cubicBezTo>
                    <a:pt x="320" y="297"/>
                    <a:pt x="320" y="297"/>
                    <a:pt x="320" y="297"/>
                  </a:cubicBezTo>
                  <a:cubicBezTo>
                    <a:pt x="321" y="296"/>
                    <a:pt x="321" y="296"/>
                    <a:pt x="321" y="296"/>
                  </a:cubicBezTo>
                  <a:cubicBezTo>
                    <a:pt x="322" y="295"/>
                    <a:pt x="322" y="295"/>
                    <a:pt x="322" y="295"/>
                  </a:cubicBezTo>
                  <a:cubicBezTo>
                    <a:pt x="323" y="295"/>
                    <a:pt x="323" y="295"/>
                    <a:pt x="323" y="295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5" y="297"/>
                    <a:pt x="325" y="297"/>
                    <a:pt x="325" y="297"/>
                  </a:cubicBezTo>
                  <a:cubicBezTo>
                    <a:pt x="325" y="297"/>
                    <a:pt x="325" y="297"/>
                    <a:pt x="325" y="297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26" y="299"/>
                    <a:pt x="326" y="299"/>
                    <a:pt x="326" y="299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4" y="299"/>
                    <a:pt x="324" y="299"/>
                    <a:pt x="324" y="299"/>
                  </a:cubicBezTo>
                  <a:cubicBezTo>
                    <a:pt x="323" y="300"/>
                    <a:pt x="323" y="300"/>
                    <a:pt x="323" y="300"/>
                  </a:cubicBezTo>
                  <a:cubicBezTo>
                    <a:pt x="325" y="301"/>
                    <a:pt x="325" y="301"/>
                    <a:pt x="325" y="301"/>
                  </a:cubicBezTo>
                  <a:cubicBezTo>
                    <a:pt x="324" y="301"/>
                    <a:pt x="324" y="301"/>
                    <a:pt x="324" y="301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3" y="303"/>
                    <a:pt x="323" y="303"/>
                    <a:pt x="323" y="303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2" y="303"/>
                    <a:pt x="322" y="303"/>
                    <a:pt x="322" y="303"/>
                  </a:cubicBezTo>
                  <a:cubicBezTo>
                    <a:pt x="323" y="303"/>
                    <a:pt x="323" y="303"/>
                    <a:pt x="323" y="303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5" y="304"/>
                    <a:pt x="325" y="304"/>
                    <a:pt x="325" y="304"/>
                  </a:cubicBezTo>
                  <a:cubicBezTo>
                    <a:pt x="324" y="304"/>
                    <a:pt x="324" y="304"/>
                    <a:pt x="324" y="304"/>
                  </a:cubicBezTo>
                  <a:cubicBezTo>
                    <a:pt x="323" y="304"/>
                    <a:pt x="323" y="304"/>
                    <a:pt x="323" y="304"/>
                  </a:cubicBezTo>
                  <a:cubicBezTo>
                    <a:pt x="323" y="304"/>
                    <a:pt x="323" y="304"/>
                    <a:pt x="323" y="304"/>
                  </a:cubicBezTo>
                  <a:cubicBezTo>
                    <a:pt x="324" y="305"/>
                    <a:pt x="324" y="305"/>
                    <a:pt x="324" y="305"/>
                  </a:cubicBezTo>
                  <a:cubicBezTo>
                    <a:pt x="324" y="304"/>
                    <a:pt x="324" y="304"/>
                    <a:pt x="324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4" y="305"/>
                    <a:pt x="324" y="305"/>
                    <a:pt x="324" y="305"/>
                  </a:cubicBezTo>
                  <a:cubicBezTo>
                    <a:pt x="324" y="306"/>
                    <a:pt x="324" y="306"/>
                    <a:pt x="324" y="306"/>
                  </a:cubicBezTo>
                  <a:cubicBezTo>
                    <a:pt x="324" y="306"/>
                    <a:pt x="324" y="306"/>
                    <a:pt x="324" y="306"/>
                  </a:cubicBezTo>
                  <a:cubicBezTo>
                    <a:pt x="323" y="307"/>
                    <a:pt x="323" y="307"/>
                    <a:pt x="323" y="307"/>
                  </a:cubicBezTo>
                  <a:cubicBezTo>
                    <a:pt x="322" y="308"/>
                    <a:pt x="322" y="308"/>
                    <a:pt x="322" y="308"/>
                  </a:cubicBezTo>
                  <a:cubicBezTo>
                    <a:pt x="321" y="308"/>
                    <a:pt x="321" y="308"/>
                    <a:pt x="321" y="308"/>
                  </a:cubicBezTo>
                  <a:cubicBezTo>
                    <a:pt x="320" y="309"/>
                    <a:pt x="320" y="309"/>
                    <a:pt x="320" y="309"/>
                  </a:cubicBezTo>
                  <a:cubicBezTo>
                    <a:pt x="320" y="309"/>
                    <a:pt x="320" y="309"/>
                    <a:pt x="320" y="309"/>
                  </a:cubicBezTo>
                  <a:cubicBezTo>
                    <a:pt x="319" y="309"/>
                    <a:pt x="319" y="309"/>
                    <a:pt x="319" y="309"/>
                  </a:cubicBezTo>
                  <a:cubicBezTo>
                    <a:pt x="319" y="310"/>
                    <a:pt x="319" y="310"/>
                    <a:pt x="319" y="310"/>
                  </a:cubicBezTo>
                  <a:cubicBezTo>
                    <a:pt x="318" y="310"/>
                    <a:pt x="318" y="310"/>
                    <a:pt x="318" y="310"/>
                  </a:cubicBezTo>
                  <a:cubicBezTo>
                    <a:pt x="318" y="310"/>
                    <a:pt x="318" y="310"/>
                    <a:pt x="318" y="310"/>
                  </a:cubicBezTo>
                  <a:cubicBezTo>
                    <a:pt x="317" y="310"/>
                    <a:pt x="317" y="310"/>
                    <a:pt x="317" y="310"/>
                  </a:cubicBezTo>
                  <a:cubicBezTo>
                    <a:pt x="316" y="310"/>
                    <a:pt x="316" y="310"/>
                    <a:pt x="316" y="310"/>
                  </a:cubicBezTo>
                  <a:cubicBezTo>
                    <a:pt x="316" y="310"/>
                    <a:pt x="316" y="310"/>
                    <a:pt x="316" y="310"/>
                  </a:cubicBezTo>
                  <a:cubicBezTo>
                    <a:pt x="316" y="310"/>
                    <a:pt x="316" y="310"/>
                    <a:pt x="316" y="310"/>
                  </a:cubicBezTo>
                  <a:cubicBezTo>
                    <a:pt x="315" y="310"/>
                    <a:pt x="315" y="310"/>
                    <a:pt x="315" y="310"/>
                  </a:cubicBezTo>
                  <a:cubicBezTo>
                    <a:pt x="314" y="310"/>
                    <a:pt x="314" y="310"/>
                    <a:pt x="314" y="310"/>
                  </a:cubicBezTo>
                  <a:cubicBezTo>
                    <a:pt x="313" y="309"/>
                    <a:pt x="313" y="309"/>
                    <a:pt x="313" y="309"/>
                  </a:cubicBezTo>
                  <a:cubicBezTo>
                    <a:pt x="313" y="310"/>
                    <a:pt x="313" y="310"/>
                    <a:pt x="313" y="310"/>
                  </a:cubicBezTo>
                  <a:cubicBezTo>
                    <a:pt x="313" y="310"/>
                    <a:pt x="313" y="310"/>
                    <a:pt x="313" y="310"/>
                  </a:cubicBezTo>
                  <a:cubicBezTo>
                    <a:pt x="312" y="310"/>
                    <a:pt x="312" y="310"/>
                    <a:pt x="312" y="310"/>
                  </a:cubicBezTo>
                  <a:cubicBezTo>
                    <a:pt x="311" y="310"/>
                    <a:pt x="311" y="310"/>
                    <a:pt x="311" y="310"/>
                  </a:cubicBezTo>
                  <a:cubicBezTo>
                    <a:pt x="311" y="311"/>
                    <a:pt x="311" y="311"/>
                    <a:pt x="311" y="311"/>
                  </a:cubicBezTo>
                  <a:cubicBezTo>
                    <a:pt x="311" y="311"/>
                    <a:pt x="311" y="311"/>
                    <a:pt x="311" y="311"/>
                  </a:cubicBezTo>
                  <a:cubicBezTo>
                    <a:pt x="311" y="311"/>
                    <a:pt x="311" y="311"/>
                    <a:pt x="311" y="311"/>
                  </a:cubicBezTo>
                  <a:cubicBezTo>
                    <a:pt x="311" y="312"/>
                    <a:pt x="311" y="312"/>
                    <a:pt x="311" y="312"/>
                  </a:cubicBezTo>
                  <a:cubicBezTo>
                    <a:pt x="310" y="312"/>
                    <a:pt x="310" y="312"/>
                    <a:pt x="310" y="312"/>
                  </a:cubicBezTo>
                  <a:cubicBezTo>
                    <a:pt x="310" y="313"/>
                    <a:pt x="310" y="313"/>
                    <a:pt x="310" y="313"/>
                  </a:cubicBezTo>
                  <a:cubicBezTo>
                    <a:pt x="309" y="314"/>
                    <a:pt x="309" y="314"/>
                    <a:pt x="309" y="314"/>
                  </a:cubicBezTo>
                  <a:cubicBezTo>
                    <a:pt x="309" y="314"/>
                    <a:pt x="309" y="314"/>
                    <a:pt x="309" y="314"/>
                  </a:cubicBezTo>
                  <a:cubicBezTo>
                    <a:pt x="308" y="314"/>
                    <a:pt x="308" y="314"/>
                    <a:pt x="308" y="314"/>
                  </a:cubicBezTo>
                  <a:cubicBezTo>
                    <a:pt x="308" y="315"/>
                    <a:pt x="308" y="315"/>
                    <a:pt x="308" y="315"/>
                  </a:cubicBezTo>
                  <a:cubicBezTo>
                    <a:pt x="307" y="316"/>
                    <a:pt x="307" y="316"/>
                    <a:pt x="307" y="316"/>
                  </a:cubicBezTo>
                  <a:cubicBezTo>
                    <a:pt x="307" y="315"/>
                    <a:pt x="307" y="315"/>
                    <a:pt x="307" y="315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6"/>
                    <a:pt x="305" y="316"/>
                    <a:pt x="305" y="316"/>
                  </a:cubicBezTo>
                  <a:cubicBezTo>
                    <a:pt x="305" y="316"/>
                    <a:pt x="305" y="316"/>
                    <a:pt x="305" y="316"/>
                  </a:cubicBezTo>
                  <a:cubicBezTo>
                    <a:pt x="304" y="317"/>
                    <a:pt x="304" y="317"/>
                    <a:pt x="304" y="317"/>
                  </a:cubicBezTo>
                  <a:cubicBezTo>
                    <a:pt x="304" y="316"/>
                    <a:pt x="304" y="316"/>
                    <a:pt x="304" y="316"/>
                  </a:cubicBezTo>
                  <a:cubicBezTo>
                    <a:pt x="302" y="316"/>
                    <a:pt x="302" y="316"/>
                    <a:pt x="302" y="316"/>
                  </a:cubicBezTo>
                  <a:cubicBezTo>
                    <a:pt x="302" y="316"/>
                    <a:pt x="302" y="316"/>
                    <a:pt x="302" y="316"/>
                  </a:cubicBezTo>
                  <a:cubicBezTo>
                    <a:pt x="301" y="316"/>
                    <a:pt x="301" y="316"/>
                    <a:pt x="301" y="316"/>
                  </a:cubicBezTo>
                  <a:cubicBezTo>
                    <a:pt x="300" y="316"/>
                    <a:pt x="300" y="316"/>
                    <a:pt x="300" y="316"/>
                  </a:cubicBezTo>
                  <a:cubicBezTo>
                    <a:pt x="298" y="317"/>
                    <a:pt x="298" y="317"/>
                    <a:pt x="298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8" y="316"/>
                    <a:pt x="298" y="316"/>
                    <a:pt x="298" y="316"/>
                  </a:cubicBezTo>
                  <a:cubicBezTo>
                    <a:pt x="297" y="316"/>
                    <a:pt x="297" y="316"/>
                    <a:pt x="297" y="316"/>
                  </a:cubicBezTo>
                  <a:cubicBezTo>
                    <a:pt x="296" y="316"/>
                    <a:pt x="296" y="316"/>
                    <a:pt x="296" y="316"/>
                  </a:cubicBezTo>
                  <a:cubicBezTo>
                    <a:pt x="296" y="316"/>
                    <a:pt x="296" y="316"/>
                    <a:pt x="296" y="316"/>
                  </a:cubicBezTo>
                  <a:cubicBezTo>
                    <a:pt x="294" y="316"/>
                    <a:pt x="294" y="316"/>
                    <a:pt x="294" y="316"/>
                  </a:cubicBezTo>
                  <a:cubicBezTo>
                    <a:pt x="294" y="316"/>
                    <a:pt x="294" y="316"/>
                    <a:pt x="294" y="316"/>
                  </a:cubicBezTo>
                  <a:cubicBezTo>
                    <a:pt x="293" y="316"/>
                    <a:pt x="293" y="316"/>
                    <a:pt x="293" y="316"/>
                  </a:cubicBezTo>
                  <a:cubicBezTo>
                    <a:pt x="292" y="315"/>
                    <a:pt x="292" y="315"/>
                    <a:pt x="292" y="315"/>
                  </a:cubicBezTo>
                  <a:cubicBezTo>
                    <a:pt x="292" y="315"/>
                    <a:pt x="292" y="315"/>
                    <a:pt x="292" y="315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0" y="316"/>
                    <a:pt x="290" y="316"/>
                    <a:pt x="290" y="316"/>
                  </a:cubicBezTo>
                  <a:cubicBezTo>
                    <a:pt x="289" y="315"/>
                    <a:pt x="289" y="315"/>
                    <a:pt x="289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7" y="315"/>
                    <a:pt x="287" y="315"/>
                    <a:pt x="287" y="315"/>
                  </a:cubicBezTo>
                  <a:cubicBezTo>
                    <a:pt x="286" y="315"/>
                    <a:pt x="286" y="315"/>
                    <a:pt x="286" y="315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4" y="315"/>
                    <a:pt x="284" y="315"/>
                    <a:pt x="284" y="315"/>
                  </a:cubicBezTo>
                  <a:cubicBezTo>
                    <a:pt x="283" y="315"/>
                    <a:pt x="283" y="315"/>
                    <a:pt x="283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0" y="315"/>
                    <a:pt x="280" y="315"/>
                    <a:pt x="280" y="315"/>
                  </a:cubicBezTo>
                  <a:cubicBezTo>
                    <a:pt x="279" y="314"/>
                    <a:pt x="279" y="314"/>
                    <a:pt x="279" y="314"/>
                  </a:cubicBezTo>
                  <a:cubicBezTo>
                    <a:pt x="278" y="314"/>
                    <a:pt x="278" y="314"/>
                    <a:pt x="278" y="314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78" y="316"/>
                    <a:pt x="278" y="316"/>
                    <a:pt x="278" y="316"/>
                  </a:cubicBezTo>
                  <a:cubicBezTo>
                    <a:pt x="277" y="316"/>
                    <a:pt x="277" y="316"/>
                    <a:pt x="277" y="316"/>
                  </a:cubicBezTo>
                  <a:cubicBezTo>
                    <a:pt x="276" y="317"/>
                    <a:pt x="276" y="317"/>
                    <a:pt x="276" y="317"/>
                  </a:cubicBezTo>
                  <a:cubicBezTo>
                    <a:pt x="275" y="318"/>
                    <a:pt x="275" y="318"/>
                    <a:pt x="275" y="318"/>
                  </a:cubicBezTo>
                  <a:cubicBezTo>
                    <a:pt x="274" y="318"/>
                    <a:pt x="274" y="318"/>
                    <a:pt x="274" y="318"/>
                  </a:cubicBezTo>
                  <a:cubicBezTo>
                    <a:pt x="274" y="319"/>
                    <a:pt x="274" y="319"/>
                    <a:pt x="274" y="319"/>
                  </a:cubicBezTo>
                  <a:cubicBezTo>
                    <a:pt x="274" y="320"/>
                    <a:pt x="274" y="320"/>
                    <a:pt x="274" y="320"/>
                  </a:cubicBezTo>
                  <a:cubicBezTo>
                    <a:pt x="273" y="321"/>
                    <a:pt x="273" y="321"/>
                    <a:pt x="273" y="321"/>
                  </a:cubicBezTo>
                  <a:cubicBezTo>
                    <a:pt x="272" y="321"/>
                    <a:pt x="272" y="321"/>
                    <a:pt x="272" y="321"/>
                  </a:cubicBezTo>
                  <a:cubicBezTo>
                    <a:pt x="271" y="321"/>
                    <a:pt x="271" y="321"/>
                    <a:pt x="271" y="321"/>
                  </a:cubicBezTo>
                  <a:cubicBezTo>
                    <a:pt x="270" y="321"/>
                    <a:pt x="270" y="321"/>
                    <a:pt x="270" y="321"/>
                  </a:cubicBezTo>
                  <a:cubicBezTo>
                    <a:pt x="269" y="322"/>
                    <a:pt x="269" y="322"/>
                    <a:pt x="269" y="322"/>
                  </a:cubicBezTo>
                  <a:cubicBezTo>
                    <a:pt x="269" y="322"/>
                    <a:pt x="269" y="322"/>
                    <a:pt x="269" y="322"/>
                  </a:cubicBezTo>
                  <a:cubicBezTo>
                    <a:pt x="268" y="322"/>
                    <a:pt x="268" y="322"/>
                    <a:pt x="268" y="322"/>
                  </a:cubicBezTo>
                  <a:cubicBezTo>
                    <a:pt x="267" y="322"/>
                    <a:pt x="267" y="322"/>
                    <a:pt x="267" y="322"/>
                  </a:cubicBezTo>
                  <a:cubicBezTo>
                    <a:pt x="267" y="323"/>
                    <a:pt x="267" y="323"/>
                    <a:pt x="267" y="323"/>
                  </a:cubicBezTo>
                  <a:cubicBezTo>
                    <a:pt x="266" y="324"/>
                    <a:pt x="266" y="324"/>
                    <a:pt x="266" y="324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64" y="327"/>
                    <a:pt x="264" y="327"/>
                    <a:pt x="264" y="327"/>
                  </a:cubicBezTo>
                  <a:cubicBezTo>
                    <a:pt x="262" y="327"/>
                    <a:pt x="262" y="327"/>
                    <a:pt x="262" y="327"/>
                  </a:cubicBezTo>
                  <a:cubicBezTo>
                    <a:pt x="261" y="329"/>
                    <a:pt x="261" y="329"/>
                    <a:pt x="261" y="329"/>
                  </a:cubicBezTo>
                  <a:cubicBezTo>
                    <a:pt x="260" y="330"/>
                    <a:pt x="260" y="330"/>
                    <a:pt x="260" y="330"/>
                  </a:cubicBezTo>
                  <a:cubicBezTo>
                    <a:pt x="259" y="331"/>
                    <a:pt x="259" y="331"/>
                    <a:pt x="259" y="331"/>
                  </a:cubicBezTo>
                  <a:cubicBezTo>
                    <a:pt x="258" y="331"/>
                    <a:pt x="258" y="331"/>
                    <a:pt x="258" y="331"/>
                  </a:cubicBezTo>
                  <a:cubicBezTo>
                    <a:pt x="258" y="332"/>
                    <a:pt x="258" y="332"/>
                    <a:pt x="258" y="332"/>
                  </a:cubicBezTo>
                  <a:cubicBezTo>
                    <a:pt x="257" y="333"/>
                    <a:pt x="257" y="333"/>
                    <a:pt x="257" y="333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1" y="336"/>
                    <a:pt x="251" y="336"/>
                    <a:pt x="251" y="336"/>
                  </a:cubicBezTo>
                  <a:cubicBezTo>
                    <a:pt x="252" y="336"/>
                    <a:pt x="252" y="336"/>
                    <a:pt x="252" y="336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8" y="333"/>
                    <a:pt x="258" y="333"/>
                    <a:pt x="258" y="333"/>
                  </a:cubicBezTo>
                  <a:cubicBezTo>
                    <a:pt x="259" y="332"/>
                    <a:pt x="259" y="332"/>
                    <a:pt x="259" y="332"/>
                  </a:cubicBezTo>
                  <a:cubicBezTo>
                    <a:pt x="260" y="331"/>
                    <a:pt x="260" y="331"/>
                    <a:pt x="260" y="331"/>
                  </a:cubicBezTo>
                  <a:cubicBezTo>
                    <a:pt x="261" y="330"/>
                    <a:pt x="261" y="330"/>
                    <a:pt x="261" y="330"/>
                  </a:cubicBezTo>
                  <a:cubicBezTo>
                    <a:pt x="263" y="328"/>
                    <a:pt x="263" y="328"/>
                    <a:pt x="263" y="328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68" y="325"/>
                    <a:pt x="268" y="325"/>
                    <a:pt x="268" y="325"/>
                  </a:cubicBezTo>
                  <a:cubicBezTo>
                    <a:pt x="270" y="325"/>
                    <a:pt x="270" y="325"/>
                    <a:pt x="270" y="325"/>
                  </a:cubicBezTo>
                  <a:cubicBezTo>
                    <a:pt x="271" y="324"/>
                    <a:pt x="271" y="324"/>
                    <a:pt x="271" y="324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6" y="323"/>
                    <a:pt x="276" y="323"/>
                    <a:pt x="276" y="323"/>
                  </a:cubicBezTo>
                  <a:cubicBezTo>
                    <a:pt x="277" y="323"/>
                    <a:pt x="277" y="323"/>
                    <a:pt x="277" y="323"/>
                  </a:cubicBezTo>
                  <a:cubicBezTo>
                    <a:pt x="278" y="322"/>
                    <a:pt x="278" y="322"/>
                    <a:pt x="278" y="322"/>
                  </a:cubicBezTo>
                  <a:cubicBezTo>
                    <a:pt x="281" y="322"/>
                    <a:pt x="281" y="322"/>
                    <a:pt x="281" y="322"/>
                  </a:cubicBezTo>
                  <a:cubicBezTo>
                    <a:pt x="283" y="323"/>
                    <a:pt x="283" y="323"/>
                    <a:pt x="283" y="323"/>
                  </a:cubicBezTo>
                  <a:cubicBezTo>
                    <a:pt x="284" y="324"/>
                    <a:pt x="284" y="324"/>
                    <a:pt x="284" y="324"/>
                  </a:cubicBezTo>
                  <a:cubicBezTo>
                    <a:pt x="284" y="324"/>
                    <a:pt x="284" y="324"/>
                    <a:pt x="284" y="324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3" y="324"/>
                    <a:pt x="283" y="324"/>
                    <a:pt x="283" y="324"/>
                  </a:cubicBezTo>
                  <a:cubicBezTo>
                    <a:pt x="283" y="325"/>
                    <a:pt x="283" y="325"/>
                    <a:pt x="283" y="325"/>
                  </a:cubicBezTo>
                  <a:cubicBezTo>
                    <a:pt x="284" y="324"/>
                    <a:pt x="284" y="324"/>
                    <a:pt x="284" y="324"/>
                  </a:cubicBezTo>
                  <a:cubicBezTo>
                    <a:pt x="285" y="325"/>
                    <a:pt x="285" y="325"/>
                    <a:pt x="285" y="325"/>
                  </a:cubicBezTo>
                  <a:cubicBezTo>
                    <a:pt x="285" y="325"/>
                    <a:pt x="285" y="325"/>
                    <a:pt x="285" y="325"/>
                  </a:cubicBezTo>
                  <a:cubicBezTo>
                    <a:pt x="284" y="326"/>
                    <a:pt x="284" y="326"/>
                    <a:pt x="284" y="326"/>
                  </a:cubicBezTo>
                  <a:cubicBezTo>
                    <a:pt x="285" y="326"/>
                    <a:pt x="285" y="326"/>
                    <a:pt x="285" y="326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2" y="329"/>
                    <a:pt x="282" y="329"/>
                    <a:pt x="282" y="329"/>
                  </a:cubicBezTo>
                  <a:cubicBezTo>
                    <a:pt x="282" y="329"/>
                    <a:pt x="282" y="329"/>
                    <a:pt x="282" y="329"/>
                  </a:cubicBezTo>
                  <a:cubicBezTo>
                    <a:pt x="280" y="329"/>
                    <a:pt x="280" y="329"/>
                    <a:pt x="280" y="329"/>
                  </a:cubicBezTo>
                  <a:cubicBezTo>
                    <a:pt x="279" y="329"/>
                    <a:pt x="279" y="329"/>
                    <a:pt x="279" y="329"/>
                  </a:cubicBezTo>
                  <a:cubicBezTo>
                    <a:pt x="279" y="329"/>
                    <a:pt x="279" y="329"/>
                    <a:pt x="279" y="32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7" y="329"/>
                    <a:pt x="277" y="329"/>
                    <a:pt x="277" y="329"/>
                  </a:cubicBezTo>
                  <a:cubicBezTo>
                    <a:pt x="276" y="329"/>
                    <a:pt x="276" y="329"/>
                    <a:pt x="276" y="329"/>
                  </a:cubicBezTo>
                  <a:cubicBezTo>
                    <a:pt x="275" y="329"/>
                    <a:pt x="275" y="329"/>
                    <a:pt x="275" y="329"/>
                  </a:cubicBezTo>
                  <a:cubicBezTo>
                    <a:pt x="274" y="329"/>
                    <a:pt x="274" y="329"/>
                    <a:pt x="274" y="329"/>
                  </a:cubicBezTo>
                  <a:cubicBezTo>
                    <a:pt x="275" y="329"/>
                    <a:pt x="275" y="329"/>
                    <a:pt x="275" y="329"/>
                  </a:cubicBezTo>
                  <a:cubicBezTo>
                    <a:pt x="276" y="329"/>
                    <a:pt x="276" y="329"/>
                    <a:pt x="276" y="329"/>
                  </a:cubicBezTo>
                  <a:cubicBezTo>
                    <a:pt x="278" y="330"/>
                    <a:pt x="278" y="330"/>
                    <a:pt x="278" y="330"/>
                  </a:cubicBezTo>
                  <a:cubicBezTo>
                    <a:pt x="278" y="331"/>
                    <a:pt x="278" y="331"/>
                    <a:pt x="278" y="331"/>
                  </a:cubicBezTo>
                  <a:cubicBezTo>
                    <a:pt x="279" y="331"/>
                    <a:pt x="279" y="331"/>
                    <a:pt x="279" y="331"/>
                  </a:cubicBezTo>
                  <a:cubicBezTo>
                    <a:pt x="280" y="331"/>
                    <a:pt x="280" y="331"/>
                    <a:pt x="280" y="331"/>
                  </a:cubicBezTo>
                  <a:cubicBezTo>
                    <a:pt x="281" y="330"/>
                    <a:pt x="281" y="330"/>
                    <a:pt x="281" y="330"/>
                  </a:cubicBezTo>
                  <a:cubicBezTo>
                    <a:pt x="281" y="330"/>
                    <a:pt x="281" y="330"/>
                    <a:pt x="281" y="330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3" y="331"/>
                    <a:pt x="283" y="331"/>
                    <a:pt x="283" y="331"/>
                  </a:cubicBezTo>
                  <a:cubicBezTo>
                    <a:pt x="282" y="332"/>
                    <a:pt x="282" y="332"/>
                    <a:pt x="282" y="332"/>
                  </a:cubicBezTo>
                  <a:cubicBezTo>
                    <a:pt x="281" y="334"/>
                    <a:pt x="281" y="334"/>
                    <a:pt x="281" y="334"/>
                  </a:cubicBezTo>
                  <a:cubicBezTo>
                    <a:pt x="280" y="334"/>
                    <a:pt x="280" y="334"/>
                    <a:pt x="280" y="334"/>
                  </a:cubicBezTo>
                  <a:cubicBezTo>
                    <a:pt x="279" y="335"/>
                    <a:pt x="279" y="335"/>
                    <a:pt x="279" y="335"/>
                  </a:cubicBezTo>
                  <a:cubicBezTo>
                    <a:pt x="281" y="335"/>
                    <a:pt x="281" y="335"/>
                    <a:pt x="281" y="335"/>
                  </a:cubicBezTo>
                  <a:cubicBezTo>
                    <a:pt x="281" y="335"/>
                    <a:pt x="281" y="335"/>
                    <a:pt x="281" y="335"/>
                  </a:cubicBezTo>
                  <a:cubicBezTo>
                    <a:pt x="281" y="336"/>
                    <a:pt x="281" y="336"/>
                    <a:pt x="281" y="336"/>
                  </a:cubicBezTo>
                  <a:cubicBezTo>
                    <a:pt x="281" y="337"/>
                    <a:pt x="281" y="337"/>
                    <a:pt x="281" y="337"/>
                  </a:cubicBezTo>
                  <a:cubicBezTo>
                    <a:pt x="281" y="337"/>
                    <a:pt x="281" y="337"/>
                    <a:pt x="281" y="337"/>
                  </a:cubicBezTo>
                  <a:cubicBezTo>
                    <a:pt x="281" y="339"/>
                    <a:pt x="281" y="339"/>
                    <a:pt x="281" y="339"/>
                  </a:cubicBezTo>
                  <a:cubicBezTo>
                    <a:pt x="282" y="339"/>
                    <a:pt x="282" y="339"/>
                    <a:pt x="282" y="339"/>
                  </a:cubicBezTo>
                  <a:cubicBezTo>
                    <a:pt x="282" y="340"/>
                    <a:pt x="282" y="340"/>
                    <a:pt x="282" y="340"/>
                  </a:cubicBezTo>
                  <a:cubicBezTo>
                    <a:pt x="283" y="340"/>
                    <a:pt x="283" y="340"/>
                    <a:pt x="283" y="340"/>
                  </a:cubicBezTo>
                  <a:cubicBezTo>
                    <a:pt x="283" y="341"/>
                    <a:pt x="283" y="341"/>
                    <a:pt x="283" y="341"/>
                  </a:cubicBezTo>
                  <a:cubicBezTo>
                    <a:pt x="285" y="341"/>
                    <a:pt x="285" y="341"/>
                    <a:pt x="285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3" y="342"/>
                    <a:pt x="283" y="342"/>
                    <a:pt x="283" y="342"/>
                  </a:cubicBezTo>
                  <a:cubicBezTo>
                    <a:pt x="285" y="342"/>
                    <a:pt x="285" y="342"/>
                    <a:pt x="285" y="342"/>
                  </a:cubicBezTo>
                  <a:cubicBezTo>
                    <a:pt x="286" y="342"/>
                    <a:pt x="286" y="342"/>
                    <a:pt x="286" y="342"/>
                  </a:cubicBezTo>
                  <a:cubicBezTo>
                    <a:pt x="287" y="343"/>
                    <a:pt x="287" y="343"/>
                    <a:pt x="287" y="343"/>
                  </a:cubicBezTo>
                  <a:cubicBezTo>
                    <a:pt x="287" y="343"/>
                    <a:pt x="287" y="343"/>
                    <a:pt x="287" y="343"/>
                  </a:cubicBezTo>
                  <a:cubicBezTo>
                    <a:pt x="289" y="343"/>
                    <a:pt x="289" y="343"/>
                    <a:pt x="289" y="343"/>
                  </a:cubicBezTo>
                  <a:cubicBezTo>
                    <a:pt x="289" y="343"/>
                    <a:pt x="289" y="343"/>
                    <a:pt x="289" y="343"/>
                  </a:cubicBezTo>
                  <a:cubicBezTo>
                    <a:pt x="290" y="344"/>
                    <a:pt x="290" y="344"/>
                    <a:pt x="290" y="344"/>
                  </a:cubicBezTo>
                  <a:cubicBezTo>
                    <a:pt x="291" y="343"/>
                    <a:pt x="291" y="343"/>
                    <a:pt x="291" y="343"/>
                  </a:cubicBezTo>
                  <a:cubicBezTo>
                    <a:pt x="292" y="342"/>
                    <a:pt x="292" y="342"/>
                    <a:pt x="292" y="342"/>
                  </a:cubicBezTo>
                  <a:cubicBezTo>
                    <a:pt x="292" y="343"/>
                    <a:pt x="292" y="343"/>
                    <a:pt x="292" y="343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4" y="344"/>
                    <a:pt x="294" y="344"/>
                    <a:pt x="294" y="344"/>
                  </a:cubicBezTo>
                  <a:cubicBezTo>
                    <a:pt x="294" y="345"/>
                    <a:pt x="294" y="345"/>
                    <a:pt x="294" y="345"/>
                  </a:cubicBezTo>
                  <a:cubicBezTo>
                    <a:pt x="294" y="345"/>
                    <a:pt x="294" y="345"/>
                    <a:pt x="294" y="345"/>
                  </a:cubicBezTo>
                  <a:cubicBezTo>
                    <a:pt x="293" y="345"/>
                    <a:pt x="293" y="345"/>
                    <a:pt x="293" y="345"/>
                  </a:cubicBezTo>
                  <a:cubicBezTo>
                    <a:pt x="294" y="346"/>
                    <a:pt x="294" y="346"/>
                    <a:pt x="294" y="346"/>
                  </a:cubicBezTo>
                  <a:cubicBezTo>
                    <a:pt x="295" y="346"/>
                    <a:pt x="295" y="346"/>
                    <a:pt x="295" y="346"/>
                  </a:cubicBezTo>
                  <a:cubicBezTo>
                    <a:pt x="296" y="346"/>
                    <a:pt x="296" y="346"/>
                    <a:pt x="296" y="346"/>
                  </a:cubicBezTo>
                  <a:cubicBezTo>
                    <a:pt x="295" y="346"/>
                    <a:pt x="295" y="346"/>
                    <a:pt x="295" y="346"/>
                  </a:cubicBezTo>
                  <a:cubicBezTo>
                    <a:pt x="294" y="346"/>
                    <a:pt x="294" y="346"/>
                    <a:pt x="294" y="346"/>
                  </a:cubicBezTo>
                  <a:cubicBezTo>
                    <a:pt x="293" y="346"/>
                    <a:pt x="293" y="346"/>
                    <a:pt x="293" y="346"/>
                  </a:cubicBezTo>
                  <a:cubicBezTo>
                    <a:pt x="292" y="347"/>
                    <a:pt x="292" y="347"/>
                    <a:pt x="292" y="347"/>
                  </a:cubicBezTo>
                  <a:cubicBezTo>
                    <a:pt x="290" y="348"/>
                    <a:pt x="290" y="348"/>
                    <a:pt x="290" y="348"/>
                  </a:cubicBezTo>
                  <a:cubicBezTo>
                    <a:pt x="289" y="348"/>
                    <a:pt x="289" y="348"/>
                    <a:pt x="289" y="348"/>
                  </a:cubicBezTo>
                  <a:cubicBezTo>
                    <a:pt x="288" y="348"/>
                    <a:pt x="288" y="348"/>
                    <a:pt x="288" y="348"/>
                  </a:cubicBezTo>
                  <a:cubicBezTo>
                    <a:pt x="286" y="349"/>
                    <a:pt x="286" y="349"/>
                    <a:pt x="286" y="349"/>
                  </a:cubicBezTo>
                  <a:cubicBezTo>
                    <a:pt x="285" y="349"/>
                    <a:pt x="285" y="349"/>
                    <a:pt x="285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50"/>
                    <a:pt x="284" y="350"/>
                    <a:pt x="284" y="350"/>
                  </a:cubicBezTo>
                  <a:cubicBezTo>
                    <a:pt x="283" y="350"/>
                    <a:pt x="283" y="350"/>
                    <a:pt x="283" y="350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1" y="350"/>
                    <a:pt x="281" y="350"/>
                    <a:pt x="281" y="350"/>
                  </a:cubicBezTo>
                  <a:cubicBezTo>
                    <a:pt x="281" y="351"/>
                    <a:pt x="281" y="351"/>
                    <a:pt x="281" y="351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5"/>
                    <a:pt x="276" y="355"/>
                    <a:pt x="276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4" y="355"/>
                    <a:pt x="274" y="355"/>
                    <a:pt x="274" y="355"/>
                  </a:cubicBezTo>
                  <a:cubicBezTo>
                    <a:pt x="274" y="355"/>
                    <a:pt x="274" y="355"/>
                    <a:pt x="274" y="355"/>
                  </a:cubicBezTo>
                  <a:cubicBezTo>
                    <a:pt x="274" y="354"/>
                    <a:pt x="274" y="354"/>
                    <a:pt x="274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73" y="353"/>
                    <a:pt x="273" y="353"/>
                    <a:pt x="273" y="353"/>
                  </a:cubicBezTo>
                  <a:cubicBezTo>
                    <a:pt x="272" y="352"/>
                    <a:pt x="272" y="352"/>
                    <a:pt x="272" y="352"/>
                  </a:cubicBezTo>
                  <a:cubicBezTo>
                    <a:pt x="272" y="351"/>
                    <a:pt x="272" y="351"/>
                    <a:pt x="272" y="351"/>
                  </a:cubicBezTo>
                  <a:cubicBezTo>
                    <a:pt x="273" y="350"/>
                    <a:pt x="273" y="350"/>
                    <a:pt x="273" y="350"/>
                  </a:cubicBezTo>
                  <a:cubicBezTo>
                    <a:pt x="274" y="349"/>
                    <a:pt x="274" y="349"/>
                    <a:pt x="274" y="349"/>
                  </a:cubicBezTo>
                  <a:cubicBezTo>
                    <a:pt x="274" y="348"/>
                    <a:pt x="274" y="348"/>
                    <a:pt x="274" y="348"/>
                  </a:cubicBezTo>
                  <a:cubicBezTo>
                    <a:pt x="276" y="347"/>
                    <a:pt x="276" y="347"/>
                    <a:pt x="276" y="347"/>
                  </a:cubicBezTo>
                  <a:cubicBezTo>
                    <a:pt x="278" y="347"/>
                    <a:pt x="278" y="347"/>
                    <a:pt x="278" y="347"/>
                  </a:cubicBezTo>
                  <a:cubicBezTo>
                    <a:pt x="279" y="346"/>
                    <a:pt x="279" y="346"/>
                    <a:pt x="279" y="346"/>
                  </a:cubicBezTo>
                  <a:cubicBezTo>
                    <a:pt x="281" y="345"/>
                    <a:pt x="281" y="345"/>
                    <a:pt x="281" y="345"/>
                  </a:cubicBezTo>
                  <a:cubicBezTo>
                    <a:pt x="281" y="346"/>
                    <a:pt x="281" y="346"/>
                    <a:pt x="281" y="346"/>
                  </a:cubicBezTo>
                  <a:cubicBezTo>
                    <a:pt x="282" y="346"/>
                    <a:pt x="282" y="346"/>
                    <a:pt x="282" y="346"/>
                  </a:cubicBezTo>
                  <a:cubicBezTo>
                    <a:pt x="282" y="347"/>
                    <a:pt x="282" y="347"/>
                    <a:pt x="282" y="347"/>
                  </a:cubicBezTo>
                  <a:cubicBezTo>
                    <a:pt x="282" y="346"/>
                    <a:pt x="282" y="346"/>
                    <a:pt x="282" y="346"/>
                  </a:cubicBezTo>
                  <a:cubicBezTo>
                    <a:pt x="282" y="346"/>
                    <a:pt x="282" y="346"/>
                    <a:pt x="282" y="346"/>
                  </a:cubicBezTo>
                  <a:cubicBezTo>
                    <a:pt x="283" y="346"/>
                    <a:pt x="283" y="346"/>
                    <a:pt x="283" y="346"/>
                  </a:cubicBezTo>
                  <a:cubicBezTo>
                    <a:pt x="284" y="345"/>
                    <a:pt x="284" y="345"/>
                    <a:pt x="284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4" y="345"/>
                    <a:pt x="284" y="345"/>
                    <a:pt x="284" y="345"/>
                  </a:cubicBezTo>
                  <a:cubicBezTo>
                    <a:pt x="282" y="345"/>
                    <a:pt x="282" y="345"/>
                    <a:pt x="282" y="345"/>
                  </a:cubicBezTo>
                  <a:cubicBezTo>
                    <a:pt x="281" y="345"/>
                    <a:pt x="281" y="345"/>
                    <a:pt x="281" y="345"/>
                  </a:cubicBezTo>
                  <a:cubicBezTo>
                    <a:pt x="280" y="345"/>
                    <a:pt x="280" y="345"/>
                    <a:pt x="280" y="345"/>
                  </a:cubicBezTo>
                  <a:cubicBezTo>
                    <a:pt x="280" y="345"/>
                    <a:pt x="280" y="345"/>
                    <a:pt x="280" y="345"/>
                  </a:cubicBezTo>
                  <a:cubicBezTo>
                    <a:pt x="279" y="345"/>
                    <a:pt x="279" y="345"/>
                    <a:pt x="279" y="345"/>
                  </a:cubicBezTo>
                  <a:cubicBezTo>
                    <a:pt x="280" y="344"/>
                    <a:pt x="280" y="344"/>
                    <a:pt x="280" y="344"/>
                  </a:cubicBezTo>
                  <a:cubicBezTo>
                    <a:pt x="281" y="344"/>
                    <a:pt x="281" y="344"/>
                    <a:pt x="281" y="344"/>
                  </a:cubicBezTo>
                  <a:cubicBezTo>
                    <a:pt x="282" y="343"/>
                    <a:pt x="282" y="343"/>
                    <a:pt x="282" y="343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1" y="342"/>
                    <a:pt x="281" y="342"/>
                    <a:pt x="281" y="342"/>
                  </a:cubicBezTo>
                  <a:cubicBezTo>
                    <a:pt x="280" y="343"/>
                    <a:pt x="280" y="343"/>
                    <a:pt x="280" y="343"/>
                  </a:cubicBezTo>
                  <a:cubicBezTo>
                    <a:pt x="279" y="344"/>
                    <a:pt x="279" y="344"/>
                    <a:pt x="279" y="344"/>
                  </a:cubicBezTo>
                  <a:cubicBezTo>
                    <a:pt x="278" y="345"/>
                    <a:pt x="278" y="345"/>
                    <a:pt x="278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5" y="346"/>
                    <a:pt x="275" y="346"/>
                    <a:pt x="275" y="346"/>
                  </a:cubicBezTo>
                  <a:cubicBezTo>
                    <a:pt x="274" y="345"/>
                    <a:pt x="274" y="345"/>
                    <a:pt x="274" y="345"/>
                  </a:cubicBezTo>
                  <a:cubicBezTo>
                    <a:pt x="275" y="345"/>
                    <a:pt x="275" y="345"/>
                    <a:pt x="275" y="345"/>
                  </a:cubicBezTo>
                  <a:cubicBezTo>
                    <a:pt x="274" y="345"/>
                    <a:pt x="274" y="345"/>
                    <a:pt x="274" y="345"/>
                  </a:cubicBezTo>
                  <a:cubicBezTo>
                    <a:pt x="275" y="344"/>
                    <a:pt x="275" y="344"/>
                    <a:pt x="275" y="344"/>
                  </a:cubicBezTo>
                  <a:cubicBezTo>
                    <a:pt x="274" y="345"/>
                    <a:pt x="274" y="345"/>
                    <a:pt x="274" y="345"/>
                  </a:cubicBezTo>
                  <a:cubicBezTo>
                    <a:pt x="274" y="346"/>
                    <a:pt x="274" y="346"/>
                    <a:pt x="274" y="346"/>
                  </a:cubicBezTo>
                  <a:cubicBezTo>
                    <a:pt x="273" y="346"/>
                    <a:pt x="273" y="346"/>
                    <a:pt x="273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1" y="346"/>
                    <a:pt x="271" y="346"/>
                    <a:pt x="271" y="346"/>
                  </a:cubicBezTo>
                  <a:cubicBezTo>
                    <a:pt x="271" y="346"/>
                    <a:pt x="271" y="346"/>
                    <a:pt x="271" y="346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0" y="346"/>
                    <a:pt x="270" y="346"/>
                    <a:pt x="270" y="346"/>
                  </a:cubicBezTo>
                  <a:cubicBezTo>
                    <a:pt x="268" y="345"/>
                    <a:pt x="268" y="345"/>
                    <a:pt x="268" y="345"/>
                  </a:cubicBezTo>
                  <a:cubicBezTo>
                    <a:pt x="268" y="345"/>
                    <a:pt x="268" y="345"/>
                    <a:pt x="268" y="345"/>
                  </a:cubicBezTo>
                  <a:cubicBezTo>
                    <a:pt x="268" y="345"/>
                    <a:pt x="268" y="345"/>
                    <a:pt x="268" y="345"/>
                  </a:cubicBezTo>
                  <a:cubicBezTo>
                    <a:pt x="268" y="345"/>
                    <a:pt x="268" y="345"/>
                    <a:pt x="268" y="345"/>
                  </a:cubicBezTo>
                  <a:cubicBezTo>
                    <a:pt x="268" y="344"/>
                    <a:pt x="268" y="344"/>
                    <a:pt x="268" y="344"/>
                  </a:cubicBezTo>
                  <a:cubicBezTo>
                    <a:pt x="268" y="344"/>
                    <a:pt x="268" y="344"/>
                    <a:pt x="268" y="344"/>
                  </a:cubicBezTo>
                  <a:cubicBezTo>
                    <a:pt x="268" y="343"/>
                    <a:pt x="268" y="343"/>
                    <a:pt x="268" y="343"/>
                  </a:cubicBezTo>
                  <a:cubicBezTo>
                    <a:pt x="268" y="343"/>
                    <a:pt x="268" y="343"/>
                    <a:pt x="268" y="343"/>
                  </a:cubicBezTo>
                  <a:cubicBezTo>
                    <a:pt x="268" y="342"/>
                    <a:pt x="268" y="342"/>
                    <a:pt x="268" y="342"/>
                  </a:cubicBezTo>
                  <a:cubicBezTo>
                    <a:pt x="267" y="342"/>
                    <a:pt x="267" y="342"/>
                    <a:pt x="267" y="342"/>
                  </a:cubicBezTo>
                  <a:cubicBezTo>
                    <a:pt x="268" y="341"/>
                    <a:pt x="268" y="341"/>
                    <a:pt x="268" y="341"/>
                  </a:cubicBezTo>
                  <a:cubicBezTo>
                    <a:pt x="269" y="336"/>
                    <a:pt x="269" y="336"/>
                    <a:pt x="269" y="336"/>
                  </a:cubicBezTo>
                  <a:cubicBezTo>
                    <a:pt x="268" y="334"/>
                    <a:pt x="268" y="334"/>
                    <a:pt x="268" y="334"/>
                  </a:cubicBezTo>
                  <a:cubicBezTo>
                    <a:pt x="267" y="332"/>
                    <a:pt x="267" y="332"/>
                    <a:pt x="267" y="332"/>
                  </a:cubicBezTo>
                  <a:cubicBezTo>
                    <a:pt x="266" y="333"/>
                    <a:pt x="266" y="333"/>
                    <a:pt x="266" y="333"/>
                  </a:cubicBezTo>
                  <a:cubicBezTo>
                    <a:pt x="265" y="332"/>
                    <a:pt x="265" y="332"/>
                    <a:pt x="265" y="332"/>
                  </a:cubicBezTo>
                  <a:cubicBezTo>
                    <a:pt x="264" y="333"/>
                    <a:pt x="264" y="333"/>
                    <a:pt x="264" y="333"/>
                  </a:cubicBezTo>
                  <a:cubicBezTo>
                    <a:pt x="264" y="332"/>
                    <a:pt x="264" y="332"/>
                    <a:pt x="264" y="332"/>
                  </a:cubicBezTo>
                  <a:cubicBezTo>
                    <a:pt x="263" y="332"/>
                    <a:pt x="263" y="332"/>
                    <a:pt x="263" y="332"/>
                  </a:cubicBezTo>
                  <a:cubicBezTo>
                    <a:pt x="263" y="332"/>
                    <a:pt x="263" y="332"/>
                    <a:pt x="263" y="332"/>
                  </a:cubicBezTo>
                  <a:cubicBezTo>
                    <a:pt x="262" y="333"/>
                    <a:pt x="262" y="333"/>
                    <a:pt x="262" y="333"/>
                  </a:cubicBezTo>
                  <a:cubicBezTo>
                    <a:pt x="262" y="333"/>
                    <a:pt x="262" y="333"/>
                    <a:pt x="262" y="333"/>
                  </a:cubicBezTo>
                  <a:cubicBezTo>
                    <a:pt x="260" y="335"/>
                    <a:pt x="260" y="335"/>
                    <a:pt x="260" y="335"/>
                  </a:cubicBezTo>
                  <a:cubicBezTo>
                    <a:pt x="259" y="336"/>
                    <a:pt x="259" y="336"/>
                    <a:pt x="259" y="336"/>
                  </a:cubicBezTo>
                  <a:cubicBezTo>
                    <a:pt x="259" y="337"/>
                    <a:pt x="259" y="337"/>
                    <a:pt x="259" y="337"/>
                  </a:cubicBezTo>
                  <a:cubicBezTo>
                    <a:pt x="258" y="337"/>
                    <a:pt x="258" y="337"/>
                    <a:pt x="258" y="337"/>
                  </a:cubicBezTo>
                  <a:cubicBezTo>
                    <a:pt x="258" y="338"/>
                    <a:pt x="258" y="338"/>
                    <a:pt x="258" y="338"/>
                  </a:cubicBezTo>
                  <a:cubicBezTo>
                    <a:pt x="258" y="340"/>
                    <a:pt x="258" y="340"/>
                    <a:pt x="258" y="340"/>
                  </a:cubicBezTo>
                  <a:cubicBezTo>
                    <a:pt x="256" y="341"/>
                    <a:pt x="256" y="341"/>
                    <a:pt x="256" y="341"/>
                  </a:cubicBezTo>
                  <a:cubicBezTo>
                    <a:pt x="256" y="341"/>
                    <a:pt x="256" y="341"/>
                    <a:pt x="256" y="341"/>
                  </a:cubicBezTo>
                  <a:cubicBezTo>
                    <a:pt x="254" y="343"/>
                    <a:pt x="254" y="343"/>
                    <a:pt x="254" y="343"/>
                  </a:cubicBezTo>
                  <a:cubicBezTo>
                    <a:pt x="254" y="343"/>
                    <a:pt x="254" y="343"/>
                    <a:pt x="254" y="343"/>
                  </a:cubicBezTo>
                  <a:cubicBezTo>
                    <a:pt x="254" y="344"/>
                    <a:pt x="254" y="344"/>
                    <a:pt x="254" y="344"/>
                  </a:cubicBezTo>
                  <a:cubicBezTo>
                    <a:pt x="253" y="343"/>
                    <a:pt x="253" y="343"/>
                    <a:pt x="253" y="343"/>
                  </a:cubicBezTo>
                  <a:cubicBezTo>
                    <a:pt x="252" y="344"/>
                    <a:pt x="252" y="344"/>
                    <a:pt x="252" y="344"/>
                  </a:cubicBezTo>
                  <a:cubicBezTo>
                    <a:pt x="252" y="344"/>
                    <a:pt x="252" y="344"/>
                    <a:pt x="252" y="344"/>
                  </a:cubicBezTo>
                  <a:cubicBezTo>
                    <a:pt x="252" y="344"/>
                    <a:pt x="252" y="344"/>
                    <a:pt x="252" y="344"/>
                  </a:cubicBezTo>
                  <a:cubicBezTo>
                    <a:pt x="251" y="345"/>
                    <a:pt x="251" y="345"/>
                    <a:pt x="251" y="345"/>
                  </a:cubicBezTo>
                  <a:cubicBezTo>
                    <a:pt x="237" y="345"/>
                    <a:pt x="237" y="345"/>
                    <a:pt x="237" y="345"/>
                  </a:cubicBezTo>
                  <a:cubicBezTo>
                    <a:pt x="236" y="345"/>
                    <a:pt x="236" y="345"/>
                    <a:pt x="236" y="345"/>
                  </a:cubicBezTo>
                  <a:cubicBezTo>
                    <a:pt x="235" y="346"/>
                    <a:pt x="235" y="346"/>
                    <a:pt x="235" y="346"/>
                  </a:cubicBezTo>
                  <a:cubicBezTo>
                    <a:pt x="234" y="346"/>
                    <a:pt x="234" y="346"/>
                    <a:pt x="234" y="346"/>
                  </a:cubicBezTo>
                  <a:cubicBezTo>
                    <a:pt x="233" y="347"/>
                    <a:pt x="233" y="347"/>
                    <a:pt x="233" y="347"/>
                  </a:cubicBezTo>
                  <a:cubicBezTo>
                    <a:pt x="231" y="349"/>
                    <a:pt x="231" y="349"/>
                    <a:pt x="231" y="349"/>
                  </a:cubicBezTo>
                  <a:cubicBezTo>
                    <a:pt x="230" y="349"/>
                    <a:pt x="230" y="349"/>
                    <a:pt x="230" y="349"/>
                  </a:cubicBezTo>
                  <a:cubicBezTo>
                    <a:pt x="229" y="350"/>
                    <a:pt x="229" y="350"/>
                    <a:pt x="229" y="350"/>
                  </a:cubicBezTo>
                  <a:cubicBezTo>
                    <a:pt x="225" y="352"/>
                    <a:pt x="225" y="352"/>
                    <a:pt x="225" y="352"/>
                  </a:cubicBezTo>
                  <a:cubicBezTo>
                    <a:pt x="217" y="355"/>
                    <a:pt x="217" y="355"/>
                    <a:pt x="217" y="355"/>
                  </a:cubicBezTo>
                  <a:cubicBezTo>
                    <a:pt x="216" y="357"/>
                    <a:pt x="216" y="357"/>
                    <a:pt x="216" y="357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199" y="362"/>
                    <a:pt x="199" y="362"/>
                    <a:pt x="199" y="362"/>
                  </a:cubicBezTo>
                  <a:cubicBezTo>
                    <a:pt x="198" y="360"/>
                    <a:pt x="198" y="360"/>
                    <a:pt x="198" y="360"/>
                  </a:cubicBezTo>
                  <a:cubicBezTo>
                    <a:pt x="199" y="359"/>
                    <a:pt x="199" y="359"/>
                    <a:pt x="199" y="359"/>
                  </a:cubicBezTo>
                  <a:cubicBezTo>
                    <a:pt x="201" y="359"/>
                    <a:pt x="201" y="359"/>
                    <a:pt x="201" y="359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57"/>
                    <a:pt x="202" y="357"/>
                    <a:pt x="202" y="357"/>
                  </a:cubicBezTo>
                  <a:cubicBezTo>
                    <a:pt x="203" y="356"/>
                    <a:pt x="203" y="356"/>
                    <a:pt x="203" y="356"/>
                  </a:cubicBezTo>
                  <a:cubicBezTo>
                    <a:pt x="203" y="350"/>
                    <a:pt x="203" y="350"/>
                    <a:pt x="203" y="350"/>
                  </a:cubicBezTo>
                  <a:cubicBezTo>
                    <a:pt x="200" y="336"/>
                    <a:pt x="200" y="336"/>
                    <a:pt x="200" y="336"/>
                  </a:cubicBezTo>
                  <a:cubicBezTo>
                    <a:pt x="197" y="334"/>
                    <a:pt x="197" y="334"/>
                    <a:pt x="197" y="334"/>
                  </a:cubicBezTo>
                  <a:cubicBezTo>
                    <a:pt x="196" y="332"/>
                    <a:pt x="196" y="332"/>
                    <a:pt x="196" y="332"/>
                  </a:cubicBezTo>
                  <a:cubicBezTo>
                    <a:pt x="178" y="324"/>
                    <a:pt x="178" y="324"/>
                    <a:pt x="178" y="324"/>
                  </a:cubicBezTo>
                  <a:cubicBezTo>
                    <a:pt x="177" y="323"/>
                    <a:pt x="177" y="323"/>
                    <a:pt x="177" y="323"/>
                  </a:cubicBezTo>
                  <a:cubicBezTo>
                    <a:pt x="176" y="323"/>
                    <a:pt x="176" y="323"/>
                    <a:pt x="176" y="323"/>
                  </a:cubicBezTo>
                  <a:cubicBezTo>
                    <a:pt x="176" y="323"/>
                    <a:pt x="176" y="323"/>
                    <a:pt x="176" y="323"/>
                  </a:cubicBezTo>
                  <a:cubicBezTo>
                    <a:pt x="174" y="322"/>
                    <a:pt x="174" y="322"/>
                    <a:pt x="174" y="322"/>
                  </a:cubicBezTo>
                  <a:cubicBezTo>
                    <a:pt x="173" y="322"/>
                    <a:pt x="173" y="322"/>
                    <a:pt x="173" y="322"/>
                  </a:cubicBezTo>
                  <a:cubicBezTo>
                    <a:pt x="173" y="321"/>
                    <a:pt x="173" y="321"/>
                    <a:pt x="173" y="321"/>
                  </a:cubicBezTo>
                  <a:cubicBezTo>
                    <a:pt x="172" y="322"/>
                    <a:pt x="172" y="322"/>
                    <a:pt x="172" y="322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0" y="321"/>
                    <a:pt x="170" y="321"/>
                    <a:pt x="170" y="321"/>
                  </a:cubicBezTo>
                  <a:cubicBezTo>
                    <a:pt x="169" y="321"/>
                    <a:pt x="169" y="321"/>
                    <a:pt x="169" y="321"/>
                  </a:cubicBezTo>
                  <a:cubicBezTo>
                    <a:pt x="169" y="321"/>
                    <a:pt x="169" y="321"/>
                    <a:pt x="169" y="321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67" y="319"/>
                    <a:pt x="167" y="319"/>
                    <a:pt x="167" y="319"/>
                  </a:cubicBezTo>
                  <a:cubicBezTo>
                    <a:pt x="166" y="319"/>
                    <a:pt x="166" y="319"/>
                    <a:pt x="166" y="319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64" y="318"/>
                    <a:pt x="164" y="318"/>
                    <a:pt x="164" y="318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61" y="318"/>
                    <a:pt x="161" y="318"/>
                    <a:pt x="161" y="318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60" y="317"/>
                    <a:pt x="160" y="317"/>
                    <a:pt x="160" y="317"/>
                  </a:cubicBezTo>
                  <a:cubicBezTo>
                    <a:pt x="160" y="317"/>
                    <a:pt x="160" y="317"/>
                    <a:pt x="160" y="317"/>
                  </a:cubicBezTo>
                  <a:cubicBezTo>
                    <a:pt x="159" y="316"/>
                    <a:pt x="159" y="316"/>
                    <a:pt x="159" y="316"/>
                  </a:cubicBezTo>
                  <a:cubicBezTo>
                    <a:pt x="159" y="316"/>
                    <a:pt x="159" y="316"/>
                    <a:pt x="159" y="316"/>
                  </a:cubicBezTo>
                  <a:cubicBezTo>
                    <a:pt x="158" y="315"/>
                    <a:pt x="158" y="315"/>
                    <a:pt x="158" y="315"/>
                  </a:cubicBezTo>
                  <a:cubicBezTo>
                    <a:pt x="157" y="315"/>
                    <a:pt x="157" y="315"/>
                    <a:pt x="157" y="315"/>
                  </a:cubicBezTo>
                  <a:cubicBezTo>
                    <a:pt x="156" y="315"/>
                    <a:pt x="156" y="315"/>
                    <a:pt x="156" y="315"/>
                  </a:cubicBezTo>
                  <a:lnTo>
                    <a:pt x="39" y="303"/>
                  </a:lnTo>
                  <a:close/>
                  <a:moveTo>
                    <a:pt x="58" y="111"/>
                  </a:moveTo>
                  <a:cubicBezTo>
                    <a:pt x="59" y="112"/>
                    <a:pt x="59" y="112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11"/>
                    <a:pt x="59" y="111"/>
                    <a:pt x="59" y="111"/>
                  </a:cubicBezTo>
                  <a:lnTo>
                    <a:pt x="58" y="111"/>
                  </a:lnTo>
                  <a:close/>
                  <a:moveTo>
                    <a:pt x="68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4"/>
                    <a:pt x="65" y="124"/>
                    <a:pt x="65" y="124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7" y="126"/>
                    <a:pt x="67" y="126"/>
                    <a:pt x="67" y="126"/>
                  </a:cubicBezTo>
                  <a:lnTo>
                    <a:pt x="68" y="128"/>
                  </a:lnTo>
                  <a:close/>
                  <a:moveTo>
                    <a:pt x="67" y="123"/>
                  </a:moveTo>
                  <a:cubicBezTo>
                    <a:pt x="67" y="123"/>
                    <a:pt x="67" y="123"/>
                    <a:pt x="67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68" y="124"/>
                    <a:pt x="68" y="124"/>
                  </a:cubicBezTo>
                  <a:lnTo>
                    <a:pt x="67" y="123"/>
                  </a:lnTo>
                  <a:close/>
                  <a:moveTo>
                    <a:pt x="67" y="123"/>
                  </a:moveTo>
                  <a:cubicBezTo>
                    <a:pt x="67" y="122"/>
                    <a:pt x="67" y="122"/>
                    <a:pt x="67" y="122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3"/>
                    <a:pt x="67" y="123"/>
                  </a:cubicBezTo>
                  <a:moveTo>
                    <a:pt x="70" y="120"/>
                  </a:moveTo>
                  <a:cubicBezTo>
                    <a:pt x="70" y="121"/>
                    <a:pt x="70" y="121"/>
                    <a:pt x="70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70" y="119"/>
                    <a:pt x="70" y="119"/>
                    <a:pt x="70" y="119"/>
                  </a:cubicBezTo>
                  <a:lnTo>
                    <a:pt x="70" y="120"/>
                  </a:lnTo>
                  <a:close/>
                  <a:moveTo>
                    <a:pt x="71" y="117"/>
                  </a:moveTo>
                  <a:cubicBezTo>
                    <a:pt x="71" y="117"/>
                    <a:pt x="71" y="117"/>
                    <a:pt x="71" y="117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2" y="117"/>
                    <a:pt x="72" y="117"/>
                    <a:pt x="72" y="117"/>
                  </a:cubicBezTo>
                  <a:lnTo>
                    <a:pt x="71" y="117"/>
                  </a:lnTo>
                  <a:close/>
                  <a:moveTo>
                    <a:pt x="72" y="116"/>
                  </a:moveTo>
                  <a:cubicBezTo>
                    <a:pt x="72" y="116"/>
                    <a:pt x="72" y="116"/>
                    <a:pt x="72" y="116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2" y="115"/>
                    <a:pt x="72" y="116"/>
                    <a:pt x="72" y="116"/>
                  </a:cubicBezTo>
                  <a:moveTo>
                    <a:pt x="103" y="113"/>
                  </a:moveTo>
                  <a:cubicBezTo>
                    <a:pt x="104" y="113"/>
                    <a:pt x="104" y="113"/>
                    <a:pt x="104" y="113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2"/>
                    <a:pt x="104" y="112"/>
                    <a:pt x="104" y="112"/>
                  </a:cubicBezTo>
                  <a:lnTo>
                    <a:pt x="103" y="113"/>
                  </a:lnTo>
                  <a:close/>
                  <a:moveTo>
                    <a:pt x="112" y="121"/>
                  </a:moveTo>
                  <a:cubicBezTo>
                    <a:pt x="112" y="122"/>
                    <a:pt x="112" y="122"/>
                    <a:pt x="112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lose/>
                  <a:moveTo>
                    <a:pt x="20" y="258"/>
                  </a:moveTo>
                  <a:cubicBezTo>
                    <a:pt x="20" y="258"/>
                    <a:pt x="20" y="258"/>
                    <a:pt x="20" y="258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1" y="258"/>
                    <a:pt x="21" y="258"/>
                    <a:pt x="21" y="258"/>
                  </a:cubicBezTo>
                  <a:lnTo>
                    <a:pt x="20" y="258"/>
                  </a:lnTo>
                  <a:close/>
                  <a:moveTo>
                    <a:pt x="10" y="263"/>
                  </a:moveTo>
                  <a:cubicBezTo>
                    <a:pt x="9" y="262"/>
                    <a:pt x="9" y="262"/>
                    <a:pt x="9" y="262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2" y="261"/>
                    <a:pt x="12" y="261"/>
                    <a:pt x="12" y="261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3" y="260"/>
                    <a:pt x="13" y="260"/>
                    <a:pt x="13" y="260"/>
                  </a:cubicBezTo>
                  <a:cubicBezTo>
                    <a:pt x="14" y="260"/>
                    <a:pt x="14" y="260"/>
                    <a:pt x="14" y="260"/>
                  </a:cubicBezTo>
                  <a:cubicBezTo>
                    <a:pt x="14" y="261"/>
                    <a:pt x="14" y="261"/>
                    <a:pt x="14" y="261"/>
                  </a:cubicBezTo>
                  <a:cubicBezTo>
                    <a:pt x="14" y="262"/>
                    <a:pt x="14" y="262"/>
                    <a:pt x="14" y="262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4" y="261"/>
                    <a:pt x="14" y="261"/>
                    <a:pt x="14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5" y="262"/>
                    <a:pt x="15" y="262"/>
                    <a:pt x="15" y="262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1" y="268"/>
                    <a:pt x="11" y="268"/>
                    <a:pt x="11" y="268"/>
                  </a:cubicBezTo>
                  <a:cubicBezTo>
                    <a:pt x="12" y="268"/>
                    <a:pt x="12" y="268"/>
                    <a:pt x="12" y="268"/>
                  </a:cubicBezTo>
                  <a:cubicBezTo>
                    <a:pt x="12" y="268"/>
                    <a:pt x="12" y="268"/>
                    <a:pt x="12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3" y="269"/>
                    <a:pt x="13" y="269"/>
                    <a:pt x="13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13" y="275"/>
                    <a:pt x="13" y="275"/>
                    <a:pt x="13" y="275"/>
                  </a:cubicBezTo>
                  <a:cubicBezTo>
                    <a:pt x="13" y="275"/>
                    <a:pt x="13" y="275"/>
                    <a:pt x="13" y="275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0" y="272"/>
                    <a:pt x="10" y="272"/>
                    <a:pt x="10" y="272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9" y="270"/>
                    <a:pt x="9" y="270"/>
                    <a:pt x="9" y="270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11" y="269"/>
                    <a:pt x="11" y="269"/>
                    <a:pt x="11" y="269"/>
                  </a:cubicBezTo>
                  <a:cubicBezTo>
                    <a:pt x="10" y="268"/>
                    <a:pt x="10" y="268"/>
                    <a:pt x="10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10" y="265"/>
                    <a:pt x="10" y="265"/>
                    <a:pt x="10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9" y="264"/>
                    <a:pt x="9" y="264"/>
                    <a:pt x="9" y="264"/>
                  </a:cubicBezTo>
                  <a:lnTo>
                    <a:pt x="10" y="263"/>
                  </a:lnTo>
                  <a:close/>
                  <a:moveTo>
                    <a:pt x="19" y="263"/>
                  </a:moveTo>
                  <a:cubicBezTo>
                    <a:pt x="20" y="263"/>
                    <a:pt x="20" y="263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1" y="262"/>
                    <a:pt x="21" y="262"/>
                    <a:pt x="21" y="262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19" y="262"/>
                    <a:pt x="19" y="262"/>
                    <a:pt x="19" y="262"/>
                  </a:cubicBezTo>
                  <a:lnTo>
                    <a:pt x="19" y="263"/>
                  </a:lnTo>
                  <a:close/>
                  <a:moveTo>
                    <a:pt x="21" y="264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6"/>
                    <a:pt x="21" y="266"/>
                    <a:pt x="21" y="266"/>
                  </a:cubicBezTo>
                  <a:cubicBezTo>
                    <a:pt x="21" y="267"/>
                    <a:pt x="21" y="267"/>
                    <a:pt x="21" y="267"/>
                  </a:cubicBezTo>
                  <a:cubicBezTo>
                    <a:pt x="22" y="268"/>
                    <a:pt x="22" y="268"/>
                    <a:pt x="22" y="268"/>
                  </a:cubicBezTo>
                  <a:cubicBezTo>
                    <a:pt x="22" y="267"/>
                    <a:pt x="22" y="267"/>
                    <a:pt x="22" y="267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1" y="264"/>
                    <a:pt x="21" y="264"/>
                    <a:pt x="21" y="264"/>
                  </a:cubicBezTo>
                  <a:cubicBezTo>
                    <a:pt x="21" y="263"/>
                    <a:pt x="21" y="263"/>
                    <a:pt x="21" y="263"/>
                  </a:cubicBezTo>
                  <a:lnTo>
                    <a:pt x="21" y="264"/>
                  </a:lnTo>
                  <a:close/>
                  <a:moveTo>
                    <a:pt x="19" y="265"/>
                  </a:moveTo>
                  <a:cubicBezTo>
                    <a:pt x="21" y="267"/>
                    <a:pt x="21" y="267"/>
                    <a:pt x="21" y="267"/>
                  </a:cubicBezTo>
                  <a:cubicBezTo>
                    <a:pt x="21" y="268"/>
                    <a:pt x="21" y="268"/>
                    <a:pt x="21" y="268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0" y="268"/>
                    <a:pt x="20" y="268"/>
                    <a:pt x="20" y="268"/>
                  </a:cubicBezTo>
                  <a:cubicBezTo>
                    <a:pt x="19" y="266"/>
                    <a:pt x="19" y="266"/>
                    <a:pt x="19" y="266"/>
                  </a:cubicBezTo>
                  <a:cubicBezTo>
                    <a:pt x="19" y="265"/>
                    <a:pt x="19" y="265"/>
                    <a:pt x="19" y="265"/>
                  </a:cubicBezTo>
                  <a:cubicBezTo>
                    <a:pt x="19" y="265"/>
                    <a:pt x="19" y="265"/>
                    <a:pt x="19" y="265"/>
                  </a:cubicBezTo>
                  <a:moveTo>
                    <a:pt x="24" y="267"/>
                  </a:moveTo>
                  <a:cubicBezTo>
                    <a:pt x="25" y="266"/>
                    <a:pt x="25" y="266"/>
                    <a:pt x="25" y="266"/>
                  </a:cubicBezTo>
                  <a:cubicBezTo>
                    <a:pt x="26" y="266"/>
                    <a:pt x="26" y="266"/>
                    <a:pt x="26" y="266"/>
                  </a:cubicBezTo>
                  <a:cubicBezTo>
                    <a:pt x="26" y="266"/>
                    <a:pt x="26" y="266"/>
                    <a:pt x="26" y="266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5" y="267"/>
                    <a:pt x="25" y="267"/>
                    <a:pt x="25" y="267"/>
                  </a:cubicBezTo>
                  <a:lnTo>
                    <a:pt x="24" y="267"/>
                  </a:lnTo>
                  <a:close/>
                  <a:moveTo>
                    <a:pt x="23" y="269"/>
                  </a:moveTo>
                  <a:cubicBezTo>
                    <a:pt x="23" y="269"/>
                    <a:pt x="23" y="269"/>
                    <a:pt x="23" y="269"/>
                  </a:cubicBezTo>
                  <a:cubicBezTo>
                    <a:pt x="23" y="269"/>
                    <a:pt x="23" y="269"/>
                    <a:pt x="23" y="269"/>
                  </a:cubicBezTo>
                  <a:cubicBezTo>
                    <a:pt x="23" y="268"/>
                    <a:pt x="23" y="268"/>
                    <a:pt x="23" y="268"/>
                  </a:cubicBezTo>
                  <a:lnTo>
                    <a:pt x="23" y="269"/>
                  </a:lnTo>
                  <a:close/>
                  <a:moveTo>
                    <a:pt x="23" y="271"/>
                  </a:moveTo>
                  <a:cubicBezTo>
                    <a:pt x="23" y="271"/>
                    <a:pt x="23" y="271"/>
                    <a:pt x="23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4" y="272"/>
                    <a:pt x="24" y="272"/>
                    <a:pt x="24" y="272"/>
                  </a:cubicBezTo>
                  <a:cubicBezTo>
                    <a:pt x="25" y="271"/>
                    <a:pt x="25" y="271"/>
                    <a:pt x="25" y="271"/>
                  </a:cubicBezTo>
                  <a:cubicBezTo>
                    <a:pt x="24" y="272"/>
                    <a:pt x="24" y="272"/>
                    <a:pt x="24" y="272"/>
                  </a:cubicBezTo>
                  <a:cubicBezTo>
                    <a:pt x="24" y="273"/>
                    <a:pt x="24" y="273"/>
                    <a:pt x="24" y="273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0"/>
                    <a:pt x="25" y="270"/>
                    <a:pt x="25" y="270"/>
                  </a:cubicBezTo>
                  <a:cubicBezTo>
                    <a:pt x="24" y="270"/>
                    <a:pt x="24" y="270"/>
                    <a:pt x="24" y="270"/>
                  </a:cubicBezTo>
                  <a:cubicBezTo>
                    <a:pt x="23" y="270"/>
                    <a:pt x="23" y="270"/>
                    <a:pt x="23" y="270"/>
                  </a:cubicBezTo>
                  <a:lnTo>
                    <a:pt x="23" y="271"/>
                  </a:lnTo>
                  <a:close/>
                  <a:moveTo>
                    <a:pt x="22" y="272"/>
                  </a:moveTo>
                  <a:cubicBezTo>
                    <a:pt x="22" y="273"/>
                    <a:pt x="22" y="273"/>
                    <a:pt x="22" y="273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lose/>
                  <a:moveTo>
                    <a:pt x="23" y="274"/>
                  </a:moveTo>
                  <a:cubicBezTo>
                    <a:pt x="24" y="275"/>
                    <a:pt x="24" y="275"/>
                    <a:pt x="24" y="275"/>
                  </a:cubicBezTo>
                  <a:cubicBezTo>
                    <a:pt x="25" y="274"/>
                    <a:pt x="25" y="274"/>
                    <a:pt x="25" y="274"/>
                  </a:cubicBezTo>
                  <a:cubicBezTo>
                    <a:pt x="24" y="274"/>
                    <a:pt x="24" y="274"/>
                    <a:pt x="24" y="274"/>
                  </a:cubicBezTo>
                  <a:lnTo>
                    <a:pt x="23" y="274"/>
                  </a:lnTo>
                  <a:close/>
                  <a:moveTo>
                    <a:pt x="25" y="274"/>
                  </a:moveTo>
                  <a:cubicBezTo>
                    <a:pt x="25" y="273"/>
                    <a:pt x="25" y="273"/>
                    <a:pt x="25" y="273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5" y="274"/>
                    <a:pt x="25" y="274"/>
                    <a:pt x="25" y="274"/>
                  </a:cubicBezTo>
                  <a:cubicBezTo>
                    <a:pt x="25" y="274"/>
                    <a:pt x="25" y="274"/>
                    <a:pt x="25" y="274"/>
                  </a:cubicBezTo>
                  <a:close/>
                  <a:moveTo>
                    <a:pt x="26" y="279"/>
                  </a:moveTo>
                  <a:cubicBezTo>
                    <a:pt x="27" y="278"/>
                    <a:pt x="27" y="278"/>
                    <a:pt x="27" y="278"/>
                  </a:cubicBezTo>
                  <a:cubicBezTo>
                    <a:pt x="27" y="278"/>
                    <a:pt x="27" y="278"/>
                    <a:pt x="27" y="278"/>
                  </a:cubicBezTo>
                  <a:cubicBezTo>
                    <a:pt x="28" y="277"/>
                    <a:pt x="28" y="277"/>
                    <a:pt x="28" y="277"/>
                  </a:cubicBezTo>
                  <a:cubicBezTo>
                    <a:pt x="29" y="277"/>
                    <a:pt x="29" y="277"/>
                    <a:pt x="29" y="277"/>
                  </a:cubicBezTo>
                  <a:cubicBezTo>
                    <a:pt x="29" y="277"/>
                    <a:pt x="29" y="277"/>
                    <a:pt x="29" y="277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7" y="278"/>
                    <a:pt x="27" y="278"/>
                    <a:pt x="27" y="278"/>
                  </a:cubicBezTo>
                  <a:cubicBezTo>
                    <a:pt x="26" y="279"/>
                    <a:pt x="26" y="279"/>
                    <a:pt x="26" y="279"/>
                  </a:cubicBezTo>
                  <a:close/>
                  <a:moveTo>
                    <a:pt x="25" y="280"/>
                  </a:moveTo>
                  <a:cubicBezTo>
                    <a:pt x="25" y="279"/>
                    <a:pt x="25" y="279"/>
                    <a:pt x="25" y="279"/>
                  </a:cubicBezTo>
                  <a:cubicBezTo>
                    <a:pt x="25" y="279"/>
                    <a:pt x="25" y="279"/>
                    <a:pt x="25" y="279"/>
                  </a:cubicBezTo>
                  <a:cubicBezTo>
                    <a:pt x="24" y="279"/>
                    <a:pt x="24" y="279"/>
                    <a:pt x="24" y="279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24" y="280"/>
                    <a:pt x="25" y="280"/>
                    <a:pt x="25" y="280"/>
                  </a:cubicBezTo>
                  <a:moveTo>
                    <a:pt x="24" y="281"/>
                  </a:moveTo>
                  <a:cubicBezTo>
                    <a:pt x="24" y="282"/>
                    <a:pt x="24" y="282"/>
                    <a:pt x="24" y="282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4" y="282"/>
                    <a:pt x="24" y="282"/>
                    <a:pt x="24" y="282"/>
                  </a:cubicBezTo>
                  <a:lnTo>
                    <a:pt x="24" y="281"/>
                  </a:lnTo>
                  <a:close/>
                  <a:moveTo>
                    <a:pt x="24" y="278"/>
                  </a:moveTo>
                  <a:cubicBezTo>
                    <a:pt x="24" y="278"/>
                    <a:pt x="24" y="278"/>
                    <a:pt x="24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25" y="278"/>
                    <a:pt x="25" y="278"/>
                    <a:pt x="25" y="278"/>
                  </a:cubicBezTo>
                  <a:lnTo>
                    <a:pt x="24" y="278"/>
                  </a:lnTo>
                  <a:close/>
                  <a:moveTo>
                    <a:pt x="22" y="269"/>
                  </a:move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lnTo>
                    <a:pt x="22" y="269"/>
                  </a:lnTo>
                  <a:close/>
                  <a:moveTo>
                    <a:pt x="27" y="289"/>
                  </a:moveTo>
                  <a:cubicBezTo>
                    <a:pt x="28" y="288"/>
                    <a:pt x="28" y="288"/>
                    <a:pt x="28" y="288"/>
                  </a:cubicBezTo>
                  <a:cubicBezTo>
                    <a:pt x="28" y="289"/>
                    <a:pt x="28" y="289"/>
                    <a:pt x="28" y="289"/>
                  </a:cubicBezTo>
                  <a:lnTo>
                    <a:pt x="27" y="289"/>
                  </a:lnTo>
                  <a:close/>
                  <a:moveTo>
                    <a:pt x="28" y="290"/>
                  </a:moveTo>
                  <a:cubicBezTo>
                    <a:pt x="29" y="290"/>
                    <a:pt x="29" y="290"/>
                    <a:pt x="29" y="290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9" y="290"/>
                    <a:pt x="29" y="290"/>
                    <a:pt x="29" y="290"/>
                  </a:cubicBezTo>
                  <a:cubicBezTo>
                    <a:pt x="29" y="290"/>
                    <a:pt x="29" y="290"/>
                    <a:pt x="29" y="290"/>
                  </a:cubicBezTo>
                  <a:cubicBezTo>
                    <a:pt x="28" y="290"/>
                    <a:pt x="28" y="290"/>
                    <a:pt x="28" y="290"/>
                  </a:cubicBezTo>
                  <a:close/>
                  <a:moveTo>
                    <a:pt x="20" y="288"/>
                  </a:moveTo>
                  <a:cubicBezTo>
                    <a:pt x="20" y="289"/>
                    <a:pt x="20" y="289"/>
                    <a:pt x="20" y="289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22" y="291"/>
                    <a:pt x="22" y="291"/>
                    <a:pt x="22" y="291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21" y="292"/>
                    <a:pt x="21" y="292"/>
                    <a:pt x="21" y="292"/>
                  </a:cubicBezTo>
                  <a:cubicBezTo>
                    <a:pt x="21" y="292"/>
                    <a:pt x="21" y="292"/>
                    <a:pt x="21" y="292"/>
                  </a:cubicBezTo>
                  <a:cubicBezTo>
                    <a:pt x="21" y="293"/>
                    <a:pt x="21" y="293"/>
                    <a:pt x="21" y="293"/>
                  </a:cubicBezTo>
                  <a:cubicBezTo>
                    <a:pt x="21" y="293"/>
                    <a:pt x="21" y="293"/>
                    <a:pt x="21" y="293"/>
                  </a:cubicBezTo>
                  <a:cubicBezTo>
                    <a:pt x="22" y="293"/>
                    <a:pt x="22" y="293"/>
                    <a:pt x="22" y="293"/>
                  </a:cubicBezTo>
                  <a:cubicBezTo>
                    <a:pt x="22" y="294"/>
                    <a:pt x="22" y="294"/>
                    <a:pt x="22" y="294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25" y="295"/>
                    <a:pt x="25" y="295"/>
                    <a:pt x="25" y="295"/>
                  </a:cubicBezTo>
                  <a:cubicBezTo>
                    <a:pt x="24" y="296"/>
                    <a:pt x="24" y="296"/>
                    <a:pt x="24" y="296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25" y="297"/>
                    <a:pt x="25" y="297"/>
                    <a:pt x="25" y="297"/>
                  </a:cubicBezTo>
                  <a:cubicBezTo>
                    <a:pt x="25" y="296"/>
                    <a:pt x="25" y="296"/>
                    <a:pt x="25" y="296"/>
                  </a:cubicBezTo>
                  <a:cubicBezTo>
                    <a:pt x="26" y="296"/>
                    <a:pt x="26" y="296"/>
                    <a:pt x="26" y="296"/>
                  </a:cubicBezTo>
                  <a:cubicBezTo>
                    <a:pt x="26" y="297"/>
                    <a:pt x="26" y="297"/>
                    <a:pt x="26" y="297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6" y="299"/>
                    <a:pt x="26" y="299"/>
                    <a:pt x="26" y="299"/>
                  </a:cubicBezTo>
                  <a:cubicBezTo>
                    <a:pt x="27" y="299"/>
                    <a:pt x="27" y="299"/>
                    <a:pt x="27" y="299"/>
                  </a:cubicBezTo>
                  <a:cubicBezTo>
                    <a:pt x="27" y="300"/>
                    <a:pt x="27" y="300"/>
                    <a:pt x="27" y="300"/>
                  </a:cubicBezTo>
                  <a:cubicBezTo>
                    <a:pt x="28" y="300"/>
                    <a:pt x="28" y="300"/>
                    <a:pt x="28" y="300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8" y="302"/>
                    <a:pt x="28" y="302"/>
                    <a:pt x="28" y="302"/>
                  </a:cubicBezTo>
                  <a:cubicBezTo>
                    <a:pt x="29" y="303"/>
                    <a:pt x="29" y="303"/>
                    <a:pt x="29" y="303"/>
                  </a:cubicBezTo>
                  <a:cubicBezTo>
                    <a:pt x="30" y="302"/>
                    <a:pt x="30" y="302"/>
                    <a:pt x="30" y="302"/>
                  </a:cubicBezTo>
                  <a:cubicBezTo>
                    <a:pt x="30" y="303"/>
                    <a:pt x="30" y="303"/>
                    <a:pt x="30" y="303"/>
                  </a:cubicBezTo>
                  <a:cubicBezTo>
                    <a:pt x="31" y="303"/>
                    <a:pt x="31" y="303"/>
                    <a:pt x="31" y="303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31" y="306"/>
                    <a:pt x="31" y="306"/>
                    <a:pt x="31" y="306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6" y="308"/>
                    <a:pt x="36" y="308"/>
                    <a:pt x="36" y="308"/>
                  </a:cubicBezTo>
                  <a:cubicBezTo>
                    <a:pt x="36" y="305"/>
                    <a:pt x="36" y="305"/>
                    <a:pt x="36" y="305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35" y="304"/>
                    <a:pt x="35" y="304"/>
                    <a:pt x="35" y="304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3" y="299"/>
                    <a:pt x="33" y="299"/>
                    <a:pt x="33" y="299"/>
                  </a:cubicBezTo>
                  <a:cubicBezTo>
                    <a:pt x="33" y="297"/>
                    <a:pt x="33" y="297"/>
                    <a:pt x="33" y="297"/>
                  </a:cubicBezTo>
                  <a:cubicBezTo>
                    <a:pt x="32" y="295"/>
                    <a:pt x="32" y="295"/>
                    <a:pt x="32" y="295"/>
                  </a:cubicBezTo>
                  <a:cubicBezTo>
                    <a:pt x="32" y="294"/>
                    <a:pt x="32" y="294"/>
                    <a:pt x="32" y="294"/>
                  </a:cubicBezTo>
                  <a:cubicBezTo>
                    <a:pt x="31" y="293"/>
                    <a:pt x="31" y="293"/>
                    <a:pt x="31" y="293"/>
                  </a:cubicBezTo>
                  <a:cubicBezTo>
                    <a:pt x="30" y="293"/>
                    <a:pt x="30" y="293"/>
                    <a:pt x="30" y="293"/>
                  </a:cubicBezTo>
                  <a:cubicBezTo>
                    <a:pt x="29" y="292"/>
                    <a:pt x="29" y="292"/>
                    <a:pt x="29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6" y="291"/>
                    <a:pt x="26" y="291"/>
                    <a:pt x="26" y="291"/>
                  </a:cubicBezTo>
                  <a:cubicBezTo>
                    <a:pt x="25" y="290"/>
                    <a:pt x="25" y="290"/>
                    <a:pt x="25" y="290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2" y="287"/>
                    <a:pt x="22" y="287"/>
                    <a:pt x="22" y="287"/>
                  </a:cubicBezTo>
                  <a:cubicBezTo>
                    <a:pt x="21" y="288"/>
                    <a:pt x="21" y="288"/>
                    <a:pt x="21" y="288"/>
                  </a:cubicBezTo>
                  <a:lnTo>
                    <a:pt x="20" y="288"/>
                  </a:lnTo>
                  <a:close/>
                  <a:moveTo>
                    <a:pt x="27" y="291"/>
                  </a:moveTo>
                  <a:cubicBezTo>
                    <a:pt x="29" y="292"/>
                    <a:pt x="29" y="292"/>
                    <a:pt x="29" y="292"/>
                  </a:cubicBezTo>
                  <a:cubicBezTo>
                    <a:pt x="29" y="291"/>
                    <a:pt x="29" y="291"/>
                    <a:pt x="29" y="291"/>
                  </a:cubicBezTo>
                  <a:lnTo>
                    <a:pt x="27" y="291"/>
                  </a:lnTo>
                  <a:close/>
                  <a:moveTo>
                    <a:pt x="32" y="295"/>
                  </a:moveTo>
                  <a:cubicBezTo>
                    <a:pt x="32" y="294"/>
                    <a:pt x="32" y="294"/>
                    <a:pt x="32" y="294"/>
                  </a:cubicBezTo>
                  <a:cubicBezTo>
                    <a:pt x="33" y="294"/>
                    <a:pt x="33" y="294"/>
                    <a:pt x="33" y="294"/>
                  </a:cubicBezTo>
                  <a:lnTo>
                    <a:pt x="32" y="295"/>
                  </a:lnTo>
                  <a:close/>
                  <a:moveTo>
                    <a:pt x="34" y="297"/>
                  </a:moveTo>
                  <a:cubicBezTo>
                    <a:pt x="35" y="298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5" y="300"/>
                    <a:pt x="35" y="300"/>
                    <a:pt x="35" y="300"/>
                  </a:cubicBezTo>
                  <a:cubicBezTo>
                    <a:pt x="34" y="298"/>
                    <a:pt x="34" y="298"/>
                    <a:pt x="34" y="298"/>
                  </a:cubicBezTo>
                  <a:lnTo>
                    <a:pt x="34" y="297"/>
                  </a:lnTo>
                  <a:close/>
                  <a:moveTo>
                    <a:pt x="218" y="294"/>
                  </a:moveTo>
                  <a:cubicBezTo>
                    <a:pt x="219" y="293"/>
                    <a:pt x="219" y="293"/>
                    <a:pt x="219" y="293"/>
                  </a:cubicBezTo>
                  <a:cubicBezTo>
                    <a:pt x="219" y="293"/>
                    <a:pt x="219" y="293"/>
                    <a:pt x="219" y="293"/>
                  </a:cubicBezTo>
                  <a:cubicBezTo>
                    <a:pt x="219" y="292"/>
                    <a:pt x="219" y="292"/>
                    <a:pt x="219" y="292"/>
                  </a:cubicBezTo>
                  <a:cubicBezTo>
                    <a:pt x="220" y="292"/>
                    <a:pt x="220" y="292"/>
                    <a:pt x="220" y="292"/>
                  </a:cubicBezTo>
                  <a:cubicBezTo>
                    <a:pt x="221" y="292"/>
                    <a:pt x="221" y="292"/>
                    <a:pt x="221" y="292"/>
                  </a:cubicBezTo>
                  <a:cubicBezTo>
                    <a:pt x="221" y="292"/>
                    <a:pt x="221" y="292"/>
                    <a:pt x="221" y="292"/>
                  </a:cubicBezTo>
                  <a:cubicBezTo>
                    <a:pt x="222" y="292"/>
                    <a:pt x="222" y="292"/>
                    <a:pt x="222" y="292"/>
                  </a:cubicBezTo>
                  <a:cubicBezTo>
                    <a:pt x="223" y="293"/>
                    <a:pt x="223" y="293"/>
                    <a:pt x="223" y="293"/>
                  </a:cubicBezTo>
                  <a:cubicBezTo>
                    <a:pt x="223" y="294"/>
                    <a:pt x="223" y="294"/>
                    <a:pt x="223" y="294"/>
                  </a:cubicBezTo>
                  <a:cubicBezTo>
                    <a:pt x="223" y="294"/>
                    <a:pt x="223" y="294"/>
                    <a:pt x="223" y="294"/>
                  </a:cubicBezTo>
                  <a:cubicBezTo>
                    <a:pt x="223" y="295"/>
                    <a:pt x="223" y="295"/>
                    <a:pt x="223" y="295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20" y="294"/>
                    <a:pt x="220" y="294"/>
                    <a:pt x="220" y="294"/>
                  </a:cubicBezTo>
                  <a:cubicBezTo>
                    <a:pt x="219" y="294"/>
                    <a:pt x="219" y="294"/>
                    <a:pt x="219" y="294"/>
                  </a:cubicBezTo>
                  <a:cubicBezTo>
                    <a:pt x="219" y="295"/>
                    <a:pt x="219" y="295"/>
                    <a:pt x="219" y="295"/>
                  </a:cubicBezTo>
                  <a:cubicBezTo>
                    <a:pt x="219" y="295"/>
                    <a:pt x="219" y="295"/>
                    <a:pt x="219" y="295"/>
                  </a:cubicBezTo>
                  <a:cubicBezTo>
                    <a:pt x="219" y="294"/>
                    <a:pt x="219" y="294"/>
                    <a:pt x="219" y="294"/>
                  </a:cubicBezTo>
                  <a:cubicBezTo>
                    <a:pt x="219" y="294"/>
                    <a:pt x="219" y="294"/>
                    <a:pt x="219" y="294"/>
                  </a:cubicBezTo>
                  <a:cubicBezTo>
                    <a:pt x="218" y="294"/>
                    <a:pt x="218" y="294"/>
                    <a:pt x="218" y="294"/>
                  </a:cubicBezTo>
                  <a:close/>
                  <a:moveTo>
                    <a:pt x="226" y="301"/>
                  </a:moveTo>
                  <a:cubicBezTo>
                    <a:pt x="226" y="300"/>
                    <a:pt x="226" y="300"/>
                    <a:pt x="226" y="300"/>
                  </a:cubicBezTo>
                  <a:cubicBezTo>
                    <a:pt x="227" y="300"/>
                    <a:pt x="227" y="300"/>
                    <a:pt x="227" y="300"/>
                  </a:cubicBezTo>
                  <a:cubicBezTo>
                    <a:pt x="227" y="300"/>
                    <a:pt x="227" y="300"/>
                    <a:pt x="227" y="300"/>
                  </a:cubicBezTo>
                  <a:cubicBezTo>
                    <a:pt x="228" y="300"/>
                    <a:pt x="228" y="300"/>
                    <a:pt x="228" y="300"/>
                  </a:cubicBezTo>
                  <a:cubicBezTo>
                    <a:pt x="227" y="301"/>
                    <a:pt x="227" y="301"/>
                    <a:pt x="227" y="301"/>
                  </a:cubicBezTo>
                  <a:lnTo>
                    <a:pt x="226" y="301"/>
                  </a:lnTo>
                  <a:close/>
                  <a:moveTo>
                    <a:pt x="226" y="291"/>
                  </a:moveTo>
                  <a:cubicBezTo>
                    <a:pt x="226" y="292"/>
                    <a:pt x="226" y="292"/>
                    <a:pt x="226" y="292"/>
                  </a:cubicBezTo>
                  <a:cubicBezTo>
                    <a:pt x="227" y="292"/>
                    <a:pt x="227" y="292"/>
                    <a:pt x="227" y="292"/>
                  </a:cubicBezTo>
                  <a:cubicBezTo>
                    <a:pt x="227" y="292"/>
                    <a:pt x="227" y="292"/>
                    <a:pt x="227" y="292"/>
                  </a:cubicBezTo>
                  <a:cubicBezTo>
                    <a:pt x="227" y="290"/>
                    <a:pt x="227" y="290"/>
                    <a:pt x="227" y="290"/>
                  </a:cubicBezTo>
                  <a:cubicBezTo>
                    <a:pt x="226" y="291"/>
                    <a:pt x="226" y="291"/>
                    <a:pt x="226" y="291"/>
                  </a:cubicBezTo>
                  <a:close/>
                  <a:moveTo>
                    <a:pt x="296" y="345"/>
                  </a:moveTo>
                  <a:cubicBezTo>
                    <a:pt x="295" y="344"/>
                    <a:pt x="295" y="344"/>
                    <a:pt x="295" y="344"/>
                  </a:cubicBezTo>
                  <a:cubicBezTo>
                    <a:pt x="294" y="344"/>
                    <a:pt x="294" y="344"/>
                    <a:pt x="294" y="344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1"/>
                    <a:pt x="294" y="341"/>
                    <a:pt x="294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8"/>
                    <a:pt x="297" y="338"/>
                    <a:pt x="297" y="338"/>
                  </a:cubicBezTo>
                  <a:cubicBezTo>
                    <a:pt x="298" y="337"/>
                    <a:pt x="298" y="337"/>
                    <a:pt x="298" y="337"/>
                  </a:cubicBezTo>
                  <a:cubicBezTo>
                    <a:pt x="299" y="336"/>
                    <a:pt x="299" y="336"/>
                    <a:pt x="299" y="336"/>
                  </a:cubicBezTo>
                  <a:cubicBezTo>
                    <a:pt x="299" y="336"/>
                    <a:pt x="299" y="336"/>
                    <a:pt x="299" y="336"/>
                  </a:cubicBezTo>
                  <a:cubicBezTo>
                    <a:pt x="299" y="336"/>
                    <a:pt x="299" y="336"/>
                    <a:pt x="299" y="336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8"/>
                    <a:pt x="300" y="338"/>
                    <a:pt x="300" y="338"/>
                  </a:cubicBezTo>
                  <a:cubicBezTo>
                    <a:pt x="299" y="339"/>
                    <a:pt x="299" y="339"/>
                    <a:pt x="299" y="339"/>
                  </a:cubicBezTo>
                  <a:cubicBezTo>
                    <a:pt x="298" y="340"/>
                    <a:pt x="298" y="340"/>
                    <a:pt x="298" y="340"/>
                  </a:cubicBezTo>
                  <a:cubicBezTo>
                    <a:pt x="299" y="340"/>
                    <a:pt x="299" y="340"/>
                    <a:pt x="299" y="340"/>
                  </a:cubicBezTo>
                  <a:cubicBezTo>
                    <a:pt x="299" y="341"/>
                    <a:pt x="299" y="341"/>
                    <a:pt x="299" y="341"/>
                  </a:cubicBezTo>
                  <a:cubicBezTo>
                    <a:pt x="299" y="342"/>
                    <a:pt x="299" y="342"/>
                    <a:pt x="299" y="342"/>
                  </a:cubicBezTo>
                  <a:cubicBezTo>
                    <a:pt x="299" y="342"/>
                    <a:pt x="299" y="342"/>
                    <a:pt x="299" y="342"/>
                  </a:cubicBezTo>
                  <a:cubicBezTo>
                    <a:pt x="300" y="342"/>
                    <a:pt x="300" y="342"/>
                    <a:pt x="300" y="342"/>
                  </a:cubicBezTo>
                  <a:cubicBezTo>
                    <a:pt x="300" y="341"/>
                    <a:pt x="300" y="341"/>
                    <a:pt x="300" y="341"/>
                  </a:cubicBezTo>
                  <a:cubicBezTo>
                    <a:pt x="300" y="341"/>
                    <a:pt x="300" y="341"/>
                    <a:pt x="300" y="341"/>
                  </a:cubicBezTo>
                  <a:cubicBezTo>
                    <a:pt x="301" y="341"/>
                    <a:pt x="301" y="341"/>
                    <a:pt x="301" y="341"/>
                  </a:cubicBezTo>
                  <a:cubicBezTo>
                    <a:pt x="301" y="342"/>
                    <a:pt x="301" y="342"/>
                    <a:pt x="301" y="342"/>
                  </a:cubicBezTo>
                  <a:cubicBezTo>
                    <a:pt x="302" y="342"/>
                    <a:pt x="302" y="342"/>
                    <a:pt x="302" y="342"/>
                  </a:cubicBezTo>
                  <a:cubicBezTo>
                    <a:pt x="301" y="343"/>
                    <a:pt x="301" y="343"/>
                    <a:pt x="301" y="343"/>
                  </a:cubicBezTo>
                  <a:cubicBezTo>
                    <a:pt x="300" y="343"/>
                    <a:pt x="300" y="343"/>
                    <a:pt x="300" y="343"/>
                  </a:cubicBezTo>
                  <a:cubicBezTo>
                    <a:pt x="299" y="343"/>
                    <a:pt x="299" y="343"/>
                    <a:pt x="299" y="343"/>
                  </a:cubicBezTo>
                  <a:cubicBezTo>
                    <a:pt x="298" y="344"/>
                    <a:pt x="298" y="344"/>
                    <a:pt x="298" y="344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6" y="344"/>
                    <a:pt x="296" y="344"/>
                    <a:pt x="296" y="344"/>
                  </a:cubicBezTo>
                  <a:cubicBezTo>
                    <a:pt x="296" y="345"/>
                    <a:pt x="296" y="345"/>
                    <a:pt x="296" y="345"/>
                  </a:cubicBezTo>
                  <a:close/>
                  <a:moveTo>
                    <a:pt x="289" y="342"/>
                  </a:moveTo>
                  <a:cubicBezTo>
                    <a:pt x="288" y="341"/>
                    <a:pt x="288" y="341"/>
                    <a:pt x="288" y="341"/>
                  </a:cubicBezTo>
                  <a:cubicBezTo>
                    <a:pt x="288" y="341"/>
                    <a:pt x="288" y="341"/>
                    <a:pt x="288" y="341"/>
                  </a:cubicBezTo>
                  <a:cubicBezTo>
                    <a:pt x="286" y="340"/>
                    <a:pt x="286" y="340"/>
                    <a:pt x="286" y="340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85" y="339"/>
                    <a:pt x="285" y="339"/>
                    <a:pt x="285" y="339"/>
                  </a:cubicBezTo>
                  <a:cubicBezTo>
                    <a:pt x="285" y="339"/>
                    <a:pt x="285" y="339"/>
                    <a:pt x="285" y="339"/>
                  </a:cubicBezTo>
                  <a:cubicBezTo>
                    <a:pt x="285" y="339"/>
                    <a:pt x="285" y="339"/>
                    <a:pt x="285" y="339"/>
                  </a:cubicBezTo>
                  <a:cubicBezTo>
                    <a:pt x="284" y="338"/>
                    <a:pt x="284" y="338"/>
                    <a:pt x="284" y="338"/>
                  </a:cubicBezTo>
                  <a:cubicBezTo>
                    <a:pt x="284" y="338"/>
                    <a:pt x="284" y="338"/>
                    <a:pt x="284" y="338"/>
                  </a:cubicBezTo>
                  <a:cubicBezTo>
                    <a:pt x="284" y="338"/>
                    <a:pt x="284" y="338"/>
                    <a:pt x="284" y="338"/>
                  </a:cubicBezTo>
                  <a:cubicBezTo>
                    <a:pt x="283" y="337"/>
                    <a:pt x="283" y="337"/>
                    <a:pt x="283" y="337"/>
                  </a:cubicBezTo>
                  <a:cubicBezTo>
                    <a:pt x="283" y="337"/>
                    <a:pt x="283" y="337"/>
                    <a:pt x="283" y="337"/>
                  </a:cubicBezTo>
                  <a:cubicBezTo>
                    <a:pt x="283" y="337"/>
                    <a:pt x="283" y="337"/>
                    <a:pt x="283" y="337"/>
                  </a:cubicBezTo>
                  <a:cubicBezTo>
                    <a:pt x="283" y="336"/>
                    <a:pt x="283" y="336"/>
                    <a:pt x="283" y="336"/>
                  </a:cubicBezTo>
                  <a:cubicBezTo>
                    <a:pt x="285" y="335"/>
                    <a:pt x="285" y="335"/>
                    <a:pt x="285" y="335"/>
                  </a:cubicBezTo>
                  <a:cubicBezTo>
                    <a:pt x="285" y="336"/>
                    <a:pt x="285" y="336"/>
                    <a:pt x="285" y="336"/>
                  </a:cubicBezTo>
                  <a:cubicBezTo>
                    <a:pt x="284" y="336"/>
                    <a:pt x="284" y="336"/>
                    <a:pt x="284" y="336"/>
                  </a:cubicBezTo>
                  <a:cubicBezTo>
                    <a:pt x="284" y="337"/>
                    <a:pt x="284" y="337"/>
                    <a:pt x="284" y="337"/>
                  </a:cubicBezTo>
                  <a:cubicBezTo>
                    <a:pt x="285" y="337"/>
                    <a:pt x="285" y="337"/>
                    <a:pt x="285" y="337"/>
                  </a:cubicBezTo>
                  <a:cubicBezTo>
                    <a:pt x="285" y="338"/>
                    <a:pt x="285" y="338"/>
                    <a:pt x="285" y="338"/>
                  </a:cubicBezTo>
                  <a:cubicBezTo>
                    <a:pt x="285" y="338"/>
                    <a:pt x="285" y="338"/>
                    <a:pt x="285" y="338"/>
                  </a:cubicBezTo>
                  <a:cubicBezTo>
                    <a:pt x="285" y="338"/>
                    <a:pt x="285" y="338"/>
                    <a:pt x="285" y="338"/>
                  </a:cubicBezTo>
                  <a:cubicBezTo>
                    <a:pt x="286" y="338"/>
                    <a:pt x="286" y="338"/>
                    <a:pt x="286" y="338"/>
                  </a:cubicBezTo>
                  <a:cubicBezTo>
                    <a:pt x="287" y="339"/>
                    <a:pt x="287" y="339"/>
                    <a:pt x="287" y="339"/>
                  </a:cubicBezTo>
                  <a:cubicBezTo>
                    <a:pt x="288" y="339"/>
                    <a:pt x="288" y="339"/>
                    <a:pt x="288" y="339"/>
                  </a:cubicBezTo>
                  <a:cubicBezTo>
                    <a:pt x="288" y="339"/>
                    <a:pt x="288" y="339"/>
                    <a:pt x="288" y="339"/>
                  </a:cubicBezTo>
                  <a:cubicBezTo>
                    <a:pt x="289" y="339"/>
                    <a:pt x="289" y="339"/>
                    <a:pt x="289" y="339"/>
                  </a:cubicBezTo>
                  <a:cubicBezTo>
                    <a:pt x="290" y="339"/>
                    <a:pt x="290" y="339"/>
                    <a:pt x="290" y="339"/>
                  </a:cubicBezTo>
                  <a:cubicBezTo>
                    <a:pt x="290" y="339"/>
                    <a:pt x="290" y="339"/>
                    <a:pt x="290" y="339"/>
                  </a:cubicBezTo>
                  <a:cubicBezTo>
                    <a:pt x="292" y="339"/>
                    <a:pt x="292" y="339"/>
                    <a:pt x="292" y="339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0" y="339"/>
                    <a:pt x="290" y="339"/>
                    <a:pt x="290" y="339"/>
                  </a:cubicBezTo>
                  <a:cubicBezTo>
                    <a:pt x="290" y="340"/>
                    <a:pt x="290" y="340"/>
                    <a:pt x="290" y="340"/>
                  </a:cubicBezTo>
                  <a:cubicBezTo>
                    <a:pt x="290" y="341"/>
                    <a:pt x="290" y="341"/>
                    <a:pt x="290" y="341"/>
                  </a:cubicBezTo>
                  <a:cubicBezTo>
                    <a:pt x="290" y="342"/>
                    <a:pt x="290" y="342"/>
                    <a:pt x="290" y="342"/>
                  </a:cubicBezTo>
                  <a:lnTo>
                    <a:pt x="289" y="342"/>
                  </a:lnTo>
                  <a:close/>
                  <a:moveTo>
                    <a:pt x="289" y="321"/>
                  </a:moveTo>
                  <a:cubicBezTo>
                    <a:pt x="289" y="322"/>
                    <a:pt x="289" y="322"/>
                    <a:pt x="289" y="322"/>
                  </a:cubicBezTo>
                  <a:cubicBezTo>
                    <a:pt x="291" y="323"/>
                    <a:pt x="291" y="323"/>
                    <a:pt x="291" y="323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3" y="323"/>
                    <a:pt x="293" y="323"/>
                    <a:pt x="293" y="323"/>
                  </a:cubicBezTo>
                  <a:cubicBezTo>
                    <a:pt x="294" y="324"/>
                    <a:pt x="294" y="324"/>
                    <a:pt x="294" y="324"/>
                  </a:cubicBezTo>
                  <a:cubicBezTo>
                    <a:pt x="295" y="324"/>
                    <a:pt x="295" y="324"/>
                    <a:pt x="295" y="324"/>
                  </a:cubicBezTo>
                  <a:cubicBezTo>
                    <a:pt x="295" y="324"/>
                    <a:pt x="295" y="324"/>
                    <a:pt x="295" y="324"/>
                  </a:cubicBezTo>
                  <a:cubicBezTo>
                    <a:pt x="296" y="324"/>
                    <a:pt x="296" y="324"/>
                    <a:pt x="296" y="324"/>
                  </a:cubicBezTo>
                  <a:cubicBezTo>
                    <a:pt x="297" y="323"/>
                    <a:pt x="297" y="323"/>
                    <a:pt x="297" y="323"/>
                  </a:cubicBezTo>
                  <a:cubicBezTo>
                    <a:pt x="296" y="323"/>
                    <a:pt x="296" y="323"/>
                    <a:pt x="296" y="323"/>
                  </a:cubicBezTo>
                  <a:cubicBezTo>
                    <a:pt x="296" y="322"/>
                    <a:pt x="296" y="322"/>
                    <a:pt x="296" y="322"/>
                  </a:cubicBezTo>
                  <a:cubicBezTo>
                    <a:pt x="295" y="322"/>
                    <a:pt x="295" y="322"/>
                    <a:pt x="295" y="322"/>
                  </a:cubicBezTo>
                  <a:cubicBezTo>
                    <a:pt x="295" y="322"/>
                    <a:pt x="295" y="322"/>
                    <a:pt x="295" y="322"/>
                  </a:cubicBezTo>
                  <a:cubicBezTo>
                    <a:pt x="294" y="321"/>
                    <a:pt x="294" y="321"/>
                    <a:pt x="294" y="321"/>
                  </a:cubicBezTo>
                  <a:cubicBezTo>
                    <a:pt x="293" y="320"/>
                    <a:pt x="293" y="320"/>
                    <a:pt x="293" y="320"/>
                  </a:cubicBezTo>
                  <a:cubicBezTo>
                    <a:pt x="293" y="320"/>
                    <a:pt x="293" y="320"/>
                    <a:pt x="293" y="320"/>
                  </a:cubicBezTo>
                  <a:cubicBezTo>
                    <a:pt x="292" y="319"/>
                    <a:pt x="292" y="319"/>
                    <a:pt x="292" y="319"/>
                  </a:cubicBezTo>
                  <a:cubicBezTo>
                    <a:pt x="291" y="319"/>
                    <a:pt x="291" y="319"/>
                    <a:pt x="291" y="319"/>
                  </a:cubicBezTo>
                  <a:cubicBezTo>
                    <a:pt x="290" y="318"/>
                    <a:pt x="290" y="318"/>
                    <a:pt x="290" y="318"/>
                  </a:cubicBezTo>
                  <a:cubicBezTo>
                    <a:pt x="287" y="318"/>
                    <a:pt x="287" y="318"/>
                    <a:pt x="287" y="318"/>
                  </a:cubicBezTo>
                  <a:cubicBezTo>
                    <a:pt x="287" y="317"/>
                    <a:pt x="287" y="317"/>
                    <a:pt x="287" y="317"/>
                  </a:cubicBezTo>
                  <a:cubicBezTo>
                    <a:pt x="286" y="318"/>
                    <a:pt x="286" y="318"/>
                    <a:pt x="286" y="318"/>
                  </a:cubicBezTo>
                  <a:cubicBezTo>
                    <a:pt x="286" y="319"/>
                    <a:pt x="286" y="319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1"/>
                    <a:pt x="289" y="321"/>
                    <a:pt x="289" y="321"/>
                  </a:cubicBezTo>
                  <a:close/>
                  <a:moveTo>
                    <a:pt x="318" y="313"/>
                  </a:moveTo>
                  <a:cubicBezTo>
                    <a:pt x="317" y="314"/>
                    <a:pt x="317" y="314"/>
                    <a:pt x="317" y="314"/>
                  </a:cubicBezTo>
                  <a:cubicBezTo>
                    <a:pt x="317" y="314"/>
                    <a:pt x="317" y="314"/>
                    <a:pt x="317" y="314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6" y="316"/>
                    <a:pt x="316" y="316"/>
                    <a:pt x="316" y="316"/>
                  </a:cubicBezTo>
                  <a:cubicBezTo>
                    <a:pt x="316" y="316"/>
                    <a:pt x="316" y="316"/>
                    <a:pt x="316" y="316"/>
                  </a:cubicBezTo>
                  <a:cubicBezTo>
                    <a:pt x="316" y="316"/>
                    <a:pt x="316" y="316"/>
                    <a:pt x="316" y="316"/>
                  </a:cubicBezTo>
                  <a:cubicBezTo>
                    <a:pt x="315" y="316"/>
                    <a:pt x="315" y="316"/>
                    <a:pt x="315" y="316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5" y="317"/>
                    <a:pt x="315" y="317"/>
                    <a:pt x="315" y="317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4" y="319"/>
                    <a:pt x="314" y="319"/>
                    <a:pt x="314" y="319"/>
                  </a:cubicBezTo>
                  <a:cubicBezTo>
                    <a:pt x="313" y="320"/>
                    <a:pt x="313" y="320"/>
                    <a:pt x="313" y="320"/>
                  </a:cubicBezTo>
                  <a:cubicBezTo>
                    <a:pt x="313" y="321"/>
                    <a:pt x="313" y="321"/>
                    <a:pt x="313" y="321"/>
                  </a:cubicBezTo>
                  <a:cubicBezTo>
                    <a:pt x="313" y="321"/>
                    <a:pt x="313" y="321"/>
                    <a:pt x="313" y="321"/>
                  </a:cubicBezTo>
                  <a:cubicBezTo>
                    <a:pt x="313" y="321"/>
                    <a:pt x="313" y="321"/>
                    <a:pt x="313" y="321"/>
                  </a:cubicBezTo>
                  <a:cubicBezTo>
                    <a:pt x="313" y="322"/>
                    <a:pt x="313" y="322"/>
                    <a:pt x="313" y="322"/>
                  </a:cubicBezTo>
                  <a:cubicBezTo>
                    <a:pt x="312" y="321"/>
                    <a:pt x="312" y="321"/>
                    <a:pt x="312" y="321"/>
                  </a:cubicBezTo>
                  <a:cubicBezTo>
                    <a:pt x="312" y="321"/>
                    <a:pt x="312" y="321"/>
                    <a:pt x="312" y="321"/>
                  </a:cubicBezTo>
                  <a:cubicBezTo>
                    <a:pt x="311" y="322"/>
                    <a:pt x="311" y="322"/>
                    <a:pt x="311" y="322"/>
                  </a:cubicBezTo>
                  <a:cubicBezTo>
                    <a:pt x="311" y="322"/>
                    <a:pt x="311" y="322"/>
                    <a:pt x="311" y="322"/>
                  </a:cubicBezTo>
                  <a:cubicBezTo>
                    <a:pt x="311" y="323"/>
                    <a:pt x="311" y="323"/>
                    <a:pt x="311" y="323"/>
                  </a:cubicBezTo>
                  <a:cubicBezTo>
                    <a:pt x="312" y="323"/>
                    <a:pt x="312" y="323"/>
                    <a:pt x="312" y="323"/>
                  </a:cubicBezTo>
                  <a:cubicBezTo>
                    <a:pt x="312" y="323"/>
                    <a:pt x="312" y="323"/>
                    <a:pt x="312" y="323"/>
                  </a:cubicBezTo>
                  <a:cubicBezTo>
                    <a:pt x="312" y="323"/>
                    <a:pt x="312" y="323"/>
                    <a:pt x="312" y="323"/>
                  </a:cubicBezTo>
                  <a:cubicBezTo>
                    <a:pt x="312" y="324"/>
                    <a:pt x="312" y="324"/>
                    <a:pt x="312" y="324"/>
                  </a:cubicBezTo>
                  <a:cubicBezTo>
                    <a:pt x="311" y="324"/>
                    <a:pt x="311" y="324"/>
                    <a:pt x="311" y="324"/>
                  </a:cubicBezTo>
                  <a:cubicBezTo>
                    <a:pt x="310" y="324"/>
                    <a:pt x="310" y="324"/>
                    <a:pt x="310" y="324"/>
                  </a:cubicBezTo>
                  <a:cubicBezTo>
                    <a:pt x="310" y="324"/>
                    <a:pt x="310" y="324"/>
                    <a:pt x="310" y="324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09" y="325"/>
                    <a:pt x="309" y="325"/>
                    <a:pt x="309" y="325"/>
                  </a:cubicBezTo>
                  <a:cubicBezTo>
                    <a:pt x="309" y="326"/>
                    <a:pt x="309" y="326"/>
                    <a:pt x="309" y="326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6"/>
                    <a:pt x="308" y="326"/>
                    <a:pt x="308" y="326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7" y="326"/>
                    <a:pt x="307" y="326"/>
                    <a:pt x="307" y="326"/>
                  </a:cubicBezTo>
                  <a:cubicBezTo>
                    <a:pt x="308" y="326"/>
                    <a:pt x="308" y="326"/>
                    <a:pt x="308" y="326"/>
                  </a:cubicBezTo>
                  <a:cubicBezTo>
                    <a:pt x="308" y="325"/>
                    <a:pt x="308" y="325"/>
                    <a:pt x="308" y="325"/>
                  </a:cubicBezTo>
                  <a:cubicBezTo>
                    <a:pt x="308" y="325"/>
                    <a:pt x="308" y="325"/>
                    <a:pt x="308" y="325"/>
                  </a:cubicBezTo>
                  <a:cubicBezTo>
                    <a:pt x="308" y="325"/>
                    <a:pt x="308" y="325"/>
                    <a:pt x="308" y="325"/>
                  </a:cubicBezTo>
                  <a:cubicBezTo>
                    <a:pt x="307" y="325"/>
                    <a:pt x="307" y="325"/>
                    <a:pt x="307" y="325"/>
                  </a:cubicBezTo>
                  <a:cubicBezTo>
                    <a:pt x="306" y="326"/>
                    <a:pt x="306" y="326"/>
                    <a:pt x="306" y="326"/>
                  </a:cubicBezTo>
                  <a:cubicBezTo>
                    <a:pt x="306" y="327"/>
                    <a:pt x="306" y="327"/>
                    <a:pt x="306" y="327"/>
                  </a:cubicBezTo>
                  <a:cubicBezTo>
                    <a:pt x="306" y="327"/>
                    <a:pt x="306" y="327"/>
                    <a:pt x="306" y="327"/>
                  </a:cubicBezTo>
                  <a:cubicBezTo>
                    <a:pt x="307" y="327"/>
                    <a:pt x="307" y="327"/>
                    <a:pt x="307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9" y="327"/>
                    <a:pt x="309" y="327"/>
                    <a:pt x="309" y="327"/>
                  </a:cubicBezTo>
                  <a:cubicBezTo>
                    <a:pt x="309" y="327"/>
                    <a:pt x="309" y="327"/>
                    <a:pt x="309" y="327"/>
                  </a:cubicBezTo>
                  <a:cubicBezTo>
                    <a:pt x="308" y="328"/>
                    <a:pt x="308" y="328"/>
                    <a:pt x="308" y="328"/>
                  </a:cubicBezTo>
                  <a:cubicBezTo>
                    <a:pt x="307" y="329"/>
                    <a:pt x="307" y="329"/>
                    <a:pt x="307" y="329"/>
                  </a:cubicBezTo>
                  <a:cubicBezTo>
                    <a:pt x="306" y="330"/>
                    <a:pt x="306" y="330"/>
                    <a:pt x="306" y="330"/>
                  </a:cubicBezTo>
                  <a:cubicBezTo>
                    <a:pt x="305" y="331"/>
                    <a:pt x="305" y="331"/>
                    <a:pt x="305" y="331"/>
                  </a:cubicBezTo>
                  <a:cubicBezTo>
                    <a:pt x="305" y="331"/>
                    <a:pt x="305" y="331"/>
                    <a:pt x="305" y="331"/>
                  </a:cubicBezTo>
                  <a:cubicBezTo>
                    <a:pt x="305" y="331"/>
                    <a:pt x="305" y="331"/>
                    <a:pt x="305" y="331"/>
                  </a:cubicBezTo>
                  <a:cubicBezTo>
                    <a:pt x="305" y="332"/>
                    <a:pt x="305" y="332"/>
                    <a:pt x="305" y="332"/>
                  </a:cubicBezTo>
                  <a:cubicBezTo>
                    <a:pt x="305" y="332"/>
                    <a:pt x="305" y="332"/>
                    <a:pt x="305" y="332"/>
                  </a:cubicBezTo>
                  <a:cubicBezTo>
                    <a:pt x="305" y="333"/>
                    <a:pt x="305" y="333"/>
                    <a:pt x="305" y="333"/>
                  </a:cubicBezTo>
                  <a:cubicBezTo>
                    <a:pt x="305" y="333"/>
                    <a:pt x="305" y="333"/>
                    <a:pt x="305" y="333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7" y="333"/>
                    <a:pt x="307" y="333"/>
                    <a:pt x="307" y="33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09" y="332"/>
                    <a:pt x="309" y="332"/>
                    <a:pt x="309" y="332"/>
                  </a:cubicBezTo>
                  <a:cubicBezTo>
                    <a:pt x="309" y="332"/>
                    <a:pt x="309" y="332"/>
                    <a:pt x="309" y="332"/>
                  </a:cubicBezTo>
                  <a:cubicBezTo>
                    <a:pt x="309" y="331"/>
                    <a:pt x="309" y="331"/>
                    <a:pt x="309" y="331"/>
                  </a:cubicBezTo>
                  <a:cubicBezTo>
                    <a:pt x="309" y="332"/>
                    <a:pt x="309" y="332"/>
                    <a:pt x="309" y="332"/>
                  </a:cubicBezTo>
                  <a:cubicBezTo>
                    <a:pt x="309" y="332"/>
                    <a:pt x="309" y="332"/>
                    <a:pt x="309" y="332"/>
                  </a:cubicBezTo>
                  <a:cubicBezTo>
                    <a:pt x="310" y="332"/>
                    <a:pt x="310" y="332"/>
                    <a:pt x="310" y="332"/>
                  </a:cubicBezTo>
                  <a:cubicBezTo>
                    <a:pt x="311" y="332"/>
                    <a:pt x="311" y="332"/>
                    <a:pt x="311" y="332"/>
                  </a:cubicBezTo>
                  <a:cubicBezTo>
                    <a:pt x="311" y="333"/>
                    <a:pt x="311" y="333"/>
                    <a:pt x="311" y="333"/>
                  </a:cubicBezTo>
                  <a:cubicBezTo>
                    <a:pt x="312" y="333"/>
                    <a:pt x="312" y="333"/>
                    <a:pt x="312" y="333"/>
                  </a:cubicBezTo>
                  <a:cubicBezTo>
                    <a:pt x="313" y="332"/>
                    <a:pt x="313" y="332"/>
                    <a:pt x="313" y="332"/>
                  </a:cubicBezTo>
                  <a:cubicBezTo>
                    <a:pt x="313" y="333"/>
                    <a:pt x="313" y="333"/>
                    <a:pt x="313" y="333"/>
                  </a:cubicBezTo>
                  <a:cubicBezTo>
                    <a:pt x="313" y="333"/>
                    <a:pt x="313" y="333"/>
                    <a:pt x="313" y="333"/>
                  </a:cubicBezTo>
                  <a:cubicBezTo>
                    <a:pt x="314" y="333"/>
                    <a:pt x="314" y="333"/>
                    <a:pt x="314" y="333"/>
                  </a:cubicBezTo>
                  <a:cubicBezTo>
                    <a:pt x="314" y="333"/>
                    <a:pt x="314" y="333"/>
                    <a:pt x="314" y="333"/>
                  </a:cubicBezTo>
                  <a:cubicBezTo>
                    <a:pt x="314" y="333"/>
                    <a:pt x="314" y="333"/>
                    <a:pt x="314" y="333"/>
                  </a:cubicBezTo>
                  <a:cubicBezTo>
                    <a:pt x="315" y="333"/>
                    <a:pt x="315" y="333"/>
                    <a:pt x="315" y="333"/>
                  </a:cubicBezTo>
                  <a:cubicBezTo>
                    <a:pt x="315" y="333"/>
                    <a:pt x="315" y="333"/>
                    <a:pt x="315" y="333"/>
                  </a:cubicBezTo>
                  <a:cubicBezTo>
                    <a:pt x="315" y="333"/>
                    <a:pt x="315" y="333"/>
                    <a:pt x="315" y="333"/>
                  </a:cubicBezTo>
                  <a:cubicBezTo>
                    <a:pt x="316" y="333"/>
                    <a:pt x="316" y="333"/>
                    <a:pt x="316" y="333"/>
                  </a:cubicBezTo>
                  <a:cubicBezTo>
                    <a:pt x="316" y="333"/>
                    <a:pt x="316" y="333"/>
                    <a:pt x="316" y="333"/>
                  </a:cubicBezTo>
                  <a:cubicBezTo>
                    <a:pt x="317" y="333"/>
                    <a:pt x="317" y="333"/>
                    <a:pt x="317" y="333"/>
                  </a:cubicBezTo>
                  <a:cubicBezTo>
                    <a:pt x="317" y="333"/>
                    <a:pt x="317" y="333"/>
                    <a:pt x="317" y="333"/>
                  </a:cubicBezTo>
                  <a:cubicBezTo>
                    <a:pt x="317" y="333"/>
                    <a:pt x="317" y="333"/>
                    <a:pt x="317" y="333"/>
                  </a:cubicBezTo>
                  <a:cubicBezTo>
                    <a:pt x="318" y="333"/>
                    <a:pt x="318" y="333"/>
                    <a:pt x="318" y="333"/>
                  </a:cubicBezTo>
                  <a:cubicBezTo>
                    <a:pt x="318" y="332"/>
                    <a:pt x="318" y="332"/>
                    <a:pt x="318" y="332"/>
                  </a:cubicBezTo>
                  <a:cubicBezTo>
                    <a:pt x="318" y="332"/>
                    <a:pt x="318" y="332"/>
                    <a:pt x="318" y="332"/>
                  </a:cubicBezTo>
                  <a:cubicBezTo>
                    <a:pt x="318" y="331"/>
                    <a:pt x="318" y="331"/>
                    <a:pt x="318" y="331"/>
                  </a:cubicBezTo>
                  <a:cubicBezTo>
                    <a:pt x="318" y="332"/>
                    <a:pt x="318" y="332"/>
                    <a:pt x="318" y="332"/>
                  </a:cubicBezTo>
                  <a:cubicBezTo>
                    <a:pt x="318" y="331"/>
                    <a:pt x="318" y="331"/>
                    <a:pt x="318" y="331"/>
                  </a:cubicBezTo>
                  <a:cubicBezTo>
                    <a:pt x="319" y="331"/>
                    <a:pt x="319" y="331"/>
                    <a:pt x="319" y="331"/>
                  </a:cubicBezTo>
                  <a:cubicBezTo>
                    <a:pt x="319" y="331"/>
                    <a:pt x="319" y="331"/>
                    <a:pt x="319" y="331"/>
                  </a:cubicBezTo>
                  <a:cubicBezTo>
                    <a:pt x="318" y="332"/>
                    <a:pt x="318" y="332"/>
                    <a:pt x="318" y="332"/>
                  </a:cubicBezTo>
                  <a:cubicBezTo>
                    <a:pt x="318" y="332"/>
                    <a:pt x="318" y="332"/>
                    <a:pt x="318" y="332"/>
                  </a:cubicBezTo>
                  <a:cubicBezTo>
                    <a:pt x="319" y="332"/>
                    <a:pt x="319" y="332"/>
                    <a:pt x="319" y="332"/>
                  </a:cubicBezTo>
                  <a:cubicBezTo>
                    <a:pt x="319" y="331"/>
                    <a:pt x="319" y="331"/>
                    <a:pt x="319" y="331"/>
                  </a:cubicBezTo>
                  <a:cubicBezTo>
                    <a:pt x="319" y="331"/>
                    <a:pt x="319" y="331"/>
                    <a:pt x="319" y="331"/>
                  </a:cubicBezTo>
                  <a:cubicBezTo>
                    <a:pt x="319" y="332"/>
                    <a:pt x="319" y="332"/>
                    <a:pt x="319" y="332"/>
                  </a:cubicBezTo>
                  <a:cubicBezTo>
                    <a:pt x="319" y="332"/>
                    <a:pt x="319" y="332"/>
                    <a:pt x="319" y="332"/>
                  </a:cubicBezTo>
                  <a:cubicBezTo>
                    <a:pt x="319" y="333"/>
                    <a:pt x="319" y="333"/>
                    <a:pt x="319" y="333"/>
                  </a:cubicBezTo>
                  <a:cubicBezTo>
                    <a:pt x="320" y="333"/>
                    <a:pt x="320" y="333"/>
                    <a:pt x="320" y="333"/>
                  </a:cubicBezTo>
                  <a:cubicBezTo>
                    <a:pt x="320" y="332"/>
                    <a:pt x="320" y="332"/>
                    <a:pt x="320" y="332"/>
                  </a:cubicBezTo>
                  <a:cubicBezTo>
                    <a:pt x="320" y="333"/>
                    <a:pt x="320" y="333"/>
                    <a:pt x="320" y="333"/>
                  </a:cubicBezTo>
                  <a:cubicBezTo>
                    <a:pt x="319" y="333"/>
                    <a:pt x="319" y="333"/>
                    <a:pt x="319" y="333"/>
                  </a:cubicBezTo>
                  <a:cubicBezTo>
                    <a:pt x="318" y="334"/>
                    <a:pt x="318" y="334"/>
                    <a:pt x="318" y="334"/>
                  </a:cubicBezTo>
                  <a:cubicBezTo>
                    <a:pt x="318" y="334"/>
                    <a:pt x="318" y="334"/>
                    <a:pt x="318" y="334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20" y="334"/>
                    <a:pt x="320" y="334"/>
                    <a:pt x="320" y="334"/>
                  </a:cubicBezTo>
                  <a:cubicBezTo>
                    <a:pt x="320" y="334"/>
                    <a:pt x="320" y="334"/>
                    <a:pt x="320" y="334"/>
                  </a:cubicBezTo>
                  <a:cubicBezTo>
                    <a:pt x="320" y="334"/>
                    <a:pt x="320" y="334"/>
                    <a:pt x="320" y="334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3"/>
                    <a:pt x="321" y="333"/>
                    <a:pt x="321" y="333"/>
                  </a:cubicBezTo>
                  <a:cubicBezTo>
                    <a:pt x="321" y="333"/>
                    <a:pt x="321" y="333"/>
                    <a:pt x="321" y="333"/>
                  </a:cubicBezTo>
                  <a:cubicBezTo>
                    <a:pt x="321" y="333"/>
                    <a:pt x="321" y="333"/>
                    <a:pt x="321" y="333"/>
                  </a:cubicBezTo>
                  <a:cubicBezTo>
                    <a:pt x="322" y="333"/>
                    <a:pt x="322" y="333"/>
                    <a:pt x="322" y="333"/>
                  </a:cubicBezTo>
                  <a:cubicBezTo>
                    <a:pt x="322" y="333"/>
                    <a:pt x="322" y="333"/>
                    <a:pt x="322" y="333"/>
                  </a:cubicBezTo>
                  <a:cubicBezTo>
                    <a:pt x="323" y="333"/>
                    <a:pt x="323" y="333"/>
                    <a:pt x="323" y="333"/>
                  </a:cubicBezTo>
                  <a:cubicBezTo>
                    <a:pt x="323" y="333"/>
                    <a:pt x="323" y="333"/>
                    <a:pt x="323" y="333"/>
                  </a:cubicBezTo>
                  <a:cubicBezTo>
                    <a:pt x="324" y="333"/>
                    <a:pt x="324" y="333"/>
                    <a:pt x="324" y="333"/>
                  </a:cubicBezTo>
                  <a:cubicBezTo>
                    <a:pt x="323" y="333"/>
                    <a:pt x="323" y="333"/>
                    <a:pt x="323" y="333"/>
                  </a:cubicBezTo>
                  <a:cubicBezTo>
                    <a:pt x="323" y="334"/>
                    <a:pt x="323" y="334"/>
                    <a:pt x="323" y="334"/>
                  </a:cubicBezTo>
                  <a:cubicBezTo>
                    <a:pt x="323" y="334"/>
                    <a:pt x="323" y="334"/>
                    <a:pt x="323" y="334"/>
                  </a:cubicBezTo>
                  <a:cubicBezTo>
                    <a:pt x="322" y="334"/>
                    <a:pt x="322" y="334"/>
                    <a:pt x="322" y="334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0" y="335"/>
                    <a:pt x="320" y="335"/>
                    <a:pt x="320" y="335"/>
                  </a:cubicBezTo>
                  <a:cubicBezTo>
                    <a:pt x="320" y="336"/>
                    <a:pt x="320" y="336"/>
                    <a:pt x="320" y="336"/>
                  </a:cubicBezTo>
                  <a:cubicBezTo>
                    <a:pt x="320" y="336"/>
                    <a:pt x="320" y="336"/>
                    <a:pt x="320" y="336"/>
                  </a:cubicBezTo>
                  <a:cubicBezTo>
                    <a:pt x="320" y="336"/>
                    <a:pt x="320" y="336"/>
                    <a:pt x="320" y="336"/>
                  </a:cubicBezTo>
                  <a:cubicBezTo>
                    <a:pt x="319" y="336"/>
                    <a:pt x="319" y="336"/>
                    <a:pt x="319" y="336"/>
                  </a:cubicBezTo>
                  <a:cubicBezTo>
                    <a:pt x="318" y="337"/>
                    <a:pt x="318" y="337"/>
                    <a:pt x="318" y="337"/>
                  </a:cubicBezTo>
                  <a:cubicBezTo>
                    <a:pt x="318" y="337"/>
                    <a:pt x="318" y="337"/>
                    <a:pt x="318" y="337"/>
                  </a:cubicBezTo>
                  <a:cubicBezTo>
                    <a:pt x="318" y="337"/>
                    <a:pt x="318" y="337"/>
                    <a:pt x="318" y="337"/>
                  </a:cubicBezTo>
                  <a:cubicBezTo>
                    <a:pt x="319" y="338"/>
                    <a:pt x="319" y="338"/>
                    <a:pt x="319" y="338"/>
                  </a:cubicBezTo>
                  <a:cubicBezTo>
                    <a:pt x="319" y="338"/>
                    <a:pt x="319" y="338"/>
                    <a:pt x="319" y="338"/>
                  </a:cubicBezTo>
                  <a:cubicBezTo>
                    <a:pt x="319" y="337"/>
                    <a:pt x="319" y="337"/>
                    <a:pt x="319" y="337"/>
                  </a:cubicBezTo>
                  <a:cubicBezTo>
                    <a:pt x="320" y="337"/>
                    <a:pt x="320" y="337"/>
                    <a:pt x="320" y="337"/>
                  </a:cubicBezTo>
                  <a:cubicBezTo>
                    <a:pt x="320" y="337"/>
                    <a:pt x="320" y="337"/>
                    <a:pt x="320" y="337"/>
                  </a:cubicBezTo>
                  <a:cubicBezTo>
                    <a:pt x="320" y="338"/>
                    <a:pt x="320" y="338"/>
                    <a:pt x="320" y="338"/>
                  </a:cubicBezTo>
                  <a:cubicBezTo>
                    <a:pt x="320" y="338"/>
                    <a:pt x="320" y="338"/>
                    <a:pt x="320" y="338"/>
                  </a:cubicBezTo>
                  <a:cubicBezTo>
                    <a:pt x="321" y="338"/>
                    <a:pt x="321" y="338"/>
                    <a:pt x="321" y="338"/>
                  </a:cubicBezTo>
                  <a:cubicBezTo>
                    <a:pt x="321" y="337"/>
                    <a:pt x="321" y="337"/>
                    <a:pt x="321" y="337"/>
                  </a:cubicBezTo>
                  <a:cubicBezTo>
                    <a:pt x="322" y="337"/>
                    <a:pt x="322" y="337"/>
                    <a:pt x="322" y="337"/>
                  </a:cubicBezTo>
                  <a:cubicBezTo>
                    <a:pt x="322" y="337"/>
                    <a:pt x="322" y="337"/>
                    <a:pt x="322" y="337"/>
                  </a:cubicBezTo>
                  <a:cubicBezTo>
                    <a:pt x="322" y="336"/>
                    <a:pt x="322" y="336"/>
                    <a:pt x="322" y="336"/>
                  </a:cubicBezTo>
                  <a:cubicBezTo>
                    <a:pt x="322" y="336"/>
                    <a:pt x="322" y="336"/>
                    <a:pt x="322" y="336"/>
                  </a:cubicBezTo>
                  <a:cubicBezTo>
                    <a:pt x="322" y="335"/>
                    <a:pt x="322" y="335"/>
                    <a:pt x="322" y="335"/>
                  </a:cubicBezTo>
                  <a:cubicBezTo>
                    <a:pt x="323" y="335"/>
                    <a:pt x="323" y="335"/>
                    <a:pt x="323" y="335"/>
                  </a:cubicBezTo>
                  <a:cubicBezTo>
                    <a:pt x="323" y="334"/>
                    <a:pt x="323" y="334"/>
                    <a:pt x="323" y="334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5" y="335"/>
                    <a:pt x="325" y="335"/>
                    <a:pt x="325" y="335"/>
                  </a:cubicBezTo>
                  <a:cubicBezTo>
                    <a:pt x="325" y="334"/>
                    <a:pt x="325" y="334"/>
                    <a:pt x="325" y="334"/>
                  </a:cubicBezTo>
                  <a:cubicBezTo>
                    <a:pt x="326" y="333"/>
                    <a:pt x="326" y="333"/>
                    <a:pt x="326" y="333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3"/>
                    <a:pt x="327" y="333"/>
                    <a:pt x="327" y="333"/>
                  </a:cubicBezTo>
                  <a:cubicBezTo>
                    <a:pt x="327" y="334"/>
                    <a:pt x="327" y="334"/>
                    <a:pt x="327" y="334"/>
                  </a:cubicBezTo>
                  <a:cubicBezTo>
                    <a:pt x="327" y="334"/>
                    <a:pt x="327" y="334"/>
                    <a:pt x="327" y="334"/>
                  </a:cubicBezTo>
                  <a:cubicBezTo>
                    <a:pt x="327" y="335"/>
                    <a:pt x="327" y="335"/>
                    <a:pt x="327" y="335"/>
                  </a:cubicBezTo>
                  <a:cubicBezTo>
                    <a:pt x="327" y="335"/>
                    <a:pt x="327" y="335"/>
                    <a:pt x="327" y="335"/>
                  </a:cubicBezTo>
                  <a:cubicBezTo>
                    <a:pt x="326" y="336"/>
                    <a:pt x="326" y="336"/>
                    <a:pt x="326" y="336"/>
                  </a:cubicBezTo>
                  <a:cubicBezTo>
                    <a:pt x="326" y="337"/>
                    <a:pt x="326" y="337"/>
                    <a:pt x="326" y="337"/>
                  </a:cubicBezTo>
                  <a:cubicBezTo>
                    <a:pt x="326" y="338"/>
                    <a:pt x="326" y="338"/>
                    <a:pt x="326" y="338"/>
                  </a:cubicBezTo>
                  <a:cubicBezTo>
                    <a:pt x="325" y="338"/>
                    <a:pt x="325" y="338"/>
                    <a:pt x="325" y="338"/>
                  </a:cubicBezTo>
                  <a:cubicBezTo>
                    <a:pt x="325" y="338"/>
                    <a:pt x="325" y="338"/>
                    <a:pt x="325" y="338"/>
                  </a:cubicBezTo>
                  <a:cubicBezTo>
                    <a:pt x="326" y="339"/>
                    <a:pt x="326" y="339"/>
                    <a:pt x="326" y="339"/>
                  </a:cubicBezTo>
                  <a:cubicBezTo>
                    <a:pt x="326" y="338"/>
                    <a:pt x="326" y="338"/>
                    <a:pt x="326" y="338"/>
                  </a:cubicBezTo>
                  <a:cubicBezTo>
                    <a:pt x="327" y="337"/>
                    <a:pt x="327" y="337"/>
                    <a:pt x="327" y="337"/>
                  </a:cubicBezTo>
                  <a:cubicBezTo>
                    <a:pt x="327" y="337"/>
                    <a:pt x="327" y="337"/>
                    <a:pt x="327" y="337"/>
                  </a:cubicBezTo>
                  <a:cubicBezTo>
                    <a:pt x="328" y="336"/>
                    <a:pt x="328" y="336"/>
                    <a:pt x="328" y="336"/>
                  </a:cubicBezTo>
                  <a:cubicBezTo>
                    <a:pt x="328" y="336"/>
                    <a:pt x="328" y="336"/>
                    <a:pt x="328" y="336"/>
                  </a:cubicBezTo>
                  <a:cubicBezTo>
                    <a:pt x="328" y="336"/>
                    <a:pt x="328" y="336"/>
                    <a:pt x="328" y="336"/>
                  </a:cubicBezTo>
                  <a:cubicBezTo>
                    <a:pt x="329" y="336"/>
                    <a:pt x="329" y="336"/>
                    <a:pt x="329" y="336"/>
                  </a:cubicBezTo>
                  <a:cubicBezTo>
                    <a:pt x="329" y="336"/>
                    <a:pt x="329" y="336"/>
                    <a:pt x="329" y="336"/>
                  </a:cubicBezTo>
                  <a:cubicBezTo>
                    <a:pt x="329" y="336"/>
                    <a:pt x="329" y="336"/>
                    <a:pt x="329" y="336"/>
                  </a:cubicBezTo>
                  <a:cubicBezTo>
                    <a:pt x="328" y="337"/>
                    <a:pt x="328" y="337"/>
                    <a:pt x="328" y="337"/>
                  </a:cubicBezTo>
                  <a:cubicBezTo>
                    <a:pt x="328" y="338"/>
                    <a:pt x="328" y="338"/>
                    <a:pt x="328" y="338"/>
                  </a:cubicBezTo>
                  <a:cubicBezTo>
                    <a:pt x="328" y="338"/>
                    <a:pt x="328" y="338"/>
                    <a:pt x="328" y="338"/>
                  </a:cubicBezTo>
                  <a:cubicBezTo>
                    <a:pt x="328" y="339"/>
                    <a:pt x="328" y="339"/>
                    <a:pt x="328" y="339"/>
                  </a:cubicBezTo>
                  <a:cubicBezTo>
                    <a:pt x="328" y="339"/>
                    <a:pt x="328" y="339"/>
                    <a:pt x="328" y="339"/>
                  </a:cubicBezTo>
                  <a:cubicBezTo>
                    <a:pt x="328" y="340"/>
                    <a:pt x="328" y="340"/>
                    <a:pt x="328" y="340"/>
                  </a:cubicBezTo>
                  <a:cubicBezTo>
                    <a:pt x="329" y="339"/>
                    <a:pt x="329" y="339"/>
                    <a:pt x="329" y="339"/>
                  </a:cubicBezTo>
                  <a:cubicBezTo>
                    <a:pt x="329" y="339"/>
                    <a:pt x="329" y="339"/>
                    <a:pt x="329" y="339"/>
                  </a:cubicBezTo>
                  <a:cubicBezTo>
                    <a:pt x="329" y="339"/>
                    <a:pt x="329" y="339"/>
                    <a:pt x="329" y="339"/>
                  </a:cubicBezTo>
                  <a:cubicBezTo>
                    <a:pt x="329" y="339"/>
                    <a:pt x="330" y="339"/>
                    <a:pt x="330" y="339"/>
                  </a:cubicBezTo>
                  <a:cubicBezTo>
                    <a:pt x="330" y="339"/>
                    <a:pt x="330" y="339"/>
                    <a:pt x="330" y="339"/>
                  </a:cubicBezTo>
                  <a:cubicBezTo>
                    <a:pt x="331" y="339"/>
                    <a:pt x="331" y="339"/>
                    <a:pt x="331" y="339"/>
                  </a:cubicBezTo>
                  <a:cubicBezTo>
                    <a:pt x="331" y="339"/>
                    <a:pt x="331" y="339"/>
                    <a:pt x="331" y="339"/>
                  </a:cubicBezTo>
                  <a:cubicBezTo>
                    <a:pt x="331" y="339"/>
                    <a:pt x="331" y="339"/>
                    <a:pt x="331" y="339"/>
                  </a:cubicBezTo>
                  <a:cubicBezTo>
                    <a:pt x="331" y="338"/>
                    <a:pt x="331" y="338"/>
                    <a:pt x="331" y="338"/>
                  </a:cubicBezTo>
                  <a:cubicBezTo>
                    <a:pt x="331" y="338"/>
                    <a:pt x="331" y="338"/>
                    <a:pt x="331" y="338"/>
                  </a:cubicBezTo>
                  <a:cubicBezTo>
                    <a:pt x="331" y="338"/>
                    <a:pt x="331" y="338"/>
                    <a:pt x="331" y="338"/>
                  </a:cubicBezTo>
                  <a:cubicBezTo>
                    <a:pt x="331" y="337"/>
                    <a:pt x="331" y="337"/>
                    <a:pt x="331" y="337"/>
                  </a:cubicBezTo>
                  <a:cubicBezTo>
                    <a:pt x="331" y="337"/>
                    <a:pt x="331" y="337"/>
                    <a:pt x="331" y="337"/>
                  </a:cubicBezTo>
                  <a:cubicBezTo>
                    <a:pt x="331" y="336"/>
                    <a:pt x="331" y="336"/>
                    <a:pt x="331" y="336"/>
                  </a:cubicBezTo>
                  <a:cubicBezTo>
                    <a:pt x="332" y="335"/>
                    <a:pt x="332" y="335"/>
                    <a:pt x="332" y="335"/>
                  </a:cubicBezTo>
                  <a:cubicBezTo>
                    <a:pt x="333" y="334"/>
                    <a:pt x="333" y="334"/>
                    <a:pt x="333" y="334"/>
                  </a:cubicBezTo>
                  <a:cubicBezTo>
                    <a:pt x="333" y="333"/>
                    <a:pt x="333" y="333"/>
                    <a:pt x="333" y="333"/>
                  </a:cubicBezTo>
                  <a:cubicBezTo>
                    <a:pt x="332" y="332"/>
                    <a:pt x="332" y="332"/>
                    <a:pt x="332" y="332"/>
                  </a:cubicBezTo>
                  <a:cubicBezTo>
                    <a:pt x="332" y="332"/>
                    <a:pt x="332" y="332"/>
                    <a:pt x="332" y="332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31" y="334"/>
                    <a:pt x="331" y="334"/>
                    <a:pt x="331" y="334"/>
                  </a:cubicBezTo>
                  <a:cubicBezTo>
                    <a:pt x="331" y="334"/>
                    <a:pt x="331" y="334"/>
                    <a:pt x="331" y="334"/>
                  </a:cubicBezTo>
                  <a:cubicBezTo>
                    <a:pt x="330" y="335"/>
                    <a:pt x="330" y="335"/>
                    <a:pt x="330" y="335"/>
                  </a:cubicBezTo>
                  <a:cubicBezTo>
                    <a:pt x="330" y="334"/>
                    <a:pt x="330" y="334"/>
                    <a:pt x="330" y="334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31" y="332"/>
                    <a:pt x="331" y="332"/>
                    <a:pt x="331" y="332"/>
                  </a:cubicBezTo>
                  <a:cubicBezTo>
                    <a:pt x="331" y="332"/>
                    <a:pt x="331" y="332"/>
                    <a:pt x="331" y="332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1" y="331"/>
                    <a:pt x="331" y="331"/>
                    <a:pt x="331" y="331"/>
                  </a:cubicBezTo>
                  <a:cubicBezTo>
                    <a:pt x="331" y="331"/>
                    <a:pt x="331" y="331"/>
                    <a:pt x="331" y="331"/>
                  </a:cubicBezTo>
                  <a:cubicBezTo>
                    <a:pt x="330" y="331"/>
                    <a:pt x="330" y="331"/>
                    <a:pt x="330" y="331"/>
                  </a:cubicBezTo>
                  <a:cubicBezTo>
                    <a:pt x="330" y="332"/>
                    <a:pt x="330" y="332"/>
                    <a:pt x="330" y="332"/>
                  </a:cubicBezTo>
                  <a:cubicBezTo>
                    <a:pt x="330" y="332"/>
                    <a:pt x="330" y="332"/>
                    <a:pt x="330" y="332"/>
                  </a:cubicBezTo>
                  <a:cubicBezTo>
                    <a:pt x="329" y="333"/>
                    <a:pt x="329" y="333"/>
                    <a:pt x="329" y="333"/>
                  </a:cubicBezTo>
                  <a:cubicBezTo>
                    <a:pt x="329" y="333"/>
                    <a:pt x="329" y="333"/>
                    <a:pt x="329" y="333"/>
                  </a:cubicBezTo>
                  <a:cubicBezTo>
                    <a:pt x="328" y="334"/>
                    <a:pt x="328" y="334"/>
                    <a:pt x="328" y="334"/>
                  </a:cubicBezTo>
                  <a:cubicBezTo>
                    <a:pt x="328" y="333"/>
                    <a:pt x="328" y="333"/>
                    <a:pt x="328" y="333"/>
                  </a:cubicBezTo>
                  <a:cubicBezTo>
                    <a:pt x="328" y="333"/>
                    <a:pt x="328" y="333"/>
                    <a:pt x="328" y="333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8" y="332"/>
                    <a:pt x="328" y="332"/>
                    <a:pt x="328" y="332"/>
                  </a:cubicBezTo>
                  <a:cubicBezTo>
                    <a:pt x="328" y="332"/>
                    <a:pt x="328" y="332"/>
                    <a:pt x="328" y="332"/>
                  </a:cubicBezTo>
                  <a:cubicBezTo>
                    <a:pt x="329" y="331"/>
                    <a:pt x="329" y="331"/>
                    <a:pt x="329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9" y="331"/>
                    <a:pt x="329" y="331"/>
                    <a:pt x="329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9" y="330"/>
                    <a:pt x="329" y="330"/>
                    <a:pt x="329" y="330"/>
                  </a:cubicBezTo>
                  <a:cubicBezTo>
                    <a:pt x="329" y="330"/>
                    <a:pt x="329" y="330"/>
                    <a:pt x="329" y="330"/>
                  </a:cubicBezTo>
                  <a:cubicBezTo>
                    <a:pt x="330" y="329"/>
                    <a:pt x="330" y="329"/>
                    <a:pt x="330" y="329"/>
                  </a:cubicBezTo>
                  <a:cubicBezTo>
                    <a:pt x="330" y="329"/>
                    <a:pt x="330" y="329"/>
                    <a:pt x="330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2" y="328"/>
                    <a:pt x="332" y="328"/>
                    <a:pt x="332" y="328"/>
                  </a:cubicBezTo>
                  <a:cubicBezTo>
                    <a:pt x="332" y="328"/>
                    <a:pt x="332" y="328"/>
                    <a:pt x="332" y="328"/>
                  </a:cubicBezTo>
                  <a:cubicBezTo>
                    <a:pt x="332" y="327"/>
                    <a:pt x="332" y="327"/>
                    <a:pt x="332" y="327"/>
                  </a:cubicBezTo>
                  <a:cubicBezTo>
                    <a:pt x="332" y="327"/>
                    <a:pt x="332" y="327"/>
                    <a:pt x="332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8"/>
                    <a:pt x="331" y="328"/>
                    <a:pt x="331" y="328"/>
                  </a:cubicBezTo>
                  <a:cubicBezTo>
                    <a:pt x="330" y="327"/>
                    <a:pt x="330" y="327"/>
                    <a:pt x="330" y="327"/>
                  </a:cubicBezTo>
                  <a:cubicBezTo>
                    <a:pt x="330" y="327"/>
                    <a:pt x="330" y="327"/>
                    <a:pt x="330" y="327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29" y="328"/>
                    <a:pt x="329" y="328"/>
                    <a:pt x="329" y="328"/>
                  </a:cubicBezTo>
                  <a:cubicBezTo>
                    <a:pt x="329" y="328"/>
                    <a:pt x="329" y="328"/>
                    <a:pt x="329" y="328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7" y="329"/>
                    <a:pt x="327" y="329"/>
                    <a:pt x="327" y="329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8" y="328"/>
                    <a:pt x="328" y="328"/>
                    <a:pt x="328" y="328"/>
                  </a:cubicBezTo>
                  <a:cubicBezTo>
                    <a:pt x="328" y="328"/>
                    <a:pt x="328" y="328"/>
                    <a:pt x="328" y="328"/>
                  </a:cubicBezTo>
                  <a:cubicBezTo>
                    <a:pt x="328" y="328"/>
                    <a:pt x="328" y="328"/>
                    <a:pt x="328" y="328"/>
                  </a:cubicBezTo>
                  <a:cubicBezTo>
                    <a:pt x="328" y="327"/>
                    <a:pt x="328" y="327"/>
                    <a:pt x="328" y="327"/>
                  </a:cubicBezTo>
                  <a:cubicBezTo>
                    <a:pt x="329" y="327"/>
                    <a:pt x="329" y="327"/>
                    <a:pt x="329" y="327"/>
                  </a:cubicBezTo>
                  <a:cubicBezTo>
                    <a:pt x="328" y="327"/>
                    <a:pt x="328" y="327"/>
                    <a:pt x="328" y="327"/>
                  </a:cubicBezTo>
                  <a:cubicBezTo>
                    <a:pt x="328" y="327"/>
                    <a:pt x="328" y="327"/>
                    <a:pt x="328" y="327"/>
                  </a:cubicBezTo>
                  <a:cubicBezTo>
                    <a:pt x="328" y="327"/>
                    <a:pt x="328" y="327"/>
                    <a:pt x="328" y="327"/>
                  </a:cubicBezTo>
                  <a:cubicBezTo>
                    <a:pt x="328" y="326"/>
                    <a:pt x="328" y="326"/>
                    <a:pt x="328" y="326"/>
                  </a:cubicBezTo>
                  <a:cubicBezTo>
                    <a:pt x="328" y="326"/>
                    <a:pt x="328" y="326"/>
                    <a:pt x="328" y="326"/>
                  </a:cubicBezTo>
                  <a:cubicBezTo>
                    <a:pt x="327" y="326"/>
                    <a:pt x="327" y="326"/>
                    <a:pt x="327" y="326"/>
                  </a:cubicBezTo>
                  <a:cubicBezTo>
                    <a:pt x="327" y="326"/>
                    <a:pt x="327" y="326"/>
                    <a:pt x="327" y="326"/>
                  </a:cubicBezTo>
                  <a:cubicBezTo>
                    <a:pt x="327" y="326"/>
                    <a:pt x="327" y="326"/>
                    <a:pt x="327" y="326"/>
                  </a:cubicBezTo>
                  <a:cubicBezTo>
                    <a:pt x="328" y="326"/>
                    <a:pt x="328" y="326"/>
                    <a:pt x="328" y="326"/>
                  </a:cubicBezTo>
                  <a:cubicBezTo>
                    <a:pt x="328" y="326"/>
                    <a:pt x="328" y="326"/>
                    <a:pt x="328" y="326"/>
                  </a:cubicBezTo>
                  <a:cubicBezTo>
                    <a:pt x="329" y="325"/>
                    <a:pt x="329" y="325"/>
                    <a:pt x="329" y="325"/>
                  </a:cubicBezTo>
                  <a:cubicBezTo>
                    <a:pt x="329" y="325"/>
                    <a:pt x="329" y="325"/>
                    <a:pt x="329" y="325"/>
                  </a:cubicBezTo>
                  <a:cubicBezTo>
                    <a:pt x="330" y="325"/>
                    <a:pt x="330" y="325"/>
                    <a:pt x="330" y="325"/>
                  </a:cubicBezTo>
                  <a:cubicBezTo>
                    <a:pt x="330" y="325"/>
                    <a:pt x="330" y="325"/>
                    <a:pt x="330" y="325"/>
                  </a:cubicBezTo>
                  <a:cubicBezTo>
                    <a:pt x="330" y="324"/>
                    <a:pt x="330" y="324"/>
                    <a:pt x="330" y="324"/>
                  </a:cubicBezTo>
                  <a:cubicBezTo>
                    <a:pt x="330" y="324"/>
                    <a:pt x="330" y="324"/>
                    <a:pt x="330" y="324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30" y="323"/>
                    <a:pt x="330" y="323"/>
                    <a:pt x="330" y="323"/>
                  </a:cubicBezTo>
                  <a:cubicBezTo>
                    <a:pt x="329" y="322"/>
                    <a:pt x="329" y="322"/>
                    <a:pt x="329" y="322"/>
                  </a:cubicBezTo>
                  <a:cubicBezTo>
                    <a:pt x="329" y="322"/>
                    <a:pt x="329" y="322"/>
                    <a:pt x="329" y="322"/>
                  </a:cubicBezTo>
                  <a:cubicBezTo>
                    <a:pt x="328" y="322"/>
                    <a:pt x="328" y="322"/>
                    <a:pt x="328" y="322"/>
                  </a:cubicBezTo>
                  <a:cubicBezTo>
                    <a:pt x="327" y="322"/>
                    <a:pt x="327" y="322"/>
                    <a:pt x="327" y="322"/>
                  </a:cubicBezTo>
                  <a:cubicBezTo>
                    <a:pt x="327" y="323"/>
                    <a:pt x="327" y="323"/>
                    <a:pt x="327" y="323"/>
                  </a:cubicBezTo>
                  <a:cubicBezTo>
                    <a:pt x="327" y="323"/>
                    <a:pt x="327" y="323"/>
                    <a:pt x="327" y="323"/>
                  </a:cubicBezTo>
                  <a:cubicBezTo>
                    <a:pt x="327" y="324"/>
                    <a:pt x="327" y="324"/>
                    <a:pt x="327" y="324"/>
                  </a:cubicBezTo>
                  <a:cubicBezTo>
                    <a:pt x="326" y="325"/>
                    <a:pt x="326" y="325"/>
                    <a:pt x="326" y="325"/>
                  </a:cubicBezTo>
                  <a:cubicBezTo>
                    <a:pt x="327" y="324"/>
                    <a:pt x="327" y="324"/>
                    <a:pt x="327" y="324"/>
                  </a:cubicBezTo>
                  <a:cubicBezTo>
                    <a:pt x="327" y="323"/>
                    <a:pt x="327" y="323"/>
                    <a:pt x="327" y="323"/>
                  </a:cubicBezTo>
                  <a:cubicBezTo>
                    <a:pt x="327" y="323"/>
                    <a:pt x="327" y="323"/>
                    <a:pt x="327" y="323"/>
                  </a:cubicBezTo>
                  <a:cubicBezTo>
                    <a:pt x="327" y="323"/>
                    <a:pt x="327" y="323"/>
                    <a:pt x="327" y="323"/>
                  </a:cubicBezTo>
                  <a:cubicBezTo>
                    <a:pt x="327" y="322"/>
                    <a:pt x="327" y="322"/>
                    <a:pt x="327" y="322"/>
                  </a:cubicBezTo>
                  <a:cubicBezTo>
                    <a:pt x="327" y="322"/>
                    <a:pt x="327" y="322"/>
                    <a:pt x="327" y="322"/>
                  </a:cubicBezTo>
                  <a:cubicBezTo>
                    <a:pt x="326" y="322"/>
                    <a:pt x="326" y="322"/>
                    <a:pt x="326" y="322"/>
                  </a:cubicBezTo>
                  <a:cubicBezTo>
                    <a:pt x="326" y="323"/>
                    <a:pt x="326" y="323"/>
                    <a:pt x="326" y="323"/>
                  </a:cubicBezTo>
                  <a:cubicBezTo>
                    <a:pt x="325" y="323"/>
                    <a:pt x="325" y="323"/>
                    <a:pt x="325" y="323"/>
                  </a:cubicBezTo>
                  <a:cubicBezTo>
                    <a:pt x="325" y="323"/>
                    <a:pt x="325" y="323"/>
                    <a:pt x="325" y="323"/>
                  </a:cubicBezTo>
                  <a:cubicBezTo>
                    <a:pt x="325" y="323"/>
                    <a:pt x="325" y="323"/>
                    <a:pt x="325" y="323"/>
                  </a:cubicBezTo>
                  <a:cubicBezTo>
                    <a:pt x="325" y="323"/>
                    <a:pt x="325" y="323"/>
                    <a:pt x="325" y="323"/>
                  </a:cubicBezTo>
                  <a:cubicBezTo>
                    <a:pt x="324" y="323"/>
                    <a:pt x="324" y="323"/>
                    <a:pt x="324" y="323"/>
                  </a:cubicBezTo>
                  <a:cubicBezTo>
                    <a:pt x="324" y="324"/>
                    <a:pt x="324" y="324"/>
                    <a:pt x="324" y="324"/>
                  </a:cubicBezTo>
                  <a:cubicBezTo>
                    <a:pt x="324" y="324"/>
                    <a:pt x="324" y="324"/>
                    <a:pt x="324" y="324"/>
                  </a:cubicBezTo>
                  <a:cubicBezTo>
                    <a:pt x="323" y="325"/>
                    <a:pt x="323" y="325"/>
                    <a:pt x="323" y="325"/>
                  </a:cubicBezTo>
                  <a:cubicBezTo>
                    <a:pt x="323" y="324"/>
                    <a:pt x="323" y="324"/>
                    <a:pt x="323" y="324"/>
                  </a:cubicBezTo>
                  <a:cubicBezTo>
                    <a:pt x="324" y="323"/>
                    <a:pt x="324" y="323"/>
                    <a:pt x="324" y="323"/>
                  </a:cubicBezTo>
                  <a:cubicBezTo>
                    <a:pt x="324" y="322"/>
                    <a:pt x="324" y="322"/>
                    <a:pt x="324" y="322"/>
                  </a:cubicBezTo>
                  <a:cubicBezTo>
                    <a:pt x="324" y="322"/>
                    <a:pt x="324" y="322"/>
                    <a:pt x="324" y="322"/>
                  </a:cubicBezTo>
                  <a:cubicBezTo>
                    <a:pt x="323" y="323"/>
                    <a:pt x="323" y="323"/>
                    <a:pt x="323" y="323"/>
                  </a:cubicBezTo>
                  <a:cubicBezTo>
                    <a:pt x="323" y="323"/>
                    <a:pt x="323" y="323"/>
                    <a:pt x="323" y="323"/>
                  </a:cubicBezTo>
                  <a:cubicBezTo>
                    <a:pt x="323" y="324"/>
                    <a:pt x="323" y="324"/>
                    <a:pt x="323" y="324"/>
                  </a:cubicBezTo>
                  <a:cubicBezTo>
                    <a:pt x="322" y="323"/>
                    <a:pt x="322" y="323"/>
                    <a:pt x="322" y="323"/>
                  </a:cubicBezTo>
                  <a:cubicBezTo>
                    <a:pt x="323" y="323"/>
                    <a:pt x="323" y="323"/>
                    <a:pt x="323" y="323"/>
                  </a:cubicBezTo>
                  <a:cubicBezTo>
                    <a:pt x="323" y="322"/>
                    <a:pt x="323" y="322"/>
                    <a:pt x="323" y="322"/>
                  </a:cubicBezTo>
                  <a:cubicBezTo>
                    <a:pt x="323" y="322"/>
                    <a:pt x="323" y="322"/>
                    <a:pt x="323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22" y="323"/>
                    <a:pt x="322" y="323"/>
                    <a:pt x="322" y="323"/>
                  </a:cubicBezTo>
                  <a:cubicBezTo>
                    <a:pt x="321" y="323"/>
                    <a:pt x="321" y="323"/>
                    <a:pt x="321" y="323"/>
                  </a:cubicBezTo>
                  <a:cubicBezTo>
                    <a:pt x="321" y="322"/>
                    <a:pt x="321" y="322"/>
                    <a:pt x="321" y="322"/>
                  </a:cubicBezTo>
                  <a:cubicBezTo>
                    <a:pt x="321" y="322"/>
                    <a:pt x="321" y="322"/>
                    <a:pt x="321" y="322"/>
                  </a:cubicBezTo>
                  <a:cubicBezTo>
                    <a:pt x="320" y="323"/>
                    <a:pt x="320" y="323"/>
                    <a:pt x="320" y="323"/>
                  </a:cubicBezTo>
                  <a:cubicBezTo>
                    <a:pt x="320" y="323"/>
                    <a:pt x="320" y="323"/>
                    <a:pt x="320" y="323"/>
                  </a:cubicBezTo>
                  <a:cubicBezTo>
                    <a:pt x="320" y="322"/>
                    <a:pt x="320" y="322"/>
                    <a:pt x="320" y="322"/>
                  </a:cubicBezTo>
                  <a:cubicBezTo>
                    <a:pt x="320" y="322"/>
                    <a:pt x="320" y="322"/>
                    <a:pt x="320" y="322"/>
                  </a:cubicBezTo>
                  <a:cubicBezTo>
                    <a:pt x="321" y="321"/>
                    <a:pt x="321" y="321"/>
                    <a:pt x="321" y="321"/>
                  </a:cubicBezTo>
                  <a:cubicBezTo>
                    <a:pt x="321" y="321"/>
                    <a:pt x="321" y="321"/>
                    <a:pt x="321" y="321"/>
                  </a:cubicBezTo>
                  <a:cubicBezTo>
                    <a:pt x="321" y="321"/>
                    <a:pt x="321" y="321"/>
                    <a:pt x="321" y="321"/>
                  </a:cubicBezTo>
                  <a:cubicBezTo>
                    <a:pt x="320" y="321"/>
                    <a:pt x="320" y="321"/>
                    <a:pt x="320" y="321"/>
                  </a:cubicBezTo>
                  <a:cubicBezTo>
                    <a:pt x="320" y="321"/>
                    <a:pt x="320" y="321"/>
                    <a:pt x="320" y="321"/>
                  </a:cubicBezTo>
                  <a:cubicBezTo>
                    <a:pt x="320" y="321"/>
                    <a:pt x="320" y="321"/>
                    <a:pt x="320" y="321"/>
                  </a:cubicBezTo>
                  <a:cubicBezTo>
                    <a:pt x="321" y="320"/>
                    <a:pt x="321" y="320"/>
                    <a:pt x="321" y="320"/>
                  </a:cubicBezTo>
                  <a:cubicBezTo>
                    <a:pt x="322" y="320"/>
                    <a:pt x="322" y="320"/>
                    <a:pt x="322" y="320"/>
                  </a:cubicBezTo>
                  <a:cubicBezTo>
                    <a:pt x="322" y="320"/>
                    <a:pt x="322" y="320"/>
                    <a:pt x="322" y="320"/>
                  </a:cubicBezTo>
                  <a:cubicBezTo>
                    <a:pt x="323" y="320"/>
                    <a:pt x="323" y="320"/>
                    <a:pt x="323" y="320"/>
                  </a:cubicBezTo>
                  <a:cubicBezTo>
                    <a:pt x="323" y="319"/>
                    <a:pt x="323" y="319"/>
                    <a:pt x="323" y="319"/>
                  </a:cubicBezTo>
                  <a:cubicBezTo>
                    <a:pt x="323" y="319"/>
                    <a:pt x="323" y="319"/>
                    <a:pt x="323" y="319"/>
                  </a:cubicBezTo>
                  <a:cubicBezTo>
                    <a:pt x="323" y="319"/>
                    <a:pt x="323" y="319"/>
                    <a:pt x="323" y="319"/>
                  </a:cubicBezTo>
                  <a:cubicBezTo>
                    <a:pt x="322" y="319"/>
                    <a:pt x="322" y="319"/>
                    <a:pt x="322" y="319"/>
                  </a:cubicBezTo>
                  <a:cubicBezTo>
                    <a:pt x="322" y="319"/>
                    <a:pt x="322" y="319"/>
                    <a:pt x="322" y="319"/>
                  </a:cubicBezTo>
                  <a:cubicBezTo>
                    <a:pt x="321" y="319"/>
                    <a:pt x="321" y="319"/>
                    <a:pt x="321" y="319"/>
                  </a:cubicBezTo>
                  <a:cubicBezTo>
                    <a:pt x="321" y="319"/>
                    <a:pt x="321" y="319"/>
                    <a:pt x="321" y="319"/>
                  </a:cubicBezTo>
                  <a:cubicBezTo>
                    <a:pt x="320" y="319"/>
                    <a:pt x="320" y="319"/>
                    <a:pt x="320" y="319"/>
                  </a:cubicBezTo>
                  <a:cubicBezTo>
                    <a:pt x="321" y="318"/>
                    <a:pt x="321" y="318"/>
                    <a:pt x="321" y="318"/>
                  </a:cubicBezTo>
                  <a:cubicBezTo>
                    <a:pt x="321" y="318"/>
                    <a:pt x="321" y="318"/>
                    <a:pt x="321" y="318"/>
                  </a:cubicBezTo>
                  <a:cubicBezTo>
                    <a:pt x="321" y="318"/>
                    <a:pt x="321" y="318"/>
                    <a:pt x="321" y="318"/>
                  </a:cubicBezTo>
                  <a:cubicBezTo>
                    <a:pt x="320" y="318"/>
                    <a:pt x="320" y="318"/>
                    <a:pt x="320" y="318"/>
                  </a:cubicBezTo>
                  <a:cubicBezTo>
                    <a:pt x="320" y="318"/>
                    <a:pt x="320" y="318"/>
                    <a:pt x="320" y="318"/>
                  </a:cubicBezTo>
                  <a:cubicBezTo>
                    <a:pt x="319" y="319"/>
                    <a:pt x="319" y="319"/>
                    <a:pt x="319" y="319"/>
                  </a:cubicBezTo>
                  <a:cubicBezTo>
                    <a:pt x="319" y="319"/>
                    <a:pt x="319" y="319"/>
                    <a:pt x="319" y="319"/>
                  </a:cubicBezTo>
                  <a:cubicBezTo>
                    <a:pt x="318" y="320"/>
                    <a:pt x="318" y="320"/>
                    <a:pt x="318" y="320"/>
                  </a:cubicBezTo>
                  <a:cubicBezTo>
                    <a:pt x="318" y="320"/>
                    <a:pt x="318" y="320"/>
                    <a:pt x="318" y="320"/>
                  </a:cubicBezTo>
                  <a:cubicBezTo>
                    <a:pt x="318" y="321"/>
                    <a:pt x="318" y="321"/>
                    <a:pt x="318" y="321"/>
                  </a:cubicBezTo>
                  <a:cubicBezTo>
                    <a:pt x="317" y="321"/>
                    <a:pt x="317" y="321"/>
                    <a:pt x="317" y="321"/>
                  </a:cubicBezTo>
                  <a:cubicBezTo>
                    <a:pt x="317" y="320"/>
                    <a:pt x="317" y="320"/>
                    <a:pt x="317" y="320"/>
                  </a:cubicBezTo>
                  <a:cubicBezTo>
                    <a:pt x="317" y="320"/>
                    <a:pt x="317" y="320"/>
                    <a:pt x="317" y="320"/>
                  </a:cubicBezTo>
                  <a:cubicBezTo>
                    <a:pt x="318" y="319"/>
                    <a:pt x="318" y="319"/>
                    <a:pt x="318" y="319"/>
                  </a:cubicBezTo>
                  <a:cubicBezTo>
                    <a:pt x="318" y="319"/>
                    <a:pt x="318" y="319"/>
                    <a:pt x="318" y="319"/>
                  </a:cubicBezTo>
                  <a:cubicBezTo>
                    <a:pt x="318" y="318"/>
                    <a:pt x="318" y="318"/>
                    <a:pt x="318" y="318"/>
                  </a:cubicBezTo>
                  <a:cubicBezTo>
                    <a:pt x="319" y="317"/>
                    <a:pt x="319" y="317"/>
                    <a:pt x="319" y="317"/>
                  </a:cubicBezTo>
                  <a:cubicBezTo>
                    <a:pt x="319" y="317"/>
                    <a:pt x="319" y="317"/>
                    <a:pt x="319" y="317"/>
                  </a:cubicBezTo>
                  <a:cubicBezTo>
                    <a:pt x="319" y="317"/>
                    <a:pt x="319" y="317"/>
                    <a:pt x="319" y="317"/>
                  </a:cubicBezTo>
                  <a:cubicBezTo>
                    <a:pt x="319" y="316"/>
                    <a:pt x="319" y="316"/>
                    <a:pt x="319" y="316"/>
                  </a:cubicBezTo>
                  <a:cubicBezTo>
                    <a:pt x="320" y="316"/>
                    <a:pt x="320" y="316"/>
                    <a:pt x="320" y="316"/>
                  </a:cubicBezTo>
                  <a:cubicBezTo>
                    <a:pt x="320" y="315"/>
                    <a:pt x="320" y="315"/>
                    <a:pt x="320" y="315"/>
                  </a:cubicBezTo>
                  <a:cubicBezTo>
                    <a:pt x="321" y="315"/>
                    <a:pt x="321" y="315"/>
                    <a:pt x="321" y="315"/>
                  </a:cubicBezTo>
                  <a:cubicBezTo>
                    <a:pt x="321" y="315"/>
                    <a:pt x="321" y="315"/>
                    <a:pt x="321" y="315"/>
                  </a:cubicBezTo>
                  <a:cubicBezTo>
                    <a:pt x="321" y="314"/>
                    <a:pt x="321" y="314"/>
                    <a:pt x="321" y="314"/>
                  </a:cubicBezTo>
                  <a:cubicBezTo>
                    <a:pt x="321" y="314"/>
                    <a:pt x="321" y="314"/>
                    <a:pt x="321" y="314"/>
                  </a:cubicBezTo>
                  <a:cubicBezTo>
                    <a:pt x="321" y="313"/>
                    <a:pt x="321" y="313"/>
                    <a:pt x="321" y="313"/>
                  </a:cubicBezTo>
                  <a:cubicBezTo>
                    <a:pt x="322" y="313"/>
                    <a:pt x="322" y="313"/>
                    <a:pt x="322" y="313"/>
                  </a:cubicBezTo>
                  <a:cubicBezTo>
                    <a:pt x="322" y="313"/>
                    <a:pt x="322" y="313"/>
                    <a:pt x="322" y="313"/>
                  </a:cubicBezTo>
                  <a:cubicBezTo>
                    <a:pt x="321" y="314"/>
                    <a:pt x="321" y="314"/>
                    <a:pt x="321" y="314"/>
                  </a:cubicBezTo>
                  <a:cubicBezTo>
                    <a:pt x="322" y="314"/>
                    <a:pt x="322" y="314"/>
                    <a:pt x="322" y="314"/>
                  </a:cubicBezTo>
                  <a:cubicBezTo>
                    <a:pt x="322" y="313"/>
                    <a:pt x="322" y="313"/>
                    <a:pt x="322" y="313"/>
                  </a:cubicBezTo>
                  <a:cubicBezTo>
                    <a:pt x="323" y="313"/>
                    <a:pt x="323" y="313"/>
                    <a:pt x="323" y="313"/>
                  </a:cubicBezTo>
                  <a:cubicBezTo>
                    <a:pt x="323" y="312"/>
                    <a:pt x="323" y="312"/>
                    <a:pt x="323" y="312"/>
                  </a:cubicBezTo>
                  <a:cubicBezTo>
                    <a:pt x="323" y="312"/>
                    <a:pt x="323" y="312"/>
                    <a:pt x="323" y="312"/>
                  </a:cubicBezTo>
                  <a:cubicBezTo>
                    <a:pt x="323" y="312"/>
                    <a:pt x="323" y="312"/>
                    <a:pt x="323" y="312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2" y="311"/>
                    <a:pt x="322" y="311"/>
                    <a:pt x="322" y="311"/>
                  </a:cubicBezTo>
                  <a:cubicBezTo>
                    <a:pt x="322" y="311"/>
                    <a:pt x="322" y="311"/>
                    <a:pt x="322" y="311"/>
                  </a:cubicBezTo>
                  <a:cubicBezTo>
                    <a:pt x="322" y="311"/>
                    <a:pt x="322" y="311"/>
                    <a:pt x="322" y="311"/>
                  </a:cubicBezTo>
                  <a:cubicBezTo>
                    <a:pt x="322" y="311"/>
                    <a:pt x="322" y="311"/>
                    <a:pt x="322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4" y="311"/>
                    <a:pt x="324" y="311"/>
                    <a:pt x="324" y="311"/>
                  </a:cubicBezTo>
                  <a:cubicBezTo>
                    <a:pt x="324" y="311"/>
                    <a:pt x="324" y="311"/>
                    <a:pt x="324" y="311"/>
                  </a:cubicBezTo>
                  <a:cubicBezTo>
                    <a:pt x="324" y="310"/>
                    <a:pt x="324" y="310"/>
                    <a:pt x="324" y="310"/>
                  </a:cubicBezTo>
                  <a:cubicBezTo>
                    <a:pt x="324" y="309"/>
                    <a:pt x="324" y="309"/>
                    <a:pt x="324" y="309"/>
                  </a:cubicBezTo>
                  <a:cubicBezTo>
                    <a:pt x="324" y="309"/>
                    <a:pt x="324" y="309"/>
                    <a:pt x="324" y="309"/>
                  </a:cubicBezTo>
                  <a:cubicBezTo>
                    <a:pt x="323" y="310"/>
                    <a:pt x="323" y="310"/>
                    <a:pt x="323" y="310"/>
                  </a:cubicBezTo>
                  <a:cubicBezTo>
                    <a:pt x="323" y="310"/>
                    <a:pt x="323" y="310"/>
                    <a:pt x="323" y="310"/>
                  </a:cubicBezTo>
                  <a:cubicBezTo>
                    <a:pt x="323" y="310"/>
                    <a:pt x="323" y="310"/>
                    <a:pt x="323" y="310"/>
                  </a:cubicBezTo>
                  <a:cubicBezTo>
                    <a:pt x="323" y="309"/>
                    <a:pt x="323" y="309"/>
                    <a:pt x="323" y="309"/>
                  </a:cubicBezTo>
                  <a:cubicBezTo>
                    <a:pt x="323" y="309"/>
                    <a:pt x="323" y="309"/>
                    <a:pt x="323" y="309"/>
                  </a:cubicBezTo>
                  <a:cubicBezTo>
                    <a:pt x="323" y="309"/>
                    <a:pt x="323" y="309"/>
                    <a:pt x="323" y="309"/>
                  </a:cubicBezTo>
                  <a:cubicBezTo>
                    <a:pt x="322" y="310"/>
                    <a:pt x="322" y="310"/>
                    <a:pt x="322" y="310"/>
                  </a:cubicBezTo>
                  <a:cubicBezTo>
                    <a:pt x="322" y="310"/>
                    <a:pt x="322" y="310"/>
                    <a:pt x="322" y="310"/>
                  </a:cubicBezTo>
                  <a:cubicBezTo>
                    <a:pt x="321" y="310"/>
                    <a:pt x="321" y="310"/>
                    <a:pt x="321" y="310"/>
                  </a:cubicBezTo>
                  <a:cubicBezTo>
                    <a:pt x="321" y="311"/>
                    <a:pt x="321" y="311"/>
                    <a:pt x="321" y="311"/>
                  </a:cubicBezTo>
                  <a:cubicBezTo>
                    <a:pt x="320" y="311"/>
                    <a:pt x="320" y="311"/>
                    <a:pt x="320" y="311"/>
                  </a:cubicBezTo>
                  <a:cubicBezTo>
                    <a:pt x="319" y="311"/>
                    <a:pt x="319" y="311"/>
                    <a:pt x="319" y="311"/>
                  </a:cubicBezTo>
                  <a:cubicBezTo>
                    <a:pt x="319" y="312"/>
                    <a:pt x="319" y="312"/>
                    <a:pt x="319" y="312"/>
                  </a:cubicBezTo>
                  <a:cubicBezTo>
                    <a:pt x="319" y="312"/>
                    <a:pt x="319" y="312"/>
                    <a:pt x="319" y="312"/>
                  </a:cubicBezTo>
                  <a:cubicBezTo>
                    <a:pt x="318" y="312"/>
                    <a:pt x="318" y="312"/>
                    <a:pt x="318" y="312"/>
                  </a:cubicBezTo>
                  <a:cubicBezTo>
                    <a:pt x="318" y="312"/>
                    <a:pt x="318" y="312"/>
                    <a:pt x="318" y="312"/>
                  </a:cubicBezTo>
                  <a:cubicBezTo>
                    <a:pt x="318" y="312"/>
                    <a:pt x="318" y="312"/>
                    <a:pt x="318" y="312"/>
                  </a:cubicBezTo>
                  <a:cubicBezTo>
                    <a:pt x="318" y="313"/>
                    <a:pt x="318" y="313"/>
                    <a:pt x="318" y="313"/>
                  </a:cubicBezTo>
                  <a:close/>
                  <a:moveTo>
                    <a:pt x="328" y="330"/>
                  </a:move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9" y="331"/>
                    <a:pt x="329" y="331"/>
                    <a:pt x="329" y="331"/>
                  </a:cubicBezTo>
                  <a:cubicBezTo>
                    <a:pt x="329" y="331"/>
                    <a:pt x="329" y="331"/>
                    <a:pt x="329" y="331"/>
                  </a:cubicBezTo>
                  <a:cubicBezTo>
                    <a:pt x="328" y="330"/>
                    <a:pt x="328" y="330"/>
                    <a:pt x="328" y="330"/>
                  </a:cubicBezTo>
                  <a:close/>
                  <a:moveTo>
                    <a:pt x="318" y="333"/>
                  </a:moveTo>
                  <a:cubicBezTo>
                    <a:pt x="319" y="333"/>
                    <a:pt x="319" y="333"/>
                    <a:pt x="319" y="333"/>
                  </a:cubicBezTo>
                  <a:cubicBezTo>
                    <a:pt x="319" y="333"/>
                    <a:pt x="319" y="333"/>
                    <a:pt x="319" y="333"/>
                  </a:cubicBezTo>
                  <a:cubicBezTo>
                    <a:pt x="319" y="333"/>
                    <a:pt x="319" y="333"/>
                    <a:pt x="319" y="333"/>
                  </a:cubicBezTo>
                  <a:lnTo>
                    <a:pt x="318" y="333"/>
                  </a:lnTo>
                  <a:close/>
                  <a:moveTo>
                    <a:pt x="326" y="321"/>
                  </a:moveTo>
                  <a:cubicBezTo>
                    <a:pt x="326" y="322"/>
                    <a:pt x="326" y="322"/>
                    <a:pt x="326" y="322"/>
                  </a:cubicBezTo>
                  <a:cubicBezTo>
                    <a:pt x="326" y="321"/>
                    <a:pt x="326" y="321"/>
                    <a:pt x="326" y="321"/>
                  </a:cubicBezTo>
                  <a:cubicBezTo>
                    <a:pt x="327" y="321"/>
                    <a:pt x="327" y="321"/>
                    <a:pt x="327" y="321"/>
                  </a:cubicBezTo>
                  <a:cubicBezTo>
                    <a:pt x="327" y="321"/>
                    <a:pt x="327" y="321"/>
                    <a:pt x="327" y="321"/>
                  </a:cubicBezTo>
                  <a:cubicBezTo>
                    <a:pt x="327" y="321"/>
                    <a:pt x="327" y="321"/>
                    <a:pt x="327" y="321"/>
                  </a:cubicBezTo>
                  <a:cubicBezTo>
                    <a:pt x="327" y="321"/>
                    <a:pt x="327" y="321"/>
                    <a:pt x="327" y="321"/>
                  </a:cubicBezTo>
                  <a:cubicBezTo>
                    <a:pt x="326" y="322"/>
                    <a:pt x="326" y="322"/>
                    <a:pt x="326" y="322"/>
                  </a:cubicBezTo>
                  <a:cubicBezTo>
                    <a:pt x="326" y="322"/>
                    <a:pt x="326" y="322"/>
                    <a:pt x="326" y="322"/>
                  </a:cubicBezTo>
                  <a:cubicBezTo>
                    <a:pt x="325" y="322"/>
                    <a:pt x="325" y="322"/>
                    <a:pt x="325" y="322"/>
                  </a:cubicBezTo>
                  <a:cubicBezTo>
                    <a:pt x="325" y="322"/>
                    <a:pt x="325" y="322"/>
                    <a:pt x="325" y="322"/>
                  </a:cubicBezTo>
                  <a:lnTo>
                    <a:pt x="326" y="321"/>
                  </a:lnTo>
                  <a:close/>
                  <a:moveTo>
                    <a:pt x="328" y="322"/>
                  </a:moveTo>
                  <a:cubicBezTo>
                    <a:pt x="328" y="321"/>
                    <a:pt x="328" y="321"/>
                    <a:pt x="328" y="321"/>
                  </a:cubicBezTo>
                  <a:cubicBezTo>
                    <a:pt x="328" y="320"/>
                    <a:pt x="328" y="320"/>
                    <a:pt x="328" y="320"/>
                  </a:cubicBezTo>
                  <a:cubicBezTo>
                    <a:pt x="328" y="320"/>
                    <a:pt x="328" y="320"/>
                    <a:pt x="328" y="320"/>
                  </a:cubicBezTo>
                  <a:cubicBezTo>
                    <a:pt x="328" y="321"/>
                    <a:pt x="328" y="321"/>
                    <a:pt x="328" y="321"/>
                  </a:cubicBezTo>
                  <a:cubicBezTo>
                    <a:pt x="328" y="321"/>
                    <a:pt x="328" y="321"/>
                    <a:pt x="328" y="321"/>
                  </a:cubicBezTo>
                  <a:cubicBezTo>
                    <a:pt x="329" y="321"/>
                    <a:pt x="329" y="321"/>
                    <a:pt x="329" y="321"/>
                  </a:cubicBezTo>
                  <a:cubicBezTo>
                    <a:pt x="329" y="321"/>
                    <a:pt x="329" y="321"/>
                    <a:pt x="329" y="321"/>
                  </a:cubicBezTo>
                  <a:cubicBezTo>
                    <a:pt x="328" y="322"/>
                    <a:pt x="328" y="322"/>
                    <a:pt x="328" y="322"/>
                  </a:cubicBezTo>
                  <a:cubicBezTo>
                    <a:pt x="328" y="322"/>
                    <a:pt x="328" y="322"/>
                    <a:pt x="328" y="322"/>
                  </a:cubicBezTo>
                  <a:moveTo>
                    <a:pt x="323" y="314"/>
                  </a:moveTo>
                  <a:cubicBezTo>
                    <a:pt x="323" y="314"/>
                    <a:pt x="323" y="314"/>
                    <a:pt x="323" y="314"/>
                  </a:cubicBezTo>
                  <a:cubicBezTo>
                    <a:pt x="323" y="315"/>
                    <a:pt x="323" y="315"/>
                    <a:pt x="323" y="315"/>
                  </a:cubicBezTo>
                  <a:cubicBezTo>
                    <a:pt x="324" y="314"/>
                    <a:pt x="324" y="314"/>
                    <a:pt x="324" y="314"/>
                  </a:cubicBezTo>
                  <a:cubicBezTo>
                    <a:pt x="324" y="314"/>
                    <a:pt x="324" y="314"/>
                    <a:pt x="324" y="314"/>
                  </a:cubicBezTo>
                  <a:cubicBezTo>
                    <a:pt x="324" y="314"/>
                    <a:pt x="324" y="314"/>
                    <a:pt x="324" y="314"/>
                  </a:cubicBezTo>
                  <a:cubicBezTo>
                    <a:pt x="324" y="314"/>
                    <a:pt x="324" y="314"/>
                    <a:pt x="324" y="314"/>
                  </a:cubicBezTo>
                  <a:lnTo>
                    <a:pt x="323" y="314"/>
                  </a:lnTo>
                  <a:close/>
                  <a:moveTo>
                    <a:pt x="326" y="307"/>
                  </a:moveTo>
                  <a:cubicBezTo>
                    <a:pt x="326" y="307"/>
                    <a:pt x="326" y="307"/>
                    <a:pt x="326" y="307"/>
                  </a:cubicBezTo>
                  <a:cubicBezTo>
                    <a:pt x="327" y="306"/>
                    <a:pt x="327" y="306"/>
                    <a:pt x="327" y="306"/>
                  </a:cubicBezTo>
                  <a:cubicBezTo>
                    <a:pt x="327" y="307"/>
                    <a:pt x="327" y="307"/>
                    <a:pt x="327" y="307"/>
                  </a:cubicBezTo>
                  <a:cubicBezTo>
                    <a:pt x="326" y="307"/>
                    <a:pt x="326" y="307"/>
                    <a:pt x="326" y="307"/>
                  </a:cubicBezTo>
                  <a:cubicBezTo>
                    <a:pt x="326" y="308"/>
                    <a:pt x="326" y="308"/>
                    <a:pt x="326" y="308"/>
                  </a:cubicBezTo>
                  <a:cubicBezTo>
                    <a:pt x="326" y="308"/>
                    <a:pt x="326" y="307"/>
                    <a:pt x="326" y="307"/>
                  </a:cubicBezTo>
                  <a:moveTo>
                    <a:pt x="317" y="339"/>
                  </a:moveTo>
                  <a:cubicBezTo>
                    <a:pt x="317" y="339"/>
                    <a:pt x="317" y="339"/>
                    <a:pt x="317" y="339"/>
                  </a:cubicBezTo>
                  <a:cubicBezTo>
                    <a:pt x="318" y="338"/>
                    <a:pt x="318" y="338"/>
                    <a:pt x="318" y="338"/>
                  </a:cubicBezTo>
                  <a:cubicBezTo>
                    <a:pt x="318" y="339"/>
                    <a:pt x="318" y="339"/>
                    <a:pt x="318" y="339"/>
                  </a:cubicBezTo>
                  <a:cubicBezTo>
                    <a:pt x="317" y="339"/>
                    <a:pt x="317" y="339"/>
                    <a:pt x="317" y="339"/>
                  </a:cubicBezTo>
                  <a:close/>
                  <a:moveTo>
                    <a:pt x="316" y="339"/>
                  </a:moveTo>
                  <a:cubicBezTo>
                    <a:pt x="316" y="338"/>
                    <a:pt x="316" y="338"/>
                    <a:pt x="316" y="338"/>
                  </a:cubicBezTo>
                  <a:cubicBezTo>
                    <a:pt x="316" y="337"/>
                    <a:pt x="316" y="337"/>
                    <a:pt x="316" y="337"/>
                  </a:cubicBezTo>
                  <a:cubicBezTo>
                    <a:pt x="316" y="337"/>
                    <a:pt x="316" y="337"/>
                    <a:pt x="316" y="337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16" y="335"/>
                    <a:pt x="316" y="335"/>
                    <a:pt x="316" y="335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17" y="336"/>
                    <a:pt x="317" y="336"/>
                    <a:pt x="317" y="336"/>
                  </a:cubicBezTo>
                  <a:cubicBezTo>
                    <a:pt x="317" y="337"/>
                    <a:pt x="317" y="337"/>
                    <a:pt x="317" y="337"/>
                  </a:cubicBezTo>
                  <a:cubicBezTo>
                    <a:pt x="316" y="337"/>
                    <a:pt x="316" y="337"/>
                    <a:pt x="316" y="337"/>
                  </a:cubicBezTo>
                  <a:cubicBezTo>
                    <a:pt x="316" y="337"/>
                    <a:pt x="316" y="337"/>
                    <a:pt x="316" y="337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9"/>
                    <a:pt x="317" y="339"/>
                    <a:pt x="317" y="339"/>
                  </a:cubicBezTo>
                  <a:lnTo>
                    <a:pt x="316" y="339"/>
                  </a:lnTo>
                  <a:close/>
                  <a:moveTo>
                    <a:pt x="294" y="335"/>
                  </a:moveTo>
                  <a:cubicBezTo>
                    <a:pt x="294" y="335"/>
                    <a:pt x="294" y="335"/>
                    <a:pt x="294" y="335"/>
                  </a:cubicBezTo>
                  <a:cubicBezTo>
                    <a:pt x="294" y="334"/>
                    <a:pt x="294" y="334"/>
                    <a:pt x="294" y="334"/>
                  </a:cubicBezTo>
                  <a:cubicBezTo>
                    <a:pt x="294" y="334"/>
                    <a:pt x="294" y="334"/>
                    <a:pt x="294" y="334"/>
                  </a:cubicBezTo>
                  <a:cubicBezTo>
                    <a:pt x="294" y="333"/>
                    <a:pt x="294" y="333"/>
                    <a:pt x="294" y="33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94" y="333"/>
                    <a:pt x="294" y="333"/>
                    <a:pt x="294" y="333"/>
                  </a:cubicBezTo>
                  <a:cubicBezTo>
                    <a:pt x="293" y="334"/>
                    <a:pt x="293" y="334"/>
                    <a:pt x="293" y="334"/>
                  </a:cubicBezTo>
                  <a:cubicBezTo>
                    <a:pt x="294" y="335"/>
                    <a:pt x="294" y="335"/>
                    <a:pt x="294" y="335"/>
                  </a:cubicBezTo>
                  <a:cubicBezTo>
                    <a:pt x="294" y="335"/>
                    <a:pt x="294" y="335"/>
                    <a:pt x="294" y="335"/>
                  </a:cubicBezTo>
                  <a:close/>
                  <a:moveTo>
                    <a:pt x="234" y="273"/>
                  </a:moveTo>
                  <a:cubicBezTo>
                    <a:pt x="234" y="272"/>
                    <a:pt x="234" y="272"/>
                    <a:pt x="234" y="272"/>
                  </a:cubicBezTo>
                  <a:cubicBezTo>
                    <a:pt x="235" y="271"/>
                    <a:pt x="235" y="271"/>
                    <a:pt x="235" y="271"/>
                  </a:cubicBezTo>
                  <a:cubicBezTo>
                    <a:pt x="234" y="272"/>
                    <a:pt x="234" y="272"/>
                    <a:pt x="234" y="272"/>
                  </a:cubicBezTo>
                  <a:cubicBezTo>
                    <a:pt x="234" y="273"/>
                    <a:pt x="234" y="273"/>
                    <a:pt x="234" y="273"/>
                  </a:cubicBezTo>
                  <a:close/>
                  <a:moveTo>
                    <a:pt x="234" y="273"/>
                  </a:moveTo>
                  <a:cubicBezTo>
                    <a:pt x="235" y="272"/>
                    <a:pt x="235" y="272"/>
                    <a:pt x="235" y="272"/>
                  </a:cubicBezTo>
                  <a:cubicBezTo>
                    <a:pt x="236" y="271"/>
                    <a:pt x="236" y="271"/>
                    <a:pt x="236" y="271"/>
                  </a:cubicBezTo>
                  <a:cubicBezTo>
                    <a:pt x="236" y="271"/>
                    <a:pt x="236" y="271"/>
                    <a:pt x="236" y="271"/>
                  </a:cubicBezTo>
                  <a:cubicBezTo>
                    <a:pt x="236" y="271"/>
                    <a:pt x="236" y="271"/>
                    <a:pt x="236" y="271"/>
                  </a:cubicBezTo>
                  <a:cubicBezTo>
                    <a:pt x="235" y="273"/>
                    <a:pt x="235" y="273"/>
                    <a:pt x="235" y="273"/>
                  </a:cubicBezTo>
                  <a:cubicBezTo>
                    <a:pt x="234" y="273"/>
                    <a:pt x="234" y="273"/>
                    <a:pt x="234" y="273"/>
                  </a:cubicBezTo>
                  <a:cubicBezTo>
                    <a:pt x="235" y="273"/>
                    <a:pt x="235" y="273"/>
                    <a:pt x="235" y="273"/>
                  </a:cubicBezTo>
                  <a:cubicBezTo>
                    <a:pt x="236" y="272"/>
                    <a:pt x="236" y="272"/>
                    <a:pt x="236" y="272"/>
                  </a:cubicBezTo>
                  <a:cubicBezTo>
                    <a:pt x="236" y="272"/>
                    <a:pt x="236" y="272"/>
                    <a:pt x="236" y="272"/>
                  </a:cubicBezTo>
                  <a:cubicBezTo>
                    <a:pt x="237" y="271"/>
                    <a:pt x="237" y="271"/>
                    <a:pt x="237" y="271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5" y="269"/>
                    <a:pt x="235" y="269"/>
                    <a:pt x="235" y="269"/>
                  </a:cubicBezTo>
                  <a:cubicBezTo>
                    <a:pt x="235" y="270"/>
                    <a:pt x="235" y="270"/>
                    <a:pt x="235" y="270"/>
                  </a:cubicBezTo>
                  <a:cubicBezTo>
                    <a:pt x="235" y="271"/>
                    <a:pt x="235" y="271"/>
                    <a:pt x="235" y="271"/>
                  </a:cubicBezTo>
                  <a:cubicBezTo>
                    <a:pt x="234" y="272"/>
                    <a:pt x="234" y="272"/>
                    <a:pt x="234" y="272"/>
                  </a:cubicBezTo>
                  <a:cubicBezTo>
                    <a:pt x="233" y="272"/>
                    <a:pt x="233" y="272"/>
                    <a:pt x="233" y="272"/>
                  </a:cubicBezTo>
                  <a:cubicBezTo>
                    <a:pt x="233" y="271"/>
                    <a:pt x="233" y="271"/>
                    <a:pt x="233" y="271"/>
                  </a:cubicBezTo>
                  <a:cubicBezTo>
                    <a:pt x="234" y="271"/>
                    <a:pt x="234" y="271"/>
                    <a:pt x="234" y="271"/>
                  </a:cubicBezTo>
                  <a:cubicBezTo>
                    <a:pt x="234" y="270"/>
                    <a:pt x="234" y="270"/>
                    <a:pt x="234" y="270"/>
                  </a:cubicBezTo>
                  <a:cubicBezTo>
                    <a:pt x="234" y="270"/>
                    <a:pt x="234" y="270"/>
                    <a:pt x="234" y="270"/>
                  </a:cubicBezTo>
                  <a:cubicBezTo>
                    <a:pt x="234" y="270"/>
                    <a:pt x="234" y="270"/>
                    <a:pt x="234" y="270"/>
                  </a:cubicBezTo>
                  <a:cubicBezTo>
                    <a:pt x="233" y="271"/>
                    <a:pt x="233" y="271"/>
                    <a:pt x="233" y="271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32" y="273"/>
                    <a:pt x="232" y="273"/>
                    <a:pt x="232" y="273"/>
                  </a:cubicBezTo>
                  <a:cubicBezTo>
                    <a:pt x="231" y="273"/>
                    <a:pt x="231" y="273"/>
                    <a:pt x="231" y="273"/>
                  </a:cubicBezTo>
                  <a:cubicBezTo>
                    <a:pt x="232" y="274"/>
                    <a:pt x="232" y="274"/>
                    <a:pt x="232" y="274"/>
                  </a:cubicBezTo>
                  <a:cubicBezTo>
                    <a:pt x="232" y="274"/>
                    <a:pt x="232" y="274"/>
                    <a:pt x="232" y="274"/>
                  </a:cubicBezTo>
                  <a:cubicBezTo>
                    <a:pt x="233" y="273"/>
                    <a:pt x="233" y="273"/>
                    <a:pt x="233" y="273"/>
                  </a:cubicBezTo>
                  <a:cubicBezTo>
                    <a:pt x="233" y="273"/>
                    <a:pt x="233" y="273"/>
                    <a:pt x="233" y="273"/>
                  </a:cubicBezTo>
                  <a:cubicBezTo>
                    <a:pt x="233" y="273"/>
                    <a:pt x="233" y="273"/>
                    <a:pt x="233" y="273"/>
                  </a:cubicBezTo>
                  <a:cubicBezTo>
                    <a:pt x="232" y="274"/>
                    <a:pt x="232" y="274"/>
                    <a:pt x="232" y="274"/>
                  </a:cubicBezTo>
                  <a:cubicBezTo>
                    <a:pt x="233" y="274"/>
                    <a:pt x="233" y="274"/>
                    <a:pt x="233" y="274"/>
                  </a:cubicBezTo>
                  <a:cubicBezTo>
                    <a:pt x="233" y="274"/>
                    <a:pt x="233" y="274"/>
                    <a:pt x="233" y="274"/>
                  </a:cubicBezTo>
                  <a:cubicBezTo>
                    <a:pt x="234" y="274"/>
                    <a:pt x="234" y="274"/>
                    <a:pt x="234" y="274"/>
                  </a:cubicBezTo>
                  <a:cubicBezTo>
                    <a:pt x="234" y="274"/>
                    <a:pt x="234" y="273"/>
                    <a:pt x="234" y="273"/>
                  </a:cubicBezTo>
                  <a:moveTo>
                    <a:pt x="231" y="271"/>
                  </a:moveTo>
                  <a:cubicBezTo>
                    <a:pt x="231" y="270"/>
                    <a:pt x="231" y="270"/>
                    <a:pt x="231" y="270"/>
                  </a:cubicBezTo>
                  <a:cubicBezTo>
                    <a:pt x="232" y="270"/>
                    <a:pt x="232" y="270"/>
                    <a:pt x="232" y="270"/>
                  </a:cubicBezTo>
                  <a:cubicBezTo>
                    <a:pt x="232" y="270"/>
                    <a:pt x="232" y="270"/>
                    <a:pt x="232" y="270"/>
                  </a:cubicBezTo>
                  <a:cubicBezTo>
                    <a:pt x="232" y="270"/>
                    <a:pt x="232" y="270"/>
                    <a:pt x="232" y="270"/>
                  </a:cubicBezTo>
                  <a:cubicBezTo>
                    <a:pt x="233" y="270"/>
                    <a:pt x="233" y="270"/>
                    <a:pt x="233" y="270"/>
                  </a:cubicBezTo>
                  <a:cubicBezTo>
                    <a:pt x="233" y="269"/>
                    <a:pt x="233" y="269"/>
                    <a:pt x="233" y="269"/>
                  </a:cubicBezTo>
                  <a:cubicBezTo>
                    <a:pt x="233" y="270"/>
                    <a:pt x="233" y="270"/>
                    <a:pt x="233" y="270"/>
                  </a:cubicBezTo>
                  <a:cubicBezTo>
                    <a:pt x="232" y="271"/>
                    <a:pt x="232" y="271"/>
                    <a:pt x="232" y="271"/>
                  </a:cubicBezTo>
                  <a:cubicBezTo>
                    <a:pt x="231" y="272"/>
                    <a:pt x="231" y="272"/>
                    <a:pt x="231" y="272"/>
                  </a:cubicBezTo>
                  <a:lnTo>
                    <a:pt x="231" y="271"/>
                  </a:lnTo>
                  <a:close/>
                  <a:moveTo>
                    <a:pt x="236" y="273"/>
                  </a:moveTo>
                  <a:cubicBezTo>
                    <a:pt x="237" y="272"/>
                    <a:pt x="237" y="272"/>
                    <a:pt x="237" y="272"/>
                  </a:cubicBezTo>
                  <a:cubicBezTo>
                    <a:pt x="237" y="271"/>
                    <a:pt x="237" y="271"/>
                    <a:pt x="237" y="271"/>
                  </a:cubicBezTo>
                  <a:cubicBezTo>
                    <a:pt x="237" y="271"/>
                    <a:pt x="237" y="271"/>
                    <a:pt x="237" y="271"/>
                  </a:cubicBezTo>
                  <a:cubicBezTo>
                    <a:pt x="237" y="272"/>
                    <a:pt x="237" y="272"/>
                    <a:pt x="237" y="272"/>
                  </a:cubicBezTo>
                  <a:cubicBezTo>
                    <a:pt x="236" y="273"/>
                    <a:pt x="236" y="273"/>
                    <a:pt x="236" y="273"/>
                  </a:cubicBezTo>
                  <a:cubicBezTo>
                    <a:pt x="236" y="273"/>
                    <a:pt x="236" y="273"/>
                    <a:pt x="236" y="273"/>
                  </a:cubicBezTo>
                  <a:moveTo>
                    <a:pt x="236" y="269"/>
                  </a:moveTo>
                  <a:cubicBezTo>
                    <a:pt x="236" y="269"/>
                    <a:pt x="236" y="269"/>
                    <a:pt x="236" y="269"/>
                  </a:cubicBezTo>
                  <a:cubicBezTo>
                    <a:pt x="236" y="269"/>
                    <a:pt x="236" y="269"/>
                    <a:pt x="236" y="269"/>
                  </a:cubicBezTo>
                  <a:cubicBezTo>
                    <a:pt x="236" y="269"/>
                    <a:pt x="236" y="269"/>
                    <a:pt x="236" y="269"/>
                  </a:cubicBezTo>
                  <a:close/>
                  <a:moveTo>
                    <a:pt x="245" y="231"/>
                  </a:moveTo>
                  <a:cubicBezTo>
                    <a:pt x="245" y="231"/>
                    <a:pt x="245" y="231"/>
                    <a:pt x="245" y="231"/>
                  </a:cubicBezTo>
                  <a:cubicBezTo>
                    <a:pt x="245" y="231"/>
                    <a:pt x="245" y="231"/>
                    <a:pt x="245" y="231"/>
                  </a:cubicBezTo>
                  <a:cubicBezTo>
                    <a:pt x="245" y="230"/>
                    <a:pt x="245" y="230"/>
                    <a:pt x="245" y="230"/>
                  </a:cubicBezTo>
                  <a:cubicBezTo>
                    <a:pt x="245" y="230"/>
                    <a:pt x="245" y="230"/>
                    <a:pt x="245" y="230"/>
                  </a:cubicBezTo>
                  <a:cubicBezTo>
                    <a:pt x="246" y="230"/>
                    <a:pt x="246" y="230"/>
                    <a:pt x="246" y="230"/>
                  </a:cubicBezTo>
                  <a:cubicBezTo>
                    <a:pt x="245" y="229"/>
                    <a:pt x="245" y="229"/>
                    <a:pt x="245" y="229"/>
                  </a:cubicBez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7" y="228"/>
                    <a:pt x="247" y="228"/>
                    <a:pt x="247" y="228"/>
                  </a:cubicBezTo>
                  <a:cubicBezTo>
                    <a:pt x="247" y="228"/>
                    <a:pt x="247" y="228"/>
                    <a:pt x="247" y="228"/>
                  </a:cubicBezTo>
                  <a:cubicBezTo>
                    <a:pt x="247" y="227"/>
                    <a:pt x="247" y="227"/>
                    <a:pt x="247" y="227"/>
                  </a:cubicBezTo>
                  <a:cubicBezTo>
                    <a:pt x="247" y="227"/>
                    <a:pt x="247" y="227"/>
                    <a:pt x="247" y="227"/>
                  </a:cubicBezTo>
                  <a:cubicBezTo>
                    <a:pt x="247" y="226"/>
                    <a:pt x="247" y="226"/>
                    <a:pt x="247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8" y="225"/>
                    <a:pt x="248" y="225"/>
                    <a:pt x="248" y="225"/>
                  </a:cubicBezTo>
                  <a:cubicBezTo>
                    <a:pt x="248" y="225"/>
                    <a:pt x="248" y="225"/>
                    <a:pt x="248" y="225"/>
                  </a:cubicBezTo>
                  <a:cubicBezTo>
                    <a:pt x="248" y="224"/>
                    <a:pt x="248" y="224"/>
                    <a:pt x="248" y="224"/>
                  </a:cubicBezTo>
                  <a:cubicBezTo>
                    <a:pt x="248" y="224"/>
                    <a:pt x="248" y="224"/>
                    <a:pt x="248" y="224"/>
                  </a:cubicBezTo>
                  <a:cubicBezTo>
                    <a:pt x="247" y="224"/>
                    <a:pt x="247" y="224"/>
                    <a:pt x="247" y="224"/>
                  </a:cubicBezTo>
                  <a:cubicBezTo>
                    <a:pt x="247" y="224"/>
                    <a:pt x="247" y="224"/>
                    <a:pt x="247" y="224"/>
                  </a:cubicBezTo>
                  <a:cubicBezTo>
                    <a:pt x="246" y="224"/>
                    <a:pt x="246" y="224"/>
                    <a:pt x="246" y="224"/>
                  </a:cubicBezTo>
                  <a:cubicBezTo>
                    <a:pt x="246" y="224"/>
                    <a:pt x="246" y="224"/>
                    <a:pt x="246" y="224"/>
                  </a:cubicBezTo>
                  <a:cubicBezTo>
                    <a:pt x="246" y="224"/>
                    <a:pt x="246" y="224"/>
                    <a:pt x="246" y="224"/>
                  </a:cubicBezTo>
                  <a:cubicBezTo>
                    <a:pt x="245" y="225"/>
                    <a:pt x="245" y="225"/>
                    <a:pt x="245" y="225"/>
                  </a:cubicBezTo>
                  <a:cubicBezTo>
                    <a:pt x="244" y="225"/>
                    <a:pt x="244" y="225"/>
                    <a:pt x="244" y="225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43" y="227"/>
                    <a:pt x="243" y="227"/>
                    <a:pt x="243" y="227"/>
                  </a:cubicBezTo>
                  <a:cubicBezTo>
                    <a:pt x="243" y="228"/>
                    <a:pt x="243" y="228"/>
                    <a:pt x="243" y="228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4" y="230"/>
                    <a:pt x="244" y="230"/>
                    <a:pt x="244" y="230"/>
                  </a:cubicBezTo>
                  <a:cubicBezTo>
                    <a:pt x="244" y="230"/>
                    <a:pt x="244" y="230"/>
                    <a:pt x="244" y="230"/>
                  </a:cubicBezTo>
                  <a:cubicBezTo>
                    <a:pt x="244" y="230"/>
                    <a:pt x="244" y="230"/>
                    <a:pt x="244" y="230"/>
                  </a:cubicBezTo>
                  <a:lnTo>
                    <a:pt x="245" y="231"/>
                  </a:lnTo>
                  <a:close/>
                  <a:moveTo>
                    <a:pt x="255" y="224"/>
                  </a:moveTo>
                  <a:cubicBezTo>
                    <a:pt x="255" y="224"/>
                    <a:pt x="255" y="224"/>
                    <a:pt x="255" y="224"/>
                  </a:cubicBezTo>
                  <a:cubicBezTo>
                    <a:pt x="254" y="224"/>
                    <a:pt x="254" y="224"/>
                    <a:pt x="254" y="224"/>
                  </a:cubicBezTo>
                  <a:cubicBezTo>
                    <a:pt x="254" y="224"/>
                    <a:pt x="254" y="224"/>
                    <a:pt x="254" y="224"/>
                  </a:cubicBezTo>
                  <a:cubicBezTo>
                    <a:pt x="254" y="224"/>
                    <a:pt x="254" y="224"/>
                    <a:pt x="254" y="224"/>
                  </a:cubicBezTo>
                  <a:lnTo>
                    <a:pt x="255" y="224"/>
                  </a:lnTo>
                  <a:close/>
                  <a:moveTo>
                    <a:pt x="255" y="220"/>
                  </a:moveTo>
                  <a:cubicBezTo>
                    <a:pt x="256" y="220"/>
                    <a:pt x="256" y="220"/>
                    <a:pt x="256" y="220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7" y="220"/>
                    <a:pt x="257" y="220"/>
                    <a:pt x="257" y="220"/>
                  </a:cubicBezTo>
                  <a:cubicBezTo>
                    <a:pt x="257" y="220"/>
                    <a:pt x="257" y="220"/>
                    <a:pt x="257" y="220"/>
                  </a:cubicBezTo>
                  <a:cubicBezTo>
                    <a:pt x="257" y="219"/>
                    <a:pt x="257" y="219"/>
                    <a:pt x="257" y="219"/>
                  </a:cubicBezTo>
                  <a:cubicBezTo>
                    <a:pt x="257" y="219"/>
                    <a:pt x="257" y="219"/>
                    <a:pt x="257" y="219"/>
                  </a:cubicBezTo>
                  <a:cubicBezTo>
                    <a:pt x="257" y="218"/>
                    <a:pt x="257" y="218"/>
                    <a:pt x="257" y="218"/>
                  </a:cubicBezTo>
                  <a:cubicBezTo>
                    <a:pt x="257" y="217"/>
                    <a:pt x="257" y="217"/>
                    <a:pt x="257" y="217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55" y="217"/>
                    <a:pt x="255" y="217"/>
                    <a:pt x="255" y="217"/>
                  </a:cubicBezTo>
                  <a:cubicBezTo>
                    <a:pt x="255" y="216"/>
                    <a:pt x="255" y="216"/>
                    <a:pt x="255" y="216"/>
                  </a:cubicBezTo>
                  <a:cubicBezTo>
                    <a:pt x="255" y="217"/>
                    <a:pt x="255" y="217"/>
                    <a:pt x="255" y="217"/>
                  </a:cubicBezTo>
                  <a:cubicBezTo>
                    <a:pt x="254" y="217"/>
                    <a:pt x="254" y="217"/>
                    <a:pt x="254" y="217"/>
                  </a:cubicBezTo>
                  <a:cubicBezTo>
                    <a:pt x="253" y="216"/>
                    <a:pt x="253" y="216"/>
                    <a:pt x="253" y="21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3" y="218"/>
                    <a:pt x="253" y="218"/>
                    <a:pt x="253" y="218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4" y="219"/>
                    <a:pt x="254" y="219"/>
                    <a:pt x="254" y="219"/>
                  </a:cubicBezTo>
                  <a:cubicBezTo>
                    <a:pt x="255" y="219"/>
                    <a:pt x="255" y="219"/>
                    <a:pt x="255" y="219"/>
                  </a:cubicBezTo>
                  <a:cubicBezTo>
                    <a:pt x="255" y="220"/>
                    <a:pt x="255" y="220"/>
                    <a:pt x="255" y="220"/>
                  </a:cubicBezTo>
                  <a:close/>
                  <a:moveTo>
                    <a:pt x="260" y="218"/>
                  </a:moveTo>
                  <a:cubicBezTo>
                    <a:pt x="260" y="218"/>
                    <a:pt x="260" y="218"/>
                    <a:pt x="260" y="218"/>
                  </a:cubicBezTo>
                  <a:cubicBezTo>
                    <a:pt x="261" y="218"/>
                    <a:pt x="261" y="218"/>
                    <a:pt x="261" y="218"/>
                  </a:cubicBezTo>
                  <a:cubicBezTo>
                    <a:pt x="261" y="219"/>
                    <a:pt x="261" y="219"/>
                    <a:pt x="261" y="219"/>
                  </a:cubicBezTo>
                  <a:cubicBezTo>
                    <a:pt x="261" y="218"/>
                    <a:pt x="261" y="218"/>
                    <a:pt x="261" y="218"/>
                  </a:cubicBezTo>
                  <a:cubicBezTo>
                    <a:pt x="261" y="218"/>
                    <a:pt x="261" y="218"/>
                    <a:pt x="261" y="218"/>
                  </a:cubicBezTo>
                  <a:cubicBezTo>
                    <a:pt x="262" y="218"/>
                    <a:pt x="262" y="218"/>
                    <a:pt x="262" y="218"/>
                  </a:cubicBezTo>
                  <a:cubicBezTo>
                    <a:pt x="262" y="218"/>
                    <a:pt x="262" y="218"/>
                    <a:pt x="262" y="218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2" y="217"/>
                    <a:pt x="262" y="217"/>
                    <a:pt x="262" y="217"/>
                  </a:cubicBezTo>
                  <a:cubicBezTo>
                    <a:pt x="262" y="217"/>
                    <a:pt x="262" y="217"/>
                    <a:pt x="262" y="217"/>
                  </a:cubicBezTo>
                  <a:cubicBezTo>
                    <a:pt x="261" y="216"/>
                    <a:pt x="261" y="216"/>
                    <a:pt x="261" y="216"/>
                  </a:cubicBezTo>
                  <a:cubicBezTo>
                    <a:pt x="260" y="216"/>
                    <a:pt x="260" y="216"/>
                    <a:pt x="260" y="216"/>
                  </a:cubicBezTo>
                  <a:cubicBezTo>
                    <a:pt x="260" y="216"/>
                    <a:pt x="260" y="216"/>
                    <a:pt x="260" y="216"/>
                  </a:cubicBezTo>
                  <a:cubicBezTo>
                    <a:pt x="260" y="216"/>
                    <a:pt x="260" y="216"/>
                    <a:pt x="260" y="216"/>
                  </a:cubicBezTo>
                  <a:cubicBezTo>
                    <a:pt x="260" y="216"/>
                    <a:pt x="260" y="216"/>
                    <a:pt x="260" y="216"/>
                  </a:cubicBezTo>
                  <a:cubicBezTo>
                    <a:pt x="259" y="215"/>
                    <a:pt x="259" y="215"/>
                    <a:pt x="259" y="215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6"/>
                    <a:pt x="258" y="216"/>
                    <a:pt x="258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9" y="217"/>
                    <a:pt x="259" y="217"/>
                    <a:pt x="259" y="217"/>
                  </a:cubicBezTo>
                  <a:cubicBezTo>
                    <a:pt x="259" y="217"/>
                    <a:pt x="259" y="217"/>
                    <a:pt x="259" y="217"/>
                  </a:cubicBezTo>
                  <a:cubicBezTo>
                    <a:pt x="260" y="218"/>
                    <a:pt x="260" y="218"/>
                    <a:pt x="260" y="218"/>
                  </a:cubicBezTo>
                  <a:close/>
                  <a:moveTo>
                    <a:pt x="267" y="224"/>
                  </a:moveTo>
                  <a:cubicBezTo>
                    <a:pt x="267" y="225"/>
                    <a:pt x="267" y="225"/>
                    <a:pt x="267" y="225"/>
                  </a:cubicBezTo>
                  <a:cubicBezTo>
                    <a:pt x="268" y="225"/>
                    <a:pt x="268" y="225"/>
                    <a:pt x="268" y="225"/>
                  </a:cubicBezTo>
                  <a:cubicBezTo>
                    <a:pt x="269" y="225"/>
                    <a:pt x="269" y="225"/>
                    <a:pt x="269" y="225"/>
                  </a:cubicBezTo>
                  <a:cubicBezTo>
                    <a:pt x="270" y="226"/>
                    <a:pt x="270" y="226"/>
                    <a:pt x="270" y="226"/>
                  </a:cubicBezTo>
                  <a:cubicBezTo>
                    <a:pt x="269" y="225"/>
                    <a:pt x="269" y="225"/>
                    <a:pt x="269" y="225"/>
                  </a:cubicBezTo>
                  <a:cubicBezTo>
                    <a:pt x="269" y="225"/>
                    <a:pt x="269" y="225"/>
                    <a:pt x="269" y="225"/>
                  </a:cubicBezTo>
                  <a:cubicBezTo>
                    <a:pt x="268" y="224"/>
                    <a:pt x="268" y="224"/>
                    <a:pt x="268" y="224"/>
                  </a:cubicBezTo>
                  <a:cubicBezTo>
                    <a:pt x="267" y="224"/>
                    <a:pt x="267" y="224"/>
                    <a:pt x="267" y="224"/>
                  </a:cubicBezTo>
                  <a:close/>
                  <a:moveTo>
                    <a:pt x="286" y="246"/>
                  </a:moveTo>
                  <a:cubicBezTo>
                    <a:pt x="286" y="246"/>
                    <a:pt x="286" y="246"/>
                    <a:pt x="286" y="246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7" y="244"/>
                    <a:pt x="287" y="244"/>
                    <a:pt x="287" y="244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9" y="243"/>
                    <a:pt x="289" y="243"/>
                    <a:pt x="289" y="243"/>
                  </a:cubicBezTo>
                  <a:cubicBezTo>
                    <a:pt x="289" y="244"/>
                    <a:pt x="289" y="244"/>
                    <a:pt x="289" y="244"/>
                  </a:cubicBezTo>
                  <a:cubicBezTo>
                    <a:pt x="289" y="244"/>
                    <a:pt x="289" y="244"/>
                    <a:pt x="289" y="244"/>
                  </a:cubicBezTo>
                  <a:cubicBezTo>
                    <a:pt x="289" y="244"/>
                    <a:pt x="289" y="244"/>
                    <a:pt x="289" y="244"/>
                  </a:cubicBezTo>
                  <a:cubicBezTo>
                    <a:pt x="289" y="245"/>
                    <a:pt x="289" y="245"/>
                    <a:pt x="289" y="245"/>
                  </a:cubicBezTo>
                  <a:cubicBezTo>
                    <a:pt x="288" y="245"/>
                    <a:pt x="288" y="245"/>
                    <a:pt x="288" y="245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7" y="246"/>
                    <a:pt x="287" y="246"/>
                    <a:pt x="287" y="246"/>
                  </a:cubicBezTo>
                  <a:cubicBezTo>
                    <a:pt x="287" y="246"/>
                    <a:pt x="287" y="246"/>
                    <a:pt x="287" y="246"/>
                  </a:cubicBezTo>
                  <a:lnTo>
                    <a:pt x="286" y="246"/>
                  </a:lnTo>
                  <a:close/>
                  <a:moveTo>
                    <a:pt x="280" y="253"/>
                  </a:moveTo>
                  <a:cubicBezTo>
                    <a:pt x="280" y="254"/>
                    <a:pt x="280" y="254"/>
                    <a:pt x="280" y="254"/>
                  </a:cubicBezTo>
                  <a:cubicBezTo>
                    <a:pt x="280" y="254"/>
                    <a:pt x="280" y="254"/>
                    <a:pt x="280" y="254"/>
                  </a:cubicBezTo>
                  <a:cubicBezTo>
                    <a:pt x="280" y="255"/>
                    <a:pt x="280" y="255"/>
                    <a:pt x="280" y="255"/>
                  </a:cubicBezTo>
                  <a:cubicBezTo>
                    <a:pt x="280" y="255"/>
                    <a:pt x="280" y="255"/>
                    <a:pt x="280" y="255"/>
                  </a:cubicBezTo>
                  <a:cubicBezTo>
                    <a:pt x="281" y="254"/>
                    <a:pt x="281" y="254"/>
                    <a:pt x="281" y="254"/>
                  </a:cubicBezTo>
                  <a:lnTo>
                    <a:pt x="280" y="253"/>
                  </a:lnTo>
                  <a:close/>
                  <a:moveTo>
                    <a:pt x="280" y="253"/>
                  </a:moveTo>
                  <a:cubicBezTo>
                    <a:pt x="280" y="254"/>
                    <a:pt x="280" y="254"/>
                    <a:pt x="280" y="254"/>
                  </a:cubicBezTo>
                  <a:cubicBezTo>
                    <a:pt x="280" y="254"/>
                    <a:pt x="280" y="254"/>
                    <a:pt x="280" y="254"/>
                  </a:cubicBezTo>
                  <a:lnTo>
                    <a:pt x="280" y="253"/>
                  </a:lnTo>
                  <a:close/>
                  <a:moveTo>
                    <a:pt x="279" y="253"/>
                  </a:moveTo>
                  <a:cubicBezTo>
                    <a:pt x="279" y="254"/>
                    <a:pt x="279" y="254"/>
                    <a:pt x="279" y="254"/>
                  </a:cubicBezTo>
                  <a:cubicBezTo>
                    <a:pt x="279" y="253"/>
                    <a:pt x="279" y="253"/>
                    <a:pt x="279" y="253"/>
                  </a:cubicBezTo>
                  <a:close/>
                  <a:moveTo>
                    <a:pt x="302" y="240"/>
                  </a:moveTo>
                  <a:cubicBezTo>
                    <a:pt x="301" y="239"/>
                    <a:pt x="301" y="239"/>
                    <a:pt x="301" y="239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301" y="238"/>
                    <a:pt x="301" y="238"/>
                    <a:pt x="301" y="238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300" y="237"/>
                    <a:pt x="300" y="237"/>
                    <a:pt x="300" y="237"/>
                  </a:cubicBezTo>
                  <a:cubicBezTo>
                    <a:pt x="300" y="237"/>
                    <a:pt x="300" y="237"/>
                    <a:pt x="300" y="237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2" y="237"/>
                    <a:pt x="302" y="237"/>
                    <a:pt x="302" y="23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2" y="238"/>
                    <a:pt x="302" y="238"/>
                    <a:pt x="302" y="238"/>
                  </a:cubicBezTo>
                  <a:cubicBezTo>
                    <a:pt x="302" y="239"/>
                    <a:pt x="302" y="239"/>
                    <a:pt x="302" y="239"/>
                  </a:cubicBezTo>
                  <a:cubicBezTo>
                    <a:pt x="302" y="239"/>
                    <a:pt x="302" y="239"/>
                    <a:pt x="302" y="239"/>
                  </a:cubicBezTo>
                  <a:cubicBezTo>
                    <a:pt x="302" y="240"/>
                    <a:pt x="302" y="240"/>
                    <a:pt x="302" y="240"/>
                  </a:cubicBezTo>
                  <a:close/>
                  <a:moveTo>
                    <a:pt x="302" y="237"/>
                  </a:move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302" y="235"/>
                    <a:pt x="302" y="235"/>
                    <a:pt x="302" y="235"/>
                  </a:cubicBezTo>
                  <a:cubicBezTo>
                    <a:pt x="302" y="235"/>
                    <a:pt x="302" y="235"/>
                    <a:pt x="302" y="235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3" y="236"/>
                    <a:pt x="303" y="236"/>
                    <a:pt x="303" y="236"/>
                  </a:cubicBezTo>
                  <a:cubicBezTo>
                    <a:pt x="303" y="237"/>
                    <a:pt x="303" y="237"/>
                    <a:pt x="303" y="237"/>
                  </a:cubicBezTo>
                  <a:lnTo>
                    <a:pt x="302" y="237"/>
                  </a:lnTo>
                  <a:close/>
                  <a:moveTo>
                    <a:pt x="281" y="225"/>
                  </a:moveTo>
                  <a:cubicBezTo>
                    <a:pt x="281" y="225"/>
                    <a:pt x="281" y="225"/>
                    <a:pt x="281" y="225"/>
                  </a:cubicBezTo>
                  <a:cubicBezTo>
                    <a:pt x="282" y="226"/>
                    <a:pt x="282" y="226"/>
                    <a:pt x="282" y="226"/>
                  </a:cubicBezTo>
                  <a:cubicBezTo>
                    <a:pt x="282" y="226"/>
                    <a:pt x="282" y="226"/>
                    <a:pt x="282" y="226"/>
                  </a:cubicBezTo>
                  <a:cubicBezTo>
                    <a:pt x="282" y="226"/>
                    <a:pt x="282" y="226"/>
                    <a:pt x="282" y="226"/>
                  </a:cubicBezTo>
                  <a:cubicBezTo>
                    <a:pt x="282" y="227"/>
                    <a:pt x="282" y="227"/>
                    <a:pt x="282" y="227"/>
                  </a:cubicBezTo>
                  <a:cubicBezTo>
                    <a:pt x="283" y="227"/>
                    <a:pt x="283" y="227"/>
                    <a:pt x="283" y="227"/>
                  </a:cubicBezTo>
                  <a:cubicBezTo>
                    <a:pt x="283" y="227"/>
                    <a:pt x="283" y="227"/>
                    <a:pt x="283" y="227"/>
                  </a:cubicBezTo>
                  <a:cubicBezTo>
                    <a:pt x="283" y="227"/>
                    <a:pt x="283" y="227"/>
                    <a:pt x="283" y="227"/>
                  </a:cubicBezTo>
                  <a:cubicBezTo>
                    <a:pt x="284" y="227"/>
                    <a:pt x="284" y="227"/>
                    <a:pt x="284" y="227"/>
                  </a:cubicBezTo>
                  <a:cubicBezTo>
                    <a:pt x="284" y="227"/>
                    <a:pt x="284" y="227"/>
                    <a:pt x="284" y="227"/>
                  </a:cubicBezTo>
                  <a:cubicBezTo>
                    <a:pt x="284" y="226"/>
                    <a:pt x="284" y="226"/>
                    <a:pt x="284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82" y="225"/>
                    <a:pt x="282" y="225"/>
                    <a:pt x="282" y="225"/>
                  </a:cubicBezTo>
                  <a:cubicBezTo>
                    <a:pt x="282" y="225"/>
                    <a:pt x="282" y="225"/>
                    <a:pt x="282" y="225"/>
                  </a:cubicBezTo>
                  <a:cubicBezTo>
                    <a:pt x="281" y="225"/>
                    <a:pt x="281" y="225"/>
                    <a:pt x="281" y="225"/>
                  </a:cubicBezTo>
                  <a:close/>
                  <a:moveTo>
                    <a:pt x="303" y="231"/>
                  </a:moveTo>
                  <a:cubicBezTo>
                    <a:pt x="304" y="231"/>
                    <a:pt x="304" y="231"/>
                    <a:pt x="304" y="231"/>
                  </a:cubicBezTo>
                  <a:cubicBezTo>
                    <a:pt x="304" y="231"/>
                    <a:pt x="304" y="231"/>
                    <a:pt x="304" y="231"/>
                  </a:cubicBezTo>
                  <a:cubicBezTo>
                    <a:pt x="305" y="232"/>
                    <a:pt x="305" y="232"/>
                    <a:pt x="305" y="232"/>
                  </a:cubicBezTo>
                  <a:cubicBezTo>
                    <a:pt x="305" y="232"/>
                    <a:pt x="305" y="232"/>
                    <a:pt x="305" y="232"/>
                  </a:cubicBezTo>
                  <a:cubicBezTo>
                    <a:pt x="306" y="231"/>
                    <a:pt x="306" y="231"/>
                    <a:pt x="306" y="231"/>
                  </a:cubicBezTo>
                  <a:cubicBezTo>
                    <a:pt x="306" y="231"/>
                    <a:pt x="306" y="231"/>
                    <a:pt x="306" y="231"/>
                  </a:cubicBezTo>
                  <a:cubicBezTo>
                    <a:pt x="306" y="230"/>
                    <a:pt x="306" y="230"/>
                    <a:pt x="306" y="230"/>
                  </a:cubicBezTo>
                  <a:cubicBezTo>
                    <a:pt x="305" y="230"/>
                    <a:pt x="305" y="230"/>
                    <a:pt x="305" y="230"/>
                  </a:cubicBezTo>
                  <a:cubicBezTo>
                    <a:pt x="305" y="230"/>
                    <a:pt x="305" y="230"/>
                    <a:pt x="305" y="230"/>
                  </a:cubicBezTo>
                  <a:cubicBezTo>
                    <a:pt x="304" y="231"/>
                    <a:pt x="304" y="231"/>
                    <a:pt x="304" y="231"/>
                  </a:cubicBezTo>
                  <a:lnTo>
                    <a:pt x="303" y="231"/>
                  </a:lnTo>
                  <a:close/>
                  <a:moveTo>
                    <a:pt x="231" y="225"/>
                  </a:move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2" y="224"/>
                    <a:pt x="232" y="224"/>
                    <a:pt x="232" y="224"/>
                  </a:cubicBezTo>
                  <a:cubicBezTo>
                    <a:pt x="233" y="224"/>
                    <a:pt x="233" y="224"/>
                    <a:pt x="233" y="224"/>
                  </a:cubicBezTo>
                  <a:cubicBezTo>
                    <a:pt x="233" y="224"/>
                    <a:pt x="233" y="224"/>
                    <a:pt x="233" y="224"/>
                  </a:cubicBezTo>
                  <a:cubicBezTo>
                    <a:pt x="233" y="225"/>
                    <a:pt x="233" y="225"/>
                    <a:pt x="233" y="225"/>
                  </a:cubicBezTo>
                  <a:cubicBezTo>
                    <a:pt x="234" y="225"/>
                    <a:pt x="234" y="225"/>
                    <a:pt x="234" y="225"/>
                  </a:cubicBezTo>
                  <a:cubicBezTo>
                    <a:pt x="235" y="224"/>
                    <a:pt x="235" y="224"/>
                    <a:pt x="235" y="224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37" y="223"/>
                    <a:pt x="237" y="223"/>
                    <a:pt x="237" y="22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9" y="221"/>
                    <a:pt x="239" y="221"/>
                    <a:pt x="239" y="221"/>
                  </a:cubicBezTo>
                  <a:cubicBezTo>
                    <a:pt x="239" y="221"/>
                    <a:pt x="239" y="221"/>
                    <a:pt x="239" y="221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8" y="219"/>
                    <a:pt x="238" y="219"/>
                    <a:pt x="238" y="219"/>
                  </a:cubicBezTo>
                  <a:cubicBezTo>
                    <a:pt x="238" y="219"/>
                    <a:pt x="238" y="219"/>
                    <a:pt x="238" y="219"/>
                  </a:cubicBezTo>
                  <a:cubicBezTo>
                    <a:pt x="237" y="220"/>
                    <a:pt x="237" y="220"/>
                    <a:pt x="237" y="220"/>
                  </a:cubicBezTo>
                  <a:cubicBezTo>
                    <a:pt x="237" y="219"/>
                    <a:pt x="237" y="219"/>
                    <a:pt x="237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5" y="220"/>
                    <a:pt x="235" y="220"/>
                    <a:pt x="235" y="220"/>
                  </a:cubicBezTo>
                  <a:cubicBezTo>
                    <a:pt x="235" y="219"/>
                    <a:pt x="235" y="219"/>
                    <a:pt x="235" y="219"/>
                  </a:cubicBezTo>
                  <a:cubicBezTo>
                    <a:pt x="234" y="219"/>
                    <a:pt x="234" y="219"/>
                    <a:pt x="234" y="219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3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3" y="221"/>
                  </a:cubicBezTo>
                  <a:cubicBezTo>
                    <a:pt x="232" y="222"/>
                    <a:pt x="232" y="222"/>
                    <a:pt x="232" y="222"/>
                  </a:cubicBezTo>
                  <a:cubicBezTo>
                    <a:pt x="231" y="222"/>
                    <a:pt x="231" y="222"/>
                    <a:pt x="231" y="222"/>
                  </a:cubicBezTo>
                  <a:cubicBezTo>
                    <a:pt x="231" y="223"/>
                    <a:pt x="231" y="223"/>
                    <a:pt x="231" y="223"/>
                  </a:cubicBezTo>
                  <a:cubicBezTo>
                    <a:pt x="231" y="223"/>
                    <a:pt x="231" y="223"/>
                    <a:pt x="231" y="223"/>
                  </a:cubicBezTo>
                  <a:cubicBezTo>
                    <a:pt x="231" y="224"/>
                    <a:pt x="231" y="224"/>
                    <a:pt x="231" y="224"/>
                  </a:cubicBezTo>
                  <a:cubicBezTo>
                    <a:pt x="231" y="224"/>
                    <a:pt x="231" y="224"/>
                    <a:pt x="231" y="224"/>
                  </a:cubicBezTo>
                  <a:lnTo>
                    <a:pt x="231" y="225"/>
                  </a:lnTo>
                  <a:close/>
                  <a:moveTo>
                    <a:pt x="224" y="212"/>
                  </a:moveTo>
                  <a:cubicBezTo>
                    <a:pt x="224" y="212"/>
                    <a:pt x="224" y="212"/>
                    <a:pt x="224" y="212"/>
                  </a:cubicBezTo>
                  <a:cubicBezTo>
                    <a:pt x="224" y="211"/>
                    <a:pt x="224" y="211"/>
                    <a:pt x="224" y="211"/>
                  </a:cubicBezTo>
                  <a:cubicBezTo>
                    <a:pt x="225" y="211"/>
                    <a:pt x="225" y="211"/>
                    <a:pt x="225" y="211"/>
                  </a:cubicBezTo>
                  <a:cubicBezTo>
                    <a:pt x="225" y="211"/>
                    <a:pt x="225" y="211"/>
                    <a:pt x="225" y="211"/>
                  </a:cubicBezTo>
                  <a:cubicBezTo>
                    <a:pt x="225" y="212"/>
                    <a:pt x="225" y="212"/>
                    <a:pt x="225" y="212"/>
                  </a:cubicBezTo>
                  <a:cubicBezTo>
                    <a:pt x="226" y="212"/>
                    <a:pt x="226" y="212"/>
                    <a:pt x="226" y="212"/>
                  </a:cubicBezTo>
                  <a:cubicBezTo>
                    <a:pt x="227" y="212"/>
                    <a:pt x="227" y="212"/>
                    <a:pt x="227" y="212"/>
                  </a:cubicBezTo>
                  <a:cubicBezTo>
                    <a:pt x="227" y="212"/>
                    <a:pt x="227" y="212"/>
                    <a:pt x="227" y="212"/>
                  </a:cubicBezTo>
                  <a:cubicBezTo>
                    <a:pt x="227" y="212"/>
                    <a:pt x="227" y="212"/>
                    <a:pt x="227" y="212"/>
                  </a:cubicBezTo>
                  <a:cubicBezTo>
                    <a:pt x="228" y="212"/>
                    <a:pt x="228" y="212"/>
                    <a:pt x="228" y="212"/>
                  </a:cubicBezTo>
                  <a:cubicBezTo>
                    <a:pt x="227" y="213"/>
                    <a:pt x="227" y="213"/>
                    <a:pt x="227" y="213"/>
                  </a:cubicBezTo>
                  <a:cubicBezTo>
                    <a:pt x="227" y="214"/>
                    <a:pt x="227" y="214"/>
                    <a:pt x="227" y="214"/>
                  </a:cubicBezTo>
                  <a:cubicBezTo>
                    <a:pt x="227" y="215"/>
                    <a:pt x="227" y="215"/>
                    <a:pt x="227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30" y="216"/>
                    <a:pt x="230" y="216"/>
                    <a:pt x="230" y="216"/>
                  </a:cubicBezTo>
                  <a:cubicBezTo>
                    <a:pt x="230" y="215"/>
                    <a:pt x="230" y="215"/>
                    <a:pt x="230" y="215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32" y="215"/>
                    <a:pt x="232" y="215"/>
                    <a:pt x="232" y="215"/>
                  </a:cubicBezTo>
                  <a:cubicBezTo>
                    <a:pt x="232" y="214"/>
                    <a:pt x="232" y="214"/>
                    <a:pt x="232" y="214"/>
                  </a:cubicBezTo>
                  <a:cubicBezTo>
                    <a:pt x="232" y="213"/>
                    <a:pt x="232" y="213"/>
                    <a:pt x="232" y="213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4" y="213"/>
                    <a:pt x="234" y="213"/>
                    <a:pt x="234" y="213"/>
                  </a:cubicBezTo>
                  <a:cubicBezTo>
                    <a:pt x="234" y="212"/>
                    <a:pt x="234" y="212"/>
                    <a:pt x="234" y="212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36" y="211"/>
                    <a:pt x="236" y="211"/>
                    <a:pt x="236" y="211"/>
                  </a:cubicBezTo>
                  <a:cubicBezTo>
                    <a:pt x="236" y="210"/>
                    <a:pt x="236" y="210"/>
                    <a:pt x="236" y="210"/>
                  </a:cubicBezTo>
                  <a:cubicBezTo>
                    <a:pt x="236" y="209"/>
                    <a:pt x="236" y="209"/>
                    <a:pt x="236" y="209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38" y="209"/>
                    <a:pt x="238" y="209"/>
                  </a:cubicBezTo>
                  <a:cubicBezTo>
                    <a:pt x="238" y="209"/>
                    <a:pt x="238" y="209"/>
                    <a:pt x="238" y="209"/>
                  </a:cubicBezTo>
                  <a:cubicBezTo>
                    <a:pt x="238" y="209"/>
                    <a:pt x="238" y="209"/>
                    <a:pt x="238" y="209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39" y="211"/>
                    <a:pt x="239" y="211"/>
                    <a:pt x="239" y="211"/>
                  </a:cubicBezTo>
                  <a:cubicBezTo>
                    <a:pt x="240" y="211"/>
                    <a:pt x="240" y="211"/>
                    <a:pt x="240" y="211"/>
                  </a:cubicBezTo>
                  <a:cubicBezTo>
                    <a:pt x="241" y="211"/>
                    <a:pt x="241" y="211"/>
                    <a:pt x="241" y="211"/>
                  </a:cubicBezTo>
                  <a:cubicBezTo>
                    <a:pt x="241" y="212"/>
                    <a:pt x="241" y="212"/>
                    <a:pt x="241" y="212"/>
                  </a:cubicBezTo>
                  <a:cubicBezTo>
                    <a:pt x="240" y="213"/>
                    <a:pt x="240" y="213"/>
                    <a:pt x="240" y="213"/>
                  </a:cubicBezTo>
                  <a:cubicBezTo>
                    <a:pt x="240" y="213"/>
                    <a:pt x="240" y="213"/>
                    <a:pt x="240" y="213"/>
                  </a:cubicBezTo>
                  <a:cubicBezTo>
                    <a:pt x="240" y="214"/>
                    <a:pt x="240" y="214"/>
                    <a:pt x="240" y="214"/>
                  </a:cubicBezTo>
                  <a:cubicBezTo>
                    <a:pt x="240" y="214"/>
                    <a:pt x="240" y="214"/>
                    <a:pt x="240" y="214"/>
                  </a:cubicBezTo>
                  <a:cubicBezTo>
                    <a:pt x="241" y="214"/>
                    <a:pt x="241" y="214"/>
                    <a:pt x="241" y="214"/>
                  </a:cubicBezTo>
                  <a:cubicBezTo>
                    <a:pt x="241" y="214"/>
                    <a:pt x="241" y="214"/>
                    <a:pt x="241" y="214"/>
                  </a:cubicBezTo>
                  <a:cubicBezTo>
                    <a:pt x="242" y="214"/>
                    <a:pt x="242" y="214"/>
                    <a:pt x="242" y="214"/>
                  </a:cubicBezTo>
                  <a:cubicBezTo>
                    <a:pt x="242" y="214"/>
                    <a:pt x="242" y="214"/>
                    <a:pt x="242" y="214"/>
                  </a:cubicBezTo>
                  <a:cubicBezTo>
                    <a:pt x="242" y="215"/>
                    <a:pt x="242" y="215"/>
                    <a:pt x="242" y="215"/>
                  </a:cubicBezTo>
                  <a:cubicBezTo>
                    <a:pt x="243" y="215"/>
                    <a:pt x="243" y="215"/>
                    <a:pt x="243" y="215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45" y="216"/>
                    <a:pt x="245" y="216"/>
                    <a:pt x="245" y="216"/>
                  </a:cubicBezTo>
                  <a:cubicBezTo>
                    <a:pt x="246" y="215"/>
                    <a:pt x="246" y="215"/>
                    <a:pt x="246" y="215"/>
                  </a:cubicBezTo>
                  <a:cubicBezTo>
                    <a:pt x="246" y="214"/>
                    <a:pt x="246" y="214"/>
                    <a:pt x="246" y="214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7" y="212"/>
                    <a:pt x="247" y="212"/>
                    <a:pt x="247" y="212"/>
                  </a:cubicBezTo>
                  <a:cubicBezTo>
                    <a:pt x="248" y="212"/>
                    <a:pt x="248" y="212"/>
                    <a:pt x="248" y="212"/>
                  </a:cubicBezTo>
                  <a:cubicBezTo>
                    <a:pt x="248" y="212"/>
                    <a:pt x="248" y="212"/>
                    <a:pt x="248" y="212"/>
                  </a:cubicBezTo>
                  <a:cubicBezTo>
                    <a:pt x="247" y="211"/>
                    <a:pt x="247" y="211"/>
                    <a:pt x="247" y="211"/>
                  </a:cubicBezTo>
                  <a:cubicBezTo>
                    <a:pt x="247" y="211"/>
                    <a:pt x="247" y="211"/>
                    <a:pt x="247" y="211"/>
                  </a:cubicBezTo>
                  <a:cubicBezTo>
                    <a:pt x="247" y="211"/>
                    <a:pt x="247" y="211"/>
                    <a:pt x="247" y="211"/>
                  </a:cubicBezTo>
                  <a:cubicBezTo>
                    <a:pt x="247" y="211"/>
                    <a:pt x="247" y="211"/>
                    <a:pt x="247" y="211"/>
                  </a:cubicBezTo>
                  <a:cubicBezTo>
                    <a:pt x="246" y="212"/>
                    <a:pt x="246" y="212"/>
                    <a:pt x="246" y="212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45" y="211"/>
                    <a:pt x="245" y="211"/>
                    <a:pt x="245" y="211"/>
                  </a:cubicBezTo>
                  <a:cubicBezTo>
                    <a:pt x="245" y="210"/>
                    <a:pt x="245" y="210"/>
                    <a:pt x="245" y="210"/>
                  </a:cubicBezTo>
                  <a:cubicBezTo>
                    <a:pt x="245" y="211"/>
                    <a:pt x="245" y="211"/>
                    <a:pt x="245" y="211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42" y="211"/>
                    <a:pt x="242" y="211"/>
                    <a:pt x="242" y="211"/>
                  </a:cubicBezTo>
                  <a:cubicBezTo>
                    <a:pt x="243" y="210"/>
                    <a:pt x="243" y="210"/>
                    <a:pt x="243" y="210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09"/>
                    <a:pt x="244" y="209"/>
                    <a:pt x="244" y="209"/>
                  </a:cubicBezTo>
                  <a:cubicBezTo>
                    <a:pt x="244" y="209"/>
                    <a:pt x="244" y="209"/>
                    <a:pt x="244" y="209"/>
                  </a:cubicBezTo>
                  <a:cubicBezTo>
                    <a:pt x="244" y="208"/>
                    <a:pt x="244" y="208"/>
                    <a:pt x="244" y="208"/>
                  </a:cubicBezTo>
                  <a:cubicBezTo>
                    <a:pt x="244" y="207"/>
                    <a:pt x="244" y="207"/>
                    <a:pt x="244" y="207"/>
                  </a:cubicBezTo>
                  <a:cubicBezTo>
                    <a:pt x="244" y="207"/>
                    <a:pt x="244" y="207"/>
                    <a:pt x="244" y="207"/>
                  </a:cubicBezTo>
                  <a:cubicBezTo>
                    <a:pt x="244" y="206"/>
                    <a:pt x="244" y="206"/>
                    <a:pt x="244" y="206"/>
                  </a:cubicBezTo>
                  <a:cubicBezTo>
                    <a:pt x="244" y="206"/>
                    <a:pt x="244" y="206"/>
                    <a:pt x="244" y="206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0" y="202"/>
                    <a:pt x="240" y="202"/>
                    <a:pt x="240" y="202"/>
                  </a:cubicBezTo>
                  <a:cubicBezTo>
                    <a:pt x="241" y="201"/>
                    <a:pt x="241" y="201"/>
                    <a:pt x="241" y="201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39" y="200"/>
                    <a:pt x="239" y="200"/>
                    <a:pt x="239" y="200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8" y="199"/>
                    <a:pt x="238" y="199"/>
                    <a:pt x="238" y="199"/>
                  </a:cubicBezTo>
                  <a:cubicBezTo>
                    <a:pt x="238" y="198"/>
                    <a:pt x="238" y="198"/>
                    <a:pt x="238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6" y="198"/>
                    <a:pt x="236" y="198"/>
                    <a:pt x="236" y="198"/>
                  </a:cubicBezTo>
                  <a:cubicBezTo>
                    <a:pt x="236" y="199"/>
                    <a:pt x="236" y="199"/>
                    <a:pt x="236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9"/>
                    <a:pt x="235" y="199"/>
                    <a:pt x="235" y="199"/>
                  </a:cubicBezTo>
                  <a:cubicBezTo>
                    <a:pt x="235" y="198"/>
                    <a:pt x="235" y="198"/>
                    <a:pt x="235" y="198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6" y="195"/>
                    <a:pt x="236" y="195"/>
                    <a:pt x="236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5" y="193"/>
                    <a:pt x="235" y="193"/>
                    <a:pt x="235" y="193"/>
                  </a:cubicBezTo>
                  <a:cubicBezTo>
                    <a:pt x="235" y="193"/>
                    <a:pt x="235" y="193"/>
                    <a:pt x="235" y="193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2" y="194"/>
                    <a:pt x="232" y="194"/>
                    <a:pt x="232" y="194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0" y="199"/>
                    <a:pt x="230" y="199"/>
                    <a:pt x="230" y="199"/>
                  </a:cubicBezTo>
                  <a:cubicBezTo>
                    <a:pt x="230" y="199"/>
                    <a:pt x="230" y="199"/>
                    <a:pt x="230" y="199"/>
                  </a:cubicBezTo>
                  <a:cubicBezTo>
                    <a:pt x="229" y="201"/>
                    <a:pt x="229" y="201"/>
                    <a:pt x="229" y="201"/>
                  </a:cubicBezTo>
                  <a:cubicBezTo>
                    <a:pt x="229" y="201"/>
                    <a:pt x="229" y="201"/>
                    <a:pt x="229" y="201"/>
                  </a:cubicBezTo>
                  <a:cubicBezTo>
                    <a:pt x="229" y="201"/>
                    <a:pt x="229" y="201"/>
                    <a:pt x="229" y="201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29" y="203"/>
                    <a:pt x="229" y="203"/>
                    <a:pt x="229" y="203"/>
                  </a:cubicBezTo>
                  <a:cubicBezTo>
                    <a:pt x="228" y="204"/>
                    <a:pt x="228" y="204"/>
                    <a:pt x="228" y="204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27" y="206"/>
                    <a:pt x="227" y="206"/>
                    <a:pt x="227" y="206"/>
                  </a:cubicBezTo>
                  <a:cubicBezTo>
                    <a:pt x="227" y="206"/>
                    <a:pt x="227" y="206"/>
                    <a:pt x="227" y="206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4" y="210"/>
                    <a:pt x="224" y="210"/>
                    <a:pt x="224" y="210"/>
                  </a:cubicBezTo>
                  <a:cubicBezTo>
                    <a:pt x="223" y="211"/>
                    <a:pt x="223" y="211"/>
                    <a:pt x="223" y="211"/>
                  </a:cubicBezTo>
                  <a:lnTo>
                    <a:pt x="224" y="212"/>
                  </a:lnTo>
                  <a:close/>
                  <a:moveTo>
                    <a:pt x="299" y="234"/>
                  </a:moveTo>
                  <a:cubicBezTo>
                    <a:pt x="298" y="234"/>
                    <a:pt x="298" y="234"/>
                    <a:pt x="298" y="234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296" y="233"/>
                    <a:pt x="296" y="233"/>
                    <a:pt x="296" y="233"/>
                  </a:cubicBezTo>
                  <a:cubicBezTo>
                    <a:pt x="295" y="233"/>
                    <a:pt x="295" y="233"/>
                    <a:pt x="295" y="233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32"/>
                    <a:pt x="293" y="232"/>
                    <a:pt x="293" y="232"/>
                  </a:cubicBezTo>
                  <a:cubicBezTo>
                    <a:pt x="293" y="231"/>
                    <a:pt x="293" y="231"/>
                    <a:pt x="293" y="231"/>
                  </a:cubicBezTo>
                  <a:cubicBezTo>
                    <a:pt x="292" y="231"/>
                    <a:pt x="292" y="231"/>
                    <a:pt x="292" y="231"/>
                  </a:cubicBezTo>
                  <a:cubicBezTo>
                    <a:pt x="292" y="231"/>
                    <a:pt x="292" y="231"/>
                    <a:pt x="292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0" y="230"/>
                    <a:pt x="290" y="230"/>
                    <a:pt x="290" y="230"/>
                  </a:cubicBezTo>
                  <a:cubicBezTo>
                    <a:pt x="290" y="230"/>
                    <a:pt x="290" y="230"/>
                    <a:pt x="290" y="230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7" y="228"/>
                    <a:pt x="287" y="228"/>
                    <a:pt x="287" y="228"/>
                  </a:cubicBezTo>
                  <a:cubicBezTo>
                    <a:pt x="288" y="228"/>
                    <a:pt x="288" y="228"/>
                    <a:pt x="288" y="228"/>
                  </a:cubicBezTo>
                  <a:cubicBezTo>
                    <a:pt x="287" y="228"/>
                    <a:pt x="287" y="228"/>
                    <a:pt x="287" y="228"/>
                  </a:cubicBezTo>
                  <a:cubicBezTo>
                    <a:pt x="287" y="228"/>
                    <a:pt x="287" y="228"/>
                    <a:pt x="287" y="228"/>
                  </a:cubicBezTo>
                  <a:cubicBezTo>
                    <a:pt x="286" y="227"/>
                    <a:pt x="286" y="227"/>
                    <a:pt x="286" y="227"/>
                  </a:cubicBezTo>
                  <a:cubicBezTo>
                    <a:pt x="287" y="226"/>
                    <a:pt x="287" y="226"/>
                    <a:pt x="287" y="226"/>
                  </a:cubicBezTo>
                  <a:cubicBezTo>
                    <a:pt x="287" y="226"/>
                    <a:pt x="287" y="226"/>
                    <a:pt x="287" y="226"/>
                  </a:cubicBezTo>
                  <a:cubicBezTo>
                    <a:pt x="286" y="226"/>
                    <a:pt x="286" y="226"/>
                    <a:pt x="286" y="226"/>
                  </a:cubicBezTo>
                  <a:cubicBezTo>
                    <a:pt x="286" y="226"/>
                    <a:pt x="286" y="226"/>
                    <a:pt x="286" y="226"/>
                  </a:cubicBezTo>
                  <a:cubicBezTo>
                    <a:pt x="286" y="226"/>
                    <a:pt x="286" y="226"/>
                    <a:pt x="286" y="226"/>
                  </a:cubicBezTo>
                  <a:cubicBezTo>
                    <a:pt x="285" y="226"/>
                    <a:pt x="285" y="226"/>
                    <a:pt x="285" y="226"/>
                  </a:cubicBezTo>
                  <a:cubicBezTo>
                    <a:pt x="285" y="226"/>
                    <a:pt x="285" y="226"/>
                    <a:pt x="285" y="226"/>
                  </a:cubicBezTo>
                  <a:cubicBezTo>
                    <a:pt x="284" y="226"/>
                    <a:pt x="284" y="226"/>
                    <a:pt x="284" y="226"/>
                  </a:cubicBezTo>
                  <a:cubicBezTo>
                    <a:pt x="283" y="225"/>
                    <a:pt x="283" y="225"/>
                    <a:pt x="283" y="225"/>
                  </a:cubicBezTo>
                  <a:cubicBezTo>
                    <a:pt x="283" y="225"/>
                    <a:pt x="283" y="225"/>
                    <a:pt x="283" y="225"/>
                  </a:cubicBezTo>
                  <a:cubicBezTo>
                    <a:pt x="282" y="224"/>
                    <a:pt x="282" y="224"/>
                    <a:pt x="282" y="224"/>
                  </a:cubicBezTo>
                  <a:cubicBezTo>
                    <a:pt x="281" y="224"/>
                    <a:pt x="281" y="224"/>
                    <a:pt x="281" y="224"/>
                  </a:cubicBezTo>
                  <a:cubicBezTo>
                    <a:pt x="281" y="223"/>
                    <a:pt x="281" y="223"/>
                    <a:pt x="281" y="223"/>
                  </a:cubicBezTo>
                  <a:cubicBezTo>
                    <a:pt x="281" y="223"/>
                    <a:pt x="281" y="223"/>
                    <a:pt x="281" y="223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1"/>
                    <a:pt x="280" y="221"/>
                    <a:pt x="280" y="221"/>
                  </a:cubicBezTo>
                  <a:cubicBezTo>
                    <a:pt x="279" y="220"/>
                    <a:pt x="279" y="220"/>
                    <a:pt x="279" y="220"/>
                  </a:cubicBezTo>
                  <a:cubicBezTo>
                    <a:pt x="279" y="220"/>
                    <a:pt x="279" y="220"/>
                    <a:pt x="279" y="220"/>
                  </a:cubicBezTo>
                  <a:cubicBezTo>
                    <a:pt x="280" y="220"/>
                    <a:pt x="280" y="220"/>
                    <a:pt x="280" y="220"/>
                  </a:cubicBezTo>
                  <a:cubicBezTo>
                    <a:pt x="282" y="219"/>
                    <a:pt x="282" y="219"/>
                    <a:pt x="282" y="219"/>
                  </a:cubicBezTo>
                  <a:cubicBezTo>
                    <a:pt x="282" y="218"/>
                    <a:pt x="282" y="218"/>
                    <a:pt x="282" y="218"/>
                  </a:cubicBezTo>
                  <a:cubicBezTo>
                    <a:pt x="281" y="219"/>
                    <a:pt x="281" y="219"/>
                    <a:pt x="281" y="219"/>
                  </a:cubicBezTo>
                  <a:cubicBezTo>
                    <a:pt x="280" y="218"/>
                    <a:pt x="280" y="218"/>
                    <a:pt x="280" y="218"/>
                  </a:cubicBezTo>
                  <a:cubicBezTo>
                    <a:pt x="280" y="217"/>
                    <a:pt x="280" y="217"/>
                    <a:pt x="280" y="217"/>
                  </a:cubicBezTo>
                  <a:cubicBezTo>
                    <a:pt x="280" y="216"/>
                    <a:pt x="280" y="216"/>
                    <a:pt x="280" y="216"/>
                  </a:cubicBezTo>
                  <a:cubicBezTo>
                    <a:pt x="280" y="216"/>
                    <a:pt x="280" y="216"/>
                    <a:pt x="280" y="216"/>
                  </a:cubicBezTo>
                  <a:cubicBezTo>
                    <a:pt x="279" y="217"/>
                    <a:pt x="279" y="217"/>
                    <a:pt x="279" y="217"/>
                  </a:cubicBezTo>
                  <a:cubicBezTo>
                    <a:pt x="279" y="218"/>
                    <a:pt x="279" y="218"/>
                    <a:pt x="279" y="218"/>
                  </a:cubicBezTo>
                  <a:cubicBezTo>
                    <a:pt x="278" y="217"/>
                    <a:pt x="278" y="217"/>
                    <a:pt x="278" y="217"/>
                  </a:cubicBezTo>
                  <a:cubicBezTo>
                    <a:pt x="279" y="217"/>
                    <a:pt x="279" y="217"/>
                    <a:pt x="279" y="217"/>
                  </a:cubicBezTo>
                  <a:cubicBezTo>
                    <a:pt x="279" y="215"/>
                    <a:pt x="279" y="215"/>
                    <a:pt x="279" y="215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8" y="215"/>
                    <a:pt x="278" y="215"/>
                    <a:pt x="278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4"/>
                    <a:pt x="277" y="214"/>
                    <a:pt x="277" y="214"/>
                  </a:cubicBezTo>
                  <a:cubicBezTo>
                    <a:pt x="277" y="213"/>
                    <a:pt x="277" y="213"/>
                    <a:pt x="277" y="213"/>
                  </a:cubicBezTo>
                  <a:cubicBezTo>
                    <a:pt x="277" y="212"/>
                    <a:pt x="277" y="212"/>
                    <a:pt x="277" y="212"/>
                  </a:cubicBezTo>
                  <a:cubicBezTo>
                    <a:pt x="276" y="212"/>
                    <a:pt x="276" y="212"/>
                    <a:pt x="276" y="212"/>
                  </a:cubicBezTo>
                  <a:cubicBezTo>
                    <a:pt x="276" y="211"/>
                    <a:pt x="276" y="211"/>
                    <a:pt x="276" y="211"/>
                  </a:cubicBezTo>
                  <a:cubicBezTo>
                    <a:pt x="277" y="210"/>
                    <a:pt x="277" y="210"/>
                    <a:pt x="277" y="210"/>
                  </a:cubicBezTo>
                  <a:cubicBezTo>
                    <a:pt x="277" y="210"/>
                    <a:pt x="277" y="210"/>
                    <a:pt x="277" y="210"/>
                  </a:cubicBezTo>
                  <a:cubicBezTo>
                    <a:pt x="275" y="211"/>
                    <a:pt x="275" y="211"/>
                    <a:pt x="275" y="211"/>
                  </a:cubicBezTo>
                  <a:cubicBezTo>
                    <a:pt x="275" y="212"/>
                    <a:pt x="275" y="212"/>
                    <a:pt x="275" y="212"/>
                  </a:cubicBezTo>
                  <a:cubicBezTo>
                    <a:pt x="275" y="211"/>
                    <a:pt x="275" y="211"/>
                    <a:pt x="275" y="211"/>
                  </a:cubicBezTo>
                  <a:cubicBezTo>
                    <a:pt x="276" y="210"/>
                    <a:pt x="276" y="210"/>
                    <a:pt x="276" y="210"/>
                  </a:cubicBezTo>
                  <a:cubicBezTo>
                    <a:pt x="275" y="210"/>
                    <a:pt x="275" y="210"/>
                    <a:pt x="275" y="210"/>
                  </a:cubicBezTo>
                  <a:cubicBezTo>
                    <a:pt x="275" y="210"/>
                    <a:pt x="275" y="210"/>
                    <a:pt x="275" y="210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4" y="211"/>
                    <a:pt x="274" y="211"/>
                    <a:pt x="274" y="211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3" y="211"/>
                    <a:pt x="273" y="211"/>
                    <a:pt x="273" y="211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4" y="209"/>
                    <a:pt x="274" y="209"/>
                    <a:pt x="274" y="209"/>
                  </a:cubicBezTo>
                  <a:cubicBezTo>
                    <a:pt x="274" y="209"/>
                    <a:pt x="274" y="209"/>
                    <a:pt x="274" y="209"/>
                  </a:cubicBezTo>
                  <a:cubicBezTo>
                    <a:pt x="273" y="209"/>
                    <a:pt x="273" y="209"/>
                    <a:pt x="273" y="209"/>
                  </a:cubicBezTo>
                  <a:cubicBezTo>
                    <a:pt x="272" y="210"/>
                    <a:pt x="272" y="210"/>
                    <a:pt x="272" y="210"/>
                  </a:cubicBezTo>
                  <a:cubicBezTo>
                    <a:pt x="272" y="210"/>
                    <a:pt x="272" y="210"/>
                    <a:pt x="272" y="210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0" y="211"/>
                    <a:pt x="270" y="211"/>
                    <a:pt x="270" y="211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68" y="209"/>
                    <a:pt x="268" y="209"/>
                    <a:pt x="268" y="209"/>
                  </a:cubicBezTo>
                  <a:cubicBezTo>
                    <a:pt x="268" y="209"/>
                    <a:pt x="268" y="209"/>
                    <a:pt x="268" y="209"/>
                  </a:cubicBezTo>
                  <a:cubicBezTo>
                    <a:pt x="267" y="209"/>
                    <a:pt x="267" y="209"/>
                    <a:pt x="267" y="209"/>
                  </a:cubicBezTo>
                  <a:cubicBezTo>
                    <a:pt x="267" y="210"/>
                    <a:pt x="267" y="210"/>
                    <a:pt x="267" y="210"/>
                  </a:cubicBezTo>
                  <a:cubicBezTo>
                    <a:pt x="267" y="211"/>
                    <a:pt x="267" y="211"/>
                    <a:pt x="267" y="211"/>
                  </a:cubicBezTo>
                  <a:cubicBezTo>
                    <a:pt x="266" y="210"/>
                    <a:pt x="266" y="210"/>
                    <a:pt x="266" y="210"/>
                  </a:cubicBezTo>
                  <a:cubicBezTo>
                    <a:pt x="266" y="211"/>
                    <a:pt x="266" y="211"/>
                    <a:pt x="266" y="211"/>
                  </a:cubicBezTo>
                  <a:cubicBezTo>
                    <a:pt x="265" y="211"/>
                    <a:pt x="265" y="211"/>
                    <a:pt x="265" y="211"/>
                  </a:cubicBezTo>
                  <a:cubicBezTo>
                    <a:pt x="264" y="211"/>
                    <a:pt x="264" y="211"/>
                    <a:pt x="264" y="211"/>
                  </a:cubicBezTo>
                  <a:cubicBezTo>
                    <a:pt x="264" y="211"/>
                    <a:pt x="264" y="211"/>
                    <a:pt x="264" y="211"/>
                  </a:cubicBezTo>
                  <a:cubicBezTo>
                    <a:pt x="263" y="211"/>
                    <a:pt x="263" y="211"/>
                    <a:pt x="263" y="211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1" y="210"/>
                    <a:pt x="261" y="210"/>
                    <a:pt x="261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60" y="210"/>
                    <a:pt x="260" y="210"/>
                    <a:pt x="260" y="210"/>
                  </a:cubicBezTo>
                  <a:cubicBezTo>
                    <a:pt x="259" y="209"/>
                    <a:pt x="259" y="209"/>
                    <a:pt x="259" y="209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0" y="204"/>
                    <a:pt x="260" y="204"/>
                    <a:pt x="260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3" y="204"/>
                    <a:pt x="263" y="204"/>
                    <a:pt x="263" y="204"/>
                  </a:cubicBezTo>
                  <a:cubicBezTo>
                    <a:pt x="263" y="203"/>
                    <a:pt x="263" y="203"/>
                    <a:pt x="263" y="203"/>
                  </a:cubicBezTo>
                  <a:cubicBezTo>
                    <a:pt x="263" y="202"/>
                    <a:pt x="263" y="202"/>
                    <a:pt x="263" y="202"/>
                  </a:cubicBezTo>
                  <a:cubicBezTo>
                    <a:pt x="263" y="202"/>
                    <a:pt x="263" y="202"/>
                    <a:pt x="263" y="202"/>
                  </a:cubicBezTo>
                  <a:cubicBezTo>
                    <a:pt x="263" y="202"/>
                    <a:pt x="263" y="202"/>
                    <a:pt x="263" y="202"/>
                  </a:cubicBezTo>
                  <a:cubicBezTo>
                    <a:pt x="263" y="202"/>
                    <a:pt x="263" y="202"/>
                    <a:pt x="263" y="202"/>
                  </a:cubicBezTo>
                  <a:cubicBezTo>
                    <a:pt x="263" y="201"/>
                    <a:pt x="263" y="201"/>
                    <a:pt x="263" y="201"/>
                  </a:cubicBezTo>
                  <a:cubicBezTo>
                    <a:pt x="263" y="201"/>
                    <a:pt x="263" y="201"/>
                    <a:pt x="263" y="201"/>
                  </a:cubicBezTo>
                  <a:cubicBezTo>
                    <a:pt x="264" y="200"/>
                    <a:pt x="264" y="200"/>
                    <a:pt x="264" y="200"/>
                  </a:cubicBezTo>
                  <a:cubicBezTo>
                    <a:pt x="265" y="202"/>
                    <a:pt x="265" y="202"/>
                    <a:pt x="265" y="202"/>
                  </a:cubicBezTo>
                  <a:cubicBezTo>
                    <a:pt x="265" y="202"/>
                    <a:pt x="265" y="202"/>
                    <a:pt x="265" y="202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7" y="203"/>
                    <a:pt x="267" y="203"/>
                    <a:pt x="267" y="203"/>
                  </a:cubicBezTo>
                  <a:cubicBezTo>
                    <a:pt x="267" y="203"/>
                    <a:pt x="267" y="203"/>
                    <a:pt x="267" y="203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69" y="203"/>
                    <a:pt x="269" y="203"/>
                    <a:pt x="269" y="203"/>
                  </a:cubicBezTo>
                  <a:cubicBezTo>
                    <a:pt x="270" y="203"/>
                    <a:pt x="270" y="203"/>
                    <a:pt x="270" y="203"/>
                  </a:cubicBezTo>
                  <a:cubicBezTo>
                    <a:pt x="270" y="204"/>
                    <a:pt x="270" y="204"/>
                    <a:pt x="270" y="204"/>
                  </a:cubicBezTo>
                  <a:cubicBezTo>
                    <a:pt x="271" y="204"/>
                    <a:pt x="271" y="204"/>
                    <a:pt x="271" y="204"/>
                  </a:cubicBezTo>
                  <a:cubicBezTo>
                    <a:pt x="272" y="204"/>
                    <a:pt x="272" y="204"/>
                    <a:pt x="272" y="204"/>
                  </a:cubicBezTo>
                  <a:cubicBezTo>
                    <a:pt x="272" y="203"/>
                    <a:pt x="272" y="203"/>
                    <a:pt x="272" y="203"/>
                  </a:cubicBezTo>
                  <a:cubicBezTo>
                    <a:pt x="273" y="203"/>
                    <a:pt x="273" y="203"/>
                    <a:pt x="273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4"/>
                    <a:pt x="274" y="204"/>
                    <a:pt x="274" y="204"/>
                  </a:cubicBezTo>
                  <a:cubicBezTo>
                    <a:pt x="275" y="203"/>
                    <a:pt x="275" y="203"/>
                    <a:pt x="275" y="203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6" y="202"/>
                    <a:pt x="276" y="202"/>
                    <a:pt x="276" y="202"/>
                  </a:cubicBezTo>
                  <a:cubicBezTo>
                    <a:pt x="277" y="202"/>
                    <a:pt x="277" y="202"/>
                    <a:pt x="277" y="202"/>
                  </a:cubicBezTo>
                  <a:cubicBezTo>
                    <a:pt x="277" y="203"/>
                    <a:pt x="277" y="203"/>
                    <a:pt x="277" y="203"/>
                  </a:cubicBezTo>
                  <a:cubicBezTo>
                    <a:pt x="277" y="204"/>
                    <a:pt x="277" y="204"/>
                    <a:pt x="277" y="204"/>
                  </a:cubicBezTo>
                  <a:cubicBezTo>
                    <a:pt x="277" y="203"/>
                    <a:pt x="277" y="203"/>
                    <a:pt x="277" y="203"/>
                  </a:cubicBezTo>
                  <a:cubicBezTo>
                    <a:pt x="277" y="203"/>
                    <a:pt x="277" y="203"/>
                    <a:pt x="277" y="203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78" y="200"/>
                    <a:pt x="278" y="200"/>
                    <a:pt x="278" y="200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8"/>
                    <a:pt x="277" y="198"/>
                    <a:pt x="277" y="198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8" y="196"/>
                    <a:pt x="278" y="196"/>
                    <a:pt x="278" y="196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81" y="194"/>
                    <a:pt x="281" y="194"/>
                    <a:pt x="281" y="194"/>
                  </a:cubicBezTo>
                  <a:cubicBezTo>
                    <a:pt x="281" y="194"/>
                    <a:pt x="281" y="194"/>
                    <a:pt x="281" y="194"/>
                  </a:cubicBezTo>
                  <a:cubicBezTo>
                    <a:pt x="282" y="193"/>
                    <a:pt x="282" y="193"/>
                    <a:pt x="282" y="193"/>
                  </a:cubicBezTo>
                  <a:cubicBezTo>
                    <a:pt x="283" y="193"/>
                    <a:pt x="283" y="193"/>
                    <a:pt x="283" y="193"/>
                  </a:cubicBezTo>
                  <a:cubicBezTo>
                    <a:pt x="283" y="193"/>
                    <a:pt x="283" y="193"/>
                    <a:pt x="283" y="193"/>
                  </a:cubicBezTo>
                  <a:cubicBezTo>
                    <a:pt x="284" y="193"/>
                    <a:pt x="284" y="193"/>
                    <a:pt x="284" y="193"/>
                  </a:cubicBezTo>
                  <a:cubicBezTo>
                    <a:pt x="284" y="193"/>
                    <a:pt x="284" y="193"/>
                    <a:pt x="284" y="193"/>
                  </a:cubicBezTo>
                  <a:cubicBezTo>
                    <a:pt x="283" y="192"/>
                    <a:pt x="283" y="192"/>
                    <a:pt x="283" y="192"/>
                  </a:cubicBezTo>
                  <a:cubicBezTo>
                    <a:pt x="283" y="192"/>
                    <a:pt x="283" y="192"/>
                    <a:pt x="283" y="192"/>
                  </a:cubicBezTo>
                  <a:cubicBezTo>
                    <a:pt x="285" y="190"/>
                    <a:pt x="285" y="190"/>
                    <a:pt x="285" y="190"/>
                  </a:cubicBezTo>
                  <a:cubicBezTo>
                    <a:pt x="285" y="190"/>
                    <a:pt x="285" y="190"/>
                    <a:pt x="285" y="190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7" y="190"/>
                    <a:pt x="287" y="190"/>
                    <a:pt x="287" y="190"/>
                  </a:cubicBezTo>
                  <a:cubicBezTo>
                    <a:pt x="288" y="189"/>
                    <a:pt x="288" y="189"/>
                    <a:pt x="288" y="189"/>
                  </a:cubicBezTo>
                  <a:cubicBezTo>
                    <a:pt x="288" y="189"/>
                    <a:pt x="288" y="189"/>
                    <a:pt x="288" y="189"/>
                  </a:cubicBezTo>
                  <a:cubicBezTo>
                    <a:pt x="288" y="188"/>
                    <a:pt x="288" y="188"/>
                    <a:pt x="288" y="188"/>
                  </a:cubicBezTo>
                  <a:cubicBezTo>
                    <a:pt x="288" y="187"/>
                    <a:pt x="288" y="187"/>
                    <a:pt x="288" y="187"/>
                  </a:cubicBezTo>
                  <a:cubicBezTo>
                    <a:pt x="288" y="186"/>
                    <a:pt x="288" y="186"/>
                    <a:pt x="288" y="186"/>
                  </a:cubicBezTo>
                  <a:cubicBezTo>
                    <a:pt x="289" y="185"/>
                    <a:pt x="289" y="185"/>
                    <a:pt x="289" y="185"/>
                  </a:cubicBezTo>
                  <a:cubicBezTo>
                    <a:pt x="288" y="185"/>
                    <a:pt x="288" y="185"/>
                    <a:pt x="288" y="185"/>
                  </a:cubicBezTo>
                  <a:cubicBezTo>
                    <a:pt x="288" y="184"/>
                    <a:pt x="288" y="184"/>
                    <a:pt x="288" y="184"/>
                  </a:cubicBezTo>
                  <a:cubicBezTo>
                    <a:pt x="289" y="183"/>
                    <a:pt x="289" y="183"/>
                    <a:pt x="289" y="183"/>
                  </a:cubicBezTo>
                  <a:cubicBezTo>
                    <a:pt x="289" y="183"/>
                    <a:pt x="289" y="183"/>
                    <a:pt x="289" y="183"/>
                  </a:cubicBezTo>
                  <a:cubicBezTo>
                    <a:pt x="288" y="182"/>
                    <a:pt x="288" y="182"/>
                    <a:pt x="288" y="182"/>
                  </a:cubicBezTo>
                  <a:cubicBezTo>
                    <a:pt x="288" y="182"/>
                    <a:pt x="288" y="182"/>
                    <a:pt x="288" y="182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89" y="180"/>
                    <a:pt x="289" y="180"/>
                    <a:pt x="289" y="180"/>
                  </a:cubicBezTo>
                  <a:cubicBezTo>
                    <a:pt x="290" y="179"/>
                    <a:pt x="290" y="179"/>
                    <a:pt x="290" y="179"/>
                  </a:cubicBezTo>
                  <a:cubicBezTo>
                    <a:pt x="290" y="179"/>
                    <a:pt x="290" y="179"/>
                    <a:pt x="290" y="179"/>
                  </a:cubicBezTo>
                  <a:cubicBezTo>
                    <a:pt x="289" y="179"/>
                    <a:pt x="289" y="179"/>
                    <a:pt x="289" y="179"/>
                  </a:cubicBezTo>
                  <a:cubicBezTo>
                    <a:pt x="289" y="179"/>
                    <a:pt x="289" y="179"/>
                    <a:pt x="289" y="179"/>
                  </a:cubicBezTo>
                  <a:cubicBezTo>
                    <a:pt x="289" y="180"/>
                    <a:pt x="289" y="180"/>
                    <a:pt x="289" y="180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8" y="179"/>
                    <a:pt x="288" y="179"/>
                    <a:pt x="288" y="179"/>
                  </a:cubicBezTo>
                  <a:cubicBezTo>
                    <a:pt x="288" y="179"/>
                    <a:pt x="288" y="179"/>
                    <a:pt x="288" y="179"/>
                  </a:cubicBezTo>
                  <a:cubicBezTo>
                    <a:pt x="286" y="178"/>
                    <a:pt x="286" y="178"/>
                    <a:pt x="286" y="178"/>
                  </a:cubicBezTo>
                  <a:cubicBezTo>
                    <a:pt x="286" y="178"/>
                    <a:pt x="286" y="178"/>
                    <a:pt x="286" y="178"/>
                  </a:cubicBezTo>
                  <a:cubicBezTo>
                    <a:pt x="286" y="178"/>
                    <a:pt x="286" y="178"/>
                    <a:pt x="286" y="178"/>
                  </a:cubicBezTo>
                  <a:cubicBezTo>
                    <a:pt x="287" y="177"/>
                    <a:pt x="287" y="177"/>
                    <a:pt x="287" y="177"/>
                  </a:cubicBezTo>
                  <a:cubicBezTo>
                    <a:pt x="287" y="177"/>
                    <a:pt x="287" y="177"/>
                    <a:pt x="287" y="177"/>
                  </a:cubicBezTo>
                  <a:cubicBezTo>
                    <a:pt x="286" y="176"/>
                    <a:pt x="286" y="176"/>
                    <a:pt x="286" y="176"/>
                  </a:cubicBezTo>
                  <a:cubicBezTo>
                    <a:pt x="287" y="175"/>
                    <a:pt x="287" y="175"/>
                    <a:pt x="287" y="175"/>
                  </a:cubicBezTo>
                  <a:cubicBezTo>
                    <a:pt x="287" y="175"/>
                    <a:pt x="287" y="175"/>
                    <a:pt x="287" y="175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5" y="175"/>
                    <a:pt x="285" y="175"/>
                    <a:pt x="285" y="175"/>
                  </a:cubicBezTo>
                  <a:cubicBezTo>
                    <a:pt x="286" y="175"/>
                    <a:pt x="286" y="175"/>
                    <a:pt x="286" y="175"/>
                  </a:cubicBezTo>
                  <a:cubicBezTo>
                    <a:pt x="285" y="176"/>
                    <a:pt x="285" y="176"/>
                    <a:pt x="285" y="176"/>
                  </a:cubicBezTo>
                  <a:cubicBezTo>
                    <a:pt x="284" y="176"/>
                    <a:pt x="284" y="176"/>
                    <a:pt x="284" y="176"/>
                  </a:cubicBezTo>
                  <a:cubicBezTo>
                    <a:pt x="284" y="175"/>
                    <a:pt x="284" y="175"/>
                    <a:pt x="284" y="175"/>
                  </a:cubicBezTo>
                  <a:cubicBezTo>
                    <a:pt x="284" y="175"/>
                    <a:pt x="284" y="175"/>
                    <a:pt x="284" y="175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83" y="173"/>
                    <a:pt x="283" y="173"/>
                    <a:pt x="283" y="173"/>
                  </a:cubicBezTo>
                  <a:cubicBezTo>
                    <a:pt x="283" y="173"/>
                    <a:pt x="283" y="173"/>
                    <a:pt x="283" y="173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83" y="172"/>
                    <a:pt x="283" y="172"/>
                    <a:pt x="283" y="172"/>
                  </a:cubicBezTo>
                  <a:cubicBezTo>
                    <a:pt x="284" y="171"/>
                    <a:pt x="284" y="171"/>
                    <a:pt x="284" y="171"/>
                  </a:cubicBezTo>
                  <a:cubicBezTo>
                    <a:pt x="284" y="171"/>
                    <a:pt x="284" y="171"/>
                    <a:pt x="284" y="171"/>
                  </a:cubicBezTo>
                  <a:cubicBezTo>
                    <a:pt x="285" y="171"/>
                    <a:pt x="285" y="171"/>
                    <a:pt x="285" y="171"/>
                  </a:cubicBezTo>
                  <a:cubicBezTo>
                    <a:pt x="284" y="170"/>
                    <a:pt x="284" y="170"/>
                    <a:pt x="284" y="170"/>
                  </a:cubicBezTo>
                  <a:cubicBezTo>
                    <a:pt x="283" y="171"/>
                    <a:pt x="283" y="171"/>
                    <a:pt x="283" y="171"/>
                  </a:cubicBezTo>
                  <a:cubicBezTo>
                    <a:pt x="283" y="172"/>
                    <a:pt x="283" y="172"/>
                    <a:pt x="283" y="172"/>
                  </a:cubicBezTo>
                  <a:cubicBezTo>
                    <a:pt x="282" y="172"/>
                    <a:pt x="282" y="172"/>
                    <a:pt x="282" y="172"/>
                  </a:cubicBezTo>
                  <a:cubicBezTo>
                    <a:pt x="282" y="172"/>
                    <a:pt x="282" y="172"/>
                    <a:pt x="282" y="172"/>
                  </a:cubicBezTo>
                  <a:cubicBezTo>
                    <a:pt x="282" y="171"/>
                    <a:pt x="282" y="171"/>
                    <a:pt x="282" y="171"/>
                  </a:cubicBezTo>
                  <a:cubicBezTo>
                    <a:pt x="281" y="171"/>
                    <a:pt x="281" y="171"/>
                    <a:pt x="281" y="171"/>
                  </a:cubicBezTo>
                  <a:cubicBezTo>
                    <a:pt x="281" y="172"/>
                    <a:pt x="281" y="172"/>
                    <a:pt x="281" y="172"/>
                  </a:cubicBezTo>
                  <a:cubicBezTo>
                    <a:pt x="280" y="172"/>
                    <a:pt x="280" y="172"/>
                    <a:pt x="280" y="172"/>
                  </a:cubicBezTo>
                  <a:cubicBezTo>
                    <a:pt x="280" y="172"/>
                    <a:pt x="280" y="172"/>
                    <a:pt x="280" y="172"/>
                  </a:cubicBezTo>
                  <a:cubicBezTo>
                    <a:pt x="279" y="172"/>
                    <a:pt x="279" y="172"/>
                    <a:pt x="279" y="172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8" y="172"/>
                    <a:pt x="278" y="172"/>
                    <a:pt x="278" y="172"/>
                  </a:cubicBezTo>
                  <a:cubicBezTo>
                    <a:pt x="278" y="172"/>
                    <a:pt x="278" y="172"/>
                    <a:pt x="278" y="172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0"/>
                    <a:pt x="278" y="170"/>
                    <a:pt x="278" y="170"/>
                  </a:cubicBezTo>
                  <a:cubicBezTo>
                    <a:pt x="279" y="170"/>
                    <a:pt x="279" y="170"/>
                    <a:pt x="279" y="170"/>
                  </a:cubicBezTo>
                  <a:cubicBezTo>
                    <a:pt x="279" y="171"/>
                    <a:pt x="279" y="171"/>
                    <a:pt x="279" y="171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81" y="171"/>
                    <a:pt x="281" y="171"/>
                    <a:pt x="281" y="171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82" y="169"/>
                    <a:pt x="282" y="169"/>
                    <a:pt x="282" y="169"/>
                  </a:cubicBezTo>
                  <a:cubicBezTo>
                    <a:pt x="281" y="169"/>
                    <a:pt x="281" y="169"/>
                    <a:pt x="281" y="169"/>
                  </a:cubicBezTo>
                  <a:cubicBezTo>
                    <a:pt x="281" y="168"/>
                    <a:pt x="281" y="168"/>
                    <a:pt x="281" y="168"/>
                  </a:cubicBezTo>
                  <a:cubicBezTo>
                    <a:pt x="280" y="168"/>
                    <a:pt x="280" y="168"/>
                    <a:pt x="280" y="168"/>
                  </a:cubicBezTo>
                  <a:cubicBezTo>
                    <a:pt x="280" y="167"/>
                    <a:pt x="280" y="167"/>
                    <a:pt x="280" y="167"/>
                  </a:cubicBezTo>
                  <a:cubicBezTo>
                    <a:pt x="280" y="167"/>
                    <a:pt x="280" y="167"/>
                    <a:pt x="280" y="167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4"/>
                    <a:pt x="278" y="164"/>
                    <a:pt x="278" y="164"/>
                  </a:cubicBezTo>
                  <a:cubicBezTo>
                    <a:pt x="278" y="164"/>
                    <a:pt x="278" y="164"/>
                    <a:pt x="278" y="164"/>
                  </a:cubicBezTo>
                  <a:cubicBezTo>
                    <a:pt x="279" y="165"/>
                    <a:pt x="279" y="165"/>
                    <a:pt x="279" y="165"/>
                  </a:cubicBezTo>
                  <a:cubicBezTo>
                    <a:pt x="279" y="164"/>
                    <a:pt x="279" y="164"/>
                    <a:pt x="279" y="164"/>
                  </a:cubicBezTo>
                  <a:cubicBezTo>
                    <a:pt x="279" y="164"/>
                    <a:pt x="279" y="164"/>
                    <a:pt x="279" y="164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79" y="163"/>
                    <a:pt x="279" y="163"/>
                    <a:pt x="279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7" y="162"/>
                    <a:pt x="277" y="162"/>
                    <a:pt x="277" y="162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6" y="163"/>
                    <a:pt x="276" y="163"/>
                    <a:pt x="276" y="163"/>
                  </a:cubicBezTo>
                  <a:cubicBezTo>
                    <a:pt x="276" y="163"/>
                    <a:pt x="276" y="163"/>
                    <a:pt x="276" y="163"/>
                  </a:cubicBezTo>
                  <a:cubicBezTo>
                    <a:pt x="277" y="161"/>
                    <a:pt x="277" y="161"/>
                    <a:pt x="277" y="161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7"/>
                    <a:pt x="278" y="157"/>
                    <a:pt x="278" y="157"/>
                  </a:cubicBezTo>
                  <a:cubicBezTo>
                    <a:pt x="278" y="157"/>
                    <a:pt x="278" y="157"/>
                    <a:pt x="278" y="157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6" y="157"/>
                    <a:pt x="276" y="157"/>
                    <a:pt x="276" y="157"/>
                  </a:cubicBezTo>
                  <a:cubicBezTo>
                    <a:pt x="275" y="156"/>
                    <a:pt x="275" y="156"/>
                    <a:pt x="275" y="156"/>
                  </a:cubicBezTo>
                  <a:cubicBezTo>
                    <a:pt x="275" y="155"/>
                    <a:pt x="275" y="155"/>
                    <a:pt x="275" y="155"/>
                  </a:cubicBezTo>
                  <a:cubicBezTo>
                    <a:pt x="274" y="155"/>
                    <a:pt x="274" y="155"/>
                    <a:pt x="274" y="155"/>
                  </a:cubicBezTo>
                  <a:cubicBezTo>
                    <a:pt x="274" y="155"/>
                    <a:pt x="274" y="155"/>
                    <a:pt x="274" y="155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4" y="152"/>
                    <a:pt x="274" y="152"/>
                    <a:pt x="274" y="152"/>
                  </a:cubicBezTo>
                  <a:cubicBezTo>
                    <a:pt x="274" y="152"/>
                    <a:pt x="274" y="152"/>
                    <a:pt x="274" y="152"/>
                  </a:cubicBezTo>
                  <a:cubicBezTo>
                    <a:pt x="274" y="153"/>
                    <a:pt x="274" y="153"/>
                    <a:pt x="274" y="153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3" y="153"/>
                    <a:pt x="273" y="153"/>
                    <a:pt x="273" y="153"/>
                  </a:cubicBezTo>
                  <a:cubicBezTo>
                    <a:pt x="273" y="153"/>
                    <a:pt x="273" y="153"/>
                    <a:pt x="273" y="153"/>
                  </a:cubicBezTo>
                  <a:cubicBezTo>
                    <a:pt x="273" y="153"/>
                    <a:pt x="273" y="153"/>
                    <a:pt x="273" y="153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2" y="155"/>
                    <a:pt x="272" y="155"/>
                  </a:cubicBezTo>
                  <a:cubicBezTo>
                    <a:pt x="273" y="156"/>
                    <a:pt x="273" y="156"/>
                    <a:pt x="273" y="156"/>
                  </a:cubicBezTo>
                  <a:cubicBezTo>
                    <a:pt x="273" y="156"/>
                    <a:pt x="273" y="156"/>
                    <a:pt x="273" y="156"/>
                  </a:cubicBezTo>
                  <a:cubicBezTo>
                    <a:pt x="274" y="157"/>
                    <a:pt x="274" y="157"/>
                    <a:pt x="274" y="157"/>
                  </a:cubicBezTo>
                  <a:cubicBezTo>
                    <a:pt x="274" y="158"/>
                    <a:pt x="274" y="158"/>
                    <a:pt x="274" y="158"/>
                  </a:cubicBezTo>
                  <a:cubicBezTo>
                    <a:pt x="274" y="159"/>
                    <a:pt x="274" y="159"/>
                    <a:pt x="274" y="159"/>
                  </a:cubicBezTo>
                  <a:cubicBezTo>
                    <a:pt x="274" y="159"/>
                    <a:pt x="274" y="159"/>
                    <a:pt x="274" y="159"/>
                  </a:cubicBezTo>
                  <a:cubicBezTo>
                    <a:pt x="273" y="160"/>
                    <a:pt x="273" y="160"/>
                    <a:pt x="273" y="160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1" y="161"/>
                    <a:pt x="271" y="161"/>
                    <a:pt x="271" y="161"/>
                  </a:cubicBezTo>
                  <a:cubicBezTo>
                    <a:pt x="270" y="161"/>
                    <a:pt x="270" y="161"/>
                    <a:pt x="270" y="161"/>
                  </a:cubicBezTo>
                  <a:cubicBezTo>
                    <a:pt x="270" y="161"/>
                    <a:pt x="270" y="161"/>
                    <a:pt x="270" y="161"/>
                  </a:cubicBezTo>
                  <a:cubicBezTo>
                    <a:pt x="269" y="160"/>
                    <a:pt x="269" y="160"/>
                    <a:pt x="269" y="160"/>
                  </a:cubicBezTo>
                  <a:cubicBezTo>
                    <a:pt x="269" y="160"/>
                    <a:pt x="269" y="160"/>
                    <a:pt x="269" y="160"/>
                  </a:cubicBezTo>
                  <a:cubicBezTo>
                    <a:pt x="269" y="159"/>
                    <a:pt x="269" y="159"/>
                    <a:pt x="269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65" y="158"/>
                    <a:pt x="265" y="158"/>
                    <a:pt x="265" y="158"/>
                  </a:cubicBezTo>
                  <a:cubicBezTo>
                    <a:pt x="265" y="160"/>
                    <a:pt x="265" y="160"/>
                    <a:pt x="265" y="160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5" y="161"/>
                    <a:pt x="265" y="161"/>
                    <a:pt x="265" y="161"/>
                  </a:cubicBezTo>
                  <a:cubicBezTo>
                    <a:pt x="265" y="160"/>
                    <a:pt x="265" y="160"/>
                    <a:pt x="265" y="160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63" y="158"/>
                    <a:pt x="263" y="158"/>
                    <a:pt x="263" y="158"/>
                  </a:cubicBezTo>
                  <a:cubicBezTo>
                    <a:pt x="262" y="157"/>
                    <a:pt x="262" y="157"/>
                    <a:pt x="262" y="157"/>
                  </a:cubicBezTo>
                  <a:cubicBezTo>
                    <a:pt x="262" y="157"/>
                    <a:pt x="262" y="157"/>
                    <a:pt x="262" y="157"/>
                  </a:cubicBezTo>
                  <a:cubicBezTo>
                    <a:pt x="262" y="156"/>
                    <a:pt x="262" y="156"/>
                    <a:pt x="262" y="156"/>
                  </a:cubicBezTo>
                  <a:cubicBezTo>
                    <a:pt x="261" y="156"/>
                    <a:pt x="261" y="156"/>
                    <a:pt x="261" y="156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9" y="154"/>
                    <a:pt x="259" y="154"/>
                    <a:pt x="259" y="154"/>
                  </a:cubicBezTo>
                  <a:cubicBezTo>
                    <a:pt x="259" y="155"/>
                    <a:pt x="259" y="155"/>
                    <a:pt x="259" y="155"/>
                  </a:cubicBezTo>
                  <a:cubicBezTo>
                    <a:pt x="261" y="156"/>
                    <a:pt x="261" y="156"/>
                    <a:pt x="261" y="156"/>
                  </a:cubicBezTo>
                  <a:cubicBezTo>
                    <a:pt x="261" y="157"/>
                    <a:pt x="261" y="157"/>
                    <a:pt x="261" y="157"/>
                  </a:cubicBezTo>
                  <a:cubicBezTo>
                    <a:pt x="262" y="158"/>
                    <a:pt x="262" y="158"/>
                    <a:pt x="262" y="158"/>
                  </a:cubicBezTo>
                  <a:cubicBezTo>
                    <a:pt x="262" y="158"/>
                    <a:pt x="262" y="158"/>
                    <a:pt x="262" y="158"/>
                  </a:cubicBezTo>
                  <a:cubicBezTo>
                    <a:pt x="263" y="159"/>
                    <a:pt x="263" y="159"/>
                    <a:pt x="263" y="159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62" y="159"/>
                    <a:pt x="262" y="159"/>
                    <a:pt x="262" y="159"/>
                  </a:cubicBezTo>
                  <a:cubicBezTo>
                    <a:pt x="261" y="159"/>
                    <a:pt x="261" y="159"/>
                    <a:pt x="261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59" y="158"/>
                    <a:pt x="259" y="158"/>
                    <a:pt x="259" y="158"/>
                  </a:cubicBezTo>
                  <a:cubicBezTo>
                    <a:pt x="258" y="158"/>
                    <a:pt x="258" y="158"/>
                    <a:pt x="258" y="158"/>
                  </a:cubicBezTo>
                  <a:cubicBezTo>
                    <a:pt x="258" y="157"/>
                    <a:pt x="258" y="157"/>
                    <a:pt x="258" y="157"/>
                  </a:cubicBezTo>
                  <a:cubicBezTo>
                    <a:pt x="257" y="157"/>
                    <a:pt x="257" y="157"/>
                    <a:pt x="257" y="157"/>
                  </a:cubicBezTo>
                  <a:cubicBezTo>
                    <a:pt x="256" y="158"/>
                    <a:pt x="256" y="158"/>
                    <a:pt x="256" y="158"/>
                  </a:cubicBezTo>
                  <a:cubicBezTo>
                    <a:pt x="255" y="157"/>
                    <a:pt x="255" y="157"/>
                    <a:pt x="255" y="157"/>
                  </a:cubicBezTo>
                  <a:cubicBezTo>
                    <a:pt x="254" y="157"/>
                    <a:pt x="254" y="157"/>
                    <a:pt x="254" y="157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3" y="156"/>
                    <a:pt x="253" y="156"/>
                    <a:pt x="253" y="156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3"/>
                    <a:pt x="254" y="153"/>
                    <a:pt x="254" y="153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2" y="154"/>
                    <a:pt x="252" y="154"/>
                    <a:pt x="252" y="154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50" y="155"/>
                    <a:pt x="250" y="155"/>
                    <a:pt x="250" y="155"/>
                  </a:cubicBezTo>
                  <a:cubicBezTo>
                    <a:pt x="250" y="155"/>
                    <a:pt x="250" y="155"/>
                    <a:pt x="250" y="155"/>
                  </a:cubicBezTo>
                  <a:cubicBezTo>
                    <a:pt x="249" y="155"/>
                    <a:pt x="249" y="155"/>
                    <a:pt x="249" y="155"/>
                  </a:cubicBezTo>
                  <a:cubicBezTo>
                    <a:pt x="247" y="154"/>
                    <a:pt x="247" y="154"/>
                    <a:pt x="247" y="154"/>
                  </a:cubicBezTo>
                  <a:cubicBezTo>
                    <a:pt x="247" y="153"/>
                    <a:pt x="247" y="153"/>
                    <a:pt x="247" y="153"/>
                  </a:cubicBezTo>
                  <a:cubicBezTo>
                    <a:pt x="246" y="153"/>
                    <a:pt x="246" y="153"/>
                    <a:pt x="246" y="153"/>
                  </a:cubicBezTo>
                  <a:cubicBezTo>
                    <a:pt x="247" y="152"/>
                    <a:pt x="247" y="152"/>
                    <a:pt x="247" y="152"/>
                  </a:cubicBezTo>
                  <a:cubicBezTo>
                    <a:pt x="248" y="151"/>
                    <a:pt x="248" y="151"/>
                    <a:pt x="248" y="151"/>
                  </a:cubicBezTo>
                  <a:cubicBezTo>
                    <a:pt x="248" y="150"/>
                    <a:pt x="248" y="150"/>
                    <a:pt x="248" y="150"/>
                  </a:cubicBezTo>
                  <a:cubicBezTo>
                    <a:pt x="248" y="150"/>
                    <a:pt x="248" y="150"/>
                    <a:pt x="248" y="150"/>
                  </a:cubicBezTo>
                  <a:cubicBezTo>
                    <a:pt x="248" y="151"/>
                    <a:pt x="248" y="151"/>
                    <a:pt x="248" y="151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6" y="152"/>
                    <a:pt x="246" y="152"/>
                    <a:pt x="246" y="152"/>
                  </a:cubicBezTo>
                  <a:cubicBezTo>
                    <a:pt x="246" y="152"/>
                    <a:pt x="246" y="152"/>
                    <a:pt x="246" y="152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5" y="150"/>
                    <a:pt x="245" y="150"/>
                    <a:pt x="245" y="150"/>
                  </a:cubicBezTo>
                  <a:cubicBezTo>
                    <a:pt x="245" y="150"/>
                    <a:pt x="245" y="150"/>
                    <a:pt x="245" y="150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2"/>
                    <a:pt x="245" y="152"/>
                    <a:pt x="245" y="152"/>
                  </a:cubicBezTo>
                  <a:cubicBezTo>
                    <a:pt x="244" y="152"/>
                    <a:pt x="244" y="152"/>
                    <a:pt x="244" y="152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2" y="152"/>
                    <a:pt x="242" y="152"/>
                    <a:pt x="242" y="152"/>
                  </a:cubicBezTo>
                  <a:cubicBezTo>
                    <a:pt x="242" y="152"/>
                    <a:pt x="242" y="152"/>
                    <a:pt x="242" y="152"/>
                  </a:cubicBezTo>
                  <a:cubicBezTo>
                    <a:pt x="241" y="151"/>
                    <a:pt x="241" y="151"/>
                    <a:pt x="241" y="151"/>
                  </a:cubicBezTo>
                  <a:cubicBezTo>
                    <a:pt x="241" y="150"/>
                    <a:pt x="241" y="150"/>
                    <a:pt x="241" y="150"/>
                  </a:cubicBezTo>
                  <a:cubicBezTo>
                    <a:pt x="241" y="150"/>
                    <a:pt x="241" y="150"/>
                    <a:pt x="241" y="150"/>
                  </a:cubicBezTo>
                  <a:cubicBezTo>
                    <a:pt x="241" y="151"/>
                    <a:pt x="241" y="151"/>
                    <a:pt x="241" y="151"/>
                  </a:cubicBezTo>
                  <a:cubicBezTo>
                    <a:pt x="241" y="150"/>
                    <a:pt x="241" y="150"/>
                    <a:pt x="241" y="150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0" y="149"/>
                    <a:pt x="240" y="149"/>
                    <a:pt x="240" y="149"/>
                  </a:cubicBezTo>
                  <a:cubicBezTo>
                    <a:pt x="239" y="148"/>
                    <a:pt x="239" y="148"/>
                    <a:pt x="239" y="148"/>
                  </a:cubicBezTo>
                  <a:cubicBezTo>
                    <a:pt x="240" y="147"/>
                    <a:pt x="240" y="147"/>
                    <a:pt x="240" y="147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9" y="145"/>
                    <a:pt x="239" y="145"/>
                    <a:pt x="239" y="145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40" y="144"/>
                    <a:pt x="240" y="144"/>
                    <a:pt x="240" y="144"/>
                  </a:cubicBezTo>
                  <a:cubicBezTo>
                    <a:pt x="240" y="144"/>
                    <a:pt x="240" y="144"/>
                    <a:pt x="240" y="144"/>
                  </a:cubicBezTo>
                  <a:cubicBezTo>
                    <a:pt x="239" y="143"/>
                    <a:pt x="239" y="143"/>
                    <a:pt x="239" y="143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41" y="143"/>
                    <a:pt x="241" y="143"/>
                    <a:pt x="241" y="143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5" y="145"/>
                    <a:pt x="245" y="145"/>
                    <a:pt x="245" y="145"/>
                  </a:cubicBezTo>
                  <a:cubicBezTo>
                    <a:pt x="246" y="145"/>
                    <a:pt x="246" y="145"/>
                    <a:pt x="246" y="145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48" y="145"/>
                    <a:pt x="248" y="145"/>
                    <a:pt x="248" y="145"/>
                  </a:cubicBezTo>
                  <a:cubicBezTo>
                    <a:pt x="247" y="144"/>
                    <a:pt x="247" y="144"/>
                    <a:pt x="247" y="144"/>
                  </a:cubicBezTo>
                  <a:cubicBezTo>
                    <a:pt x="247" y="144"/>
                    <a:pt x="247" y="144"/>
                    <a:pt x="247" y="144"/>
                  </a:cubicBezTo>
                  <a:cubicBezTo>
                    <a:pt x="246" y="143"/>
                    <a:pt x="246" y="143"/>
                    <a:pt x="246" y="143"/>
                  </a:cubicBezTo>
                  <a:cubicBezTo>
                    <a:pt x="246" y="142"/>
                    <a:pt x="246" y="142"/>
                    <a:pt x="246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3" y="141"/>
                    <a:pt x="243" y="141"/>
                    <a:pt x="243" y="141"/>
                  </a:cubicBezTo>
                  <a:cubicBezTo>
                    <a:pt x="242" y="140"/>
                    <a:pt x="242" y="140"/>
                    <a:pt x="242" y="140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39" y="139"/>
                    <a:pt x="239" y="139"/>
                    <a:pt x="239" y="139"/>
                  </a:cubicBezTo>
                  <a:cubicBezTo>
                    <a:pt x="240" y="137"/>
                    <a:pt x="240" y="137"/>
                    <a:pt x="240" y="137"/>
                  </a:cubicBezTo>
                  <a:cubicBezTo>
                    <a:pt x="240" y="137"/>
                    <a:pt x="240" y="137"/>
                    <a:pt x="240" y="137"/>
                  </a:cubicBezTo>
                  <a:cubicBezTo>
                    <a:pt x="240" y="136"/>
                    <a:pt x="240" y="136"/>
                    <a:pt x="240" y="136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2" y="132"/>
                    <a:pt x="242" y="132"/>
                    <a:pt x="242" y="132"/>
                  </a:cubicBezTo>
                  <a:cubicBezTo>
                    <a:pt x="243" y="132"/>
                    <a:pt x="243" y="132"/>
                    <a:pt x="243" y="132"/>
                  </a:cubicBezTo>
                  <a:cubicBezTo>
                    <a:pt x="243" y="131"/>
                    <a:pt x="243" y="131"/>
                    <a:pt x="243" y="131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5" y="130"/>
                    <a:pt x="245" y="130"/>
                    <a:pt x="245" y="130"/>
                  </a:cubicBezTo>
                  <a:cubicBezTo>
                    <a:pt x="245" y="130"/>
                    <a:pt x="245" y="130"/>
                    <a:pt x="245" y="130"/>
                  </a:cubicBezTo>
                  <a:cubicBezTo>
                    <a:pt x="245" y="130"/>
                    <a:pt x="245" y="130"/>
                    <a:pt x="245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5" y="128"/>
                    <a:pt x="245" y="128"/>
                    <a:pt x="245" y="128"/>
                  </a:cubicBezTo>
                  <a:cubicBezTo>
                    <a:pt x="246" y="127"/>
                    <a:pt x="246" y="127"/>
                    <a:pt x="246" y="127"/>
                  </a:cubicBezTo>
                  <a:cubicBezTo>
                    <a:pt x="246" y="126"/>
                    <a:pt x="246" y="126"/>
                    <a:pt x="246" y="126"/>
                  </a:cubicBezTo>
                  <a:cubicBezTo>
                    <a:pt x="247" y="125"/>
                    <a:pt x="247" y="125"/>
                    <a:pt x="247" y="125"/>
                  </a:cubicBezTo>
                  <a:cubicBezTo>
                    <a:pt x="247" y="125"/>
                    <a:pt x="247" y="125"/>
                    <a:pt x="247" y="125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1" y="120"/>
                    <a:pt x="251" y="120"/>
                    <a:pt x="251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3" y="119"/>
                    <a:pt x="253" y="119"/>
                    <a:pt x="253" y="119"/>
                  </a:cubicBezTo>
                  <a:cubicBezTo>
                    <a:pt x="254" y="119"/>
                    <a:pt x="254" y="119"/>
                    <a:pt x="254" y="119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19"/>
                    <a:pt x="254" y="119"/>
                    <a:pt x="254" y="119"/>
                  </a:cubicBezTo>
                  <a:cubicBezTo>
                    <a:pt x="254" y="118"/>
                    <a:pt x="254" y="118"/>
                    <a:pt x="254" y="118"/>
                  </a:cubicBezTo>
                  <a:cubicBezTo>
                    <a:pt x="256" y="117"/>
                    <a:pt x="256" y="117"/>
                    <a:pt x="256" y="117"/>
                  </a:cubicBezTo>
                  <a:cubicBezTo>
                    <a:pt x="257" y="116"/>
                    <a:pt x="257" y="116"/>
                    <a:pt x="257" y="116"/>
                  </a:cubicBezTo>
                  <a:cubicBezTo>
                    <a:pt x="260" y="115"/>
                    <a:pt x="260" y="115"/>
                    <a:pt x="260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3" y="115"/>
                    <a:pt x="263" y="115"/>
                    <a:pt x="263" y="115"/>
                  </a:cubicBezTo>
                  <a:cubicBezTo>
                    <a:pt x="264" y="115"/>
                    <a:pt x="264" y="115"/>
                    <a:pt x="264" y="115"/>
                  </a:cubicBezTo>
                  <a:cubicBezTo>
                    <a:pt x="264" y="115"/>
                    <a:pt x="264" y="115"/>
                    <a:pt x="264" y="115"/>
                  </a:cubicBezTo>
                  <a:cubicBezTo>
                    <a:pt x="266" y="115"/>
                    <a:pt x="266" y="115"/>
                    <a:pt x="266" y="115"/>
                  </a:cubicBezTo>
                  <a:cubicBezTo>
                    <a:pt x="267" y="116"/>
                    <a:pt x="267" y="116"/>
                    <a:pt x="267" y="116"/>
                  </a:cubicBezTo>
                  <a:cubicBezTo>
                    <a:pt x="268" y="117"/>
                    <a:pt x="268" y="117"/>
                    <a:pt x="268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7" y="118"/>
                    <a:pt x="267" y="118"/>
                    <a:pt x="267" y="118"/>
                  </a:cubicBezTo>
                  <a:cubicBezTo>
                    <a:pt x="266" y="119"/>
                    <a:pt x="266" y="119"/>
                    <a:pt x="266" y="119"/>
                  </a:cubicBezTo>
                  <a:cubicBezTo>
                    <a:pt x="265" y="119"/>
                    <a:pt x="265" y="119"/>
                    <a:pt x="265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4" y="121"/>
                    <a:pt x="264" y="121"/>
                    <a:pt x="264" y="121"/>
                  </a:cubicBezTo>
                  <a:cubicBezTo>
                    <a:pt x="263" y="121"/>
                    <a:pt x="263" y="121"/>
                    <a:pt x="263" y="121"/>
                  </a:cubicBezTo>
                  <a:cubicBezTo>
                    <a:pt x="261" y="122"/>
                    <a:pt x="261" y="122"/>
                    <a:pt x="261" y="122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58" y="125"/>
                    <a:pt x="258" y="125"/>
                    <a:pt x="258" y="125"/>
                  </a:cubicBezTo>
                  <a:cubicBezTo>
                    <a:pt x="258" y="126"/>
                    <a:pt x="258" y="126"/>
                    <a:pt x="258" y="126"/>
                  </a:cubicBezTo>
                  <a:cubicBezTo>
                    <a:pt x="257" y="127"/>
                    <a:pt x="257" y="127"/>
                    <a:pt x="257" y="127"/>
                  </a:cubicBezTo>
                  <a:cubicBezTo>
                    <a:pt x="257" y="128"/>
                    <a:pt x="257" y="128"/>
                    <a:pt x="257" y="128"/>
                  </a:cubicBezTo>
                  <a:cubicBezTo>
                    <a:pt x="257" y="129"/>
                    <a:pt x="257" y="129"/>
                    <a:pt x="257" y="129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8" y="131"/>
                    <a:pt x="258" y="131"/>
                    <a:pt x="258" y="131"/>
                  </a:cubicBezTo>
                  <a:cubicBezTo>
                    <a:pt x="257" y="131"/>
                    <a:pt x="257" y="131"/>
                    <a:pt x="257" y="131"/>
                  </a:cubicBezTo>
                  <a:cubicBezTo>
                    <a:pt x="256" y="132"/>
                    <a:pt x="256" y="132"/>
                    <a:pt x="256" y="132"/>
                  </a:cubicBezTo>
                  <a:cubicBezTo>
                    <a:pt x="255" y="133"/>
                    <a:pt x="255" y="133"/>
                    <a:pt x="255" y="133"/>
                  </a:cubicBezTo>
                  <a:cubicBezTo>
                    <a:pt x="255" y="134"/>
                    <a:pt x="255" y="134"/>
                    <a:pt x="255" y="134"/>
                  </a:cubicBezTo>
                  <a:cubicBezTo>
                    <a:pt x="255" y="135"/>
                    <a:pt x="255" y="135"/>
                    <a:pt x="255" y="135"/>
                  </a:cubicBezTo>
                  <a:cubicBezTo>
                    <a:pt x="254" y="135"/>
                    <a:pt x="254" y="135"/>
                    <a:pt x="254" y="135"/>
                  </a:cubicBezTo>
                  <a:cubicBezTo>
                    <a:pt x="254" y="136"/>
                    <a:pt x="254" y="136"/>
                    <a:pt x="254" y="136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8"/>
                    <a:pt x="255" y="138"/>
                    <a:pt x="255" y="138"/>
                  </a:cubicBezTo>
                  <a:cubicBezTo>
                    <a:pt x="255" y="138"/>
                    <a:pt x="255" y="138"/>
                    <a:pt x="255" y="138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56" y="141"/>
                    <a:pt x="256" y="141"/>
                    <a:pt x="256" y="141"/>
                  </a:cubicBezTo>
                  <a:cubicBezTo>
                    <a:pt x="256" y="141"/>
                    <a:pt x="256" y="141"/>
                    <a:pt x="256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7" y="143"/>
                    <a:pt x="257" y="143"/>
                    <a:pt x="257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145"/>
                    <a:pt x="256" y="145"/>
                    <a:pt x="256" y="145"/>
                  </a:cubicBezTo>
                  <a:cubicBezTo>
                    <a:pt x="255" y="146"/>
                    <a:pt x="255" y="146"/>
                    <a:pt x="255" y="146"/>
                  </a:cubicBezTo>
                  <a:cubicBezTo>
                    <a:pt x="255" y="147"/>
                    <a:pt x="255" y="147"/>
                    <a:pt x="255" y="147"/>
                  </a:cubicBezTo>
                  <a:cubicBezTo>
                    <a:pt x="255" y="148"/>
                    <a:pt x="255" y="148"/>
                    <a:pt x="255" y="148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6" y="146"/>
                    <a:pt x="256" y="146"/>
                    <a:pt x="256" y="146"/>
                  </a:cubicBezTo>
                  <a:cubicBezTo>
                    <a:pt x="257" y="144"/>
                    <a:pt x="257" y="144"/>
                    <a:pt x="257" y="144"/>
                  </a:cubicBezTo>
                  <a:cubicBezTo>
                    <a:pt x="257" y="144"/>
                    <a:pt x="257" y="144"/>
                    <a:pt x="257" y="144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59" y="139"/>
                    <a:pt x="259" y="139"/>
                    <a:pt x="259" y="139"/>
                  </a:cubicBezTo>
                  <a:cubicBezTo>
                    <a:pt x="258" y="139"/>
                    <a:pt x="258" y="139"/>
                    <a:pt x="258" y="139"/>
                  </a:cubicBezTo>
                  <a:cubicBezTo>
                    <a:pt x="258" y="139"/>
                    <a:pt x="258" y="139"/>
                    <a:pt x="258" y="139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57" y="137"/>
                    <a:pt x="257" y="137"/>
                    <a:pt x="257" y="137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59" y="132"/>
                    <a:pt x="259" y="132"/>
                    <a:pt x="259" y="132"/>
                  </a:cubicBezTo>
                  <a:cubicBezTo>
                    <a:pt x="260" y="132"/>
                    <a:pt x="260" y="132"/>
                    <a:pt x="260" y="132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3" y="132"/>
                    <a:pt x="263" y="132"/>
                    <a:pt x="263" y="132"/>
                  </a:cubicBezTo>
                  <a:cubicBezTo>
                    <a:pt x="263" y="132"/>
                    <a:pt x="263" y="132"/>
                    <a:pt x="263" y="132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1"/>
                    <a:pt x="264" y="131"/>
                    <a:pt x="264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1"/>
                    <a:pt x="261" y="131"/>
                    <a:pt x="261" y="131"/>
                  </a:cubicBezTo>
                  <a:cubicBezTo>
                    <a:pt x="260" y="130"/>
                    <a:pt x="260" y="130"/>
                    <a:pt x="260" y="130"/>
                  </a:cubicBezTo>
                  <a:cubicBezTo>
                    <a:pt x="260" y="130"/>
                    <a:pt x="260" y="130"/>
                    <a:pt x="260" y="130"/>
                  </a:cubicBezTo>
                  <a:cubicBezTo>
                    <a:pt x="261" y="129"/>
                    <a:pt x="261" y="129"/>
                    <a:pt x="261" y="129"/>
                  </a:cubicBezTo>
                  <a:cubicBezTo>
                    <a:pt x="260" y="129"/>
                    <a:pt x="260" y="129"/>
                    <a:pt x="260" y="129"/>
                  </a:cubicBezTo>
                  <a:cubicBezTo>
                    <a:pt x="261" y="127"/>
                    <a:pt x="261" y="127"/>
                    <a:pt x="261" y="127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2" y="126"/>
                    <a:pt x="262" y="126"/>
                    <a:pt x="262" y="126"/>
                  </a:cubicBezTo>
                  <a:cubicBezTo>
                    <a:pt x="262" y="125"/>
                    <a:pt x="262" y="125"/>
                    <a:pt x="262" y="125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4" y="126"/>
                    <a:pt x="264" y="126"/>
                    <a:pt x="264" y="126"/>
                  </a:cubicBezTo>
                  <a:cubicBezTo>
                    <a:pt x="264" y="126"/>
                    <a:pt x="264" y="126"/>
                    <a:pt x="264" y="126"/>
                  </a:cubicBezTo>
                  <a:cubicBezTo>
                    <a:pt x="265" y="127"/>
                    <a:pt x="265" y="127"/>
                    <a:pt x="265" y="127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7" y="128"/>
                    <a:pt x="267" y="128"/>
                    <a:pt x="267" y="128"/>
                  </a:cubicBezTo>
                  <a:cubicBezTo>
                    <a:pt x="266" y="127"/>
                    <a:pt x="266" y="127"/>
                    <a:pt x="266" y="127"/>
                  </a:cubicBezTo>
                  <a:cubicBezTo>
                    <a:pt x="266" y="127"/>
                    <a:pt x="266" y="127"/>
                    <a:pt x="266" y="127"/>
                  </a:cubicBezTo>
                  <a:cubicBezTo>
                    <a:pt x="265" y="126"/>
                    <a:pt x="265" y="126"/>
                    <a:pt x="265" y="126"/>
                  </a:cubicBezTo>
                  <a:cubicBezTo>
                    <a:pt x="264" y="125"/>
                    <a:pt x="264" y="125"/>
                    <a:pt x="264" y="125"/>
                  </a:cubicBezTo>
                  <a:cubicBezTo>
                    <a:pt x="264" y="124"/>
                    <a:pt x="264" y="124"/>
                    <a:pt x="264" y="124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65" y="124"/>
                    <a:pt x="265" y="124"/>
                    <a:pt x="265" y="124"/>
                  </a:cubicBezTo>
                  <a:cubicBezTo>
                    <a:pt x="265" y="123"/>
                    <a:pt x="265" y="123"/>
                    <a:pt x="265" y="123"/>
                  </a:cubicBezTo>
                  <a:cubicBezTo>
                    <a:pt x="265" y="123"/>
                    <a:pt x="265" y="123"/>
                    <a:pt x="265" y="123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6" y="124"/>
                    <a:pt x="266" y="124"/>
                    <a:pt x="266" y="124"/>
                  </a:cubicBezTo>
                  <a:cubicBezTo>
                    <a:pt x="265" y="123"/>
                    <a:pt x="265" y="123"/>
                    <a:pt x="265" y="123"/>
                  </a:cubicBezTo>
                  <a:cubicBezTo>
                    <a:pt x="265" y="122"/>
                    <a:pt x="265" y="122"/>
                    <a:pt x="265" y="122"/>
                  </a:cubicBezTo>
                  <a:cubicBezTo>
                    <a:pt x="266" y="122"/>
                    <a:pt x="266" y="122"/>
                    <a:pt x="266" y="122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7" y="122"/>
                    <a:pt x="267" y="122"/>
                    <a:pt x="267" y="122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8" y="122"/>
                    <a:pt x="268" y="122"/>
                    <a:pt x="268" y="122"/>
                  </a:cubicBezTo>
                  <a:cubicBezTo>
                    <a:pt x="268" y="122"/>
                    <a:pt x="268" y="122"/>
                    <a:pt x="268" y="122"/>
                  </a:cubicBezTo>
                  <a:cubicBezTo>
                    <a:pt x="268" y="121"/>
                    <a:pt x="268" y="121"/>
                    <a:pt x="268" y="121"/>
                  </a:cubicBezTo>
                  <a:cubicBezTo>
                    <a:pt x="269" y="121"/>
                    <a:pt x="269" y="121"/>
                    <a:pt x="269" y="121"/>
                  </a:cubicBezTo>
                  <a:cubicBezTo>
                    <a:pt x="270" y="122"/>
                    <a:pt x="270" y="122"/>
                    <a:pt x="270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71" y="124"/>
                    <a:pt x="271" y="124"/>
                    <a:pt x="271" y="124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1"/>
                    <a:pt x="270" y="121"/>
                    <a:pt x="270" y="121"/>
                  </a:cubicBezTo>
                  <a:cubicBezTo>
                    <a:pt x="270" y="121"/>
                    <a:pt x="270" y="121"/>
                    <a:pt x="270" y="121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6" y="119"/>
                    <a:pt x="276" y="119"/>
                    <a:pt x="276" y="119"/>
                  </a:cubicBezTo>
                  <a:cubicBezTo>
                    <a:pt x="277" y="119"/>
                    <a:pt x="277" y="119"/>
                    <a:pt x="277" y="119"/>
                  </a:cubicBezTo>
                  <a:cubicBezTo>
                    <a:pt x="279" y="120"/>
                    <a:pt x="279" y="120"/>
                    <a:pt x="279" y="120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80" y="123"/>
                    <a:pt x="280" y="123"/>
                    <a:pt x="280" y="123"/>
                  </a:cubicBezTo>
                  <a:cubicBezTo>
                    <a:pt x="280" y="123"/>
                    <a:pt x="280" y="123"/>
                    <a:pt x="280" y="123"/>
                  </a:cubicBezTo>
                  <a:cubicBezTo>
                    <a:pt x="279" y="124"/>
                    <a:pt x="279" y="124"/>
                    <a:pt x="279" y="124"/>
                  </a:cubicBezTo>
                  <a:cubicBezTo>
                    <a:pt x="278" y="125"/>
                    <a:pt x="278" y="125"/>
                    <a:pt x="278" y="125"/>
                  </a:cubicBezTo>
                  <a:cubicBezTo>
                    <a:pt x="279" y="126"/>
                    <a:pt x="279" y="126"/>
                    <a:pt x="279" y="126"/>
                  </a:cubicBezTo>
                  <a:cubicBezTo>
                    <a:pt x="279" y="126"/>
                    <a:pt x="279" y="126"/>
                    <a:pt x="279" y="126"/>
                  </a:cubicBezTo>
                  <a:cubicBezTo>
                    <a:pt x="280" y="127"/>
                    <a:pt x="280" y="127"/>
                    <a:pt x="280" y="127"/>
                  </a:cubicBezTo>
                  <a:cubicBezTo>
                    <a:pt x="280" y="127"/>
                    <a:pt x="280" y="127"/>
                    <a:pt x="280" y="127"/>
                  </a:cubicBezTo>
                  <a:cubicBezTo>
                    <a:pt x="278" y="128"/>
                    <a:pt x="278" y="128"/>
                    <a:pt x="278" y="128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8" y="130"/>
                    <a:pt x="278" y="130"/>
                    <a:pt x="278" y="130"/>
                  </a:cubicBezTo>
                  <a:cubicBezTo>
                    <a:pt x="279" y="130"/>
                    <a:pt x="279" y="130"/>
                    <a:pt x="279" y="130"/>
                  </a:cubicBezTo>
                  <a:cubicBezTo>
                    <a:pt x="279" y="131"/>
                    <a:pt x="279" y="131"/>
                    <a:pt x="279" y="131"/>
                  </a:cubicBezTo>
                  <a:cubicBezTo>
                    <a:pt x="278" y="132"/>
                    <a:pt x="278" y="132"/>
                    <a:pt x="278" y="132"/>
                  </a:cubicBezTo>
                  <a:cubicBezTo>
                    <a:pt x="277" y="132"/>
                    <a:pt x="277" y="132"/>
                    <a:pt x="277" y="132"/>
                  </a:cubicBezTo>
                  <a:cubicBezTo>
                    <a:pt x="277" y="133"/>
                    <a:pt x="277" y="133"/>
                    <a:pt x="277" y="133"/>
                  </a:cubicBezTo>
                  <a:cubicBezTo>
                    <a:pt x="276" y="133"/>
                    <a:pt x="276" y="133"/>
                    <a:pt x="276" y="133"/>
                  </a:cubicBezTo>
                  <a:cubicBezTo>
                    <a:pt x="275" y="133"/>
                    <a:pt x="275" y="133"/>
                    <a:pt x="275" y="133"/>
                  </a:cubicBezTo>
                  <a:cubicBezTo>
                    <a:pt x="275" y="134"/>
                    <a:pt x="275" y="134"/>
                    <a:pt x="275" y="134"/>
                  </a:cubicBezTo>
                  <a:cubicBezTo>
                    <a:pt x="274" y="135"/>
                    <a:pt x="274" y="135"/>
                    <a:pt x="274" y="135"/>
                  </a:cubicBezTo>
                  <a:cubicBezTo>
                    <a:pt x="275" y="135"/>
                    <a:pt x="275" y="135"/>
                    <a:pt x="275" y="135"/>
                  </a:cubicBezTo>
                  <a:cubicBezTo>
                    <a:pt x="276" y="134"/>
                    <a:pt x="276" y="134"/>
                    <a:pt x="276" y="134"/>
                  </a:cubicBezTo>
                  <a:cubicBezTo>
                    <a:pt x="277" y="133"/>
                    <a:pt x="277" y="133"/>
                    <a:pt x="277" y="133"/>
                  </a:cubicBezTo>
                  <a:cubicBezTo>
                    <a:pt x="277" y="133"/>
                    <a:pt x="277" y="133"/>
                    <a:pt x="277" y="133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277" y="134"/>
                    <a:pt x="277" y="134"/>
                    <a:pt x="277" y="134"/>
                  </a:cubicBezTo>
                  <a:cubicBezTo>
                    <a:pt x="277" y="134"/>
                    <a:pt x="277" y="134"/>
                    <a:pt x="277" y="134"/>
                  </a:cubicBezTo>
                  <a:cubicBezTo>
                    <a:pt x="276" y="135"/>
                    <a:pt x="276" y="135"/>
                    <a:pt x="276" y="135"/>
                  </a:cubicBezTo>
                  <a:cubicBezTo>
                    <a:pt x="275" y="136"/>
                    <a:pt x="275" y="136"/>
                    <a:pt x="275" y="136"/>
                  </a:cubicBezTo>
                  <a:cubicBezTo>
                    <a:pt x="275" y="136"/>
                    <a:pt x="275" y="136"/>
                    <a:pt x="275" y="136"/>
                  </a:cubicBezTo>
                  <a:cubicBezTo>
                    <a:pt x="275" y="137"/>
                    <a:pt x="275" y="137"/>
                    <a:pt x="275" y="137"/>
                  </a:cubicBezTo>
                  <a:cubicBezTo>
                    <a:pt x="275" y="137"/>
                    <a:pt x="275" y="137"/>
                    <a:pt x="275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5" y="138"/>
                    <a:pt x="275" y="138"/>
                    <a:pt x="275" y="138"/>
                  </a:cubicBezTo>
                  <a:cubicBezTo>
                    <a:pt x="275" y="138"/>
                    <a:pt x="275" y="138"/>
                    <a:pt x="275" y="138"/>
                  </a:cubicBezTo>
                  <a:cubicBezTo>
                    <a:pt x="274" y="139"/>
                    <a:pt x="274" y="139"/>
                    <a:pt x="274" y="139"/>
                  </a:cubicBezTo>
                  <a:cubicBezTo>
                    <a:pt x="275" y="139"/>
                    <a:pt x="275" y="139"/>
                    <a:pt x="275" y="139"/>
                  </a:cubicBezTo>
                  <a:cubicBezTo>
                    <a:pt x="275" y="138"/>
                    <a:pt x="275" y="138"/>
                    <a:pt x="275" y="138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7"/>
                    <a:pt x="276" y="137"/>
                    <a:pt x="276" y="137"/>
                  </a:cubicBezTo>
                  <a:cubicBezTo>
                    <a:pt x="276" y="137"/>
                    <a:pt x="276" y="137"/>
                    <a:pt x="276" y="137"/>
                  </a:cubicBezTo>
                  <a:cubicBezTo>
                    <a:pt x="277" y="136"/>
                    <a:pt x="277" y="136"/>
                    <a:pt x="277" y="136"/>
                  </a:cubicBezTo>
                  <a:cubicBezTo>
                    <a:pt x="277" y="136"/>
                    <a:pt x="277" y="136"/>
                    <a:pt x="277" y="136"/>
                  </a:cubicBezTo>
                  <a:cubicBezTo>
                    <a:pt x="278" y="136"/>
                    <a:pt x="278" y="136"/>
                    <a:pt x="278" y="136"/>
                  </a:cubicBezTo>
                  <a:cubicBezTo>
                    <a:pt x="278" y="137"/>
                    <a:pt x="278" y="137"/>
                    <a:pt x="278" y="137"/>
                  </a:cubicBezTo>
                  <a:cubicBezTo>
                    <a:pt x="278" y="137"/>
                    <a:pt x="278" y="137"/>
                    <a:pt x="278" y="137"/>
                  </a:cubicBezTo>
                  <a:cubicBezTo>
                    <a:pt x="278" y="136"/>
                    <a:pt x="278" y="136"/>
                    <a:pt x="278" y="136"/>
                  </a:cubicBezTo>
                  <a:cubicBezTo>
                    <a:pt x="278" y="135"/>
                    <a:pt x="278" y="135"/>
                    <a:pt x="278" y="135"/>
                  </a:cubicBezTo>
                  <a:cubicBezTo>
                    <a:pt x="278" y="135"/>
                    <a:pt x="278" y="135"/>
                    <a:pt x="278" y="135"/>
                  </a:cubicBezTo>
                  <a:cubicBezTo>
                    <a:pt x="278" y="135"/>
                    <a:pt x="278" y="135"/>
                    <a:pt x="278" y="135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79" y="136"/>
                    <a:pt x="279" y="136"/>
                    <a:pt x="279" y="136"/>
                  </a:cubicBezTo>
                  <a:cubicBezTo>
                    <a:pt x="279" y="136"/>
                    <a:pt x="279" y="136"/>
                    <a:pt x="279" y="136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282" y="136"/>
                    <a:pt x="282" y="136"/>
                    <a:pt x="282" y="136"/>
                  </a:cubicBezTo>
                  <a:cubicBezTo>
                    <a:pt x="281" y="137"/>
                    <a:pt x="281" y="137"/>
                    <a:pt x="281" y="137"/>
                  </a:cubicBezTo>
                  <a:cubicBezTo>
                    <a:pt x="280" y="139"/>
                    <a:pt x="280" y="139"/>
                    <a:pt x="280" y="139"/>
                  </a:cubicBezTo>
                  <a:cubicBezTo>
                    <a:pt x="279" y="139"/>
                    <a:pt x="279" y="139"/>
                    <a:pt x="279" y="139"/>
                  </a:cubicBezTo>
                  <a:cubicBezTo>
                    <a:pt x="279" y="140"/>
                    <a:pt x="279" y="140"/>
                    <a:pt x="279" y="140"/>
                  </a:cubicBezTo>
                  <a:cubicBezTo>
                    <a:pt x="280" y="140"/>
                    <a:pt x="280" y="140"/>
                    <a:pt x="280" y="140"/>
                  </a:cubicBezTo>
                  <a:cubicBezTo>
                    <a:pt x="281" y="140"/>
                    <a:pt x="281" y="140"/>
                    <a:pt x="281" y="140"/>
                  </a:cubicBezTo>
                  <a:cubicBezTo>
                    <a:pt x="281" y="140"/>
                    <a:pt x="281" y="140"/>
                    <a:pt x="281" y="140"/>
                  </a:cubicBezTo>
                  <a:cubicBezTo>
                    <a:pt x="281" y="139"/>
                    <a:pt x="281" y="139"/>
                    <a:pt x="281" y="139"/>
                  </a:cubicBezTo>
                  <a:cubicBezTo>
                    <a:pt x="281" y="139"/>
                    <a:pt x="281" y="139"/>
                    <a:pt x="281" y="139"/>
                  </a:cubicBezTo>
                  <a:cubicBezTo>
                    <a:pt x="282" y="138"/>
                    <a:pt x="282" y="138"/>
                    <a:pt x="282" y="138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3" y="138"/>
                    <a:pt x="283" y="138"/>
                    <a:pt x="283" y="138"/>
                  </a:cubicBezTo>
                  <a:cubicBezTo>
                    <a:pt x="282" y="137"/>
                    <a:pt x="282" y="137"/>
                    <a:pt x="282" y="137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3" y="137"/>
                    <a:pt x="283" y="137"/>
                    <a:pt x="283" y="137"/>
                  </a:cubicBezTo>
                  <a:cubicBezTo>
                    <a:pt x="283" y="137"/>
                    <a:pt x="283" y="137"/>
                    <a:pt x="283" y="137"/>
                  </a:cubicBezTo>
                  <a:cubicBezTo>
                    <a:pt x="283" y="137"/>
                    <a:pt x="283" y="137"/>
                    <a:pt x="283" y="137"/>
                  </a:cubicBezTo>
                  <a:cubicBezTo>
                    <a:pt x="284" y="137"/>
                    <a:pt x="284" y="137"/>
                    <a:pt x="284" y="137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9"/>
                    <a:pt x="286" y="139"/>
                    <a:pt x="286" y="139"/>
                  </a:cubicBezTo>
                  <a:cubicBezTo>
                    <a:pt x="287" y="139"/>
                    <a:pt x="287" y="139"/>
                    <a:pt x="287" y="139"/>
                  </a:cubicBezTo>
                  <a:cubicBezTo>
                    <a:pt x="287" y="139"/>
                    <a:pt x="287" y="139"/>
                    <a:pt x="287" y="139"/>
                  </a:cubicBezTo>
                  <a:cubicBezTo>
                    <a:pt x="288" y="139"/>
                    <a:pt x="288" y="139"/>
                    <a:pt x="288" y="139"/>
                  </a:cubicBezTo>
                  <a:cubicBezTo>
                    <a:pt x="287" y="138"/>
                    <a:pt x="287" y="138"/>
                    <a:pt x="287" y="138"/>
                  </a:cubicBezTo>
                  <a:cubicBezTo>
                    <a:pt x="287" y="138"/>
                    <a:pt x="287" y="138"/>
                    <a:pt x="287" y="138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5" y="136"/>
                    <a:pt x="285" y="136"/>
                    <a:pt x="285" y="136"/>
                  </a:cubicBezTo>
                  <a:cubicBezTo>
                    <a:pt x="284" y="136"/>
                    <a:pt x="284" y="136"/>
                    <a:pt x="284" y="136"/>
                  </a:cubicBezTo>
                  <a:cubicBezTo>
                    <a:pt x="284" y="136"/>
                    <a:pt x="284" y="136"/>
                    <a:pt x="284" y="136"/>
                  </a:cubicBezTo>
                  <a:cubicBezTo>
                    <a:pt x="285" y="134"/>
                    <a:pt x="285" y="134"/>
                    <a:pt x="285" y="134"/>
                  </a:cubicBezTo>
                  <a:cubicBezTo>
                    <a:pt x="286" y="134"/>
                    <a:pt x="286" y="134"/>
                    <a:pt x="286" y="134"/>
                  </a:cubicBezTo>
                  <a:cubicBezTo>
                    <a:pt x="287" y="134"/>
                    <a:pt x="287" y="134"/>
                    <a:pt x="287" y="134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9" y="134"/>
                    <a:pt x="289" y="134"/>
                    <a:pt x="289" y="134"/>
                  </a:cubicBezTo>
                  <a:cubicBezTo>
                    <a:pt x="290" y="134"/>
                    <a:pt x="290" y="134"/>
                    <a:pt x="290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4" y="136"/>
                    <a:pt x="294" y="136"/>
                    <a:pt x="294" y="136"/>
                  </a:cubicBezTo>
                  <a:cubicBezTo>
                    <a:pt x="294" y="137"/>
                    <a:pt x="294" y="137"/>
                    <a:pt x="294" y="137"/>
                  </a:cubicBezTo>
                  <a:cubicBezTo>
                    <a:pt x="295" y="137"/>
                    <a:pt x="295" y="137"/>
                    <a:pt x="295" y="137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5" y="139"/>
                    <a:pt x="295" y="139"/>
                    <a:pt x="295" y="139"/>
                  </a:cubicBezTo>
                  <a:cubicBezTo>
                    <a:pt x="295" y="139"/>
                    <a:pt x="295" y="139"/>
                    <a:pt x="295" y="139"/>
                  </a:cubicBezTo>
                  <a:cubicBezTo>
                    <a:pt x="295" y="140"/>
                    <a:pt x="295" y="140"/>
                    <a:pt x="295" y="140"/>
                  </a:cubicBezTo>
                  <a:cubicBezTo>
                    <a:pt x="295" y="141"/>
                    <a:pt x="295" y="141"/>
                    <a:pt x="295" y="141"/>
                  </a:cubicBezTo>
                  <a:cubicBezTo>
                    <a:pt x="294" y="140"/>
                    <a:pt x="294" y="140"/>
                    <a:pt x="294" y="140"/>
                  </a:cubicBezTo>
                  <a:cubicBezTo>
                    <a:pt x="293" y="140"/>
                    <a:pt x="293" y="140"/>
                    <a:pt x="293" y="140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0" y="142"/>
                    <a:pt x="290" y="142"/>
                    <a:pt x="290" y="142"/>
                  </a:cubicBezTo>
                  <a:cubicBezTo>
                    <a:pt x="292" y="141"/>
                    <a:pt x="292" y="141"/>
                    <a:pt x="292" y="141"/>
                  </a:cubicBezTo>
                  <a:cubicBezTo>
                    <a:pt x="293" y="141"/>
                    <a:pt x="293" y="141"/>
                    <a:pt x="293" y="141"/>
                  </a:cubicBezTo>
                  <a:cubicBezTo>
                    <a:pt x="294" y="141"/>
                    <a:pt x="294" y="141"/>
                    <a:pt x="294" y="141"/>
                  </a:cubicBezTo>
                  <a:cubicBezTo>
                    <a:pt x="293" y="142"/>
                    <a:pt x="293" y="142"/>
                    <a:pt x="293" y="142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1" y="144"/>
                    <a:pt x="291" y="144"/>
                    <a:pt x="291" y="144"/>
                  </a:cubicBezTo>
                  <a:cubicBezTo>
                    <a:pt x="290" y="144"/>
                    <a:pt x="290" y="144"/>
                    <a:pt x="290" y="144"/>
                  </a:cubicBezTo>
                  <a:cubicBezTo>
                    <a:pt x="290" y="144"/>
                    <a:pt x="290" y="144"/>
                    <a:pt x="290" y="144"/>
                  </a:cubicBezTo>
                  <a:cubicBezTo>
                    <a:pt x="290" y="145"/>
                    <a:pt x="290" y="145"/>
                    <a:pt x="290" y="145"/>
                  </a:cubicBezTo>
                  <a:cubicBezTo>
                    <a:pt x="290" y="145"/>
                    <a:pt x="290" y="145"/>
                    <a:pt x="290" y="145"/>
                  </a:cubicBezTo>
                  <a:cubicBezTo>
                    <a:pt x="292" y="144"/>
                    <a:pt x="292" y="144"/>
                    <a:pt x="292" y="144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4" y="142"/>
                    <a:pt x="294" y="142"/>
                    <a:pt x="294" y="142"/>
                  </a:cubicBezTo>
                  <a:cubicBezTo>
                    <a:pt x="295" y="141"/>
                    <a:pt x="295" y="141"/>
                    <a:pt x="295" y="141"/>
                  </a:cubicBezTo>
                  <a:cubicBezTo>
                    <a:pt x="296" y="141"/>
                    <a:pt x="296" y="141"/>
                    <a:pt x="296" y="141"/>
                  </a:cubicBezTo>
                  <a:cubicBezTo>
                    <a:pt x="296" y="142"/>
                    <a:pt x="296" y="142"/>
                    <a:pt x="296" y="142"/>
                  </a:cubicBezTo>
                  <a:cubicBezTo>
                    <a:pt x="297" y="142"/>
                    <a:pt x="297" y="142"/>
                    <a:pt x="297" y="142"/>
                  </a:cubicBezTo>
                  <a:cubicBezTo>
                    <a:pt x="297" y="143"/>
                    <a:pt x="297" y="143"/>
                    <a:pt x="297" y="143"/>
                  </a:cubicBezTo>
                  <a:cubicBezTo>
                    <a:pt x="296" y="143"/>
                    <a:pt x="296" y="143"/>
                    <a:pt x="296" y="143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5" y="144"/>
                    <a:pt x="295" y="144"/>
                    <a:pt x="295" y="144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4" y="145"/>
                    <a:pt x="294" y="145"/>
                    <a:pt x="294" y="145"/>
                  </a:cubicBezTo>
                  <a:cubicBezTo>
                    <a:pt x="293" y="145"/>
                    <a:pt x="293" y="145"/>
                    <a:pt x="293" y="145"/>
                  </a:cubicBezTo>
                  <a:cubicBezTo>
                    <a:pt x="293" y="145"/>
                    <a:pt x="293" y="145"/>
                    <a:pt x="293" y="145"/>
                  </a:cubicBezTo>
                  <a:cubicBezTo>
                    <a:pt x="292" y="145"/>
                    <a:pt x="292" y="145"/>
                    <a:pt x="292" y="145"/>
                  </a:cubicBezTo>
                  <a:cubicBezTo>
                    <a:pt x="293" y="145"/>
                    <a:pt x="293" y="145"/>
                    <a:pt x="293" y="145"/>
                  </a:cubicBezTo>
                  <a:cubicBezTo>
                    <a:pt x="293" y="146"/>
                    <a:pt x="293" y="146"/>
                    <a:pt x="293" y="146"/>
                  </a:cubicBezTo>
                  <a:cubicBezTo>
                    <a:pt x="292" y="147"/>
                    <a:pt x="292" y="147"/>
                    <a:pt x="292" y="147"/>
                  </a:cubicBezTo>
                  <a:cubicBezTo>
                    <a:pt x="292" y="147"/>
                    <a:pt x="292" y="147"/>
                    <a:pt x="292" y="147"/>
                  </a:cubicBezTo>
                  <a:cubicBezTo>
                    <a:pt x="293" y="146"/>
                    <a:pt x="293" y="146"/>
                    <a:pt x="293" y="146"/>
                  </a:cubicBezTo>
                  <a:cubicBezTo>
                    <a:pt x="294" y="146"/>
                    <a:pt x="294" y="146"/>
                    <a:pt x="294" y="146"/>
                  </a:cubicBezTo>
                  <a:cubicBezTo>
                    <a:pt x="294" y="146"/>
                    <a:pt x="294" y="146"/>
                    <a:pt x="294" y="146"/>
                  </a:cubicBezTo>
                  <a:cubicBezTo>
                    <a:pt x="294" y="146"/>
                    <a:pt x="294" y="146"/>
                    <a:pt x="294" y="146"/>
                  </a:cubicBezTo>
                  <a:cubicBezTo>
                    <a:pt x="294" y="147"/>
                    <a:pt x="294" y="147"/>
                    <a:pt x="294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92" y="148"/>
                    <a:pt x="292" y="148"/>
                    <a:pt x="292" y="148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92" y="149"/>
                    <a:pt x="292" y="149"/>
                    <a:pt x="292" y="149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92" y="150"/>
                    <a:pt x="292" y="150"/>
                    <a:pt x="292" y="150"/>
                  </a:cubicBezTo>
                  <a:cubicBezTo>
                    <a:pt x="293" y="149"/>
                    <a:pt x="293" y="149"/>
                    <a:pt x="293" y="149"/>
                  </a:cubicBezTo>
                  <a:cubicBezTo>
                    <a:pt x="294" y="148"/>
                    <a:pt x="294" y="148"/>
                    <a:pt x="294" y="148"/>
                  </a:cubicBezTo>
                  <a:cubicBezTo>
                    <a:pt x="294" y="147"/>
                    <a:pt x="294" y="147"/>
                    <a:pt x="294" y="147"/>
                  </a:cubicBezTo>
                  <a:cubicBezTo>
                    <a:pt x="295" y="146"/>
                    <a:pt x="295" y="146"/>
                    <a:pt x="295" y="146"/>
                  </a:cubicBezTo>
                  <a:cubicBezTo>
                    <a:pt x="296" y="146"/>
                    <a:pt x="296" y="146"/>
                    <a:pt x="296" y="146"/>
                  </a:cubicBezTo>
                  <a:cubicBezTo>
                    <a:pt x="296" y="147"/>
                    <a:pt x="296" y="147"/>
                    <a:pt x="296" y="147"/>
                  </a:cubicBezTo>
                  <a:cubicBezTo>
                    <a:pt x="296" y="147"/>
                    <a:pt x="296" y="147"/>
                    <a:pt x="296" y="147"/>
                  </a:cubicBezTo>
                  <a:cubicBezTo>
                    <a:pt x="297" y="146"/>
                    <a:pt x="297" y="146"/>
                    <a:pt x="297" y="146"/>
                  </a:cubicBezTo>
                  <a:cubicBezTo>
                    <a:pt x="298" y="145"/>
                    <a:pt x="298" y="145"/>
                    <a:pt x="298" y="145"/>
                  </a:cubicBezTo>
                  <a:cubicBezTo>
                    <a:pt x="298" y="145"/>
                    <a:pt x="298" y="145"/>
                    <a:pt x="298" y="145"/>
                  </a:cubicBezTo>
                  <a:cubicBezTo>
                    <a:pt x="298" y="146"/>
                    <a:pt x="298" y="146"/>
                    <a:pt x="298" y="146"/>
                  </a:cubicBezTo>
                  <a:cubicBezTo>
                    <a:pt x="297" y="147"/>
                    <a:pt x="297" y="147"/>
                    <a:pt x="297" y="147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295" y="149"/>
                    <a:pt x="295" y="149"/>
                    <a:pt x="295" y="149"/>
                  </a:cubicBezTo>
                  <a:cubicBezTo>
                    <a:pt x="295" y="149"/>
                    <a:pt x="295" y="149"/>
                    <a:pt x="295" y="149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294" y="150"/>
                    <a:pt x="294" y="150"/>
                    <a:pt x="294" y="150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295" y="149"/>
                    <a:pt x="295" y="149"/>
                    <a:pt x="295" y="149"/>
                  </a:cubicBezTo>
                  <a:cubicBezTo>
                    <a:pt x="297" y="148"/>
                    <a:pt x="297" y="148"/>
                    <a:pt x="297" y="148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8"/>
                    <a:pt x="298" y="148"/>
                    <a:pt x="298" y="148"/>
                  </a:cubicBezTo>
                  <a:cubicBezTo>
                    <a:pt x="298" y="148"/>
                    <a:pt x="298" y="148"/>
                    <a:pt x="298" y="148"/>
                  </a:cubicBezTo>
                  <a:cubicBezTo>
                    <a:pt x="297" y="149"/>
                    <a:pt x="297" y="149"/>
                    <a:pt x="297" y="149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1"/>
                    <a:pt x="296" y="151"/>
                    <a:pt x="296" y="151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97" y="150"/>
                    <a:pt x="297" y="150"/>
                    <a:pt x="297" y="150"/>
                  </a:cubicBezTo>
                  <a:cubicBezTo>
                    <a:pt x="298" y="150"/>
                    <a:pt x="298" y="150"/>
                    <a:pt x="298" y="150"/>
                  </a:cubicBezTo>
                  <a:cubicBezTo>
                    <a:pt x="298" y="150"/>
                    <a:pt x="298" y="150"/>
                    <a:pt x="298" y="150"/>
                  </a:cubicBezTo>
                  <a:cubicBezTo>
                    <a:pt x="298" y="151"/>
                    <a:pt x="298" y="151"/>
                    <a:pt x="298" y="151"/>
                  </a:cubicBezTo>
                  <a:cubicBezTo>
                    <a:pt x="298" y="151"/>
                    <a:pt x="298" y="151"/>
                    <a:pt x="298" y="151"/>
                  </a:cubicBezTo>
                  <a:cubicBezTo>
                    <a:pt x="298" y="151"/>
                    <a:pt x="298" y="151"/>
                    <a:pt x="298" y="151"/>
                  </a:cubicBezTo>
                  <a:cubicBezTo>
                    <a:pt x="297" y="152"/>
                    <a:pt x="297" y="152"/>
                    <a:pt x="297" y="152"/>
                  </a:cubicBezTo>
                  <a:cubicBezTo>
                    <a:pt x="297" y="153"/>
                    <a:pt x="297" y="153"/>
                    <a:pt x="297" y="153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3"/>
                    <a:pt x="297" y="153"/>
                    <a:pt x="297" y="153"/>
                  </a:cubicBezTo>
                  <a:cubicBezTo>
                    <a:pt x="298" y="152"/>
                    <a:pt x="298" y="152"/>
                    <a:pt x="298" y="152"/>
                  </a:cubicBezTo>
                  <a:cubicBezTo>
                    <a:pt x="298" y="151"/>
                    <a:pt x="298" y="151"/>
                    <a:pt x="298" y="151"/>
                  </a:cubicBezTo>
                  <a:cubicBezTo>
                    <a:pt x="299" y="151"/>
                    <a:pt x="299" y="151"/>
                    <a:pt x="299" y="151"/>
                  </a:cubicBezTo>
                  <a:cubicBezTo>
                    <a:pt x="299" y="150"/>
                    <a:pt x="299" y="150"/>
                    <a:pt x="299" y="150"/>
                  </a:cubicBezTo>
                  <a:cubicBezTo>
                    <a:pt x="299" y="149"/>
                    <a:pt x="299" y="149"/>
                    <a:pt x="299" y="149"/>
                  </a:cubicBezTo>
                  <a:cubicBezTo>
                    <a:pt x="300" y="149"/>
                    <a:pt x="300" y="149"/>
                    <a:pt x="300" y="149"/>
                  </a:cubicBezTo>
                  <a:cubicBezTo>
                    <a:pt x="300" y="148"/>
                    <a:pt x="300" y="148"/>
                    <a:pt x="300" y="148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302" y="148"/>
                    <a:pt x="302" y="148"/>
                    <a:pt x="302" y="148"/>
                  </a:cubicBezTo>
                  <a:cubicBezTo>
                    <a:pt x="303" y="148"/>
                    <a:pt x="303" y="148"/>
                    <a:pt x="303" y="148"/>
                  </a:cubicBezTo>
                  <a:cubicBezTo>
                    <a:pt x="304" y="149"/>
                    <a:pt x="304" y="149"/>
                    <a:pt x="304" y="149"/>
                  </a:cubicBezTo>
                  <a:cubicBezTo>
                    <a:pt x="304" y="150"/>
                    <a:pt x="304" y="150"/>
                    <a:pt x="304" y="150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4" y="153"/>
                    <a:pt x="304" y="153"/>
                    <a:pt x="304" y="153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3" y="154"/>
                    <a:pt x="303" y="154"/>
                    <a:pt x="303" y="154"/>
                  </a:cubicBezTo>
                  <a:cubicBezTo>
                    <a:pt x="303" y="153"/>
                    <a:pt x="303" y="153"/>
                    <a:pt x="303" y="153"/>
                  </a:cubicBezTo>
                  <a:cubicBezTo>
                    <a:pt x="302" y="153"/>
                    <a:pt x="302" y="153"/>
                    <a:pt x="302" y="153"/>
                  </a:cubicBezTo>
                  <a:cubicBezTo>
                    <a:pt x="301" y="153"/>
                    <a:pt x="301" y="153"/>
                    <a:pt x="301" y="153"/>
                  </a:cubicBezTo>
                  <a:cubicBezTo>
                    <a:pt x="301" y="153"/>
                    <a:pt x="301" y="153"/>
                    <a:pt x="301" y="153"/>
                  </a:cubicBezTo>
                  <a:cubicBezTo>
                    <a:pt x="300" y="153"/>
                    <a:pt x="300" y="153"/>
                    <a:pt x="300" y="153"/>
                  </a:cubicBezTo>
                  <a:cubicBezTo>
                    <a:pt x="300" y="154"/>
                    <a:pt x="300" y="154"/>
                    <a:pt x="300" y="154"/>
                  </a:cubicBezTo>
                  <a:cubicBezTo>
                    <a:pt x="299" y="154"/>
                    <a:pt x="299" y="154"/>
                    <a:pt x="299" y="154"/>
                  </a:cubicBezTo>
                  <a:cubicBezTo>
                    <a:pt x="299" y="154"/>
                    <a:pt x="299" y="154"/>
                    <a:pt x="299" y="154"/>
                  </a:cubicBezTo>
                  <a:cubicBezTo>
                    <a:pt x="298" y="155"/>
                    <a:pt x="298" y="155"/>
                    <a:pt x="298" y="155"/>
                  </a:cubicBezTo>
                  <a:cubicBezTo>
                    <a:pt x="299" y="155"/>
                    <a:pt x="299" y="155"/>
                    <a:pt x="299" y="155"/>
                  </a:cubicBezTo>
                  <a:cubicBezTo>
                    <a:pt x="300" y="155"/>
                    <a:pt x="300" y="155"/>
                    <a:pt x="300" y="155"/>
                  </a:cubicBezTo>
                  <a:cubicBezTo>
                    <a:pt x="300" y="155"/>
                    <a:pt x="300" y="155"/>
                    <a:pt x="300" y="155"/>
                  </a:cubicBezTo>
                  <a:cubicBezTo>
                    <a:pt x="299" y="156"/>
                    <a:pt x="299" y="156"/>
                    <a:pt x="299" y="156"/>
                  </a:cubicBezTo>
                  <a:cubicBezTo>
                    <a:pt x="299" y="156"/>
                    <a:pt x="299" y="156"/>
                    <a:pt x="299" y="156"/>
                  </a:cubicBezTo>
                  <a:cubicBezTo>
                    <a:pt x="298" y="157"/>
                    <a:pt x="298" y="157"/>
                    <a:pt x="298" y="157"/>
                  </a:cubicBezTo>
                  <a:cubicBezTo>
                    <a:pt x="299" y="157"/>
                    <a:pt x="299" y="157"/>
                    <a:pt x="299" y="157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3" y="157"/>
                    <a:pt x="303" y="157"/>
                    <a:pt x="303" y="157"/>
                  </a:cubicBezTo>
                  <a:cubicBezTo>
                    <a:pt x="303" y="157"/>
                    <a:pt x="303" y="157"/>
                    <a:pt x="303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2" y="158"/>
                    <a:pt x="302" y="158"/>
                    <a:pt x="302" y="158"/>
                  </a:cubicBezTo>
                  <a:cubicBezTo>
                    <a:pt x="302" y="158"/>
                    <a:pt x="302" y="158"/>
                    <a:pt x="302" y="158"/>
                  </a:cubicBezTo>
                  <a:cubicBezTo>
                    <a:pt x="301" y="158"/>
                    <a:pt x="301" y="158"/>
                    <a:pt x="301" y="158"/>
                  </a:cubicBezTo>
                  <a:cubicBezTo>
                    <a:pt x="301" y="159"/>
                    <a:pt x="301" y="159"/>
                    <a:pt x="301" y="159"/>
                  </a:cubicBezTo>
                  <a:cubicBezTo>
                    <a:pt x="301" y="159"/>
                    <a:pt x="301" y="159"/>
                    <a:pt x="301" y="159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3" y="159"/>
                    <a:pt x="303" y="159"/>
                    <a:pt x="303" y="159"/>
                  </a:cubicBezTo>
                  <a:cubicBezTo>
                    <a:pt x="303" y="159"/>
                    <a:pt x="303" y="159"/>
                    <a:pt x="303" y="159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2" y="161"/>
                    <a:pt x="302" y="161"/>
                    <a:pt x="302" y="161"/>
                  </a:cubicBezTo>
                  <a:cubicBezTo>
                    <a:pt x="301" y="162"/>
                    <a:pt x="301" y="162"/>
                    <a:pt x="301" y="162"/>
                  </a:cubicBezTo>
                  <a:cubicBezTo>
                    <a:pt x="300" y="162"/>
                    <a:pt x="300" y="162"/>
                    <a:pt x="300" y="162"/>
                  </a:cubicBezTo>
                  <a:cubicBezTo>
                    <a:pt x="300" y="163"/>
                    <a:pt x="300" y="163"/>
                    <a:pt x="300" y="163"/>
                  </a:cubicBezTo>
                  <a:cubicBezTo>
                    <a:pt x="301" y="162"/>
                    <a:pt x="301" y="162"/>
                    <a:pt x="301" y="162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4" y="159"/>
                    <a:pt x="304" y="159"/>
                    <a:pt x="304" y="159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8" y="156"/>
                    <a:pt x="308" y="156"/>
                    <a:pt x="308" y="156"/>
                  </a:cubicBezTo>
                  <a:cubicBezTo>
                    <a:pt x="308" y="156"/>
                    <a:pt x="308" y="156"/>
                    <a:pt x="308" y="156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6" y="159"/>
                    <a:pt x="306" y="159"/>
                    <a:pt x="306" y="159"/>
                  </a:cubicBezTo>
                  <a:cubicBezTo>
                    <a:pt x="307" y="159"/>
                    <a:pt x="307" y="159"/>
                    <a:pt x="307" y="159"/>
                  </a:cubicBezTo>
                  <a:cubicBezTo>
                    <a:pt x="307" y="158"/>
                    <a:pt x="307" y="158"/>
                    <a:pt x="307" y="158"/>
                  </a:cubicBezTo>
                  <a:cubicBezTo>
                    <a:pt x="308" y="158"/>
                    <a:pt x="308" y="158"/>
                    <a:pt x="308" y="158"/>
                  </a:cubicBezTo>
                  <a:cubicBezTo>
                    <a:pt x="308" y="157"/>
                    <a:pt x="308" y="157"/>
                    <a:pt x="308" y="157"/>
                  </a:cubicBezTo>
                  <a:cubicBezTo>
                    <a:pt x="309" y="157"/>
                    <a:pt x="309" y="157"/>
                    <a:pt x="309" y="157"/>
                  </a:cubicBezTo>
                  <a:cubicBezTo>
                    <a:pt x="310" y="157"/>
                    <a:pt x="310" y="157"/>
                    <a:pt x="310" y="157"/>
                  </a:cubicBezTo>
                  <a:cubicBezTo>
                    <a:pt x="310" y="158"/>
                    <a:pt x="310" y="158"/>
                    <a:pt x="310" y="158"/>
                  </a:cubicBezTo>
                  <a:cubicBezTo>
                    <a:pt x="311" y="159"/>
                    <a:pt x="311" y="159"/>
                    <a:pt x="311" y="159"/>
                  </a:cubicBezTo>
                  <a:cubicBezTo>
                    <a:pt x="312" y="160"/>
                    <a:pt x="312" y="160"/>
                    <a:pt x="312" y="160"/>
                  </a:cubicBezTo>
                  <a:cubicBezTo>
                    <a:pt x="312" y="160"/>
                    <a:pt x="312" y="160"/>
                    <a:pt x="312" y="160"/>
                  </a:cubicBezTo>
                  <a:cubicBezTo>
                    <a:pt x="312" y="160"/>
                    <a:pt x="312" y="160"/>
                    <a:pt x="312" y="160"/>
                  </a:cubicBezTo>
                  <a:cubicBezTo>
                    <a:pt x="312" y="161"/>
                    <a:pt x="312" y="161"/>
                    <a:pt x="312" y="161"/>
                  </a:cubicBezTo>
                  <a:cubicBezTo>
                    <a:pt x="311" y="162"/>
                    <a:pt x="311" y="162"/>
                    <a:pt x="311" y="162"/>
                  </a:cubicBezTo>
                  <a:cubicBezTo>
                    <a:pt x="311" y="162"/>
                    <a:pt x="311" y="162"/>
                    <a:pt x="311" y="162"/>
                  </a:cubicBezTo>
                  <a:cubicBezTo>
                    <a:pt x="311" y="161"/>
                    <a:pt x="311" y="161"/>
                    <a:pt x="311" y="161"/>
                  </a:cubicBezTo>
                  <a:cubicBezTo>
                    <a:pt x="311" y="161"/>
                    <a:pt x="311" y="161"/>
                    <a:pt x="311" y="161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8" y="163"/>
                    <a:pt x="308" y="163"/>
                    <a:pt x="308" y="163"/>
                  </a:cubicBezTo>
                  <a:cubicBezTo>
                    <a:pt x="307" y="163"/>
                    <a:pt x="307" y="163"/>
                    <a:pt x="307" y="163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05" y="164"/>
                    <a:pt x="305" y="164"/>
                    <a:pt x="305" y="164"/>
                  </a:cubicBezTo>
                  <a:cubicBezTo>
                    <a:pt x="305" y="164"/>
                    <a:pt x="305" y="164"/>
                    <a:pt x="305" y="164"/>
                  </a:cubicBezTo>
                  <a:cubicBezTo>
                    <a:pt x="303" y="164"/>
                    <a:pt x="303" y="164"/>
                    <a:pt x="303" y="164"/>
                  </a:cubicBezTo>
                  <a:cubicBezTo>
                    <a:pt x="304" y="164"/>
                    <a:pt x="304" y="164"/>
                    <a:pt x="304" y="164"/>
                  </a:cubicBezTo>
                  <a:cubicBezTo>
                    <a:pt x="305" y="165"/>
                    <a:pt x="305" y="165"/>
                    <a:pt x="305" y="165"/>
                  </a:cubicBezTo>
                  <a:cubicBezTo>
                    <a:pt x="304" y="165"/>
                    <a:pt x="304" y="165"/>
                    <a:pt x="304" y="165"/>
                  </a:cubicBezTo>
                  <a:cubicBezTo>
                    <a:pt x="303" y="165"/>
                    <a:pt x="303" y="165"/>
                    <a:pt x="303" y="165"/>
                  </a:cubicBezTo>
                  <a:cubicBezTo>
                    <a:pt x="303" y="166"/>
                    <a:pt x="303" y="166"/>
                    <a:pt x="303" y="166"/>
                  </a:cubicBezTo>
                  <a:cubicBezTo>
                    <a:pt x="304" y="166"/>
                    <a:pt x="304" y="166"/>
                    <a:pt x="304" y="166"/>
                  </a:cubicBezTo>
                  <a:cubicBezTo>
                    <a:pt x="305" y="165"/>
                    <a:pt x="305" y="165"/>
                    <a:pt x="305" y="165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8" y="164"/>
                    <a:pt x="308" y="164"/>
                    <a:pt x="308" y="164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9" y="164"/>
                    <a:pt x="309" y="164"/>
                    <a:pt x="309" y="164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6" y="167"/>
                    <a:pt x="306" y="167"/>
                    <a:pt x="306" y="167"/>
                  </a:cubicBezTo>
                  <a:cubicBezTo>
                    <a:pt x="306" y="167"/>
                    <a:pt x="306" y="167"/>
                    <a:pt x="306" y="167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4" y="167"/>
                    <a:pt x="304" y="167"/>
                    <a:pt x="304" y="167"/>
                  </a:cubicBezTo>
                  <a:cubicBezTo>
                    <a:pt x="304" y="168"/>
                    <a:pt x="304" y="168"/>
                    <a:pt x="304" y="168"/>
                  </a:cubicBezTo>
                  <a:cubicBezTo>
                    <a:pt x="304" y="167"/>
                    <a:pt x="304" y="167"/>
                    <a:pt x="304" y="167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6" y="168"/>
                    <a:pt x="306" y="168"/>
                    <a:pt x="306" y="168"/>
                  </a:cubicBezTo>
                  <a:cubicBezTo>
                    <a:pt x="307" y="167"/>
                    <a:pt x="307" y="167"/>
                    <a:pt x="307" y="167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10" y="166"/>
                    <a:pt x="310" y="166"/>
                    <a:pt x="310" y="166"/>
                  </a:cubicBezTo>
                  <a:cubicBezTo>
                    <a:pt x="311" y="165"/>
                    <a:pt x="311" y="165"/>
                    <a:pt x="311" y="165"/>
                  </a:cubicBezTo>
                  <a:cubicBezTo>
                    <a:pt x="311" y="165"/>
                    <a:pt x="311" y="165"/>
                    <a:pt x="311" y="165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2" y="163"/>
                    <a:pt x="312" y="163"/>
                    <a:pt x="312" y="163"/>
                  </a:cubicBezTo>
                  <a:cubicBezTo>
                    <a:pt x="312" y="163"/>
                    <a:pt x="312" y="163"/>
                    <a:pt x="312" y="163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3" y="164"/>
                    <a:pt x="313" y="164"/>
                    <a:pt x="313" y="164"/>
                  </a:cubicBezTo>
                  <a:cubicBezTo>
                    <a:pt x="314" y="165"/>
                    <a:pt x="314" y="165"/>
                    <a:pt x="314" y="165"/>
                  </a:cubicBezTo>
                  <a:cubicBezTo>
                    <a:pt x="314" y="167"/>
                    <a:pt x="314" y="167"/>
                    <a:pt x="314" y="167"/>
                  </a:cubicBezTo>
                  <a:cubicBezTo>
                    <a:pt x="314" y="167"/>
                    <a:pt x="314" y="167"/>
                    <a:pt x="314" y="167"/>
                  </a:cubicBezTo>
                  <a:cubicBezTo>
                    <a:pt x="314" y="168"/>
                    <a:pt x="314" y="168"/>
                    <a:pt x="314" y="168"/>
                  </a:cubicBezTo>
                  <a:cubicBezTo>
                    <a:pt x="314" y="169"/>
                    <a:pt x="314" y="169"/>
                    <a:pt x="314" y="169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309" y="169"/>
                    <a:pt x="309" y="169"/>
                    <a:pt x="309" y="169"/>
                  </a:cubicBezTo>
                  <a:cubicBezTo>
                    <a:pt x="309" y="169"/>
                    <a:pt x="309" y="169"/>
                    <a:pt x="309" y="169"/>
                  </a:cubicBezTo>
                  <a:cubicBezTo>
                    <a:pt x="308" y="169"/>
                    <a:pt x="308" y="169"/>
                    <a:pt x="308" y="169"/>
                  </a:cubicBezTo>
                  <a:cubicBezTo>
                    <a:pt x="308" y="169"/>
                    <a:pt x="308" y="169"/>
                    <a:pt x="308" y="169"/>
                  </a:cubicBezTo>
                  <a:cubicBezTo>
                    <a:pt x="306" y="169"/>
                    <a:pt x="306" y="169"/>
                    <a:pt x="306" y="169"/>
                  </a:cubicBezTo>
                  <a:cubicBezTo>
                    <a:pt x="307" y="170"/>
                    <a:pt x="307" y="170"/>
                    <a:pt x="307" y="170"/>
                  </a:cubicBezTo>
                  <a:cubicBezTo>
                    <a:pt x="308" y="169"/>
                    <a:pt x="308" y="169"/>
                    <a:pt x="308" y="169"/>
                  </a:cubicBezTo>
                  <a:cubicBezTo>
                    <a:pt x="309" y="170"/>
                    <a:pt x="309" y="170"/>
                    <a:pt x="309" y="170"/>
                  </a:cubicBezTo>
                  <a:cubicBezTo>
                    <a:pt x="310" y="171"/>
                    <a:pt x="310" y="171"/>
                    <a:pt x="310" y="171"/>
                  </a:cubicBezTo>
                  <a:cubicBezTo>
                    <a:pt x="311" y="171"/>
                    <a:pt x="311" y="171"/>
                    <a:pt x="311" y="171"/>
                  </a:cubicBezTo>
                  <a:cubicBezTo>
                    <a:pt x="311" y="171"/>
                    <a:pt x="311" y="171"/>
                    <a:pt x="311" y="171"/>
                  </a:cubicBezTo>
                  <a:cubicBezTo>
                    <a:pt x="312" y="171"/>
                    <a:pt x="312" y="171"/>
                    <a:pt x="312" y="171"/>
                  </a:cubicBezTo>
                  <a:cubicBezTo>
                    <a:pt x="312" y="171"/>
                    <a:pt x="312" y="171"/>
                    <a:pt x="312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4" y="174"/>
                    <a:pt x="314" y="174"/>
                    <a:pt x="314" y="174"/>
                  </a:cubicBezTo>
                  <a:cubicBezTo>
                    <a:pt x="314" y="174"/>
                    <a:pt x="314" y="174"/>
                    <a:pt x="314" y="174"/>
                  </a:cubicBezTo>
                  <a:cubicBezTo>
                    <a:pt x="313" y="174"/>
                    <a:pt x="313" y="174"/>
                    <a:pt x="313" y="174"/>
                  </a:cubicBezTo>
                  <a:cubicBezTo>
                    <a:pt x="313" y="174"/>
                    <a:pt x="313" y="174"/>
                    <a:pt x="313" y="174"/>
                  </a:cubicBezTo>
                  <a:cubicBezTo>
                    <a:pt x="313" y="174"/>
                    <a:pt x="313" y="174"/>
                    <a:pt x="313" y="174"/>
                  </a:cubicBezTo>
                  <a:cubicBezTo>
                    <a:pt x="312" y="174"/>
                    <a:pt x="312" y="174"/>
                    <a:pt x="312" y="174"/>
                  </a:cubicBezTo>
                  <a:cubicBezTo>
                    <a:pt x="312" y="173"/>
                    <a:pt x="312" y="173"/>
                    <a:pt x="312" y="173"/>
                  </a:cubicBezTo>
                  <a:cubicBezTo>
                    <a:pt x="311" y="174"/>
                    <a:pt x="311" y="174"/>
                    <a:pt x="311" y="174"/>
                  </a:cubicBezTo>
                  <a:cubicBezTo>
                    <a:pt x="311" y="174"/>
                    <a:pt x="311" y="174"/>
                    <a:pt x="311" y="174"/>
                  </a:cubicBezTo>
                  <a:cubicBezTo>
                    <a:pt x="310" y="172"/>
                    <a:pt x="310" y="172"/>
                    <a:pt x="310" y="172"/>
                  </a:cubicBezTo>
                  <a:cubicBezTo>
                    <a:pt x="309" y="172"/>
                    <a:pt x="309" y="172"/>
                    <a:pt x="309" y="172"/>
                  </a:cubicBezTo>
                  <a:cubicBezTo>
                    <a:pt x="309" y="172"/>
                    <a:pt x="309" y="172"/>
                    <a:pt x="309" y="172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07" y="172"/>
                    <a:pt x="307" y="172"/>
                    <a:pt x="307" y="172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08" y="173"/>
                    <a:pt x="308" y="173"/>
                    <a:pt x="308" y="173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8" y="173"/>
                    <a:pt x="308" y="173"/>
                    <a:pt x="308" y="173"/>
                  </a:cubicBezTo>
                  <a:cubicBezTo>
                    <a:pt x="307" y="174"/>
                    <a:pt x="307" y="174"/>
                    <a:pt x="307" y="174"/>
                  </a:cubicBezTo>
                  <a:cubicBezTo>
                    <a:pt x="306" y="174"/>
                    <a:pt x="306" y="174"/>
                    <a:pt x="306" y="174"/>
                  </a:cubicBezTo>
                  <a:cubicBezTo>
                    <a:pt x="306" y="174"/>
                    <a:pt x="306" y="174"/>
                    <a:pt x="306" y="174"/>
                  </a:cubicBezTo>
                  <a:cubicBezTo>
                    <a:pt x="306" y="175"/>
                    <a:pt x="306" y="175"/>
                    <a:pt x="306" y="175"/>
                  </a:cubicBezTo>
                  <a:cubicBezTo>
                    <a:pt x="306" y="175"/>
                    <a:pt x="306" y="175"/>
                    <a:pt x="306" y="175"/>
                  </a:cubicBezTo>
                  <a:cubicBezTo>
                    <a:pt x="306" y="174"/>
                    <a:pt x="306" y="174"/>
                    <a:pt x="306" y="174"/>
                  </a:cubicBezTo>
                  <a:cubicBezTo>
                    <a:pt x="308" y="174"/>
                    <a:pt x="308" y="174"/>
                    <a:pt x="308" y="174"/>
                  </a:cubicBezTo>
                  <a:cubicBezTo>
                    <a:pt x="308" y="174"/>
                    <a:pt x="308" y="174"/>
                    <a:pt x="308" y="174"/>
                  </a:cubicBezTo>
                  <a:cubicBezTo>
                    <a:pt x="309" y="174"/>
                    <a:pt x="309" y="174"/>
                    <a:pt x="309" y="174"/>
                  </a:cubicBezTo>
                  <a:cubicBezTo>
                    <a:pt x="309" y="174"/>
                    <a:pt x="309" y="174"/>
                    <a:pt x="309" y="174"/>
                  </a:cubicBezTo>
                  <a:cubicBezTo>
                    <a:pt x="309" y="175"/>
                    <a:pt x="309" y="175"/>
                    <a:pt x="309" y="175"/>
                  </a:cubicBezTo>
                  <a:cubicBezTo>
                    <a:pt x="310" y="175"/>
                    <a:pt x="310" y="175"/>
                    <a:pt x="310" y="175"/>
                  </a:cubicBezTo>
                  <a:cubicBezTo>
                    <a:pt x="310" y="175"/>
                    <a:pt x="310" y="175"/>
                    <a:pt x="310" y="175"/>
                  </a:cubicBezTo>
                  <a:cubicBezTo>
                    <a:pt x="310" y="175"/>
                    <a:pt x="310" y="175"/>
                    <a:pt x="310" y="175"/>
                  </a:cubicBezTo>
                  <a:cubicBezTo>
                    <a:pt x="309" y="175"/>
                    <a:pt x="309" y="175"/>
                    <a:pt x="309" y="175"/>
                  </a:cubicBezTo>
                  <a:cubicBezTo>
                    <a:pt x="309" y="176"/>
                    <a:pt x="309" y="176"/>
                    <a:pt x="309" y="176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7" y="175"/>
                    <a:pt x="307" y="175"/>
                    <a:pt x="307" y="175"/>
                  </a:cubicBezTo>
                  <a:cubicBezTo>
                    <a:pt x="308" y="176"/>
                    <a:pt x="308" y="176"/>
                    <a:pt x="308" y="176"/>
                  </a:cubicBezTo>
                  <a:cubicBezTo>
                    <a:pt x="309" y="176"/>
                    <a:pt x="309" y="176"/>
                    <a:pt x="309" y="176"/>
                  </a:cubicBezTo>
                  <a:cubicBezTo>
                    <a:pt x="309" y="176"/>
                    <a:pt x="309" y="176"/>
                    <a:pt x="309" y="176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07" y="177"/>
                    <a:pt x="307" y="177"/>
                    <a:pt x="307" y="177"/>
                  </a:cubicBezTo>
                  <a:cubicBezTo>
                    <a:pt x="306" y="177"/>
                    <a:pt x="306" y="177"/>
                    <a:pt x="306" y="177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4" y="177"/>
                    <a:pt x="304" y="177"/>
                    <a:pt x="304" y="177"/>
                  </a:cubicBezTo>
                  <a:cubicBezTo>
                    <a:pt x="305" y="177"/>
                    <a:pt x="305" y="177"/>
                    <a:pt x="305" y="177"/>
                  </a:cubicBezTo>
                  <a:cubicBezTo>
                    <a:pt x="307" y="178"/>
                    <a:pt x="307" y="178"/>
                    <a:pt x="307" y="178"/>
                  </a:cubicBezTo>
                  <a:cubicBezTo>
                    <a:pt x="307" y="178"/>
                    <a:pt x="307" y="178"/>
                    <a:pt x="307" y="178"/>
                  </a:cubicBezTo>
                  <a:cubicBezTo>
                    <a:pt x="307" y="179"/>
                    <a:pt x="307" y="179"/>
                    <a:pt x="307" y="179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5" y="178"/>
                    <a:pt x="305" y="178"/>
                    <a:pt x="305" y="178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6" y="179"/>
                    <a:pt x="306" y="179"/>
                    <a:pt x="306" y="179"/>
                  </a:cubicBezTo>
                  <a:cubicBezTo>
                    <a:pt x="306" y="179"/>
                    <a:pt x="306" y="179"/>
                    <a:pt x="306" y="179"/>
                  </a:cubicBezTo>
                  <a:cubicBezTo>
                    <a:pt x="306" y="179"/>
                    <a:pt x="306" y="179"/>
                    <a:pt x="306" y="179"/>
                  </a:cubicBezTo>
                  <a:cubicBezTo>
                    <a:pt x="307" y="179"/>
                    <a:pt x="307" y="179"/>
                    <a:pt x="307" y="179"/>
                  </a:cubicBezTo>
                  <a:cubicBezTo>
                    <a:pt x="307" y="180"/>
                    <a:pt x="307" y="180"/>
                    <a:pt x="307" y="180"/>
                  </a:cubicBezTo>
                  <a:cubicBezTo>
                    <a:pt x="307" y="180"/>
                    <a:pt x="307" y="180"/>
                    <a:pt x="307" y="180"/>
                  </a:cubicBezTo>
                  <a:cubicBezTo>
                    <a:pt x="307" y="180"/>
                    <a:pt x="307" y="180"/>
                    <a:pt x="307" y="180"/>
                  </a:cubicBezTo>
                  <a:cubicBezTo>
                    <a:pt x="307" y="180"/>
                    <a:pt x="307" y="180"/>
                    <a:pt x="307" y="180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8" y="181"/>
                    <a:pt x="308" y="181"/>
                    <a:pt x="308" y="181"/>
                  </a:cubicBezTo>
                  <a:cubicBezTo>
                    <a:pt x="308" y="181"/>
                    <a:pt x="308" y="181"/>
                    <a:pt x="308" y="181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9" y="180"/>
                    <a:pt x="309" y="180"/>
                    <a:pt x="309" y="180"/>
                  </a:cubicBezTo>
                  <a:cubicBezTo>
                    <a:pt x="310" y="180"/>
                    <a:pt x="310" y="180"/>
                    <a:pt x="310" y="180"/>
                  </a:cubicBezTo>
                  <a:cubicBezTo>
                    <a:pt x="311" y="181"/>
                    <a:pt x="311" y="181"/>
                    <a:pt x="311" y="181"/>
                  </a:cubicBezTo>
                  <a:cubicBezTo>
                    <a:pt x="311" y="181"/>
                    <a:pt x="311" y="181"/>
                    <a:pt x="311" y="181"/>
                  </a:cubicBezTo>
                  <a:cubicBezTo>
                    <a:pt x="311" y="181"/>
                    <a:pt x="311" y="181"/>
                    <a:pt x="311" y="181"/>
                  </a:cubicBezTo>
                  <a:cubicBezTo>
                    <a:pt x="311" y="182"/>
                    <a:pt x="311" y="182"/>
                    <a:pt x="311" y="182"/>
                  </a:cubicBezTo>
                  <a:cubicBezTo>
                    <a:pt x="310" y="181"/>
                    <a:pt x="310" y="181"/>
                    <a:pt x="310" y="181"/>
                  </a:cubicBezTo>
                  <a:cubicBezTo>
                    <a:pt x="310" y="181"/>
                    <a:pt x="310" y="181"/>
                    <a:pt x="310" y="181"/>
                  </a:cubicBezTo>
                  <a:cubicBezTo>
                    <a:pt x="309" y="181"/>
                    <a:pt x="309" y="181"/>
                    <a:pt x="309" y="181"/>
                  </a:cubicBezTo>
                  <a:cubicBezTo>
                    <a:pt x="307" y="182"/>
                    <a:pt x="307" y="182"/>
                    <a:pt x="307" y="182"/>
                  </a:cubicBezTo>
                  <a:cubicBezTo>
                    <a:pt x="307" y="183"/>
                    <a:pt x="307" y="183"/>
                    <a:pt x="307" y="183"/>
                  </a:cubicBezTo>
                  <a:cubicBezTo>
                    <a:pt x="308" y="182"/>
                    <a:pt x="308" y="182"/>
                    <a:pt x="308" y="182"/>
                  </a:cubicBezTo>
                  <a:cubicBezTo>
                    <a:pt x="309" y="182"/>
                    <a:pt x="309" y="182"/>
                    <a:pt x="309" y="182"/>
                  </a:cubicBezTo>
                  <a:cubicBezTo>
                    <a:pt x="310" y="182"/>
                    <a:pt x="310" y="182"/>
                    <a:pt x="310" y="182"/>
                  </a:cubicBezTo>
                  <a:cubicBezTo>
                    <a:pt x="309" y="182"/>
                    <a:pt x="309" y="182"/>
                    <a:pt x="309" y="182"/>
                  </a:cubicBezTo>
                  <a:cubicBezTo>
                    <a:pt x="309" y="183"/>
                    <a:pt x="309" y="183"/>
                    <a:pt x="309" y="183"/>
                  </a:cubicBezTo>
                  <a:cubicBezTo>
                    <a:pt x="309" y="183"/>
                    <a:pt x="309" y="183"/>
                    <a:pt x="309" y="183"/>
                  </a:cubicBezTo>
                  <a:cubicBezTo>
                    <a:pt x="310" y="183"/>
                    <a:pt x="310" y="183"/>
                    <a:pt x="310" y="183"/>
                  </a:cubicBezTo>
                  <a:cubicBezTo>
                    <a:pt x="311" y="183"/>
                    <a:pt x="311" y="183"/>
                    <a:pt x="311" y="183"/>
                  </a:cubicBezTo>
                  <a:cubicBezTo>
                    <a:pt x="311" y="183"/>
                    <a:pt x="311" y="183"/>
                    <a:pt x="311" y="183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2" y="185"/>
                    <a:pt x="312" y="185"/>
                    <a:pt x="312" y="185"/>
                  </a:cubicBezTo>
                  <a:cubicBezTo>
                    <a:pt x="313" y="185"/>
                    <a:pt x="313" y="185"/>
                    <a:pt x="313" y="185"/>
                  </a:cubicBezTo>
                  <a:cubicBezTo>
                    <a:pt x="313" y="185"/>
                    <a:pt x="313" y="185"/>
                    <a:pt x="313" y="185"/>
                  </a:cubicBezTo>
                  <a:cubicBezTo>
                    <a:pt x="312" y="186"/>
                    <a:pt x="312" y="186"/>
                    <a:pt x="312" y="186"/>
                  </a:cubicBezTo>
                  <a:cubicBezTo>
                    <a:pt x="312" y="187"/>
                    <a:pt x="312" y="187"/>
                    <a:pt x="312" y="187"/>
                  </a:cubicBezTo>
                  <a:cubicBezTo>
                    <a:pt x="311" y="188"/>
                    <a:pt x="311" y="188"/>
                    <a:pt x="311" y="188"/>
                  </a:cubicBezTo>
                  <a:cubicBezTo>
                    <a:pt x="311" y="189"/>
                    <a:pt x="311" y="189"/>
                    <a:pt x="311" y="189"/>
                  </a:cubicBezTo>
                  <a:cubicBezTo>
                    <a:pt x="312" y="188"/>
                    <a:pt x="312" y="188"/>
                    <a:pt x="312" y="188"/>
                  </a:cubicBezTo>
                  <a:cubicBezTo>
                    <a:pt x="312" y="187"/>
                    <a:pt x="312" y="187"/>
                    <a:pt x="312" y="187"/>
                  </a:cubicBezTo>
                  <a:cubicBezTo>
                    <a:pt x="312" y="187"/>
                    <a:pt x="312" y="187"/>
                    <a:pt x="312" y="187"/>
                  </a:cubicBezTo>
                  <a:cubicBezTo>
                    <a:pt x="313" y="186"/>
                    <a:pt x="313" y="186"/>
                    <a:pt x="313" y="186"/>
                  </a:cubicBezTo>
                  <a:cubicBezTo>
                    <a:pt x="314" y="186"/>
                    <a:pt x="314" y="186"/>
                    <a:pt x="314" y="186"/>
                  </a:cubicBezTo>
                  <a:cubicBezTo>
                    <a:pt x="313" y="186"/>
                    <a:pt x="313" y="186"/>
                    <a:pt x="313" y="186"/>
                  </a:cubicBezTo>
                  <a:cubicBezTo>
                    <a:pt x="314" y="185"/>
                    <a:pt x="314" y="185"/>
                    <a:pt x="314" y="185"/>
                  </a:cubicBezTo>
                  <a:cubicBezTo>
                    <a:pt x="314" y="185"/>
                    <a:pt x="314" y="185"/>
                    <a:pt x="314" y="185"/>
                  </a:cubicBezTo>
                  <a:cubicBezTo>
                    <a:pt x="315" y="185"/>
                    <a:pt x="315" y="185"/>
                    <a:pt x="315" y="185"/>
                  </a:cubicBezTo>
                  <a:cubicBezTo>
                    <a:pt x="314" y="185"/>
                    <a:pt x="314" y="185"/>
                    <a:pt x="314" y="185"/>
                  </a:cubicBezTo>
                  <a:cubicBezTo>
                    <a:pt x="314" y="186"/>
                    <a:pt x="314" y="186"/>
                    <a:pt x="314" y="186"/>
                  </a:cubicBezTo>
                  <a:cubicBezTo>
                    <a:pt x="313" y="187"/>
                    <a:pt x="313" y="187"/>
                    <a:pt x="313" y="187"/>
                  </a:cubicBezTo>
                  <a:cubicBezTo>
                    <a:pt x="313" y="188"/>
                    <a:pt x="313" y="188"/>
                    <a:pt x="313" y="188"/>
                  </a:cubicBezTo>
                  <a:cubicBezTo>
                    <a:pt x="313" y="189"/>
                    <a:pt x="313" y="189"/>
                    <a:pt x="313" y="189"/>
                  </a:cubicBezTo>
                  <a:cubicBezTo>
                    <a:pt x="314" y="188"/>
                    <a:pt x="314" y="188"/>
                    <a:pt x="314" y="188"/>
                  </a:cubicBezTo>
                  <a:cubicBezTo>
                    <a:pt x="314" y="188"/>
                    <a:pt x="314" y="188"/>
                    <a:pt x="314" y="188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15" y="186"/>
                    <a:pt x="315" y="186"/>
                    <a:pt x="315" y="186"/>
                  </a:cubicBezTo>
                  <a:cubicBezTo>
                    <a:pt x="316" y="185"/>
                    <a:pt x="316" y="185"/>
                    <a:pt x="316" y="185"/>
                  </a:cubicBezTo>
                  <a:cubicBezTo>
                    <a:pt x="316" y="185"/>
                    <a:pt x="316" y="185"/>
                    <a:pt x="316" y="185"/>
                  </a:cubicBezTo>
                  <a:cubicBezTo>
                    <a:pt x="317" y="185"/>
                    <a:pt x="317" y="185"/>
                    <a:pt x="317" y="185"/>
                  </a:cubicBezTo>
                  <a:cubicBezTo>
                    <a:pt x="317" y="186"/>
                    <a:pt x="317" y="186"/>
                    <a:pt x="317" y="186"/>
                  </a:cubicBezTo>
                  <a:cubicBezTo>
                    <a:pt x="316" y="186"/>
                    <a:pt x="316" y="186"/>
                    <a:pt x="316" y="186"/>
                  </a:cubicBezTo>
                  <a:cubicBezTo>
                    <a:pt x="315" y="187"/>
                    <a:pt x="315" y="187"/>
                    <a:pt x="315" y="187"/>
                  </a:cubicBezTo>
                  <a:cubicBezTo>
                    <a:pt x="315" y="187"/>
                    <a:pt x="315" y="187"/>
                    <a:pt x="315" y="187"/>
                  </a:cubicBezTo>
                  <a:cubicBezTo>
                    <a:pt x="315" y="188"/>
                    <a:pt x="315" y="188"/>
                    <a:pt x="315" y="188"/>
                  </a:cubicBezTo>
                  <a:cubicBezTo>
                    <a:pt x="315" y="188"/>
                    <a:pt x="315" y="188"/>
                    <a:pt x="315" y="188"/>
                  </a:cubicBezTo>
                  <a:cubicBezTo>
                    <a:pt x="315" y="188"/>
                    <a:pt x="315" y="188"/>
                    <a:pt x="315" y="188"/>
                  </a:cubicBezTo>
                  <a:cubicBezTo>
                    <a:pt x="316" y="188"/>
                    <a:pt x="316" y="188"/>
                    <a:pt x="316" y="188"/>
                  </a:cubicBezTo>
                  <a:cubicBezTo>
                    <a:pt x="316" y="188"/>
                    <a:pt x="316" y="188"/>
                    <a:pt x="316" y="188"/>
                  </a:cubicBezTo>
                  <a:cubicBezTo>
                    <a:pt x="317" y="187"/>
                    <a:pt x="317" y="187"/>
                    <a:pt x="317" y="187"/>
                  </a:cubicBezTo>
                  <a:cubicBezTo>
                    <a:pt x="317" y="188"/>
                    <a:pt x="317" y="188"/>
                    <a:pt x="317" y="188"/>
                  </a:cubicBezTo>
                  <a:cubicBezTo>
                    <a:pt x="318" y="189"/>
                    <a:pt x="318" y="189"/>
                    <a:pt x="318" y="189"/>
                  </a:cubicBezTo>
                  <a:cubicBezTo>
                    <a:pt x="318" y="190"/>
                    <a:pt x="318" y="190"/>
                    <a:pt x="318" y="190"/>
                  </a:cubicBezTo>
                  <a:cubicBezTo>
                    <a:pt x="317" y="190"/>
                    <a:pt x="317" y="190"/>
                    <a:pt x="317" y="190"/>
                  </a:cubicBezTo>
                  <a:cubicBezTo>
                    <a:pt x="317" y="190"/>
                    <a:pt x="317" y="190"/>
                    <a:pt x="317" y="190"/>
                  </a:cubicBezTo>
                  <a:cubicBezTo>
                    <a:pt x="318" y="190"/>
                    <a:pt x="318" y="190"/>
                    <a:pt x="318" y="190"/>
                  </a:cubicBezTo>
                  <a:cubicBezTo>
                    <a:pt x="318" y="191"/>
                    <a:pt x="318" y="191"/>
                    <a:pt x="318" y="191"/>
                  </a:cubicBezTo>
                  <a:cubicBezTo>
                    <a:pt x="317" y="191"/>
                    <a:pt x="317" y="191"/>
                    <a:pt x="317" y="191"/>
                  </a:cubicBezTo>
                  <a:cubicBezTo>
                    <a:pt x="317" y="191"/>
                    <a:pt x="317" y="191"/>
                    <a:pt x="317" y="191"/>
                  </a:cubicBezTo>
                  <a:cubicBezTo>
                    <a:pt x="317" y="191"/>
                    <a:pt x="317" y="191"/>
                    <a:pt x="317" y="191"/>
                  </a:cubicBezTo>
                  <a:cubicBezTo>
                    <a:pt x="318" y="192"/>
                    <a:pt x="318" y="192"/>
                    <a:pt x="318" y="192"/>
                  </a:cubicBezTo>
                  <a:cubicBezTo>
                    <a:pt x="316" y="192"/>
                    <a:pt x="316" y="192"/>
                    <a:pt x="316" y="192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16" y="192"/>
                    <a:pt x="316" y="192"/>
                    <a:pt x="316" y="192"/>
                  </a:cubicBezTo>
                  <a:cubicBezTo>
                    <a:pt x="317" y="192"/>
                    <a:pt x="317" y="192"/>
                    <a:pt x="317" y="192"/>
                  </a:cubicBezTo>
                  <a:cubicBezTo>
                    <a:pt x="318" y="193"/>
                    <a:pt x="318" y="193"/>
                    <a:pt x="318" y="193"/>
                  </a:cubicBezTo>
                  <a:cubicBezTo>
                    <a:pt x="318" y="192"/>
                    <a:pt x="318" y="192"/>
                    <a:pt x="318" y="192"/>
                  </a:cubicBezTo>
                  <a:cubicBezTo>
                    <a:pt x="319" y="192"/>
                    <a:pt x="319" y="192"/>
                    <a:pt x="319" y="192"/>
                  </a:cubicBezTo>
                  <a:cubicBezTo>
                    <a:pt x="319" y="192"/>
                    <a:pt x="319" y="192"/>
                    <a:pt x="319" y="192"/>
                  </a:cubicBezTo>
                  <a:cubicBezTo>
                    <a:pt x="319" y="193"/>
                    <a:pt x="319" y="193"/>
                    <a:pt x="319" y="193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9" y="193"/>
                    <a:pt x="319" y="193"/>
                    <a:pt x="319" y="193"/>
                  </a:cubicBezTo>
                  <a:cubicBezTo>
                    <a:pt x="320" y="193"/>
                    <a:pt x="320" y="193"/>
                    <a:pt x="320" y="193"/>
                  </a:cubicBezTo>
                  <a:cubicBezTo>
                    <a:pt x="320" y="192"/>
                    <a:pt x="320" y="192"/>
                    <a:pt x="320" y="192"/>
                  </a:cubicBezTo>
                  <a:cubicBezTo>
                    <a:pt x="321" y="192"/>
                    <a:pt x="321" y="192"/>
                    <a:pt x="321" y="192"/>
                  </a:cubicBezTo>
                  <a:cubicBezTo>
                    <a:pt x="322" y="192"/>
                    <a:pt x="322" y="192"/>
                    <a:pt x="322" y="192"/>
                  </a:cubicBezTo>
                  <a:cubicBezTo>
                    <a:pt x="322" y="192"/>
                    <a:pt x="322" y="192"/>
                    <a:pt x="322" y="192"/>
                  </a:cubicBezTo>
                  <a:cubicBezTo>
                    <a:pt x="321" y="193"/>
                    <a:pt x="321" y="193"/>
                    <a:pt x="321" y="193"/>
                  </a:cubicBezTo>
                  <a:cubicBezTo>
                    <a:pt x="321" y="193"/>
                    <a:pt x="321" y="193"/>
                    <a:pt x="321" y="193"/>
                  </a:cubicBezTo>
                  <a:cubicBezTo>
                    <a:pt x="320" y="194"/>
                    <a:pt x="320" y="194"/>
                    <a:pt x="320" y="194"/>
                  </a:cubicBezTo>
                  <a:cubicBezTo>
                    <a:pt x="320" y="194"/>
                    <a:pt x="320" y="194"/>
                    <a:pt x="320" y="194"/>
                  </a:cubicBezTo>
                  <a:cubicBezTo>
                    <a:pt x="319" y="195"/>
                    <a:pt x="319" y="195"/>
                    <a:pt x="319" y="195"/>
                  </a:cubicBezTo>
                  <a:cubicBezTo>
                    <a:pt x="318" y="196"/>
                    <a:pt x="318" y="196"/>
                    <a:pt x="318" y="196"/>
                  </a:cubicBezTo>
                  <a:cubicBezTo>
                    <a:pt x="318" y="196"/>
                    <a:pt x="318" y="196"/>
                    <a:pt x="318" y="196"/>
                  </a:cubicBezTo>
                  <a:cubicBezTo>
                    <a:pt x="319" y="196"/>
                    <a:pt x="319" y="196"/>
                    <a:pt x="319" y="196"/>
                  </a:cubicBezTo>
                  <a:cubicBezTo>
                    <a:pt x="320" y="196"/>
                    <a:pt x="320" y="196"/>
                    <a:pt x="320" y="196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5"/>
                    <a:pt x="321" y="195"/>
                    <a:pt x="321" y="195"/>
                  </a:cubicBezTo>
                  <a:cubicBezTo>
                    <a:pt x="321" y="195"/>
                    <a:pt x="321" y="195"/>
                    <a:pt x="321" y="195"/>
                  </a:cubicBezTo>
                  <a:cubicBezTo>
                    <a:pt x="321" y="196"/>
                    <a:pt x="321" y="196"/>
                    <a:pt x="321" y="196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1" y="197"/>
                    <a:pt x="321" y="197"/>
                    <a:pt x="321" y="197"/>
                  </a:cubicBezTo>
                  <a:cubicBezTo>
                    <a:pt x="321" y="196"/>
                    <a:pt x="321" y="196"/>
                    <a:pt x="321" y="196"/>
                  </a:cubicBezTo>
                  <a:cubicBezTo>
                    <a:pt x="321" y="195"/>
                    <a:pt x="321" y="195"/>
                    <a:pt x="321" y="195"/>
                  </a:cubicBezTo>
                  <a:cubicBezTo>
                    <a:pt x="322" y="195"/>
                    <a:pt x="322" y="195"/>
                    <a:pt x="322" y="195"/>
                  </a:cubicBezTo>
                  <a:cubicBezTo>
                    <a:pt x="322" y="195"/>
                    <a:pt x="322" y="195"/>
                    <a:pt x="322" y="195"/>
                  </a:cubicBezTo>
                  <a:cubicBezTo>
                    <a:pt x="322" y="196"/>
                    <a:pt x="322" y="196"/>
                    <a:pt x="322" y="196"/>
                  </a:cubicBezTo>
                  <a:cubicBezTo>
                    <a:pt x="323" y="197"/>
                    <a:pt x="323" y="197"/>
                    <a:pt x="323" y="197"/>
                  </a:cubicBezTo>
                  <a:cubicBezTo>
                    <a:pt x="323" y="197"/>
                    <a:pt x="323" y="197"/>
                    <a:pt x="323" y="197"/>
                  </a:cubicBezTo>
                  <a:cubicBezTo>
                    <a:pt x="323" y="196"/>
                    <a:pt x="323" y="196"/>
                    <a:pt x="323" y="196"/>
                  </a:cubicBezTo>
                  <a:cubicBezTo>
                    <a:pt x="323" y="195"/>
                    <a:pt x="323" y="195"/>
                    <a:pt x="323" y="195"/>
                  </a:cubicBezTo>
                  <a:cubicBezTo>
                    <a:pt x="324" y="195"/>
                    <a:pt x="324" y="195"/>
                    <a:pt x="324" y="195"/>
                  </a:cubicBezTo>
                  <a:cubicBezTo>
                    <a:pt x="324" y="195"/>
                    <a:pt x="324" y="195"/>
                    <a:pt x="324" y="195"/>
                  </a:cubicBezTo>
                  <a:cubicBezTo>
                    <a:pt x="324" y="195"/>
                    <a:pt x="324" y="195"/>
                    <a:pt x="324" y="195"/>
                  </a:cubicBezTo>
                  <a:cubicBezTo>
                    <a:pt x="324" y="195"/>
                    <a:pt x="324" y="195"/>
                    <a:pt x="324" y="195"/>
                  </a:cubicBezTo>
                  <a:cubicBezTo>
                    <a:pt x="325" y="195"/>
                    <a:pt x="325" y="195"/>
                    <a:pt x="325" y="195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6" y="197"/>
                    <a:pt x="326" y="197"/>
                    <a:pt x="326" y="197"/>
                  </a:cubicBezTo>
                  <a:cubicBezTo>
                    <a:pt x="326" y="197"/>
                    <a:pt x="326" y="197"/>
                    <a:pt x="326" y="197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6" y="199"/>
                    <a:pt x="326" y="199"/>
                    <a:pt x="326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4" y="200"/>
                    <a:pt x="324" y="200"/>
                    <a:pt x="324" y="200"/>
                  </a:cubicBezTo>
                  <a:cubicBezTo>
                    <a:pt x="323" y="200"/>
                    <a:pt x="323" y="200"/>
                    <a:pt x="323" y="200"/>
                  </a:cubicBezTo>
                  <a:cubicBezTo>
                    <a:pt x="324" y="200"/>
                    <a:pt x="324" y="200"/>
                    <a:pt x="324" y="200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1"/>
                    <a:pt x="325" y="201"/>
                    <a:pt x="325" y="201"/>
                  </a:cubicBezTo>
                  <a:cubicBezTo>
                    <a:pt x="325" y="201"/>
                    <a:pt x="325" y="201"/>
                    <a:pt x="325" y="201"/>
                  </a:cubicBezTo>
                  <a:cubicBezTo>
                    <a:pt x="324" y="201"/>
                    <a:pt x="324" y="201"/>
                    <a:pt x="324" y="201"/>
                  </a:cubicBezTo>
                  <a:cubicBezTo>
                    <a:pt x="324" y="201"/>
                    <a:pt x="324" y="201"/>
                    <a:pt x="324" y="201"/>
                  </a:cubicBezTo>
                  <a:cubicBezTo>
                    <a:pt x="323" y="201"/>
                    <a:pt x="323" y="201"/>
                    <a:pt x="323" y="201"/>
                  </a:cubicBezTo>
                  <a:cubicBezTo>
                    <a:pt x="322" y="201"/>
                    <a:pt x="322" y="201"/>
                    <a:pt x="322" y="201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22" y="201"/>
                    <a:pt x="322" y="201"/>
                    <a:pt x="322" y="201"/>
                  </a:cubicBezTo>
                  <a:cubicBezTo>
                    <a:pt x="321" y="201"/>
                    <a:pt x="321" y="201"/>
                    <a:pt x="321" y="201"/>
                  </a:cubicBezTo>
                  <a:cubicBezTo>
                    <a:pt x="321" y="201"/>
                    <a:pt x="321" y="201"/>
                    <a:pt x="321" y="201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1" y="202"/>
                    <a:pt x="321" y="202"/>
                    <a:pt x="321" y="202"/>
                  </a:cubicBezTo>
                  <a:cubicBezTo>
                    <a:pt x="322" y="202"/>
                    <a:pt x="322" y="202"/>
                    <a:pt x="322" y="202"/>
                  </a:cubicBezTo>
                  <a:cubicBezTo>
                    <a:pt x="322" y="202"/>
                    <a:pt x="322" y="202"/>
                    <a:pt x="322" y="202"/>
                  </a:cubicBezTo>
                  <a:cubicBezTo>
                    <a:pt x="322" y="203"/>
                    <a:pt x="322" y="203"/>
                    <a:pt x="322" y="203"/>
                  </a:cubicBezTo>
                  <a:cubicBezTo>
                    <a:pt x="322" y="203"/>
                    <a:pt x="322" y="203"/>
                    <a:pt x="322" y="203"/>
                  </a:cubicBezTo>
                  <a:cubicBezTo>
                    <a:pt x="321" y="203"/>
                    <a:pt x="321" y="203"/>
                    <a:pt x="321" y="203"/>
                  </a:cubicBezTo>
                  <a:cubicBezTo>
                    <a:pt x="321" y="203"/>
                    <a:pt x="321" y="203"/>
                    <a:pt x="321" y="203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19" y="202"/>
                    <a:pt x="319" y="202"/>
                    <a:pt x="319" y="202"/>
                  </a:cubicBezTo>
                  <a:cubicBezTo>
                    <a:pt x="319" y="202"/>
                    <a:pt x="319" y="202"/>
                    <a:pt x="319" y="202"/>
                  </a:cubicBezTo>
                  <a:cubicBezTo>
                    <a:pt x="319" y="202"/>
                    <a:pt x="319" y="202"/>
                    <a:pt x="319" y="202"/>
                  </a:cubicBezTo>
                  <a:cubicBezTo>
                    <a:pt x="320" y="203"/>
                    <a:pt x="320" y="203"/>
                    <a:pt x="320" y="203"/>
                  </a:cubicBezTo>
                  <a:cubicBezTo>
                    <a:pt x="321" y="204"/>
                    <a:pt x="321" y="204"/>
                    <a:pt x="321" y="204"/>
                  </a:cubicBezTo>
                  <a:cubicBezTo>
                    <a:pt x="321" y="205"/>
                    <a:pt x="321" y="205"/>
                    <a:pt x="321" y="205"/>
                  </a:cubicBezTo>
                  <a:cubicBezTo>
                    <a:pt x="320" y="205"/>
                    <a:pt x="320" y="205"/>
                    <a:pt x="320" y="205"/>
                  </a:cubicBezTo>
                  <a:cubicBezTo>
                    <a:pt x="320" y="205"/>
                    <a:pt x="320" y="205"/>
                    <a:pt x="320" y="205"/>
                  </a:cubicBezTo>
                  <a:cubicBezTo>
                    <a:pt x="320" y="205"/>
                    <a:pt x="320" y="205"/>
                    <a:pt x="320" y="205"/>
                  </a:cubicBezTo>
                  <a:cubicBezTo>
                    <a:pt x="319" y="204"/>
                    <a:pt x="319" y="204"/>
                    <a:pt x="319" y="204"/>
                  </a:cubicBezTo>
                  <a:cubicBezTo>
                    <a:pt x="319" y="204"/>
                    <a:pt x="319" y="204"/>
                    <a:pt x="319" y="204"/>
                  </a:cubicBezTo>
                  <a:cubicBezTo>
                    <a:pt x="319" y="204"/>
                    <a:pt x="319" y="204"/>
                    <a:pt x="319" y="204"/>
                  </a:cubicBezTo>
                  <a:cubicBezTo>
                    <a:pt x="319" y="204"/>
                    <a:pt x="319" y="204"/>
                    <a:pt x="319" y="204"/>
                  </a:cubicBezTo>
                  <a:cubicBezTo>
                    <a:pt x="319" y="205"/>
                    <a:pt x="319" y="205"/>
                    <a:pt x="319" y="205"/>
                  </a:cubicBezTo>
                  <a:cubicBezTo>
                    <a:pt x="319" y="206"/>
                    <a:pt x="319" y="206"/>
                    <a:pt x="319" y="206"/>
                  </a:cubicBezTo>
                  <a:cubicBezTo>
                    <a:pt x="319" y="206"/>
                    <a:pt x="319" y="206"/>
                    <a:pt x="319" y="206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8" y="205"/>
                    <a:pt x="318" y="205"/>
                    <a:pt x="318" y="205"/>
                  </a:cubicBezTo>
                  <a:cubicBezTo>
                    <a:pt x="318" y="205"/>
                    <a:pt x="318" y="205"/>
                    <a:pt x="318" y="205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7" y="206"/>
                    <a:pt x="317" y="206"/>
                    <a:pt x="317" y="206"/>
                  </a:cubicBezTo>
                  <a:cubicBezTo>
                    <a:pt x="317" y="206"/>
                    <a:pt x="317" y="206"/>
                    <a:pt x="317" y="206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4"/>
                    <a:pt x="316" y="204"/>
                    <a:pt x="316" y="204"/>
                  </a:cubicBezTo>
                  <a:cubicBezTo>
                    <a:pt x="316" y="204"/>
                    <a:pt x="316" y="204"/>
                    <a:pt x="316" y="204"/>
                  </a:cubicBezTo>
                  <a:cubicBezTo>
                    <a:pt x="316" y="204"/>
                    <a:pt x="316" y="204"/>
                    <a:pt x="316" y="204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6"/>
                    <a:pt x="315" y="206"/>
                    <a:pt x="315" y="206"/>
                  </a:cubicBezTo>
                  <a:cubicBezTo>
                    <a:pt x="315" y="206"/>
                    <a:pt x="315" y="206"/>
                    <a:pt x="315" y="206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8"/>
                    <a:pt x="316" y="208"/>
                    <a:pt x="316" y="208"/>
                  </a:cubicBezTo>
                  <a:cubicBezTo>
                    <a:pt x="316" y="208"/>
                    <a:pt x="316" y="208"/>
                    <a:pt x="316" y="208"/>
                  </a:cubicBezTo>
                  <a:cubicBezTo>
                    <a:pt x="315" y="208"/>
                    <a:pt x="315" y="208"/>
                    <a:pt x="315" y="208"/>
                  </a:cubicBezTo>
                  <a:cubicBezTo>
                    <a:pt x="315" y="209"/>
                    <a:pt x="315" y="209"/>
                    <a:pt x="315" y="209"/>
                  </a:cubicBezTo>
                  <a:cubicBezTo>
                    <a:pt x="315" y="209"/>
                    <a:pt x="315" y="209"/>
                    <a:pt x="315" y="209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5" y="211"/>
                    <a:pt x="315" y="211"/>
                    <a:pt x="315" y="211"/>
                  </a:cubicBezTo>
                  <a:cubicBezTo>
                    <a:pt x="315" y="211"/>
                    <a:pt x="315" y="211"/>
                    <a:pt x="315" y="211"/>
                  </a:cubicBezTo>
                  <a:cubicBezTo>
                    <a:pt x="314" y="212"/>
                    <a:pt x="314" y="212"/>
                    <a:pt x="314" y="212"/>
                  </a:cubicBezTo>
                  <a:cubicBezTo>
                    <a:pt x="314" y="212"/>
                    <a:pt x="314" y="212"/>
                    <a:pt x="314" y="212"/>
                  </a:cubicBezTo>
                  <a:cubicBezTo>
                    <a:pt x="314" y="212"/>
                    <a:pt x="314" y="212"/>
                    <a:pt x="314" y="212"/>
                  </a:cubicBezTo>
                  <a:cubicBezTo>
                    <a:pt x="314" y="212"/>
                    <a:pt x="314" y="212"/>
                    <a:pt x="314" y="212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1" y="209"/>
                    <a:pt x="311" y="209"/>
                    <a:pt x="311" y="209"/>
                  </a:cubicBezTo>
                  <a:cubicBezTo>
                    <a:pt x="311" y="209"/>
                    <a:pt x="311" y="209"/>
                    <a:pt x="311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8"/>
                    <a:pt x="312" y="208"/>
                    <a:pt x="312" y="208"/>
                  </a:cubicBezTo>
                  <a:cubicBezTo>
                    <a:pt x="312" y="208"/>
                    <a:pt x="312" y="208"/>
                    <a:pt x="312" y="208"/>
                  </a:cubicBezTo>
                  <a:cubicBezTo>
                    <a:pt x="312" y="208"/>
                    <a:pt x="312" y="208"/>
                    <a:pt x="312" y="20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1" y="209"/>
                    <a:pt x="311" y="209"/>
                    <a:pt x="311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7"/>
                    <a:pt x="310" y="207"/>
                    <a:pt x="310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0" y="206"/>
                    <a:pt x="310" y="206"/>
                    <a:pt x="310" y="206"/>
                  </a:cubicBezTo>
                  <a:cubicBezTo>
                    <a:pt x="310" y="207"/>
                    <a:pt x="310" y="207"/>
                    <a:pt x="310" y="207"/>
                  </a:cubicBezTo>
                  <a:cubicBezTo>
                    <a:pt x="309" y="206"/>
                    <a:pt x="309" y="206"/>
                    <a:pt x="309" y="206"/>
                  </a:cubicBezTo>
                  <a:cubicBezTo>
                    <a:pt x="309" y="206"/>
                    <a:pt x="309" y="206"/>
                    <a:pt x="309" y="206"/>
                  </a:cubicBezTo>
                  <a:cubicBezTo>
                    <a:pt x="309" y="206"/>
                    <a:pt x="309" y="206"/>
                    <a:pt x="309" y="206"/>
                  </a:cubicBezTo>
                  <a:cubicBezTo>
                    <a:pt x="310" y="206"/>
                    <a:pt x="310" y="206"/>
                    <a:pt x="310" y="206"/>
                  </a:cubicBezTo>
                  <a:cubicBezTo>
                    <a:pt x="311" y="205"/>
                    <a:pt x="311" y="205"/>
                    <a:pt x="311" y="205"/>
                  </a:cubicBezTo>
                  <a:cubicBezTo>
                    <a:pt x="310" y="205"/>
                    <a:pt x="310" y="205"/>
                    <a:pt x="310" y="205"/>
                  </a:cubicBezTo>
                  <a:cubicBezTo>
                    <a:pt x="310" y="205"/>
                    <a:pt x="310" y="205"/>
                    <a:pt x="310" y="205"/>
                  </a:cubicBezTo>
                  <a:cubicBezTo>
                    <a:pt x="309" y="205"/>
                    <a:pt x="309" y="205"/>
                    <a:pt x="309" y="205"/>
                  </a:cubicBezTo>
                  <a:cubicBezTo>
                    <a:pt x="309" y="205"/>
                    <a:pt x="309" y="205"/>
                    <a:pt x="309" y="205"/>
                  </a:cubicBezTo>
                  <a:cubicBezTo>
                    <a:pt x="310" y="204"/>
                    <a:pt x="310" y="204"/>
                    <a:pt x="310" y="204"/>
                  </a:cubicBezTo>
                  <a:cubicBezTo>
                    <a:pt x="310" y="204"/>
                    <a:pt x="310" y="204"/>
                    <a:pt x="310" y="204"/>
                  </a:cubicBezTo>
                  <a:cubicBezTo>
                    <a:pt x="311" y="204"/>
                    <a:pt x="311" y="204"/>
                    <a:pt x="311" y="204"/>
                  </a:cubicBezTo>
                  <a:cubicBezTo>
                    <a:pt x="310" y="204"/>
                    <a:pt x="310" y="204"/>
                    <a:pt x="310" y="204"/>
                  </a:cubicBezTo>
                  <a:cubicBezTo>
                    <a:pt x="310" y="204"/>
                    <a:pt x="310" y="204"/>
                    <a:pt x="310" y="204"/>
                  </a:cubicBezTo>
                  <a:cubicBezTo>
                    <a:pt x="309" y="204"/>
                    <a:pt x="309" y="204"/>
                    <a:pt x="309" y="204"/>
                  </a:cubicBezTo>
                  <a:cubicBezTo>
                    <a:pt x="309" y="204"/>
                    <a:pt x="309" y="204"/>
                    <a:pt x="309" y="204"/>
                  </a:cubicBezTo>
                  <a:cubicBezTo>
                    <a:pt x="309" y="203"/>
                    <a:pt x="309" y="203"/>
                    <a:pt x="309" y="203"/>
                  </a:cubicBezTo>
                  <a:cubicBezTo>
                    <a:pt x="310" y="203"/>
                    <a:pt x="310" y="203"/>
                    <a:pt x="310" y="203"/>
                  </a:cubicBezTo>
                  <a:cubicBezTo>
                    <a:pt x="310" y="202"/>
                    <a:pt x="310" y="202"/>
                    <a:pt x="310" y="202"/>
                  </a:cubicBezTo>
                  <a:cubicBezTo>
                    <a:pt x="311" y="202"/>
                    <a:pt x="311" y="202"/>
                    <a:pt x="311" y="202"/>
                  </a:cubicBezTo>
                  <a:cubicBezTo>
                    <a:pt x="312" y="202"/>
                    <a:pt x="312" y="202"/>
                    <a:pt x="312" y="202"/>
                  </a:cubicBezTo>
                  <a:cubicBezTo>
                    <a:pt x="312" y="201"/>
                    <a:pt x="312" y="201"/>
                    <a:pt x="312" y="201"/>
                  </a:cubicBezTo>
                  <a:cubicBezTo>
                    <a:pt x="313" y="201"/>
                    <a:pt x="313" y="201"/>
                    <a:pt x="313" y="201"/>
                  </a:cubicBezTo>
                  <a:cubicBezTo>
                    <a:pt x="313" y="200"/>
                    <a:pt x="313" y="200"/>
                    <a:pt x="313" y="200"/>
                  </a:cubicBezTo>
                  <a:cubicBezTo>
                    <a:pt x="314" y="200"/>
                    <a:pt x="314" y="200"/>
                    <a:pt x="314" y="200"/>
                  </a:cubicBezTo>
                  <a:cubicBezTo>
                    <a:pt x="314" y="199"/>
                    <a:pt x="314" y="199"/>
                    <a:pt x="314" y="199"/>
                  </a:cubicBezTo>
                  <a:cubicBezTo>
                    <a:pt x="313" y="199"/>
                    <a:pt x="313" y="199"/>
                    <a:pt x="313" y="199"/>
                  </a:cubicBezTo>
                  <a:cubicBezTo>
                    <a:pt x="312" y="200"/>
                    <a:pt x="312" y="200"/>
                    <a:pt x="312" y="200"/>
                  </a:cubicBezTo>
                  <a:cubicBezTo>
                    <a:pt x="312" y="200"/>
                    <a:pt x="312" y="200"/>
                    <a:pt x="312" y="200"/>
                  </a:cubicBezTo>
                  <a:cubicBezTo>
                    <a:pt x="312" y="201"/>
                    <a:pt x="312" y="201"/>
                    <a:pt x="312" y="201"/>
                  </a:cubicBezTo>
                  <a:cubicBezTo>
                    <a:pt x="311" y="201"/>
                    <a:pt x="311" y="201"/>
                    <a:pt x="311" y="201"/>
                  </a:cubicBezTo>
                  <a:cubicBezTo>
                    <a:pt x="310" y="201"/>
                    <a:pt x="310" y="201"/>
                    <a:pt x="310" y="201"/>
                  </a:cubicBezTo>
                  <a:cubicBezTo>
                    <a:pt x="309" y="202"/>
                    <a:pt x="309" y="202"/>
                    <a:pt x="309" y="202"/>
                  </a:cubicBezTo>
                  <a:cubicBezTo>
                    <a:pt x="308" y="202"/>
                    <a:pt x="308" y="202"/>
                    <a:pt x="308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09" y="200"/>
                    <a:pt x="309" y="200"/>
                    <a:pt x="309" y="200"/>
                  </a:cubicBezTo>
                  <a:cubicBezTo>
                    <a:pt x="310" y="200"/>
                    <a:pt x="310" y="200"/>
                    <a:pt x="310" y="200"/>
                  </a:cubicBezTo>
                  <a:cubicBezTo>
                    <a:pt x="310" y="200"/>
                    <a:pt x="310" y="200"/>
                    <a:pt x="310" y="200"/>
                  </a:cubicBezTo>
                  <a:cubicBezTo>
                    <a:pt x="310" y="199"/>
                    <a:pt x="310" y="199"/>
                    <a:pt x="310" y="199"/>
                  </a:cubicBezTo>
                  <a:cubicBezTo>
                    <a:pt x="310" y="199"/>
                    <a:pt x="310" y="199"/>
                    <a:pt x="310" y="199"/>
                  </a:cubicBezTo>
                  <a:cubicBezTo>
                    <a:pt x="309" y="200"/>
                    <a:pt x="309" y="200"/>
                    <a:pt x="309" y="200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307" y="201"/>
                    <a:pt x="307" y="201"/>
                    <a:pt x="307" y="201"/>
                  </a:cubicBezTo>
                  <a:cubicBezTo>
                    <a:pt x="307" y="201"/>
                    <a:pt x="307" y="201"/>
                    <a:pt x="307" y="201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6" y="199"/>
                    <a:pt x="306" y="199"/>
                    <a:pt x="306" y="199"/>
                  </a:cubicBezTo>
                  <a:cubicBezTo>
                    <a:pt x="306" y="200"/>
                    <a:pt x="306" y="200"/>
                    <a:pt x="306" y="200"/>
                  </a:cubicBezTo>
                  <a:cubicBezTo>
                    <a:pt x="306" y="199"/>
                    <a:pt x="306" y="199"/>
                    <a:pt x="306" y="199"/>
                  </a:cubicBezTo>
                  <a:cubicBezTo>
                    <a:pt x="306" y="199"/>
                    <a:pt x="306" y="199"/>
                    <a:pt x="306" y="199"/>
                  </a:cubicBezTo>
                  <a:cubicBezTo>
                    <a:pt x="306" y="199"/>
                    <a:pt x="306" y="199"/>
                    <a:pt x="306" y="199"/>
                  </a:cubicBezTo>
                  <a:cubicBezTo>
                    <a:pt x="306" y="198"/>
                    <a:pt x="306" y="198"/>
                    <a:pt x="306" y="198"/>
                  </a:cubicBezTo>
                  <a:cubicBezTo>
                    <a:pt x="306" y="198"/>
                    <a:pt x="306" y="198"/>
                    <a:pt x="306" y="198"/>
                  </a:cubicBezTo>
                  <a:cubicBezTo>
                    <a:pt x="305" y="198"/>
                    <a:pt x="305" y="198"/>
                    <a:pt x="305" y="198"/>
                  </a:cubicBezTo>
                  <a:cubicBezTo>
                    <a:pt x="305" y="198"/>
                    <a:pt x="305" y="198"/>
                    <a:pt x="305" y="198"/>
                  </a:cubicBezTo>
                  <a:cubicBezTo>
                    <a:pt x="305" y="197"/>
                    <a:pt x="305" y="197"/>
                    <a:pt x="305" y="197"/>
                  </a:cubicBezTo>
                  <a:cubicBezTo>
                    <a:pt x="306" y="197"/>
                    <a:pt x="306" y="197"/>
                    <a:pt x="306" y="197"/>
                  </a:cubicBezTo>
                  <a:cubicBezTo>
                    <a:pt x="306" y="196"/>
                    <a:pt x="306" y="196"/>
                    <a:pt x="306" y="196"/>
                  </a:cubicBezTo>
                  <a:cubicBezTo>
                    <a:pt x="305" y="196"/>
                    <a:pt x="305" y="196"/>
                    <a:pt x="305" y="196"/>
                  </a:cubicBezTo>
                  <a:cubicBezTo>
                    <a:pt x="305" y="196"/>
                    <a:pt x="305" y="196"/>
                    <a:pt x="305" y="196"/>
                  </a:cubicBezTo>
                  <a:cubicBezTo>
                    <a:pt x="305" y="196"/>
                    <a:pt x="305" y="196"/>
                    <a:pt x="305" y="196"/>
                  </a:cubicBezTo>
                  <a:cubicBezTo>
                    <a:pt x="305" y="196"/>
                    <a:pt x="305" y="196"/>
                    <a:pt x="305" y="196"/>
                  </a:cubicBezTo>
                  <a:cubicBezTo>
                    <a:pt x="305" y="197"/>
                    <a:pt x="305" y="197"/>
                    <a:pt x="305" y="197"/>
                  </a:cubicBezTo>
                  <a:cubicBezTo>
                    <a:pt x="304" y="197"/>
                    <a:pt x="304" y="197"/>
                    <a:pt x="304" y="197"/>
                  </a:cubicBezTo>
                  <a:cubicBezTo>
                    <a:pt x="304" y="197"/>
                    <a:pt x="304" y="197"/>
                    <a:pt x="304" y="197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3" y="197"/>
                    <a:pt x="303" y="197"/>
                    <a:pt x="303" y="197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7"/>
                    <a:pt x="302" y="197"/>
                    <a:pt x="302" y="197"/>
                  </a:cubicBezTo>
                  <a:cubicBezTo>
                    <a:pt x="302" y="197"/>
                    <a:pt x="302" y="197"/>
                    <a:pt x="302" y="197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3" y="200"/>
                    <a:pt x="303" y="200"/>
                    <a:pt x="303" y="200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2" y="201"/>
                    <a:pt x="302" y="201"/>
                    <a:pt x="302" y="20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0" y="201"/>
                    <a:pt x="300" y="201"/>
                    <a:pt x="300" y="201"/>
                  </a:cubicBezTo>
                  <a:cubicBezTo>
                    <a:pt x="300" y="201"/>
                    <a:pt x="300" y="201"/>
                    <a:pt x="300" y="201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300" y="199"/>
                    <a:pt x="300" y="199"/>
                    <a:pt x="300" y="199"/>
                  </a:cubicBezTo>
                  <a:cubicBezTo>
                    <a:pt x="299" y="199"/>
                    <a:pt x="299" y="199"/>
                    <a:pt x="299" y="199"/>
                  </a:cubicBezTo>
                  <a:cubicBezTo>
                    <a:pt x="299" y="199"/>
                    <a:pt x="299" y="199"/>
                    <a:pt x="299" y="199"/>
                  </a:cubicBezTo>
                  <a:cubicBezTo>
                    <a:pt x="298" y="198"/>
                    <a:pt x="298" y="198"/>
                    <a:pt x="298" y="198"/>
                  </a:cubicBezTo>
                  <a:cubicBezTo>
                    <a:pt x="298" y="198"/>
                    <a:pt x="298" y="198"/>
                    <a:pt x="298" y="198"/>
                  </a:cubicBezTo>
                  <a:cubicBezTo>
                    <a:pt x="297" y="199"/>
                    <a:pt x="297" y="199"/>
                    <a:pt x="297" y="199"/>
                  </a:cubicBezTo>
                  <a:cubicBezTo>
                    <a:pt x="296" y="199"/>
                    <a:pt x="296" y="199"/>
                    <a:pt x="296" y="199"/>
                  </a:cubicBezTo>
                  <a:cubicBezTo>
                    <a:pt x="297" y="199"/>
                    <a:pt x="297" y="199"/>
                    <a:pt x="297" y="199"/>
                  </a:cubicBezTo>
                  <a:cubicBezTo>
                    <a:pt x="298" y="199"/>
                    <a:pt x="298" y="199"/>
                    <a:pt x="298" y="199"/>
                  </a:cubicBezTo>
                  <a:cubicBezTo>
                    <a:pt x="298" y="199"/>
                    <a:pt x="298" y="199"/>
                    <a:pt x="298" y="199"/>
                  </a:cubicBezTo>
                  <a:cubicBezTo>
                    <a:pt x="299" y="200"/>
                    <a:pt x="299" y="200"/>
                    <a:pt x="299" y="200"/>
                  </a:cubicBezTo>
                  <a:cubicBezTo>
                    <a:pt x="299" y="201"/>
                    <a:pt x="299" y="201"/>
                    <a:pt x="299" y="201"/>
                  </a:cubicBezTo>
                  <a:cubicBezTo>
                    <a:pt x="299" y="201"/>
                    <a:pt x="299" y="201"/>
                    <a:pt x="299" y="201"/>
                  </a:cubicBezTo>
                  <a:cubicBezTo>
                    <a:pt x="299" y="202"/>
                    <a:pt x="299" y="202"/>
                    <a:pt x="299" y="202"/>
                  </a:cubicBezTo>
                  <a:cubicBezTo>
                    <a:pt x="299" y="202"/>
                    <a:pt x="299" y="202"/>
                    <a:pt x="299" y="202"/>
                  </a:cubicBezTo>
                  <a:cubicBezTo>
                    <a:pt x="300" y="202"/>
                    <a:pt x="300" y="202"/>
                    <a:pt x="300" y="202"/>
                  </a:cubicBezTo>
                  <a:cubicBezTo>
                    <a:pt x="299" y="202"/>
                    <a:pt x="299" y="202"/>
                    <a:pt x="299" y="202"/>
                  </a:cubicBezTo>
                  <a:cubicBezTo>
                    <a:pt x="300" y="203"/>
                    <a:pt x="300" y="203"/>
                    <a:pt x="300" y="203"/>
                  </a:cubicBezTo>
                  <a:cubicBezTo>
                    <a:pt x="300" y="203"/>
                    <a:pt x="300" y="203"/>
                    <a:pt x="300" y="203"/>
                  </a:cubicBezTo>
                  <a:cubicBezTo>
                    <a:pt x="300" y="203"/>
                    <a:pt x="300" y="203"/>
                    <a:pt x="300" y="20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9" y="205"/>
                    <a:pt x="299" y="205"/>
                    <a:pt x="299" y="205"/>
                  </a:cubicBezTo>
                  <a:cubicBezTo>
                    <a:pt x="298" y="205"/>
                    <a:pt x="298" y="205"/>
                    <a:pt x="298" y="205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302" y="204"/>
                    <a:pt x="302" y="204"/>
                    <a:pt x="302" y="204"/>
                  </a:cubicBezTo>
                  <a:cubicBezTo>
                    <a:pt x="302" y="204"/>
                    <a:pt x="302" y="204"/>
                    <a:pt x="302" y="204"/>
                  </a:cubicBezTo>
                  <a:cubicBezTo>
                    <a:pt x="302" y="205"/>
                    <a:pt x="302" y="205"/>
                    <a:pt x="302" y="205"/>
                  </a:cubicBezTo>
                  <a:cubicBezTo>
                    <a:pt x="301" y="205"/>
                    <a:pt x="301" y="205"/>
                    <a:pt x="301" y="205"/>
                  </a:cubicBezTo>
                  <a:cubicBezTo>
                    <a:pt x="301" y="206"/>
                    <a:pt x="301" y="206"/>
                    <a:pt x="301" y="206"/>
                  </a:cubicBezTo>
                  <a:cubicBezTo>
                    <a:pt x="301" y="206"/>
                    <a:pt x="301" y="206"/>
                    <a:pt x="301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1" y="208"/>
                    <a:pt x="301" y="208"/>
                    <a:pt x="301" y="208"/>
                  </a:cubicBezTo>
                  <a:cubicBezTo>
                    <a:pt x="301" y="208"/>
                    <a:pt x="301" y="208"/>
                    <a:pt x="301" y="208"/>
                  </a:cubicBezTo>
                  <a:cubicBezTo>
                    <a:pt x="301" y="208"/>
                    <a:pt x="301" y="208"/>
                    <a:pt x="301" y="208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302" y="209"/>
                    <a:pt x="302" y="209"/>
                    <a:pt x="302" y="209"/>
                  </a:cubicBezTo>
                  <a:cubicBezTo>
                    <a:pt x="302" y="209"/>
                    <a:pt x="302" y="209"/>
                    <a:pt x="302" y="209"/>
                  </a:cubicBezTo>
                  <a:cubicBezTo>
                    <a:pt x="302" y="210"/>
                    <a:pt x="302" y="210"/>
                    <a:pt x="302" y="210"/>
                  </a:cubicBezTo>
                  <a:cubicBezTo>
                    <a:pt x="302" y="211"/>
                    <a:pt x="302" y="211"/>
                    <a:pt x="302" y="211"/>
                  </a:cubicBezTo>
                  <a:cubicBezTo>
                    <a:pt x="302" y="211"/>
                    <a:pt x="302" y="211"/>
                    <a:pt x="302" y="211"/>
                  </a:cubicBezTo>
                  <a:cubicBezTo>
                    <a:pt x="303" y="210"/>
                    <a:pt x="303" y="210"/>
                    <a:pt x="303" y="210"/>
                  </a:cubicBezTo>
                  <a:cubicBezTo>
                    <a:pt x="303" y="210"/>
                    <a:pt x="303" y="210"/>
                    <a:pt x="303" y="210"/>
                  </a:cubicBezTo>
                  <a:cubicBezTo>
                    <a:pt x="303" y="209"/>
                    <a:pt x="303" y="209"/>
                    <a:pt x="303" y="209"/>
                  </a:cubicBezTo>
                  <a:cubicBezTo>
                    <a:pt x="304" y="210"/>
                    <a:pt x="304" y="210"/>
                    <a:pt x="304" y="210"/>
                  </a:cubicBezTo>
                  <a:cubicBezTo>
                    <a:pt x="304" y="211"/>
                    <a:pt x="304" y="211"/>
                    <a:pt x="304" y="211"/>
                  </a:cubicBezTo>
                  <a:cubicBezTo>
                    <a:pt x="304" y="211"/>
                    <a:pt x="304" y="211"/>
                    <a:pt x="304" y="211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3" y="212"/>
                    <a:pt x="303" y="212"/>
                    <a:pt x="303" y="212"/>
                  </a:cubicBezTo>
                  <a:cubicBezTo>
                    <a:pt x="303" y="212"/>
                    <a:pt x="303" y="212"/>
                    <a:pt x="303" y="212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5" y="212"/>
                    <a:pt x="305" y="212"/>
                    <a:pt x="305" y="212"/>
                  </a:cubicBezTo>
                  <a:cubicBezTo>
                    <a:pt x="305" y="212"/>
                    <a:pt x="305" y="212"/>
                    <a:pt x="305" y="212"/>
                  </a:cubicBezTo>
                  <a:cubicBezTo>
                    <a:pt x="305" y="212"/>
                    <a:pt x="305" y="212"/>
                    <a:pt x="305" y="212"/>
                  </a:cubicBezTo>
                  <a:cubicBezTo>
                    <a:pt x="305" y="211"/>
                    <a:pt x="305" y="211"/>
                    <a:pt x="305" y="211"/>
                  </a:cubicBezTo>
                  <a:cubicBezTo>
                    <a:pt x="306" y="211"/>
                    <a:pt x="306" y="211"/>
                    <a:pt x="306" y="211"/>
                  </a:cubicBezTo>
                  <a:cubicBezTo>
                    <a:pt x="306" y="212"/>
                    <a:pt x="306" y="212"/>
                    <a:pt x="306" y="212"/>
                  </a:cubicBezTo>
                  <a:cubicBezTo>
                    <a:pt x="306" y="213"/>
                    <a:pt x="306" y="213"/>
                    <a:pt x="306" y="213"/>
                  </a:cubicBezTo>
                  <a:cubicBezTo>
                    <a:pt x="305" y="213"/>
                    <a:pt x="305" y="213"/>
                    <a:pt x="305" y="213"/>
                  </a:cubicBezTo>
                  <a:cubicBezTo>
                    <a:pt x="305" y="214"/>
                    <a:pt x="305" y="214"/>
                    <a:pt x="305" y="214"/>
                  </a:cubicBezTo>
                  <a:cubicBezTo>
                    <a:pt x="305" y="214"/>
                    <a:pt x="305" y="214"/>
                    <a:pt x="305" y="214"/>
                  </a:cubicBezTo>
                  <a:cubicBezTo>
                    <a:pt x="305" y="215"/>
                    <a:pt x="305" y="215"/>
                    <a:pt x="305" y="215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07" y="215"/>
                    <a:pt x="307" y="215"/>
                    <a:pt x="307" y="215"/>
                  </a:cubicBezTo>
                  <a:cubicBezTo>
                    <a:pt x="307" y="215"/>
                    <a:pt x="307" y="215"/>
                    <a:pt x="307" y="215"/>
                  </a:cubicBezTo>
                  <a:cubicBezTo>
                    <a:pt x="307" y="215"/>
                    <a:pt x="307" y="215"/>
                    <a:pt x="307" y="215"/>
                  </a:cubicBezTo>
                  <a:cubicBezTo>
                    <a:pt x="306" y="216"/>
                    <a:pt x="306" y="216"/>
                    <a:pt x="306" y="216"/>
                  </a:cubicBezTo>
                  <a:cubicBezTo>
                    <a:pt x="306" y="216"/>
                    <a:pt x="306" y="216"/>
                    <a:pt x="306" y="216"/>
                  </a:cubicBezTo>
                  <a:cubicBezTo>
                    <a:pt x="307" y="217"/>
                    <a:pt x="307" y="217"/>
                    <a:pt x="307" y="217"/>
                  </a:cubicBezTo>
                  <a:cubicBezTo>
                    <a:pt x="306" y="218"/>
                    <a:pt x="306" y="218"/>
                    <a:pt x="306" y="218"/>
                  </a:cubicBezTo>
                  <a:cubicBezTo>
                    <a:pt x="307" y="218"/>
                    <a:pt x="307" y="218"/>
                    <a:pt x="307" y="218"/>
                  </a:cubicBezTo>
                  <a:cubicBezTo>
                    <a:pt x="307" y="219"/>
                    <a:pt x="307" y="219"/>
                    <a:pt x="307" y="219"/>
                  </a:cubicBezTo>
                  <a:cubicBezTo>
                    <a:pt x="308" y="220"/>
                    <a:pt x="308" y="220"/>
                    <a:pt x="308" y="220"/>
                  </a:cubicBezTo>
                  <a:cubicBezTo>
                    <a:pt x="308" y="221"/>
                    <a:pt x="308" y="221"/>
                    <a:pt x="308" y="221"/>
                  </a:cubicBezTo>
                  <a:cubicBezTo>
                    <a:pt x="308" y="221"/>
                    <a:pt x="308" y="221"/>
                    <a:pt x="308" y="221"/>
                  </a:cubicBezTo>
                  <a:cubicBezTo>
                    <a:pt x="308" y="222"/>
                    <a:pt x="308" y="222"/>
                    <a:pt x="308" y="222"/>
                  </a:cubicBezTo>
                  <a:cubicBezTo>
                    <a:pt x="307" y="223"/>
                    <a:pt x="307" y="223"/>
                    <a:pt x="307" y="223"/>
                  </a:cubicBezTo>
                  <a:cubicBezTo>
                    <a:pt x="307" y="224"/>
                    <a:pt x="307" y="224"/>
                    <a:pt x="307" y="224"/>
                  </a:cubicBezTo>
                  <a:cubicBezTo>
                    <a:pt x="307" y="224"/>
                    <a:pt x="307" y="224"/>
                    <a:pt x="307" y="224"/>
                  </a:cubicBezTo>
                  <a:cubicBezTo>
                    <a:pt x="306" y="223"/>
                    <a:pt x="306" y="223"/>
                    <a:pt x="306" y="223"/>
                  </a:cubicBezTo>
                  <a:cubicBezTo>
                    <a:pt x="306" y="222"/>
                    <a:pt x="306" y="222"/>
                    <a:pt x="306" y="222"/>
                  </a:cubicBezTo>
                  <a:cubicBezTo>
                    <a:pt x="306" y="221"/>
                    <a:pt x="306" y="221"/>
                    <a:pt x="306" y="221"/>
                  </a:cubicBezTo>
                  <a:cubicBezTo>
                    <a:pt x="306" y="220"/>
                    <a:pt x="306" y="220"/>
                    <a:pt x="306" y="220"/>
                  </a:cubicBezTo>
                  <a:cubicBezTo>
                    <a:pt x="305" y="221"/>
                    <a:pt x="305" y="221"/>
                    <a:pt x="305" y="221"/>
                  </a:cubicBezTo>
                  <a:cubicBezTo>
                    <a:pt x="305" y="222"/>
                    <a:pt x="305" y="222"/>
                    <a:pt x="305" y="222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5" y="226"/>
                    <a:pt x="305" y="226"/>
                    <a:pt x="305" y="226"/>
                  </a:cubicBezTo>
                  <a:cubicBezTo>
                    <a:pt x="306" y="227"/>
                    <a:pt x="306" y="227"/>
                    <a:pt x="306" y="227"/>
                  </a:cubicBezTo>
                  <a:cubicBezTo>
                    <a:pt x="306" y="227"/>
                    <a:pt x="306" y="227"/>
                    <a:pt x="306" y="227"/>
                  </a:cubicBezTo>
                  <a:cubicBezTo>
                    <a:pt x="305" y="227"/>
                    <a:pt x="305" y="227"/>
                    <a:pt x="305" y="227"/>
                  </a:cubicBezTo>
                  <a:cubicBezTo>
                    <a:pt x="305" y="226"/>
                    <a:pt x="305" y="226"/>
                    <a:pt x="305" y="226"/>
                  </a:cubicBezTo>
                  <a:cubicBezTo>
                    <a:pt x="304" y="226"/>
                    <a:pt x="304" y="226"/>
                    <a:pt x="304" y="226"/>
                  </a:cubicBezTo>
                  <a:cubicBezTo>
                    <a:pt x="304" y="228"/>
                    <a:pt x="304" y="228"/>
                    <a:pt x="304" y="228"/>
                  </a:cubicBezTo>
                  <a:cubicBezTo>
                    <a:pt x="304" y="229"/>
                    <a:pt x="304" y="229"/>
                    <a:pt x="304" y="229"/>
                  </a:cubicBezTo>
                  <a:cubicBezTo>
                    <a:pt x="304" y="229"/>
                    <a:pt x="304" y="229"/>
                    <a:pt x="304" y="229"/>
                  </a:cubicBezTo>
                  <a:cubicBezTo>
                    <a:pt x="304" y="230"/>
                    <a:pt x="304" y="230"/>
                    <a:pt x="304" y="230"/>
                  </a:cubicBezTo>
                  <a:cubicBezTo>
                    <a:pt x="304" y="230"/>
                    <a:pt x="304" y="230"/>
                    <a:pt x="304" y="230"/>
                  </a:cubicBezTo>
                  <a:cubicBezTo>
                    <a:pt x="303" y="229"/>
                    <a:pt x="303" y="229"/>
                    <a:pt x="303" y="229"/>
                  </a:cubicBezTo>
                  <a:cubicBezTo>
                    <a:pt x="303" y="228"/>
                    <a:pt x="303" y="228"/>
                    <a:pt x="303" y="228"/>
                  </a:cubicBezTo>
                  <a:cubicBezTo>
                    <a:pt x="303" y="227"/>
                    <a:pt x="303" y="227"/>
                    <a:pt x="303" y="227"/>
                  </a:cubicBezTo>
                  <a:cubicBezTo>
                    <a:pt x="303" y="227"/>
                    <a:pt x="303" y="227"/>
                    <a:pt x="303" y="227"/>
                  </a:cubicBezTo>
                  <a:cubicBezTo>
                    <a:pt x="303" y="227"/>
                    <a:pt x="303" y="227"/>
                    <a:pt x="303" y="227"/>
                  </a:cubicBezTo>
                  <a:cubicBezTo>
                    <a:pt x="302" y="227"/>
                    <a:pt x="302" y="227"/>
                    <a:pt x="302" y="227"/>
                  </a:cubicBezTo>
                  <a:cubicBezTo>
                    <a:pt x="302" y="227"/>
                    <a:pt x="302" y="227"/>
                    <a:pt x="302" y="227"/>
                  </a:cubicBezTo>
                  <a:cubicBezTo>
                    <a:pt x="302" y="225"/>
                    <a:pt x="302" y="225"/>
                    <a:pt x="302" y="225"/>
                  </a:cubicBezTo>
                  <a:cubicBezTo>
                    <a:pt x="301" y="226"/>
                    <a:pt x="301" y="226"/>
                    <a:pt x="301" y="226"/>
                  </a:cubicBezTo>
                  <a:cubicBezTo>
                    <a:pt x="301" y="226"/>
                    <a:pt x="301" y="226"/>
                    <a:pt x="301" y="226"/>
                  </a:cubicBezTo>
                  <a:cubicBezTo>
                    <a:pt x="301" y="226"/>
                    <a:pt x="301" y="226"/>
                    <a:pt x="301" y="226"/>
                  </a:cubicBezTo>
                  <a:cubicBezTo>
                    <a:pt x="301" y="225"/>
                    <a:pt x="301" y="225"/>
                    <a:pt x="301" y="225"/>
                  </a:cubicBezTo>
                  <a:cubicBezTo>
                    <a:pt x="301" y="225"/>
                    <a:pt x="301" y="225"/>
                    <a:pt x="301" y="225"/>
                  </a:cubicBezTo>
                  <a:cubicBezTo>
                    <a:pt x="300" y="224"/>
                    <a:pt x="300" y="224"/>
                    <a:pt x="300" y="224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301" y="225"/>
                    <a:pt x="301" y="225"/>
                    <a:pt x="301" y="225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299" y="224"/>
                    <a:pt x="299" y="224"/>
                    <a:pt x="299" y="224"/>
                  </a:cubicBezTo>
                  <a:cubicBezTo>
                    <a:pt x="299" y="222"/>
                    <a:pt x="299" y="222"/>
                    <a:pt x="299" y="222"/>
                  </a:cubicBezTo>
                  <a:cubicBezTo>
                    <a:pt x="299" y="222"/>
                    <a:pt x="299" y="222"/>
                    <a:pt x="299" y="222"/>
                  </a:cubicBezTo>
                  <a:cubicBezTo>
                    <a:pt x="299" y="223"/>
                    <a:pt x="299" y="223"/>
                    <a:pt x="299" y="223"/>
                  </a:cubicBezTo>
                  <a:cubicBezTo>
                    <a:pt x="299" y="224"/>
                    <a:pt x="299" y="224"/>
                    <a:pt x="299" y="224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8" y="224"/>
                    <a:pt x="298" y="224"/>
                    <a:pt x="298" y="224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6" y="221"/>
                    <a:pt x="296" y="221"/>
                    <a:pt x="296" y="221"/>
                  </a:cubicBezTo>
                  <a:cubicBezTo>
                    <a:pt x="296" y="221"/>
                    <a:pt x="296" y="221"/>
                    <a:pt x="296" y="221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0"/>
                    <a:pt x="295" y="220"/>
                    <a:pt x="295" y="220"/>
                  </a:cubicBezTo>
                  <a:cubicBezTo>
                    <a:pt x="295" y="220"/>
                    <a:pt x="295" y="220"/>
                    <a:pt x="295" y="220"/>
                  </a:cubicBezTo>
                  <a:cubicBezTo>
                    <a:pt x="295" y="220"/>
                    <a:pt x="295" y="220"/>
                    <a:pt x="295" y="220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4" y="221"/>
                    <a:pt x="294" y="221"/>
                    <a:pt x="294" y="221"/>
                  </a:cubicBezTo>
                  <a:cubicBezTo>
                    <a:pt x="293" y="220"/>
                    <a:pt x="293" y="220"/>
                    <a:pt x="293" y="220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3" y="218"/>
                    <a:pt x="293" y="218"/>
                    <a:pt x="293" y="218"/>
                  </a:cubicBezTo>
                  <a:cubicBezTo>
                    <a:pt x="292" y="218"/>
                    <a:pt x="292" y="218"/>
                    <a:pt x="292" y="218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1" y="218"/>
                    <a:pt x="291" y="218"/>
                    <a:pt x="291" y="218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1" y="220"/>
                    <a:pt x="291" y="220"/>
                    <a:pt x="291" y="220"/>
                  </a:cubicBezTo>
                  <a:cubicBezTo>
                    <a:pt x="292" y="221"/>
                    <a:pt x="292" y="221"/>
                    <a:pt x="292" y="221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3" y="223"/>
                    <a:pt x="293" y="223"/>
                    <a:pt x="293" y="223"/>
                  </a:cubicBezTo>
                  <a:cubicBezTo>
                    <a:pt x="293" y="223"/>
                    <a:pt x="293" y="223"/>
                    <a:pt x="293" y="223"/>
                  </a:cubicBezTo>
                  <a:cubicBezTo>
                    <a:pt x="294" y="224"/>
                    <a:pt x="294" y="224"/>
                    <a:pt x="294" y="224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4" y="225"/>
                    <a:pt x="294" y="225"/>
                    <a:pt x="294" y="225"/>
                  </a:cubicBezTo>
                  <a:cubicBezTo>
                    <a:pt x="295" y="225"/>
                    <a:pt x="295" y="225"/>
                    <a:pt x="295" y="225"/>
                  </a:cubicBezTo>
                  <a:cubicBezTo>
                    <a:pt x="295" y="225"/>
                    <a:pt x="295" y="225"/>
                    <a:pt x="295" y="225"/>
                  </a:cubicBezTo>
                  <a:cubicBezTo>
                    <a:pt x="295" y="226"/>
                    <a:pt x="295" y="226"/>
                    <a:pt x="295" y="226"/>
                  </a:cubicBezTo>
                  <a:cubicBezTo>
                    <a:pt x="296" y="226"/>
                    <a:pt x="296" y="226"/>
                    <a:pt x="296" y="226"/>
                  </a:cubicBezTo>
                  <a:cubicBezTo>
                    <a:pt x="296" y="226"/>
                    <a:pt x="296" y="226"/>
                    <a:pt x="296" y="226"/>
                  </a:cubicBezTo>
                  <a:cubicBezTo>
                    <a:pt x="296" y="227"/>
                    <a:pt x="296" y="227"/>
                    <a:pt x="296" y="227"/>
                  </a:cubicBezTo>
                  <a:cubicBezTo>
                    <a:pt x="296" y="228"/>
                    <a:pt x="296" y="228"/>
                    <a:pt x="296" y="228"/>
                  </a:cubicBezTo>
                  <a:cubicBezTo>
                    <a:pt x="297" y="228"/>
                    <a:pt x="297" y="228"/>
                    <a:pt x="297" y="228"/>
                  </a:cubicBezTo>
                  <a:cubicBezTo>
                    <a:pt x="297" y="228"/>
                    <a:pt x="297" y="228"/>
                    <a:pt x="297" y="228"/>
                  </a:cubicBezTo>
                  <a:cubicBezTo>
                    <a:pt x="298" y="229"/>
                    <a:pt x="298" y="229"/>
                    <a:pt x="298" y="229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8" y="230"/>
                    <a:pt x="298" y="230"/>
                    <a:pt x="298" y="230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298" y="230"/>
                    <a:pt x="298" y="230"/>
                    <a:pt x="298" y="230"/>
                  </a:cubicBezTo>
                  <a:cubicBezTo>
                    <a:pt x="299" y="230"/>
                    <a:pt x="299" y="230"/>
                    <a:pt x="299" y="230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9" y="232"/>
                    <a:pt x="299" y="232"/>
                    <a:pt x="299" y="232"/>
                  </a:cubicBezTo>
                  <a:cubicBezTo>
                    <a:pt x="299" y="232"/>
                    <a:pt x="299" y="232"/>
                    <a:pt x="299" y="232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9" y="234"/>
                    <a:pt x="299" y="234"/>
                    <a:pt x="299" y="234"/>
                  </a:cubicBezTo>
                  <a:cubicBezTo>
                    <a:pt x="299" y="234"/>
                    <a:pt x="299" y="234"/>
                    <a:pt x="299" y="234"/>
                  </a:cubicBezTo>
                  <a:close/>
                  <a:moveTo>
                    <a:pt x="301" y="156"/>
                  </a:moveTo>
                  <a:cubicBezTo>
                    <a:pt x="301" y="155"/>
                    <a:pt x="301" y="155"/>
                    <a:pt x="301" y="155"/>
                  </a:cubicBezTo>
                  <a:cubicBezTo>
                    <a:pt x="300" y="154"/>
                    <a:pt x="300" y="154"/>
                    <a:pt x="300" y="154"/>
                  </a:cubicBezTo>
                  <a:cubicBezTo>
                    <a:pt x="301" y="154"/>
                    <a:pt x="301" y="154"/>
                    <a:pt x="301" y="154"/>
                  </a:cubicBezTo>
                  <a:cubicBezTo>
                    <a:pt x="302" y="153"/>
                    <a:pt x="302" y="153"/>
                    <a:pt x="302" y="153"/>
                  </a:cubicBezTo>
                  <a:cubicBezTo>
                    <a:pt x="302" y="153"/>
                    <a:pt x="302" y="153"/>
                    <a:pt x="302" y="153"/>
                  </a:cubicBezTo>
                  <a:cubicBezTo>
                    <a:pt x="302" y="154"/>
                    <a:pt x="302" y="154"/>
                    <a:pt x="302" y="154"/>
                  </a:cubicBezTo>
                  <a:cubicBezTo>
                    <a:pt x="303" y="154"/>
                    <a:pt x="303" y="154"/>
                    <a:pt x="303" y="154"/>
                  </a:cubicBezTo>
                  <a:cubicBezTo>
                    <a:pt x="303" y="154"/>
                    <a:pt x="303" y="154"/>
                    <a:pt x="303" y="154"/>
                  </a:cubicBezTo>
                  <a:cubicBezTo>
                    <a:pt x="303" y="155"/>
                    <a:pt x="303" y="155"/>
                    <a:pt x="303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1" y="155"/>
                    <a:pt x="301" y="155"/>
                    <a:pt x="301" y="155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moveTo>
                    <a:pt x="209" y="162"/>
                  </a:moveTo>
                  <a:cubicBezTo>
                    <a:pt x="209" y="161"/>
                    <a:pt x="209" y="161"/>
                    <a:pt x="209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1" y="160"/>
                    <a:pt x="211" y="160"/>
                    <a:pt x="211" y="160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7"/>
                    <a:pt x="210" y="157"/>
                    <a:pt x="210" y="157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09" y="156"/>
                    <a:pt x="209" y="156"/>
                    <a:pt x="209" y="156"/>
                  </a:cubicBezTo>
                  <a:cubicBezTo>
                    <a:pt x="209" y="153"/>
                    <a:pt x="209" y="153"/>
                    <a:pt x="209" y="153"/>
                  </a:cubicBezTo>
                  <a:cubicBezTo>
                    <a:pt x="207" y="152"/>
                    <a:pt x="207" y="152"/>
                    <a:pt x="207" y="152"/>
                  </a:cubicBezTo>
                  <a:cubicBezTo>
                    <a:pt x="207" y="151"/>
                    <a:pt x="207" y="151"/>
                    <a:pt x="207" y="151"/>
                  </a:cubicBezTo>
                  <a:cubicBezTo>
                    <a:pt x="207" y="151"/>
                    <a:pt x="207" y="151"/>
                    <a:pt x="207" y="151"/>
                  </a:cubicBezTo>
                  <a:cubicBezTo>
                    <a:pt x="206" y="152"/>
                    <a:pt x="206" y="152"/>
                    <a:pt x="206" y="152"/>
                  </a:cubicBezTo>
                  <a:cubicBezTo>
                    <a:pt x="206" y="151"/>
                    <a:pt x="206" y="151"/>
                    <a:pt x="206" y="151"/>
                  </a:cubicBezTo>
                  <a:cubicBezTo>
                    <a:pt x="207" y="150"/>
                    <a:pt x="207" y="150"/>
                    <a:pt x="207" y="150"/>
                  </a:cubicBezTo>
                  <a:cubicBezTo>
                    <a:pt x="206" y="149"/>
                    <a:pt x="206" y="149"/>
                    <a:pt x="206" y="149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5" y="148"/>
                    <a:pt x="205" y="148"/>
                    <a:pt x="205" y="148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3" y="151"/>
                    <a:pt x="203" y="151"/>
                    <a:pt x="203" y="151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203" y="152"/>
                    <a:pt x="203" y="152"/>
                    <a:pt x="203" y="152"/>
                  </a:cubicBezTo>
                  <a:cubicBezTo>
                    <a:pt x="203" y="151"/>
                    <a:pt x="203" y="151"/>
                    <a:pt x="203" y="151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02" y="152"/>
                    <a:pt x="202" y="152"/>
                    <a:pt x="202" y="152"/>
                  </a:cubicBezTo>
                  <a:cubicBezTo>
                    <a:pt x="201" y="152"/>
                    <a:pt x="201" y="152"/>
                    <a:pt x="201" y="152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0" y="154"/>
                    <a:pt x="200" y="154"/>
                    <a:pt x="200" y="154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6" y="155"/>
                    <a:pt x="196" y="155"/>
                    <a:pt x="196" y="155"/>
                  </a:cubicBezTo>
                  <a:cubicBezTo>
                    <a:pt x="196" y="156"/>
                    <a:pt x="196" y="156"/>
                    <a:pt x="196" y="156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8" y="158"/>
                    <a:pt x="198" y="158"/>
                    <a:pt x="198" y="158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3" y="162"/>
                    <a:pt x="203" y="162"/>
                    <a:pt x="203" y="162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5" y="163"/>
                    <a:pt x="205" y="163"/>
                    <a:pt x="205" y="163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8" y="161"/>
                    <a:pt x="208" y="161"/>
                    <a:pt x="208" y="161"/>
                  </a:cubicBezTo>
                  <a:lnTo>
                    <a:pt x="209" y="162"/>
                  </a:lnTo>
                  <a:close/>
                  <a:moveTo>
                    <a:pt x="209" y="154"/>
                  </a:moveTo>
                  <a:cubicBezTo>
                    <a:pt x="210" y="154"/>
                    <a:pt x="210" y="154"/>
                    <a:pt x="210" y="154"/>
                  </a:cubicBezTo>
                  <a:cubicBezTo>
                    <a:pt x="210" y="153"/>
                    <a:pt x="210" y="153"/>
                    <a:pt x="210" y="153"/>
                  </a:cubicBezTo>
                  <a:cubicBezTo>
                    <a:pt x="210" y="152"/>
                    <a:pt x="210" y="152"/>
                    <a:pt x="210" y="152"/>
                  </a:cubicBezTo>
                  <a:cubicBezTo>
                    <a:pt x="209" y="153"/>
                    <a:pt x="209" y="153"/>
                    <a:pt x="209" y="153"/>
                  </a:cubicBezTo>
                  <a:lnTo>
                    <a:pt x="209" y="154"/>
                  </a:lnTo>
                  <a:close/>
                  <a:moveTo>
                    <a:pt x="210" y="155"/>
                  </a:moveTo>
                  <a:cubicBezTo>
                    <a:pt x="211" y="154"/>
                    <a:pt x="211" y="154"/>
                    <a:pt x="211" y="154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3" y="154"/>
                    <a:pt x="213" y="154"/>
                    <a:pt x="213" y="154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11" y="156"/>
                    <a:pt x="211" y="156"/>
                    <a:pt x="211" y="156"/>
                  </a:cubicBezTo>
                  <a:cubicBezTo>
                    <a:pt x="211" y="155"/>
                    <a:pt x="211" y="155"/>
                    <a:pt x="211" y="155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1" y="155"/>
                    <a:pt x="211" y="155"/>
                    <a:pt x="211" y="155"/>
                  </a:cubicBezTo>
                  <a:cubicBezTo>
                    <a:pt x="211" y="155"/>
                    <a:pt x="211" y="155"/>
                    <a:pt x="211" y="155"/>
                  </a:cubicBezTo>
                  <a:cubicBezTo>
                    <a:pt x="211" y="155"/>
                    <a:pt x="210" y="155"/>
                    <a:pt x="210" y="155"/>
                  </a:cubicBezTo>
                  <a:moveTo>
                    <a:pt x="194" y="155"/>
                  </a:moveTo>
                  <a:cubicBezTo>
                    <a:pt x="193" y="154"/>
                    <a:pt x="193" y="154"/>
                    <a:pt x="193" y="154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95" y="153"/>
                    <a:pt x="195" y="153"/>
                    <a:pt x="195" y="153"/>
                  </a:cubicBezTo>
                  <a:cubicBezTo>
                    <a:pt x="194" y="154"/>
                    <a:pt x="194" y="154"/>
                    <a:pt x="194" y="154"/>
                  </a:cubicBezTo>
                  <a:cubicBezTo>
                    <a:pt x="194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4" y="155"/>
                  </a:cubicBezTo>
                  <a:moveTo>
                    <a:pt x="193" y="156"/>
                  </a:moveTo>
                  <a:cubicBezTo>
                    <a:pt x="192" y="157"/>
                    <a:pt x="192" y="157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1" y="157"/>
                    <a:pt x="191" y="157"/>
                    <a:pt x="191" y="157"/>
                  </a:cubicBezTo>
                  <a:cubicBezTo>
                    <a:pt x="191" y="157"/>
                    <a:pt x="191" y="157"/>
                    <a:pt x="191" y="157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91" y="154"/>
                    <a:pt x="191" y="154"/>
                    <a:pt x="191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3" y="155"/>
                    <a:pt x="193" y="155"/>
                    <a:pt x="193" y="155"/>
                  </a:cubicBezTo>
                  <a:lnTo>
                    <a:pt x="193" y="156"/>
                  </a:lnTo>
                  <a:close/>
                  <a:moveTo>
                    <a:pt x="184" y="158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4" y="157"/>
                    <a:pt x="184" y="157"/>
                    <a:pt x="184" y="157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3" y="157"/>
                    <a:pt x="183" y="157"/>
                    <a:pt x="183" y="157"/>
                  </a:cubicBezTo>
                  <a:lnTo>
                    <a:pt x="184" y="158"/>
                  </a:lnTo>
                  <a:close/>
                  <a:moveTo>
                    <a:pt x="191" y="151"/>
                  </a:moveTo>
                  <a:cubicBezTo>
                    <a:pt x="191" y="150"/>
                    <a:pt x="191" y="150"/>
                    <a:pt x="191" y="150"/>
                  </a:cubicBezTo>
                  <a:cubicBezTo>
                    <a:pt x="191" y="150"/>
                    <a:pt x="191" y="150"/>
                    <a:pt x="191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1" y="149"/>
                    <a:pt x="191" y="149"/>
                    <a:pt x="191" y="149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2" y="149"/>
                    <a:pt x="192" y="149"/>
                    <a:pt x="192" y="149"/>
                  </a:cubicBezTo>
                  <a:cubicBezTo>
                    <a:pt x="192" y="149"/>
                    <a:pt x="192" y="149"/>
                    <a:pt x="192" y="149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1" y="151"/>
                    <a:pt x="191" y="151"/>
                    <a:pt x="191" y="151"/>
                  </a:cubicBezTo>
                  <a:close/>
                  <a:moveTo>
                    <a:pt x="271" y="185"/>
                  </a:moveTo>
                  <a:cubicBezTo>
                    <a:pt x="271" y="184"/>
                    <a:pt x="271" y="184"/>
                    <a:pt x="271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1" y="183"/>
                    <a:pt x="271" y="183"/>
                    <a:pt x="271" y="183"/>
                  </a:cubicBezTo>
                  <a:cubicBezTo>
                    <a:pt x="271" y="182"/>
                    <a:pt x="271" y="182"/>
                    <a:pt x="271" y="182"/>
                  </a:cubicBezTo>
                  <a:cubicBezTo>
                    <a:pt x="272" y="181"/>
                    <a:pt x="272" y="181"/>
                    <a:pt x="272" y="181"/>
                  </a:cubicBezTo>
                  <a:cubicBezTo>
                    <a:pt x="273" y="180"/>
                    <a:pt x="273" y="180"/>
                    <a:pt x="273" y="180"/>
                  </a:cubicBezTo>
                  <a:cubicBezTo>
                    <a:pt x="273" y="179"/>
                    <a:pt x="273" y="179"/>
                    <a:pt x="273" y="179"/>
                  </a:cubicBezTo>
                  <a:cubicBezTo>
                    <a:pt x="275" y="177"/>
                    <a:pt x="275" y="177"/>
                    <a:pt x="275" y="177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76"/>
                    <a:pt x="276" y="176"/>
                    <a:pt x="276" y="176"/>
                  </a:cubicBezTo>
                  <a:cubicBezTo>
                    <a:pt x="277" y="177"/>
                    <a:pt x="277" y="177"/>
                    <a:pt x="277" y="177"/>
                  </a:cubicBezTo>
                  <a:cubicBezTo>
                    <a:pt x="278" y="176"/>
                    <a:pt x="278" y="176"/>
                    <a:pt x="278" y="176"/>
                  </a:cubicBezTo>
                  <a:cubicBezTo>
                    <a:pt x="279" y="176"/>
                    <a:pt x="279" y="176"/>
                    <a:pt x="279" y="176"/>
                  </a:cubicBezTo>
                  <a:cubicBezTo>
                    <a:pt x="279" y="177"/>
                    <a:pt x="279" y="177"/>
                    <a:pt x="279" y="177"/>
                  </a:cubicBezTo>
                  <a:cubicBezTo>
                    <a:pt x="280" y="177"/>
                    <a:pt x="280" y="177"/>
                    <a:pt x="280" y="177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79" y="181"/>
                    <a:pt x="279" y="181"/>
                    <a:pt x="279" y="181"/>
                  </a:cubicBezTo>
                  <a:cubicBezTo>
                    <a:pt x="279" y="182"/>
                    <a:pt x="279" y="182"/>
                    <a:pt x="279" y="182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4"/>
                    <a:pt x="278" y="184"/>
                    <a:pt x="278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6" y="185"/>
                    <a:pt x="276" y="185"/>
                    <a:pt x="276" y="185"/>
                  </a:cubicBezTo>
                  <a:cubicBezTo>
                    <a:pt x="276" y="185"/>
                    <a:pt x="276" y="185"/>
                    <a:pt x="276" y="185"/>
                  </a:cubicBezTo>
                  <a:cubicBezTo>
                    <a:pt x="275" y="185"/>
                    <a:pt x="275" y="185"/>
                    <a:pt x="275" y="185"/>
                  </a:cubicBezTo>
                  <a:cubicBezTo>
                    <a:pt x="274" y="186"/>
                    <a:pt x="274" y="186"/>
                    <a:pt x="274" y="186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6"/>
                    <a:pt x="272" y="186"/>
                    <a:pt x="272" y="186"/>
                  </a:cubicBezTo>
                  <a:cubicBezTo>
                    <a:pt x="271" y="185"/>
                    <a:pt x="271" y="185"/>
                    <a:pt x="271" y="185"/>
                  </a:cubicBezTo>
                  <a:cubicBezTo>
                    <a:pt x="271" y="185"/>
                    <a:pt x="271" y="185"/>
                    <a:pt x="271" y="185"/>
                  </a:cubicBezTo>
                  <a:close/>
                  <a:moveTo>
                    <a:pt x="187" y="153"/>
                  </a:moveTo>
                  <a:cubicBezTo>
                    <a:pt x="187" y="153"/>
                    <a:pt x="187" y="153"/>
                    <a:pt x="187" y="153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87" y="151"/>
                    <a:pt x="187" y="151"/>
                    <a:pt x="187" y="151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7" y="149"/>
                    <a:pt x="187" y="149"/>
                    <a:pt x="187" y="149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88" y="148"/>
                    <a:pt x="188" y="148"/>
                    <a:pt x="188" y="148"/>
                  </a:cubicBezTo>
                  <a:cubicBezTo>
                    <a:pt x="187" y="148"/>
                    <a:pt x="187" y="148"/>
                    <a:pt x="187" y="148"/>
                  </a:cubicBezTo>
                  <a:cubicBezTo>
                    <a:pt x="187" y="148"/>
                    <a:pt x="187" y="148"/>
                    <a:pt x="187" y="148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6" y="148"/>
                    <a:pt x="186" y="148"/>
                    <a:pt x="186" y="148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4" y="148"/>
                    <a:pt x="184" y="148"/>
                    <a:pt x="184" y="148"/>
                  </a:cubicBezTo>
                  <a:cubicBezTo>
                    <a:pt x="184" y="147"/>
                    <a:pt x="184" y="147"/>
                    <a:pt x="184" y="147"/>
                  </a:cubicBezTo>
                  <a:cubicBezTo>
                    <a:pt x="184" y="148"/>
                    <a:pt x="184" y="148"/>
                    <a:pt x="184" y="148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47"/>
                    <a:pt x="183" y="147"/>
                    <a:pt x="183" y="147"/>
                  </a:cubicBezTo>
                  <a:cubicBezTo>
                    <a:pt x="184" y="147"/>
                    <a:pt x="184" y="147"/>
                    <a:pt x="184" y="147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5" y="145"/>
                    <a:pt x="185" y="145"/>
                    <a:pt x="185" y="145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87" y="147"/>
                    <a:pt x="187" y="147"/>
                    <a:pt x="187" y="147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87" y="146"/>
                    <a:pt x="187" y="146"/>
                    <a:pt x="187" y="146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4"/>
                    <a:pt x="189" y="144"/>
                    <a:pt x="189" y="144"/>
                  </a:cubicBezTo>
                  <a:cubicBezTo>
                    <a:pt x="189" y="144"/>
                    <a:pt x="189" y="144"/>
                    <a:pt x="189" y="144"/>
                  </a:cubicBezTo>
                  <a:cubicBezTo>
                    <a:pt x="190" y="145"/>
                    <a:pt x="190" y="145"/>
                    <a:pt x="190" y="145"/>
                  </a:cubicBezTo>
                  <a:cubicBezTo>
                    <a:pt x="190" y="144"/>
                    <a:pt x="190" y="144"/>
                    <a:pt x="190" y="144"/>
                  </a:cubicBezTo>
                  <a:cubicBezTo>
                    <a:pt x="190" y="145"/>
                    <a:pt x="190" y="145"/>
                    <a:pt x="190" y="145"/>
                  </a:cubicBezTo>
                  <a:cubicBezTo>
                    <a:pt x="190" y="146"/>
                    <a:pt x="190" y="146"/>
                    <a:pt x="190" y="146"/>
                  </a:cubicBezTo>
                  <a:cubicBezTo>
                    <a:pt x="190" y="146"/>
                    <a:pt x="190" y="146"/>
                    <a:pt x="190" y="146"/>
                  </a:cubicBezTo>
                  <a:cubicBezTo>
                    <a:pt x="190" y="146"/>
                    <a:pt x="190" y="146"/>
                    <a:pt x="190" y="146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6"/>
                    <a:pt x="191" y="146"/>
                    <a:pt x="191" y="146"/>
                  </a:cubicBezTo>
                  <a:cubicBezTo>
                    <a:pt x="191" y="146"/>
                    <a:pt x="191" y="146"/>
                    <a:pt x="191" y="146"/>
                  </a:cubicBezTo>
                  <a:cubicBezTo>
                    <a:pt x="192" y="145"/>
                    <a:pt x="192" y="145"/>
                    <a:pt x="192" y="145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192" y="145"/>
                    <a:pt x="192" y="145"/>
                    <a:pt x="192" y="145"/>
                  </a:cubicBezTo>
                  <a:cubicBezTo>
                    <a:pt x="192" y="146"/>
                    <a:pt x="192" y="146"/>
                    <a:pt x="192" y="146"/>
                  </a:cubicBezTo>
                  <a:cubicBezTo>
                    <a:pt x="192" y="147"/>
                    <a:pt x="192" y="147"/>
                    <a:pt x="192" y="147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48"/>
                    <a:pt x="193" y="148"/>
                    <a:pt x="193" y="148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5" y="146"/>
                    <a:pt x="195" y="146"/>
                    <a:pt x="195" y="146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5" y="144"/>
                    <a:pt x="195" y="144"/>
                    <a:pt x="195" y="144"/>
                  </a:cubicBezTo>
                  <a:cubicBezTo>
                    <a:pt x="195" y="143"/>
                    <a:pt x="195" y="143"/>
                    <a:pt x="195" y="143"/>
                  </a:cubicBezTo>
                  <a:cubicBezTo>
                    <a:pt x="195" y="143"/>
                    <a:pt x="195" y="143"/>
                    <a:pt x="195" y="143"/>
                  </a:cubicBezTo>
                  <a:cubicBezTo>
                    <a:pt x="195" y="142"/>
                    <a:pt x="195" y="142"/>
                    <a:pt x="195" y="142"/>
                  </a:cubicBezTo>
                  <a:cubicBezTo>
                    <a:pt x="195" y="142"/>
                    <a:pt x="195" y="142"/>
                    <a:pt x="195" y="142"/>
                  </a:cubicBezTo>
                  <a:cubicBezTo>
                    <a:pt x="194" y="142"/>
                    <a:pt x="194" y="142"/>
                    <a:pt x="194" y="142"/>
                  </a:cubicBezTo>
                  <a:cubicBezTo>
                    <a:pt x="194" y="143"/>
                    <a:pt x="194" y="143"/>
                    <a:pt x="194" y="143"/>
                  </a:cubicBezTo>
                  <a:cubicBezTo>
                    <a:pt x="194" y="142"/>
                    <a:pt x="194" y="142"/>
                    <a:pt x="194" y="142"/>
                  </a:cubicBezTo>
                  <a:cubicBezTo>
                    <a:pt x="194" y="141"/>
                    <a:pt x="194" y="141"/>
                    <a:pt x="194" y="141"/>
                  </a:cubicBezTo>
                  <a:cubicBezTo>
                    <a:pt x="194" y="141"/>
                    <a:pt x="194" y="141"/>
                    <a:pt x="194" y="141"/>
                  </a:cubicBezTo>
                  <a:cubicBezTo>
                    <a:pt x="193" y="141"/>
                    <a:pt x="193" y="141"/>
                    <a:pt x="193" y="141"/>
                  </a:cubicBezTo>
                  <a:cubicBezTo>
                    <a:pt x="193" y="141"/>
                    <a:pt x="193" y="141"/>
                    <a:pt x="193" y="141"/>
                  </a:cubicBezTo>
                  <a:cubicBezTo>
                    <a:pt x="192" y="140"/>
                    <a:pt x="192" y="140"/>
                    <a:pt x="192" y="140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1" y="138"/>
                    <a:pt x="191" y="138"/>
                    <a:pt x="191" y="138"/>
                  </a:cubicBezTo>
                  <a:cubicBezTo>
                    <a:pt x="191" y="137"/>
                    <a:pt x="191" y="137"/>
                    <a:pt x="191" y="137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6"/>
                    <a:pt x="191" y="136"/>
                    <a:pt x="191" y="136"/>
                  </a:cubicBezTo>
                  <a:cubicBezTo>
                    <a:pt x="191" y="136"/>
                    <a:pt x="191" y="136"/>
                    <a:pt x="191" y="136"/>
                  </a:cubicBezTo>
                  <a:cubicBezTo>
                    <a:pt x="190" y="135"/>
                    <a:pt x="190" y="135"/>
                    <a:pt x="190" y="135"/>
                  </a:cubicBezTo>
                  <a:cubicBezTo>
                    <a:pt x="189" y="135"/>
                    <a:pt x="189" y="135"/>
                    <a:pt x="189" y="135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88" y="133"/>
                    <a:pt x="188" y="133"/>
                    <a:pt x="188" y="133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0"/>
                    <a:pt x="188" y="130"/>
                    <a:pt x="188" y="130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8"/>
                    <a:pt x="187" y="128"/>
                    <a:pt x="187" y="128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89" y="128"/>
                    <a:pt x="189" y="128"/>
                    <a:pt x="189" y="128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0" y="122"/>
                    <a:pt x="190" y="122"/>
                    <a:pt x="190" y="122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2" y="117"/>
                    <a:pt x="192" y="117"/>
                    <a:pt x="192" y="117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5"/>
                    <a:pt x="193" y="115"/>
                    <a:pt x="193" y="115"/>
                  </a:cubicBezTo>
                  <a:cubicBezTo>
                    <a:pt x="193" y="115"/>
                    <a:pt x="193" y="115"/>
                    <a:pt x="193" y="115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3"/>
                    <a:pt x="194" y="113"/>
                    <a:pt x="194" y="113"/>
                  </a:cubicBezTo>
                  <a:cubicBezTo>
                    <a:pt x="194" y="112"/>
                    <a:pt x="194" y="112"/>
                    <a:pt x="194" y="112"/>
                  </a:cubicBezTo>
                  <a:cubicBezTo>
                    <a:pt x="194" y="111"/>
                    <a:pt x="194" y="111"/>
                    <a:pt x="194" y="111"/>
                  </a:cubicBezTo>
                  <a:cubicBezTo>
                    <a:pt x="195" y="111"/>
                    <a:pt x="195" y="111"/>
                    <a:pt x="195" y="111"/>
                  </a:cubicBezTo>
                  <a:cubicBezTo>
                    <a:pt x="195" y="110"/>
                    <a:pt x="195" y="110"/>
                    <a:pt x="195" y="110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5" y="109"/>
                    <a:pt x="195" y="109"/>
                    <a:pt x="195" y="109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89" y="103"/>
                    <a:pt x="189" y="103"/>
                    <a:pt x="189" y="103"/>
                  </a:cubicBezTo>
                  <a:cubicBezTo>
                    <a:pt x="189" y="102"/>
                    <a:pt x="189" y="102"/>
                    <a:pt x="189" y="102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5" y="111"/>
                    <a:pt x="185" y="111"/>
                    <a:pt x="185" y="111"/>
                  </a:cubicBezTo>
                  <a:cubicBezTo>
                    <a:pt x="185" y="111"/>
                    <a:pt x="185" y="111"/>
                    <a:pt x="185" y="111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82" y="119"/>
                    <a:pt x="182" y="119"/>
                    <a:pt x="182" y="119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181" y="120"/>
                    <a:pt x="181" y="120"/>
                    <a:pt x="181" y="120"/>
                  </a:cubicBezTo>
                  <a:cubicBezTo>
                    <a:pt x="181" y="121"/>
                    <a:pt x="181" y="121"/>
                    <a:pt x="181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1" y="122"/>
                    <a:pt x="181" y="122"/>
                    <a:pt x="181" y="122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8" y="121"/>
                    <a:pt x="178" y="121"/>
                    <a:pt x="178" y="121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9" y="118"/>
                    <a:pt x="179" y="118"/>
                    <a:pt x="179" y="118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80" y="113"/>
                    <a:pt x="180" y="113"/>
                    <a:pt x="180" y="113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1" y="109"/>
                    <a:pt x="181" y="109"/>
                    <a:pt x="181" y="109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6"/>
                    <a:pt x="181" y="106"/>
                    <a:pt x="181" y="106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8" y="105"/>
                    <a:pt x="178" y="105"/>
                    <a:pt x="178" y="105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6" y="110"/>
                    <a:pt x="176" y="110"/>
                    <a:pt x="176" y="110"/>
                  </a:cubicBezTo>
                  <a:cubicBezTo>
                    <a:pt x="176" y="110"/>
                    <a:pt x="176" y="110"/>
                    <a:pt x="176" y="110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10"/>
                    <a:pt x="175" y="110"/>
                    <a:pt x="175" y="110"/>
                  </a:cubicBezTo>
                  <a:cubicBezTo>
                    <a:pt x="175" y="110"/>
                    <a:pt x="175" y="110"/>
                    <a:pt x="175" y="110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74" y="110"/>
                    <a:pt x="174" y="110"/>
                    <a:pt x="174" y="110"/>
                  </a:cubicBezTo>
                  <a:cubicBezTo>
                    <a:pt x="173" y="111"/>
                    <a:pt x="173" y="111"/>
                    <a:pt x="173" y="111"/>
                  </a:cubicBezTo>
                  <a:cubicBezTo>
                    <a:pt x="172" y="110"/>
                    <a:pt x="172" y="110"/>
                    <a:pt x="172" y="110"/>
                  </a:cubicBezTo>
                  <a:cubicBezTo>
                    <a:pt x="172" y="110"/>
                    <a:pt x="172" y="110"/>
                    <a:pt x="172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2" y="109"/>
                    <a:pt x="172" y="109"/>
                    <a:pt x="172" y="109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4" y="108"/>
                    <a:pt x="174" y="108"/>
                    <a:pt x="174" y="108"/>
                  </a:cubicBezTo>
                  <a:cubicBezTo>
                    <a:pt x="174" y="107"/>
                    <a:pt x="174" y="107"/>
                    <a:pt x="174" y="107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3" y="104"/>
                    <a:pt x="173" y="104"/>
                    <a:pt x="173" y="104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2" y="103"/>
                    <a:pt x="172" y="103"/>
                    <a:pt x="172" y="103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8" y="102"/>
                    <a:pt x="168" y="102"/>
                    <a:pt x="168" y="102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4" y="103"/>
                    <a:pt x="164" y="103"/>
                    <a:pt x="164" y="103"/>
                  </a:cubicBezTo>
                  <a:cubicBezTo>
                    <a:pt x="165" y="103"/>
                    <a:pt x="165" y="103"/>
                    <a:pt x="165" y="103"/>
                  </a:cubicBezTo>
                  <a:cubicBezTo>
                    <a:pt x="165" y="103"/>
                    <a:pt x="165" y="103"/>
                    <a:pt x="165" y="103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7" y="101"/>
                    <a:pt x="167" y="101"/>
                    <a:pt x="167" y="101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8" y="97"/>
                    <a:pt x="168" y="97"/>
                    <a:pt x="168" y="97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9"/>
                    <a:pt x="141" y="109"/>
                    <a:pt x="141" y="109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112"/>
                    <a:pt x="142" y="112"/>
                    <a:pt x="142" y="112"/>
                  </a:cubicBezTo>
                  <a:cubicBezTo>
                    <a:pt x="142" y="112"/>
                    <a:pt x="142" y="112"/>
                    <a:pt x="142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1" y="116"/>
                    <a:pt x="151" y="116"/>
                    <a:pt x="151" y="116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3"/>
                    <a:pt x="139" y="123"/>
                    <a:pt x="139" y="123"/>
                  </a:cubicBezTo>
                  <a:cubicBezTo>
                    <a:pt x="139" y="123"/>
                    <a:pt x="139" y="123"/>
                    <a:pt x="139" y="123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3" y="126"/>
                    <a:pt x="153" y="126"/>
                    <a:pt x="153" y="126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4" y="127"/>
                    <a:pt x="154" y="127"/>
                    <a:pt x="154" y="127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158" y="130"/>
                    <a:pt x="158" y="130"/>
                    <a:pt x="158" y="130"/>
                  </a:cubicBezTo>
                  <a:cubicBezTo>
                    <a:pt x="158" y="130"/>
                    <a:pt x="158" y="130"/>
                    <a:pt x="158" y="130"/>
                  </a:cubicBezTo>
                  <a:cubicBezTo>
                    <a:pt x="158" y="130"/>
                    <a:pt x="158" y="130"/>
                    <a:pt x="158" y="130"/>
                  </a:cubicBezTo>
                  <a:cubicBezTo>
                    <a:pt x="158" y="131"/>
                    <a:pt x="158" y="131"/>
                    <a:pt x="158" y="131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4" y="132"/>
                    <a:pt x="154" y="132"/>
                    <a:pt x="154" y="132"/>
                  </a:cubicBezTo>
                  <a:cubicBezTo>
                    <a:pt x="153" y="132"/>
                    <a:pt x="153" y="132"/>
                    <a:pt x="153" y="132"/>
                  </a:cubicBezTo>
                  <a:cubicBezTo>
                    <a:pt x="153" y="132"/>
                    <a:pt x="153" y="132"/>
                    <a:pt x="153" y="132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49" y="130"/>
                    <a:pt x="149" y="130"/>
                    <a:pt x="149" y="130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7" y="138"/>
                    <a:pt x="137" y="138"/>
                    <a:pt x="137" y="138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5" y="143"/>
                    <a:pt x="145" y="143"/>
                    <a:pt x="145" y="143"/>
                  </a:cubicBezTo>
                  <a:cubicBezTo>
                    <a:pt x="145" y="143"/>
                    <a:pt x="145" y="143"/>
                    <a:pt x="145" y="143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4" y="148"/>
                    <a:pt x="144" y="148"/>
                    <a:pt x="144" y="148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3" y="149"/>
                    <a:pt x="143" y="149"/>
                    <a:pt x="143" y="149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7" y="150"/>
                    <a:pt x="147" y="150"/>
                    <a:pt x="147" y="150"/>
                  </a:cubicBezTo>
                  <a:cubicBezTo>
                    <a:pt x="147" y="150"/>
                    <a:pt x="147" y="150"/>
                    <a:pt x="147" y="150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8" y="150"/>
                    <a:pt x="158" y="150"/>
                    <a:pt x="158" y="150"/>
                  </a:cubicBezTo>
                  <a:cubicBezTo>
                    <a:pt x="159" y="150"/>
                    <a:pt x="159" y="150"/>
                    <a:pt x="159" y="150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61" y="149"/>
                    <a:pt x="161" y="149"/>
                    <a:pt x="161" y="149"/>
                  </a:cubicBezTo>
                  <a:cubicBezTo>
                    <a:pt x="161" y="149"/>
                    <a:pt x="161" y="149"/>
                    <a:pt x="161" y="149"/>
                  </a:cubicBezTo>
                  <a:cubicBezTo>
                    <a:pt x="162" y="148"/>
                    <a:pt x="162" y="148"/>
                    <a:pt x="162" y="148"/>
                  </a:cubicBezTo>
                  <a:cubicBezTo>
                    <a:pt x="162" y="148"/>
                    <a:pt x="162" y="148"/>
                    <a:pt x="162" y="148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4" y="148"/>
                    <a:pt x="164" y="148"/>
                    <a:pt x="164" y="148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8" y="147"/>
                    <a:pt x="168" y="147"/>
                    <a:pt x="168" y="147"/>
                  </a:cubicBezTo>
                  <a:cubicBezTo>
                    <a:pt x="168" y="147"/>
                    <a:pt x="168" y="147"/>
                    <a:pt x="168" y="147"/>
                  </a:cubicBezTo>
                  <a:cubicBezTo>
                    <a:pt x="168" y="147"/>
                    <a:pt x="168" y="147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0" y="145"/>
                    <a:pt x="170" y="145"/>
                    <a:pt x="170" y="145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7"/>
                    <a:pt x="172" y="147"/>
                    <a:pt x="172" y="147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3" y="149"/>
                    <a:pt x="173" y="149"/>
                    <a:pt x="173" y="149"/>
                  </a:cubicBezTo>
                  <a:cubicBezTo>
                    <a:pt x="173" y="149"/>
                    <a:pt x="173" y="149"/>
                    <a:pt x="173" y="149"/>
                  </a:cubicBezTo>
                  <a:cubicBezTo>
                    <a:pt x="174" y="149"/>
                    <a:pt x="174" y="149"/>
                    <a:pt x="174" y="149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74" y="151"/>
                    <a:pt x="174" y="151"/>
                    <a:pt x="174" y="151"/>
                  </a:cubicBezTo>
                  <a:cubicBezTo>
                    <a:pt x="174" y="151"/>
                    <a:pt x="174" y="151"/>
                    <a:pt x="174" y="151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7" y="151"/>
                    <a:pt x="177" y="151"/>
                    <a:pt x="177" y="151"/>
                  </a:cubicBezTo>
                  <a:cubicBezTo>
                    <a:pt x="177" y="151"/>
                    <a:pt x="177" y="151"/>
                    <a:pt x="177" y="151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8" y="153"/>
                    <a:pt x="178" y="153"/>
                    <a:pt x="178" y="153"/>
                  </a:cubicBezTo>
                  <a:cubicBezTo>
                    <a:pt x="178" y="153"/>
                    <a:pt x="178" y="153"/>
                    <a:pt x="178" y="153"/>
                  </a:cubicBezTo>
                  <a:cubicBezTo>
                    <a:pt x="179" y="153"/>
                    <a:pt x="179" y="153"/>
                    <a:pt x="179" y="153"/>
                  </a:cubicBezTo>
                  <a:cubicBezTo>
                    <a:pt x="179" y="154"/>
                    <a:pt x="179" y="154"/>
                    <a:pt x="179" y="154"/>
                  </a:cubicBezTo>
                  <a:cubicBezTo>
                    <a:pt x="180" y="154"/>
                    <a:pt x="180" y="154"/>
                    <a:pt x="180" y="154"/>
                  </a:cubicBezTo>
                  <a:cubicBezTo>
                    <a:pt x="181" y="154"/>
                    <a:pt x="181" y="154"/>
                    <a:pt x="181" y="154"/>
                  </a:cubicBezTo>
                  <a:cubicBezTo>
                    <a:pt x="181" y="154"/>
                    <a:pt x="181" y="154"/>
                    <a:pt x="181" y="154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4" y="153"/>
                    <a:pt x="184" y="153"/>
                    <a:pt x="184" y="153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187" y="154"/>
                    <a:pt x="187" y="154"/>
                    <a:pt x="187" y="154"/>
                  </a:cubicBezTo>
                  <a:lnTo>
                    <a:pt x="187" y="153"/>
                  </a:lnTo>
                  <a:close/>
                  <a:moveTo>
                    <a:pt x="199" y="140"/>
                  </a:moveTo>
                  <a:cubicBezTo>
                    <a:pt x="199" y="139"/>
                    <a:pt x="199" y="139"/>
                    <a:pt x="199" y="139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200" y="137"/>
                    <a:pt x="200" y="137"/>
                    <a:pt x="200" y="137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0" y="140"/>
                    <a:pt x="200" y="140"/>
                    <a:pt x="200" y="140"/>
                  </a:cubicBezTo>
                  <a:lnTo>
                    <a:pt x="199" y="140"/>
                  </a:lnTo>
                  <a:close/>
                  <a:moveTo>
                    <a:pt x="188" y="147"/>
                  </a:moveTo>
                  <a:cubicBezTo>
                    <a:pt x="188" y="146"/>
                    <a:pt x="188" y="146"/>
                    <a:pt x="188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9" y="147"/>
                    <a:pt x="189" y="147"/>
                    <a:pt x="189" y="147"/>
                  </a:cubicBezTo>
                  <a:lnTo>
                    <a:pt x="188" y="147"/>
                  </a:lnTo>
                  <a:close/>
                  <a:moveTo>
                    <a:pt x="155" y="167"/>
                  </a:moveTo>
                  <a:cubicBezTo>
                    <a:pt x="155" y="166"/>
                    <a:pt x="155" y="166"/>
                    <a:pt x="155" y="166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56" y="166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6"/>
                  </a:cubicBezTo>
                  <a:cubicBezTo>
                    <a:pt x="155" y="167"/>
                    <a:pt x="155" y="167"/>
                    <a:pt x="155" y="167"/>
                  </a:cubicBezTo>
                  <a:close/>
                  <a:moveTo>
                    <a:pt x="156" y="162"/>
                  </a:moveTo>
                  <a:cubicBezTo>
                    <a:pt x="157" y="163"/>
                    <a:pt x="157" y="163"/>
                    <a:pt x="157" y="163"/>
                  </a:cubicBezTo>
                  <a:cubicBezTo>
                    <a:pt x="157" y="163"/>
                    <a:pt x="157" y="163"/>
                    <a:pt x="157" y="163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57" y="161"/>
                    <a:pt x="157" y="161"/>
                    <a:pt x="157" y="161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2"/>
                    <a:pt x="157" y="162"/>
                    <a:pt x="157" y="162"/>
                  </a:cubicBezTo>
                  <a:lnTo>
                    <a:pt x="156" y="162"/>
                  </a:lnTo>
                  <a:close/>
                  <a:moveTo>
                    <a:pt x="155" y="160"/>
                  </a:move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lnTo>
                    <a:pt x="155" y="160"/>
                  </a:lnTo>
                  <a:close/>
                  <a:moveTo>
                    <a:pt x="155" y="159"/>
                  </a:moveTo>
                  <a:cubicBezTo>
                    <a:pt x="155" y="159"/>
                    <a:pt x="155" y="159"/>
                    <a:pt x="155" y="159"/>
                  </a:cubicBezTo>
                  <a:cubicBezTo>
                    <a:pt x="155" y="159"/>
                    <a:pt x="155" y="159"/>
                    <a:pt x="155" y="159"/>
                  </a:cubicBezTo>
                  <a:cubicBezTo>
                    <a:pt x="155" y="159"/>
                    <a:pt x="155" y="159"/>
                    <a:pt x="155" y="159"/>
                  </a:cubicBezTo>
                  <a:close/>
                  <a:moveTo>
                    <a:pt x="153" y="156"/>
                  </a:moveTo>
                  <a:cubicBezTo>
                    <a:pt x="154" y="156"/>
                    <a:pt x="154" y="156"/>
                    <a:pt x="154" y="156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6"/>
                    <a:pt x="154" y="156"/>
                    <a:pt x="154" y="156"/>
                  </a:cubicBezTo>
                  <a:lnTo>
                    <a:pt x="153" y="156"/>
                  </a:lnTo>
                  <a:close/>
                  <a:moveTo>
                    <a:pt x="156" y="155"/>
                  </a:move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55"/>
                    <a:pt x="156" y="155"/>
                    <a:pt x="156" y="155"/>
                  </a:cubicBezTo>
                  <a:moveTo>
                    <a:pt x="193" y="165"/>
                  </a:moveTo>
                  <a:cubicBezTo>
                    <a:pt x="194" y="165"/>
                    <a:pt x="194" y="165"/>
                    <a:pt x="194" y="165"/>
                  </a:cubicBezTo>
                  <a:cubicBezTo>
                    <a:pt x="194" y="164"/>
                    <a:pt x="194" y="164"/>
                    <a:pt x="194" y="164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93" y="165"/>
                    <a:pt x="193" y="165"/>
                    <a:pt x="193" y="165"/>
                  </a:cubicBezTo>
                  <a:close/>
                  <a:moveTo>
                    <a:pt x="236" y="174"/>
                  </a:moveTo>
                  <a:cubicBezTo>
                    <a:pt x="237" y="173"/>
                    <a:pt x="237" y="173"/>
                    <a:pt x="237" y="173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8" y="173"/>
                    <a:pt x="238" y="173"/>
                    <a:pt x="238" y="173"/>
                  </a:cubicBezTo>
                  <a:cubicBezTo>
                    <a:pt x="238" y="174"/>
                    <a:pt x="238" y="174"/>
                    <a:pt x="238" y="174"/>
                  </a:cubicBezTo>
                  <a:cubicBezTo>
                    <a:pt x="237" y="174"/>
                    <a:pt x="237" y="174"/>
                    <a:pt x="237" y="174"/>
                  </a:cubicBezTo>
                  <a:lnTo>
                    <a:pt x="236" y="174"/>
                  </a:lnTo>
                  <a:close/>
                  <a:moveTo>
                    <a:pt x="236" y="174"/>
                  </a:moveTo>
                  <a:cubicBezTo>
                    <a:pt x="236" y="175"/>
                    <a:pt x="236" y="175"/>
                    <a:pt x="236" y="175"/>
                  </a:cubicBezTo>
                  <a:cubicBezTo>
                    <a:pt x="236" y="175"/>
                    <a:pt x="236" y="175"/>
                    <a:pt x="236" y="175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8" y="175"/>
                    <a:pt x="238" y="175"/>
                    <a:pt x="238" y="175"/>
                  </a:cubicBezTo>
                  <a:cubicBezTo>
                    <a:pt x="238" y="174"/>
                    <a:pt x="238" y="174"/>
                    <a:pt x="238" y="174"/>
                  </a:cubicBezTo>
                  <a:cubicBezTo>
                    <a:pt x="237" y="174"/>
                    <a:pt x="237" y="174"/>
                    <a:pt x="237" y="174"/>
                  </a:cubicBezTo>
                  <a:lnTo>
                    <a:pt x="236" y="174"/>
                  </a:lnTo>
                  <a:close/>
                  <a:moveTo>
                    <a:pt x="236" y="196"/>
                  </a:moveTo>
                  <a:cubicBezTo>
                    <a:pt x="237" y="195"/>
                    <a:pt x="237" y="195"/>
                    <a:pt x="237" y="195"/>
                  </a:cubicBezTo>
                  <a:cubicBezTo>
                    <a:pt x="236" y="194"/>
                    <a:pt x="236" y="194"/>
                    <a:pt x="236" y="194"/>
                  </a:cubicBezTo>
                  <a:cubicBezTo>
                    <a:pt x="237" y="194"/>
                    <a:pt x="237" y="194"/>
                    <a:pt x="237" y="194"/>
                  </a:cubicBezTo>
                  <a:cubicBezTo>
                    <a:pt x="237" y="193"/>
                    <a:pt x="237" y="193"/>
                    <a:pt x="237" y="193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7" y="193"/>
                    <a:pt x="237" y="193"/>
                    <a:pt x="237" y="193"/>
                  </a:cubicBezTo>
                  <a:cubicBezTo>
                    <a:pt x="237" y="193"/>
                    <a:pt x="237" y="193"/>
                    <a:pt x="237" y="193"/>
                  </a:cubicBezTo>
                  <a:cubicBezTo>
                    <a:pt x="238" y="194"/>
                    <a:pt x="238" y="194"/>
                    <a:pt x="238" y="194"/>
                  </a:cubicBezTo>
                  <a:cubicBezTo>
                    <a:pt x="237" y="195"/>
                    <a:pt x="237" y="195"/>
                    <a:pt x="237" y="195"/>
                  </a:cubicBezTo>
                  <a:lnTo>
                    <a:pt x="236" y="196"/>
                  </a:lnTo>
                  <a:close/>
                  <a:moveTo>
                    <a:pt x="242" y="196"/>
                  </a:moveTo>
                  <a:cubicBezTo>
                    <a:pt x="242" y="195"/>
                    <a:pt x="242" y="195"/>
                    <a:pt x="242" y="195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40" y="192"/>
                    <a:pt x="240" y="192"/>
                    <a:pt x="240" y="192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1" y="193"/>
                    <a:pt x="241" y="193"/>
                    <a:pt x="241" y="193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42" y="195"/>
                    <a:pt x="242" y="195"/>
                    <a:pt x="242" y="195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3" y="196"/>
                    <a:pt x="243" y="196"/>
                    <a:pt x="243" y="196"/>
                  </a:cubicBezTo>
                  <a:cubicBezTo>
                    <a:pt x="242" y="196"/>
                    <a:pt x="242" y="196"/>
                    <a:pt x="242" y="196"/>
                  </a:cubicBezTo>
                  <a:close/>
                  <a:moveTo>
                    <a:pt x="245" y="191"/>
                  </a:moveTo>
                  <a:cubicBezTo>
                    <a:pt x="245" y="191"/>
                    <a:pt x="245" y="191"/>
                    <a:pt x="245" y="191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6" y="191"/>
                    <a:pt x="246" y="191"/>
                    <a:pt x="246" y="191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45" y="191"/>
                    <a:pt x="245" y="191"/>
                    <a:pt x="245" y="191"/>
                  </a:cubicBezTo>
                  <a:close/>
                  <a:moveTo>
                    <a:pt x="258" y="213"/>
                  </a:moveTo>
                  <a:cubicBezTo>
                    <a:pt x="259" y="213"/>
                    <a:pt x="259" y="213"/>
                    <a:pt x="259" y="213"/>
                  </a:cubicBezTo>
                  <a:cubicBezTo>
                    <a:pt x="259" y="213"/>
                    <a:pt x="259" y="213"/>
                    <a:pt x="259" y="213"/>
                  </a:cubicBezTo>
                  <a:cubicBezTo>
                    <a:pt x="259" y="212"/>
                    <a:pt x="259" y="212"/>
                    <a:pt x="259" y="212"/>
                  </a:cubicBezTo>
                  <a:cubicBezTo>
                    <a:pt x="258" y="212"/>
                    <a:pt x="258" y="212"/>
                    <a:pt x="258" y="212"/>
                  </a:cubicBezTo>
                  <a:lnTo>
                    <a:pt x="258" y="213"/>
                  </a:lnTo>
                  <a:close/>
                  <a:moveTo>
                    <a:pt x="281" y="180"/>
                  </a:moveTo>
                  <a:cubicBezTo>
                    <a:pt x="281" y="180"/>
                    <a:pt x="281" y="180"/>
                    <a:pt x="281" y="180"/>
                  </a:cubicBezTo>
                  <a:cubicBezTo>
                    <a:pt x="281" y="181"/>
                    <a:pt x="281" y="181"/>
                    <a:pt x="281" y="181"/>
                  </a:cubicBezTo>
                  <a:cubicBezTo>
                    <a:pt x="282" y="182"/>
                    <a:pt x="282" y="182"/>
                    <a:pt x="282" y="182"/>
                  </a:cubicBezTo>
                  <a:cubicBezTo>
                    <a:pt x="282" y="182"/>
                    <a:pt x="282" y="182"/>
                    <a:pt x="282" y="182"/>
                  </a:cubicBezTo>
                  <a:cubicBezTo>
                    <a:pt x="282" y="182"/>
                    <a:pt x="282" y="182"/>
                    <a:pt x="282" y="182"/>
                  </a:cubicBezTo>
                  <a:cubicBezTo>
                    <a:pt x="283" y="182"/>
                    <a:pt x="283" y="182"/>
                    <a:pt x="283" y="182"/>
                  </a:cubicBezTo>
                  <a:cubicBezTo>
                    <a:pt x="284" y="183"/>
                    <a:pt x="284" y="183"/>
                    <a:pt x="284" y="183"/>
                  </a:cubicBezTo>
                  <a:cubicBezTo>
                    <a:pt x="284" y="182"/>
                    <a:pt x="284" y="182"/>
                    <a:pt x="284" y="182"/>
                  </a:cubicBezTo>
                  <a:cubicBezTo>
                    <a:pt x="285" y="183"/>
                    <a:pt x="285" y="183"/>
                    <a:pt x="285" y="183"/>
                  </a:cubicBezTo>
                  <a:cubicBezTo>
                    <a:pt x="286" y="182"/>
                    <a:pt x="286" y="182"/>
                    <a:pt x="286" y="182"/>
                  </a:cubicBezTo>
                  <a:cubicBezTo>
                    <a:pt x="285" y="182"/>
                    <a:pt x="285" y="182"/>
                    <a:pt x="285" y="182"/>
                  </a:cubicBezTo>
                  <a:cubicBezTo>
                    <a:pt x="285" y="181"/>
                    <a:pt x="285" y="181"/>
                    <a:pt x="285" y="181"/>
                  </a:cubicBezTo>
                  <a:cubicBezTo>
                    <a:pt x="284" y="181"/>
                    <a:pt x="284" y="181"/>
                    <a:pt x="284" y="181"/>
                  </a:cubicBezTo>
                  <a:cubicBezTo>
                    <a:pt x="284" y="180"/>
                    <a:pt x="284" y="180"/>
                    <a:pt x="284" y="180"/>
                  </a:cubicBezTo>
                  <a:cubicBezTo>
                    <a:pt x="283" y="180"/>
                    <a:pt x="283" y="180"/>
                    <a:pt x="283" y="180"/>
                  </a:cubicBezTo>
                  <a:cubicBezTo>
                    <a:pt x="283" y="180"/>
                    <a:pt x="283" y="180"/>
                    <a:pt x="283" y="180"/>
                  </a:cubicBezTo>
                  <a:cubicBezTo>
                    <a:pt x="283" y="180"/>
                    <a:pt x="283" y="180"/>
                    <a:pt x="283" y="180"/>
                  </a:cubicBezTo>
                  <a:cubicBezTo>
                    <a:pt x="283" y="179"/>
                    <a:pt x="283" y="179"/>
                    <a:pt x="283" y="179"/>
                  </a:cubicBezTo>
                  <a:cubicBezTo>
                    <a:pt x="283" y="179"/>
                    <a:pt x="283" y="179"/>
                    <a:pt x="283" y="179"/>
                  </a:cubicBezTo>
                  <a:cubicBezTo>
                    <a:pt x="282" y="180"/>
                    <a:pt x="282" y="180"/>
                    <a:pt x="282" y="180"/>
                  </a:cubicBezTo>
                  <a:cubicBezTo>
                    <a:pt x="282" y="180"/>
                    <a:pt x="282" y="180"/>
                    <a:pt x="282" y="180"/>
                  </a:cubicBezTo>
                  <a:lnTo>
                    <a:pt x="281" y="180"/>
                  </a:lnTo>
                  <a:close/>
                  <a:moveTo>
                    <a:pt x="284" y="178"/>
                  </a:moveTo>
                  <a:cubicBezTo>
                    <a:pt x="284" y="178"/>
                    <a:pt x="284" y="178"/>
                    <a:pt x="284" y="178"/>
                  </a:cubicBezTo>
                  <a:cubicBezTo>
                    <a:pt x="284" y="177"/>
                    <a:pt x="284" y="177"/>
                    <a:pt x="284" y="177"/>
                  </a:cubicBezTo>
                  <a:cubicBezTo>
                    <a:pt x="284" y="177"/>
                    <a:pt x="284" y="177"/>
                    <a:pt x="284" y="177"/>
                  </a:cubicBezTo>
                  <a:cubicBezTo>
                    <a:pt x="285" y="178"/>
                    <a:pt x="285" y="178"/>
                    <a:pt x="285" y="178"/>
                  </a:cubicBezTo>
                  <a:lnTo>
                    <a:pt x="284" y="178"/>
                  </a:lnTo>
                  <a:close/>
                  <a:moveTo>
                    <a:pt x="283" y="176"/>
                  </a:moveTo>
                  <a:cubicBezTo>
                    <a:pt x="283" y="175"/>
                    <a:pt x="283" y="175"/>
                    <a:pt x="283" y="175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3" y="175"/>
                    <a:pt x="283" y="175"/>
                    <a:pt x="283" y="175"/>
                  </a:cubicBezTo>
                  <a:cubicBezTo>
                    <a:pt x="284" y="176"/>
                    <a:pt x="284" y="176"/>
                    <a:pt x="284" y="176"/>
                  </a:cubicBezTo>
                  <a:cubicBezTo>
                    <a:pt x="283" y="176"/>
                    <a:pt x="283" y="176"/>
                    <a:pt x="283" y="176"/>
                  </a:cubicBezTo>
                  <a:close/>
                  <a:moveTo>
                    <a:pt x="282" y="177"/>
                  </a:moveTo>
                  <a:cubicBezTo>
                    <a:pt x="282" y="176"/>
                    <a:pt x="282" y="176"/>
                    <a:pt x="282" y="176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81" y="175"/>
                    <a:pt x="281" y="175"/>
                    <a:pt x="281" y="175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2" y="177"/>
                    <a:pt x="282" y="177"/>
                    <a:pt x="282" y="177"/>
                  </a:cubicBezTo>
                  <a:cubicBezTo>
                    <a:pt x="282" y="177"/>
                    <a:pt x="282" y="177"/>
                    <a:pt x="282" y="177"/>
                  </a:cubicBezTo>
                  <a:close/>
                  <a:moveTo>
                    <a:pt x="276" y="169"/>
                  </a:moveTo>
                  <a:cubicBezTo>
                    <a:pt x="276" y="168"/>
                    <a:pt x="276" y="168"/>
                    <a:pt x="276" y="168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7" y="167"/>
                    <a:pt x="277" y="167"/>
                    <a:pt x="277" y="167"/>
                  </a:cubicBezTo>
                  <a:cubicBezTo>
                    <a:pt x="278" y="167"/>
                    <a:pt x="278" y="167"/>
                    <a:pt x="278" y="167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8"/>
                    <a:pt x="279" y="168"/>
                    <a:pt x="279" y="168"/>
                  </a:cubicBezTo>
                  <a:cubicBezTo>
                    <a:pt x="278" y="169"/>
                    <a:pt x="278" y="169"/>
                    <a:pt x="278" y="169"/>
                  </a:cubicBezTo>
                  <a:cubicBezTo>
                    <a:pt x="278" y="169"/>
                    <a:pt x="278" y="169"/>
                    <a:pt x="278" y="169"/>
                  </a:cubicBezTo>
                  <a:cubicBezTo>
                    <a:pt x="277" y="170"/>
                    <a:pt x="277" y="170"/>
                    <a:pt x="277" y="170"/>
                  </a:cubicBezTo>
                  <a:lnTo>
                    <a:pt x="276" y="169"/>
                  </a:lnTo>
                  <a:close/>
                  <a:moveTo>
                    <a:pt x="269" y="170"/>
                  </a:moveTo>
                  <a:cubicBezTo>
                    <a:pt x="271" y="169"/>
                    <a:pt x="271" y="169"/>
                    <a:pt x="271" y="169"/>
                  </a:cubicBezTo>
                  <a:cubicBezTo>
                    <a:pt x="271" y="168"/>
                    <a:pt x="271" y="168"/>
                    <a:pt x="271" y="168"/>
                  </a:cubicBezTo>
                  <a:cubicBezTo>
                    <a:pt x="272" y="168"/>
                    <a:pt x="272" y="168"/>
                    <a:pt x="272" y="168"/>
                  </a:cubicBezTo>
                  <a:cubicBezTo>
                    <a:pt x="273" y="168"/>
                    <a:pt x="273" y="168"/>
                    <a:pt x="273" y="168"/>
                  </a:cubicBezTo>
                  <a:cubicBezTo>
                    <a:pt x="273" y="167"/>
                    <a:pt x="273" y="167"/>
                    <a:pt x="273" y="167"/>
                  </a:cubicBezTo>
                  <a:cubicBezTo>
                    <a:pt x="273" y="166"/>
                    <a:pt x="273" y="166"/>
                    <a:pt x="273" y="166"/>
                  </a:cubicBezTo>
                  <a:cubicBezTo>
                    <a:pt x="273" y="166"/>
                    <a:pt x="273" y="166"/>
                    <a:pt x="273" y="166"/>
                  </a:cubicBezTo>
                  <a:cubicBezTo>
                    <a:pt x="272" y="166"/>
                    <a:pt x="272" y="166"/>
                    <a:pt x="272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1" y="167"/>
                    <a:pt x="271" y="167"/>
                    <a:pt x="271" y="167"/>
                  </a:cubicBezTo>
                  <a:cubicBezTo>
                    <a:pt x="271" y="168"/>
                    <a:pt x="271" y="168"/>
                    <a:pt x="271" y="168"/>
                  </a:cubicBezTo>
                  <a:cubicBezTo>
                    <a:pt x="270" y="168"/>
                    <a:pt x="270" y="168"/>
                    <a:pt x="270" y="168"/>
                  </a:cubicBezTo>
                  <a:cubicBezTo>
                    <a:pt x="269" y="168"/>
                    <a:pt x="269" y="168"/>
                    <a:pt x="269" y="168"/>
                  </a:cubicBezTo>
                  <a:cubicBezTo>
                    <a:pt x="268" y="168"/>
                    <a:pt x="268" y="168"/>
                    <a:pt x="268" y="168"/>
                  </a:cubicBezTo>
                  <a:cubicBezTo>
                    <a:pt x="268" y="169"/>
                    <a:pt x="268" y="169"/>
                    <a:pt x="268" y="169"/>
                  </a:cubicBezTo>
                  <a:cubicBezTo>
                    <a:pt x="267" y="169"/>
                    <a:pt x="267" y="169"/>
                    <a:pt x="267" y="169"/>
                  </a:cubicBezTo>
                  <a:cubicBezTo>
                    <a:pt x="268" y="170"/>
                    <a:pt x="268" y="170"/>
                    <a:pt x="268" y="170"/>
                  </a:cubicBezTo>
                  <a:cubicBezTo>
                    <a:pt x="268" y="170"/>
                    <a:pt x="268" y="170"/>
                    <a:pt x="268" y="170"/>
                  </a:cubicBezTo>
                  <a:cubicBezTo>
                    <a:pt x="269" y="170"/>
                    <a:pt x="269" y="170"/>
                    <a:pt x="269" y="170"/>
                  </a:cubicBezTo>
                  <a:close/>
                  <a:moveTo>
                    <a:pt x="273" y="165"/>
                  </a:moveTo>
                  <a:cubicBezTo>
                    <a:pt x="273" y="164"/>
                    <a:pt x="273" y="164"/>
                    <a:pt x="273" y="164"/>
                  </a:cubicBezTo>
                  <a:cubicBezTo>
                    <a:pt x="274" y="163"/>
                    <a:pt x="274" y="163"/>
                    <a:pt x="274" y="163"/>
                  </a:cubicBezTo>
                  <a:cubicBezTo>
                    <a:pt x="274" y="163"/>
                    <a:pt x="274" y="163"/>
                    <a:pt x="274" y="163"/>
                  </a:cubicBezTo>
                  <a:cubicBezTo>
                    <a:pt x="275" y="163"/>
                    <a:pt x="275" y="163"/>
                    <a:pt x="275" y="163"/>
                  </a:cubicBezTo>
                  <a:cubicBezTo>
                    <a:pt x="275" y="163"/>
                    <a:pt x="275" y="163"/>
                    <a:pt x="275" y="163"/>
                  </a:cubicBezTo>
                  <a:cubicBezTo>
                    <a:pt x="275" y="163"/>
                    <a:pt x="275" y="163"/>
                    <a:pt x="275" y="163"/>
                  </a:cubicBezTo>
                  <a:cubicBezTo>
                    <a:pt x="275" y="164"/>
                    <a:pt x="275" y="164"/>
                    <a:pt x="275" y="164"/>
                  </a:cubicBezTo>
                  <a:cubicBezTo>
                    <a:pt x="274" y="164"/>
                    <a:pt x="274" y="164"/>
                    <a:pt x="274" y="164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3" y="165"/>
                    <a:pt x="273" y="165"/>
                    <a:pt x="273" y="165"/>
                  </a:cubicBezTo>
                  <a:close/>
                  <a:moveTo>
                    <a:pt x="276" y="161"/>
                  </a:moveTo>
                  <a:cubicBezTo>
                    <a:pt x="276" y="160"/>
                    <a:pt x="276" y="160"/>
                    <a:pt x="276" y="160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6" y="161"/>
                    <a:pt x="276" y="161"/>
                    <a:pt x="276" y="161"/>
                  </a:cubicBezTo>
                  <a:close/>
                  <a:moveTo>
                    <a:pt x="266" y="161"/>
                  </a:moveTo>
                  <a:cubicBezTo>
                    <a:pt x="267" y="162"/>
                    <a:pt x="267" y="162"/>
                    <a:pt x="267" y="162"/>
                  </a:cubicBezTo>
                  <a:cubicBezTo>
                    <a:pt x="267" y="162"/>
                    <a:pt x="267" y="162"/>
                    <a:pt x="267" y="162"/>
                  </a:cubicBezTo>
                  <a:cubicBezTo>
                    <a:pt x="267" y="162"/>
                    <a:pt x="267" y="162"/>
                    <a:pt x="267" y="162"/>
                  </a:cubicBezTo>
                  <a:cubicBezTo>
                    <a:pt x="267" y="163"/>
                    <a:pt x="267" y="163"/>
                    <a:pt x="267" y="163"/>
                  </a:cubicBezTo>
                  <a:cubicBezTo>
                    <a:pt x="267" y="163"/>
                    <a:pt x="267" y="163"/>
                    <a:pt x="267" y="163"/>
                  </a:cubicBezTo>
                  <a:cubicBezTo>
                    <a:pt x="268" y="163"/>
                    <a:pt x="268" y="163"/>
                    <a:pt x="268" y="163"/>
                  </a:cubicBezTo>
                  <a:cubicBezTo>
                    <a:pt x="268" y="162"/>
                    <a:pt x="268" y="162"/>
                    <a:pt x="268" y="162"/>
                  </a:cubicBezTo>
                  <a:cubicBezTo>
                    <a:pt x="268" y="163"/>
                    <a:pt x="268" y="163"/>
                    <a:pt x="268" y="163"/>
                  </a:cubicBezTo>
                  <a:cubicBezTo>
                    <a:pt x="269" y="162"/>
                    <a:pt x="269" y="162"/>
                    <a:pt x="269" y="162"/>
                  </a:cubicBezTo>
                  <a:cubicBezTo>
                    <a:pt x="269" y="162"/>
                    <a:pt x="269" y="162"/>
                    <a:pt x="269" y="162"/>
                  </a:cubicBezTo>
                  <a:cubicBezTo>
                    <a:pt x="270" y="162"/>
                    <a:pt x="270" y="162"/>
                    <a:pt x="270" y="162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7" y="160"/>
                    <a:pt x="267" y="160"/>
                    <a:pt x="267" y="160"/>
                  </a:cubicBezTo>
                  <a:cubicBezTo>
                    <a:pt x="267" y="161"/>
                    <a:pt x="267" y="161"/>
                    <a:pt x="267" y="161"/>
                  </a:cubicBezTo>
                  <a:cubicBezTo>
                    <a:pt x="267" y="161"/>
                    <a:pt x="266" y="161"/>
                    <a:pt x="266" y="161"/>
                  </a:cubicBezTo>
                  <a:moveTo>
                    <a:pt x="260" y="164"/>
                  </a:moveTo>
                  <a:cubicBezTo>
                    <a:pt x="260" y="164"/>
                    <a:pt x="260" y="164"/>
                    <a:pt x="260" y="164"/>
                  </a:cubicBezTo>
                  <a:cubicBezTo>
                    <a:pt x="261" y="164"/>
                    <a:pt x="261" y="164"/>
                    <a:pt x="261" y="164"/>
                  </a:cubicBezTo>
                  <a:cubicBezTo>
                    <a:pt x="262" y="164"/>
                    <a:pt x="262" y="164"/>
                    <a:pt x="262" y="164"/>
                  </a:cubicBezTo>
                  <a:cubicBezTo>
                    <a:pt x="262" y="164"/>
                    <a:pt x="262" y="164"/>
                    <a:pt x="262" y="164"/>
                  </a:cubicBezTo>
                  <a:cubicBezTo>
                    <a:pt x="261" y="163"/>
                    <a:pt x="261" y="163"/>
                    <a:pt x="261" y="163"/>
                  </a:cubicBezTo>
                  <a:cubicBezTo>
                    <a:pt x="260" y="164"/>
                    <a:pt x="260" y="164"/>
                    <a:pt x="260" y="164"/>
                  </a:cubicBezTo>
                  <a:close/>
                  <a:moveTo>
                    <a:pt x="260" y="163"/>
                  </a:moveTo>
                  <a:cubicBezTo>
                    <a:pt x="259" y="162"/>
                    <a:pt x="259" y="162"/>
                    <a:pt x="259" y="162"/>
                  </a:cubicBezTo>
                  <a:cubicBezTo>
                    <a:pt x="260" y="163"/>
                    <a:pt x="260" y="163"/>
                    <a:pt x="260" y="163"/>
                  </a:cubicBezTo>
                  <a:cubicBezTo>
                    <a:pt x="260" y="163"/>
                    <a:pt x="260" y="163"/>
                    <a:pt x="260" y="163"/>
                  </a:cubicBezTo>
                  <a:close/>
                  <a:moveTo>
                    <a:pt x="261" y="163"/>
                  </a:moveTo>
                  <a:cubicBezTo>
                    <a:pt x="261" y="163"/>
                    <a:pt x="261" y="163"/>
                    <a:pt x="261" y="163"/>
                  </a:cubicBezTo>
                  <a:cubicBezTo>
                    <a:pt x="261" y="163"/>
                    <a:pt x="261" y="163"/>
                    <a:pt x="261" y="163"/>
                  </a:cubicBezTo>
                  <a:close/>
                  <a:moveTo>
                    <a:pt x="267" y="177"/>
                  </a:moveTo>
                  <a:cubicBezTo>
                    <a:pt x="267" y="175"/>
                    <a:pt x="267" y="175"/>
                    <a:pt x="267" y="175"/>
                  </a:cubicBezTo>
                  <a:cubicBezTo>
                    <a:pt x="267" y="175"/>
                    <a:pt x="267" y="175"/>
                    <a:pt x="267" y="175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68" y="176"/>
                    <a:pt x="268" y="176"/>
                    <a:pt x="268" y="176"/>
                  </a:cubicBezTo>
                  <a:cubicBezTo>
                    <a:pt x="268" y="176"/>
                    <a:pt x="268" y="176"/>
                    <a:pt x="268" y="176"/>
                  </a:cubicBezTo>
                  <a:cubicBezTo>
                    <a:pt x="268" y="176"/>
                    <a:pt x="268" y="176"/>
                    <a:pt x="268" y="176"/>
                  </a:cubicBezTo>
                  <a:lnTo>
                    <a:pt x="267" y="177"/>
                  </a:lnTo>
                  <a:close/>
                  <a:moveTo>
                    <a:pt x="268" y="174"/>
                  </a:moveTo>
                  <a:cubicBezTo>
                    <a:pt x="268" y="173"/>
                    <a:pt x="268" y="173"/>
                    <a:pt x="268" y="173"/>
                  </a:cubicBezTo>
                  <a:cubicBezTo>
                    <a:pt x="269" y="173"/>
                    <a:pt x="269" y="173"/>
                    <a:pt x="269" y="173"/>
                  </a:cubicBezTo>
                  <a:cubicBezTo>
                    <a:pt x="268" y="172"/>
                    <a:pt x="268" y="172"/>
                    <a:pt x="268" y="172"/>
                  </a:cubicBezTo>
                  <a:cubicBezTo>
                    <a:pt x="269" y="172"/>
                    <a:pt x="269" y="172"/>
                    <a:pt x="269" y="172"/>
                  </a:cubicBezTo>
                  <a:cubicBezTo>
                    <a:pt x="269" y="173"/>
                    <a:pt x="269" y="173"/>
                    <a:pt x="269" y="173"/>
                  </a:cubicBezTo>
                  <a:cubicBezTo>
                    <a:pt x="269" y="173"/>
                    <a:pt x="269" y="173"/>
                    <a:pt x="269" y="173"/>
                  </a:cubicBezTo>
                  <a:cubicBezTo>
                    <a:pt x="269" y="174"/>
                    <a:pt x="269" y="174"/>
                    <a:pt x="269" y="174"/>
                  </a:cubicBezTo>
                  <a:lnTo>
                    <a:pt x="268" y="174"/>
                  </a:lnTo>
                  <a:close/>
                  <a:moveTo>
                    <a:pt x="258" y="160"/>
                  </a:moveTo>
                  <a:cubicBezTo>
                    <a:pt x="258" y="160"/>
                    <a:pt x="258" y="160"/>
                    <a:pt x="258" y="160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9" y="159"/>
                    <a:pt x="259" y="159"/>
                    <a:pt x="259" y="159"/>
                  </a:cubicBezTo>
                  <a:cubicBezTo>
                    <a:pt x="258" y="159"/>
                    <a:pt x="258" y="159"/>
                    <a:pt x="258" y="159"/>
                  </a:cubicBezTo>
                  <a:cubicBezTo>
                    <a:pt x="258" y="159"/>
                    <a:pt x="258" y="159"/>
                    <a:pt x="258" y="159"/>
                  </a:cubicBezTo>
                  <a:cubicBezTo>
                    <a:pt x="258" y="160"/>
                    <a:pt x="258" y="160"/>
                    <a:pt x="258" y="160"/>
                  </a:cubicBezTo>
                  <a:close/>
                  <a:moveTo>
                    <a:pt x="256" y="159"/>
                  </a:moveTo>
                  <a:cubicBezTo>
                    <a:pt x="257" y="160"/>
                    <a:pt x="257" y="160"/>
                    <a:pt x="257" y="160"/>
                  </a:cubicBezTo>
                  <a:cubicBezTo>
                    <a:pt x="257" y="159"/>
                    <a:pt x="257" y="159"/>
                    <a:pt x="257" y="159"/>
                  </a:cubicBezTo>
                  <a:lnTo>
                    <a:pt x="256" y="159"/>
                  </a:lnTo>
                  <a:close/>
                  <a:moveTo>
                    <a:pt x="255" y="159"/>
                  </a:moveTo>
                  <a:cubicBezTo>
                    <a:pt x="255" y="159"/>
                    <a:pt x="255" y="159"/>
                    <a:pt x="255" y="159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5" y="159"/>
                    <a:pt x="255" y="159"/>
                    <a:pt x="255" y="159"/>
                  </a:cubicBezTo>
                  <a:cubicBezTo>
                    <a:pt x="255" y="159"/>
                    <a:pt x="255" y="159"/>
                    <a:pt x="255" y="159"/>
                  </a:cubicBezTo>
                  <a:cubicBezTo>
                    <a:pt x="256" y="159"/>
                    <a:pt x="256" y="159"/>
                    <a:pt x="256" y="159"/>
                  </a:cubicBezTo>
                  <a:lnTo>
                    <a:pt x="255" y="159"/>
                  </a:lnTo>
                  <a:close/>
                  <a:moveTo>
                    <a:pt x="246" y="155"/>
                  </a:move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4" y="154"/>
                    <a:pt x="244" y="154"/>
                    <a:pt x="244" y="154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3" y="154"/>
                    <a:pt x="243" y="154"/>
                    <a:pt x="243" y="154"/>
                  </a:cubicBezTo>
                  <a:cubicBezTo>
                    <a:pt x="244" y="153"/>
                    <a:pt x="244" y="153"/>
                    <a:pt x="244" y="153"/>
                  </a:cubicBezTo>
                  <a:cubicBezTo>
                    <a:pt x="244" y="153"/>
                    <a:pt x="244" y="153"/>
                    <a:pt x="244" y="153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5" y="154"/>
                    <a:pt x="245" y="154"/>
                    <a:pt x="245" y="154"/>
                  </a:cubicBezTo>
                  <a:cubicBezTo>
                    <a:pt x="246" y="154"/>
                    <a:pt x="246" y="154"/>
                    <a:pt x="246" y="154"/>
                  </a:cubicBezTo>
                  <a:cubicBezTo>
                    <a:pt x="246" y="155"/>
                    <a:pt x="246" y="155"/>
                    <a:pt x="246" y="155"/>
                  </a:cubicBezTo>
                  <a:cubicBezTo>
                    <a:pt x="246" y="155"/>
                    <a:pt x="246" y="155"/>
                    <a:pt x="246" y="155"/>
                  </a:cubicBezTo>
                  <a:cubicBezTo>
                    <a:pt x="246" y="155"/>
                    <a:pt x="246" y="155"/>
                    <a:pt x="246" y="155"/>
                  </a:cubicBezTo>
                  <a:moveTo>
                    <a:pt x="228" y="158"/>
                  </a:moveTo>
                  <a:cubicBezTo>
                    <a:pt x="228" y="159"/>
                    <a:pt x="228" y="159"/>
                    <a:pt x="228" y="159"/>
                  </a:cubicBezTo>
                  <a:cubicBezTo>
                    <a:pt x="228" y="159"/>
                    <a:pt x="228" y="159"/>
                    <a:pt x="228" y="159"/>
                  </a:cubicBezTo>
                  <a:cubicBezTo>
                    <a:pt x="228" y="160"/>
                    <a:pt x="228" y="160"/>
                    <a:pt x="228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29" y="158"/>
                    <a:pt x="229" y="158"/>
                    <a:pt x="229" y="158"/>
                  </a:cubicBezTo>
                  <a:lnTo>
                    <a:pt x="228" y="158"/>
                  </a:lnTo>
                  <a:close/>
                  <a:moveTo>
                    <a:pt x="229" y="158"/>
                  </a:moveTo>
                  <a:cubicBezTo>
                    <a:pt x="229" y="159"/>
                    <a:pt x="229" y="159"/>
                    <a:pt x="229" y="159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lnTo>
                    <a:pt x="229" y="158"/>
                  </a:lnTo>
                  <a:close/>
                  <a:moveTo>
                    <a:pt x="226" y="154"/>
                  </a:moveTo>
                  <a:cubicBezTo>
                    <a:pt x="226" y="153"/>
                    <a:pt x="226" y="153"/>
                    <a:pt x="226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lnTo>
                    <a:pt x="226" y="154"/>
                  </a:lnTo>
                  <a:close/>
                  <a:moveTo>
                    <a:pt x="282" y="135"/>
                  </a:moveTo>
                  <a:cubicBezTo>
                    <a:pt x="282" y="135"/>
                    <a:pt x="282" y="135"/>
                    <a:pt x="282" y="13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2" y="134"/>
                    <a:pt x="282" y="134"/>
                    <a:pt x="282" y="134"/>
                  </a:cubicBezTo>
                  <a:cubicBezTo>
                    <a:pt x="282" y="135"/>
                    <a:pt x="282" y="135"/>
                    <a:pt x="282" y="135"/>
                  </a:cubicBezTo>
                  <a:close/>
                  <a:moveTo>
                    <a:pt x="280" y="135"/>
                  </a:moveTo>
                  <a:cubicBezTo>
                    <a:pt x="280" y="134"/>
                    <a:pt x="280" y="134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80" y="135"/>
                    <a:pt x="280" y="135"/>
                    <a:pt x="280" y="135"/>
                  </a:cubicBezTo>
                  <a:close/>
                  <a:moveTo>
                    <a:pt x="278" y="134"/>
                  </a:moveTo>
                  <a:cubicBezTo>
                    <a:pt x="278" y="133"/>
                    <a:pt x="278" y="133"/>
                    <a:pt x="278" y="133"/>
                  </a:cubicBezTo>
                  <a:cubicBezTo>
                    <a:pt x="279" y="133"/>
                    <a:pt x="279" y="133"/>
                    <a:pt x="279" y="133"/>
                  </a:cubicBezTo>
                  <a:cubicBezTo>
                    <a:pt x="279" y="133"/>
                    <a:pt x="279" y="133"/>
                    <a:pt x="279" y="133"/>
                  </a:cubicBezTo>
                  <a:cubicBezTo>
                    <a:pt x="279" y="134"/>
                    <a:pt x="279" y="134"/>
                    <a:pt x="279" y="134"/>
                  </a:cubicBezTo>
                  <a:lnTo>
                    <a:pt x="278" y="134"/>
                  </a:lnTo>
                  <a:close/>
                  <a:moveTo>
                    <a:pt x="284" y="133"/>
                  </a:moveTo>
                  <a:cubicBezTo>
                    <a:pt x="282" y="132"/>
                    <a:pt x="282" y="132"/>
                    <a:pt x="282" y="132"/>
                  </a:cubicBezTo>
                  <a:cubicBezTo>
                    <a:pt x="281" y="132"/>
                    <a:pt x="281" y="132"/>
                    <a:pt x="281" y="132"/>
                  </a:cubicBezTo>
                  <a:cubicBezTo>
                    <a:pt x="281" y="131"/>
                    <a:pt x="281" y="131"/>
                    <a:pt x="281" y="131"/>
                  </a:cubicBezTo>
                  <a:cubicBezTo>
                    <a:pt x="281" y="130"/>
                    <a:pt x="281" y="130"/>
                    <a:pt x="281" y="130"/>
                  </a:cubicBezTo>
                  <a:cubicBezTo>
                    <a:pt x="280" y="129"/>
                    <a:pt x="280" y="129"/>
                    <a:pt x="280" y="129"/>
                  </a:cubicBezTo>
                  <a:cubicBezTo>
                    <a:pt x="280" y="128"/>
                    <a:pt x="280" y="128"/>
                    <a:pt x="280" y="128"/>
                  </a:cubicBezTo>
                  <a:cubicBezTo>
                    <a:pt x="281" y="128"/>
                    <a:pt x="281" y="128"/>
                    <a:pt x="281" y="128"/>
                  </a:cubicBezTo>
                  <a:cubicBezTo>
                    <a:pt x="281" y="127"/>
                    <a:pt x="281" y="127"/>
                    <a:pt x="281" y="127"/>
                  </a:cubicBezTo>
                  <a:cubicBezTo>
                    <a:pt x="282" y="127"/>
                    <a:pt x="282" y="127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1" y="126"/>
                    <a:pt x="281" y="126"/>
                    <a:pt x="281" y="126"/>
                  </a:cubicBezTo>
                  <a:cubicBezTo>
                    <a:pt x="280" y="125"/>
                    <a:pt x="280" y="125"/>
                    <a:pt x="280" y="125"/>
                  </a:cubicBezTo>
                  <a:cubicBezTo>
                    <a:pt x="281" y="123"/>
                    <a:pt x="281" y="123"/>
                    <a:pt x="281" y="123"/>
                  </a:cubicBezTo>
                  <a:cubicBezTo>
                    <a:pt x="281" y="123"/>
                    <a:pt x="281" y="123"/>
                    <a:pt x="281" y="123"/>
                  </a:cubicBezTo>
                  <a:cubicBezTo>
                    <a:pt x="282" y="123"/>
                    <a:pt x="282" y="123"/>
                    <a:pt x="282" y="123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82" y="120"/>
                    <a:pt x="282" y="120"/>
                    <a:pt x="282" y="120"/>
                  </a:cubicBezTo>
                  <a:cubicBezTo>
                    <a:pt x="283" y="120"/>
                    <a:pt x="283" y="120"/>
                    <a:pt x="283" y="12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84" y="121"/>
                    <a:pt x="284" y="121"/>
                    <a:pt x="284" y="121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8" y="122"/>
                    <a:pt x="288" y="122"/>
                    <a:pt x="288" y="122"/>
                  </a:cubicBezTo>
                  <a:cubicBezTo>
                    <a:pt x="289" y="123"/>
                    <a:pt x="289" y="123"/>
                    <a:pt x="289" y="123"/>
                  </a:cubicBezTo>
                  <a:cubicBezTo>
                    <a:pt x="290" y="123"/>
                    <a:pt x="290" y="123"/>
                    <a:pt x="290" y="123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91" y="124"/>
                    <a:pt x="291" y="124"/>
                    <a:pt x="291" y="124"/>
                  </a:cubicBezTo>
                  <a:cubicBezTo>
                    <a:pt x="293" y="125"/>
                    <a:pt x="293" y="125"/>
                    <a:pt x="293" y="125"/>
                  </a:cubicBezTo>
                  <a:cubicBezTo>
                    <a:pt x="293" y="126"/>
                    <a:pt x="293" y="126"/>
                    <a:pt x="293" y="126"/>
                  </a:cubicBezTo>
                  <a:cubicBezTo>
                    <a:pt x="293" y="127"/>
                    <a:pt x="293" y="127"/>
                    <a:pt x="293" y="127"/>
                  </a:cubicBezTo>
                  <a:cubicBezTo>
                    <a:pt x="293" y="127"/>
                    <a:pt x="293" y="127"/>
                    <a:pt x="293" y="127"/>
                  </a:cubicBezTo>
                  <a:cubicBezTo>
                    <a:pt x="293" y="128"/>
                    <a:pt x="293" y="128"/>
                    <a:pt x="293" y="128"/>
                  </a:cubicBezTo>
                  <a:cubicBezTo>
                    <a:pt x="293" y="128"/>
                    <a:pt x="293" y="128"/>
                    <a:pt x="293" y="128"/>
                  </a:cubicBezTo>
                  <a:cubicBezTo>
                    <a:pt x="293" y="129"/>
                    <a:pt x="293" y="129"/>
                    <a:pt x="293" y="129"/>
                  </a:cubicBezTo>
                  <a:cubicBezTo>
                    <a:pt x="293" y="129"/>
                    <a:pt x="293" y="129"/>
                    <a:pt x="293" y="129"/>
                  </a:cubicBezTo>
                  <a:cubicBezTo>
                    <a:pt x="294" y="130"/>
                    <a:pt x="294" y="130"/>
                    <a:pt x="294" y="130"/>
                  </a:cubicBezTo>
                  <a:cubicBezTo>
                    <a:pt x="294" y="131"/>
                    <a:pt x="294" y="131"/>
                    <a:pt x="294" y="131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4" y="133"/>
                    <a:pt x="294" y="133"/>
                    <a:pt x="294" y="133"/>
                  </a:cubicBezTo>
                  <a:cubicBezTo>
                    <a:pt x="294" y="133"/>
                    <a:pt x="294" y="133"/>
                    <a:pt x="294" y="133"/>
                  </a:cubicBezTo>
                  <a:cubicBezTo>
                    <a:pt x="293" y="133"/>
                    <a:pt x="293" y="133"/>
                    <a:pt x="293" y="133"/>
                  </a:cubicBezTo>
                  <a:cubicBezTo>
                    <a:pt x="292" y="133"/>
                    <a:pt x="292" y="133"/>
                    <a:pt x="292" y="133"/>
                  </a:cubicBezTo>
                  <a:cubicBezTo>
                    <a:pt x="292" y="133"/>
                    <a:pt x="292" y="133"/>
                    <a:pt x="292" y="133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7" y="131"/>
                    <a:pt x="287" y="131"/>
                    <a:pt x="287" y="131"/>
                  </a:cubicBezTo>
                  <a:cubicBezTo>
                    <a:pt x="286" y="132"/>
                    <a:pt x="286" y="132"/>
                    <a:pt x="286" y="132"/>
                  </a:cubicBezTo>
                  <a:cubicBezTo>
                    <a:pt x="285" y="132"/>
                    <a:pt x="285" y="132"/>
                    <a:pt x="285" y="132"/>
                  </a:cubicBezTo>
                  <a:cubicBezTo>
                    <a:pt x="284" y="132"/>
                    <a:pt x="284" y="132"/>
                    <a:pt x="284" y="132"/>
                  </a:cubicBezTo>
                  <a:lnTo>
                    <a:pt x="284" y="133"/>
                  </a:lnTo>
                  <a:close/>
                  <a:moveTo>
                    <a:pt x="228" y="129"/>
                  </a:moveTo>
                  <a:cubicBezTo>
                    <a:pt x="227" y="128"/>
                    <a:pt x="227" y="128"/>
                    <a:pt x="227" y="128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7"/>
                    <a:pt x="225" y="127"/>
                    <a:pt x="225" y="127"/>
                  </a:cubicBezTo>
                  <a:cubicBezTo>
                    <a:pt x="226" y="126"/>
                    <a:pt x="226" y="126"/>
                    <a:pt x="226" y="126"/>
                  </a:cubicBezTo>
                  <a:cubicBezTo>
                    <a:pt x="227" y="127"/>
                    <a:pt x="227" y="127"/>
                    <a:pt x="227" y="127"/>
                  </a:cubicBezTo>
                  <a:cubicBezTo>
                    <a:pt x="227" y="126"/>
                    <a:pt x="227" y="126"/>
                    <a:pt x="227" y="126"/>
                  </a:cubicBezTo>
                  <a:cubicBezTo>
                    <a:pt x="227" y="126"/>
                    <a:pt x="227" y="126"/>
                    <a:pt x="227" y="126"/>
                  </a:cubicBezTo>
                  <a:cubicBezTo>
                    <a:pt x="226" y="126"/>
                    <a:pt x="226" y="126"/>
                    <a:pt x="226" y="126"/>
                  </a:cubicBezTo>
                  <a:cubicBezTo>
                    <a:pt x="226" y="126"/>
                    <a:pt x="226" y="126"/>
                    <a:pt x="226" y="126"/>
                  </a:cubicBezTo>
                  <a:cubicBezTo>
                    <a:pt x="227" y="124"/>
                    <a:pt x="227" y="124"/>
                    <a:pt x="227" y="124"/>
                  </a:cubicBezTo>
                  <a:cubicBezTo>
                    <a:pt x="227" y="123"/>
                    <a:pt x="227" y="123"/>
                    <a:pt x="227" y="123"/>
                  </a:cubicBezTo>
                  <a:cubicBezTo>
                    <a:pt x="227" y="122"/>
                    <a:pt x="227" y="122"/>
                    <a:pt x="227" y="122"/>
                  </a:cubicBezTo>
                  <a:cubicBezTo>
                    <a:pt x="228" y="122"/>
                    <a:pt x="228" y="122"/>
                    <a:pt x="228" y="122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8" y="119"/>
                    <a:pt x="228" y="119"/>
                    <a:pt x="228" y="119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30" y="115"/>
                    <a:pt x="230" y="115"/>
                    <a:pt x="230" y="115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31" y="113"/>
                    <a:pt x="231" y="113"/>
                    <a:pt x="231" y="113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3" y="110"/>
                    <a:pt x="233" y="110"/>
                    <a:pt x="233" y="110"/>
                  </a:cubicBezTo>
                  <a:cubicBezTo>
                    <a:pt x="233" y="110"/>
                    <a:pt x="233" y="110"/>
                    <a:pt x="233" y="110"/>
                  </a:cubicBezTo>
                  <a:cubicBezTo>
                    <a:pt x="233" y="109"/>
                    <a:pt x="233" y="109"/>
                    <a:pt x="233" y="109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4" y="108"/>
                    <a:pt x="234" y="108"/>
                    <a:pt x="234" y="108"/>
                  </a:cubicBezTo>
                  <a:cubicBezTo>
                    <a:pt x="235" y="109"/>
                    <a:pt x="235" y="109"/>
                    <a:pt x="235" y="109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5" y="109"/>
                    <a:pt x="235" y="109"/>
                    <a:pt x="235" y="109"/>
                  </a:cubicBezTo>
                  <a:cubicBezTo>
                    <a:pt x="235" y="108"/>
                    <a:pt x="235" y="108"/>
                    <a:pt x="235" y="108"/>
                  </a:cubicBezTo>
                  <a:cubicBezTo>
                    <a:pt x="236" y="108"/>
                    <a:pt x="236" y="108"/>
                    <a:pt x="236" y="108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3" y="106"/>
                    <a:pt x="243" y="106"/>
                    <a:pt x="243" y="106"/>
                  </a:cubicBezTo>
                  <a:cubicBezTo>
                    <a:pt x="244" y="107"/>
                    <a:pt x="244" y="107"/>
                    <a:pt x="244" y="107"/>
                  </a:cubicBezTo>
                  <a:cubicBezTo>
                    <a:pt x="244" y="107"/>
                    <a:pt x="244" y="107"/>
                    <a:pt x="244" y="107"/>
                  </a:cubicBezTo>
                  <a:cubicBezTo>
                    <a:pt x="245" y="107"/>
                    <a:pt x="245" y="107"/>
                    <a:pt x="245" y="107"/>
                  </a:cubicBezTo>
                  <a:cubicBezTo>
                    <a:pt x="245" y="107"/>
                    <a:pt x="245" y="107"/>
                    <a:pt x="245" y="107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6" y="109"/>
                    <a:pt x="246" y="109"/>
                    <a:pt x="246" y="109"/>
                  </a:cubicBezTo>
                  <a:cubicBezTo>
                    <a:pt x="246" y="109"/>
                    <a:pt x="246" y="109"/>
                    <a:pt x="246" y="109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50" y="109"/>
                    <a:pt x="250" y="109"/>
                    <a:pt x="250" y="109"/>
                  </a:cubicBezTo>
                  <a:cubicBezTo>
                    <a:pt x="251" y="110"/>
                    <a:pt x="251" y="110"/>
                    <a:pt x="251" y="110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0" y="113"/>
                    <a:pt x="250" y="113"/>
                    <a:pt x="250" y="113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6" y="117"/>
                    <a:pt x="246" y="117"/>
                    <a:pt x="246" y="117"/>
                  </a:cubicBezTo>
                  <a:cubicBezTo>
                    <a:pt x="245" y="118"/>
                    <a:pt x="245" y="118"/>
                    <a:pt x="245" y="118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1" y="121"/>
                    <a:pt x="241" y="121"/>
                    <a:pt x="241" y="121"/>
                  </a:cubicBezTo>
                  <a:cubicBezTo>
                    <a:pt x="240" y="123"/>
                    <a:pt x="240" y="123"/>
                    <a:pt x="240" y="123"/>
                  </a:cubicBezTo>
                  <a:cubicBezTo>
                    <a:pt x="239" y="123"/>
                    <a:pt x="239" y="123"/>
                    <a:pt x="239" y="123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8" y="122"/>
                    <a:pt x="238" y="122"/>
                    <a:pt x="238" y="122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5" y="120"/>
                    <a:pt x="235" y="120"/>
                    <a:pt x="235" y="120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4" y="121"/>
                    <a:pt x="234" y="121"/>
                    <a:pt x="234" y="121"/>
                  </a:cubicBezTo>
                  <a:cubicBezTo>
                    <a:pt x="233" y="121"/>
                    <a:pt x="233" y="121"/>
                    <a:pt x="233" y="121"/>
                  </a:cubicBezTo>
                  <a:cubicBezTo>
                    <a:pt x="232" y="120"/>
                    <a:pt x="232" y="120"/>
                    <a:pt x="232" y="120"/>
                  </a:cubicBezTo>
                  <a:cubicBezTo>
                    <a:pt x="232" y="120"/>
                    <a:pt x="232" y="120"/>
                    <a:pt x="232" y="120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34" y="121"/>
                    <a:pt x="234" y="121"/>
                    <a:pt x="234" y="121"/>
                  </a:cubicBezTo>
                  <a:cubicBezTo>
                    <a:pt x="233" y="122"/>
                    <a:pt x="233" y="122"/>
                    <a:pt x="233" y="122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3" y="124"/>
                    <a:pt x="233" y="124"/>
                    <a:pt x="233" y="124"/>
                  </a:cubicBezTo>
                  <a:cubicBezTo>
                    <a:pt x="233" y="125"/>
                    <a:pt x="233" y="125"/>
                    <a:pt x="233" y="125"/>
                  </a:cubicBezTo>
                  <a:cubicBezTo>
                    <a:pt x="232" y="125"/>
                    <a:pt x="232" y="125"/>
                    <a:pt x="232" y="125"/>
                  </a:cubicBezTo>
                  <a:cubicBezTo>
                    <a:pt x="232" y="126"/>
                    <a:pt x="232" y="126"/>
                    <a:pt x="232" y="126"/>
                  </a:cubicBezTo>
                  <a:cubicBezTo>
                    <a:pt x="231" y="126"/>
                    <a:pt x="231" y="126"/>
                    <a:pt x="231" y="126"/>
                  </a:cubicBezTo>
                  <a:cubicBezTo>
                    <a:pt x="230" y="126"/>
                    <a:pt x="230" y="126"/>
                    <a:pt x="230" y="126"/>
                  </a:cubicBezTo>
                  <a:cubicBezTo>
                    <a:pt x="230" y="127"/>
                    <a:pt x="230" y="127"/>
                    <a:pt x="230" y="127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29" y="128"/>
                    <a:pt x="228" y="129"/>
                    <a:pt x="228" y="129"/>
                  </a:cubicBezTo>
                  <a:moveTo>
                    <a:pt x="196" y="110"/>
                  </a:moveTo>
                  <a:cubicBezTo>
                    <a:pt x="195" y="110"/>
                    <a:pt x="195" y="110"/>
                    <a:pt x="195" y="110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8" y="100"/>
                    <a:pt x="198" y="100"/>
                    <a:pt x="198" y="100"/>
                  </a:cubicBezTo>
                  <a:cubicBezTo>
                    <a:pt x="199" y="100"/>
                    <a:pt x="199" y="100"/>
                    <a:pt x="199" y="100"/>
                  </a:cubicBezTo>
                  <a:cubicBezTo>
                    <a:pt x="199" y="100"/>
                    <a:pt x="199" y="100"/>
                    <a:pt x="199" y="100"/>
                  </a:cubicBezTo>
                  <a:cubicBezTo>
                    <a:pt x="200" y="100"/>
                    <a:pt x="200" y="100"/>
                    <a:pt x="200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3" y="104"/>
                    <a:pt x="203" y="104"/>
                    <a:pt x="203" y="104"/>
                  </a:cubicBezTo>
                  <a:cubicBezTo>
                    <a:pt x="203" y="104"/>
                    <a:pt x="203" y="104"/>
                    <a:pt x="203" y="104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1" y="106"/>
                    <a:pt x="201" y="106"/>
                    <a:pt x="201" y="106"/>
                  </a:cubicBezTo>
                  <a:cubicBezTo>
                    <a:pt x="200" y="107"/>
                    <a:pt x="200" y="107"/>
                    <a:pt x="200" y="107"/>
                  </a:cubicBezTo>
                  <a:cubicBezTo>
                    <a:pt x="199" y="108"/>
                    <a:pt x="199" y="108"/>
                    <a:pt x="199" y="108"/>
                  </a:cubicBezTo>
                  <a:cubicBezTo>
                    <a:pt x="198" y="109"/>
                    <a:pt x="198" y="109"/>
                    <a:pt x="198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196" y="110"/>
                    <a:pt x="196" y="110"/>
                    <a:pt x="196" y="110"/>
                  </a:cubicBezTo>
                  <a:close/>
                  <a:moveTo>
                    <a:pt x="190" y="99"/>
                  </a:moveTo>
                  <a:cubicBezTo>
                    <a:pt x="190" y="100"/>
                    <a:pt x="190" y="100"/>
                    <a:pt x="190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1" y="99"/>
                    <a:pt x="191" y="99"/>
                    <a:pt x="191" y="99"/>
                  </a:cubicBezTo>
                  <a:lnTo>
                    <a:pt x="190" y="99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8"/>
                    <a:pt x="224" y="118"/>
                    <a:pt x="224" y="118"/>
                  </a:cubicBezTo>
                  <a:cubicBezTo>
                    <a:pt x="224" y="118"/>
                    <a:pt x="224" y="118"/>
                    <a:pt x="224" y="118"/>
                  </a:cubicBezTo>
                  <a:lnTo>
                    <a:pt x="225" y="118"/>
                  </a:lnTo>
                  <a:close/>
                  <a:moveTo>
                    <a:pt x="225" y="116"/>
                  </a:moveTo>
                  <a:cubicBezTo>
                    <a:pt x="226" y="116"/>
                    <a:pt x="226" y="116"/>
                    <a:pt x="226" y="116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5" y="114"/>
                    <a:pt x="225" y="114"/>
                    <a:pt x="225" y="114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6"/>
                    <a:pt x="225" y="116"/>
                    <a:pt x="225" y="116"/>
                  </a:cubicBezTo>
                  <a:close/>
                  <a:moveTo>
                    <a:pt x="226" y="113"/>
                  </a:move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lose/>
                  <a:moveTo>
                    <a:pt x="211" y="134"/>
                  </a:moveTo>
                  <a:cubicBezTo>
                    <a:pt x="210" y="133"/>
                    <a:pt x="210" y="133"/>
                    <a:pt x="210" y="133"/>
                  </a:cubicBezTo>
                  <a:cubicBezTo>
                    <a:pt x="210" y="132"/>
                    <a:pt x="210" y="132"/>
                    <a:pt x="210" y="132"/>
                  </a:cubicBezTo>
                  <a:cubicBezTo>
                    <a:pt x="210" y="132"/>
                    <a:pt x="210" y="132"/>
                    <a:pt x="210" y="132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08" y="129"/>
                    <a:pt x="208" y="129"/>
                    <a:pt x="208" y="129"/>
                  </a:cubicBezTo>
                  <a:cubicBezTo>
                    <a:pt x="209" y="128"/>
                    <a:pt x="209" y="128"/>
                    <a:pt x="209" y="128"/>
                  </a:cubicBezTo>
                  <a:cubicBezTo>
                    <a:pt x="209" y="127"/>
                    <a:pt x="209" y="127"/>
                    <a:pt x="209" y="127"/>
                  </a:cubicBezTo>
                  <a:cubicBezTo>
                    <a:pt x="209" y="127"/>
                    <a:pt x="209" y="127"/>
                    <a:pt x="209" y="127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7" y="122"/>
                    <a:pt x="207" y="122"/>
                    <a:pt x="207" y="122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6" y="121"/>
                    <a:pt x="206" y="121"/>
                    <a:pt x="206" y="121"/>
                  </a:cubicBezTo>
                  <a:cubicBezTo>
                    <a:pt x="206" y="121"/>
                    <a:pt x="206" y="121"/>
                    <a:pt x="206" y="121"/>
                  </a:cubicBezTo>
                  <a:cubicBezTo>
                    <a:pt x="206" y="120"/>
                    <a:pt x="206" y="120"/>
                    <a:pt x="206" y="120"/>
                  </a:cubicBezTo>
                  <a:cubicBezTo>
                    <a:pt x="206" y="120"/>
                    <a:pt x="206" y="120"/>
                    <a:pt x="206" y="120"/>
                  </a:cubicBezTo>
                  <a:cubicBezTo>
                    <a:pt x="205" y="120"/>
                    <a:pt x="205" y="120"/>
                    <a:pt x="205" y="120"/>
                  </a:cubicBezTo>
                  <a:cubicBezTo>
                    <a:pt x="205" y="120"/>
                    <a:pt x="205" y="120"/>
                    <a:pt x="205" y="120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204" y="119"/>
                    <a:pt x="204" y="119"/>
                    <a:pt x="204" y="119"/>
                  </a:cubicBezTo>
                  <a:cubicBezTo>
                    <a:pt x="203" y="118"/>
                    <a:pt x="203" y="118"/>
                    <a:pt x="203" y="11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6" y="111"/>
                    <a:pt x="206" y="111"/>
                    <a:pt x="206" y="111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9" y="112"/>
                    <a:pt x="209" y="112"/>
                    <a:pt x="209" y="112"/>
                  </a:cubicBezTo>
                  <a:cubicBezTo>
                    <a:pt x="209" y="112"/>
                    <a:pt x="209" y="112"/>
                    <a:pt x="209" y="112"/>
                  </a:cubicBezTo>
                  <a:cubicBezTo>
                    <a:pt x="209" y="113"/>
                    <a:pt x="209" y="113"/>
                    <a:pt x="209" y="113"/>
                  </a:cubicBezTo>
                  <a:cubicBezTo>
                    <a:pt x="210" y="113"/>
                    <a:pt x="210" y="113"/>
                    <a:pt x="210" y="113"/>
                  </a:cubicBezTo>
                  <a:cubicBezTo>
                    <a:pt x="210" y="113"/>
                    <a:pt x="210" y="113"/>
                    <a:pt x="210" y="113"/>
                  </a:cubicBezTo>
                  <a:cubicBezTo>
                    <a:pt x="210" y="114"/>
                    <a:pt x="210" y="114"/>
                    <a:pt x="210" y="114"/>
                  </a:cubicBezTo>
                  <a:cubicBezTo>
                    <a:pt x="211" y="115"/>
                    <a:pt x="211" y="115"/>
                    <a:pt x="211" y="115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1" y="117"/>
                    <a:pt x="211" y="117"/>
                    <a:pt x="211" y="117"/>
                  </a:cubicBezTo>
                  <a:cubicBezTo>
                    <a:pt x="212" y="117"/>
                    <a:pt x="212" y="117"/>
                    <a:pt x="212" y="117"/>
                  </a:cubicBezTo>
                  <a:cubicBezTo>
                    <a:pt x="212" y="117"/>
                    <a:pt x="212" y="117"/>
                    <a:pt x="212" y="117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3" y="114"/>
                    <a:pt x="213" y="114"/>
                    <a:pt x="213" y="114"/>
                  </a:cubicBezTo>
                  <a:cubicBezTo>
                    <a:pt x="214" y="114"/>
                    <a:pt x="214" y="114"/>
                    <a:pt x="214" y="114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5" y="112"/>
                    <a:pt x="215" y="112"/>
                    <a:pt x="215" y="112"/>
                  </a:cubicBezTo>
                  <a:cubicBezTo>
                    <a:pt x="215" y="112"/>
                    <a:pt x="215" y="112"/>
                    <a:pt x="215" y="112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5" y="110"/>
                    <a:pt x="215" y="110"/>
                    <a:pt x="215" y="110"/>
                  </a:cubicBezTo>
                  <a:cubicBezTo>
                    <a:pt x="215" y="110"/>
                    <a:pt x="215" y="110"/>
                    <a:pt x="215" y="110"/>
                  </a:cubicBezTo>
                  <a:cubicBezTo>
                    <a:pt x="215" y="111"/>
                    <a:pt x="215" y="111"/>
                    <a:pt x="215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3" y="110"/>
                    <a:pt x="213" y="110"/>
                    <a:pt x="213" y="110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2" y="109"/>
                    <a:pt x="212" y="109"/>
                    <a:pt x="212" y="109"/>
                  </a:cubicBezTo>
                  <a:cubicBezTo>
                    <a:pt x="212" y="107"/>
                    <a:pt x="212" y="107"/>
                    <a:pt x="212" y="107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4" y="106"/>
                    <a:pt x="214" y="106"/>
                    <a:pt x="214" y="106"/>
                  </a:cubicBezTo>
                  <a:cubicBezTo>
                    <a:pt x="214" y="107"/>
                    <a:pt x="214" y="107"/>
                    <a:pt x="214" y="107"/>
                  </a:cubicBezTo>
                  <a:cubicBezTo>
                    <a:pt x="215" y="107"/>
                    <a:pt x="215" y="107"/>
                    <a:pt x="215" y="107"/>
                  </a:cubicBezTo>
                  <a:cubicBezTo>
                    <a:pt x="215" y="109"/>
                    <a:pt x="215" y="109"/>
                    <a:pt x="215" y="109"/>
                  </a:cubicBezTo>
                  <a:cubicBezTo>
                    <a:pt x="215" y="109"/>
                    <a:pt x="215" y="109"/>
                    <a:pt x="215" y="109"/>
                  </a:cubicBezTo>
                  <a:cubicBezTo>
                    <a:pt x="215" y="108"/>
                    <a:pt x="215" y="108"/>
                    <a:pt x="215" y="108"/>
                  </a:cubicBezTo>
                  <a:cubicBezTo>
                    <a:pt x="216" y="108"/>
                    <a:pt x="216" y="108"/>
                    <a:pt x="216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5" y="107"/>
                    <a:pt x="215" y="107"/>
                    <a:pt x="215" y="107"/>
                  </a:cubicBezTo>
                  <a:cubicBezTo>
                    <a:pt x="215" y="106"/>
                    <a:pt x="215" y="106"/>
                    <a:pt x="215" y="106"/>
                  </a:cubicBezTo>
                  <a:cubicBezTo>
                    <a:pt x="215" y="105"/>
                    <a:pt x="215" y="105"/>
                    <a:pt x="215" y="105"/>
                  </a:cubicBezTo>
                  <a:cubicBezTo>
                    <a:pt x="215" y="105"/>
                    <a:pt x="215" y="105"/>
                    <a:pt x="215" y="105"/>
                  </a:cubicBezTo>
                  <a:cubicBezTo>
                    <a:pt x="215" y="104"/>
                    <a:pt x="215" y="104"/>
                    <a:pt x="215" y="104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7" y="104"/>
                    <a:pt x="217" y="104"/>
                    <a:pt x="217" y="104"/>
                  </a:cubicBezTo>
                  <a:cubicBezTo>
                    <a:pt x="217" y="104"/>
                    <a:pt x="217" y="104"/>
                    <a:pt x="217" y="104"/>
                  </a:cubicBezTo>
                  <a:cubicBezTo>
                    <a:pt x="218" y="104"/>
                    <a:pt x="218" y="104"/>
                    <a:pt x="218" y="104"/>
                  </a:cubicBezTo>
                  <a:cubicBezTo>
                    <a:pt x="219" y="105"/>
                    <a:pt x="219" y="105"/>
                    <a:pt x="219" y="105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18" y="104"/>
                    <a:pt x="218" y="104"/>
                    <a:pt x="218" y="104"/>
                  </a:cubicBezTo>
                  <a:cubicBezTo>
                    <a:pt x="218" y="104"/>
                    <a:pt x="218" y="104"/>
                    <a:pt x="218" y="104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9" y="103"/>
                    <a:pt x="219" y="103"/>
                    <a:pt x="219" y="103"/>
                  </a:cubicBezTo>
                  <a:cubicBezTo>
                    <a:pt x="220" y="103"/>
                    <a:pt x="220" y="103"/>
                    <a:pt x="220" y="103"/>
                  </a:cubicBezTo>
                  <a:cubicBezTo>
                    <a:pt x="221" y="103"/>
                    <a:pt x="221" y="103"/>
                    <a:pt x="221" y="103"/>
                  </a:cubicBezTo>
                  <a:cubicBezTo>
                    <a:pt x="220" y="104"/>
                    <a:pt x="220" y="104"/>
                    <a:pt x="220" y="104"/>
                  </a:cubicBezTo>
                  <a:cubicBezTo>
                    <a:pt x="220" y="104"/>
                    <a:pt x="220" y="104"/>
                    <a:pt x="220" y="104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1" y="106"/>
                    <a:pt x="221" y="106"/>
                  </a:cubicBezTo>
                  <a:cubicBezTo>
                    <a:pt x="222" y="105"/>
                    <a:pt x="222" y="105"/>
                    <a:pt x="222" y="105"/>
                  </a:cubicBezTo>
                  <a:cubicBezTo>
                    <a:pt x="223" y="106"/>
                    <a:pt x="223" y="106"/>
                    <a:pt x="223" y="106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7" y="106"/>
                    <a:pt x="227" y="106"/>
                    <a:pt x="227" y="106"/>
                  </a:cubicBezTo>
                  <a:cubicBezTo>
                    <a:pt x="228" y="106"/>
                    <a:pt x="228" y="106"/>
                    <a:pt x="228" y="106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29" y="107"/>
                    <a:pt x="229" y="107"/>
                    <a:pt x="229" y="107"/>
                  </a:cubicBezTo>
                  <a:cubicBezTo>
                    <a:pt x="229" y="107"/>
                    <a:pt x="229" y="107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8" y="109"/>
                    <a:pt x="228" y="109"/>
                    <a:pt x="228" y="109"/>
                  </a:cubicBezTo>
                  <a:cubicBezTo>
                    <a:pt x="227" y="109"/>
                    <a:pt x="227" y="109"/>
                    <a:pt x="227" y="109"/>
                  </a:cubicBezTo>
                  <a:cubicBezTo>
                    <a:pt x="227" y="109"/>
                    <a:pt x="227" y="109"/>
                    <a:pt x="227" y="109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226" y="109"/>
                    <a:pt x="226" y="109"/>
                    <a:pt x="226" y="109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26" y="110"/>
                    <a:pt x="226" y="110"/>
                    <a:pt x="226" y="110"/>
                  </a:cubicBezTo>
                  <a:cubicBezTo>
                    <a:pt x="227" y="110"/>
                    <a:pt x="227" y="110"/>
                    <a:pt x="227" y="110"/>
                  </a:cubicBezTo>
                  <a:cubicBezTo>
                    <a:pt x="226" y="111"/>
                    <a:pt x="226" y="111"/>
                    <a:pt x="226" y="111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20" y="114"/>
                    <a:pt x="220" y="114"/>
                    <a:pt x="220" y="114"/>
                  </a:cubicBezTo>
                  <a:cubicBezTo>
                    <a:pt x="219" y="115"/>
                    <a:pt x="219" y="115"/>
                    <a:pt x="219" y="115"/>
                  </a:cubicBezTo>
                  <a:cubicBezTo>
                    <a:pt x="220" y="116"/>
                    <a:pt x="220" y="116"/>
                    <a:pt x="220" y="116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24" y="118"/>
                    <a:pt x="224" y="118"/>
                    <a:pt x="224" y="118"/>
                  </a:cubicBezTo>
                  <a:cubicBezTo>
                    <a:pt x="223" y="119"/>
                    <a:pt x="223" y="119"/>
                    <a:pt x="223" y="119"/>
                  </a:cubicBezTo>
                  <a:cubicBezTo>
                    <a:pt x="223" y="119"/>
                    <a:pt x="223" y="119"/>
                    <a:pt x="223" y="119"/>
                  </a:cubicBezTo>
                  <a:cubicBezTo>
                    <a:pt x="223" y="120"/>
                    <a:pt x="223" y="120"/>
                    <a:pt x="223" y="120"/>
                  </a:cubicBezTo>
                  <a:cubicBezTo>
                    <a:pt x="223" y="120"/>
                    <a:pt x="223" y="120"/>
                    <a:pt x="223" y="120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20"/>
                    <a:pt x="225" y="120"/>
                    <a:pt x="225" y="120"/>
                  </a:cubicBezTo>
                  <a:cubicBezTo>
                    <a:pt x="225" y="122"/>
                    <a:pt x="225" y="122"/>
                    <a:pt x="225" y="122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22" y="126"/>
                    <a:pt x="222" y="126"/>
                    <a:pt x="222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22" y="127"/>
                    <a:pt x="222" y="127"/>
                    <a:pt x="222" y="127"/>
                  </a:cubicBezTo>
                  <a:cubicBezTo>
                    <a:pt x="222" y="127"/>
                    <a:pt x="222" y="127"/>
                    <a:pt x="222" y="127"/>
                  </a:cubicBezTo>
                  <a:cubicBezTo>
                    <a:pt x="221" y="127"/>
                    <a:pt x="221" y="127"/>
                    <a:pt x="221" y="127"/>
                  </a:cubicBezTo>
                  <a:cubicBezTo>
                    <a:pt x="221" y="128"/>
                    <a:pt x="221" y="128"/>
                    <a:pt x="221" y="128"/>
                  </a:cubicBezTo>
                  <a:cubicBezTo>
                    <a:pt x="220" y="129"/>
                    <a:pt x="220" y="129"/>
                    <a:pt x="220" y="129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219" y="129"/>
                    <a:pt x="219" y="129"/>
                    <a:pt x="219" y="129"/>
                  </a:cubicBezTo>
                  <a:cubicBezTo>
                    <a:pt x="218" y="129"/>
                    <a:pt x="218" y="129"/>
                    <a:pt x="218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30"/>
                    <a:pt x="217" y="130"/>
                    <a:pt x="217" y="130"/>
                  </a:cubicBezTo>
                  <a:cubicBezTo>
                    <a:pt x="216" y="130"/>
                    <a:pt x="216" y="130"/>
                    <a:pt x="216" y="130"/>
                  </a:cubicBezTo>
                  <a:cubicBezTo>
                    <a:pt x="215" y="130"/>
                    <a:pt x="215" y="130"/>
                    <a:pt x="215" y="130"/>
                  </a:cubicBezTo>
                  <a:cubicBezTo>
                    <a:pt x="214" y="130"/>
                    <a:pt x="214" y="130"/>
                    <a:pt x="214" y="130"/>
                  </a:cubicBezTo>
                  <a:cubicBezTo>
                    <a:pt x="214" y="130"/>
                    <a:pt x="214" y="130"/>
                    <a:pt x="214" y="130"/>
                  </a:cubicBezTo>
                  <a:cubicBezTo>
                    <a:pt x="213" y="128"/>
                    <a:pt x="213" y="128"/>
                    <a:pt x="213" y="128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3" y="128"/>
                    <a:pt x="213" y="128"/>
                    <a:pt x="213" y="128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213" y="132"/>
                    <a:pt x="213" y="132"/>
                    <a:pt x="213" y="132"/>
                  </a:cubicBezTo>
                  <a:cubicBezTo>
                    <a:pt x="212" y="132"/>
                    <a:pt x="212" y="132"/>
                    <a:pt x="212" y="132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2" y="133"/>
                    <a:pt x="211" y="134"/>
                    <a:pt x="211" y="134"/>
                  </a:cubicBezTo>
                  <a:moveTo>
                    <a:pt x="216" y="135"/>
                  </a:moveTo>
                  <a:cubicBezTo>
                    <a:pt x="216" y="134"/>
                    <a:pt x="216" y="134"/>
                    <a:pt x="216" y="134"/>
                  </a:cubicBezTo>
                  <a:cubicBezTo>
                    <a:pt x="216" y="134"/>
                    <a:pt x="216" y="134"/>
                    <a:pt x="216" y="134"/>
                  </a:cubicBezTo>
                  <a:cubicBezTo>
                    <a:pt x="216" y="134"/>
                    <a:pt x="216" y="134"/>
                    <a:pt x="216" y="134"/>
                  </a:cubicBezTo>
                  <a:cubicBezTo>
                    <a:pt x="216" y="134"/>
                    <a:pt x="216" y="134"/>
                    <a:pt x="216" y="134"/>
                  </a:cubicBezTo>
                  <a:lnTo>
                    <a:pt x="216" y="135"/>
                  </a:lnTo>
                  <a:close/>
                  <a:moveTo>
                    <a:pt x="221" y="103"/>
                  </a:moveTo>
                  <a:cubicBezTo>
                    <a:pt x="221" y="104"/>
                    <a:pt x="221" y="104"/>
                    <a:pt x="221" y="104"/>
                  </a:cubicBezTo>
                  <a:cubicBezTo>
                    <a:pt x="223" y="104"/>
                    <a:pt x="223" y="104"/>
                    <a:pt x="223" y="104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7" y="105"/>
                    <a:pt x="227" y="105"/>
                    <a:pt x="227" y="105"/>
                  </a:cubicBezTo>
                  <a:cubicBezTo>
                    <a:pt x="227" y="104"/>
                    <a:pt x="227" y="104"/>
                    <a:pt x="227" y="104"/>
                  </a:cubicBezTo>
                  <a:cubicBezTo>
                    <a:pt x="228" y="104"/>
                    <a:pt x="228" y="104"/>
                    <a:pt x="228" y="104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8" y="102"/>
                    <a:pt x="228" y="102"/>
                    <a:pt x="228" y="102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6" y="103"/>
                    <a:pt x="226" y="103"/>
                    <a:pt x="226" y="103"/>
                  </a:cubicBezTo>
                  <a:cubicBezTo>
                    <a:pt x="225" y="103"/>
                    <a:pt x="225" y="103"/>
                    <a:pt x="225" y="103"/>
                  </a:cubicBezTo>
                  <a:cubicBezTo>
                    <a:pt x="225" y="103"/>
                    <a:pt x="225" y="103"/>
                    <a:pt x="225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2" y="103"/>
                    <a:pt x="222" y="103"/>
                    <a:pt x="222" y="103"/>
                  </a:cubicBezTo>
                  <a:cubicBezTo>
                    <a:pt x="221" y="103"/>
                    <a:pt x="221" y="103"/>
                    <a:pt x="221" y="103"/>
                  </a:cubicBezTo>
                  <a:close/>
                  <a:moveTo>
                    <a:pt x="230" y="98"/>
                  </a:moveTo>
                  <a:cubicBezTo>
                    <a:pt x="230" y="97"/>
                    <a:pt x="230" y="97"/>
                    <a:pt x="230" y="97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2" y="98"/>
                    <a:pt x="232" y="98"/>
                    <a:pt x="232" y="98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0" y="98"/>
                    <a:pt x="230" y="98"/>
                    <a:pt x="230" y="98"/>
                  </a:cubicBezTo>
                  <a:close/>
                  <a:moveTo>
                    <a:pt x="238" y="98"/>
                  </a:move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99"/>
                    <a:pt x="239" y="99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99"/>
                    <a:pt x="238" y="99"/>
                    <a:pt x="238" y="99"/>
                  </a:cubicBezTo>
                  <a:lnTo>
                    <a:pt x="238" y="98"/>
                  </a:lnTo>
                  <a:close/>
                  <a:moveTo>
                    <a:pt x="124" y="112"/>
                  </a:moveTo>
                  <a:cubicBezTo>
                    <a:pt x="124" y="110"/>
                    <a:pt x="124" y="110"/>
                    <a:pt x="124" y="110"/>
                  </a:cubicBezTo>
                  <a:cubicBezTo>
                    <a:pt x="125" y="109"/>
                    <a:pt x="125" y="109"/>
                    <a:pt x="125" y="109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2"/>
                    <a:pt x="125" y="102"/>
                    <a:pt x="125" y="102"/>
                  </a:cubicBezTo>
                  <a:cubicBezTo>
                    <a:pt x="123" y="102"/>
                    <a:pt x="123" y="102"/>
                    <a:pt x="123" y="102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7" y="98"/>
                    <a:pt x="127" y="98"/>
                    <a:pt x="127" y="98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9" y="95"/>
                    <a:pt x="129" y="95"/>
                    <a:pt x="129" y="95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4" y="90"/>
                    <a:pt x="134" y="90"/>
                    <a:pt x="134" y="90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141" y="84"/>
                    <a:pt x="141" y="84"/>
                    <a:pt x="141" y="84"/>
                  </a:cubicBezTo>
                  <a:cubicBezTo>
                    <a:pt x="141" y="83"/>
                    <a:pt x="141" y="83"/>
                    <a:pt x="141" y="83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2" y="83"/>
                    <a:pt x="162" y="83"/>
                    <a:pt x="162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1"/>
                    <a:pt x="147" y="101"/>
                    <a:pt x="147" y="101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5" y="103"/>
                    <a:pt x="145" y="103"/>
                    <a:pt x="145" y="103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2" y="104"/>
                    <a:pt x="142" y="104"/>
                    <a:pt x="142" y="104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39" y="105"/>
                    <a:pt x="139" y="105"/>
                    <a:pt x="139" y="105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7"/>
                    <a:pt x="138" y="107"/>
                    <a:pt x="138" y="107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5" y="111"/>
                    <a:pt x="135" y="111"/>
                    <a:pt x="135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4" y="112"/>
                    <a:pt x="124" y="112"/>
                    <a:pt x="124" y="112"/>
                  </a:cubicBezTo>
                  <a:close/>
                  <a:moveTo>
                    <a:pt x="178" y="84"/>
                  </a:moveTo>
                  <a:cubicBezTo>
                    <a:pt x="178" y="83"/>
                    <a:pt x="178" y="83"/>
                    <a:pt x="178" y="83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6" y="80"/>
                    <a:pt x="186" y="80"/>
                    <a:pt x="186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2" y="78"/>
                    <a:pt x="192" y="78"/>
                    <a:pt x="192" y="78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0" y="79"/>
                    <a:pt x="190" y="79"/>
                    <a:pt x="190" y="79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7"/>
                    <a:pt x="183" y="77"/>
                    <a:pt x="183" y="77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4" y="76"/>
                    <a:pt x="184" y="76"/>
                    <a:pt x="184" y="76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2" y="76"/>
                    <a:pt x="182" y="76"/>
                    <a:pt x="182" y="76"/>
                  </a:cubicBezTo>
                  <a:cubicBezTo>
                    <a:pt x="182" y="76"/>
                    <a:pt x="182" y="76"/>
                    <a:pt x="182" y="76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9"/>
                    <a:pt x="179" y="79"/>
                    <a:pt x="179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6"/>
                    <a:pt x="178" y="76"/>
                    <a:pt x="178" y="76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7" y="77"/>
                    <a:pt x="177" y="77"/>
                    <a:pt x="177" y="77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1" y="73"/>
                    <a:pt x="171" y="73"/>
                    <a:pt x="171" y="73"/>
                  </a:cubicBezTo>
                  <a:cubicBezTo>
                    <a:pt x="171" y="73"/>
                    <a:pt x="171" y="73"/>
                    <a:pt x="171" y="73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2" y="71"/>
                    <a:pt x="172" y="71"/>
                    <a:pt x="172" y="71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9" y="71"/>
                    <a:pt x="179" y="71"/>
                    <a:pt x="179" y="71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185" y="65"/>
                    <a:pt x="185" y="65"/>
                    <a:pt x="185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1" y="64"/>
                    <a:pt x="181" y="64"/>
                    <a:pt x="181" y="64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4" y="61"/>
                    <a:pt x="184" y="61"/>
                    <a:pt x="184" y="61"/>
                  </a:cubicBezTo>
                  <a:cubicBezTo>
                    <a:pt x="185" y="61"/>
                    <a:pt x="185" y="61"/>
                    <a:pt x="185" y="61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88" y="59"/>
                    <a:pt x="188" y="59"/>
                    <a:pt x="188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94" y="64"/>
                    <a:pt x="194" y="64"/>
                    <a:pt x="194" y="64"/>
                  </a:cubicBezTo>
                  <a:cubicBezTo>
                    <a:pt x="195" y="64"/>
                    <a:pt x="195" y="64"/>
                    <a:pt x="195" y="64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5" y="68"/>
                    <a:pt x="195" y="68"/>
                    <a:pt x="195" y="68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93" y="71"/>
                    <a:pt x="193" y="71"/>
                    <a:pt x="193" y="71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5" y="75"/>
                    <a:pt x="195" y="75"/>
                    <a:pt x="195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4"/>
                    <a:pt x="202" y="74"/>
                    <a:pt x="202" y="74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09" y="60"/>
                    <a:pt x="209" y="60"/>
                    <a:pt x="209" y="60"/>
                  </a:cubicBezTo>
                  <a:cubicBezTo>
                    <a:pt x="210" y="60"/>
                    <a:pt x="210" y="60"/>
                    <a:pt x="210" y="60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0" y="63"/>
                    <a:pt x="210" y="63"/>
                    <a:pt x="210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1"/>
                    <a:pt x="207" y="71"/>
                    <a:pt x="207" y="71"/>
                  </a:cubicBezTo>
                  <a:cubicBezTo>
                    <a:pt x="207" y="71"/>
                    <a:pt x="207" y="71"/>
                    <a:pt x="207" y="71"/>
                  </a:cubicBezTo>
                  <a:cubicBezTo>
                    <a:pt x="207" y="71"/>
                    <a:pt x="207" y="71"/>
                    <a:pt x="207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10" y="74"/>
                    <a:pt x="210" y="74"/>
                    <a:pt x="210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15" y="73"/>
                    <a:pt x="215" y="73"/>
                    <a:pt x="215" y="73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6"/>
                    <a:pt x="216" y="76"/>
                    <a:pt x="216" y="76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1" y="82"/>
                    <a:pt x="211" y="82"/>
                    <a:pt x="211" y="82"/>
                  </a:cubicBezTo>
                  <a:cubicBezTo>
                    <a:pt x="210" y="82"/>
                    <a:pt x="210" y="82"/>
                    <a:pt x="210" y="82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8" y="84"/>
                    <a:pt x="208" y="84"/>
                    <a:pt x="208" y="84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7" y="84"/>
                    <a:pt x="207" y="84"/>
                    <a:pt x="207" y="84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3" y="85"/>
                    <a:pt x="203" y="85"/>
                    <a:pt x="203" y="85"/>
                  </a:cubicBezTo>
                  <a:cubicBezTo>
                    <a:pt x="202" y="85"/>
                    <a:pt x="202" y="85"/>
                    <a:pt x="202" y="85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1" y="84"/>
                    <a:pt x="201" y="84"/>
                    <a:pt x="201" y="84"/>
                  </a:cubicBezTo>
                  <a:cubicBezTo>
                    <a:pt x="201" y="84"/>
                    <a:pt x="201" y="84"/>
                    <a:pt x="201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8" y="82"/>
                    <a:pt x="198" y="82"/>
                    <a:pt x="198" y="82"/>
                  </a:cubicBezTo>
                  <a:cubicBezTo>
                    <a:pt x="198" y="83"/>
                    <a:pt x="198" y="83"/>
                    <a:pt x="198" y="83"/>
                  </a:cubicBezTo>
                  <a:cubicBezTo>
                    <a:pt x="198" y="83"/>
                    <a:pt x="198" y="83"/>
                    <a:pt x="198" y="83"/>
                  </a:cubicBezTo>
                  <a:cubicBezTo>
                    <a:pt x="197" y="83"/>
                    <a:pt x="197" y="83"/>
                    <a:pt x="197" y="83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5" y="84"/>
                    <a:pt x="195" y="84"/>
                    <a:pt x="195" y="84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192" y="84"/>
                    <a:pt x="192" y="84"/>
                    <a:pt x="192" y="84"/>
                  </a:cubicBezTo>
                  <a:cubicBezTo>
                    <a:pt x="191" y="84"/>
                    <a:pt x="191" y="84"/>
                    <a:pt x="191" y="84"/>
                  </a:cubicBezTo>
                  <a:cubicBezTo>
                    <a:pt x="191" y="84"/>
                    <a:pt x="191" y="84"/>
                    <a:pt x="191" y="8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0" y="85"/>
                    <a:pt x="190" y="85"/>
                    <a:pt x="190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4" y="86"/>
                    <a:pt x="184" y="86"/>
                    <a:pt x="184" y="86"/>
                  </a:cubicBezTo>
                  <a:cubicBezTo>
                    <a:pt x="183" y="86"/>
                    <a:pt x="183" y="86"/>
                    <a:pt x="183" y="86"/>
                  </a:cubicBezTo>
                  <a:cubicBezTo>
                    <a:pt x="182" y="86"/>
                    <a:pt x="182" y="86"/>
                    <a:pt x="182" y="86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9" y="85"/>
                    <a:pt x="179" y="85"/>
                    <a:pt x="179" y="85"/>
                  </a:cubicBezTo>
                  <a:lnTo>
                    <a:pt x="178" y="84"/>
                  </a:lnTo>
                  <a:close/>
                  <a:moveTo>
                    <a:pt x="212" y="85"/>
                  </a:moveTo>
                  <a:cubicBezTo>
                    <a:pt x="212" y="84"/>
                    <a:pt x="212" y="84"/>
                    <a:pt x="212" y="84"/>
                  </a:cubicBezTo>
                  <a:cubicBezTo>
                    <a:pt x="212" y="84"/>
                    <a:pt x="212" y="84"/>
                    <a:pt x="212" y="84"/>
                  </a:cubicBezTo>
                  <a:cubicBezTo>
                    <a:pt x="213" y="84"/>
                    <a:pt x="213" y="84"/>
                    <a:pt x="213" y="84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2"/>
                    <a:pt x="215" y="82"/>
                    <a:pt x="215" y="82"/>
                  </a:cubicBezTo>
                  <a:cubicBezTo>
                    <a:pt x="215" y="82"/>
                    <a:pt x="215" y="82"/>
                    <a:pt x="215" y="82"/>
                  </a:cubicBezTo>
                  <a:cubicBezTo>
                    <a:pt x="216" y="82"/>
                    <a:pt x="216" y="82"/>
                    <a:pt x="216" y="82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6" y="84"/>
                    <a:pt x="216" y="84"/>
                    <a:pt x="216" y="84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3" y="86"/>
                    <a:pt x="213" y="86"/>
                    <a:pt x="213" y="86"/>
                  </a:cubicBezTo>
                  <a:cubicBezTo>
                    <a:pt x="213" y="85"/>
                    <a:pt x="213" y="85"/>
                    <a:pt x="213" y="85"/>
                  </a:cubicBezTo>
                  <a:lnTo>
                    <a:pt x="212" y="85"/>
                  </a:lnTo>
                  <a:close/>
                  <a:moveTo>
                    <a:pt x="169" y="66"/>
                  </a:moveTo>
                  <a:cubicBezTo>
                    <a:pt x="169" y="66"/>
                    <a:pt x="169" y="66"/>
                    <a:pt x="169" y="6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0" y="67"/>
                    <a:pt x="170" y="67"/>
                    <a:pt x="170" y="67"/>
                  </a:cubicBezTo>
                  <a:cubicBezTo>
                    <a:pt x="170" y="67"/>
                    <a:pt x="170" y="67"/>
                    <a:pt x="170" y="67"/>
                  </a:cubicBezTo>
                  <a:cubicBezTo>
                    <a:pt x="170" y="66"/>
                    <a:pt x="170" y="66"/>
                    <a:pt x="170" y="66"/>
                  </a:cubicBezTo>
                  <a:lnTo>
                    <a:pt x="169" y="66"/>
                  </a:lnTo>
                  <a:close/>
                  <a:moveTo>
                    <a:pt x="227" y="91"/>
                  </a:moveTo>
                  <a:cubicBezTo>
                    <a:pt x="227" y="91"/>
                    <a:pt x="227" y="91"/>
                    <a:pt x="227" y="91"/>
                  </a:cubicBezTo>
                  <a:cubicBezTo>
                    <a:pt x="226" y="91"/>
                    <a:pt x="226" y="91"/>
                    <a:pt x="226" y="91"/>
                  </a:cubicBezTo>
                  <a:cubicBezTo>
                    <a:pt x="226" y="90"/>
                    <a:pt x="226" y="90"/>
                    <a:pt x="226" y="90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8"/>
                  </a:cubicBezTo>
                  <a:cubicBezTo>
                    <a:pt x="226" y="88"/>
                    <a:pt x="226" y="88"/>
                    <a:pt x="226" y="88"/>
                  </a:cubicBezTo>
                  <a:cubicBezTo>
                    <a:pt x="227" y="88"/>
                    <a:pt x="227" y="88"/>
                    <a:pt x="227" y="88"/>
                  </a:cubicBezTo>
                  <a:cubicBezTo>
                    <a:pt x="227" y="88"/>
                    <a:pt x="227" y="88"/>
                    <a:pt x="227" y="88"/>
                  </a:cubicBezTo>
                  <a:cubicBezTo>
                    <a:pt x="227" y="88"/>
                    <a:pt x="227" y="88"/>
                    <a:pt x="227" y="88"/>
                  </a:cubicBezTo>
                  <a:cubicBezTo>
                    <a:pt x="227" y="88"/>
                    <a:pt x="227" y="88"/>
                    <a:pt x="227" y="88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26" y="87"/>
                    <a:pt x="226" y="87"/>
                    <a:pt x="226" y="87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7" y="86"/>
                    <a:pt x="227" y="86"/>
                    <a:pt x="227" y="86"/>
                  </a:cubicBezTo>
                  <a:cubicBezTo>
                    <a:pt x="227" y="86"/>
                    <a:pt x="227" y="86"/>
                    <a:pt x="227" y="86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8" y="85"/>
                    <a:pt x="228" y="85"/>
                    <a:pt x="228" y="85"/>
                  </a:cubicBezTo>
                  <a:cubicBezTo>
                    <a:pt x="229" y="86"/>
                    <a:pt x="229" y="86"/>
                    <a:pt x="229" y="86"/>
                  </a:cubicBezTo>
                  <a:cubicBezTo>
                    <a:pt x="230" y="85"/>
                    <a:pt x="230" y="85"/>
                    <a:pt x="230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30" y="85"/>
                    <a:pt x="230" y="85"/>
                    <a:pt x="230" y="85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2" y="84"/>
                    <a:pt x="232" y="84"/>
                    <a:pt x="232" y="84"/>
                  </a:cubicBezTo>
                  <a:cubicBezTo>
                    <a:pt x="233" y="84"/>
                    <a:pt x="233" y="84"/>
                    <a:pt x="233" y="84"/>
                  </a:cubicBezTo>
                  <a:cubicBezTo>
                    <a:pt x="234" y="84"/>
                    <a:pt x="234" y="84"/>
                    <a:pt x="234" y="84"/>
                  </a:cubicBezTo>
                  <a:cubicBezTo>
                    <a:pt x="233" y="83"/>
                    <a:pt x="233" y="83"/>
                    <a:pt x="233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29" y="83"/>
                    <a:pt x="229" y="83"/>
                    <a:pt x="229" y="83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7" y="83"/>
                    <a:pt x="227" y="83"/>
                    <a:pt x="227" y="83"/>
                  </a:cubicBezTo>
                  <a:cubicBezTo>
                    <a:pt x="226" y="82"/>
                    <a:pt x="226" y="82"/>
                    <a:pt x="226" y="82"/>
                  </a:cubicBezTo>
                  <a:cubicBezTo>
                    <a:pt x="226" y="82"/>
                    <a:pt x="226" y="82"/>
                    <a:pt x="226" y="82"/>
                  </a:cubicBezTo>
                  <a:cubicBezTo>
                    <a:pt x="225" y="82"/>
                    <a:pt x="225" y="82"/>
                    <a:pt x="225" y="82"/>
                  </a:cubicBezTo>
                  <a:cubicBezTo>
                    <a:pt x="224" y="82"/>
                    <a:pt x="224" y="82"/>
                    <a:pt x="224" y="82"/>
                  </a:cubicBezTo>
                  <a:cubicBezTo>
                    <a:pt x="224" y="82"/>
                    <a:pt x="224" y="82"/>
                    <a:pt x="224" y="82"/>
                  </a:cubicBezTo>
                  <a:cubicBezTo>
                    <a:pt x="223" y="82"/>
                    <a:pt x="223" y="82"/>
                    <a:pt x="223" y="82"/>
                  </a:cubicBezTo>
                  <a:cubicBezTo>
                    <a:pt x="223" y="82"/>
                    <a:pt x="223" y="82"/>
                    <a:pt x="223" y="82"/>
                  </a:cubicBezTo>
                  <a:cubicBezTo>
                    <a:pt x="222" y="82"/>
                    <a:pt x="222" y="82"/>
                    <a:pt x="222" y="82"/>
                  </a:cubicBezTo>
                  <a:cubicBezTo>
                    <a:pt x="222" y="81"/>
                    <a:pt x="222" y="81"/>
                    <a:pt x="222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4" y="81"/>
                    <a:pt x="224" y="81"/>
                    <a:pt x="224" y="81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5" y="79"/>
                    <a:pt x="225" y="79"/>
                    <a:pt x="225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28" y="80"/>
                    <a:pt x="228" y="80"/>
                    <a:pt x="228" y="80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29" y="75"/>
                    <a:pt x="229" y="75"/>
                    <a:pt x="229" y="75"/>
                  </a:cubicBezTo>
                  <a:cubicBezTo>
                    <a:pt x="229" y="75"/>
                    <a:pt x="229" y="75"/>
                    <a:pt x="229" y="75"/>
                  </a:cubicBezTo>
                  <a:cubicBezTo>
                    <a:pt x="228" y="74"/>
                    <a:pt x="228" y="74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3"/>
                    <a:pt x="229" y="73"/>
                    <a:pt x="229" y="73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2" y="74"/>
                    <a:pt x="232" y="74"/>
                    <a:pt x="232" y="74"/>
                  </a:cubicBezTo>
                  <a:cubicBezTo>
                    <a:pt x="232" y="75"/>
                    <a:pt x="232" y="75"/>
                    <a:pt x="232" y="75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2" y="76"/>
                    <a:pt x="232" y="76"/>
                    <a:pt x="232" y="76"/>
                  </a:cubicBezTo>
                  <a:cubicBezTo>
                    <a:pt x="232" y="76"/>
                    <a:pt x="232" y="76"/>
                    <a:pt x="232" y="76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4" y="74"/>
                    <a:pt x="234" y="74"/>
                    <a:pt x="234" y="74"/>
                  </a:cubicBezTo>
                  <a:cubicBezTo>
                    <a:pt x="234" y="73"/>
                    <a:pt x="234" y="73"/>
                    <a:pt x="234" y="73"/>
                  </a:cubicBezTo>
                  <a:cubicBezTo>
                    <a:pt x="234" y="72"/>
                    <a:pt x="234" y="72"/>
                    <a:pt x="234" y="72"/>
                  </a:cubicBezTo>
                  <a:cubicBezTo>
                    <a:pt x="234" y="72"/>
                    <a:pt x="234" y="72"/>
                    <a:pt x="234" y="72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36" y="71"/>
                    <a:pt x="237" y="70"/>
                    <a:pt x="237" y="70"/>
                  </a:cubicBezTo>
                  <a:cubicBezTo>
                    <a:pt x="237" y="70"/>
                    <a:pt x="238" y="71"/>
                    <a:pt x="238" y="71"/>
                  </a:cubicBezTo>
                  <a:cubicBezTo>
                    <a:pt x="238" y="71"/>
                    <a:pt x="238" y="71"/>
                    <a:pt x="238" y="71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3"/>
                    <a:pt x="241" y="73"/>
                    <a:pt x="241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2" y="73"/>
                    <a:pt x="242" y="73"/>
                    <a:pt x="242" y="73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3" y="72"/>
                    <a:pt x="243" y="72"/>
                    <a:pt x="243" y="72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3" y="72"/>
                    <a:pt x="243" y="72"/>
                    <a:pt x="243" y="72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2" y="78"/>
                    <a:pt x="242" y="78"/>
                    <a:pt x="242" y="78"/>
                  </a:cubicBezTo>
                  <a:cubicBezTo>
                    <a:pt x="243" y="79"/>
                    <a:pt x="243" y="79"/>
                    <a:pt x="243" y="79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41" y="81"/>
                    <a:pt x="241" y="81"/>
                    <a:pt x="241" y="81"/>
                  </a:cubicBezTo>
                  <a:cubicBezTo>
                    <a:pt x="240" y="82"/>
                    <a:pt x="240" y="82"/>
                    <a:pt x="240" y="82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4"/>
                    <a:pt x="239" y="84"/>
                    <a:pt x="239" y="84"/>
                  </a:cubicBezTo>
                  <a:cubicBezTo>
                    <a:pt x="239" y="84"/>
                    <a:pt x="239" y="84"/>
                    <a:pt x="239" y="84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39" y="85"/>
                    <a:pt x="239" y="85"/>
                    <a:pt x="239" y="85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8" y="87"/>
                    <a:pt x="238" y="87"/>
                    <a:pt x="238" y="87"/>
                  </a:cubicBezTo>
                  <a:cubicBezTo>
                    <a:pt x="237" y="88"/>
                    <a:pt x="237" y="88"/>
                    <a:pt x="237" y="88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7"/>
                    <a:pt x="236" y="87"/>
                    <a:pt x="236" y="87"/>
                  </a:cubicBezTo>
                  <a:cubicBezTo>
                    <a:pt x="236" y="87"/>
                    <a:pt x="236" y="87"/>
                    <a:pt x="236" y="87"/>
                  </a:cubicBezTo>
                  <a:cubicBezTo>
                    <a:pt x="235" y="88"/>
                    <a:pt x="235" y="88"/>
                    <a:pt x="235" y="88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4" y="89"/>
                    <a:pt x="234" y="89"/>
                    <a:pt x="234" y="89"/>
                  </a:cubicBezTo>
                  <a:cubicBezTo>
                    <a:pt x="234" y="89"/>
                    <a:pt x="234" y="89"/>
                    <a:pt x="234" y="89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5" y="90"/>
                    <a:pt x="235" y="90"/>
                    <a:pt x="235" y="90"/>
                  </a:cubicBezTo>
                  <a:cubicBezTo>
                    <a:pt x="235" y="90"/>
                    <a:pt x="235" y="90"/>
                    <a:pt x="235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4" y="89"/>
                    <a:pt x="234" y="89"/>
                    <a:pt x="234" y="89"/>
                  </a:cubicBezTo>
                  <a:cubicBezTo>
                    <a:pt x="233" y="90"/>
                    <a:pt x="233" y="90"/>
                    <a:pt x="233" y="90"/>
                  </a:cubicBezTo>
                  <a:cubicBezTo>
                    <a:pt x="233" y="90"/>
                    <a:pt x="233" y="90"/>
                    <a:pt x="233" y="90"/>
                  </a:cubicBezTo>
                  <a:cubicBezTo>
                    <a:pt x="233" y="91"/>
                    <a:pt x="233" y="91"/>
                    <a:pt x="233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30" y="91"/>
                    <a:pt x="230" y="91"/>
                    <a:pt x="230" y="91"/>
                  </a:cubicBezTo>
                  <a:cubicBezTo>
                    <a:pt x="230" y="91"/>
                    <a:pt x="230" y="91"/>
                    <a:pt x="230" y="91"/>
                  </a:cubicBezTo>
                  <a:cubicBezTo>
                    <a:pt x="229" y="91"/>
                    <a:pt x="229" y="91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28" y="90"/>
                    <a:pt x="228" y="90"/>
                    <a:pt x="228" y="90"/>
                  </a:cubicBezTo>
                  <a:cubicBezTo>
                    <a:pt x="228" y="91"/>
                    <a:pt x="228" y="91"/>
                    <a:pt x="228" y="91"/>
                  </a:cubicBezTo>
                  <a:lnTo>
                    <a:pt x="227" y="91"/>
                  </a:lnTo>
                  <a:close/>
                  <a:moveTo>
                    <a:pt x="237" y="90"/>
                  </a:moveTo>
                  <a:cubicBezTo>
                    <a:pt x="237" y="89"/>
                    <a:pt x="237" y="89"/>
                    <a:pt x="237" y="89"/>
                  </a:cubicBezTo>
                  <a:cubicBezTo>
                    <a:pt x="237" y="89"/>
                    <a:pt x="237" y="89"/>
                    <a:pt x="237" y="89"/>
                  </a:cubicBezTo>
                  <a:cubicBezTo>
                    <a:pt x="237" y="89"/>
                    <a:pt x="237" y="89"/>
                    <a:pt x="237" y="89"/>
                  </a:cubicBezTo>
                  <a:cubicBezTo>
                    <a:pt x="237" y="90"/>
                    <a:pt x="237" y="90"/>
                    <a:pt x="237" y="90"/>
                  </a:cubicBezTo>
                  <a:close/>
                  <a:moveTo>
                    <a:pt x="239" y="89"/>
                  </a:moveTo>
                  <a:cubicBezTo>
                    <a:pt x="239" y="89"/>
                    <a:pt x="239" y="89"/>
                    <a:pt x="239" y="89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9" y="88"/>
                    <a:pt x="239" y="88"/>
                    <a:pt x="239" y="88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40" y="87"/>
                    <a:pt x="240" y="87"/>
                    <a:pt x="240" y="87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89"/>
                    <a:pt x="239" y="89"/>
                    <a:pt x="239" y="89"/>
                  </a:cubicBezTo>
                  <a:close/>
                  <a:moveTo>
                    <a:pt x="241" y="89"/>
                  </a:moveTo>
                  <a:cubicBezTo>
                    <a:pt x="241" y="88"/>
                    <a:pt x="241" y="88"/>
                    <a:pt x="241" y="88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1" y="87"/>
                    <a:pt x="241" y="87"/>
                    <a:pt x="241" y="87"/>
                  </a:cubicBezTo>
                  <a:cubicBezTo>
                    <a:pt x="241" y="87"/>
                    <a:pt x="241" y="87"/>
                    <a:pt x="241" y="87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42" y="88"/>
                    <a:pt x="242" y="88"/>
                  </a:cubicBezTo>
                  <a:cubicBezTo>
                    <a:pt x="241" y="89"/>
                    <a:pt x="241" y="89"/>
                    <a:pt x="241" y="89"/>
                  </a:cubicBezTo>
                  <a:close/>
                  <a:moveTo>
                    <a:pt x="240" y="87"/>
                  </a:moveTo>
                  <a:cubicBezTo>
                    <a:pt x="239" y="86"/>
                    <a:pt x="239" y="86"/>
                    <a:pt x="239" y="86"/>
                  </a:cubicBezTo>
                  <a:cubicBezTo>
                    <a:pt x="240" y="86"/>
                    <a:pt x="240" y="86"/>
                    <a:pt x="240" y="86"/>
                  </a:cubicBezTo>
                  <a:cubicBezTo>
                    <a:pt x="240" y="86"/>
                    <a:pt x="240" y="86"/>
                    <a:pt x="240" y="86"/>
                  </a:cubicBezTo>
                  <a:cubicBezTo>
                    <a:pt x="240" y="86"/>
                    <a:pt x="240" y="86"/>
                    <a:pt x="240" y="86"/>
                  </a:cubicBezTo>
                  <a:lnTo>
                    <a:pt x="240" y="87"/>
                  </a:lnTo>
                  <a:close/>
                  <a:moveTo>
                    <a:pt x="241" y="86"/>
                  </a:moveTo>
                  <a:cubicBezTo>
                    <a:pt x="241" y="85"/>
                    <a:pt x="241" y="85"/>
                    <a:pt x="241" y="85"/>
                  </a:cubicBezTo>
                  <a:cubicBezTo>
                    <a:pt x="241" y="85"/>
                    <a:pt x="241" y="85"/>
                    <a:pt x="241" y="85"/>
                  </a:cubicBezTo>
                  <a:cubicBezTo>
                    <a:pt x="242" y="85"/>
                    <a:pt x="242" y="85"/>
                    <a:pt x="242" y="85"/>
                  </a:cubicBezTo>
                  <a:cubicBezTo>
                    <a:pt x="242" y="85"/>
                    <a:pt x="242" y="85"/>
                    <a:pt x="242" y="85"/>
                  </a:cubicBezTo>
                  <a:cubicBezTo>
                    <a:pt x="242" y="85"/>
                    <a:pt x="242" y="85"/>
                    <a:pt x="242" y="85"/>
                  </a:cubicBezTo>
                  <a:cubicBezTo>
                    <a:pt x="242" y="85"/>
                    <a:pt x="242" y="85"/>
                    <a:pt x="242" y="85"/>
                  </a:cubicBezTo>
                  <a:lnTo>
                    <a:pt x="241" y="86"/>
                  </a:lnTo>
                  <a:close/>
                  <a:moveTo>
                    <a:pt x="247" y="87"/>
                  </a:moveTo>
                  <a:cubicBezTo>
                    <a:pt x="247" y="87"/>
                    <a:pt x="247" y="87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7" y="86"/>
                    <a:pt x="247" y="86"/>
                    <a:pt x="247" y="86"/>
                  </a:cubicBezTo>
                  <a:cubicBezTo>
                    <a:pt x="247" y="86"/>
                    <a:pt x="247" y="86"/>
                    <a:pt x="247" y="86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9" y="84"/>
                    <a:pt x="249" y="84"/>
                    <a:pt x="249" y="84"/>
                  </a:cubicBezTo>
                  <a:cubicBezTo>
                    <a:pt x="248" y="86"/>
                    <a:pt x="248" y="86"/>
                    <a:pt x="248" y="86"/>
                  </a:cubicBezTo>
                  <a:cubicBezTo>
                    <a:pt x="248" y="87"/>
                    <a:pt x="248" y="87"/>
                    <a:pt x="248" y="87"/>
                  </a:cubicBezTo>
                  <a:cubicBezTo>
                    <a:pt x="248" y="87"/>
                    <a:pt x="247" y="87"/>
                    <a:pt x="247" y="87"/>
                  </a:cubicBezTo>
                  <a:moveTo>
                    <a:pt x="248" y="83"/>
                  </a:moveTo>
                  <a:cubicBezTo>
                    <a:pt x="248" y="83"/>
                    <a:pt x="248" y="83"/>
                    <a:pt x="248" y="83"/>
                  </a:cubicBezTo>
                  <a:cubicBezTo>
                    <a:pt x="248" y="82"/>
                    <a:pt x="248" y="82"/>
                    <a:pt x="248" y="82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9" y="82"/>
                    <a:pt x="249" y="83"/>
                    <a:pt x="248" y="83"/>
                  </a:cubicBezTo>
                  <a:moveTo>
                    <a:pt x="243" y="90"/>
                  </a:moveTo>
                  <a:cubicBezTo>
                    <a:pt x="242" y="89"/>
                    <a:pt x="242" y="89"/>
                    <a:pt x="242" y="89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1" y="90"/>
                    <a:pt x="241" y="90"/>
                    <a:pt x="241" y="90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42" y="91"/>
                    <a:pt x="242" y="91"/>
                    <a:pt x="242" y="91"/>
                  </a:cubicBezTo>
                  <a:cubicBezTo>
                    <a:pt x="241" y="91"/>
                    <a:pt x="241" y="91"/>
                    <a:pt x="241" y="91"/>
                  </a:cubicBezTo>
                  <a:cubicBezTo>
                    <a:pt x="240" y="91"/>
                    <a:pt x="240" y="91"/>
                    <a:pt x="240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39" y="92"/>
                    <a:pt x="239" y="92"/>
                    <a:pt x="239" y="92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5"/>
                    <a:pt x="238" y="95"/>
                    <a:pt x="238" y="95"/>
                  </a:cubicBezTo>
                  <a:cubicBezTo>
                    <a:pt x="238" y="95"/>
                    <a:pt x="238" y="95"/>
                    <a:pt x="238" y="95"/>
                  </a:cubicBezTo>
                  <a:cubicBezTo>
                    <a:pt x="238" y="95"/>
                    <a:pt x="238" y="95"/>
                    <a:pt x="238" y="95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39" y="97"/>
                    <a:pt x="239" y="97"/>
                    <a:pt x="239" y="97"/>
                  </a:cubicBezTo>
                  <a:cubicBezTo>
                    <a:pt x="240" y="96"/>
                    <a:pt x="240" y="96"/>
                    <a:pt x="240" y="96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1" y="97"/>
                    <a:pt x="241" y="97"/>
                    <a:pt x="241" y="97"/>
                  </a:cubicBezTo>
                  <a:cubicBezTo>
                    <a:pt x="241" y="97"/>
                    <a:pt x="241" y="97"/>
                    <a:pt x="241" y="97"/>
                  </a:cubicBezTo>
                  <a:cubicBezTo>
                    <a:pt x="241" y="98"/>
                    <a:pt x="241" y="98"/>
                    <a:pt x="241" y="98"/>
                  </a:cubicBezTo>
                  <a:cubicBezTo>
                    <a:pt x="241" y="99"/>
                    <a:pt x="241" y="99"/>
                    <a:pt x="241" y="99"/>
                  </a:cubicBezTo>
                  <a:cubicBezTo>
                    <a:pt x="242" y="98"/>
                    <a:pt x="242" y="98"/>
                    <a:pt x="242" y="98"/>
                  </a:cubicBezTo>
                  <a:cubicBezTo>
                    <a:pt x="242" y="99"/>
                    <a:pt x="242" y="99"/>
                    <a:pt x="242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6" y="100"/>
                  </a:cubicBezTo>
                  <a:cubicBezTo>
                    <a:pt x="245" y="99"/>
                    <a:pt x="245" y="99"/>
                    <a:pt x="245" y="99"/>
                  </a:cubicBezTo>
                  <a:cubicBezTo>
                    <a:pt x="246" y="99"/>
                    <a:pt x="246" y="99"/>
                    <a:pt x="246" y="99"/>
                  </a:cubicBezTo>
                  <a:cubicBezTo>
                    <a:pt x="247" y="98"/>
                    <a:pt x="247" y="98"/>
                    <a:pt x="247" y="98"/>
                  </a:cubicBezTo>
                  <a:cubicBezTo>
                    <a:pt x="246" y="97"/>
                    <a:pt x="246" y="97"/>
                    <a:pt x="246" y="97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5"/>
                    <a:pt x="247" y="95"/>
                    <a:pt x="247" y="95"/>
                  </a:cubicBezTo>
                  <a:cubicBezTo>
                    <a:pt x="248" y="94"/>
                    <a:pt x="248" y="94"/>
                    <a:pt x="248" y="94"/>
                  </a:cubicBezTo>
                  <a:cubicBezTo>
                    <a:pt x="248" y="93"/>
                    <a:pt x="248" y="93"/>
                    <a:pt x="248" y="93"/>
                  </a:cubicBezTo>
                  <a:cubicBezTo>
                    <a:pt x="248" y="92"/>
                    <a:pt x="248" y="92"/>
                    <a:pt x="248" y="92"/>
                  </a:cubicBezTo>
                  <a:cubicBezTo>
                    <a:pt x="248" y="91"/>
                    <a:pt x="248" y="91"/>
                    <a:pt x="248" y="91"/>
                  </a:cubicBezTo>
                  <a:cubicBezTo>
                    <a:pt x="247" y="91"/>
                    <a:pt x="247" y="91"/>
                    <a:pt x="247" y="91"/>
                  </a:cubicBezTo>
                  <a:cubicBezTo>
                    <a:pt x="247" y="90"/>
                    <a:pt x="247" y="90"/>
                    <a:pt x="247" y="90"/>
                  </a:cubicBezTo>
                  <a:cubicBezTo>
                    <a:pt x="247" y="89"/>
                    <a:pt x="247" y="89"/>
                    <a:pt x="247" y="89"/>
                  </a:cubicBezTo>
                  <a:cubicBezTo>
                    <a:pt x="247" y="89"/>
                    <a:pt x="247" y="89"/>
                    <a:pt x="247" y="89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3" y="90"/>
                    <a:pt x="243" y="90"/>
                    <a:pt x="243" y="90"/>
                  </a:cubicBezTo>
                  <a:cubicBezTo>
                    <a:pt x="243" y="90"/>
                    <a:pt x="243" y="90"/>
                    <a:pt x="243" y="90"/>
                  </a:cubicBezTo>
                  <a:close/>
                  <a:moveTo>
                    <a:pt x="253" y="110"/>
                  </a:moveTo>
                  <a:cubicBezTo>
                    <a:pt x="253" y="109"/>
                    <a:pt x="253" y="109"/>
                    <a:pt x="253" y="109"/>
                  </a:cubicBezTo>
                  <a:cubicBezTo>
                    <a:pt x="254" y="110"/>
                    <a:pt x="254" y="110"/>
                    <a:pt x="254" y="110"/>
                  </a:cubicBezTo>
                  <a:cubicBezTo>
                    <a:pt x="254" y="110"/>
                    <a:pt x="254" y="110"/>
                    <a:pt x="254" y="110"/>
                  </a:cubicBezTo>
                  <a:cubicBezTo>
                    <a:pt x="254" y="110"/>
                    <a:pt x="254" y="110"/>
                    <a:pt x="254" y="110"/>
                  </a:cubicBezTo>
                  <a:cubicBezTo>
                    <a:pt x="253" y="110"/>
                    <a:pt x="253" y="110"/>
                    <a:pt x="253" y="110"/>
                  </a:cubicBezTo>
                  <a:close/>
                  <a:moveTo>
                    <a:pt x="167" y="59"/>
                  </a:moveTo>
                  <a:cubicBezTo>
                    <a:pt x="167" y="59"/>
                    <a:pt x="167" y="59"/>
                    <a:pt x="167" y="59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2" y="60"/>
                    <a:pt x="172" y="60"/>
                    <a:pt x="172" y="60"/>
                  </a:cubicBezTo>
                  <a:cubicBezTo>
                    <a:pt x="172" y="60"/>
                    <a:pt x="172" y="60"/>
                    <a:pt x="172" y="60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4" y="56"/>
                    <a:pt x="174" y="56"/>
                    <a:pt x="174" y="56"/>
                  </a:cubicBezTo>
                  <a:cubicBezTo>
                    <a:pt x="174" y="56"/>
                    <a:pt x="174" y="56"/>
                    <a:pt x="174" y="56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0" y="57"/>
                    <a:pt x="180" y="57"/>
                    <a:pt x="180" y="57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2" y="59"/>
                    <a:pt x="182" y="59"/>
                    <a:pt x="182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8" y="56"/>
                    <a:pt x="188" y="56"/>
                    <a:pt x="188" y="56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90" y="52"/>
                    <a:pt x="190" y="52"/>
                    <a:pt x="190" y="52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1" y="52"/>
                    <a:pt x="191" y="52"/>
                    <a:pt x="191" y="52"/>
                  </a:cubicBezTo>
                  <a:cubicBezTo>
                    <a:pt x="192" y="52"/>
                    <a:pt x="192" y="52"/>
                    <a:pt x="192" y="52"/>
                  </a:cubicBezTo>
                  <a:cubicBezTo>
                    <a:pt x="192" y="52"/>
                    <a:pt x="192" y="52"/>
                    <a:pt x="192" y="52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4" y="48"/>
                    <a:pt x="194" y="48"/>
                    <a:pt x="194" y="48"/>
                  </a:cubicBezTo>
                  <a:cubicBezTo>
                    <a:pt x="195" y="48"/>
                    <a:pt x="195" y="48"/>
                    <a:pt x="195" y="48"/>
                  </a:cubicBezTo>
                  <a:cubicBezTo>
                    <a:pt x="195" y="48"/>
                    <a:pt x="195" y="48"/>
                    <a:pt x="195" y="48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45"/>
                    <a:pt x="196" y="45"/>
                    <a:pt x="196" y="45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5" y="43"/>
                    <a:pt x="195" y="43"/>
                    <a:pt x="195" y="43"/>
                  </a:cubicBezTo>
                  <a:cubicBezTo>
                    <a:pt x="195" y="42"/>
                    <a:pt x="195" y="42"/>
                    <a:pt x="195" y="42"/>
                  </a:cubicBezTo>
                  <a:cubicBezTo>
                    <a:pt x="194" y="43"/>
                    <a:pt x="194" y="43"/>
                    <a:pt x="194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3" y="44"/>
                    <a:pt x="193" y="44"/>
                    <a:pt x="193" y="44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9" y="43"/>
                    <a:pt x="189" y="43"/>
                    <a:pt x="189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4" y="49"/>
                    <a:pt x="174" y="49"/>
                    <a:pt x="174" y="49"/>
                  </a:cubicBezTo>
                  <a:cubicBezTo>
                    <a:pt x="174" y="49"/>
                    <a:pt x="174" y="49"/>
                    <a:pt x="174" y="49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3" y="53"/>
                    <a:pt x="163" y="53"/>
                    <a:pt x="163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2" y="57"/>
                    <a:pt x="162" y="57"/>
                    <a:pt x="162" y="57"/>
                  </a:cubicBezTo>
                  <a:cubicBezTo>
                    <a:pt x="162" y="57"/>
                    <a:pt x="162" y="57"/>
                    <a:pt x="162" y="57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6" y="59"/>
                    <a:pt x="166" y="59"/>
                    <a:pt x="166" y="59"/>
                  </a:cubicBezTo>
                  <a:lnTo>
                    <a:pt x="167" y="59"/>
                  </a:lnTo>
                  <a:close/>
                  <a:moveTo>
                    <a:pt x="165" y="61"/>
                  </a:moveTo>
                  <a:cubicBezTo>
                    <a:pt x="166" y="60"/>
                    <a:pt x="166" y="60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1"/>
                    <a:pt x="165" y="61"/>
                    <a:pt x="165" y="61"/>
                  </a:cubicBezTo>
                  <a:close/>
                  <a:moveTo>
                    <a:pt x="162" y="56"/>
                  </a:moveTo>
                  <a:cubicBezTo>
                    <a:pt x="161" y="56"/>
                    <a:pt x="161" y="56"/>
                    <a:pt x="161" y="56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6"/>
                    <a:pt x="162" y="56"/>
                    <a:pt x="162" y="56"/>
                  </a:cubicBezTo>
                  <a:close/>
                  <a:moveTo>
                    <a:pt x="194" y="54"/>
                  </a:moveTo>
                  <a:cubicBezTo>
                    <a:pt x="194" y="54"/>
                    <a:pt x="194" y="54"/>
                    <a:pt x="194" y="54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4"/>
                    <a:pt x="194" y="54"/>
                  </a:cubicBezTo>
                  <a:moveTo>
                    <a:pt x="200" y="52"/>
                  </a:moveTo>
                  <a:cubicBezTo>
                    <a:pt x="199" y="52"/>
                    <a:pt x="199" y="52"/>
                    <a:pt x="199" y="52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201" y="51"/>
                    <a:pt x="201" y="51"/>
                    <a:pt x="201" y="51"/>
                  </a:cubicBezTo>
                  <a:cubicBezTo>
                    <a:pt x="200" y="52"/>
                    <a:pt x="200" y="52"/>
                    <a:pt x="200" y="52"/>
                  </a:cubicBezTo>
                  <a:close/>
                  <a:moveTo>
                    <a:pt x="221" y="79"/>
                  </a:moveTo>
                  <a:cubicBezTo>
                    <a:pt x="221" y="79"/>
                    <a:pt x="221" y="79"/>
                    <a:pt x="221" y="79"/>
                  </a:cubicBezTo>
                  <a:cubicBezTo>
                    <a:pt x="222" y="79"/>
                    <a:pt x="222" y="79"/>
                    <a:pt x="222" y="79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5" y="78"/>
                    <a:pt x="225" y="78"/>
                    <a:pt x="225" y="78"/>
                  </a:cubicBezTo>
                  <a:cubicBezTo>
                    <a:pt x="225" y="78"/>
                    <a:pt x="225" y="78"/>
                    <a:pt x="225" y="78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5" y="79"/>
                    <a:pt x="225" y="79"/>
                    <a:pt x="225" y="79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2" y="79"/>
                    <a:pt x="222" y="79"/>
                    <a:pt x="222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21" y="79"/>
                    <a:pt x="221" y="79"/>
                    <a:pt x="221" y="79"/>
                  </a:cubicBezTo>
                  <a:close/>
                  <a:moveTo>
                    <a:pt x="221" y="77"/>
                  </a:moveTo>
                  <a:cubicBezTo>
                    <a:pt x="223" y="77"/>
                    <a:pt x="223" y="77"/>
                    <a:pt x="223" y="77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5" y="77"/>
                    <a:pt x="225" y="77"/>
                    <a:pt x="225" y="77"/>
                  </a:cubicBezTo>
                  <a:cubicBezTo>
                    <a:pt x="225" y="77"/>
                    <a:pt x="225" y="77"/>
                    <a:pt x="225" y="77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4" y="76"/>
                    <a:pt x="224" y="76"/>
                    <a:pt x="224" y="76"/>
                  </a:cubicBezTo>
                  <a:cubicBezTo>
                    <a:pt x="223" y="76"/>
                    <a:pt x="223" y="76"/>
                    <a:pt x="223" y="76"/>
                  </a:cubicBezTo>
                  <a:cubicBezTo>
                    <a:pt x="223" y="76"/>
                    <a:pt x="223" y="76"/>
                    <a:pt x="223" y="76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21" y="76"/>
                    <a:pt x="221" y="76"/>
                    <a:pt x="221" y="76"/>
                  </a:cubicBezTo>
                  <a:lnTo>
                    <a:pt x="221" y="77"/>
                  </a:lnTo>
                  <a:close/>
                  <a:moveTo>
                    <a:pt x="224" y="75"/>
                  </a:moveTo>
                  <a:cubicBezTo>
                    <a:pt x="226" y="75"/>
                    <a:pt x="226" y="75"/>
                    <a:pt x="226" y="75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3"/>
                    <a:pt x="227" y="73"/>
                    <a:pt x="227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4" y="73"/>
                    <a:pt x="224" y="73"/>
                    <a:pt x="224" y="73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3" y="75"/>
                    <a:pt x="223" y="75"/>
                  </a:cubicBezTo>
                  <a:cubicBezTo>
                    <a:pt x="223" y="75"/>
                    <a:pt x="223" y="75"/>
                    <a:pt x="223" y="75"/>
                  </a:cubicBezTo>
                  <a:lnTo>
                    <a:pt x="224" y="75"/>
                  </a:lnTo>
                  <a:close/>
                  <a:moveTo>
                    <a:pt x="225" y="72"/>
                  </a:moveTo>
                  <a:cubicBezTo>
                    <a:pt x="225" y="71"/>
                    <a:pt x="225" y="71"/>
                    <a:pt x="225" y="71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3" y="67"/>
                    <a:pt x="223" y="67"/>
                    <a:pt x="223" y="67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6" y="69"/>
                    <a:pt x="226" y="69"/>
                    <a:pt x="226" y="69"/>
                  </a:cubicBezTo>
                  <a:cubicBezTo>
                    <a:pt x="226" y="69"/>
                    <a:pt x="226" y="69"/>
                    <a:pt x="226" y="69"/>
                  </a:cubicBezTo>
                  <a:cubicBezTo>
                    <a:pt x="226" y="69"/>
                    <a:pt x="226" y="69"/>
                    <a:pt x="226" y="69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6" y="71"/>
                    <a:pt x="226" y="71"/>
                    <a:pt x="226" y="71"/>
                  </a:cubicBezTo>
                  <a:cubicBezTo>
                    <a:pt x="226" y="72"/>
                    <a:pt x="226" y="72"/>
                    <a:pt x="226" y="72"/>
                  </a:cubicBezTo>
                  <a:lnTo>
                    <a:pt x="225" y="72"/>
                  </a:lnTo>
                  <a:close/>
                  <a:moveTo>
                    <a:pt x="232" y="70"/>
                  </a:moveTo>
                  <a:cubicBezTo>
                    <a:pt x="232" y="70"/>
                    <a:pt x="232" y="70"/>
                    <a:pt x="232" y="70"/>
                  </a:cubicBezTo>
                  <a:cubicBezTo>
                    <a:pt x="233" y="71"/>
                    <a:pt x="233" y="71"/>
                    <a:pt x="233" y="71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8" y="69"/>
                    <a:pt x="238" y="69"/>
                    <a:pt x="238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5" y="69"/>
                    <a:pt x="234" y="69"/>
                    <a:pt x="234" y="69"/>
                  </a:cubicBezTo>
                  <a:cubicBezTo>
                    <a:pt x="234" y="69"/>
                    <a:pt x="234" y="69"/>
                    <a:pt x="234" y="69"/>
                  </a:cubicBezTo>
                  <a:cubicBezTo>
                    <a:pt x="233" y="69"/>
                    <a:pt x="233" y="69"/>
                    <a:pt x="233" y="69"/>
                  </a:cubicBezTo>
                  <a:lnTo>
                    <a:pt x="232" y="70"/>
                  </a:lnTo>
                  <a:close/>
                  <a:moveTo>
                    <a:pt x="239" y="69"/>
                  </a:moveTo>
                  <a:cubicBezTo>
                    <a:pt x="239" y="70"/>
                    <a:pt x="239" y="70"/>
                    <a:pt x="239" y="70"/>
                  </a:cubicBezTo>
                  <a:cubicBezTo>
                    <a:pt x="240" y="70"/>
                    <a:pt x="240" y="70"/>
                    <a:pt x="240" y="70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40" y="70"/>
                    <a:pt x="240" y="70"/>
                    <a:pt x="240" y="70"/>
                  </a:cubicBezTo>
                  <a:cubicBezTo>
                    <a:pt x="240" y="69"/>
                    <a:pt x="240" y="69"/>
                    <a:pt x="240" y="69"/>
                  </a:cubicBezTo>
                  <a:lnTo>
                    <a:pt x="239" y="69"/>
                  </a:lnTo>
                  <a:close/>
                  <a:moveTo>
                    <a:pt x="225" y="83"/>
                  </a:moveTo>
                  <a:cubicBezTo>
                    <a:pt x="225" y="83"/>
                    <a:pt x="225" y="83"/>
                    <a:pt x="225" y="83"/>
                  </a:cubicBezTo>
                  <a:cubicBezTo>
                    <a:pt x="225" y="84"/>
                    <a:pt x="225" y="84"/>
                    <a:pt x="225" y="84"/>
                  </a:cubicBezTo>
                  <a:cubicBezTo>
                    <a:pt x="225" y="83"/>
                    <a:pt x="225" y="83"/>
                    <a:pt x="225" y="83"/>
                  </a:cubicBezTo>
                  <a:close/>
                  <a:moveTo>
                    <a:pt x="247" y="75"/>
                  </a:moveTo>
                  <a:cubicBezTo>
                    <a:pt x="247" y="74"/>
                    <a:pt x="247" y="74"/>
                    <a:pt x="247" y="74"/>
                  </a:cubicBezTo>
                  <a:cubicBezTo>
                    <a:pt x="247" y="74"/>
                    <a:pt x="247" y="74"/>
                    <a:pt x="247" y="74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7" y="75"/>
                    <a:pt x="247" y="75"/>
                    <a:pt x="247" y="75"/>
                  </a:cubicBezTo>
                  <a:close/>
                  <a:moveTo>
                    <a:pt x="248" y="70"/>
                  </a:moveTo>
                  <a:cubicBezTo>
                    <a:pt x="249" y="70"/>
                    <a:pt x="249" y="70"/>
                    <a:pt x="249" y="70"/>
                  </a:cubicBezTo>
                  <a:cubicBezTo>
                    <a:pt x="249" y="69"/>
                    <a:pt x="249" y="69"/>
                    <a:pt x="249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8" y="69"/>
                    <a:pt x="248" y="69"/>
                    <a:pt x="248" y="69"/>
                  </a:cubicBezTo>
                  <a:lnTo>
                    <a:pt x="248" y="70"/>
                  </a:lnTo>
                  <a:close/>
                  <a:moveTo>
                    <a:pt x="279" y="110"/>
                  </a:moveTo>
                  <a:cubicBezTo>
                    <a:pt x="279" y="110"/>
                    <a:pt x="280" y="111"/>
                    <a:pt x="280" y="111"/>
                  </a:cubicBezTo>
                  <a:cubicBezTo>
                    <a:pt x="281" y="110"/>
                    <a:pt x="281" y="110"/>
                    <a:pt x="281" y="110"/>
                  </a:cubicBezTo>
                  <a:cubicBezTo>
                    <a:pt x="281" y="111"/>
                    <a:pt x="281" y="111"/>
                    <a:pt x="281" y="111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3" y="112"/>
                    <a:pt x="283" y="112"/>
                    <a:pt x="283" y="112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5" y="110"/>
                    <a:pt x="285" y="110"/>
                    <a:pt x="285" y="110"/>
                  </a:cubicBezTo>
                  <a:cubicBezTo>
                    <a:pt x="287" y="111"/>
                    <a:pt x="287" y="111"/>
                    <a:pt x="287" y="111"/>
                  </a:cubicBezTo>
                  <a:cubicBezTo>
                    <a:pt x="287" y="111"/>
                    <a:pt x="287" y="111"/>
                    <a:pt x="287" y="111"/>
                  </a:cubicBezTo>
                  <a:cubicBezTo>
                    <a:pt x="288" y="111"/>
                    <a:pt x="288" y="111"/>
                    <a:pt x="288" y="111"/>
                  </a:cubicBezTo>
                  <a:cubicBezTo>
                    <a:pt x="288" y="111"/>
                    <a:pt x="288" y="111"/>
                    <a:pt x="288" y="111"/>
                  </a:cubicBezTo>
                  <a:cubicBezTo>
                    <a:pt x="288" y="110"/>
                    <a:pt x="288" y="110"/>
                    <a:pt x="288" y="110"/>
                  </a:cubicBezTo>
                  <a:cubicBezTo>
                    <a:pt x="289" y="109"/>
                    <a:pt x="289" y="109"/>
                    <a:pt x="289" y="109"/>
                  </a:cubicBezTo>
                  <a:cubicBezTo>
                    <a:pt x="289" y="109"/>
                    <a:pt x="289" y="109"/>
                    <a:pt x="289" y="109"/>
                  </a:cubicBezTo>
                  <a:cubicBezTo>
                    <a:pt x="289" y="109"/>
                    <a:pt x="289" y="109"/>
                    <a:pt x="289" y="109"/>
                  </a:cubicBezTo>
                  <a:cubicBezTo>
                    <a:pt x="289" y="108"/>
                    <a:pt x="289" y="108"/>
                    <a:pt x="289" y="108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90" y="107"/>
                    <a:pt x="290" y="107"/>
                    <a:pt x="290" y="107"/>
                  </a:cubicBezTo>
                  <a:cubicBezTo>
                    <a:pt x="290" y="108"/>
                    <a:pt x="290" y="108"/>
                    <a:pt x="290" y="108"/>
                  </a:cubicBezTo>
                  <a:cubicBezTo>
                    <a:pt x="290" y="109"/>
                    <a:pt x="290" y="109"/>
                    <a:pt x="290" y="109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107"/>
                    <a:pt x="292" y="107"/>
                    <a:pt x="292" y="107"/>
                  </a:cubicBezTo>
                  <a:cubicBezTo>
                    <a:pt x="292" y="106"/>
                    <a:pt x="292" y="106"/>
                    <a:pt x="292" y="106"/>
                  </a:cubicBezTo>
                  <a:cubicBezTo>
                    <a:pt x="292" y="106"/>
                    <a:pt x="292" y="106"/>
                    <a:pt x="292" y="106"/>
                  </a:cubicBezTo>
                  <a:cubicBezTo>
                    <a:pt x="291" y="106"/>
                    <a:pt x="291" y="106"/>
                    <a:pt x="291" y="106"/>
                  </a:cubicBezTo>
                  <a:cubicBezTo>
                    <a:pt x="290" y="106"/>
                    <a:pt x="290" y="106"/>
                    <a:pt x="290" y="106"/>
                  </a:cubicBezTo>
                  <a:cubicBezTo>
                    <a:pt x="289" y="106"/>
                    <a:pt x="289" y="106"/>
                    <a:pt x="289" y="106"/>
                  </a:cubicBezTo>
                  <a:cubicBezTo>
                    <a:pt x="290" y="105"/>
                    <a:pt x="290" y="105"/>
                    <a:pt x="290" y="105"/>
                  </a:cubicBezTo>
                  <a:cubicBezTo>
                    <a:pt x="290" y="106"/>
                    <a:pt x="290" y="106"/>
                    <a:pt x="290" y="106"/>
                  </a:cubicBezTo>
                  <a:cubicBezTo>
                    <a:pt x="291" y="105"/>
                    <a:pt x="291" y="105"/>
                    <a:pt x="291" y="105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92" y="105"/>
                    <a:pt x="292" y="105"/>
                    <a:pt x="292" y="105"/>
                  </a:cubicBezTo>
                  <a:cubicBezTo>
                    <a:pt x="293" y="105"/>
                    <a:pt x="293" y="105"/>
                    <a:pt x="293" y="105"/>
                  </a:cubicBezTo>
                  <a:cubicBezTo>
                    <a:pt x="293" y="104"/>
                    <a:pt x="293" y="104"/>
                    <a:pt x="293" y="104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4" y="103"/>
                    <a:pt x="294" y="103"/>
                    <a:pt x="294" y="103"/>
                  </a:cubicBezTo>
                  <a:cubicBezTo>
                    <a:pt x="294" y="102"/>
                    <a:pt x="294" y="102"/>
                    <a:pt x="294" y="102"/>
                  </a:cubicBezTo>
                  <a:cubicBezTo>
                    <a:pt x="294" y="102"/>
                    <a:pt x="294" y="102"/>
                    <a:pt x="294" y="102"/>
                  </a:cubicBezTo>
                  <a:cubicBezTo>
                    <a:pt x="294" y="101"/>
                    <a:pt x="294" y="101"/>
                    <a:pt x="294" y="101"/>
                  </a:cubicBezTo>
                  <a:cubicBezTo>
                    <a:pt x="293" y="101"/>
                    <a:pt x="293" y="101"/>
                    <a:pt x="293" y="101"/>
                  </a:cubicBezTo>
                  <a:cubicBezTo>
                    <a:pt x="292" y="101"/>
                    <a:pt x="292" y="101"/>
                    <a:pt x="292" y="101"/>
                  </a:cubicBezTo>
                  <a:cubicBezTo>
                    <a:pt x="293" y="101"/>
                    <a:pt x="293" y="101"/>
                    <a:pt x="293" y="101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2" y="99"/>
                    <a:pt x="292" y="99"/>
                    <a:pt x="292" y="99"/>
                  </a:cubicBezTo>
                  <a:cubicBezTo>
                    <a:pt x="291" y="99"/>
                    <a:pt x="291" y="99"/>
                    <a:pt x="291" y="99"/>
                  </a:cubicBezTo>
                  <a:cubicBezTo>
                    <a:pt x="290" y="99"/>
                    <a:pt x="290" y="99"/>
                    <a:pt x="290" y="99"/>
                  </a:cubicBezTo>
                  <a:cubicBezTo>
                    <a:pt x="290" y="98"/>
                    <a:pt x="290" y="98"/>
                    <a:pt x="290" y="98"/>
                  </a:cubicBezTo>
                  <a:cubicBezTo>
                    <a:pt x="291" y="98"/>
                    <a:pt x="291" y="98"/>
                    <a:pt x="291" y="98"/>
                  </a:cubicBezTo>
                  <a:cubicBezTo>
                    <a:pt x="291" y="97"/>
                    <a:pt x="291" y="97"/>
                    <a:pt x="291" y="97"/>
                  </a:cubicBezTo>
                  <a:cubicBezTo>
                    <a:pt x="289" y="96"/>
                    <a:pt x="289" y="96"/>
                    <a:pt x="289" y="96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87" y="96"/>
                    <a:pt x="287" y="96"/>
                    <a:pt x="287" y="96"/>
                  </a:cubicBezTo>
                  <a:cubicBezTo>
                    <a:pt x="285" y="97"/>
                    <a:pt x="285" y="97"/>
                    <a:pt x="285" y="97"/>
                  </a:cubicBezTo>
                  <a:cubicBezTo>
                    <a:pt x="284" y="96"/>
                    <a:pt x="284" y="96"/>
                    <a:pt x="284" y="96"/>
                  </a:cubicBezTo>
                  <a:cubicBezTo>
                    <a:pt x="283" y="95"/>
                    <a:pt x="283" y="95"/>
                    <a:pt x="283" y="95"/>
                  </a:cubicBezTo>
                  <a:cubicBezTo>
                    <a:pt x="283" y="95"/>
                    <a:pt x="283" y="95"/>
                    <a:pt x="283" y="95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80" y="96"/>
                    <a:pt x="280" y="96"/>
                    <a:pt x="280" y="96"/>
                  </a:cubicBezTo>
                  <a:cubicBezTo>
                    <a:pt x="279" y="96"/>
                    <a:pt x="279" y="96"/>
                    <a:pt x="279" y="96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78" y="96"/>
                    <a:pt x="278" y="96"/>
                    <a:pt x="278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6" y="97"/>
                    <a:pt x="276" y="97"/>
                    <a:pt x="276" y="97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5" y="96"/>
                    <a:pt x="275" y="96"/>
                    <a:pt x="275" y="96"/>
                  </a:cubicBezTo>
                  <a:cubicBezTo>
                    <a:pt x="273" y="96"/>
                    <a:pt x="273" y="96"/>
                    <a:pt x="273" y="96"/>
                  </a:cubicBezTo>
                  <a:cubicBezTo>
                    <a:pt x="273" y="96"/>
                    <a:pt x="273" y="96"/>
                    <a:pt x="273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6"/>
                    <a:pt x="272" y="96"/>
                    <a:pt x="272" y="96"/>
                  </a:cubicBezTo>
                  <a:cubicBezTo>
                    <a:pt x="272" y="96"/>
                    <a:pt x="272" y="96"/>
                    <a:pt x="272" y="96"/>
                  </a:cubicBezTo>
                  <a:cubicBezTo>
                    <a:pt x="271" y="95"/>
                    <a:pt x="271" y="95"/>
                    <a:pt x="271" y="95"/>
                  </a:cubicBezTo>
                  <a:cubicBezTo>
                    <a:pt x="271" y="94"/>
                    <a:pt x="271" y="94"/>
                    <a:pt x="271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69" y="94"/>
                    <a:pt x="269" y="94"/>
                    <a:pt x="269" y="94"/>
                  </a:cubicBezTo>
                  <a:cubicBezTo>
                    <a:pt x="270" y="95"/>
                    <a:pt x="270" y="95"/>
                    <a:pt x="270" y="95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9" y="94"/>
                    <a:pt x="269" y="94"/>
                    <a:pt x="269" y="94"/>
                  </a:cubicBezTo>
                  <a:cubicBezTo>
                    <a:pt x="268" y="94"/>
                    <a:pt x="268" y="94"/>
                    <a:pt x="268" y="94"/>
                  </a:cubicBezTo>
                  <a:cubicBezTo>
                    <a:pt x="267" y="94"/>
                    <a:pt x="267" y="94"/>
                    <a:pt x="267" y="94"/>
                  </a:cubicBezTo>
                  <a:cubicBezTo>
                    <a:pt x="267" y="94"/>
                    <a:pt x="267" y="94"/>
                    <a:pt x="267" y="94"/>
                  </a:cubicBezTo>
                  <a:cubicBezTo>
                    <a:pt x="267" y="93"/>
                    <a:pt x="267" y="93"/>
                    <a:pt x="267" y="93"/>
                  </a:cubicBezTo>
                  <a:cubicBezTo>
                    <a:pt x="267" y="93"/>
                    <a:pt x="267" y="93"/>
                    <a:pt x="267" y="93"/>
                  </a:cubicBezTo>
                  <a:cubicBezTo>
                    <a:pt x="267" y="92"/>
                    <a:pt x="267" y="92"/>
                    <a:pt x="267" y="92"/>
                  </a:cubicBezTo>
                  <a:cubicBezTo>
                    <a:pt x="266" y="92"/>
                    <a:pt x="266" y="92"/>
                    <a:pt x="266" y="92"/>
                  </a:cubicBezTo>
                  <a:cubicBezTo>
                    <a:pt x="265" y="93"/>
                    <a:pt x="265" y="93"/>
                    <a:pt x="265" y="93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4" y="94"/>
                    <a:pt x="264" y="94"/>
                    <a:pt x="264" y="94"/>
                  </a:cubicBezTo>
                  <a:cubicBezTo>
                    <a:pt x="265" y="93"/>
                    <a:pt x="265" y="93"/>
                    <a:pt x="265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5" y="91"/>
                    <a:pt x="265" y="91"/>
                    <a:pt x="265" y="91"/>
                  </a:cubicBezTo>
                  <a:cubicBezTo>
                    <a:pt x="265" y="90"/>
                    <a:pt x="265" y="90"/>
                    <a:pt x="265" y="90"/>
                  </a:cubicBezTo>
                  <a:cubicBezTo>
                    <a:pt x="263" y="91"/>
                    <a:pt x="263" y="91"/>
                    <a:pt x="263" y="91"/>
                  </a:cubicBezTo>
                  <a:cubicBezTo>
                    <a:pt x="263" y="90"/>
                    <a:pt x="263" y="90"/>
                    <a:pt x="263" y="90"/>
                  </a:cubicBezTo>
                  <a:cubicBezTo>
                    <a:pt x="264" y="90"/>
                    <a:pt x="264" y="90"/>
                    <a:pt x="264" y="90"/>
                  </a:cubicBezTo>
                  <a:cubicBezTo>
                    <a:pt x="265" y="89"/>
                    <a:pt x="265" y="89"/>
                    <a:pt x="265" y="89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4" y="89"/>
                    <a:pt x="264" y="89"/>
                    <a:pt x="264" y="89"/>
                  </a:cubicBezTo>
                  <a:cubicBezTo>
                    <a:pt x="263" y="88"/>
                    <a:pt x="263" y="88"/>
                    <a:pt x="263" y="88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262" y="89"/>
                    <a:pt x="262" y="89"/>
                    <a:pt x="262" y="89"/>
                  </a:cubicBezTo>
                  <a:cubicBezTo>
                    <a:pt x="262" y="88"/>
                    <a:pt x="262" y="88"/>
                    <a:pt x="262" y="88"/>
                  </a:cubicBezTo>
                  <a:cubicBezTo>
                    <a:pt x="262" y="88"/>
                    <a:pt x="262" y="88"/>
                    <a:pt x="262" y="88"/>
                  </a:cubicBezTo>
                  <a:cubicBezTo>
                    <a:pt x="262" y="88"/>
                    <a:pt x="262" y="88"/>
                    <a:pt x="262" y="88"/>
                  </a:cubicBezTo>
                  <a:cubicBezTo>
                    <a:pt x="261" y="88"/>
                    <a:pt x="261" y="88"/>
                    <a:pt x="261" y="88"/>
                  </a:cubicBezTo>
                  <a:cubicBezTo>
                    <a:pt x="260" y="89"/>
                    <a:pt x="260" y="89"/>
                    <a:pt x="260" y="89"/>
                  </a:cubicBezTo>
                  <a:cubicBezTo>
                    <a:pt x="260" y="88"/>
                    <a:pt x="260" y="88"/>
                    <a:pt x="260" y="88"/>
                  </a:cubicBezTo>
                  <a:cubicBezTo>
                    <a:pt x="261" y="88"/>
                    <a:pt x="261" y="88"/>
                    <a:pt x="261" y="88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61" y="86"/>
                    <a:pt x="261" y="86"/>
                    <a:pt x="261" y="86"/>
                  </a:cubicBezTo>
                  <a:cubicBezTo>
                    <a:pt x="262" y="86"/>
                    <a:pt x="262" y="86"/>
                    <a:pt x="262" y="86"/>
                  </a:cubicBezTo>
                  <a:cubicBezTo>
                    <a:pt x="263" y="87"/>
                    <a:pt x="263" y="87"/>
                    <a:pt x="263" y="87"/>
                  </a:cubicBezTo>
                  <a:cubicBezTo>
                    <a:pt x="264" y="87"/>
                    <a:pt x="264" y="87"/>
                    <a:pt x="264" y="87"/>
                  </a:cubicBezTo>
                  <a:cubicBezTo>
                    <a:pt x="264" y="87"/>
                    <a:pt x="264" y="87"/>
                    <a:pt x="264" y="87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62" y="86"/>
                    <a:pt x="262" y="86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1" y="84"/>
                    <a:pt x="261" y="84"/>
                    <a:pt x="261" y="84"/>
                  </a:cubicBezTo>
                  <a:cubicBezTo>
                    <a:pt x="261" y="84"/>
                    <a:pt x="261" y="84"/>
                    <a:pt x="261" y="84"/>
                  </a:cubicBezTo>
                  <a:cubicBezTo>
                    <a:pt x="261" y="84"/>
                    <a:pt x="261" y="84"/>
                    <a:pt x="261" y="84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2" y="83"/>
                    <a:pt x="262" y="83"/>
                    <a:pt x="262" y="83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4" y="85"/>
                    <a:pt x="264" y="85"/>
                    <a:pt x="264" y="85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5"/>
                    <a:pt x="265" y="85"/>
                    <a:pt x="265" y="85"/>
                  </a:cubicBezTo>
                  <a:cubicBezTo>
                    <a:pt x="266" y="86"/>
                    <a:pt x="266" y="86"/>
                    <a:pt x="266" y="86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68" y="85"/>
                    <a:pt x="268" y="85"/>
                    <a:pt x="268" y="85"/>
                  </a:cubicBezTo>
                  <a:cubicBezTo>
                    <a:pt x="266" y="83"/>
                    <a:pt x="266" y="83"/>
                    <a:pt x="266" y="83"/>
                  </a:cubicBezTo>
                  <a:cubicBezTo>
                    <a:pt x="265" y="82"/>
                    <a:pt x="265" y="82"/>
                    <a:pt x="265" y="82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2"/>
                    <a:pt x="265" y="82"/>
                    <a:pt x="265" y="82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3" y="80"/>
                    <a:pt x="263" y="80"/>
                    <a:pt x="263" y="80"/>
                  </a:cubicBezTo>
                  <a:cubicBezTo>
                    <a:pt x="263" y="80"/>
                    <a:pt x="263" y="80"/>
                    <a:pt x="263" y="80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1"/>
                    <a:pt x="265" y="81"/>
                    <a:pt x="265" y="81"/>
                  </a:cubicBezTo>
                  <a:cubicBezTo>
                    <a:pt x="265" y="81"/>
                    <a:pt x="265" y="81"/>
                    <a:pt x="265" y="81"/>
                  </a:cubicBezTo>
                  <a:cubicBezTo>
                    <a:pt x="265" y="82"/>
                    <a:pt x="265" y="82"/>
                    <a:pt x="265" y="82"/>
                  </a:cubicBezTo>
                  <a:cubicBezTo>
                    <a:pt x="266" y="82"/>
                    <a:pt x="266" y="82"/>
                    <a:pt x="266" y="82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66" y="80"/>
                    <a:pt x="266" y="80"/>
                    <a:pt x="266" y="80"/>
                  </a:cubicBezTo>
                  <a:cubicBezTo>
                    <a:pt x="265" y="78"/>
                    <a:pt x="265" y="78"/>
                    <a:pt x="265" y="78"/>
                  </a:cubicBezTo>
                  <a:cubicBezTo>
                    <a:pt x="264" y="78"/>
                    <a:pt x="264" y="78"/>
                    <a:pt x="264" y="78"/>
                  </a:cubicBezTo>
                  <a:cubicBezTo>
                    <a:pt x="264" y="78"/>
                    <a:pt x="264" y="78"/>
                    <a:pt x="264" y="78"/>
                  </a:cubicBezTo>
                  <a:cubicBezTo>
                    <a:pt x="263" y="78"/>
                    <a:pt x="263" y="78"/>
                    <a:pt x="263" y="78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8"/>
                    <a:pt x="259" y="78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80"/>
                    <a:pt x="257" y="80"/>
                    <a:pt x="257" y="80"/>
                  </a:cubicBezTo>
                  <a:cubicBezTo>
                    <a:pt x="257" y="80"/>
                    <a:pt x="257" y="80"/>
                    <a:pt x="257" y="80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59" y="74"/>
                    <a:pt x="259" y="74"/>
                    <a:pt x="259" y="74"/>
                  </a:cubicBezTo>
                  <a:cubicBezTo>
                    <a:pt x="259" y="74"/>
                    <a:pt x="259" y="74"/>
                    <a:pt x="259" y="74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4" y="70"/>
                    <a:pt x="254" y="70"/>
                    <a:pt x="254" y="70"/>
                  </a:cubicBezTo>
                  <a:cubicBezTo>
                    <a:pt x="254" y="70"/>
                    <a:pt x="254" y="70"/>
                    <a:pt x="254" y="70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1" y="70"/>
                    <a:pt x="251" y="70"/>
                    <a:pt x="251" y="70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0" y="72"/>
                    <a:pt x="250" y="72"/>
                    <a:pt x="250" y="72"/>
                  </a:cubicBezTo>
                  <a:cubicBezTo>
                    <a:pt x="250" y="72"/>
                    <a:pt x="250" y="72"/>
                    <a:pt x="250" y="72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0" y="73"/>
                    <a:pt x="250" y="73"/>
                    <a:pt x="250" y="73"/>
                  </a:cubicBezTo>
                  <a:cubicBezTo>
                    <a:pt x="249" y="72"/>
                    <a:pt x="249" y="72"/>
                    <a:pt x="249" y="72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5"/>
                    <a:pt x="251" y="75"/>
                    <a:pt x="251" y="75"/>
                  </a:cubicBezTo>
                  <a:cubicBezTo>
                    <a:pt x="252" y="75"/>
                    <a:pt x="252" y="75"/>
                    <a:pt x="252" y="75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0" y="76"/>
                    <a:pt x="250" y="76"/>
                    <a:pt x="250" y="76"/>
                  </a:cubicBezTo>
                  <a:cubicBezTo>
                    <a:pt x="250" y="77"/>
                    <a:pt x="250" y="77"/>
                    <a:pt x="250" y="77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2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ubicBezTo>
                    <a:pt x="250" y="79"/>
                    <a:pt x="250" y="79"/>
                    <a:pt x="250" y="79"/>
                  </a:cubicBezTo>
                  <a:cubicBezTo>
                    <a:pt x="250" y="79"/>
                    <a:pt x="250" y="79"/>
                    <a:pt x="250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5" y="82"/>
                    <a:pt x="255" y="82"/>
                    <a:pt x="255" y="82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8" y="81"/>
                    <a:pt x="258" y="81"/>
                    <a:pt x="258" y="81"/>
                  </a:cubicBezTo>
                  <a:cubicBezTo>
                    <a:pt x="258" y="82"/>
                    <a:pt x="258" y="82"/>
                    <a:pt x="258" y="82"/>
                  </a:cubicBezTo>
                  <a:cubicBezTo>
                    <a:pt x="257" y="83"/>
                    <a:pt x="257" y="83"/>
                    <a:pt x="257" y="83"/>
                  </a:cubicBezTo>
                  <a:cubicBezTo>
                    <a:pt x="257" y="84"/>
                    <a:pt x="257" y="84"/>
                    <a:pt x="257" y="84"/>
                  </a:cubicBezTo>
                  <a:cubicBezTo>
                    <a:pt x="257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6"/>
                  </a:cubicBezTo>
                  <a:cubicBezTo>
                    <a:pt x="258" y="87"/>
                    <a:pt x="258" y="87"/>
                    <a:pt x="258" y="87"/>
                  </a:cubicBezTo>
                  <a:cubicBezTo>
                    <a:pt x="257" y="88"/>
                    <a:pt x="257" y="88"/>
                    <a:pt x="257" y="88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57" y="90"/>
                    <a:pt x="257" y="90"/>
                    <a:pt x="257" y="90"/>
                  </a:cubicBezTo>
                  <a:cubicBezTo>
                    <a:pt x="256" y="91"/>
                    <a:pt x="256" y="91"/>
                    <a:pt x="256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3" y="94"/>
                    <a:pt x="253" y="94"/>
                    <a:pt x="253" y="94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52" y="96"/>
                    <a:pt x="252" y="96"/>
                    <a:pt x="252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2" y="98"/>
                    <a:pt x="252" y="98"/>
                    <a:pt x="252" y="98"/>
                  </a:cubicBezTo>
                  <a:cubicBezTo>
                    <a:pt x="252" y="98"/>
                    <a:pt x="252" y="98"/>
                    <a:pt x="252" y="98"/>
                  </a:cubicBezTo>
                  <a:cubicBezTo>
                    <a:pt x="252" y="99"/>
                    <a:pt x="252" y="99"/>
                    <a:pt x="252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01"/>
                    <a:pt x="256" y="101"/>
                    <a:pt x="256" y="101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6" y="104"/>
                    <a:pt x="256" y="104"/>
                    <a:pt x="256" y="104"/>
                  </a:cubicBezTo>
                  <a:cubicBezTo>
                    <a:pt x="257" y="104"/>
                    <a:pt x="257" y="104"/>
                    <a:pt x="257" y="104"/>
                  </a:cubicBezTo>
                  <a:cubicBezTo>
                    <a:pt x="257" y="104"/>
                    <a:pt x="257" y="104"/>
                    <a:pt x="257" y="104"/>
                  </a:cubicBezTo>
                  <a:cubicBezTo>
                    <a:pt x="258" y="104"/>
                    <a:pt x="258" y="104"/>
                    <a:pt x="258" y="104"/>
                  </a:cubicBezTo>
                  <a:cubicBezTo>
                    <a:pt x="259" y="104"/>
                    <a:pt x="259" y="104"/>
                    <a:pt x="259" y="104"/>
                  </a:cubicBezTo>
                  <a:cubicBezTo>
                    <a:pt x="260" y="103"/>
                    <a:pt x="260" y="103"/>
                    <a:pt x="260" y="103"/>
                  </a:cubicBezTo>
                  <a:cubicBezTo>
                    <a:pt x="260" y="102"/>
                    <a:pt x="260" y="102"/>
                    <a:pt x="260" y="102"/>
                  </a:cubicBezTo>
                  <a:cubicBezTo>
                    <a:pt x="260" y="102"/>
                    <a:pt x="260" y="102"/>
                    <a:pt x="260" y="102"/>
                  </a:cubicBezTo>
                  <a:cubicBezTo>
                    <a:pt x="260" y="102"/>
                    <a:pt x="260" y="102"/>
                    <a:pt x="26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60" y="103"/>
                    <a:pt x="260" y="103"/>
                    <a:pt x="260" y="103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62" y="102"/>
                    <a:pt x="262" y="102"/>
                    <a:pt x="262" y="102"/>
                  </a:cubicBezTo>
                  <a:cubicBezTo>
                    <a:pt x="262" y="102"/>
                    <a:pt x="262" y="102"/>
                    <a:pt x="262" y="102"/>
                  </a:cubicBezTo>
                  <a:cubicBezTo>
                    <a:pt x="262" y="103"/>
                    <a:pt x="262" y="103"/>
                    <a:pt x="262" y="103"/>
                  </a:cubicBezTo>
                  <a:cubicBezTo>
                    <a:pt x="261" y="105"/>
                    <a:pt x="261" y="105"/>
                    <a:pt x="261" y="105"/>
                  </a:cubicBezTo>
                  <a:cubicBezTo>
                    <a:pt x="260" y="105"/>
                    <a:pt x="260" y="105"/>
                    <a:pt x="260" y="105"/>
                  </a:cubicBezTo>
                  <a:cubicBezTo>
                    <a:pt x="260" y="106"/>
                    <a:pt x="260" y="106"/>
                    <a:pt x="260" y="106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4" y="107"/>
                    <a:pt x="264" y="107"/>
                    <a:pt x="264" y="107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5" y="106"/>
                    <a:pt x="265" y="106"/>
                    <a:pt x="265" y="106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5" y="107"/>
                    <a:pt x="265" y="107"/>
                    <a:pt x="265" y="107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67" y="108"/>
                    <a:pt x="267" y="108"/>
                    <a:pt x="267" y="108"/>
                  </a:cubicBezTo>
                  <a:cubicBezTo>
                    <a:pt x="267" y="107"/>
                    <a:pt x="267" y="107"/>
                    <a:pt x="267" y="107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67" y="107"/>
                    <a:pt x="267" y="107"/>
                    <a:pt x="267" y="107"/>
                  </a:cubicBezTo>
                  <a:cubicBezTo>
                    <a:pt x="267" y="108"/>
                    <a:pt x="267" y="108"/>
                    <a:pt x="267" y="108"/>
                  </a:cubicBezTo>
                  <a:cubicBezTo>
                    <a:pt x="268" y="108"/>
                    <a:pt x="268" y="108"/>
                    <a:pt x="268" y="108"/>
                  </a:cubicBezTo>
                  <a:cubicBezTo>
                    <a:pt x="268" y="107"/>
                    <a:pt x="268" y="107"/>
                    <a:pt x="268" y="107"/>
                  </a:cubicBezTo>
                  <a:cubicBezTo>
                    <a:pt x="268" y="107"/>
                    <a:pt x="268" y="107"/>
                    <a:pt x="268" y="107"/>
                  </a:cubicBezTo>
                  <a:cubicBezTo>
                    <a:pt x="269" y="106"/>
                    <a:pt x="269" y="106"/>
                    <a:pt x="269" y="106"/>
                  </a:cubicBezTo>
                  <a:cubicBezTo>
                    <a:pt x="269" y="107"/>
                    <a:pt x="269" y="107"/>
                    <a:pt x="269" y="107"/>
                  </a:cubicBezTo>
                  <a:cubicBezTo>
                    <a:pt x="269" y="107"/>
                    <a:pt x="269" y="107"/>
                    <a:pt x="269" y="107"/>
                  </a:cubicBezTo>
                  <a:cubicBezTo>
                    <a:pt x="269" y="108"/>
                    <a:pt x="269" y="108"/>
                    <a:pt x="269" y="108"/>
                  </a:cubicBezTo>
                  <a:cubicBezTo>
                    <a:pt x="270" y="108"/>
                    <a:pt x="270" y="108"/>
                    <a:pt x="270" y="108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1" y="107"/>
                    <a:pt x="271" y="107"/>
                    <a:pt x="271" y="107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3" y="106"/>
                    <a:pt x="273" y="106"/>
                    <a:pt x="273" y="106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3" y="109"/>
                    <a:pt x="273" y="109"/>
                    <a:pt x="273" y="109"/>
                  </a:cubicBezTo>
                  <a:cubicBezTo>
                    <a:pt x="273" y="109"/>
                    <a:pt x="273" y="109"/>
                    <a:pt x="273" y="109"/>
                  </a:cubicBezTo>
                  <a:cubicBezTo>
                    <a:pt x="275" y="109"/>
                    <a:pt x="275" y="109"/>
                    <a:pt x="275" y="109"/>
                  </a:cubicBezTo>
                  <a:cubicBezTo>
                    <a:pt x="275" y="109"/>
                    <a:pt x="275" y="109"/>
                    <a:pt x="275" y="109"/>
                  </a:cubicBezTo>
                  <a:cubicBezTo>
                    <a:pt x="276" y="109"/>
                    <a:pt x="276" y="109"/>
                    <a:pt x="276" y="109"/>
                  </a:cubicBezTo>
                  <a:cubicBezTo>
                    <a:pt x="276" y="109"/>
                    <a:pt x="276" y="109"/>
                    <a:pt x="276" y="109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78" y="109"/>
                    <a:pt x="278" y="109"/>
                    <a:pt x="278" y="109"/>
                  </a:cubicBezTo>
                  <a:cubicBezTo>
                    <a:pt x="278" y="108"/>
                    <a:pt x="278" y="108"/>
                    <a:pt x="278" y="108"/>
                  </a:cubicBezTo>
                  <a:cubicBezTo>
                    <a:pt x="279" y="107"/>
                    <a:pt x="279" y="107"/>
                    <a:pt x="279" y="107"/>
                  </a:cubicBezTo>
                  <a:cubicBezTo>
                    <a:pt x="279" y="107"/>
                    <a:pt x="279" y="107"/>
                    <a:pt x="279" y="107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7"/>
                    <a:pt x="280" y="107"/>
                    <a:pt x="280" y="107"/>
                  </a:cubicBezTo>
                  <a:cubicBezTo>
                    <a:pt x="279" y="107"/>
                    <a:pt x="279" y="107"/>
                    <a:pt x="279" y="107"/>
                  </a:cubicBezTo>
                  <a:cubicBezTo>
                    <a:pt x="279" y="108"/>
                    <a:pt x="279" y="108"/>
                    <a:pt x="279" y="108"/>
                  </a:cubicBezTo>
                  <a:lnTo>
                    <a:pt x="279" y="110"/>
                  </a:lnTo>
                  <a:close/>
                  <a:moveTo>
                    <a:pt x="203" y="44"/>
                  </a:moveTo>
                  <a:cubicBezTo>
                    <a:pt x="204" y="44"/>
                    <a:pt x="204" y="44"/>
                    <a:pt x="204" y="44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6" y="43"/>
                    <a:pt x="206" y="43"/>
                    <a:pt x="206" y="43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40"/>
                    <a:pt x="204" y="40"/>
                    <a:pt x="204" y="40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3" y="42"/>
                    <a:pt x="203" y="42"/>
                    <a:pt x="203" y="42"/>
                  </a:cubicBezTo>
                  <a:cubicBezTo>
                    <a:pt x="203" y="43"/>
                    <a:pt x="203" y="43"/>
                    <a:pt x="203" y="43"/>
                  </a:cubicBezTo>
                  <a:lnTo>
                    <a:pt x="203" y="44"/>
                  </a:lnTo>
                  <a:close/>
                  <a:moveTo>
                    <a:pt x="204" y="47"/>
                  </a:moveTo>
                  <a:cubicBezTo>
                    <a:pt x="205" y="46"/>
                    <a:pt x="205" y="46"/>
                    <a:pt x="205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43"/>
                    <a:pt x="207" y="43"/>
                    <a:pt x="207" y="43"/>
                  </a:cubicBezTo>
                  <a:cubicBezTo>
                    <a:pt x="208" y="43"/>
                    <a:pt x="208" y="43"/>
                    <a:pt x="208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4" y="43"/>
                    <a:pt x="214" y="43"/>
                    <a:pt x="214" y="43"/>
                  </a:cubicBezTo>
                  <a:cubicBezTo>
                    <a:pt x="214" y="43"/>
                    <a:pt x="214" y="43"/>
                    <a:pt x="214" y="43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17" y="43"/>
                    <a:pt x="217" y="43"/>
                    <a:pt x="217" y="43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19" y="46"/>
                    <a:pt x="219" y="46"/>
                    <a:pt x="219" y="46"/>
                  </a:cubicBezTo>
                  <a:cubicBezTo>
                    <a:pt x="218" y="46"/>
                    <a:pt x="218" y="46"/>
                    <a:pt x="218" y="46"/>
                  </a:cubicBezTo>
                  <a:cubicBezTo>
                    <a:pt x="216" y="47"/>
                    <a:pt x="216" y="47"/>
                    <a:pt x="216" y="47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0"/>
                    <a:pt x="214" y="50"/>
                    <a:pt x="214" y="50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3" y="52"/>
                    <a:pt x="213" y="52"/>
                    <a:pt x="213" y="52"/>
                  </a:cubicBezTo>
                  <a:cubicBezTo>
                    <a:pt x="212" y="52"/>
                    <a:pt x="212" y="52"/>
                    <a:pt x="212" y="52"/>
                  </a:cubicBezTo>
                  <a:cubicBezTo>
                    <a:pt x="211" y="53"/>
                    <a:pt x="211" y="53"/>
                    <a:pt x="211" y="53"/>
                  </a:cubicBezTo>
                  <a:cubicBezTo>
                    <a:pt x="210" y="53"/>
                    <a:pt x="210" y="53"/>
                    <a:pt x="210" y="53"/>
                  </a:cubicBezTo>
                  <a:cubicBezTo>
                    <a:pt x="209" y="52"/>
                    <a:pt x="209" y="52"/>
                    <a:pt x="209" y="52"/>
                  </a:cubicBezTo>
                  <a:cubicBezTo>
                    <a:pt x="209" y="52"/>
                    <a:pt x="209" y="52"/>
                    <a:pt x="209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207" y="52"/>
                    <a:pt x="207" y="52"/>
                    <a:pt x="207" y="52"/>
                  </a:cubicBezTo>
                  <a:cubicBezTo>
                    <a:pt x="206" y="52"/>
                    <a:pt x="206" y="52"/>
                    <a:pt x="206" y="52"/>
                  </a:cubicBezTo>
                  <a:cubicBezTo>
                    <a:pt x="207" y="51"/>
                    <a:pt x="207" y="51"/>
                    <a:pt x="207" y="51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5" y="49"/>
                    <a:pt x="205" y="49"/>
                    <a:pt x="205" y="49"/>
                  </a:cubicBezTo>
                  <a:cubicBezTo>
                    <a:pt x="205" y="49"/>
                    <a:pt x="205" y="49"/>
                    <a:pt x="205" y="49"/>
                  </a:cubicBezTo>
                  <a:cubicBezTo>
                    <a:pt x="205" y="48"/>
                    <a:pt x="205" y="48"/>
                    <a:pt x="205" y="48"/>
                  </a:cubicBezTo>
                  <a:lnTo>
                    <a:pt x="204" y="47"/>
                  </a:lnTo>
                  <a:close/>
                  <a:moveTo>
                    <a:pt x="217" y="40"/>
                  </a:moveTo>
                  <a:cubicBezTo>
                    <a:pt x="216" y="39"/>
                    <a:pt x="216" y="39"/>
                    <a:pt x="216" y="39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38"/>
                    <a:pt x="215" y="38"/>
                    <a:pt x="215" y="38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3" y="37"/>
                    <a:pt x="213" y="37"/>
                    <a:pt x="213" y="37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212" y="37"/>
                    <a:pt x="212" y="37"/>
                    <a:pt x="212" y="37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214" y="35"/>
                    <a:pt x="214" y="35"/>
                    <a:pt x="214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5" y="38"/>
                    <a:pt x="225" y="38"/>
                    <a:pt x="225" y="38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19" y="41"/>
                    <a:pt x="219" y="41"/>
                    <a:pt x="219" y="41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40"/>
                    <a:pt x="218" y="40"/>
                    <a:pt x="218" y="40"/>
                  </a:cubicBezTo>
                  <a:lnTo>
                    <a:pt x="217" y="40"/>
                  </a:lnTo>
                  <a:close/>
                  <a:moveTo>
                    <a:pt x="227" y="61"/>
                  </a:moveTo>
                  <a:cubicBezTo>
                    <a:pt x="227" y="60"/>
                    <a:pt x="227" y="60"/>
                    <a:pt x="227" y="60"/>
                  </a:cubicBezTo>
                  <a:cubicBezTo>
                    <a:pt x="227" y="59"/>
                    <a:pt x="227" y="59"/>
                    <a:pt x="227" y="59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7"/>
                    <a:pt x="227" y="57"/>
                    <a:pt x="227" y="57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0" y="56"/>
                    <a:pt x="230" y="56"/>
                    <a:pt x="230" y="56"/>
                  </a:cubicBezTo>
                  <a:cubicBezTo>
                    <a:pt x="230" y="57"/>
                    <a:pt x="230" y="57"/>
                    <a:pt x="230" y="57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8" y="61"/>
                    <a:pt x="228" y="61"/>
                    <a:pt x="228" y="61"/>
                  </a:cubicBezTo>
                  <a:lnTo>
                    <a:pt x="227" y="61"/>
                  </a:lnTo>
                  <a:close/>
                  <a:moveTo>
                    <a:pt x="228" y="62"/>
                  </a:moveTo>
                  <a:cubicBezTo>
                    <a:pt x="228" y="62"/>
                    <a:pt x="228" y="62"/>
                    <a:pt x="228" y="62"/>
                  </a:cubicBezTo>
                  <a:cubicBezTo>
                    <a:pt x="230" y="62"/>
                    <a:pt x="230" y="62"/>
                    <a:pt x="230" y="62"/>
                  </a:cubicBezTo>
                  <a:cubicBezTo>
                    <a:pt x="229" y="62"/>
                    <a:pt x="229" y="62"/>
                    <a:pt x="229" y="62"/>
                  </a:cubicBezTo>
                  <a:cubicBezTo>
                    <a:pt x="228" y="62"/>
                    <a:pt x="228" y="62"/>
                    <a:pt x="228" y="62"/>
                  </a:cubicBezTo>
                  <a:close/>
                  <a:moveTo>
                    <a:pt x="239" y="54"/>
                  </a:moveTo>
                  <a:cubicBezTo>
                    <a:pt x="239" y="54"/>
                    <a:pt x="239" y="54"/>
                    <a:pt x="239" y="54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2" y="54"/>
                    <a:pt x="242" y="54"/>
                    <a:pt x="242" y="54"/>
                  </a:cubicBezTo>
                  <a:cubicBezTo>
                    <a:pt x="244" y="55"/>
                    <a:pt x="244" y="55"/>
                    <a:pt x="244" y="55"/>
                  </a:cubicBezTo>
                  <a:cubicBezTo>
                    <a:pt x="243" y="56"/>
                    <a:pt x="243" y="56"/>
                    <a:pt x="243" y="56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1" y="58"/>
                    <a:pt x="241" y="58"/>
                    <a:pt x="241" y="58"/>
                  </a:cubicBezTo>
                  <a:cubicBezTo>
                    <a:pt x="241" y="58"/>
                    <a:pt x="241" y="58"/>
                    <a:pt x="241" y="58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39" y="56"/>
                    <a:pt x="239" y="56"/>
                    <a:pt x="239" y="56"/>
                  </a:cubicBezTo>
                  <a:lnTo>
                    <a:pt x="239" y="54"/>
                  </a:lnTo>
                  <a:close/>
                  <a:moveTo>
                    <a:pt x="241" y="50"/>
                  </a:moveTo>
                  <a:cubicBezTo>
                    <a:pt x="241" y="49"/>
                    <a:pt x="241" y="49"/>
                    <a:pt x="241" y="49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9"/>
                    <a:pt x="242" y="49"/>
                    <a:pt x="242" y="49"/>
                  </a:cubicBezTo>
                  <a:cubicBezTo>
                    <a:pt x="241" y="50"/>
                    <a:pt x="241" y="50"/>
                    <a:pt x="241" y="50"/>
                  </a:cubicBezTo>
                  <a:close/>
                  <a:moveTo>
                    <a:pt x="246" y="56"/>
                  </a:moveTo>
                  <a:cubicBezTo>
                    <a:pt x="246" y="57"/>
                    <a:pt x="246" y="57"/>
                    <a:pt x="246" y="57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8" y="58"/>
                    <a:pt x="248" y="58"/>
                    <a:pt x="248" y="58"/>
                  </a:cubicBezTo>
                  <a:cubicBezTo>
                    <a:pt x="248" y="59"/>
                    <a:pt x="248" y="59"/>
                    <a:pt x="248" y="59"/>
                  </a:cubicBezTo>
                  <a:cubicBezTo>
                    <a:pt x="249" y="59"/>
                    <a:pt x="249" y="59"/>
                    <a:pt x="249" y="59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7"/>
                    <a:pt x="250" y="57"/>
                    <a:pt x="250" y="57"/>
                  </a:cubicBezTo>
                  <a:cubicBezTo>
                    <a:pt x="251" y="57"/>
                    <a:pt x="251" y="57"/>
                    <a:pt x="251" y="57"/>
                  </a:cubicBezTo>
                  <a:cubicBezTo>
                    <a:pt x="252" y="56"/>
                    <a:pt x="252" y="56"/>
                    <a:pt x="252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2" y="53"/>
                    <a:pt x="252" y="53"/>
                    <a:pt x="252" y="53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2" y="52"/>
                    <a:pt x="252" y="52"/>
                    <a:pt x="252" y="52"/>
                  </a:cubicBezTo>
                  <a:cubicBezTo>
                    <a:pt x="252" y="51"/>
                    <a:pt x="252" y="51"/>
                    <a:pt x="252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4" y="49"/>
                    <a:pt x="254" y="49"/>
                    <a:pt x="254" y="49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256" y="47"/>
                    <a:pt x="256" y="47"/>
                    <a:pt x="256" y="47"/>
                  </a:cubicBezTo>
                  <a:cubicBezTo>
                    <a:pt x="256" y="46"/>
                    <a:pt x="256" y="46"/>
                    <a:pt x="256" y="46"/>
                  </a:cubicBezTo>
                  <a:cubicBezTo>
                    <a:pt x="257" y="46"/>
                    <a:pt x="257" y="46"/>
                    <a:pt x="257" y="46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6" y="43"/>
                    <a:pt x="256" y="43"/>
                    <a:pt x="256" y="43"/>
                  </a:cubicBezTo>
                  <a:cubicBezTo>
                    <a:pt x="256" y="43"/>
                    <a:pt x="256" y="43"/>
                    <a:pt x="256" y="43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4" y="42"/>
                    <a:pt x="254" y="42"/>
                    <a:pt x="254" y="42"/>
                  </a:cubicBezTo>
                  <a:cubicBezTo>
                    <a:pt x="254" y="42"/>
                    <a:pt x="254" y="42"/>
                    <a:pt x="254" y="42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5" y="39"/>
                    <a:pt x="255" y="39"/>
                    <a:pt x="255" y="39"/>
                  </a:cubicBezTo>
                  <a:cubicBezTo>
                    <a:pt x="255" y="38"/>
                    <a:pt x="255" y="38"/>
                    <a:pt x="255" y="38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8"/>
                    <a:pt x="253" y="38"/>
                    <a:pt x="253" y="38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39"/>
                    <a:pt x="251" y="39"/>
                    <a:pt x="251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1" y="33"/>
                    <a:pt x="251" y="33"/>
                    <a:pt x="251" y="33"/>
                  </a:cubicBezTo>
                  <a:cubicBezTo>
                    <a:pt x="250" y="32"/>
                    <a:pt x="250" y="32"/>
                    <a:pt x="250" y="32"/>
                  </a:cubicBezTo>
                  <a:cubicBezTo>
                    <a:pt x="249" y="32"/>
                    <a:pt x="249" y="32"/>
                    <a:pt x="249" y="32"/>
                  </a:cubicBezTo>
                  <a:cubicBezTo>
                    <a:pt x="248" y="32"/>
                    <a:pt x="248" y="32"/>
                    <a:pt x="248" y="32"/>
                  </a:cubicBezTo>
                  <a:cubicBezTo>
                    <a:pt x="247" y="32"/>
                    <a:pt x="247" y="32"/>
                    <a:pt x="247" y="32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4" y="32"/>
                    <a:pt x="244" y="32"/>
                    <a:pt x="244" y="32"/>
                  </a:cubicBezTo>
                  <a:cubicBezTo>
                    <a:pt x="244" y="32"/>
                    <a:pt x="244" y="32"/>
                    <a:pt x="244" y="32"/>
                  </a:cubicBezTo>
                  <a:cubicBezTo>
                    <a:pt x="243" y="33"/>
                    <a:pt x="243" y="33"/>
                    <a:pt x="243" y="33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2" y="37"/>
                    <a:pt x="242" y="37"/>
                    <a:pt x="242" y="37"/>
                  </a:cubicBezTo>
                  <a:cubicBezTo>
                    <a:pt x="242" y="39"/>
                    <a:pt x="242" y="39"/>
                    <a:pt x="242" y="39"/>
                  </a:cubicBezTo>
                  <a:cubicBezTo>
                    <a:pt x="242" y="39"/>
                    <a:pt x="242" y="39"/>
                    <a:pt x="242" y="39"/>
                  </a:cubicBezTo>
                  <a:cubicBezTo>
                    <a:pt x="243" y="39"/>
                    <a:pt x="243" y="39"/>
                    <a:pt x="243" y="39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4" y="40"/>
                    <a:pt x="244" y="40"/>
                    <a:pt x="244" y="40"/>
                  </a:cubicBezTo>
                  <a:cubicBezTo>
                    <a:pt x="244" y="40"/>
                    <a:pt x="244" y="40"/>
                    <a:pt x="244" y="40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46" y="41"/>
                    <a:pt x="246" y="41"/>
                    <a:pt x="246" y="41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4" y="42"/>
                    <a:pt x="244" y="42"/>
                    <a:pt x="244" y="42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2" y="44"/>
                    <a:pt x="242" y="44"/>
                    <a:pt x="242" y="4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7" y="45"/>
                    <a:pt x="237" y="45"/>
                    <a:pt x="237" y="45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9" y="47"/>
                    <a:pt x="239" y="47"/>
                    <a:pt x="239" y="47"/>
                  </a:cubicBezTo>
                  <a:cubicBezTo>
                    <a:pt x="239" y="47"/>
                    <a:pt x="239" y="47"/>
                    <a:pt x="239" y="47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5" y="47"/>
                    <a:pt x="245" y="47"/>
                    <a:pt x="245" y="47"/>
                  </a:cubicBezTo>
                  <a:cubicBezTo>
                    <a:pt x="245" y="48"/>
                    <a:pt x="245" y="48"/>
                    <a:pt x="245" y="48"/>
                  </a:cubicBezTo>
                  <a:cubicBezTo>
                    <a:pt x="244" y="48"/>
                    <a:pt x="244" y="48"/>
                    <a:pt x="244" y="48"/>
                  </a:cubicBezTo>
                  <a:cubicBezTo>
                    <a:pt x="244" y="48"/>
                    <a:pt x="244" y="48"/>
                    <a:pt x="244" y="48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6" y="50"/>
                    <a:pt x="246" y="50"/>
                    <a:pt x="246" y="50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7" y="53"/>
                    <a:pt x="247" y="53"/>
                    <a:pt x="247" y="53"/>
                  </a:cubicBezTo>
                  <a:lnTo>
                    <a:pt x="246" y="56"/>
                  </a:lnTo>
                  <a:close/>
                  <a:moveTo>
                    <a:pt x="245" y="51"/>
                  </a:moveTo>
                  <a:cubicBezTo>
                    <a:pt x="245" y="51"/>
                    <a:pt x="245" y="51"/>
                    <a:pt x="245" y="51"/>
                  </a:cubicBezTo>
                  <a:cubicBezTo>
                    <a:pt x="246" y="50"/>
                    <a:pt x="246" y="50"/>
                    <a:pt x="246" y="50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5" y="51"/>
                    <a:pt x="245" y="51"/>
                    <a:pt x="245" y="51"/>
                  </a:cubicBezTo>
                  <a:close/>
                  <a:moveTo>
                    <a:pt x="256" y="66"/>
                  </a:moveTo>
                  <a:cubicBezTo>
                    <a:pt x="256" y="65"/>
                    <a:pt x="256" y="65"/>
                    <a:pt x="256" y="65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61" y="63"/>
                    <a:pt x="261" y="63"/>
                    <a:pt x="261" y="63"/>
                  </a:cubicBezTo>
                  <a:cubicBezTo>
                    <a:pt x="261" y="63"/>
                    <a:pt x="261" y="63"/>
                    <a:pt x="261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5"/>
                    <a:pt x="264" y="65"/>
                    <a:pt x="264" y="65"/>
                  </a:cubicBezTo>
                  <a:cubicBezTo>
                    <a:pt x="264" y="65"/>
                    <a:pt x="264" y="65"/>
                    <a:pt x="264" y="65"/>
                  </a:cubicBezTo>
                  <a:cubicBezTo>
                    <a:pt x="264" y="66"/>
                    <a:pt x="264" y="66"/>
                    <a:pt x="264" y="66"/>
                  </a:cubicBezTo>
                  <a:cubicBezTo>
                    <a:pt x="265" y="66"/>
                    <a:pt x="265" y="66"/>
                    <a:pt x="265" y="66"/>
                  </a:cubicBezTo>
                  <a:cubicBezTo>
                    <a:pt x="266" y="65"/>
                    <a:pt x="266" y="65"/>
                    <a:pt x="266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7" y="67"/>
                    <a:pt x="267" y="67"/>
                    <a:pt x="267" y="67"/>
                  </a:cubicBezTo>
                  <a:cubicBezTo>
                    <a:pt x="267" y="67"/>
                    <a:pt x="267" y="67"/>
                    <a:pt x="267" y="67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4" y="69"/>
                    <a:pt x="264" y="69"/>
                    <a:pt x="264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2" y="68"/>
                    <a:pt x="262" y="68"/>
                    <a:pt x="262" y="68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6" y="66"/>
                    <a:pt x="256" y="66"/>
                    <a:pt x="256" y="66"/>
                  </a:cubicBezTo>
                  <a:close/>
                  <a:moveTo>
                    <a:pt x="269" y="73"/>
                  </a:moveTo>
                  <a:cubicBezTo>
                    <a:pt x="269" y="73"/>
                    <a:pt x="269" y="73"/>
                    <a:pt x="269" y="73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70" y="74"/>
                    <a:pt x="270" y="74"/>
                    <a:pt x="270" y="74"/>
                  </a:cubicBezTo>
                  <a:cubicBezTo>
                    <a:pt x="270" y="74"/>
                    <a:pt x="270" y="74"/>
                    <a:pt x="270" y="74"/>
                  </a:cubicBezTo>
                  <a:cubicBezTo>
                    <a:pt x="270" y="74"/>
                    <a:pt x="270" y="74"/>
                    <a:pt x="270" y="74"/>
                  </a:cubicBezTo>
                  <a:cubicBezTo>
                    <a:pt x="269" y="73"/>
                    <a:pt x="269" y="73"/>
                    <a:pt x="269" y="73"/>
                  </a:cubicBezTo>
                  <a:cubicBezTo>
                    <a:pt x="269" y="73"/>
                    <a:pt x="269" y="73"/>
                    <a:pt x="269" y="73"/>
                  </a:cubicBezTo>
                  <a:close/>
                  <a:moveTo>
                    <a:pt x="270" y="72"/>
                  </a:move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2" y="74"/>
                    <a:pt x="272" y="74"/>
                    <a:pt x="272" y="74"/>
                  </a:cubicBezTo>
                  <a:cubicBezTo>
                    <a:pt x="273" y="73"/>
                    <a:pt x="273" y="73"/>
                    <a:pt x="273" y="73"/>
                  </a:cubicBezTo>
                  <a:cubicBezTo>
                    <a:pt x="274" y="72"/>
                    <a:pt x="274" y="72"/>
                    <a:pt x="274" y="72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1"/>
                    <a:pt x="273" y="71"/>
                    <a:pt x="273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1" y="69"/>
                    <a:pt x="271" y="69"/>
                    <a:pt x="271" y="69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2"/>
                    <a:pt x="270" y="72"/>
                    <a:pt x="270" y="72"/>
                  </a:cubicBezTo>
                  <a:close/>
                  <a:moveTo>
                    <a:pt x="267" y="59"/>
                  </a:moveTo>
                  <a:cubicBezTo>
                    <a:pt x="267" y="59"/>
                    <a:pt x="267" y="59"/>
                    <a:pt x="267" y="59"/>
                  </a:cubicBezTo>
                  <a:cubicBezTo>
                    <a:pt x="267" y="58"/>
                    <a:pt x="267" y="58"/>
                    <a:pt x="267" y="58"/>
                  </a:cubicBezTo>
                  <a:cubicBezTo>
                    <a:pt x="267" y="57"/>
                    <a:pt x="267" y="57"/>
                    <a:pt x="267" y="57"/>
                  </a:cubicBezTo>
                  <a:cubicBezTo>
                    <a:pt x="267" y="57"/>
                    <a:pt x="267" y="57"/>
                    <a:pt x="267" y="57"/>
                  </a:cubicBezTo>
                  <a:cubicBezTo>
                    <a:pt x="267" y="57"/>
                    <a:pt x="267" y="57"/>
                    <a:pt x="267" y="57"/>
                  </a:cubicBezTo>
                  <a:cubicBezTo>
                    <a:pt x="267" y="58"/>
                    <a:pt x="267" y="58"/>
                    <a:pt x="267" y="58"/>
                  </a:cubicBezTo>
                  <a:lnTo>
                    <a:pt x="267" y="59"/>
                  </a:lnTo>
                  <a:close/>
                  <a:moveTo>
                    <a:pt x="257" y="60"/>
                  </a:moveTo>
                  <a:cubicBezTo>
                    <a:pt x="257" y="59"/>
                    <a:pt x="257" y="59"/>
                    <a:pt x="257" y="59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7" y="57"/>
                    <a:pt x="257" y="57"/>
                    <a:pt x="257" y="57"/>
                  </a:cubicBezTo>
                  <a:cubicBezTo>
                    <a:pt x="256" y="57"/>
                    <a:pt x="256" y="57"/>
                    <a:pt x="256" y="57"/>
                  </a:cubicBezTo>
                  <a:cubicBezTo>
                    <a:pt x="256" y="56"/>
                    <a:pt x="256" y="56"/>
                    <a:pt x="256" y="56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8" y="54"/>
                    <a:pt x="258" y="54"/>
                    <a:pt x="258" y="54"/>
                  </a:cubicBezTo>
                  <a:cubicBezTo>
                    <a:pt x="257" y="54"/>
                    <a:pt x="257" y="54"/>
                    <a:pt x="257" y="54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8" y="51"/>
                    <a:pt x="258" y="51"/>
                    <a:pt x="258" y="51"/>
                  </a:cubicBezTo>
                  <a:cubicBezTo>
                    <a:pt x="258" y="50"/>
                    <a:pt x="258" y="50"/>
                    <a:pt x="258" y="50"/>
                  </a:cubicBezTo>
                  <a:cubicBezTo>
                    <a:pt x="258" y="49"/>
                    <a:pt x="258" y="49"/>
                    <a:pt x="258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4" y="48"/>
                    <a:pt x="264" y="48"/>
                    <a:pt x="264" y="48"/>
                  </a:cubicBezTo>
                  <a:cubicBezTo>
                    <a:pt x="264" y="49"/>
                    <a:pt x="264" y="49"/>
                    <a:pt x="264" y="49"/>
                  </a:cubicBezTo>
                  <a:cubicBezTo>
                    <a:pt x="264" y="49"/>
                    <a:pt x="264" y="49"/>
                    <a:pt x="264" y="49"/>
                  </a:cubicBezTo>
                  <a:cubicBezTo>
                    <a:pt x="264" y="49"/>
                    <a:pt x="264" y="49"/>
                    <a:pt x="264" y="49"/>
                  </a:cubicBezTo>
                  <a:cubicBezTo>
                    <a:pt x="264" y="50"/>
                    <a:pt x="264" y="50"/>
                    <a:pt x="264" y="50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2"/>
                    <a:pt x="265" y="52"/>
                    <a:pt x="265" y="52"/>
                  </a:cubicBezTo>
                  <a:cubicBezTo>
                    <a:pt x="266" y="52"/>
                    <a:pt x="266" y="52"/>
                    <a:pt x="266" y="52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65" y="56"/>
                    <a:pt x="265" y="56"/>
                    <a:pt x="265" y="56"/>
                  </a:cubicBezTo>
                  <a:cubicBezTo>
                    <a:pt x="264" y="57"/>
                    <a:pt x="264" y="57"/>
                    <a:pt x="264" y="57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5" y="58"/>
                    <a:pt x="265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2" y="60"/>
                    <a:pt x="262" y="60"/>
                    <a:pt x="262" y="60"/>
                  </a:cubicBezTo>
                  <a:cubicBezTo>
                    <a:pt x="261" y="60"/>
                    <a:pt x="261" y="60"/>
                    <a:pt x="261" y="60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59" y="60"/>
                    <a:pt x="259" y="60"/>
                    <a:pt x="259" y="60"/>
                  </a:cubicBezTo>
                  <a:cubicBezTo>
                    <a:pt x="258" y="60"/>
                    <a:pt x="258" y="60"/>
                    <a:pt x="258" y="60"/>
                  </a:cubicBezTo>
                  <a:cubicBezTo>
                    <a:pt x="258" y="59"/>
                    <a:pt x="258" y="59"/>
                    <a:pt x="258" y="59"/>
                  </a:cubicBezTo>
                  <a:cubicBezTo>
                    <a:pt x="258" y="59"/>
                    <a:pt x="258" y="59"/>
                    <a:pt x="258" y="59"/>
                  </a:cubicBezTo>
                  <a:cubicBezTo>
                    <a:pt x="257" y="60"/>
                    <a:pt x="257" y="60"/>
                    <a:pt x="257" y="60"/>
                  </a:cubicBezTo>
                  <a:close/>
                  <a:moveTo>
                    <a:pt x="268" y="33"/>
                  </a:moveTo>
                  <a:cubicBezTo>
                    <a:pt x="269" y="32"/>
                    <a:pt x="269" y="32"/>
                    <a:pt x="269" y="32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1" y="30"/>
                    <a:pt x="271" y="30"/>
                    <a:pt x="271" y="30"/>
                  </a:cubicBezTo>
                  <a:cubicBezTo>
                    <a:pt x="271" y="28"/>
                    <a:pt x="271" y="28"/>
                    <a:pt x="271" y="28"/>
                  </a:cubicBezTo>
                  <a:cubicBezTo>
                    <a:pt x="271" y="28"/>
                    <a:pt x="271" y="28"/>
                    <a:pt x="271" y="28"/>
                  </a:cubicBezTo>
                  <a:cubicBezTo>
                    <a:pt x="270" y="28"/>
                    <a:pt x="270" y="28"/>
                    <a:pt x="270" y="28"/>
                  </a:cubicBezTo>
                  <a:cubicBezTo>
                    <a:pt x="269" y="28"/>
                    <a:pt x="269" y="28"/>
                    <a:pt x="269" y="28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68" y="28"/>
                    <a:pt x="268" y="28"/>
                    <a:pt x="268" y="28"/>
                  </a:cubicBezTo>
                  <a:cubicBezTo>
                    <a:pt x="267" y="28"/>
                    <a:pt x="267" y="28"/>
                    <a:pt x="267" y="28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8" y="32"/>
                    <a:pt x="268" y="32"/>
                    <a:pt x="268" y="32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8" y="33"/>
                    <a:pt x="268" y="33"/>
                    <a:pt x="268" y="33"/>
                  </a:cubicBezTo>
                  <a:close/>
                  <a:moveTo>
                    <a:pt x="268" y="83"/>
                  </a:moveTo>
                  <a:cubicBezTo>
                    <a:pt x="267" y="83"/>
                    <a:pt x="267" y="83"/>
                    <a:pt x="267" y="83"/>
                  </a:cubicBezTo>
                  <a:cubicBezTo>
                    <a:pt x="267" y="82"/>
                    <a:pt x="267" y="82"/>
                    <a:pt x="267" y="82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8"/>
                    <a:pt x="267" y="78"/>
                    <a:pt x="267" y="78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69" y="79"/>
                    <a:pt x="269" y="79"/>
                    <a:pt x="269" y="79"/>
                  </a:cubicBezTo>
                  <a:cubicBezTo>
                    <a:pt x="269" y="80"/>
                    <a:pt x="269" y="80"/>
                    <a:pt x="269" y="80"/>
                  </a:cubicBezTo>
                  <a:cubicBezTo>
                    <a:pt x="269" y="81"/>
                    <a:pt x="269" y="81"/>
                    <a:pt x="269" y="81"/>
                  </a:cubicBezTo>
                  <a:cubicBezTo>
                    <a:pt x="268" y="82"/>
                    <a:pt x="268" y="82"/>
                    <a:pt x="268" y="82"/>
                  </a:cubicBezTo>
                  <a:cubicBezTo>
                    <a:pt x="269" y="82"/>
                    <a:pt x="269" y="82"/>
                    <a:pt x="269" y="82"/>
                  </a:cubicBezTo>
                  <a:cubicBezTo>
                    <a:pt x="269" y="83"/>
                    <a:pt x="269" y="83"/>
                    <a:pt x="269" y="83"/>
                  </a:cubicBezTo>
                  <a:lnTo>
                    <a:pt x="268" y="83"/>
                  </a:lnTo>
                  <a:close/>
                  <a:moveTo>
                    <a:pt x="293" y="94"/>
                  </a:moveTo>
                  <a:cubicBezTo>
                    <a:pt x="293" y="94"/>
                    <a:pt x="293" y="94"/>
                    <a:pt x="293" y="94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4" y="94"/>
                    <a:pt x="294" y="94"/>
                    <a:pt x="294" y="94"/>
                  </a:cubicBezTo>
                  <a:cubicBezTo>
                    <a:pt x="294" y="93"/>
                    <a:pt x="294" y="93"/>
                    <a:pt x="294" y="93"/>
                  </a:cubicBezTo>
                  <a:lnTo>
                    <a:pt x="293" y="94"/>
                  </a:lnTo>
                  <a:close/>
                  <a:moveTo>
                    <a:pt x="297" y="98"/>
                  </a:moveTo>
                  <a:cubicBezTo>
                    <a:pt x="297" y="97"/>
                    <a:pt x="297" y="97"/>
                    <a:pt x="297" y="97"/>
                  </a:cubicBezTo>
                  <a:cubicBezTo>
                    <a:pt x="297" y="97"/>
                    <a:pt x="297" y="97"/>
                    <a:pt x="297" y="97"/>
                  </a:cubicBezTo>
                  <a:cubicBezTo>
                    <a:pt x="298" y="96"/>
                    <a:pt x="298" y="96"/>
                    <a:pt x="298" y="96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301" y="94"/>
                    <a:pt x="301" y="94"/>
                    <a:pt x="301" y="94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9" y="96"/>
                    <a:pt x="299" y="96"/>
                    <a:pt x="299" y="96"/>
                  </a:cubicBezTo>
                  <a:cubicBezTo>
                    <a:pt x="299" y="97"/>
                    <a:pt x="299" y="97"/>
                    <a:pt x="299" y="97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7" y="98"/>
                    <a:pt x="297" y="98"/>
                    <a:pt x="297" y="98"/>
                  </a:cubicBezTo>
                  <a:close/>
                  <a:moveTo>
                    <a:pt x="322" y="194"/>
                  </a:moveTo>
                  <a:cubicBezTo>
                    <a:pt x="322" y="193"/>
                    <a:pt x="322" y="193"/>
                    <a:pt x="322" y="193"/>
                  </a:cubicBezTo>
                  <a:cubicBezTo>
                    <a:pt x="323" y="193"/>
                    <a:pt x="323" y="193"/>
                    <a:pt x="323" y="193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3"/>
                    <a:pt x="323" y="193"/>
                    <a:pt x="323" y="193"/>
                  </a:cubicBezTo>
                  <a:cubicBezTo>
                    <a:pt x="323" y="194"/>
                    <a:pt x="323" y="194"/>
                    <a:pt x="323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moveTo>
                    <a:pt x="318" y="190"/>
                  </a:moveTo>
                  <a:cubicBezTo>
                    <a:pt x="318" y="189"/>
                    <a:pt x="318" y="189"/>
                    <a:pt x="318" y="189"/>
                  </a:cubicBezTo>
                  <a:cubicBezTo>
                    <a:pt x="319" y="188"/>
                    <a:pt x="319" y="188"/>
                    <a:pt x="319" y="188"/>
                  </a:cubicBezTo>
                  <a:cubicBezTo>
                    <a:pt x="319" y="189"/>
                    <a:pt x="319" y="189"/>
                    <a:pt x="319" y="189"/>
                  </a:cubicBezTo>
                  <a:cubicBezTo>
                    <a:pt x="319" y="189"/>
                    <a:pt x="319" y="189"/>
                    <a:pt x="319" y="189"/>
                  </a:cubicBezTo>
                  <a:cubicBezTo>
                    <a:pt x="319" y="190"/>
                    <a:pt x="319" y="190"/>
                    <a:pt x="319" y="190"/>
                  </a:cubicBezTo>
                  <a:lnTo>
                    <a:pt x="318" y="190"/>
                  </a:lnTo>
                  <a:close/>
                  <a:moveTo>
                    <a:pt x="311" y="183"/>
                  </a:moveTo>
                  <a:cubicBezTo>
                    <a:pt x="312" y="183"/>
                    <a:pt x="312" y="183"/>
                    <a:pt x="312" y="183"/>
                  </a:cubicBezTo>
                  <a:cubicBezTo>
                    <a:pt x="313" y="183"/>
                    <a:pt x="313" y="183"/>
                    <a:pt x="313" y="183"/>
                  </a:cubicBezTo>
                  <a:cubicBezTo>
                    <a:pt x="312" y="183"/>
                    <a:pt x="312" y="183"/>
                    <a:pt x="312" y="183"/>
                  </a:cubicBezTo>
                  <a:cubicBezTo>
                    <a:pt x="312" y="183"/>
                    <a:pt x="312" y="183"/>
                    <a:pt x="312" y="183"/>
                  </a:cubicBezTo>
                  <a:cubicBezTo>
                    <a:pt x="312" y="183"/>
                    <a:pt x="311" y="183"/>
                    <a:pt x="311" y="183"/>
                  </a:cubicBezTo>
                  <a:moveTo>
                    <a:pt x="308" y="179"/>
                  </a:moveTo>
                  <a:cubicBezTo>
                    <a:pt x="308" y="179"/>
                    <a:pt x="308" y="179"/>
                    <a:pt x="308" y="179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08" y="179"/>
                    <a:pt x="308" y="179"/>
                    <a:pt x="308" y="179"/>
                  </a:cubicBezTo>
                  <a:close/>
                  <a:moveTo>
                    <a:pt x="310" y="169"/>
                  </a:moveTo>
                  <a:cubicBezTo>
                    <a:pt x="310" y="169"/>
                    <a:pt x="310" y="169"/>
                    <a:pt x="310" y="169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2" y="169"/>
                    <a:pt x="312" y="169"/>
                    <a:pt x="312" y="169"/>
                  </a:cubicBezTo>
                  <a:cubicBezTo>
                    <a:pt x="311" y="170"/>
                    <a:pt x="311" y="170"/>
                    <a:pt x="311" y="170"/>
                  </a:cubicBezTo>
                  <a:cubicBezTo>
                    <a:pt x="311" y="170"/>
                    <a:pt x="311" y="170"/>
                    <a:pt x="311" y="170"/>
                  </a:cubicBezTo>
                  <a:lnTo>
                    <a:pt x="310" y="169"/>
                  </a:lnTo>
                  <a:close/>
                  <a:moveTo>
                    <a:pt x="312" y="170"/>
                  </a:moveTo>
                  <a:cubicBezTo>
                    <a:pt x="313" y="169"/>
                    <a:pt x="313" y="169"/>
                    <a:pt x="313" y="169"/>
                  </a:cubicBezTo>
                  <a:cubicBezTo>
                    <a:pt x="313" y="169"/>
                    <a:pt x="313" y="169"/>
                    <a:pt x="313" y="169"/>
                  </a:cubicBezTo>
                  <a:cubicBezTo>
                    <a:pt x="313" y="170"/>
                    <a:pt x="313" y="170"/>
                    <a:pt x="313" y="170"/>
                  </a:cubicBezTo>
                  <a:cubicBezTo>
                    <a:pt x="312" y="170"/>
                    <a:pt x="312" y="170"/>
                    <a:pt x="312" y="170"/>
                  </a:cubicBezTo>
                  <a:close/>
                  <a:moveTo>
                    <a:pt x="298" y="150"/>
                  </a:moveTo>
                  <a:cubicBezTo>
                    <a:pt x="298" y="149"/>
                    <a:pt x="298" y="149"/>
                    <a:pt x="298" y="149"/>
                  </a:cubicBezTo>
                  <a:cubicBezTo>
                    <a:pt x="298" y="149"/>
                    <a:pt x="298" y="149"/>
                    <a:pt x="298" y="149"/>
                  </a:cubicBezTo>
                  <a:cubicBezTo>
                    <a:pt x="298" y="148"/>
                    <a:pt x="298" y="148"/>
                    <a:pt x="298" y="148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300" y="148"/>
                    <a:pt x="300" y="148"/>
                    <a:pt x="300" y="148"/>
                  </a:cubicBezTo>
                  <a:cubicBezTo>
                    <a:pt x="299" y="149"/>
                    <a:pt x="299" y="149"/>
                    <a:pt x="299" y="149"/>
                  </a:cubicBezTo>
                  <a:cubicBezTo>
                    <a:pt x="299" y="150"/>
                    <a:pt x="299" y="150"/>
                    <a:pt x="299" y="150"/>
                  </a:cubicBezTo>
                  <a:lnTo>
                    <a:pt x="298" y="150"/>
                  </a:lnTo>
                  <a:close/>
                  <a:moveTo>
                    <a:pt x="300" y="147"/>
                  </a:moveTo>
                  <a:cubicBezTo>
                    <a:pt x="300" y="147"/>
                    <a:pt x="300" y="147"/>
                    <a:pt x="300" y="147"/>
                  </a:cubicBezTo>
                  <a:cubicBezTo>
                    <a:pt x="300" y="146"/>
                    <a:pt x="300" y="146"/>
                    <a:pt x="300" y="146"/>
                  </a:cubicBezTo>
                  <a:cubicBezTo>
                    <a:pt x="300" y="146"/>
                    <a:pt x="300" y="146"/>
                    <a:pt x="300" y="146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lose/>
                  <a:moveTo>
                    <a:pt x="299" y="147"/>
                  </a:move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7"/>
                    <a:pt x="299" y="147"/>
                    <a:pt x="299" y="147"/>
                  </a:cubicBezTo>
                  <a:close/>
                  <a:moveTo>
                    <a:pt x="306" y="214"/>
                  </a:moveTo>
                  <a:cubicBezTo>
                    <a:pt x="306" y="213"/>
                    <a:pt x="306" y="213"/>
                    <a:pt x="306" y="213"/>
                  </a:cubicBezTo>
                  <a:cubicBezTo>
                    <a:pt x="307" y="212"/>
                    <a:pt x="307" y="212"/>
                    <a:pt x="307" y="212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6" y="214"/>
                    <a:pt x="306" y="214"/>
                    <a:pt x="306" y="214"/>
                  </a:cubicBezTo>
                  <a:close/>
                  <a:moveTo>
                    <a:pt x="307" y="217"/>
                  </a:moveTo>
                  <a:cubicBezTo>
                    <a:pt x="307" y="216"/>
                    <a:pt x="307" y="216"/>
                    <a:pt x="307" y="216"/>
                  </a:cubicBezTo>
                  <a:cubicBezTo>
                    <a:pt x="307" y="216"/>
                    <a:pt x="307" y="216"/>
                    <a:pt x="307" y="216"/>
                  </a:cubicBezTo>
                  <a:cubicBezTo>
                    <a:pt x="308" y="216"/>
                    <a:pt x="308" y="216"/>
                    <a:pt x="308" y="216"/>
                  </a:cubicBezTo>
                  <a:cubicBezTo>
                    <a:pt x="308" y="217"/>
                    <a:pt x="308" y="217"/>
                    <a:pt x="308" y="217"/>
                  </a:cubicBezTo>
                  <a:lnTo>
                    <a:pt x="307" y="217"/>
                  </a:lnTo>
                  <a:close/>
                  <a:moveTo>
                    <a:pt x="308" y="221"/>
                  </a:moveTo>
                  <a:cubicBezTo>
                    <a:pt x="308" y="223"/>
                    <a:pt x="308" y="223"/>
                    <a:pt x="308" y="223"/>
                  </a:cubicBezTo>
                  <a:cubicBezTo>
                    <a:pt x="308" y="224"/>
                    <a:pt x="308" y="224"/>
                    <a:pt x="308" y="224"/>
                  </a:cubicBezTo>
                  <a:cubicBezTo>
                    <a:pt x="308" y="225"/>
                    <a:pt x="308" y="225"/>
                    <a:pt x="308" y="225"/>
                  </a:cubicBezTo>
                  <a:cubicBezTo>
                    <a:pt x="308" y="224"/>
                    <a:pt x="308" y="224"/>
                    <a:pt x="308" y="224"/>
                  </a:cubicBezTo>
                  <a:cubicBezTo>
                    <a:pt x="308" y="224"/>
                    <a:pt x="308" y="224"/>
                    <a:pt x="308" y="224"/>
                  </a:cubicBezTo>
                  <a:cubicBezTo>
                    <a:pt x="309" y="223"/>
                    <a:pt x="309" y="223"/>
                    <a:pt x="309" y="223"/>
                  </a:cubicBezTo>
                  <a:cubicBezTo>
                    <a:pt x="308" y="222"/>
                    <a:pt x="308" y="222"/>
                    <a:pt x="308" y="222"/>
                  </a:cubicBezTo>
                  <a:lnTo>
                    <a:pt x="308" y="221"/>
                  </a:lnTo>
                  <a:close/>
                  <a:moveTo>
                    <a:pt x="284" y="88"/>
                  </a:moveTo>
                  <a:cubicBezTo>
                    <a:pt x="284" y="88"/>
                    <a:pt x="284" y="88"/>
                    <a:pt x="284" y="88"/>
                  </a:cubicBezTo>
                  <a:cubicBezTo>
                    <a:pt x="284" y="87"/>
                    <a:pt x="284" y="87"/>
                    <a:pt x="284" y="87"/>
                  </a:cubicBezTo>
                  <a:cubicBezTo>
                    <a:pt x="283" y="86"/>
                    <a:pt x="283" y="86"/>
                    <a:pt x="283" y="86"/>
                  </a:cubicBezTo>
                  <a:cubicBezTo>
                    <a:pt x="283" y="85"/>
                    <a:pt x="283" y="85"/>
                    <a:pt x="283" y="85"/>
                  </a:cubicBezTo>
                  <a:cubicBezTo>
                    <a:pt x="283" y="86"/>
                    <a:pt x="283" y="86"/>
                    <a:pt x="283" y="86"/>
                  </a:cubicBezTo>
                  <a:cubicBezTo>
                    <a:pt x="282" y="87"/>
                    <a:pt x="282" y="87"/>
                    <a:pt x="282" y="87"/>
                  </a:cubicBezTo>
                  <a:cubicBezTo>
                    <a:pt x="283" y="88"/>
                    <a:pt x="283" y="88"/>
                    <a:pt x="283" y="88"/>
                  </a:cubicBezTo>
                  <a:cubicBezTo>
                    <a:pt x="283" y="89"/>
                    <a:pt x="283" y="89"/>
                    <a:pt x="283" y="89"/>
                  </a:cubicBezTo>
                  <a:cubicBezTo>
                    <a:pt x="283" y="90"/>
                    <a:pt x="283" y="90"/>
                    <a:pt x="283" y="90"/>
                  </a:cubicBezTo>
                  <a:cubicBezTo>
                    <a:pt x="283" y="90"/>
                    <a:pt x="283" y="90"/>
                    <a:pt x="283" y="90"/>
                  </a:cubicBezTo>
                  <a:cubicBezTo>
                    <a:pt x="282" y="90"/>
                    <a:pt x="282" y="90"/>
                    <a:pt x="282" y="90"/>
                  </a:cubicBezTo>
                  <a:cubicBezTo>
                    <a:pt x="280" y="90"/>
                    <a:pt x="280" y="90"/>
                    <a:pt x="280" y="90"/>
                  </a:cubicBezTo>
                  <a:cubicBezTo>
                    <a:pt x="280" y="89"/>
                    <a:pt x="280" y="89"/>
                    <a:pt x="280" y="89"/>
                  </a:cubicBezTo>
                  <a:cubicBezTo>
                    <a:pt x="280" y="89"/>
                    <a:pt x="280" y="89"/>
                    <a:pt x="280" y="89"/>
                  </a:cubicBezTo>
                  <a:cubicBezTo>
                    <a:pt x="279" y="88"/>
                    <a:pt x="279" y="88"/>
                    <a:pt x="279" y="88"/>
                  </a:cubicBezTo>
                  <a:cubicBezTo>
                    <a:pt x="278" y="88"/>
                    <a:pt x="278" y="88"/>
                    <a:pt x="278" y="88"/>
                  </a:cubicBezTo>
                  <a:cubicBezTo>
                    <a:pt x="278" y="88"/>
                    <a:pt x="278" y="88"/>
                    <a:pt x="278" y="88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6"/>
                    <a:pt x="277" y="86"/>
                    <a:pt x="277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7" y="84"/>
                    <a:pt x="277" y="84"/>
                    <a:pt x="277" y="84"/>
                  </a:cubicBezTo>
                  <a:cubicBezTo>
                    <a:pt x="277" y="83"/>
                    <a:pt x="277" y="83"/>
                    <a:pt x="277" y="83"/>
                  </a:cubicBezTo>
                  <a:cubicBezTo>
                    <a:pt x="277" y="84"/>
                    <a:pt x="277" y="84"/>
                    <a:pt x="277" y="84"/>
                  </a:cubicBezTo>
                  <a:cubicBezTo>
                    <a:pt x="278" y="84"/>
                    <a:pt x="278" y="84"/>
                    <a:pt x="278" y="84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7" y="86"/>
                    <a:pt x="277" y="86"/>
                    <a:pt x="277" y="86"/>
                  </a:cubicBezTo>
                  <a:cubicBezTo>
                    <a:pt x="277" y="86"/>
                    <a:pt x="277" y="86"/>
                    <a:pt x="277" y="86"/>
                  </a:cubicBezTo>
                  <a:cubicBezTo>
                    <a:pt x="276" y="86"/>
                    <a:pt x="276" y="86"/>
                    <a:pt x="276" y="86"/>
                  </a:cubicBezTo>
                  <a:cubicBezTo>
                    <a:pt x="277" y="86"/>
                    <a:pt x="277" y="86"/>
                    <a:pt x="277" y="86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6" y="87"/>
                    <a:pt x="276" y="87"/>
                    <a:pt x="276" y="87"/>
                  </a:cubicBezTo>
                  <a:cubicBezTo>
                    <a:pt x="276" y="87"/>
                    <a:pt x="276" y="87"/>
                    <a:pt x="276" y="87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5"/>
                    <a:pt x="275" y="85"/>
                    <a:pt x="275" y="85"/>
                  </a:cubicBezTo>
                  <a:cubicBezTo>
                    <a:pt x="275" y="84"/>
                    <a:pt x="275" y="84"/>
                    <a:pt x="275" y="84"/>
                  </a:cubicBezTo>
                  <a:cubicBezTo>
                    <a:pt x="275" y="84"/>
                    <a:pt x="275" y="84"/>
                    <a:pt x="275" y="84"/>
                  </a:cubicBezTo>
                  <a:cubicBezTo>
                    <a:pt x="275" y="83"/>
                    <a:pt x="275" y="83"/>
                    <a:pt x="275" y="83"/>
                  </a:cubicBezTo>
                  <a:cubicBezTo>
                    <a:pt x="275" y="83"/>
                    <a:pt x="275" y="83"/>
                    <a:pt x="275" y="83"/>
                  </a:cubicBezTo>
                  <a:cubicBezTo>
                    <a:pt x="275" y="84"/>
                    <a:pt x="275" y="84"/>
                    <a:pt x="275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72" y="85"/>
                    <a:pt x="272" y="85"/>
                    <a:pt x="272" y="85"/>
                  </a:cubicBezTo>
                  <a:cubicBezTo>
                    <a:pt x="272" y="85"/>
                    <a:pt x="272" y="85"/>
                    <a:pt x="272" y="85"/>
                  </a:cubicBezTo>
                  <a:cubicBezTo>
                    <a:pt x="272" y="84"/>
                    <a:pt x="272" y="84"/>
                    <a:pt x="272" y="84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4" y="80"/>
                    <a:pt x="274" y="80"/>
                    <a:pt x="274" y="80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2" y="83"/>
                    <a:pt x="272" y="83"/>
                    <a:pt x="272" y="83"/>
                  </a:cubicBezTo>
                  <a:cubicBezTo>
                    <a:pt x="272" y="84"/>
                    <a:pt x="272" y="84"/>
                    <a:pt x="272" y="84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2" y="84"/>
                    <a:pt x="272" y="84"/>
                  </a:cubicBezTo>
                  <a:cubicBezTo>
                    <a:pt x="272" y="83"/>
                    <a:pt x="272" y="83"/>
                    <a:pt x="272" y="83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9" y="82"/>
                    <a:pt x="269" y="82"/>
                    <a:pt x="269" y="82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1" y="79"/>
                    <a:pt x="271" y="79"/>
                    <a:pt x="271" y="79"/>
                  </a:cubicBezTo>
                  <a:cubicBezTo>
                    <a:pt x="272" y="79"/>
                    <a:pt x="272" y="79"/>
                    <a:pt x="272" y="79"/>
                  </a:cubicBezTo>
                  <a:cubicBezTo>
                    <a:pt x="272" y="79"/>
                    <a:pt x="272" y="79"/>
                    <a:pt x="272" y="79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8" y="77"/>
                    <a:pt x="278" y="77"/>
                    <a:pt x="278" y="77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80" y="76"/>
                    <a:pt x="280" y="76"/>
                    <a:pt x="280" y="76"/>
                  </a:cubicBezTo>
                  <a:cubicBezTo>
                    <a:pt x="281" y="76"/>
                    <a:pt x="281" y="76"/>
                    <a:pt x="281" y="76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82" y="77"/>
                    <a:pt x="282" y="77"/>
                    <a:pt x="282" y="77"/>
                  </a:cubicBezTo>
                  <a:cubicBezTo>
                    <a:pt x="282" y="77"/>
                    <a:pt x="282" y="77"/>
                    <a:pt x="282" y="77"/>
                  </a:cubicBezTo>
                  <a:cubicBezTo>
                    <a:pt x="282" y="77"/>
                    <a:pt x="282" y="77"/>
                    <a:pt x="282" y="77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4" y="75"/>
                    <a:pt x="284" y="75"/>
                    <a:pt x="284" y="75"/>
                  </a:cubicBezTo>
                  <a:cubicBezTo>
                    <a:pt x="284" y="75"/>
                    <a:pt x="284" y="75"/>
                    <a:pt x="284" y="75"/>
                  </a:cubicBezTo>
                  <a:cubicBezTo>
                    <a:pt x="283" y="75"/>
                    <a:pt x="283" y="75"/>
                    <a:pt x="283" y="75"/>
                  </a:cubicBezTo>
                  <a:cubicBezTo>
                    <a:pt x="283" y="74"/>
                    <a:pt x="283" y="74"/>
                    <a:pt x="283" y="74"/>
                  </a:cubicBezTo>
                  <a:cubicBezTo>
                    <a:pt x="284" y="74"/>
                    <a:pt x="284" y="74"/>
                    <a:pt x="284" y="74"/>
                  </a:cubicBezTo>
                  <a:cubicBezTo>
                    <a:pt x="284" y="74"/>
                    <a:pt x="284" y="74"/>
                    <a:pt x="284" y="74"/>
                  </a:cubicBezTo>
                  <a:cubicBezTo>
                    <a:pt x="283" y="74"/>
                    <a:pt x="283" y="74"/>
                    <a:pt x="283" y="74"/>
                  </a:cubicBezTo>
                  <a:cubicBezTo>
                    <a:pt x="283" y="74"/>
                    <a:pt x="283" y="74"/>
                    <a:pt x="283" y="74"/>
                  </a:cubicBezTo>
                  <a:cubicBezTo>
                    <a:pt x="282" y="74"/>
                    <a:pt x="282" y="74"/>
                    <a:pt x="282" y="74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3" y="72"/>
                    <a:pt x="283" y="72"/>
                    <a:pt x="283" y="72"/>
                  </a:cubicBezTo>
                  <a:cubicBezTo>
                    <a:pt x="283" y="72"/>
                    <a:pt x="283" y="72"/>
                    <a:pt x="283" y="72"/>
                  </a:cubicBezTo>
                  <a:cubicBezTo>
                    <a:pt x="282" y="72"/>
                    <a:pt x="282" y="72"/>
                    <a:pt x="282" y="72"/>
                  </a:cubicBezTo>
                  <a:cubicBezTo>
                    <a:pt x="282" y="71"/>
                    <a:pt x="282" y="71"/>
                    <a:pt x="282" y="71"/>
                  </a:cubicBezTo>
                  <a:cubicBezTo>
                    <a:pt x="282" y="70"/>
                    <a:pt x="282" y="70"/>
                    <a:pt x="282" y="70"/>
                  </a:cubicBezTo>
                  <a:cubicBezTo>
                    <a:pt x="282" y="69"/>
                    <a:pt x="282" y="69"/>
                    <a:pt x="282" y="69"/>
                  </a:cubicBezTo>
                  <a:cubicBezTo>
                    <a:pt x="282" y="69"/>
                    <a:pt x="282" y="69"/>
                    <a:pt x="282" y="69"/>
                  </a:cubicBezTo>
                  <a:cubicBezTo>
                    <a:pt x="282" y="68"/>
                    <a:pt x="282" y="68"/>
                    <a:pt x="282" y="68"/>
                  </a:cubicBezTo>
                  <a:cubicBezTo>
                    <a:pt x="283" y="68"/>
                    <a:pt x="283" y="68"/>
                    <a:pt x="283" y="68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6" y="68"/>
                    <a:pt x="286" y="68"/>
                    <a:pt x="286" y="68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8" y="73"/>
                    <a:pt x="288" y="73"/>
                    <a:pt x="288" y="73"/>
                  </a:cubicBezTo>
                  <a:cubicBezTo>
                    <a:pt x="288" y="74"/>
                    <a:pt x="288" y="74"/>
                    <a:pt x="288" y="74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9" y="74"/>
                    <a:pt x="289" y="74"/>
                    <a:pt x="289" y="74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6"/>
                    <a:pt x="291" y="76"/>
                    <a:pt x="291" y="76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3" y="76"/>
                    <a:pt x="293" y="76"/>
                    <a:pt x="293" y="76"/>
                  </a:cubicBezTo>
                  <a:cubicBezTo>
                    <a:pt x="295" y="77"/>
                    <a:pt x="295" y="77"/>
                    <a:pt x="295" y="77"/>
                  </a:cubicBezTo>
                  <a:cubicBezTo>
                    <a:pt x="295" y="77"/>
                    <a:pt x="295" y="77"/>
                    <a:pt x="295" y="77"/>
                  </a:cubicBezTo>
                  <a:cubicBezTo>
                    <a:pt x="295" y="76"/>
                    <a:pt x="295" y="76"/>
                    <a:pt x="295" y="76"/>
                  </a:cubicBezTo>
                  <a:cubicBezTo>
                    <a:pt x="295" y="75"/>
                    <a:pt x="295" y="75"/>
                    <a:pt x="295" y="75"/>
                  </a:cubicBezTo>
                  <a:cubicBezTo>
                    <a:pt x="297" y="75"/>
                    <a:pt x="297" y="75"/>
                    <a:pt x="297" y="75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99" y="73"/>
                    <a:pt x="299" y="73"/>
                    <a:pt x="299" y="73"/>
                  </a:cubicBezTo>
                  <a:cubicBezTo>
                    <a:pt x="301" y="71"/>
                    <a:pt x="301" y="71"/>
                    <a:pt x="301" y="71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300" y="71"/>
                    <a:pt x="300" y="71"/>
                    <a:pt x="300" y="71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6" y="74"/>
                    <a:pt x="296" y="74"/>
                    <a:pt x="296" y="74"/>
                  </a:cubicBezTo>
                  <a:cubicBezTo>
                    <a:pt x="295" y="75"/>
                    <a:pt x="295" y="75"/>
                    <a:pt x="295" y="75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3" y="72"/>
                    <a:pt x="293" y="72"/>
                    <a:pt x="293" y="72"/>
                  </a:cubicBezTo>
                  <a:cubicBezTo>
                    <a:pt x="293" y="72"/>
                    <a:pt x="293" y="72"/>
                    <a:pt x="293" y="72"/>
                  </a:cubicBezTo>
                  <a:cubicBezTo>
                    <a:pt x="292" y="72"/>
                    <a:pt x="292" y="72"/>
                    <a:pt x="292" y="72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1" y="73"/>
                    <a:pt x="291" y="73"/>
                    <a:pt x="291" y="73"/>
                  </a:cubicBezTo>
                  <a:cubicBezTo>
                    <a:pt x="291" y="72"/>
                    <a:pt x="291" y="72"/>
                    <a:pt x="291" y="72"/>
                  </a:cubicBezTo>
                  <a:cubicBezTo>
                    <a:pt x="291" y="71"/>
                    <a:pt x="291" y="71"/>
                    <a:pt x="291" y="71"/>
                  </a:cubicBezTo>
                  <a:cubicBezTo>
                    <a:pt x="291" y="71"/>
                    <a:pt x="291" y="71"/>
                    <a:pt x="291" y="71"/>
                  </a:cubicBezTo>
                  <a:cubicBezTo>
                    <a:pt x="292" y="71"/>
                    <a:pt x="292" y="71"/>
                    <a:pt x="292" y="71"/>
                  </a:cubicBezTo>
                  <a:cubicBezTo>
                    <a:pt x="292" y="71"/>
                    <a:pt x="292" y="71"/>
                    <a:pt x="292" y="71"/>
                  </a:cubicBezTo>
                  <a:cubicBezTo>
                    <a:pt x="291" y="71"/>
                    <a:pt x="291" y="71"/>
                    <a:pt x="291" y="71"/>
                  </a:cubicBezTo>
                  <a:cubicBezTo>
                    <a:pt x="291" y="70"/>
                    <a:pt x="291" y="70"/>
                    <a:pt x="291" y="70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69"/>
                    <a:pt x="292" y="69"/>
                    <a:pt x="292" y="69"/>
                  </a:cubicBezTo>
                  <a:cubicBezTo>
                    <a:pt x="291" y="70"/>
                    <a:pt x="291" y="70"/>
                    <a:pt x="291" y="70"/>
                  </a:cubicBezTo>
                  <a:cubicBezTo>
                    <a:pt x="291" y="70"/>
                    <a:pt x="291" y="70"/>
                    <a:pt x="291" y="70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68"/>
                    <a:pt x="291" y="68"/>
                    <a:pt x="291" y="68"/>
                  </a:cubicBezTo>
                  <a:cubicBezTo>
                    <a:pt x="291" y="68"/>
                    <a:pt x="291" y="68"/>
                    <a:pt x="291" y="68"/>
                  </a:cubicBezTo>
                  <a:cubicBezTo>
                    <a:pt x="292" y="68"/>
                    <a:pt x="292" y="68"/>
                    <a:pt x="292" y="68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4" y="68"/>
                    <a:pt x="294" y="68"/>
                    <a:pt x="294" y="68"/>
                  </a:cubicBezTo>
                  <a:cubicBezTo>
                    <a:pt x="294" y="68"/>
                    <a:pt x="294" y="68"/>
                    <a:pt x="294" y="68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5" y="67"/>
                    <a:pt x="295" y="67"/>
                    <a:pt x="295" y="67"/>
                  </a:cubicBezTo>
                  <a:cubicBezTo>
                    <a:pt x="295" y="66"/>
                    <a:pt x="295" y="66"/>
                    <a:pt x="295" y="66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6" y="65"/>
                    <a:pt x="296" y="65"/>
                    <a:pt x="296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6" y="62"/>
                    <a:pt x="296" y="62"/>
                    <a:pt x="296" y="62"/>
                  </a:cubicBezTo>
                  <a:cubicBezTo>
                    <a:pt x="297" y="62"/>
                    <a:pt x="297" y="62"/>
                    <a:pt x="297" y="62"/>
                  </a:cubicBezTo>
                  <a:cubicBezTo>
                    <a:pt x="297" y="61"/>
                    <a:pt x="297" y="61"/>
                    <a:pt x="297" y="61"/>
                  </a:cubicBezTo>
                  <a:cubicBezTo>
                    <a:pt x="297" y="61"/>
                    <a:pt x="297" y="61"/>
                    <a:pt x="297" y="61"/>
                  </a:cubicBezTo>
                  <a:cubicBezTo>
                    <a:pt x="295" y="63"/>
                    <a:pt x="295" y="63"/>
                    <a:pt x="295" y="63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3" y="66"/>
                    <a:pt x="293" y="66"/>
                    <a:pt x="293" y="66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1" y="67"/>
                    <a:pt x="291" y="67"/>
                    <a:pt x="291" y="67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90" y="66"/>
                    <a:pt x="290" y="66"/>
                    <a:pt x="290" y="66"/>
                  </a:cubicBezTo>
                  <a:cubicBezTo>
                    <a:pt x="291" y="65"/>
                    <a:pt x="291" y="65"/>
                    <a:pt x="291" y="65"/>
                  </a:cubicBezTo>
                  <a:cubicBezTo>
                    <a:pt x="291" y="65"/>
                    <a:pt x="291" y="65"/>
                    <a:pt x="291" y="65"/>
                  </a:cubicBezTo>
                  <a:cubicBezTo>
                    <a:pt x="291" y="64"/>
                    <a:pt x="291" y="64"/>
                    <a:pt x="291" y="64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290" y="60"/>
                    <a:pt x="290" y="60"/>
                    <a:pt x="290" y="60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2" y="56"/>
                    <a:pt x="292" y="56"/>
                    <a:pt x="292" y="56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6" y="57"/>
                    <a:pt x="296" y="57"/>
                    <a:pt x="296" y="5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299" y="56"/>
                    <a:pt x="299" y="56"/>
                    <a:pt x="299" y="56"/>
                  </a:cubicBezTo>
                  <a:cubicBezTo>
                    <a:pt x="299" y="56"/>
                    <a:pt x="299" y="56"/>
                    <a:pt x="299" y="56"/>
                  </a:cubicBezTo>
                  <a:cubicBezTo>
                    <a:pt x="299" y="56"/>
                    <a:pt x="299" y="56"/>
                    <a:pt x="299" y="56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301" y="57"/>
                    <a:pt x="301" y="57"/>
                    <a:pt x="301" y="57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3" y="59"/>
                    <a:pt x="303" y="59"/>
                    <a:pt x="303" y="59"/>
                  </a:cubicBezTo>
                  <a:cubicBezTo>
                    <a:pt x="304" y="60"/>
                    <a:pt x="304" y="60"/>
                    <a:pt x="304" y="60"/>
                  </a:cubicBezTo>
                  <a:cubicBezTo>
                    <a:pt x="304" y="60"/>
                    <a:pt x="304" y="60"/>
                    <a:pt x="304" y="60"/>
                  </a:cubicBezTo>
                  <a:cubicBezTo>
                    <a:pt x="306" y="62"/>
                    <a:pt x="306" y="62"/>
                    <a:pt x="306" y="62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305" y="60"/>
                    <a:pt x="305" y="60"/>
                    <a:pt x="305" y="60"/>
                  </a:cubicBezTo>
                  <a:cubicBezTo>
                    <a:pt x="305" y="60"/>
                    <a:pt x="305" y="60"/>
                    <a:pt x="305" y="60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7" y="58"/>
                    <a:pt x="307" y="58"/>
                    <a:pt x="307" y="58"/>
                  </a:cubicBezTo>
                  <a:cubicBezTo>
                    <a:pt x="308" y="59"/>
                    <a:pt x="308" y="59"/>
                    <a:pt x="308" y="59"/>
                  </a:cubicBezTo>
                  <a:cubicBezTo>
                    <a:pt x="309" y="59"/>
                    <a:pt x="309" y="59"/>
                    <a:pt x="309" y="59"/>
                  </a:cubicBezTo>
                  <a:cubicBezTo>
                    <a:pt x="309" y="58"/>
                    <a:pt x="309" y="58"/>
                    <a:pt x="309" y="58"/>
                  </a:cubicBezTo>
                  <a:cubicBezTo>
                    <a:pt x="309" y="57"/>
                    <a:pt x="309" y="57"/>
                    <a:pt x="309" y="57"/>
                  </a:cubicBezTo>
                  <a:cubicBezTo>
                    <a:pt x="309" y="56"/>
                    <a:pt x="309" y="56"/>
                    <a:pt x="309" y="56"/>
                  </a:cubicBezTo>
                  <a:cubicBezTo>
                    <a:pt x="309" y="56"/>
                    <a:pt x="309" y="56"/>
                    <a:pt x="309" y="56"/>
                  </a:cubicBezTo>
                  <a:cubicBezTo>
                    <a:pt x="308" y="57"/>
                    <a:pt x="308" y="57"/>
                    <a:pt x="308" y="57"/>
                  </a:cubicBezTo>
                  <a:cubicBezTo>
                    <a:pt x="307" y="58"/>
                    <a:pt x="307" y="58"/>
                    <a:pt x="307" y="58"/>
                  </a:cubicBezTo>
                  <a:cubicBezTo>
                    <a:pt x="307" y="58"/>
                    <a:pt x="307" y="58"/>
                    <a:pt x="307" y="58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304" y="58"/>
                    <a:pt x="304" y="58"/>
                    <a:pt x="304" y="58"/>
                  </a:cubicBezTo>
                  <a:cubicBezTo>
                    <a:pt x="303" y="57"/>
                    <a:pt x="303" y="57"/>
                    <a:pt x="303" y="57"/>
                  </a:cubicBezTo>
                  <a:cubicBezTo>
                    <a:pt x="303" y="56"/>
                    <a:pt x="303" y="56"/>
                    <a:pt x="303" y="56"/>
                  </a:cubicBezTo>
                  <a:cubicBezTo>
                    <a:pt x="301" y="57"/>
                    <a:pt x="301" y="57"/>
                    <a:pt x="301" y="57"/>
                  </a:cubicBezTo>
                  <a:cubicBezTo>
                    <a:pt x="300" y="55"/>
                    <a:pt x="300" y="55"/>
                    <a:pt x="300" y="55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302" y="54"/>
                    <a:pt x="302" y="54"/>
                    <a:pt x="302" y="54"/>
                  </a:cubicBezTo>
                  <a:cubicBezTo>
                    <a:pt x="302" y="55"/>
                    <a:pt x="302" y="55"/>
                    <a:pt x="302" y="55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3" y="52"/>
                    <a:pt x="303" y="52"/>
                    <a:pt x="303" y="52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302" y="52"/>
                    <a:pt x="302" y="52"/>
                    <a:pt x="302" y="52"/>
                  </a:cubicBezTo>
                  <a:cubicBezTo>
                    <a:pt x="302" y="51"/>
                    <a:pt x="302" y="51"/>
                    <a:pt x="302" y="51"/>
                  </a:cubicBezTo>
                  <a:cubicBezTo>
                    <a:pt x="303" y="50"/>
                    <a:pt x="303" y="50"/>
                    <a:pt x="303" y="50"/>
                  </a:cubicBezTo>
                  <a:cubicBezTo>
                    <a:pt x="303" y="49"/>
                    <a:pt x="303" y="49"/>
                    <a:pt x="303" y="49"/>
                  </a:cubicBezTo>
                  <a:cubicBezTo>
                    <a:pt x="303" y="47"/>
                    <a:pt x="303" y="47"/>
                    <a:pt x="303" y="47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3" y="44"/>
                    <a:pt x="303" y="44"/>
                    <a:pt x="303" y="44"/>
                  </a:cubicBezTo>
                  <a:cubicBezTo>
                    <a:pt x="302" y="43"/>
                    <a:pt x="302" y="43"/>
                    <a:pt x="302" y="43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3" y="42"/>
                    <a:pt x="303" y="42"/>
                    <a:pt x="303" y="42"/>
                  </a:cubicBezTo>
                  <a:cubicBezTo>
                    <a:pt x="303" y="41"/>
                    <a:pt x="303" y="41"/>
                    <a:pt x="303" y="41"/>
                  </a:cubicBezTo>
                  <a:cubicBezTo>
                    <a:pt x="303" y="42"/>
                    <a:pt x="303" y="42"/>
                    <a:pt x="303" y="42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5" y="43"/>
                    <a:pt x="305" y="43"/>
                    <a:pt x="305" y="43"/>
                  </a:cubicBezTo>
                  <a:cubicBezTo>
                    <a:pt x="305" y="43"/>
                    <a:pt x="305" y="43"/>
                    <a:pt x="305" y="43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305" y="41"/>
                    <a:pt x="305" y="41"/>
                    <a:pt x="305" y="41"/>
                  </a:cubicBezTo>
                  <a:cubicBezTo>
                    <a:pt x="304" y="41"/>
                    <a:pt x="304" y="41"/>
                    <a:pt x="304" y="41"/>
                  </a:cubicBezTo>
                  <a:cubicBezTo>
                    <a:pt x="303" y="40"/>
                    <a:pt x="303" y="40"/>
                    <a:pt x="303" y="40"/>
                  </a:cubicBezTo>
                  <a:cubicBezTo>
                    <a:pt x="303" y="40"/>
                    <a:pt x="303" y="40"/>
                    <a:pt x="303" y="40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9" y="36"/>
                    <a:pt x="309" y="36"/>
                    <a:pt x="309" y="36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3" y="41"/>
                    <a:pt x="313" y="41"/>
                    <a:pt x="313" y="41"/>
                  </a:cubicBezTo>
                  <a:cubicBezTo>
                    <a:pt x="314" y="43"/>
                    <a:pt x="314" y="43"/>
                    <a:pt x="314" y="43"/>
                  </a:cubicBezTo>
                  <a:cubicBezTo>
                    <a:pt x="314" y="44"/>
                    <a:pt x="314" y="44"/>
                    <a:pt x="314" y="44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5" y="47"/>
                    <a:pt x="315" y="47"/>
                    <a:pt x="315" y="47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6" y="48"/>
                    <a:pt x="316" y="48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7" y="47"/>
                    <a:pt x="317" y="47"/>
                    <a:pt x="317" y="47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7" y="47"/>
                    <a:pt x="317" y="47"/>
                    <a:pt x="317" y="47"/>
                  </a:cubicBezTo>
                  <a:cubicBezTo>
                    <a:pt x="316" y="46"/>
                    <a:pt x="316" y="46"/>
                    <a:pt x="316" y="46"/>
                  </a:cubicBezTo>
                  <a:cubicBezTo>
                    <a:pt x="316" y="46"/>
                    <a:pt x="316" y="46"/>
                    <a:pt x="316" y="46"/>
                  </a:cubicBezTo>
                  <a:cubicBezTo>
                    <a:pt x="315" y="45"/>
                    <a:pt x="315" y="45"/>
                    <a:pt x="315" y="45"/>
                  </a:cubicBezTo>
                  <a:cubicBezTo>
                    <a:pt x="315" y="45"/>
                    <a:pt x="315" y="45"/>
                    <a:pt x="315" y="45"/>
                  </a:cubicBezTo>
                  <a:cubicBezTo>
                    <a:pt x="316" y="44"/>
                    <a:pt x="316" y="44"/>
                    <a:pt x="316" y="44"/>
                  </a:cubicBezTo>
                  <a:cubicBezTo>
                    <a:pt x="316" y="43"/>
                    <a:pt x="316" y="43"/>
                    <a:pt x="316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5" y="39"/>
                    <a:pt x="315" y="39"/>
                    <a:pt x="315" y="39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7" y="38"/>
                    <a:pt x="317" y="38"/>
                    <a:pt x="317" y="38"/>
                  </a:cubicBezTo>
                  <a:cubicBezTo>
                    <a:pt x="318" y="38"/>
                    <a:pt x="318" y="38"/>
                    <a:pt x="318" y="38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20" y="39"/>
                    <a:pt x="320" y="39"/>
                    <a:pt x="320" y="39"/>
                  </a:cubicBezTo>
                  <a:cubicBezTo>
                    <a:pt x="322" y="39"/>
                    <a:pt x="322" y="39"/>
                    <a:pt x="322" y="39"/>
                  </a:cubicBezTo>
                  <a:cubicBezTo>
                    <a:pt x="324" y="39"/>
                    <a:pt x="324" y="39"/>
                    <a:pt x="324" y="39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8" y="40"/>
                    <a:pt x="328" y="40"/>
                    <a:pt x="328" y="40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30" y="40"/>
                    <a:pt x="330" y="40"/>
                    <a:pt x="330" y="40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6" y="38"/>
                    <a:pt x="326" y="38"/>
                    <a:pt x="326" y="38"/>
                  </a:cubicBezTo>
                  <a:cubicBezTo>
                    <a:pt x="326" y="38"/>
                    <a:pt x="326" y="38"/>
                    <a:pt x="326" y="38"/>
                  </a:cubicBezTo>
                  <a:cubicBezTo>
                    <a:pt x="327" y="38"/>
                    <a:pt x="327" y="38"/>
                    <a:pt x="327" y="38"/>
                  </a:cubicBezTo>
                  <a:cubicBezTo>
                    <a:pt x="328" y="37"/>
                    <a:pt x="328" y="37"/>
                    <a:pt x="328" y="37"/>
                  </a:cubicBezTo>
                  <a:cubicBezTo>
                    <a:pt x="332" y="37"/>
                    <a:pt x="332" y="37"/>
                    <a:pt x="332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7"/>
                    <a:pt x="335" y="37"/>
                    <a:pt x="335" y="37"/>
                  </a:cubicBezTo>
                  <a:cubicBezTo>
                    <a:pt x="336" y="38"/>
                    <a:pt x="336" y="38"/>
                    <a:pt x="336" y="38"/>
                  </a:cubicBezTo>
                  <a:cubicBezTo>
                    <a:pt x="337" y="38"/>
                    <a:pt x="337" y="38"/>
                    <a:pt x="337" y="38"/>
                  </a:cubicBezTo>
                  <a:cubicBezTo>
                    <a:pt x="338" y="38"/>
                    <a:pt x="338" y="38"/>
                    <a:pt x="338" y="38"/>
                  </a:cubicBezTo>
                  <a:cubicBezTo>
                    <a:pt x="338" y="37"/>
                    <a:pt x="338" y="37"/>
                    <a:pt x="338" y="37"/>
                  </a:cubicBezTo>
                  <a:cubicBezTo>
                    <a:pt x="337" y="37"/>
                    <a:pt x="337" y="37"/>
                    <a:pt x="337" y="37"/>
                  </a:cubicBezTo>
                  <a:cubicBezTo>
                    <a:pt x="336" y="37"/>
                    <a:pt x="336" y="37"/>
                    <a:pt x="336" y="37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5" y="36"/>
                    <a:pt x="335" y="36"/>
                    <a:pt x="335" y="36"/>
                  </a:cubicBezTo>
                  <a:cubicBezTo>
                    <a:pt x="334" y="36"/>
                    <a:pt x="334" y="36"/>
                    <a:pt x="334" y="36"/>
                  </a:cubicBezTo>
                  <a:cubicBezTo>
                    <a:pt x="334" y="35"/>
                    <a:pt x="334" y="35"/>
                    <a:pt x="334" y="35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2" y="35"/>
                    <a:pt x="332" y="35"/>
                    <a:pt x="332" y="35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35" y="31"/>
                    <a:pt x="335" y="31"/>
                    <a:pt x="335" y="31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8" y="30"/>
                    <a:pt x="338" y="30"/>
                    <a:pt x="338" y="30"/>
                  </a:cubicBezTo>
                  <a:cubicBezTo>
                    <a:pt x="341" y="29"/>
                    <a:pt x="341" y="29"/>
                    <a:pt x="341" y="29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38" y="29"/>
                    <a:pt x="338" y="29"/>
                    <a:pt x="338" y="29"/>
                  </a:cubicBezTo>
                  <a:cubicBezTo>
                    <a:pt x="336" y="30"/>
                    <a:pt x="336" y="30"/>
                    <a:pt x="336" y="30"/>
                  </a:cubicBezTo>
                  <a:cubicBezTo>
                    <a:pt x="334" y="31"/>
                    <a:pt x="334" y="31"/>
                    <a:pt x="334" y="31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2" y="32"/>
                    <a:pt x="332" y="32"/>
                    <a:pt x="332" y="32"/>
                  </a:cubicBezTo>
                  <a:cubicBezTo>
                    <a:pt x="331" y="32"/>
                    <a:pt x="331" y="32"/>
                    <a:pt x="331" y="32"/>
                  </a:cubicBezTo>
                  <a:cubicBezTo>
                    <a:pt x="330" y="34"/>
                    <a:pt x="330" y="34"/>
                    <a:pt x="330" y="34"/>
                  </a:cubicBezTo>
                  <a:cubicBezTo>
                    <a:pt x="331" y="34"/>
                    <a:pt x="331" y="34"/>
                    <a:pt x="331" y="34"/>
                  </a:cubicBezTo>
                  <a:cubicBezTo>
                    <a:pt x="331" y="34"/>
                    <a:pt x="331" y="34"/>
                    <a:pt x="331" y="34"/>
                  </a:cubicBezTo>
                  <a:cubicBezTo>
                    <a:pt x="329" y="35"/>
                    <a:pt x="329" y="35"/>
                    <a:pt x="329" y="35"/>
                  </a:cubicBezTo>
                  <a:cubicBezTo>
                    <a:pt x="328" y="35"/>
                    <a:pt x="328" y="35"/>
                    <a:pt x="328" y="35"/>
                  </a:cubicBezTo>
                  <a:cubicBezTo>
                    <a:pt x="325" y="37"/>
                    <a:pt x="325" y="37"/>
                    <a:pt x="325" y="37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3" y="37"/>
                    <a:pt x="323" y="37"/>
                    <a:pt x="323" y="37"/>
                  </a:cubicBezTo>
                  <a:cubicBezTo>
                    <a:pt x="321" y="37"/>
                    <a:pt x="321" y="37"/>
                    <a:pt x="321" y="37"/>
                  </a:cubicBezTo>
                  <a:cubicBezTo>
                    <a:pt x="320" y="36"/>
                    <a:pt x="320" y="36"/>
                    <a:pt x="320" y="36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8" y="35"/>
                    <a:pt x="318" y="35"/>
                    <a:pt x="318" y="35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20" y="34"/>
                    <a:pt x="320" y="34"/>
                    <a:pt x="320" y="34"/>
                  </a:cubicBezTo>
                  <a:cubicBezTo>
                    <a:pt x="321" y="34"/>
                    <a:pt x="321" y="34"/>
                    <a:pt x="321" y="34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3" y="33"/>
                    <a:pt x="323" y="33"/>
                    <a:pt x="323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0" y="33"/>
                    <a:pt x="320" y="33"/>
                    <a:pt x="320" y="33"/>
                  </a:cubicBezTo>
                  <a:cubicBezTo>
                    <a:pt x="319" y="33"/>
                    <a:pt x="319" y="33"/>
                    <a:pt x="319" y="33"/>
                  </a:cubicBezTo>
                  <a:cubicBezTo>
                    <a:pt x="318" y="33"/>
                    <a:pt x="318" y="33"/>
                    <a:pt x="318" y="33"/>
                  </a:cubicBezTo>
                  <a:cubicBezTo>
                    <a:pt x="318" y="32"/>
                    <a:pt x="318" y="32"/>
                    <a:pt x="318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7" y="33"/>
                    <a:pt x="317" y="33"/>
                    <a:pt x="317" y="33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0" y="33"/>
                    <a:pt x="310" y="33"/>
                    <a:pt x="310" y="33"/>
                  </a:cubicBezTo>
                  <a:cubicBezTo>
                    <a:pt x="310" y="33"/>
                    <a:pt x="310" y="33"/>
                    <a:pt x="310" y="33"/>
                  </a:cubicBezTo>
                  <a:cubicBezTo>
                    <a:pt x="309" y="33"/>
                    <a:pt x="309" y="33"/>
                    <a:pt x="309" y="33"/>
                  </a:cubicBezTo>
                  <a:cubicBezTo>
                    <a:pt x="308" y="32"/>
                    <a:pt x="308" y="32"/>
                    <a:pt x="308" y="32"/>
                  </a:cubicBezTo>
                  <a:cubicBezTo>
                    <a:pt x="308" y="31"/>
                    <a:pt x="308" y="31"/>
                    <a:pt x="308" y="31"/>
                  </a:cubicBezTo>
                  <a:cubicBezTo>
                    <a:pt x="309" y="31"/>
                    <a:pt x="309" y="31"/>
                    <a:pt x="309" y="31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29"/>
                    <a:pt x="311" y="29"/>
                    <a:pt x="311" y="29"/>
                  </a:cubicBezTo>
                  <a:cubicBezTo>
                    <a:pt x="311" y="28"/>
                    <a:pt x="311" y="28"/>
                    <a:pt x="311" y="28"/>
                  </a:cubicBezTo>
                  <a:cubicBezTo>
                    <a:pt x="313" y="27"/>
                    <a:pt x="313" y="27"/>
                    <a:pt x="313" y="27"/>
                  </a:cubicBezTo>
                  <a:cubicBezTo>
                    <a:pt x="313" y="27"/>
                    <a:pt x="313" y="27"/>
                    <a:pt x="313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6" y="27"/>
                    <a:pt x="316" y="27"/>
                    <a:pt x="316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9" y="28"/>
                    <a:pt x="319" y="28"/>
                    <a:pt x="319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3" y="28"/>
                    <a:pt x="323" y="28"/>
                    <a:pt x="323" y="28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2" y="27"/>
                    <a:pt x="322" y="27"/>
                    <a:pt x="322" y="27"/>
                  </a:cubicBezTo>
                  <a:cubicBezTo>
                    <a:pt x="321" y="27"/>
                    <a:pt x="321" y="27"/>
                    <a:pt x="321" y="27"/>
                  </a:cubicBezTo>
                  <a:cubicBezTo>
                    <a:pt x="319" y="27"/>
                    <a:pt x="319" y="27"/>
                    <a:pt x="319" y="27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5" y="26"/>
                    <a:pt x="315" y="26"/>
                    <a:pt x="315" y="26"/>
                  </a:cubicBezTo>
                  <a:cubicBezTo>
                    <a:pt x="313" y="26"/>
                    <a:pt x="313" y="26"/>
                    <a:pt x="313" y="26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11" y="27"/>
                    <a:pt x="311" y="27"/>
                    <a:pt x="311" y="27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7" y="31"/>
                    <a:pt x="307" y="31"/>
                    <a:pt x="307" y="31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306" y="30"/>
                    <a:pt x="306" y="30"/>
                    <a:pt x="306" y="30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6"/>
                    <a:pt x="303" y="26"/>
                    <a:pt x="303" y="26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5" y="24"/>
                    <a:pt x="305" y="24"/>
                    <a:pt x="305" y="24"/>
                  </a:cubicBezTo>
                  <a:cubicBezTo>
                    <a:pt x="305" y="24"/>
                    <a:pt x="305" y="24"/>
                    <a:pt x="305" y="24"/>
                  </a:cubicBezTo>
                  <a:cubicBezTo>
                    <a:pt x="308" y="24"/>
                    <a:pt x="308" y="24"/>
                    <a:pt x="308" y="24"/>
                  </a:cubicBezTo>
                  <a:cubicBezTo>
                    <a:pt x="309" y="25"/>
                    <a:pt x="309" y="25"/>
                    <a:pt x="309" y="25"/>
                  </a:cubicBezTo>
                  <a:cubicBezTo>
                    <a:pt x="310" y="25"/>
                    <a:pt x="310" y="25"/>
                    <a:pt x="310" y="25"/>
                  </a:cubicBezTo>
                  <a:cubicBezTo>
                    <a:pt x="310" y="25"/>
                    <a:pt x="310" y="25"/>
                    <a:pt x="310" y="25"/>
                  </a:cubicBezTo>
                  <a:cubicBezTo>
                    <a:pt x="311" y="25"/>
                    <a:pt x="311" y="25"/>
                    <a:pt x="311" y="25"/>
                  </a:cubicBezTo>
                  <a:cubicBezTo>
                    <a:pt x="312" y="25"/>
                    <a:pt x="312" y="25"/>
                    <a:pt x="312" y="25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4"/>
                    <a:pt x="317" y="24"/>
                    <a:pt x="317" y="24"/>
                  </a:cubicBezTo>
                  <a:cubicBezTo>
                    <a:pt x="318" y="24"/>
                    <a:pt x="318" y="24"/>
                    <a:pt x="318" y="24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8" y="23"/>
                    <a:pt x="318" y="23"/>
                    <a:pt x="318" y="23"/>
                  </a:cubicBezTo>
                  <a:cubicBezTo>
                    <a:pt x="318" y="23"/>
                    <a:pt x="318" y="23"/>
                    <a:pt x="318" y="23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6" y="23"/>
                    <a:pt x="316" y="23"/>
                    <a:pt x="316" y="23"/>
                  </a:cubicBezTo>
                  <a:cubicBezTo>
                    <a:pt x="314" y="23"/>
                    <a:pt x="314" y="23"/>
                    <a:pt x="314" y="23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2" y="24"/>
                    <a:pt x="312" y="24"/>
                    <a:pt x="312" y="24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08" y="23"/>
                    <a:pt x="308" y="23"/>
                    <a:pt x="308" y="23"/>
                  </a:cubicBezTo>
                  <a:cubicBezTo>
                    <a:pt x="308" y="23"/>
                    <a:pt x="308" y="23"/>
                    <a:pt x="308" y="2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4" y="23"/>
                    <a:pt x="304" y="23"/>
                    <a:pt x="304" y="23"/>
                  </a:cubicBezTo>
                  <a:cubicBezTo>
                    <a:pt x="303" y="22"/>
                    <a:pt x="303" y="22"/>
                    <a:pt x="303" y="22"/>
                  </a:cubicBezTo>
                  <a:cubicBezTo>
                    <a:pt x="303" y="22"/>
                    <a:pt x="303" y="22"/>
                    <a:pt x="303" y="22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5" y="20"/>
                    <a:pt x="305" y="20"/>
                    <a:pt x="305" y="20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7" y="20"/>
                    <a:pt x="307" y="20"/>
                    <a:pt x="307" y="20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5" y="18"/>
                    <a:pt x="305" y="18"/>
                    <a:pt x="305" y="18"/>
                  </a:cubicBezTo>
                  <a:cubicBezTo>
                    <a:pt x="306" y="18"/>
                    <a:pt x="306" y="18"/>
                    <a:pt x="306" y="1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08" y="16"/>
                    <a:pt x="308" y="16"/>
                    <a:pt x="308" y="16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6" y="17"/>
                    <a:pt x="306" y="17"/>
                    <a:pt x="306" y="17"/>
                  </a:cubicBezTo>
                  <a:cubicBezTo>
                    <a:pt x="305" y="18"/>
                    <a:pt x="305" y="18"/>
                    <a:pt x="305" y="18"/>
                  </a:cubicBezTo>
                  <a:cubicBezTo>
                    <a:pt x="305" y="18"/>
                    <a:pt x="305" y="18"/>
                    <a:pt x="305" y="18"/>
                  </a:cubicBezTo>
                  <a:cubicBezTo>
                    <a:pt x="305" y="17"/>
                    <a:pt x="305" y="17"/>
                    <a:pt x="305" y="17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7" y="15"/>
                    <a:pt x="307" y="15"/>
                    <a:pt x="307" y="15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7" y="13"/>
                    <a:pt x="307" y="13"/>
                    <a:pt x="307" y="13"/>
                  </a:cubicBezTo>
                  <a:cubicBezTo>
                    <a:pt x="307" y="13"/>
                    <a:pt x="307" y="13"/>
                    <a:pt x="307" y="13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6" y="13"/>
                    <a:pt x="306" y="13"/>
                    <a:pt x="306" y="13"/>
                  </a:cubicBezTo>
                  <a:cubicBezTo>
                    <a:pt x="306" y="13"/>
                    <a:pt x="306" y="13"/>
                    <a:pt x="306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4" y="15"/>
                    <a:pt x="304" y="15"/>
                    <a:pt x="304" y="15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2" y="13"/>
                    <a:pt x="302" y="13"/>
                    <a:pt x="302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1"/>
                    <a:pt x="304" y="11"/>
                    <a:pt x="304" y="11"/>
                  </a:cubicBezTo>
                  <a:cubicBezTo>
                    <a:pt x="305" y="11"/>
                    <a:pt x="305" y="11"/>
                    <a:pt x="305" y="11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11" y="9"/>
                    <a:pt x="311" y="9"/>
                    <a:pt x="311" y="9"/>
                  </a:cubicBezTo>
                  <a:cubicBezTo>
                    <a:pt x="311" y="9"/>
                    <a:pt x="311" y="9"/>
                    <a:pt x="311" y="9"/>
                  </a:cubicBezTo>
                  <a:cubicBezTo>
                    <a:pt x="312" y="9"/>
                    <a:pt x="312" y="9"/>
                    <a:pt x="312" y="9"/>
                  </a:cubicBezTo>
                  <a:cubicBezTo>
                    <a:pt x="312" y="10"/>
                    <a:pt x="312" y="10"/>
                    <a:pt x="312" y="10"/>
                  </a:cubicBezTo>
                  <a:cubicBezTo>
                    <a:pt x="312" y="10"/>
                    <a:pt x="312" y="10"/>
                    <a:pt x="312" y="10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2"/>
                    <a:pt x="313" y="12"/>
                    <a:pt x="313" y="12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0"/>
                    <a:pt x="314" y="10"/>
                    <a:pt x="314" y="10"/>
                  </a:cubicBezTo>
                  <a:cubicBezTo>
                    <a:pt x="314" y="10"/>
                    <a:pt x="314" y="10"/>
                    <a:pt x="314" y="10"/>
                  </a:cubicBezTo>
                  <a:cubicBezTo>
                    <a:pt x="314" y="8"/>
                    <a:pt x="314" y="8"/>
                    <a:pt x="314" y="8"/>
                  </a:cubicBezTo>
                  <a:cubicBezTo>
                    <a:pt x="315" y="8"/>
                    <a:pt x="315" y="8"/>
                    <a:pt x="315" y="8"/>
                  </a:cubicBezTo>
                  <a:cubicBezTo>
                    <a:pt x="316" y="7"/>
                    <a:pt x="316" y="7"/>
                    <a:pt x="316" y="7"/>
                  </a:cubicBezTo>
                  <a:cubicBezTo>
                    <a:pt x="316" y="7"/>
                    <a:pt x="316" y="7"/>
                    <a:pt x="316" y="7"/>
                  </a:cubicBezTo>
                  <a:cubicBezTo>
                    <a:pt x="316" y="8"/>
                    <a:pt x="316" y="8"/>
                    <a:pt x="316" y="8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0" y="13"/>
                    <a:pt x="320" y="13"/>
                    <a:pt x="320" y="13"/>
                  </a:cubicBezTo>
                  <a:cubicBezTo>
                    <a:pt x="321" y="13"/>
                    <a:pt x="321" y="13"/>
                    <a:pt x="321" y="13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1" y="13"/>
                    <a:pt x="321" y="13"/>
                    <a:pt x="321" y="13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2" y="12"/>
                    <a:pt x="322" y="12"/>
                    <a:pt x="322" y="12"/>
                  </a:cubicBezTo>
                  <a:cubicBezTo>
                    <a:pt x="323" y="12"/>
                    <a:pt x="323" y="12"/>
                    <a:pt x="323" y="12"/>
                  </a:cubicBezTo>
                  <a:cubicBezTo>
                    <a:pt x="322" y="13"/>
                    <a:pt x="322" y="13"/>
                    <a:pt x="322" y="13"/>
                  </a:cubicBezTo>
                  <a:cubicBezTo>
                    <a:pt x="322" y="13"/>
                    <a:pt x="322" y="13"/>
                    <a:pt x="322" y="13"/>
                  </a:cubicBezTo>
                  <a:cubicBezTo>
                    <a:pt x="323" y="14"/>
                    <a:pt x="323" y="14"/>
                    <a:pt x="323" y="14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4"/>
                    <a:pt x="324" y="14"/>
                    <a:pt x="324" y="14"/>
                  </a:cubicBezTo>
                  <a:cubicBezTo>
                    <a:pt x="324" y="14"/>
                    <a:pt x="324" y="14"/>
                    <a:pt x="324" y="14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22" y="8"/>
                    <a:pt x="322" y="8"/>
                    <a:pt x="322" y="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2" y="7"/>
                    <a:pt x="322" y="7"/>
                    <a:pt x="322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4" y="7"/>
                    <a:pt x="324" y="7"/>
                    <a:pt x="324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5"/>
                    <a:pt x="325" y="5"/>
                    <a:pt x="325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5" y="4"/>
                    <a:pt x="325" y="4"/>
                    <a:pt x="325" y="4"/>
                  </a:cubicBezTo>
                  <a:cubicBezTo>
                    <a:pt x="326" y="4"/>
                    <a:pt x="326" y="4"/>
                    <a:pt x="326" y="4"/>
                  </a:cubicBezTo>
                  <a:cubicBezTo>
                    <a:pt x="326" y="4"/>
                    <a:pt x="326" y="4"/>
                    <a:pt x="326" y="4"/>
                  </a:cubicBezTo>
                  <a:cubicBezTo>
                    <a:pt x="328" y="4"/>
                    <a:pt x="328" y="4"/>
                    <a:pt x="328" y="4"/>
                  </a:cubicBezTo>
                  <a:cubicBezTo>
                    <a:pt x="328" y="4"/>
                    <a:pt x="328" y="4"/>
                    <a:pt x="328" y="4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6"/>
                    <a:pt x="328" y="6"/>
                    <a:pt x="328" y="6"/>
                  </a:cubicBezTo>
                  <a:cubicBezTo>
                    <a:pt x="328" y="6"/>
                    <a:pt x="328" y="6"/>
                    <a:pt x="328" y="6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30" y="7"/>
                    <a:pt x="330" y="7"/>
                    <a:pt x="330" y="7"/>
                  </a:cubicBezTo>
                  <a:cubicBezTo>
                    <a:pt x="329" y="9"/>
                    <a:pt x="329" y="9"/>
                    <a:pt x="329" y="9"/>
                  </a:cubicBezTo>
                  <a:cubicBezTo>
                    <a:pt x="329" y="11"/>
                    <a:pt x="329" y="11"/>
                    <a:pt x="329" y="11"/>
                  </a:cubicBezTo>
                  <a:cubicBezTo>
                    <a:pt x="330" y="10"/>
                    <a:pt x="330" y="10"/>
                    <a:pt x="330" y="10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1" y="10"/>
                    <a:pt x="331" y="10"/>
                    <a:pt x="331" y="10"/>
                  </a:cubicBezTo>
                  <a:cubicBezTo>
                    <a:pt x="331" y="11"/>
                    <a:pt x="331" y="11"/>
                    <a:pt x="331" y="11"/>
                  </a:cubicBezTo>
                  <a:cubicBezTo>
                    <a:pt x="332" y="10"/>
                    <a:pt x="332" y="10"/>
                    <a:pt x="332" y="10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4" y="9"/>
                    <a:pt x="334" y="9"/>
                    <a:pt x="334" y="9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6" y="7"/>
                    <a:pt x="336" y="7"/>
                    <a:pt x="336" y="7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5"/>
                    <a:pt x="335" y="5"/>
                    <a:pt x="335" y="5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6" y="2"/>
                    <a:pt x="336" y="2"/>
                    <a:pt x="336" y="2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38" y="9"/>
                    <a:pt x="338" y="9"/>
                    <a:pt x="338" y="9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9" y="1"/>
                    <a:pt x="339" y="1"/>
                    <a:pt x="339" y="1"/>
                  </a:cubicBezTo>
                  <a:cubicBezTo>
                    <a:pt x="339" y="1"/>
                    <a:pt x="339" y="1"/>
                    <a:pt x="339" y="1"/>
                  </a:cubicBezTo>
                  <a:cubicBezTo>
                    <a:pt x="340" y="2"/>
                    <a:pt x="340" y="2"/>
                    <a:pt x="340" y="2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41" y="2"/>
                    <a:pt x="341" y="2"/>
                    <a:pt x="341" y="2"/>
                  </a:cubicBezTo>
                  <a:cubicBezTo>
                    <a:pt x="341" y="3"/>
                    <a:pt x="341" y="3"/>
                    <a:pt x="341" y="3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2" y="6"/>
                    <a:pt x="342" y="6"/>
                    <a:pt x="342" y="6"/>
                  </a:cubicBezTo>
                  <a:cubicBezTo>
                    <a:pt x="342" y="7"/>
                    <a:pt x="342" y="7"/>
                    <a:pt x="342" y="7"/>
                  </a:cubicBezTo>
                  <a:cubicBezTo>
                    <a:pt x="342" y="6"/>
                    <a:pt x="342" y="6"/>
                    <a:pt x="342" y="6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4" y="7"/>
                    <a:pt x="344" y="7"/>
                    <a:pt x="344" y="7"/>
                  </a:cubicBezTo>
                  <a:cubicBezTo>
                    <a:pt x="344" y="7"/>
                    <a:pt x="344" y="7"/>
                    <a:pt x="344" y="7"/>
                  </a:cubicBezTo>
                  <a:cubicBezTo>
                    <a:pt x="345" y="7"/>
                    <a:pt x="345" y="7"/>
                    <a:pt x="345" y="7"/>
                  </a:cubicBezTo>
                  <a:cubicBezTo>
                    <a:pt x="345" y="6"/>
                    <a:pt x="345" y="6"/>
                    <a:pt x="345" y="6"/>
                  </a:cubicBezTo>
                  <a:cubicBezTo>
                    <a:pt x="345" y="6"/>
                    <a:pt x="345" y="6"/>
                    <a:pt x="345" y="6"/>
                  </a:cubicBezTo>
                  <a:cubicBezTo>
                    <a:pt x="344" y="5"/>
                    <a:pt x="344" y="5"/>
                    <a:pt x="344" y="5"/>
                  </a:cubicBezTo>
                  <a:cubicBezTo>
                    <a:pt x="344" y="5"/>
                    <a:pt x="344" y="5"/>
                    <a:pt x="344" y="5"/>
                  </a:cubicBezTo>
                  <a:cubicBezTo>
                    <a:pt x="344" y="4"/>
                    <a:pt x="344" y="4"/>
                    <a:pt x="344" y="4"/>
                  </a:cubicBezTo>
                  <a:cubicBezTo>
                    <a:pt x="343" y="3"/>
                    <a:pt x="343" y="3"/>
                    <a:pt x="343" y="3"/>
                  </a:cubicBezTo>
                  <a:cubicBezTo>
                    <a:pt x="343" y="3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4" y="2"/>
                    <a:pt x="344" y="2"/>
                    <a:pt x="344" y="2"/>
                  </a:cubicBezTo>
                  <a:cubicBezTo>
                    <a:pt x="344" y="2"/>
                    <a:pt x="344" y="2"/>
                    <a:pt x="344" y="2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4" y="1"/>
                    <a:pt x="344" y="1"/>
                    <a:pt x="344" y="1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7" y="1"/>
                    <a:pt x="347" y="1"/>
                    <a:pt x="347" y="1"/>
                  </a:cubicBezTo>
                  <a:cubicBezTo>
                    <a:pt x="347" y="2"/>
                    <a:pt x="347" y="2"/>
                    <a:pt x="347" y="2"/>
                  </a:cubicBezTo>
                  <a:cubicBezTo>
                    <a:pt x="346" y="2"/>
                    <a:pt x="346" y="2"/>
                    <a:pt x="346" y="2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8" y="2"/>
                    <a:pt x="348" y="2"/>
                    <a:pt x="348" y="2"/>
                  </a:cubicBezTo>
                  <a:cubicBezTo>
                    <a:pt x="348" y="1"/>
                    <a:pt x="348" y="1"/>
                    <a:pt x="348" y="1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1" y="2"/>
                    <a:pt x="351" y="2"/>
                    <a:pt x="351" y="2"/>
                  </a:cubicBezTo>
                  <a:cubicBezTo>
                    <a:pt x="351" y="3"/>
                    <a:pt x="351" y="3"/>
                    <a:pt x="351" y="3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7"/>
                    <a:pt x="352" y="7"/>
                    <a:pt x="352" y="7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5" y="1"/>
                    <a:pt x="355" y="1"/>
                    <a:pt x="355" y="1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358" y="1"/>
                    <a:pt x="358" y="1"/>
                    <a:pt x="358" y="1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361" y="2"/>
                    <a:pt x="361" y="2"/>
                    <a:pt x="361" y="2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4"/>
                    <a:pt x="362" y="4"/>
                    <a:pt x="362" y="4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6"/>
                    <a:pt x="361" y="6"/>
                    <a:pt x="361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4"/>
                    <a:pt x="363" y="4"/>
                    <a:pt x="363" y="4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8" y="6"/>
                    <a:pt x="368" y="6"/>
                    <a:pt x="368" y="6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71" y="4"/>
                    <a:pt x="371" y="4"/>
                    <a:pt x="371" y="4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2" y="7"/>
                    <a:pt x="372" y="7"/>
                    <a:pt x="372" y="7"/>
                  </a:cubicBezTo>
                  <a:cubicBezTo>
                    <a:pt x="373" y="8"/>
                    <a:pt x="373" y="8"/>
                    <a:pt x="373" y="8"/>
                  </a:cubicBezTo>
                  <a:cubicBezTo>
                    <a:pt x="373" y="7"/>
                    <a:pt x="373" y="7"/>
                    <a:pt x="373" y="7"/>
                  </a:cubicBezTo>
                  <a:cubicBezTo>
                    <a:pt x="374" y="7"/>
                    <a:pt x="374" y="7"/>
                    <a:pt x="374" y="7"/>
                  </a:cubicBezTo>
                  <a:cubicBezTo>
                    <a:pt x="374" y="8"/>
                    <a:pt x="374" y="8"/>
                    <a:pt x="374" y="8"/>
                  </a:cubicBezTo>
                  <a:cubicBezTo>
                    <a:pt x="375" y="8"/>
                    <a:pt x="375" y="8"/>
                    <a:pt x="375" y="8"/>
                  </a:cubicBezTo>
                  <a:cubicBezTo>
                    <a:pt x="375" y="7"/>
                    <a:pt x="375" y="7"/>
                    <a:pt x="375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8" y="8"/>
                    <a:pt x="378" y="8"/>
                    <a:pt x="378" y="8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1" y="10"/>
                    <a:pt x="381" y="10"/>
                    <a:pt x="381" y="10"/>
                  </a:cubicBezTo>
                  <a:cubicBezTo>
                    <a:pt x="381" y="10"/>
                    <a:pt x="381" y="10"/>
                    <a:pt x="381" y="10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81" y="11"/>
                    <a:pt x="381" y="11"/>
                    <a:pt x="381" y="11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79" y="12"/>
                    <a:pt x="379" y="12"/>
                    <a:pt x="379" y="12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3" y="14"/>
                    <a:pt x="373" y="14"/>
                    <a:pt x="373" y="14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77" y="14"/>
                    <a:pt x="377" y="14"/>
                    <a:pt x="377" y="14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9" y="14"/>
                    <a:pt x="379" y="14"/>
                    <a:pt x="379" y="14"/>
                  </a:cubicBezTo>
                  <a:cubicBezTo>
                    <a:pt x="379" y="13"/>
                    <a:pt x="379" y="13"/>
                    <a:pt x="379" y="13"/>
                  </a:cubicBezTo>
                  <a:cubicBezTo>
                    <a:pt x="380" y="13"/>
                    <a:pt x="380" y="13"/>
                    <a:pt x="380" y="13"/>
                  </a:cubicBezTo>
                  <a:cubicBezTo>
                    <a:pt x="381" y="12"/>
                    <a:pt x="381" y="12"/>
                    <a:pt x="381" y="12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3" y="13"/>
                    <a:pt x="383" y="13"/>
                    <a:pt x="383" y="13"/>
                  </a:cubicBezTo>
                  <a:cubicBezTo>
                    <a:pt x="383" y="14"/>
                    <a:pt x="383" y="14"/>
                    <a:pt x="383" y="14"/>
                  </a:cubicBezTo>
                  <a:cubicBezTo>
                    <a:pt x="383" y="14"/>
                    <a:pt x="383" y="14"/>
                    <a:pt x="383" y="14"/>
                  </a:cubicBezTo>
                  <a:cubicBezTo>
                    <a:pt x="384" y="13"/>
                    <a:pt x="384" y="13"/>
                    <a:pt x="384" y="13"/>
                  </a:cubicBezTo>
                  <a:cubicBezTo>
                    <a:pt x="385" y="12"/>
                    <a:pt x="385" y="12"/>
                    <a:pt x="385" y="12"/>
                  </a:cubicBezTo>
                  <a:cubicBezTo>
                    <a:pt x="385" y="12"/>
                    <a:pt x="385" y="12"/>
                    <a:pt x="385" y="12"/>
                  </a:cubicBezTo>
                  <a:cubicBezTo>
                    <a:pt x="385" y="13"/>
                    <a:pt x="385" y="13"/>
                    <a:pt x="385" y="13"/>
                  </a:cubicBezTo>
                  <a:cubicBezTo>
                    <a:pt x="385" y="14"/>
                    <a:pt x="385" y="14"/>
                    <a:pt x="385" y="14"/>
                  </a:cubicBezTo>
                  <a:cubicBezTo>
                    <a:pt x="384" y="14"/>
                    <a:pt x="384" y="14"/>
                    <a:pt x="384" y="14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5" y="14"/>
                    <a:pt x="385" y="14"/>
                    <a:pt x="385" y="14"/>
                  </a:cubicBezTo>
                  <a:cubicBezTo>
                    <a:pt x="386" y="14"/>
                    <a:pt x="386" y="14"/>
                    <a:pt x="386" y="14"/>
                  </a:cubicBezTo>
                  <a:cubicBezTo>
                    <a:pt x="386" y="13"/>
                    <a:pt x="386" y="13"/>
                    <a:pt x="386" y="13"/>
                  </a:cubicBezTo>
                  <a:cubicBezTo>
                    <a:pt x="387" y="13"/>
                    <a:pt x="387" y="13"/>
                    <a:pt x="387" y="13"/>
                  </a:cubicBezTo>
                  <a:cubicBezTo>
                    <a:pt x="388" y="13"/>
                    <a:pt x="388" y="13"/>
                    <a:pt x="388" y="13"/>
                  </a:cubicBezTo>
                  <a:cubicBezTo>
                    <a:pt x="387" y="15"/>
                    <a:pt x="387" y="15"/>
                    <a:pt x="387" y="15"/>
                  </a:cubicBezTo>
                  <a:cubicBezTo>
                    <a:pt x="387" y="15"/>
                    <a:pt x="387" y="15"/>
                    <a:pt x="387" y="15"/>
                  </a:cubicBezTo>
                  <a:cubicBezTo>
                    <a:pt x="387" y="16"/>
                    <a:pt x="387" y="16"/>
                    <a:pt x="387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8"/>
                    <a:pt x="387" y="18"/>
                    <a:pt x="387" y="18"/>
                  </a:cubicBezTo>
                  <a:cubicBezTo>
                    <a:pt x="386" y="18"/>
                    <a:pt x="386" y="18"/>
                    <a:pt x="386" y="18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5" y="21"/>
                    <a:pt x="385" y="21"/>
                    <a:pt x="385" y="21"/>
                  </a:cubicBezTo>
                  <a:cubicBezTo>
                    <a:pt x="386" y="20"/>
                    <a:pt x="386" y="20"/>
                    <a:pt x="386" y="20"/>
                  </a:cubicBezTo>
                  <a:cubicBezTo>
                    <a:pt x="387" y="20"/>
                    <a:pt x="387" y="20"/>
                    <a:pt x="387" y="20"/>
                  </a:cubicBezTo>
                  <a:cubicBezTo>
                    <a:pt x="387" y="20"/>
                    <a:pt x="387" y="20"/>
                    <a:pt x="387" y="20"/>
                  </a:cubicBezTo>
                  <a:cubicBezTo>
                    <a:pt x="388" y="19"/>
                    <a:pt x="388" y="19"/>
                    <a:pt x="388" y="19"/>
                  </a:cubicBezTo>
                  <a:cubicBezTo>
                    <a:pt x="388" y="19"/>
                    <a:pt x="388" y="19"/>
                    <a:pt x="388" y="19"/>
                  </a:cubicBezTo>
                  <a:cubicBezTo>
                    <a:pt x="389" y="20"/>
                    <a:pt x="389" y="20"/>
                    <a:pt x="389" y="20"/>
                  </a:cubicBezTo>
                  <a:cubicBezTo>
                    <a:pt x="390" y="21"/>
                    <a:pt x="390" y="21"/>
                    <a:pt x="390" y="21"/>
                  </a:cubicBezTo>
                  <a:cubicBezTo>
                    <a:pt x="390" y="22"/>
                    <a:pt x="390" y="22"/>
                    <a:pt x="390" y="22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7"/>
                    <a:pt x="389" y="27"/>
                    <a:pt x="389" y="27"/>
                  </a:cubicBezTo>
                  <a:cubicBezTo>
                    <a:pt x="387" y="27"/>
                    <a:pt x="387" y="27"/>
                    <a:pt x="387" y="27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5" y="28"/>
                    <a:pt x="385" y="28"/>
                    <a:pt x="385" y="28"/>
                  </a:cubicBezTo>
                  <a:cubicBezTo>
                    <a:pt x="385" y="28"/>
                    <a:pt x="385" y="28"/>
                    <a:pt x="385" y="28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1" y="30"/>
                    <a:pt x="381" y="30"/>
                    <a:pt x="381" y="30"/>
                  </a:cubicBezTo>
                  <a:cubicBezTo>
                    <a:pt x="380" y="31"/>
                    <a:pt x="380" y="31"/>
                    <a:pt x="380" y="31"/>
                  </a:cubicBezTo>
                  <a:cubicBezTo>
                    <a:pt x="380" y="31"/>
                    <a:pt x="380" y="31"/>
                    <a:pt x="380" y="31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7" y="32"/>
                    <a:pt x="377" y="32"/>
                    <a:pt x="377" y="32"/>
                  </a:cubicBezTo>
                  <a:cubicBezTo>
                    <a:pt x="376" y="31"/>
                    <a:pt x="376" y="31"/>
                    <a:pt x="376" y="31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5" y="31"/>
                    <a:pt x="375" y="31"/>
                    <a:pt x="375" y="31"/>
                  </a:cubicBezTo>
                  <a:cubicBezTo>
                    <a:pt x="374" y="31"/>
                    <a:pt x="374" y="31"/>
                    <a:pt x="374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2" y="32"/>
                    <a:pt x="372" y="32"/>
                    <a:pt x="372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9" y="32"/>
                    <a:pt x="369" y="32"/>
                    <a:pt x="369" y="32"/>
                  </a:cubicBezTo>
                  <a:cubicBezTo>
                    <a:pt x="369" y="31"/>
                    <a:pt x="369" y="31"/>
                    <a:pt x="369" y="31"/>
                  </a:cubicBezTo>
                  <a:cubicBezTo>
                    <a:pt x="368" y="31"/>
                    <a:pt x="368" y="31"/>
                    <a:pt x="368" y="31"/>
                  </a:cubicBezTo>
                  <a:cubicBezTo>
                    <a:pt x="368" y="31"/>
                    <a:pt x="368" y="31"/>
                    <a:pt x="368" y="31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66" y="31"/>
                    <a:pt x="366" y="31"/>
                    <a:pt x="366" y="31"/>
                  </a:cubicBezTo>
                  <a:cubicBezTo>
                    <a:pt x="367" y="31"/>
                    <a:pt x="367" y="31"/>
                    <a:pt x="367" y="31"/>
                  </a:cubicBezTo>
                  <a:cubicBezTo>
                    <a:pt x="366" y="31"/>
                    <a:pt x="366" y="31"/>
                    <a:pt x="366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65" y="32"/>
                    <a:pt x="365" y="32"/>
                    <a:pt x="365" y="32"/>
                  </a:cubicBezTo>
                  <a:cubicBezTo>
                    <a:pt x="368" y="32"/>
                    <a:pt x="368" y="32"/>
                    <a:pt x="368" y="32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0" y="33"/>
                    <a:pt x="370" y="33"/>
                    <a:pt x="370" y="33"/>
                  </a:cubicBezTo>
                  <a:cubicBezTo>
                    <a:pt x="370" y="33"/>
                    <a:pt x="370" y="33"/>
                    <a:pt x="370" y="33"/>
                  </a:cubicBezTo>
                  <a:cubicBezTo>
                    <a:pt x="366" y="35"/>
                    <a:pt x="366" y="35"/>
                    <a:pt x="366" y="35"/>
                  </a:cubicBezTo>
                  <a:cubicBezTo>
                    <a:pt x="363" y="35"/>
                    <a:pt x="363" y="35"/>
                    <a:pt x="363" y="35"/>
                  </a:cubicBezTo>
                  <a:cubicBezTo>
                    <a:pt x="362" y="35"/>
                    <a:pt x="362" y="35"/>
                    <a:pt x="362" y="35"/>
                  </a:cubicBezTo>
                  <a:cubicBezTo>
                    <a:pt x="361" y="36"/>
                    <a:pt x="361" y="36"/>
                    <a:pt x="361" y="36"/>
                  </a:cubicBezTo>
                  <a:cubicBezTo>
                    <a:pt x="360" y="36"/>
                    <a:pt x="360" y="36"/>
                    <a:pt x="360" y="36"/>
                  </a:cubicBezTo>
                  <a:cubicBezTo>
                    <a:pt x="359" y="35"/>
                    <a:pt x="359" y="35"/>
                    <a:pt x="359" y="35"/>
                  </a:cubicBezTo>
                  <a:cubicBezTo>
                    <a:pt x="359" y="35"/>
                    <a:pt x="359" y="35"/>
                    <a:pt x="359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7" y="35"/>
                    <a:pt x="357" y="35"/>
                    <a:pt x="357" y="35"/>
                  </a:cubicBezTo>
                  <a:cubicBezTo>
                    <a:pt x="357" y="36"/>
                    <a:pt x="357" y="36"/>
                    <a:pt x="357" y="36"/>
                  </a:cubicBezTo>
                  <a:cubicBezTo>
                    <a:pt x="358" y="36"/>
                    <a:pt x="358" y="36"/>
                    <a:pt x="358" y="36"/>
                  </a:cubicBezTo>
                  <a:cubicBezTo>
                    <a:pt x="358" y="37"/>
                    <a:pt x="358" y="37"/>
                    <a:pt x="358" y="37"/>
                  </a:cubicBezTo>
                  <a:cubicBezTo>
                    <a:pt x="359" y="36"/>
                    <a:pt x="359" y="36"/>
                    <a:pt x="359" y="36"/>
                  </a:cubicBezTo>
                  <a:cubicBezTo>
                    <a:pt x="361" y="36"/>
                    <a:pt x="361" y="36"/>
                    <a:pt x="361" y="36"/>
                  </a:cubicBezTo>
                  <a:cubicBezTo>
                    <a:pt x="363" y="36"/>
                    <a:pt x="363" y="36"/>
                    <a:pt x="363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68" y="36"/>
                    <a:pt x="368" y="36"/>
                    <a:pt x="368" y="36"/>
                  </a:cubicBezTo>
                  <a:cubicBezTo>
                    <a:pt x="370" y="34"/>
                    <a:pt x="370" y="34"/>
                    <a:pt x="370" y="34"/>
                  </a:cubicBezTo>
                  <a:cubicBezTo>
                    <a:pt x="371" y="34"/>
                    <a:pt x="371" y="34"/>
                    <a:pt x="371" y="34"/>
                  </a:cubicBezTo>
                  <a:cubicBezTo>
                    <a:pt x="371" y="35"/>
                    <a:pt x="371" y="35"/>
                    <a:pt x="371" y="35"/>
                  </a:cubicBezTo>
                  <a:cubicBezTo>
                    <a:pt x="372" y="34"/>
                    <a:pt x="372" y="34"/>
                    <a:pt x="372" y="34"/>
                  </a:cubicBezTo>
                  <a:cubicBezTo>
                    <a:pt x="374" y="34"/>
                    <a:pt x="374" y="34"/>
                    <a:pt x="374" y="34"/>
                  </a:cubicBezTo>
                  <a:cubicBezTo>
                    <a:pt x="373" y="36"/>
                    <a:pt x="373" y="36"/>
                    <a:pt x="373" y="36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8"/>
                    <a:pt x="371" y="38"/>
                    <a:pt x="371" y="38"/>
                  </a:cubicBezTo>
                  <a:cubicBezTo>
                    <a:pt x="371" y="38"/>
                    <a:pt x="371" y="38"/>
                    <a:pt x="371" y="38"/>
                  </a:cubicBezTo>
                  <a:cubicBezTo>
                    <a:pt x="369" y="38"/>
                    <a:pt x="369" y="38"/>
                    <a:pt x="369" y="38"/>
                  </a:cubicBezTo>
                  <a:cubicBezTo>
                    <a:pt x="368" y="39"/>
                    <a:pt x="368" y="39"/>
                    <a:pt x="368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6" y="40"/>
                    <a:pt x="366" y="40"/>
                    <a:pt x="366" y="40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4" y="41"/>
                    <a:pt x="364" y="41"/>
                    <a:pt x="364" y="41"/>
                  </a:cubicBezTo>
                  <a:cubicBezTo>
                    <a:pt x="364" y="41"/>
                    <a:pt x="364" y="41"/>
                    <a:pt x="364" y="41"/>
                  </a:cubicBezTo>
                  <a:cubicBezTo>
                    <a:pt x="363" y="41"/>
                    <a:pt x="363" y="41"/>
                    <a:pt x="363" y="41"/>
                  </a:cubicBezTo>
                  <a:cubicBezTo>
                    <a:pt x="362" y="42"/>
                    <a:pt x="362" y="42"/>
                    <a:pt x="362" y="42"/>
                  </a:cubicBezTo>
                  <a:cubicBezTo>
                    <a:pt x="360" y="42"/>
                    <a:pt x="360" y="42"/>
                    <a:pt x="360" y="42"/>
                  </a:cubicBezTo>
                  <a:cubicBezTo>
                    <a:pt x="359" y="43"/>
                    <a:pt x="359" y="43"/>
                    <a:pt x="359" y="43"/>
                  </a:cubicBezTo>
                  <a:cubicBezTo>
                    <a:pt x="358" y="44"/>
                    <a:pt x="358" y="44"/>
                    <a:pt x="358" y="44"/>
                  </a:cubicBezTo>
                  <a:cubicBezTo>
                    <a:pt x="357" y="44"/>
                    <a:pt x="357" y="44"/>
                    <a:pt x="357" y="44"/>
                  </a:cubicBezTo>
                  <a:cubicBezTo>
                    <a:pt x="356" y="44"/>
                    <a:pt x="356" y="44"/>
                    <a:pt x="356" y="44"/>
                  </a:cubicBezTo>
                  <a:cubicBezTo>
                    <a:pt x="355" y="45"/>
                    <a:pt x="355" y="45"/>
                    <a:pt x="355" y="45"/>
                  </a:cubicBezTo>
                  <a:cubicBezTo>
                    <a:pt x="355" y="45"/>
                    <a:pt x="355" y="45"/>
                    <a:pt x="355" y="45"/>
                  </a:cubicBezTo>
                  <a:cubicBezTo>
                    <a:pt x="354" y="45"/>
                    <a:pt x="354" y="45"/>
                    <a:pt x="354" y="45"/>
                  </a:cubicBezTo>
                  <a:cubicBezTo>
                    <a:pt x="354" y="46"/>
                    <a:pt x="354" y="46"/>
                    <a:pt x="354" y="46"/>
                  </a:cubicBezTo>
                  <a:cubicBezTo>
                    <a:pt x="354" y="47"/>
                    <a:pt x="354" y="47"/>
                    <a:pt x="354" y="47"/>
                  </a:cubicBezTo>
                  <a:cubicBezTo>
                    <a:pt x="353" y="47"/>
                    <a:pt x="353" y="47"/>
                    <a:pt x="353" y="47"/>
                  </a:cubicBezTo>
                  <a:cubicBezTo>
                    <a:pt x="351" y="47"/>
                    <a:pt x="351" y="47"/>
                    <a:pt x="351" y="47"/>
                  </a:cubicBezTo>
                  <a:cubicBezTo>
                    <a:pt x="350" y="48"/>
                    <a:pt x="350" y="48"/>
                    <a:pt x="350" y="48"/>
                  </a:cubicBezTo>
                  <a:cubicBezTo>
                    <a:pt x="350" y="48"/>
                    <a:pt x="350" y="48"/>
                    <a:pt x="350" y="48"/>
                  </a:cubicBezTo>
                  <a:cubicBezTo>
                    <a:pt x="349" y="47"/>
                    <a:pt x="349" y="47"/>
                    <a:pt x="349" y="47"/>
                  </a:cubicBezTo>
                  <a:cubicBezTo>
                    <a:pt x="350" y="47"/>
                    <a:pt x="350" y="47"/>
                    <a:pt x="350" y="47"/>
                  </a:cubicBezTo>
                  <a:cubicBezTo>
                    <a:pt x="350" y="46"/>
                    <a:pt x="350" y="46"/>
                    <a:pt x="350" y="46"/>
                  </a:cubicBezTo>
                  <a:cubicBezTo>
                    <a:pt x="349" y="45"/>
                    <a:pt x="349" y="45"/>
                    <a:pt x="349" y="45"/>
                  </a:cubicBezTo>
                  <a:cubicBezTo>
                    <a:pt x="349" y="46"/>
                    <a:pt x="349" y="46"/>
                    <a:pt x="349" y="46"/>
                  </a:cubicBezTo>
                  <a:cubicBezTo>
                    <a:pt x="349" y="47"/>
                    <a:pt x="349" y="47"/>
                    <a:pt x="349" y="47"/>
                  </a:cubicBezTo>
                  <a:cubicBezTo>
                    <a:pt x="349" y="48"/>
                    <a:pt x="349" y="48"/>
                    <a:pt x="349" y="48"/>
                  </a:cubicBezTo>
                  <a:cubicBezTo>
                    <a:pt x="350" y="48"/>
                    <a:pt x="350" y="48"/>
                    <a:pt x="350" y="48"/>
                  </a:cubicBezTo>
                  <a:cubicBezTo>
                    <a:pt x="350" y="49"/>
                    <a:pt x="350" y="49"/>
                    <a:pt x="350" y="49"/>
                  </a:cubicBezTo>
                  <a:cubicBezTo>
                    <a:pt x="349" y="50"/>
                    <a:pt x="349" y="50"/>
                    <a:pt x="349" y="50"/>
                  </a:cubicBezTo>
                  <a:cubicBezTo>
                    <a:pt x="349" y="50"/>
                    <a:pt x="349" y="50"/>
                    <a:pt x="349" y="50"/>
                  </a:cubicBezTo>
                  <a:cubicBezTo>
                    <a:pt x="348" y="49"/>
                    <a:pt x="348" y="49"/>
                    <a:pt x="348" y="49"/>
                  </a:cubicBezTo>
                  <a:cubicBezTo>
                    <a:pt x="347" y="50"/>
                    <a:pt x="347" y="50"/>
                    <a:pt x="347" y="50"/>
                  </a:cubicBezTo>
                  <a:cubicBezTo>
                    <a:pt x="346" y="49"/>
                    <a:pt x="346" y="49"/>
                    <a:pt x="346" y="49"/>
                  </a:cubicBezTo>
                  <a:cubicBezTo>
                    <a:pt x="345" y="49"/>
                    <a:pt x="345" y="49"/>
                    <a:pt x="345" y="49"/>
                  </a:cubicBezTo>
                  <a:cubicBezTo>
                    <a:pt x="345" y="50"/>
                    <a:pt x="345" y="50"/>
                    <a:pt x="345" y="50"/>
                  </a:cubicBezTo>
                  <a:cubicBezTo>
                    <a:pt x="344" y="49"/>
                    <a:pt x="344" y="49"/>
                    <a:pt x="344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9"/>
                    <a:pt x="344" y="49"/>
                    <a:pt x="344" y="49"/>
                  </a:cubicBezTo>
                  <a:cubicBezTo>
                    <a:pt x="343" y="49"/>
                    <a:pt x="343" y="49"/>
                    <a:pt x="343" y="49"/>
                  </a:cubicBezTo>
                  <a:cubicBezTo>
                    <a:pt x="343" y="50"/>
                    <a:pt x="343" y="50"/>
                    <a:pt x="343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7" y="50"/>
                    <a:pt x="347" y="50"/>
                    <a:pt x="347" y="50"/>
                  </a:cubicBezTo>
                  <a:cubicBezTo>
                    <a:pt x="347" y="51"/>
                    <a:pt x="347" y="51"/>
                    <a:pt x="347" y="51"/>
                  </a:cubicBezTo>
                  <a:cubicBezTo>
                    <a:pt x="347" y="52"/>
                    <a:pt x="347" y="52"/>
                    <a:pt x="347" y="52"/>
                  </a:cubicBezTo>
                  <a:cubicBezTo>
                    <a:pt x="346" y="52"/>
                    <a:pt x="346" y="52"/>
                    <a:pt x="346" y="52"/>
                  </a:cubicBezTo>
                  <a:cubicBezTo>
                    <a:pt x="345" y="52"/>
                    <a:pt x="345" y="52"/>
                    <a:pt x="345" y="52"/>
                  </a:cubicBezTo>
                  <a:cubicBezTo>
                    <a:pt x="344" y="52"/>
                    <a:pt x="344" y="52"/>
                    <a:pt x="344" y="52"/>
                  </a:cubicBezTo>
                  <a:cubicBezTo>
                    <a:pt x="344" y="53"/>
                    <a:pt x="344" y="53"/>
                    <a:pt x="344" y="53"/>
                  </a:cubicBezTo>
                  <a:cubicBezTo>
                    <a:pt x="344" y="53"/>
                    <a:pt x="344" y="53"/>
                    <a:pt x="344" y="53"/>
                  </a:cubicBezTo>
                  <a:cubicBezTo>
                    <a:pt x="344" y="53"/>
                    <a:pt x="344" y="53"/>
                    <a:pt x="344" y="53"/>
                  </a:cubicBezTo>
                  <a:cubicBezTo>
                    <a:pt x="345" y="53"/>
                    <a:pt x="345" y="53"/>
                    <a:pt x="345" y="53"/>
                  </a:cubicBezTo>
                  <a:cubicBezTo>
                    <a:pt x="345" y="54"/>
                    <a:pt x="345" y="54"/>
                    <a:pt x="345" y="54"/>
                  </a:cubicBezTo>
                  <a:cubicBezTo>
                    <a:pt x="344" y="55"/>
                    <a:pt x="344" y="55"/>
                    <a:pt x="344" y="55"/>
                  </a:cubicBezTo>
                  <a:cubicBezTo>
                    <a:pt x="342" y="55"/>
                    <a:pt x="342" y="55"/>
                    <a:pt x="342" y="55"/>
                  </a:cubicBezTo>
                  <a:cubicBezTo>
                    <a:pt x="340" y="55"/>
                    <a:pt x="340" y="55"/>
                    <a:pt x="340" y="55"/>
                  </a:cubicBezTo>
                  <a:cubicBezTo>
                    <a:pt x="340" y="55"/>
                    <a:pt x="340" y="55"/>
                    <a:pt x="340" y="55"/>
                  </a:cubicBezTo>
                  <a:cubicBezTo>
                    <a:pt x="339" y="55"/>
                    <a:pt x="339" y="55"/>
                    <a:pt x="339" y="55"/>
                  </a:cubicBezTo>
                  <a:cubicBezTo>
                    <a:pt x="339" y="54"/>
                    <a:pt x="339" y="54"/>
                    <a:pt x="339" y="54"/>
                  </a:cubicBezTo>
                  <a:cubicBezTo>
                    <a:pt x="338" y="53"/>
                    <a:pt x="338" y="53"/>
                    <a:pt x="338" y="53"/>
                  </a:cubicBezTo>
                  <a:cubicBezTo>
                    <a:pt x="337" y="52"/>
                    <a:pt x="337" y="52"/>
                    <a:pt x="337" y="52"/>
                  </a:cubicBezTo>
                  <a:cubicBezTo>
                    <a:pt x="337" y="52"/>
                    <a:pt x="337" y="52"/>
                    <a:pt x="337" y="52"/>
                  </a:cubicBezTo>
                  <a:cubicBezTo>
                    <a:pt x="337" y="51"/>
                    <a:pt x="337" y="51"/>
                    <a:pt x="337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4" y="51"/>
                    <a:pt x="334" y="51"/>
                    <a:pt x="334" y="51"/>
                  </a:cubicBezTo>
                  <a:cubicBezTo>
                    <a:pt x="334" y="51"/>
                    <a:pt x="334" y="51"/>
                    <a:pt x="334" y="51"/>
                  </a:cubicBezTo>
                  <a:cubicBezTo>
                    <a:pt x="334" y="52"/>
                    <a:pt x="334" y="52"/>
                    <a:pt x="334" y="52"/>
                  </a:cubicBezTo>
                  <a:cubicBezTo>
                    <a:pt x="334" y="51"/>
                    <a:pt x="334" y="51"/>
                    <a:pt x="334" y="51"/>
                  </a:cubicBezTo>
                  <a:cubicBezTo>
                    <a:pt x="335" y="51"/>
                    <a:pt x="335" y="51"/>
                    <a:pt x="335" y="51"/>
                  </a:cubicBezTo>
                  <a:cubicBezTo>
                    <a:pt x="337" y="53"/>
                    <a:pt x="337" y="53"/>
                    <a:pt x="337" y="53"/>
                  </a:cubicBezTo>
                  <a:cubicBezTo>
                    <a:pt x="337" y="56"/>
                    <a:pt x="337" y="56"/>
                    <a:pt x="337" y="56"/>
                  </a:cubicBezTo>
                  <a:cubicBezTo>
                    <a:pt x="337" y="56"/>
                    <a:pt x="337" y="56"/>
                    <a:pt x="337" y="56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35" y="55"/>
                    <a:pt x="335" y="55"/>
                    <a:pt x="335" y="55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34" y="56"/>
                    <a:pt x="334" y="56"/>
                    <a:pt x="334" y="56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1" y="56"/>
                    <a:pt x="331" y="56"/>
                    <a:pt x="331" y="56"/>
                  </a:cubicBezTo>
                  <a:cubicBezTo>
                    <a:pt x="330" y="56"/>
                    <a:pt x="330" y="56"/>
                    <a:pt x="330" y="56"/>
                  </a:cubicBezTo>
                  <a:cubicBezTo>
                    <a:pt x="330" y="55"/>
                    <a:pt x="330" y="55"/>
                    <a:pt x="330" y="55"/>
                  </a:cubicBezTo>
                  <a:cubicBezTo>
                    <a:pt x="329" y="55"/>
                    <a:pt x="329" y="55"/>
                    <a:pt x="329" y="55"/>
                  </a:cubicBezTo>
                  <a:cubicBezTo>
                    <a:pt x="329" y="54"/>
                    <a:pt x="329" y="54"/>
                    <a:pt x="329" y="54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27" y="53"/>
                    <a:pt x="327" y="53"/>
                    <a:pt x="327" y="53"/>
                  </a:cubicBezTo>
                  <a:cubicBezTo>
                    <a:pt x="326" y="53"/>
                    <a:pt x="326" y="53"/>
                    <a:pt x="326" y="53"/>
                  </a:cubicBezTo>
                  <a:cubicBezTo>
                    <a:pt x="326" y="54"/>
                    <a:pt x="326" y="54"/>
                    <a:pt x="326" y="54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28" y="55"/>
                    <a:pt x="328" y="55"/>
                    <a:pt x="328" y="55"/>
                  </a:cubicBezTo>
                  <a:cubicBezTo>
                    <a:pt x="329" y="56"/>
                    <a:pt x="329" y="56"/>
                    <a:pt x="329" y="56"/>
                  </a:cubicBezTo>
                  <a:cubicBezTo>
                    <a:pt x="329" y="57"/>
                    <a:pt x="329" y="57"/>
                    <a:pt x="329" y="57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55"/>
                    <a:pt x="325" y="55"/>
                    <a:pt x="325" y="55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4" y="55"/>
                    <a:pt x="324" y="55"/>
                    <a:pt x="324" y="55"/>
                  </a:cubicBezTo>
                  <a:cubicBezTo>
                    <a:pt x="324" y="55"/>
                    <a:pt x="324" y="55"/>
                    <a:pt x="324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3" y="56"/>
                    <a:pt x="323" y="56"/>
                    <a:pt x="323" y="56"/>
                  </a:cubicBezTo>
                  <a:cubicBezTo>
                    <a:pt x="324" y="56"/>
                    <a:pt x="324" y="56"/>
                    <a:pt x="324" y="56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5" y="57"/>
                    <a:pt x="325" y="57"/>
                    <a:pt x="325" y="57"/>
                  </a:cubicBezTo>
                  <a:cubicBezTo>
                    <a:pt x="325" y="57"/>
                    <a:pt x="325" y="57"/>
                    <a:pt x="325" y="57"/>
                  </a:cubicBezTo>
                  <a:cubicBezTo>
                    <a:pt x="326" y="57"/>
                    <a:pt x="326" y="57"/>
                    <a:pt x="326" y="57"/>
                  </a:cubicBezTo>
                  <a:cubicBezTo>
                    <a:pt x="326" y="57"/>
                    <a:pt x="326" y="57"/>
                    <a:pt x="326" y="57"/>
                  </a:cubicBezTo>
                  <a:cubicBezTo>
                    <a:pt x="327" y="58"/>
                    <a:pt x="327" y="58"/>
                    <a:pt x="327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9" y="58"/>
                    <a:pt x="329" y="58"/>
                    <a:pt x="329" y="58"/>
                  </a:cubicBezTo>
                  <a:cubicBezTo>
                    <a:pt x="329" y="58"/>
                    <a:pt x="329" y="58"/>
                    <a:pt x="329" y="58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31" y="60"/>
                    <a:pt x="331" y="60"/>
                    <a:pt x="331" y="60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2" y="61"/>
                    <a:pt x="332" y="61"/>
                    <a:pt x="332" y="61"/>
                  </a:cubicBezTo>
                  <a:cubicBezTo>
                    <a:pt x="332" y="62"/>
                    <a:pt x="332" y="62"/>
                    <a:pt x="332" y="62"/>
                  </a:cubicBezTo>
                  <a:cubicBezTo>
                    <a:pt x="331" y="62"/>
                    <a:pt x="331" y="62"/>
                    <a:pt x="331" y="62"/>
                  </a:cubicBezTo>
                  <a:cubicBezTo>
                    <a:pt x="331" y="62"/>
                    <a:pt x="331" y="62"/>
                    <a:pt x="331" y="62"/>
                  </a:cubicBezTo>
                  <a:cubicBezTo>
                    <a:pt x="330" y="62"/>
                    <a:pt x="330" y="62"/>
                    <a:pt x="330" y="62"/>
                  </a:cubicBezTo>
                  <a:cubicBezTo>
                    <a:pt x="329" y="61"/>
                    <a:pt x="329" y="61"/>
                    <a:pt x="329" y="61"/>
                  </a:cubicBezTo>
                  <a:cubicBezTo>
                    <a:pt x="328" y="61"/>
                    <a:pt x="328" y="61"/>
                    <a:pt x="328" y="61"/>
                  </a:cubicBezTo>
                  <a:cubicBezTo>
                    <a:pt x="328" y="60"/>
                    <a:pt x="328" y="60"/>
                    <a:pt x="328" y="60"/>
                  </a:cubicBezTo>
                  <a:cubicBezTo>
                    <a:pt x="328" y="59"/>
                    <a:pt x="328" y="59"/>
                    <a:pt x="328" y="59"/>
                  </a:cubicBezTo>
                  <a:cubicBezTo>
                    <a:pt x="327" y="58"/>
                    <a:pt x="327" y="58"/>
                    <a:pt x="327" y="58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4" y="58"/>
                    <a:pt x="324" y="58"/>
                    <a:pt x="324" y="58"/>
                  </a:cubicBezTo>
                  <a:cubicBezTo>
                    <a:pt x="323" y="57"/>
                    <a:pt x="323" y="57"/>
                    <a:pt x="323" y="57"/>
                  </a:cubicBezTo>
                  <a:cubicBezTo>
                    <a:pt x="322" y="57"/>
                    <a:pt x="322" y="57"/>
                    <a:pt x="322" y="57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3" y="60"/>
                    <a:pt x="323" y="60"/>
                    <a:pt x="323" y="60"/>
                  </a:cubicBezTo>
                  <a:cubicBezTo>
                    <a:pt x="323" y="59"/>
                    <a:pt x="323" y="59"/>
                    <a:pt x="323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20" y="58"/>
                    <a:pt x="320" y="58"/>
                    <a:pt x="320" y="58"/>
                  </a:cubicBezTo>
                  <a:cubicBezTo>
                    <a:pt x="320" y="59"/>
                    <a:pt x="320" y="59"/>
                    <a:pt x="320" y="59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2" y="60"/>
                    <a:pt x="322" y="60"/>
                    <a:pt x="322" y="60"/>
                  </a:cubicBezTo>
                  <a:cubicBezTo>
                    <a:pt x="322" y="60"/>
                    <a:pt x="322" y="60"/>
                    <a:pt x="322" y="60"/>
                  </a:cubicBezTo>
                  <a:cubicBezTo>
                    <a:pt x="322" y="60"/>
                    <a:pt x="322" y="60"/>
                    <a:pt x="322" y="60"/>
                  </a:cubicBezTo>
                  <a:cubicBezTo>
                    <a:pt x="322" y="60"/>
                    <a:pt x="322" y="60"/>
                    <a:pt x="322" y="60"/>
                  </a:cubicBezTo>
                  <a:cubicBezTo>
                    <a:pt x="323" y="60"/>
                    <a:pt x="323" y="60"/>
                    <a:pt x="323" y="60"/>
                  </a:cubicBezTo>
                  <a:cubicBezTo>
                    <a:pt x="323" y="60"/>
                    <a:pt x="323" y="60"/>
                    <a:pt x="323" y="60"/>
                  </a:cubicBezTo>
                  <a:cubicBezTo>
                    <a:pt x="324" y="60"/>
                    <a:pt x="324" y="60"/>
                    <a:pt x="324" y="60"/>
                  </a:cubicBezTo>
                  <a:cubicBezTo>
                    <a:pt x="324" y="60"/>
                    <a:pt x="324" y="60"/>
                    <a:pt x="324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6" y="60"/>
                    <a:pt x="326" y="60"/>
                    <a:pt x="326" y="60"/>
                  </a:cubicBezTo>
                  <a:cubicBezTo>
                    <a:pt x="327" y="62"/>
                    <a:pt x="327" y="62"/>
                    <a:pt x="327" y="62"/>
                  </a:cubicBezTo>
                  <a:cubicBezTo>
                    <a:pt x="327" y="62"/>
                    <a:pt x="327" y="62"/>
                    <a:pt x="327" y="62"/>
                  </a:cubicBezTo>
                  <a:cubicBezTo>
                    <a:pt x="326" y="62"/>
                    <a:pt x="326" y="62"/>
                    <a:pt x="326" y="62"/>
                  </a:cubicBezTo>
                  <a:cubicBezTo>
                    <a:pt x="325" y="62"/>
                    <a:pt x="325" y="62"/>
                    <a:pt x="325" y="62"/>
                  </a:cubicBezTo>
                  <a:cubicBezTo>
                    <a:pt x="325" y="63"/>
                    <a:pt x="325" y="63"/>
                    <a:pt x="325" y="63"/>
                  </a:cubicBezTo>
                  <a:cubicBezTo>
                    <a:pt x="326" y="63"/>
                    <a:pt x="326" y="63"/>
                    <a:pt x="326" y="63"/>
                  </a:cubicBezTo>
                  <a:cubicBezTo>
                    <a:pt x="326" y="63"/>
                    <a:pt x="326" y="63"/>
                    <a:pt x="326" y="63"/>
                  </a:cubicBezTo>
                  <a:cubicBezTo>
                    <a:pt x="327" y="63"/>
                    <a:pt x="327" y="63"/>
                    <a:pt x="327" y="63"/>
                  </a:cubicBezTo>
                  <a:cubicBezTo>
                    <a:pt x="328" y="63"/>
                    <a:pt x="328" y="63"/>
                    <a:pt x="328" y="63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5"/>
                    <a:pt x="329" y="65"/>
                    <a:pt x="329" y="65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6" y="69"/>
                    <a:pt x="326" y="69"/>
                    <a:pt x="326" y="69"/>
                  </a:cubicBezTo>
                  <a:cubicBezTo>
                    <a:pt x="325" y="68"/>
                    <a:pt x="325" y="68"/>
                    <a:pt x="325" y="68"/>
                  </a:cubicBezTo>
                  <a:cubicBezTo>
                    <a:pt x="324" y="68"/>
                    <a:pt x="324" y="68"/>
                    <a:pt x="324" y="68"/>
                  </a:cubicBezTo>
                  <a:cubicBezTo>
                    <a:pt x="324" y="68"/>
                    <a:pt x="324" y="68"/>
                    <a:pt x="324" y="68"/>
                  </a:cubicBezTo>
                  <a:cubicBezTo>
                    <a:pt x="324" y="68"/>
                    <a:pt x="324" y="68"/>
                    <a:pt x="324" y="68"/>
                  </a:cubicBezTo>
                  <a:cubicBezTo>
                    <a:pt x="323" y="67"/>
                    <a:pt x="323" y="67"/>
                    <a:pt x="323" y="67"/>
                  </a:cubicBezTo>
                  <a:cubicBezTo>
                    <a:pt x="322" y="67"/>
                    <a:pt x="322" y="67"/>
                    <a:pt x="322" y="67"/>
                  </a:cubicBezTo>
                  <a:cubicBezTo>
                    <a:pt x="322" y="68"/>
                    <a:pt x="322" y="68"/>
                    <a:pt x="322" y="68"/>
                  </a:cubicBezTo>
                  <a:cubicBezTo>
                    <a:pt x="323" y="68"/>
                    <a:pt x="323" y="68"/>
                    <a:pt x="323" y="68"/>
                  </a:cubicBezTo>
                  <a:cubicBezTo>
                    <a:pt x="323" y="68"/>
                    <a:pt x="323" y="68"/>
                    <a:pt x="323" y="68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25" y="70"/>
                    <a:pt x="325" y="70"/>
                    <a:pt x="325" y="70"/>
                  </a:cubicBezTo>
                  <a:cubicBezTo>
                    <a:pt x="325" y="71"/>
                    <a:pt x="325" y="71"/>
                    <a:pt x="325" y="71"/>
                  </a:cubicBezTo>
                  <a:cubicBezTo>
                    <a:pt x="324" y="71"/>
                    <a:pt x="324" y="71"/>
                    <a:pt x="324" y="71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2" y="72"/>
                    <a:pt x="322" y="72"/>
                    <a:pt x="322" y="72"/>
                  </a:cubicBezTo>
                  <a:cubicBezTo>
                    <a:pt x="321" y="71"/>
                    <a:pt x="321" y="71"/>
                    <a:pt x="321" y="71"/>
                  </a:cubicBezTo>
                  <a:cubicBezTo>
                    <a:pt x="320" y="71"/>
                    <a:pt x="320" y="71"/>
                    <a:pt x="320" y="71"/>
                  </a:cubicBezTo>
                  <a:cubicBezTo>
                    <a:pt x="320" y="71"/>
                    <a:pt x="320" y="71"/>
                    <a:pt x="320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8" y="71"/>
                    <a:pt x="318" y="71"/>
                    <a:pt x="318" y="7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1" y="74"/>
                    <a:pt x="321" y="74"/>
                    <a:pt x="321" y="74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0" y="75"/>
                    <a:pt x="320" y="75"/>
                    <a:pt x="320" y="75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6" y="75"/>
                    <a:pt x="316" y="75"/>
                    <a:pt x="316" y="75"/>
                  </a:cubicBezTo>
                  <a:cubicBezTo>
                    <a:pt x="316" y="74"/>
                    <a:pt x="316" y="74"/>
                    <a:pt x="316" y="74"/>
                  </a:cubicBezTo>
                  <a:cubicBezTo>
                    <a:pt x="314" y="74"/>
                    <a:pt x="314" y="74"/>
                    <a:pt x="314" y="74"/>
                  </a:cubicBezTo>
                  <a:cubicBezTo>
                    <a:pt x="313" y="74"/>
                    <a:pt x="313" y="74"/>
                    <a:pt x="313" y="74"/>
                  </a:cubicBezTo>
                  <a:cubicBezTo>
                    <a:pt x="313" y="76"/>
                    <a:pt x="313" y="76"/>
                    <a:pt x="313" y="76"/>
                  </a:cubicBezTo>
                  <a:cubicBezTo>
                    <a:pt x="312" y="76"/>
                    <a:pt x="312" y="76"/>
                    <a:pt x="312" y="76"/>
                  </a:cubicBezTo>
                  <a:cubicBezTo>
                    <a:pt x="313" y="76"/>
                    <a:pt x="313" y="76"/>
                    <a:pt x="313" y="76"/>
                  </a:cubicBezTo>
                  <a:cubicBezTo>
                    <a:pt x="313" y="77"/>
                    <a:pt x="313" y="77"/>
                    <a:pt x="313" y="77"/>
                  </a:cubicBezTo>
                  <a:cubicBezTo>
                    <a:pt x="313" y="78"/>
                    <a:pt x="313" y="78"/>
                    <a:pt x="313" y="78"/>
                  </a:cubicBezTo>
                  <a:cubicBezTo>
                    <a:pt x="312" y="78"/>
                    <a:pt x="312" y="78"/>
                    <a:pt x="312" y="78"/>
                  </a:cubicBezTo>
                  <a:cubicBezTo>
                    <a:pt x="312" y="79"/>
                    <a:pt x="312" y="79"/>
                    <a:pt x="312" y="79"/>
                  </a:cubicBezTo>
                  <a:cubicBezTo>
                    <a:pt x="310" y="80"/>
                    <a:pt x="310" y="80"/>
                    <a:pt x="310" y="80"/>
                  </a:cubicBezTo>
                  <a:cubicBezTo>
                    <a:pt x="310" y="79"/>
                    <a:pt x="310" y="79"/>
                    <a:pt x="310" y="79"/>
                  </a:cubicBezTo>
                  <a:cubicBezTo>
                    <a:pt x="310" y="80"/>
                    <a:pt x="310" y="80"/>
                    <a:pt x="310" y="80"/>
                  </a:cubicBezTo>
                  <a:cubicBezTo>
                    <a:pt x="310" y="80"/>
                    <a:pt x="310" y="80"/>
                    <a:pt x="310" y="80"/>
                  </a:cubicBezTo>
                  <a:cubicBezTo>
                    <a:pt x="309" y="81"/>
                    <a:pt x="309" y="81"/>
                    <a:pt x="309" y="81"/>
                  </a:cubicBezTo>
                  <a:cubicBezTo>
                    <a:pt x="308" y="80"/>
                    <a:pt x="308" y="80"/>
                    <a:pt x="308" y="80"/>
                  </a:cubicBezTo>
                  <a:cubicBezTo>
                    <a:pt x="309" y="80"/>
                    <a:pt x="309" y="80"/>
                    <a:pt x="309" y="80"/>
                  </a:cubicBezTo>
                  <a:cubicBezTo>
                    <a:pt x="308" y="80"/>
                    <a:pt x="308" y="80"/>
                    <a:pt x="308" y="80"/>
                  </a:cubicBezTo>
                  <a:cubicBezTo>
                    <a:pt x="308" y="80"/>
                    <a:pt x="308" y="80"/>
                    <a:pt x="308" y="80"/>
                  </a:cubicBezTo>
                  <a:cubicBezTo>
                    <a:pt x="307" y="82"/>
                    <a:pt x="307" y="82"/>
                    <a:pt x="307" y="82"/>
                  </a:cubicBezTo>
                  <a:cubicBezTo>
                    <a:pt x="307" y="82"/>
                    <a:pt x="307" y="82"/>
                    <a:pt x="307" y="82"/>
                  </a:cubicBezTo>
                  <a:cubicBezTo>
                    <a:pt x="304" y="81"/>
                    <a:pt x="304" y="81"/>
                    <a:pt x="304" y="81"/>
                  </a:cubicBezTo>
                  <a:cubicBezTo>
                    <a:pt x="303" y="81"/>
                    <a:pt x="303" y="81"/>
                    <a:pt x="303" y="81"/>
                  </a:cubicBezTo>
                  <a:cubicBezTo>
                    <a:pt x="303" y="81"/>
                    <a:pt x="303" y="81"/>
                    <a:pt x="303" y="81"/>
                  </a:cubicBezTo>
                  <a:cubicBezTo>
                    <a:pt x="302" y="81"/>
                    <a:pt x="302" y="81"/>
                    <a:pt x="302" y="81"/>
                  </a:cubicBezTo>
                  <a:cubicBezTo>
                    <a:pt x="300" y="79"/>
                    <a:pt x="300" y="79"/>
                    <a:pt x="300" y="79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300" y="76"/>
                    <a:pt x="300" y="76"/>
                    <a:pt x="300" y="76"/>
                  </a:cubicBezTo>
                  <a:cubicBezTo>
                    <a:pt x="300" y="76"/>
                    <a:pt x="300" y="76"/>
                    <a:pt x="300" y="76"/>
                  </a:cubicBezTo>
                  <a:cubicBezTo>
                    <a:pt x="300" y="75"/>
                    <a:pt x="300" y="75"/>
                    <a:pt x="300" y="75"/>
                  </a:cubicBezTo>
                  <a:cubicBezTo>
                    <a:pt x="300" y="75"/>
                    <a:pt x="300" y="75"/>
                    <a:pt x="300" y="75"/>
                  </a:cubicBezTo>
                  <a:cubicBezTo>
                    <a:pt x="299" y="76"/>
                    <a:pt x="299" y="76"/>
                    <a:pt x="299" y="76"/>
                  </a:cubicBezTo>
                  <a:cubicBezTo>
                    <a:pt x="299" y="76"/>
                    <a:pt x="299" y="76"/>
                    <a:pt x="299" y="76"/>
                  </a:cubicBezTo>
                  <a:cubicBezTo>
                    <a:pt x="299" y="77"/>
                    <a:pt x="299" y="77"/>
                    <a:pt x="299" y="77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7" y="79"/>
                    <a:pt x="297" y="79"/>
                    <a:pt x="297" y="79"/>
                  </a:cubicBezTo>
                  <a:cubicBezTo>
                    <a:pt x="296" y="80"/>
                    <a:pt x="296" y="80"/>
                    <a:pt x="296" y="80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7" y="82"/>
                    <a:pt x="297" y="82"/>
                    <a:pt x="297" y="82"/>
                  </a:cubicBezTo>
                  <a:cubicBezTo>
                    <a:pt x="297" y="82"/>
                    <a:pt x="297" y="82"/>
                    <a:pt x="297" y="82"/>
                  </a:cubicBezTo>
                  <a:cubicBezTo>
                    <a:pt x="298" y="80"/>
                    <a:pt x="298" y="80"/>
                    <a:pt x="298" y="80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300" y="80"/>
                    <a:pt x="300" y="80"/>
                    <a:pt x="300" y="80"/>
                  </a:cubicBezTo>
                  <a:cubicBezTo>
                    <a:pt x="301" y="81"/>
                    <a:pt x="301" y="81"/>
                    <a:pt x="301" y="81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04" y="81"/>
                    <a:pt x="304" y="81"/>
                    <a:pt x="304" y="81"/>
                  </a:cubicBezTo>
                  <a:cubicBezTo>
                    <a:pt x="305" y="82"/>
                    <a:pt x="305" y="82"/>
                    <a:pt x="305" y="82"/>
                  </a:cubicBezTo>
                  <a:cubicBezTo>
                    <a:pt x="305" y="83"/>
                    <a:pt x="305" y="83"/>
                    <a:pt x="305" y="83"/>
                  </a:cubicBezTo>
                  <a:cubicBezTo>
                    <a:pt x="305" y="83"/>
                    <a:pt x="305" y="83"/>
                    <a:pt x="305" y="83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3" y="85"/>
                    <a:pt x="303" y="85"/>
                    <a:pt x="303" y="85"/>
                  </a:cubicBezTo>
                  <a:cubicBezTo>
                    <a:pt x="304" y="86"/>
                    <a:pt x="304" y="86"/>
                    <a:pt x="304" y="86"/>
                  </a:cubicBezTo>
                  <a:cubicBezTo>
                    <a:pt x="304" y="86"/>
                    <a:pt x="304" y="86"/>
                    <a:pt x="304" y="86"/>
                  </a:cubicBezTo>
                  <a:cubicBezTo>
                    <a:pt x="304" y="86"/>
                    <a:pt x="304" y="86"/>
                    <a:pt x="304" y="86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5" y="86"/>
                    <a:pt x="305" y="86"/>
                    <a:pt x="305" y="86"/>
                  </a:cubicBezTo>
                  <a:cubicBezTo>
                    <a:pt x="306" y="86"/>
                    <a:pt x="306" y="86"/>
                    <a:pt x="306" y="86"/>
                  </a:cubicBezTo>
                  <a:cubicBezTo>
                    <a:pt x="306" y="86"/>
                    <a:pt x="306" y="86"/>
                    <a:pt x="306" y="86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307" y="89"/>
                    <a:pt x="307" y="89"/>
                    <a:pt x="307" y="89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5" y="91"/>
                    <a:pt x="305" y="91"/>
                    <a:pt x="305" y="91"/>
                  </a:cubicBezTo>
                  <a:cubicBezTo>
                    <a:pt x="304" y="91"/>
                    <a:pt x="304" y="91"/>
                    <a:pt x="304" y="91"/>
                  </a:cubicBezTo>
                  <a:cubicBezTo>
                    <a:pt x="304" y="92"/>
                    <a:pt x="304" y="92"/>
                    <a:pt x="304" y="92"/>
                  </a:cubicBezTo>
                  <a:cubicBezTo>
                    <a:pt x="303" y="93"/>
                    <a:pt x="303" y="93"/>
                    <a:pt x="303" y="93"/>
                  </a:cubicBezTo>
                  <a:cubicBezTo>
                    <a:pt x="303" y="92"/>
                    <a:pt x="303" y="92"/>
                    <a:pt x="303" y="92"/>
                  </a:cubicBezTo>
                  <a:cubicBezTo>
                    <a:pt x="303" y="91"/>
                    <a:pt x="303" y="91"/>
                    <a:pt x="303" y="91"/>
                  </a:cubicBezTo>
                  <a:cubicBezTo>
                    <a:pt x="303" y="90"/>
                    <a:pt x="303" y="90"/>
                    <a:pt x="303" y="90"/>
                  </a:cubicBezTo>
                  <a:cubicBezTo>
                    <a:pt x="303" y="90"/>
                    <a:pt x="303" y="90"/>
                    <a:pt x="303" y="90"/>
                  </a:cubicBezTo>
                  <a:cubicBezTo>
                    <a:pt x="302" y="91"/>
                    <a:pt x="302" y="91"/>
                    <a:pt x="302" y="91"/>
                  </a:cubicBezTo>
                  <a:cubicBezTo>
                    <a:pt x="302" y="92"/>
                    <a:pt x="302" y="92"/>
                    <a:pt x="302" y="92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8" y="93"/>
                    <a:pt x="298" y="93"/>
                    <a:pt x="298" y="93"/>
                  </a:cubicBezTo>
                  <a:cubicBezTo>
                    <a:pt x="297" y="94"/>
                    <a:pt x="297" y="94"/>
                    <a:pt x="297" y="94"/>
                  </a:cubicBezTo>
                  <a:cubicBezTo>
                    <a:pt x="297" y="94"/>
                    <a:pt x="297" y="94"/>
                    <a:pt x="297" y="94"/>
                  </a:cubicBezTo>
                  <a:cubicBezTo>
                    <a:pt x="296" y="94"/>
                    <a:pt x="296" y="94"/>
                    <a:pt x="296" y="9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5" y="93"/>
                    <a:pt x="295" y="93"/>
                    <a:pt x="295" y="93"/>
                  </a:cubicBezTo>
                  <a:cubicBezTo>
                    <a:pt x="294" y="93"/>
                    <a:pt x="294" y="93"/>
                    <a:pt x="294" y="93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6" y="92"/>
                    <a:pt x="296" y="92"/>
                    <a:pt x="296" y="92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4" y="90"/>
                    <a:pt x="294" y="90"/>
                    <a:pt x="294" y="90"/>
                  </a:cubicBezTo>
                  <a:cubicBezTo>
                    <a:pt x="293" y="90"/>
                    <a:pt x="293" y="90"/>
                    <a:pt x="293" y="90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93" y="88"/>
                    <a:pt x="293" y="88"/>
                    <a:pt x="293" y="88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8"/>
                    <a:pt x="293" y="88"/>
                    <a:pt x="293" y="88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2" y="86"/>
                    <a:pt x="292" y="86"/>
                    <a:pt x="292" y="86"/>
                  </a:cubicBezTo>
                  <a:cubicBezTo>
                    <a:pt x="292" y="86"/>
                    <a:pt x="292" y="86"/>
                    <a:pt x="292" y="86"/>
                  </a:cubicBezTo>
                  <a:cubicBezTo>
                    <a:pt x="292" y="85"/>
                    <a:pt x="292" y="85"/>
                    <a:pt x="292" y="85"/>
                  </a:cubicBezTo>
                  <a:cubicBezTo>
                    <a:pt x="292" y="84"/>
                    <a:pt x="292" y="84"/>
                    <a:pt x="292" y="84"/>
                  </a:cubicBezTo>
                  <a:cubicBezTo>
                    <a:pt x="292" y="85"/>
                    <a:pt x="292" y="85"/>
                    <a:pt x="292" y="85"/>
                  </a:cubicBezTo>
                  <a:cubicBezTo>
                    <a:pt x="291" y="86"/>
                    <a:pt x="291" y="86"/>
                    <a:pt x="291" y="86"/>
                  </a:cubicBezTo>
                  <a:cubicBezTo>
                    <a:pt x="292" y="88"/>
                    <a:pt x="292" y="88"/>
                    <a:pt x="292" y="88"/>
                  </a:cubicBezTo>
                  <a:cubicBezTo>
                    <a:pt x="292" y="88"/>
                    <a:pt x="292" y="88"/>
                    <a:pt x="292" y="88"/>
                  </a:cubicBezTo>
                  <a:cubicBezTo>
                    <a:pt x="292" y="89"/>
                    <a:pt x="292" y="89"/>
                    <a:pt x="292" y="89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1" y="90"/>
                    <a:pt x="291" y="90"/>
                    <a:pt x="291" y="90"/>
                  </a:cubicBezTo>
                  <a:cubicBezTo>
                    <a:pt x="291" y="90"/>
                    <a:pt x="291" y="90"/>
                    <a:pt x="291" y="90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9" y="89"/>
                    <a:pt x="289" y="89"/>
                    <a:pt x="289" y="89"/>
                  </a:cubicBezTo>
                  <a:cubicBezTo>
                    <a:pt x="289" y="89"/>
                    <a:pt x="289" y="89"/>
                    <a:pt x="289" y="89"/>
                  </a:cubicBezTo>
                  <a:cubicBezTo>
                    <a:pt x="290" y="87"/>
                    <a:pt x="290" y="87"/>
                    <a:pt x="290" y="87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90" y="85"/>
                    <a:pt x="290" y="85"/>
                    <a:pt x="290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89" y="88"/>
                    <a:pt x="289" y="88"/>
                    <a:pt x="289" y="88"/>
                  </a:cubicBezTo>
                  <a:cubicBezTo>
                    <a:pt x="288" y="89"/>
                    <a:pt x="288" y="89"/>
                    <a:pt x="288" y="89"/>
                  </a:cubicBezTo>
                  <a:cubicBezTo>
                    <a:pt x="287" y="89"/>
                    <a:pt x="287" y="89"/>
                    <a:pt x="287" y="89"/>
                  </a:cubicBezTo>
                  <a:cubicBezTo>
                    <a:pt x="287" y="89"/>
                    <a:pt x="287" y="89"/>
                    <a:pt x="287" y="89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7"/>
                    <a:pt x="286" y="87"/>
                    <a:pt x="286" y="87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5"/>
                    <a:pt x="287" y="85"/>
                    <a:pt x="287" y="85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86" y="87"/>
                    <a:pt x="286" y="87"/>
                    <a:pt x="286" y="87"/>
                  </a:cubicBezTo>
                  <a:cubicBezTo>
                    <a:pt x="286" y="87"/>
                    <a:pt x="286" y="87"/>
                    <a:pt x="286" y="87"/>
                  </a:cubicBezTo>
                  <a:cubicBezTo>
                    <a:pt x="285" y="88"/>
                    <a:pt x="285" y="88"/>
                    <a:pt x="285" y="88"/>
                  </a:cubicBezTo>
                  <a:cubicBezTo>
                    <a:pt x="285" y="88"/>
                    <a:pt x="285" y="88"/>
                    <a:pt x="285" y="88"/>
                  </a:cubicBezTo>
                  <a:cubicBezTo>
                    <a:pt x="284" y="88"/>
                    <a:pt x="284" y="88"/>
                    <a:pt x="284" y="88"/>
                  </a:cubicBezTo>
                  <a:close/>
                  <a:moveTo>
                    <a:pt x="290" y="75"/>
                  </a:moveTo>
                  <a:cubicBezTo>
                    <a:pt x="290" y="73"/>
                    <a:pt x="290" y="73"/>
                    <a:pt x="290" y="73"/>
                  </a:cubicBezTo>
                  <a:cubicBezTo>
                    <a:pt x="290" y="73"/>
                    <a:pt x="290" y="73"/>
                    <a:pt x="290" y="73"/>
                  </a:cubicBezTo>
                  <a:cubicBezTo>
                    <a:pt x="290" y="73"/>
                    <a:pt x="290" y="73"/>
                    <a:pt x="290" y="73"/>
                  </a:cubicBezTo>
                  <a:cubicBezTo>
                    <a:pt x="291" y="73"/>
                    <a:pt x="291" y="73"/>
                    <a:pt x="291" y="73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0" y="75"/>
                    <a:pt x="290" y="75"/>
                    <a:pt x="290" y="75"/>
                  </a:cubicBezTo>
                  <a:close/>
                  <a:moveTo>
                    <a:pt x="313" y="75"/>
                  </a:moveTo>
                  <a:cubicBezTo>
                    <a:pt x="313" y="76"/>
                    <a:pt x="313" y="76"/>
                    <a:pt x="313" y="76"/>
                  </a:cubicBezTo>
                  <a:cubicBezTo>
                    <a:pt x="314" y="75"/>
                    <a:pt x="314" y="75"/>
                    <a:pt x="314" y="75"/>
                  </a:cubicBezTo>
                  <a:cubicBezTo>
                    <a:pt x="314" y="75"/>
                    <a:pt x="314" y="75"/>
                    <a:pt x="314" y="75"/>
                  </a:cubicBezTo>
                  <a:lnTo>
                    <a:pt x="313" y="75"/>
                  </a:lnTo>
                  <a:close/>
                  <a:moveTo>
                    <a:pt x="329" y="65"/>
                  </a:moveTo>
                  <a:cubicBezTo>
                    <a:pt x="329" y="65"/>
                    <a:pt x="329" y="65"/>
                    <a:pt x="329" y="65"/>
                  </a:cubicBezTo>
                  <a:cubicBezTo>
                    <a:pt x="329" y="66"/>
                    <a:pt x="329" y="66"/>
                    <a:pt x="329" y="66"/>
                  </a:cubicBezTo>
                  <a:cubicBezTo>
                    <a:pt x="330" y="66"/>
                    <a:pt x="330" y="66"/>
                    <a:pt x="330" y="66"/>
                  </a:cubicBezTo>
                  <a:cubicBezTo>
                    <a:pt x="330" y="65"/>
                    <a:pt x="330" y="65"/>
                    <a:pt x="330" y="65"/>
                  </a:cubicBezTo>
                  <a:cubicBezTo>
                    <a:pt x="330" y="65"/>
                    <a:pt x="330" y="65"/>
                    <a:pt x="330" y="65"/>
                  </a:cubicBezTo>
                  <a:cubicBezTo>
                    <a:pt x="330" y="65"/>
                    <a:pt x="329" y="65"/>
                    <a:pt x="329" y="65"/>
                  </a:cubicBezTo>
                  <a:moveTo>
                    <a:pt x="362" y="2"/>
                  </a:moveTo>
                  <a:cubicBezTo>
                    <a:pt x="362" y="1"/>
                    <a:pt x="362" y="1"/>
                    <a:pt x="362" y="1"/>
                  </a:cubicBezTo>
                  <a:cubicBezTo>
                    <a:pt x="363" y="1"/>
                    <a:pt x="363" y="1"/>
                    <a:pt x="363" y="1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2" y="2"/>
                    <a:pt x="362" y="2"/>
                    <a:pt x="362" y="2"/>
                  </a:cubicBezTo>
                  <a:close/>
                  <a:moveTo>
                    <a:pt x="294" y="55"/>
                  </a:moveTo>
                  <a:cubicBezTo>
                    <a:pt x="295" y="53"/>
                    <a:pt x="295" y="53"/>
                    <a:pt x="295" y="53"/>
                  </a:cubicBezTo>
                  <a:cubicBezTo>
                    <a:pt x="296" y="53"/>
                    <a:pt x="296" y="53"/>
                    <a:pt x="296" y="53"/>
                  </a:cubicBezTo>
                  <a:cubicBezTo>
                    <a:pt x="297" y="53"/>
                    <a:pt x="297" y="53"/>
                    <a:pt x="297" y="53"/>
                  </a:cubicBezTo>
                  <a:cubicBezTo>
                    <a:pt x="297" y="53"/>
                    <a:pt x="297" y="53"/>
                    <a:pt x="297" y="53"/>
                  </a:cubicBezTo>
                  <a:cubicBezTo>
                    <a:pt x="298" y="54"/>
                    <a:pt x="298" y="54"/>
                    <a:pt x="298" y="54"/>
                  </a:cubicBezTo>
                  <a:cubicBezTo>
                    <a:pt x="298" y="54"/>
                    <a:pt x="298" y="54"/>
                    <a:pt x="298" y="54"/>
                  </a:cubicBezTo>
                  <a:cubicBezTo>
                    <a:pt x="297" y="54"/>
                    <a:pt x="297" y="54"/>
                    <a:pt x="297" y="54"/>
                  </a:cubicBezTo>
                  <a:cubicBezTo>
                    <a:pt x="296" y="55"/>
                    <a:pt x="296" y="55"/>
                    <a:pt x="296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4" y="55"/>
                    <a:pt x="294" y="55"/>
                    <a:pt x="294" y="55"/>
                  </a:cubicBezTo>
                  <a:close/>
                  <a:moveTo>
                    <a:pt x="285" y="63"/>
                  </a:moveTo>
                  <a:cubicBezTo>
                    <a:pt x="285" y="62"/>
                    <a:pt x="285" y="62"/>
                    <a:pt x="285" y="62"/>
                  </a:cubicBezTo>
                  <a:cubicBezTo>
                    <a:pt x="285" y="62"/>
                    <a:pt x="285" y="62"/>
                    <a:pt x="285" y="62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5" y="63"/>
                    <a:pt x="285" y="63"/>
                    <a:pt x="285" y="63"/>
                  </a:cubicBezTo>
                  <a:close/>
                  <a:moveTo>
                    <a:pt x="284" y="24"/>
                  </a:moveTo>
                  <a:cubicBezTo>
                    <a:pt x="284" y="24"/>
                    <a:pt x="284" y="24"/>
                    <a:pt x="284" y="24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4" y="24"/>
                    <a:pt x="284" y="24"/>
                    <a:pt x="284" y="24"/>
                  </a:cubicBezTo>
                  <a:close/>
                  <a:moveTo>
                    <a:pt x="282" y="63"/>
                  </a:moveTo>
                  <a:cubicBezTo>
                    <a:pt x="282" y="63"/>
                    <a:pt x="282" y="63"/>
                    <a:pt x="282" y="63"/>
                  </a:cubicBezTo>
                  <a:cubicBezTo>
                    <a:pt x="283" y="62"/>
                    <a:pt x="283" y="62"/>
                    <a:pt x="283" y="62"/>
                  </a:cubicBezTo>
                  <a:cubicBezTo>
                    <a:pt x="284" y="60"/>
                    <a:pt x="284" y="60"/>
                    <a:pt x="284" y="60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5" y="60"/>
                    <a:pt x="285" y="60"/>
                    <a:pt x="285" y="60"/>
                  </a:cubicBezTo>
                  <a:cubicBezTo>
                    <a:pt x="285" y="60"/>
                    <a:pt x="285" y="60"/>
                    <a:pt x="285" y="60"/>
                  </a:cubicBezTo>
                  <a:cubicBezTo>
                    <a:pt x="286" y="60"/>
                    <a:pt x="286" y="60"/>
                    <a:pt x="286" y="60"/>
                  </a:cubicBezTo>
                  <a:cubicBezTo>
                    <a:pt x="287" y="60"/>
                    <a:pt x="287" y="60"/>
                    <a:pt x="287" y="60"/>
                  </a:cubicBezTo>
                  <a:cubicBezTo>
                    <a:pt x="288" y="59"/>
                    <a:pt x="288" y="59"/>
                    <a:pt x="288" y="59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6"/>
                    <a:pt x="287" y="56"/>
                    <a:pt x="287" y="56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9" y="54"/>
                    <a:pt x="289" y="54"/>
                    <a:pt x="289" y="54"/>
                  </a:cubicBezTo>
                  <a:cubicBezTo>
                    <a:pt x="289" y="52"/>
                    <a:pt x="289" y="52"/>
                    <a:pt x="289" y="52"/>
                  </a:cubicBezTo>
                  <a:cubicBezTo>
                    <a:pt x="290" y="52"/>
                    <a:pt x="290" y="52"/>
                    <a:pt x="290" y="52"/>
                  </a:cubicBezTo>
                  <a:cubicBezTo>
                    <a:pt x="290" y="51"/>
                    <a:pt x="290" y="51"/>
                    <a:pt x="290" y="51"/>
                  </a:cubicBezTo>
                  <a:cubicBezTo>
                    <a:pt x="290" y="52"/>
                    <a:pt x="290" y="52"/>
                    <a:pt x="290" y="52"/>
                  </a:cubicBezTo>
                  <a:cubicBezTo>
                    <a:pt x="290" y="53"/>
                    <a:pt x="290" y="53"/>
                    <a:pt x="290" y="53"/>
                  </a:cubicBezTo>
                  <a:cubicBezTo>
                    <a:pt x="290" y="53"/>
                    <a:pt x="290" y="53"/>
                    <a:pt x="290" y="53"/>
                  </a:cubicBezTo>
                  <a:cubicBezTo>
                    <a:pt x="289" y="54"/>
                    <a:pt x="289" y="54"/>
                    <a:pt x="289" y="54"/>
                  </a:cubicBezTo>
                  <a:cubicBezTo>
                    <a:pt x="288" y="55"/>
                    <a:pt x="288" y="55"/>
                    <a:pt x="288" y="55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9" y="57"/>
                    <a:pt x="289" y="57"/>
                    <a:pt x="289" y="57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90" y="56"/>
                    <a:pt x="290" y="56"/>
                    <a:pt x="290" y="56"/>
                  </a:cubicBezTo>
                  <a:cubicBezTo>
                    <a:pt x="292" y="55"/>
                    <a:pt x="292" y="55"/>
                    <a:pt x="292" y="55"/>
                  </a:cubicBezTo>
                  <a:cubicBezTo>
                    <a:pt x="292" y="54"/>
                    <a:pt x="292" y="54"/>
                    <a:pt x="292" y="54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6" y="52"/>
                    <a:pt x="296" y="52"/>
                    <a:pt x="296" y="52"/>
                  </a:cubicBezTo>
                  <a:cubicBezTo>
                    <a:pt x="297" y="52"/>
                    <a:pt x="297" y="52"/>
                    <a:pt x="297" y="52"/>
                  </a:cubicBezTo>
                  <a:cubicBezTo>
                    <a:pt x="299" y="52"/>
                    <a:pt x="299" y="52"/>
                    <a:pt x="299" y="52"/>
                  </a:cubicBezTo>
                  <a:cubicBezTo>
                    <a:pt x="299" y="52"/>
                    <a:pt x="299" y="52"/>
                    <a:pt x="299" y="52"/>
                  </a:cubicBezTo>
                  <a:cubicBezTo>
                    <a:pt x="300" y="51"/>
                    <a:pt x="300" y="51"/>
                    <a:pt x="300" y="51"/>
                  </a:cubicBezTo>
                  <a:cubicBezTo>
                    <a:pt x="301" y="51"/>
                    <a:pt x="301" y="51"/>
                    <a:pt x="301" y="51"/>
                  </a:cubicBezTo>
                  <a:cubicBezTo>
                    <a:pt x="301" y="50"/>
                    <a:pt x="301" y="50"/>
                    <a:pt x="301" y="50"/>
                  </a:cubicBezTo>
                  <a:cubicBezTo>
                    <a:pt x="301" y="49"/>
                    <a:pt x="301" y="49"/>
                    <a:pt x="301" y="49"/>
                  </a:cubicBezTo>
                  <a:cubicBezTo>
                    <a:pt x="301" y="49"/>
                    <a:pt x="301" y="49"/>
                    <a:pt x="301" y="49"/>
                  </a:cubicBezTo>
                  <a:cubicBezTo>
                    <a:pt x="301" y="48"/>
                    <a:pt x="301" y="48"/>
                    <a:pt x="301" y="48"/>
                  </a:cubicBezTo>
                  <a:cubicBezTo>
                    <a:pt x="301" y="47"/>
                    <a:pt x="301" y="47"/>
                    <a:pt x="301" y="47"/>
                  </a:cubicBezTo>
                  <a:cubicBezTo>
                    <a:pt x="301" y="45"/>
                    <a:pt x="301" y="45"/>
                    <a:pt x="301" y="45"/>
                  </a:cubicBezTo>
                  <a:cubicBezTo>
                    <a:pt x="301" y="45"/>
                    <a:pt x="301" y="45"/>
                    <a:pt x="301" y="45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9" y="46"/>
                    <a:pt x="299" y="46"/>
                    <a:pt x="299" y="46"/>
                  </a:cubicBezTo>
                  <a:cubicBezTo>
                    <a:pt x="300" y="45"/>
                    <a:pt x="300" y="45"/>
                    <a:pt x="300" y="45"/>
                  </a:cubicBezTo>
                  <a:cubicBezTo>
                    <a:pt x="300" y="45"/>
                    <a:pt x="300" y="45"/>
                    <a:pt x="300" y="45"/>
                  </a:cubicBezTo>
                  <a:cubicBezTo>
                    <a:pt x="299" y="44"/>
                    <a:pt x="299" y="44"/>
                    <a:pt x="299" y="44"/>
                  </a:cubicBezTo>
                  <a:cubicBezTo>
                    <a:pt x="299" y="43"/>
                    <a:pt x="299" y="43"/>
                    <a:pt x="299" y="43"/>
                  </a:cubicBezTo>
                  <a:cubicBezTo>
                    <a:pt x="299" y="43"/>
                    <a:pt x="299" y="43"/>
                    <a:pt x="299" y="43"/>
                  </a:cubicBezTo>
                  <a:cubicBezTo>
                    <a:pt x="298" y="43"/>
                    <a:pt x="298" y="43"/>
                    <a:pt x="298" y="43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7" y="43"/>
                    <a:pt x="297" y="43"/>
                    <a:pt x="297" y="43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6" y="44"/>
                    <a:pt x="296" y="44"/>
                    <a:pt x="296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6" y="43"/>
                    <a:pt x="296" y="43"/>
                    <a:pt x="296" y="43"/>
                  </a:cubicBezTo>
                  <a:cubicBezTo>
                    <a:pt x="298" y="43"/>
                    <a:pt x="298" y="43"/>
                    <a:pt x="298" y="43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1" y="40"/>
                    <a:pt x="301" y="40"/>
                    <a:pt x="301" y="40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0" y="37"/>
                    <a:pt x="300" y="37"/>
                    <a:pt x="300" y="37"/>
                  </a:cubicBezTo>
                  <a:cubicBezTo>
                    <a:pt x="300" y="37"/>
                    <a:pt x="300" y="37"/>
                    <a:pt x="300" y="37"/>
                  </a:cubicBezTo>
                  <a:cubicBezTo>
                    <a:pt x="300" y="36"/>
                    <a:pt x="300" y="36"/>
                    <a:pt x="300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2" y="36"/>
                    <a:pt x="302" y="36"/>
                    <a:pt x="302" y="36"/>
                  </a:cubicBezTo>
                  <a:cubicBezTo>
                    <a:pt x="302" y="36"/>
                    <a:pt x="302" y="36"/>
                    <a:pt x="302" y="36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3" y="34"/>
                    <a:pt x="303" y="34"/>
                    <a:pt x="303" y="34"/>
                  </a:cubicBezTo>
                  <a:cubicBezTo>
                    <a:pt x="303" y="33"/>
                    <a:pt x="303" y="33"/>
                    <a:pt x="303" y="33"/>
                  </a:cubicBezTo>
                  <a:cubicBezTo>
                    <a:pt x="303" y="32"/>
                    <a:pt x="303" y="32"/>
                    <a:pt x="303" y="32"/>
                  </a:cubicBezTo>
                  <a:cubicBezTo>
                    <a:pt x="303" y="32"/>
                    <a:pt x="303" y="32"/>
                    <a:pt x="303" y="32"/>
                  </a:cubicBezTo>
                  <a:cubicBezTo>
                    <a:pt x="302" y="32"/>
                    <a:pt x="302" y="32"/>
                    <a:pt x="302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0" y="34"/>
                    <a:pt x="300" y="34"/>
                    <a:pt x="300" y="34"/>
                  </a:cubicBezTo>
                  <a:cubicBezTo>
                    <a:pt x="300" y="35"/>
                    <a:pt x="300" y="35"/>
                    <a:pt x="300" y="35"/>
                  </a:cubicBezTo>
                  <a:cubicBezTo>
                    <a:pt x="300" y="35"/>
                    <a:pt x="300" y="35"/>
                    <a:pt x="300" y="35"/>
                  </a:cubicBezTo>
                  <a:cubicBezTo>
                    <a:pt x="300" y="36"/>
                    <a:pt x="300" y="36"/>
                    <a:pt x="300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299" y="32"/>
                    <a:pt x="299" y="32"/>
                    <a:pt x="299" y="32"/>
                  </a:cubicBezTo>
                  <a:cubicBezTo>
                    <a:pt x="299" y="32"/>
                    <a:pt x="299" y="32"/>
                    <a:pt x="299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1"/>
                    <a:pt x="300" y="31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9" y="30"/>
                    <a:pt x="299" y="30"/>
                    <a:pt x="299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7" y="31"/>
                    <a:pt x="297" y="31"/>
                    <a:pt x="297" y="31"/>
                  </a:cubicBezTo>
                  <a:cubicBezTo>
                    <a:pt x="297" y="30"/>
                    <a:pt x="297" y="30"/>
                    <a:pt x="297" y="30"/>
                  </a:cubicBezTo>
                  <a:cubicBezTo>
                    <a:pt x="297" y="30"/>
                    <a:pt x="297" y="30"/>
                    <a:pt x="297" y="30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7" y="26"/>
                    <a:pt x="297" y="26"/>
                    <a:pt x="297" y="26"/>
                  </a:cubicBezTo>
                  <a:cubicBezTo>
                    <a:pt x="297" y="24"/>
                    <a:pt x="297" y="24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1"/>
                    <a:pt x="297" y="21"/>
                    <a:pt x="297" y="21"/>
                  </a:cubicBezTo>
                  <a:cubicBezTo>
                    <a:pt x="298" y="19"/>
                    <a:pt x="298" y="19"/>
                    <a:pt x="298" y="19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7" y="16"/>
                    <a:pt x="297" y="16"/>
                    <a:pt x="297" y="16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4" y="14"/>
                    <a:pt x="294" y="14"/>
                    <a:pt x="294" y="14"/>
                  </a:cubicBezTo>
                  <a:cubicBezTo>
                    <a:pt x="294" y="14"/>
                    <a:pt x="294" y="14"/>
                    <a:pt x="294" y="14"/>
                  </a:cubicBezTo>
                  <a:cubicBezTo>
                    <a:pt x="294" y="15"/>
                    <a:pt x="294" y="15"/>
                    <a:pt x="294" y="15"/>
                  </a:cubicBezTo>
                  <a:cubicBezTo>
                    <a:pt x="293" y="15"/>
                    <a:pt x="293" y="15"/>
                    <a:pt x="293" y="15"/>
                  </a:cubicBezTo>
                  <a:cubicBezTo>
                    <a:pt x="292" y="14"/>
                    <a:pt x="292" y="14"/>
                    <a:pt x="292" y="14"/>
                  </a:cubicBezTo>
                  <a:cubicBezTo>
                    <a:pt x="291" y="14"/>
                    <a:pt x="291" y="14"/>
                    <a:pt x="291" y="14"/>
                  </a:cubicBezTo>
                  <a:cubicBezTo>
                    <a:pt x="291" y="15"/>
                    <a:pt x="291" y="15"/>
                    <a:pt x="291" y="15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2" y="17"/>
                    <a:pt x="292" y="17"/>
                    <a:pt x="292" y="17"/>
                  </a:cubicBezTo>
                  <a:cubicBezTo>
                    <a:pt x="293" y="16"/>
                    <a:pt x="293" y="16"/>
                    <a:pt x="293" y="16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4" y="20"/>
                    <a:pt x="294" y="20"/>
                    <a:pt x="294" y="20"/>
                  </a:cubicBezTo>
                  <a:cubicBezTo>
                    <a:pt x="293" y="20"/>
                    <a:pt x="293" y="20"/>
                    <a:pt x="293" y="20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1" y="19"/>
                    <a:pt x="291" y="19"/>
                    <a:pt x="291" y="19"/>
                  </a:cubicBezTo>
                  <a:cubicBezTo>
                    <a:pt x="290" y="19"/>
                    <a:pt x="290" y="19"/>
                    <a:pt x="290" y="19"/>
                  </a:cubicBezTo>
                  <a:cubicBezTo>
                    <a:pt x="291" y="20"/>
                    <a:pt x="291" y="20"/>
                    <a:pt x="291" y="20"/>
                  </a:cubicBezTo>
                  <a:cubicBezTo>
                    <a:pt x="291" y="20"/>
                    <a:pt x="291" y="20"/>
                    <a:pt x="291" y="20"/>
                  </a:cubicBezTo>
                  <a:cubicBezTo>
                    <a:pt x="291" y="20"/>
                    <a:pt x="291" y="20"/>
                    <a:pt x="291" y="20"/>
                  </a:cubicBezTo>
                  <a:cubicBezTo>
                    <a:pt x="290" y="21"/>
                    <a:pt x="290" y="21"/>
                    <a:pt x="290" y="21"/>
                  </a:cubicBezTo>
                  <a:cubicBezTo>
                    <a:pt x="289" y="19"/>
                    <a:pt x="289" y="19"/>
                    <a:pt x="289" y="19"/>
                  </a:cubicBezTo>
                  <a:cubicBezTo>
                    <a:pt x="287" y="20"/>
                    <a:pt x="287" y="20"/>
                    <a:pt x="287" y="20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7" y="23"/>
                    <a:pt x="287" y="23"/>
                    <a:pt x="287" y="23"/>
                  </a:cubicBezTo>
                  <a:cubicBezTo>
                    <a:pt x="287" y="24"/>
                    <a:pt x="287" y="24"/>
                    <a:pt x="287" y="2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4" y="27"/>
                    <a:pt x="284" y="27"/>
                    <a:pt x="284" y="27"/>
                  </a:cubicBezTo>
                  <a:cubicBezTo>
                    <a:pt x="284" y="28"/>
                    <a:pt x="284" y="28"/>
                    <a:pt x="284" y="28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1" y="25"/>
                    <a:pt x="281" y="25"/>
                    <a:pt x="281" y="25"/>
                  </a:cubicBezTo>
                  <a:cubicBezTo>
                    <a:pt x="280" y="25"/>
                    <a:pt x="280" y="25"/>
                    <a:pt x="280" y="25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1" y="30"/>
                    <a:pt x="281" y="30"/>
                    <a:pt x="281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3" y="30"/>
                    <a:pt x="283" y="30"/>
                    <a:pt x="283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1" y="30"/>
                    <a:pt x="281" y="30"/>
                    <a:pt x="281" y="30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4" y="32"/>
                    <a:pt x="284" y="32"/>
                    <a:pt x="284" y="32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5" y="33"/>
                    <a:pt x="285" y="33"/>
                    <a:pt x="285" y="33"/>
                  </a:cubicBezTo>
                  <a:cubicBezTo>
                    <a:pt x="285" y="34"/>
                    <a:pt x="285" y="34"/>
                    <a:pt x="285" y="34"/>
                  </a:cubicBezTo>
                  <a:cubicBezTo>
                    <a:pt x="284" y="34"/>
                    <a:pt x="284" y="34"/>
                    <a:pt x="284" y="34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3"/>
                    <a:pt x="281" y="33"/>
                    <a:pt x="281" y="33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1"/>
                    <a:pt x="278" y="31"/>
                    <a:pt x="278" y="31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78" y="39"/>
                    <a:pt x="278" y="39"/>
                    <a:pt x="278" y="39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4" y="43"/>
                    <a:pt x="274" y="43"/>
                    <a:pt x="274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7" y="45"/>
                    <a:pt x="277" y="45"/>
                    <a:pt x="277" y="45"/>
                  </a:cubicBezTo>
                  <a:cubicBezTo>
                    <a:pt x="277" y="45"/>
                    <a:pt x="277" y="45"/>
                    <a:pt x="277" y="45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80" y="46"/>
                    <a:pt x="280" y="46"/>
                    <a:pt x="280" y="46"/>
                  </a:cubicBezTo>
                  <a:cubicBezTo>
                    <a:pt x="281" y="46"/>
                    <a:pt x="281" y="46"/>
                    <a:pt x="281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3" y="47"/>
                    <a:pt x="283" y="47"/>
                    <a:pt x="283" y="47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283" y="48"/>
                    <a:pt x="283" y="48"/>
                    <a:pt x="283" y="48"/>
                  </a:cubicBezTo>
                  <a:cubicBezTo>
                    <a:pt x="283" y="48"/>
                    <a:pt x="283" y="48"/>
                    <a:pt x="283" y="48"/>
                  </a:cubicBezTo>
                  <a:cubicBezTo>
                    <a:pt x="281" y="47"/>
                    <a:pt x="281" y="47"/>
                    <a:pt x="281" y="47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4" y="49"/>
                    <a:pt x="284" y="49"/>
                    <a:pt x="284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4" y="48"/>
                    <a:pt x="274" y="48"/>
                    <a:pt x="274" y="48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4" y="51"/>
                    <a:pt x="274" y="51"/>
                    <a:pt x="274" y="51"/>
                  </a:cubicBezTo>
                  <a:cubicBezTo>
                    <a:pt x="274" y="51"/>
                    <a:pt x="274" y="51"/>
                    <a:pt x="274" y="51"/>
                  </a:cubicBezTo>
                  <a:cubicBezTo>
                    <a:pt x="273" y="53"/>
                    <a:pt x="273" y="53"/>
                    <a:pt x="273" y="53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5" y="54"/>
                    <a:pt x="275" y="54"/>
                    <a:pt x="275" y="54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5" y="56"/>
                    <a:pt x="275" y="56"/>
                    <a:pt x="275" y="56"/>
                  </a:cubicBezTo>
                  <a:cubicBezTo>
                    <a:pt x="274" y="55"/>
                    <a:pt x="274" y="55"/>
                    <a:pt x="274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6"/>
                    <a:pt x="273" y="56"/>
                    <a:pt x="273" y="56"/>
                  </a:cubicBezTo>
                  <a:cubicBezTo>
                    <a:pt x="273" y="57"/>
                    <a:pt x="273" y="57"/>
                    <a:pt x="273" y="57"/>
                  </a:cubicBezTo>
                  <a:cubicBezTo>
                    <a:pt x="274" y="57"/>
                    <a:pt x="274" y="57"/>
                    <a:pt x="274" y="57"/>
                  </a:cubicBezTo>
                  <a:cubicBezTo>
                    <a:pt x="273" y="57"/>
                    <a:pt x="273" y="57"/>
                    <a:pt x="273" y="57"/>
                  </a:cubicBezTo>
                  <a:cubicBezTo>
                    <a:pt x="273" y="59"/>
                    <a:pt x="273" y="59"/>
                    <a:pt x="273" y="59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5" y="59"/>
                    <a:pt x="275" y="59"/>
                    <a:pt x="275" y="59"/>
                  </a:cubicBezTo>
                  <a:cubicBezTo>
                    <a:pt x="275" y="60"/>
                    <a:pt x="275" y="60"/>
                    <a:pt x="275" y="60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78" y="62"/>
                    <a:pt x="278" y="62"/>
                    <a:pt x="278" y="62"/>
                  </a:cubicBezTo>
                  <a:cubicBezTo>
                    <a:pt x="278" y="62"/>
                    <a:pt x="278" y="62"/>
                    <a:pt x="278" y="62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80" y="61"/>
                    <a:pt x="280" y="61"/>
                    <a:pt x="280" y="61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81" y="60"/>
                    <a:pt x="281" y="60"/>
                    <a:pt x="281" y="60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1" y="57"/>
                    <a:pt x="281" y="57"/>
                    <a:pt x="281" y="57"/>
                  </a:cubicBezTo>
                  <a:cubicBezTo>
                    <a:pt x="282" y="56"/>
                    <a:pt x="282" y="56"/>
                    <a:pt x="282" y="56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6"/>
                    <a:pt x="283" y="56"/>
                    <a:pt x="283" y="56"/>
                  </a:cubicBezTo>
                  <a:cubicBezTo>
                    <a:pt x="282" y="58"/>
                    <a:pt x="282" y="58"/>
                    <a:pt x="282" y="58"/>
                  </a:cubicBezTo>
                  <a:cubicBezTo>
                    <a:pt x="281" y="59"/>
                    <a:pt x="281" y="59"/>
                    <a:pt x="281" y="59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2" y="63"/>
                    <a:pt x="282" y="63"/>
                    <a:pt x="282" y="63"/>
                  </a:cubicBezTo>
                  <a:cubicBezTo>
                    <a:pt x="282" y="63"/>
                    <a:pt x="282" y="63"/>
                    <a:pt x="282" y="63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249" name="Freeform 289">
              <a:extLst>
                <a:ext uri="{FF2B5EF4-FFF2-40B4-BE49-F238E27FC236}">
                  <a16:creationId xmlns:a16="http://schemas.microsoft.com/office/drawing/2014/main" id="{C4D4B23A-326C-4E2B-84AB-44CFBDC7F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115"/>
              <a:ext cx="47" cy="22"/>
            </a:xfrm>
            <a:custGeom>
              <a:avLst/>
              <a:gdLst>
                <a:gd name="T0" fmla="*/ 41 w 47"/>
                <a:gd name="T1" fmla="*/ 21 h 22"/>
                <a:gd name="T2" fmla="*/ 39 w 47"/>
                <a:gd name="T3" fmla="*/ 15 h 22"/>
                <a:gd name="T4" fmla="*/ 41 w 47"/>
                <a:gd name="T5" fmla="*/ 11 h 22"/>
                <a:gd name="T6" fmla="*/ 43 w 47"/>
                <a:gd name="T7" fmla="*/ 11 h 22"/>
                <a:gd name="T8" fmla="*/ 41 w 47"/>
                <a:gd name="T9" fmla="*/ 9 h 22"/>
                <a:gd name="T10" fmla="*/ 39 w 47"/>
                <a:gd name="T11" fmla="*/ 11 h 22"/>
                <a:gd name="T12" fmla="*/ 38 w 47"/>
                <a:gd name="T13" fmla="*/ 9 h 22"/>
                <a:gd name="T14" fmla="*/ 36 w 47"/>
                <a:gd name="T15" fmla="*/ 7 h 22"/>
                <a:gd name="T16" fmla="*/ 32 w 47"/>
                <a:gd name="T17" fmla="*/ 6 h 22"/>
                <a:gd name="T18" fmla="*/ 28 w 47"/>
                <a:gd name="T19" fmla="*/ 7 h 22"/>
                <a:gd name="T20" fmla="*/ 28 w 47"/>
                <a:gd name="T21" fmla="*/ 9 h 22"/>
                <a:gd name="T22" fmla="*/ 26 w 47"/>
                <a:gd name="T23" fmla="*/ 11 h 22"/>
                <a:gd name="T24" fmla="*/ 22 w 47"/>
                <a:gd name="T25" fmla="*/ 13 h 22"/>
                <a:gd name="T26" fmla="*/ 22 w 47"/>
                <a:gd name="T27" fmla="*/ 15 h 22"/>
                <a:gd name="T28" fmla="*/ 24 w 47"/>
                <a:gd name="T29" fmla="*/ 17 h 22"/>
                <a:gd name="T30" fmla="*/ 24 w 47"/>
                <a:gd name="T31" fmla="*/ 19 h 22"/>
                <a:gd name="T32" fmla="*/ 21 w 47"/>
                <a:gd name="T33" fmla="*/ 21 h 22"/>
                <a:gd name="T34" fmla="*/ 19 w 47"/>
                <a:gd name="T35" fmla="*/ 22 h 22"/>
                <a:gd name="T36" fmla="*/ 19 w 47"/>
                <a:gd name="T37" fmla="*/ 19 h 22"/>
                <a:gd name="T38" fmla="*/ 17 w 47"/>
                <a:gd name="T39" fmla="*/ 17 h 22"/>
                <a:gd name="T40" fmla="*/ 17 w 47"/>
                <a:gd name="T41" fmla="*/ 17 h 22"/>
                <a:gd name="T42" fmla="*/ 17 w 47"/>
                <a:gd name="T43" fmla="*/ 17 h 22"/>
                <a:gd name="T44" fmla="*/ 15 w 47"/>
                <a:gd name="T45" fmla="*/ 19 h 22"/>
                <a:gd name="T46" fmla="*/ 11 w 47"/>
                <a:gd name="T47" fmla="*/ 15 h 22"/>
                <a:gd name="T48" fmla="*/ 7 w 47"/>
                <a:gd name="T49" fmla="*/ 13 h 22"/>
                <a:gd name="T50" fmla="*/ 7 w 47"/>
                <a:gd name="T51" fmla="*/ 13 h 22"/>
                <a:gd name="T52" fmla="*/ 5 w 47"/>
                <a:gd name="T53" fmla="*/ 11 h 22"/>
                <a:gd name="T54" fmla="*/ 4 w 47"/>
                <a:gd name="T55" fmla="*/ 11 h 22"/>
                <a:gd name="T56" fmla="*/ 2 w 47"/>
                <a:gd name="T57" fmla="*/ 11 h 22"/>
                <a:gd name="T58" fmla="*/ 2 w 47"/>
                <a:gd name="T59" fmla="*/ 9 h 22"/>
                <a:gd name="T60" fmla="*/ 2 w 47"/>
                <a:gd name="T61" fmla="*/ 7 h 22"/>
                <a:gd name="T62" fmla="*/ 2 w 47"/>
                <a:gd name="T63" fmla="*/ 6 h 22"/>
                <a:gd name="T64" fmla="*/ 2 w 47"/>
                <a:gd name="T65" fmla="*/ 2 h 22"/>
                <a:gd name="T66" fmla="*/ 4 w 47"/>
                <a:gd name="T67" fmla="*/ 2 h 22"/>
                <a:gd name="T68" fmla="*/ 5 w 47"/>
                <a:gd name="T69" fmla="*/ 4 h 22"/>
                <a:gd name="T70" fmla="*/ 7 w 47"/>
                <a:gd name="T71" fmla="*/ 4 h 22"/>
                <a:gd name="T72" fmla="*/ 7 w 47"/>
                <a:gd name="T73" fmla="*/ 6 h 22"/>
                <a:gd name="T74" fmla="*/ 7 w 47"/>
                <a:gd name="T75" fmla="*/ 6 h 22"/>
                <a:gd name="T76" fmla="*/ 9 w 47"/>
                <a:gd name="T77" fmla="*/ 6 h 22"/>
                <a:gd name="T78" fmla="*/ 9 w 47"/>
                <a:gd name="T79" fmla="*/ 6 h 22"/>
                <a:gd name="T80" fmla="*/ 11 w 47"/>
                <a:gd name="T81" fmla="*/ 6 h 22"/>
                <a:gd name="T82" fmla="*/ 17 w 47"/>
                <a:gd name="T83" fmla="*/ 7 h 22"/>
                <a:gd name="T84" fmla="*/ 21 w 47"/>
                <a:gd name="T85" fmla="*/ 6 h 22"/>
                <a:gd name="T86" fmla="*/ 28 w 47"/>
                <a:gd name="T87" fmla="*/ 2 h 22"/>
                <a:gd name="T88" fmla="*/ 32 w 47"/>
                <a:gd name="T89" fmla="*/ 0 h 22"/>
                <a:gd name="T90" fmla="*/ 34 w 47"/>
                <a:gd name="T91" fmla="*/ 2 h 22"/>
                <a:gd name="T92" fmla="*/ 38 w 47"/>
                <a:gd name="T93" fmla="*/ 2 h 22"/>
                <a:gd name="T94" fmla="*/ 43 w 47"/>
                <a:gd name="T95" fmla="*/ 6 h 22"/>
                <a:gd name="T96" fmla="*/ 45 w 47"/>
                <a:gd name="T97" fmla="*/ 7 h 22"/>
                <a:gd name="T98" fmla="*/ 47 w 47"/>
                <a:gd name="T99" fmla="*/ 9 h 22"/>
                <a:gd name="T100" fmla="*/ 47 w 47"/>
                <a:gd name="T101" fmla="*/ 11 h 22"/>
                <a:gd name="T102" fmla="*/ 47 w 47"/>
                <a:gd name="T103" fmla="*/ 15 h 22"/>
                <a:gd name="T104" fmla="*/ 45 w 47"/>
                <a:gd name="T105" fmla="*/ 19 h 22"/>
                <a:gd name="T106" fmla="*/ 43 w 47"/>
                <a:gd name="T10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22">
                  <a:moveTo>
                    <a:pt x="43" y="21"/>
                  </a:moveTo>
                  <a:lnTo>
                    <a:pt x="41" y="21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11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2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11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3" y="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0" name="Freeform 290">
              <a:extLst>
                <a:ext uri="{FF2B5EF4-FFF2-40B4-BE49-F238E27FC236}">
                  <a16:creationId xmlns:a16="http://schemas.microsoft.com/office/drawing/2014/main" id="{28434BDA-7A50-4159-841D-80B2139F1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" y="1896"/>
              <a:ext cx="243" cy="178"/>
            </a:xfrm>
            <a:custGeom>
              <a:avLst/>
              <a:gdLst>
                <a:gd name="T0" fmla="*/ 155 w 243"/>
                <a:gd name="T1" fmla="*/ 82 h 178"/>
                <a:gd name="T2" fmla="*/ 43 w 243"/>
                <a:gd name="T3" fmla="*/ 80 h 178"/>
                <a:gd name="T4" fmla="*/ 21 w 243"/>
                <a:gd name="T5" fmla="*/ 1 h 178"/>
                <a:gd name="T6" fmla="*/ 93 w 243"/>
                <a:gd name="T7" fmla="*/ 18 h 178"/>
                <a:gd name="T8" fmla="*/ 98 w 243"/>
                <a:gd name="T9" fmla="*/ 26 h 178"/>
                <a:gd name="T10" fmla="*/ 102 w 243"/>
                <a:gd name="T11" fmla="*/ 35 h 178"/>
                <a:gd name="T12" fmla="*/ 108 w 243"/>
                <a:gd name="T13" fmla="*/ 39 h 178"/>
                <a:gd name="T14" fmla="*/ 115 w 243"/>
                <a:gd name="T15" fmla="*/ 39 h 178"/>
                <a:gd name="T16" fmla="*/ 123 w 243"/>
                <a:gd name="T17" fmla="*/ 33 h 178"/>
                <a:gd name="T18" fmla="*/ 134 w 243"/>
                <a:gd name="T19" fmla="*/ 41 h 178"/>
                <a:gd name="T20" fmla="*/ 140 w 243"/>
                <a:gd name="T21" fmla="*/ 52 h 178"/>
                <a:gd name="T22" fmla="*/ 143 w 243"/>
                <a:gd name="T23" fmla="*/ 69 h 178"/>
                <a:gd name="T24" fmla="*/ 155 w 243"/>
                <a:gd name="T25" fmla="*/ 75 h 178"/>
                <a:gd name="T26" fmla="*/ 155 w 243"/>
                <a:gd name="T27" fmla="*/ 80 h 178"/>
                <a:gd name="T28" fmla="*/ 151 w 243"/>
                <a:gd name="T29" fmla="*/ 88 h 178"/>
                <a:gd name="T30" fmla="*/ 151 w 243"/>
                <a:gd name="T31" fmla="*/ 110 h 178"/>
                <a:gd name="T32" fmla="*/ 151 w 243"/>
                <a:gd name="T33" fmla="*/ 120 h 178"/>
                <a:gd name="T34" fmla="*/ 166 w 243"/>
                <a:gd name="T35" fmla="*/ 140 h 178"/>
                <a:gd name="T36" fmla="*/ 183 w 243"/>
                <a:gd name="T37" fmla="*/ 144 h 178"/>
                <a:gd name="T38" fmla="*/ 196 w 243"/>
                <a:gd name="T39" fmla="*/ 142 h 178"/>
                <a:gd name="T40" fmla="*/ 204 w 243"/>
                <a:gd name="T41" fmla="*/ 136 h 178"/>
                <a:gd name="T42" fmla="*/ 217 w 243"/>
                <a:gd name="T43" fmla="*/ 116 h 178"/>
                <a:gd name="T44" fmla="*/ 238 w 243"/>
                <a:gd name="T45" fmla="*/ 112 h 178"/>
                <a:gd name="T46" fmla="*/ 232 w 243"/>
                <a:gd name="T47" fmla="*/ 131 h 178"/>
                <a:gd name="T48" fmla="*/ 234 w 243"/>
                <a:gd name="T49" fmla="*/ 142 h 178"/>
                <a:gd name="T50" fmla="*/ 224 w 243"/>
                <a:gd name="T51" fmla="*/ 144 h 178"/>
                <a:gd name="T52" fmla="*/ 221 w 243"/>
                <a:gd name="T53" fmla="*/ 148 h 178"/>
                <a:gd name="T54" fmla="*/ 202 w 243"/>
                <a:gd name="T55" fmla="*/ 157 h 178"/>
                <a:gd name="T56" fmla="*/ 196 w 243"/>
                <a:gd name="T57" fmla="*/ 163 h 178"/>
                <a:gd name="T58" fmla="*/ 191 w 243"/>
                <a:gd name="T59" fmla="*/ 178 h 178"/>
                <a:gd name="T60" fmla="*/ 174 w 243"/>
                <a:gd name="T61" fmla="*/ 163 h 178"/>
                <a:gd name="T62" fmla="*/ 172 w 243"/>
                <a:gd name="T63" fmla="*/ 163 h 178"/>
                <a:gd name="T64" fmla="*/ 168 w 243"/>
                <a:gd name="T65" fmla="*/ 163 h 178"/>
                <a:gd name="T66" fmla="*/ 157 w 243"/>
                <a:gd name="T67" fmla="*/ 168 h 178"/>
                <a:gd name="T68" fmla="*/ 136 w 243"/>
                <a:gd name="T69" fmla="*/ 159 h 178"/>
                <a:gd name="T70" fmla="*/ 111 w 243"/>
                <a:gd name="T71" fmla="*/ 148 h 178"/>
                <a:gd name="T72" fmla="*/ 98 w 243"/>
                <a:gd name="T73" fmla="*/ 142 h 178"/>
                <a:gd name="T74" fmla="*/ 87 w 243"/>
                <a:gd name="T75" fmla="*/ 135 h 178"/>
                <a:gd name="T76" fmla="*/ 85 w 243"/>
                <a:gd name="T77" fmla="*/ 123 h 178"/>
                <a:gd name="T78" fmla="*/ 83 w 243"/>
                <a:gd name="T79" fmla="*/ 106 h 178"/>
                <a:gd name="T80" fmla="*/ 66 w 243"/>
                <a:gd name="T81" fmla="*/ 84 h 178"/>
                <a:gd name="T82" fmla="*/ 59 w 243"/>
                <a:gd name="T83" fmla="*/ 75 h 178"/>
                <a:gd name="T84" fmla="*/ 59 w 243"/>
                <a:gd name="T85" fmla="*/ 65 h 178"/>
                <a:gd name="T86" fmla="*/ 51 w 243"/>
                <a:gd name="T87" fmla="*/ 58 h 178"/>
                <a:gd name="T88" fmla="*/ 43 w 243"/>
                <a:gd name="T89" fmla="*/ 48 h 178"/>
                <a:gd name="T90" fmla="*/ 36 w 243"/>
                <a:gd name="T91" fmla="*/ 35 h 178"/>
                <a:gd name="T92" fmla="*/ 32 w 243"/>
                <a:gd name="T93" fmla="*/ 22 h 178"/>
                <a:gd name="T94" fmla="*/ 25 w 243"/>
                <a:gd name="T95" fmla="*/ 13 h 178"/>
                <a:gd name="T96" fmla="*/ 19 w 243"/>
                <a:gd name="T97" fmla="*/ 26 h 178"/>
                <a:gd name="T98" fmla="*/ 25 w 243"/>
                <a:gd name="T99" fmla="*/ 39 h 178"/>
                <a:gd name="T100" fmla="*/ 32 w 243"/>
                <a:gd name="T101" fmla="*/ 52 h 178"/>
                <a:gd name="T102" fmla="*/ 38 w 243"/>
                <a:gd name="T103" fmla="*/ 60 h 178"/>
                <a:gd name="T104" fmla="*/ 42 w 243"/>
                <a:gd name="T105" fmla="*/ 75 h 178"/>
                <a:gd name="T106" fmla="*/ 45 w 243"/>
                <a:gd name="T107" fmla="*/ 88 h 178"/>
                <a:gd name="T108" fmla="*/ 51 w 243"/>
                <a:gd name="T109" fmla="*/ 93 h 178"/>
                <a:gd name="T110" fmla="*/ 45 w 243"/>
                <a:gd name="T111" fmla="*/ 91 h 178"/>
                <a:gd name="T112" fmla="*/ 30 w 243"/>
                <a:gd name="T113" fmla="*/ 80 h 178"/>
                <a:gd name="T114" fmla="*/ 25 w 243"/>
                <a:gd name="T115" fmla="*/ 60 h 178"/>
                <a:gd name="T116" fmla="*/ 19 w 243"/>
                <a:gd name="T117" fmla="*/ 58 h 178"/>
                <a:gd name="T118" fmla="*/ 17 w 243"/>
                <a:gd name="T119" fmla="*/ 50 h 178"/>
                <a:gd name="T120" fmla="*/ 19 w 243"/>
                <a:gd name="T121" fmla="*/ 45 h 178"/>
                <a:gd name="T122" fmla="*/ 10 w 243"/>
                <a:gd name="T123" fmla="*/ 30 h 178"/>
                <a:gd name="T124" fmla="*/ 6 w 243"/>
                <a:gd name="T125" fmla="*/ 1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" h="178">
                  <a:moveTo>
                    <a:pt x="153" y="88"/>
                  </a:moveTo>
                  <a:lnTo>
                    <a:pt x="153" y="86"/>
                  </a:lnTo>
                  <a:lnTo>
                    <a:pt x="153" y="84"/>
                  </a:lnTo>
                  <a:lnTo>
                    <a:pt x="153" y="88"/>
                  </a:lnTo>
                  <a:close/>
                  <a:moveTo>
                    <a:pt x="153" y="84"/>
                  </a:moveTo>
                  <a:lnTo>
                    <a:pt x="155" y="84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3" y="84"/>
                  </a:lnTo>
                  <a:close/>
                  <a:moveTo>
                    <a:pt x="155" y="82"/>
                  </a:moveTo>
                  <a:lnTo>
                    <a:pt x="155" y="82"/>
                  </a:lnTo>
                  <a:lnTo>
                    <a:pt x="155" y="80"/>
                  </a:lnTo>
                  <a:lnTo>
                    <a:pt x="155" y="80"/>
                  </a:lnTo>
                  <a:lnTo>
                    <a:pt x="155" y="82"/>
                  </a:lnTo>
                  <a:close/>
                  <a:moveTo>
                    <a:pt x="45" y="84"/>
                  </a:moveTo>
                  <a:lnTo>
                    <a:pt x="45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45" y="84"/>
                  </a:lnTo>
                  <a:close/>
                  <a:moveTo>
                    <a:pt x="43" y="80"/>
                  </a:moveTo>
                  <a:lnTo>
                    <a:pt x="45" y="80"/>
                  </a:lnTo>
                  <a:lnTo>
                    <a:pt x="45" y="78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80"/>
                  </a:lnTo>
                  <a:close/>
                  <a:moveTo>
                    <a:pt x="0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49" y="13"/>
                  </a:lnTo>
                  <a:lnTo>
                    <a:pt x="74" y="15"/>
                  </a:lnTo>
                  <a:lnTo>
                    <a:pt x="74" y="11"/>
                  </a:lnTo>
                  <a:lnTo>
                    <a:pt x="87" y="11"/>
                  </a:lnTo>
                  <a:lnTo>
                    <a:pt x="89" y="13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6" y="20"/>
                  </a:lnTo>
                  <a:lnTo>
                    <a:pt x="94" y="20"/>
                  </a:lnTo>
                  <a:lnTo>
                    <a:pt x="94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100" y="26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1"/>
                  </a:lnTo>
                  <a:lnTo>
                    <a:pt x="102" y="33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108" y="39"/>
                  </a:lnTo>
                  <a:lnTo>
                    <a:pt x="108" y="39"/>
                  </a:lnTo>
                  <a:lnTo>
                    <a:pt x="109" y="39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5" y="37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30" y="35"/>
                  </a:lnTo>
                  <a:lnTo>
                    <a:pt x="132" y="37"/>
                  </a:lnTo>
                  <a:lnTo>
                    <a:pt x="132" y="39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4" y="45"/>
                  </a:lnTo>
                  <a:lnTo>
                    <a:pt x="136" y="45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6"/>
                  </a:lnTo>
                  <a:lnTo>
                    <a:pt x="142" y="58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3" y="65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43" y="69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7" y="69"/>
                  </a:lnTo>
                  <a:lnTo>
                    <a:pt x="149" y="71"/>
                  </a:lnTo>
                  <a:lnTo>
                    <a:pt x="151" y="71"/>
                  </a:lnTo>
                  <a:lnTo>
                    <a:pt x="153" y="73"/>
                  </a:lnTo>
                  <a:lnTo>
                    <a:pt x="155" y="73"/>
                  </a:lnTo>
                  <a:lnTo>
                    <a:pt x="155" y="73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7" y="71"/>
                  </a:lnTo>
                  <a:lnTo>
                    <a:pt x="158" y="71"/>
                  </a:lnTo>
                  <a:lnTo>
                    <a:pt x="158" y="71"/>
                  </a:lnTo>
                  <a:lnTo>
                    <a:pt x="158" y="73"/>
                  </a:lnTo>
                  <a:lnTo>
                    <a:pt x="157" y="75"/>
                  </a:lnTo>
                  <a:lnTo>
                    <a:pt x="157" y="76"/>
                  </a:lnTo>
                  <a:lnTo>
                    <a:pt x="155" y="78"/>
                  </a:lnTo>
                  <a:lnTo>
                    <a:pt x="155" y="80"/>
                  </a:lnTo>
                  <a:lnTo>
                    <a:pt x="155" y="80"/>
                  </a:lnTo>
                  <a:lnTo>
                    <a:pt x="155" y="78"/>
                  </a:lnTo>
                  <a:lnTo>
                    <a:pt x="155" y="76"/>
                  </a:lnTo>
                  <a:lnTo>
                    <a:pt x="153" y="76"/>
                  </a:lnTo>
                  <a:lnTo>
                    <a:pt x="153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3" y="82"/>
                  </a:lnTo>
                  <a:lnTo>
                    <a:pt x="153" y="84"/>
                  </a:lnTo>
                  <a:lnTo>
                    <a:pt x="151" y="86"/>
                  </a:lnTo>
                  <a:lnTo>
                    <a:pt x="151" y="88"/>
                  </a:lnTo>
                  <a:lnTo>
                    <a:pt x="153" y="88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5"/>
                  </a:lnTo>
                  <a:lnTo>
                    <a:pt x="151" y="97"/>
                  </a:lnTo>
                  <a:lnTo>
                    <a:pt x="151" y="101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51" y="108"/>
                  </a:lnTo>
                  <a:lnTo>
                    <a:pt x="151" y="110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3" y="116"/>
                  </a:lnTo>
                  <a:lnTo>
                    <a:pt x="151" y="114"/>
                  </a:lnTo>
                  <a:lnTo>
                    <a:pt x="149" y="110"/>
                  </a:lnTo>
                  <a:lnTo>
                    <a:pt x="149" y="112"/>
                  </a:lnTo>
                  <a:lnTo>
                    <a:pt x="151" y="114"/>
                  </a:lnTo>
                  <a:lnTo>
                    <a:pt x="151" y="118"/>
                  </a:lnTo>
                  <a:lnTo>
                    <a:pt x="153" y="118"/>
                  </a:lnTo>
                  <a:lnTo>
                    <a:pt x="151" y="120"/>
                  </a:lnTo>
                  <a:lnTo>
                    <a:pt x="153" y="121"/>
                  </a:lnTo>
                  <a:lnTo>
                    <a:pt x="153" y="123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60" y="131"/>
                  </a:lnTo>
                  <a:lnTo>
                    <a:pt x="160" y="133"/>
                  </a:lnTo>
                  <a:lnTo>
                    <a:pt x="160" y="135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6" y="140"/>
                  </a:lnTo>
                  <a:lnTo>
                    <a:pt x="168" y="140"/>
                  </a:lnTo>
                  <a:lnTo>
                    <a:pt x="168" y="140"/>
                  </a:lnTo>
                  <a:lnTo>
                    <a:pt x="172" y="140"/>
                  </a:lnTo>
                  <a:lnTo>
                    <a:pt x="174" y="144"/>
                  </a:lnTo>
                  <a:lnTo>
                    <a:pt x="174" y="146"/>
                  </a:lnTo>
                  <a:lnTo>
                    <a:pt x="175" y="146"/>
                  </a:lnTo>
                  <a:lnTo>
                    <a:pt x="179" y="144"/>
                  </a:lnTo>
                  <a:lnTo>
                    <a:pt x="179" y="146"/>
                  </a:lnTo>
                  <a:lnTo>
                    <a:pt x="181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7" y="142"/>
                  </a:lnTo>
                  <a:lnTo>
                    <a:pt x="189" y="142"/>
                  </a:lnTo>
                  <a:lnTo>
                    <a:pt x="191" y="140"/>
                  </a:lnTo>
                  <a:lnTo>
                    <a:pt x="192" y="140"/>
                  </a:lnTo>
                  <a:lnTo>
                    <a:pt x="194" y="142"/>
                  </a:lnTo>
                  <a:lnTo>
                    <a:pt x="196" y="140"/>
                  </a:lnTo>
                  <a:lnTo>
                    <a:pt x="198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202" y="142"/>
                  </a:lnTo>
                  <a:lnTo>
                    <a:pt x="202" y="140"/>
                  </a:lnTo>
                  <a:lnTo>
                    <a:pt x="202" y="138"/>
                  </a:lnTo>
                  <a:lnTo>
                    <a:pt x="200" y="138"/>
                  </a:lnTo>
                  <a:lnTo>
                    <a:pt x="200" y="138"/>
                  </a:lnTo>
                  <a:lnTo>
                    <a:pt x="204" y="136"/>
                  </a:lnTo>
                  <a:lnTo>
                    <a:pt x="206" y="136"/>
                  </a:lnTo>
                  <a:lnTo>
                    <a:pt x="208" y="135"/>
                  </a:lnTo>
                  <a:lnTo>
                    <a:pt x="208" y="131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3"/>
                  </a:lnTo>
                  <a:lnTo>
                    <a:pt x="213" y="120"/>
                  </a:lnTo>
                  <a:lnTo>
                    <a:pt x="211" y="120"/>
                  </a:lnTo>
                  <a:lnTo>
                    <a:pt x="211" y="118"/>
                  </a:lnTo>
                  <a:lnTo>
                    <a:pt x="217" y="116"/>
                  </a:lnTo>
                  <a:lnTo>
                    <a:pt x="224" y="116"/>
                  </a:lnTo>
                  <a:lnTo>
                    <a:pt x="226" y="114"/>
                  </a:lnTo>
                  <a:lnTo>
                    <a:pt x="228" y="114"/>
                  </a:lnTo>
                  <a:lnTo>
                    <a:pt x="228" y="116"/>
                  </a:lnTo>
                  <a:lnTo>
                    <a:pt x="230" y="114"/>
                  </a:lnTo>
                  <a:lnTo>
                    <a:pt x="230" y="114"/>
                  </a:lnTo>
                  <a:lnTo>
                    <a:pt x="234" y="114"/>
                  </a:lnTo>
                  <a:lnTo>
                    <a:pt x="238" y="114"/>
                  </a:lnTo>
                  <a:lnTo>
                    <a:pt x="240" y="114"/>
                  </a:lnTo>
                  <a:lnTo>
                    <a:pt x="238" y="112"/>
                  </a:lnTo>
                  <a:lnTo>
                    <a:pt x="240" y="112"/>
                  </a:lnTo>
                  <a:lnTo>
                    <a:pt x="243" y="116"/>
                  </a:lnTo>
                  <a:lnTo>
                    <a:pt x="243" y="118"/>
                  </a:lnTo>
                  <a:lnTo>
                    <a:pt x="241" y="120"/>
                  </a:lnTo>
                  <a:lnTo>
                    <a:pt x="240" y="123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4" y="129"/>
                  </a:lnTo>
                  <a:lnTo>
                    <a:pt x="234" y="131"/>
                  </a:lnTo>
                  <a:lnTo>
                    <a:pt x="232" y="131"/>
                  </a:lnTo>
                  <a:lnTo>
                    <a:pt x="234" y="133"/>
                  </a:lnTo>
                  <a:lnTo>
                    <a:pt x="236" y="133"/>
                  </a:lnTo>
                  <a:lnTo>
                    <a:pt x="234" y="133"/>
                  </a:lnTo>
                  <a:lnTo>
                    <a:pt x="232" y="136"/>
                  </a:lnTo>
                  <a:lnTo>
                    <a:pt x="232" y="136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4" y="142"/>
                  </a:lnTo>
                  <a:lnTo>
                    <a:pt x="232" y="146"/>
                  </a:lnTo>
                  <a:lnTo>
                    <a:pt x="232" y="146"/>
                  </a:lnTo>
                  <a:lnTo>
                    <a:pt x="230" y="144"/>
                  </a:lnTo>
                  <a:lnTo>
                    <a:pt x="228" y="142"/>
                  </a:lnTo>
                  <a:lnTo>
                    <a:pt x="228" y="142"/>
                  </a:lnTo>
                  <a:lnTo>
                    <a:pt x="230" y="142"/>
                  </a:lnTo>
                  <a:lnTo>
                    <a:pt x="230" y="140"/>
                  </a:lnTo>
                  <a:lnTo>
                    <a:pt x="228" y="140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8"/>
                  </a:lnTo>
                  <a:lnTo>
                    <a:pt x="221" y="148"/>
                  </a:lnTo>
                  <a:lnTo>
                    <a:pt x="221" y="148"/>
                  </a:lnTo>
                  <a:lnTo>
                    <a:pt x="219" y="148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04" y="150"/>
                  </a:lnTo>
                  <a:lnTo>
                    <a:pt x="204" y="153"/>
                  </a:lnTo>
                  <a:lnTo>
                    <a:pt x="200" y="153"/>
                  </a:lnTo>
                  <a:lnTo>
                    <a:pt x="200" y="155"/>
                  </a:lnTo>
                  <a:lnTo>
                    <a:pt x="202" y="155"/>
                  </a:lnTo>
                  <a:lnTo>
                    <a:pt x="202" y="157"/>
                  </a:lnTo>
                  <a:lnTo>
                    <a:pt x="204" y="157"/>
                  </a:lnTo>
                  <a:lnTo>
                    <a:pt x="206" y="157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8" y="161"/>
                  </a:lnTo>
                  <a:lnTo>
                    <a:pt x="209" y="161"/>
                  </a:lnTo>
                  <a:lnTo>
                    <a:pt x="209" y="163"/>
                  </a:lnTo>
                  <a:lnTo>
                    <a:pt x="208" y="163"/>
                  </a:lnTo>
                  <a:lnTo>
                    <a:pt x="196" y="163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2" y="176"/>
                  </a:lnTo>
                  <a:lnTo>
                    <a:pt x="192" y="176"/>
                  </a:lnTo>
                  <a:lnTo>
                    <a:pt x="192" y="176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1" y="176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85" y="172"/>
                  </a:lnTo>
                  <a:lnTo>
                    <a:pt x="179" y="168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7" y="165"/>
                  </a:lnTo>
                  <a:lnTo>
                    <a:pt x="175" y="163"/>
                  </a:lnTo>
                  <a:lnTo>
                    <a:pt x="174" y="163"/>
                  </a:lnTo>
                  <a:lnTo>
                    <a:pt x="174" y="163"/>
                  </a:lnTo>
                  <a:lnTo>
                    <a:pt x="174" y="163"/>
                  </a:lnTo>
                  <a:lnTo>
                    <a:pt x="174" y="163"/>
                  </a:lnTo>
                  <a:lnTo>
                    <a:pt x="175" y="165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4" y="165"/>
                  </a:lnTo>
                  <a:lnTo>
                    <a:pt x="174" y="16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0" y="163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8" y="163"/>
                  </a:lnTo>
                  <a:lnTo>
                    <a:pt x="168" y="163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68" y="165"/>
                  </a:lnTo>
                  <a:lnTo>
                    <a:pt x="166" y="165"/>
                  </a:lnTo>
                  <a:lnTo>
                    <a:pt x="164" y="166"/>
                  </a:lnTo>
                  <a:lnTo>
                    <a:pt x="162" y="166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1" y="166"/>
                  </a:lnTo>
                  <a:lnTo>
                    <a:pt x="149" y="165"/>
                  </a:lnTo>
                  <a:lnTo>
                    <a:pt x="147" y="165"/>
                  </a:lnTo>
                  <a:lnTo>
                    <a:pt x="143" y="165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38" y="163"/>
                  </a:lnTo>
                  <a:lnTo>
                    <a:pt x="136" y="161"/>
                  </a:lnTo>
                  <a:lnTo>
                    <a:pt x="136" y="159"/>
                  </a:lnTo>
                  <a:lnTo>
                    <a:pt x="134" y="161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8" y="157"/>
                  </a:lnTo>
                  <a:lnTo>
                    <a:pt x="126" y="157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1"/>
                  </a:lnTo>
                  <a:lnTo>
                    <a:pt x="115" y="151"/>
                  </a:lnTo>
                  <a:lnTo>
                    <a:pt x="111" y="148"/>
                  </a:lnTo>
                  <a:lnTo>
                    <a:pt x="111" y="146"/>
                  </a:lnTo>
                  <a:lnTo>
                    <a:pt x="109" y="146"/>
                  </a:lnTo>
                  <a:lnTo>
                    <a:pt x="109" y="148"/>
                  </a:lnTo>
                  <a:lnTo>
                    <a:pt x="108" y="148"/>
                  </a:lnTo>
                  <a:lnTo>
                    <a:pt x="104" y="146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98" y="142"/>
                  </a:lnTo>
                  <a:lnTo>
                    <a:pt x="96" y="140"/>
                  </a:lnTo>
                  <a:lnTo>
                    <a:pt x="94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89" y="136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3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3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6"/>
                  </a:lnTo>
                  <a:lnTo>
                    <a:pt x="83" y="110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7" y="95"/>
                  </a:lnTo>
                  <a:lnTo>
                    <a:pt x="76" y="91"/>
                  </a:lnTo>
                  <a:lnTo>
                    <a:pt x="72" y="90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7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1" y="60"/>
                  </a:lnTo>
                  <a:lnTo>
                    <a:pt x="53" y="58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47" y="56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3" y="50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9" y="18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5" y="33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30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36" y="63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1"/>
                  </a:lnTo>
                  <a:lnTo>
                    <a:pt x="40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71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2" y="78"/>
                  </a:lnTo>
                  <a:lnTo>
                    <a:pt x="43" y="80"/>
                  </a:lnTo>
                  <a:lnTo>
                    <a:pt x="43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6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7" y="88"/>
                  </a:lnTo>
                  <a:lnTo>
                    <a:pt x="49" y="88"/>
                  </a:lnTo>
                  <a:lnTo>
                    <a:pt x="49" y="90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3"/>
                  </a:lnTo>
                  <a:lnTo>
                    <a:pt x="53" y="93"/>
                  </a:lnTo>
                  <a:lnTo>
                    <a:pt x="53" y="95"/>
                  </a:lnTo>
                  <a:lnTo>
                    <a:pt x="51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5"/>
                  </a:lnTo>
                  <a:lnTo>
                    <a:pt x="45" y="95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88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0"/>
                  </a:lnTo>
                  <a:lnTo>
                    <a:pt x="30" y="78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1"/>
                  </a:lnTo>
                  <a:lnTo>
                    <a:pt x="32" y="67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28" y="65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58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1" y="61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7" y="39"/>
                  </a:lnTo>
                  <a:lnTo>
                    <a:pt x="15" y="37"/>
                  </a:lnTo>
                  <a:lnTo>
                    <a:pt x="15" y="35"/>
                  </a:lnTo>
                  <a:lnTo>
                    <a:pt x="13" y="33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1" name="Freeform 291">
              <a:extLst>
                <a:ext uri="{FF2B5EF4-FFF2-40B4-BE49-F238E27FC236}">
                  <a16:creationId xmlns:a16="http://schemas.microsoft.com/office/drawing/2014/main" id="{EC1ED19C-0B00-43FA-868F-CA1CD9EB7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9" y="1157"/>
              <a:ext cx="1116" cy="669"/>
            </a:xfrm>
            <a:custGeom>
              <a:avLst/>
              <a:gdLst>
                <a:gd name="T0" fmla="*/ 544 w 592"/>
                <a:gd name="T1" fmla="*/ 270 h 357"/>
                <a:gd name="T2" fmla="*/ 547 w 592"/>
                <a:gd name="T3" fmla="*/ 175 h 357"/>
                <a:gd name="T4" fmla="*/ 506 w 592"/>
                <a:gd name="T5" fmla="*/ 292 h 357"/>
                <a:gd name="T6" fmla="*/ 480 w 592"/>
                <a:gd name="T7" fmla="*/ 244 h 357"/>
                <a:gd name="T8" fmla="*/ 371 w 592"/>
                <a:gd name="T9" fmla="*/ 78 h 357"/>
                <a:gd name="T10" fmla="*/ 310 w 592"/>
                <a:gd name="T11" fmla="*/ 66 h 357"/>
                <a:gd name="T12" fmla="*/ 196 w 592"/>
                <a:gd name="T13" fmla="*/ 29 h 357"/>
                <a:gd name="T14" fmla="*/ 341 w 592"/>
                <a:gd name="T15" fmla="*/ 19 h 357"/>
                <a:gd name="T16" fmla="*/ 372 w 592"/>
                <a:gd name="T17" fmla="*/ 19 h 357"/>
                <a:gd name="T18" fmla="*/ 160 w 592"/>
                <a:gd name="T19" fmla="*/ 25 h 357"/>
                <a:gd name="T20" fmla="*/ 120 w 592"/>
                <a:gd name="T21" fmla="*/ 40 h 357"/>
                <a:gd name="T22" fmla="*/ 180 w 592"/>
                <a:gd name="T23" fmla="*/ 87 h 357"/>
                <a:gd name="T24" fmla="*/ 162 w 592"/>
                <a:gd name="T25" fmla="*/ 86 h 357"/>
                <a:gd name="T26" fmla="*/ 134 w 592"/>
                <a:gd name="T27" fmla="*/ 119 h 357"/>
                <a:gd name="T28" fmla="*/ 98 w 592"/>
                <a:gd name="T29" fmla="*/ 167 h 357"/>
                <a:gd name="T30" fmla="*/ 77 w 592"/>
                <a:gd name="T31" fmla="*/ 128 h 357"/>
                <a:gd name="T32" fmla="*/ 98 w 592"/>
                <a:gd name="T33" fmla="*/ 151 h 357"/>
                <a:gd name="T34" fmla="*/ 105 w 592"/>
                <a:gd name="T35" fmla="*/ 91 h 357"/>
                <a:gd name="T36" fmla="*/ 78 w 592"/>
                <a:gd name="T37" fmla="*/ 104 h 357"/>
                <a:gd name="T38" fmla="*/ 452 w 592"/>
                <a:gd name="T39" fmla="*/ 55 h 357"/>
                <a:gd name="T40" fmla="*/ 65 w 592"/>
                <a:gd name="T41" fmla="*/ 46 h 357"/>
                <a:gd name="T42" fmla="*/ 51 w 592"/>
                <a:gd name="T43" fmla="*/ 45 h 357"/>
                <a:gd name="T44" fmla="*/ 58 w 592"/>
                <a:gd name="T45" fmla="*/ 33 h 357"/>
                <a:gd name="T46" fmla="*/ 40 w 592"/>
                <a:gd name="T47" fmla="*/ 46 h 357"/>
                <a:gd name="T48" fmla="*/ 29 w 592"/>
                <a:gd name="T49" fmla="*/ 43 h 357"/>
                <a:gd name="T50" fmla="*/ 465 w 592"/>
                <a:gd name="T51" fmla="*/ 297 h 357"/>
                <a:gd name="T52" fmla="*/ 428 w 592"/>
                <a:gd name="T53" fmla="*/ 274 h 357"/>
                <a:gd name="T54" fmla="*/ 394 w 592"/>
                <a:gd name="T55" fmla="*/ 274 h 357"/>
                <a:gd name="T56" fmla="*/ 309 w 592"/>
                <a:gd name="T57" fmla="*/ 277 h 357"/>
                <a:gd name="T58" fmla="*/ 247 w 592"/>
                <a:gd name="T59" fmla="*/ 292 h 357"/>
                <a:gd name="T60" fmla="*/ 168 w 592"/>
                <a:gd name="T61" fmla="*/ 270 h 357"/>
                <a:gd name="T62" fmla="*/ 125 w 592"/>
                <a:gd name="T63" fmla="*/ 299 h 357"/>
                <a:gd name="T64" fmla="*/ 96 w 592"/>
                <a:gd name="T65" fmla="*/ 336 h 357"/>
                <a:gd name="T66" fmla="*/ 58 w 592"/>
                <a:gd name="T67" fmla="*/ 327 h 357"/>
                <a:gd name="T68" fmla="*/ 8 w 592"/>
                <a:gd name="T69" fmla="*/ 263 h 357"/>
                <a:gd name="T70" fmla="*/ 9 w 592"/>
                <a:gd name="T71" fmla="*/ 168 h 357"/>
                <a:gd name="T72" fmla="*/ 38 w 592"/>
                <a:gd name="T73" fmla="*/ 196 h 357"/>
                <a:gd name="T74" fmla="*/ 35 w 592"/>
                <a:gd name="T75" fmla="*/ 203 h 357"/>
                <a:gd name="T76" fmla="*/ 76 w 592"/>
                <a:gd name="T77" fmla="*/ 178 h 357"/>
                <a:gd name="T78" fmla="*/ 114 w 592"/>
                <a:gd name="T79" fmla="*/ 161 h 357"/>
                <a:gd name="T80" fmla="*/ 142 w 592"/>
                <a:gd name="T81" fmla="*/ 122 h 357"/>
                <a:gd name="T82" fmla="*/ 165 w 592"/>
                <a:gd name="T83" fmla="*/ 159 h 357"/>
                <a:gd name="T84" fmla="*/ 166 w 592"/>
                <a:gd name="T85" fmla="*/ 134 h 357"/>
                <a:gd name="T86" fmla="*/ 190 w 592"/>
                <a:gd name="T87" fmla="*/ 140 h 357"/>
                <a:gd name="T88" fmla="*/ 179 w 592"/>
                <a:gd name="T89" fmla="*/ 86 h 357"/>
                <a:gd name="T90" fmla="*/ 214 w 592"/>
                <a:gd name="T91" fmla="*/ 58 h 357"/>
                <a:gd name="T92" fmla="*/ 255 w 592"/>
                <a:gd name="T93" fmla="*/ 49 h 357"/>
                <a:gd name="T94" fmla="*/ 264 w 592"/>
                <a:gd name="T95" fmla="*/ 84 h 357"/>
                <a:gd name="T96" fmla="*/ 318 w 592"/>
                <a:gd name="T97" fmla="*/ 69 h 357"/>
                <a:gd name="T98" fmla="*/ 362 w 592"/>
                <a:gd name="T99" fmla="*/ 83 h 357"/>
                <a:gd name="T100" fmla="*/ 392 w 592"/>
                <a:gd name="T101" fmla="*/ 66 h 357"/>
                <a:gd name="T102" fmla="*/ 469 w 592"/>
                <a:gd name="T103" fmla="*/ 69 h 357"/>
                <a:gd name="T104" fmla="*/ 533 w 592"/>
                <a:gd name="T105" fmla="*/ 52 h 357"/>
                <a:gd name="T106" fmla="*/ 577 w 592"/>
                <a:gd name="T107" fmla="*/ 52 h 357"/>
                <a:gd name="T108" fmla="*/ 571 w 592"/>
                <a:gd name="T109" fmla="*/ 79 h 357"/>
                <a:gd name="T110" fmla="*/ 575 w 592"/>
                <a:gd name="T111" fmla="*/ 113 h 357"/>
                <a:gd name="T112" fmla="*/ 551 w 592"/>
                <a:gd name="T113" fmla="*/ 163 h 357"/>
                <a:gd name="T114" fmla="*/ 553 w 592"/>
                <a:gd name="T115" fmla="*/ 210 h 357"/>
                <a:gd name="T116" fmla="*/ 530 w 592"/>
                <a:gd name="T117" fmla="*/ 177 h 357"/>
                <a:gd name="T118" fmla="*/ 518 w 592"/>
                <a:gd name="T119" fmla="*/ 161 h 357"/>
                <a:gd name="T120" fmla="*/ 496 w 592"/>
                <a:gd name="T121" fmla="*/ 185 h 357"/>
                <a:gd name="T122" fmla="*/ 451 w 592"/>
                <a:gd name="T123" fmla="*/ 237 h 357"/>
                <a:gd name="T124" fmla="*/ 486 w 592"/>
                <a:gd name="T125" fmla="*/ 28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2" h="357">
                  <a:moveTo>
                    <a:pt x="9" y="241"/>
                  </a:moveTo>
                  <a:cubicBezTo>
                    <a:pt x="9" y="241"/>
                    <a:pt x="9" y="242"/>
                    <a:pt x="9" y="242"/>
                  </a:cubicBezTo>
                  <a:cubicBezTo>
                    <a:pt x="10" y="242"/>
                    <a:pt x="10" y="242"/>
                    <a:pt x="10" y="242"/>
                  </a:cubicBezTo>
                  <a:cubicBezTo>
                    <a:pt x="10" y="242"/>
                    <a:pt x="10" y="242"/>
                    <a:pt x="10" y="242"/>
                  </a:cubicBezTo>
                  <a:lnTo>
                    <a:pt x="9" y="241"/>
                  </a:lnTo>
                  <a:close/>
                  <a:moveTo>
                    <a:pt x="522" y="313"/>
                  </a:moveTo>
                  <a:cubicBezTo>
                    <a:pt x="521" y="313"/>
                    <a:pt x="522" y="312"/>
                    <a:pt x="522" y="312"/>
                  </a:cubicBezTo>
                  <a:cubicBezTo>
                    <a:pt x="522" y="309"/>
                    <a:pt x="522" y="309"/>
                    <a:pt x="522" y="309"/>
                  </a:cubicBezTo>
                  <a:cubicBezTo>
                    <a:pt x="522" y="309"/>
                    <a:pt x="522" y="309"/>
                    <a:pt x="522" y="309"/>
                  </a:cubicBezTo>
                  <a:cubicBezTo>
                    <a:pt x="523" y="308"/>
                    <a:pt x="523" y="308"/>
                    <a:pt x="523" y="308"/>
                  </a:cubicBezTo>
                  <a:cubicBezTo>
                    <a:pt x="524" y="307"/>
                    <a:pt x="524" y="307"/>
                    <a:pt x="524" y="307"/>
                  </a:cubicBezTo>
                  <a:cubicBezTo>
                    <a:pt x="523" y="307"/>
                    <a:pt x="523" y="307"/>
                    <a:pt x="523" y="307"/>
                  </a:cubicBezTo>
                  <a:cubicBezTo>
                    <a:pt x="523" y="307"/>
                    <a:pt x="523" y="307"/>
                    <a:pt x="523" y="307"/>
                  </a:cubicBezTo>
                  <a:cubicBezTo>
                    <a:pt x="522" y="307"/>
                    <a:pt x="522" y="307"/>
                    <a:pt x="522" y="307"/>
                  </a:cubicBezTo>
                  <a:cubicBezTo>
                    <a:pt x="522" y="307"/>
                    <a:pt x="522" y="307"/>
                    <a:pt x="522" y="307"/>
                  </a:cubicBezTo>
                  <a:cubicBezTo>
                    <a:pt x="522" y="307"/>
                    <a:pt x="522" y="307"/>
                    <a:pt x="522" y="307"/>
                  </a:cubicBezTo>
                  <a:cubicBezTo>
                    <a:pt x="521" y="308"/>
                    <a:pt x="521" y="308"/>
                    <a:pt x="521" y="308"/>
                  </a:cubicBezTo>
                  <a:cubicBezTo>
                    <a:pt x="521" y="309"/>
                    <a:pt x="521" y="309"/>
                    <a:pt x="521" y="309"/>
                  </a:cubicBezTo>
                  <a:cubicBezTo>
                    <a:pt x="521" y="310"/>
                    <a:pt x="521" y="310"/>
                    <a:pt x="521" y="310"/>
                  </a:cubicBezTo>
                  <a:cubicBezTo>
                    <a:pt x="521" y="311"/>
                    <a:pt x="521" y="311"/>
                    <a:pt x="521" y="311"/>
                  </a:cubicBezTo>
                  <a:cubicBezTo>
                    <a:pt x="521" y="312"/>
                    <a:pt x="521" y="312"/>
                    <a:pt x="521" y="312"/>
                  </a:cubicBezTo>
                  <a:lnTo>
                    <a:pt x="522" y="313"/>
                  </a:lnTo>
                  <a:close/>
                  <a:moveTo>
                    <a:pt x="525" y="307"/>
                  </a:moveTo>
                  <a:cubicBezTo>
                    <a:pt x="526" y="307"/>
                    <a:pt x="526" y="307"/>
                    <a:pt x="526" y="307"/>
                  </a:cubicBezTo>
                  <a:cubicBezTo>
                    <a:pt x="526" y="306"/>
                    <a:pt x="526" y="306"/>
                    <a:pt x="526" y="306"/>
                  </a:cubicBezTo>
                  <a:cubicBezTo>
                    <a:pt x="527" y="305"/>
                    <a:pt x="527" y="305"/>
                    <a:pt x="527" y="305"/>
                  </a:cubicBezTo>
                  <a:cubicBezTo>
                    <a:pt x="526" y="304"/>
                    <a:pt x="526" y="304"/>
                    <a:pt x="526" y="304"/>
                  </a:cubicBezTo>
                  <a:cubicBezTo>
                    <a:pt x="527" y="304"/>
                    <a:pt x="527" y="304"/>
                    <a:pt x="527" y="304"/>
                  </a:cubicBezTo>
                  <a:cubicBezTo>
                    <a:pt x="527" y="303"/>
                    <a:pt x="527" y="303"/>
                    <a:pt x="527" y="303"/>
                  </a:cubicBezTo>
                  <a:cubicBezTo>
                    <a:pt x="527" y="303"/>
                    <a:pt x="527" y="303"/>
                    <a:pt x="527" y="303"/>
                  </a:cubicBezTo>
                  <a:cubicBezTo>
                    <a:pt x="528" y="303"/>
                    <a:pt x="528" y="303"/>
                    <a:pt x="528" y="303"/>
                  </a:cubicBezTo>
                  <a:cubicBezTo>
                    <a:pt x="528" y="302"/>
                    <a:pt x="528" y="302"/>
                    <a:pt x="528" y="302"/>
                  </a:cubicBezTo>
                  <a:cubicBezTo>
                    <a:pt x="529" y="301"/>
                    <a:pt x="529" y="301"/>
                    <a:pt x="529" y="301"/>
                  </a:cubicBezTo>
                  <a:cubicBezTo>
                    <a:pt x="530" y="300"/>
                    <a:pt x="530" y="300"/>
                    <a:pt x="530" y="300"/>
                  </a:cubicBezTo>
                  <a:cubicBezTo>
                    <a:pt x="531" y="300"/>
                    <a:pt x="531" y="300"/>
                    <a:pt x="531" y="300"/>
                  </a:cubicBezTo>
                  <a:cubicBezTo>
                    <a:pt x="532" y="300"/>
                    <a:pt x="532" y="300"/>
                    <a:pt x="532" y="300"/>
                  </a:cubicBezTo>
                  <a:cubicBezTo>
                    <a:pt x="532" y="299"/>
                    <a:pt x="532" y="299"/>
                    <a:pt x="532" y="299"/>
                  </a:cubicBezTo>
                  <a:cubicBezTo>
                    <a:pt x="531" y="298"/>
                    <a:pt x="531" y="298"/>
                    <a:pt x="531" y="298"/>
                  </a:cubicBezTo>
                  <a:cubicBezTo>
                    <a:pt x="531" y="298"/>
                    <a:pt x="531" y="298"/>
                    <a:pt x="531" y="298"/>
                  </a:cubicBezTo>
                  <a:cubicBezTo>
                    <a:pt x="530" y="299"/>
                    <a:pt x="530" y="299"/>
                    <a:pt x="530" y="299"/>
                  </a:cubicBezTo>
                  <a:cubicBezTo>
                    <a:pt x="530" y="300"/>
                    <a:pt x="530" y="300"/>
                    <a:pt x="530" y="300"/>
                  </a:cubicBezTo>
                  <a:cubicBezTo>
                    <a:pt x="529" y="300"/>
                    <a:pt x="529" y="300"/>
                    <a:pt x="529" y="300"/>
                  </a:cubicBezTo>
                  <a:cubicBezTo>
                    <a:pt x="528" y="300"/>
                    <a:pt x="528" y="300"/>
                    <a:pt x="528" y="300"/>
                  </a:cubicBezTo>
                  <a:cubicBezTo>
                    <a:pt x="528" y="300"/>
                    <a:pt x="528" y="300"/>
                    <a:pt x="528" y="300"/>
                  </a:cubicBezTo>
                  <a:cubicBezTo>
                    <a:pt x="528" y="299"/>
                    <a:pt x="528" y="299"/>
                    <a:pt x="528" y="299"/>
                  </a:cubicBezTo>
                  <a:cubicBezTo>
                    <a:pt x="527" y="299"/>
                    <a:pt x="527" y="299"/>
                    <a:pt x="527" y="299"/>
                  </a:cubicBezTo>
                  <a:cubicBezTo>
                    <a:pt x="527" y="300"/>
                    <a:pt x="527" y="300"/>
                    <a:pt x="527" y="300"/>
                  </a:cubicBezTo>
                  <a:cubicBezTo>
                    <a:pt x="527" y="301"/>
                    <a:pt x="527" y="301"/>
                    <a:pt x="527" y="301"/>
                  </a:cubicBezTo>
                  <a:cubicBezTo>
                    <a:pt x="527" y="301"/>
                    <a:pt x="527" y="301"/>
                    <a:pt x="527" y="301"/>
                  </a:cubicBezTo>
                  <a:cubicBezTo>
                    <a:pt x="526" y="302"/>
                    <a:pt x="526" y="302"/>
                    <a:pt x="526" y="302"/>
                  </a:cubicBezTo>
                  <a:cubicBezTo>
                    <a:pt x="526" y="302"/>
                    <a:pt x="526" y="302"/>
                    <a:pt x="526" y="302"/>
                  </a:cubicBezTo>
                  <a:cubicBezTo>
                    <a:pt x="526" y="303"/>
                    <a:pt x="526" y="303"/>
                    <a:pt x="526" y="303"/>
                  </a:cubicBezTo>
                  <a:cubicBezTo>
                    <a:pt x="526" y="304"/>
                    <a:pt x="526" y="304"/>
                    <a:pt x="526" y="304"/>
                  </a:cubicBezTo>
                  <a:cubicBezTo>
                    <a:pt x="525" y="304"/>
                    <a:pt x="525" y="304"/>
                    <a:pt x="525" y="304"/>
                  </a:cubicBezTo>
                  <a:cubicBezTo>
                    <a:pt x="525" y="304"/>
                    <a:pt x="525" y="304"/>
                    <a:pt x="525" y="304"/>
                  </a:cubicBezTo>
                  <a:cubicBezTo>
                    <a:pt x="526" y="305"/>
                    <a:pt x="526" y="305"/>
                    <a:pt x="526" y="305"/>
                  </a:cubicBezTo>
                  <a:cubicBezTo>
                    <a:pt x="525" y="305"/>
                    <a:pt x="525" y="305"/>
                    <a:pt x="525" y="305"/>
                  </a:cubicBezTo>
                  <a:cubicBezTo>
                    <a:pt x="525" y="306"/>
                    <a:pt x="525" y="306"/>
                    <a:pt x="525" y="306"/>
                  </a:cubicBezTo>
                  <a:lnTo>
                    <a:pt x="525" y="307"/>
                  </a:lnTo>
                  <a:close/>
                  <a:moveTo>
                    <a:pt x="534" y="297"/>
                  </a:moveTo>
                  <a:cubicBezTo>
                    <a:pt x="534" y="297"/>
                    <a:pt x="534" y="297"/>
                    <a:pt x="534" y="297"/>
                  </a:cubicBezTo>
                  <a:cubicBezTo>
                    <a:pt x="535" y="296"/>
                    <a:pt x="535" y="296"/>
                    <a:pt x="535" y="296"/>
                  </a:cubicBezTo>
                  <a:cubicBezTo>
                    <a:pt x="536" y="295"/>
                    <a:pt x="536" y="295"/>
                    <a:pt x="536" y="295"/>
                  </a:cubicBezTo>
                  <a:cubicBezTo>
                    <a:pt x="536" y="295"/>
                    <a:pt x="536" y="295"/>
                    <a:pt x="536" y="295"/>
                  </a:cubicBezTo>
                  <a:cubicBezTo>
                    <a:pt x="536" y="294"/>
                    <a:pt x="536" y="294"/>
                    <a:pt x="536" y="294"/>
                  </a:cubicBezTo>
                  <a:cubicBezTo>
                    <a:pt x="537" y="293"/>
                    <a:pt x="537" y="293"/>
                    <a:pt x="537" y="293"/>
                  </a:cubicBezTo>
                  <a:cubicBezTo>
                    <a:pt x="538" y="292"/>
                    <a:pt x="538" y="292"/>
                    <a:pt x="538" y="292"/>
                  </a:cubicBezTo>
                  <a:cubicBezTo>
                    <a:pt x="537" y="292"/>
                    <a:pt x="537" y="292"/>
                    <a:pt x="537" y="292"/>
                  </a:cubicBezTo>
                  <a:cubicBezTo>
                    <a:pt x="536" y="292"/>
                    <a:pt x="536" y="292"/>
                    <a:pt x="536" y="292"/>
                  </a:cubicBezTo>
                  <a:cubicBezTo>
                    <a:pt x="536" y="293"/>
                    <a:pt x="536" y="293"/>
                    <a:pt x="536" y="293"/>
                  </a:cubicBezTo>
                  <a:cubicBezTo>
                    <a:pt x="535" y="293"/>
                    <a:pt x="535" y="293"/>
                    <a:pt x="535" y="293"/>
                  </a:cubicBezTo>
                  <a:cubicBezTo>
                    <a:pt x="535" y="294"/>
                    <a:pt x="535" y="294"/>
                    <a:pt x="535" y="294"/>
                  </a:cubicBezTo>
                  <a:cubicBezTo>
                    <a:pt x="535" y="294"/>
                    <a:pt x="535" y="294"/>
                    <a:pt x="535" y="294"/>
                  </a:cubicBezTo>
                  <a:cubicBezTo>
                    <a:pt x="535" y="295"/>
                    <a:pt x="535" y="295"/>
                    <a:pt x="535" y="295"/>
                  </a:cubicBezTo>
                  <a:cubicBezTo>
                    <a:pt x="534" y="296"/>
                    <a:pt x="534" y="296"/>
                    <a:pt x="534" y="296"/>
                  </a:cubicBezTo>
                  <a:lnTo>
                    <a:pt x="534" y="297"/>
                  </a:lnTo>
                  <a:close/>
                  <a:moveTo>
                    <a:pt x="541" y="287"/>
                  </a:moveTo>
                  <a:cubicBezTo>
                    <a:pt x="542" y="286"/>
                    <a:pt x="542" y="286"/>
                    <a:pt x="542" y="286"/>
                  </a:cubicBezTo>
                  <a:cubicBezTo>
                    <a:pt x="542" y="285"/>
                    <a:pt x="542" y="285"/>
                    <a:pt x="542" y="285"/>
                  </a:cubicBezTo>
                  <a:cubicBezTo>
                    <a:pt x="542" y="285"/>
                    <a:pt x="542" y="285"/>
                    <a:pt x="542" y="285"/>
                  </a:cubicBezTo>
                  <a:cubicBezTo>
                    <a:pt x="541" y="286"/>
                    <a:pt x="541" y="286"/>
                    <a:pt x="541" y="286"/>
                  </a:cubicBezTo>
                  <a:cubicBezTo>
                    <a:pt x="541" y="287"/>
                    <a:pt x="541" y="287"/>
                    <a:pt x="541" y="287"/>
                  </a:cubicBezTo>
                  <a:close/>
                  <a:moveTo>
                    <a:pt x="542" y="283"/>
                  </a:moveTo>
                  <a:cubicBezTo>
                    <a:pt x="542" y="283"/>
                    <a:pt x="542" y="283"/>
                    <a:pt x="542" y="283"/>
                  </a:cubicBezTo>
                  <a:cubicBezTo>
                    <a:pt x="543" y="283"/>
                    <a:pt x="543" y="283"/>
                    <a:pt x="543" y="283"/>
                  </a:cubicBezTo>
                  <a:cubicBezTo>
                    <a:pt x="543" y="283"/>
                    <a:pt x="543" y="283"/>
                    <a:pt x="543" y="283"/>
                  </a:cubicBezTo>
                  <a:cubicBezTo>
                    <a:pt x="542" y="283"/>
                    <a:pt x="542" y="283"/>
                    <a:pt x="542" y="283"/>
                  </a:cubicBezTo>
                  <a:close/>
                  <a:moveTo>
                    <a:pt x="543" y="281"/>
                  </a:moveTo>
                  <a:cubicBezTo>
                    <a:pt x="543" y="282"/>
                    <a:pt x="543" y="282"/>
                    <a:pt x="543" y="282"/>
                  </a:cubicBezTo>
                  <a:cubicBezTo>
                    <a:pt x="543" y="281"/>
                    <a:pt x="543" y="281"/>
                    <a:pt x="543" y="281"/>
                  </a:cubicBezTo>
                  <a:close/>
                  <a:moveTo>
                    <a:pt x="543" y="281"/>
                  </a:moveTo>
                  <a:cubicBezTo>
                    <a:pt x="543" y="280"/>
                    <a:pt x="543" y="280"/>
                    <a:pt x="543" y="280"/>
                  </a:cubicBezTo>
                  <a:cubicBezTo>
                    <a:pt x="543" y="280"/>
                    <a:pt x="543" y="280"/>
                    <a:pt x="543" y="280"/>
                  </a:cubicBezTo>
                  <a:cubicBezTo>
                    <a:pt x="543" y="280"/>
                    <a:pt x="543" y="280"/>
                    <a:pt x="543" y="280"/>
                  </a:cubicBezTo>
                  <a:lnTo>
                    <a:pt x="543" y="281"/>
                  </a:lnTo>
                  <a:close/>
                  <a:moveTo>
                    <a:pt x="543" y="278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3" y="277"/>
                    <a:pt x="543" y="277"/>
                    <a:pt x="543" y="277"/>
                  </a:cubicBezTo>
                  <a:cubicBezTo>
                    <a:pt x="543" y="277"/>
                    <a:pt x="543" y="277"/>
                    <a:pt x="543" y="277"/>
                  </a:cubicBezTo>
                  <a:lnTo>
                    <a:pt x="543" y="278"/>
                  </a:lnTo>
                  <a:close/>
                  <a:moveTo>
                    <a:pt x="545" y="272"/>
                  </a:moveTo>
                  <a:cubicBezTo>
                    <a:pt x="545" y="272"/>
                    <a:pt x="545" y="272"/>
                    <a:pt x="545" y="272"/>
                  </a:cubicBezTo>
                  <a:cubicBezTo>
                    <a:pt x="545" y="271"/>
                    <a:pt x="545" y="271"/>
                    <a:pt x="545" y="271"/>
                  </a:cubicBezTo>
                  <a:cubicBezTo>
                    <a:pt x="545" y="271"/>
                    <a:pt x="545" y="271"/>
                    <a:pt x="545" y="271"/>
                  </a:cubicBezTo>
                  <a:cubicBezTo>
                    <a:pt x="545" y="270"/>
                    <a:pt x="545" y="270"/>
                    <a:pt x="545" y="270"/>
                  </a:cubicBezTo>
                  <a:cubicBezTo>
                    <a:pt x="545" y="271"/>
                    <a:pt x="545" y="271"/>
                    <a:pt x="545" y="271"/>
                  </a:cubicBezTo>
                  <a:lnTo>
                    <a:pt x="545" y="272"/>
                  </a:lnTo>
                  <a:close/>
                  <a:moveTo>
                    <a:pt x="544" y="270"/>
                  </a:moveTo>
                  <a:cubicBezTo>
                    <a:pt x="544" y="270"/>
                    <a:pt x="544" y="270"/>
                    <a:pt x="544" y="270"/>
                  </a:cubicBezTo>
                  <a:cubicBezTo>
                    <a:pt x="544" y="270"/>
                    <a:pt x="544" y="270"/>
                    <a:pt x="544" y="270"/>
                  </a:cubicBezTo>
                  <a:cubicBezTo>
                    <a:pt x="544" y="269"/>
                    <a:pt x="544" y="269"/>
                    <a:pt x="544" y="269"/>
                  </a:cubicBezTo>
                  <a:cubicBezTo>
                    <a:pt x="544" y="270"/>
                    <a:pt x="544" y="270"/>
                    <a:pt x="544" y="270"/>
                  </a:cubicBezTo>
                  <a:close/>
                  <a:moveTo>
                    <a:pt x="546" y="269"/>
                  </a:moveTo>
                  <a:cubicBezTo>
                    <a:pt x="546" y="269"/>
                    <a:pt x="546" y="269"/>
                    <a:pt x="546" y="269"/>
                  </a:cubicBezTo>
                  <a:cubicBezTo>
                    <a:pt x="546" y="268"/>
                    <a:pt x="546" y="268"/>
                    <a:pt x="546" y="268"/>
                  </a:cubicBezTo>
                  <a:cubicBezTo>
                    <a:pt x="545" y="268"/>
                    <a:pt x="545" y="268"/>
                    <a:pt x="545" y="268"/>
                  </a:cubicBezTo>
                  <a:cubicBezTo>
                    <a:pt x="545" y="268"/>
                    <a:pt x="545" y="268"/>
                    <a:pt x="545" y="268"/>
                  </a:cubicBezTo>
                  <a:cubicBezTo>
                    <a:pt x="545" y="268"/>
                    <a:pt x="545" y="268"/>
                    <a:pt x="545" y="268"/>
                  </a:cubicBezTo>
                  <a:lnTo>
                    <a:pt x="546" y="269"/>
                  </a:lnTo>
                  <a:close/>
                  <a:moveTo>
                    <a:pt x="545" y="267"/>
                  </a:moveTo>
                  <a:cubicBezTo>
                    <a:pt x="545" y="267"/>
                    <a:pt x="546" y="266"/>
                    <a:pt x="546" y="266"/>
                  </a:cubicBezTo>
                  <a:cubicBezTo>
                    <a:pt x="545" y="266"/>
                    <a:pt x="545" y="266"/>
                    <a:pt x="545" y="266"/>
                  </a:cubicBezTo>
                  <a:cubicBezTo>
                    <a:pt x="545" y="265"/>
                    <a:pt x="545" y="265"/>
                    <a:pt x="545" y="265"/>
                  </a:cubicBezTo>
                  <a:cubicBezTo>
                    <a:pt x="545" y="265"/>
                    <a:pt x="545" y="265"/>
                    <a:pt x="545" y="265"/>
                  </a:cubicBezTo>
                  <a:cubicBezTo>
                    <a:pt x="545" y="265"/>
                    <a:pt x="545" y="265"/>
                    <a:pt x="545" y="265"/>
                  </a:cubicBezTo>
                  <a:cubicBezTo>
                    <a:pt x="545" y="266"/>
                    <a:pt x="545" y="266"/>
                    <a:pt x="545" y="266"/>
                  </a:cubicBezTo>
                  <a:lnTo>
                    <a:pt x="545" y="267"/>
                  </a:lnTo>
                  <a:close/>
                  <a:moveTo>
                    <a:pt x="546" y="261"/>
                  </a:moveTo>
                  <a:cubicBezTo>
                    <a:pt x="547" y="262"/>
                    <a:pt x="547" y="262"/>
                    <a:pt x="547" y="262"/>
                  </a:cubicBezTo>
                  <a:cubicBezTo>
                    <a:pt x="547" y="260"/>
                    <a:pt x="547" y="260"/>
                    <a:pt x="547" y="260"/>
                  </a:cubicBezTo>
                  <a:cubicBezTo>
                    <a:pt x="547" y="260"/>
                    <a:pt x="547" y="260"/>
                    <a:pt x="547" y="260"/>
                  </a:cubicBezTo>
                  <a:cubicBezTo>
                    <a:pt x="547" y="259"/>
                    <a:pt x="547" y="259"/>
                    <a:pt x="547" y="259"/>
                  </a:cubicBezTo>
                  <a:cubicBezTo>
                    <a:pt x="548" y="259"/>
                    <a:pt x="548" y="259"/>
                    <a:pt x="548" y="259"/>
                  </a:cubicBezTo>
                  <a:cubicBezTo>
                    <a:pt x="548" y="258"/>
                    <a:pt x="548" y="258"/>
                    <a:pt x="548" y="258"/>
                  </a:cubicBezTo>
                  <a:cubicBezTo>
                    <a:pt x="548" y="257"/>
                    <a:pt x="548" y="257"/>
                    <a:pt x="548" y="257"/>
                  </a:cubicBezTo>
                  <a:cubicBezTo>
                    <a:pt x="549" y="257"/>
                    <a:pt x="549" y="257"/>
                    <a:pt x="549" y="257"/>
                  </a:cubicBezTo>
                  <a:cubicBezTo>
                    <a:pt x="548" y="256"/>
                    <a:pt x="548" y="256"/>
                    <a:pt x="548" y="256"/>
                  </a:cubicBezTo>
                  <a:cubicBezTo>
                    <a:pt x="547" y="254"/>
                    <a:pt x="547" y="254"/>
                    <a:pt x="547" y="254"/>
                  </a:cubicBezTo>
                  <a:cubicBezTo>
                    <a:pt x="547" y="255"/>
                    <a:pt x="547" y="255"/>
                    <a:pt x="547" y="255"/>
                  </a:cubicBezTo>
                  <a:cubicBezTo>
                    <a:pt x="547" y="257"/>
                    <a:pt x="547" y="257"/>
                    <a:pt x="547" y="257"/>
                  </a:cubicBezTo>
                  <a:cubicBezTo>
                    <a:pt x="547" y="258"/>
                    <a:pt x="547" y="258"/>
                    <a:pt x="547" y="258"/>
                  </a:cubicBezTo>
                  <a:cubicBezTo>
                    <a:pt x="546" y="258"/>
                    <a:pt x="546" y="258"/>
                    <a:pt x="546" y="258"/>
                  </a:cubicBezTo>
                  <a:cubicBezTo>
                    <a:pt x="545" y="259"/>
                    <a:pt x="545" y="259"/>
                    <a:pt x="545" y="259"/>
                  </a:cubicBezTo>
                  <a:cubicBezTo>
                    <a:pt x="545" y="259"/>
                    <a:pt x="545" y="259"/>
                    <a:pt x="545" y="259"/>
                  </a:cubicBezTo>
                  <a:cubicBezTo>
                    <a:pt x="545" y="259"/>
                    <a:pt x="545" y="259"/>
                    <a:pt x="545" y="259"/>
                  </a:cubicBezTo>
                  <a:cubicBezTo>
                    <a:pt x="545" y="260"/>
                    <a:pt x="545" y="260"/>
                    <a:pt x="545" y="260"/>
                  </a:cubicBezTo>
                  <a:cubicBezTo>
                    <a:pt x="545" y="260"/>
                    <a:pt x="545" y="260"/>
                    <a:pt x="545" y="260"/>
                  </a:cubicBezTo>
                  <a:cubicBezTo>
                    <a:pt x="545" y="261"/>
                    <a:pt x="545" y="261"/>
                    <a:pt x="545" y="261"/>
                  </a:cubicBezTo>
                  <a:cubicBezTo>
                    <a:pt x="545" y="261"/>
                    <a:pt x="545" y="261"/>
                    <a:pt x="545" y="261"/>
                  </a:cubicBezTo>
                  <a:cubicBezTo>
                    <a:pt x="546" y="261"/>
                    <a:pt x="546" y="261"/>
                    <a:pt x="546" y="261"/>
                  </a:cubicBezTo>
                  <a:close/>
                  <a:moveTo>
                    <a:pt x="544" y="254"/>
                  </a:moveTo>
                  <a:cubicBezTo>
                    <a:pt x="544" y="255"/>
                    <a:pt x="544" y="255"/>
                    <a:pt x="544" y="255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5" y="254"/>
                    <a:pt x="545" y="254"/>
                    <a:pt x="545" y="254"/>
                  </a:cubicBezTo>
                  <a:cubicBezTo>
                    <a:pt x="544" y="254"/>
                    <a:pt x="544" y="254"/>
                    <a:pt x="544" y="254"/>
                  </a:cubicBezTo>
                  <a:close/>
                  <a:moveTo>
                    <a:pt x="548" y="255"/>
                  </a:moveTo>
                  <a:cubicBezTo>
                    <a:pt x="549" y="255"/>
                    <a:pt x="549" y="255"/>
                    <a:pt x="549" y="255"/>
                  </a:cubicBezTo>
                  <a:cubicBezTo>
                    <a:pt x="549" y="255"/>
                    <a:pt x="549" y="255"/>
                    <a:pt x="549" y="255"/>
                  </a:cubicBezTo>
                  <a:cubicBezTo>
                    <a:pt x="549" y="254"/>
                    <a:pt x="549" y="254"/>
                    <a:pt x="549" y="254"/>
                  </a:cubicBezTo>
                  <a:cubicBezTo>
                    <a:pt x="549" y="253"/>
                    <a:pt x="549" y="253"/>
                    <a:pt x="549" y="253"/>
                  </a:cubicBezTo>
                  <a:cubicBezTo>
                    <a:pt x="548" y="254"/>
                    <a:pt x="548" y="254"/>
                    <a:pt x="548" y="254"/>
                  </a:cubicBezTo>
                  <a:cubicBezTo>
                    <a:pt x="548" y="254"/>
                    <a:pt x="548" y="254"/>
                    <a:pt x="548" y="254"/>
                  </a:cubicBezTo>
                  <a:lnTo>
                    <a:pt x="548" y="255"/>
                  </a:lnTo>
                  <a:close/>
                  <a:moveTo>
                    <a:pt x="571" y="209"/>
                  </a:moveTo>
                  <a:cubicBezTo>
                    <a:pt x="571" y="209"/>
                    <a:pt x="571" y="209"/>
                    <a:pt x="571" y="209"/>
                  </a:cubicBezTo>
                  <a:cubicBezTo>
                    <a:pt x="572" y="209"/>
                    <a:pt x="572" y="209"/>
                    <a:pt x="572" y="209"/>
                  </a:cubicBezTo>
                  <a:cubicBezTo>
                    <a:pt x="573" y="210"/>
                    <a:pt x="573" y="210"/>
                    <a:pt x="573" y="210"/>
                  </a:cubicBezTo>
                  <a:cubicBezTo>
                    <a:pt x="572" y="210"/>
                    <a:pt x="572" y="210"/>
                    <a:pt x="572" y="210"/>
                  </a:cubicBezTo>
                  <a:cubicBezTo>
                    <a:pt x="573" y="211"/>
                    <a:pt x="573" y="211"/>
                    <a:pt x="573" y="211"/>
                  </a:cubicBezTo>
                  <a:cubicBezTo>
                    <a:pt x="574" y="211"/>
                    <a:pt x="574" y="211"/>
                    <a:pt x="574" y="211"/>
                  </a:cubicBezTo>
                  <a:cubicBezTo>
                    <a:pt x="575" y="212"/>
                    <a:pt x="575" y="212"/>
                    <a:pt x="575" y="212"/>
                  </a:cubicBezTo>
                  <a:cubicBezTo>
                    <a:pt x="575" y="212"/>
                    <a:pt x="575" y="212"/>
                    <a:pt x="575" y="212"/>
                  </a:cubicBezTo>
                  <a:cubicBezTo>
                    <a:pt x="576" y="212"/>
                    <a:pt x="576" y="212"/>
                    <a:pt x="576" y="212"/>
                  </a:cubicBezTo>
                  <a:cubicBezTo>
                    <a:pt x="576" y="213"/>
                    <a:pt x="576" y="213"/>
                    <a:pt x="576" y="213"/>
                  </a:cubicBezTo>
                  <a:cubicBezTo>
                    <a:pt x="577" y="213"/>
                    <a:pt x="577" y="213"/>
                    <a:pt x="577" y="213"/>
                  </a:cubicBezTo>
                  <a:cubicBezTo>
                    <a:pt x="578" y="212"/>
                    <a:pt x="578" y="212"/>
                    <a:pt x="578" y="212"/>
                  </a:cubicBezTo>
                  <a:cubicBezTo>
                    <a:pt x="577" y="211"/>
                    <a:pt x="577" y="211"/>
                    <a:pt x="577" y="211"/>
                  </a:cubicBezTo>
                  <a:cubicBezTo>
                    <a:pt x="576" y="211"/>
                    <a:pt x="576" y="211"/>
                    <a:pt x="576" y="211"/>
                  </a:cubicBezTo>
                  <a:cubicBezTo>
                    <a:pt x="575" y="210"/>
                    <a:pt x="575" y="210"/>
                    <a:pt x="575" y="210"/>
                  </a:cubicBezTo>
                  <a:cubicBezTo>
                    <a:pt x="575" y="209"/>
                    <a:pt x="575" y="209"/>
                    <a:pt x="575" y="209"/>
                  </a:cubicBezTo>
                  <a:cubicBezTo>
                    <a:pt x="574" y="209"/>
                    <a:pt x="574" y="209"/>
                    <a:pt x="574" y="209"/>
                  </a:cubicBezTo>
                  <a:cubicBezTo>
                    <a:pt x="573" y="208"/>
                    <a:pt x="573" y="208"/>
                    <a:pt x="573" y="208"/>
                  </a:cubicBezTo>
                  <a:cubicBezTo>
                    <a:pt x="573" y="208"/>
                    <a:pt x="573" y="208"/>
                    <a:pt x="573" y="208"/>
                  </a:cubicBezTo>
                  <a:cubicBezTo>
                    <a:pt x="573" y="207"/>
                    <a:pt x="573" y="207"/>
                    <a:pt x="573" y="207"/>
                  </a:cubicBezTo>
                  <a:cubicBezTo>
                    <a:pt x="572" y="207"/>
                    <a:pt x="572" y="207"/>
                    <a:pt x="572" y="207"/>
                  </a:cubicBezTo>
                  <a:cubicBezTo>
                    <a:pt x="572" y="207"/>
                    <a:pt x="572" y="207"/>
                    <a:pt x="572" y="207"/>
                  </a:cubicBezTo>
                  <a:cubicBezTo>
                    <a:pt x="571" y="207"/>
                    <a:pt x="571" y="207"/>
                    <a:pt x="571" y="207"/>
                  </a:cubicBezTo>
                  <a:cubicBezTo>
                    <a:pt x="571" y="208"/>
                    <a:pt x="571" y="208"/>
                    <a:pt x="571" y="208"/>
                  </a:cubicBezTo>
                  <a:lnTo>
                    <a:pt x="571" y="209"/>
                  </a:lnTo>
                  <a:close/>
                  <a:moveTo>
                    <a:pt x="580" y="211"/>
                  </a:moveTo>
                  <a:cubicBezTo>
                    <a:pt x="580" y="212"/>
                    <a:pt x="580" y="212"/>
                    <a:pt x="580" y="212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2" y="213"/>
                    <a:pt x="582" y="213"/>
                    <a:pt x="582" y="213"/>
                  </a:cubicBezTo>
                  <a:cubicBezTo>
                    <a:pt x="584" y="213"/>
                    <a:pt x="584" y="213"/>
                    <a:pt x="584" y="213"/>
                  </a:cubicBezTo>
                  <a:cubicBezTo>
                    <a:pt x="584" y="213"/>
                    <a:pt x="584" y="213"/>
                    <a:pt x="584" y="213"/>
                  </a:cubicBezTo>
                  <a:cubicBezTo>
                    <a:pt x="585" y="213"/>
                    <a:pt x="585" y="213"/>
                    <a:pt x="585" y="213"/>
                  </a:cubicBezTo>
                  <a:cubicBezTo>
                    <a:pt x="585" y="213"/>
                    <a:pt x="585" y="213"/>
                    <a:pt x="585" y="213"/>
                  </a:cubicBezTo>
                  <a:cubicBezTo>
                    <a:pt x="584" y="212"/>
                    <a:pt x="584" y="212"/>
                    <a:pt x="584" y="212"/>
                  </a:cubicBezTo>
                  <a:cubicBezTo>
                    <a:pt x="583" y="212"/>
                    <a:pt x="583" y="212"/>
                    <a:pt x="583" y="212"/>
                  </a:cubicBezTo>
                  <a:cubicBezTo>
                    <a:pt x="582" y="212"/>
                    <a:pt x="582" y="212"/>
                    <a:pt x="582" y="212"/>
                  </a:cubicBezTo>
                  <a:cubicBezTo>
                    <a:pt x="581" y="211"/>
                    <a:pt x="581" y="211"/>
                    <a:pt x="581" y="211"/>
                  </a:cubicBezTo>
                  <a:cubicBezTo>
                    <a:pt x="580" y="211"/>
                    <a:pt x="580" y="211"/>
                    <a:pt x="580" y="211"/>
                  </a:cubicBezTo>
                  <a:close/>
                  <a:moveTo>
                    <a:pt x="548" y="183"/>
                  </a:moveTo>
                  <a:cubicBezTo>
                    <a:pt x="548" y="183"/>
                    <a:pt x="548" y="183"/>
                    <a:pt x="548" y="183"/>
                  </a:cubicBezTo>
                  <a:cubicBezTo>
                    <a:pt x="548" y="182"/>
                    <a:pt x="548" y="182"/>
                    <a:pt x="548" y="182"/>
                  </a:cubicBezTo>
                  <a:cubicBezTo>
                    <a:pt x="547" y="181"/>
                    <a:pt x="547" y="181"/>
                    <a:pt x="547" y="181"/>
                  </a:cubicBezTo>
                  <a:cubicBezTo>
                    <a:pt x="548" y="180"/>
                    <a:pt x="548" y="180"/>
                    <a:pt x="548" y="180"/>
                  </a:cubicBezTo>
                  <a:cubicBezTo>
                    <a:pt x="548" y="180"/>
                    <a:pt x="548" y="180"/>
                    <a:pt x="548" y="180"/>
                  </a:cubicBezTo>
                  <a:cubicBezTo>
                    <a:pt x="548" y="179"/>
                    <a:pt x="548" y="179"/>
                    <a:pt x="548" y="179"/>
                  </a:cubicBezTo>
                  <a:cubicBezTo>
                    <a:pt x="549" y="178"/>
                    <a:pt x="549" y="178"/>
                    <a:pt x="549" y="178"/>
                  </a:cubicBezTo>
                  <a:cubicBezTo>
                    <a:pt x="550" y="177"/>
                    <a:pt x="550" y="177"/>
                    <a:pt x="550" y="177"/>
                  </a:cubicBezTo>
                  <a:cubicBezTo>
                    <a:pt x="550" y="177"/>
                    <a:pt x="550" y="177"/>
                    <a:pt x="550" y="177"/>
                  </a:cubicBezTo>
                  <a:cubicBezTo>
                    <a:pt x="550" y="176"/>
                    <a:pt x="550" y="176"/>
                    <a:pt x="550" y="176"/>
                  </a:cubicBezTo>
                  <a:cubicBezTo>
                    <a:pt x="550" y="175"/>
                    <a:pt x="550" y="175"/>
                    <a:pt x="550" y="175"/>
                  </a:cubicBezTo>
                  <a:cubicBezTo>
                    <a:pt x="549" y="174"/>
                    <a:pt x="549" y="174"/>
                    <a:pt x="549" y="174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7" y="174"/>
                    <a:pt x="547" y="174"/>
                    <a:pt x="547" y="174"/>
                  </a:cubicBezTo>
                  <a:cubicBezTo>
                    <a:pt x="547" y="175"/>
                    <a:pt x="547" y="175"/>
                    <a:pt x="547" y="175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5" y="177"/>
                    <a:pt x="545" y="177"/>
                    <a:pt x="545" y="177"/>
                  </a:cubicBezTo>
                  <a:cubicBezTo>
                    <a:pt x="545" y="177"/>
                    <a:pt x="545" y="177"/>
                    <a:pt x="545" y="177"/>
                  </a:cubicBezTo>
                  <a:cubicBezTo>
                    <a:pt x="546" y="177"/>
                    <a:pt x="546" y="177"/>
                    <a:pt x="546" y="177"/>
                  </a:cubicBezTo>
                  <a:cubicBezTo>
                    <a:pt x="546" y="177"/>
                    <a:pt x="546" y="177"/>
                    <a:pt x="546" y="177"/>
                  </a:cubicBezTo>
                  <a:cubicBezTo>
                    <a:pt x="546" y="178"/>
                    <a:pt x="546" y="178"/>
                    <a:pt x="546" y="178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7" y="180"/>
                    <a:pt x="547" y="180"/>
                    <a:pt x="547" y="180"/>
                  </a:cubicBezTo>
                  <a:cubicBezTo>
                    <a:pt x="547" y="181"/>
                    <a:pt x="547" y="181"/>
                    <a:pt x="547" y="181"/>
                  </a:cubicBezTo>
                  <a:cubicBezTo>
                    <a:pt x="547" y="181"/>
                    <a:pt x="547" y="181"/>
                    <a:pt x="547" y="181"/>
                  </a:cubicBezTo>
                  <a:cubicBezTo>
                    <a:pt x="547" y="182"/>
                    <a:pt x="547" y="182"/>
                    <a:pt x="547" y="182"/>
                  </a:cubicBezTo>
                  <a:lnTo>
                    <a:pt x="548" y="183"/>
                  </a:lnTo>
                  <a:close/>
                  <a:moveTo>
                    <a:pt x="493" y="188"/>
                  </a:moveTo>
                  <a:cubicBezTo>
                    <a:pt x="493" y="188"/>
                    <a:pt x="493" y="188"/>
                    <a:pt x="493" y="188"/>
                  </a:cubicBezTo>
                  <a:cubicBezTo>
                    <a:pt x="494" y="187"/>
                    <a:pt x="494" y="187"/>
                    <a:pt x="494" y="187"/>
                  </a:cubicBezTo>
                  <a:cubicBezTo>
                    <a:pt x="494" y="187"/>
                    <a:pt x="494" y="187"/>
                    <a:pt x="494" y="187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3" y="188"/>
                    <a:pt x="493" y="188"/>
                    <a:pt x="493" y="188"/>
                  </a:cubicBezTo>
                  <a:close/>
                  <a:moveTo>
                    <a:pt x="458" y="241"/>
                  </a:moveTo>
                  <a:cubicBezTo>
                    <a:pt x="459" y="240"/>
                    <a:pt x="459" y="240"/>
                    <a:pt x="459" y="240"/>
                  </a:cubicBezTo>
                  <a:cubicBezTo>
                    <a:pt x="459" y="240"/>
                    <a:pt x="459" y="240"/>
                    <a:pt x="459" y="240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58" y="239"/>
                    <a:pt x="458" y="239"/>
                    <a:pt x="458" y="239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8" y="240"/>
                    <a:pt x="458" y="240"/>
                    <a:pt x="458" y="240"/>
                  </a:cubicBezTo>
                  <a:lnTo>
                    <a:pt x="458" y="241"/>
                  </a:lnTo>
                  <a:close/>
                  <a:moveTo>
                    <a:pt x="458" y="237"/>
                  </a:moveTo>
                  <a:cubicBezTo>
                    <a:pt x="458" y="237"/>
                    <a:pt x="458" y="237"/>
                    <a:pt x="458" y="237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9" y="237"/>
                    <a:pt x="459" y="237"/>
                    <a:pt x="459" y="237"/>
                  </a:cubicBezTo>
                  <a:cubicBezTo>
                    <a:pt x="458" y="237"/>
                    <a:pt x="458" y="237"/>
                    <a:pt x="458" y="237"/>
                  </a:cubicBezTo>
                  <a:cubicBezTo>
                    <a:pt x="458" y="236"/>
                    <a:pt x="458" y="236"/>
                    <a:pt x="458" y="236"/>
                  </a:cubicBezTo>
                  <a:lnTo>
                    <a:pt x="458" y="237"/>
                  </a:lnTo>
                  <a:close/>
                  <a:moveTo>
                    <a:pt x="459" y="238"/>
                  </a:moveTo>
                  <a:cubicBezTo>
                    <a:pt x="459" y="238"/>
                    <a:pt x="459" y="238"/>
                    <a:pt x="459" y="238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0" y="237"/>
                    <a:pt x="460" y="237"/>
                    <a:pt x="460" y="237"/>
                  </a:cubicBezTo>
                  <a:cubicBezTo>
                    <a:pt x="459" y="237"/>
                    <a:pt x="459" y="237"/>
                    <a:pt x="459" y="237"/>
                  </a:cubicBezTo>
                  <a:cubicBezTo>
                    <a:pt x="459" y="237"/>
                    <a:pt x="459" y="237"/>
                    <a:pt x="459" y="237"/>
                  </a:cubicBezTo>
                  <a:cubicBezTo>
                    <a:pt x="459" y="237"/>
                    <a:pt x="459" y="237"/>
                    <a:pt x="459" y="237"/>
                  </a:cubicBezTo>
                  <a:lnTo>
                    <a:pt x="459" y="238"/>
                  </a:lnTo>
                  <a:close/>
                  <a:moveTo>
                    <a:pt x="453" y="235"/>
                  </a:moveTo>
                  <a:cubicBezTo>
                    <a:pt x="453" y="235"/>
                    <a:pt x="453" y="235"/>
                    <a:pt x="453" y="235"/>
                  </a:cubicBezTo>
                  <a:cubicBezTo>
                    <a:pt x="453" y="234"/>
                    <a:pt x="453" y="234"/>
                    <a:pt x="453" y="234"/>
                  </a:cubicBezTo>
                  <a:cubicBezTo>
                    <a:pt x="453" y="234"/>
                    <a:pt x="453" y="234"/>
                    <a:pt x="453" y="234"/>
                  </a:cubicBezTo>
                  <a:cubicBezTo>
                    <a:pt x="454" y="234"/>
                    <a:pt x="454" y="234"/>
                    <a:pt x="454" y="234"/>
                  </a:cubicBezTo>
                  <a:cubicBezTo>
                    <a:pt x="454" y="234"/>
                    <a:pt x="454" y="234"/>
                    <a:pt x="454" y="234"/>
                  </a:cubicBezTo>
                  <a:cubicBezTo>
                    <a:pt x="454" y="234"/>
                    <a:pt x="454" y="234"/>
                    <a:pt x="454" y="234"/>
                  </a:cubicBezTo>
                  <a:cubicBezTo>
                    <a:pt x="454" y="233"/>
                    <a:pt x="454" y="233"/>
                    <a:pt x="454" y="233"/>
                  </a:cubicBezTo>
                  <a:cubicBezTo>
                    <a:pt x="454" y="232"/>
                    <a:pt x="454" y="232"/>
                    <a:pt x="454" y="232"/>
                  </a:cubicBezTo>
                  <a:cubicBezTo>
                    <a:pt x="454" y="233"/>
                    <a:pt x="454" y="233"/>
                    <a:pt x="454" y="233"/>
                  </a:cubicBezTo>
                  <a:cubicBezTo>
                    <a:pt x="453" y="233"/>
                    <a:pt x="453" y="233"/>
                    <a:pt x="453" y="233"/>
                  </a:cubicBezTo>
                  <a:cubicBezTo>
                    <a:pt x="452" y="233"/>
                    <a:pt x="452" y="233"/>
                    <a:pt x="452" y="233"/>
                  </a:cubicBezTo>
                  <a:cubicBezTo>
                    <a:pt x="452" y="234"/>
                    <a:pt x="452" y="234"/>
                    <a:pt x="452" y="234"/>
                  </a:cubicBezTo>
                  <a:lnTo>
                    <a:pt x="453" y="235"/>
                  </a:lnTo>
                  <a:close/>
                  <a:moveTo>
                    <a:pt x="456" y="235"/>
                  </a:moveTo>
                  <a:cubicBezTo>
                    <a:pt x="456" y="235"/>
                    <a:pt x="456" y="235"/>
                    <a:pt x="456" y="235"/>
                  </a:cubicBezTo>
                  <a:cubicBezTo>
                    <a:pt x="456" y="235"/>
                    <a:pt x="456" y="235"/>
                    <a:pt x="456" y="235"/>
                  </a:cubicBezTo>
                  <a:cubicBezTo>
                    <a:pt x="456" y="235"/>
                    <a:pt x="456" y="235"/>
                    <a:pt x="456" y="235"/>
                  </a:cubicBezTo>
                  <a:cubicBezTo>
                    <a:pt x="457" y="235"/>
                    <a:pt x="457" y="235"/>
                    <a:pt x="457" y="235"/>
                  </a:cubicBezTo>
                  <a:cubicBezTo>
                    <a:pt x="457" y="235"/>
                    <a:pt x="457" y="235"/>
                    <a:pt x="457" y="235"/>
                  </a:cubicBezTo>
                  <a:cubicBezTo>
                    <a:pt x="458" y="236"/>
                    <a:pt x="458" y="236"/>
                    <a:pt x="458" y="236"/>
                  </a:cubicBezTo>
                  <a:cubicBezTo>
                    <a:pt x="459" y="235"/>
                    <a:pt x="459" y="235"/>
                    <a:pt x="459" y="235"/>
                  </a:cubicBezTo>
                  <a:cubicBezTo>
                    <a:pt x="459" y="235"/>
                    <a:pt x="459" y="235"/>
                    <a:pt x="459" y="235"/>
                  </a:cubicBezTo>
                  <a:cubicBezTo>
                    <a:pt x="459" y="234"/>
                    <a:pt x="459" y="234"/>
                    <a:pt x="459" y="234"/>
                  </a:cubicBezTo>
                  <a:cubicBezTo>
                    <a:pt x="459" y="234"/>
                    <a:pt x="459" y="234"/>
                    <a:pt x="459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58" y="233"/>
                    <a:pt x="458" y="233"/>
                    <a:pt x="458" y="233"/>
                  </a:cubicBezTo>
                  <a:cubicBezTo>
                    <a:pt x="458" y="233"/>
                    <a:pt x="458" y="233"/>
                    <a:pt x="458" y="233"/>
                  </a:cubicBezTo>
                  <a:cubicBezTo>
                    <a:pt x="458" y="233"/>
                    <a:pt x="458" y="233"/>
                    <a:pt x="458" y="233"/>
                  </a:cubicBezTo>
                  <a:cubicBezTo>
                    <a:pt x="458" y="233"/>
                    <a:pt x="458" y="233"/>
                    <a:pt x="458" y="233"/>
                  </a:cubicBezTo>
                  <a:cubicBezTo>
                    <a:pt x="458" y="232"/>
                    <a:pt x="458" y="232"/>
                    <a:pt x="458" y="232"/>
                  </a:cubicBezTo>
                  <a:cubicBezTo>
                    <a:pt x="458" y="232"/>
                    <a:pt x="458" y="232"/>
                    <a:pt x="458" y="232"/>
                  </a:cubicBezTo>
                  <a:cubicBezTo>
                    <a:pt x="457" y="232"/>
                    <a:pt x="457" y="232"/>
                    <a:pt x="457" y="232"/>
                  </a:cubicBezTo>
                  <a:cubicBezTo>
                    <a:pt x="456" y="232"/>
                    <a:pt x="456" y="232"/>
                    <a:pt x="456" y="232"/>
                  </a:cubicBezTo>
                  <a:cubicBezTo>
                    <a:pt x="456" y="232"/>
                    <a:pt x="456" y="232"/>
                    <a:pt x="456" y="232"/>
                  </a:cubicBezTo>
                  <a:cubicBezTo>
                    <a:pt x="456" y="233"/>
                    <a:pt x="456" y="233"/>
                    <a:pt x="456" y="233"/>
                  </a:cubicBezTo>
                  <a:cubicBezTo>
                    <a:pt x="455" y="234"/>
                    <a:pt x="455" y="234"/>
                    <a:pt x="455" y="234"/>
                  </a:cubicBezTo>
                  <a:cubicBezTo>
                    <a:pt x="455" y="234"/>
                    <a:pt x="455" y="234"/>
                    <a:pt x="455" y="234"/>
                  </a:cubicBezTo>
                  <a:lnTo>
                    <a:pt x="456" y="235"/>
                  </a:lnTo>
                  <a:close/>
                  <a:moveTo>
                    <a:pt x="502" y="299"/>
                  </a:moveTo>
                  <a:cubicBezTo>
                    <a:pt x="501" y="298"/>
                    <a:pt x="501" y="298"/>
                    <a:pt x="501" y="298"/>
                  </a:cubicBezTo>
                  <a:cubicBezTo>
                    <a:pt x="502" y="297"/>
                    <a:pt x="502" y="297"/>
                    <a:pt x="502" y="297"/>
                  </a:cubicBezTo>
                  <a:cubicBezTo>
                    <a:pt x="501" y="296"/>
                    <a:pt x="501" y="296"/>
                    <a:pt x="501" y="296"/>
                  </a:cubicBezTo>
                  <a:cubicBezTo>
                    <a:pt x="501" y="295"/>
                    <a:pt x="501" y="295"/>
                    <a:pt x="501" y="295"/>
                  </a:cubicBezTo>
                  <a:cubicBezTo>
                    <a:pt x="501" y="294"/>
                    <a:pt x="501" y="294"/>
                    <a:pt x="501" y="294"/>
                  </a:cubicBezTo>
                  <a:cubicBezTo>
                    <a:pt x="502" y="293"/>
                    <a:pt x="502" y="293"/>
                    <a:pt x="502" y="293"/>
                  </a:cubicBezTo>
                  <a:cubicBezTo>
                    <a:pt x="502" y="293"/>
                    <a:pt x="502" y="293"/>
                    <a:pt x="502" y="293"/>
                  </a:cubicBezTo>
                  <a:cubicBezTo>
                    <a:pt x="502" y="294"/>
                    <a:pt x="502" y="294"/>
                    <a:pt x="502" y="294"/>
                  </a:cubicBezTo>
                  <a:cubicBezTo>
                    <a:pt x="503" y="294"/>
                    <a:pt x="503" y="294"/>
                    <a:pt x="503" y="294"/>
                  </a:cubicBezTo>
                  <a:cubicBezTo>
                    <a:pt x="505" y="294"/>
                    <a:pt x="505" y="294"/>
                    <a:pt x="505" y="294"/>
                  </a:cubicBezTo>
                  <a:cubicBezTo>
                    <a:pt x="505" y="294"/>
                    <a:pt x="505" y="294"/>
                    <a:pt x="505" y="294"/>
                  </a:cubicBezTo>
                  <a:cubicBezTo>
                    <a:pt x="505" y="294"/>
                    <a:pt x="505" y="294"/>
                    <a:pt x="505" y="294"/>
                  </a:cubicBezTo>
                  <a:cubicBezTo>
                    <a:pt x="506" y="294"/>
                    <a:pt x="506" y="294"/>
                    <a:pt x="506" y="294"/>
                  </a:cubicBezTo>
                  <a:cubicBezTo>
                    <a:pt x="505" y="294"/>
                    <a:pt x="505" y="294"/>
                    <a:pt x="505" y="294"/>
                  </a:cubicBezTo>
                  <a:cubicBezTo>
                    <a:pt x="505" y="295"/>
                    <a:pt x="505" y="295"/>
                    <a:pt x="505" y="295"/>
                  </a:cubicBezTo>
                  <a:cubicBezTo>
                    <a:pt x="506" y="296"/>
                    <a:pt x="506" y="296"/>
                    <a:pt x="506" y="296"/>
                  </a:cubicBezTo>
                  <a:cubicBezTo>
                    <a:pt x="506" y="297"/>
                    <a:pt x="506" y="297"/>
                    <a:pt x="506" y="297"/>
                  </a:cubicBezTo>
                  <a:cubicBezTo>
                    <a:pt x="507" y="297"/>
                    <a:pt x="507" y="297"/>
                    <a:pt x="507" y="297"/>
                  </a:cubicBezTo>
                  <a:cubicBezTo>
                    <a:pt x="507" y="297"/>
                    <a:pt x="507" y="297"/>
                    <a:pt x="507" y="297"/>
                  </a:cubicBezTo>
                  <a:cubicBezTo>
                    <a:pt x="507" y="296"/>
                    <a:pt x="507" y="296"/>
                    <a:pt x="507" y="296"/>
                  </a:cubicBezTo>
                  <a:cubicBezTo>
                    <a:pt x="507" y="295"/>
                    <a:pt x="507" y="295"/>
                    <a:pt x="507" y="295"/>
                  </a:cubicBezTo>
                  <a:cubicBezTo>
                    <a:pt x="507" y="294"/>
                    <a:pt x="507" y="294"/>
                    <a:pt x="507" y="294"/>
                  </a:cubicBezTo>
                  <a:cubicBezTo>
                    <a:pt x="506" y="294"/>
                    <a:pt x="506" y="294"/>
                    <a:pt x="506" y="294"/>
                  </a:cubicBezTo>
                  <a:cubicBezTo>
                    <a:pt x="506" y="292"/>
                    <a:pt x="506" y="292"/>
                    <a:pt x="506" y="292"/>
                  </a:cubicBezTo>
                  <a:cubicBezTo>
                    <a:pt x="505" y="292"/>
                    <a:pt x="505" y="292"/>
                    <a:pt x="505" y="292"/>
                  </a:cubicBezTo>
                  <a:cubicBezTo>
                    <a:pt x="505" y="292"/>
                    <a:pt x="505" y="292"/>
                    <a:pt x="505" y="292"/>
                  </a:cubicBezTo>
                  <a:cubicBezTo>
                    <a:pt x="504" y="292"/>
                    <a:pt x="504" y="292"/>
                    <a:pt x="504" y="292"/>
                  </a:cubicBezTo>
                  <a:cubicBezTo>
                    <a:pt x="503" y="291"/>
                    <a:pt x="503" y="291"/>
                    <a:pt x="503" y="291"/>
                  </a:cubicBezTo>
                  <a:cubicBezTo>
                    <a:pt x="503" y="290"/>
                    <a:pt x="503" y="290"/>
                    <a:pt x="503" y="290"/>
                  </a:cubicBezTo>
                  <a:cubicBezTo>
                    <a:pt x="502" y="289"/>
                    <a:pt x="502" y="289"/>
                    <a:pt x="502" y="289"/>
                  </a:cubicBezTo>
                  <a:cubicBezTo>
                    <a:pt x="501" y="288"/>
                    <a:pt x="501" y="288"/>
                    <a:pt x="501" y="288"/>
                  </a:cubicBezTo>
                  <a:cubicBezTo>
                    <a:pt x="500" y="288"/>
                    <a:pt x="500" y="288"/>
                    <a:pt x="500" y="288"/>
                  </a:cubicBezTo>
                  <a:cubicBezTo>
                    <a:pt x="500" y="287"/>
                    <a:pt x="500" y="287"/>
                    <a:pt x="500" y="287"/>
                  </a:cubicBezTo>
                  <a:cubicBezTo>
                    <a:pt x="499" y="285"/>
                    <a:pt x="499" y="285"/>
                    <a:pt x="499" y="285"/>
                  </a:cubicBezTo>
                  <a:cubicBezTo>
                    <a:pt x="499" y="284"/>
                    <a:pt x="499" y="284"/>
                    <a:pt x="499" y="284"/>
                  </a:cubicBezTo>
                  <a:cubicBezTo>
                    <a:pt x="498" y="283"/>
                    <a:pt x="498" y="283"/>
                    <a:pt x="498" y="283"/>
                  </a:cubicBezTo>
                  <a:cubicBezTo>
                    <a:pt x="498" y="282"/>
                    <a:pt x="498" y="282"/>
                    <a:pt x="498" y="282"/>
                  </a:cubicBezTo>
                  <a:cubicBezTo>
                    <a:pt x="498" y="280"/>
                    <a:pt x="498" y="280"/>
                    <a:pt x="498" y="280"/>
                  </a:cubicBezTo>
                  <a:cubicBezTo>
                    <a:pt x="498" y="279"/>
                    <a:pt x="498" y="279"/>
                    <a:pt x="498" y="279"/>
                  </a:cubicBezTo>
                  <a:cubicBezTo>
                    <a:pt x="498" y="277"/>
                    <a:pt x="498" y="277"/>
                    <a:pt x="498" y="277"/>
                  </a:cubicBezTo>
                  <a:cubicBezTo>
                    <a:pt x="498" y="276"/>
                    <a:pt x="498" y="276"/>
                    <a:pt x="498" y="276"/>
                  </a:cubicBezTo>
                  <a:cubicBezTo>
                    <a:pt x="497" y="275"/>
                    <a:pt x="497" y="275"/>
                    <a:pt x="497" y="275"/>
                  </a:cubicBezTo>
                  <a:cubicBezTo>
                    <a:pt x="498" y="275"/>
                    <a:pt x="498" y="275"/>
                    <a:pt x="498" y="275"/>
                  </a:cubicBezTo>
                  <a:cubicBezTo>
                    <a:pt x="498" y="274"/>
                    <a:pt x="498" y="274"/>
                    <a:pt x="498" y="274"/>
                  </a:cubicBezTo>
                  <a:cubicBezTo>
                    <a:pt x="498" y="274"/>
                    <a:pt x="498" y="274"/>
                    <a:pt x="498" y="274"/>
                  </a:cubicBezTo>
                  <a:cubicBezTo>
                    <a:pt x="498" y="274"/>
                    <a:pt x="498" y="274"/>
                    <a:pt x="498" y="274"/>
                  </a:cubicBezTo>
                  <a:cubicBezTo>
                    <a:pt x="499" y="274"/>
                    <a:pt x="499" y="274"/>
                    <a:pt x="499" y="274"/>
                  </a:cubicBezTo>
                  <a:cubicBezTo>
                    <a:pt x="500" y="273"/>
                    <a:pt x="500" y="273"/>
                    <a:pt x="500" y="273"/>
                  </a:cubicBezTo>
                  <a:cubicBezTo>
                    <a:pt x="501" y="274"/>
                    <a:pt x="501" y="274"/>
                    <a:pt x="501" y="274"/>
                  </a:cubicBezTo>
                  <a:cubicBezTo>
                    <a:pt x="502" y="274"/>
                    <a:pt x="502" y="274"/>
                    <a:pt x="502" y="274"/>
                  </a:cubicBezTo>
                  <a:cubicBezTo>
                    <a:pt x="502" y="275"/>
                    <a:pt x="502" y="275"/>
                    <a:pt x="502" y="275"/>
                  </a:cubicBezTo>
                  <a:cubicBezTo>
                    <a:pt x="503" y="276"/>
                    <a:pt x="503" y="276"/>
                    <a:pt x="503" y="276"/>
                  </a:cubicBezTo>
                  <a:cubicBezTo>
                    <a:pt x="504" y="276"/>
                    <a:pt x="504" y="276"/>
                    <a:pt x="504" y="276"/>
                  </a:cubicBezTo>
                  <a:cubicBezTo>
                    <a:pt x="505" y="278"/>
                    <a:pt x="505" y="278"/>
                    <a:pt x="505" y="278"/>
                  </a:cubicBezTo>
                  <a:cubicBezTo>
                    <a:pt x="505" y="278"/>
                    <a:pt x="505" y="278"/>
                    <a:pt x="505" y="278"/>
                  </a:cubicBezTo>
                  <a:cubicBezTo>
                    <a:pt x="505" y="277"/>
                    <a:pt x="505" y="277"/>
                    <a:pt x="505" y="277"/>
                  </a:cubicBezTo>
                  <a:cubicBezTo>
                    <a:pt x="504" y="276"/>
                    <a:pt x="504" y="276"/>
                    <a:pt x="504" y="276"/>
                  </a:cubicBezTo>
                  <a:cubicBezTo>
                    <a:pt x="503" y="275"/>
                    <a:pt x="503" y="275"/>
                    <a:pt x="503" y="275"/>
                  </a:cubicBezTo>
                  <a:cubicBezTo>
                    <a:pt x="502" y="273"/>
                    <a:pt x="502" y="273"/>
                    <a:pt x="502" y="273"/>
                  </a:cubicBezTo>
                  <a:cubicBezTo>
                    <a:pt x="501" y="272"/>
                    <a:pt x="501" y="272"/>
                    <a:pt x="501" y="272"/>
                  </a:cubicBezTo>
                  <a:cubicBezTo>
                    <a:pt x="501" y="272"/>
                    <a:pt x="501" y="272"/>
                    <a:pt x="501" y="272"/>
                  </a:cubicBezTo>
                  <a:cubicBezTo>
                    <a:pt x="501" y="271"/>
                    <a:pt x="501" y="271"/>
                    <a:pt x="501" y="271"/>
                  </a:cubicBezTo>
                  <a:cubicBezTo>
                    <a:pt x="500" y="270"/>
                    <a:pt x="500" y="270"/>
                    <a:pt x="500" y="270"/>
                  </a:cubicBezTo>
                  <a:cubicBezTo>
                    <a:pt x="500" y="269"/>
                    <a:pt x="500" y="269"/>
                    <a:pt x="500" y="269"/>
                  </a:cubicBezTo>
                  <a:cubicBezTo>
                    <a:pt x="499" y="268"/>
                    <a:pt x="499" y="268"/>
                    <a:pt x="499" y="268"/>
                  </a:cubicBezTo>
                  <a:cubicBezTo>
                    <a:pt x="499" y="267"/>
                    <a:pt x="499" y="267"/>
                    <a:pt x="499" y="267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496" y="264"/>
                    <a:pt x="496" y="264"/>
                    <a:pt x="496" y="264"/>
                  </a:cubicBezTo>
                  <a:cubicBezTo>
                    <a:pt x="496" y="263"/>
                    <a:pt x="496" y="263"/>
                    <a:pt x="496" y="263"/>
                  </a:cubicBezTo>
                  <a:cubicBezTo>
                    <a:pt x="494" y="260"/>
                    <a:pt x="494" y="260"/>
                    <a:pt x="494" y="260"/>
                  </a:cubicBezTo>
                  <a:cubicBezTo>
                    <a:pt x="494" y="259"/>
                    <a:pt x="494" y="259"/>
                    <a:pt x="494" y="259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7"/>
                    <a:pt x="493" y="257"/>
                    <a:pt x="493" y="257"/>
                  </a:cubicBezTo>
                  <a:cubicBezTo>
                    <a:pt x="492" y="257"/>
                    <a:pt x="492" y="257"/>
                    <a:pt x="492" y="257"/>
                  </a:cubicBezTo>
                  <a:cubicBezTo>
                    <a:pt x="492" y="256"/>
                    <a:pt x="492" y="256"/>
                    <a:pt x="492" y="256"/>
                  </a:cubicBezTo>
                  <a:cubicBezTo>
                    <a:pt x="492" y="257"/>
                    <a:pt x="492" y="257"/>
                    <a:pt x="492" y="257"/>
                  </a:cubicBezTo>
                  <a:cubicBezTo>
                    <a:pt x="491" y="257"/>
                    <a:pt x="491" y="257"/>
                    <a:pt x="491" y="257"/>
                  </a:cubicBezTo>
                  <a:cubicBezTo>
                    <a:pt x="491" y="256"/>
                    <a:pt x="491" y="256"/>
                    <a:pt x="491" y="256"/>
                  </a:cubicBezTo>
                  <a:cubicBezTo>
                    <a:pt x="491" y="256"/>
                    <a:pt x="491" y="256"/>
                    <a:pt x="491" y="256"/>
                  </a:cubicBezTo>
                  <a:cubicBezTo>
                    <a:pt x="491" y="255"/>
                    <a:pt x="491" y="255"/>
                    <a:pt x="491" y="255"/>
                  </a:cubicBezTo>
                  <a:cubicBezTo>
                    <a:pt x="490" y="254"/>
                    <a:pt x="490" y="254"/>
                    <a:pt x="490" y="254"/>
                  </a:cubicBezTo>
                  <a:cubicBezTo>
                    <a:pt x="489" y="253"/>
                    <a:pt x="489" y="253"/>
                    <a:pt x="489" y="253"/>
                  </a:cubicBezTo>
                  <a:cubicBezTo>
                    <a:pt x="489" y="252"/>
                    <a:pt x="489" y="252"/>
                    <a:pt x="489" y="252"/>
                  </a:cubicBezTo>
                  <a:cubicBezTo>
                    <a:pt x="488" y="252"/>
                    <a:pt x="488" y="252"/>
                    <a:pt x="488" y="252"/>
                  </a:cubicBezTo>
                  <a:cubicBezTo>
                    <a:pt x="488" y="251"/>
                    <a:pt x="488" y="251"/>
                    <a:pt x="488" y="251"/>
                  </a:cubicBezTo>
                  <a:cubicBezTo>
                    <a:pt x="489" y="250"/>
                    <a:pt x="489" y="250"/>
                    <a:pt x="489" y="250"/>
                  </a:cubicBezTo>
                  <a:cubicBezTo>
                    <a:pt x="489" y="250"/>
                    <a:pt x="489" y="250"/>
                    <a:pt x="489" y="250"/>
                  </a:cubicBezTo>
                  <a:cubicBezTo>
                    <a:pt x="488" y="249"/>
                    <a:pt x="488" y="249"/>
                    <a:pt x="488" y="249"/>
                  </a:cubicBezTo>
                  <a:cubicBezTo>
                    <a:pt x="488" y="247"/>
                    <a:pt x="488" y="247"/>
                    <a:pt x="488" y="247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7" y="246"/>
                    <a:pt x="487" y="246"/>
                    <a:pt x="487" y="246"/>
                  </a:cubicBezTo>
                  <a:cubicBezTo>
                    <a:pt x="486" y="245"/>
                    <a:pt x="486" y="245"/>
                    <a:pt x="486" y="245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6" y="243"/>
                    <a:pt x="486" y="243"/>
                    <a:pt x="486" y="243"/>
                  </a:cubicBezTo>
                  <a:cubicBezTo>
                    <a:pt x="486" y="243"/>
                    <a:pt x="486" y="243"/>
                    <a:pt x="486" y="243"/>
                  </a:cubicBezTo>
                  <a:cubicBezTo>
                    <a:pt x="487" y="244"/>
                    <a:pt x="487" y="244"/>
                    <a:pt x="487" y="244"/>
                  </a:cubicBezTo>
                  <a:cubicBezTo>
                    <a:pt x="488" y="245"/>
                    <a:pt x="488" y="245"/>
                    <a:pt x="488" y="245"/>
                  </a:cubicBezTo>
                  <a:cubicBezTo>
                    <a:pt x="487" y="244"/>
                    <a:pt x="487" y="244"/>
                    <a:pt x="487" y="244"/>
                  </a:cubicBezTo>
                  <a:cubicBezTo>
                    <a:pt x="486" y="243"/>
                    <a:pt x="486" y="243"/>
                    <a:pt x="486" y="243"/>
                  </a:cubicBezTo>
                  <a:cubicBezTo>
                    <a:pt x="485" y="242"/>
                    <a:pt x="485" y="242"/>
                    <a:pt x="485" y="242"/>
                  </a:cubicBezTo>
                  <a:cubicBezTo>
                    <a:pt x="485" y="242"/>
                    <a:pt x="485" y="242"/>
                    <a:pt x="485" y="242"/>
                  </a:cubicBezTo>
                  <a:cubicBezTo>
                    <a:pt x="485" y="241"/>
                    <a:pt x="485" y="241"/>
                    <a:pt x="485" y="241"/>
                  </a:cubicBezTo>
                  <a:cubicBezTo>
                    <a:pt x="483" y="239"/>
                    <a:pt x="483" y="239"/>
                    <a:pt x="483" y="239"/>
                  </a:cubicBezTo>
                  <a:cubicBezTo>
                    <a:pt x="482" y="238"/>
                    <a:pt x="482" y="238"/>
                    <a:pt x="482" y="238"/>
                  </a:cubicBezTo>
                  <a:cubicBezTo>
                    <a:pt x="482" y="237"/>
                    <a:pt x="482" y="237"/>
                    <a:pt x="482" y="237"/>
                  </a:cubicBezTo>
                  <a:cubicBezTo>
                    <a:pt x="482" y="236"/>
                    <a:pt x="482" y="236"/>
                    <a:pt x="482" y="236"/>
                  </a:cubicBezTo>
                  <a:cubicBezTo>
                    <a:pt x="480" y="236"/>
                    <a:pt x="480" y="236"/>
                    <a:pt x="480" y="236"/>
                  </a:cubicBezTo>
                  <a:cubicBezTo>
                    <a:pt x="480" y="234"/>
                    <a:pt x="480" y="234"/>
                    <a:pt x="480" y="234"/>
                  </a:cubicBezTo>
                  <a:cubicBezTo>
                    <a:pt x="479" y="234"/>
                    <a:pt x="479" y="234"/>
                    <a:pt x="479" y="234"/>
                  </a:cubicBezTo>
                  <a:cubicBezTo>
                    <a:pt x="479" y="235"/>
                    <a:pt x="479" y="235"/>
                    <a:pt x="479" y="235"/>
                  </a:cubicBezTo>
                  <a:cubicBezTo>
                    <a:pt x="479" y="235"/>
                    <a:pt x="479" y="235"/>
                    <a:pt x="479" y="235"/>
                  </a:cubicBezTo>
                  <a:cubicBezTo>
                    <a:pt x="479" y="236"/>
                    <a:pt x="479" y="236"/>
                    <a:pt x="479" y="236"/>
                  </a:cubicBezTo>
                  <a:cubicBezTo>
                    <a:pt x="479" y="236"/>
                    <a:pt x="479" y="236"/>
                    <a:pt x="479" y="23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79" y="237"/>
                    <a:pt x="479" y="237"/>
                    <a:pt x="479" y="237"/>
                  </a:cubicBezTo>
                  <a:cubicBezTo>
                    <a:pt x="480" y="237"/>
                    <a:pt x="480" y="237"/>
                    <a:pt x="480" y="237"/>
                  </a:cubicBezTo>
                  <a:cubicBezTo>
                    <a:pt x="481" y="238"/>
                    <a:pt x="481" y="238"/>
                    <a:pt x="481" y="238"/>
                  </a:cubicBezTo>
                  <a:cubicBezTo>
                    <a:pt x="481" y="239"/>
                    <a:pt x="481" y="239"/>
                    <a:pt x="481" y="239"/>
                  </a:cubicBezTo>
                  <a:cubicBezTo>
                    <a:pt x="481" y="239"/>
                    <a:pt x="481" y="239"/>
                    <a:pt x="481" y="239"/>
                  </a:cubicBezTo>
                  <a:cubicBezTo>
                    <a:pt x="482" y="239"/>
                    <a:pt x="482" y="239"/>
                    <a:pt x="482" y="239"/>
                  </a:cubicBezTo>
                  <a:cubicBezTo>
                    <a:pt x="482" y="239"/>
                    <a:pt x="482" y="239"/>
                    <a:pt x="482" y="239"/>
                  </a:cubicBezTo>
                  <a:cubicBezTo>
                    <a:pt x="481" y="240"/>
                    <a:pt x="481" y="240"/>
                    <a:pt x="481" y="240"/>
                  </a:cubicBezTo>
                  <a:cubicBezTo>
                    <a:pt x="481" y="240"/>
                    <a:pt x="481" y="240"/>
                    <a:pt x="481" y="240"/>
                  </a:cubicBezTo>
                  <a:cubicBezTo>
                    <a:pt x="481" y="241"/>
                    <a:pt x="481" y="241"/>
                    <a:pt x="481" y="241"/>
                  </a:cubicBezTo>
                  <a:cubicBezTo>
                    <a:pt x="482" y="241"/>
                    <a:pt x="482" y="241"/>
                    <a:pt x="482" y="241"/>
                  </a:cubicBezTo>
                  <a:cubicBezTo>
                    <a:pt x="482" y="242"/>
                    <a:pt x="482" y="242"/>
                    <a:pt x="482" y="242"/>
                  </a:cubicBezTo>
                  <a:cubicBezTo>
                    <a:pt x="481" y="242"/>
                    <a:pt x="481" y="242"/>
                    <a:pt x="481" y="242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41"/>
                    <a:pt x="480" y="241"/>
                    <a:pt x="480" y="241"/>
                  </a:cubicBezTo>
                  <a:cubicBezTo>
                    <a:pt x="479" y="242"/>
                    <a:pt x="479" y="242"/>
                    <a:pt x="479" y="242"/>
                  </a:cubicBezTo>
                  <a:cubicBezTo>
                    <a:pt x="479" y="243"/>
                    <a:pt x="479" y="243"/>
                    <a:pt x="479" y="243"/>
                  </a:cubicBezTo>
                  <a:cubicBezTo>
                    <a:pt x="480" y="244"/>
                    <a:pt x="480" y="244"/>
                    <a:pt x="480" y="244"/>
                  </a:cubicBezTo>
                  <a:cubicBezTo>
                    <a:pt x="480" y="245"/>
                    <a:pt x="480" y="245"/>
                    <a:pt x="480" y="245"/>
                  </a:cubicBezTo>
                  <a:cubicBezTo>
                    <a:pt x="481" y="246"/>
                    <a:pt x="481" y="246"/>
                    <a:pt x="481" y="246"/>
                  </a:cubicBezTo>
                  <a:cubicBezTo>
                    <a:pt x="482" y="247"/>
                    <a:pt x="482" y="247"/>
                    <a:pt x="482" y="247"/>
                  </a:cubicBezTo>
                  <a:cubicBezTo>
                    <a:pt x="482" y="249"/>
                    <a:pt x="482" y="249"/>
                    <a:pt x="482" y="249"/>
                  </a:cubicBezTo>
                  <a:cubicBezTo>
                    <a:pt x="482" y="250"/>
                    <a:pt x="482" y="250"/>
                    <a:pt x="482" y="250"/>
                  </a:cubicBezTo>
                  <a:cubicBezTo>
                    <a:pt x="482" y="251"/>
                    <a:pt x="482" y="251"/>
                    <a:pt x="482" y="251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5"/>
                    <a:pt x="483" y="255"/>
                    <a:pt x="483" y="255"/>
                  </a:cubicBezTo>
                  <a:cubicBezTo>
                    <a:pt x="484" y="255"/>
                    <a:pt x="484" y="255"/>
                    <a:pt x="484" y="255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4" y="256"/>
                    <a:pt x="484" y="256"/>
                    <a:pt x="484" y="256"/>
                  </a:cubicBezTo>
                  <a:cubicBezTo>
                    <a:pt x="486" y="258"/>
                    <a:pt x="486" y="258"/>
                    <a:pt x="486" y="258"/>
                  </a:cubicBezTo>
                  <a:cubicBezTo>
                    <a:pt x="487" y="258"/>
                    <a:pt x="487" y="258"/>
                    <a:pt x="487" y="258"/>
                  </a:cubicBezTo>
                  <a:cubicBezTo>
                    <a:pt x="488" y="260"/>
                    <a:pt x="488" y="260"/>
                    <a:pt x="488" y="260"/>
                  </a:cubicBezTo>
                  <a:cubicBezTo>
                    <a:pt x="488" y="261"/>
                    <a:pt x="488" y="261"/>
                    <a:pt x="488" y="261"/>
                  </a:cubicBezTo>
                  <a:cubicBezTo>
                    <a:pt x="488" y="263"/>
                    <a:pt x="488" y="263"/>
                    <a:pt x="488" y="263"/>
                  </a:cubicBezTo>
                  <a:cubicBezTo>
                    <a:pt x="489" y="264"/>
                    <a:pt x="489" y="264"/>
                    <a:pt x="489" y="264"/>
                  </a:cubicBezTo>
                  <a:cubicBezTo>
                    <a:pt x="489" y="265"/>
                    <a:pt x="489" y="265"/>
                    <a:pt x="489" y="265"/>
                  </a:cubicBezTo>
                  <a:cubicBezTo>
                    <a:pt x="490" y="265"/>
                    <a:pt x="490" y="265"/>
                    <a:pt x="490" y="265"/>
                  </a:cubicBezTo>
                  <a:cubicBezTo>
                    <a:pt x="491" y="266"/>
                    <a:pt x="491" y="266"/>
                    <a:pt x="491" y="266"/>
                  </a:cubicBezTo>
                  <a:cubicBezTo>
                    <a:pt x="490" y="266"/>
                    <a:pt x="490" y="266"/>
                    <a:pt x="490" y="266"/>
                  </a:cubicBezTo>
                  <a:cubicBezTo>
                    <a:pt x="490" y="267"/>
                    <a:pt x="490" y="267"/>
                    <a:pt x="490" y="267"/>
                  </a:cubicBezTo>
                  <a:cubicBezTo>
                    <a:pt x="491" y="269"/>
                    <a:pt x="491" y="269"/>
                    <a:pt x="491" y="269"/>
                  </a:cubicBezTo>
                  <a:cubicBezTo>
                    <a:pt x="492" y="270"/>
                    <a:pt x="492" y="270"/>
                    <a:pt x="492" y="270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3" y="273"/>
                    <a:pt x="493" y="273"/>
                    <a:pt x="493" y="273"/>
                  </a:cubicBezTo>
                  <a:cubicBezTo>
                    <a:pt x="492" y="274"/>
                    <a:pt x="492" y="274"/>
                    <a:pt x="492" y="274"/>
                  </a:cubicBezTo>
                  <a:cubicBezTo>
                    <a:pt x="493" y="275"/>
                    <a:pt x="493" y="275"/>
                    <a:pt x="493" y="275"/>
                  </a:cubicBezTo>
                  <a:cubicBezTo>
                    <a:pt x="493" y="277"/>
                    <a:pt x="493" y="277"/>
                    <a:pt x="493" y="277"/>
                  </a:cubicBezTo>
                  <a:cubicBezTo>
                    <a:pt x="493" y="278"/>
                    <a:pt x="493" y="278"/>
                    <a:pt x="493" y="278"/>
                  </a:cubicBezTo>
                  <a:cubicBezTo>
                    <a:pt x="493" y="279"/>
                    <a:pt x="493" y="279"/>
                    <a:pt x="493" y="279"/>
                  </a:cubicBezTo>
                  <a:cubicBezTo>
                    <a:pt x="494" y="280"/>
                    <a:pt x="494" y="280"/>
                    <a:pt x="494" y="280"/>
                  </a:cubicBezTo>
                  <a:cubicBezTo>
                    <a:pt x="496" y="282"/>
                    <a:pt x="496" y="282"/>
                    <a:pt x="496" y="282"/>
                  </a:cubicBezTo>
                  <a:cubicBezTo>
                    <a:pt x="496" y="283"/>
                    <a:pt x="496" y="283"/>
                    <a:pt x="496" y="283"/>
                  </a:cubicBezTo>
                  <a:cubicBezTo>
                    <a:pt x="496" y="284"/>
                    <a:pt x="496" y="284"/>
                    <a:pt x="496" y="284"/>
                  </a:cubicBezTo>
                  <a:cubicBezTo>
                    <a:pt x="496" y="286"/>
                    <a:pt x="496" y="286"/>
                    <a:pt x="496" y="286"/>
                  </a:cubicBezTo>
                  <a:cubicBezTo>
                    <a:pt x="497" y="287"/>
                    <a:pt x="497" y="287"/>
                    <a:pt x="497" y="287"/>
                  </a:cubicBezTo>
                  <a:cubicBezTo>
                    <a:pt x="497" y="289"/>
                    <a:pt x="497" y="289"/>
                    <a:pt x="497" y="289"/>
                  </a:cubicBezTo>
                  <a:cubicBezTo>
                    <a:pt x="498" y="290"/>
                    <a:pt x="498" y="290"/>
                    <a:pt x="498" y="290"/>
                  </a:cubicBezTo>
                  <a:cubicBezTo>
                    <a:pt x="499" y="291"/>
                    <a:pt x="499" y="291"/>
                    <a:pt x="499" y="291"/>
                  </a:cubicBezTo>
                  <a:cubicBezTo>
                    <a:pt x="499" y="292"/>
                    <a:pt x="499" y="292"/>
                    <a:pt x="499" y="292"/>
                  </a:cubicBezTo>
                  <a:cubicBezTo>
                    <a:pt x="499" y="293"/>
                    <a:pt x="499" y="293"/>
                    <a:pt x="499" y="293"/>
                  </a:cubicBezTo>
                  <a:cubicBezTo>
                    <a:pt x="498" y="295"/>
                    <a:pt x="498" y="295"/>
                    <a:pt x="498" y="295"/>
                  </a:cubicBezTo>
                  <a:cubicBezTo>
                    <a:pt x="499" y="296"/>
                    <a:pt x="499" y="296"/>
                    <a:pt x="499" y="296"/>
                  </a:cubicBezTo>
                  <a:cubicBezTo>
                    <a:pt x="500" y="297"/>
                    <a:pt x="500" y="297"/>
                    <a:pt x="500" y="297"/>
                  </a:cubicBezTo>
                  <a:cubicBezTo>
                    <a:pt x="500" y="298"/>
                    <a:pt x="500" y="298"/>
                    <a:pt x="500" y="298"/>
                  </a:cubicBezTo>
                  <a:lnTo>
                    <a:pt x="502" y="299"/>
                  </a:lnTo>
                  <a:close/>
                  <a:moveTo>
                    <a:pt x="495" y="58"/>
                  </a:moveTo>
                  <a:cubicBezTo>
                    <a:pt x="496" y="58"/>
                    <a:pt x="496" y="58"/>
                    <a:pt x="496" y="58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7"/>
                    <a:pt x="495" y="57"/>
                    <a:pt x="495" y="57"/>
                  </a:cubicBezTo>
                  <a:cubicBezTo>
                    <a:pt x="495" y="58"/>
                    <a:pt x="495" y="58"/>
                    <a:pt x="495" y="58"/>
                  </a:cubicBezTo>
                  <a:close/>
                  <a:moveTo>
                    <a:pt x="490" y="60"/>
                  </a:moveTo>
                  <a:cubicBezTo>
                    <a:pt x="491" y="61"/>
                    <a:pt x="491" y="61"/>
                    <a:pt x="491" y="61"/>
                  </a:cubicBezTo>
                  <a:cubicBezTo>
                    <a:pt x="492" y="60"/>
                    <a:pt x="492" y="60"/>
                    <a:pt x="492" y="60"/>
                  </a:cubicBezTo>
                  <a:cubicBezTo>
                    <a:pt x="492" y="60"/>
                    <a:pt x="492" y="60"/>
                    <a:pt x="492" y="60"/>
                  </a:cubicBezTo>
                  <a:cubicBezTo>
                    <a:pt x="492" y="59"/>
                    <a:pt x="492" y="59"/>
                    <a:pt x="492" y="59"/>
                  </a:cubicBezTo>
                  <a:cubicBezTo>
                    <a:pt x="491" y="58"/>
                    <a:pt x="491" y="58"/>
                    <a:pt x="491" y="58"/>
                  </a:cubicBezTo>
                  <a:cubicBezTo>
                    <a:pt x="492" y="57"/>
                    <a:pt x="492" y="57"/>
                    <a:pt x="492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0" y="56"/>
                    <a:pt x="490" y="56"/>
                    <a:pt x="490" y="56"/>
                  </a:cubicBezTo>
                  <a:cubicBezTo>
                    <a:pt x="490" y="56"/>
                    <a:pt x="490" y="56"/>
                    <a:pt x="490" y="56"/>
                  </a:cubicBezTo>
                  <a:cubicBezTo>
                    <a:pt x="490" y="56"/>
                    <a:pt x="490" y="56"/>
                    <a:pt x="490" y="56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6" y="57"/>
                    <a:pt x="486" y="57"/>
                    <a:pt x="486" y="57"/>
                  </a:cubicBezTo>
                  <a:cubicBezTo>
                    <a:pt x="486" y="59"/>
                    <a:pt x="486" y="59"/>
                    <a:pt x="486" y="59"/>
                  </a:cubicBezTo>
                  <a:cubicBezTo>
                    <a:pt x="487" y="59"/>
                    <a:pt x="487" y="59"/>
                    <a:pt x="487" y="59"/>
                  </a:cubicBezTo>
                  <a:cubicBezTo>
                    <a:pt x="488" y="59"/>
                    <a:pt x="488" y="59"/>
                    <a:pt x="488" y="59"/>
                  </a:cubicBezTo>
                  <a:cubicBezTo>
                    <a:pt x="489" y="59"/>
                    <a:pt x="489" y="59"/>
                    <a:pt x="489" y="59"/>
                  </a:cubicBezTo>
                  <a:lnTo>
                    <a:pt x="490" y="60"/>
                  </a:lnTo>
                  <a:close/>
                  <a:moveTo>
                    <a:pt x="465" y="70"/>
                  </a:moveTo>
                  <a:cubicBezTo>
                    <a:pt x="465" y="71"/>
                    <a:pt x="465" y="71"/>
                    <a:pt x="465" y="71"/>
                  </a:cubicBezTo>
                  <a:cubicBezTo>
                    <a:pt x="466" y="72"/>
                    <a:pt x="466" y="72"/>
                    <a:pt x="466" y="72"/>
                  </a:cubicBezTo>
                  <a:cubicBezTo>
                    <a:pt x="466" y="71"/>
                    <a:pt x="466" y="71"/>
                    <a:pt x="466" y="71"/>
                  </a:cubicBezTo>
                  <a:cubicBezTo>
                    <a:pt x="466" y="71"/>
                    <a:pt x="466" y="71"/>
                    <a:pt x="466" y="71"/>
                  </a:cubicBezTo>
                  <a:cubicBezTo>
                    <a:pt x="466" y="70"/>
                    <a:pt x="466" y="70"/>
                    <a:pt x="466" y="70"/>
                  </a:cubicBezTo>
                  <a:cubicBezTo>
                    <a:pt x="466" y="70"/>
                    <a:pt x="466" y="70"/>
                    <a:pt x="466" y="70"/>
                  </a:cubicBezTo>
                  <a:cubicBezTo>
                    <a:pt x="465" y="70"/>
                    <a:pt x="465" y="70"/>
                    <a:pt x="465" y="70"/>
                  </a:cubicBezTo>
                  <a:close/>
                  <a:moveTo>
                    <a:pt x="467" y="71"/>
                  </a:moveTo>
                  <a:cubicBezTo>
                    <a:pt x="468" y="72"/>
                    <a:pt x="468" y="72"/>
                    <a:pt x="468" y="72"/>
                  </a:cubicBezTo>
                  <a:cubicBezTo>
                    <a:pt x="468" y="73"/>
                    <a:pt x="468" y="73"/>
                    <a:pt x="468" y="73"/>
                  </a:cubicBezTo>
                  <a:cubicBezTo>
                    <a:pt x="469" y="72"/>
                    <a:pt x="469" y="72"/>
                    <a:pt x="469" y="72"/>
                  </a:cubicBezTo>
                  <a:cubicBezTo>
                    <a:pt x="468" y="71"/>
                    <a:pt x="468" y="71"/>
                    <a:pt x="468" y="71"/>
                  </a:cubicBezTo>
                  <a:cubicBezTo>
                    <a:pt x="467" y="71"/>
                    <a:pt x="467" y="71"/>
                    <a:pt x="467" y="71"/>
                  </a:cubicBezTo>
                  <a:cubicBezTo>
                    <a:pt x="467" y="71"/>
                    <a:pt x="467" y="71"/>
                    <a:pt x="467" y="71"/>
                  </a:cubicBezTo>
                  <a:close/>
                  <a:moveTo>
                    <a:pt x="468" y="71"/>
                  </a:moveTo>
                  <a:cubicBezTo>
                    <a:pt x="468" y="71"/>
                    <a:pt x="468" y="71"/>
                    <a:pt x="468" y="71"/>
                  </a:cubicBezTo>
                  <a:cubicBezTo>
                    <a:pt x="468" y="70"/>
                    <a:pt x="468" y="70"/>
                    <a:pt x="468" y="70"/>
                  </a:cubicBezTo>
                  <a:cubicBezTo>
                    <a:pt x="468" y="69"/>
                    <a:pt x="468" y="69"/>
                    <a:pt x="468" y="69"/>
                  </a:cubicBezTo>
                  <a:cubicBezTo>
                    <a:pt x="467" y="69"/>
                    <a:pt x="467" y="69"/>
                    <a:pt x="467" y="69"/>
                  </a:cubicBezTo>
                  <a:cubicBezTo>
                    <a:pt x="467" y="70"/>
                    <a:pt x="467" y="70"/>
                    <a:pt x="467" y="70"/>
                  </a:cubicBezTo>
                  <a:lnTo>
                    <a:pt x="468" y="71"/>
                  </a:lnTo>
                  <a:close/>
                  <a:moveTo>
                    <a:pt x="469" y="70"/>
                  </a:moveTo>
                  <a:cubicBezTo>
                    <a:pt x="469" y="70"/>
                    <a:pt x="469" y="70"/>
                    <a:pt x="469" y="70"/>
                  </a:cubicBezTo>
                  <a:cubicBezTo>
                    <a:pt x="469" y="69"/>
                    <a:pt x="469" y="69"/>
                    <a:pt x="469" y="69"/>
                  </a:cubicBezTo>
                  <a:cubicBezTo>
                    <a:pt x="469" y="68"/>
                    <a:pt x="469" y="68"/>
                    <a:pt x="469" y="68"/>
                  </a:cubicBezTo>
                  <a:cubicBezTo>
                    <a:pt x="468" y="68"/>
                    <a:pt x="468" y="68"/>
                    <a:pt x="468" y="68"/>
                  </a:cubicBezTo>
                  <a:cubicBezTo>
                    <a:pt x="468" y="69"/>
                    <a:pt x="468" y="69"/>
                    <a:pt x="468" y="69"/>
                  </a:cubicBezTo>
                  <a:lnTo>
                    <a:pt x="469" y="70"/>
                  </a:lnTo>
                  <a:close/>
                  <a:moveTo>
                    <a:pt x="368" y="78"/>
                  </a:moveTo>
                  <a:cubicBezTo>
                    <a:pt x="369" y="79"/>
                    <a:pt x="369" y="79"/>
                    <a:pt x="369" y="79"/>
                  </a:cubicBezTo>
                  <a:cubicBezTo>
                    <a:pt x="370" y="79"/>
                    <a:pt x="370" y="79"/>
                    <a:pt x="370" y="79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8"/>
                    <a:pt x="371" y="78"/>
                    <a:pt x="371" y="78"/>
                  </a:cubicBezTo>
                  <a:cubicBezTo>
                    <a:pt x="371" y="78"/>
                    <a:pt x="371" y="78"/>
                    <a:pt x="371" y="78"/>
                  </a:cubicBezTo>
                  <a:cubicBezTo>
                    <a:pt x="371" y="77"/>
                    <a:pt x="371" y="77"/>
                    <a:pt x="371" y="77"/>
                  </a:cubicBezTo>
                  <a:cubicBezTo>
                    <a:pt x="371" y="76"/>
                    <a:pt x="371" y="76"/>
                    <a:pt x="371" y="76"/>
                  </a:cubicBezTo>
                  <a:cubicBezTo>
                    <a:pt x="370" y="76"/>
                    <a:pt x="370" y="76"/>
                    <a:pt x="370" y="76"/>
                  </a:cubicBezTo>
                  <a:cubicBezTo>
                    <a:pt x="370" y="77"/>
                    <a:pt x="370" y="77"/>
                    <a:pt x="370" y="77"/>
                  </a:cubicBezTo>
                  <a:cubicBezTo>
                    <a:pt x="369" y="78"/>
                    <a:pt x="369" y="78"/>
                    <a:pt x="369" y="78"/>
                  </a:cubicBezTo>
                  <a:cubicBezTo>
                    <a:pt x="369" y="78"/>
                    <a:pt x="368" y="78"/>
                    <a:pt x="368" y="78"/>
                  </a:cubicBezTo>
                  <a:moveTo>
                    <a:pt x="340" y="49"/>
                  </a:moveTo>
                  <a:cubicBezTo>
                    <a:pt x="340" y="50"/>
                    <a:pt x="340" y="50"/>
                    <a:pt x="340" y="50"/>
                  </a:cubicBezTo>
                  <a:cubicBezTo>
                    <a:pt x="340" y="51"/>
                    <a:pt x="340" y="51"/>
                    <a:pt x="340" y="51"/>
                  </a:cubicBezTo>
                  <a:cubicBezTo>
                    <a:pt x="341" y="51"/>
                    <a:pt x="341" y="51"/>
                    <a:pt x="341" y="51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3" y="51"/>
                    <a:pt x="343" y="51"/>
                    <a:pt x="343" y="51"/>
                  </a:cubicBezTo>
                  <a:cubicBezTo>
                    <a:pt x="344" y="52"/>
                    <a:pt x="344" y="52"/>
                    <a:pt x="344" y="52"/>
                  </a:cubicBezTo>
                  <a:cubicBezTo>
                    <a:pt x="345" y="52"/>
                    <a:pt x="345" y="52"/>
                    <a:pt x="345" y="52"/>
                  </a:cubicBezTo>
                  <a:cubicBezTo>
                    <a:pt x="345" y="52"/>
                    <a:pt x="345" y="52"/>
                    <a:pt x="345" y="52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3" y="50"/>
                    <a:pt x="343" y="50"/>
                    <a:pt x="343" y="50"/>
                  </a:cubicBezTo>
                  <a:cubicBezTo>
                    <a:pt x="342" y="50"/>
                    <a:pt x="342" y="50"/>
                    <a:pt x="342" y="50"/>
                  </a:cubicBezTo>
                  <a:cubicBezTo>
                    <a:pt x="340" y="49"/>
                    <a:pt x="340" y="49"/>
                    <a:pt x="340" y="49"/>
                  </a:cubicBezTo>
                  <a:cubicBezTo>
                    <a:pt x="340" y="49"/>
                    <a:pt x="340" y="49"/>
                    <a:pt x="340" y="49"/>
                  </a:cubicBezTo>
                  <a:close/>
                  <a:moveTo>
                    <a:pt x="361" y="54"/>
                  </a:moveTo>
                  <a:cubicBezTo>
                    <a:pt x="362" y="53"/>
                    <a:pt x="362" y="53"/>
                    <a:pt x="362" y="53"/>
                  </a:cubicBezTo>
                  <a:cubicBezTo>
                    <a:pt x="362" y="52"/>
                    <a:pt x="362" y="52"/>
                    <a:pt x="362" y="52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5" y="52"/>
                    <a:pt x="365" y="52"/>
                    <a:pt x="365" y="52"/>
                  </a:cubicBezTo>
                  <a:cubicBezTo>
                    <a:pt x="367" y="52"/>
                    <a:pt x="367" y="52"/>
                    <a:pt x="367" y="52"/>
                  </a:cubicBezTo>
                  <a:cubicBezTo>
                    <a:pt x="368" y="52"/>
                    <a:pt x="368" y="52"/>
                    <a:pt x="368" y="52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1" y="51"/>
                    <a:pt x="371" y="51"/>
                    <a:pt x="371" y="51"/>
                  </a:cubicBezTo>
                  <a:cubicBezTo>
                    <a:pt x="372" y="51"/>
                    <a:pt x="372" y="51"/>
                    <a:pt x="372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4" y="50"/>
                    <a:pt x="374" y="50"/>
                    <a:pt x="374" y="50"/>
                  </a:cubicBezTo>
                  <a:cubicBezTo>
                    <a:pt x="373" y="50"/>
                    <a:pt x="373" y="50"/>
                    <a:pt x="373" y="50"/>
                  </a:cubicBezTo>
                  <a:cubicBezTo>
                    <a:pt x="373" y="49"/>
                    <a:pt x="373" y="49"/>
                    <a:pt x="373" y="49"/>
                  </a:cubicBezTo>
                  <a:cubicBezTo>
                    <a:pt x="372" y="47"/>
                    <a:pt x="372" y="47"/>
                    <a:pt x="372" y="47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69" y="46"/>
                    <a:pt x="369" y="46"/>
                    <a:pt x="369" y="46"/>
                  </a:cubicBezTo>
                  <a:cubicBezTo>
                    <a:pt x="368" y="46"/>
                    <a:pt x="368" y="46"/>
                    <a:pt x="368" y="46"/>
                  </a:cubicBezTo>
                  <a:cubicBezTo>
                    <a:pt x="367" y="45"/>
                    <a:pt x="367" y="45"/>
                    <a:pt x="367" y="45"/>
                  </a:cubicBezTo>
                  <a:cubicBezTo>
                    <a:pt x="366" y="45"/>
                    <a:pt x="366" y="45"/>
                    <a:pt x="366" y="45"/>
                  </a:cubicBezTo>
                  <a:cubicBezTo>
                    <a:pt x="365" y="45"/>
                    <a:pt x="365" y="45"/>
                    <a:pt x="365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3" y="45"/>
                    <a:pt x="363" y="45"/>
                    <a:pt x="363" y="45"/>
                  </a:cubicBezTo>
                  <a:cubicBezTo>
                    <a:pt x="363" y="46"/>
                    <a:pt x="363" y="46"/>
                    <a:pt x="363" y="46"/>
                  </a:cubicBezTo>
                  <a:cubicBezTo>
                    <a:pt x="362" y="47"/>
                    <a:pt x="362" y="47"/>
                    <a:pt x="362" y="47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50"/>
                    <a:pt x="362" y="50"/>
                    <a:pt x="362" y="50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0" y="54"/>
                    <a:pt x="360" y="54"/>
                    <a:pt x="360" y="54"/>
                  </a:cubicBezTo>
                  <a:lnTo>
                    <a:pt x="361" y="54"/>
                  </a:lnTo>
                  <a:close/>
                  <a:moveTo>
                    <a:pt x="358" y="47"/>
                  </a:moveTo>
                  <a:cubicBezTo>
                    <a:pt x="359" y="47"/>
                    <a:pt x="359" y="47"/>
                    <a:pt x="359" y="47"/>
                  </a:cubicBezTo>
                  <a:cubicBezTo>
                    <a:pt x="359" y="46"/>
                    <a:pt x="359" y="46"/>
                    <a:pt x="359" y="46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4"/>
                    <a:pt x="359" y="44"/>
                    <a:pt x="359" y="44"/>
                  </a:cubicBezTo>
                  <a:cubicBezTo>
                    <a:pt x="358" y="43"/>
                    <a:pt x="358" y="43"/>
                    <a:pt x="358" y="43"/>
                  </a:cubicBezTo>
                  <a:cubicBezTo>
                    <a:pt x="358" y="41"/>
                    <a:pt x="358" y="41"/>
                    <a:pt x="358" y="41"/>
                  </a:cubicBezTo>
                  <a:cubicBezTo>
                    <a:pt x="357" y="41"/>
                    <a:pt x="357" y="41"/>
                    <a:pt x="357" y="41"/>
                  </a:cubicBezTo>
                  <a:cubicBezTo>
                    <a:pt x="356" y="42"/>
                    <a:pt x="356" y="42"/>
                    <a:pt x="356" y="42"/>
                  </a:cubicBezTo>
                  <a:cubicBezTo>
                    <a:pt x="355" y="42"/>
                    <a:pt x="355" y="42"/>
                    <a:pt x="355" y="42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56" y="44"/>
                    <a:pt x="356" y="44"/>
                    <a:pt x="356" y="44"/>
                  </a:cubicBezTo>
                  <a:cubicBezTo>
                    <a:pt x="356" y="45"/>
                    <a:pt x="356" y="45"/>
                    <a:pt x="356" y="45"/>
                  </a:cubicBezTo>
                  <a:cubicBezTo>
                    <a:pt x="356" y="45"/>
                    <a:pt x="356" y="45"/>
                    <a:pt x="356" y="45"/>
                  </a:cubicBezTo>
                  <a:cubicBezTo>
                    <a:pt x="357" y="45"/>
                    <a:pt x="357" y="45"/>
                    <a:pt x="357" y="45"/>
                  </a:cubicBezTo>
                  <a:cubicBezTo>
                    <a:pt x="358" y="47"/>
                    <a:pt x="358" y="47"/>
                    <a:pt x="358" y="47"/>
                  </a:cubicBezTo>
                  <a:close/>
                  <a:moveTo>
                    <a:pt x="267" y="74"/>
                  </a:moveTo>
                  <a:cubicBezTo>
                    <a:pt x="268" y="74"/>
                    <a:pt x="268" y="74"/>
                    <a:pt x="268" y="74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69" y="72"/>
                    <a:pt x="269" y="72"/>
                    <a:pt x="269" y="72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68" y="69"/>
                    <a:pt x="268" y="69"/>
                    <a:pt x="268" y="69"/>
                  </a:cubicBezTo>
                  <a:cubicBezTo>
                    <a:pt x="268" y="69"/>
                    <a:pt x="268" y="69"/>
                    <a:pt x="268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3" y="70"/>
                    <a:pt x="263" y="70"/>
                    <a:pt x="263" y="70"/>
                  </a:cubicBezTo>
                  <a:cubicBezTo>
                    <a:pt x="263" y="70"/>
                    <a:pt x="263" y="70"/>
                    <a:pt x="263" y="70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4"/>
                    <a:pt x="263" y="74"/>
                    <a:pt x="263" y="74"/>
                  </a:cubicBezTo>
                  <a:cubicBezTo>
                    <a:pt x="265" y="74"/>
                    <a:pt x="265" y="74"/>
                    <a:pt x="265" y="74"/>
                  </a:cubicBezTo>
                  <a:lnTo>
                    <a:pt x="267" y="74"/>
                  </a:lnTo>
                  <a:close/>
                  <a:moveTo>
                    <a:pt x="298" y="80"/>
                  </a:moveTo>
                  <a:cubicBezTo>
                    <a:pt x="299" y="80"/>
                    <a:pt x="299" y="80"/>
                    <a:pt x="299" y="80"/>
                  </a:cubicBezTo>
                  <a:cubicBezTo>
                    <a:pt x="300" y="79"/>
                    <a:pt x="300" y="79"/>
                    <a:pt x="300" y="79"/>
                  </a:cubicBezTo>
                  <a:cubicBezTo>
                    <a:pt x="300" y="80"/>
                    <a:pt x="300" y="80"/>
                    <a:pt x="300" y="80"/>
                  </a:cubicBezTo>
                  <a:cubicBezTo>
                    <a:pt x="300" y="79"/>
                    <a:pt x="300" y="79"/>
                    <a:pt x="300" y="79"/>
                  </a:cubicBezTo>
                  <a:cubicBezTo>
                    <a:pt x="300" y="79"/>
                    <a:pt x="300" y="79"/>
                    <a:pt x="300" y="79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8" y="78"/>
                    <a:pt x="298" y="78"/>
                    <a:pt x="298" y="78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8" y="79"/>
                    <a:pt x="298" y="79"/>
                    <a:pt x="298" y="79"/>
                  </a:cubicBezTo>
                  <a:cubicBezTo>
                    <a:pt x="298" y="79"/>
                    <a:pt x="298" y="79"/>
                    <a:pt x="298" y="79"/>
                  </a:cubicBezTo>
                  <a:lnTo>
                    <a:pt x="298" y="80"/>
                  </a:lnTo>
                  <a:close/>
                  <a:moveTo>
                    <a:pt x="309" y="67"/>
                  </a:moveTo>
                  <a:cubicBezTo>
                    <a:pt x="310" y="67"/>
                    <a:pt x="310" y="67"/>
                    <a:pt x="310" y="67"/>
                  </a:cubicBezTo>
                  <a:cubicBezTo>
                    <a:pt x="310" y="66"/>
                    <a:pt x="310" y="66"/>
                    <a:pt x="310" y="66"/>
                  </a:cubicBezTo>
                  <a:cubicBezTo>
                    <a:pt x="310" y="65"/>
                    <a:pt x="310" y="65"/>
                    <a:pt x="310" y="65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8" y="66"/>
                    <a:pt x="308" y="66"/>
                    <a:pt x="308" y="66"/>
                  </a:cubicBezTo>
                  <a:cubicBezTo>
                    <a:pt x="309" y="67"/>
                    <a:pt x="309" y="67"/>
                    <a:pt x="309" y="67"/>
                  </a:cubicBezTo>
                  <a:cubicBezTo>
                    <a:pt x="309" y="67"/>
                    <a:pt x="309" y="67"/>
                    <a:pt x="309" y="67"/>
                  </a:cubicBezTo>
                  <a:close/>
                  <a:moveTo>
                    <a:pt x="226" y="40"/>
                  </a:moveTo>
                  <a:cubicBezTo>
                    <a:pt x="226" y="41"/>
                    <a:pt x="226" y="41"/>
                    <a:pt x="226" y="41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3"/>
                    <a:pt x="226" y="43"/>
                    <a:pt x="226" y="43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8" y="41"/>
                    <a:pt x="228" y="41"/>
                    <a:pt x="228" y="41"/>
                  </a:cubicBezTo>
                  <a:cubicBezTo>
                    <a:pt x="227" y="40"/>
                    <a:pt x="227" y="40"/>
                    <a:pt x="227" y="40"/>
                  </a:cubicBezTo>
                  <a:cubicBezTo>
                    <a:pt x="226" y="40"/>
                    <a:pt x="226" y="40"/>
                    <a:pt x="226" y="40"/>
                  </a:cubicBezTo>
                  <a:close/>
                  <a:moveTo>
                    <a:pt x="217" y="32"/>
                  </a:moveTo>
                  <a:cubicBezTo>
                    <a:pt x="217" y="31"/>
                    <a:pt x="217" y="31"/>
                    <a:pt x="217" y="31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9" y="30"/>
                    <a:pt x="219" y="30"/>
                    <a:pt x="219" y="30"/>
                  </a:cubicBezTo>
                  <a:cubicBezTo>
                    <a:pt x="219" y="30"/>
                    <a:pt x="219" y="30"/>
                    <a:pt x="219" y="30"/>
                  </a:cubicBezTo>
                  <a:cubicBezTo>
                    <a:pt x="220" y="30"/>
                    <a:pt x="220" y="30"/>
                    <a:pt x="220" y="30"/>
                  </a:cubicBezTo>
                  <a:cubicBezTo>
                    <a:pt x="220" y="30"/>
                    <a:pt x="220" y="30"/>
                    <a:pt x="220" y="30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7" y="32"/>
                    <a:pt x="217" y="32"/>
                    <a:pt x="217" y="32"/>
                  </a:cubicBezTo>
                  <a:close/>
                  <a:moveTo>
                    <a:pt x="215" y="32"/>
                  </a:moveTo>
                  <a:cubicBezTo>
                    <a:pt x="216" y="31"/>
                    <a:pt x="216" y="31"/>
                    <a:pt x="216" y="31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7" y="30"/>
                    <a:pt x="217" y="30"/>
                    <a:pt x="217" y="30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4" y="31"/>
                    <a:pt x="214" y="31"/>
                    <a:pt x="214" y="31"/>
                  </a:cubicBezTo>
                  <a:cubicBezTo>
                    <a:pt x="215" y="32"/>
                    <a:pt x="215" y="32"/>
                    <a:pt x="215" y="32"/>
                  </a:cubicBezTo>
                  <a:close/>
                  <a:moveTo>
                    <a:pt x="198" y="41"/>
                  </a:moveTo>
                  <a:cubicBezTo>
                    <a:pt x="198" y="41"/>
                    <a:pt x="199" y="41"/>
                    <a:pt x="199" y="41"/>
                  </a:cubicBezTo>
                  <a:cubicBezTo>
                    <a:pt x="200" y="40"/>
                    <a:pt x="200" y="40"/>
                    <a:pt x="200" y="40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1" y="38"/>
                    <a:pt x="201" y="38"/>
                    <a:pt x="201" y="38"/>
                  </a:cubicBezTo>
                  <a:cubicBezTo>
                    <a:pt x="201" y="38"/>
                    <a:pt x="201" y="38"/>
                    <a:pt x="201" y="38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6" y="34"/>
                    <a:pt x="206" y="34"/>
                    <a:pt x="206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10" y="30"/>
                    <a:pt x="210" y="30"/>
                    <a:pt x="210" y="30"/>
                  </a:cubicBezTo>
                  <a:cubicBezTo>
                    <a:pt x="210" y="29"/>
                    <a:pt x="210" y="29"/>
                    <a:pt x="210" y="29"/>
                  </a:cubicBezTo>
                  <a:cubicBezTo>
                    <a:pt x="209" y="27"/>
                    <a:pt x="209" y="27"/>
                    <a:pt x="209" y="27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7" y="25"/>
                    <a:pt x="207" y="25"/>
                    <a:pt x="207" y="25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4" y="24"/>
                    <a:pt x="204" y="24"/>
                    <a:pt x="204" y="24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199" y="23"/>
                    <a:pt x="199" y="23"/>
                    <a:pt x="199" y="23"/>
                  </a:cubicBezTo>
                  <a:cubicBezTo>
                    <a:pt x="198" y="23"/>
                    <a:pt x="198" y="23"/>
                    <a:pt x="198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7" y="24"/>
                    <a:pt x="197" y="24"/>
                    <a:pt x="197" y="24"/>
                  </a:cubicBezTo>
                  <a:cubicBezTo>
                    <a:pt x="197" y="23"/>
                    <a:pt x="197" y="23"/>
                    <a:pt x="197" y="23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4" y="22"/>
                    <a:pt x="194" y="22"/>
                    <a:pt x="194" y="22"/>
                  </a:cubicBezTo>
                  <a:cubicBezTo>
                    <a:pt x="194" y="22"/>
                    <a:pt x="194" y="22"/>
                    <a:pt x="194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192" y="21"/>
                    <a:pt x="192" y="21"/>
                    <a:pt x="192" y="21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5" y="28"/>
                    <a:pt x="195" y="28"/>
                    <a:pt x="195" y="28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5" y="30"/>
                    <a:pt x="195" y="30"/>
                    <a:pt x="195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5" y="33"/>
                    <a:pt x="195" y="33"/>
                    <a:pt x="195" y="33"/>
                  </a:cubicBezTo>
                  <a:cubicBezTo>
                    <a:pt x="195" y="34"/>
                    <a:pt x="195" y="34"/>
                    <a:pt x="195" y="34"/>
                  </a:cubicBezTo>
                  <a:cubicBezTo>
                    <a:pt x="195" y="35"/>
                    <a:pt x="195" y="35"/>
                    <a:pt x="195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37"/>
                    <a:pt x="196" y="37"/>
                    <a:pt x="196" y="37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7" y="39"/>
                    <a:pt x="197" y="39"/>
                    <a:pt x="197" y="39"/>
                  </a:cubicBezTo>
                  <a:cubicBezTo>
                    <a:pt x="198" y="40"/>
                    <a:pt x="198" y="40"/>
                    <a:pt x="198" y="40"/>
                  </a:cubicBezTo>
                  <a:cubicBezTo>
                    <a:pt x="198" y="41"/>
                    <a:pt x="198" y="41"/>
                    <a:pt x="198" y="41"/>
                  </a:cubicBezTo>
                  <a:close/>
                  <a:moveTo>
                    <a:pt x="347" y="18"/>
                  </a:moveTo>
                  <a:cubicBezTo>
                    <a:pt x="349" y="18"/>
                    <a:pt x="349" y="18"/>
                    <a:pt x="349" y="18"/>
                  </a:cubicBezTo>
                  <a:cubicBezTo>
                    <a:pt x="350" y="18"/>
                    <a:pt x="350" y="18"/>
                    <a:pt x="350" y="18"/>
                  </a:cubicBezTo>
                  <a:cubicBezTo>
                    <a:pt x="351" y="18"/>
                    <a:pt x="351" y="18"/>
                    <a:pt x="351" y="18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5" y="19"/>
                    <a:pt x="355" y="19"/>
                    <a:pt x="355" y="19"/>
                  </a:cubicBezTo>
                  <a:cubicBezTo>
                    <a:pt x="357" y="20"/>
                    <a:pt x="357" y="20"/>
                    <a:pt x="357" y="20"/>
                  </a:cubicBezTo>
                  <a:cubicBezTo>
                    <a:pt x="360" y="20"/>
                    <a:pt x="360" y="20"/>
                    <a:pt x="360" y="20"/>
                  </a:cubicBezTo>
                  <a:cubicBezTo>
                    <a:pt x="360" y="21"/>
                    <a:pt x="360" y="21"/>
                    <a:pt x="360" y="21"/>
                  </a:cubicBezTo>
                  <a:cubicBezTo>
                    <a:pt x="359" y="21"/>
                    <a:pt x="359" y="21"/>
                    <a:pt x="359" y="21"/>
                  </a:cubicBezTo>
                  <a:cubicBezTo>
                    <a:pt x="358" y="22"/>
                    <a:pt x="358" y="22"/>
                    <a:pt x="358" y="22"/>
                  </a:cubicBezTo>
                  <a:cubicBezTo>
                    <a:pt x="358" y="22"/>
                    <a:pt x="358" y="22"/>
                    <a:pt x="358" y="22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60" y="24"/>
                    <a:pt x="360" y="24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6"/>
                    <a:pt x="360" y="26"/>
                    <a:pt x="360" y="26"/>
                  </a:cubicBezTo>
                  <a:cubicBezTo>
                    <a:pt x="360" y="26"/>
                    <a:pt x="360" y="26"/>
                    <a:pt x="360" y="26"/>
                  </a:cubicBezTo>
                  <a:cubicBezTo>
                    <a:pt x="360" y="28"/>
                    <a:pt x="360" y="28"/>
                    <a:pt x="360" y="28"/>
                  </a:cubicBezTo>
                  <a:cubicBezTo>
                    <a:pt x="359" y="28"/>
                    <a:pt x="359" y="28"/>
                    <a:pt x="359" y="28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6" y="29"/>
                    <a:pt x="356" y="29"/>
                    <a:pt x="356" y="29"/>
                  </a:cubicBezTo>
                  <a:cubicBezTo>
                    <a:pt x="355" y="29"/>
                    <a:pt x="355" y="29"/>
                    <a:pt x="355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50" y="22"/>
                    <a:pt x="350" y="22"/>
                    <a:pt x="350" y="22"/>
                  </a:cubicBezTo>
                  <a:cubicBezTo>
                    <a:pt x="350" y="21"/>
                    <a:pt x="350" y="21"/>
                    <a:pt x="350" y="21"/>
                  </a:cubicBezTo>
                  <a:cubicBezTo>
                    <a:pt x="349" y="21"/>
                    <a:pt x="349" y="21"/>
                    <a:pt x="349" y="21"/>
                  </a:cubicBezTo>
                  <a:cubicBezTo>
                    <a:pt x="349" y="20"/>
                    <a:pt x="349" y="20"/>
                    <a:pt x="349" y="20"/>
                  </a:cubicBezTo>
                  <a:cubicBezTo>
                    <a:pt x="349" y="20"/>
                    <a:pt x="349" y="20"/>
                    <a:pt x="349" y="20"/>
                  </a:cubicBezTo>
                  <a:cubicBezTo>
                    <a:pt x="348" y="19"/>
                    <a:pt x="348" y="19"/>
                    <a:pt x="348" y="19"/>
                  </a:cubicBezTo>
                  <a:lnTo>
                    <a:pt x="347" y="18"/>
                  </a:lnTo>
                  <a:close/>
                  <a:moveTo>
                    <a:pt x="347" y="36"/>
                  </a:moveTo>
                  <a:cubicBezTo>
                    <a:pt x="346" y="36"/>
                    <a:pt x="346" y="36"/>
                    <a:pt x="346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46" y="34"/>
                    <a:pt x="346" y="34"/>
                    <a:pt x="346" y="34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48" y="35"/>
                    <a:pt x="348" y="35"/>
                    <a:pt x="348" y="35"/>
                  </a:cubicBezTo>
                  <a:cubicBezTo>
                    <a:pt x="348" y="36"/>
                    <a:pt x="348" y="36"/>
                    <a:pt x="348" y="36"/>
                  </a:cubicBezTo>
                  <a:cubicBezTo>
                    <a:pt x="348" y="36"/>
                    <a:pt x="348" y="36"/>
                    <a:pt x="348" y="36"/>
                  </a:cubicBezTo>
                  <a:cubicBezTo>
                    <a:pt x="349" y="36"/>
                    <a:pt x="349" y="36"/>
                    <a:pt x="349" y="36"/>
                  </a:cubicBezTo>
                  <a:cubicBezTo>
                    <a:pt x="350" y="35"/>
                    <a:pt x="350" y="35"/>
                    <a:pt x="350" y="35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2" y="32"/>
                    <a:pt x="352" y="32"/>
                    <a:pt x="352" y="32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4" y="31"/>
                    <a:pt x="354" y="31"/>
                    <a:pt x="354" y="31"/>
                  </a:cubicBezTo>
                  <a:cubicBezTo>
                    <a:pt x="354" y="31"/>
                    <a:pt x="354" y="31"/>
                    <a:pt x="354" y="31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5" y="32"/>
                    <a:pt x="355" y="32"/>
                    <a:pt x="355" y="32"/>
                  </a:cubicBezTo>
                  <a:cubicBezTo>
                    <a:pt x="355" y="33"/>
                    <a:pt x="355" y="33"/>
                    <a:pt x="355" y="33"/>
                  </a:cubicBezTo>
                  <a:cubicBezTo>
                    <a:pt x="356" y="32"/>
                    <a:pt x="356" y="32"/>
                    <a:pt x="356" y="32"/>
                  </a:cubicBezTo>
                  <a:cubicBezTo>
                    <a:pt x="356" y="31"/>
                    <a:pt x="356" y="31"/>
                    <a:pt x="356" y="31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58" y="30"/>
                    <a:pt x="358" y="30"/>
                    <a:pt x="358" y="30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7" y="30"/>
                    <a:pt x="357" y="30"/>
                    <a:pt x="357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29"/>
                    <a:pt x="354" y="29"/>
                    <a:pt x="354" y="29"/>
                  </a:cubicBezTo>
                  <a:cubicBezTo>
                    <a:pt x="353" y="29"/>
                    <a:pt x="353" y="29"/>
                    <a:pt x="353" y="29"/>
                  </a:cubicBezTo>
                  <a:cubicBezTo>
                    <a:pt x="352" y="28"/>
                    <a:pt x="352" y="28"/>
                    <a:pt x="352" y="28"/>
                  </a:cubicBezTo>
                  <a:cubicBezTo>
                    <a:pt x="351" y="28"/>
                    <a:pt x="351" y="28"/>
                    <a:pt x="351" y="28"/>
                  </a:cubicBezTo>
                  <a:cubicBezTo>
                    <a:pt x="351" y="28"/>
                    <a:pt x="351" y="28"/>
                    <a:pt x="351" y="2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9" y="26"/>
                    <a:pt x="349" y="26"/>
                    <a:pt x="349" y="26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8" y="24"/>
                    <a:pt x="348" y="24"/>
                    <a:pt x="348" y="24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6" y="21"/>
                    <a:pt x="346" y="21"/>
                    <a:pt x="346" y="21"/>
                  </a:cubicBezTo>
                  <a:cubicBezTo>
                    <a:pt x="347" y="21"/>
                    <a:pt x="347" y="21"/>
                    <a:pt x="347" y="21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47" y="20"/>
                    <a:pt x="347" y="20"/>
                    <a:pt x="347" y="20"/>
                  </a:cubicBezTo>
                  <a:cubicBezTo>
                    <a:pt x="347" y="20"/>
                    <a:pt x="347" y="20"/>
                    <a:pt x="347" y="20"/>
                  </a:cubicBezTo>
                  <a:cubicBezTo>
                    <a:pt x="347" y="19"/>
                    <a:pt x="347" y="19"/>
                    <a:pt x="347" y="19"/>
                  </a:cubicBezTo>
                  <a:cubicBezTo>
                    <a:pt x="347" y="19"/>
                    <a:pt x="347" y="19"/>
                    <a:pt x="347" y="19"/>
                  </a:cubicBezTo>
                  <a:cubicBezTo>
                    <a:pt x="346" y="18"/>
                    <a:pt x="346" y="18"/>
                    <a:pt x="346" y="18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3" y="18"/>
                    <a:pt x="343" y="18"/>
                    <a:pt x="343" y="18"/>
                  </a:cubicBezTo>
                  <a:cubicBezTo>
                    <a:pt x="342" y="17"/>
                    <a:pt x="342" y="17"/>
                    <a:pt x="342" y="17"/>
                  </a:cubicBezTo>
                  <a:cubicBezTo>
                    <a:pt x="341" y="17"/>
                    <a:pt x="341" y="17"/>
                    <a:pt x="341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0" y="20"/>
                    <a:pt x="340" y="20"/>
                    <a:pt x="340" y="20"/>
                  </a:cubicBezTo>
                  <a:cubicBezTo>
                    <a:pt x="340" y="21"/>
                    <a:pt x="340" y="21"/>
                    <a:pt x="340" y="21"/>
                  </a:cubicBezTo>
                  <a:cubicBezTo>
                    <a:pt x="341" y="22"/>
                    <a:pt x="341" y="22"/>
                    <a:pt x="341" y="22"/>
                  </a:cubicBezTo>
                  <a:cubicBezTo>
                    <a:pt x="341" y="23"/>
                    <a:pt x="341" y="23"/>
                    <a:pt x="341" y="23"/>
                  </a:cubicBezTo>
                  <a:cubicBezTo>
                    <a:pt x="342" y="24"/>
                    <a:pt x="342" y="24"/>
                    <a:pt x="342" y="24"/>
                  </a:cubicBezTo>
                  <a:cubicBezTo>
                    <a:pt x="343" y="25"/>
                    <a:pt x="343" y="25"/>
                    <a:pt x="343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40" y="23"/>
                    <a:pt x="340" y="23"/>
                    <a:pt x="340" y="23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8" y="23"/>
                    <a:pt x="338" y="23"/>
                    <a:pt x="338" y="23"/>
                  </a:cubicBezTo>
                  <a:cubicBezTo>
                    <a:pt x="338" y="23"/>
                    <a:pt x="338" y="23"/>
                    <a:pt x="338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5" y="21"/>
                    <a:pt x="335" y="21"/>
                    <a:pt x="335" y="21"/>
                  </a:cubicBezTo>
                  <a:cubicBezTo>
                    <a:pt x="334" y="20"/>
                    <a:pt x="334" y="20"/>
                    <a:pt x="334" y="20"/>
                  </a:cubicBezTo>
                  <a:cubicBezTo>
                    <a:pt x="333" y="20"/>
                    <a:pt x="333" y="20"/>
                    <a:pt x="333" y="20"/>
                  </a:cubicBezTo>
                  <a:cubicBezTo>
                    <a:pt x="333" y="20"/>
                    <a:pt x="333" y="20"/>
                    <a:pt x="333" y="20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31" y="19"/>
                    <a:pt x="331" y="19"/>
                    <a:pt x="331" y="19"/>
                  </a:cubicBezTo>
                  <a:cubicBezTo>
                    <a:pt x="331" y="20"/>
                    <a:pt x="331" y="20"/>
                    <a:pt x="331" y="20"/>
                  </a:cubicBezTo>
                  <a:cubicBezTo>
                    <a:pt x="331" y="21"/>
                    <a:pt x="331" y="21"/>
                    <a:pt x="331" y="21"/>
                  </a:cubicBezTo>
                  <a:cubicBezTo>
                    <a:pt x="330" y="21"/>
                    <a:pt x="330" y="21"/>
                    <a:pt x="330" y="21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29" y="24"/>
                    <a:pt x="329" y="24"/>
                    <a:pt x="329" y="24"/>
                  </a:cubicBezTo>
                  <a:cubicBezTo>
                    <a:pt x="329" y="25"/>
                    <a:pt x="329" y="25"/>
                    <a:pt x="329" y="25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0" y="28"/>
                    <a:pt x="330" y="28"/>
                    <a:pt x="330" y="28"/>
                  </a:cubicBezTo>
                  <a:cubicBezTo>
                    <a:pt x="330" y="28"/>
                    <a:pt x="330" y="28"/>
                    <a:pt x="330" y="2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2" y="30"/>
                    <a:pt x="332" y="30"/>
                  </a:cubicBezTo>
                  <a:cubicBezTo>
                    <a:pt x="332" y="31"/>
                    <a:pt x="332" y="31"/>
                    <a:pt x="332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4" y="34"/>
                    <a:pt x="334" y="34"/>
                    <a:pt x="334" y="34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8" y="36"/>
                    <a:pt x="338" y="36"/>
                    <a:pt x="338" y="36"/>
                  </a:cubicBezTo>
                  <a:cubicBezTo>
                    <a:pt x="339" y="36"/>
                    <a:pt x="339" y="36"/>
                    <a:pt x="339" y="36"/>
                  </a:cubicBezTo>
                  <a:cubicBezTo>
                    <a:pt x="340" y="37"/>
                    <a:pt x="340" y="37"/>
                    <a:pt x="340" y="37"/>
                  </a:cubicBezTo>
                  <a:cubicBezTo>
                    <a:pt x="341" y="37"/>
                    <a:pt x="341" y="37"/>
                    <a:pt x="341" y="37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3" y="39"/>
                    <a:pt x="343" y="39"/>
                    <a:pt x="343" y="39"/>
                  </a:cubicBezTo>
                  <a:cubicBezTo>
                    <a:pt x="344" y="39"/>
                    <a:pt x="344" y="39"/>
                    <a:pt x="344" y="39"/>
                  </a:cubicBezTo>
                  <a:cubicBezTo>
                    <a:pt x="345" y="39"/>
                    <a:pt x="345" y="39"/>
                    <a:pt x="345" y="39"/>
                  </a:cubicBezTo>
                  <a:cubicBezTo>
                    <a:pt x="346" y="39"/>
                    <a:pt x="346" y="39"/>
                    <a:pt x="346" y="39"/>
                  </a:cubicBezTo>
                  <a:cubicBezTo>
                    <a:pt x="347" y="39"/>
                    <a:pt x="347" y="39"/>
                    <a:pt x="347" y="39"/>
                  </a:cubicBezTo>
                  <a:cubicBezTo>
                    <a:pt x="348" y="38"/>
                    <a:pt x="348" y="38"/>
                    <a:pt x="348" y="38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47" y="36"/>
                    <a:pt x="347" y="36"/>
                    <a:pt x="347" y="36"/>
                  </a:cubicBezTo>
                  <a:close/>
                  <a:moveTo>
                    <a:pt x="329" y="34"/>
                  </a:moveTo>
                  <a:cubicBezTo>
                    <a:pt x="329" y="32"/>
                    <a:pt x="329" y="32"/>
                    <a:pt x="329" y="32"/>
                  </a:cubicBezTo>
                  <a:cubicBezTo>
                    <a:pt x="328" y="30"/>
                    <a:pt x="328" y="30"/>
                    <a:pt x="328" y="30"/>
                  </a:cubicBezTo>
                  <a:cubicBezTo>
                    <a:pt x="328" y="30"/>
                    <a:pt x="328" y="30"/>
                    <a:pt x="328" y="30"/>
                  </a:cubicBezTo>
                  <a:cubicBezTo>
                    <a:pt x="326" y="30"/>
                    <a:pt x="326" y="30"/>
                    <a:pt x="326" y="30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4" y="28"/>
                    <a:pt x="324" y="28"/>
                    <a:pt x="324" y="28"/>
                  </a:cubicBezTo>
                  <a:cubicBezTo>
                    <a:pt x="324" y="28"/>
                    <a:pt x="324" y="28"/>
                    <a:pt x="324" y="28"/>
                  </a:cubicBezTo>
                  <a:cubicBezTo>
                    <a:pt x="324" y="28"/>
                    <a:pt x="324" y="28"/>
                    <a:pt x="324" y="28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326" y="31"/>
                    <a:pt x="326" y="31"/>
                    <a:pt x="326" y="31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8" y="35"/>
                    <a:pt x="328" y="35"/>
                    <a:pt x="328" y="35"/>
                  </a:cubicBezTo>
                  <a:cubicBezTo>
                    <a:pt x="329" y="35"/>
                    <a:pt x="329" y="35"/>
                    <a:pt x="329" y="35"/>
                  </a:cubicBezTo>
                  <a:cubicBezTo>
                    <a:pt x="330" y="35"/>
                    <a:pt x="330" y="35"/>
                    <a:pt x="330" y="35"/>
                  </a:cubicBezTo>
                  <a:lnTo>
                    <a:pt x="329" y="34"/>
                  </a:lnTo>
                  <a:close/>
                  <a:moveTo>
                    <a:pt x="364" y="18"/>
                  </a:moveTo>
                  <a:cubicBezTo>
                    <a:pt x="365" y="20"/>
                    <a:pt x="365" y="20"/>
                    <a:pt x="365" y="20"/>
                  </a:cubicBezTo>
                  <a:cubicBezTo>
                    <a:pt x="366" y="22"/>
                    <a:pt x="366" y="22"/>
                    <a:pt x="366" y="2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70" y="24"/>
                    <a:pt x="370" y="24"/>
                    <a:pt x="370" y="24"/>
                  </a:cubicBezTo>
                  <a:cubicBezTo>
                    <a:pt x="372" y="24"/>
                    <a:pt x="372" y="24"/>
                    <a:pt x="372" y="24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6" y="25"/>
                    <a:pt x="376" y="25"/>
                    <a:pt x="376" y="25"/>
                  </a:cubicBezTo>
                  <a:cubicBezTo>
                    <a:pt x="378" y="25"/>
                    <a:pt x="378" y="25"/>
                    <a:pt x="378" y="25"/>
                  </a:cubicBezTo>
                  <a:cubicBezTo>
                    <a:pt x="378" y="25"/>
                    <a:pt x="378" y="25"/>
                    <a:pt x="378" y="25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2"/>
                    <a:pt x="380" y="22"/>
                    <a:pt x="380" y="22"/>
                  </a:cubicBezTo>
                  <a:cubicBezTo>
                    <a:pt x="381" y="21"/>
                    <a:pt x="381" y="21"/>
                    <a:pt x="381" y="21"/>
                  </a:cubicBezTo>
                  <a:cubicBezTo>
                    <a:pt x="381" y="20"/>
                    <a:pt x="381" y="20"/>
                    <a:pt x="381" y="20"/>
                  </a:cubicBezTo>
                  <a:cubicBezTo>
                    <a:pt x="380" y="20"/>
                    <a:pt x="380" y="20"/>
                    <a:pt x="380" y="20"/>
                  </a:cubicBezTo>
                  <a:cubicBezTo>
                    <a:pt x="379" y="20"/>
                    <a:pt x="379" y="20"/>
                    <a:pt x="379" y="20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9" y="18"/>
                    <a:pt x="379" y="18"/>
                    <a:pt x="379" y="18"/>
                  </a:cubicBezTo>
                  <a:cubicBezTo>
                    <a:pt x="378" y="19"/>
                    <a:pt x="378" y="19"/>
                    <a:pt x="378" y="19"/>
                  </a:cubicBezTo>
                  <a:cubicBezTo>
                    <a:pt x="377" y="18"/>
                    <a:pt x="377" y="18"/>
                    <a:pt x="377" y="18"/>
                  </a:cubicBezTo>
                  <a:cubicBezTo>
                    <a:pt x="374" y="19"/>
                    <a:pt x="374" y="19"/>
                    <a:pt x="374" y="19"/>
                  </a:cubicBezTo>
                  <a:cubicBezTo>
                    <a:pt x="373" y="20"/>
                    <a:pt x="373" y="20"/>
                    <a:pt x="373" y="20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2" y="19"/>
                    <a:pt x="372" y="19"/>
                    <a:pt x="372" y="19"/>
                  </a:cubicBezTo>
                  <a:cubicBezTo>
                    <a:pt x="372" y="19"/>
                    <a:pt x="372" y="19"/>
                    <a:pt x="372" y="19"/>
                  </a:cubicBezTo>
                  <a:cubicBezTo>
                    <a:pt x="371" y="19"/>
                    <a:pt x="371" y="19"/>
                    <a:pt x="371" y="19"/>
                  </a:cubicBezTo>
                  <a:cubicBezTo>
                    <a:pt x="370" y="19"/>
                    <a:pt x="370" y="19"/>
                    <a:pt x="370" y="19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68" y="19"/>
                    <a:pt x="368" y="19"/>
                    <a:pt x="368" y="19"/>
                  </a:cubicBezTo>
                  <a:cubicBezTo>
                    <a:pt x="368" y="19"/>
                    <a:pt x="368" y="19"/>
                    <a:pt x="368" y="19"/>
                  </a:cubicBezTo>
                  <a:cubicBezTo>
                    <a:pt x="367" y="20"/>
                    <a:pt x="367" y="20"/>
                    <a:pt x="367" y="20"/>
                  </a:cubicBezTo>
                  <a:cubicBezTo>
                    <a:pt x="366" y="20"/>
                    <a:pt x="366" y="20"/>
                    <a:pt x="366" y="20"/>
                  </a:cubicBezTo>
                  <a:cubicBezTo>
                    <a:pt x="365" y="19"/>
                    <a:pt x="365" y="19"/>
                    <a:pt x="365" y="19"/>
                  </a:cubicBezTo>
                  <a:cubicBezTo>
                    <a:pt x="365" y="18"/>
                    <a:pt x="365" y="18"/>
                    <a:pt x="365" y="18"/>
                  </a:cubicBezTo>
                  <a:lnTo>
                    <a:pt x="364" y="18"/>
                  </a:lnTo>
                  <a:close/>
                  <a:moveTo>
                    <a:pt x="354" y="3"/>
                  </a:moveTo>
                  <a:cubicBezTo>
                    <a:pt x="355" y="1"/>
                    <a:pt x="355" y="1"/>
                    <a:pt x="355" y="1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1"/>
                    <a:pt x="356" y="1"/>
                    <a:pt x="356" y="1"/>
                  </a:cubicBezTo>
                  <a:cubicBezTo>
                    <a:pt x="357" y="1"/>
                    <a:pt x="357" y="1"/>
                    <a:pt x="357" y="1"/>
                  </a:cubicBezTo>
                  <a:cubicBezTo>
                    <a:pt x="356" y="2"/>
                    <a:pt x="356" y="2"/>
                    <a:pt x="356" y="2"/>
                  </a:cubicBezTo>
                  <a:cubicBezTo>
                    <a:pt x="356" y="3"/>
                    <a:pt x="356" y="3"/>
                    <a:pt x="356" y="3"/>
                  </a:cubicBezTo>
                  <a:lnTo>
                    <a:pt x="354" y="3"/>
                  </a:lnTo>
                  <a:close/>
                  <a:moveTo>
                    <a:pt x="190" y="28"/>
                  </a:moveTo>
                  <a:cubicBezTo>
                    <a:pt x="190" y="29"/>
                    <a:pt x="190" y="29"/>
                    <a:pt x="190" y="29"/>
                  </a:cubicBezTo>
                  <a:cubicBezTo>
                    <a:pt x="189" y="30"/>
                    <a:pt x="189" y="30"/>
                    <a:pt x="189" y="30"/>
                  </a:cubicBezTo>
                  <a:cubicBezTo>
                    <a:pt x="188" y="31"/>
                    <a:pt x="188" y="31"/>
                    <a:pt x="188" y="31"/>
                  </a:cubicBezTo>
                  <a:cubicBezTo>
                    <a:pt x="187" y="32"/>
                    <a:pt x="187" y="32"/>
                    <a:pt x="187" y="32"/>
                  </a:cubicBezTo>
                  <a:cubicBezTo>
                    <a:pt x="186" y="32"/>
                    <a:pt x="186" y="32"/>
                    <a:pt x="186" y="32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3" y="16"/>
                    <a:pt x="183" y="16"/>
                    <a:pt x="183" y="16"/>
                  </a:cubicBezTo>
                  <a:cubicBezTo>
                    <a:pt x="183" y="16"/>
                    <a:pt x="183" y="16"/>
                    <a:pt x="183" y="16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22"/>
                    <a:pt x="186" y="22"/>
                    <a:pt x="186" y="22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6" y="23"/>
                    <a:pt x="186" y="23"/>
                    <a:pt x="186" y="23"/>
                  </a:cubicBezTo>
                  <a:cubicBezTo>
                    <a:pt x="185" y="23"/>
                    <a:pt x="185" y="23"/>
                    <a:pt x="185" y="23"/>
                  </a:cubicBezTo>
                  <a:cubicBezTo>
                    <a:pt x="185" y="25"/>
                    <a:pt x="185" y="25"/>
                    <a:pt x="185" y="25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7" y="25"/>
                    <a:pt x="187" y="25"/>
                    <a:pt x="187" y="25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9" y="27"/>
                    <a:pt x="189" y="27"/>
                    <a:pt x="189" y="27"/>
                  </a:cubicBezTo>
                  <a:lnTo>
                    <a:pt x="190" y="28"/>
                  </a:lnTo>
                  <a:close/>
                  <a:moveTo>
                    <a:pt x="160" y="25"/>
                  </a:moveTo>
                  <a:cubicBezTo>
                    <a:pt x="160" y="26"/>
                    <a:pt x="160" y="26"/>
                    <a:pt x="160" y="26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6"/>
                    <a:pt x="162" y="26"/>
                    <a:pt x="162" y="26"/>
                  </a:cubicBezTo>
                  <a:cubicBezTo>
                    <a:pt x="162" y="26"/>
                    <a:pt x="162" y="26"/>
                    <a:pt x="162" y="26"/>
                  </a:cubicBezTo>
                  <a:cubicBezTo>
                    <a:pt x="163" y="25"/>
                    <a:pt x="163" y="25"/>
                    <a:pt x="163" y="25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1" y="25"/>
                    <a:pt x="161" y="25"/>
                    <a:pt x="161" y="25"/>
                  </a:cubicBezTo>
                  <a:lnTo>
                    <a:pt x="160" y="25"/>
                  </a:lnTo>
                  <a:close/>
                  <a:moveTo>
                    <a:pt x="164" y="19"/>
                  </a:moveTo>
                  <a:cubicBezTo>
                    <a:pt x="165" y="18"/>
                    <a:pt x="165" y="18"/>
                    <a:pt x="165" y="18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3" y="19"/>
                    <a:pt x="163" y="19"/>
                    <a:pt x="163" y="19"/>
                  </a:cubicBezTo>
                  <a:lnTo>
                    <a:pt x="164" y="19"/>
                  </a:lnTo>
                  <a:close/>
                  <a:moveTo>
                    <a:pt x="144" y="6"/>
                  </a:move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7"/>
                    <a:pt x="144" y="7"/>
                    <a:pt x="144" y="7"/>
                  </a:cubicBezTo>
                  <a:lnTo>
                    <a:pt x="144" y="6"/>
                  </a:lnTo>
                  <a:close/>
                  <a:moveTo>
                    <a:pt x="116" y="21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1"/>
                    <a:pt x="116" y="21"/>
                    <a:pt x="116" y="21"/>
                  </a:cubicBezTo>
                  <a:moveTo>
                    <a:pt x="118" y="40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40"/>
                    <a:pt x="118" y="40"/>
                    <a:pt x="118" y="40"/>
                  </a:cubicBezTo>
                  <a:close/>
                  <a:moveTo>
                    <a:pt x="199" y="66"/>
                  </a:moveTo>
                  <a:cubicBezTo>
                    <a:pt x="199" y="66"/>
                    <a:pt x="199" y="66"/>
                    <a:pt x="199" y="66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1" y="67"/>
                    <a:pt x="201" y="67"/>
                    <a:pt x="201" y="67"/>
                  </a:cubicBezTo>
                  <a:cubicBezTo>
                    <a:pt x="201" y="66"/>
                    <a:pt x="201" y="66"/>
                    <a:pt x="201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1" y="65"/>
                    <a:pt x="201" y="65"/>
                    <a:pt x="201" y="65"/>
                  </a:cubicBezTo>
                  <a:cubicBezTo>
                    <a:pt x="201" y="65"/>
                    <a:pt x="201" y="65"/>
                    <a:pt x="201" y="65"/>
                  </a:cubicBezTo>
                  <a:cubicBezTo>
                    <a:pt x="201" y="65"/>
                    <a:pt x="201" y="65"/>
                    <a:pt x="201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8" y="66"/>
                    <a:pt x="198" y="66"/>
                    <a:pt x="198" y="66"/>
                  </a:cubicBezTo>
                  <a:lnTo>
                    <a:pt x="199" y="66"/>
                  </a:lnTo>
                  <a:close/>
                  <a:moveTo>
                    <a:pt x="198" y="62"/>
                  </a:moveTo>
                  <a:cubicBezTo>
                    <a:pt x="199" y="62"/>
                    <a:pt x="199" y="62"/>
                    <a:pt x="199" y="62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7" y="62"/>
                    <a:pt x="197" y="62"/>
                    <a:pt x="197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lnTo>
                    <a:pt x="198" y="62"/>
                  </a:lnTo>
                  <a:close/>
                  <a:moveTo>
                    <a:pt x="194" y="62"/>
                  </a:moveTo>
                  <a:cubicBezTo>
                    <a:pt x="195" y="61"/>
                    <a:pt x="195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3" y="62"/>
                    <a:pt x="193" y="62"/>
                    <a:pt x="193" y="62"/>
                  </a:cubicBezTo>
                  <a:lnTo>
                    <a:pt x="194" y="62"/>
                  </a:lnTo>
                  <a:close/>
                  <a:moveTo>
                    <a:pt x="202" y="60"/>
                  </a:moveTo>
                  <a:cubicBezTo>
                    <a:pt x="202" y="60"/>
                    <a:pt x="202" y="60"/>
                    <a:pt x="202" y="60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3" y="59"/>
                    <a:pt x="203" y="59"/>
                    <a:pt x="203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1" y="59"/>
                    <a:pt x="201" y="59"/>
                    <a:pt x="201" y="59"/>
                  </a:cubicBezTo>
                  <a:lnTo>
                    <a:pt x="202" y="60"/>
                  </a:lnTo>
                  <a:close/>
                  <a:moveTo>
                    <a:pt x="200" y="58"/>
                  </a:moveTo>
                  <a:cubicBezTo>
                    <a:pt x="201" y="57"/>
                    <a:pt x="201" y="57"/>
                    <a:pt x="201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1" y="57"/>
                    <a:pt x="201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lnTo>
                    <a:pt x="200" y="58"/>
                  </a:lnTo>
                  <a:close/>
                  <a:moveTo>
                    <a:pt x="191" y="57"/>
                  </a:moveTo>
                  <a:cubicBezTo>
                    <a:pt x="192" y="57"/>
                    <a:pt x="192" y="57"/>
                    <a:pt x="192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92" y="56"/>
                    <a:pt x="192" y="56"/>
                    <a:pt x="192" y="56"/>
                  </a:cubicBezTo>
                  <a:lnTo>
                    <a:pt x="191" y="57"/>
                  </a:lnTo>
                  <a:close/>
                  <a:moveTo>
                    <a:pt x="171" y="59"/>
                  </a:moveTo>
                  <a:cubicBezTo>
                    <a:pt x="172" y="59"/>
                    <a:pt x="172" y="59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2" y="58"/>
                    <a:pt x="172" y="58"/>
                    <a:pt x="172" y="58"/>
                  </a:cubicBezTo>
                  <a:lnTo>
                    <a:pt x="171" y="59"/>
                  </a:lnTo>
                  <a:close/>
                  <a:moveTo>
                    <a:pt x="176" y="51"/>
                  </a:moveTo>
                  <a:cubicBezTo>
                    <a:pt x="177" y="51"/>
                    <a:pt x="177" y="51"/>
                    <a:pt x="177" y="51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lnTo>
                    <a:pt x="176" y="51"/>
                  </a:lnTo>
                  <a:close/>
                  <a:moveTo>
                    <a:pt x="180" y="89"/>
                  </a:moveTo>
                  <a:cubicBezTo>
                    <a:pt x="180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lnTo>
                    <a:pt x="180" y="89"/>
                  </a:lnTo>
                  <a:close/>
                  <a:moveTo>
                    <a:pt x="175" y="92"/>
                  </a:moveTo>
                  <a:cubicBezTo>
                    <a:pt x="176" y="91"/>
                    <a:pt x="176" y="91"/>
                    <a:pt x="176" y="91"/>
                  </a:cubicBezTo>
                  <a:cubicBezTo>
                    <a:pt x="176" y="90"/>
                    <a:pt x="176" y="90"/>
                    <a:pt x="176" y="90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5" y="91"/>
                    <a:pt x="175" y="91"/>
                    <a:pt x="175" y="91"/>
                  </a:cubicBezTo>
                  <a:lnTo>
                    <a:pt x="175" y="92"/>
                  </a:lnTo>
                  <a:close/>
                  <a:moveTo>
                    <a:pt x="178" y="94"/>
                  </a:moveTo>
                  <a:cubicBezTo>
                    <a:pt x="178" y="94"/>
                    <a:pt x="178" y="94"/>
                    <a:pt x="178" y="94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0" y="93"/>
                    <a:pt x="180" y="93"/>
                    <a:pt x="180" y="93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8" y="92"/>
                    <a:pt x="178" y="92"/>
                    <a:pt x="178" y="92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8" y="94"/>
                    <a:pt x="178" y="94"/>
                    <a:pt x="178" y="94"/>
                  </a:cubicBezTo>
                  <a:close/>
                  <a:moveTo>
                    <a:pt x="178" y="94"/>
                  </a:moveTo>
                  <a:cubicBezTo>
                    <a:pt x="178" y="93"/>
                    <a:pt x="178" y="93"/>
                    <a:pt x="178" y="93"/>
                  </a:cubicBezTo>
                  <a:cubicBezTo>
                    <a:pt x="177" y="93"/>
                    <a:pt x="177" y="93"/>
                    <a:pt x="177" y="93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8" y="94"/>
                    <a:pt x="178" y="94"/>
                    <a:pt x="178" y="94"/>
                  </a:cubicBezTo>
                  <a:close/>
                  <a:moveTo>
                    <a:pt x="175" y="94"/>
                  </a:moveTo>
                  <a:cubicBezTo>
                    <a:pt x="175" y="94"/>
                    <a:pt x="175" y="94"/>
                    <a:pt x="175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5"/>
                    <a:pt x="175" y="95"/>
                    <a:pt x="175" y="95"/>
                  </a:cubicBezTo>
                  <a:lnTo>
                    <a:pt x="175" y="94"/>
                  </a:lnTo>
                  <a:close/>
                  <a:moveTo>
                    <a:pt x="178" y="98"/>
                  </a:moveTo>
                  <a:cubicBezTo>
                    <a:pt x="179" y="98"/>
                    <a:pt x="179" y="98"/>
                    <a:pt x="179" y="98"/>
                  </a:cubicBezTo>
                  <a:cubicBezTo>
                    <a:pt x="180" y="97"/>
                    <a:pt x="180" y="97"/>
                    <a:pt x="180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98"/>
                    <a:pt x="179" y="98"/>
                    <a:pt x="179" y="98"/>
                  </a:cubicBezTo>
                  <a:lnTo>
                    <a:pt x="178" y="98"/>
                  </a:lnTo>
                  <a:close/>
                  <a:moveTo>
                    <a:pt x="182" y="99"/>
                  </a:moveTo>
                  <a:cubicBezTo>
                    <a:pt x="182" y="100"/>
                    <a:pt x="182" y="100"/>
                    <a:pt x="182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3" y="99"/>
                    <a:pt x="183" y="99"/>
                    <a:pt x="183" y="99"/>
                  </a:cubicBezTo>
                  <a:lnTo>
                    <a:pt x="182" y="99"/>
                  </a:lnTo>
                  <a:close/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4" y="101"/>
                    <a:pt x="174" y="101"/>
                    <a:pt x="174" y="101"/>
                  </a:cubicBezTo>
                  <a:lnTo>
                    <a:pt x="176" y="101"/>
                  </a:lnTo>
                  <a:close/>
                  <a:moveTo>
                    <a:pt x="172" y="100"/>
                  </a:moveTo>
                  <a:cubicBezTo>
                    <a:pt x="172" y="100"/>
                    <a:pt x="172" y="100"/>
                    <a:pt x="172" y="100"/>
                  </a:cubicBezTo>
                  <a:cubicBezTo>
                    <a:pt x="172" y="99"/>
                    <a:pt x="172" y="99"/>
                    <a:pt x="172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71" y="100"/>
                    <a:pt x="171" y="100"/>
                    <a:pt x="171" y="100"/>
                  </a:cubicBezTo>
                  <a:lnTo>
                    <a:pt x="172" y="100"/>
                  </a:lnTo>
                  <a:close/>
                  <a:moveTo>
                    <a:pt x="169" y="101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101"/>
                    <a:pt x="168" y="101"/>
                    <a:pt x="168" y="101"/>
                  </a:cubicBezTo>
                  <a:lnTo>
                    <a:pt x="169" y="101"/>
                  </a:lnTo>
                  <a:close/>
                  <a:moveTo>
                    <a:pt x="159" y="79"/>
                  </a:moveTo>
                  <a:cubicBezTo>
                    <a:pt x="159" y="79"/>
                    <a:pt x="159" y="80"/>
                    <a:pt x="159" y="80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9" y="78"/>
                    <a:pt x="159" y="78"/>
                    <a:pt x="159" y="78"/>
                  </a:cubicBezTo>
                  <a:lnTo>
                    <a:pt x="159" y="79"/>
                  </a:lnTo>
                  <a:close/>
                  <a:moveTo>
                    <a:pt x="159" y="80"/>
                  </a:moveTo>
                  <a:cubicBezTo>
                    <a:pt x="158" y="80"/>
                    <a:pt x="158" y="80"/>
                    <a:pt x="158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8" y="81"/>
                    <a:pt x="158" y="81"/>
                    <a:pt x="158" y="81"/>
                  </a:cubicBezTo>
                  <a:lnTo>
                    <a:pt x="159" y="80"/>
                  </a:lnTo>
                  <a:close/>
                  <a:moveTo>
                    <a:pt x="160" y="86"/>
                  </a:moveTo>
                  <a:cubicBezTo>
                    <a:pt x="160" y="85"/>
                    <a:pt x="160" y="85"/>
                    <a:pt x="160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5"/>
                    <a:pt x="160" y="85"/>
                    <a:pt x="160" y="85"/>
                  </a:cubicBezTo>
                  <a:lnTo>
                    <a:pt x="160" y="86"/>
                  </a:lnTo>
                  <a:close/>
                  <a:moveTo>
                    <a:pt x="157" y="97"/>
                  </a:moveTo>
                  <a:cubicBezTo>
                    <a:pt x="157" y="96"/>
                    <a:pt x="157" y="96"/>
                    <a:pt x="157" y="96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7" y="97"/>
                    <a:pt x="157" y="97"/>
                    <a:pt x="157" y="97"/>
                  </a:cubicBezTo>
                  <a:close/>
                  <a:moveTo>
                    <a:pt x="164" y="112"/>
                  </a:moveTo>
                  <a:cubicBezTo>
                    <a:pt x="163" y="113"/>
                    <a:pt x="163" y="113"/>
                    <a:pt x="163" y="113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2" y="116"/>
                    <a:pt x="162" y="116"/>
                    <a:pt x="162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5" y="115"/>
                    <a:pt x="165" y="115"/>
                    <a:pt x="165" y="115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4" y="113"/>
                    <a:pt x="164" y="113"/>
                    <a:pt x="164" y="113"/>
                  </a:cubicBezTo>
                  <a:lnTo>
                    <a:pt x="164" y="112"/>
                  </a:lnTo>
                  <a:close/>
                  <a:moveTo>
                    <a:pt x="160" y="120"/>
                  </a:moveTo>
                  <a:cubicBezTo>
                    <a:pt x="160" y="121"/>
                    <a:pt x="160" y="121"/>
                    <a:pt x="160" y="121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3"/>
                    <a:pt x="160" y="123"/>
                    <a:pt x="160" y="123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3" y="121"/>
                    <a:pt x="163" y="121"/>
                    <a:pt x="163" y="121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4" y="119"/>
                    <a:pt x="164" y="119"/>
                    <a:pt x="164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1" y="119"/>
                    <a:pt x="161" y="119"/>
                    <a:pt x="161" y="119"/>
                  </a:cubicBezTo>
                  <a:lnTo>
                    <a:pt x="160" y="120"/>
                  </a:lnTo>
                  <a:close/>
                  <a:moveTo>
                    <a:pt x="152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2" y="113"/>
                    <a:pt x="152" y="113"/>
                    <a:pt x="152" y="113"/>
                  </a:cubicBezTo>
                  <a:lnTo>
                    <a:pt x="152" y="114"/>
                  </a:lnTo>
                  <a:close/>
                  <a:moveTo>
                    <a:pt x="148" y="113"/>
                  </a:moveTo>
                  <a:cubicBezTo>
                    <a:pt x="149" y="112"/>
                    <a:pt x="149" y="112"/>
                    <a:pt x="149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2"/>
                    <a:pt x="148" y="112"/>
                    <a:pt x="148" y="112"/>
                  </a:cubicBezTo>
                  <a:lnTo>
                    <a:pt x="148" y="113"/>
                  </a:lnTo>
                  <a:close/>
                  <a:moveTo>
                    <a:pt x="149" y="119"/>
                  </a:moveTo>
                  <a:cubicBezTo>
                    <a:pt x="149" y="118"/>
                    <a:pt x="149" y="118"/>
                    <a:pt x="149" y="118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9" y="119"/>
                    <a:pt x="149" y="119"/>
                    <a:pt x="149" y="119"/>
                  </a:cubicBezTo>
                  <a:close/>
                  <a:moveTo>
                    <a:pt x="152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53" y="179"/>
                    <a:pt x="153" y="179"/>
                    <a:pt x="153" y="179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4" y="181"/>
                    <a:pt x="154" y="181"/>
                    <a:pt x="154" y="181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3" y="179"/>
                    <a:pt x="153" y="179"/>
                    <a:pt x="153" y="179"/>
                  </a:cubicBezTo>
                  <a:lnTo>
                    <a:pt x="152" y="179"/>
                  </a:lnTo>
                  <a:close/>
                  <a:moveTo>
                    <a:pt x="135" y="157"/>
                  </a:moveTo>
                  <a:cubicBezTo>
                    <a:pt x="135" y="157"/>
                    <a:pt x="136" y="158"/>
                    <a:pt x="136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6" y="157"/>
                    <a:pt x="136" y="157"/>
                    <a:pt x="136" y="157"/>
                  </a:cubicBezTo>
                  <a:lnTo>
                    <a:pt x="135" y="157"/>
                  </a:lnTo>
                  <a:close/>
                  <a:moveTo>
                    <a:pt x="133" y="120"/>
                  </a:moveTo>
                  <a:cubicBezTo>
                    <a:pt x="133" y="120"/>
                    <a:pt x="133" y="120"/>
                    <a:pt x="133" y="120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6" y="119"/>
                    <a:pt x="136" y="119"/>
                    <a:pt x="136" y="119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2" y="119"/>
                    <a:pt x="132" y="119"/>
                    <a:pt x="132" y="119"/>
                  </a:cubicBezTo>
                  <a:lnTo>
                    <a:pt x="133" y="120"/>
                  </a:lnTo>
                  <a:close/>
                  <a:moveTo>
                    <a:pt x="111" y="158"/>
                  </a:moveTo>
                  <a:cubicBezTo>
                    <a:pt x="112" y="157"/>
                    <a:pt x="112" y="157"/>
                    <a:pt x="112" y="157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8" y="153"/>
                    <a:pt x="108" y="153"/>
                    <a:pt x="108" y="153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4" y="151"/>
                    <a:pt x="104" y="151"/>
                    <a:pt x="104" y="151"/>
                  </a:cubicBezTo>
                  <a:cubicBezTo>
                    <a:pt x="104" y="151"/>
                    <a:pt x="104" y="151"/>
                    <a:pt x="104" y="151"/>
                  </a:cubicBezTo>
                  <a:cubicBezTo>
                    <a:pt x="103" y="152"/>
                    <a:pt x="103" y="152"/>
                    <a:pt x="103" y="152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5" y="156"/>
                    <a:pt x="105" y="156"/>
                    <a:pt x="105" y="156"/>
                  </a:cubicBezTo>
                  <a:cubicBezTo>
                    <a:pt x="106" y="156"/>
                    <a:pt x="106" y="156"/>
                    <a:pt x="106" y="156"/>
                  </a:cubicBezTo>
                  <a:cubicBezTo>
                    <a:pt x="106" y="156"/>
                    <a:pt x="106" y="156"/>
                    <a:pt x="106" y="156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07" y="156"/>
                    <a:pt x="107" y="156"/>
                    <a:pt x="107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9" y="157"/>
                    <a:pt x="109" y="157"/>
                    <a:pt x="109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9" y="158"/>
                    <a:pt x="109" y="158"/>
                    <a:pt x="109" y="158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lnTo>
                    <a:pt x="111" y="158"/>
                  </a:lnTo>
                  <a:close/>
                  <a:moveTo>
                    <a:pt x="109" y="162"/>
                  </a:moveTo>
                  <a:cubicBezTo>
                    <a:pt x="109" y="161"/>
                    <a:pt x="109" y="161"/>
                    <a:pt x="109" y="161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8" y="161"/>
                    <a:pt x="108" y="161"/>
                    <a:pt x="108" y="161"/>
                  </a:cubicBezTo>
                  <a:lnTo>
                    <a:pt x="109" y="162"/>
                  </a:lnTo>
                  <a:close/>
                  <a:moveTo>
                    <a:pt x="110" y="164"/>
                  </a:moveTo>
                  <a:cubicBezTo>
                    <a:pt x="110" y="163"/>
                    <a:pt x="110" y="163"/>
                    <a:pt x="110" y="163"/>
                  </a:cubicBezTo>
                  <a:cubicBezTo>
                    <a:pt x="110" y="163"/>
                    <a:pt x="110" y="163"/>
                    <a:pt x="110" y="163"/>
                  </a:cubicBezTo>
                  <a:lnTo>
                    <a:pt x="110" y="164"/>
                  </a:lnTo>
                  <a:close/>
                  <a:moveTo>
                    <a:pt x="106" y="160"/>
                  </a:moveTo>
                  <a:cubicBezTo>
                    <a:pt x="106" y="160"/>
                    <a:pt x="106" y="160"/>
                    <a:pt x="106" y="160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06" y="159"/>
                    <a:pt x="106" y="159"/>
                    <a:pt x="106" y="159"/>
                  </a:cubicBezTo>
                  <a:lnTo>
                    <a:pt x="106" y="160"/>
                  </a:lnTo>
                  <a:close/>
                  <a:moveTo>
                    <a:pt x="187" y="133"/>
                  </a:moveTo>
                  <a:cubicBezTo>
                    <a:pt x="188" y="134"/>
                    <a:pt x="188" y="134"/>
                    <a:pt x="188" y="134"/>
                  </a:cubicBezTo>
                  <a:cubicBezTo>
                    <a:pt x="188" y="134"/>
                    <a:pt x="188" y="134"/>
                    <a:pt x="188" y="134"/>
                  </a:cubicBezTo>
                  <a:cubicBezTo>
                    <a:pt x="188" y="133"/>
                    <a:pt x="188" y="133"/>
                    <a:pt x="188" y="133"/>
                  </a:cubicBezTo>
                  <a:cubicBezTo>
                    <a:pt x="188" y="133"/>
                    <a:pt x="188" y="133"/>
                    <a:pt x="188" y="133"/>
                  </a:cubicBezTo>
                  <a:lnTo>
                    <a:pt x="187" y="133"/>
                  </a:lnTo>
                  <a:close/>
                  <a:moveTo>
                    <a:pt x="189" y="135"/>
                  </a:moveTo>
                  <a:cubicBezTo>
                    <a:pt x="189" y="136"/>
                    <a:pt x="189" y="136"/>
                    <a:pt x="189" y="136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89" y="136"/>
                    <a:pt x="189" y="136"/>
                    <a:pt x="189" y="136"/>
                  </a:cubicBezTo>
                  <a:cubicBezTo>
                    <a:pt x="189" y="134"/>
                    <a:pt x="189" y="134"/>
                    <a:pt x="189" y="134"/>
                  </a:cubicBezTo>
                  <a:lnTo>
                    <a:pt x="189" y="135"/>
                  </a:lnTo>
                  <a:close/>
                  <a:moveTo>
                    <a:pt x="190" y="137"/>
                  </a:moveTo>
                  <a:cubicBezTo>
                    <a:pt x="190" y="138"/>
                    <a:pt x="190" y="138"/>
                    <a:pt x="190" y="138"/>
                  </a:cubicBezTo>
                  <a:cubicBezTo>
                    <a:pt x="191" y="139"/>
                    <a:pt x="191" y="139"/>
                    <a:pt x="191" y="139"/>
                  </a:cubicBezTo>
                  <a:cubicBezTo>
                    <a:pt x="191" y="138"/>
                    <a:pt x="191" y="138"/>
                    <a:pt x="191" y="138"/>
                  </a:cubicBezTo>
                  <a:cubicBezTo>
                    <a:pt x="191" y="137"/>
                    <a:pt x="191" y="137"/>
                    <a:pt x="191" y="137"/>
                  </a:cubicBezTo>
                  <a:lnTo>
                    <a:pt x="190" y="137"/>
                  </a:lnTo>
                  <a:close/>
                  <a:moveTo>
                    <a:pt x="94" y="166"/>
                  </a:moveTo>
                  <a:cubicBezTo>
                    <a:pt x="94" y="167"/>
                    <a:pt x="94" y="167"/>
                    <a:pt x="94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lnTo>
                    <a:pt x="94" y="166"/>
                  </a:lnTo>
                  <a:close/>
                  <a:moveTo>
                    <a:pt x="96" y="166"/>
                  </a:moveTo>
                  <a:cubicBezTo>
                    <a:pt x="96" y="167"/>
                    <a:pt x="96" y="167"/>
                    <a:pt x="96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6" y="166"/>
                    <a:pt x="96" y="166"/>
                    <a:pt x="96" y="166"/>
                  </a:cubicBezTo>
                  <a:close/>
                  <a:moveTo>
                    <a:pt x="98" y="167"/>
                  </a:move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6"/>
                    <a:pt x="99" y="166"/>
                    <a:pt x="99" y="166"/>
                  </a:cubicBezTo>
                  <a:lnTo>
                    <a:pt x="98" y="167"/>
                  </a:lnTo>
                  <a:close/>
                  <a:moveTo>
                    <a:pt x="103" y="167"/>
                  </a:moveTo>
                  <a:cubicBezTo>
                    <a:pt x="103" y="168"/>
                    <a:pt x="103" y="168"/>
                    <a:pt x="103" y="168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3" y="167"/>
                    <a:pt x="103" y="167"/>
                    <a:pt x="103" y="167"/>
                  </a:cubicBezTo>
                  <a:close/>
                  <a:moveTo>
                    <a:pt x="92" y="172"/>
                  </a:moveTo>
                  <a:cubicBezTo>
                    <a:pt x="93" y="172"/>
                    <a:pt x="93" y="172"/>
                    <a:pt x="93" y="172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2" y="171"/>
                    <a:pt x="92" y="171"/>
                    <a:pt x="92" y="171"/>
                  </a:cubicBezTo>
                  <a:lnTo>
                    <a:pt x="92" y="172"/>
                  </a:lnTo>
                  <a:close/>
                  <a:moveTo>
                    <a:pt x="94" y="172"/>
                  </a:moveTo>
                  <a:cubicBezTo>
                    <a:pt x="94" y="172"/>
                    <a:pt x="94" y="172"/>
                    <a:pt x="94" y="172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71"/>
                    <a:pt x="94" y="171"/>
                    <a:pt x="94" y="171"/>
                  </a:cubicBezTo>
                  <a:lnTo>
                    <a:pt x="94" y="172"/>
                  </a:lnTo>
                  <a:close/>
                  <a:moveTo>
                    <a:pt x="81" y="172"/>
                  </a:move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83" y="171"/>
                    <a:pt x="83" y="171"/>
                    <a:pt x="83" y="171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81" y="172"/>
                    <a:pt x="81" y="172"/>
                    <a:pt x="81" y="172"/>
                  </a:cubicBezTo>
                  <a:close/>
                  <a:moveTo>
                    <a:pt x="73" y="170"/>
                  </a:moveTo>
                  <a:cubicBezTo>
                    <a:pt x="74" y="170"/>
                    <a:pt x="74" y="170"/>
                    <a:pt x="74" y="170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0" y="166"/>
                    <a:pt x="70" y="166"/>
                    <a:pt x="70" y="166"/>
                  </a:cubicBezTo>
                  <a:cubicBezTo>
                    <a:pt x="70" y="168"/>
                    <a:pt x="70" y="168"/>
                    <a:pt x="70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2" y="171"/>
                    <a:pt x="72" y="171"/>
                    <a:pt x="72" y="171"/>
                  </a:cubicBezTo>
                  <a:lnTo>
                    <a:pt x="73" y="170"/>
                  </a:lnTo>
                  <a:close/>
                  <a:moveTo>
                    <a:pt x="55" y="190"/>
                  </a:moveTo>
                  <a:cubicBezTo>
                    <a:pt x="55" y="190"/>
                    <a:pt x="55" y="190"/>
                    <a:pt x="55" y="190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cubicBezTo>
                    <a:pt x="54" y="189"/>
                    <a:pt x="54" y="189"/>
                    <a:pt x="54" y="189"/>
                  </a:cubicBezTo>
                  <a:lnTo>
                    <a:pt x="55" y="190"/>
                  </a:lnTo>
                  <a:close/>
                  <a:moveTo>
                    <a:pt x="31" y="205"/>
                  </a:move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1" y="205"/>
                    <a:pt x="31" y="205"/>
                    <a:pt x="31" y="205"/>
                  </a:cubicBezTo>
                  <a:close/>
                  <a:moveTo>
                    <a:pt x="99" y="149"/>
                  </a:moveTo>
                  <a:cubicBezTo>
                    <a:pt x="98" y="148"/>
                    <a:pt x="98" y="148"/>
                    <a:pt x="98" y="148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6" y="147"/>
                    <a:pt x="96" y="147"/>
                    <a:pt x="96" y="147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4"/>
                    <a:pt x="87" y="134"/>
                    <a:pt x="87" y="134"/>
                  </a:cubicBezTo>
                  <a:cubicBezTo>
                    <a:pt x="87" y="131"/>
                    <a:pt x="87" y="131"/>
                    <a:pt x="87" y="131"/>
                  </a:cubicBezTo>
                  <a:cubicBezTo>
                    <a:pt x="87" y="131"/>
                    <a:pt x="87" y="131"/>
                    <a:pt x="87" y="131"/>
                  </a:cubicBezTo>
                  <a:cubicBezTo>
                    <a:pt x="87" y="130"/>
                    <a:pt x="87" y="130"/>
                    <a:pt x="87" y="130"/>
                  </a:cubicBezTo>
                  <a:cubicBezTo>
                    <a:pt x="87" y="130"/>
                    <a:pt x="87" y="130"/>
                    <a:pt x="87" y="130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8" y="125"/>
                    <a:pt x="88" y="125"/>
                    <a:pt x="88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29"/>
                    <a:pt x="78" y="129"/>
                    <a:pt x="78" y="129"/>
                  </a:cubicBezTo>
                  <a:cubicBezTo>
                    <a:pt x="78" y="129"/>
                    <a:pt x="78" y="129"/>
                    <a:pt x="78" y="129"/>
                  </a:cubicBezTo>
                  <a:cubicBezTo>
                    <a:pt x="78" y="129"/>
                    <a:pt x="78" y="129"/>
                    <a:pt x="78" y="129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9" y="135"/>
                    <a:pt x="79" y="135"/>
                    <a:pt x="79" y="135"/>
                  </a:cubicBezTo>
                  <a:cubicBezTo>
                    <a:pt x="79" y="135"/>
                    <a:pt x="79" y="135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8" y="145"/>
                    <a:pt x="78" y="145"/>
                    <a:pt x="78" y="145"/>
                  </a:cubicBezTo>
                  <a:cubicBezTo>
                    <a:pt x="78" y="145"/>
                    <a:pt x="78" y="145"/>
                    <a:pt x="78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9"/>
                    <a:pt x="85" y="149"/>
                    <a:pt x="85" y="149"/>
                  </a:cubicBezTo>
                  <a:cubicBezTo>
                    <a:pt x="85" y="149"/>
                    <a:pt x="85" y="149"/>
                    <a:pt x="85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6" y="150"/>
                    <a:pt x="86" y="150"/>
                    <a:pt x="86" y="150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1" y="152"/>
                    <a:pt x="91" y="152"/>
                    <a:pt x="91" y="152"/>
                  </a:cubicBezTo>
                  <a:cubicBezTo>
                    <a:pt x="91" y="152"/>
                    <a:pt x="91" y="152"/>
                    <a:pt x="91" y="15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1" y="150"/>
                    <a:pt x="91" y="150"/>
                    <a:pt x="91" y="150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93" y="151"/>
                    <a:pt x="93" y="151"/>
                    <a:pt x="93" y="151"/>
                  </a:cubicBezTo>
                  <a:cubicBezTo>
                    <a:pt x="94" y="151"/>
                    <a:pt x="94" y="151"/>
                    <a:pt x="94" y="151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5" y="150"/>
                    <a:pt x="95" y="150"/>
                    <a:pt x="95" y="150"/>
                  </a:cubicBezTo>
                  <a:cubicBezTo>
                    <a:pt x="95" y="150"/>
                    <a:pt x="95" y="150"/>
                    <a:pt x="95" y="150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9" y="149"/>
                    <a:pt x="99" y="149"/>
                    <a:pt x="99" y="149"/>
                  </a:cubicBezTo>
                  <a:close/>
                  <a:moveTo>
                    <a:pt x="83" y="149"/>
                  </a:moveTo>
                  <a:cubicBezTo>
                    <a:pt x="83" y="149"/>
                    <a:pt x="83" y="149"/>
                    <a:pt x="83" y="149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1" y="148"/>
                    <a:pt x="81" y="148"/>
                    <a:pt x="81" y="148"/>
                  </a:cubicBezTo>
                  <a:cubicBezTo>
                    <a:pt x="82" y="148"/>
                    <a:pt x="82" y="148"/>
                    <a:pt x="82" y="148"/>
                  </a:cubicBezTo>
                  <a:lnTo>
                    <a:pt x="83" y="149"/>
                  </a:lnTo>
                  <a:close/>
                  <a:moveTo>
                    <a:pt x="79" y="124"/>
                  </a:moveTo>
                  <a:cubicBezTo>
                    <a:pt x="80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90" y="117"/>
                    <a:pt x="90" y="117"/>
                    <a:pt x="90" y="117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5" y="102"/>
                    <a:pt x="95" y="102"/>
                    <a:pt x="95" y="102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13" y="82"/>
                    <a:pt x="113" y="82"/>
                    <a:pt x="113" y="82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100"/>
                    <a:pt x="83" y="100"/>
                    <a:pt x="83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2"/>
                    <a:pt x="78" y="122"/>
                    <a:pt x="78" y="122"/>
                  </a:cubicBezTo>
                  <a:cubicBezTo>
                    <a:pt x="78" y="122"/>
                    <a:pt x="78" y="122"/>
                    <a:pt x="78" y="122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81" y="121"/>
                    <a:pt x="81" y="121"/>
                    <a:pt x="81" y="121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529" y="150"/>
                  </a:moveTo>
                  <a:cubicBezTo>
                    <a:pt x="530" y="151"/>
                    <a:pt x="530" y="151"/>
                    <a:pt x="530" y="151"/>
                  </a:cubicBezTo>
                  <a:cubicBezTo>
                    <a:pt x="530" y="151"/>
                    <a:pt x="530" y="151"/>
                    <a:pt x="530" y="151"/>
                  </a:cubicBezTo>
                  <a:cubicBezTo>
                    <a:pt x="530" y="150"/>
                    <a:pt x="530" y="150"/>
                    <a:pt x="530" y="150"/>
                  </a:cubicBezTo>
                  <a:cubicBezTo>
                    <a:pt x="530" y="150"/>
                    <a:pt x="530" y="150"/>
                    <a:pt x="530" y="150"/>
                  </a:cubicBezTo>
                  <a:cubicBezTo>
                    <a:pt x="529" y="150"/>
                    <a:pt x="529" y="150"/>
                    <a:pt x="529" y="150"/>
                  </a:cubicBezTo>
                  <a:close/>
                  <a:moveTo>
                    <a:pt x="530" y="152"/>
                  </a:moveTo>
                  <a:cubicBezTo>
                    <a:pt x="530" y="152"/>
                    <a:pt x="530" y="152"/>
                    <a:pt x="530" y="152"/>
                  </a:cubicBezTo>
                  <a:cubicBezTo>
                    <a:pt x="530" y="153"/>
                    <a:pt x="530" y="153"/>
                    <a:pt x="530" y="153"/>
                  </a:cubicBezTo>
                  <a:cubicBezTo>
                    <a:pt x="530" y="152"/>
                    <a:pt x="530" y="152"/>
                    <a:pt x="530" y="152"/>
                  </a:cubicBezTo>
                  <a:cubicBezTo>
                    <a:pt x="530" y="152"/>
                    <a:pt x="530" y="152"/>
                    <a:pt x="530" y="152"/>
                  </a:cubicBezTo>
                  <a:cubicBezTo>
                    <a:pt x="530" y="152"/>
                    <a:pt x="530" y="152"/>
                    <a:pt x="530" y="152"/>
                  </a:cubicBezTo>
                  <a:close/>
                  <a:moveTo>
                    <a:pt x="452" y="56"/>
                  </a:moveTo>
                  <a:cubicBezTo>
                    <a:pt x="452" y="56"/>
                    <a:pt x="452" y="56"/>
                    <a:pt x="452" y="56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2" y="55"/>
                    <a:pt x="452" y="55"/>
                    <a:pt x="452" y="55"/>
                  </a:cubicBezTo>
                  <a:cubicBezTo>
                    <a:pt x="452" y="55"/>
                    <a:pt x="452" y="55"/>
                    <a:pt x="452" y="55"/>
                  </a:cubicBezTo>
                  <a:cubicBezTo>
                    <a:pt x="451" y="56"/>
                    <a:pt x="451" y="56"/>
                    <a:pt x="451" y="56"/>
                  </a:cubicBezTo>
                  <a:lnTo>
                    <a:pt x="452" y="56"/>
                  </a:lnTo>
                  <a:close/>
                  <a:moveTo>
                    <a:pt x="455" y="55"/>
                  </a:moveTo>
                  <a:cubicBezTo>
                    <a:pt x="456" y="55"/>
                    <a:pt x="456" y="55"/>
                    <a:pt x="456" y="55"/>
                  </a:cubicBezTo>
                  <a:cubicBezTo>
                    <a:pt x="456" y="55"/>
                    <a:pt x="456" y="55"/>
                    <a:pt x="456" y="55"/>
                  </a:cubicBezTo>
                  <a:cubicBezTo>
                    <a:pt x="455" y="54"/>
                    <a:pt x="455" y="54"/>
                    <a:pt x="455" y="54"/>
                  </a:cubicBezTo>
                  <a:cubicBezTo>
                    <a:pt x="455" y="55"/>
                    <a:pt x="455" y="55"/>
                    <a:pt x="455" y="55"/>
                  </a:cubicBezTo>
                  <a:close/>
                  <a:moveTo>
                    <a:pt x="459" y="56"/>
                  </a:moveTo>
                  <a:cubicBezTo>
                    <a:pt x="459" y="56"/>
                    <a:pt x="459" y="56"/>
                    <a:pt x="459" y="56"/>
                  </a:cubicBezTo>
                  <a:cubicBezTo>
                    <a:pt x="459" y="55"/>
                    <a:pt x="459" y="55"/>
                    <a:pt x="459" y="55"/>
                  </a:cubicBezTo>
                  <a:cubicBezTo>
                    <a:pt x="459" y="55"/>
                    <a:pt x="459" y="55"/>
                    <a:pt x="459" y="55"/>
                  </a:cubicBezTo>
                  <a:cubicBezTo>
                    <a:pt x="459" y="55"/>
                    <a:pt x="459" y="55"/>
                    <a:pt x="459" y="55"/>
                  </a:cubicBezTo>
                  <a:lnTo>
                    <a:pt x="459" y="56"/>
                  </a:lnTo>
                  <a:close/>
                  <a:moveTo>
                    <a:pt x="73" y="31"/>
                  </a:moveTo>
                  <a:cubicBezTo>
                    <a:pt x="73" y="30"/>
                    <a:pt x="73" y="30"/>
                    <a:pt x="73" y="30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30"/>
                    <a:pt x="74" y="30"/>
                    <a:pt x="74" y="30"/>
                  </a:cubicBezTo>
                  <a:lnTo>
                    <a:pt x="73" y="31"/>
                  </a:lnTo>
                  <a:close/>
                  <a:moveTo>
                    <a:pt x="69" y="29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lnTo>
                    <a:pt x="69" y="29"/>
                  </a:lnTo>
                  <a:close/>
                  <a:moveTo>
                    <a:pt x="67" y="30"/>
                  </a:move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6" y="31"/>
                    <a:pt x="66" y="31"/>
                    <a:pt x="66" y="31"/>
                  </a:cubicBezTo>
                  <a:lnTo>
                    <a:pt x="67" y="30"/>
                  </a:lnTo>
                  <a:close/>
                  <a:moveTo>
                    <a:pt x="65" y="18"/>
                  </a:move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5" y="18"/>
                    <a:pt x="65" y="18"/>
                    <a:pt x="65" y="18"/>
                  </a:cubicBezTo>
                  <a:close/>
                  <a:moveTo>
                    <a:pt x="65" y="46"/>
                  </a:moveTo>
                  <a:cubicBezTo>
                    <a:pt x="65" y="47"/>
                    <a:pt x="65" y="47"/>
                    <a:pt x="65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6"/>
                    <a:pt x="66" y="46"/>
                    <a:pt x="66" y="46"/>
                  </a:cubicBezTo>
                  <a:lnTo>
                    <a:pt x="65" y="46"/>
                  </a:lnTo>
                  <a:close/>
                  <a:moveTo>
                    <a:pt x="65" y="45"/>
                  </a:moveTo>
                  <a:cubicBezTo>
                    <a:pt x="65" y="45"/>
                    <a:pt x="65" y="45"/>
                    <a:pt x="65" y="45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7" y="44"/>
                    <a:pt x="67" y="44"/>
                  </a:cubicBezTo>
                  <a:lnTo>
                    <a:pt x="65" y="45"/>
                  </a:lnTo>
                  <a:close/>
                  <a:moveTo>
                    <a:pt x="62" y="45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0" y="45"/>
                  </a:moveTo>
                  <a:cubicBezTo>
                    <a:pt x="60" y="45"/>
                    <a:pt x="60" y="45"/>
                    <a:pt x="60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0" y="45"/>
                  </a:lnTo>
                  <a:close/>
                  <a:moveTo>
                    <a:pt x="58" y="37"/>
                  </a:moveTo>
                  <a:cubicBezTo>
                    <a:pt x="59" y="37"/>
                    <a:pt x="59" y="37"/>
                    <a:pt x="59" y="37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7"/>
                    <a:pt x="59" y="37"/>
                    <a:pt x="59" y="37"/>
                  </a:cubicBezTo>
                  <a:lnTo>
                    <a:pt x="58" y="37"/>
                  </a:lnTo>
                  <a:close/>
                  <a:moveTo>
                    <a:pt x="55" y="37"/>
                  </a:move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7"/>
                    <a:pt x="55" y="37"/>
                    <a:pt x="55" y="37"/>
                  </a:cubicBezTo>
                  <a:close/>
                  <a:moveTo>
                    <a:pt x="55" y="41"/>
                  </a:move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1"/>
                    <a:pt x="55" y="41"/>
                    <a:pt x="55" y="41"/>
                  </a:cubicBezTo>
                  <a:close/>
                  <a:moveTo>
                    <a:pt x="53" y="42"/>
                  </a:move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41"/>
                    <a:pt x="53" y="41"/>
                    <a:pt x="53" y="41"/>
                  </a:cubicBezTo>
                  <a:lnTo>
                    <a:pt x="53" y="42"/>
                  </a:lnTo>
                  <a:close/>
                  <a:moveTo>
                    <a:pt x="53" y="43"/>
                  </a:move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3"/>
                    <a:pt x="53" y="43"/>
                    <a:pt x="53" y="43"/>
                  </a:cubicBezTo>
                  <a:close/>
                  <a:moveTo>
                    <a:pt x="58" y="33"/>
                  </a:moveTo>
                  <a:cubicBezTo>
                    <a:pt x="58" y="33"/>
                    <a:pt x="58" y="33"/>
                    <a:pt x="58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lnTo>
                    <a:pt x="58" y="33"/>
                  </a:lnTo>
                  <a:close/>
                  <a:moveTo>
                    <a:pt x="51" y="43"/>
                  </a:moveTo>
                  <a:cubicBezTo>
                    <a:pt x="51" y="44"/>
                    <a:pt x="51" y="44"/>
                    <a:pt x="51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lnTo>
                    <a:pt x="51" y="43"/>
                  </a:lnTo>
                  <a:close/>
                  <a:moveTo>
                    <a:pt x="50" y="45"/>
                  </a:moveTo>
                  <a:cubicBezTo>
                    <a:pt x="50" y="44"/>
                    <a:pt x="50" y="44"/>
                    <a:pt x="50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6"/>
                    <a:pt x="50" y="46"/>
                    <a:pt x="50" y="46"/>
                  </a:cubicBezTo>
                  <a:lnTo>
                    <a:pt x="50" y="45"/>
                  </a:lnTo>
                  <a:close/>
                  <a:moveTo>
                    <a:pt x="51" y="43"/>
                  </a:moveTo>
                  <a:cubicBezTo>
                    <a:pt x="52" y="42"/>
                    <a:pt x="52" y="42"/>
                    <a:pt x="52" y="42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lnTo>
                    <a:pt x="51" y="43"/>
                  </a:lnTo>
                  <a:close/>
                  <a:moveTo>
                    <a:pt x="52" y="40"/>
                  </a:moveTo>
                  <a:cubicBezTo>
                    <a:pt x="52" y="40"/>
                    <a:pt x="53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lnTo>
                    <a:pt x="52" y="40"/>
                  </a:ln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40"/>
                    <a:pt x="49" y="40"/>
                    <a:pt x="49" y="40"/>
                  </a:cubicBezTo>
                  <a:lnTo>
                    <a:pt x="50" y="41"/>
                  </a:lnTo>
                  <a:close/>
                  <a:moveTo>
                    <a:pt x="49" y="42"/>
                  </a:moveTo>
                  <a:cubicBezTo>
                    <a:pt x="49" y="41"/>
                    <a:pt x="49" y="41"/>
                    <a:pt x="49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1" y="37"/>
                  </a:moveTo>
                  <a:cubicBezTo>
                    <a:pt x="51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lnTo>
                    <a:pt x="51" y="37"/>
                  </a:lnTo>
                  <a:close/>
                  <a:moveTo>
                    <a:pt x="58" y="35"/>
                  </a:moveTo>
                  <a:cubicBezTo>
                    <a:pt x="58" y="34"/>
                    <a:pt x="58" y="34"/>
                    <a:pt x="58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58" y="35"/>
                  </a:lnTo>
                  <a:close/>
                  <a:moveTo>
                    <a:pt x="57" y="33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3"/>
                    <a:pt x="58" y="33"/>
                    <a:pt x="58" y="33"/>
                  </a:cubicBezTo>
                  <a:lnTo>
                    <a:pt x="57" y="33"/>
                  </a:lnTo>
                  <a:close/>
                  <a:moveTo>
                    <a:pt x="58" y="30"/>
                  </a:move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lnTo>
                    <a:pt x="58" y="30"/>
                  </a:lnTo>
                  <a:close/>
                  <a:moveTo>
                    <a:pt x="56" y="29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8"/>
                    <a:pt x="56" y="28"/>
                    <a:pt x="56" y="28"/>
                  </a:cubicBezTo>
                  <a:lnTo>
                    <a:pt x="56" y="29"/>
                  </a:lnTo>
                  <a:close/>
                  <a:moveTo>
                    <a:pt x="53" y="28"/>
                  </a:moveTo>
                  <a:cubicBezTo>
                    <a:pt x="54" y="27"/>
                    <a:pt x="54" y="27"/>
                    <a:pt x="54" y="27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3" y="29"/>
                    <a:pt x="53" y="28"/>
                  </a:cubicBezTo>
                  <a:moveTo>
                    <a:pt x="57" y="24"/>
                  </a:move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7" y="24"/>
                    <a:pt x="57" y="24"/>
                    <a:pt x="57" y="24"/>
                  </a:cubicBezTo>
                  <a:close/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lnTo>
                    <a:pt x="55" y="24"/>
                  </a:lnTo>
                  <a:close/>
                  <a:moveTo>
                    <a:pt x="54" y="21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lnTo>
                    <a:pt x="54" y="21"/>
                  </a:lnTo>
                  <a:close/>
                  <a:moveTo>
                    <a:pt x="53" y="19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moveTo>
                    <a:pt x="42" y="51"/>
                  </a:moveTo>
                  <a:cubicBezTo>
                    <a:pt x="42" y="51"/>
                    <a:pt x="43" y="51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2" y="50"/>
                  </a:cubicBezTo>
                  <a:lnTo>
                    <a:pt x="42" y="51"/>
                  </a:lnTo>
                  <a:close/>
                  <a:moveTo>
                    <a:pt x="40" y="49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40" y="49"/>
                  </a:lnTo>
                  <a:close/>
                  <a:moveTo>
                    <a:pt x="35" y="50"/>
                  </a:moveTo>
                  <a:cubicBezTo>
                    <a:pt x="35" y="50"/>
                    <a:pt x="35" y="50"/>
                    <a:pt x="35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lnTo>
                    <a:pt x="35" y="50"/>
                  </a:lnTo>
                  <a:close/>
                  <a:moveTo>
                    <a:pt x="37" y="32"/>
                  </a:move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6" y="32"/>
                    <a:pt x="37" y="32"/>
                  </a:cubicBezTo>
                  <a:moveTo>
                    <a:pt x="29" y="46"/>
                  </a:moveTo>
                  <a:cubicBezTo>
                    <a:pt x="29" y="45"/>
                    <a:pt x="29" y="45"/>
                    <a:pt x="29" y="45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525" y="312"/>
                  </a:moveTo>
                  <a:cubicBezTo>
                    <a:pt x="526" y="312"/>
                    <a:pt x="526" y="312"/>
                    <a:pt x="526" y="312"/>
                  </a:cubicBezTo>
                  <a:cubicBezTo>
                    <a:pt x="527" y="311"/>
                    <a:pt x="527" y="311"/>
                    <a:pt x="527" y="311"/>
                  </a:cubicBezTo>
                  <a:cubicBezTo>
                    <a:pt x="527" y="311"/>
                    <a:pt x="527" y="311"/>
                    <a:pt x="527" y="311"/>
                  </a:cubicBezTo>
                  <a:cubicBezTo>
                    <a:pt x="526" y="311"/>
                    <a:pt x="526" y="311"/>
                    <a:pt x="526" y="311"/>
                  </a:cubicBezTo>
                  <a:lnTo>
                    <a:pt x="525" y="312"/>
                  </a:lnTo>
                  <a:close/>
                  <a:moveTo>
                    <a:pt x="149" y="331"/>
                  </a:moveTo>
                  <a:cubicBezTo>
                    <a:pt x="148" y="330"/>
                    <a:pt x="148" y="330"/>
                    <a:pt x="148" y="330"/>
                  </a:cubicBezTo>
                  <a:cubicBezTo>
                    <a:pt x="143" y="331"/>
                    <a:pt x="143" y="331"/>
                    <a:pt x="143" y="331"/>
                  </a:cubicBezTo>
                  <a:lnTo>
                    <a:pt x="149" y="331"/>
                  </a:lnTo>
                  <a:close/>
                  <a:moveTo>
                    <a:pt x="459" y="328"/>
                  </a:moveTo>
                  <a:cubicBezTo>
                    <a:pt x="459" y="327"/>
                    <a:pt x="459" y="327"/>
                    <a:pt x="459" y="327"/>
                  </a:cubicBezTo>
                  <a:cubicBezTo>
                    <a:pt x="458" y="327"/>
                    <a:pt x="458" y="327"/>
                    <a:pt x="458" y="327"/>
                  </a:cubicBezTo>
                  <a:cubicBezTo>
                    <a:pt x="458" y="327"/>
                    <a:pt x="458" y="327"/>
                    <a:pt x="458" y="327"/>
                  </a:cubicBezTo>
                  <a:cubicBezTo>
                    <a:pt x="458" y="326"/>
                    <a:pt x="458" y="326"/>
                    <a:pt x="458" y="326"/>
                  </a:cubicBezTo>
                  <a:cubicBezTo>
                    <a:pt x="458" y="326"/>
                    <a:pt x="458" y="326"/>
                    <a:pt x="458" y="326"/>
                  </a:cubicBezTo>
                  <a:cubicBezTo>
                    <a:pt x="458" y="325"/>
                    <a:pt x="458" y="325"/>
                    <a:pt x="458" y="325"/>
                  </a:cubicBezTo>
                  <a:cubicBezTo>
                    <a:pt x="458" y="325"/>
                    <a:pt x="458" y="325"/>
                    <a:pt x="458" y="325"/>
                  </a:cubicBezTo>
                  <a:cubicBezTo>
                    <a:pt x="458" y="324"/>
                    <a:pt x="458" y="324"/>
                    <a:pt x="458" y="324"/>
                  </a:cubicBezTo>
                  <a:cubicBezTo>
                    <a:pt x="459" y="324"/>
                    <a:pt x="459" y="324"/>
                    <a:pt x="459" y="324"/>
                  </a:cubicBezTo>
                  <a:cubicBezTo>
                    <a:pt x="460" y="324"/>
                    <a:pt x="460" y="324"/>
                    <a:pt x="460" y="324"/>
                  </a:cubicBezTo>
                  <a:cubicBezTo>
                    <a:pt x="460" y="324"/>
                    <a:pt x="460" y="324"/>
                    <a:pt x="460" y="324"/>
                  </a:cubicBezTo>
                  <a:cubicBezTo>
                    <a:pt x="460" y="323"/>
                    <a:pt x="460" y="323"/>
                    <a:pt x="460" y="323"/>
                  </a:cubicBezTo>
                  <a:cubicBezTo>
                    <a:pt x="460" y="323"/>
                    <a:pt x="460" y="323"/>
                    <a:pt x="460" y="323"/>
                  </a:cubicBezTo>
                  <a:cubicBezTo>
                    <a:pt x="460" y="322"/>
                    <a:pt x="460" y="322"/>
                    <a:pt x="460" y="322"/>
                  </a:cubicBezTo>
                  <a:cubicBezTo>
                    <a:pt x="460" y="322"/>
                    <a:pt x="460" y="322"/>
                    <a:pt x="460" y="322"/>
                  </a:cubicBezTo>
                  <a:cubicBezTo>
                    <a:pt x="460" y="321"/>
                    <a:pt x="460" y="321"/>
                    <a:pt x="460" y="321"/>
                  </a:cubicBezTo>
                  <a:cubicBezTo>
                    <a:pt x="460" y="320"/>
                    <a:pt x="460" y="320"/>
                    <a:pt x="460" y="320"/>
                  </a:cubicBezTo>
                  <a:cubicBezTo>
                    <a:pt x="459" y="320"/>
                    <a:pt x="459" y="320"/>
                    <a:pt x="459" y="320"/>
                  </a:cubicBezTo>
                  <a:cubicBezTo>
                    <a:pt x="459" y="318"/>
                    <a:pt x="459" y="318"/>
                    <a:pt x="459" y="318"/>
                  </a:cubicBezTo>
                  <a:cubicBezTo>
                    <a:pt x="459" y="318"/>
                    <a:pt x="459" y="318"/>
                    <a:pt x="459" y="318"/>
                  </a:cubicBezTo>
                  <a:cubicBezTo>
                    <a:pt x="459" y="316"/>
                    <a:pt x="459" y="316"/>
                    <a:pt x="459" y="316"/>
                  </a:cubicBezTo>
                  <a:cubicBezTo>
                    <a:pt x="459" y="316"/>
                    <a:pt x="459" y="316"/>
                    <a:pt x="459" y="316"/>
                  </a:cubicBezTo>
                  <a:cubicBezTo>
                    <a:pt x="459" y="315"/>
                    <a:pt x="459" y="315"/>
                    <a:pt x="459" y="315"/>
                  </a:cubicBezTo>
                  <a:cubicBezTo>
                    <a:pt x="458" y="314"/>
                    <a:pt x="458" y="314"/>
                    <a:pt x="458" y="314"/>
                  </a:cubicBezTo>
                  <a:cubicBezTo>
                    <a:pt x="458" y="314"/>
                    <a:pt x="458" y="314"/>
                    <a:pt x="458" y="314"/>
                  </a:cubicBezTo>
                  <a:cubicBezTo>
                    <a:pt x="457" y="312"/>
                    <a:pt x="457" y="312"/>
                    <a:pt x="457" y="312"/>
                  </a:cubicBezTo>
                  <a:cubicBezTo>
                    <a:pt x="457" y="311"/>
                    <a:pt x="457" y="311"/>
                    <a:pt x="457" y="311"/>
                  </a:cubicBezTo>
                  <a:cubicBezTo>
                    <a:pt x="457" y="311"/>
                    <a:pt x="457" y="311"/>
                    <a:pt x="457" y="311"/>
                  </a:cubicBezTo>
                  <a:cubicBezTo>
                    <a:pt x="458" y="310"/>
                    <a:pt x="458" y="310"/>
                    <a:pt x="458" y="310"/>
                  </a:cubicBezTo>
                  <a:cubicBezTo>
                    <a:pt x="458" y="310"/>
                    <a:pt x="458" y="310"/>
                    <a:pt x="458" y="310"/>
                  </a:cubicBezTo>
                  <a:cubicBezTo>
                    <a:pt x="459" y="310"/>
                    <a:pt x="459" y="310"/>
                    <a:pt x="459" y="310"/>
                  </a:cubicBezTo>
                  <a:cubicBezTo>
                    <a:pt x="459" y="309"/>
                    <a:pt x="459" y="309"/>
                    <a:pt x="459" y="309"/>
                  </a:cubicBezTo>
                  <a:cubicBezTo>
                    <a:pt x="460" y="308"/>
                    <a:pt x="460" y="308"/>
                    <a:pt x="460" y="308"/>
                  </a:cubicBezTo>
                  <a:cubicBezTo>
                    <a:pt x="460" y="308"/>
                    <a:pt x="460" y="308"/>
                    <a:pt x="460" y="308"/>
                  </a:cubicBezTo>
                  <a:cubicBezTo>
                    <a:pt x="461" y="308"/>
                    <a:pt x="461" y="308"/>
                    <a:pt x="461" y="308"/>
                  </a:cubicBezTo>
                  <a:cubicBezTo>
                    <a:pt x="461" y="308"/>
                    <a:pt x="461" y="308"/>
                    <a:pt x="461" y="308"/>
                  </a:cubicBezTo>
                  <a:cubicBezTo>
                    <a:pt x="464" y="309"/>
                    <a:pt x="464" y="309"/>
                    <a:pt x="464" y="309"/>
                  </a:cubicBezTo>
                  <a:cubicBezTo>
                    <a:pt x="464" y="309"/>
                    <a:pt x="464" y="309"/>
                    <a:pt x="464" y="309"/>
                  </a:cubicBezTo>
                  <a:cubicBezTo>
                    <a:pt x="465" y="309"/>
                    <a:pt x="465" y="309"/>
                    <a:pt x="465" y="309"/>
                  </a:cubicBezTo>
                  <a:cubicBezTo>
                    <a:pt x="465" y="309"/>
                    <a:pt x="465" y="309"/>
                    <a:pt x="465" y="309"/>
                  </a:cubicBezTo>
                  <a:cubicBezTo>
                    <a:pt x="465" y="308"/>
                    <a:pt x="465" y="308"/>
                    <a:pt x="465" y="308"/>
                  </a:cubicBezTo>
                  <a:cubicBezTo>
                    <a:pt x="465" y="307"/>
                    <a:pt x="465" y="307"/>
                    <a:pt x="465" y="307"/>
                  </a:cubicBezTo>
                  <a:cubicBezTo>
                    <a:pt x="465" y="307"/>
                    <a:pt x="465" y="307"/>
                    <a:pt x="465" y="307"/>
                  </a:cubicBezTo>
                  <a:cubicBezTo>
                    <a:pt x="465" y="307"/>
                    <a:pt x="465" y="307"/>
                    <a:pt x="465" y="307"/>
                  </a:cubicBezTo>
                  <a:cubicBezTo>
                    <a:pt x="465" y="306"/>
                    <a:pt x="465" y="306"/>
                    <a:pt x="465" y="306"/>
                  </a:cubicBezTo>
                  <a:cubicBezTo>
                    <a:pt x="465" y="306"/>
                    <a:pt x="465" y="306"/>
                    <a:pt x="465" y="306"/>
                  </a:cubicBezTo>
                  <a:cubicBezTo>
                    <a:pt x="465" y="305"/>
                    <a:pt x="465" y="305"/>
                    <a:pt x="465" y="305"/>
                  </a:cubicBezTo>
                  <a:cubicBezTo>
                    <a:pt x="465" y="304"/>
                    <a:pt x="465" y="304"/>
                    <a:pt x="465" y="304"/>
                  </a:cubicBezTo>
                  <a:cubicBezTo>
                    <a:pt x="465" y="304"/>
                    <a:pt x="465" y="304"/>
                    <a:pt x="465" y="304"/>
                  </a:cubicBezTo>
                  <a:cubicBezTo>
                    <a:pt x="465" y="303"/>
                    <a:pt x="465" y="303"/>
                    <a:pt x="465" y="303"/>
                  </a:cubicBezTo>
                  <a:cubicBezTo>
                    <a:pt x="465" y="303"/>
                    <a:pt x="465" y="303"/>
                    <a:pt x="465" y="303"/>
                  </a:cubicBezTo>
                  <a:cubicBezTo>
                    <a:pt x="466" y="303"/>
                    <a:pt x="466" y="303"/>
                    <a:pt x="466" y="303"/>
                  </a:cubicBezTo>
                  <a:cubicBezTo>
                    <a:pt x="466" y="302"/>
                    <a:pt x="466" y="302"/>
                    <a:pt x="466" y="302"/>
                  </a:cubicBezTo>
                  <a:cubicBezTo>
                    <a:pt x="466" y="302"/>
                    <a:pt x="466" y="302"/>
                    <a:pt x="466" y="302"/>
                  </a:cubicBezTo>
                  <a:cubicBezTo>
                    <a:pt x="465" y="301"/>
                    <a:pt x="465" y="301"/>
                    <a:pt x="465" y="301"/>
                  </a:cubicBezTo>
                  <a:cubicBezTo>
                    <a:pt x="465" y="301"/>
                    <a:pt x="465" y="301"/>
                    <a:pt x="465" y="301"/>
                  </a:cubicBezTo>
                  <a:cubicBezTo>
                    <a:pt x="466" y="300"/>
                    <a:pt x="466" y="300"/>
                    <a:pt x="466" y="300"/>
                  </a:cubicBezTo>
                  <a:cubicBezTo>
                    <a:pt x="466" y="300"/>
                    <a:pt x="466" y="300"/>
                    <a:pt x="466" y="300"/>
                  </a:cubicBezTo>
                  <a:cubicBezTo>
                    <a:pt x="466" y="299"/>
                    <a:pt x="466" y="299"/>
                    <a:pt x="466" y="299"/>
                  </a:cubicBezTo>
                  <a:cubicBezTo>
                    <a:pt x="465" y="299"/>
                    <a:pt x="465" y="299"/>
                    <a:pt x="465" y="299"/>
                  </a:cubicBezTo>
                  <a:cubicBezTo>
                    <a:pt x="465" y="297"/>
                    <a:pt x="465" y="297"/>
                    <a:pt x="465" y="297"/>
                  </a:cubicBezTo>
                  <a:cubicBezTo>
                    <a:pt x="466" y="297"/>
                    <a:pt x="466" y="297"/>
                    <a:pt x="466" y="297"/>
                  </a:cubicBezTo>
                  <a:cubicBezTo>
                    <a:pt x="466" y="297"/>
                    <a:pt x="466" y="297"/>
                    <a:pt x="466" y="297"/>
                  </a:cubicBezTo>
                  <a:cubicBezTo>
                    <a:pt x="466" y="297"/>
                    <a:pt x="466" y="297"/>
                    <a:pt x="466" y="297"/>
                  </a:cubicBezTo>
                  <a:cubicBezTo>
                    <a:pt x="465" y="297"/>
                    <a:pt x="465" y="297"/>
                    <a:pt x="465" y="297"/>
                  </a:cubicBezTo>
                  <a:cubicBezTo>
                    <a:pt x="466" y="296"/>
                    <a:pt x="466" y="296"/>
                    <a:pt x="466" y="296"/>
                  </a:cubicBezTo>
                  <a:cubicBezTo>
                    <a:pt x="465" y="296"/>
                    <a:pt x="465" y="296"/>
                    <a:pt x="465" y="296"/>
                  </a:cubicBezTo>
                  <a:cubicBezTo>
                    <a:pt x="465" y="295"/>
                    <a:pt x="465" y="295"/>
                    <a:pt x="465" y="295"/>
                  </a:cubicBezTo>
                  <a:cubicBezTo>
                    <a:pt x="465" y="295"/>
                    <a:pt x="465" y="295"/>
                    <a:pt x="465" y="295"/>
                  </a:cubicBezTo>
                  <a:cubicBezTo>
                    <a:pt x="465" y="294"/>
                    <a:pt x="465" y="294"/>
                    <a:pt x="465" y="294"/>
                  </a:cubicBezTo>
                  <a:cubicBezTo>
                    <a:pt x="465" y="294"/>
                    <a:pt x="465" y="294"/>
                    <a:pt x="465" y="294"/>
                  </a:cubicBezTo>
                  <a:cubicBezTo>
                    <a:pt x="465" y="293"/>
                    <a:pt x="465" y="293"/>
                    <a:pt x="465" y="293"/>
                  </a:cubicBezTo>
                  <a:cubicBezTo>
                    <a:pt x="465" y="293"/>
                    <a:pt x="465" y="293"/>
                    <a:pt x="465" y="293"/>
                  </a:cubicBezTo>
                  <a:cubicBezTo>
                    <a:pt x="465" y="292"/>
                    <a:pt x="465" y="292"/>
                    <a:pt x="465" y="292"/>
                  </a:cubicBezTo>
                  <a:cubicBezTo>
                    <a:pt x="466" y="292"/>
                    <a:pt x="466" y="292"/>
                    <a:pt x="466" y="292"/>
                  </a:cubicBezTo>
                  <a:cubicBezTo>
                    <a:pt x="466" y="292"/>
                    <a:pt x="466" y="292"/>
                    <a:pt x="466" y="292"/>
                  </a:cubicBezTo>
                  <a:cubicBezTo>
                    <a:pt x="466" y="291"/>
                    <a:pt x="466" y="291"/>
                    <a:pt x="466" y="291"/>
                  </a:cubicBezTo>
                  <a:cubicBezTo>
                    <a:pt x="466" y="290"/>
                    <a:pt x="466" y="290"/>
                    <a:pt x="466" y="290"/>
                  </a:cubicBezTo>
                  <a:cubicBezTo>
                    <a:pt x="466" y="290"/>
                    <a:pt x="466" y="290"/>
                    <a:pt x="466" y="290"/>
                  </a:cubicBezTo>
                  <a:cubicBezTo>
                    <a:pt x="465" y="289"/>
                    <a:pt x="465" y="289"/>
                    <a:pt x="465" y="289"/>
                  </a:cubicBezTo>
                  <a:cubicBezTo>
                    <a:pt x="465" y="288"/>
                    <a:pt x="465" y="288"/>
                    <a:pt x="465" y="288"/>
                  </a:cubicBezTo>
                  <a:cubicBezTo>
                    <a:pt x="464" y="288"/>
                    <a:pt x="464" y="288"/>
                    <a:pt x="464" y="28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65" y="287"/>
                    <a:pt x="465" y="287"/>
                    <a:pt x="465" y="287"/>
                  </a:cubicBezTo>
                  <a:cubicBezTo>
                    <a:pt x="464" y="286"/>
                    <a:pt x="464" y="286"/>
                    <a:pt x="464" y="286"/>
                  </a:cubicBezTo>
                  <a:cubicBezTo>
                    <a:pt x="464" y="285"/>
                    <a:pt x="464" y="285"/>
                    <a:pt x="464" y="285"/>
                  </a:cubicBezTo>
                  <a:cubicBezTo>
                    <a:pt x="463" y="285"/>
                    <a:pt x="463" y="285"/>
                    <a:pt x="463" y="285"/>
                  </a:cubicBezTo>
                  <a:cubicBezTo>
                    <a:pt x="463" y="285"/>
                    <a:pt x="463" y="285"/>
                    <a:pt x="463" y="285"/>
                  </a:cubicBezTo>
                  <a:cubicBezTo>
                    <a:pt x="462" y="285"/>
                    <a:pt x="462" y="285"/>
                    <a:pt x="462" y="285"/>
                  </a:cubicBezTo>
                  <a:cubicBezTo>
                    <a:pt x="462" y="285"/>
                    <a:pt x="462" y="285"/>
                    <a:pt x="462" y="285"/>
                  </a:cubicBezTo>
                  <a:cubicBezTo>
                    <a:pt x="461" y="285"/>
                    <a:pt x="461" y="285"/>
                    <a:pt x="461" y="285"/>
                  </a:cubicBezTo>
                  <a:cubicBezTo>
                    <a:pt x="460" y="286"/>
                    <a:pt x="460" y="286"/>
                    <a:pt x="460" y="286"/>
                  </a:cubicBezTo>
                  <a:cubicBezTo>
                    <a:pt x="460" y="286"/>
                    <a:pt x="460" y="286"/>
                    <a:pt x="460" y="286"/>
                  </a:cubicBezTo>
                  <a:cubicBezTo>
                    <a:pt x="460" y="287"/>
                    <a:pt x="460" y="287"/>
                    <a:pt x="460" y="287"/>
                  </a:cubicBezTo>
                  <a:cubicBezTo>
                    <a:pt x="459" y="287"/>
                    <a:pt x="459" y="287"/>
                    <a:pt x="459" y="287"/>
                  </a:cubicBezTo>
                  <a:cubicBezTo>
                    <a:pt x="459" y="288"/>
                    <a:pt x="459" y="288"/>
                    <a:pt x="459" y="288"/>
                  </a:cubicBezTo>
                  <a:cubicBezTo>
                    <a:pt x="458" y="288"/>
                    <a:pt x="458" y="288"/>
                    <a:pt x="458" y="288"/>
                  </a:cubicBezTo>
                  <a:cubicBezTo>
                    <a:pt x="458" y="288"/>
                    <a:pt x="458" y="288"/>
                    <a:pt x="458" y="288"/>
                  </a:cubicBezTo>
                  <a:cubicBezTo>
                    <a:pt x="457" y="288"/>
                    <a:pt x="457" y="288"/>
                    <a:pt x="457" y="288"/>
                  </a:cubicBezTo>
                  <a:cubicBezTo>
                    <a:pt x="457" y="289"/>
                    <a:pt x="457" y="289"/>
                    <a:pt x="457" y="289"/>
                  </a:cubicBezTo>
                  <a:cubicBezTo>
                    <a:pt x="457" y="289"/>
                    <a:pt x="457" y="289"/>
                    <a:pt x="457" y="289"/>
                  </a:cubicBezTo>
                  <a:cubicBezTo>
                    <a:pt x="456" y="290"/>
                    <a:pt x="456" y="290"/>
                    <a:pt x="456" y="290"/>
                  </a:cubicBezTo>
                  <a:cubicBezTo>
                    <a:pt x="457" y="291"/>
                    <a:pt x="457" y="291"/>
                    <a:pt x="457" y="291"/>
                  </a:cubicBezTo>
                  <a:cubicBezTo>
                    <a:pt x="456" y="291"/>
                    <a:pt x="456" y="291"/>
                    <a:pt x="456" y="291"/>
                  </a:cubicBezTo>
                  <a:cubicBezTo>
                    <a:pt x="455" y="291"/>
                    <a:pt x="455" y="291"/>
                    <a:pt x="455" y="291"/>
                  </a:cubicBezTo>
                  <a:cubicBezTo>
                    <a:pt x="454" y="292"/>
                    <a:pt x="454" y="292"/>
                    <a:pt x="454" y="292"/>
                  </a:cubicBezTo>
                  <a:cubicBezTo>
                    <a:pt x="454" y="292"/>
                    <a:pt x="454" y="292"/>
                    <a:pt x="454" y="292"/>
                  </a:cubicBezTo>
                  <a:cubicBezTo>
                    <a:pt x="453" y="292"/>
                    <a:pt x="453" y="292"/>
                    <a:pt x="453" y="292"/>
                  </a:cubicBezTo>
                  <a:cubicBezTo>
                    <a:pt x="453" y="292"/>
                    <a:pt x="453" y="292"/>
                    <a:pt x="453" y="292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1"/>
                    <a:pt x="452" y="291"/>
                    <a:pt x="452" y="291"/>
                  </a:cubicBezTo>
                  <a:cubicBezTo>
                    <a:pt x="451" y="291"/>
                    <a:pt x="451" y="291"/>
                    <a:pt x="451" y="291"/>
                  </a:cubicBezTo>
                  <a:cubicBezTo>
                    <a:pt x="450" y="291"/>
                    <a:pt x="450" y="291"/>
                    <a:pt x="450" y="291"/>
                  </a:cubicBezTo>
                  <a:cubicBezTo>
                    <a:pt x="450" y="292"/>
                    <a:pt x="450" y="292"/>
                    <a:pt x="450" y="292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8" y="290"/>
                    <a:pt x="448" y="290"/>
                    <a:pt x="448" y="290"/>
                  </a:cubicBezTo>
                  <a:cubicBezTo>
                    <a:pt x="447" y="289"/>
                    <a:pt x="447" y="289"/>
                    <a:pt x="447" y="289"/>
                  </a:cubicBezTo>
                  <a:cubicBezTo>
                    <a:pt x="447" y="288"/>
                    <a:pt x="447" y="288"/>
                    <a:pt x="447" y="288"/>
                  </a:cubicBezTo>
                  <a:cubicBezTo>
                    <a:pt x="448" y="288"/>
                    <a:pt x="448" y="288"/>
                    <a:pt x="448" y="288"/>
                  </a:cubicBezTo>
                  <a:cubicBezTo>
                    <a:pt x="448" y="287"/>
                    <a:pt x="448" y="287"/>
                    <a:pt x="448" y="287"/>
                  </a:cubicBezTo>
                  <a:cubicBezTo>
                    <a:pt x="448" y="286"/>
                    <a:pt x="448" y="286"/>
                    <a:pt x="448" y="286"/>
                  </a:cubicBezTo>
                  <a:cubicBezTo>
                    <a:pt x="447" y="286"/>
                    <a:pt x="447" y="286"/>
                    <a:pt x="447" y="286"/>
                  </a:cubicBezTo>
                  <a:cubicBezTo>
                    <a:pt x="447" y="286"/>
                    <a:pt x="447" y="286"/>
                    <a:pt x="447" y="286"/>
                  </a:cubicBezTo>
                  <a:cubicBezTo>
                    <a:pt x="447" y="285"/>
                    <a:pt x="447" y="285"/>
                    <a:pt x="447" y="285"/>
                  </a:cubicBezTo>
                  <a:cubicBezTo>
                    <a:pt x="447" y="285"/>
                    <a:pt x="447" y="285"/>
                    <a:pt x="447" y="285"/>
                  </a:cubicBezTo>
                  <a:cubicBezTo>
                    <a:pt x="447" y="284"/>
                    <a:pt x="447" y="284"/>
                    <a:pt x="447" y="284"/>
                  </a:cubicBezTo>
                  <a:cubicBezTo>
                    <a:pt x="447" y="283"/>
                    <a:pt x="447" y="283"/>
                    <a:pt x="447" y="283"/>
                  </a:cubicBezTo>
                  <a:cubicBezTo>
                    <a:pt x="447" y="283"/>
                    <a:pt x="447" y="283"/>
                    <a:pt x="447" y="283"/>
                  </a:cubicBezTo>
                  <a:cubicBezTo>
                    <a:pt x="446" y="283"/>
                    <a:pt x="446" y="283"/>
                    <a:pt x="446" y="283"/>
                  </a:cubicBezTo>
                  <a:cubicBezTo>
                    <a:pt x="446" y="284"/>
                    <a:pt x="446" y="284"/>
                    <a:pt x="446" y="284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4" y="284"/>
                    <a:pt x="444" y="284"/>
                    <a:pt x="444" y="284"/>
                  </a:cubicBezTo>
                  <a:cubicBezTo>
                    <a:pt x="444" y="283"/>
                    <a:pt x="444" y="283"/>
                    <a:pt x="444" y="283"/>
                  </a:cubicBezTo>
                  <a:cubicBezTo>
                    <a:pt x="443" y="283"/>
                    <a:pt x="443" y="283"/>
                    <a:pt x="443" y="283"/>
                  </a:cubicBezTo>
                  <a:cubicBezTo>
                    <a:pt x="443" y="283"/>
                    <a:pt x="443" y="283"/>
                    <a:pt x="443" y="283"/>
                  </a:cubicBezTo>
                  <a:cubicBezTo>
                    <a:pt x="442" y="283"/>
                    <a:pt x="442" y="283"/>
                    <a:pt x="442" y="283"/>
                  </a:cubicBezTo>
                  <a:cubicBezTo>
                    <a:pt x="442" y="282"/>
                    <a:pt x="442" y="282"/>
                    <a:pt x="442" y="282"/>
                  </a:cubicBezTo>
                  <a:cubicBezTo>
                    <a:pt x="442" y="282"/>
                    <a:pt x="442" y="282"/>
                    <a:pt x="442" y="282"/>
                  </a:cubicBezTo>
                  <a:cubicBezTo>
                    <a:pt x="441" y="282"/>
                    <a:pt x="441" y="282"/>
                    <a:pt x="441" y="282"/>
                  </a:cubicBezTo>
                  <a:cubicBezTo>
                    <a:pt x="441" y="281"/>
                    <a:pt x="441" y="281"/>
                    <a:pt x="441" y="281"/>
                  </a:cubicBezTo>
                  <a:cubicBezTo>
                    <a:pt x="441" y="281"/>
                    <a:pt x="441" y="281"/>
                    <a:pt x="441" y="281"/>
                  </a:cubicBezTo>
                  <a:cubicBezTo>
                    <a:pt x="440" y="281"/>
                    <a:pt x="440" y="281"/>
                    <a:pt x="440" y="281"/>
                  </a:cubicBezTo>
                  <a:cubicBezTo>
                    <a:pt x="440" y="280"/>
                    <a:pt x="440" y="280"/>
                    <a:pt x="440" y="280"/>
                  </a:cubicBezTo>
                  <a:cubicBezTo>
                    <a:pt x="440" y="280"/>
                    <a:pt x="440" y="280"/>
                    <a:pt x="440" y="280"/>
                  </a:cubicBezTo>
                  <a:cubicBezTo>
                    <a:pt x="439" y="280"/>
                    <a:pt x="439" y="280"/>
                    <a:pt x="439" y="280"/>
                  </a:cubicBezTo>
                  <a:cubicBezTo>
                    <a:pt x="439" y="280"/>
                    <a:pt x="439" y="280"/>
                    <a:pt x="439" y="280"/>
                  </a:cubicBezTo>
                  <a:cubicBezTo>
                    <a:pt x="439" y="280"/>
                    <a:pt x="439" y="280"/>
                    <a:pt x="439" y="280"/>
                  </a:cubicBezTo>
                  <a:cubicBezTo>
                    <a:pt x="438" y="280"/>
                    <a:pt x="438" y="280"/>
                    <a:pt x="438" y="280"/>
                  </a:cubicBezTo>
                  <a:cubicBezTo>
                    <a:pt x="438" y="280"/>
                    <a:pt x="438" y="280"/>
                    <a:pt x="438" y="280"/>
                  </a:cubicBezTo>
                  <a:cubicBezTo>
                    <a:pt x="438" y="281"/>
                    <a:pt x="438" y="281"/>
                    <a:pt x="438" y="281"/>
                  </a:cubicBezTo>
                  <a:cubicBezTo>
                    <a:pt x="437" y="280"/>
                    <a:pt x="437" y="280"/>
                    <a:pt x="437" y="280"/>
                  </a:cubicBezTo>
                  <a:cubicBezTo>
                    <a:pt x="437" y="280"/>
                    <a:pt x="437" y="280"/>
                    <a:pt x="437" y="280"/>
                  </a:cubicBezTo>
                  <a:cubicBezTo>
                    <a:pt x="436" y="280"/>
                    <a:pt x="436" y="280"/>
                    <a:pt x="436" y="280"/>
                  </a:cubicBezTo>
                  <a:cubicBezTo>
                    <a:pt x="435" y="280"/>
                    <a:pt x="435" y="280"/>
                    <a:pt x="435" y="280"/>
                  </a:cubicBezTo>
                  <a:cubicBezTo>
                    <a:pt x="435" y="279"/>
                    <a:pt x="435" y="279"/>
                    <a:pt x="435" y="279"/>
                  </a:cubicBezTo>
                  <a:cubicBezTo>
                    <a:pt x="435" y="279"/>
                    <a:pt x="435" y="279"/>
                    <a:pt x="435" y="279"/>
                  </a:cubicBezTo>
                  <a:cubicBezTo>
                    <a:pt x="435" y="279"/>
                    <a:pt x="435" y="279"/>
                    <a:pt x="435" y="279"/>
                  </a:cubicBezTo>
                  <a:cubicBezTo>
                    <a:pt x="435" y="279"/>
                    <a:pt x="435" y="279"/>
                    <a:pt x="435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1" y="279"/>
                    <a:pt x="431" y="279"/>
                    <a:pt x="431" y="279"/>
                  </a:cubicBezTo>
                  <a:cubicBezTo>
                    <a:pt x="431" y="278"/>
                    <a:pt x="431" y="278"/>
                    <a:pt x="431" y="278"/>
                  </a:cubicBezTo>
                  <a:cubicBezTo>
                    <a:pt x="430" y="278"/>
                    <a:pt x="430" y="278"/>
                    <a:pt x="430" y="278"/>
                  </a:cubicBezTo>
                  <a:cubicBezTo>
                    <a:pt x="429" y="277"/>
                    <a:pt x="429" y="277"/>
                    <a:pt x="429" y="277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9" y="275"/>
                    <a:pt x="429" y="275"/>
                    <a:pt x="429" y="275"/>
                  </a:cubicBezTo>
                  <a:cubicBezTo>
                    <a:pt x="428" y="275"/>
                    <a:pt x="428" y="275"/>
                    <a:pt x="428" y="275"/>
                  </a:cubicBezTo>
                  <a:cubicBezTo>
                    <a:pt x="428" y="274"/>
                    <a:pt x="428" y="274"/>
                    <a:pt x="428" y="274"/>
                  </a:cubicBezTo>
                  <a:cubicBezTo>
                    <a:pt x="428" y="273"/>
                    <a:pt x="428" y="273"/>
                    <a:pt x="428" y="273"/>
                  </a:cubicBezTo>
                  <a:cubicBezTo>
                    <a:pt x="427" y="273"/>
                    <a:pt x="427" y="273"/>
                    <a:pt x="427" y="273"/>
                  </a:cubicBezTo>
                  <a:cubicBezTo>
                    <a:pt x="427" y="272"/>
                    <a:pt x="427" y="272"/>
                    <a:pt x="427" y="272"/>
                  </a:cubicBezTo>
                  <a:cubicBezTo>
                    <a:pt x="427" y="271"/>
                    <a:pt x="427" y="271"/>
                    <a:pt x="427" y="271"/>
                  </a:cubicBezTo>
                  <a:cubicBezTo>
                    <a:pt x="425" y="270"/>
                    <a:pt x="425" y="270"/>
                    <a:pt x="425" y="270"/>
                  </a:cubicBezTo>
                  <a:cubicBezTo>
                    <a:pt x="425" y="269"/>
                    <a:pt x="425" y="269"/>
                    <a:pt x="425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24" y="268"/>
                    <a:pt x="424" y="268"/>
                    <a:pt x="424" y="268"/>
                  </a:cubicBezTo>
                  <a:cubicBezTo>
                    <a:pt x="424" y="268"/>
                    <a:pt x="424" y="268"/>
                    <a:pt x="424" y="268"/>
                  </a:cubicBezTo>
                  <a:cubicBezTo>
                    <a:pt x="423" y="268"/>
                    <a:pt x="423" y="268"/>
                    <a:pt x="423" y="268"/>
                  </a:cubicBezTo>
                  <a:cubicBezTo>
                    <a:pt x="423" y="268"/>
                    <a:pt x="423" y="268"/>
                    <a:pt x="423" y="268"/>
                  </a:cubicBezTo>
                  <a:cubicBezTo>
                    <a:pt x="423" y="267"/>
                    <a:pt x="423" y="267"/>
                    <a:pt x="423" y="267"/>
                  </a:cubicBezTo>
                  <a:cubicBezTo>
                    <a:pt x="423" y="267"/>
                    <a:pt x="423" y="267"/>
                    <a:pt x="423" y="267"/>
                  </a:cubicBezTo>
                  <a:cubicBezTo>
                    <a:pt x="423" y="266"/>
                    <a:pt x="423" y="266"/>
                    <a:pt x="423" y="266"/>
                  </a:cubicBezTo>
                  <a:cubicBezTo>
                    <a:pt x="422" y="266"/>
                    <a:pt x="422" y="266"/>
                    <a:pt x="422" y="266"/>
                  </a:cubicBezTo>
                  <a:cubicBezTo>
                    <a:pt x="422" y="265"/>
                    <a:pt x="422" y="265"/>
                    <a:pt x="422" y="265"/>
                  </a:cubicBezTo>
                  <a:cubicBezTo>
                    <a:pt x="421" y="264"/>
                    <a:pt x="421" y="264"/>
                    <a:pt x="421" y="264"/>
                  </a:cubicBezTo>
                  <a:cubicBezTo>
                    <a:pt x="421" y="264"/>
                    <a:pt x="421" y="264"/>
                    <a:pt x="421" y="264"/>
                  </a:cubicBezTo>
                  <a:cubicBezTo>
                    <a:pt x="420" y="263"/>
                    <a:pt x="420" y="263"/>
                    <a:pt x="420" y="263"/>
                  </a:cubicBezTo>
                  <a:cubicBezTo>
                    <a:pt x="420" y="263"/>
                    <a:pt x="420" y="263"/>
                    <a:pt x="420" y="263"/>
                  </a:cubicBezTo>
                  <a:cubicBezTo>
                    <a:pt x="420" y="262"/>
                    <a:pt x="420" y="262"/>
                    <a:pt x="420" y="262"/>
                  </a:cubicBezTo>
                  <a:cubicBezTo>
                    <a:pt x="420" y="261"/>
                    <a:pt x="420" y="261"/>
                    <a:pt x="420" y="261"/>
                  </a:cubicBezTo>
                  <a:cubicBezTo>
                    <a:pt x="419" y="261"/>
                    <a:pt x="419" y="261"/>
                    <a:pt x="419" y="261"/>
                  </a:cubicBezTo>
                  <a:cubicBezTo>
                    <a:pt x="419" y="261"/>
                    <a:pt x="419" y="261"/>
                    <a:pt x="419" y="261"/>
                  </a:cubicBezTo>
                  <a:cubicBezTo>
                    <a:pt x="419" y="261"/>
                    <a:pt x="419" y="261"/>
                    <a:pt x="419" y="261"/>
                  </a:cubicBezTo>
                  <a:cubicBezTo>
                    <a:pt x="418" y="260"/>
                    <a:pt x="418" y="260"/>
                    <a:pt x="418" y="260"/>
                  </a:cubicBezTo>
                  <a:cubicBezTo>
                    <a:pt x="418" y="260"/>
                    <a:pt x="418" y="260"/>
                    <a:pt x="418" y="260"/>
                  </a:cubicBezTo>
                  <a:cubicBezTo>
                    <a:pt x="418" y="259"/>
                    <a:pt x="418" y="259"/>
                    <a:pt x="418" y="259"/>
                  </a:cubicBezTo>
                  <a:cubicBezTo>
                    <a:pt x="418" y="259"/>
                    <a:pt x="418" y="259"/>
                    <a:pt x="418" y="259"/>
                  </a:cubicBezTo>
                  <a:cubicBezTo>
                    <a:pt x="418" y="258"/>
                    <a:pt x="418" y="258"/>
                    <a:pt x="418" y="258"/>
                  </a:cubicBezTo>
                  <a:cubicBezTo>
                    <a:pt x="417" y="258"/>
                    <a:pt x="417" y="258"/>
                    <a:pt x="417" y="258"/>
                  </a:cubicBezTo>
                  <a:cubicBezTo>
                    <a:pt x="417" y="258"/>
                    <a:pt x="417" y="258"/>
                    <a:pt x="417" y="258"/>
                  </a:cubicBezTo>
                  <a:cubicBezTo>
                    <a:pt x="416" y="258"/>
                    <a:pt x="416" y="258"/>
                    <a:pt x="416" y="258"/>
                  </a:cubicBezTo>
                  <a:cubicBezTo>
                    <a:pt x="416" y="258"/>
                    <a:pt x="416" y="258"/>
                    <a:pt x="416" y="258"/>
                  </a:cubicBezTo>
                  <a:cubicBezTo>
                    <a:pt x="416" y="257"/>
                    <a:pt x="416" y="257"/>
                    <a:pt x="416" y="257"/>
                  </a:cubicBezTo>
                  <a:cubicBezTo>
                    <a:pt x="416" y="257"/>
                    <a:pt x="416" y="257"/>
                    <a:pt x="416" y="257"/>
                  </a:cubicBezTo>
                  <a:cubicBezTo>
                    <a:pt x="415" y="257"/>
                    <a:pt x="415" y="257"/>
                    <a:pt x="415" y="257"/>
                  </a:cubicBezTo>
                  <a:cubicBezTo>
                    <a:pt x="415" y="257"/>
                    <a:pt x="415" y="257"/>
                    <a:pt x="415" y="257"/>
                  </a:cubicBezTo>
                  <a:cubicBezTo>
                    <a:pt x="415" y="257"/>
                    <a:pt x="415" y="257"/>
                    <a:pt x="415" y="257"/>
                  </a:cubicBezTo>
                  <a:cubicBezTo>
                    <a:pt x="414" y="257"/>
                    <a:pt x="414" y="257"/>
                    <a:pt x="414" y="257"/>
                  </a:cubicBezTo>
                  <a:cubicBezTo>
                    <a:pt x="414" y="256"/>
                    <a:pt x="414" y="256"/>
                    <a:pt x="414" y="256"/>
                  </a:cubicBezTo>
                  <a:cubicBezTo>
                    <a:pt x="414" y="256"/>
                    <a:pt x="414" y="256"/>
                    <a:pt x="414" y="256"/>
                  </a:cubicBezTo>
                  <a:cubicBezTo>
                    <a:pt x="414" y="255"/>
                    <a:pt x="414" y="255"/>
                    <a:pt x="414" y="255"/>
                  </a:cubicBezTo>
                  <a:cubicBezTo>
                    <a:pt x="413" y="255"/>
                    <a:pt x="413" y="255"/>
                    <a:pt x="413" y="255"/>
                  </a:cubicBezTo>
                  <a:cubicBezTo>
                    <a:pt x="413" y="255"/>
                    <a:pt x="413" y="255"/>
                    <a:pt x="413" y="255"/>
                  </a:cubicBezTo>
                  <a:cubicBezTo>
                    <a:pt x="412" y="255"/>
                    <a:pt x="412" y="255"/>
                    <a:pt x="412" y="255"/>
                  </a:cubicBezTo>
                  <a:cubicBezTo>
                    <a:pt x="412" y="255"/>
                    <a:pt x="412" y="255"/>
                    <a:pt x="412" y="255"/>
                  </a:cubicBezTo>
                  <a:cubicBezTo>
                    <a:pt x="412" y="255"/>
                    <a:pt x="412" y="255"/>
                    <a:pt x="412" y="255"/>
                  </a:cubicBezTo>
                  <a:cubicBezTo>
                    <a:pt x="411" y="255"/>
                    <a:pt x="411" y="255"/>
                    <a:pt x="411" y="255"/>
                  </a:cubicBezTo>
                  <a:cubicBezTo>
                    <a:pt x="411" y="255"/>
                    <a:pt x="411" y="255"/>
                    <a:pt x="411" y="255"/>
                  </a:cubicBezTo>
                  <a:cubicBezTo>
                    <a:pt x="411" y="255"/>
                    <a:pt x="411" y="255"/>
                    <a:pt x="411" y="255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09" y="255"/>
                    <a:pt x="409" y="255"/>
                    <a:pt x="409" y="255"/>
                  </a:cubicBezTo>
                  <a:cubicBezTo>
                    <a:pt x="409" y="255"/>
                    <a:pt x="409" y="255"/>
                    <a:pt x="409" y="255"/>
                  </a:cubicBezTo>
                  <a:cubicBezTo>
                    <a:pt x="408" y="255"/>
                    <a:pt x="408" y="255"/>
                    <a:pt x="408" y="255"/>
                  </a:cubicBezTo>
                  <a:cubicBezTo>
                    <a:pt x="408" y="255"/>
                    <a:pt x="408" y="255"/>
                    <a:pt x="408" y="255"/>
                  </a:cubicBezTo>
                  <a:cubicBezTo>
                    <a:pt x="407" y="254"/>
                    <a:pt x="407" y="254"/>
                    <a:pt x="407" y="254"/>
                  </a:cubicBezTo>
                  <a:cubicBezTo>
                    <a:pt x="406" y="254"/>
                    <a:pt x="406" y="254"/>
                    <a:pt x="406" y="254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4" y="253"/>
                    <a:pt x="404" y="253"/>
                    <a:pt x="404" y="253"/>
                  </a:cubicBezTo>
                  <a:cubicBezTo>
                    <a:pt x="404" y="253"/>
                    <a:pt x="404" y="253"/>
                    <a:pt x="404" y="253"/>
                  </a:cubicBezTo>
                  <a:cubicBezTo>
                    <a:pt x="403" y="253"/>
                    <a:pt x="403" y="253"/>
                    <a:pt x="403" y="253"/>
                  </a:cubicBezTo>
                  <a:cubicBezTo>
                    <a:pt x="402" y="254"/>
                    <a:pt x="402" y="254"/>
                    <a:pt x="402" y="254"/>
                  </a:cubicBezTo>
                  <a:cubicBezTo>
                    <a:pt x="402" y="254"/>
                    <a:pt x="402" y="254"/>
                    <a:pt x="402" y="254"/>
                  </a:cubicBezTo>
                  <a:cubicBezTo>
                    <a:pt x="402" y="254"/>
                    <a:pt x="402" y="254"/>
                    <a:pt x="402" y="254"/>
                  </a:cubicBezTo>
                  <a:cubicBezTo>
                    <a:pt x="401" y="255"/>
                    <a:pt x="401" y="255"/>
                    <a:pt x="401" y="255"/>
                  </a:cubicBezTo>
                  <a:cubicBezTo>
                    <a:pt x="400" y="255"/>
                    <a:pt x="400" y="255"/>
                    <a:pt x="400" y="255"/>
                  </a:cubicBezTo>
                  <a:cubicBezTo>
                    <a:pt x="400" y="255"/>
                    <a:pt x="400" y="255"/>
                    <a:pt x="400" y="255"/>
                  </a:cubicBezTo>
                  <a:cubicBezTo>
                    <a:pt x="399" y="255"/>
                    <a:pt x="399" y="255"/>
                    <a:pt x="399" y="255"/>
                  </a:cubicBezTo>
                  <a:cubicBezTo>
                    <a:pt x="398" y="255"/>
                    <a:pt x="398" y="255"/>
                    <a:pt x="398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397" y="256"/>
                    <a:pt x="397" y="256"/>
                    <a:pt x="397" y="256"/>
                  </a:cubicBezTo>
                  <a:cubicBezTo>
                    <a:pt x="396" y="256"/>
                    <a:pt x="396" y="256"/>
                    <a:pt x="396" y="256"/>
                  </a:cubicBezTo>
                  <a:cubicBezTo>
                    <a:pt x="396" y="256"/>
                    <a:pt x="396" y="256"/>
                    <a:pt x="396" y="256"/>
                  </a:cubicBezTo>
                  <a:cubicBezTo>
                    <a:pt x="396" y="256"/>
                    <a:pt x="396" y="256"/>
                    <a:pt x="396" y="256"/>
                  </a:cubicBezTo>
                  <a:cubicBezTo>
                    <a:pt x="395" y="256"/>
                    <a:pt x="395" y="256"/>
                    <a:pt x="395" y="256"/>
                  </a:cubicBezTo>
                  <a:cubicBezTo>
                    <a:pt x="394" y="256"/>
                    <a:pt x="394" y="256"/>
                    <a:pt x="394" y="256"/>
                  </a:cubicBezTo>
                  <a:cubicBezTo>
                    <a:pt x="393" y="257"/>
                    <a:pt x="393" y="257"/>
                    <a:pt x="393" y="257"/>
                  </a:cubicBezTo>
                  <a:cubicBezTo>
                    <a:pt x="393" y="257"/>
                    <a:pt x="393" y="257"/>
                    <a:pt x="393" y="257"/>
                  </a:cubicBezTo>
                  <a:cubicBezTo>
                    <a:pt x="393" y="258"/>
                    <a:pt x="393" y="258"/>
                    <a:pt x="393" y="258"/>
                  </a:cubicBezTo>
                  <a:cubicBezTo>
                    <a:pt x="392" y="258"/>
                    <a:pt x="392" y="258"/>
                    <a:pt x="392" y="258"/>
                  </a:cubicBezTo>
                  <a:cubicBezTo>
                    <a:pt x="392" y="259"/>
                    <a:pt x="392" y="259"/>
                    <a:pt x="392" y="259"/>
                  </a:cubicBezTo>
                  <a:cubicBezTo>
                    <a:pt x="392" y="260"/>
                    <a:pt x="392" y="260"/>
                    <a:pt x="392" y="260"/>
                  </a:cubicBezTo>
                  <a:cubicBezTo>
                    <a:pt x="392" y="260"/>
                    <a:pt x="392" y="260"/>
                    <a:pt x="392" y="260"/>
                  </a:cubicBezTo>
                  <a:cubicBezTo>
                    <a:pt x="391" y="260"/>
                    <a:pt x="391" y="260"/>
                    <a:pt x="391" y="260"/>
                  </a:cubicBezTo>
                  <a:cubicBezTo>
                    <a:pt x="391" y="262"/>
                    <a:pt x="391" y="262"/>
                    <a:pt x="391" y="262"/>
                  </a:cubicBezTo>
                  <a:cubicBezTo>
                    <a:pt x="392" y="262"/>
                    <a:pt x="392" y="262"/>
                    <a:pt x="392" y="262"/>
                  </a:cubicBezTo>
                  <a:cubicBezTo>
                    <a:pt x="392" y="262"/>
                    <a:pt x="392" y="262"/>
                    <a:pt x="392" y="262"/>
                  </a:cubicBezTo>
                  <a:cubicBezTo>
                    <a:pt x="393" y="261"/>
                    <a:pt x="393" y="261"/>
                    <a:pt x="393" y="261"/>
                  </a:cubicBezTo>
                  <a:cubicBezTo>
                    <a:pt x="394" y="261"/>
                    <a:pt x="394" y="261"/>
                    <a:pt x="394" y="261"/>
                  </a:cubicBezTo>
                  <a:cubicBezTo>
                    <a:pt x="394" y="261"/>
                    <a:pt x="394" y="261"/>
                    <a:pt x="394" y="261"/>
                  </a:cubicBezTo>
                  <a:cubicBezTo>
                    <a:pt x="395" y="262"/>
                    <a:pt x="395" y="262"/>
                    <a:pt x="395" y="262"/>
                  </a:cubicBezTo>
                  <a:cubicBezTo>
                    <a:pt x="395" y="263"/>
                    <a:pt x="395" y="263"/>
                    <a:pt x="395" y="263"/>
                  </a:cubicBezTo>
                  <a:cubicBezTo>
                    <a:pt x="396" y="264"/>
                    <a:pt x="396" y="264"/>
                    <a:pt x="396" y="264"/>
                  </a:cubicBezTo>
                  <a:cubicBezTo>
                    <a:pt x="396" y="264"/>
                    <a:pt x="396" y="264"/>
                    <a:pt x="396" y="264"/>
                  </a:cubicBezTo>
                  <a:cubicBezTo>
                    <a:pt x="396" y="265"/>
                    <a:pt x="396" y="265"/>
                    <a:pt x="396" y="265"/>
                  </a:cubicBezTo>
                  <a:cubicBezTo>
                    <a:pt x="396" y="266"/>
                    <a:pt x="396" y="266"/>
                    <a:pt x="396" y="266"/>
                  </a:cubicBezTo>
                  <a:cubicBezTo>
                    <a:pt x="395" y="266"/>
                    <a:pt x="395" y="266"/>
                    <a:pt x="395" y="266"/>
                  </a:cubicBezTo>
                  <a:cubicBezTo>
                    <a:pt x="395" y="267"/>
                    <a:pt x="395" y="267"/>
                    <a:pt x="395" y="267"/>
                  </a:cubicBezTo>
                  <a:cubicBezTo>
                    <a:pt x="395" y="268"/>
                    <a:pt x="395" y="268"/>
                    <a:pt x="395" y="268"/>
                  </a:cubicBezTo>
                  <a:cubicBezTo>
                    <a:pt x="394" y="269"/>
                    <a:pt x="394" y="269"/>
                    <a:pt x="394" y="269"/>
                  </a:cubicBezTo>
                  <a:cubicBezTo>
                    <a:pt x="394" y="270"/>
                    <a:pt x="394" y="270"/>
                    <a:pt x="394" y="270"/>
                  </a:cubicBezTo>
                  <a:cubicBezTo>
                    <a:pt x="393" y="270"/>
                    <a:pt x="393" y="270"/>
                    <a:pt x="393" y="270"/>
                  </a:cubicBezTo>
                  <a:cubicBezTo>
                    <a:pt x="394" y="271"/>
                    <a:pt x="394" y="271"/>
                    <a:pt x="394" y="271"/>
                  </a:cubicBezTo>
                  <a:cubicBezTo>
                    <a:pt x="394" y="272"/>
                    <a:pt x="394" y="272"/>
                    <a:pt x="394" y="272"/>
                  </a:cubicBezTo>
                  <a:cubicBezTo>
                    <a:pt x="394" y="273"/>
                    <a:pt x="394" y="273"/>
                    <a:pt x="394" y="273"/>
                  </a:cubicBezTo>
                  <a:cubicBezTo>
                    <a:pt x="394" y="273"/>
                    <a:pt x="394" y="273"/>
                    <a:pt x="394" y="273"/>
                  </a:cubicBezTo>
                  <a:cubicBezTo>
                    <a:pt x="394" y="274"/>
                    <a:pt x="394" y="274"/>
                    <a:pt x="394" y="274"/>
                  </a:cubicBezTo>
                  <a:cubicBezTo>
                    <a:pt x="394" y="274"/>
                    <a:pt x="394" y="274"/>
                    <a:pt x="394" y="274"/>
                  </a:cubicBezTo>
                  <a:cubicBezTo>
                    <a:pt x="394" y="275"/>
                    <a:pt x="394" y="275"/>
                    <a:pt x="394" y="275"/>
                  </a:cubicBezTo>
                  <a:cubicBezTo>
                    <a:pt x="394" y="276"/>
                    <a:pt x="394" y="276"/>
                    <a:pt x="394" y="276"/>
                  </a:cubicBezTo>
                  <a:cubicBezTo>
                    <a:pt x="394" y="277"/>
                    <a:pt x="394" y="277"/>
                    <a:pt x="394" y="277"/>
                  </a:cubicBezTo>
                  <a:cubicBezTo>
                    <a:pt x="394" y="277"/>
                    <a:pt x="394" y="277"/>
                    <a:pt x="394" y="277"/>
                  </a:cubicBezTo>
                  <a:cubicBezTo>
                    <a:pt x="394" y="279"/>
                    <a:pt x="394" y="279"/>
                    <a:pt x="394" y="279"/>
                  </a:cubicBezTo>
                  <a:cubicBezTo>
                    <a:pt x="394" y="279"/>
                    <a:pt x="394" y="279"/>
                    <a:pt x="394" y="279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80"/>
                    <a:pt x="395" y="280"/>
                    <a:pt x="395" y="280"/>
                  </a:cubicBezTo>
                  <a:cubicBezTo>
                    <a:pt x="395" y="281"/>
                    <a:pt x="395" y="281"/>
                    <a:pt x="395" y="281"/>
                  </a:cubicBezTo>
                  <a:cubicBezTo>
                    <a:pt x="394" y="281"/>
                    <a:pt x="394" y="281"/>
                    <a:pt x="394" y="281"/>
                  </a:cubicBezTo>
                  <a:cubicBezTo>
                    <a:pt x="393" y="282"/>
                    <a:pt x="393" y="282"/>
                    <a:pt x="393" y="282"/>
                  </a:cubicBezTo>
                  <a:cubicBezTo>
                    <a:pt x="392" y="282"/>
                    <a:pt x="392" y="282"/>
                    <a:pt x="392" y="282"/>
                  </a:cubicBezTo>
                  <a:cubicBezTo>
                    <a:pt x="390" y="284"/>
                    <a:pt x="390" y="284"/>
                    <a:pt x="390" y="284"/>
                  </a:cubicBezTo>
                  <a:cubicBezTo>
                    <a:pt x="389" y="284"/>
                    <a:pt x="389" y="284"/>
                    <a:pt x="389" y="284"/>
                  </a:cubicBezTo>
                  <a:cubicBezTo>
                    <a:pt x="389" y="284"/>
                    <a:pt x="389" y="284"/>
                    <a:pt x="389" y="284"/>
                  </a:cubicBezTo>
                  <a:cubicBezTo>
                    <a:pt x="387" y="284"/>
                    <a:pt x="387" y="284"/>
                    <a:pt x="387" y="284"/>
                  </a:cubicBezTo>
                  <a:cubicBezTo>
                    <a:pt x="386" y="284"/>
                    <a:pt x="386" y="284"/>
                    <a:pt x="386" y="284"/>
                  </a:cubicBezTo>
                  <a:cubicBezTo>
                    <a:pt x="386" y="283"/>
                    <a:pt x="386" y="283"/>
                    <a:pt x="386" y="283"/>
                  </a:cubicBezTo>
                  <a:cubicBezTo>
                    <a:pt x="386" y="283"/>
                    <a:pt x="386" y="283"/>
                    <a:pt x="386" y="283"/>
                  </a:cubicBezTo>
                  <a:cubicBezTo>
                    <a:pt x="385" y="284"/>
                    <a:pt x="385" y="284"/>
                    <a:pt x="385" y="284"/>
                  </a:cubicBezTo>
                  <a:cubicBezTo>
                    <a:pt x="385" y="283"/>
                    <a:pt x="385" y="283"/>
                    <a:pt x="385" y="283"/>
                  </a:cubicBezTo>
                  <a:cubicBezTo>
                    <a:pt x="383" y="283"/>
                    <a:pt x="383" y="283"/>
                    <a:pt x="383" y="283"/>
                  </a:cubicBezTo>
                  <a:cubicBezTo>
                    <a:pt x="382" y="283"/>
                    <a:pt x="382" y="283"/>
                    <a:pt x="382" y="283"/>
                  </a:cubicBezTo>
                  <a:cubicBezTo>
                    <a:pt x="382" y="283"/>
                    <a:pt x="382" y="283"/>
                    <a:pt x="382" y="283"/>
                  </a:cubicBezTo>
                  <a:cubicBezTo>
                    <a:pt x="381" y="284"/>
                    <a:pt x="381" y="284"/>
                    <a:pt x="381" y="284"/>
                  </a:cubicBezTo>
                  <a:cubicBezTo>
                    <a:pt x="380" y="284"/>
                    <a:pt x="380" y="284"/>
                    <a:pt x="380" y="284"/>
                  </a:cubicBezTo>
                  <a:cubicBezTo>
                    <a:pt x="379" y="284"/>
                    <a:pt x="379" y="284"/>
                    <a:pt x="379" y="284"/>
                  </a:cubicBezTo>
                  <a:cubicBezTo>
                    <a:pt x="378" y="284"/>
                    <a:pt x="378" y="284"/>
                    <a:pt x="378" y="284"/>
                  </a:cubicBezTo>
                  <a:cubicBezTo>
                    <a:pt x="378" y="284"/>
                    <a:pt x="378" y="284"/>
                    <a:pt x="378" y="284"/>
                  </a:cubicBezTo>
                  <a:cubicBezTo>
                    <a:pt x="377" y="283"/>
                    <a:pt x="377" y="283"/>
                    <a:pt x="377" y="283"/>
                  </a:cubicBezTo>
                  <a:cubicBezTo>
                    <a:pt x="376" y="282"/>
                    <a:pt x="376" y="282"/>
                    <a:pt x="376" y="282"/>
                  </a:cubicBezTo>
                  <a:cubicBezTo>
                    <a:pt x="375" y="282"/>
                    <a:pt x="375" y="282"/>
                    <a:pt x="375" y="282"/>
                  </a:cubicBezTo>
                  <a:cubicBezTo>
                    <a:pt x="374" y="283"/>
                    <a:pt x="374" y="283"/>
                    <a:pt x="374" y="283"/>
                  </a:cubicBezTo>
                  <a:cubicBezTo>
                    <a:pt x="374" y="282"/>
                    <a:pt x="374" y="282"/>
                    <a:pt x="374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2" y="284"/>
                    <a:pt x="372" y="284"/>
                    <a:pt x="372" y="284"/>
                  </a:cubicBezTo>
                  <a:cubicBezTo>
                    <a:pt x="371" y="285"/>
                    <a:pt x="371" y="285"/>
                    <a:pt x="371" y="285"/>
                  </a:cubicBezTo>
                  <a:cubicBezTo>
                    <a:pt x="370" y="285"/>
                    <a:pt x="370" y="285"/>
                    <a:pt x="370" y="285"/>
                  </a:cubicBezTo>
                  <a:cubicBezTo>
                    <a:pt x="370" y="286"/>
                    <a:pt x="370" y="286"/>
                    <a:pt x="370" y="286"/>
                  </a:cubicBezTo>
                  <a:cubicBezTo>
                    <a:pt x="370" y="286"/>
                    <a:pt x="370" y="286"/>
                    <a:pt x="370" y="286"/>
                  </a:cubicBezTo>
                  <a:cubicBezTo>
                    <a:pt x="369" y="287"/>
                    <a:pt x="369" y="287"/>
                    <a:pt x="369" y="287"/>
                  </a:cubicBezTo>
                  <a:cubicBezTo>
                    <a:pt x="369" y="288"/>
                    <a:pt x="369" y="288"/>
                    <a:pt x="369" y="288"/>
                  </a:cubicBezTo>
                  <a:cubicBezTo>
                    <a:pt x="367" y="288"/>
                    <a:pt x="367" y="288"/>
                    <a:pt x="367" y="288"/>
                  </a:cubicBezTo>
                  <a:cubicBezTo>
                    <a:pt x="366" y="288"/>
                    <a:pt x="366" y="288"/>
                    <a:pt x="366" y="288"/>
                  </a:cubicBezTo>
                  <a:cubicBezTo>
                    <a:pt x="365" y="289"/>
                    <a:pt x="365" y="289"/>
                    <a:pt x="365" y="289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2" y="290"/>
                    <a:pt x="362" y="290"/>
                    <a:pt x="362" y="290"/>
                  </a:cubicBezTo>
                  <a:cubicBezTo>
                    <a:pt x="362" y="291"/>
                    <a:pt x="362" y="291"/>
                    <a:pt x="362" y="291"/>
                  </a:cubicBezTo>
                  <a:cubicBezTo>
                    <a:pt x="361" y="291"/>
                    <a:pt x="361" y="291"/>
                    <a:pt x="361" y="291"/>
                  </a:cubicBezTo>
                  <a:cubicBezTo>
                    <a:pt x="360" y="291"/>
                    <a:pt x="360" y="291"/>
                    <a:pt x="360" y="291"/>
                  </a:cubicBezTo>
                  <a:cubicBezTo>
                    <a:pt x="359" y="291"/>
                    <a:pt x="359" y="291"/>
                    <a:pt x="359" y="291"/>
                  </a:cubicBezTo>
                  <a:cubicBezTo>
                    <a:pt x="359" y="291"/>
                    <a:pt x="359" y="291"/>
                    <a:pt x="359" y="291"/>
                  </a:cubicBezTo>
                  <a:cubicBezTo>
                    <a:pt x="358" y="291"/>
                    <a:pt x="358" y="291"/>
                    <a:pt x="358" y="291"/>
                  </a:cubicBezTo>
                  <a:cubicBezTo>
                    <a:pt x="355" y="291"/>
                    <a:pt x="355" y="291"/>
                    <a:pt x="355" y="291"/>
                  </a:cubicBezTo>
                  <a:cubicBezTo>
                    <a:pt x="353" y="291"/>
                    <a:pt x="353" y="291"/>
                    <a:pt x="353" y="291"/>
                  </a:cubicBezTo>
                  <a:cubicBezTo>
                    <a:pt x="351" y="291"/>
                    <a:pt x="351" y="291"/>
                    <a:pt x="351" y="291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49" y="290"/>
                    <a:pt x="349" y="290"/>
                    <a:pt x="349" y="290"/>
                  </a:cubicBezTo>
                  <a:cubicBezTo>
                    <a:pt x="349" y="289"/>
                    <a:pt x="349" y="289"/>
                    <a:pt x="349" y="289"/>
                  </a:cubicBezTo>
                  <a:cubicBezTo>
                    <a:pt x="348" y="289"/>
                    <a:pt x="348" y="289"/>
                    <a:pt x="348" y="289"/>
                  </a:cubicBezTo>
                  <a:cubicBezTo>
                    <a:pt x="347" y="287"/>
                    <a:pt x="347" y="287"/>
                    <a:pt x="347" y="287"/>
                  </a:cubicBezTo>
                  <a:cubicBezTo>
                    <a:pt x="347" y="287"/>
                    <a:pt x="347" y="287"/>
                    <a:pt x="347" y="287"/>
                  </a:cubicBezTo>
                  <a:cubicBezTo>
                    <a:pt x="346" y="287"/>
                    <a:pt x="346" y="287"/>
                    <a:pt x="346" y="287"/>
                  </a:cubicBezTo>
                  <a:cubicBezTo>
                    <a:pt x="345" y="287"/>
                    <a:pt x="345" y="287"/>
                    <a:pt x="345" y="287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2" y="285"/>
                    <a:pt x="342" y="285"/>
                    <a:pt x="342" y="285"/>
                  </a:cubicBezTo>
                  <a:cubicBezTo>
                    <a:pt x="340" y="285"/>
                    <a:pt x="340" y="285"/>
                    <a:pt x="340" y="285"/>
                  </a:cubicBezTo>
                  <a:cubicBezTo>
                    <a:pt x="339" y="285"/>
                    <a:pt x="339" y="285"/>
                    <a:pt x="339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7" y="285"/>
                    <a:pt x="337" y="285"/>
                    <a:pt x="337" y="285"/>
                  </a:cubicBezTo>
                  <a:cubicBezTo>
                    <a:pt x="336" y="285"/>
                    <a:pt x="336" y="285"/>
                    <a:pt x="336" y="285"/>
                  </a:cubicBezTo>
                  <a:cubicBezTo>
                    <a:pt x="335" y="286"/>
                    <a:pt x="335" y="286"/>
                    <a:pt x="335" y="286"/>
                  </a:cubicBezTo>
                  <a:cubicBezTo>
                    <a:pt x="333" y="286"/>
                    <a:pt x="333" y="286"/>
                    <a:pt x="333" y="286"/>
                  </a:cubicBezTo>
                  <a:cubicBezTo>
                    <a:pt x="332" y="286"/>
                    <a:pt x="332" y="286"/>
                    <a:pt x="332" y="286"/>
                  </a:cubicBezTo>
                  <a:cubicBezTo>
                    <a:pt x="331" y="287"/>
                    <a:pt x="331" y="287"/>
                    <a:pt x="331" y="287"/>
                  </a:cubicBezTo>
                  <a:cubicBezTo>
                    <a:pt x="330" y="287"/>
                    <a:pt x="330" y="287"/>
                    <a:pt x="330" y="287"/>
                  </a:cubicBezTo>
                  <a:cubicBezTo>
                    <a:pt x="330" y="287"/>
                    <a:pt x="330" y="287"/>
                    <a:pt x="330" y="287"/>
                  </a:cubicBezTo>
                  <a:cubicBezTo>
                    <a:pt x="329" y="287"/>
                    <a:pt x="329" y="287"/>
                    <a:pt x="329" y="287"/>
                  </a:cubicBezTo>
                  <a:cubicBezTo>
                    <a:pt x="328" y="287"/>
                    <a:pt x="328" y="287"/>
                    <a:pt x="328" y="287"/>
                  </a:cubicBezTo>
                  <a:cubicBezTo>
                    <a:pt x="327" y="287"/>
                    <a:pt x="327" y="287"/>
                    <a:pt x="327" y="287"/>
                  </a:cubicBezTo>
                  <a:cubicBezTo>
                    <a:pt x="327" y="288"/>
                    <a:pt x="327" y="288"/>
                    <a:pt x="327" y="288"/>
                  </a:cubicBezTo>
                  <a:cubicBezTo>
                    <a:pt x="326" y="288"/>
                    <a:pt x="326" y="288"/>
                    <a:pt x="326" y="288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3" y="286"/>
                    <a:pt x="323" y="286"/>
                    <a:pt x="323" y="286"/>
                  </a:cubicBezTo>
                  <a:cubicBezTo>
                    <a:pt x="323" y="286"/>
                    <a:pt x="323" y="286"/>
                    <a:pt x="323" y="286"/>
                  </a:cubicBezTo>
                  <a:cubicBezTo>
                    <a:pt x="322" y="285"/>
                    <a:pt x="322" y="285"/>
                    <a:pt x="322" y="285"/>
                  </a:cubicBezTo>
                  <a:cubicBezTo>
                    <a:pt x="322" y="285"/>
                    <a:pt x="322" y="285"/>
                    <a:pt x="322" y="285"/>
                  </a:cubicBezTo>
                  <a:cubicBezTo>
                    <a:pt x="321" y="285"/>
                    <a:pt x="321" y="285"/>
                    <a:pt x="321" y="285"/>
                  </a:cubicBezTo>
                  <a:cubicBezTo>
                    <a:pt x="321" y="284"/>
                    <a:pt x="321" y="284"/>
                    <a:pt x="321" y="284"/>
                  </a:cubicBezTo>
                  <a:cubicBezTo>
                    <a:pt x="321" y="283"/>
                    <a:pt x="321" y="283"/>
                    <a:pt x="321" y="283"/>
                  </a:cubicBezTo>
                  <a:cubicBezTo>
                    <a:pt x="320" y="282"/>
                    <a:pt x="320" y="282"/>
                    <a:pt x="320" y="282"/>
                  </a:cubicBezTo>
                  <a:cubicBezTo>
                    <a:pt x="320" y="282"/>
                    <a:pt x="320" y="282"/>
                    <a:pt x="320" y="282"/>
                  </a:cubicBezTo>
                  <a:cubicBezTo>
                    <a:pt x="320" y="281"/>
                    <a:pt x="320" y="281"/>
                    <a:pt x="320" y="281"/>
                  </a:cubicBezTo>
                  <a:cubicBezTo>
                    <a:pt x="320" y="281"/>
                    <a:pt x="320" y="281"/>
                    <a:pt x="320" y="281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19" y="280"/>
                    <a:pt x="319" y="280"/>
                    <a:pt x="319" y="280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6" y="279"/>
                    <a:pt x="316" y="279"/>
                    <a:pt x="316" y="279"/>
                  </a:cubicBezTo>
                  <a:cubicBezTo>
                    <a:pt x="316" y="279"/>
                    <a:pt x="316" y="279"/>
                    <a:pt x="316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2" y="278"/>
                    <a:pt x="312" y="278"/>
                    <a:pt x="312" y="278"/>
                  </a:cubicBezTo>
                  <a:cubicBezTo>
                    <a:pt x="311" y="278"/>
                    <a:pt x="311" y="278"/>
                    <a:pt x="311" y="278"/>
                  </a:cubicBezTo>
                  <a:cubicBezTo>
                    <a:pt x="310" y="278"/>
                    <a:pt x="310" y="278"/>
                    <a:pt x="310" y="278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08" y="277"/>
                    <a:pt x="308" y="277"/>
                    <a:pt x="308" y="277"/>
                  </a:cubicBezTo>
                  <a:cubicBezTo>
                    <a:pt x="307" y="277"/>
                    <a:pt x="307" y="277"/>
                    <a:pt x="307" y="277"/>
                  </a:cubicBezTo>
                  <a:cubicBezTo>
                    <a:pt x="306" y="276"/>
                    <a:pt x="306" y="276"/>
                    <a:pt x="306" y="276"/>
                  </a:cubicBezTo>
                  <a:cubicBezTo>
                    <a:pt x="306" y="276"/>
                    <a:pt x="306" y="276"/>
                    <a:pt x="306" y="276"/>
                  </a:cubicBezTo>
                  <a:cubicBezTo>
                    <a:pt x="305" y="277"/>
                    <a:pt x="305" y="277"/>
                    <a:pt x="305" y="277"/>
                  </a:cubicBezTo>
                  <a:cubicBezTo>
                    <a:pt x="305" y="277"/>
                    <a:pt x="305" y="277"/>
                    <a:pt x="305" y="277"/>
                  </a:cubicBezTo>
                  <a:cubicBezTo>
                    <a:pt x="305" y="278"/>
                    <a:pt x="305" y="278"/>
                    <a:pt x="305" y="278"/>
                  </a:cubicBezTo>
                  <a:cubicBezTo>
                    <a:pt x="305" y="279"/>
                    <a:pt x="305" y="279"/>
                    <a:pt x="305" y="279"/>
                  </a:cubicBezTo>
                  <a:cubicBezTo>
                    <a:pt x="304" y="279"/>
                    <a:pt x="304" y="279"/>
                    <a:pt x="304" y="279"/>
                  </a:cubicBezTo>
                  <a:cubicBezTo>
                    <a:pt x="304" y="279"/>
                    <a:pt x="304" y="279"/>
                    <a:pt x="304" y="279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2" y="281"/>
                    <a:pt x="302" y="281"/>
                    <a:pt x="302" y="281"/>
                  </a:cubicBezTo>
                  <a:cubicBezTo>
                    <a:pt x="302" y="284"/>
                    <a:pt x="302" y="284"/>
                    <a:pt x="302" y="284"/>
                  </a:cubicBezTo>
                  <a:cubicBezTo>
                    <a:pt x="303" y="285"/>
                    <a:pt x="303" y="285"/>
                    <a:pt x="303" y="285"/>
                  </a:cubicBezTo>
                  <a:cubicBezTo>
                    <a:pt x="304" y="285"/>
                    <a:pt x="304" y="285"/>
                    <a:pt x="304" y="285"/>
                  </a:cubicBezTo>
                  <a:cubicBezTo>
                    <a:pt x="304" y="286"/>
                    <a:pt x="304" y="286"/>
                    <a:pt x="304" y="286"/>
                  </a:cubicBezTo>
                  <a:cubicBezTo>
                    <a:pt x="305" y="286"/>
                    <a:pt x="305" y="286"/>
                    <a:pt x="305" y="286"/>
                  </a:cubicBezTo>
                  <a:cubicBezTo>
                    <a:pt x="305" y="287"/>
                    <a:pt x="305" y="287"/>
                    <a:pt x="305" y="287"/>
                  </a:cubicBezTo>
                  <a:cubicBezTo>
                    <a:pt x="305" y="288"/>
                    <a:pt x="305" y="288"/>
                    <a:pt x="305" y="288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6" y="291"/>
                    <a:pt x="306" y="291"/>
                    <a:pt x="306" y="291"/>
                  </a:cubicBezTo>
                  <a:cubicBezTo>
                    <a:pt x="306" y="292"/>
                    <a:pt x="306" y="292"/>
                    <a:pt x="306" y="292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1" y="292"/>
                    <a:pt x="301" y="292"/>
                    <a:pt x="301" y="292"/>
                  </a:cubicBezTo>
                  <a:cubicBezTo>
                    <a:pt x="299" y="292"/>
                    <a:pt x="299" y="292"/>
                    <a:pt x="299" y="292"/>
                  </a:cubicBezTo>
                  <a:cubicBezTo>
                    <a:pt x="299" y="292"/>
                    <a:pt x="299" y="292"/>
                    <a:pt x="299" y="292"/>
                  </a:cubicBezTo>
                  <a:cubicBezTo>
                    <a:pt x="298" y="292"/>
                    <a:pt x="298" y="292"/>
                    <a:pt x="298" y="292"/>
                  </a:cubicBezTo>
                  <a:cubicBezTo>
                    <a:pt x="297" y="291"/>
                    <a:pt x="297" y="291"/>
                    <a:pt x="297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6" y="292"/>
                    <a:pt x="296" y="292"/>
                    <a:pt x="296" y="292"/>
                  </a:cubicBezTo>
                  <a:cubicBezTo>
                    <a:pt x="295" y="292"/>
                    <a:pt x="295" y="292"/>
                    <a:pt x="295" y="292"/>
                  </a:cubicBezTo>
                  <a:cubicBezTo>
                    <a:pt x="294" y="293"/>
                    <a:pt x="294" y="293"/>
                    <a:pt x="294" y="293"/>
                  </a:cubicBezTo>
                  <a:cubicBezTo>
                    <a:pt x="292" y="292"/>
                    <a:pt x="292" y="292"/>
                    <a:pt x="292" y="292"/>
                  </a:cubicBezTo>
                  <a:cubicBezTo>
                    <a:pt x="292" y="291"/>
                    <a:pt x="292" y="291"/>
                    <a:pt x="292" y="291"/>
                  </a:cubicBezTo>
                  <a:cubicBezTo>
                    <a:pt x="289" y="290"/>
                    <a:pt x="289" y="290"/>
                    <a:pt x="289" y="290"/>
                  </a:cubicBezTo>
                  <a:cubicBezTo>
                    <a:pt x="289" y="290"/>
                    <a:pt x="289" y="290"/>
                    <a:pt x="289" y="290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89" y="288"/>
                    <a:pt x="289" y="288"/>
                    <a:pt x="289" y="288"/>
                  </a:cubicBezTo>
                  <a:cubicBezTo>
                    <a:pt x="287" y="288"/>
                    <a:pt x="287" y="288"/>
                    <a:pt x="287" y="288"/>
                  </a:cubicBezTo>
                  <a:cubicBezTo>
                    <a:pt x="287" y="289"/>
                    <a:pt x="287" y="289"/>
                    <a:pt x="287" y="289"/>
                  </a:cubicBezTo>
                  <a:cubicBezTo>
                    <a:pt x="286" y="289"/>
                    <a:pt x="286" y="289"/>
                    <a:pt x="286" y="289"/>
                  </a:cubicBezTo>
                  <a:cubicBezTo>
                    <a:pt x="285" y="289"/>
                    <a:pt x="285" y="289"/>
                    <a:pt x="285" y="289"/>
                  </a:cubicBezTo>
                  <a:cubicBezTo>
                    <a:pt x="284" y="289"/>
                    <a:pt x="284" y="289"/>
                    <a:pt x="284" y="289"/>
                  </a:cubicBezTo>
                  <a:cubicBezTo>
                    <a:pt x="284" y="288"/>
                    <a:pt x="284" y="288"/>
                    <a:pt x="284" y="288"/>
                  </a:cubicBezTo>
                  <a:cubicBezTo>
                    <a:pt x="284" y="288"/>
                    <a:pt x="284" y="288"/>
                    <a:pt x="284" y="288"/>
                  </a:cubicBezTo>
                  <a:cubicBezTo>
                    <a:pt x="283" y="287"/>
                    <a:pt x="283" y="287"/>
                    <a:pt x="283" y="287"/>
                  </a:cubicBezTo>
                  <a:cubicBezTo>
                    <a:pt x="283" y="287"/>
                    <a:pt x="283" y="287"/>
                    <a:pt x="283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81" y="287"/>
                    <a:pt x="281" y="287"/>
                    <a:pt x="281" y="287"/>
                  </a:cubicBezTo>
                  <a:cubicBezTo>
                    <a:pt x="280" y="287"/>
                    <a:pt x="280" y="287"/>
                    <a:pt x="280" y="287"/>
                  </a:cubicBezTo>
                  <a:cubicBezTo>
                    <a:pt x="280" y="288"/>
                    <a:pt x="280" y="288"/>
                    <a:pt x="280" y="288"/>
                  </a:cubicBezTo>
                  <a:cubicBezTo>
                    <a:pt x="278" y="288"/>
                    <a:pt x="278" y="288"/>
                    <a:pt x="278" y="288"/>
                  </a:cubicBezTo>
                  <a:cubicBezTo>
                    <a:pt x="277" y="288"/>
                    <a:pt x="277" y="288"/>
                    <a:pt x="277" y="288"/>
                  </a:cubicBezTo>
                  <a:cubicBezTo>
                    <a:pt x="277" y="289"/>
                    <a:pt x="277" y="289"/>
                    <a:pt x="277" y="289"/>
                  </a:cubicBezTo>
                  <a:cubicBezTo>
                    <a:pt x="276" y="290"/>
                    <a:pt x="276" y="290"/>
                    <a:pt x="276" y="290"/>
                  </a:cubicBezTo>
                  <a:cubicBezTo>
                    <a:pt x="275" y="289"/>
                    <a:pt x="275" y="289"/>
                    <a:pt x="275" y="289"/>
                  </a:cubicBezTo>
                  <a:cubicBezTo>
                    <a:pt x="274" y="290"/>
                    <a:pt x="274" y="290"/>
                    <a:pt x="274" y="290"/>
                  </a:cubicBezTo>
                  <a:cubicBezTo>
                    <a:pt x="274" y="290"/>
                    <a:pt x="274" y="290"/>
                    <a:pt x="274" y="290"/>
                  </a:cubicBezTo>
                  <a:cubicBezTo>
                    <a:pt x="275" y="291"/>
                    <a:pt x="275" y="291"/>
                    <a:pt x="275" y="291"/>
                  </a:cubicBezTo>
                  <a:cubicBezTo>
                    <a:pt x="275" y="291"/>
                    <a:pt x="275" y="291"/>
                    <a:pt x="275" y="291"/>
                  </a:cubicBezTo>
                  <a:cubicBezTo>
                    <a:pt x="274" y="292"/>
                    <a:pt x="274" y="292"/>
                    <a:pt x="274" y="292"/>
                  </a:cubicBezTo>
                  <a:cubicBezTo>
                    <a:pt x="273" y="292"/>
                    <a:pt x="273" y="292"/>
                    <a:pt x="273" y="292"/>
                  </a:cubicBezTo>
                  <a:cubicBezTo>
                    <a:pt x="272" y="293"/>
                    <a:pt x="272" y="293"/>
                    <a:pt x="272" y="293"/>
                  </a:cubicBezTo>
                  <a:cubicBezTo>
                    <a:pt x="272" y="293"/>
                    <a:pt x="272" y="293"/>
                    <a:pt x="272" y="293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71" y="295"/>
                    <a:pt x="271" y="295"/>
                    <a:pt x="271" y="295"/>
                  </a:cubicBezTo>
                  <a:cubicBezTo>
                    <a:pt x="271" y="296"/>
                    <a:pt x="271" y="296"/>
                    <a:pt x="271" y="296"/>
                  </a:cubicBezTo>
                  <a:cubicBezTo>
                    <a:pt x="269" y="296"/>
                    <a:pt x="269" y="296"/>
                    <a:pt x="269" y="296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8" y="297"/>
                    <a:pt x="268" y="297"/>
                    <a:pt x="268" y="297"/>
                  </a:cubicBezTo>
                  <a:cubicBezTo>
                    <a:pt x="266" y="297"/>
                    <a:pt x="266" y="297"/>
                    <a:pt x="266" y="297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65" y="299"/>
                    <a:pt x="265" y="299"/>
                    <a:pt x="265" y="299"/>
                  </a:cubicBezTo>
                  <a:cubicBezTo>
                    <a:pt x="265" y="300"/>
                    <a:pt x="265" y="300"/>
                    <a:pt x="265" y="300"/>
                  </a:cubicBezTo>
                  <a:cubicBezTo>
                    <a:pt x="264" y="300"/>
                    <a:pt x="264" y="300"/>
                    <a:pt x="264" y="300"/>
                  </a:cubicBezTo>
                  <a:cubicBezTo>
                    <a:pt x="264" y="299"/>
                    <a:pt x="264" y="299"/>
                    <a:pt x="264" y="299"/>
                  </a:cubicBezTo>
                  <a:cubicBezTo>
                    <a:pt x="263" y="299"/>
                    <a:pt x="263" y="299"/>
                    <a:pt x="263" y="299"/>
                  </a:cubicBezTo>
                  <a:cubicBezTo>
                    <a:pt x="263" y="299"/>
                    <a:pt x="263" y="299"/>
                    <a:pt x="263" y="299"/>
                  </a:cubicBezTo>
                  <a:cubicBezTo>
                    <a:pt x="261" y="298"/>
                    <a:pt x="261" y="298"/>
                    <a:pt x="261" y="298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60" y="296"/>
                    <a:pt x="260" y="296"/>
                    <a:pt x="260" y="296"/>
                  </a:cubicBezTo>
                  <a:cubicBezTo>
                    <a:pt x="259" y="295"/>
                    <a:pt x="259" y="295"/>
                    <a:pt x="259" y="295"/>
                  </a:cubicBezTo>
                  <a:cubicBezTo>
                    <a:pt x="259" y="296"/>
                    <a:pt x="259" y="296"/>
                    <a:pt x="259" y="296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55" y="297"/>
                    <a:pt x="255" y="297"/>
                    <a:pt x="255" y="297"/>
                  </a:cubicBezTo>
                  <a:cubicBezTo>
                    <a:pt x="254" y="297"/>
                    <a:pt x="254" y="297"/>
                    <a:pt x="254" y="297"/>
                  </a:cubicBezTo>
                  <a:cubicBezTo>
                    <a:pt x="254" y="298"/>
                    <a:pt x="254" y="298"/>
                    <a:pt x="254" y="298"/>
                  </a:cubicBezTo>
                  <a:cubicBezTo>
                    <a:pt x="253" y="298"/>
                    <a:pt x="253" y="298"/>
                    <a:pt x="253" y="298"/>
                  </a:cubicBezTo>
                  <a:cubicBezTo>
                    <a:pt x="252" y="297"/>
                    <a:pt x="252" y="297"/>
                    <a:pt x="252" y="297"/>
                  </a:cubicBezTo>
                  <a:cubicBezTo>
                    <a:pt x="252" y="297"/>
                    <a:pt x="252" y="297"/>
                    <a:pt x="252" y="297"/>
                  </a:cubicBezTo>
                  <a:cubicBezTo>
                    <a:pt x="252" y="297"/>
                    <a:pt x="252" y="297"/>
                    <a:pt x="252" y="297"/>
                  </a:cubicBezTo>
                  <a:cubicBezTo>
                    <a:pt x="251" y="297"/>
                    <a:pt x="251" y="297"/>
                    <a:pt x="251" y="297"/>
                  </a:cubicBezTo>
                  <a:cubicBezTo>
                    <a:pt x="251" y="296"/>
                    <a:pt x="251" y="296"/>
                    <a:pt x="251" y="296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51" y="294"/>
                    <a:pt x="251" y="294"/>
                    <a:pt x="251" y="294"/>
                  </a:cubicBezTo>
                  <a:cubicBezTo>
                    <a:pt x="251" y="294"/>
                    <a:pt x="251" y="294"/>
                    <a:pt x="251" y="294"/>
                  </a:cubicBezTo>
                  <a:cubicBezTo>
                    <a:pt x="250" y="294"/>
                    <a:pt x="250" y="294"/>
                    <a:pt x="250" y="294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7" y="292"/>
                    <a:pt x="247" y="292"/>
                    <a:pt x="247" y="292"/>
                  </a:cubicBezTo>
                  <a:cubicBezTo>
                    <a:pt x="247" y="291"/>
                    <a:pt x="247" y="291"/>
                    <a:pt x="247" y="291"/>
                  </a:cubicBezTo>
                  <a:cubicBezTo>
                    <a:pt x="245" y="290"/>
                    <a:pt x="245" y="290"/>
                    <a:pt x="245" y="290"/>
                  </a:cubicBezTo>
                  <a:cubicBezTo>
                    <a:pt x="244" y="289"/>
                    <a:pt x="244" y="289"/>
                    <a:pt x="244" y="289"/>
                  </a:cubicBezTo>
                  <a:cubicBezTo>
                    <a:pt x="242" y="289"/>
                    <a:pt x="242" y="289"/>
                    <a:pt x="242" y="289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1" y="291"/>
                    <a:pt x="241" y="291"/>
                    <a:pt x="241" y="291"/>
                  </a:cubicBezTo>
                  <a:cubicBezTo>
                    <a:pt x="240" y="291"/>
                    <a:pt x="240" y="291"/>
                    <a:pt x="240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8" y="291"/>
                    <a:pt x="238" y="291"/>
                    <a:pt x="238" y="291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6" y="291"/>
                    <a:pt x="236" y="291"/>
                    <a:pt x="236" y="291"/>
                  </a:cubicBezTo>
                  <a:cubicBezTo>
                    <a:pt x="236" y="291"/>
                    <a:pt x="236" y="291"/>
                    <a:pt x="236" y="291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4" y="291"/>
                    <a:pt x="234" y="291"/>
                    <a:pt x="234" y="291"/>
                  </a:cubicBezTo>
                  <a:cubicBezTo>
                    <a:pt x="233" y="290"/>
                    <a:pt x="233" y="290"/>
                    <a:pt x="233" y="290"/>
                  </a:cubicBezTo>
                  <a:cubicBezTo>
                    <a:pt x="233" y="290"/>
                    <a:pt x="233" y="290"/>
                    <a:pt x="233" y="290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2" y="289"/>
                    <a:pt x="232" y="289"/>
                    <a:pt x="232" y="289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31" y="290"/>
                    <a:pt x="231" y="290"/>
                    <a:pt x="231" y="290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1" y="291"/>
                    <a:pt x="231" y="291"/>
                    <a:pt x="231" y="291"/>
                  </a:cubicBezTo>
                  <a:cubicBezTo>
                    <a:pt x="231" y="291"/>
                    <a:pt x="231" y="291"/>
                    <a:pt x="231" y="291"/>
                  </a:cubicBezTo>
                  <a:cubicBezTo>
                    <a:pt x="229" y="291"/>
                    <a:pt x="229" y="291"/>
                    <a:pt x="229" y="291"/>
                  </a:cubicBezTo>
                  <a:cubicBezTo>
                    <a:pt x="218" y="277"/>
                    <a:pt x="218" y="277"/>
                    <a:pt x="218" y="277"/>
                  </a:cubicBezTo>
                  <a:cubicBezTo>
                    <a:pt x="210" y="271"/>
                    <a:pt x="210" y="271"/>
                    <a:pt x="210" y="271"/>
                  </a:cubicBezTo>
                  <a:cubicBezTo>
                    <a:pt x="210" y="271"/>
                    <a:pt x="210" y="271"/>
                    <a:pt x="210" y="271"/>
                  </a:cubicBezTo>
                  <a:cubicBezTo>
                    <a:pt x="211" y="271"/>
                    <a:pt x="211" y="271"/>
                    <a:pt x="211" y="271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69"/>
                    <a:pt x="212" y="269"/>
                    <a:pt x="212" y="269"/>
                  </a:cubicBezTo>
                  <a:cubicBezTo>
                    <a:pt x="211" y="269"/>
                    <a:pt x="211" y="269"/>
                    <a:pt x="211" y="269"/>
                  </a:cubicBezTo>
                  <a:cubicBezTo>
                    <a:pt x="210" y="269"/>
                    <a:pt x="210" y="269"/>
                    <a:pt x="210" y="269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6" y="271"/>
                    <a:pt x="206" y="271"/>
                    <a:pt x="206" y="271"/>
                  </a:cubicBezTo>
                  <a:cubicBezTo>
                    <a:pt x="206" y="272"/>
                    <a:pt x="206" y="272"/>
                    <a:pt x="206" y="272"/>
                  </a:cubicBezTo>
                  <a:cubicBezTo>
                    <a:pt x="206" y="272"/>
                    <a:pt x="206" y="272"/>
                    <a:pt x="206" y="272"/>
                  </a:cubicBezTo>
                  <a:cubicBezTo>
                    <a:pt x="205" y="273"/>
                    <a:pt x="205" y="273"/>
                    <a:pt x="205" y="273"/>
                  </a:cubicBezTo>
                  <a:cubicBezTo>
                    <a:pt x="205" y="274"/>
                    <a:pt x="205" y="274"/>
                    <a:pt x="205" y="274"/>
                  </a:cubicBezTo>
                  <a:cubicBezTo>
                    <a:pt x="203" y="274"/>
                    <a:pt x="203" y="274"/>
                    <a:pt x="203" y="274"/>
                  </a:cubicBezTo>
                  <a:cubicBezTo>
                    <a:pt x="202" y="274"/>
                    <a:pt x="202" y="274"/>
                    <a:pt x="202" y="274"/>
                  </a:cubicBezTo>
                  <a:cubicBezTo>
                    <a:pt x="203" y="275"/>
                    <a:pt x="203" y="275"/>
                    <a:pt x="203" y="275"/>
                  </a:cubicBezTo>
                  <a:cubicBezTo>
                    <a:pt x="202" y="276"/>
                    <a:pt x="202" y="276"/>
                    <a:pt x="202" y="276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8" y="276"/>
                    <a:pt x="198" y="276"/>
                    <a:pt x="198" y="276"/>
                  </a:cubicBezTo>
                  <a:cubicBezTo>
                    <a:pt x="198" y="276"/>
                    <a:pt x="198" y="276"/>
                    <a:pt x="198" y="276"/>
                  </a:cubicBezTo>
                  <a:cubicBezTo>
                    <a:pt x="197" y="275"/>
                    <a:pt x="197" y="275"/>
                    <a:pt x="197" y="275"/>
                  </a:cubicBezTo>
                  <a:cubicBezTo>
                    <a:pt x="197" y="274"/>
                    <a:pt x="197" y="274"/>
                    <a:pt x="197" y="274"/>
                  </a:cubicBezTo>
                  <a:cubicBezTo>
                    <a:pt x="198" y="273"/>
                    <a:pt x="198" y="273"/>
                    <a:pt x="198" y="273"/>
                  </a:cubicBezTo>
                  <a:cubicBezTo>
                    <a:pt x="198" y="273"/>
                    <a:pt x="198" y="273"/>
                    <a:pt x="198" y="273"/>
                  </a:cubicBezTo>
                  <a:cubicBezTo>
                    <a:pt x="197" y="272"/>
                    <a:pt x="197" y="272"/>
                    <a:pt x="197" y="272"/>
                  </a:cubicBezTo>
                  <a:cubicBezTo>
                    <a:pt x="197" y="273"/>
                    <a:pt x="197" y="273"/>
                    <a:pt x="197" y="273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194" y="272"/>
                    <a:pt x="194" y="272"/>
                    <a:pt x="194" y="272"/>
                  </a:cubicBezTo>
                  <a:cubicBezTo>
                    <a:pt x="194" y="272"/>
                    <a:pt x="194" y="272"/>
                    <a:pt x="194" y="272"/>
                  </a:cubicBezTo>
                  <a:cubicBezTo>
                    <a:pt x="194" y="273"/>
                    <a:pt x="194" y="273"/>
                    <a:pt x="194" y="273"/>
                  </a:cubicBezTo>
                  <a:cubicBezTo>
                    <a:pt x="194" y="273"/>
                    <a:pt x="194" y="273"/>
                    <a:pt x="194" y="273"/>
                  </a:cubicBezTo>
                  <a:cubicBezTo>
                    <a:pt x="194" y="274"/>
                    <a:pt x="194" y="274"/>
                    <a:pt x="194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1"/>
                    <a:pt x="192" y="271"/>
                    <a:pt x="192" y="271"/>
                  </a:cubicBezTo>
                  <a:cubicBezTo>
                    <a:pt x="191" y="270"/>
                    <a:pt x="191" y="270"/>
                    <a:pt x="191" y="270"/>
                  </a:cubicBezTo>
                  <a:cubicBezTo>
                    <a:pt x="190" y="270"/>
                    <a:pt x="190" y="270"/>
                    <a:pt x="190" y="270"/>
                  </a:cubicBezTo>
                  <a:cubicBezTo>
                    <a:pt x="191" y="271"/>
                    <a:pt x="191" y="271"/>
                    <a:pt x="191" y="271"/>
                  </a:cubicBezTo>
                  <a:cubicBezTo>
                    <a:pt x="191" y="272"/>
                    <a:pt x="191" y="272"/>
                    <a:pt x="191" y="272"/>
                  </a:cubicBezTo>
                  <a:cubicBezTo>
                    <a:pt x="190" y="272"/>
                    <a:pt x="190" y="272"/>
                    <a:pt x="190" y="272"/>
                  </a:cubicBezTo>
                  <a:cubicBezTo>
                    <a:pt x="190" y="271"/>
                    <a:pt x="190" y="271"/>
                    <a:pt x="190" y="271"/>
                  </a:cubicBezTo>
                  <a:cubicBezTo>
                    <a:pt x="189" y="271"/>
                    <a:pt x="189" y="271"/>
                    <a:pt x="189" y="271"/>
                  </a:cubicBezTo>
                  <a:cubicBezTo>
                    <a:pt x="189" y="272"/>
                    <a:pt x="189" y="272"/>
                    <a:pt x="189" y="272"/>
                  </a:cubicBezTo>
                  <a:cubicBezTo>
                    <a:pt x="189" y="272"/>
                    <a:pt x="189" y="272"/>
                    <a:pt x="189" y="272"/>
                  </a:cubicBezTo>
                  <a:cubicBezTo>
                    <a:pt x="188" y="272"/>
                    <a:pt x="188" y="272"/>
                    <a:pt x="188" y="272"/>
                  </a:cubicBezTo>
                  <a:cubicBezTo>
                    <a:pt x="187" y="272"/>
                    <a:pt x="187" y="272"/>
                    <a:pt x="187" y="272"/>
                  </a:cubicBezTo>
                  <a:cubicBezTo>
                    <a:pt x="186" y="272"/>
                    <a:pt x="186" y="272"/>
                    <a:pt x="186" y="272"/>
                  </a:cubicBezTo>
                  <a:cubicBezTo>
                    <a:pt x="186" y="271"/>
                    <a:pt x="186" y="271"/>
                    <a:pt x="186" y="271"/>
                  </a:cubicBezTo>
                  <a:cubicBezTo>
                    <a:pt x="187" y="271"/>
                    <a:pt x="187" y="271"/>
                    <a:pt x="187" y="271"/>
                  </a:cubicBezTo>
                  <a:cubicBezTo>
                    <a:pt x="187" y="270"/>
                    <a:pt x="187" y="270"/>
                    <a:pt x="187" y="270"/>
                  </a:cubicBezTo>
                  <a:cubicBezTo>
                    <a:pt x="187" y="270"/>
                    <a:pt x="187" y="270"/>
                    <a:pt x="187" y="270"/>
                  </a:cubicBezTo>
                  <a:cubicBezTo>
                    <a:pt x="187" y="269"/>
                    <a:pt x="187" y="269"/>
                    <a:pt x="187" y="269"/>
                  </a:cubicBezTo>
                  <a:cubicBezTo>
                    <a:pt x="187" y="268"/>
                    <a:pt x="187" y="268"/>
                    <a:pt x="187" y="268"/>
                  </a:cubicBezTo>
                  <a:cubicBezTo>
                    <a:pt x="186" y="268"/>
                    <a:pt x="186" y="268"/>
                    <a:pt x="186" y="268"/>
                  </a:cubicBezTo>
                  <a:cubicBezTo>
                    <a:pt x="185" y="267"/>
                    <a:pt x="185" y="267"/>
                    <a:pt x="185" y="267"/>
                  </a:cubicBezTo>
                  <a:cubicBezTo>
                    <a:pt x="185" y="266"/>
                    <a:pt x="185" y="266"/>
                    <a:pt x="185" y="266"/>
                  </a:cubicBezTo>
                  <a:cubicBezTo>
                    <a:pt x="185" y="266"/>
                    <a:pt x="185" y="266"/>
                    <a:pt x="185" y="266"/>
                  </a:cubicBezTo>
                  <a:cubicBezTo>
                    <a:pt x="184" y="265"/>
                    <a:pt x="184" y="265"/>
                    <a:pt x="184" y="265"/>
                  </a:cubicBezTo>
                  <a:cubicBezTo>
                    <a:pt x="184" y="265"/>
                    <a:pt x="184" y="265"/>
                    <a:pt x="184" y="265"/>
                  </a:cubicBezTo>
                  <a:cubicBezTo>
                    <a:pt x="183" y="265"/>
                    <a:pt x="183" y="265"/>
                    <a:pt x="183" y="265"/>
                  </a:cubicBezTo>
                  <a:cubicBezTo>
                    <a:pt x="181" y="265"/>
                    <a:pt x="181" y="265"/>
                    <a:pt x="181" y="265"/>
                  </a:cubicBezTo>
                  <a:cubicBezTo>
                    <a:pt x="180" y="265"/>
                    <a:pt x="180" y="265"/>
                    <a:pt x="180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178" y="264"/>
                    <a:pt x="178" y="264"/>
                    <a:pt x="178" y="264"/>
                  </a:cubicBezTo>
                  <a:cubicBezTo>
                    <a:pt x="177" y="264"/>
                    <a:pt x="177" y="264"/>
                    <a:pt x="177" y="264"/>
                  </a:cubicBezTo>
                  <a:cubicBezTo>
                    <a:pt x="177" y="264"/>
                    <a:pt x="177" y="264"/>
                    <a:pt x="177" y="264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266"/>
                    <a:pt x="176" y="266"/>
                    <a:pt x="176" y="266"/>
                  </a:cubicBezTo>
                  <a:cubicBezTo>
                    <a:pt x="175" y="266"/>
                    <a:pt x="175" y="266"/>
                    <a:pt x="175" y="266"/>
                  </a:cubicBezTo>
                  <a:cubicBezTo>
                    <a:pt x="174" y="266"/>
                    <a:pt x="174" y="266"/>
                    <a:pt x="174" y="266"/>
                  </a:cubicBezTo>
                  <a:cubicBezTo>
                    <a:pt x="174" y="267"/>
                    <a:pt x="174" y="267"/>
                    <a:pt x="174" y="267"/>
                  </a:cubicBezTo>
                  <a:cubicBezTo>
                    <a:pt x="175" y="267"/>
                    <a:pt x="175" y="267"/>
                    <a:pt x="175" y="267"/>
                  </a:cubicBezTo>
                  <a:cubicBezTo>
                    <a:pt x="173" y="268"/>
                    <a:pt x="173" y="268"/>
                    <a:pt x="173" y="268"/>
                  </a:cubicBezTo>
                  <a:cubicBezTo>
                    <a:pt x="173" y="267"/>
                    <a:pt x="173" y="267"/>
                    <a:pt x="173" y="267"/>
                  </a:cubicBezTo>
                  <a:cubicBezTo>
                    <a:pt x="172" y="268"/>
                    <a:pt x="172" y="268"/>
                    <a:pt x="172" y="268"/>
                  </a:cubicBezTo>
                  <a:cubicBezTo>
                    <a:pt x="171" y="268"/>
                    <a:pt x="171" y="268"/>
                    <a:pt x="171" y="268"/>
                  </a:cubicBezTo>
                  <a:cubicBezTo>
                    <a:pt x="171" y="269"/>
                    <a:pt x="171" y="269"/>
                    <a:pt x="171" y="269"/>
                  </a:cubicBezTo>
                  <a:cubicBezTo>
                    <a:pt x="170" y="269"/>
                    <a:pt x="170" y="269"/>
                    <a:pt x="170" y="269"/>
                  </a:cubicBezTo>
                  <a:cubicBezTo>
                    <a:pt x="168" y="270"/>
                    <a:pt x="168" y="270"/>
                    <a:pt x="168" y="270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165" y="270"/>
                    <a:pt x="165" y="270"/>
                    <a:pt x="165" y="270"/>
                  </a:cubicBezTo>
                  <a:cubicBezTo>
                    <a:pt x="165" y="271"/>
                    <a:pt x="165" y="271"/>
                    <a:pt x="165" y="271"/>
                  </a:cubicBezTo>
                  <a:cubicBezTo>
                    <a:pt x="165" y="271"/>
                    <a:pt x="165" y="271"/>
                    <a:pt x="165" y="271"/>
                  </a:cubicBezTo>
                  <a:cubicBezTo>
                    <a:pt x="164" y="271"/>
                    <a:pt x="164" y="271"/>
                    <a:pt x="164" y="271"/>
                  </a:cubicBezTo>
                  <a:cubicBezTo>
                    <a:pt x="163" y="272"/>
                    <a:pt x="163" y="272"/>
                    <a:pt x="163" y="272"/>
                  </a:cubicBezTo>
                  <a:cubicBezTo>
                    <a:pt x="163" y="273"/>
                    <a:pt x="163" y="273"/>
                    <a:pt x="163" y="273"/>
                  </a:cubicBezTo>
                  <a:cubicBezTo>
                    <a:pt x="163" y="273"/>
                    <a:pt x="163" y="273"/>
                    <a:pt x="163" y="273"/>
                  </a:cubicBezTo>
                  <a:cubicBezTo>
                    <a:pt x="162" y="273"/>
                    <a:pt x="162" y="273"/>
                    <a:pt x="162" y="273"/>
                  </a:cubicBezTo>
                  <a:cubicBezTo>
                    <a:pt x="162" y="273"/>
                    <a:pt x="162" y="273"/>
                    <a:pt x="162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59" y="274"/>
                    <a:pt x="159" y="274"/>
                    <a:pt x="159" y="274"/>
                  </a:cubicBezTo>
                  <a:cubicBezTo>
                    <a:pt x="158" y="275"/>
                    <a:pt x="158" y="275"/>
                    <a:pt x="158" y="275"/>
                  </a:cubicBezTo>
                  <a:cubicBezTo>
                    <a:pt x="157" y="275"/>
                    <a:pt x="157" y="275"/>
                    <a:pt x="157" y="275"/>
                  </a:cubicBezTo>
                  <a:cubicBezTo>
                    <a:pt x="156" y="275"/>
                    <a:pt x="156" y="275"/>
                    <a:pt x="156" y="275"/>
                  </a:cubicBezTo>
                  <a:cubicBezTo>
                    <a:pt x="155" y="275"/>
                    <a:pt x="155" y="275"/>
                    <a:pt x="155" y="275"/>
                  </a:cubicBezTo>
                  <a:cubicBezTo>
                    <a:pt x="153" y="276"/>
                    <a:pt x="153" y="276"/>
                    <a:pt x="153" y="276"/>
                  </a:cubicBezTo>
                  <a:cubicBezTo>
                    <a:pt x="153" y="276"/>
                    <a:pt x="153" y="276"/>
                    <a:pt x="153" y="276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6"/>
                    <a:pt x="152" y="276"/>
                    <a:pt x="152" y="276"/>
                  </a:cubicBezTo>
                  <a:cubicBezTo>
                    <a:pt x="152" y="276"/>
                    <a:pt x="152" y="276"/>
                    <a:pt x="152" y="276"/>
                  </a:cubicBezTo>
                  <a:cubicBezTo>
                    <a:pt x="151" y="277"/>
                    <a:pt x="151" y="277"/>
                    <a:pt x="151" y="277"/>
                  </a:cubicBezTo>
                  <a:cubicBezTo>
                    <a:pt x="151" y="277"/>
                    <a:pt x="151" y="277"/>
                    <a:pt x="151" y="277"/>
                  </a:cubicBezTo>
                  <a:cubicBezTo>
                    <a:pt x="150" y="278"/>
                    <a:pt x="150" y="278"/>
                    <a:pt x="150" y="278"/>
                  </a:cubicBezTo>
                  <a:cubicBezTo>
                    <a:pt x="150" y="277"/>
                    <a:pt x="150" y="277"/>
                    <a:pt x="150" y="277"/>
                  </a:cubicBezTo>
                  <a:cubicBezTo>
                    <a:pt x="149" y="277"/>
                    <a:pt x="149" y="277"/>
                    <a:pt x="149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47" y="277"/>
                    <a:pt x="147" y="277"/>
                    <a:pt x="147" y="277"/>
                  </a:cubicBezTo>
                  <a:cubicBezTo>
                    <a:pt x="146" y="277"/>
                    <a:pt x="146" y="277"/>
                    <a:pt x="146" y="277"/>
                  </a:cubicBezTo>
                  <a:cubicBezTo>
                    <a:pt x="146" y="278"/>
                    <a:pt x="146" y="278"/>
                    <a:pt x="146" y="278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47" y="279"/>
                    <a:pt x="147" y="279"/>
                    <a:pt x="147" y="279"/>
                  </a:cubicBezTo>
                  <a:cubicBezTo>
                    <a:pt x="148" y="279"/>
                    <a:pt x="148" y="279"/>
                    <a:pt x="148" y="279"/>
                  </a:cubicBezTo>
                  <a:cubicBezTo>
                    <a:pt x="148" y="280"/>
                    <a:pt x="148" y="280"/>
                    <a:pt x="148" y="280"/>
                  </a:cubicBezTo>
                  <a:cubicBezTo>
                    <a:pt x="147" y="280"/>
                    <a:pt x="147" y="280"/>
                    <a:pt x="147" y="280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81"/>
                    <a:pt x="148" y="281"/>
                    <a:pt x="148" y="281"/>
                  </a:cubicBezTo>
                  <a:cubicBezTo>
                    <a:pt x="149" y="282"/>
                    <a:pt x="149" y="282"/>
                    <a:pt x="149" y="282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50" y="281"/>
                    <a:pt x="150" y="281"/>
                    <a:pt x="150" y="281"/>
                  </a:cubicBezTo>
                  <a:cubicBezTo>
                    <a:pt x="151" y="282"/>
                    <a:pt x="151" y="282"/>
                    <a:pt x="151" y="282"/>
                  </a:cubicBezTo>
                  <a:cubicBezTo>
                    <a:pt x="152" y="282"/>
                    <a:pt x="152" y="282"/>
                    <a:pt x="152" y="282"/>
                  </a:cubicBezTo>
                  <a:cubicBezTo>
                    <a:pt x="152" y="283"/>
                    <a:pt x="152" y="283"/>
                    <a:pt x="152" y="283"/>
                  </a:cubicBezTo>
                  <a:cubicBezTo>
                    <a:pt x="151" y="283"/>
                    <a:pt x="151" y="283"/>
                    <a:pt x="151" y="283"/>
                  </a:cubicBezTo>
                  <a:cubicBezTo>
                    <a:pt x="150" y="283"/>
                    <a:pt x="150" y="283"/>
                    <a:pt x="150" y="283"/>
                  </a:cubicBezTo>
                  <a:cubicBezTo>
                    <a:pt x="148" y="283"/>
                    <a:pt x="148" y="283"/>
                    <a:pt x="148" y="283"/>
                  </a:cubicBezTo>
                  <a:cubicBezTo>
                    <a:pt x="147" y="284"/>
                    <a:pt x="147" y="284"/>
                    <a:pt x="147" y="284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7"/>
                    <a:pt x="146" y="287"/>
                    <a:pt x="146" y="287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7" y="288"/>
                    <a:pt x="147" y="288"/>
                    <a:pt x="147" y="288"/>
                  </a:cubicBezTo>
                  <a:cubicBezTo>
                    <a:pt x="147" y="289"/>
                    <a:pt x="147" y="289"/>
                    <a:pt x="147" y="289"/>
                  </a:cubicBezTo>
                  <a:cubicBezTo>
                    <a:pt x="147" y="289"/>
                    <a:pt x="147" y="289"/>
                    <a:pt x="147" y="289"/>
                  </a:cubicBezTo>
                  <a:cubicBezTo>
                    <a:pt x="146" y="290"/>
                    <a:pt x="146" y="290"/>
                    <a:pt x="146" y="290"/>
                  </a:cubicBezTo>
                  <a:cubicBezTo>
                    <a:pt x="146" y="290"/>
                    <a:pt x="146" y="290"/>
                    <a:pt x="146" y="290"/>
                  </a:cubicBezTo>
                  <a:cubicBezTo>
                    <a:pt x="146" y="291"/>
                    <a:pt x="146" y="291"/>
                    <a:pt x="146" y="291"/>
                  </a:cubicBezTo>
                  <a:cubicBezTo>
                    <a:pt x="146" y="291"/>
                    <a:pt x="146" y="291"/>
                    <a:pt x="146" y="291"/>
                  </a:cubicBezTo>
                  <a:cubicBezTo>
                    <a:pt x="147" y="291"/>
                    <a:pt x="147" y="291"/>
                    <a:pt x="147" y="291"/>
                  </a:cubicBezTo>
                  <a:cubicBezTo>
                    <a:pt x="148" y="292"/>
                    <a:pt x="148" y="292"/>
                    <a:pt x="148" y="292"/>
                  </a:cubicBezTo>
                  <a:cubicBezTo>
                    <a:pt x="149" y="292"/>
                    <a:pt x="149" y="292"/>
                    <a:pt x="149" y="292"/>
                  </a:cubicBezTo>
                  <a:cubicBezTo>
                    <a:pt x="149" y="292"/>
                    <a:pt x="149" y="292"/>
                    <a:pt x="149" y="292"/>
                  </a:cubicBezTo>
                  <a:cubicBezTo>
                    <a:pt x="150" y="293"/>
                    <a:pt x="150" y="293"/>
                    <a:pt x="150" y="293"/>
                  </a:cubicBezTo>
                  <a:cubicBezTo>
                    <a:pt x="151" y="293"/>
                    <a:pt x="151" y="293"/>
                    <a:pt x="151" y="293"/>
                  </a:cubicBezTo>
                  <a:cubicBezTo>
                    <a:pt x="151" y="293"/>
                    <a:pt x="151" y="293"/>
                    <a:pt x="151" y="293"/>
                  </a:cubicBezTo>
                  <a:cubicBezTo>
                    <a:pt x="152" y="297"/>
                    <a:pt x="152" y="297"/>
                    <a:pt x="152" y="297"/>
                  </a:cubicBezTo>
                  <a:cubicBezTo>
                    <a:pt x="151" y="298"/>
                    <a:pt x="151" y="298"/>
                    <a:pt x="151" y="298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48" y="298"/>
                    <a:pt x="148" y="298"/>
                    <a:pt x="148" y="298"/>
                  </a:cubicBezTo>
                  <a:cubicBezTo>
                    <a:pt x="147" y="297"/>
                    <a:pt x="147" y="297"/>
                    <a:pt x="147" y="297"/>
                  </a:cubicBezTo>
                  <a:cubicBezTo>
                    <a:pt x="147" y="298"/>
                    <a:pt x="147" y="298"/>
                    <a:pt x="147" y="298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3" y="299"/>
                    <a:pt x="143" y="299"/>
                    <a:pt x="143" y="299"/>
                  </a:cubicBezTo>
                  <a:cubicBezTo>
                    <a:pt x="142" y="299"/>
                    <a:pt x="142" y="299"/>
                    <a:pt x="142" y="299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40" y="297"/>
                    <a:pt x="140" y="297"/>
                    <a:pt x="140" y="297"/>
                  </a:cubicBezTo>
                  <a:cubicBezTo>
                    <a:pt x="140" y="297"/>
                    <a:pt x="140" y="297"/>
                    <a:pt x="140" y="297"/>
                  </a:cubicBezTo>
                  <a:cubicBezTo>
                    <a:pt x="140" y="296"/>
                    <a:pt x="140" y="296"/>
                    <a:pt x="140" y="296"/>
                  </a:cubicBezTo>
                  <a:cubicBezTo>
                    <a:pt x="139" y="296"/>
                    <a:pt x="139" y="296"/>
                    <a:pt x="139" y="296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6" y="296"/>
                    <a:pt x="136" y="296"/>
                    <a:pt x="136" y="296"/>
                  </a:cubicBezTo>
                  <a:cubicBezTo>
                    <a:pt x="137" y="297"/>
                    <a:pt x="137" y="297"/>
                    <a:pt x="137" y="297"/>
                  </a:cubicBezTo>
                  <a:cubicBezTo>
                    <a:pt x="135" y="298"/>
                    <a:pt x="135" y="298"/>
                    <a:pt x="135" y="298"/>
                  </a:cubicBezTo>
                  <a:cubicBezTo>
                    <a:pt x="135" y="297"/>
                    <a:pt x="135" y="297"/>
                    <a:pt x="135" y="297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33" y="296"/>
                    <a:pt x="133" y="296"/>
                    <a:pt x="133" y="296"/>
                  </a:cubicBezTo>
                  <a:cubicBezTo>
                    <a:pt x="132" y="297"/>
                    <a:pt x="132" y="297"/>
                    <a:pt x="132" y="297"/>
                  </a:cubicBezTo>
                  <a:cubicBezTo>
                    <a:pt x="132" y="296"/>
                    <a:pt x="132" y="296"/>
                    <a:pt x="132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7"/>
                    <a:pt x="131" y="297"/>
                    <a:pt x="131" y="297"/>
                  </a:cubicBezTo>
                  <a:cubicBezTo>
                    <a:pt x="130" y="297"/>
                    <a:pt x="130" y="297"/>
                    <a:pt x="130" y="297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8" y="300"/>
                    <a:pt x="128" y="300"/>
                    <a:pt x="128" y="300"/>
                  </a:cubicBezTo>
                  <a:cubicBezTo>
                    <a:pt x="128" y="299"/>
                    <a:pt x="128" y="299"/>
                    <a:pt x="128" y="299"/>
                  </a:cubicBezTo>
                  <a:cubicBezTo>
                    <a:pt x="126" y="298"/>
                    <a:pt x="126" y="298"/>
                    <a:pt x="126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25" y="299"/>
                    <a:pt x="125" y="299"/>
                    <a:pt x="125" y="299"/>
                  </a:cubicBezTo>
                  <a:cubicBezTo>
                    <a:pt x="124" y="300"/>
                    <a:pt x="124" y="300"/>
                    <a:pt x="124" y="300"/>
                  </a:cubicBezTo>
                  <a:cubicBezTo>
                    <a:pt x="124" y="300"/>
                    <a:pt x="124" y="300"/>
                    <a:pt x="124" y="300"/>
                  </a:cubicBezTo>
                  <a:cubicBezTo>
                    <a:pt x="123" y="299"/>
                    <a:pt x="123" y="299"/>
                    <a:pt x="123" y="299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1" y="297"/>
                    <a:pt x="121" y="297"/>
                    <a:pt x="121" y="297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5"/>
                    <a:pt x="119" y="295"/>
                    <a:pt x="119" y="295"/>
                  </a:cubicBezTo>
                  <a:cubicBezTo>
                    <a:pt x="118" y="295"/>
                    <a:pt x="118" y="295"/>
                    <a:pt x="118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117" y="294"/>
                    <a:pt x="117" y="294"/>
                    <a:pt x="117" y="294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4" y="294"/>
                    <a:pt x="114" y="294"/>
                    <a:pt x="114" y="294"/>
                  </a:cubicBezTo>
                  <a:cubicBezTo>
                    <a:pt x="114" y="293"/>
                    <a:pt x="114" y="293"/>
                    <a:pt x="114" y="293"/>
                  </a:cubicBezTo>
                  <a:cubicBezTo>
                    <a:pt x="113" y="293"/>
                    <a:pt x="113" y="293"/>
                    <a:pt x="113" y="293"/>
                  </a:cubicBezTo>
                  <a:cubicBezTo>
                    <a:pt x="112" y="294"/>
                    <a:pt x="112" y="294"/>
                    <a:pt x="112" y="294"/>
                  </a:cubicBezTo>
                  <a:cubicBezTo>
                    <a:pt x="111" y="294"/>
                    <a:pt x="111" y="294"/>
                    <a:pt x="111" y="294"/>
                  </a:cubicBezTo>
                  <a:cubicBezTo>
                    <a:pt x="111" y="294"/>
                    <a:pt x="111" y="294"/>
                    <a:pt x="111" y="294"/>
                  </a:cubicBezTo>
                  <a:cubicBezTo>
                    <a:pt x="110" y="295"/>
                    <a:pt x="110" y="295"/>
                    <a:pt x="110" y="295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10" y="295"/>
                    <a:pt x="110" y="295"/>
                    <a:pt x="110" y="295"/>
                  </a:cubicBezTo>
                  <a:cubicBezTo>
                    <a:pt x="110" y="295"/>
                    <a:pt x="110" y="295"/>
                    <a:pt x="110" y="295"/>
                  </a:cubicBezTo>
                  <a:cubicBezTo>
                    <a:pt x="109" y="296"/>
                    <a:pt x="109" y="296"/>
                    <a:pt x="109" y="296"/>
                  </a:cubicBezTo>
                  <a:cubicBezTo>
                    <a:pt x="108" y="295"/>
                    <a:pt x="108" y="295"/>
                    <a:pt x="108" y="295"/>
                  </a:cubicBezTo>
                  <a:cubicBezTo>
                    <a:pt x="109" y="295"/>
                    <a:pt x="109" y="295"/>
                    <a:pt x="109" y="295"/>
                  </a:cubicBezTo>
                  <a:cubicBezTo>
                    <a:pt x="109" y="294"/>
                    <a:pt x="109" y="294"/>
                    <a:pt x="109" y="294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7" y="293"/>
                    <a:pt x="107" y="293"/>
                    <a:pt x="107" y="293"/>
                  </a:cubicBezTo>
                  <a:cubicBezTo>
                    <a:pt x="106" y="293"/>
                    <a:pt x="106" y="293"/>
                    <a:pt x="106" y="293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6" y="295"/>
                    <a:pt x="106" y="295"/>
                    <a:pt x="106" y="295"/>
                  </a:cubicBezTo>
                  <a:cubicBezTo>
                    <a:pt x="106" y="295"/>
                    <a:pt x="106" y="295"/>
                    <a:pt x="106" y="295"/>
                  </a:cubicBezTo>
                  <a:cubicBezTo>
                    <a:pt x="105" y="295"/>
                    <a:pt x="105" y="295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2" y="297"/>
                    <a:pt x="102" y="297"/>
                    <a:pt x="102" y="297"/>
                  </a:cubicBezTo>
                  <a:cubicBezTo>
                    <a:pt x="102" y="298"/>
                    <a:pt x="102" y="298"/>
                    <a:pt x="102" y="298"/>
                  </a:cubicBezTo>
                  <a:cubicBezTo>
                    <a:pt x="103" y="299"/>
                    <a:pt x="103" y="299"/>
                    <a:pt x="103" y="299"/>
                  </a:cubicBezTo>
                  <a:cubicBezTo>
                    <a:pt x="103" y="300"/>
                    <a:pt x="103" y="300"/>
                    <a:pt x="103" y="300"/>
                  </a:cubicBezTo>
                  <a:cubicBezTo>
                    <a:pt x="101" y="300"/>
                    <a:pt x="101" y="300"/>
                    <a:pt x="101" y="300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304"/>
                    <a:pt x="101" y="304"/>
                    <a:pt x="101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8" y="305"/>
                    <a:pt x="98" y="305"/>
                    <a:pt x="98" y="305"/>
                  </a:cubicBezTo>
                  <a:cubicBezTo>
                    <a:pt x="98" y="304"/>
                    <a:pt x="98" y="304"/>
                    <a:pt x="98" y="304"/>
                  </a:cubicBezTo>
                  <a:cubicBezTo>
                    <a:pt x="95" y="302"/>
                    <a:pt x="95" y="302"/>
                    <a:pt x="95" y="302"/>
                  </a:cubicBezTo>
                  <a:cubicBezTo>
                    <a:pt x="95" y="303"/>
                    <a:pt x="95" y="303"/>
                    <a:pt x="95" y="303"/>
                  </a:cubicBezTo>
                  <a:cubicBezTo>
                    <a:pt x="95" y="304"/>
                    <a:pt x="95" y="304"/>
                    <a:pt x="95" y="304"/>
                  </a:cubicBezTo>
                  <a:cubicBezTo>
                    <a:pt x="93" y="306"/>
                    <a:pt x="93" y="306"/>
                    <a:pt x="93" y="306"/>
                  </a:cubicBezTo>
                  <a:cubicBezTo>
                    <a:pt x="92" y="306"/>
                    <a:pt x="92" y="306"/>
                    <a:pt x="92" y="306"/>
                  </a:cubicBezTo>
                  <a:cubicBezTo>
                    <a:pt x="93" y="308"/>
                    <a:pt x="93" y="308"/>
                    <a:pt x="93" y="308"/>
                  </a:cubicBezTo>
                  <a:cubicBezTo>
                    <a:pt x="93" y="309"/>
                    <a:pt x="93" y="309"/>
                    <a:pt x="93" y="309"/>
                  </a:cubicBezTo>
                  <a:cubicBezTo>
                    <a:pt x="93" y="312"/>
                    <a:pt x="93" y="312"/>
                    <a:pt x="93" y="312"/>
                  </a:cubicBezTo>
                  <a:cubicBezTo>
                    <a:pt x="92" y="313"/>
                    <a:pt x="92" y="313"/>
                    <a:pt x="92" y="313"/>
                  </a:cubicBezTo>
                  <a:cubicBezTo>
                    <a:pt x="94" y="314"/>
                    <a:pt x="94" y="314"/>
                    <a:pt x="94" y="314"/>
                  </a:cubicBezTo>
                  <a:cubicBezTo>
                    <a:pt x="95" y="315"/>
                    <a:pt x="95" y="315"/>
                    <a:pt x="95" y="315"/>
                  </a:cubicBezTo>
                  <a:cubicBezTo>
                    <a:pt x="95" y="316"/>
                    <a:pt x="95" y="316"/>
                    <a:pt x="95" y="316"/>
                  </a:cubicBezTo>
                  <a:cubicBezTo>
                    <a:pt x="96" y="317"/>
                    <a:pt x="96" y="317"/>
                    <a:pt x="96" y="317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9" y="317"/>
                    <a:pt x="99" y="317"/>
                    <a:pt x="99" y="317"/>
                  </a:cubicBezTo>
                  <a:cubicBezTo>
                    <a:pt x="101" y="319"/>
                    <a:pt x="101" y="319"/>
                    <a:pt x="101" y="319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2"/>
                    <a:pt x="102" y="322"/>
                    <a:pt x="102" y="322"/>
                  </a:cubicBezTo>
                  <a:cubicBezTo>
                    <a:pt x="101" y="323"/>
                    <a:pt x="101" y="323"/>
                    <a:pt x="101" y="323"/>
                  </a:cubicBezTo>
                  <a:cubicBezTo>
                    <a:pt x="103" y="324"/>
                    <a:pt x="103" y="324"/>
                    <a:pt x="103" y="324"/>
                  </a:cubicBezTo>
                  <a:cubicBezTo>
                    <a:pt x="104" y="324"/>
                    <a:pt x="104" y="324"/>
                    <a:pt x="104" y="324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6"/>
                    <a:pt x="105" y="326"/>
                    <a:pt x="105" y="326"/>
                  </a:cubicBezTo>
                  <a:cubicBezTo>
                    <a:pt x="105" y="326"/>
                    <a:pt x="105" y="326"/>
                    <a:pt x="105" y="326"/>
                  </a:cubicBezTo>
                  <a:cubicBezTo>
                    <a:pt x="104" y="326"/>
                    <a:pt x="104" y="326"/>
                    <a:pt x="104" y="326"/>
                  </a:cubicBezTo>
                  <a:cubicBezTo>
                    <a:pt x="105" y="327"/>
                    <a:pt x="105" y="327"/>
                    <a:pt x="105" y="327"/>
                  </a:cubicBezTo>
                  <a:cubicBezTo>
                    <a:pt x="105" y="327"/>
                    <a:pt x="105" y="327"/>
                    <a:pt x="105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3" y="327"/>
                    <a:pt x="103" y="327"/>
                    <a:pt x="103" y="327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3" y="328"/>
                    <a:pt x="103" y="328"/>
                    <a:pt x="103" y="328"/>
                  </a:cubicBezTo>
                  <a:cubicBezTo>
                    <a:pt x="103" y="328"/>
                    <a:pt x="103" y="328"/>
                    <a:pt x="102" y="328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101" y="329"/>
                    <a:pt x="101" y="329"/>
                    <a:pt x="101" y="329"/>
                  </a:cubicBezTo>
                  <a:cubicBezTo>
                    <a:pt x="101" y="329"/>
                    <a:pt x="101" y="329"/>
                    <a:pt x="101" y="329"/>
                  </a:cubicBezTo>
                  <a:cubicBezTo>
                    <a:pt x="100" y="329"/>
                    <a:pt x="100" y="329"/>
                    <a:pt x="100" y="329"/>
                  </a:cubicBezTo>
                  <a:cubicBezTo>
                    <a:pt x="100" y="330"/>
                    <a:pt x="100" y="330"/>
                    <a:pt x="100" y="330"/>
                  </a:cubicBezTo>
                  <a:cubicBezTo>
                    <a:pt x="100" y="330"/>
                    <a:pt x="100" y="330"/>
                    <a:pt x="100" y="330"/>
                  </a:cubicBezTo>
                  <a:cubicBezTo>
                    <a:pt x="99" y="329"/>
                    <a:pt x="99" y="329"/>
                    <a:pt x="99" y="329"/>
                  </a:cubicBezTo>
                  <a:cubicBezTo>
                    <a:pt x="99" y="329"/>
                    <a:pt x="99" y="329"/>
                    <a:pt x="99" y="329"/>
                  </a:cubicBezTo>
                  <a:cubicBezTo>
                    <a:pt x="99" y="330"/>
                    <a:pt x="99" y="330"/>
                    <a:pt x="99" y="330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8" y="333"/>
                    <a:pt x="98" y="333"/>
                    <a:pt x="98" y="333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6" y="336"/>
                    <a:pt x="96" y="336"/>
                    <a:pt x="96" y="336"/>
                  </a:cubicBezTo>
                  <a:cubicBezTo>
                    <a:pt x="97" y="338"/>
                    <a:pt x="97" y="338"/>
                    <a:pt x="97" y="338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0" y="340"/>
                    <a:pt x="100" y="340"/>
                    <a:pt x="100" y="340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102" y="340"/>
                    <a:pt x="102" y="340"/>
                    <a:pt x="102" y="340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101" y="342"/>
                    <a:pt x="101" y="342"/>
                    <a:pt x="101" y="342"/>
                  </a:cubicBezTo>
                  <a:cubicBezTo>
                    <a:pt x="101" y="342"/>
                    <a:pt x="101" y="342"/>
                    <a:pt x="101" y="342"/>
                  </a:cubicBezTo>
                  <a:cubicBezTo>
                    <a:pt x="100" y="343"/>
                    <a:pt x="100" y="343"/>
                    <a:pt x="100" y="343"/>
                  </a:cubicBezTo>
                  <a:cubicBezTo>
                    <a:pt x="101" y="343"/>
                    <a:pt x="101" y="343"/>
                    <a:pt x="101" y="343"/>
                  </a:cubicBezTo>
                  <a:cubicBezTo>
                    <a:pt x="101" y="343"/>
                    <a:pt x="101" y="343"/>
                    <a:pt x="101" y="343"/>
                  </a:cubicBezTo>
                  <a:cubicBezTo>
                    <a:pt x="101" y="344"/>
                    <a:pt x="101" y="344"/>
                    <a:pt x="101" y="344"/>
                  </a:cubicBezTo>
                  <a:cubicBezTo>
                    <a:pt x="102" y="345"/>
                    <a:pt x="102" y="345"/>
                    <a:pt x="102" y="345"/>
                  </a:cubicBezTo>
                  <a:cubicBezTo>
                    <a:pt x="102" y="346"/>
                    <a:pt x="102" y="346"/>
                    <a:pt x="102" y="346"/>
                  </a:cubicBezTo>
                  <a:cubicBezTo>
                    <a:pt x="102" y="347"/>
                    <a:pt x="102" y="347"/>
                    <a:pt x="102" y="347"/>
                  </a:cubicBezTo>
                  <a:cubicBezTo>
                    <a:pt x="104" y="349"/>
                    <a:pt x="104" y="349"/>
                    <a:pt x="104" y="349"/>
                  </a:cubicBezTo>
                  <a:cubicBezTo>
                    <a:pt x="107" y="351"/>
                    <a:pt x="107" y="351"/>
                    <a:pt x="107" y="351"/>
                  </a:cubicBezTo>
                  <a:cubicBezTo>
                    <a:pt x="107" y="351"/>
                    <a:pt x="107" y="351"/>
                    <a:pt x="107" y="351"/>
                  </a:cubicBezTo>
                  <a:cubicBezTo>
                    <a:pt x="107" y="352"/>
                    <a:pt x="107" y="352"/>
                    <a:pt x="107" y="352"/>
                  </a:cubicBezTo>
                  <a:cubicBezTo>
                    <a:pt x="105" y="353"/>
                    <a:pt x="105" y="353"/>
                    <a:pt x="105" y="353"/>
                  </a:cubicBezTo>
                  <a:cubicBezTo>
                    <a:pt x="104" y="354"/>
                    <a:pt x="104" y="354"/>
                    <a:pt x="104" y="354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2" y="355"/>
                    <a:pt x="102" y="355"/>
                    <a:pt x="102" y="355"/>
                  </a:cubicBezTo>
                  <a:cubicBezTo>
                    <a:pt x="101" y="354"/>
                    <a:pt x="101" y="354"/>
                    <a:pt x="101" y="354"/>
                  </a:cubicBezTo>
                  <a:cubicBezTo>
                    <a:pt x="99" y="352"/>
                    <a:pt x="99" y="352"/>
                    <a:pt x="99" y="352"/>
                  </a:cubicBezTo>
                  <a:cubicBezTo>
                    <a:pt x="98" y="352"/>
                    <a:pt x="98" y="352"/>
                    <a:pt x="98" y="352"/>
                  </a:cubicBezTo>
                  <a:cubicBezTo>
                    <a:pt x="97" y="353"/>
                    <a:pt x="97" y="353"/>
                    <a:pt x="97" y="353"/>
                  </a:cubicBezTo>
                  <a:cubicBezTo>
                    <a:pt x="98" y="354"/>
                    <a:pt x="98" y="354"/>
                    <a:pt x="98" y="354"/>
                  </a:cubicBezTo>
                  <a:cubicBezTo>
                    <a:pt x="99" y="355"/>
                    <a:pt x="99" y="355"/>
                    <a:pt x="99" y="355"/>
                  </a:cubicBezTo>
                  <a:cubicBezTo>
                    <a:pt x="99" y="357"/>
                    <a:pt x="99" y="357"/>
                    <a:pt x="99" y="357"/>
                  </a:cubicBezTo>
                  <a:cubicBezTo>
                    <a:pt x="97" y="356"/>
                    <a:pt x="97" y="356"/>
                    <a:pt x="97" y="356"/>
                  </a:cubicBezTo>
                  <a:cubicBezTo>
                    <a:pt x="95" y="356"/>
                    <a:pt x="95" y="356"/>
                    <a:pt x="95" y="356"/>
                  </a:cubicBezTo>
                  <a:cubicBezTo>
                    <a:pt x="93" y="354"/>
                    <a:pt x="93" y="354"/>
                    <a:pt x="93" y="354"/>
                  </a:cubicBezTo>
                  <a:cubicBezTo>
                    <a:pt x="91" y="355"/>
                    <a:pt x="91" y="355"/>
                    <a:pt x="91" y="355"/>
                  </a:cubicBezTo>
                  <a:cubicBezTo>
                    <a:pt x="91" y="356"/>
                    <a:pt x="91" y="356"/>
                    <a:pt x="91" y="356"/>
                  </a:cubicBezTo>
                  <a:cubicBezTo>
                    <a:pt x="92" y="356"/>
                    <a:pt x="92" y="356"/>
                    <a:pt x="92" y="356"/>
                  </a:cubicBezTo>
                  <a:cubicBezTo>
                    <a:pt x="91" y="355"/>
                    <a:pt x="91" y="355"/>
                    <a:pt x="91" y="355"/>
                  </a:cubicBezTo>
                  <a:cubicBezTo>
                    <a:pt x="88" y="355"/>
                    <a:pt x="88" y="355"/>
                    <a:pt x="88" y="355"/>
                  </a:cubicBezTo>
                  <a:cubicBezTo>
                    <a:pt x="88" y="355"/>
                    <a:pt x="88" y="355"/>
                    <a:pt x="88" y="355"/>
                  </a:cubicBezTo>
                  <a:cubicBezTo>
                    <a:pt x="86" y="356"/>
                    <a:pt x="86" y="356"/>
                    <a:pt x="86" y="356"/>
                  </a:cubicBezTo>
                  <a:cubicBezTo>
                    <a:pt x="84" y="356"/>
                    <a:pt x="84" y="356"/>
                    <a:pt x="84" y="356"/>
                  </a:cubicBezTo>
                  <a:cubicBezTo>
                    <a:pt x="84" y="356"/>
                    <a:pt x="84" y="356"/>
                    <a:pt x="84" y="356"/>
                  </a:cubicBezTo>
                  <a:cubicBezTo>
                    <a:pt x="84" y="356"/>
                    <a:pt x="84" y="356"/>
                    <a:pt x="84" y="356"/>
                  </a:cubicBezTo>
                  <a:cubicBezTo>
                    <a:pt x="82" y="354"/>
                    <a:pt x="82" y="354"/>
                    <a:pt x="82" y="354"/>
                  </a:cubicBezTo>
                  <a:cubicBezTo>
                    <a:pt x="81" y="354"/>
                    <a:pt x="81" y="354"/>
                    <a:pt x="81" y="354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79" y="354"/>
                    <a:pt x="79" y="354"/>
                    <a:pt x="79" y="354"/>
                  </a:cubicBezTo>
                  <a:cubicBezTo>
                    <a:pt x="78" y="355"/>
                    <a:pt x="78" y="355"/>
                    <a:pt x="78" y="355"/>
                  </a:cubicBezTo>
                  <a:cubicBezTo>
                    <a:pt x="78" y="355"/>
                    <a:pt x="78" y="355"/>
                    <a:pt x="78" y="355"/>
                  </a:cubicBezTo>
                  <a:cubicBezTo>
                    <a:pt x="77" y="354"/>
                    <a:pt x="77" y="354"/>
                    <a:pt x="77" y="354"/>
                  </a:cubicBezTo>
                  <a:cubicBezTo>
                    <a:pt x="77" y="354"/>
                    <a:pt x="77" y="354"/>
                    <a:pt x="77" y="354"/>
                  </a:cubicBezTo>
                  <a:cubicBezTo>
                    <a:pt x="77" y="354"/>
                    <a:pt x="77" y="354"/>
                    <a:pt x="77" y="354"/>
                  </a:cubicBezTo>
                  <a:cubicBezTo>
                    <a:pt x="77" y="354"/>
                    <a:pt x="77" y="354"/>
                    <a:pt x="77" y="354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7" y="352"/>
                    <a:pt x="77" y="352"/>
                    <a:pt x="77" y="352"/>
                  </a:cubicBezTo>
                  <a:cubicBezTo>
                    <a:pt x="76" y="351"/>
                    <a:pt x="76" y="351"/>
                    <a:pt x="76" y="351"/>
                  </a:cubicBezTo>
                  <a:cubicBezTo>
                    <a:pt x="76" y="349"/>
                    <a:pt x="76" y="349"/>
                    <a:pt x="76" y="349"/>
                  </a:cubicBezTo>
                  <a:cubicBezTo>
                    <a:pt x="76" y="348"/>
                    <a:pt x="76" y="348"/>
                    <a:pt x="76" y="348"/>
                  </a:cubicBezTo>
                  <a:cubicBezTo>
                    <a:pt x="75" y="347"/>
                    <a:pt x="75" y="347"/>
                    <a:pt x="75" y="347"/>
                  </a:cubicBezTo>
                  <a:cubicBezTo>
                    <a:pt x="74" y="347"/>
                    <a:pt x="74" y="347"/>
                    <a:pt x="74" y="347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2" y="345"/>
                    <a:pt x="72" y="345"/>
                    <a:pt x="72" y="345"/>
                  </a:cubicBezTo>
                  <a:cubicBezTo>
                    <a:pt x="72" y="346"/>
                    <a:pt x="72" y="346"/>
                    <a:pt x="72" y="346"/>
                  </a:cubicBezTo>
                  <a:cubicBezTo>
                    <a:pt x="71" y="345"/>
                    <a:pt x="71" y="345"/>
                    <a:pt x="71" y="345"/>
                  </a:cubicBezTo>
                  <a:cubicBezTo>
                    <a:pt x="70" y="345"/>
                    <a:pt x="70" y="345"/>
                    <a:pt x="70" y="345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69" y="344"/>
                    <a:pt x="69" y="344"/>
                    <a:pt x="69" y="344"/>
                  </a:cubicBezTo>
                  <a:cubicBezTo>
                    <a:pt x="68" y="344"/>
                    <a:pt x="68" y="344"/>
                    <a:pt x="68" y="344"/>
                  </a:cubicBezTo>
                  <a:cubicBezTo>
                    <a:pt x="68" y="343"/>
                    <a:pt x="68" y="343"/>
                    <a:pt x="68" y="343"/>
                  </a:cubicBezTo>
                  <a:cubicBezTo>
                    <a:pt x="67" y="343"/>
                    <a:pt x="67" y="343"/>
                    <a:pt x="67" y="343"/>
                  </a:cubicBezTo>
                  <a:cubicBezTo>
                    <a:pt x="67" y="343"/>
                    <a:pt x="67" y="343"/>
                    <a:pt x="67" y="343"/>
                  </a:cubicBezTo>
                  <a:cubicBezTo>
                    <a:pt x="66" y="342"/>
                    <a:pt x="66" y="342"/>
                    <a:pt x="66" y="342"/>
                  </a:cubicBezTo>
                  <a:cubicBezTo>
                    <a:pt x="66" y="342"/>
                    <a:pt x="66" y="342"/>
                    <a:pt x="66" y="342"/>
                  </a:cubicBezTo>
                  <a:cubicBezTo>
                    <a:pt x="65" y="341"/>
                    <a:pt x="65" y="341"/>
                    <a:pt x="65" y="341"/>
                  </a:cubicBezTo>
                  <a:cubicBezTo>
                    <a:pt x="62" y="339"/>
                    <a:pt x="62" y="339"/>
                    <a:pt x="62" y="339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7" y="336"/>
                    <a:pt x="57" y="336"/>
                    <a:pt x="57" y="336"/>
                  </a:cubicBezTo>
                  <a:cubicBezTo>
                    <a:pt x="57" y="336"/>
                    <a:pt x="57" y="336"/>
                    <a:pt x="57" y="336"/>
                  </a:cubicBezTo>
                  <a:cubicBezTo>
                    <a:pt x="55" y="335"/>
                    <a:pt x="55" y="335"/>
                    <a:pt x="55" y="335"/>
                  </a:cubicBezTo>
                  <a:cubicBezTo>
                    <a:pt x="55" y="335"/>
                    <a:pt x="55" y="335"/>
                    <a:pt x="55" y="335"/>
                  </a:cubicBezTo>
                  <a:cubicBezTo>
                    <a:pt x="54" y="335"/>
                    <a:pt x="54" y="335"/>
                    <a:pt x="54" y="335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55" y="334"/>
                    <a:pt x="55" y="334"/>
                    <a:pt x="55" y="334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6" y="333"/>
                    <a:pt x="56" y="333"/>
                    <a:pt x="56" y="333"/>
                  </a:cubicBezTo>
                  <a:cubicBezTo>
                    <a:pt x="56" y="333"/>
                    <a:pt x="56" y="333"/>
                    <a:pt x="56" y="333"/>
                  </a:cubicBezTo>
                  <a:cubicBezTo>
                    <a:pt x="57" y="333"/>
                    <a:pt x="57" y="333"/>
                    <a:pt x="57" y="333"/>
                  </a:cubicBezTo>
                  <a:cubicBezTo>
                    <a:pt x="58" y="333"/>
                    <a:pt x="58" y="333"/>
                    <a:pt x="58" y="333"/>
                  </a:cubicBezTo>
                  <a:cubicBezTo>
                    <a:pt x="58" y="332"/>
                    <a:pt x="58" y="332"/>
                    <a:pt x="58" y="332"/>
                  </a:cubicBezTo>
                  <a:cubicBezTo>
                    <a:pt x="57" y="332"/>
                    <a:pt x="57" y="332"/>
                    <a:pt x="57" y="332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8" y="330"/>
                    <a:pt x="58" y="330"/>
                    <a:pt x="58" y="330"/>
                  </a:cubicBezTo>
                  <a:cubicBezTo>
                    <a:pt x="58" y="330"/>
                    <a:pt x="58" y="330"/>
                    <a:pt x="58" y="330"/>
                  </a:cubicBezTo>
                  <a:cubicBezTo>
                    <a:pt x="59" y="329"/>
                    <a:pt x="59" y="329"/>
                    <a:pt x="59" y="329"/>
                  </a:cubicBezTo>
                  <a:cubicBezTo>
                    <a:pt x="59" y="329"/>
                    <a:pt x="59" y="329"/>
                    <a:pt x="59" y="329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0" y="328"/>
                    <a:pt x="60" y="328"/>
                    <a:pt x="60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58" y="327"/>
                    <a:pt x="58" y="327"/>
                    <a:pt x="58" y="327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9" y="326"/>
                    <a:pt x="59" y="326"/>
                    <a:pt x="59" y="326"/>
                  </a:cubicBezTo>
                  <a:cubicBezTo>
                    <a:pt x="60" y="326"/>
                    <a:pt x="60" y="326"/>
                    <a:pt x="60" y="326"/>
                  </a:cubicBezTo>
                  <a:cubicBezTo>
                    <a:pt x="60" y="325"/>
                    <a:pt x="60" y="325"/>
                    <a:pt x="60" y="325"/>
                  </a:cubicBezTo>
                  <a:cubicBezTo>
                    <a:pt x="60" y="325"/>
                    <a:pt x="60" y="325"/>
                    <a:pt x="60" y="325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60" y="324"/>
                    <a:pt x="60" y="324"/>
                    <a:pt x="60" y="324"/>
                  </a:cubicBezTo>
                  <a:cubicBezTo>
                    <a:pt x="63" y="323"/>
                    <a:pt x="63" y="323"/>
                    <a:pt x="63" y="323"/>
                  </a:cubicBezTo>
                  <a:cubicBezTo>
                    <a:pt x="63" y="322"/>
                    <a:pt x="63" y="322"/>
                    <a:pt x="63" y="322"/>
                  </a:cubicBezTo>
                  <a:cubicBezTo>
                    <a:pt x="63" y="322"/>
                    <a:pt x="63" y="322"/>
                    <a:pt x="63" y="322"/>
                  </a:cubicBezTo>
                  <a:cubicBezTo>
                    <a:pt x="62" y="322"/>
                    <a:pt x="62" y="322"/>
                    <a:pt x="62" y="322"/>
                  </a:cubicBezTo>
                  <a:cubicBezTo>
                    <a:pt x="61" y="323"/>
                    <a:pt x="61" y="323"/>
                    <a:pt x="61" y="323"/>
                  </a:cubicBezTo>
                  <a:cubicBezTo>
                    <a:pt x="60" y="323"/>
                    <a:pt x="60" y="323"/>
                    <a:pt x="60" y="323"/>
                  </a:cubicBezTo>
                  <a:cubicBezTo>
                    <a:pt x="59" y="323"/>
                    <a:pt x="59" y="323"/>
                    <a:pt x="59" y="323"/>
                  </a:cubicBezTo>
                  <a:cubicBezTo>
                    <a:pt x="59" y="323"/>
                    <a:pt x="59" y="323"/>
                    <a:pt x="59" y="323"/>
                  </a:cubicBezTo>
                  <a:cubicBezTo>
                    <a:pt x="60" y="321"/>
                    <a:pt x="60" y="321"/>
                    <a:pt x="60" y="321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1" y="319"/>
                    <a:pt x="61" y="319"/>
                    <a:pt x="61" y="319"/>
                  </a:cubicBezTo>
                  <a:cubicBezTo>
                    <a:pt x="63" y="319"/>
                    <a:pt x="63" y="319"/>
                    <a:pt x="63" y="319"/>
                  </a:cubicBezTo>
                  <a:cubicBezTo>
                    <a:pt x="64" y="318"/>
                    <a:pt x="64" y="318"/>
                    <a:pt x="64" y="318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65" y="315"/>
                    <a:pt x="65" y="315"/>
                    <a:pt x="65" y="31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3" y="313"/>
                    <a:pt x="63" y="313"/>
                    <a:pt x="63" y="313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65" y="309"/>
                    <a:pt x="65" y="309"/>
                    <a:pt x="65" y="309"/>
                  </a:cubicBezTo>
                  <a:cubicBezTo>
                    <a:pt x="64" y="308"/>
                    <a:pt x="64" y="308"/>
                    <a:pt x="64" y="308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3" y="308"/>
                    <a:pt x="63" y="308"/>
                    <a:pt x="63" y="308"/>
                  </a:cubicBezTo>
                  <a:cubicBezTo>
                    <a:pt x="62" y="308"/>
                    <a:pt x="62" y="308"/>
                    <a:pt x="62" y="308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6" y="306"/>
                    <a:pt x="56" y="306"/>
                    <a:pt x="56" y="306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5" y="306"/>
                    <a:pt x="55" y="306"/>
                    <a:pt x="55" y="306"/>
                  </a:cubicBezTo>
                  <a:cubicBezTo>
                    <a:pt x="54" y="305"/>
                    <a:pt x="54" y="305"/>
                    <a:pt x="54" y="305"/>
                  </a:cubicBezTo>
                  <a:cubicBezTo>
                    <a:pt x="53" y="303"/>
                    <a:pt x="53" y="303"/>
                    <a:pt x="53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0" y="304"/>
                    <a:pt x="50" y="304"/>
                    <a:pt x="50" y="304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1"/>
                    <a:pt x="44" y="301"/>
                    <a:pt x="44" y="301"/>
                  </a:cubicBezTo>
                  <a:cubicBezTo>
                    <a:pt x="44" y="300"/>
                    <a:pt x="44" y="300"/>
                    <a:pt x="44" y="300"/>
                  </a:cubicBezTo>
                  <a:cubicBezTo>
                    <a:pt x="43" y="300"/>
                    <a:pt x="43" y="300"/>
                    <a:pt x="43" y="300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2" y="298"/>
                    <a:pt x="42" y="298"/>
                    <a:pt x="42" y="298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38" y="297"/>
                    <a:pt x="38" y="297"/>
                    <a:pt x="38" y="297"/>
                  </a:cubicBezTo>
                  <a:cubicBezTo>
                    <a:pt x="39" y="296"/>
                    <a:pt x="39" y="296"/>
                    <a:pt x="39" y="296"/>
                  </a:cubicBezTo>
                  <a:cubicBezTo>
                    <a:pt x="38" y="295"/>
                    <a:pt x="38" y="295"/>
                    <a:pt x="38" y="295"/>
                  </a:cubicBezTo>
                  <a:cubicBezTo>
                    <a:pt x="37" y="293"/>
                    <a:pt x="37" y="293"/>
                    <a:pt x="37" y="293"/>
                  </a:cubicBezTo>
                  <a:cubicBezTo>
                    <a:pt x="36" y="293"/>
                    <a:pt x="36" y="293"/>
                    <a:pt x="36" y="293"/>
                  </a:cubicBezTo>
                  <a:cubicBezTo>
                    <a:pt x="35" y="293"/>
                    <a:pt x="35" y="293"/>
                    <a:pt x="35" y="293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1" y="293"/>
                    <a:pt x="31" y="293"/>
                    <a:pt x="31" y="293"/>
                  </a:cubicBezTo>
                  <a:cubicBezTo>
                    <a:pt x="30" y="293"/>
                    <a:pt x="30" y="293"/>
                    <a:pt x="30" y="293"/>
                  </a:cubicBezTo>
                  <a:cubicBezTo>
                    <a:pt x="30" y="294"/>
                    <a:pt x="30" y="294"/>
                    <a:pt x="30" y="294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8" y="294"/>
                    <a:pt x="28" y="294"/>
                    <a:pt x="28" y="294"/>
                  </a:cubicBezTo>
                  <a:cubicBezTo>
                    <a:pt x="28" y="293"/>
                    <a:pt x="28" y="293"/>
                    <a:pt x="28" y="293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7" y="291"/>
                    <a:pt x="27" y="291"/>
                    <a:pt x="27" y="291"/>
                  </a:cubicBezTo>
                  <a:cubicBezTo>
                    <a:pt x="26" y="289"/>
                    <a:pt x="26" y="289"/>
                    <a:pt x="26" y="289"/>
                  </a:cubicBezTo>
                  <a:cubicBezTo>
                    <a:pt x="26" y="288"/>
                    <a:pt x="26" y="288"/>
                    <a:pt x="26" y="288"/>
                  </a:cubicBezTo>
                  <a:cubicBezTo>
                    <a:pt x="27" y="287"/>
                    <a:pt x="27" y="287"/>
                    <a:pt x="27" y="287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30" y="288"/>
                    <a:pt x="30" y="288"/>
                    <a:pt x="30" y="288"/>
                  </a:cubicBezTo>
                  <a:cubicBezTo>
                    <a:pt x="31" y="287"/>
                    <a:pt x="31" y="287"/>
                    <a:pt x="31" y="287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0" y="284"/>
                    <a:pt x="30" y="284"/>
                    <a:pt x="30" y="28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7" y="283"/>
                    <a:pt x="27" y="283"/>
                    <a:pt x="27" y="283"/>
                  </a:cubicBezTo>
                  <a:cubicBezTo>
                    <a:pt x="27" y="281"/>
                    <a:pt x="27" y="281"/>
                    <a:pt x="27" y="281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5" y="279"/>
                    <a:pt x="25" y="279"/>
                    <a:pt x="25" y="279"/>
                  </a:cubicBezTo>
                  <a:cubicBezTo>
                    <a:pt x="24" y="278"/>
                    <a:pt x="24" y="278"/>
                    <a:pt x="24" y="278"/>
                  </a:cubicBezTo>
                  <a:cubicBezTo>
                    <a:pt x="23" y="277"/>
                    <a:pt x="23" y="277"/>
                    <a:pt x="23" y="277"/>
                  </a:cubicBezTo>
                  <a:cubicBezTo>
                    <a:pt x="23" y="275"/>
                    <a:pt x="23" y="275"/>
                    <a:pt x="23" y="275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0" y="271"/>
                    <a:pt x="20" y="271"/>
                    <a:pt x="20" y="271"/>
                  </a:cubicBezTo>
                  <a:cubicBezTo>
                    <a:pt x="20" y="271"/>
                    <a:pt x="20" y="271"/>
                    <a:pt x="20" y="271"/>
                  </a:cubicBezTo>
                  <a:cubicBezTo>
                    <a:pt x="19" y="271"/>
                    <a:pt x="19" y="271"/>
                    <a:pt x="19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0"/>
                    <a:pt x="16" y="270"/>
                    <a:pt x="16" y="270"/>
                  </a:cubicBezTo>
                  <a:cubicBezTo>
                    <a:pt x="15" y="270"/>
                    <a:pt x="15" y="270"/>
                    <a:pt x="15" y="270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3" y="269"/>
                    <a:pt x="13" y="269"/>
                    <a:pt x="13" y="269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68"/>
                    <a:pt x="11" y="268"/>
                    <a:pt x="11" y="268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8" y="262"/>
                    <a:pt x="8" y="262"/>
                    <a:pt x="8" y="262"/>
                  </a:cubicBezTo>
                  <a:cubicBezTo>
                    <a:pt x="7" y="262"/>
                    <a:pt x="7" y="262"/>
                    <a:pt x="7" y="262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9" y="259"/>
                    <a:pt x="9" y="259"/>
                    <a:pt x="9" y="259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6" y="255"/>
                    <a:pt x="6" y="255"/>
                    <a:pt x="6" y="255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10" y="244"/>
                    <a:pt x="10" y="244"/>
                    <a:pt x="10" y="244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12" y="243"/>
                    <a:pt x="12" y="243"/>
                    <a:pt x="12" y="243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5" y="243"/>
                    <a:pt x="15" y="243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9" y="240"/>
                    <a:pt x="9" y="240"/>
                    <a:pt x="9" y="240"/>
                  </a:cubicBezTo>
                  <a:cubicBezTo>
                    <a:pt x="9" y="239"/>
                    <a:pt x="9" y="239"/>
                    <a:pt x="9" y="239"/>
                  </a:cubicBezTo>
                  <a:cubicBezTo>
                    <a:pt x="10" y="240"/>
                    <a:pt x="10" y="240"/>
                    <a:pt x="10" y="240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8" y="239"/>
                    <a:pt x="8" y="239"/>
                  </a:cubicBezTo>
                  <a:cubicBezTo>
                    <a:pt x="8" y="239"/>
                    <a:pt x="8" y="239"/>
                    <a:pt x="8" y="239"/>
                  </a:cubicBezTo>
                  <a:cubicBezTo>
                    <a:pt x="8" y="239"/>
                    <a:pt x="8" y="239"/>
                    <a:pt x="8" y="239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0" y="236"/>
                    <a:pt x="10" y="236"/>
                    <a:pt x="10" y="236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3" y="231"/>
                    <a:pt x="13" y="231"/>
                    <a:pt x="13" y="231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6" y="226"/>
                    <a:pt x="16" y="226"/>
                    <a:pt x="16" y="226"/>
                  </a:cubicBezTo>
                  <a:cubicBezTo>
                    <a:pt x="17" y="223"/>
                    <a:pt x="17" y="223"/>
                    <a:pt x="17" y="223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5" y="219"/>
                    <a:pt x="15" y="219"/>
                    <a:pt x="15" y="219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3" y="212"/>
                    <a:pt x="13" y="212"/>
                    <a:pt x="13" y="212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11" y="209"/>
                    <a:pt x="11" y="209"/>
                    <a:pt x="11" y="209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205"/>
                    <a:pt x="9" y="205"/>
                    <a:pt x="9" y="205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8" y="195"/>
                    <a:pt x="8" y="195"/>
                    <a:pt x="8" y="195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2"/>
                    <a:pt x="2" y="172"/>
                    <a:pt x="2" y="172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4" y="167"/>
                    <a:pt x="14" y="167"/>
                    <a:pt x="14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41" y="177"/>
                    <a:pt x="41" y="177"/>
                    <a:pt x="41" y="177"/>
                  </a:cubicBezTo>
                  <a:cubicBezTo>
                    <a:pt x="42" y="178"/>
                    <a:pt x="42" y="178"/>
                    <a:pt x="42" y="178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5" y="181"/>
                    <a:pt x="45" y="181"/>
                    <a:pt x="45" y="181"/>
                  </a:cubicBezTo>
                  <a:cubicBezTo>
                    <a:pt x="45" y="181"/>
                    <a:pt x="45" y="181"/>
                    <a:pt x="45" y="181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9" y="185"/>
                    <a:pt x="49" y="185"/>
                    <a:pt x="49" y="185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90"/>
                    <a:pt x="48" y="190"/>
                    <a:pt x="48" y="190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4" y="194"/>
                    <a:pt x="44" y="194"/>
                    <a:pt x="44" y="194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0" y="191"/>
                    <a:pt x="20" y="191"/>
                    <a:pt x="20" y="191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192"/>
                    <a:pt x="18" y="192"/>
                    <a:pt x="18" y="192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19" y="193"/>
                    <a:pt x="19" y="193"/>
                    <a:pt x="19" y="193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2" y="195"/>
                    <a:pt x="22" y="195"/>
                    <a:pt x="22" y="195"/>
                  </a:cubicBezTo>
                  <a:cubicBezTo>
                    <a:pt x="22" y="195"/>
                    <a:pt x="22" y="195"/>
                    <a:pt x="22" y="195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7" y="199"/>
                    <a:pt x="27" y="199"/>
                    <a:pt x="27" y="199"/>
                  </a:cubicBezTo>
                  <a:cubicBezTo>
                    <a:pt x="27" y="200"/>
                    <a:pt x="27" y="200"/>
                    <a:pt x="27" y="200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29" y="209"/>
                    <a:pt x="29" y="209"/>
                    <a:pt x="29" y="209"/>
                  </a:cubicBezTo>
                  <a:cubicBezTo>
                    <a:pt x="29" y="209"/>
                    <a:pt x="29" y="209"/>
                    <a:pt x="29" y="209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2"/>
                    <a:pt x="34" y="212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8" y="214"/>
                    <a:pt x="38" y="214"/>
                    <a:pt x="38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40" y="213"/>
                    <a:pt x="40" y="213"/>
                    <a:pt x="40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38" y="209"/>
                    <a:pt x="38" y="209"/>
                    <a:pt x="38" y="209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6" y="209"/>
                    <a:pt x="36" y="209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5" y="205"/>
                    <a:pt x="35" y="205"/>
                    <a:pt x="35" y="205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9" y="204"/>
                    <a:pt x="39" y="204"/>
                    <a:pt x="39" y="204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1" y="205"/>
                    <a:pt x="41" y="205"/>
                    <a:pt x="41" y="205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5" y="207"/>
                    <a:pt x="45" y="207"/>
                    <a:pt x="45" y="207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48" y="206"/>
                    <a:pt x="48" y="206"/>
                    <a:pt x="48" y="206"/>
                  </a:cubicBezTo>
                  <a:cubicBezTo>
                    <a:pt x="48" y="206"/>
                    <a:pt x="48" y="206"/>
                    <a:pt x="48" y="206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8" y="203"/>
                    <a:pt x="48" y="203"/>
                    <a:pt x="48" y="203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45" y="200"/>
                    <a:pt x="45" y="200"/>
                    <a:pt x="45" y="200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50" y="195"/>
                    <a:pt x="50" y="195"/>
                    <a:pt x="50" y="195"/>
                  </a:cubicBezTo>
                  <a:cubicBezTo>
                    <a:pt x="51" y="194"/>
                    <a:pt x="51" y="194"/>
                    <a:pt x="51" y="194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3" y="191"/>
                    <a:pt x="53" y="191"/>
                    <a:pt x="53" y="191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55" y="192"/>
                    <a:pt x="55" y="192"/>
                    <a:pt x="55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60" y="193"/>
                    <a:pt x="60" y="193"/>
                    <a:pt x="60" y="193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0" y="192"/>
                    <a:pt x="60" y="192"/>
                    <a:pt x="60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0" y="188"/>
                    <a:pt x="60" y="188"/>
                    <a:pt x="60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0" y="187"/>
                    <a:pt x="60" y="187"/>
                    <a:pt x="60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58" y="181"/>
                    <a:pt x="58" y="181"/>
                    <a:pt x="58" y="181"/>
                  </a:cubicBezTo>
                  <a:cubicBezTo>
                    <a:pt x="58" y="181"/>
                    <a:pt x="58" y="181"/>
                    <a:pt x="58" y="181"/>
                  </a:cubicBezTo>
                  <a:cubicBezTo>
                    <a:pt x="58" y="180"/>
                    <a:pt x="58" y="180"/>
                    <a:pt x="58" y="180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9"/>
                    <a:pt x="58" y="179"/>
                    <a:pt x="58" y="179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7" y="178"/>
                    <a:pt x="67" y="178"/>
                    <a:pt x="67" y="178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1"/>
                    <a:pt x="63" y="181"/>
                    <a:pt x="63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4" y="185"/>
                    <a:pt x="64" y="185"/>
                    <a:pt x="64" y="185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5" y="177"/>
                    <a:pt x="75" y="177"/>
                    <a:pt x="75" y="177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9" y="175"/>
                    <a:pt x="79" y="175"/>
                    <a:pt x="79" y="175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3" y="171"/>
                    <a:pt x="83" y="171"/>
                    <a:pt x="83" y="171"/>
                  </a:cubicBezTo>
                  <a:cubicBezTo>
                    <a:pt x="85" y="171"/>
                    <a:pt x="85" y="171"/>
                    <a:pt x="85" y="171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89" y="169"/>
                    <a:pt x="89" y="169"/>
                    <a:pt x="89" y="169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9" y="167"/>
                    <a:pt x="89" y="167"/>
                    <a:pt x="89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1" y="168"/>
                    <a:pt x="91" y="168"/>
                    <a:pt x="91" y="168"/>
                  </a:cubicBezTo>
                  <a:cubicBezTo>
                    <a:pt x="91" y="168"/>
                    <a:pt x="91" y="168"/>
                    <a:pt x="91" y="168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3" y="173"/>
                    <a:pt x="93" y="173"/>
                    <a:pt x="93" y="173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7" y="172"/>
                    <a:pt x="97" y="172"/>
                    <a:pt x="97" y="172"/>
                  </a:cubicBezTo>
                  <a:cubicBezTo>
                    <a:pt x="97" y="171"/>
                    <a:pt x="97" y="171"/>
                    <a:pt x="97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97" y="170"/>
                    <a:pt x="97" y="170"/>
                    <a:pt x="97" y="170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5"/>
                    <a:pt x="108" y="165"/>
                    <a:pt x="108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10" y="164"/>
                    <a:pt x="110" y="164"/>
                    <a:pt x="110" y="164"/>
                  </a:cubicBezTo>
                  <a:cubicBezTo>
                    <a:pt x="110" y="165"/>
                    <a:pt x="110" y="165"/>
                    <a:pt x="110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11" y="166"/>
                    <a:pt x="111" y="166"/>
                    <a:pt x="111" y="166"/>
                  </a:cubicBezTo>
                  <a:cubicBezTo>
                    <a:pt x="111" y="167"/>
                    <a:pt x="111" y="167"/>
                    <a:pt x="111" y="167"/>
                  </a:cubicBezTo>
                  <a:cubicBezTo>
                    <a:pt x="110" y="168"/>
                    <a:pt x="110" y="168"/>
                    <a:pt x="110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3" y="170"/>
                    <a:pt x="113" y="170"/>
                    <a:pt x="113" y="170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2" y="167"/>
                    <a:pt x="112" y="167"/>
                    <a:pt x="112" y="167"/>
                  </a:cubicBezTo>
                  <a:cubicBezTo>
                    <a:pt x="112" y="167"/>
                    <a:pt x="112" y="167"/>
                    <a:pt x="112" y="167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8" y="165"/>
                    <a:pt x="118" y="165"/>
                    <a:pt x="118" y="165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3" y="157"/>
                    <a:pt x="113" y="157"/>
                    <a:pt x="113" y="157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5" y="156"/>
                    <a:pt x="115" y="156"/>
                    <a:pt x="115" y="156"/>
                  </a:cubicBezTo>
                  <a:cubicBezTo>
                    <a:pt x="115" y="156"/>
                    <a:pt x="115" y="156"/>
                    <a:pt x="115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31" y="159"/>
                    <a:pt x="131" y="159"/>
                    <a:pt x="131" y="159"/>
                  </a:cubicBezTo>
                  <a:cubicBezTo>
                    <a:pt x="131" y="159"/>
                    <a:pt x="131" y="159"/>
                    <a:pt x="131" y="159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3" y="165"/>
                    <a:pt x="143" y="165"/>
                    <a:pt x="143" y="165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6"/>
                    <a:pt x="145" y="166"/>
                    <a:pt x="145" y="166"/>
                  </a:cubicBezTo>
                  <a:cubicBezTo>
                    <a:pt x="145" y="166"/>
                    <a:pt x="145" y="166"/>
                    <a:pt x="145" y="166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0"/>
                    <a:pt x="145" y="160"/>
                    <a:pt x="145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1" y="158"/>
                    <a:pt x="141" y="158"/>
                    <a:pt x="141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38" y="157"/>
                    <a:pt x="138" y="157"/>
                    <a:pt x="138" y="157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4" y="150"/>
                    <a:pt x="134" y="150"/>
                    <a:pt x="134" y="150"/>
                  </a:cubicBezTo>
                  <a:cubicBezTo>
                    <a:pt x="133" y="149"/>
                    <a:pt x="133" y="149"/>
                    <a:pt x="133" y="149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5" y="123"/>
                    <a:pt x="145" y="123"/>
                    <a:pt x="145" y="123"/>
                  </a:cubicBezTo>
                  <a:cubicBezTo>
                    <a:pt x="144" y="123"/>
                    <a:pt x="144" y="123"/>
                    <a:pt x="144" y="123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7" y="137"/>
                    <a:pt x="147" y="137"/>
                    <a:pt x="147" y="137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2" y="141"/>
                    <a:pt x="152" y="141"/>
                    <a:pt x="152" y="141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9"/>
                    <a:pt x="153" y="149"/>
                    <a:pt x="153" y="149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5"/>
                    <a:pt x="156" y="155"/>
                    <a:pt x="156" y="155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63" y="167"/>
                    <a:pt x="163" y="167"/>
                    <a:pt x="163" y="167"/>
                  </a:cubicBezTo>
                  <a:cubicBezTo>
                    <a:pt x="163" y="168"/>
                    <a:pt x="163" y="168"/>
                    <a:pt x="163" y="168"/>
                  </a:cubicBezTo>
                  <a:cubicBezTo>
                    <a:pt x="162" y="169"/>
                    <a:pt x="162" y="169"/>
                    <a:pt x="162" y="169"/>
                  </a:cubicBezTo>
                  <a:cubicBezTo>
                    <a:pt x="162" y="170"/>
                    <a:pt x="162" y="170"/>
                    <a:pt x="162" y="170"/>
                  </a:cubicBezTo>
                  <a:cubicBezTo>
                    <a:pt x="162" y="170"/>
                    <a:pt x="162" y="170"/>
                    <a:pt x="162" y="170"/>
                  </a:cubicBezTo>
                  <a:cubicBezTo>
                    <a:pt x="162" y="171"/>
                    <a:pt x="162" y="171"/>
                    <a:pt x="162" y="171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1" y="175"/>
                    <a:pt x="161" y="175"/>
                    <a:pt x="161" y="175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60" y="178"/>
                    <a:pt x="160" y="178"/>
                    <a:pt x="160" y="178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80"/>
                    <a:pt x="159" y="180"/>
                    <a:pt x="159" y="180"/>
                  </a:cubicBezTo>
                  <a:cubicBezTo>
                    <a:pt x="157" y="180"/>
                    <a:pt x="157" y="180"/>
                    <a:pt x="157" y="180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7" y="178"/>
                    <a:pt x="157" y="178"/>
                    <a:pt x="157" y="178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1" y="179"/>
                    <a:pt x="151" y="179"/>
                    <a:pt x="151" y="179"/>
                  </a:cubicBezTo>
                  <a:cubicBezTo>
                    <a:pt x="150" y="179"/>
                    <a:pt x="150" y="179"/>
                    <a:pt x="150" y="179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79"/>
                    <a:pt x="150" y="179"/>
                    <a:pt x="150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60" y="182"/>
                    <a:pt x="160" y="182"/>
                    <a:pt x="160" y="182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2" y="182"/>
                    <a:pt x="162" y="182"/>
                    <a:pt x="162" y="182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5" y="181"/>
                    <a:pt x="165" y="181"/>
                    <a:pt x="165" y="181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79"/>
                    <a:pt x="164" y="179"/>
                    <a:pt x="164" y="179"/>
                  </a:cubicBezTo>
                  <a:cubicBezTo>
                    <a:pt x="165" y="178"/>
                    <a:pt x="165" y="178"/>
                    <a:pt x="165" y="178"/>
                  </a:cubicBezTo>
                  <a:cubicBezTo>
                    <a:pt x="166" y="178"/>
                    <a:pt x="166" y="178"/>
                    <a:pt x="166" y="178"/>
                  </a:cubicBezTo>
                  <a:cubicBezTo>
                    <a:pt x="166" y="177"/>
                    <a:pt x="166" y="177"/>
                    <a:pt x="166" y="177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69" y="167"/>
                    <a:pt x="169" y="167"/>
                    <a:pt x="169" y="167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65" y="163"/>
                    <a:pt x="165" y="163"/>
                    <a:pt x="165" y="163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59"/>
                    <a:pt x="165" y="159"/>
                    <a:pt x="165" y="159"/>
                  </a:cubicBezTo>
                  <a:cubicBezTo>
                    <a:pt x="166" y="158"/>
                    <a:pt x="166" y="158"/>
                    <a:pt x="166" y="158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8" y="157"/>
                    <a:pt x="168" y="157"/>
                    <a:pt x="168" y="157"/>
                  </a:cubicBezTo>
                  <a:cubicBezTo>
                    <a:pt x="170" y="155"/>
                    <a:pt x="170" y="155"/>
                    <a:pt x="170" y="155"/>
                  </a:cubicBezTo>
                  <a:cubicBezTo>
                    <a:pt x="171" y="155"/>
                    <a:pt x="171" y="155"/>
                    <a:pt x="171" y="155"/>
                  </a:cubicBezTo>
                  <a:cubicBezTo>
                    <a:pt x="173" y="157"/>
                    <a:pt x="173" y="157"/>
                    <a:pt x="173" y="157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5" y="159"/>
                    <a:pt x="175" y="159"/>
                    <a:pt x="175" y="159"/>
                  </a:cubicBezTo>
                  <a:cubicBezTo>
                    <a:pt x="176" y="161"/>
                    <a:pt x="176" y="161"/>
                    <a:pt x="176" y="161"/>
                  </a:cubicBezTo>
                  <a:cubicBezTo>
                    <a:pt x="176" y="162"/>
                    <a:pt x="176" y="162"/>
                    <a:pt x="176" y="162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8" y="164"/>
                    <a:pt x="178" y="164"/>
                    <a:pt x="178" y="164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77" y="166"/>
                    <a:pt x="177" y="166"/>
                    <a:pt x="177" y="16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179" y="167"/>
                    <a:pt x="179" y="167"/>
                    <a:pt x="179" y="167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67"/>
                    <a:pt x="182" y="167"/>
                    <a:pt x="182" y="167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4" y="166"/>
                    <a:pt x="184" y="166"/>
                    <a:pt x="184" y="166"/>
                  </a:cubicBezTo>
                  <a:cubicBezTo>
                    <a:pt x="184" y="166"/>
                    <a:pt x="184" y="166"/>
                    <a:pt x="184" y="166"/>
                  </a:cubicBezTo>
                  <a:cubicBezTo>
                    <a:pt x="183" y="166"/>
                    <a:pt x="183" y="166"/>
                    <a:pt x="183" y="166"/>
                  </a:cubicBezTo>
                  <a:cubicBezTo>
                    <a:pt x="183" y="166"/>
                    <a:pt x="183" y="166"/>
                    <a:pt x="183" y="166"/>
                  </a:cubicBezTo>
                  <a:cubicBezTo>
                    <a:pt x="182" y="167"/>
                    <a:pt x="182" y="167"/>
                    <a:pt x="182" y="167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80" y="166"/>
                    <a:pt x="180" y="166"/>
                    <a:pt x="180" y="166"/>
                  </a:cubicBezTo>
                  <a:cubicBezTo>
                    <a:pt x="179" y="166"/>
                    <a:pt x="179" y="166"/>
                    <a:pt x="179" y="166"/>
                  </a:cubicBezTo>
                  <a:cubicBezTo>
                    <a:pt x="179" y="165"/>
                    <a:pt x="179" y="165"/>
                    <a:pt x="179" y="165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78" y="164"/>
                    <a:pt x="178" y="164"/>
                    <a:pt x="178" y="164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78" y="161"/>
                    <a:pt x="178" y="161"/>
                    <a:pt x="178" y="161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8" y="159"/>
                    <a:pt x="178" y="159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7" y="158"/>
                    <a:pt x="177" y="158"/>
                    <a:pt x="177" y="158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6" y="156"/>
                    <a:pt x="176" y="156"/>
                    <a:pt x="176" y="156"/>
                  </a:cubicBezTo>
                  <a:cubicBezTo>
                    <a:pt x="174" y="156"/>
                    <a:pt x="174" y="156"/>
                    <a:pt x="174" y="156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0" y="154"/>
                    <a:pt x="170" y="154"/>
                    <a:pt x="170" y="154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67" y="153"/>
                    <a:pt x="167" y="153"/>
                    <a:pt x="167" y="153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3" y="155"/>
                    <a:pt x="163" y="155"/>
                    <a:pt x="163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0" y="155"/>
                    <a:pt x="160" y="155"/>
                    <a:pt x="160" y="155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58" y="150"/>
                    <a:pt x="158" y="150"/>
                    <a:pt x="158" y="150"/>
                  </a:cubicBezTo>
                  <a:cubicBezTo>
                    <a:pt x="158" y="148"/>
                    <a:pt x="158" y="148"/>
                    <a:pt x="158" y="148"/>
                  </a:cubicBezTo>
                  <a:cubicBezTo>
                    <a:pt x="157" y="147"/>
                    <a:pt x="157" y="147"/>
                    <a:pt x="157" y="147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5" y="140"/>
                    <a:pt x="155" y="140"/>
                    <a:pt x="155" y="140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3" y="126"/>
                    <a:pt x="153" y="126"/>
                    <a:pt x="153" y="126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1" y="119"/>
                    <a:pt x="151" y="119"/>
                    <a:pt x="151" y="119"/>
                  </a:cubicBezTo>
                  <a:cubicBezTo>
                    <a:pt x="152" y="120"/>
                    <a:pt x="152" y="120"/>
                    <a:pt x="152" y="120"/>
                  </a:cubicBezTo>
                  <a:cubicBezTo>
                    <a:pt x="153" y="121"/>
                    <a:pt x="153" y="121"/>
                    <a:pt x="153" y="121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4" y="122"/>
                    <a:pt x="154" y="122"/>
                    <a:pt x="154" y="122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7" y="131"/>
                    <a:pt x="157" y="131"/>
                    <a:pt x="157" y="131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7" y="134"/>
                    <a:pt x="157" y="134"/>
                    <a:pt x="157" y="134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9" y="135"/>
                    <a:pt x="159" y="135"/>
                    <a:pt x="159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6"/>
                    <a:pt x="163" y="136"/>
                    <a:pt x="163" y="136"/>
                  </a:cubicBezTo>
                  <a:cubicBezTo>
                    <a:pt x="164" y="135"/>
                    <a:pt x="164" y="135"/>
                    <a:pt x="164" y="135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6" y="134"/>
                    <a:pt x="166" y="134"/>
                    <a:pt x="166" y="134"/>
                  </a:cubicBezTo>
                  <a:cubicBezTo>
                    <a:pt x="166" y="134"/>
                    <a:pt x="166" y="134"/>
                    <a:pt x="166" y="134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9" y="136"/>
                    <a:pt x="169" y="136"/>
                    <a:pt x="169" y="136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67" y="133"/>
                    <a:pt x="167" y="133"/>
                    <a:pt x="167" y="133"/>
                  </a:cubicBezTo>
                  <a:cubicBezTo>
                    <a:pt x="167" y="133"/>
                    <a:pt x="167" y="133"/>
                    <a:pt x="167" y="133"/>
                  </a:cubicBezTo>
                  <a:cubicBezTo>
                    <a:pt x="166" y="133"/>
                    <a:pt x="166" y="133"/>
                    <a:pt x="166" y="133"/>
                  </a:cubicBezTo>
                  <a:cubicBezTo>
                    <a:pt x="166" y="133"/>
                    <a:pt x="166" y="133"/>
                    <a:pt x="166" y="133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6" y="126"/>
                    <a:pt x="166" y="126"/>
                    <a:pt x="166" y="126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3" y="123"/>
                    <a:pt x="163" y="123"/>
                    <a:pt x="163" y="123"/>
                  </a:cubicBezTo>
                  <a:cubicBezTo>
                    <a:pt x="164" y="121"/>
                    <a:pt x="164" y="121"/>
                    <a:pt x="164" y="121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6" y="121"/>
                    <a:pt x="166" y="121"/>
                    <a:pt x="166" y="121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3" y="123"/>
                    <a:pt x="173" y="123"/>
                    <a:pt x="173" y="123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8" y="126"/>
                    <a:pt x="178" y="126"/>
                    <a:pt x="178" y="126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2" y="125"/>
                    <a:pt x="182" y="125"/>
                    <a:pt x="182" y="125"/>
                  </a:cubicBezTo>
                  <a:cubicBezTo>
                    <a:pt x="183" y="126"/>
                    <a:pt x="183" y="126"/>
                    <a:pt x="183" y="126"/>
                  </a:cubicBezTo>
                  <a:cubicBezTo>
                    <a:pt x="183" y="126"/>
                    <a:pt x="183" y="126"/>
                    <a:pt x="183" y="126"/>
                  </a:cubicBezTo>
                  <a:cubicBezTo>
                    <a:pt x="184" y="126"/>
                    <a:pt x="184" y="126"/>
                    <a:pt x="184" y="126"/>
                  </a:cubicBezTo>
                  <a:cubicBezTo>
                    <a:pt x="184" y="127"/>
                    <a:pt x="184" y="127"/>
                    <a:pt x="184" y="127"/>
                  </a:cubicBezTo>
                  <a:cubicBezTo>
                    <a:pt x="184" y="128"/>
                    <a:pt x="184" y="128"/>
                    <a:pt x="184" y="128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3" y="130"/>
                    <a:pt x="183" y="130"/>
                    <a:pt x="183" y="130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5"/>
                    <a:pt x="185" y="135"/>
                    <a:pt x="185" y="135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5" y="139"/>
                    <a:pt x="185" y="139"/>
                    <a:pt x="185" y="139"/>
                  </a:cubicBezTo>
                  <a:cubicBezTo>
                    <a:pt x="185" y="139"/>
                    <a:pt x="185" y="139"/>
                    <a:pt x="185" y="139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5" y="137"/>
                    <a:pt x="185" y="137"/>
                    <a:pt x="185" y="137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7" y="134"/>
                    <a:pt x="187" y="134"/>
                    <a:pt x="187" y="134"/>
                  </a:cubicBezTo>
                  <a:cubicBezTo>
                    <a:pt x="188" y="134"/>
                    <a:pt x="188" y="134"/>
                    <a:pt x="188" y="134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8" y="139"/>
                    <a:pt x="188" y="139"/>
                    <a:pt x="188" y="139"/>
                  </a:cubicBezTo>
                  <a:cubicBezTo>
                    <a:pt x="188" y="140"/>
                    <a:pt x="188" y="140"/>
                    <a:pt x="188" y="140"/>
                  </a:cubicBezTo>
                  <a:cubicBezTo>
                    <a:pt x="188" y="141"/>
                    <a:pt x="188" y="141"/>
                    <a:pt x="188" y="141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3" y="143"/>
                    <a:pt x="193" y="143"/>
                    <a:pt x="193" y="143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6"/>
                    <a:pt x="197" y="146"/>
                    <a:pt x="197" y="146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45"/>
                    <a:pt x="203" y="145"/>
                    <a:pt x="203" y="145"/>
                  </a:cubicBezTo>
                  <a:cubicBezTo>
                    <a:pt x="204" y="146"/>
                    <a:pt x="204" y="146"/>
                    <a:pt x="204" y="146"/>
                  </a:cubicBezTo>
                  <a:cubicBezTo>
                    <a:pt x="204" y="147"/>
                    <a:pt x="204" y="147"/>
                    <a:pt x="204" y="147"/>
                  </a:cubicBezTo>
                  <a:cubicBezTo>
                    <a:pt x="204" y="146"/>
                    <a:pt x="204" y="146"/>
                    <a:pt x="204" y="146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4" y="144"/>
                    <a:pt x="194" y="144"/>
                    <a:pt x="194" y="144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89" y="140"/>
                    <a:pt x="189" y="140"/>
                    <a:pt x="189" y="140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0"/>
                    <a:pt x="191" y="140"/>
                    <a:pt x="191" y="140"/>
                  </a:cubicBezTo>
                  <a:cubicBezTo>
                    <a:pt x="192" y="138"/>
                    <a:pt x="192" y="138"/>
                    <a:pt x="192" y="138"/>
                  </a:cubicBezTo>
                  <a:cubicBezTo>
                    <a:pt x="191" y="137"/>
                    <a:pt x="191" y="137"/>
                    <a:pt x="191" y="137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86" y="129"/>
                    <a:pt x="186" y="129"/>
                    <a:pt x="186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5" y="125"/>
                    <a:pt x="185" y="125"/>
                    <a:pt x="185" y="125"/>
                  </a:cubicBezTo>
                  <a:cubicBezTo>
                    <a:pt x="184" y="125"/>
                    <a:pt x="184" y="125"/>
                    <a:pt x="184" y="125"/>
                  </a:cubicBezTo>
                  <a:cubicBezTo>
                    <a:pt x="183" y="124"/>
                    <a:pt x="183" y="124"/>
                    <a:pt x="183" y="124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8" y="119"/>
                    <a:pt x="178" y="119"/>
                    <a:pt x="178" y="119"/>
                  </a:cubicBezTo>
                  <a:cubicBezTo>
                    <a:pt x="177" y="120"/>
                    <a:pt x="177" y="120"/>
                    <a:pt x="177" y="120"/>
                  </a:cubicBezTo>
                  <a:cubicBezTo>
                    <a:pt x="174" y="119"/>
                    <a:pt x="174" y="119"/>
                    <a:pt x="174" y="119"/>
                  </a:cubicBezTo>
                  <a:cubicBezTo>
                    <a:pt x="173" y="120"/>
                    <a:pt x="173" y="120"/>
                    <a:pt x="173" y="120"/>
                  </a:cubicBezTo>
                  <a:cubicBezTo>
                    <a:pt x="171" y="119"/>
                    <a:pt x="171" y="119"/>
                    <a:pt x="171" y="119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1" y="117"/>
                    <a:pt x="171" y="117"/>
                    <a:pt x="171" y="117"/>
                  </a:cubicBezTo>
                  <a:cubicBezTo>
                    <a:pt x="171" y="115"/>
                    <a:pt x="171" y="115"/>
                    <a:pt x="171" y="115"/>
                  </a:cubicBezTo>
                  <a:cubicBezTo>
                    <a:pt x="169" y="113"/>
                    <a:pt x="169" y="113"/>
                    <a:pt x="169" y="113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70" y="106"/>
                    <a:pt x="170" y="106"/>
                    <a:pt x="170" y="106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6" y="102"/>
                    <a:pt x="186" y="102"/>
                    <a:pt x="186" y="102"/>
                  </a:cubicBezTo>
                  <a:cubicBezTo>
                    <a:pt x="185" y="102"/>
                    <a:pt x="185" y="102"/>
                    <a:pt x="185" y="102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4" y="105"/>
                    <a:pt x="184" y="105"/>
                    <a:pt x="184" y="105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4"/>
                    <a:pt x="185" y="104"/>
                    <a:pt x="185" y="104"/>
                  </a:cubicBezTo>
                  <a:cubicBezTo>
                    <a:pt x="185" y="104"/>
                    <a:pt x="185" y="104"/>
                    <a:pt x="185" y="104"/>
                  </a:cubicBezTo>
                  <a:cubicBezTo>
                    <a:pt x="186" y="103"/>
                    <a:pt x="186" y="103"/>
                    <a:pt x="186" y="103"/>
                  </a:cubicBezTo>
                  <a:cubicBezTo>
                    <a:pt x="187" y="102"/>
                    <a:pt x="187" y="102"/>
                    <a:pt x="187" y="102"/>
                  </a:cubicBezTo>
                  <a:cubicBezTo>
                    <a:pt x="188" y="100"/>
                    <a:pt x="188" y="100"/>
                    <a:pt x="188" y="100"/>
                  </a:cubicBezTo>
                  <a:cubicBezTo>
                    <a:pt x="187" y="99"/>
                    <a:pt x="187" y="99"/>
                    <a:pt x="187" y="99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183" y="94"/>
                    <a:pt x="183" y="94"/>
                    <a:pt x="183" y="94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78" y="92"/>
                    <a:pt x="178" y="92"/>
                    <a:pt x="178" y="92"/>
                  </a:cubicBezTo>
                  <a:cubicBezTo>
                    <a:pt x="177" y="92"/>
                    <a:pt x="177" y="92"/>
                    <a:pt x="177" y="92"/>
                  </a:cubicBezTo>
                  <a:cubicBezTo>
                    <a:pt x="177" y="91"/>
                    <a:pt x="177" y="91"/>
                    <a:pt x="177" y="91"/>
                  </a:cubicBezTo>
                  <a:cubicBezTo>
                    <a:pt x="177" y="91"/>
                    <a:pt x="177" y="91"/>
                    <a:pt x="177" y="91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6"/>
                    <a:pt x="182" y="86"/>
                    <a:pt x="182" y="86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1" y="85"/>
                    <a:pt x="181" y="85"/>
                    <a:pt x="181" y="85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3" y="83"/>
                    <a:pt x="183" y="83"/>
                    <a:pt x="183" y="83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5" y="80"/>
                    <a:pt x="185" y="80"/>
                  </a:cubicBezTo>
                  <a:cubicBezTo>
                    <a:pt x="185" y="80"/>
                    <a:pt x="185" y="80"/>
                    <a:pt x="185" y="80"/>
                  </a:cubicBezTo>
                  <a:cubicBezTo>
                    <a:pt x="186" y="79"/>
                    <a:pt x="186" y="79"/>
                    <a:pt x="186" y="79"/>
                  </a:cubicBezTo>
                  <a:cubicBezTo>
                    <a:pt x="186" y="79"/>
                    <a:pt x="186" y="79"/>
                    <a:pt x="186" y="79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9" y="77"/>
                    <a:pt x="189" y="77"/>
                    <a:pt x="189" y="77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93" y="69"/>
                    <a:pt x="193" y="69"/>
                    <a:pt x="193" y="69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5" y="68"/>
                    <a:pt x="195" y="68"/>
                    <a:pt x="195" y="68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201" y="67"/>
                    <a:pt x="201" y="67"/>
                    <a:pt x="201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69"/>
                    <a:pt x="203" y="69"/>
                    <a:pt x="203" y="69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4" y="67"/>
                    <a:pt x="214" y="67"/>
                    <a:pt x="214" y="67"/>
                  </a:cubicBezTo>
                  <a:cubicBezTo>
                    <a:pt x="213" y="69"/>
                    <a:pt x="213" y="69"/>
                    <a:pt x="213" y="69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14" y="64"/>
                    <a:pt x="214" y="64"/>
                    <a:pt x="214" y="64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212" y="62"/>
                    <a:pt x="212" y="62"/>
                    <a:pt x="212" y="62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0" y="63"/>
                    <a:pt x="210" y="63"/>
                    <a:pt x="210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9" y="62"/>
                    <a:pt x="209" y="62"/>
                    <a:pt x="20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0"/>
                    <a:pt x="211" y="60"/>
                    <a:pt x="211" y="60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19" y="59"/>
                    <a:pt x="219" y="59"/>
                    <a:pt x="219" y="59"/>
                  </a:cubicBezTo>
                  <a:cubicBezTo>
                    <a:pt x="218" y="59"/>
                    <a:pt x="218" y="59"/>
                    <a:pt x="218" y="59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5" y="59"/>
                    <a:pt x="215" y="59"/>
                    <a:pt x="215" y="59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15" y="56"/>
                    <a:pt x="215" y="56"/>
                    <a:pt x="215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12" y="55"/>
                    <a:pt x="212" y="55"/>
                    <a:pt x="212" y="55"/>
                  </a:cubicBezTo>
                  <a:cubicBezTo>
                    <a:pt x="211" y="53"/>
                    <a:pt x="211" y="53"/>
                    <a:pt x="211" y="53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1" y="45"/>
                    <a:pt x="211" y="45"/>
                    <a:pt x="211" y="45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12" y="42"/>
                    <a:pt x="212" y="42"/>
                    <a:pt x="212" y="42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5" y="40"/>
                    <a:pt x="215" y="40"/>
                    <a:pt x="215" y="40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19" y="41"/>
                    <a:pt x="219" y="41"/>
                    <a:pt x="219" y="41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5"/>
                    <a:pt x="221" y="45"/>
                    <a:pt x="221" y="45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19" y="46"/>
                    <a:pt x="219" y="46"/>
                    <a:pt x="219" y="46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3" y="45"/>
                    <a:pt x="223" y="45"/>
                    <a:pt x="223" y="45"/>
                  </a:cubicBezTo>
                  <a:cubicBezTo>
                    <a:pt x="223" y="45"/>
                    <a:pt x="223" y="45"/>
                    <a:pt x="223" y="4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4" y="47"/>
                    <a:pt x="224" y="47"/>
                    <a:pt x="224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6"/>
                    <a:pt x="226" y="46"/>
                    <a:pt x="226" y="46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9" y="45"/>
                    <a:pt x="229" y="45"/>
                    <a:pt x="229" y="45"/>
                  </a:cubicBezTo>
                  <a:cubicBezTo>
                    <a:pt x="230" y="46"/>
                    <a:pt x="230" y="46"/>
                    <a:pt x="230" y="46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0" y="50"/>
                    <a:pt x="230" y="50"/>
                    <a:pt x="230" y="50"/>
                  </a:cubicBezTo>
                  <a:cubicBezTo>
                    <a:pt x="230" y="51"/>
                    <a:pt x="230" y="51"/>
                    <a:pt x="230" y="51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4" y="49"/>
                    <a:pt x="234" y="49"/>
                    <a:pt x="234" y="49"/>
                  </a:cubicBezTo>
                  <a:cubicBezTo>
                    <a:pt x="234" y="49"/>
                    <a:pt x="234" y="49"/>
                    <a:pt x="234" y="49"/>
                  </a:cubicBezTo>
                  <a:cubicBezTo>
                    <a:pt x="233" y="49"/>
                    <a:pt x="233" y="49"/>
                    <a:pt x="233" y="49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234" y="48"/>
                    <a:pt x="234" y="48"/>
                    <a:pt x="234" y="48"/>
                  </a:cubicBezTo>
                  <a:cubicBezTo>
                    <a:pt x="234" y="48"/>
                    <a:pt x="234" y="48"/>
                    <a:pt x="234" y="48"/>
                  </a:cubicBezTo>
                  <a:cubicBezTo>
                    <a:pt x="235" y="48"/>
                    <a:pt x="235" y="48"/>
                    <a:pt x="235" y="48"/>
                  </a:cubicBezTo>
                  <a:cubicBezTo>
                    <a:pt x="236" y="47"/>
                    <a:pt x="236" y="47"/>
                    <a:pt x="236" y="47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39" y="46"/>
                    <a:pt x="239" y="46"/>
                    <a:pt x="239" y="46"/>
                  </a:cubicBezTo>
                  <a:cubicBezTo>
                    <a:pt x="240" y="45"/>
                    <a:pt x="240" y="45"/>
                    <a:pt x="240" y="45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2" y="44"/>
                    <a:pt x="242" y="44"/>
                    <a:pt x="242" y="44"/>
                  </a:cubicBezTo>
                  <a:cubicBezTo>
                    <a:pt x="242" y="44"/>
                    <a:pt x="242" y="44"/>
                    <a:pt x="242" y="44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6" y="46"/>
                    <a:pt x="246" y="46"/>
                    <a:pt x="246" y="46"/>
                  </a:cubicBezTo>
                  <a:cubicBezTo>
                    <a:pt x="246" y="46"/>
                    <a:pt x="246" y="46"/>
                    <a:pt x="246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52" y="49"/>
                    <a:pt x="252" y="49"/>
                    <a:pt x="252" y="49"/>
                  </a:cubicBezTo>
                  <a:cubicBezTo>
                    <a:pt x="252" y="50"/>
                    <a:pt x="252" y="50"/>
                    <a:pt x="252" y="50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4" y="51"/>
                    <a:pt x="254" y="51"/>
                    <a:pt x="254" y="51"/>
                  </a:cubicBezTo>
                  <a:cubicBezTo>
                    <a:pt x="254" y="51"/>
                    <a:pt x="254" y="51"/>
                    <a:pt x="254" y="51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3" y="49"/>
                    <a:pt x="253" y="49"/>
                    <a:pt x="253" y="49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59" y="53"/>
                    <a:pt x="259" y="53"/>
                    <a:pt x="259" y="53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5" y="54"/>
                    <a:pt x="255" y="54"/>
                    <a:pt x="255" y="54"/>
                  </a:cubicBezTo>
                  <a:cubicBezTo>
                    <a:pt x="255" y="55"/>
                    <a:pt x="255" y="55"/>
                    <a:pt x="255" y="55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7"/>
                    <a:pt x="257" y="57"/>
                    <a:pt x="257" y="57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9" y="57"/>
                    <a:pt x="259" y="57"/>
                    <a:pt x="259" y="57"/>
                  </a:cubicBezTo>
                  <a:cubicBezTo>
                    <a:pt x="260" y="57"/>
                    <a:pt x="260" y="57"/>
                    <a:pt x="260" y="57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2" y="60"/>
                    <a:pt x="262" y="60"/>
                    <a:pt x="262" y="60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0" y="70"/>
                    <a:pt x="260" y="70"/>
                    <a:pt x="260" y="70"/>
                  </a:cubicBezTo>
                  <a:cubicBezTo>
                    <a:pt x="259" y="71"/>
                    <a:pt x="259" y="71"/>
                    <a:pt x="259" y="71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59" y="74"/>
                    <a:pt x="259" y="74"/>
                    <a:pt x="259" y="74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8"/>
                    <a:pt x="258" y="78"/>
                    <a:pt x="258" y="78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7" y="83"/>
                    <a:pt x="257" y="83"/>
                    <a:pt x="257" y="83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55" y="85"/>
                    <a:pt x="255" y="85"/>
                    <a:pt x="255" y="85"/>
                  </a:cubicBezTo>
                  <a:cubicBezTo>
                    <a:pt x="255" y="85"/>
                    <a:pt x="255" y="85"/>
                    <a:pt x="255" y="85"/>
                  </a:cubicBezTo>
                  <a:cubicBezTo>
                    <a:pt x="254" y="85"/>
                    <a:pt x="254" y="85"/>
                    <a:pt x="254" y="85"/>
                  </a:cubicBezTo>
                  <a:cubicBezTo>
                    <a:pt x="254" y="86"/>
                    <a:pt x="254" y="86"/>
                    <a:pt x="254" y="86"/>
                  </a:cubicBezTo>
                  <a:cubicBezTo>
                    <a:pt x="254" y="86"/>
                    <a:pt x="254" y="86"/>
                    <a:pt x="254" y="86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4" y="89"/>
                    <a:pt x="254" y="89"/>
                    <a:pt x="254" y="89"/>
                  </a:cubicBezTo>
                  <a:cubicBezTo>
                    <a:pt x="253" y="90"/>
                    <a:pt x="253" y="90"/>
                    <a:pt x="253" y="90"/>
                  </a:cubicBezTo>
                  <a:cubicBezTo>
                    <a:pt x="253" y="91"/>
                    <a:pt x="253" y="91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4"/>
                    <a:pt x="253" y="94"/>
                    <a:pt x="253" y="94"/>
                  </a:cubicBezTo>
                  <a:cubicBezTo>
                    <a:pt x="253" y="94"/>
                    <a:pt x="253" y="94"/>
                    <a:pt x="253" y="94"/>
                  </a:cubicBezTo>
                  <a:cubicBezTo>
                    <a:pt x="254" y="95"/>
                    <a:pt x="254" y="95"/>
                    <a:pt x="254" y="95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2" y="98"/>
                    <a:pt x="252" y="98"/>
                    <a:pt x="252" y="98"/>
                  </a:cubicBezTo>
                  <a:cubicBezTo>
                    <a:pt x="252" y="98"/>
                    <a:pt x="252" y="98"/>
                    <a:pt x="252" y="98"/>
                  </a:cubicBezTo>
                  <a:cubicBezTo>
                    <a:pt x="253" y="98"/>
                    <a:pt x="253" y="98"/>
                    <a:pt x="253" y="98"/>
                  </a:cubicBezTo>
                  <a:cubicBezTo>
                    <a:pt x="253" y="98"/>
                    <a:pt x="253" y="98"/>
                    <a:pt x="253" y="98"/>
                  </a:cubicBezTo>
                  <a:cubicBezTo>
                    <a:pt x="254" y="97"/>
                    <a:pt x="254" y="97"/>
                    <a:pt x="254" y="97"/>
                  </a:cubicBezTo>
                  <a:cubicBezTo>
                    <a:pt x="255" y="96"/>
                    <a:pt x="255" y="96"/>
                    <a:pt x="255" y="96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5" y="95"/>
                    <a:pt x="255" y="95"/>
                    <a:pt x="255" y="95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2"/>
                    <a:pt x="254" y="92"/>
                    <a:pt x="254" y="92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56" y="91"/>
                    <a:pt x="256" y="91"/>
                    <a:pt x="256" y="91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9" y="90"/>
                    <a:pt x="259" y="90"/>
                    <a:pt x="259" y="90"/>
                  </a:cubicBezTo>
                  <a:cubicBezTo>
                    <a:pt x="260" y="89"/>
                    <a:pt x="260" y="89"/>
                    <a:pt x="260" y="89"/>
                  </a:cubicBezTo>
                  <a:cubicBezTo>
                    <a:pt x="260" y="89"/>
                    <a:pt x="260" y="89"/>
                    <a:pt x="260" y="89"/>
                  </a:cubicBezTo>
                  <a:cubicBezTo>
                    <a:pt x="260" y="88"/>
                    <a:pt x="260" y="88"/>
                    <a:pt x="260" y="88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62" y="86"/>
                    <a:pt x="262" y="86"/>
                    <a:pt x="262" y="86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3" y="83"/>
                    <a:pt x="263" y="83"/>
                    <a:pt x="263" y="83"/>
                  </a:cubicBezTo>
                  <a:cubicBezTo>
                    <a:pt x="265" y="82"/>
                    <a:pt x="265" y="82"/>
                    <a:pt x="265" y="82"/>
                  </a:cubicBezTo>
                  <a:cubicBezTo>
                    <a:pt x="265" y="81"/>
                    <a:pt x="265" y="81"/>
                    <a:pt x="265" y="81"/>
                  </a:cubicBezTo>
                  <a:cubicBezTo>
                    <a:pt x="265" y="81"/>
                    <a:pt x="265" y="81"/>
                    <a:pt x="265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2" y="83"/>
                    <a:pt x="262" y="83"/>
                    <a:pt x="262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0" y="81"/>
                    <a:pt x="260" y="81"/>
                    <a:pt x="260" y="81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63" y="78"/>
                    <a:pt x="263" y="78"/>
                    <a:pt x="263" y="78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5" y="78"/>
                    <a:pt x="265" y="78"/>
                    <a:pt x="265" y="78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6" y="77"/>
                    <a:pt x="266" y="77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6" y="79"/>
                    <a:pt x="266" y="79"/>
                    <a:pt x="266" y="79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9" y="81"/>
                    <a:pt x="269" y="81"/>
                    <a:pt x="269" y="81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72" y="79"/>
                    <a:pt x="272" y="79"/>
                    <a:pt x="272" y="79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9"/>
                    <a:pt x="274" y="79"/>
                    <a:pt x="274" y="79"/>
                  </a:cubicBezTo>
                  <a:cubicBezTo>
                    <a:pt x="274" y="80"/>
                    <a:pt x="274" y="80"/>
                    <a:pt x="274" y="80"/>
                  </a:cubicBezTo>
                  <a:cubicBezTo>
                    <a:pt x="274" y="81"/>
                    <a:pt x="274" y="81"/>
                    <a:pt x="274" y="81"/>
                  </a:cubicBezTo>
                  <a:cubicBezTo>
                    <a:pt x="276" y="82"/>
                    <a:pt x="276" y="82"/>
                    <a:pt x="276" y="82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76" y="84"/>
                    <a:pt x="276" y="84"/>
                    <a:pt x="276" y="84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77" y="82"/>
                    <a:pt x="277" y="82"/>
                    <a:pt x="277" y="82"/>
                  </a:cubicBezTo>
                  <a:cubicBezTo>
                    <a:pt x="277" y="82"/>
                    <a:pt x="277" y="82"/>
                    <a:pt x="277" y="82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7" y="81"/>
                    <a:pt x="277" y="81"/>
                    <a:pt x="277" y="81"/>
                  </a:cubicBezTo>
                  <a:cubicBezTo>
                    <a:pt x="277" y="81"/>
                    <a:pt x="277" y="81"/>
                    <a:pt x="277" y="81"/>
                  </a:cubicBezTo>
                  <a:cubicBezTo>
                    <a:pt x="276" y="81"/>
                    <a:pt x="276" y="81"/>
                    <a:pt x="276" y="81"/>
                  </a:cubicBezTo>
                  <a:cubicBezTo>
                    <a:pt x="276" y="80"/>
                    <a:pt x="276" y="80"/>
                    <a:pt x="276" y="80"/>
                  </a:cubicBezTo>
                  <a:cubicBezTo>
                    <a:pt x="277" y="79"/>
                    <a:pt x="277" y="79"/>
                    <a:pt x="277" y="79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8"/>
                    <a:pt x="278" y="78"/>
                    <a:pt x="278" y="78"/>
                  </a:cubicBezTo>
                  <a:cubicBezTo>
                    <a:pt x="279" y="78"/>
                    <a:pt x="279" y="78"/>
                    <a:pt x="279" y="78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93" y="76"/>
                    <a:pt x="293" y="76"/>
                    <a:pt x="293" y="76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2" y="77"/>
                    <a:pt x="292" y="77"/>
                    <a:pt x="292" y="77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4" y="80"/>
                    <a:pt x="294" y="80"/>
                    <a:pt x="294" y="80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8" y="80"/>
                    <a:pt x="298" y="80"/>
                    <a:pt x="298" y="80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300" y="80"/>
                    <a:pt x="300" y="80"/>
                    <a:pt x="300" y="80"/>
                  </a:cubicBezTo>
                  <a:cubicBezTo>
                    <a:pt x="301" y="80"/>
                    <a:pt x="301" y="80"/>
                    <a:pt x="301" y="80"/>
                  </a:cubicBezTo>
                  <a:cubicBezTo>
                    <a:pt x="304" y="80"/>
                    <a:pt x="304" y="80"/>
                    <a:pt x="304" y="80"/>
                  </a:cubicBezTo>
                  <a:cubicBezTo>
                    <a:pt x="306" y="79"/>
                    <a:pt x="306" y="79"/>
                    <a:pt x="306" y="79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8" y="78"/>
                    <a:pt x="308" y="78"/>
                    <a:pt x="308" y="78"/>
                  </a:cubicBezTo>
                  <a:cubicBezTo>
                    <a:pt x="308" y="78"/>
                    <a:pt x="308" y="78"/>
                    <a:pt x="308" y="78"/>
                  </a:cubicBezTo>
                  <a:cubicBezTo>
                    <a:pt x="308" y="77"/>
                    <a:pt x="308" y="77"/>
                    <a:pt x="308" y="77"/>
                  </a:cubicBezTo>
                  <a:cubicBezTo>
                    <a:pt x="309" y="78"/>
                    <a:pt x="309" y="78"/>
                    <a:pt x="309" y="78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1" y="78"/>
                    <a:pt x="311" y="78"/>
                    <a:pt x="311" y="78"/>
                  </a:cubicBezTo>
                  <a:cubicBezTo>
                    <a:pt x="311" y="78"/>
                    <a:pt x="311" y="78"/>
                    <a:pt x="311" y="78"/>
                  </a:cubicBezTo>
                  <a:cubicBezTo>
                    <a:pt x="312" y="77"/>
                    <a:pt x="312" y="77"/>
                    <a:pt x="312" y="77"/>
                  </a:cubicBezTo>
                  <a:cubicBezTo>
                    <a:pt x="312" y="77"/>
                    <a:pt x="312" y="77"/>
                    <a:pt x="312" y="77"/>
                  </a:cubicBezTo>
                  <a:cubicBezTo>
                    <a:pt x="311" y="76"/>
                    <a:pt x="311" y="76"/>
                    <a:pt x="311" y="76"/>
                  </a:cubicBezTo>
                  <a:cubicBezTo>
                    <a:pt x="311" y="75"/>
                    <a:pt x="311" y="75"/>
                    <a:pt x="311" y="75"/>
                  </a:cubicBezTo>
                  <a:cubicBezTo>
                    <a:pt x="310" y="74"/>
                    <a:pt x="310" y="74"/>
                    <a:pt x="310" y="74"/>
                  </a:cubicBezTo>
                  <a:cubicBezTo>
                    <a:pt x="309" y="74"/>
                    <a:pt x="309" y="74"/>
                    <a:pt x="309" y="74"/>
                  </a:cubicBezTo>
                  <a:cubicBezTo>
                    <a:pt x="309" y="73"/>
                    <a:pt x="309" y="73"/>
                    <a:pt x="309" y="73"/>
                  </a:cubicBezTo>
                  <a:cubicBezTo>
                    <a:pt x="309" y="73"/>
                    <a:pt x="309" y="73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1"/>
                    <a:pt x="308" y="71"/>
                    <a:pt x="308" y="71"/>
                  </a:cubicBezTo>
                  <a:cubicBezTo>
                    <a:pt x="308" y="70"/>
                    <a:pt x="308" y="70"/>
                    <a:pt x="308" y="70"/>
                  </a:cubicBezTo>
                  <a:cubicBezTo>
                    <a:pt x="308" y="69"/>
                    <a:pt x="308" y="69"/>
                    <a:pt x="308" y="69"/>
                  </a:cubicBezTo>
                  <a:cubicBezTo>
                    <a:pt x="308" y="70"/>
                    <a:pt x="308" y="70"/>
                    <a:pt x="308" y="70"/>
                  </a:cubicBezTo>
                  <a:cubicBezTo>
                    <a:pt x="309" y="70"/>
                    <a:pt x="309" y="70"/>
                    <a:pt x="309" y="70"/>
                  </a:cubicBezTo>
                  <a:cubicBezTo>
                    <a:pt x="310" y="69"/>
                    <a:pt x="310" y="69"/>
                    <a:pt x="310" y="69"/>
                  </a:cubicBezTo>
                  <a:cubicBezTo>
                    <a:pt x="310" y="69"/>
                    <a:pt x="310" y="69"/>
                    <a:pt x="310" y="69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10" y="68"/>
                    <a:pt x="310" y="68"/>
                    <a:pt x="310" y="68"/>
                  </a:cubicBezTo>
                  <a:cubicBezTo>
                    <a:pt x="311" y="69"/>
                    <a:pt x="311" y="69"/>
                    <a:pt x="311" y="69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3" y="68"/>
                    <a:pt x="313" y="68"/>
                    <a:pt x="313" y="68"/>
                  </a:cubicBezTo>
                  <a:cubicBezTo>
                    <a:pt x="314" y="68"/>
                    <a:pt x="314" y="68"/>
                    <a:pt x="314" y="68"/>
                  </a:cubicBezTo>
                  <a:cubicBezTo>
                    <a:pt x="314" y="67"/>
                    <a:pt x="314" y="67"/>
                    <a:pt x="314" y="67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6" y="68"/>
                    <a:pt x="316" y="68"/>
                    <a:pt x="316" y="68"/>
                  </a:cubicBezTo>
                  <a:cubicBezTo>
                    <a:pt x="317" y="69"/>
                    <a:pt x="317" y="69"/>
                    <a:pt x="317" y="69"/>
                  </a:cubicBezTo>
                  <a:cubicBezTo>
                    <a:pt x="317" y="69"/>
                    <a:pt x="317" y="69"/>
                    <a:pt x="317" y="69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18" y="68"/>
                    <a:pt x="318" y="68"/>
                    <a:pt x="318" y="68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7" y="70"/>
                    <a:pt x="317" y="70"/>
                    <a:pt x="317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9" y="70"/>
                    <a:pt x="319" y="70"/>
                    <a:pt x="319" y="70"/>
                  </a:cubicBezTo>
                  <a:cubicBezTo>
                    <a:pt x="319" y="70"/>
                    <a:pt x="319" y="70"/>
                    <a:pt x="319" y="70"/>
                  </a:cubicBezTo>
                  <a:cubicBezTo>
                    <a:pt x="319" y="70"/>
                    <a:pt x="319" y="70"/>
                    <a:pt x="319" y="70"/>
                  </a:cubicBezTo>
                  <a:cubicBezTo>
                    <a:pt x="319" y="70"/>
                    <a:pt x="319" y="70"/>
                    <a:pt x="319" y="70"/>
                  </a:cubicBezTo>
                  <a:cubicBezTo>
                    <a:pt x="320" y="70"/>
                    <a:pt x="320" y="70"/>
                    <a:pt x="320" y="70"/>
                  </a:cubicBezTo>
                  <a:cubicBezTo>
                    <a:pt x="320" y="69"/>
                    <a:pt x="320" y="69"/>
                    <a:pt x="320" y="69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320" y="68"/>
                    <a:pt x="320" y="68"/>
                    <a:pt x="320" y="68"/>
                  </a:cubicBezTo>
                  <a:cubicBezTo>
                    <a:pt x="322" y="68"/>
                    <a:pt x="322" y="68"/>
                    <a:pt x="322" y="68"/>
                  </a:cubicBezTo>
                  <a:cubicBezTo>
                    <a:pt x="322" y="68"/>
                    <a:pt x="322" y="68"/>
                    <a:pt x="322" y="68"/>
                  </a:cubicBezTo>
                  <a:cubicBezTo>
                    <a:pt x="323" y="68"/>
                    <a:pt x="323" y="68"/>
                    <a:pt x="323" y="68"/>
                  </a:cubicBezTo>
                  <a:cubicBezTo>
                    <a:pt x="324" y="68"/>
                    <a:pt x="324" y="68"/>
                    <a:pt x="324" y="68"/>
                  </a:cubicBezTo>
                  <a:cubicBezTo>
                    <a:pt x="324" y="68"/>
                    <a:pt x="324" y="68"/>
                    <a:pt x="324" y="68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25" y="68"/>
                    <a:pt x="325" y="68"/>
                    <a:pt x="325" y="68"/>
                  </a:cubicBezTo>
                  <a:cubicBezTo>
                    <a:pt x="326" y="69"/>
                    <a:pt x="326" y="69"/>
                    <a:pt x="326" y="69"/>
                  </a:cubicBezTo>
                  <a:cubicBezTo>
                    <a:pt x="326" y="69"/>
                    <a:pt x="326" y="69"/>
                    <a:pt x="326" y="69"/>
                  </a:cubicBezTo>
                  <a:cubicBezTo>
                    <a:pt x="327" y="69"/>
                    <a:pt x="327" y="69"/>
                    <a:pt x="327" y="69"/>
                  </a:cubicBezTo>
                  <a:cubicBezTo>
                    <a:pt x="328" y="69"/>
                    <a:pt x="328" y="69"/>
                    <a:pt x="328" y="69"/>
                  </a:cubicBezTo>
                  <a:cubicBezTo>
                    <a:pt x="328" y="71"/>
                    <a:pt x="328" y="71"/>
                    <a:pt x="328" y="71"/>
                  </a:cubicBezTo>
                  <a:cubicBezTo>
                    <a:pt x="329" y="70"/>
                    <a:pt x="329" y="70"/>
                    <a:pt x="329" y="70"/>
                  </a:cubicBezTo>
                  <a:cubicBezTo>
                    <a:pt x="329" y="70"/>
                    <a:pt x="329" y="70"/>
                    <a:pt x="329" y="70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29" y="71"/>
                    <a:pt x="329" y="71"/>
                    <a:pt x="329" y="71"/>
                  </a:cubicBezTo>
                  <a:cubicBezTo>
                    <a:pt x="330" y="72"/>
                    <a:pt x="330" y="72"/>
                    <a:pt x="330" y="72"/>
                  </a:cubicBezTo>
                  <a:cubicBezTo>
                    <a:pt x="330" y="72"/>
                    <a:pt x="330" y="72"/>
                    <a:pt x="330" y="72"/>
                  </a:cubicBezTo>
                  <a:cubicBezTo>
                    <a:pt x="331" y="72"/>
                    <a:pt x="331" y="72"/>
                    <a:pt x="331" y="72"/>
                  </a:cubicBezTo>
                  <a:cubicBezTo>
                    <a:pt x="331" y="73"/>
                    <a:pt x="331" y="73"/>
                    <a:pt x="331" y="73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2" y="75"/>
                    <a:pt x="332" y="75"/>
                    <a:pt x="332" y="75"/>
                  </a:cubicBezTo>
                  <a:cubicBezTo>
                    <a:pt x="333" y="74"/>
                    <a:pt x="333" y="74"/>
                    <a:pt x="333" y="74"/>
                  </a:cubicBezTo>
                  <a:cubicBezTo>
                    <a:pt x="334" y="74"/>
                    <a:pt x="334" y="74"/>
                    <a:pt x="334" y="74"/>
                  </a:cubicBezTo>
                  <a:cubicBezTo>
                    <a:pt x="334" y="75"/>
                    <a:pt x="334" y="75"/>
                    <a:pt x="334" y="75"/>
                  </a:cubicBezTo>
                  <a:cubicBezTo>
                    <a:pt x="332" y="76"/>
                    <a:pt x="332" y="76"/>
                    <a:pt x="332" y="76"/>
                  </a:cubicBezTo>
                  <a:cubicBezTo>
                    <a:pt x="332" y="78"/>
                    <a:pt x="332" y="78"/>
                    <a:pt x="332" y="78"/>
                  </a:cubicBezTo>
                  <a:cubicBezTo>
                    <a:pt x="334" y="78"/>
                    <a:pt x="334" y="78"/>
                    <a:pt x="334" y="78"/>
                  </a:cubicBezTo>
                  <a:cubicBezTo>
                    <a:pt x="334" y="77"/>
                    <a:pt x="334" y="77"/>
                    <a:pt x="334" y="77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9"/>
                    <a:pt x="337" y="79"/>
                    <a:pt x="337" y="79"/>
                  </a:cubicBezTo>
                  <a:cubicBezTo>
                    <a:pt x="337" y="80"/>
                    <a:pt x="337" y="80"/>
                    <a:pt x="337" y="80"/>
                  </a:cubicBezTo>
                  <a:cubicBezTo>
                    <a:pt x="338" y="80"/>
                    <a:pt x="338" y="80"/>
                    <a:pt x="338" y="80"/>
                  </a:cubicBezTo>
                  <a:cubicBezTo>
                    <a:pt x="338" y="81"/>
                    <a:pt x="338" y="81"/>
                    <a:pt x="338" y="81"/>
                  </a:cubicBezTo>
                  <a:cubicBezTo>
                    <a:pt x="339" y="80"/>
                    <a:pt x="339" y="80"/>
                    <a:pt x="339" y="80"/>
                  </a:cubicBezTo>
                  <a:cubicBezTo>
                    <a:pt x="339" y="81"/>
                    <a:pt x="339" y="81"/>
                    <a:pt x="339" y="81"/>
                  </a:cubicBezTo>
                  <a:cubicBezTo>
                    <a:pt x="338" y="82"/>
                    <a:pt x="338" y="82"/>
                    <a:pt x="338" y="82"/>
                  </a:cubicBezTo>
                  <a:cubicBezTo>
                    <a:pt x="337" y="83"/>
                    <a:pt x="337" y="83"/>
                    <a:pt x="337" y="83"/>
                  </a:cubicBezTo>
                  <a:cubicBezTo>
                    <a:pt x="336" y="82"/>
                    <a:pt x="336" y="82"/>
                    <a:pt x="336" y="82"/>
                  </a:cubicBezTo>
                  <a:cubicBezTo>
                    <a:pt x="334" y="82"/>
                    <a:pt x="334" y="82"/>
                    <a:pt x="334" y="82"/>
                  </a:cubicBezTo>
                  <a:cubicBezTo>
                    <a:pt x="332" y="82"/>
                    <a:pt x="332" y="82"/>
                    <a:pt x="332" y="82"/>
                  </a:cubicBezTo>
                  <a:cubicBezTo>
                    <a:pt x="333" y="82"/>
                    <a:pt x="333" y="82"/>
                    <a:pt x="333" y="82"/>
                  </a:cubicBezTo>
                  <a:cubicBezTo>
                    <a:pt x="334" y="83"/>
                    <a:pt x="334" y="83"/>
                    <a:pt x="334" y="83"/>
                  </a:cubicBezTo>
                  <a:cubicBezTo>
                    <a:pt x="335" y="83"/>
                    <a:pt x="335" y="83"/>
                    <a:pt x="335" y="83"/>
                  </a:cubicBezTo>
                  <a:cubicBezTo>
                    <a:pt x="336" y="84"/>
                    <a:pt x="336" y="84"/>
                    <a:pt x="336" y="84"/>
                  </a:cubicBezTo>
                  <a:cubicBezTo>
                    <a:pt x="337" y="85"/>
                    <a:pt x="337" y="85"/>
                    <a:pt x="337" y="85"/>
                  </a:cubicBezTo>
                  <a:cubicBezTo>
                    <a:pt x="339" y="86"/>
                    <a:pt x="339" y="86"/>
                    <a:pt x="339" y="86"/>
                  </a:cubicBezTo>
                  <a:cubicBezTo>
                    <a:pt x="340" y="85"/>
                    <a:pt x="340" y="85"/>
                    <a:pt x="340" y="85"/>
                  </a:cubicBezTo>
                  <a:cubicBezTo>
                    <a:pt x="340" y="84"/>
                    <a:pt x="340" y="84"/>
                    <a:pt x="340" y="84"/>
                  </a:cubicBezTo>
                  <a:cubicBezTo>
                    <a:pt x="339" y="83"/>
                    <a:pt x="339" y="83"/>
                    <a:pt x="339" y="83"/>
                  </a:cubicBezTo>
                  <a:cubicBezTo>
                    <a:pt x="339" y="83"/>
                    <a:pt x="339" y="83"/>
                    <a:pt x="339" y="83"/>
                  </a:cubicBezTo>
                  <a:cubicBezTo>
                    <a:pt x="339" y="83"/>
                    <a:pt x="339" y="83"/>
                    <a:pt x="339" y="83"/>
                  </a:cubicBezTo>
                  <a:cubicBezTo>
                    <a:pt x="340" y="84"/>
                    <a:pt x="340" y="84"/>
                    <a:pt x="340" y="84"/>
                  </a:cubicBezTo>
                  <a:cubicBezTo>
                    <a:pt x="341" y="84"/>
                    <a:pt x="341" y="84"/>
                    <a:pt x="341" y="84"/>
                  </a:cubicBezTo>
                  <a:cubicBezTo>
                    <a:pt x="342" y="85"/>
                    <a:pt x="342" y="85"/>
                    <a:pt x="342" y="85"/>
                  </a:cubicBezTo>
                  <a:cubicBezTo>
                    <a:pt x="341" y="85"/>
                    <a:pt x="341" y="85"/>
                    <a:pt x="341" y="85"/>
                  </a:cubicBezTo>
                  <a:cubicBezTo>
                    <a:pt x="339" y="86"/>
                    <a:pt x="339" y="86"/>
                    <a:pt x="339" y="86"/>
                  </a:cubicBezTo>
                  <a:cubicBezTo>
                    <a:pt x="340" y="87"/>
                    <a:pt x="340" y="87"/>
                    <a:pt x="340" y="87"/>
                  </a:cubicBezTo>
                  <a:cubicBezTo>
                    <a:pt x="341" y="87"/>
                    <a:pt x="341" y="87"/>
                    <a:pt x="341" y="87"/>
                  </a:cubicBezTo>
                  <a:cubicBezTo>
                    <a:pt x="341" y="86"/>
                    <a:pt x="341" y="86"/>
                    <a:pt x="341" y="86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5" y="89"/>
                    <a:pt x="345" y="89"/>
                    <a:pt x="345" y="89"/>
                  </a:cubicBezTo>
                  <a:cubicBezTo>
                    <a:pt x="345" y="89"/>
                    <a:pt x="345" y="89"/>
                    <a:pt x="345" y="89"/>
                  </a:cubicBezTo>
                  <a:cubicBezTo>
                    <a:pt x="346" y="91"/>
                    <a:pt x="346" y="91"/>
                    <a:pt x="346" y="91"/>
                  </a:cubicBezTo>
                  <a:cubicBezTo>
                    <a:pt x="348" y="91"/>
                    <a:pt x="348" y="91"/>
                    <a:pt x="348" y="91"/>
                  </a:cubicBezTo>
                  <a:cubicBezTo>
                    <a:pt x="350" y="92"/>
                    <a:pt x="350" y="92"/>
                    <a:pt x="350" y="92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1" y="92"/>
                    <a:pt x="351" y="92"/>
                    <a:pt x="351" y="92"/>
                  </a:cubicBezTo>
                  <a:cubicBezTo>
                    <a:pt x="351" y="91"/>
                    <a:pt x="351" y="91"/>
                    <a:pt x="351" y="91"/>
                  </a:cubicBezTo>
                  <a:cubicBezTo>
                    <a:pt x="352" y="91"/>
                    <a:pt x="352" y="91"/>
                    <a:pt x="352" y="91"/>
                  </a:cubicBezTo>
                  <a:cubicBezTo>
                    <a:pt x="352" y="92"/>
                    <a:pt x="352" y="92"/>
                    <a:pt x="352" y="92"/>
                  </a:cubicBezTo>
                  <a:cubicBezTo>
                    <a:pt x="352" y="93"/>
                    <a:pt x="352" y="93"/>
                    <a:pt x="352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4" y="92"/>
                    <a:pt x="354" y="92"/>
                    <a:pt x="354" y="92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1" y="83"/>
                    <a:pt x="351" y="83"/>
                    <a:pt x="351" y="83"/>
                  </a:cubicBezTo>
                  <a:cubicBezTo>
                    <a:pt x="350" y="80"/>
                    <a:pt x="350" y="80"/>
                    <a:pt x="350" y="80"/>
                  </a:cubicBezTo>
                  <a:cubicBezTo>
                    <a:pt x="350" y="79"/>
                    <a:pt x="350" y="79"/>
                    <a:pt x="350" y="79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50" y="79"/>
                    <a:pt x="350" y="79"/>
                    <a:pt x="350" y="79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2" y="81"/>
                    <a:pt x="352" y="81"/>
                    <a:pt x="352" y="81"/>
                  </a:cubicBezTo>
                  <a:cubicBezTo>
                    <a:pt x="353" y="81"/>
                    <a:pt x="353" y="81"/>
                    <a:pt x="353" y="81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56" y="82"/>
                    <a:pt x="356" y="82"/>
                    <a:pt x="356" y="82"/>
                  </a:cubicBezTo>
                  <a:cubicBezTo>
                    <a:pt x="359" y="82"/>
                    <a:pt x="359" y="82"/>
                    <a:pt x="359" y="82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2" y="82"/>
                    <a:pt x="362" y="82"/>
                    <a:pt x="362" y="82"/>
                  </a:cubicBezTo>
                  <a:cubicBezTo>
                    <a:pt x="361" y="81"/>
                    <a:pt x="361" y="81"/>
                    <a:pt x="361" y="81"/>
                  </a:cubicBezTo>
                  <a:cubicBezTo>
                    <a:pt x="361" y="81"/>
                    <a:pt x="361" y="81"/>
                    <a:pt x="361" y="81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61" y="79"/>
                    <a:pt x="361" y="79"/>
                    <a:pt x="361" y="79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66" y="78"/>
                    <a:pt x="366" y="78"/>
                    <a:pt x="366" y="78"/>
                  </a:cubicBezTo>
                  <a:cubicBezTo>
                    <a:pt x="368" y="78"/>
                    <a:pt x="368" y="78"/>
                    <a:pt x="368" y="78"/>
                  </a:cubicBezTo>
                  <a:cubicBezTo>
                    <a:pt x="369" y="79"/>
                    <a:pt x="369" y="79"/>
                    <a:pt x="369" y="79"/>
                  </a:cubicBezTo>
                  <a:cubicBezTo>
                    <a:pt x="370" y="80"/>
                    <a:pt x="370" y="80"/>
                    <a:pt x="370" y="80"/>
                  </a:cubicBezTo>
                  <a:cubicBezTo>
                    <a:pt x="370" y="81"/>
                    <a:pt x="370" y="81"/>
                    <a:pt x="370" y="81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2" y="82"/>
                    <a:pt x="372" y="82"/>
                    <a:pt x="372" y="82"/>
                  </a:cubicBezTo>
                  <a:cubicBezTo>
                    <a:pt x="374" y="82"/>
                    <a:pt x="374" y="82"/>
                    <a:pt x="374" y="82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73" y="80"/>
                    <a:pt x="373" y="80"/>
                    <a:pt x="373" y="80"/>
                  </a:cubicBezTo>
                  <a:cubicBezTo>
                    <a:pt x="374" y="81"/>
                    <a:pt x="374" y="81"/>
                    <a:pt x="374" y="81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4" y="80"/>
                    <a:pt x="374" y="80"/>
                    <a:pt x="374" y="80"/>
                  </a:cubicBezTo>
                  <a:cubicBezTo>
                    <a:pt x="375" y="79"/>
                    <a:pt x="375" y="79"/>
                    <a:pt x="375" y="79"/>
                  </a:cubicBezTo>
                  <a:cubicBezTo>
                    <a:pt x="374" y="78"/>
                    <a:pt x="374" y="78"/>
                    <a:pt x="374" y="78"/>
                  </a:cubicBezTo>
                  <a:cubicBezTo>
                    <a:pt x="373" y="79"/>
                    <a:pt x="373" y="79"/>
                    <a:pt x="373" y="79"/>
                  </a:cubicBezTo>
                  <a:cubicBezTo>
                    <a:pt x="372" y="78"/>
                    <a:pt x="372" y="78"/>
                    <a:pt x="372" y="78"/>
                  </a:cubicBezTo>
                  <a:cubicBezTo>
                    <a:pt x="372" y="77"/>
                    <a:pt x="372" y="77"/>
                    <a:pt x="372" y="77"/>
                  </a:cubicBezTo>
                  <a:cubicBezTo>
                    <a:pt x="371" y="76"/>
                    <a:pt x="371" y="76"/>
                    <a:pt x="371" y="76"/>
                  </a:cubicBezTo>
                  <a:cubicBezTo>
                    <a:pt x="372" y="76"/>
                    <a:pt x="372" y="76"/>
                    <a:pt x="372" y="76"/>
                  </a:cubicBezTo>
                  <a:cubicBezTo>
                    <a:pt x="372" y="76"/>
                    <a:pt x="372" y="76"/>
                    <a:pt x="372" y="76"/>
                  </a:cubicBezTo>
                  <a:cubicBezTo>
                    <a:pt x="373" y="76"/>
                    <a:pt x="373" y="76"/>
                    <a:pt x="373" y="76"/>
                  </a:cubicBezTo>
                  <a:cubicBezTo>
                    <a:pt x="373" y="75"/>
                    <a:pt x="373" y="75"/>
                    <a:pt x="373" y="75"/>
                  </a:cubicBezTo>
                  <a:cubicBezTo>
                    <a:pt x="373" y="75"/>
                    <a:pt x="373" y="75"/>
                    <a:pt x="373" y="75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5" y="77"/>
                    <a:pt x="375" y="77"/>
                    <a:pt x="375" y="77"/>
                  </a:cubicBezTo>
                  <a:cubicBezTo>
                    <a:pt x="376" y="76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7" y="77"/>
                    <a:pt x="377" y="77"/>
                    <a:pt x="377" y="77"/>
                  </a:cubicBezTo>
                  <a:cubicBezTo>
                    <a:pt x="376" y="76"/>
                    <a:pt x="376" y="76"/>
                    <a:pt x="376" y="76"/>
                  </a:cubicBezTo>
                  <a:cubicBezTo>
                    <a:pt x="377" y="75"/>
                    <a:pt x="377" y="75"/>
                    <a:pt x="377" y="75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78" y="75"/>
                    <a:pt x="378" y="75"/>
                    <a:pt x="378" y="75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6" y="73"/>
                    <a:pt x="376" y="73"/>
                    <a:pt x="376" y="73"/>
                  </a:cubicBezTo>
                  <a:cubicBezTo>
                    <a:pt x="375" y="72"/>
                    <a:pt x="375" y="72"/>
                    <a:pt x="375" y="72"/>
                  </a:cubicBezTo>
                  <a:cubicBezTo>
                    <a:pt x="375" y="71"/>
                    <a:pt x="375" y="71"/>
                    <a:pt x="375" y="71"/>
                  </a:cubicBezTo>
                  <a:cubicBezTo>
                    <a:pt x="374" y="70"/>
                    <a:pt x="374" y="70"/>
                    <a:pt x="374" y="70"/>
                  </a:cubicBezTo>
                  <a:cubicBezTo>
                    <a:pt x="374" y="71"/>
                    <a:pt x="374" y="71"/>
                    <a:pt x="374" y="71"/>
                  </a:cubicBezTo>
                  <a:cubicBezTo>
                    <a:pt x="373" y="70"/>
                    <a:pt x="373" y="70"/>
                    <a:pt x="373" y="70"/>
                  </a:cubicBezTo>
                  <a:cubicBezTo>
                    <a:pt x="374" y="70"/>
                    <a:pt x="374" y="70"/>
                    <a:pt x="374" y="70"/>
                  </a:cubicBezTo>
                  <a:cubicBezTo>
                    <a:pt x="373" y="69"/>
                    <a:pt x="373" y="69"/>
                    <a:pt x="373" y="69"/>
                  </a:cubicBezTo>
                  <a:cubicBezTo>
                    <a:pt x="374" y="69"/>
                    <a:pt x="374" y="69"/>
                    <a:pt x="374" y="69"/>
                  </a:cubicBezTo>
                  <a:cubicBezTo>
                    <a:pt x="373" y="68"/>
                    <a:pt x="373" y="68"/>
                    <a:pt x="373" y="68"/>
                  </a:cubicBezTo>
                  <a:cubicBezTo>
                    <a:pt x="374" y="68"/>
                    <a:pt x="374" y="68"/>
                    <a:pt x="374" y="68"/>
                  </a:cubicBezTo>
                  <a:cubicBezTo>
                    <a:pt x="375" y="66"/>
                    <a:pt x="375" y="66"/>
                    <a:pt x="375" y="66"/>
                  </a:cubicBezTo>
                  <a:cubicBezTo>
                    <a:pt x="373" y="66"/>
                    <a:pt x="373" y="66"/>
                    <a:pt x="373" y="66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0" y="68"/>
                    <a:pt x="370" y="68"/>
                    <a:pt x="370" y="68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3" y="60"/>
                    <a:pt x="373" y="60"/>
                    <a:pt x="373" y="60"/>
                  </a:cubicBezTo>
                  <a:cubicBezTo>
                    <a:pt x="372" y="61"/>
                    <a:pt x="372" y="61"/>
                    <a:pt x="372" y="61"/>
                  </a:cubicBezTo>
                  <a:cubicBezTo>
                    <a:pt x="372" y="60"/>
                    <a:pt x="372" y="60"/>
                    <a:pt x="372" y="60"/>
                  </a:cubicBezTo>
                  <a:cubicBezTo>
                    <a:pt x="370" y="60"/>
                    <a:pt x="370" y="60"/>
                    <a:pt x="370" y="60"/>
                  </a:cubicBezTo>
                  <a:cubicBezTo>
                    <a:pt x="369" y="59"/>
                    <a:pt x="369" y="59"/>
                    <a:pt x="369" y="59"/>
                  </a:cubicBezTo>
                  <a:cubicBezTo>
                    <a:pt x="370" y="59"/>
                    <a:pt x="370" y="59"/>
                    <a:pt x="370" y="59"/>
                  </a:cubicBezTo>
                  <a:cubicBezTo>
                    <a:pt x="372" y="58"/>
                    <a:pt x="372" y="58"/>
                    <a:pt x="372" y="58"/>
                  </a:cubicBezTo>
                  <a:cubicBezTo>
                    <a:pt x="374" y="59"/>
                    <a:pt x="374" y="59"/>
                    <a:pt x="374" y="59"/>
                  </a:cubicBezTo>
                  <a:cubicBezTo>
                    <a:pt x="376" y="59"/>
                    <a:pt x="376" y="59"/>
                    <a:pt x="376" y="59"/>
                  </a:cubicBezTo>
                  <a:cubicBezTo>
                    <a:pt x="379" y="59"/>
                    <a:pt x="379" y="59"/>
                    <a:pt x="379" y="59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5" y="58"/>
                    <a:pt x="385" y="58"/>
                    <a:pt x="385" y="58"/>
                  </a:cubicBezTo>
                  <a:cubicBezTo>
                    <a:pt x="389" y="58"/>
                    <a:pt x="389" y="58"/>
                    <a:pt x="389" y="58"/>
                  </a:cubicBezTo>
                  <a:cubicBezTo>
                    <a:pt x="391" y="58"/>
                    <a:pt x="391" y="58"/>
                    <a:pt x="391" y="58"/>
                  </a:cubicBezTo>
                  <a:cubicBezTo>
                    <a:pt x="392" y="58"/>
                    <a:pt x="392" y="58"/>
                    <a:pt x="392" y="58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8"/>
                    <a:pt x="393" y="58"/>
                    <a:pt x="393" y="58"/>
                  </a:cubicBezTo>
                  <a:cubicBezTo>
                    <a:pt x="390" y="60"/>
                    <a:pt x="390" y="60"/>
                    <a:pt x="390" y="60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88" y="59"/>
                    <a:pt x="388" y="59"/>
                    <a:pt x="388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7" y="61"/>
                    <a:pt x="387" y="61"/>
                    <a:pt x="387" y="61"/>
                  </a:cubicBezTo>
                  <a:cubicBezTo>
                    <a:pt x="388" y="62"/>
                    <a:pt x="388" y="62"/>
                    <a:pt x="388" y="62"/>
                  </a:cubicBezTo>
                  <a:cubicBezTo>
                    <a:pt x="387" y="62"/>
                    <a:pt x="387" y="62"/>
                    <a:pt x="387" y="62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89" y="62"/>
                    <a:pt x="389" y="62"/>
                    <a:pt x="389" y="62"/>
                  </a:cubicBezTo>
                  <a:cubicBezTo>
                    <a:pt x="389" y="61"/>
                    <a:pt x="389" y="61"/>
                    <a:pt x="389" y="61"/>
                  </a:cubicBezTo>
                  <a:cubicBezTo>
                    <a:pt x="391" y="60"/>
                    <a:pt x="391" y="60"/>
                    <a:pt x="391" y="60"/>
                  </a:cubicBezTo>
                  <a:cubicBezTo>
                    <a:pt x="395" y="59"/>
                    <a:pt x="395" y="59"/>
                    <a:pt x="395" y="59"/>
                  </a:cubicBezTo>
                  <a:cubicBezTo>
                    <a:pt x="395" y="60"/>
                    <a:pt x="395" y="60"/>
                    <a:pt x="395" y="60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3" y="61"/>
                    <a:pt x="393" y="61"/>
                    <a:pt x="393" y="61"/>
                  </a:cubicBezTo>
                  <a:cubicBezTo>
                    <a:pt x="393" y="60"/>
                    <a:pt x="393" y="60"/>
                    <a:pt x="393" y="60"/>
                  </a:cubicBezTo>
                  <a:cubicBezTo>
                    <a:pt x="392" y="61"/>
                    <a:pt x="392" y="61"/>
                    <a:pt x="392" y="61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92" y="62"/>
                    <a:pt x="392" y="62"/>
                    <a:pt x="392" y="62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4" y="64"/>
                    <a:pt x="394" y="64"/>
                    <a:pt x="394" y="64"/>
                  </a:cubicBezTo>
                  <a:cubicBezTo>
                    <a:pt x="393" y="66"/>
                    <a:pt x="393" y="66"/>
                    <a:pt x="393" y="66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92" y="66"/>
                    <a:pt x="392" y="66"/>
                    <a:pt x="392" y="66"/>
                  </a:cubicBezTo>
                  <a:cubicBezTo>
                    <a:pt x="393" y="67"/>
                    <a:pt x="393" y="67"/>
                    <a:pt x="393" y="67"/>
                  </a:cubicBezTo>
                  <a:cubicBezTo>
                    <a:pt x="393" y="67"/>
                    <a:pt x="393" y="67"/>
                    <a:pt x="393" y="67"/>
                  </a:cubicBezTo>
                  <a:cubicBezTo>
                    <a:pt x="393" y="68"/>
                    <a:pt x="393" y="68"/>
                    <a:pt x="393" y="68"/>
                  </a:cubicBezTo>
                  <a:cubicBezTo>
                    <a:pt x="394" y="68"/>
                    <a:pt x="394" y="68"/>
                    <a:pt x="394" y="68"/>
                  </a:cubicBezTo>
                  <a:cubicBezTo>
                    <a:pt x="395" y="67"/>
                    <a:pt x="395" y="67"/>
                    <a:pt x="395" y="67"/>
                  </a:cubicBezTo>
                  <a:cubicBezTo>
                    <a:pt x="395" y="65"/>
                    <a:pt x="395" y="65"/>
                    <a:pt x="395" y="65"/>
                  </a:cubicBezTo>
                  <a:cubicBezTo>
                    <a:pt x="396" y="64"/>
                    <a:pt x="396" y="64"/>
                    <a:pt x="396" y="64"/>
                  </a:cubicBezTo>
                  <a:cubicBezTo>
                    <a:pt x="396" y="63"/>
                    <a:pt x="396" y="63"/>
                    <a:pt x="396" y="63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7" y="56"/>
                    <a:pt x="397" y="56"/>
                    <a:pt x="397" y="56"/>
                  </a:cubicBezTo>
                  <a:cubicBezTo>
                    <a:pt x="399" y="56"/>
                    <a:pt x="399" y="56"/>
                    <a:pt x="399" y="56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6"/>
                    <a:pt x="407" y="56"/>
                    <a:pt x="407" y="56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9" y="59"/>
                    <a:pt x="409" y="59"/>
                    <a:pt x="409" y="59"/>
                  </a:cubicBezTo>
                  <a:cubicBezTo>
                    <a:pt x="408" y="60"/>
                    <a:pt x="408" y="60"/>
                    <a:pt x="408" y="60"/>
                  </a:cubicBezTo>
                  <a:cubicBezTo>
                    <a:pt x="406" y="59"/>
                    <a:pt x="406" y="59"/>
                    <a:pt x="406" y="59"/>
                  </a:cubicBezTo>
                  <a:cubicBezTo>
                    <a:pt x="406" y="59"/>
                    <a:pt x="406" y="59"/>
                    <a:pt x="406" y="59"/>
                  </a:cubicBezTo>
                  <a:cubicBezTo>
                    <a:pt x="406" y="60"/>
                    <a:pt x="406" y="60"/>
                    <a:pt x="406" y="60"/>
                  </a:cubicBezTo>
                  <a:cubicBezTo>
                    <a:pt x="406" y="61"/>
                    <a:pt x="406" y="61"/>
                    <a:pt x="406" y="61"/>
                  </a:cubicBezTo>
                  <a:cubicBezTo>
                    <a:pt x="407" y="62"/>
                    <a:pt x="407" y="62"/>
                    <a:pt x="407" y="62"/>
                  </a:cubicBezTo>
                  <a:cubicBezTo>
                    <a:pt x="406" y="62"/>
                    <a:pt x="406" y="62"/>
                    <a:pt x="406" y="62"/>
                  </a:cubicBezTo>
                  <a:cubicBezTo>
                    <a:pt x="406" y="63"/>
                    <a:pt x="406" y="63"/>
                    <a:pt x="406" y="63"/>
                  </a:cubicBezTo>
                  <a:cubicBezTo>
                    <a:pt x="407" y="62"/>
                    <a:pt x="407" y="62"/>
                    <a:pt x="407" y="62"/>
                  </a:cubicBezTo>
                  <a:cubicBezTo>
                    <a:pt x="409" y="62"/>
                    <a:pt x="409" y="62"/>
                    <a:pt x="409" y="62"/>
                  </a:cubicBezTo>
                  <a:cubicBezTo>
                    <a:pt x="410" y="61"/>
                    <a:pt x="410" y="61"/>
                    <a:pt x="410" y="61"/>
                  </a:cubicBezTo>
                  <a:cubicBezTo>
                    <a:pt x="410" y="62"/>
                    <a:pt x="410" y="62"/>
                    <a:pt x="410" y="62"/>
                  </a:cubicBezTo>
                  <a:cubicBezTo>
                    <a:pt x="411" y="63"/>
                    <a:pt x="411" y="63"/>
                    <a:pt x="411" y="63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11" y="65"/>
                    <a:pt x="411" y="65"/>
                    <a:pt x="411" y="65"/>
                  </a:cubicBezTo>
                  <a:cubicBezTo>
                    <a:pt x="412" y="64"/>
                    <a:pt x="412" y="64"/>
                    <a:pt x="412" y="64"/>
                  </a:cubicBezTo>
                  <a:cubicBezTo>
                    <a:pt x="412" y="63"/>
                    <a:pt x="412" y="63"/>
                    <a:pt x="412" y="63"/>
                  </a:cubicBezTo>
                  <a:cubicBezTo>
                    <a:pt x="413" y="62"/>
                    <a:pt x="413" y="62"/>
                    <a:pt x="413" y="62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4"/>
                    <a:pt x="414" y="64"/>
                    <a:pt x="414" y="64"/>
                  </a:cubicBezTo>
                  <a:cubicBezTo>
                    <a:pt x="414" y="65"/>
                    <a:pt x="414" y="65"/>
                    <a:pt x="414" y="65"/>
                  </a:cubicBezTo>
                  <a:cubicBezTo>
                    <a:pt x="414" y="66"/>
                    <a:pt x="414" y="66"/>
                    <a:pt x="414" y="66"/>
                  </a:cubicBezTo>
                  <a:cubicBezTo>
                    <a:pt x="414" y="66"/>
                    <a:pt x="414" y="66"/>
                    <a:pt x="414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5"/>
                    <a:pt x="415" y="65"/>
                    <a:pt x="415" y="65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7" y="62"/>
                    <a:pt x="417" y="62"/>
                    <a:pt x="417" y="62"/>
                  </a:cubicBezTo>
                  <a:cubicBezTo>
                    <a:pt x="417" y="62"/>
                    <a:pt x="417" y="62"/>
                    <a:pt x="417" y="62"/>
                  </a:cubicBezTo>
                  <a:cubicBezTo>
                    <a:pt x="418" y="62"/>
                    <a:pt x="418" y="62"/>
                    <a:pt x="418" y="62"/>
                  </a:cubicBezTo>
                  <a:cubicBezTo>
                    <a:pt x="420" y="64"/>
                    <a:pt x="420" y="64"/>
                    <a:pt x="420" y="64"/>
                  </a:cubicBezTo>
                  <a:cubicBezTo>
                    <a:pt x="422" y="64"/>
                    <a:pt x="422" y="64"/>
                    <a:pt x="422" y="64"/>
                  </a:cubicBezTo>
                  <a:cubicBezTo>
                    <a:pt x="424" y="66"/>
                    <a:pt x="424" y="66"/>
                    <a:pt x="424" y="66"/>
                  </a:cubicBezTo>
                  <a:cubicBezTo>
                    <a:pt x="423" y="67"/>
                    <a:pt x="423" y="67"/>
                    <a:pt x="423" y="67"/>
                  </a:cubicBezTo>
                  <a:cubicBezTo>
                    <a:pt x="422" y="68"/>
                    <a:pt x="422" y="68"/>
                    <a:pt x="422" y="68"/>
                  </a:cubicBezTo>
                  <a:cubicBezTo>
                    <a:pt x="421" y="69"/>
                    <a:pt x="421" y="69"/>
                    <a:pt x="421" y="69"/>
                  </a:cubicBezTo>
                  <a:cubicBezTo>
                    <a:pt x="422" y="68"/>
                    <a:pt x="422" y="68"/>
                    <a:pt x="422" y="68"/>
                  </a:cubicBezTo>
                  <a:cubicBezTo>
                    <a:pt x="424" y="68"/>
                    <a:pt x="424" y="68"/>
                    <a:pt x="424" y="68"/>
                  </a:cubicBezTo>
                  <a:cubicBezTo>
                    <a:pt x="425" y="68"/>
                    <a:pt x="425" y="68"/>
                    <a:pt x="425" y="68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29" y="66"/>
                    <a:pt x="429" y="66"/>
                    <a:pt x="429" y="66"/>
                  </a:cubicBezTo>
                  <a:cubicBezTo>
                    <a:pt x="431" y="65"/>
                    <a:pt x="431" y="65"/>
                    <a:pt x="431" y="65"/>
                  </a:cubicBezTo>
                  <a:cubicBezTo>
                    <a:pt x="432" y="64"/>
                    <a:pt x="432" y="64"/>
                    <a:pt x="432" y="64"/>
                  </a:cubicBezTo>
                  <a:cubicBezTo>
                    <a:pt x="433" y="63"/>
                    <a:pt x="433" y="63"/>
                    <a:pt x="433" y="63"/>
                  </a:cubicBezTo>
                  <a:cubicBezTo>
                    <a:pt x="434" y="63"/>
                    <a:pt x="434" y="63"/>
                    <a:pt x="434" y="63"/>
                  </a:cubicBezTo>
                  <a:cubicBezTo>
                    <a:pt x="438" y="61"/>
                    <a:pt x="438" y="61"/>
                    <a:pt x="438" y="61"/>
                  </a:cubicBezTo>
                  <a:cubicBezTo>
                    <a:pt x="439" y="60"/>
                    <a:pt x="439" y="60"/>
                    <a:pt x="439" y="60"/>
                  </a:cubicBezTo>
                  <a:cubicBezTo>
                    <a:pt x="440" y="60"/>
                    <a:pt x="440" y="60"/>
                    <a:pt x="440" y="60"/>
                  </a:cubicBezTo>
                  <a:cubicBezTo>
                    <a:pt x="440" y="60"/>
                    <a:pt x="440" y="60"/>
                    <a:pt x="440" y="60"/>
                  </a:cubicBezTo>
                  <a:cubicBezTo>
                    <a:pt x="442" y="59"/>
                    <a:pt x="442" y="59"/>
                    <a:pt x="442" y="59"/>
                  </a:cubicBezTo>
                  <a:cubicBezTo>
                    <a:pt x="443" y="59"/>
                    <a:pt x="443" y="59"/>
                    <a:pt x="443" y="59"/>
                  </a:cubicBezTo>
                  <a:cubicBezTo>
                    <a:pt x="446" y="59"/>
                    <a:pt x="446" y="59"/>
                    <a:pt x="446" y="59"/>
                  </a:cubicBezTo>
                  <a:cubicBezTo>
                    <a:pt x="450" y="60"/>
                    <a:pt x="450" y="60"/>
                    <a:pt x="450" y="60"/>
                  </a:cubicBezTo>
                  <a:cubicBezTo>
                    <a:pt x="452" y="62"/>
                    <a:pt x="452" y="62"/>
                    <a:pt x="452" y="62"/>
                  </a:cubicBezTo>
                  <a:cubicBezTo>
                    <a:pt x="454" y="63"/>
                    <a:pt x="454" y="63"/>
                    <a:pt x="454" y="63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56" y="67"/>
                    <a:pt x="456" y="67"/>
                    <a:pt x="456" y="67"/>
                  </a:cubicBezTo>
                  <a:cubicBezTo>
                    <a:pt x="456" y="67"/>
                    <a:pt x="456" y="67"/>
                    <a:pt x="456" y="67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8" y="71"/>
                    <a:pt x="458" y="71"/>
                    <a:pt x="458" y="71"/>
                  </a:cubicBezTo>
                  <a:cubicBezTo>
                    <a:pt x="458" y="72"/>
                    <a:pt x="458" y="72"/>
                    <a:pt x="458" y="72"/>
                  </a:cubicBezTo>
                  <a:cubicBezTo>
                    <a:pt x="457" y="73"/>
                    <a:pt x="457" y="73"/>
                    <a:pt x="457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60" y="71"/>
                    <a:pt x="460" y="71"/>
                    <a:pt x="460" y="71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1"/>
                    <a:pt x="461" y="71"/>
                    <a:pt x="461" y="71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4" y="73"/>
                    <a:pt x="464" y="73"/>
                    <a:pt x="464" y="73"/>
                  </a:cubicBezTo>
                  <a:cubicBezTo>
                    <a:pt x="464" y="72"/>
                    <a:pt x="464" y="72"/>
                    <a:pt x="464" y="72"/>
                  </a:cubicBezTo>
                  <a:cubicBezTo>
                    <a:pt x="463" y="70"/>
                    <a:pt x="463" y="70"/>
                    <a:pt x="463" y="70"/>
                  </a:cubicBezTo>
                  <a:cubicBezTo>
                    <a:pt x="464" y="70"/>
                    <a:pt x="464" y="70"/>
                    <a:pt x="464" y="70"/>
                  </a:cubicBezTo>
                  <a:cubicBezTo>
                    <a:pt x="465" y="72"/>
                    <a:pt x="465" y="72"/>
                    <a:pt x="465" y="72"/>
                  </a:cubicBezTo>
                  <a:cubicBezTo>
                    <a:pt x="466" y="73"/>
                    <a:pt x="466" y="73"/>
                    <a:pt x="466" y="73"/>
                  </a:cubicBezTo>
                  <a:cubicBezTo>
                    <a:pt x="467" y="75"/>
                    <a:pt x="467" y="75"/>
                    <a:pt x="467" y="75"/>
                  </a:cubicBezTo>
                  <a:cubicBezTo>
                    <a:pt x="468" y="75"/>
                    <a:pt x="468" y="75"/>
                    <a:pt x="468" y="75"/>
                  </a:cubicBezTo>
                  <a:cubicBezTo>
                    <a:pt x="469" y="76"/>
                    <a:pt x="469" y="76"/>
                    <a:pt x="469" y="76"/>
                  </a:cubicBezTo>
                  <a:cubicBezTo>
                    <a:pt x="469" y="76"/>
                    <a:pt x="469" y="76"/>
                    <a:pt x="469" y="76"/>
                  </a:cubicBezTo>
                  <a:cubicBezTo>
                    <a:pt x="468" y="74"/>
                    <a:pt x="468" y="74"/>
                    <a:pt x="468" y="74"/>
                  </a:cubicBezTo>
                  <a:cubicBezTo>
                    <a:pt x="467" y="74"/>
                    <a:pt x="467" y="74"/>
                    <a:pt x="467" y="74"/>
                  </a:cubicBezTo>
                  <a:cubicBezTo>
                    <a:pt x="467" y="73"/>
                    <a:pt x="467" y="73"/>
                    <a:pt x="467" y="73"/>
                  </a:cubicBezTo>
                  <a:cubicBezTo>
                    <a:pt x="468" y="74"/>
                    <a:pt x="468" y="74"/>
                    <a:pt x="468" y="74"/>
                  </a:cubicBezTo>
                  <a:cubicBezTo>
                    <a:pt x="469" y="74"/>
                    <a:pt x="469" y="74"/>
                    <a:pt x="469" y="74"/>
                  </a:cubicBezTo>
                  <a:cubicBezTo>
                    <a:pt x="470" y="74"/>
                    <a:pt x="470" y="74"/>
                    <a:pt x="470" y="74"/>
                  </a:cubicBezTo>
                  <a:cubicBezTo>
                    <a:pt x="471" y="76"/>
                    <a:pt x="471" y="76"/>
                    <a:pt x="471" y="76"/>
                  </a:cubicBezTo>
                  <a:cubicBezTo>
                    <a:pt x="471" y="75"/>
                    <a:pt x="471" y="75"/>
                    <a:pt x="471" y="75"/>
                  </a:cubicBezTo>
                  <a:cubicBezTo>
                    <a:pt x="469" y="72"/>
                    <a:pt x="469" y="72"/>
                    <a:pt x="469" y="72"/>
                  </a:cubicBezTo>
                  <a:cubicBezTo>
                    <a:pt x="469" y="70"/>
                    <a:pt x="469" y="70"/>
                    <a:pt x="469" y="70"/>
                  </a:cubicBezTo>
                  <a:cubicBezTo>
                    <a:pt x="469" y="69"/>
                    <a:pt x="469" y="69"/>
                    <a:pt x="469" y="69"/>
                  </a:cubicBezTo>
                  <a:cubicBezTo>
                    <a:pt x="470" y="67"/>
                    <a:pt x="470" y="67"/>
                    <a:pt x="470" y="67"/>
                  </a:cubicBezTo>
                  <a:cubicBezTo>
                    <a:pt x="472" y="67"/>
                    <a:pt x="472" y="67"/>
                    <a:pt x="472" y="67"/>
                  </a:cubicBezTo>
                  <a:cubicBezTo>
                    <a:pt x="473" y="67"/>
                    <a:pt x="473" y="67"/>
                    <a:pt x="473" y="67"/>
                  </a:cubicBezTo>
                  <a:cubicBezTo>
                    <a:pt x="475" y="66"/>
                    <a:pt x="475" y="66"/>
                    <a:pt x="475" y="66"/>
                  </a:cubicBezTo>
                  <a:cubicBezTo>
                    <a:pt x="474" y="65"/>
                    <a:pt x="474" y="65"/>
                    <a:pt x="474" y="65"/>
                  </a:cubicBezTo>
                  <a:cubicBezTo>
                    <a:pt x="475" y="65"/>
                    <a:pt x="475" y="65"/>
                    <a:pt x="475" y="65"/>
                  </a:cubicBezTo>
                  <a:cubicBezTo>
                    <a:pt x="475" y="65"/>
                    <a:pt x="475" y="65"/>
                    <a:pt x="475" y="65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6"/>
                    <a:pt x="477" y="66"/>
                  </a:cubicBezTo>
                  <a:cubicBezTo>
                    <a:pt x="478" y="66"/>
                    <a:pt x="478" y="66"/>
                    <a:pt x="478" y="66"/>
                  </a:cubicBezTo>
                  <a:cubicBezTo>
                    <a:pt x="480" y="65"/>
                    <a:pt x="480" y="65"/>
                    <a:pt x="480" y="65"/>
                  </a:cubicBezTo>
                  <a:cubicBezTo>
                    <a:pt x="480" y="65"/>
                    <a:pt x="480" y="65"/>
                    <a:pt x="480" y="65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84" y="65"/>
                    <a:pt x="484" y="65"/>
                    <a:pt x="484" y="65"/>
                  </a:cubicBezTo>
                  <a:cubicBezTo>
                    <a:pt x="485" y="64"/>
                    <a:pt x="485" y="64"/>
                    <a:pt x="485" y="64"/>
                  </a:cubicBezTo>
                  <a:cubicBezTo>
                    <a:pt x="485" y="64"/>
                    <a:pt x="485" y="64"/>
                    <a:pt x="485" y="64"/>
                  </a:cubicBezTo>
                  <a:cubicBezTo>
                    <a:pt x="485" y="65"/>
                    <a:pt x="485" y="65"/>
                    <a:pt x="485" y="65"/>
                  </a:cubicBezTo>
                  <a:cubicBezTo>
                    <a:pt x="486" y="65"/>
                    <a:pt x="486" y="65"/>
                    <a:pt x="486" y="65"/>
                  </a:cubicBezTo>
                  <a:cubicBezTo>
                    <a:pt x="486" y="64"/>
                    <a:pt x="486" y="64"/>
                    <a:pt x="486" y="64"/>
                  </a:cubicBezTo>
                  <a:cubicBezTo>
                    <a:pt x="487" y="63"/>
                    <a:pt x="487" y="63"/>
                    <a:pt x="487" y="63"/>
                  </a:cubicBezTo>
                  <a:cubicBezTo>
                    <a:pt x="487" y="62"/>
                    <a:pt x="487" y="62"/>
                    <a:pt x="487" y="62"/>
                  </a:cubicBezTo>
                  <a:cubicBezTo>
                    <a:pt x="487" y="61"/>
                    <a:pt x="487" y="61"/>
                    <a:pt x="487" y="61"/>
                  </a:cubicBezTo>
                  <a:cubicBezTo>
                    <a:pt x="487" y="60"/>
                    <a:pt x="487" y="60"/>
                    <a:pt x="487" y="60"/>
                  </a:cubicBezTo>
                  <a:cubicBezTo>
                    <a:pt x="487" y="59"/>
                    <a:pt x="487" y="59"/>
                    <a:pt x="487" y="59"/>
                  </a:cubicBezTo>
                  <a:cubicBezTo>
                    <a:pt x="489" y="60"/>
                    <a:pt x="489" y="60"/>
                    <a:pt x="489" y="60"/>
                  </a:cubicBezTo>
                  <a:cubicBezTo>
                    <a:pt x="489" y="61"/>
                    <a:pt x="489" y="61"/>
                    <a:pt x="489" y="61"/>
                  </a:cubicBezTo>
                  <a:cubicBezTo>
                    <a:pt x="490" y="61"/>
                    <a:pt x="490" y="61"/>
                    <a:pt x="490" y="61"/>
                  </a:cubicBezTo>
                  <a:cubicBezTo>
                    <a:pt x="491" y="61"/>
                    <a:pt x="491" y="61"/>
                    <a:pt x="491" y="61"/>
                  </a:cubicBezTo>
                  <a:cubicBezTo>
                    <a:pt x="492" y="62"/>
                    <a:pt x="492" y="62"/>
                    <a:pt x="492" y="62"/>
                  </a:cubicBezTo>
                  <a:cubicBezTo>
                    <a:pt x="492" y="63"/>
                    <a:pt x="492" y="63"/>
                    <a:pt x="492" y="63"/>
                  </a:cubicBezTo>
                  <a:cubicBezTo>
                    <a:pt x="493" y="65"/>
                    <a:pt x="493" y="65"/>
                    <a:pt x="493" y="65"/>
                  </a:cubicBezTo>
                  <a:cubicBezTo>
                    <a:pt x="493" y="65"/>
                    <a:pt x="493" y="65"/>
                    <a:pt x="493" y="65"/>
                  </a:cubicBezTo>
                  <a:cubicBezTo>
                    <a:pt x="495" y="65"/>
                    <a:pt x="495" y="65"/>
                    <a:pt x="495" y="65"/>
                  </a:cubicBezTo>
                  <a:cubicBezTo>
                    <a:pt x="497" y="65"/>
                    <a:pt x="497" y="65"/>
                    <a:pt x="497" y="65"/>
                  </a:cubicBezTo>
                  <a:cubicBezTo>
                    <a:pt x="497" y="65"/>
                    <a:pt x="497" y="65"/>
                    <a:pt x="497" y="65"/>
                  </a:cubicBezTo>
                  <a:cubicBezTo>
                    <a:pt x="498" y="65"/>
                    <a:pt x="498" y="65"/>
                    <a:pt x="498" y="65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500" y="69"/>
                    <a:pt x="500" y="69"/>
                    <a:pt x="500" y="69"/>
                  </a:cubicBezTo>
                  <a:cubicBezTo>
                    <a:pt x="501" y="69"/>
                    <a:pt x="501" y="69"/>
                    <a:pt x="501" y="69"/>
                  </a:cubicBezTo>
                  <a:cubicBezTo>
                    <a:pt x="502" y="68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4" y="67"/>
                    <a:pt x="504" y="67"/>
                    <a:pt x="504" y="67"/>
                  </a:cubicBezTo>
                  <a:cubicBezTo>
                    <a:pt x="505" y="67"/>
                    <a:pt x="505" y="67"/>
                    <a:pt x="505" y="67"/>
                  </a:cubicBezTo>
                  <a:cubicBezTo>
                    <a:pt x="505" y="67"/>
                    <a:pt x="505" y="67"/>
                    <a:pt x="505" y="67"/>
                  </a:cubicBezTo>
                  <a:cubicBezTo>
                    <a:pt x="505" y="66"/>
                    <a:pt x="505" y="66"/>
                    <a:pt x="505" y="66"/>
                  </a:cubicBezTo>
                  <a:cubicBezTo>
                    <a:pt x="505" y="66"/>
                    <a:pt x="505" y="66"/>
                    <a:pt x="505" y="66"/>
                  </a:cubicBezTo>
                  <a:cubicBezTo>
                    <a:pt x="505" y="65"/>
                    <a:pt x="505" y="65"/>
                    <a:pt x="505" y="65"/>
                  </a:cubicBezTo>
                  <a:cubicBezTo>
                    <a:pt x="505" y="64"/>
                    <a:pt x="505" y="64"/>
                    <a:pt x="505" y="64"/>
                  </a:cubicBezTo>
                  <a:cubicBezTo>
                    <a:pt x="504" y="63"/>
                    <a:pt x="504" y="63"/>
                    <a:pt x="504" y="63"/>
                  </a:cubicBezTo>
                  <a:cubicBezTo>
                    <a:pt x="503" y="63"/>
                    <a:pt x="503" y="63"/>
                    <a:pt x="503" y="63"/>
                  </a:cubicBezTo>
                  <a:cubicBezTo>
                    <a:pt x="502" y="61"/>
                    <a:pt x="502" y="61"/>
                    <a:pt x="502" y="61"/>
                  </a:cubicBezTo>
                  <a:cubicBezTo>
                    <a:pt x="501" y="60"/>
                    <a:pt x="501" y="60"/>
                    <a:pt x="501" y="60"/>
                  </a:cubicBezTo>
                  <a:cubicBezTo>
                    <a:pt x="500" y="60"/>
                    <a:pt x="500" y="60"/>
                    <a:pt x="500" y="60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498" y="58"/>
                    <a:pt x="498" y="58"/>
                    <a:pt x="498" y="58"/>
                  </a:cubicBezTo>
                  <a:cubicBezTo>
                    <a:pt x="497" y="59"/>
                    <a:pt x="497" y="59"/>
                    <a:pt x="497" y="59"/>
                  </a:cubicBezTo>
                  <a:cubicBezTo>
                    <a:pt x="497" y="59"/>
                    <a:pt x="497" y="59"/>
                    <a:pt x="497" y="59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6"/>
                    <a:pt x="496" y="56"/>
                    <a:pt x="496" y="56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6" y="54"/>
                    <a:pt x="496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4" y="52"/>
                    <a:pt x="494" y="52"/>
                    <a:pt x="494" y="52"/>
                  </a:cubicBezTo>
                  <a:cubicBezTo>
                    <a:pt x="494" y="52"/>
                    <a:pt x="494" y="52"/>
                    <a:pt x="494" y="52"/>
                  </a:cubicBezTo>
                  <a:cubicBezTo>
                    <a:pt x="496" y="52"/>
                    <a:pt x="496" y="52"/>
                    <a:pt x="496" y="52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9" y="52"/>
                    <a:pt x="499" y="52"/>
                    <a:pt x="499" y="52"/>
                  </a:cubicBezTo>
                  <a:cubicBezTo>
                    <a:pt x="501" y="52"/>
                    <a:pt x="501" y="52"/>
                    <a:pt x="501" y="52"/>
                  </a:cubicBezTo>
                  <a:cubicBezTo>
                    <a:pt x="501" y="51"/>
                    <a:pt x="501" y="51"/>
                    <a:pt x="501" y="51"/>
                  </a:cubicBezTo>
                  <a:cubicBezTo>
                    <a:pt x="502" y="51"/>
                    <a:pt x="502" y="51"/>
                    <a:pt x="502" y="51"/>
                  </a:cubicBezTo>
                  <a:cubicBezTo>
                    <a:pt x="503" y="51"/>
                    <a:pt x="503" y="51"/>
                    <a:pt x="503" y="51"/>
                  </a:cubicBezTo>
                  <a:cubicBezTo>
                    <a:pt x="504" y="51"/>
                    <a:pt x="504" y="51"/>
                    <a:pt x="504" y="51"/>
                  </a:cubicBezTo>
                  <a:cubicBezTo>
                    <a:pt x="505" y="51"/>
                    <a:pt x="505" y="51"/>
                    <a:pt x="505" y="51"/>
                  </a:cubicBezTo>
                  <a:cubicBezTo>
                    <a:pt x="505" y="50"/>
                    <a:pt x="505" y="50"/>
                    <a:pt x="505" y="50"/>
                  </a:cubicBezTo>
                  <a:cubicBezTo>
                    <a:pt x="506" y="50"/>
                    <a:pt x="506" y="50"/>
                    <a:pt x="506" y="50"/>
                  </a:cubicBezTo>
                  <a:cubicBezTo>
                    <a:pt x="506" y="51"/>
                    <a:pt x="506" y="51"/>
                    <a:pt x="506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7" y="50"/>
                    <a:pt x="507" y="50"/>
                    <a:pt x="507" y="50"/>
                  </a:cubicBezTo>
                  <a:cubicBezTo>
                    <a:pt x="508" y="50"/>
                    <a:pt x="508" y="50"/>
                    <a:pt x="508" y="50"/>
                  </a:cubicBezTo>
                  <a:cubicBezTo>
                    <a:pt x="508" y="49"/>
                    <a:pt x="508" y="49"/>
                    <a:pt x="508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8" y="48"/>
                    <a:pt x="518" y="48"/>
                    <a:pt x="518" y="48"/>
                  </a:cubicBezTo>
                  <a:cubicBezTo>
                    <a:pt x="518" y="48"/>
                    <a:pt x="518" y="48"/>
                    <a:pt x="518" y="48"/>
                  </a:cubicBezTo>
                  <a:cubicBezTo>
                    <a:pt x="519" y="48"/>
                    <a:pt x="519" y="48"/>
                    <a:pt x="519" y="48"/>
                  </a:cubicBezTo>
                  <a:cubicBezTo>
                    <a:pt x="519" y="49"/>
                    <a:pt x="519" y="49"/>
                    <a:pt x="519" y="49"/>
                  </a:cubicBezTo>
                  <a:cubicBezTo>
                    <a:pt x="520" y="48"/>
                    <a:pt x="520" y="48"/>
                    <a:pt x="520" y="48"/>
                  </a:cubicBezTo>
                  <a:cubicBezTo>
                    <a:pt x="521" y="48"/>
                    <a:pt x="521" y="48"/>
                    <a:pt x="521" y="48"/>
                  </a:cubicBezTo>
                  <a:cubicBezTo>
                    <a:pt x="524" y="49"/>
                    <a:pt x="524" y="49"/>
                    <a:pt x="524" y="49"/>
                  </a:cubicBezTo>
                  <a:cubicBezTo>
                    <a:pt x="525" y="49"/>
                    <a:pt x="525" y="49"/>
                    <a:pt x="525" y="49"/>
                  </a:cubicBezTo>
                  <a:cubicBezTo>
                    <a:pt x="526" y="49"/>
                    <a:pt x="526" y="49"/>
                    <a:pt x="526" y="49"/>
                  </a:cubicBezTo>
                  <a:cubicBezTo>
                    <a:pt x="526" y="49"/>
                    <a:pt x="526" y="49"/>
                    <a:pt x="526" y="49"/>
                  </a:cubicBezTo>
                  <a:cubicBezTo>
                    <a:pt x="527" y="49"/>
                    <a:pt x="527" y="49"/>
                    <a:pt x="527" y="49"/>
                  </a:cubicBezTo>
                  <a:cubicBezTo>
                    <a:pt x="527" y="49"/>
                    <a:pt x="527" y="49"/>
                    <a:pt x="527" y="49"/>
                  </a:cubicBezTo>
                  <a:cubicBezTo>
                    <a:pt x="527" y="50"/>
                    <a:pt x="527" y="50"/>
                    <a:pt x="527" y="50"/>
                  </a:cubicBezTo>
                  <a:cubicBezTo>
                    <a:pt x="527" y="50"/>
                    <a:pt x="527" y="50"/>
                    <a:pt x="527" y="50"/>
                  </a:cubicBezTo>
                  <a:cubicBezTo>
                    <a:pt x="529" y="50"/>
                    <a:pt x="529" y="50"/>
                    <a:pt x="529" y="50"/>
                  </a:cubicBezTo>
                  <a:cubicBezTo>
                    <a:pt x="532" y="50"/>
                    <a:pt x="532" y="50"/>
                    <a:pt x="532" y="50"/>
                  </a:cubicBezTo>
                  <a:cubicBezTo>
                    <a:pt x="534" y="52"/>
                    <a:pt x="534" y="52"/>
                    <a:pt x="534" y="52"/>
                  </a:cubicBezTo>
                  <a:cubicBezTo>
                    <a:pt x="534" y="52"/>
                    <a:pt x="534" y="52"/>
                    <a:pt x="534" y="52"/>
                  </a:cubicBezTo>
                  <a:cubicBezTo>
                    <a:pt x="533" y="52"/>
                    <a:pt x="533" y="52"/>
                    <a:pt x="533" y="52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4" y="52"/>
                    <a:pt x="534" y="52"/>
                    <a:pt x="534" y="52"/>
                  </a:cubicBezTo>
                  <a:cubicBezTo>
                    <a:pt x="536" y="52"/>
                    <a:pt x="536" y="52"/>
                    <a:pt x="536" y="52"/>
                  </a:cubicBezTo>
                  <a:cubicBezTo>
                    <a:pt x="536" y="52"/>
                    <a:pt x="536" y="52"/>
                    <a:pt x="536" y="52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38" y="52"/>
                    <a:pt x="538" y="52"/>
                    <a:pt x="538" y="52"/>
                  </a:cubicBezTo>
                  <a:cubicBezTo>
                    <a:pt x="538" y="51"/>
                    <a:pt x="538" y="51"/>
                    <a:pt x="538" y="51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40" y="51"/>
                    <a:pt x="540" y="51"/>
                    <a:pt x="540" y="51"/>
                  </a:cubicBezTo>
                  <a:cubicBezTo>
                    <a:pt x="540" y="52"/>
                    <a:pt x="540" y="52"/>
                    <a:pt x="540" y="52"/>
                  </a:cubicBezTo>
                  <a:cubicBezTo>
                    <a:pt x="541" y="52"/>
                    <a:pt x="541" y="52"/>
                    <a:pt x="541" y="52"/>
                  </a:cubicBezTo>
                  <a:cubicBezTo>
                    <a:pt x="541" y="51"/>
                    <a:pt x="541" y="51"/>
                    <a:pt x="541" y="51"/>
                  </a:cubicBezTo>
                  <a:cubicBezTo>
                    <a:pt x="541" y="51"/>
                    <a:pt x="541" y="51"/>
                    <a:pt x="541" y="51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9" y="53"/>
                    <a:pt x="549" y="53"/>
                    <a:pt x="549" y="53"/>
                  </a:cubicBezTo>
                  <a:cubicBezTo>
                    <a:pt x="548" y="52"/>
                    <a:pt x="548" y="52"/>
                    <a:pt x="548" y="52"/>
                  </a:cubicBezTo>
                  <a:cubicBezTo>
                    <a:pt x="550" y="52"/>
                    <a:pt x="550" y="52"/>
                    <a:pt x="550" y="52"/>
                  </a:cubicBezTo>
                  <a:cubicBezTo>
                    <a:pt x="550" y="53"/>
                    <a:pt x="550" y="53"/>
                    <a:pt x="550" y="53"/>
                  </a:cubicBezTo>
                  <a:cubicBezTo>
                    <a:pt x="551" y="53"/>
                    <a:pt x="551" y="53"/>
                    <a:pt x="551" y="53"/>
                  </a:cubicBezTo>
                  <a:cubicBezTo>
                    <a:pt x="551" y="52"/>
                    <a:pt x="551" y="52"/>
                    <a:pt x="551" y="52"/>
                  </a:cubicBezTo>
                  <a:cubicBezTo>
                    <a:pt x="551" y="52"/>
                    <a:pt x="551" y="52"/>
                    <a:pt x="551" y="52"/>
                  </a:cubicBezTo>
                  <a:cubicBezTo>
                    <a:pt x="552" y="53"/>
                    <a:pt x="552" y="53"/>
                    <a:pt x="552" y="53"/>
                  </a:cubicBezTo>
                  <a:cubicBezTo>
                    <a:pt x="552" y="53"/>
                    <a:pt x="552" y="53"/>
                    <a:pt x="552" y="53"/>
                  </a:cubicBezTo>
                  <a:cubicBezTo>
                    <a:pt x="553" y="54"/>
                    <a:pt x="553" y="54"/>
                    <a:pt x="553" y="54"/>
                  </a:cubicBezTo>
                  <a:cubicBezTo>
                    <a:pt x="554" y="53"/>
                    <a:pt x="554" y="53"/>
                    <a:pt x="554" y="53"/>
                  </a:cubicBezTo>
                  <a:cubicBezTo>
                    <a:pt x="554" y="53"/>
                    <a:pt x="554" y="53"/>
                    <a:pt x="554" y="53"/>
                  </a:cubicBezTo>
                  <a:cubicBezTo>
                    <a:pt x="554" y="53"/>
                    <a:pt x="554" y="53"/>
                    <a:pt x="554" y="53"/>
                  </a:cubicBezTo>
                  <a:cubicBezTo>
                    <a:pt x="555" y="53"/>
                    <a:pt x="555" y="53"/>
                    <a:pt x="555" y="53"/>
                  </a:cubicBezTo>
                  <a:cubicBezTo>
                    <a:pt x="555" y="53"/>
                    <a:pt x="555" y="53"/>
                    <a:pt x="555" y="53"/>
                  </a:cubicBezTo>
                  <a:cubicBezTo>
                    <a:pt x="555" y="54"/>
                    <a:pt x="555" y="54"/>
                    <a:pt x="555" y="54"/>
                  </a:cubicBezTo>
                  <a:cubicBezTo>
                    <a:pt x="556" y="55"/>
                    <a:pt x="556" y="55"/>
                    <a:pt x="556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7" y="54"/>
                    <a:pt x="557" y="54"/>
                    <a:pt x="557" y="54"/>
                  </a:cubicBezTo>
                  <a:cubicBezTo>
                    <a:pt x="556" y="54"/>
                    <a:pt x="556" y="54"/>
                    <a:pt x="556" y="54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8" y="53"/>
                    <a:pt x="558" y="53"/>
                    <a:pt x="558" y="53"/>
                  </a:cubicBezTo>
                  <a:cubicBezTo>
                    <a:pt x="560" y="54"/>
                    <a:pt x="560" y="54"/>
                    <a:pt x="560" y="54"/>
                  </a:cubicBezTo>
                  <a:cubicBezTo>
                    <a:pt x="560" y="55"/>
                    <a:pt x="560" y="55"/>
                    <a:pt x="560" y="55"/>
                  </a:cubicBezTo>
                  <a:cubicBezTo>
                    <a:pt x="561" y="55"/>
                    <a:pt x="561" y="55"/>
                    <a:pt x="561" y="55"/>
                  </a:cubicBezTo>
                  <a:cubicBezTo>
                    <a:pt x="561" y="54"/>
                    <a:pt x="561" y="54"/>
                    <a:pt x="561" y="54"/>
                  </a:cubicBezTo>
                  <a:cubicBezTo>
                    <a:pt x="561" y="54"/>
                    <a:pt x="561" y="54"/>
                    <a:pt x="561" y="54"/>
                  </a:cubicBezTo>
                  <a:cubicBezTo>
                    <a:pt x="561" y="54"/>
                    <a:pt x="561" y="54"/>
                    <a:pt x="561" y="54"/>
                  </a:cubicBezTo>
                  <a:cubicBezTo>
                    <a:pt x="562" y="55"/>
                    <a:pt x="562" y="55"/>
                    <a:pt x="562" y="55"/>
                  </a:cubicBezTo>
                  <a:cubicBezTo>
                    <a:pt x="562" y="55"/>
                    <a:pt x="562" y="55"/>
                    <a:pt x="562" y="55"/>
                  </a:cubicBezTo>
                  <a:cubicBezTo>
                    <a:pt x="563" y="56"/>
                    <a:pt x="563" y="56"/>
                    <a:pt x="563" y="56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6" y="59"/>
                    <a:pt x="566" y="59"/>
                    <a:pt x="566" y="59"/>
                  </a:cubicBezTo>
                  <a:cubicBezTo>
                    <a:pt x="566" y="60"/>
                    <a:pt x="566" y="60"/>
                    <a:pt x="566" y="60"/>
                  </a:cubicBezTo>
                  <a:cubicBezTo>
                    <a:pt x="567" y="61"/>
                    <a:pt x="567" y="61"/>
                    <a:pt x="567" y="61"/>
                  </a:cubicBezTo>
                  <a:cubicBezTo>
                    <a:pt x="567" y="62"/>
                    <a:pt x="567" y="62"/>
                    <a:pt x="567" y="62"/>
                  </a:cubicBezTo>
                  <a:cubicBezTo>
                    <a:pt x="567" y="62"/>
                    <a:pt x="567" y="62"/>
                    <a:pt x="567" y="62"/>
                  </a:cubicBezTo>
                  <a:cubicBezTo>
                    <a:pt x="567" y="63"/>
                    <a:pt x="567" y="63"/>
                    <a:pt x="567" y="63"/>
                  </a:cubicBezTo>
                  <a:cubicBezTo>
                    <a:pt x="568" y="64"/>
                    <a:pt x="568" y="64"/>
                    <a:pt x="568" y="64"/>
                  </a:cubicBezTo>
                  <a:cubicBezTo>
                    <a:pt x="569" y="63"/>
                    <a:pt x="569" y="63"/>
                    <a:pt x="569" y="63"/>
                  </a:cubicBezTo>
                  <a:cubicBezTo>
                    <a:pt x="570" y="63"/>
                    <a:pt x="570" y="63"/>
                    <a:pt x="570" y="63"/>
                  </a:cubicBezTo>
                  <a:cubicBezTo>
                    <a:pt x="571" y="64"/>
                    <a:pt x="571" y="64"/>
                    <a:pt x="571" y="64"/>
                  </a:cubicBezTo>
                  <a:cubicBezTo>
                    <a:pt x="572" y="64"/>
                    <a:pt x="572" y="64"/>
                    <a:pt x="572" y="64"/>
                  </a:cubicBezTo>
                  <a:cubicBezTo>
                    <a:pt x="572" y="64"/>
                    <a:pt x="572" y="64"/>
                    <a:pt x="572" y="64"/>
                  </a:cubicBezTo>
                  <a:cubicBezTo>
                    <a:pt x="571" y="64"/>
                    <a:pt x="571" y="64"/>
                    <a:pt x="571" y="64"/>
                  </a:cubicBezTo>
                  <a:cubicBezTo>
                    <a:pt x="571" y="63"/>
                    <a:pt x="571" y="63"/>
                    <a:pt x="571" y="63"/>
                  </a:cubicBezTo>
                  <a:cubicBezTo>
                    <a:pt x="572" y="62"/>
                    <a:pt x="572" y="62"/>
                    <a:pt x="572" y="62"/>
                  </a:cubicBezTo>
                  <a:cubicBezTo>
                    <a:pt x="572" y="63"/>
                    <a:pt x="572" y="63"/>
                    <a:pt x="572" y="63"/>
                  </a:cubicBezTo>
                  <a:cubicBezTo>
                    <a:pt x="573" y="64"/>
                    <a:pt x="573" y="64"/>
                    <a:pt x="573" y="64"/>
                  </a:cubicBezTo>
                  <a:cubicBezTo>
                    <a:pt x="573" y="65"/>
                    <a:pt x="573" y="65"/>
                    <a:pt x="573" y="65"/>
                  </a:cubicBezTo>
                  <a:cubicBezTo>
                    <a:pt x="573" y="64"/>
                    <a:pt x="573" y="64"/>
                    <a:pt x="573" y="64"/>
                  </a:cubicBezTo>
                  <a:cubicBezTo>
                    <a:pt x="573" y="63"/>
                    <a:pt x="573" y="63"/>
                    <a:pt x="573" y="63"/>
                  </a:cubicBezTo>
                  <a:cubicBezTo>
                    <a:pt x="573" y="62"/>
                    <a:pt x="573" y="62"/>
                    <a:pt x="573" y="62"/>
                  </a:cubicBezTo>
                  <a:cubicBezTo>
                    <a:pt x="572" y="61"/>
                    <a:pt x="572" y="61"/>
                    <a:pt x="572" y="61"/>
                  </a:cubicBezTo>
                  <a:cubicBezTo>
                    <a:pt x="571" y="62"/>
                    <a:pt x="571" y="62"/>
                    <a:pt x="571" y="62"/>
                  </a:cubicBezTo>
                  <a:cubicBezTo>
                    <a:pt x="570" y="62"/>
                    <a:pt x="570" y="62"/>
                    <a:pt x="570" y="62"/>
                  </a:cubicBezTo>
                  <a:cubicBezTo>
                    <a:pt x="570" y="61"/>
                    <a:pt x="570" y="61"/>
                    <a:pt x="570" y="61"/>
                  </a:cubicBezTo>
                  <a:cubicBezTo>
                    <a:pt x="570" y="61"/>
                    <a:pt x="570" y="61"/>
                    <a:pt x="570" y="61"/>
                  </a:cubicBezTo>
                  <a:cubicBezTo>
                    <a:pt x="570" y="60"/>
                    <a:pt x="570" y="60"/>
                    <a:pt x="570" y="60"/>
                  </a:cubicBezTo>
                  <a:cubicBezTo>
                    <a:pt x="568" y="58"/>
                    <a:pt x="568" y="58"/>
                    <a:pt x="568" y="58"/>
                  </a:cubicBezTo>
                  <a:cubicBezTo>
                    <a:pt x="567" y="58"/>
                    <a:pt x="567" y="58"/>
                    <a:pt x="567" y="58"/>
                  </a:cubicBezTo>
                  <a:cubicBezTo>
                    <a:pt x="567" y="57"/>
                    <a:pt x="567" y="57"/>
                    <a:pt x="567" y="57"/>
                  </a:cubicBezTo>
                  <a:cubicBezTo>
                    <a:pt x="567" y="57"/>
                    <a:pt x="567" y="57"/>
                    <a:pt x="567" y="57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67" y="55"/>
                    <a:pt x="567" y="55"/>
                    <a:pt x="567" y="55"/>
                  </a:cubicBezTo>
                  <a:cubicBezTo>
                    <a:pt x="568" y="53"/>
                    <a:pt x="568" y="53"/>
                    <a:pt x="568" y="53"/>
                  </a:cubicBezTo>
                  <a:cubicBezTo>
                    <a:pt x="569" y="53"/>
                    <a:pt x="569" y="53"/>
                    <a:pt x="569" y="53"/>
                  </a:cubicBezTo>
                  <a:cubicBezTo>
                    <a:pt x="568" y="54"/>
                    <a:pt x="568" y="54"/>
                    <a:pt x="568" y="54"/>
                  </a:cubicBezTo>
                  <a:cubicBezTo>
                    <a:pt x="569" y="55"/>
                    <a:pt x="569" y="55"/>
                    <a:pt x="569" y="55"/>
                  </a:cubicBezTo>
                  <a:cubicBezTo>
                    <a:pt x="570" y="56"/>
                    <a:pt x="570" y="56"/>
                    <a:pt x="570" y="56"/>
                  </a:cubicBezTo>
                  <a:cubicBezTo>
                    <a:pt x="570" y="55"/>
                    <a:pt x="570" y="55"/>
                    <a:pt x="570" y="55"/>
                  </a:cubicBezTo>
                  <a:cubicBezTo>
                    <a:pt x="569" y="55"/>
                    <a:pt x="569" y="55"/>
                    <a:pt x="569" y="55"/>
                  </a:cubicBezTo>
                  <a:cubicBezTo>
                    <a:pt x="569" y="54"/>
                    <a:pt x="569" y="54"/>
                    <a:pt x="569" y="54"/>
                  </a:cubicBezTo>
                  <a:cubicBezTo>
                    <a:pt x="570" y="54"/>
                    <a:pt x="570" y="54"/>
                    <a:pt x="570" y="54"/>
                  </a:cubicBezTo>
                  <a:cubicBezTo>
                    <a:pt x="571" y="53"/>
                    <a:pt x="571" y="53"/>
                    <a:pt x="571" y="53"/>
                  </a:cubicBezTo>
                  <a:cubicBezTo>
                    <a:pt x="571" y="52"/>
                    <a:pt x="571" y="52"/>
                    <a:pt x="571" y="52"/>
                  </a:cubicBezTo>
                  <a:cubicBezTo>
                    <a:pt x="570" y="52"/>
                    <a:pt x="570" y="52"/>
                    <a:pt x="570" y="52"/>
                  </a:cubicBezTo>
                  <a:cubicBezTo>
                    <a:pt x="570" y="52"/>
                    <a:pt x="570" y="52"/>
                    <a:pt x="570" y="52"/>
                  </a:cubicBezTo>
                  <a:cubicBezTo>
                    <a:pt x="571" y="52"/>
                    <a:pt x="571" y="52"/>
                    <a:pt x="571" y="52"/>
                  </a:cubicBezTo>
                  <a:cubicBezTo>
                    <a:pt x="572" y="52"/>
                    <a:pt x="572" y="52"/>
                    <a:pt x="572" y="52"/>
                  </a:cubicBezTo>
                  <a:cubicBezTo>
                    <a:pt x="572" y="50"/>
                    <a:pt x="572" y="50"/>
                    <a:pt x="572" y="50"/>
                  </a:cubicBezTo>
                  <a:cubicBezTo>
                    <a:pt x="573" y="50"/>
                    <a:pt x="573" y="50"/>
                    <a:pt x="573" y="50"/>
                  </a:cubicBezTo>
                  <a:cubicBezTo>
                    <a:pt x="574" y="51"/>
                    <a:pt x="574" y="51"/>
                    <a:pt x="574" y="51"/>
                  </a:cubicBezTo>
                  <a:cubicBezTo>
                    <a:pt x="574" y="51"/>
                    <a:pt x="574" y="51"/>
                    <a:pt x="574" y="51"/>
                  </a:cubicBezTo>
                  <a:cubicBezTo>
                    <a:pt x="575" y="51"/>
                    <a:pt x="575" y="51"/>
                    <a:pt x="575" y="51"/>
                  </a:cubicBezTo>
                  <a:cubicBezTo>
                    <a:pt x="575" y="51"/>
                    <a:pt x="575" y="51"/>
                    <a:pt x="575" y="51"/>
                  </a:cubicBezTo>
                  <a:cubicBezTo>
                    <a:pt x="576" y="52"/>
                    <a:pt x="576" y="52"/>
                    <a:pt x="576" y="52"/>
                  </a:cubicBezTo>
                  <a:cubicBezTo>
                    <a:pt x="577" y="52"/>
                    <a:pt x="577" y="52"/>
                    <a:pt x="577" y="52"/>
                  </a:cubicBezTo>
                  <a:cubicBezTo>
                    <a:pt x="578" y="52"/>
                    <a:pt x="578" y="52"/>
                    <a:pt x="578" y="52"/>
                  </a:cubicBezTo>
                  <a:cubicBezTo>
                    <a:pt x="580" y="53"/>
                    <a:pt x="580" y="53"/>
                    <a:pt x="580" y="53"/>
                  </a:cubicBezTo>
                  <a:cubicBezTo>
                    <a:pt x="580" y="54"/>
                    <a:pt x="580" y="54"/>
                    <a:pt x="580" y="54"/>
                  </a:cubicBezTo>
                  <a:cubicBezTo>
                    <a:pt x="580" y="54"/>
                    <a:pt x="580" y="54"/>
                    <a:pt x="580" y="54"/>
                  </a:cubicBezTo>
                  <a:cubicBezTo>
                    <a:pt x="581" y="54"/>
                    <a:pt x="581" y="54"/>
                    <a:pt x="581" y="54"/>
                  </a:cubicBezTo>
                  <a:cubicBezTo>
                    <a:pt x="581" y="53"/>
                    <a:pt x="581" y="53"/>
                    <a:pt x="581" y="53"/>
                  </a:cubicBezTo>
                  <a:cubicBezTo>
                    <a:pt x="582" y="53"/>
                    <a:pt x="582" y="53"/>
                    <a:pt x="582" y="53"/>
                  </a:cubicBezTo>
                  <a:cubicBezTo>
                    <a:pt x="582" y="54"/>
                    <a:pt x="582" y="54"/>
                    <a:pt x="582" y="54"/>
                  </a:cubicBezTo>
                  <a:cubicBezTo>
                    <a:pt x="583" y="54"/>
                    <a:pt x="583" y="54"/>
                    <a:pt x="583" y="54"/>
                  </a:cubicBezTo>
                  <a:cubicBezTo>
                    <a:pt x="583" y="53"/>
                    <a:pt x="583" y="53"/>
                    <a:pt x="583" y="53"/>
                  </a:cubicBezTo>
                  <a:cubicBezTo>
                    <a:pt x="584" y="53"/>
                    <a:pt x="584" y="53"/>
                    <a:pt x="584" y="53"/>
                  </a:cubicBezTo>
                  <a:cubicBezTo>
                    <a:pt x="584" y="54"/>
                    <a:pt x="584" y="54"/>
                    <a:pt x="584" y="54"/>
                  </a:cubicBezTo>
                  <a:cubicBezTo>
                    <a:pt x="584" y="54"/>
                    <a:pt x="584" y="54"/>
                    <a:pt x="584" y="54"/>
                  </a:cubicBezTo>
                  <a:cubicBezTo>
                    <a:pt x="584" y="55"/>
                    <a:pt x="584" y="55"/>
                    <a:pt x="584" y="55"/>
                  </a:cubicBezTo>
                  <a:cubicBezTo>
                    <a:pt x="584" y="57"/>
                    <a:pt x="584" y="57"/>
                    <a:pt x="584" y="57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85" y="59"/>
                    <a:pt x="585" y="59"/>
                    <a:pt x="585" y="59"/>
                  </a:cubicBezTo>
                  <a:cubicBezTo>
                    <a:pt x="585" y="60"/>
                    <a:pt x="585" y="60"/>
                    <a:pt x="585" y="60"/>
                  </a:cubicBezTo>
                  <a:cubicBezTo>
                    <a:pt x="586" y="60"/>
                    <a:pt x="586" y="60"/>
                    <a:pt x="586" y="60"/>
                  </a:cubicBezTo>
                  <a:cubicBezTo>
                    <a:pt x="587" y="61"/>
                    <a:pt x="587" y="61"/>
                    <a:pt x="587" y="61"/>
                  </a:cubicBezTo>
                  <a:cubicBezTo>
                    <a:pt x="586" y="62"/>
                    <a:pt x="586" y="62"/>
                    <a:pt x="586" y="62"/>
                  </a:cubicBezTo>
                  <a:cubicBezTo>
                    <a:pt x="585" y="62"/>
                    <a:pt x="585" y="62"/>
                    <a:pt x="585" y="62"/>
                  </a:cubicBezTo>
                  <a:cubicBezTo>
                    <a:pt x="583" y="62"/>
                    <a:pt x="583" y="62"/>
                    <a:pt x="583" y="62"/>
                  </a:cubicBezTo>
                  <a:cubicBezTo>
                    <a:pt x="585" y="62"/>
                    <a:pt x="585" y="62"/>
                    <a:pt x="585" y="62"/>
                  </a:cubicBezTo>
                  <a:cubicBezTo>
                    <a:pt x="586" y="63"/>
                    <a:pt x="586" y="63"/>
                    <a:pt x="586" y="63"/>
                  </a:cubicBezTo>
                  <a:cubicBezTo>
                    <a:pt x="586" y="64"/>
                    <a:pt x="586" y="64"/>
                    <a:pt x="586" y="64"/>
                  </a:cubicBezTo>
                  <a:cubicBezTo>
                    <a:pt x="585" y="64"/>
                    <a:pt x="585" y="64"/>
                    <a:pt x="585" y="64"/>
                  </a:cubicBezTo>
                  <a:cubicBezTo>
                    <a:pt x="584" y="66"/>
                    <a:pt x="584" y="66"/>
                    <a:pt x="584" y="66"/>
                  </a:cubicBezTo>
                  <a:cubicBezTo>
                    <a:pt x="584" y="65"/>
                    <a:pt x="584" y="65"/>
                    <a:pt x="584" y="65"/>
                  </a:cubicBezTo>
                  <a:cubicBezTo>
                    <a:pt x="582" y="66"/>
                    <a:pt x="582" y="66"/>
                    <a:pt x="582" y="66"/>
                  </a:cubicBezTo>
                  <a:cubicBezTo>
                    <a:pt x="581" y="66"/>
                    <a:pt x="581" y="66"/>
                    <a:pt x="581" y="66"/>
                  </a:cubicBezTo>
                  <a:cubicBezTo>
                    <a:pt x="580" y="67"/>
                    <a:pt x="580" y="67"/>
                    <a:pt x="580" y="67"/>
                  </a:cubicBezTo>
                  <a:cubicBezTo>
                    <a:pt x="582" y="67"/>
                    <a:pt x="582" y="67"/>
                    <a:pt x="582" y="67"/>
                  </a:cubicBezTo>
                  <a:cubicBezTo>
                    <a:pt x="582" y="67"/>
                    <a:pt x="582" y="67"/>
                    <a:pt x="582" y="67"/>
                  </a:cubicBezTo>
                  <a:cubicBezTo>
                    <a:pt x="583" y="68"/>
                    <a:pt x="583" y="68"/>
                    <a:pt x="583" y="68"/>
                  </a:cubicBezTo>
                  <a:cubicBezTo>
                    <a:pt x="583" y="67"/>
                    <a:pt x="583" y="67"/>
                    <a:pt x="583" y="67"/>
                  </a:cubicBezTo>
                  <a:cubicBezTo>
                    <a:pt x="584" y="67"/>
                    <a:pt x="584" y="67"/>
                    <a:pt x="584" y="67"/>
                  </a:cubicBezTo>
                  <a:cubicBezTo>
                    <a:pt x="584" y="68"/>
                    <a:pt x="584" y="68"/>
                    <a:pt x="584" y="68"/>
                  </a:cubicBezTo>
                  <a:cubicBezTo>
                    <a:pt x="585" y="69"/>
                    <a:pt x="585" y="69"/>
                    <a:pt x="585" y="69"/>
                  </a:cubicBezTo>
                  <a:cubicBezTo>
                    <a:pt x="584" y="69"/>
                    <a:pt x="584" y="69"/>
                    <a:pt x="584" y="69"/>
                  </a:cubicBezTo>
                  <a:cubicBezTo>
                    <a:pt x="584" y="71"/>
                    <a:pt x="584" y="71"/>
                    <a:pt x="584" y="71"/>
                  </a:cubicBezTo>
                  <a:cubicBezTo>
                    <a:pt x="585" y="70"/>
                    <a:pt x="585" y="70"/>
                    <a:pt x="585" y="70"/>
                  </a:cubicBezTo>
                  <a:cubicBezTo>
                    <a:pt x="586" y="70"/>
                    <a:pt x="586" y="70"/>
                    <a:pt x="586" y="70"/>
                  </a:cubicBezTo>
                  <a:cubicBezTo>
                    <a:pt x="587" y="71"/>
                    <a:pt x="587" y="71"/>
                    <a:pt x="587" y="71"/>
                  </a:cubicBezTo>
                  <a:cubicBezTo>
                    <a:pt x="587" y="71"/>
                    <a:pt x="587" y="71"/>
                    <a:pt x="587" y="71"/>
                  </a:cubicBezTo>
                  <a:cubicBezTo>
                    <a:pt x="588" y="72"/>
                    <a:pt x="588" y="72"/>
                    <a:pt x="588" y="72"/>
                  </a:cubicBezTo>
                  <a:cubicBezTo>
                    <a:pt x="587" y="73"/>
                    <a:pt x="587" y="73"/>
                    <a:pt x="587" y="73"/>
                  </a:cubicBezTo>
                  <a:cubicBezTo>
                    <a:pt x="587" y="74"/>
                    <a:pt x="587" y="74"/>
                    <a:pt x="587" y="74"/>
                  </a:cubicBezTo>
                  <a:cubicBezTo>
                    <a:pt x="588" y="75"/>
                    <a:pt x="588" y="75"/>
                    <a:pt x="588" y="75"/>
                  </a:cubicBezTo>
                  <a:cubicBezTo>
                    <a:pt x="587" y="75"/>
                    <a:pt x="587" y="75"/>
                    <a:pt x="587" y="75"/>
                  </a:cubicBezTo>
                  <a:cubicBezTo>
                    <a:pt x="586" y="76"/>
                    <a:pt x="586" y="76"/>
                    <a:pt x="586" y="76"/>
                  </a:cubicBezTo>
                  <a:cubicBezTo>
                    <a:pt x="587" y="77"/>
                    <a:pt x="587" y="77"/>
                    <a:pt x="587" y="77"/>
                  </a:cubicBezTo>
                  <a:cubicBezTo>
                    <a:pt x="587" y="76"/>
                    <a:pt x="587" y="76"/>
                    <a:pt x="587" y="76"/>
                  </a:cubicBezTo>
                  <a:cubicBezTo>
                    <a:pt x="588" y="76"/>
                    <a:pt x="588" y="76"/>
                    <a:pt x="588" y="76"/>
                  </a:cubicBezTo>
                  <a:cubicBezTo>
                    <a:pt x="588" y="76"/>
                    <a:pt x="588" y="76"/>
                    <a:pt x="588" y="76"/>
                  </a:cubicBezTo>
                  <a:cubicBezTo>
                    <a:pt x="588" y="77"/>
                    <a:pt x="588" y="77"/>
                    <a:pt x="588" y="77"/>
                  </a:cubicBezTo>
                  <a:cubicBezTo>
                    <a:pt x="589" y="77"/>
                    <a:pt x="589" y="77"/>
                    <a:pt x="589" y="77"/>
                  </a:cubicBezTo>
                  <a:cubicBezTo>
                    <a:pt x="589" y="78"/>
                    <a:pt x="589" y="78"/>
                    <a:pt x="589" y="78"/>
                  </a:cubicBezTo>
                  <a:cubicBezTo>
                    <a:pt x="589" y="77"/>
                    <a:pt x="589" y="77"/>
                    <a:pt x="589" y="77"/>
                  </a:cubicBezTo>
                  <a:cubicBezTo>
                    <a:pt x="590" y="77"/>
                    <a:pt x="590" y="77"/>
                    <a:pt x="590" y="77"/>
                  </a:cubicBezTo>
                  <a:cubicBezTo>
                    <a:pt x="591" y="77"/>
                    <a:pt x="591" y="77"/>
                    <a:pt x="591" y="77"/>
                  </a:cubicBezTo>
                  <a:cubicBezTo>
                    <a:pt x="592" y="77"/>
                    <a:pt x="592" y="77"/>
                    <a:pt x="592" y="77"/>
                  </a:cubicBezTo>
                  <a:cubicBezTo>
                    <a:pt x="592" y="78"/>
                    <a:pt x="592" y="78"/>
                    <a:pt x="592" y="78"/>
                  </a:cubicBezTo>
                  <a:cubicBezTo>
                    <a:pt x="591" y="78"/>
                    <a:pt x="591" y="78"/>
                    <a:pt x="591" y="78"/>
                  </a:cubicBezTo>
                  <a:cubicBezTo>
                    <a:pt x="590" y="78"/>
                    <a:pt x="590" y="78"/>
                    <a:pt x="590" y="78"/>
                  </a:cubicBezTo>
                  <a:cubicBezTo>
                    <a:pt x="590" y="79"/>
                    <a:pt x="590" y="79"/>
                    <a:pt x="590" y="79"/>
                  </a:cubicBezTo>
                  <a:cubicBezTo>
                    <a:pt x="591" y="79"/>
                    <a:pt x="591" y="79"/>
                    <a:pt x="591" y="79"/>
                  </a:cubicBezTo>
                  <a:cubicBezTo>
                    <a:pt x="591" y="79"/>
                    <a:pt x="591" y="79"/>
                    <a:pt x="591" y="79"/>
                  </a:cubicBezTo>
                  <a:cubicBezTo>
                    <a:pt x="592" y="80"/>
                    <a:pt x="592" y="80"/>
                    <a:pt x="592" y="80"/>
                  </a:cubicBezTo>
                  <a:cubicBezTo>
                    <a:pt x="592" y="81"/>
                    <a:pt x="592" y="81"/>
                    <a:pt x="592" y="81"/>
                  </a:cubicBezTo>
                  <a:cubicBezTo>
                    <a:pt x="591" y="82"/>
                    <a:pt x="591" y="82"/>
                    <a:pt x="591" y="82"/>
                  </a:cubicBezTo>
                  <a:cubicBezTo>
                    <a:pt x="590" y="80"/>
                    <a:pt x="590" y="80"/>
                    <a:pt x="590" y="80"/>
                  </a:cubicBezTo>
                  <a:cubicBezTo>
                    <a:pt x="589" y="80"/>
                    <a:pt x="589" y="80"/>
                    <a:pt x="589" y="80"/>
                  </a:cubicBezTo>
                  <a:cubicBezTo>
                    <a:pt x="590" y="82"/>
                    <a:pt x="590" y="82"/>
                    <a:pt x="590" y="82"/>
                  </a:cubicBezTo>
                  <a:cubicBezTo>
                    <a:pt x="589" y="82"/>
                    <a:pt x="589" y="82"/>
                    <a:pt x="589" y="82"/>
                  </a:cubicBezTo>
                  <a:cubicBezTo>
                    <a:pt x="589" y="82"/>
                    <a:pt x="589" y="82"/>
                    <a:pt x="589" y="82"/>
                  </a:cubicBezTo>
                  <a:cubicBezTo>
                    <a:pt x="588" y="82"/>
                    <a:pt x="588" y="82"/>
                    <a:pt x="588" y="82"/>
                  </a:cubicBezTo>
                  <a:cubicBezTo>
                    <a:pt x="588" y="82"/>
                    <a:pt x="588" y="82"/>
                    <a:pt x="588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5" y="81"/>
                    <a:pt x="585" y="81"/>
                    <a:pt x="585" y="81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3" y="82"/>
                    <a:pt x="583" y="82"/>
                    <a:pt x="583" y="82"/>
                  </a:cubicBezTo>
                  <a:cubicBezTo>
                    <a:pt x="584" y="81"/>
                    <a:pt x="584" y="81"/>
                    <a:pt x="584" y="81"/>
                  </a:cubicBezTo>
                  <a:cubicBezTo>
                    <a:pt x="583" y="81"/>
                    <a:pt x="583" y="81"/>
                    <a:pt x="583" y="81"/>
                  </a:cubicBezTo>
                  <a:cubicBezTo>
                    <a:pt x="583" y="80"/>
                    <a:pt x="583" y="80"/>
                    <a:pt x="583" y="80"/>
                  </a:cubicBezTo>
                  <a:cubicBezTo>
                    <a:pt x="583" y="82"/>
                    <a:pt x="583" y="82"/>
                    <a:pt x="583" y="82"/>
                  </a:cubicBezTo>
                  <a:cubicBezTo>
                    <a:pt x="582" y="82"/>
                    <a:pt x="582" y="82"/>
                    <a:pt x="582" y="82"/>
                  </a:cubicBezTo>
                  <a:cubicBezTo>
                    <a:pt x="582" y="82"/>
                    <a:pt x="582" y="82"/>
                    <a:pt x="582" y="82"/>
                  </a:cubicBezTo>
                  <a:cubicBezTo>
                    <a:pt x="583" y="83"/>
                    <a:pt x="583" y="83"/>
                    <a:pt x="583" y="83"/>
                  </a:cubicBezTo>
                  <a:cubicBezTo>
                    <a:pt x="582" y="83"/>
                    <a:pt x="582" y="83"/>
                    <a:pt x="582" y="83"/>
                  </a:cubicBezTo>
                  <a:cubicBezTo>
                    <a:pt x="582" y="83"/>
                    <a:pt x="582" y="83"/>
                    <a:pt x="582" y="83"/>
                  </a:cubicBezTo>
                  <a:cubicBezTo>
                    <a:pt x="582" y="83"/>
                    <a:pt x="582" y="83"/>
                    <a:pt x="582" y="83"/>
                  </a:cubicBezTo>
                  <a:cubicBezTo>
                    <a:pt x="581" y="83"/>
                    <a:pt x="581" y="83"/>
                    <a:pt x="581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1"/>
                    <a:pt x="579" y="81"/>
                    <a:pt x="579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6" y="79"/>
                    <a:pt x="576" y="79"/>
                    <a:pt x="576" y="79"/>
                  </a:cubicBezTo>
                  <a:cubicBezTo>
                    <a:pt x="576" y="79"/>
                    <a:pt x="576" y="79"/>
                    <a:pt x="576" y="79"/>
                  </a:cubicBezTo>
                  <a:cubicBezTo>
                    <a:pt x="576" y="79"/>
                    <a:pt x="576" y="79"/>
                    <a:pt x="576" y="79"/>
                  </a:cubicBezTo>
                  <a:cubicBezTo>
                    <a:pt x="574" y="78"/>
                    <a:pt x="574" y="78"/>
                    <a:pt x="574" y="78"/>
                  </a:cubicBezTo>
                  <a:cubicBezTo>
                    <a:pt x="574" y="79"/>
                    <a:pt x="574" y="79"/>
                    <a:pt x="574" y="79"/>
                  </a:cubicBezTo>
                  <a:cubicBezTo>
                    <a:pt x="573" y="80"/>
                    <a:pt x="573" y="80"/>
                    <a:pt x="573" y="80"/>
                  </a:cubicBezTo>
                  <a:cubicBezTo>
                    <a:pt x="572" y="80"/>
                    <a:pt x="572" y="80"/>
                    <a:pt x="572" y="80"/>
                  </a:cubicBezTo>
                  <a:cubicBezTo>
                    <a:pt x="571" y="81"/>
                    <a:pt x="571" y="81"/>
                    <a:pt x="571" y="81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1"/>
                    <a:pt x="571" y="81"/>
                    <a:pt x="571" y="81"/>
                  </a:cubicBezTo>
                  <a:cubicBezTo>
                    <a:pt x="571" y="82"/>
                    <a:pt x="571" y="82"/>
                    <a:pt x="571" y="82"/>
                  </a:cubicBezTo>
                  <a:cubicBezTo>
                    <a:pt x="571" y="83"/>
                    <a:pt x="571" y="83"/>
                    <a:pt x="571" y="83"/>
                  </a:cubicBezTo>
                  <a:cubicBezTo>
                    <a:pt x="569" y="86"/>
                    <a:pt x="569" y="86"/>
                    <a:pt x="569" y="86"/>
                  </a:cubicBezTo>
                  <a:cubicBezTo>
                    <a:pt x="569" y="86"/>
                    <a:pt x="569" y="86"/>
                    <a:pt x="569" y="86"/>
                  </a:cubicBezTo>
                  <a:cubicBezTo>
                    <a:pt x="568" y="84"/>
                    <a:pt x="568" y="84"/>
                    <a:pt x="568" y="84"/>
                  </a:cubicBezTo>
                  <a:cubicBezTo>
                    <a:pt x="568" y="84"/>
                    <a:pt x="568" y="84"/>
                    <a:pt x="568" y="84"/>
                  </a:cubicBezTo>
                  <a:cubicBezTo>
                    <a:pt x="567" y="84"/>
                    <a:pt x="567" y="84"/>
                    <a:pt x="567" y="84"/>
                  </a:cubicBezTo>
                  <a:cubicBezTo>
                    <a:pt x="565" y="82"/>
                    <a:pt x="565" y="82"/>
                    <a:pt x="565" y="82"/>
                  </a:cubicBezTo>
                  <a:cubicBezTo>
                    <a:pt x="565" y="82"/>
                    <a:pt x="565" y="82"/>
                    <a:pt x="565" y="82"/>
                  </a:cubicBezTo>
                  <a:cubicBezTo>
                    <a:pt x="564" y="79"/>
                    <a:pt x="564" y="79"/>
                    <a:pt x="564" y="79"/>
                  </a:cubicBezTo>
                  <a:cubicBezTo>
                    <a:pt x="563" y="79"/>
                    <a:pt x="563" y="79"/>
                    <a:pt x="563" y="79"/>
                  </a:cubicBezTo>
                  <a:cubicBezTo>
                    <a:pt x="563" y="79"/>
                    <a:pt x="563" y="79"/>
                    <a:pt x="563" y="79"/>
                  </a:cubicBezTo>
                  <a:cubicBezTo>
                    <a:pt x="563" y="78"/>
                    <a:pt x="563" y="78"/>
                    <a:pt x="563" y="78"/>
                  </a:cubicBezTo>
                  <a:cubicBezTo>
                    <a:pt x="562" y="78"/>
                    <a:pt x="562" y="78"/>
                    <a:pt x="562" y="78"/>
                  </a:cubicBezTo>
                  <a:cubicBezTo>
                    <a:pt x="563" y="79"/>
                    <a:pt x="563" y="79"/>
                    <a:pt x="563" y="79"/>
                  </a:cubicBezTo>
                  <a:cubicBezTo>
                    <a:pt x="562" y="80"/>
                    <a:pt x="562" y="80"/>
                    <a:pt x="562" y="80"/>
                  </a:cubicBezTo>
                  <a:cubicBezTo>
                    <a:pt x="563" y="81"/>
                    <a:pt x="563" y="81"/>
                    <a:pt x="563" y="81"/>
                  </a:cubicBezTo>
                  <a:cubicBezTo>
                    <a:pt x="563" y="81"/>
                    <a:pt x="563" y="81"/>
                    <a:pt x="563" y="81"/>
                  </a:cubicBezTo>
                  <a:cubicBezTo>
                    <a:pt x="561" y="80"/>
                    <a:pt x="561" y="80"/>
                    <a:pt x="561" y="80"/>
                  </a:cubicBezTo>
                  <a:cubicBezTo>
                    <a:pt x="560" y="79"/>
                    <a:pt x="560" y="79"/>
                    <a:pt x="560" y="79"/>
                  </a:cubicBezTo>
                  <a:cubicBezTo>
                    <a:pt x="560" y="79"/>
                    <a:pt x="560" y="79"/>
                    <a:pt x="560" y="79"/>
                  </a:cubicBezTo>
                  <a:cubicBezTo>
                    <a:pt x="561" y="80"/>
                    <a:pt x="561" y="80"/>
                    <a:pt x="561" y="80"/>
                  </a:cubicBezTo>
                  <a:cubicBezTo>
                    <a:pt x="560" y="81"/>
                    <a:pt x="560" y="81"/>
                    <a:pt x="560" y="81"/>
                  </a:cubicBezTo>
                  <a:cubicBezTo>
                    <a:pt x="561" y="81"/>
                    <a:pt x="561" y="81"/>
                    <a:pt x="561" y="81"/>
                  </a:cubicBezTo>
                  <a:cubicBezTo>
                    <a:pt x="562" y="81"/>
                    <a:pt x="562" y="81"/>
                    <a:pt x="562" y="81"/>
                  </a:cubicBezTo>
                  <a:cubicBezTo>
                    <a:pt x="562" y="82"/>
                    <a:pt x="562" y="82"/>
                    <a:pt x="562" y="82"/>
                  </a:cubicBezTo>
                  <a:cubicBezTo>
                    <a:pt x="562" y="83"/>
                    <a:pt x="562" y="83"/>
                    <a:pt x="562" y="83"/>
                  </a:cubicBezTo>
                  <a:cubicBezTo>
                    <a:pt x="561" y="83"/>
                    <a:pt x="561" y="83"/>
                    <a:pt x="561" y="83"/>
                  </a:cubicBezTo>
                  <a:cubicBezTo>
                    <a:pt x="560" y="84"/>
                    <a:pt x="560" y="84"/>
                    <a:pt x="560" y="84"/>
                  </a:cubicBezTo>
                  <a:cubicBezTo>
                    <a:pt x="561" y="84"/>
                    <a:pt x="561" y="84"/>
                    <a:pt x="561" y="84"/>
                  </a:cubicBezTo>
                  <a:cubicBezTo>
                    <a:pt x="563" y="87"/>
                    <a:pt x="563" y="87"/>
                    <a:pt x="563" y="87"/>
                  </a:cubicBezTo>
                  <a:cubicBezTo>
                    <a:pt x="565" y="87"/>
                    <a:pt x="565" y="87"/>
                    <a:pt x="565" y="87"/>
                  </a:cubicBezTo>
                  <a:cubicBezTo>
                    <a:pt x="566" y="87"/>
                    <a:pt x="566" y="87"/>
                    <a:pt x="566" y="87"/>
                  </a:cubicBezTo>
                  <a:cubicBezTo>
                    <a:pt x="567" y="87"/>
                    <a:pt x="567" y="87"/>
                    <a:pt x="567" y="87"/>
                  </a:cubicBezTo>
                  <a:cubicBezTo>
                    <a:pt x="568" y="89"/>
                    <a:pt x="568" y="89"/>
                    <a:pt x="568" y="89"/>
                  </a:cubicBezTo>
                  <a:cubicBezTo>
                    <a:pt x="568" y="89"/>
                    <a:pt x="568" y="89"/>
                    <a:pt x="568" y="89"/>
                  </a:cubicBezTo>
                  <a:cubicBezTo>
                    <a:pt x="567" y="88"/>
                    <a:pt x="567" y="88"/>
                    <a:pt x="567" y="88"/>
                  </a:cubicBezTo>
                  <a:cubicBezTo>
                    <a:pt x="566" y="88"/>
                    <a:pt x="566" y="88"/>
                    <a:pt x="566" y="88"/>
                  </a:cubicBezTo>
                  <a:cubicBezTo>
                    <a:pt x="567" y="89"/>
                    <a:pt x="567" y="89"/>
                    <a:pt x="567" y="89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69" y="91"/>
                    <a:pt x="569" y="91"/>
                    <a:pt x="569" y="91"/>
                  </a:cubicBezTo>
                  <a:cubicBezTo>
                    <a:pt x="569" y="92"/>
                    <a:pt x="569" y="92"/>
                    <a:pt x="569" y="92"/>
                  </a:cubicBezTo>
                  <a:cubicBezTo>
                    <a:pt x="569" y="94"/>
                    <a:pt x="569" y="94"/>
                    <a:pt x="569" y="94"/>
                  </a:cubicBezTo>
                  <a:cubicBezTo>
                    <a:pt x="569" y="97"/>
                    <a:pt x="569" y="97"/>
                    <a:pt x="569" y="97"/>
                  </a:cubicBezTo>
                  <a:cubicBezTo>
                    <a:pt x="569" y="99"/>
                    <a:pt x="569" y="99"/>
                    <a:pt x="569" y="99"/>
                  </a:cubicBezTo>
                  <a:cubicBezTo>
                    <a:pt x="569" y="100"/>
                    <a:pt x="569" y="100"/>
                    <a:pt x="569" y="100"/>
                  </a:cubicBezTo>
                  <a:cubicBezTo>
                    <a:pt x="569" y="101"/>
                    <a:pt x="569" y="101"/>
                    <a:pt x="569" y="101"/>
                  </a:cubicBezTo>
                  <a:cubicBezTo>
                    <a:pt x="568" y="102"/>
                    <a:pt x="568" y="102"/>
                    <a:pt x="568" y="102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67" y="104"/>
                    <a:pt x="567" y="104"/>
                    <a:pt x="567" y="104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67" y="103"/>
                    <a:pt x="567" y="103"/>
                    <a:pt x="567" y="103"/>
                  </a:cubicBezTo>
                  <a:cubicBezTo>
                    <a:pt x="565" y="104"/>
                    <a:pt x="565" y="104"/>
                    <a:pt x="565" y="104"/>
                  </a:cubicBezTo>
                  <a:cubicBezTo>
                    <a:pt x="565" y="104"/>
                    <a:pt x="565" y="104"/>
                    <a:pt x="565" y="104"/>
                  </a:cubicBezTo>
                  <a:cubicBezTo>
                    <a:pt x="564" y="104"/>
                    <a:pt x="564" y="104"/>
                    <a:pt x="564" y="104"/>
                  </a:cubicBezTo>
                  <a:cubicBezTo>
                    <a:pt x="563" y="104"/>
                    <a:pt x="563" y="104"/>
                    <a:pt x="563" y="104"/>
                  </a:cubicBezTo>
                  <a:cubicBezTo>
                    <a:pt x="563" y="103"/>
                    <a:pt x="563" y="103"/>
                    <a:pt x="563" y="103"/>
                  </a:cubicBezTo>
                  <a:cubicBezTo>
                    <a:pt x="562" y="103"/>
                    <a:pt x="562" y="103"/>
                    <a:pt x="562" y="103"/>
                  </a:cubicBezTo>
                  <a:cubicBezTo>
                    <a:pt x="561" y="102"/>
                    <a:pt x="561" y="102"/>
                    <a:pt x="561" y="102"/>
                  </a:cubicBezTo>
                  <a:cubicBezTo>
                    <a:pt x="559" y="101"/>
                    <a:pt x="559" y="101"/>
                    <a:pt x="559" y="101"/>
                  </a:cubicBezTo>
                  <a:cubicBezTo>
                    <a:pt x="558" y="101"/>
                    <a:pt x="558" y="101"/>
                    <a:pt x="558" y="101"/>
                  </a:cubicBezTo>
                  <a:cubicBezTo>
                    <a:pt x="558" y="100"/>
                    <a:pt x="558" y="100"/>
                    <a:pt x="558" y="100"/>
                  </a:cubicBezTo>
                  <a:cubicBezTo>
                    <a:pt x="557" y="101"/>
                    <a:pt x="557" y="101"/>
                    <a:pt x="557" y="101"/>
                  </a:cubicBezTo>
                  <a:cubicBezTo>
                    <a:pt x="556" y="102"/>
                    <a:pt x="556" y="102"/>
                    <a:pt x="556" y="102"/>
                  </a:cubicBezTo>
                  <a:cubicBezTo>
                    <a:pt x="555" y="102"/>
                    <a:pt x="555" y="102"/>
                    <a:pt x="555" y="102"/>
                  </a:cubicBezTo>
                  <a:cubicBezTo>
                    <a:pt x="556" y="102"/>
                    <a:pt x="556" y="102"/>
                    <a:pt x="556" y="102"/>
                  </a:cubicBezTo>
                  <a:cubicBezTo>
                    <a:pt x="557" y="102"/>
                    <a:pt x="557" y="102"/>
                    <a:pt x="557" y="102"/>
                  </a:cubicBezTo>
                  <a:cubicBezTo>
                    <a:pt x="558" y="101"/>
                    <a:pt x="558" y="101"/>
                    <a:pt x="558" y="101"/>
                  </a:cubicBezTo>
                  <a:cubicBezTo>
                    <a:pt x="560" y="102"/>
                    <a:pt x="560" y="102"/>
                    <a:pt x="560" y="102"/>
                  </a:cubicBezTo>
                  <a:cubicBezTo>
                    <a:pt x="561" y="103"/>
                    <a:pt x="561" y="103"/>
                    <a:pt x="561" y="103"/>
                  </a:cubicBezTo>
                  <a:cubicBezTo>
                    <a:pt x="559" y="104"/>
                    <a:pt x="559" y="104"/>
                    <a:pt x="559" y="104"/>
                  </a:cubicBezTo>
                  <a:cubicBezTo>
                    <a:pt x="559" y="103"/>
                    <a:pt x="559" y="103"/>
                    <a:pt x="559" y="103"/>
                  </a:cubicBezTo>
                  <a:cubicBezTo>
                    <a:pt x="558" y="103"/>
                    <a:pt x="558" y="103"/>
                    <a:pt x="558" y="103"/>
                  </a:cubicBezTo>
                  <a:cubicBezTo>
                    <a:pt x="558" y="104"/>
                    <a:pt x="558" y="104"/>
                    <a:pt x="558" y="104"/>
                  </a:cubicBezTo>
                  <a:cubicBezTo>
                    <a:pt x="557" y="103"/>
                    <a:pt x="557" y="103"/>
                    <a:pt x="557" y="103"/>
                  </a:cubicBezTo>
                  <a:cubicBezTo>
                    <a:pt x="556" y="103"/>
                    <a:pt x="556" y="103"/>
                    <a:pt x="556" y="103"/>
                  </a:cubicBezTo>
                  <a:cubicBezTo>
                    <a:pt x="556" y="104"/>
                    <a:pt x="556" y="104"/>
                    <a:pt x="556" y="104"/>
                  </a:cubicBezTo>
                  <a:cubicBezTo>
                    <a:pt x="557" y="105"/>
                    <a:pt x="557" y="105"/>
                    <a:pt x="557" y="105"/>
                  </a:cubicBezTo>
                  <a:cubicBezTo>
                    <a:pt x="558" y="105"/>
                    <a:pt x="558" y="105"/>
                    <a:pt x="558" y="105"/>
                  </a:cubicBezTo>
                  <a:cubicBezTo>
                    <a:pt x="558" y="107"/>
                    <a:pt x="558" y="107"/>
                    <a:pt x="558" y="107"/>
                  </a:cubicBezTo>
                  <a:cubicBezTo>
                    <a:pt x="558" y="108"/>
                    <a:pt x="558" y="108"/>
                    <a:pt x="558" y="108"/>
                  </a:cubicBezTo>
                  <a:cubicBezTo>
                    <a:pt x="559" y="109"/>
                    <a:pt x="559" y="109"/>
                    <a:pt x="559" y="109"/>
                  </a:cubicBezTo>
                  <a:cubicBezTo>
                    <a:pt x="559" y="108"/>
                    <a:pt x="559" y="108"/>
                    <a:pt x="559" y="108"/>
                  </a:cubicBezTo>
                  <a:cubicBezTo>
                    <a:pt x="559" y="106"/>
                    <a:pt x="559" y="106"/>
                    <a:pt x="559" y="106"/>
                  </a:cubicBezTo>
                  <a:cubicBezTo>
                    <a:pt x="559" y="106"/>
                    <a:pt x="559" y="106"/>
                    <a:pt x="559" y="106"/>
                  </a:cubicBezTo>
                  <a:cubicBezTo>
                    <a:pt x="560" y="106"/>
                    <a:pt x="560" y="106"/>
                    <a:pt x="560" y="106"/>
                  </a:cubicBezTo>
                  <a:cubicBezTo>
                    <a:pt x="560" y="106"/>
                    <a:pt x="560" y="106"/>
                    <a:pt x="560" y="106"/>
                  </a:cubicBezTo>
                  <a:cubicBezTo>
                    <a:pt x="562" y="104"/>
                    <a:pt x="562" y="104"/>
                    <a:pt x="562" y="104"/>
                  </a:cubicBezTo>
                  <a:cubicBezTo>
                    <a:pt x="562" y="104"/>
                    <a:pt x="562" y="104"/>
                    <a:pt x="562" y="104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4" y="107"/>
                    <a:pt x="564" y="107"/>
                    <a:pt x="564" y="107"/>
                  </a:cubicBezTo>
                  <a:cubicBezTo>
                    <a:pt x="565" y="107"/>
                    <a:pt x="565" y="107"/>
                    <a:pt x="565" y="107"/>
                  </a:cubicBezTo>
                  <a:cubicBezTo>
                    <a:pt x="566" y="108"/>
                    <a:pt x="566" y="108"/>
                    <a:pt x="566" y="108"/>
                  </a:cubicBezTo>
                  <a:cubicBezTo>
                    <a:pt x="568" y="108"/>
                    <a:pt x="568" y="108"/>
                    <a:pt x="568" y="108"/>
                  </a:cubicBezTo>
                  <a:cubicBezTo>
                    <a:pt x="568" y="107"/>
                    <a:pt x="568" y="107"/>
                    <a:pt x="568" y="107"/>
                  </a:cubicBezTo>
                  <a:cubicBezTo>
                    <a:pt x="568" y="107"/>
                    <a:pt x="568" y="107"/>
                    <a:pt x="568" y="107"/>
                  </a:cubicBezTo>
                  <a:cubicBezTo>
                    <a:pt x="568" y="107"/>
                    <a:pt x="568" y="107"/>
                    <a:pt x="568" y="107"/>
                  </a:cubicBezTo>
                  <a:cubicBezTo>
                    <a:pt x="570" y="109"/>
                    <a:pt x="570" y="109"/>
                    <a:pt x="570" y="109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70" y="109"/>
                    <a:pt x="570" y="109"/>
                    <a:pt x="570" y="109"/>
                  </a:cubicBezTo>
                  <a:cubicBezTo>
                    <a:pt x="570" y="110"/>
                    <a:pt x="570" y="110"/>
                    <a:pt x="570" y="110"/>
                  </a:cubicBezTo>
                  <a:cubicBezTo>
                    <a:pt x="571" y="112"/>
                    <a:pt x="571" y="112"/>
                    <a:pt x="571" y="112"/>
                  </a:cubicBezTo>
                  <a:cubicBezTo>
                    <a:pt x="572" y="112"/>
                    <a:pt x="572" y="112"/>
                    <a:pt x="572" y="112"/>
                  </a:cubicBezTo>
                  <a:cubicBezTo>
                    <a:pt x="572" y="111"/>
                    <a:pt x="572" y="111"/>
                    <a:pt x="572" y="111"/>
                  </a:cubicBezTo>
                  <a:cubicBezTo>
                    <a:pt x="572" y="110"/>
                    <a:pt x="572" y="110"/>
                    <a:pt x="572" y="110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5" y="114"/>
                    <a:pt x="575" y="114"/>
                    <a:pt x="575" y="114"/>
                  </a:cubicBezTo>
                  <a:cubicBezTo>
                    <a:pt x="575" y="113"/>
                    <a:pt x="575" y="113"/>
                    <a:pt x="575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3" y="116"/>
                    <a:pt x="573" y="116"/>
                    <a:pt x="573" y="116"/>
                  </a:cubicBezTo>
                  <a:cubicBezTo>
                    <a:pt x="574" y="117"/>
                    <a:pt x="574" y="117"/>
                    <a:pt x="574" y="117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6" y="115"/>
                    <a:pt x="576" y="115"/>
                    <a:pt x="576" y="115"/>
                  </a:cubicBezTo>
                  <a:cubicBezTo>
                    <a:pt x="576" y="115"/>
                    <a:pt x="576" y="115"/>
                    <a:pt x="576" y="115"/>
                  </a:cubicBezTo>
                  <a:cubicBezTo>
                    <a:pt x="577" y="116"/>
                    <a:pt x="577" y="116"/>
                    <a:pt x="577" y="116"/>
                  </a:cubicBezTo>
                  <a:cubicBezTo>
                    <a:pt x="579" y="117"/>
                    <a:pt x="579" y="117"/>
                    <a:pt x="579" y="117"/>
                  </a:cubicBezTo>
                  <a:cubicBezTo>
                    <a:pt x="581" y="118"/>
                    <a:pt x="581" y="118"/>
                    <a:pt x="581" y="118"/>
                  </a:cubicBezTo>
                  <a:cubicBezTo>
                    <a:pt x="582" y="119"/>
                    <a:pt x="582" y="119"/>
                    <a:pt x="582" y="119"/>
                  </a:cubicBezTo>
                  <a:cubicBezTo>
                    <a:pt x="581" y="119"/>
                    <a:pt x="581" y="119"/>
                    <a:pt x="581" y="119"/>
                  </a:cubicBezTo>
                  <a:cubicBezTo>
                    <a:pt x="583" y="121"/>
                    <a:pt x="583" y="121"/>
                    <a:pt x="583" y="121"/>
                  </a:cubicBezTo>
                  <a:cubicBezTo>
                    <a:pt x="584" y="121"/>
                    <a:pt x="584" y="121"/>
                    <a:pt x="584" y="121"/>
                  </a:cubicBezTo>
                  <a:cubicBezTo>
                    <a:pt x="585" y="123"/>
                    <a:pt x="585" y="123"/>
                    <a:pt x="585" y="123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4" y="126"/>
                    <a:pt x="584" y="126"/>
                    <a:pt x="584" y="126"/>
                  </a:cubicBezTo>
                  <a:cubicBezTo>
                    <a:pt x="584" y="126"/>
                    <a:pt x="584" y="126"/>
                    <a:pt x="584" y="126"/>
                  </a:cubicBezTo>
                  <a:cubicBezTo>
                    <a:pt x="585" y="127"/>
                    <a:pt x="585" y="127"/>
                    <a:pt x="585" y="127"/>
                  </a:cubicBezTo>
                  <a:cubicBezTo>
                    <a:pt x="586" y="128"/>
                    <a:pt x="586" y="128"/>
                    <a:pt x="586" y="128"/>
                  </a:cubicBezTo>
                  <a:cubicBezTo>
                    <a:pt x="585" y="128"/>
                    <a:pt x="585" y="128"/>
                    <a:pt x="585" y="128"/>
                  </a:cubicBezTo>
                  <a:cubicBezTo>
                    <a:pt x="585" y="128"/>
                    <a:pt x="585" y="128"/>
                    <a:pt x="585" y="128"/>
                  </a:cubicBezTo>
                  <a:cubicBezTo>
                    <a:pt x="581" y="128"/>
                    <a:pt x="581" y="128"/>
                    <a:pt x="581" y="128"/>
                  </a:cubicBezTo>
                  <a:cubicBezTo>
                    <a:pt x="580" y="127"/>
                    <a:pt x="580" y="127"/>
                    <a:pt x="580" y="127"/>
                  </a:cubicBezTo>
                  <a:cubicBezTo>
                    <a:pt x="580" y="128"/>
                    <a:pt x="580" y="128"/>
                    <a:pt x="580" y="128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78" y="126"/>
                    <a:pt x="578" y="126"/>
                    <a:pt x="578" y="126"/>
                  </a:cubicBezTo>
                  <a:cubicBezTo>
                    <a:pt x="578" y="127"/>
                    <a:pt x="578" y="127"/>
                    <a:pt x="578" y="127"/>
                  </a:cubicBezTo>
                  <a:cubicBezTo>
                    <a:pt x="578" y="127"/>
                    <a:pt x="578" y="127"/>
                    <a:pt x="578" y="127"/>
                  </a:cubicBezTo>
                  <a:cubicBezTo>
                    <a:pt x="577" y="128"/>
                    <a:pt x="577" y="128"/>
                    <a:pt x="577" y="128"/>
                  </a:cubicBezTo>
                  <a:cubicBezTo>
                    <a:pt x="576" y="128"/>
                    <a:pt x="576" y="128"/>
                    <a:pt x="576" y="128"/>
                  </a:cubicBezTo>
                  <a:cubicBezTo>
                    <a:pt x="575" y="129"/>
                    <a:pt x="575" y="129"/>
                    <a:pt x="575" y="129"/>
                  </a:cubicBezTo>
                  <a:cubicBezTo>
                    <a:pt x="576" y="129"/>
                    <a:pt x="576" y="129"/>
                    <a:pt x="576" y="129"/>
                  </a:cubicBezTo>
                  <a:cubicBezTo>
                    <a:pt x="575" y="130"/>
                    <a:pt x="575" y="130"/>
                    <a:pt x="575" y="130"/>
                  </a:cubicBezTo>
                  <a:cubicBezTo>
                    <a:pt x="574" y="130"/>
                    <a:pt x="574" y="130"/>
                    <a:pt x="574" y="130"/>
                  </a:cubicBezTo>
                  <a:cubicBezTo>
                    <a:pt x="574" y="131"/>
                    <a:pt x="574" y="131"/>
                    <a:pt x="574" y="131"/>
                  </a:cubicBezTo>
                  <a:cubicBezTo>
                    <a:pt x="574" y="131"/>
                    <a:pt x="574" y="131"/>
                    <a:pt x="574" y="131"/>
                  </a:cubicBezTo>
                  <a:cubicBezTo>
                    <a:pt x="573" y="133"/>
                    <a:pt x="573" y="133"/>
                    <a:pt x="573" y="133"/>
                  </a:cubicBezTo>
                  <a:cubicBezTo>
                    <a:pt x="572" y="134"/>
                    <a:pt x="572" y="134"/>
                    <a:pt x="572" y="134"/>
                  </a:cubicBezTo>
                  <a:cubicBezTo>
                    <a:pt x="572" y="133"/>
                    <a:pt x="572" y="133"/>
                    <a:pt x="572" y="133"/>
                  </a:cubicBezTo>
                  <a:cubicBezTo>
                    <a:pt x="571" y="133"/>
                    <a:pt x="571" y="133"/>
                    <a:pt x="571" y="133"/>
                  </a:cubicBezTo>
                  <a:cubicBezTo>
                    <a:pt x="571" y="135"/>
                    <a:pt x="571" y="135"/>
                    <a:pt x="571" y="135"/>
                  </a:cubicBezTo>
                  <a:cubicBezTo>
                    <a:pt x="572" y="136"/>
                    <a:pt x="572" y="136"/>
                    <a:pt x="572" y="136"/>
                  </a:cubicBezTo>
                  <a:cubicBezTo>
                    <a:pt x="571" y="137"/>
                    <a:pt x="571" y="137"/>
                    <a:pt x="571" y="137"/>
                  </a:cubicBezTo>
                  <a:cubicBezTo>
                    <a:pt x="571" y="136"/>
                    <a:pt x="571" y="136"/>
                    <a:pt x="571" y="136"/>
                  </a:cubicBezTo>
                  <a:cubicBezTo>
                    <a:pt x="570" y="137"/>
                    <a:pt x="570" y="137"/>
                    <a:pt x="570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0" y="139"/>
                    <a:pt x="570" y="139"/>
                    <a:pt x="570" y="139"/>
                  </a:cubicBezTo>
                  <a:cubicBezTo>
                    <a:pt x="569" y="139"/>
                    <a:pt x="569" y="139"/>
                    <a:pt x="569" y="139"/>
                  </a:cubicBezTo>
                  <a:cubicBezTo>
                    <a:pt x="570" y="140"/>
                    <a:pt x="570" y="140"/>
                    <a:pt x="570" y="140"/>
                  </a:cubicBezTo>
                  <a:cubicBezTo>
                    <a:pt x="569" y="140"/>
                    <a:pt x="569" y="140"/>
                    <a:pt x="569" y="140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68" y="140"/>
                    <a:pt x="568" y="140"/>
                    <a:pt x="568" y="140"/>
                  </a:cubicBezTo>
                  <a:cubicBezTo>
                    <a:pt x="568" y="141"/>
                    <a:pt x="568" y="141"/>
                    <a:pt x="568" y="141"/>
                  </a:cubicBezTo>
                  <a:cubicBezTo>
                    <a:pt x="568" y="141"/>
                    <a:pt x="568" y="141"/>
                    <a:pt x="568" y="141"/>
                  </a:cubicBezTo>
                  <a:cubicBezTo>
                    <a:pt x="568" y="142"/>
                    <a:pt x="568" y="142"/>
                    <a:pt x="568" y="14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44"/>
                    <a:pt x="568" y="144"/>
                    <a:pt x="568" y="144"/>
                  </a:cubicBezTo>
                  <a:cubicBezTo>
                    <a:pt x="568" y="144"/>
                    <a:pt x="568" y="144"/>
                    <a:pt x="568" y="144"/>
                  </a:cubicBezTo>
                  <a:cubicBezTo>
                    <a:pt x="567" y="144"/>
                    <a:pt x="567" y="144"/>
                    <a:pt x="567" y="144"/>
                  </a:cubicBezTo>
                  <a:cubicBezTo>
                    <a:pt x="567" y="144"/>
                    <a:pt x="567" y="144"/>
                    <a:pt x="567" y="144"/>
                  </a:cubicBezTo>
                  <a:cubicBezTo>
                    <a:pt x="566" y="144"/>
                    <a:pt x="566" y="144"/>
                    <a:pt x="566" y="144"/>
                  </a:cubicBezTo>
                  <a:cubicBezTo>
                    <a:pt x="567" y="145"/>
                    <a:pt x="567" y="145"/>
                    <a:pt x="567" y="145"/>
                  </a:cubicBezTo>
                  <a:cubicBezTo>
                    <a:pt x="568" y="145"/>
                    <a:pt x="568" y="145"/>
                    <a:pt x="568" y="145"/>
                  </a:cubicBezTo>
                  <a:cubicBezTo>
                    <a:pt x="567" y="146"/>
                    <a:pt x="567" y="146"/>
                    <a:pt x="567" y="146"/>
                  </a:cubicBezTo>
                  <a:cubicBezTo>
                    <a:pt x="566" y="147"/>
                    <a:pt x="566" y="147"/>
                    <a:pt x="566" y="147"/>
                  </a:cubicBezTo>
                  <a:cubicBezTo>
                    <a:pt x="566" y="147"/>
                    <a:pt x="566" y="147"/>
                    <a:pt x="566" y="147"/>
                  </a:cubicBezTo>
                  <a:cubicBezTo>
                    <a:pt x="567" y="147"/>
                    <a:pt x="567" y="147"/>
                    <a:pt x="567" y="147"/>
                  </a:cubicBezTo>
                  <a:cubicBezTo>
                    <a:pt x="567" y="149"/>
                    <a:pt x="567" y="149"/>
                    <a:pt x="567" y="149"/>
                  </a:cubicBezTo>
                  <a:cubicBezTo>
                    <a:pt x="567" y="149"/>
                    <a:pt x="567" y="149"/>
                    <a:pt x="567" y="149"/>
                  </a:cubicBezTo>
                  <a:cubicBezTo>
                    <a:pt x="567" y="150"/>
                    <a:pt x="567" y="150"/>
                    <a:pt x="567" y="150"/>
                  </a:cubicBezTo>
                  <a:cubicBezTo>
                    <a:pt x="566" y="151"/>
                    <a:pt x="566" y="151"/>
                    <a:pt x="566" y="151"/>
                  </a:cubicBezTo>
                  <a:cubicBezTo>
                    <a:pt x="567" y="152"/>
                    <a:pt x="567" y="152"/>
                    <a:pt x="567" y="152"/>
                  </a:cubicBezTo>
                  <a:cubicBezTo>
                    <a:pt x="566" y="154"/>
                    <a:pt x="566" y="154"/>
                    <a:pt x="566" y="154"/>
                  </a:cubicBezTo>
                  <a:cubicBezTo>
                    <a:pt x="566" y="156"/>
                    <a:pt x="566" y="156"/>
                    <a:pt x="566" y="156"/>
                  </a:cubicBezTo>
                  <a:cubicBezTo>
                    <a:pt x="565" y="156"/>
                    <a:pt x="565" y="156"/>
                    <a:pt x="565" y="156"/>
                  </a:cubicBezTo>
                  <a:cubicBezTo>
                    <a:pt x="565" y="157"/>
                    <a:pt x="565" y="157"/>
                    <a:pt x="565" y="157"/>
                  </a:cubicBezTo>
                  <a:cubicBezTo>
                    <a:pt x="566" y="157"/>
                    <a:pt x="566" y="157"/>
                    <a:pt x="566" y="157"/>
                  </a:cubicBezTo>
                  <a:cubicBezTo>
                    <a:pt x="566" y="158"/>
                    <a:pt x="566" y="158"/>
                    <a:pt x="566" y="158"/>
                  </a:cubicBezTo>
                  <a:cubicBezTo>
                    <a:pt x="565" y="159"/>
                    <a:pt x="565" y="159"/>
                    <a:pt x="565" y="159"/>
                  </a:cubicBezTo>
                  <a:cubicBezTo>
                    <a:pt x="567" y="160"/>
                    <a:pt x="567" y="160"/>
                    <a:pt x="567" y="160"/>
                  </a:cubicBezTo>
                  <a:cubicBezTo>
                    <a:pt x="567" y="161"/>
                    <a:pt x="567" y="161"/>
                    <a:pt x="567" y="161"/>
                  </a:cubicBezTo>
                  <a:cubicBezTo>
                    <a:pt x="566" y="161"/>
                    <a:pt x="566" y="161"/>
                    <a:pt x="566" y="161"/>
                  </a:cubicBezTo>
                  <a:cubicBezTo>
                    <a:pt x="565" y="161"/>
                    <a:pt x="565" y="161"/>
                    <a:pt x="565" y="161"/>
                  </a:cubicBezTo>
                  <a:cubicBezTo>
                    <a:pt x="564" y="160"/>
                    <a:pt x="564" y="160"/>
                    <a:pt x="564" y="160"/>
                  </a:cubicBezTo>
                  <a:cubicBezTo>
                    <a:pt x="564" y="161"/>
                    <a:pt x="564" y="161"/>
                    <a:pt x="564" y="161"/>
                  </a:cubicBezTo>
                  <a:cubicBezTo>
                    <a:pt x="562" y="159"/>
                    <a:pt x="562" y="159"/>
                    <a:pt x="562" y="159"/>
                  </a:cubicBezTo>
                  <a:cubicBezTo>
                    <a:pt x="563" y="159"/>
                    <a:pt x="563" y="159"/>
                    <a:pt x="563" y="159"/>
                  </a:cubicBezTo>
                  <a:cubicBezTo>
                    <a:pt x="562" y="159"/>
                    <a:pt x="562" y="159"/>
                    <a:pt x="562" y="159"/>
                  </a:cubicBezTo>
                  <a:cubicBezTo>
                    <a:pt x="562" y="159"/>
                    <a:pt x="562" y="159"/>
                    <a:pt x="562" y="159"/>
                  </a:cubicBezTo>
                  <a:cubicBezTo>
                    <a:pt x="561" y="159"/>
                    <a:pt x="561" y="159"/>
                    <a:pt x="561" y="159"/>
                  </a:cubicBezTo>
                  <a:cubicBezTo>
                    <a:pt x="561" y="158"/>
                    <a:pt x="561" y="158"/>
                    <a:pt x="561" y="158"/>
                  </a:cubicBezTo>
                  <a:cubicBezTo>
                    <a:pt x="558" y="156"/>
                    <a:pt x="558" y="156"/>
                    <a:pt x="558" y="156"/>
                  </a:cubicBezTo>
                  <a:cubicBezTo>
                    <a:pt x="557" y="156"/>
                    <a:pt x="557" y="156"/>
                    <a:pt x="557" y="156"/>
                  </a:cubicBezTo>
                  <a:cubicBezTo>
                    <a:pt x="556" y="157"/>
                    <a:pt x="556" y="157"/>
                    <a:pt x="556" y="157"/>
                  </a:cubicBezTo>
                  <a:cubicBezTo>
                    <a:pt x="555" y="157"/>
                    <a:pt x="555" y="157"/>
                    <a:pt x="555" y="157"/>
                  </a:cubicBezTo>
                  <a:cubicBezTo>
                    <a:pt x="554" y="157"/>
                    <a:pt x="554" y="157"/>
                    <a:pt x="554" y="157"/>
                  </a:cubicBezTo>
                  <a:cubicBezTo>
                    <a:pt x="553" y="158"/>
                    <a:pt x="553" y="158"/>
                    <a:pt x="553" y="158"/>
                  </a:cubicBezTo>
                  <a:cubicBezTo>
                    <a:pt x="552" y="158"/>
                    <a:pt x="552" y="158"/>
                    <a:pt x="552" y="158"/>
                  </a:cubicBezTo>
                  <a:cubicBezTo>
                    <a:pt x="552" y="160"/>
                    <a:pt x="552" y="160"/>
                    <a:pt x="552" y="160"/>
                  </a:cubicBezTo>
                  <a:cubicBezTo>
                    <a:pt x="551" y="161"/>
                    <a:pt x="551" y="161"/>
                    <a:pt x="551" y="161"/>
                  </a:cubicBezTo>
                  <a:cubicBezTo>
                    <a:pt x="551" y="160"/>
                    <a:pt x="551" y="160"/>
                    <a:pt x="551" y="160"/>
                  </a:cubicBezTo>
                  <a:cubicBezTo>
                    <a:pt x="551" y="161"/>
                    <a:pt x="551" y="161"/>
                    <a:pt x="551" y="161"/>
                  </a:cubicBezTo>
                  <a:cubicBezTo>
                    <a:pt x="551" y="162"/>
                    <a:pt x="551" y="162"/>
                    <a:pt x="551" y="162"/>
                  </a:cubicBezTo>
                  <a:cubicBezTo>
                    <a:pt x="551" y="163"/>
                    <a:pt x="551" y="163"/>
                    <a:pt x="551" y="163"/>
                  </a:cubicBezTo>
                  <a:cubicBezTo>
                    <a:pt x="551" y="164"/>
                    <a:pt x="551" y="164"/>
                    <a:pt x="551" y="164"/>
                  </a:cubicBezTo>
                  <a:cubicBezTo>
                    <a:pt x="550" y="166"/>
                    <a:pt x="550" y="166"/>
                    <a:pt x="550" y="166"/>
                  </a:cubicBezTo>
                  <a:cubicBezTo>
                    <a:pt x="550" y="167"/>
                    <a:pt x="550" y="167"/>
                    <a:pt x="550" y="167"/>
                  </a:cubicBezTo>
                  <a:cubicBezTo>
                    <a:pt x="549" y="166"/>
                    <a:pt x="549" y="166"/>
                    <a:pt x="549" y="166"/>
                  </a:cubicBezTo>
                  <a:cubicBezTo>
                    <a:pt x="548" y="163"/>
                    <a:pt x="548" y="163"/>
                    <a:pt x="548" y="163"/>
                  </a:cubicBezTo>
                  <a:cubicBezTo>
                    <a:pt x="548" y="162"/>
                    <a:pt x="548" y="162"/>
                    <a:pt x="548" y="162"/>
                  </a:cubicBezTo>
                  <a:cubicBezTo>
                    <a:pt x="547" y="162"/>
                    <a:pt x="547" y="162"/>
                    <a:pt x="547" y="162"/>
                  </a:cubicBezTo>
                  <a:cubicBezTo>
                    <a:pt x="547" y="161"/>
                    <a:pt x="547" y="161"/>
                    <a:pt x="547" y="161"/>
                  </a:cubicBezTo>
                  <a:cubicBezTo>
                    <a:pt x="546" y="162"/>
                    <a:pt x="546" y="162"/>
                    <a:pt x="546" y="162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545" y="165"/>
                    <a:pt x="545" y="165"/>
                    <a:pt x="545" y="165"/>
                  </a:cubicBezTo>
                  <a:cubicBezTo>
                    <a:pt x="546" y="165"/>
                    <a:pt x="546" y="165"/>
                    <a:pt x="546" y="165"/>
                  </a:cubicBezTo>
                  <a:cubicBezTo>
                    <a:pt x="545" y="167"/>
                    <a:pt x="545" y="167"/>
                    <a:pt x="545" y="167"/>
                  </a:cubicBezTo>
                  <a:cubicBezTo>
                    <a:pt x="544" y="166"/>
                    <a:pt x="544" y="166"/>
                    <a:pt x="544" y="166"/>
                  </a:cubicBezTo>
                  <a:cubicBezTo>
                    <a:pt x="543" y="166"/>
                    <a:pt x="543" y="166"/>
                    <a:pt x="543" y="166"/>
                  </a:cubicBezTo>
                  <a:cubicBezTo>
                    <a:pt x="543" y="166"/>
                    <a:pt x="543" y="166"/>
                    <a:pt x="543" y="166"/>
                  </a:cubicBezTo>
                  <a:cubicBezTo>
                    <a:pt x="542" y="166"/>
                    <a:pt x="542" y="166"/>
                    <a:pt x="542" y="166"/>
                  </a:cubicBezTo>
                  <a:cubicBezTo>
                    <a:pt x="542" y="167"/>
                    <a:pt x="542" y="167"/>
                    <a:pt x="542" y="167"/>
                  </a:cubicBezTo>
                  <a:cubicBezTo>
                    <a:pt x="541" y="167"/>
                    <a:pt x="541" y="167"/>
                    <a:pt x="541" y="167"/>
                  </a:cubicBezTo>
                  <a:cubicBezTo>
                    <a:pt x="540" y="167"/>
                    <a:pt x="540" y="167"/>
                    <a:pt x="540" y="167"/>
                  </a:cubicBezTo>
                  <a:cubicBezTo>
                    <a:pt x="540" y="167"/>
                    <a:pt x="540" y="167"/>
                    <a:pt x="540" y="167"/>
                  </a:cubicBezTo>
                  <a:cubicBezTo>
                    <a:pt x="540" y="167"/>
                    <a:pt x="540" y="167"/>
                    <a:pt x="540" y="167"/>
                  </a:cubicBezTo>
                  <a:cubicBezTo>
                    <a:pt x="540" y="168"/>
                    <a:pt x="540" y="168"/>
                    <a:pt x="540" y="168"/>
                  </a:cubicBezTo>
                  <a:cubicBezTo>
                    <a:pt x="540" y="169"/>
                    <a:pt x="540" y="169"/>
                    <a:pt x="540" y="169"/>
                  </a:cubicBezTo>
                  <a:cubicBezTo>
                    <a:pt x="540" y="169"/>
                    <a:pt x="540" y="169"/>
                    <a:pt x="540" y="169"/>
                  </a:cubicBezTo>
                  <a:cubicBezTo>
                    <a:pt x="539" y="170"/>
                    <a:pt x="539" y="170"/>
                    <a:pt x="539" y="170"/>
                  </a:cubicBezTo>
                  <a:cubicBezTo>
                    <a:pt x="540" y="171"/>
                    <a:pt x="540" y="171"/>
                    <a:pt x="540" y="171"/>
                  </a:cubicBezTo>
                  <a:cubicBezTo>
                    <a:pt x="540" y="172"/>
                    <a:pt x="540" y="172"/>
                    <a:pt x="540" y="172"/>
                  </a:cubicBezTo>
                  <a:cubicBezTo>
                    <a:pt x="540" y="172"/>
                    <a:pt x="540" y="172"/>
                    <a:pt x="540" y="172"/>
                  </a:cubicBezTo>
                  <a:cubicBezTo>
                    <a:pt x="540" y="173"/>
                    <a:pt x="540" y="173"/>
                    <a:pt x="540" y="173"/>
                  </a:cubicBezTo>
                  <a:cubicBezTo>
                    <a:pt x="541" y="173"/>
                    <a:pt x="541" y="173"/>
                    <a:pt x="541" y="173"/>
                  </a:cubicBezTo>
                  <a:cubicBezTo>
                    <a:pt x="542" y="174"/>
                    <a:pt x="542" y="174"/>
                    <a:pt x="542" y="174"/>
                  </a:cubicBezTo>
                  <a:cubicBezTo>
                    <a:pt x="542" y="174"/>
                    <a:pt x="542" y="174"/>
                    <a:pt x="542" y="174"/>
                  </a:cubicBezTo>
                  <a:cubicBezTo>
                    <a:pt x="542" y="174"/>
                    <a:pt x="542" y="174"/>
                    <a:pt x="542" y="174"/>
                  </a:cubicBezTo>
                  <a:cubicBezTo>
                    <a:pt x="541" y="175"/>
                    <a:pt x="541" y="175"/>
                    <a:pt x="541" y="175"/>
                  </a:cubicBezTo>
                  <a:cubicBezTo>
                    <a:pt x="542" y="176"/>
                    <a:pt x="542" y="176"/>
                    <a:pt x="542" y="176"/>
                  </a:cubicBezTo>
                  <a:cubicBezTo>
                    <a:pt x="543" y="176"/>
                    <a:pt x="543" y="176"/>
                    <a:pt x="543" y="176"/>
                  </a:cubicBezTo>
                  <a:cubicBezTo>
                    <a:pt x="543" y="177"/>
                    <a:pt x="543" y="177"/>
                    <a:pt x="543" y="177"/>
                  </a:cubicBezTo>
                  <a:cubicBezTo>
                    <a:pt x="542" y="176"/>
                    <a:pt x="542" y="176"/>
                    <a:pt x="542" y="176"/>
                  </a:cubicBezTo>
                  <a:cubicBezTo>
                    <a:pt x="541" y="176"/>
                    <a:pt x="541" y="176"/>
                    <a:pt x="541" y="176"/>
                  </a:cubicBezTo>
                  <a:cubicBezTo>
                    <a:pt x="541" y="177"/>
                    <a:pt x="541" y="177"/>
                    <a:pt x="541" y="177"/>
                  </a:cubicBezTo>
                  <a:cubicBezTo>
                    <a:pt x="542" y="178"/>
                    <a:pt x="542" y="178"/>
                    <a:pt x="542" y="178"/>
                  </a:cubicBezTo>
                  <a:cubicBezTo>
                    <a:pt x="543" y="177"/>
                    <a:pt x="543" y="177"/>
                    <a:pt x="543" y="177"/>
                  </a:cubicBezTo>
                  <a:cubicBezTo>
                    <a:pt x="543" y="178"/>
                    <a:pt x="543" y="178"/>
                    <a:pt x="543" y="178"/>
                  </a:cubicBezTo>
                  <a:cubicBezTo>
                    <a:pt x="542" y="179"/>
                    <a:pt x="542" y="179"/>
                    <a:pt x="542" y="179"/>
                  </a:cubicBezTo>
                  <a:cubicBezTo>
                    <a:pt x="542" y="180"/>
                    <a:pt x="542" y="180"/>
                    <a:pt x="542" y="180"/>
                  </a:cubicBezTo>
                  <a:cubicBezTo>
                    <a:pt x="542" y="181"/>
                    <a:pt x="542" y="181"/>
                    <a:pt x="542" y="181"/>
                  </a:cubicBezTo>
                  <a:cubicBezTo>
                    <a:pt x="542" y="182"/>
                    <a:pt x="542" y="182"/>
                    <a:pt x="542" y="182"/>
                  </a:cubicBezTo>
                  <a:cubicBezTo>
                    <a:pt x="542" y="183"/>
                    <a:pt x="542" y="183"/>
                    <a:pt x="542" y="183"/>
                  </a:cubicBezTo>
                  <a:cubicBezTo>
                    <a:pt x="542" y="184"/>
                    <a:pt x="542" y="184"/>
                    <a:pt x="542" y="184"/>
                  </a:cubicBezTo>
                  <a:cubicBezTo>
                    <a:pt x="542" y="184"/>
                    <a:pt x="542" y="184"/>
                    <a:pt x="542" y="184"/>
                  </a:cubicBezTo>
                  <a:cubicBezTo>
                    <a:pt x="542" y="185"/>
                    <a:pt x="542" y="185"/>
                    <a:pt x="542" y="185"/>
                  </a:cubicBezTo>
                  <a:cubicBezTo>
                    <a:pt x="543" y="187"/>
                    <a:pt x="543" y="187"/>
                    <a:pt x="543" y="187"/>
                  </a:cubicBezTo>
                  <a:cubicBezTo>
                    <a:pt x="543" y="187"/>
                    <a:pt x="543" y="187"/>
                    <a:pt x="543" y="187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4" y="189"/>
                    <a:pt x="544" y="189"/>
                    <a:pt x="544" y="189"/>
                  </a:cubicBezTo>
                  <a:cubicBezTo>
                    <a:pt x="545" y="190"/>
                    <a:pt x="545" y="190"/>
                    <a:pt x="545" y="190"/>
                  </a:cubicBezTo>
                  <a:cubicBezTo>
                    <a:pt x="547" y="191"/>
                    <a:pt x="547" y="191"/>
                    <a:pt x="547" y="191"/>
                  </a:cubicBezTo>
                  <a:cubicBezTo>
                    <a:pt x="547" y="190"/>
                    <a:pt x="547" y="190"/>
                    <a:pt x="547" y="190"/>
                  </a:cubicBezTo>
                  <a:cubicBezTo>
                    <a:pt x="547" y="189"/>
                    <a:pt x="547" y="189"/>
                    <a:pt x="547" y="189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549" y="188"/>
                    <a:pt x="549" y="188"/>
                    <a:pt x="549" y="188"/>
                  </a:cubicBezTo>
                  <a:cubicBezTo>
                    <a:pt x="550" y="188"/>
                    <a:pt x="550" y="188"/>
                    <a:pt x="550" y="188"/>
                  </a:cubicBezTo>
                  <a:cubicBezTo>
                    <a:pt x="550" y="188"/>
                    <a:pt x="550" y="188"/>
                    <a:pt x="550" y="188"/>
                  </a:cubicBezTo>
                  <a:cubicBezTo>
                    <a:pt x="550" y="189"/>
                    <a:pt x="550" y="189"/>
                    <a:pt x="550" y="189"/>
                  </a:cubicBezTo>
                  <a:cubicBezTo>
                    <a:pt x="550" y="190"/>
                    <a:pt x="550" y="190"/>
                    <a:pt x="550" y="190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0" y="191"/>
                    <a:pt x="550" y="191"/>
                    <a:pt x="550" y="191"/>
                  </a:cubicBezTo>
                  <a:cubicBezTo>
                    <a:pt x="550" y="192"/>
                    <a:pt x="550" y="192"/>
                    <a:pt x="550" y="192"/>
                  </a:cubicBezTo>
                  <a:cubicBezTo>
                    <a:pt x="550" y="192"/>
                    <a:pt x="550" y="192"/>
                    <a:pt x="550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50" y="195"/>
                    <a:pt x="550" y="195"/>
                    <a:pt x="550" y="195"/>
                  </a:cubicBezTo>
                  <a:cubicBezTo>
                    <a:pt x="551" y="196"/>
                    <a:pt x="551" y="196"/>
                    <a:pt x="551" y="196"/>
                  </a:cubicBezTo>
                  <a:cubicBezTo>
                    <a:pt x="551" y="197"/>
                    <a:pt x="551" y="197"/>
                    <a:pt x="551" y="197"/>
                  </a:cubicBezTo>
                  <a:cubicBezTo>
                    <a:pt x="552" y="198"/>
                    <a:pt x="552" y="198"/>
                    <a:pt x="552" y="198"/>
                  </a:cubicBezTo>
                  <a:cubicBezTo>
                    <a:pt x="552" y="198"/>
                    <a:pt x="552" y="198"/>
                    <a:pt x="552" y="198"/>
                  </a:cubicBezTo>
                  <a:cubicBezTo>
                    <a:pt x="552" y="197"/>
                    <a:pt x="552" y="197"/>
                    <a:pt x="552" y="197"/>
                  </a:cubicBezTo>
                  <a:cubicBezTo>
                    <a:pt x="553" y="197"/>
                    <a:pt x="553" y="197"/>
                    <a:pt x="553" y="197"/>
                  </a:cubicBezTo>
                  <a:cubicBezTo>
                    <a:pt x="553" y="196"/>
                    <a:pt x="553" y="196"/>
                    <a:pt x="553" y="196"/>
                  </a:cubicBezTo>
                  <a:cubicBezTo>
                    <a:pt x="554" y="197"/>
                    <a:pt x="554" y="197"/>
                    <a:pt x="554" y="197"/>
                  </a:cubicBezTo>
                  <a:cubicBezTo>
                    <a:pt x="554" y="197"/>
                    <a:pt x="554" y="197"/>
                    <a:pt x="554" y="197"/>
                  </a:cubicBezTo>
                  <a:cubicBezTo>
                    <a:pt x="554" y="199"/>
                    <a:pt x="554" y="199"/>
                    <a:pt x="554" y="199"/>
                  </a:cubicBezTo>
                  <a:cubicBezTo>
                    <a:pt x="556" y="201"/>
                    <a:pt x="556" y="201"/>
                    <a:pt x="556" y="201"/>
                  </a:cubicBezTo>
                  <a:cubicBezTo>
                    <a:pt x="557" y="202"/>
                    <a:pt x="557" y="202"/>
                    <a:pt x="557" y="202"/>
                  </a:cubicBezTo>
                  <a:cubicBezTo>
                    <a:pt x="557" y="203"/>
                    <a:pt x="557" y="203"/>
                    <a:pt x="557" y="203"/>
                  </a:cubicBezTo>
                  <a:cubicBezTo>
                    <a:pt x="557" y="204"/>
                    <a:pt x="557" y="204"/>
                    <a:pt x="557" y="204"/>
                  </a:cubicBezTo>
                  <a:cubicBezTo>
                    <a:pt x="556" y="204"/>
                    <a:pt x="556" y="204"/>
                    <a:pt x="556" y="204"/>
                  </a:cubicBezTo>
                  <a:cubicBezTo>
                    <a:pt x="555" y="203"/>
                    <a:pt x="555" y="203"/>
                    <a:pt x="555" y="203"/>
                  </a:cubicBezTo>
                  <a:cubicBezTo>
                    <a:pt x="554" y="203"/>
                    <a:pt x="554" y="203"/>
                    <a:pt x="554" y="203"/>
                  </a:cubicBezTo>
                  <a:cubicBezTo>
                    <a:pt x="553" y="202"/>
                    <a:pt x="553" y="202"/>
                    <a:pt x="553" y="202"/>
                  </a:cubicBezTo>
                  <a:cubicBezTo>
                    <a:pt x="554" y="201"/>
                    <a:pt x="554" y="201"/>
                    <a:pt x="554" y="201"/>
                  </a:cubicBezTo>
                  <a:cubicBezTo>
                    <a:pt x="554" y="200"/>
                    <a:pt x="554" y="200"/>
                    <a:pt x="554" y="200"/>
                  </a:cubicBezTo>
                  <a:cubicBezTo>
                    <a:pt x="554" y="199"/>
                    <a:pt x="554" y="199"/>
                    <a:pt x="554" y="199"/>
                  </a:cubicBezTo>
                  <a:cubicBezTo>
                    <a:pt x="553" y="199"/>
                    <a:pt x="553" y="199"/>
                    <a:pt x="553" y="199"/>
                  </a:cubicBezTo>
                  <a:cubicBezTo>
                    <a:pt x="553" y="200"/>
                    <a:pt x="553" y="200"/>
                    <a:pt x="553" y="200"/>
                  </a:cubicBezTo>
                  <a:cubicBezTo>
                    <a:pt x="553" y="200"/>
                    <a:pt x="553" y="200"/>
                    <a:pt x="553" y="200"/>
                  </a:cubicBezTo>
                  <a:cubicBezTo>
                    <a:pt x="553" y="200"/>
                    <a:pt x="553" y="200"/>
                    <a:pt x="553" y="200"/>
                  </a:cubicBezTo>
                  <a:cubicBezTo>
                    <a:pt x="552" y="202"/>
                    <a:pt x="552" y="202"/>
                    <a:pt x="552" y="202"/>
                  </a:cubicBezTo>
                  <a:cubicBezTo>
                    <a:pt x="552" y="202"/>
                    <a:pt x="552" y="202"/>
                    <a:pt x="552" y="202"/>
                  </a:cubicBezTo>
                  <a:cubicBezTo>
                    <a:pt x="553" y="202"/>
                    <a:pt x="553" y="202"/>
                    <a:pt x="553" y="202"/>
                  </a:cubicBezTo>
                  <a:cubicBezTo>
                    <a:pt x="553" y="203"/>
                    <a:pt x="553" y="203"/>
                    <a:pt x="553" y="203"/>
                  </a:cubicBezTo>
                  <a:cubicBezTo>
                    <a:pt x="552" y="204"/>
                    <a:pt x="552" y="204"/>
                    <a:pt x="552" y="204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53" y="206"/>
                    <a:pt x="553" y="206"/>
                    <a:pt x="553" y="206"/>
                  </a:cubicBezTo>
                  <a:cubicBezTo>
                    <a:pt x="553" y="209"/>
                    <a:pt x="553" y="209"/>
                    <a:pt x="553" y="209"/>
                  </a:cubicBezTo>
                  <a:cubicBezTo>
                    <a:pt x="553" y="210"/>
                    <a:pt x="553" y="210"/>
                    <a:pt x="553" y="210"/>
                  </a:cubicBezTo>
                  <a:cubicBezTo>
                    <a:pt x="553" y="210"/>
                    <a:pt x="553" y="210"/>
                    <a:pt x="553" y="210"/>
                  </a:cubicBezTo>
                  <a:cubicBezTo>
                    <a:pt x="556" y="214"/>
                    <a:pt x="556" y="214"/>
                    <a:pt x="556" y="214"/>
                  </a:cubicBezTo>
                  <a:cubicBezTo>
                    <a:pt x="556" y="214"/>
                    <a:pt x="556" y="214"/>
                    <a:pt x="556" y="214"/>
                  </a:cubicBezTo>
                  <a:cubicBezTo>
                    <a:pt x="558" y="216"/>
                    <a:pt x="558" y="216"/>
                    <a:pt x="558" y="216"/>
                  </a:cubicBezTo>
                  <a:cubicBezTo>
                    <a:pt x="559" y="217"/>
                    <a:pt x="559" y="217"/>
                    <a:pt x="559" y="217"/>
                  </a:cubicBezTo>
                  <a:cubicBezTo>
                    <a:pt x="558" y="217"/>
                    <a:pt x="558" y="217"/>
                    <a:pt x="558" y="217"/>
                  </a:cubicBezTo>
                  <a:cubicBezTo>
                    <a:pt x="558" y="218"/>
                    <a:pt x="558" y="218"/>
                    <a:pt x="558" y="218"/>
                  </a:cubicBezTo>
                  <a:cubicBezTo>
                    <a:pt x="556" y="219"/>
                    <a:pt x="556" y="219"/>
                    <a:pt x="556" y="219"/>
                  </a:cubicBezTo>
                  <a:cubicBezTo>
                    <a:pt x="555" y="219"/>
                    <a:pt x="555" y="219"/>
                    <a:pt x="555" y="219"/>
                  </a:cubicBezTo>
                  <a:cubicBezTo>
                    <a:pt x="554" y="220"/>
                    <a:pt x="554" y="220"/>
                    <a:pt x="554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4" y="220"/>
                    <a:pt x="554" y="220"/>
                    <a:pt x="554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2" y="224"/>
                    <a:pt x="552" y="224"/>
                    <a:pt x="552" y="224"/>
                  </a:cubicBezTo>
                  <a:cubicBezTo>
                    <a:pt x="553" y="224"/>
                    <a:pt x="553" y="224"/>
                    <a:pt x="553" y="224"/>
                  </a:cubicBezTo>
                  <a:cubicBezTo>
                    <a:pt x="552" y="227"/>
                    <a:pt x="552" y="227"/>
                    <a:pt x="552" y="227"/>
                  </a:cubicBezTo>
                  <a:cubicBezTo>
                    <a:pt x="553" y="229"/>
                    <a:pt x="553" y="229"/>
                    <a:pt x="553" y="229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6" y="232"/>
                    <a:pt x="556" y="232"/>
                    <a:pt x="556" y="232"/>
                  </a:cubicBezTo>
                  <a:cubicBezTo>
                    <a:pt x="556" y="233"/>
                    <a:pt x="556" y="233"/>
                    <a:pt x="556" y="233"/>
                  </a:cubicBezTo>
                  <a:cubicBezTo>
                    <a:pt x="555" y="232"/>
                    <a:pt x="555" y="232"/>
                    <a:pt x="555" y="232"/>
                  </a:cubicBezTo>
                  <a:cubicBezTo>
                    <a:pt x="555" y="232"/>
                    <a:pt x="555" y="232"/>
                    <a:pt x="555" y="232"/>
                  </a:cubicBezTo>
                  <a:cubicBezTo>
                    <a:pt x="554" y="233"/>
                    <a:pt x="554" y="233"/>
                    <a:pt x="554" y="233"/>
                  </a:cubicBezTo>
                  <a:cubicBezTo>
                    <a:pt x="553" y="233"/>
                    <a:pt x="553" y="233"/>
                    <a:pt x="553" y="233"/>
                  </a:cubicBezTo>
                  <a:cubicBezTo>
                    <a:pt x="553" y="233"/>
                    <a:pt x="553" y="233"/>
                    <a:pt x="553" y="233"/>
                  </a:cubicBezTo>
                  <a:cubicBezTo>
                    <a:pt x="551" y="235"/>
                    <a:pt x="551" y="235"/>
                    <a:pt x="551" y="235"/>
                  </a:cubicBezTo>
                  <a:cubicBezTo>
                    <a:pt x="550" y="234"/>
                    <a:pt x="550" y="234"/>
                    <a:pt x="550" y="234"/>
                  </a:cubicBezTo>
                  <a:cubicBezTo>
                    <a:pt x="550" y="235"/>
                    <a:pt x="550" y="235"/>
                    <a:pt x="550" y="235"/>
                  </a:cubicBezTo>
                  <a:cubicBezTo>
                    <a:pt x="550" y="235"/>
                    <a:pt x="550" y="235"/>
                    <a:pt x="550" y="235"/>
                  </a:cubicBezTo>
                  <a:cubicBezTo>
                    <a:pt x="551" y="235"/>
                    <a:pt x="551" y="235"/>
                    <a:pt x="551" y="235"/>
                  </a:cubicBezTo>
                  <a:cubicBezTo>
                    <a:pt x="551" y="236"/>
                    <a:pt x="551" y="236"/>
                    <a:pt x="551" y="236"/>
                  </a:cubicBezTo>
                  <a:cubicBezTo>
                    <a:pt x="551" y="237"/>
                    <a:pt x="551" y="237"/>
                    <a:pt x="551" y="237"/>
                  </a:cubicBezTo>
                  <a:cubicBezTo>
                    <a:pt x="552" y="238"/>
                    <a:pt x="552" y="238"/>
                    <a:pt x="552" y="238"/>
                  </a:cubicBezTo>
                  <a:cubicBezTo>
                    <a:pt x="552" y="238"/>
                    <a:pt x="552" y="238"/>
                    <a:pt x="552" y="238"/>
                  </a:cubicBezTo>
                  <a:cubicBezTo>
                    <a:pt x="551" y="238"/>
                    <a:pt x="551" y="238"/>
                    <a:pt x="551" y="238"/>
                  </a:cubicBezTo>
                  <a:cubicBezTo>
                    <a:pt x="552" y="239"/>
                    <a:pt x="552" y="239"/>
                    <a:pt x="552" y="239"/>
                  </a:cubicBezTo>
                  <a:cubicBezTo>
                    <a:pt x="551" y="240"/>
                    <a:pt x="551" y="240"/>
                    <a:pt x="551" y="240"/>
                  </a:cubicBezTo>
                  <a:cubicBezTo>
                    <a:pt x="552" y="240"/>
                    <a:pt x="552" y="240"/>
                    <a:pt x="552" y="240"/>
                  </a:cubicBezTo>
                  <a:cubicBezTo>
                    <a:pt x="552" y="240"/>
                    <a:pt x="552" y="240"/>
                    <a:pt x="552" y="240"/>
                  </a:cubicBezTo>
                  <a:cubicBezTo>
                    <a:pt x="553" y="240"/>
                    <a:pt x="553" y="240"/>
                    <a:pt x="553" y="240"/>
                  </a:cubicBezTo>
                  <a:cubicBezTo>
                    <a:pt x="552" y="241"/>
                    <a:pt x="552" y="241"/>
                    <a:pt x="552" y="241"/>
                  </a:cubicBezTo>
                  <a:cubicBezTo>
                    <a:pt x="552" y="242"/>
                    <a:pt x="552" y="242"/>
                    <a:pt x="552" y="242"/>
                  </a:cubicBezTo>
                  <a:cubicBezTo>
                    <a:pt x="553" y="243"/>
                    <a:pt x="553" y="243"/>
                    <a:pt x="553" y="243"/>
                  </a:cubicBezTo>
                  <a:cubicBezTo>
                    <a:pt x="553" y="245"/>
                    <a:pt x="553" y="245"/>
                    <a:pt x="553" y="245"/>
                  </a:cubicBezTo>
                  <a:cubicBezTo>
                    <a:pt x="552" y="246"/>
                    <a:pt x="552" y="246"/>
                    <a:pt x="552" y="246"/>
                  </a:cubicBezTo>
                  <a:cubicBezTo>
                    <a:pt x="552" y="246"/>
                    <a:pt x="552" y="246"/>
                    <a:pt x="552" y="246"/>
                  </a:cubicBezTo>
                  <a:cubicBezTo>
                    <a:pt x="552" y="247"/>
                    <a:pt x="552" y="247"/>
                    <a:pt x="552" y="247"/>
                  </a:cubicBezTo>
                  <a:cubicBezTo>
                    <a:pt x="551" y="248"/>
                    <a:pt x="551" y="248"/>
                    <a:pt x="551" y="248"/>
                  </a:cubicBezTo>
                  <a:cubicBezTo>
                    <a:pt x="551" y="249"/>
                    <a:pt x="551" y="249"/>
                    <a:pt x="551" y="249"/>
                  </a:cubicBezTo>
                  <a:cubicBezTo>
                    <a:pt x="551" y="249"/>
                    <a:pt x="551" y="249"/>
                    <a:pt x="551" y="249"/>
                  </a:cubicBezTo>
                  <a:cubicBezTo>
                    <a:pt x="550" y="251"/>
                    <a:pt x="550" y="251"/>
                    <a:pt x="550" y="251"/>
                  </a:cubicBezTo>
                  <a:cubicBezTo>
                    <a:pt x="549" y="253"/>
                    <a:pt x="549" y="253"/>
                    <a:pt x="549" y="253"/>
                  </a:cubicBezTo>
                  <a:cubicBezTo>
                    <a:pt x="549" y="252"/>
                    <a:pt x="549" y="252"/>
                    <a:pt x="549" y="252"/>
                  </a:cubicBezTo>
                  <a:cubicBezTo>
                    <a:pt x="549" y="252"/>
                    <a:pt x="549" y="252"/>
                    <a:pt x="549" y="252"/>
                  </a:cubicBezTo>
                  <a:cubicBezTo>
                    <a:pt x="549" y="251"/>
                    <a:pt x="549" y="251"/>
                    <a:pt x="549" y="251"/>
                  </a:cubicBezTo>
                  <a:cubicBezTo>
                    <a:pt x="549" y="250"/>
                    <a:pt x="549" y="250"/>
                    <a:pt x="549" y="250"/>
                  </a:cubicBezTo>
                  <a:cubicBezTo>
                    <a:pt x="547" y="250"/>
                    <a:pt x="547" y="250"/>
                    <a:pt x="547" y="250"/>
                  </a:cubicBezTo>
                  <a:cubicBezTo>
                    <a:pt x="546" y="249"/>
                    <a:pt x="546" y="249"/>
                    <a:pt x="546" y="249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4" y="243"/>
                    <a:pt x="544" y="243"/>
                    <a:pt x="544" y="243"/>
                  </a:cubicBezTo>
                  <a:cubicBezTo>
                    <a:pt x="543" y="241"/>
                    <a:pt x="543" y="241"/>
                    <a:pt x="543" y="241"/>
                  </a:cubicBezTo>
                  <a:cubicBezTo>
                    <a:pt x="544" y="241"/>
                    <a:pt x="544" y="241"/>
                    <a:pt x="544" y="241"/>
                  </a:cubicBezTo>
                  <a:cubicBezTo>
                    <a:pt x="545" y="241"/>
                    <a:pt x="545" y="241"/>
                    <a:pt x="545" y="241"/>
                  </a:cubicBezTo>
                  <a:cubicBezTo>
                    <a:pt x="545" y="240"/>
                    <a:pt x="545" y="240"/>
                    <a:pt x="545" y="240"/>
                  </a:cubicBezTo>
                  <a:cubicBezTo>
                    <a:pt x="544" y="241"/>
                    <a:pt x="544" y="241"/>
                    <a:pt x="544" y="241"/>
                  </a:cubicBezTo>
                  <a:cubicBezTo>
                    <a:pt x="543" y="240"/>
                    <a:pt x="543" y="240"/>
                    <a:pt x="543" y="240"/>
                  </a:cubicBezTo>
                  <a:cubicBezTo>
                    <a:pt x="541" y="240"/>
                    <a:pt x="541" y="240"/>
                    <a:pt x="541" y="240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5" y="230"/>
                    <a:pt x="535" y="230"/>
                    <a:pt x="535" y="230"/>
                  </a:cubicBezTo>
                  <a:cubicBezTo>
                    <a:pt x="535" y="228"/>
                    <a:pt x="535" y="228"/>
                    <a:pt x="535" y="228"/>
                  </a:cubicBezTo>
                  <a:cubicBezTo>
                    <a:pt x="534" y="227"/>
                    <a:pt x="534" y="227"/>
                    <a:pt x="534" y="227"/>
                  </a:cubicBezTo>
                  <a:cubicBezTo>
                    <a:pt x="531" y="223"/>
                    <a:pt x="531" y="223"/>
                    <a:pt x="531" y="223"/>
                  </a:cubicBezTo>
                  <a:cubicBezTo>
                    <a:pt x="529" y="218"/>
                    <a:pt x="529" y="218"/>
                    <a:pt x="529" y="218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2"/>
                    <a:pt x="527" y="212"/>
                    <a:pt x="527" y="212"/>
                  </a:cubicBezTo>
                  <a:cubicBezTo>
                    <a:pt x="526" y="210"/>
                    <a:pt x="526" y="210"/>
                    <a:pt x="526" y="210"/>
                  </a:cubicBezTo>
                  <a:cubicBezTo>
                    <a:pt x="525" y="207"/>
                    <a:pt x="525" y="207"/>
                    <a:pt x="525" y="207"/>
                  </a:cubicBezTo>
                  <a:cubicBezTo>
                    <a:pt x="524" y="206"/>
                    <a:pt x="524" y="206"/>
                    <a:pt x="524" y="206"/>
                  </a:cubicBezTo>
                  <a:cubicBezTo>
                    <a:pt x="525" y="204"/>
                    <a:pt x="525" y="204"/>
                    <a:pt x="525" y="204"/>
                  </a:cubicBezTo>
                  <a:cubicBezTo>
                    <a:pt x="526" y="203"/>
                    <a:pt x="526" y="203"/>
                    <a:pt x="526" y="203"/>
                  </a:cubicBezTo>
                  <a:cubicBezTo>
                    <a:pt x="526" y="201"/>
                    <a:pt x="526" y="201"/>
                    <a:pt x="526" y="201"/>
                  </a:cubicBezTo>
                  <a:cubicBezTo>
                    <a:pt x="527" y="201"/>
                    <a:pt x="527" y="201"/>
                    <a:pt x="527" y="201"/>
                  </a:cubicBezTo>
                  <a:cubicBezTo>
                    <a:pt x="526" y="200"/>
                    <a:pt x="526" y="200"/>
                    <a:pt x="526" y="200"/>
                  </a:cubicBezTo>
                  <a:cubicBezTo>
                    <a:pt x="526" y="200"/>
                    <a:pt x="526" y="200"/>
                    <a:pt x="526" y="200"/>
                  </a:cubicBezTo>
                  <a:cubicBezTo>
                    <a:pt x="526" y="197"/>
                    <a:pt x="526" y="197"/>
                    <a:pt x="526" y="197"/>
                  </a:cubicBezTo>
                  <a:cubicBezTo>
                    <a:pt x="525" y="195"/>
                    <a:pt x="525" y="195"/>
                    <a:pt x="525" y="195"/>
                  </a:cubicBezTo>
                  <a:cubicBezTo>
                    <a:pt x="524" y="195"/>
                    <a:pt x="524" y="195"/>
                    <a:pt x="524" y="195"/>
                  </a:cubicBezTo>
                  <a:cubicBezTo>
                    <a:pt x="524" y="194"/>
                    <a:pt x="524" y="194"/>
                    <a:pt x="524" y="194"/>
                  </a:cubicBezTo>
                  <a:cubicBezTo>
                    <a:pt x="524" y="194"/>
                    <a:pt x="524" y="194"/>
                    <a:pt x="524" y="194"/>
                  </a:cubicBezTo>
                  <a:cubicBezTo>
                    <a:pt x="526" y="194"/>
                    <a:pt x="526" y="194"/>
                    <a:pt x="526" y="194"/>
                  </a:cubicBezTo>
                  <a:cubicBezTo>
                    <a:pt x="527" y="193"/>
                    <a:pt x="527" y="193"/>
                    <a:pt x="527" y="193"/>
                  </a:cubicBezTo>
                  <a:cubicBezTo>
                    <a:pt x="527" y="193"/>
                    <a:pt x="527" y="193"/>
                    <a:pt x="527" y="193"/>
                  </a:cubicBezTo>
                  <a:cubicBezTo>
                    <a:pt x="527" y="191"/>
                    <a:pt x="527" y="191"/>
                    <a:pt x="527" y="191"/>
                  </a:cubicBezTo>
                  <a:cubicBezTo>
                    <a:pt x="528" y="191"/>
                    <a:pt x="528" y="191"/>
                    <a:pt x="528" y="191"/>
                  </a:cubicBezTo>
                  <a:cubicBezTo>
                    <a:pt x="529" y="191"/>
                    <a:pt x="529" y="191"/>
                    <a:pt x="529" y="191"/>
                  </a:cubicBezTo>
                  <a:cubicBezTo>
                    <a:pt x="529" y="190"/>
                    <a:pt x="529" y="190"/>
                    <a:pt x="529" y="190"/>
                  </a:cubicBezTo>
                  <a:cubicBezTo>
                    <a:pt x="530" y="187"/>
                    <a:pt x="530" y="187"/>
                    <a:pt x="530" y="187"/>
                  </a:cubicBezTo>
                  <a:cubicBezTo>
                    <a:pt x="529" y="186"/>
                    <a:pt x="529" y="186"/>
                    <a:pt x="529" y="186"/>
                  </a:cubicBezTo>
                  <a:cubicBezTo>
                    <a:pt x="529" y="184"/>
                    <a:pt x="529" y="184"/>
                    <a:pt x="529" y="184"/>
                  </a:cubicBezTo>
                  <a:cubicBezTo>
                    <a:pt x="529" y="183"/>
                    <a:pt x="529" y="183"/>
                    <a:pt x="529" y="183"/>
                  </a:cubicBezTo>
                  <a:cubicBezTo>
                    <a:pt x="530" y="182"/>
                    <a:pt x="530" y="182"/>
                    <a:pt x="530" y="182"/>
                  </a:cubicBezTo>
                  <a:cubicBezTo>
                    <a:pt x="530" y="181"/>
                    <a:pt x="530" y="181"/>
                    <a:pt x="530" y="181"/>
                  </a:cubicBezTo>
                  <a:cubicBezTo>
                    <a:pt x="529" y="180"/>
                    <a:pt x="529" y="180"/>
                    <a:pt x="529" y="180"/>
                  </a:cubicBezTo>
                  <a:cubicBezTo>
                    <a:pt x="530" y="179"/>
                    <a:pt x="530" y="179"/>
                    <a:pt x="530" y="179"/>
                  </a:cubicBezTo>
                  <a:cubicBezTo>
                    <a:pt x="530" y="179"/>
                    <a:pt x="530" y="179"/>
                    <a:pt x="530" y="179"/>
                  </a:cubicBezTo>
                  <a:cubicBezTo>
                    <a:pt x="529" y="178"/>
                    <a:pt x="529" y="178"/>
                    <a:pt x="529" y="178"/>
                  </a:cubicBezTo>
                  <a:cubicBezTo>
                    <a:pt x="529" y="177"/>
                    <a:pt x="529" y="177"/>
                    <a:pt x="529" y="177"/>
                  </a:cubicBezTo>
                  <a:cubicBezTo>
                    <a:pt x="530" y="177"/>
                    <a:pt x="530" y="177"/>
                    <a:pt x="530" y="177"/>
                  </a:cubicBezTo>
                  <a:cubicBezTo>
                    <a:pt x="530" y="175"/>
                    <a:pt x="530" y="175"/>
                    <a:pt x="530" y="175"/>
                  </a:cubicBezTo>
                  <a:cubicBezTo>
                    <a:pt x="529" y="175"/>
                    <a:pt x="529" y="175"/>
                    <a:pt x="529" y="175"/>
                  </a:cubicBezTo>
                  <a:cubicBezTo>
                    <a:pt x="530" y="174"/>
                    <a:pt x="530" y="174"/>
                    <a:pt x="530" y="174"/>
                  </a:cubicBezTo>
                  <a:cubicBezTo>
                    <a:pt x="531" y="174"/>
                    <a:pt x="531" y="174"/>
                    <a:pt x="531" y="174"/>
                  </a:cubicBezTo>
                  <a:cubicBezTo>
                    <a:pt x="531" y="173"/>
                    <a:pt x="531" y="173"/>
                    <a:pt x="531" y="173"/>
                  </a:cubicBezTo>
                  <a:cubicBezTo>
                    <a:pt x="531" y="172"/>
                    <a:pt x="531" y="172"/>
                    <a:pt x="531" y="172"/>
                  </a:cubicBezTo>
                  <a:cubicBezTo>
                    <a:pt x="531" y="170"/>
                    <a:pt x="531" y="170"/>
                    <a:pt x="531" y="170"/>
                  </a:cubicBezTo>
                  <a:cubicBezTo>
                    <a:pt x="531" y="169"/>
                    <a:pt x="531" y="169"/>
                    <a:pt x="531" y="169"/>
                  </a:cubicBezTo>
                  <a:cubicBezTo>
                    <a:pt x="530" y="169"/>
                    <a:pt x="530" y="169"/>
                    <a:pt x="530" y="169"/>
                  </a:cubicBezTo>
                  <a:cubicBezTo>
                    <a:pt x="531" y="167"/>
                    <a:pt x="531" y="167"/>
                    <a:pt x="531" y="167"/>
                  </a:cubicBezTo>
                  <a:cubicBezTo>
                    <a:pt x="531" y="166"/>
                    <a:pt x="531" y="166"/>
                    <a:pt x="531" y="166"/>
                  </a:cubicBezTo>
                  <a:cubicBezTo>
                    <a:pt x="531" y="166"/>
                    <a:pt x="531" y="166"/>
                    <a:pt x="531" y="166"/>
                  </a:cubicBezTo>
                  <a:cubicBezTo>
                    <a:pt x="530" y="165"/>
                    <a:pt x="530" y="165"/>
                    <a:pt x="530" y="165"/>
                  </a:cubicBezTo>
                  <a:cubicBezTo>
                    <a:pt x="531" y="164"/>
                    <a:pt x="531" y="164"/>
                    <a:pt x="531" y="164"/>
                  </a:cubicBezTo>
                  <a:cubicBezTo>
                    <a:pt x="531" y="164"/>
                    <a:pt x="531" y="164"/>
                    <a:pt x="531" y="164"/>
                  </a:cubicBezTo>
                  <a:cubicBezTo>
                    <a:pt x="531" y="163"/>
                    <a:pt x="531" y="163"/>
                    <a:pt x="531" y="163"/>
                  </a:cubicBezTo>
                  <a:cubicBezTo>
                    <a:pt x="532" y="163"/>
                    <a:pt x="532" y="163"/>
                    <a:pt x="532" y="163"/>
                  </a:cubicBezTo>
                  <a:cubicBezTo>
                    <a:pt x="533" y="162"/>
                    <a:pt x="533" y="162"/>
                    <a:pt x="533" y="162"/>
                  </a:cubicBezTo>
                  <a:cubicBezTo>
                    <a:pt x="533" y="161"/>
                    <a:pt x="533" y="161"/>
                    <a:pt x="533" y="161"/>
                  </a:cubicBezTo>
                  <a:cubicBezTo>
                    <a:pt x="534" y="160"/>
                    <a:pt x="534" y="160"/>
                    <a:pt x="534" y="160"/>
                  </a:cubicBezTo>
                  <a:cubicBezTo>
                    <a:pt x="534" y="160"/>
                    <a:pt x="534" y="160"/>
                    <a:pt x="534" y="160"/>
                  </a:cubicBezTo>
                  <a:cubicBezTo>
                    <a:pt x="535" y="160"/>
                    <a:pt x="535" y="160"/>
                    <a:pt x="535" y="160"/>
                  </a:cubicBezTo>
                  <a:cubicBezTo>
                    <a:pt x="536" y="160"/>
                    <a:pt x="536" y="160"/>
                    <a:pt x="536" y="160"/>
                  </a:cubicBezTo>
                  <a:cubicBezTo>
                    <a:pt x="536" y="159"/>
                    <a:pt x="536" y="159"/>
                    <a:pt x="536" y="159"/>
                  </a:cubicBezTo>
                  <a:cubicBezTo>
                    <a:pt x="536" y="159"/>
                    <a:pt x="536" y="159"/>
                    <a:pt x="536" y="159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34" y="159"/>
                    <a:pt x="534" y="159"/>
                    <a:pt x="534" y="159"/>
                  </a:cubicBezTo>
                  <a:cubicBezTo>
                    <a:pt x="533" y="159"/>
                    <a:pt x="533" y="159"/>
                    <a:pt x="533" y="159"/>
                  </a:cubicBezTo>
                  <a:cubicBezTo>
                    <a:pt x="533" y="157"/>
                    <a:pt x="533" y="157"/>
                    <a:pt x="533" y="157"/>
                  </a:cubicBezTo>
                  <a:cubicBezTo>
                    <a:pt x="534" y="155"/>
                    <a:pt x="534" y="155"/>
                    <a:pt x="534" y="155"/>
                  </a:cubicBezTo>
                  <a:cubicBezTo>
                    <a:pt x="534" y="155"/>
                    <a:pt x="534" y="155"/>
                    <a:pt x="534" y="155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3" y="155"/>
                    <a:pt x="533" y="155"/>
                    <a:pt x="533" y="155"/>
                  </a:cubicBezTo>
                  <a:cubicBezTo>
                    <a:pt x="532" y="154"/>
                    <a:pt x="532" y="154"/>
                    <a:pt x="532" y="154"/>
                  </a:cubicBezTo>
                  <a:cubicBezTo>
                    <a:pt x="532" y="152"/>
                    <a:pt x="532" y="152"/>
                    <a:pt x="532" y="152"/>
                  </a:cubicBezTo>
                  <a:cubicBezTo>
                    <a:pt x="532" y="152"/>
                    <a:pt x="532" y="152"/>
                    <a:pt x="532" y="152"/>
                  </a:cubicBezTo>
                  <a:cubicBezTo>
                    <a:pt x="532" y="151"/>
                    <a:pt x="532" y="151"/>
                    <a:pt x="532" y="151"/>
                  </a:cubicBezTo>
                  <a:cubicBezTo>
                    <a:pt x="532" y="150"/>
                    <a:pt x="532" y="150"/>
                    <a:pt x="532" y="150"/>
                  </a:cubicBezTo>
                  <a:cubicBezTo>
                    <a:pt x="531" y="150"/>
                    <a:pt x="531" y="150"/>
                    <a:pt x="531" y="150"/>
                  </a:cubicBezTo>
                  <a:cubicBezTo>
                    <a:pt x="531" y="150"/>
                    <a:pt x="531" y="150"/>
                    <a:pt x="531" y="150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7"/>
                    <a:pt x="530" y="147"/>
                    <a:pt x="530" y="147"/>
                  </a:cubicBezTo>
                  <a:cubicBezTo>
                    <a:pt x="530" y="147"/>
                    <a:pt x="530" y="147"/>
                    <a:pt x="530" y="147"/>
                  </a:cubicBezTo>
                  <a:cubicBezTo>
                    <a:pt x="529" y="146"/>
                    <a:pt x="529" y="146"/>
                    <a:pt x="529" y="146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30" y="143"/>
                    <a:pt x="530" y="143"/>
                    <a:pt x="530" y="143"/>
                  </a:cubicBezTo>
                  <a:cubicBezTo>
                    <a:pt x="531" y="143"/>
                    <a:pt x="531" y="143"/>
                    <a:pt x="531" y="143"/>
                  </a:cubicBezTo>
                  <a:cubicBezTo>
                    <a:pt x="532" y="143"/>
                    <a:pt x="532" y="143"/>
                    <a:pt x="532" y="143"/>
                  </a:cubicBezTo>
                  <a:cubicBezTo>
                    <a:pt x="532" y="142"/>
                    <a:pt x="532" y="142"/>
                    <a:pt x="532" y="142"/>
                  </a:cubicBezTo>
                  <a:cubicBezTo>
                    <a:pt x="533" y="141"/>
                    <a:pt x="533" y="141"/>
                    <a:pt x="533" y="141"/>
                  </a:cubicBezTo>
                  <a:cubicBezTo>
                    <a:pt x="532" y="142"/>
                    <a:pt x="532" y="142"/>
                    <a:pt x="532" y="142"/>
                  </a:cubicBezTo>
                  <a:cubicBezTo>
                    <a:pt x="531" y="141"/>
                    <a:pt x="531" y="141"/>
                    <a:pt x="531" y="141"/>
                  </a:cubicBezTo>
                  <a:cubicBezTo>
                    <a:pt x="531" y="141"/>
                    <a:pt x="531" y="141"/>
                    <a:pt x="531" y="141"/>
                  </a:cubicBezTo>
                  <a:cubicBezTo>
                    <a:pt x="530" y="141"/>
                    <a:pt x="530" y="141"/>
                    <a:pt x="530" y="141"/>
                  </a:cubicBezTo>
                  <a:cubicBezTo>
                    <a:pt x="528" y="140"/>
                    <a:pt x="528" y="140"/>
                    <a:pt x="528" y="140"/>
                  </a:cubicBezTo>
                  <a:cubicBezTo>
                    <a:pt x="528" y="141"/>
                    <a:pt x="528" y="141"/>
                    <a:pt x="528" y="141"/>
                  </a:cubicBezTo>
                  <a:cubicBezTo>
                    <a:pt x="527" y="140"/>
                    <a:pt x="527" y="140"/>
                    <a:pt x="527" y="140"/>
                  </a:cubicBezTo>
                  <a:cubicBezTo>
                    <a:pt x="526" y="141"/>
                    <a:pt x="526" y="141"/>
                    <a:pt x="526" y="141"/>
                  </a:cubicBezTo>
                  <a:cubicBezTo>
                    <a:pt x="525" y="141"/>
                    <a:pt x="525" y="141"/>
                    <a:pt x="525" y="141"/>
                  </a:cubicBezTo>
                  <a:cubicBezTo>
                    <a:pt x="524" y="143"/>
                    <a:pt x="524" y="143"/>
                    <a:pt x="524" y="143"/>
                  </a:cubicBezTo>
                  <a:cubicBezTo>
                    <a:pt x="524" y="143"/>
                    <a:pt x="524" y="143"/>
                    <a:pt x="524" y="143"/>
                  </a:cubicBezTo>
                  <a:cubicBezTo>
                    <a:pt x="524" y="144"/>
                    <a:pt x="524" y="144"/>
                    <a:pt x="524" y="144"/>
                  </a:cubicBezTo>
                  <a:cubicBezTo>
                    <a:pt x="525" y="145"/>
                    <a:pt x="525" y="145"/>
                    <a:pt x="525" y="145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7"/>
                    <a:pt x="525" y="147"/>
                    <a:pt x="525" y="147"/>
                  </a:cubicBezTo>
                  <a:cubicBezTo>
                    <a:pt x="526" y="148"/>
                    <a:pt x="526" y="148"/>
                    <a:pt x="526" y="148"/>
                  </a:cubicBezTo>
                  <a:cubicBezTo>
                    <a:pt x="526" y="148"/>
                    <a:pt x="526" y="148"/>
                    <a:pt x="526" y="148"/>
                  </a:cubicBezTo>
                  <a:cubicBezTo>
                    <a:pt x="527" y="149"/>
                    <a:pt x="527" y="149"/>
                    <a:pt x="527" y="149"/>
                  </a:cubicBezTo>
                  <a:cubicBezTo>
                    <a:pt x="527" y="151"/>
                    <a:pt x="527" y="151"/>
                    <a:pt x="527" y="151"/>
                  </a:cubicBezTo>
                  <a:cubicBezTo>
                    <a:pt x="529" y="151"/>
                    <a:pt x="529" y="151"/>
                    <a:pt x="529" y="151"/>
                  </a:cubicBezTo>
                  <a:cubicBezTo>
                    <a:pt x="528" y="152"/>
                    <a:pt x="528" y="152"/>
                    <a:pt x="528" y="152"/>
                  </a:cubicBezTo>
                  <a:cubicBezTo>
                    <a:pt x="529" y="153"/>
                    <a:pt x="529" y="153"/>
                    <a:pt x="529" y="153"/>
                  </a:cubicBezTo>
                  <a:cubicBezTo>
                    <a:pt x="529" y="153"/>
                    <a:pt x="529" y="153"/>
                    <a:pt x="529" y="153"/>
                  </a:cubicBezTo>
                  <a:cubicBezTo>
                    <a:pt x="528" y="153"/>
                    <a:pt x="528" y="153"/>
                    <a:pt x="528" y="153"/>
                  </a:cubicBezTo>
                  <a:cubicBezTo>
                    <a:pt x="528" y="152"/>
                    <a:pt x="528" y="152"/>
                    <a:pt x="528" y="152"/>
                  </a:cubicBezTo>
                  <a:cubicBezTo>
                    <a:pt x="526" y="152"/>
                    <a:pt x="526" y="152"/>
                    <a:pt x="526" y="152"/>
                  </a:cubicBezTo>
                  <a:cubicBezTo>
                    <a:pt x="526" y="153"/>
                    <a:pt x="526" y="153"/>
                    <a:pt x="526" y="153"/>
                  </a:cubicBezTo>
                  <a:cubicBezTo>
                    <a:pt x="525" y="154"/>
                    <a:pt x="525" y="154"/>
                    <a:pt x="525" y="154"/>
                  </a:cubicBezTo>
                  <a:cubicBezTo>
                    <a:pt x="526" y="155"/>
                    <a:pt x="526" y="155"/>
                    <a:pt x="526" y="155"/>
                  </a:cubicBezTo>
                  <a:cubicBezTo>
                    <a:pt x="526" y="156"/>
                    <a:pt x="526" y="156"/>
                    <a:pt x="526" y="156"/>
                  </a:cubicBezTo>
                  <a:cubicBezTo>
                    <a:pt x="525" y="156"/>
                    <a:pt x="525" y="156"/>
                    <a:pt x="525" y="156"/>
                  </a:cubicBezTo>
                  <a:cubicBezTo>
                    <a:pt x="525" y="157"/>
                    <a:pt x="525" y="157"/>
                    <a:pt x="525" y="157"/>
                  </a:cubicBezTo>
                  <a:cubicBezTo>
                    <a:pt x="526" y="157"/>
                    <a:pt x="526" y="157"/>
                    <a:pt x="526" y="157"/>
                  </a:cubicBezTo>
                  <a:cubicBezTo>
                    <a:pt x="525" y="158"/>
                    <a:pt x="525" y="158"/>
                    <a:pt x="525" y="158"/>
                  </a:cubicBezTo>
                  <a:cubicBezTo>
                    <a:pt x="525" y="158"/>
                    <a:pt x="525" y="158"/>
                    <a:pt x="525" y="158"/>
                  </a:cubicBezTo>
                  <a:cubicBezTo>
                    <a:pt x="525" y="159"/>
                    <a:pt x="525" y="159"/>
                    <a:pt x="525" y="159"/>
                  </a:cubicBezTo>
                  <a:cubicBezTo>
                    <a:pt x="525" y="159"/>
                    <a:pt x="525" y="159"/>
                    <a:pt x="525" y="159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4" y="162"/>
                    <a:pt x="524" y="162"/>
                    <a:pt x="524" y="162"/>
                  </a:cubicBezTo>
                  <a:cubicBezTo>
                    <a:pt x="524" y="163"/>
                    <a:pt x="524" y="163"/>
                    <a:pt x="524" y="163"/>
                  </a:cubicBezTo>
                  <a:cubicBezTo>
                    <a:pt x="524" y="163"/>
                    <a:pt x="524" y="163"/>
                    <a:pt x="524" y="163"/>
                  </a:cubicBezTo>
                  <a:cubicBezTo>
                    <a:pt x="523" y="165"/>
                    <a:pt x="523" y="165"/>
                    <a:pt x="523" y="165"/>
                  </a:cubicBezTo>
                  <a:cubicBezTo>
                    <a:pt x="523" y="164"/>
                    <a:pt x="523" y="164"/>
                    <a:pt x="523" y="164"/>
                  </a:cubicBezTo>
                  <a:cubicBezTo>
                    <a:pt x="522" y="163"/>
                    <a:pt x="522" y="163"/>
                    <a:pt x="522" y="163"/>
                  </a:cubicBezTo>
                  <a:cubicBezTo>
                    <a:pt x="523" y="162"/>
                    <a:pt x="523" y="162"/>
                    <a:pt x="523" y="162"/>
                  </a:cubicBezTo>
                  <a:cubicBezTo>
                    <a:pt x="522" y="161"/>
                    <a:pt x="522" y="161"/>
                    <a:pt x="522" y="161"/>
                  </a:cubicBezTo>
                  <a:cubicBezTo>
                    <a:pt x="522" y="161"/>
                    <a:pt x="522" y="161"/>
                    <a:pt x="522" y="161"/>
                  </a:cubicBezTo>
                  <a:cubicBezTo>
                    <a:pt x="521" y="162"/>
                    <a:pt x="521" y="162"/>
                    <a:pt x="521" y="162"/>
                  </a:cubicBezTo>
                  <a:cubicBezTo>
                    <a:pt x="521" y="162"/>
                    <a:pt x="521" y="162"/>
                    <a:pt x="521" y="162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20" y="161"/>
                    <a:pt x="520" y="161"/>
                    <a:pt x="520" y="161"/>
                  </a:cubicBezTo>
                  <a:cubicBezTo>
                    <a:pt x="520" y="161"/>
                    <a:pt x="520" y="161"/>
                    <a:pt x="520" y="161"/>
                  </a:cubicBezTo>
                  <a:cubicBezTo>
                    <a:pt x="519" y="160"/>
                    <a:pt x="519" y="160"/>
                    <a:pt x="519" y="160"/>
                  </a:cubicBezTo>
                  <a:cubicBezTo>
                    <a:pt x="518" y="161"/>
                    <a:pt x="518" y="161"/>
                    <a:pt x="518" y="161"/>
                  </a:cubicBezTo>
                  <a:cubicBezTo>
                    <a:pt x="518" y="161"/>
                    <a:pt x="518" y="161"/>
                    <a:pt x="518" y="161"/>
                  </a:cubicBezTo>
                  <a:cubicBezTo>
                    <a:pt x="518" y="160"/>
                    <a:pt x="518" y="160"/>
                    <a:pt x="518" y="160"/>
                  </a:cubicBezTo>
                  <a:cubicBezTo>
                    <a:pt x="519" y="160"/>
                    <a:pt x="519" y="160"/>
                    <a:pt x="519" y="160"/>
                  </a:cubicBezTo>
                  <a:cubicBezTo>
                    <a:pt x="519" y="159"/>
                    <a:pt x="519" y="159"/>
                    <a:pt x="519" y="159"/>
                  </a:cubicBezTo>
                  <a:cubicBezTo>
                    <a:pt x="519" y="159"/>
                    <a:pt x="519" y="159"/>
                    <a:pt x="519" y="159"/>
                  </a:cubicBezTo>
                  <a:cubicBezTo>
                    <a:pt x="519" y="159"/>
                    <a:pt x="519" y="159"/>
                    <a:pt x="519" y="159"/>
                  </a:cubicBezTo>
                  <a:cubicBezTo>
                    <a:pt x="519" y="158"/>
                    <a:pt x="519" y="158"/>
                    <a:pt x="519" y="158"/>
                  </a:cubicBezTo>
                  <a:cubicBezTo>
                    <a:pt x="518" y="157"/>
                    <a:pt x="518" y="157"/>
                    <a:pt x="518" y="157"/>
                  </a:cubicBezTo>
                  <a:cubicBezTo>
                    <a:pt x="519" y="157"/>
                    <a:pt x="519" y="157"/>
                    <a:pt x="519" y="157"/>
                  </a:cubicBezTo>
                  <a:cubicBezTo>
                    <a:pt x="518" y="156"/>
                    <a:pt x="518" y="156"/>
                    <a:pt x="518" y="156"/>
                  </a:cubicBezTo>
                  <a:cubicBezTo>
                    <a:pt x="518" y="155"/>
                    <a:pt x="518" y="155"/>
                    <a:pt x="518" y="155"/>
                  </a:cubicBezTo>
                  <a:cubicBezTo>
                    <a:pt x="518" y="155"/>
                    <a:pt x="518" y="155"/>
                    <a:pt x="518" y="155"/>
                  </a:cubicBezTo>
                  <a:cubicBezTo>
                    <a:pt x="518" y="154"/>
                    <a:pt x="518" y="154"/>
                    <a:pt x="518" y="154"/>
                  </a:cubicBezTo>
                  <a:cubicBezTo>
                    <a:pt x="517" y="153"/>
                    <a:pt x="517" y="153"/>
                    <a:pt x="517" y="153"/>
                  </a:cubicBezTo>
                  <a:cubicBezTo>
                    <a:pt x="517" y="153"/>
                    <a:pt x="517" y="153"/>
                    <a:pt x="517" y="153"/>
                  </a:cubicBezTo>
                  <a:cubicBezTo>
                    <a:pt x="517" y="153"/>
                    <a:pt x="517" y="153"/>
                    <a:pt x="517" y="153"/>
                  </a:cubicBezTo>
                  <a:cubicBezTo>
                    <a:pt x="516" y="154"/>
                    <a:pt x="516" y="154"/>
                    <a:pt x="516" y="154"/>
                  </a:cubicBezTo>
                  <a:cubicBezTo>
                    <a:pt x="516" y="154"/>
                    <a:pt x="516" y="154"/>
                    <a:pt x="516" y="154"/>
                  </a:cubicBezTo>
                  <a:cubicBezTo>
                    <a:pt x="516" y="155"/>
                    <a:pt x="516" y="155"/>
                    <a:pt x="516" y="155"/>
                  </a:cubicBezTo>
                  <a:cubicBezTo>
                    <a:pt x="515" y="156"/>
                    <a:pt x="515" y="156"/>
                    <a:pt x="515" y="156"/>
                  </a:cubicBezTo>
                  <a:cubicBezTo>
                    <a:pt x="515" y="156"/>
                    <a:pt x="515" y="156"/>
                    <a:pt x="515" y="156"/>
                  </a:cubicBezTo>
                  <a:cubicBezTo>
                    <a:pt x="514" y="155"/>
                    <a:pt x="514" y="155"/>
                    <a:pt x="514" y="155"/>
                  </a:cubicBezTo>
                  <a:cubicBezTo>
                    <a:pt x="514" y="155"/>
                    <a:pt x="514" y="155"/>
                    <a:pt x="514" y="155"/>
                  </a:cubicBezTo>
                  <a:cubicBezTo>
                    <a:pt x="514" y="155"/>
                    <a:pt x="514" y="155"/>
                    <a:pt x="514" y="155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2" y="154"/>
                    <a:pt x="512" y="154"/>
                    <a:pt x="512" y="154"/>
                  </a:cubicBezTo>
                  <a:cubicBezTo>
                    <a:pt x="512" y="154"/>
                    <a:pt x="512" y="154"/>
                    <a:pt x="512" y="154"/>
                  </a:cubicBezTo>
                  <a:cubicBezTo>
                    <a:pt x="512" y="154"/>
                    <a:pt x="512" y="154"/>
                    <a:pt x="512" y="154"/>
                  </a:cubicBezTo>
                  <a:cubicBezTo>
                    <a:pt x="511" y="155"/>
                    <a:pt x="511" y="155"/>
                    <a:pt x="511" y="155"/>
                  </a:cubicBezTo>
                  <a:cubicBezTo>
                    <a:pt x="511" y="156"/>
                    <a:pt x="511" y="156"/>
                    <a:pt x="511" y="156"/>
                  </a:cubicBezTo>
                  <a:cubicBezTo>
                    <a:pt x="511" y="156"/>
                    <a:pt x="511" y="156"/>
                    <a:pt x="511" y="156"/>
                  </a:cubicBezTo>
                  <a:cubicBezTo>
                    <a:pt x="509" y="156"/>
                    <a:pt x="509" y="156"/>
                    <a:pt x="509" y="156"/>
                  </a:cubicBezTo>
                  <a:cubicBezTo>
                    <a:pt x="509" y="157"/>
                    <a:pt x="509" y="157"/>
                    <a:pt x="509" y="157"/>
                  </a:cubicBezTo>
                  <a:cubicBezTo>
                    <a:pt x="508" y="156"/>
                    <a:pt x="508" y="156"/>
                    <a:pt x="508" y="156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6" y="157"/>
                    <a:pt x="506" y="157"/>
                    <a:pt x="506" y="157"/>
                  </a:cubicBezTo>
                  <a:cubicBezTo>
                    <a:pt x="505" y="158"/>
                    <a:pt x="505" y="158"/>
                    <a:pt x="505" y="158"/>
                  </a:cubicBezTo>
                  <a:cubicBezTo>
                    <a:pt x="505" y="159"/>
                    <a:pt x="505" y="159"/>
                    <a:pt x="505" y="159"/>
                  </a:cubicBezTo>
                  <a:cubicBezTo>
                    <a:pt x="505" y="160"/>
                    <a:pt x="505" y="160"/>
                    <a:pt x="505" y="160"/>
                  </a:cubicBezTo>
                  <a:cubicBezTo>
                    <a:pt x="504" y="160"/>
                    <a:pt x="504" y="160"/>
                    <a:pt x="504" y="160"/>
                  </a:cubicBezTo>
                  <a:cubicBezTo>
                    <a:pt x="504" y="161"/>
                    <a:pt x="504" y="161"/>
                    <a:pt x="504" y="161"/>
                  </a:cubicBezTo>
                  <a:cubicBezTo>
                    <a:pt x="505" y="161"/>
                    <a:pt x="505" y="161"/>
                    <a:pt x="505" y="161"/>
                  </a:cubicBezTo>
                  <a:cubicBezTo>
                    <a:pt x="505" y="163"/>
                    <a:pt x="505" y="163"/>
                    <a:pt x="505" y="163"/>
                  </a:cubicBezTo>
                  <a:cubicBezTo>
                    <a:pt x="506" y="164"/>
                    <a:pt x="506" y="164"/>
                    <a:pt x="506" y="164"/>
                  </a:cubicBezTo>
                  <a:cubicBezTo>
                    <a:pt x="505" y="164"/>
                    <a:pt x="505" y="164"/>
                    <a:pt x="505" y="164"/>
                  </a:cubicBezTo>
                  <a:cubicBezTo>
                    <a:pt x="505" y="168"/>
                    <a:pt x="505" y="168"/>
                    <a:pt x="505" y="168"/>
                  </a:cubicBezTo>
                  <a:cubicBezTo>
                    <a:pt x="506" y="169"/>
                    <a:pt x="506" y="169"/>
                    <a:pt x="506" y="169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505" y="170"/>
                    <a:pt x="505" y="170"/>
                    <a:pt x="505" y="170"/>
                  </a:cubicBezTo>
                  <a:cubicBezTo>
                    <a:pt x="504" y="171"/>
                    <a:pt x="504" y="171"/>
                    <a:pt x="504" y="171"/>
                  </a:cubicBezTo>
                  <a:cubicBezTo>
                    <a:pt x="504" y="173"/>
                    <a:pt x="504" y="173"/>
                    <a:pt x="504" y="173"/>
                  </a:cubicBezTo>
                  <a:cubicBezTo>
                    <a:pt x="503" y="173"/>
                    <a:pt x="503" y="173"/>
                    <a:pt x="503" y="173"/>
                  </a:cubicBezTo>
                  <a:cubicBezTo>
                    <a:pt x="503" y="174"/>
                    <a:pt x="503" y="174"/>
                    <a:pt x="503" y="174"/>
                  </a:cubicBezTo>
                  <a:cubicBezTo>
                    <a:pt x="503" y="176"/>
                    <a:pt x="503" y="176"/>
                    <a:pt x="503" y="176"/>
                  </a:cubicBezTo>
                  <a:cubicBezTo>
                    <a:pt x="504" y="177"/>
                    <a:pt x="504" y="177"/>
                    <a:pt x="504" y="177"/>
                  </a:cubicBezTo>
                  <a:cubicBezTo>
                    <a:pt x="503" y="178"/>
                    <a:pt x="503" y="178"/>
                    <a:pt x="503" y="178"/>
                  </a:cubicBezTo>
                  <a:cubicBezTo>
                    <a:pt x="504" y="179"/>
                    <a:pt x="504" y="179"/>
                    <a:pt x="504" y="179"/>
                  </a:cubicBezTo>
                  <a:cubicBezTo>
                    <a:pt x="504" y="180"/>
                    <a:pt x="504" y="180"/>
                    <a:pt x="504" y="180"/>
                  </a:cubicBezTo>
                  <a:cubicBezTo>
                    <a:pt x="504" y="180"/>
                    <a:pt x="504" y="180"/>
                    <a:pt x="504" y="180"/>
                  </a:cubicBezTo>
                  <a:cubicBezTo>
                    <a:pt x="504" y="181"/>
                    <a:pt x="504" y="181"/>
                    <a:pt x="504" y="181"/>
                  </a:cubicBezTo>
                  <a:cubicBezTo>
                    <a:pt x="505" y="180"/>
                    <a:pt x="505" y="180"/>
                    <a:pt x="505" y="180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5" y="180"/>
                    <a:pt x="505" y="180"/>
                    <a:pt x="505" y="180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7" y="180"/>
                    <a:pt x="507" y="180"/>
                    <a:pt x="507" y="180"/>
                  </a:cubicBezTo>
                  <a:cubicBezTo>
                    <a:pt x="507" y="180"/>
                    <a:pt x="507" y="180"/>
                    <a:pt x="507" y="180"/>
                  </a:cubicBezTo>
                  <a:cubicBezTo>
                    <a:pt x="507" y="180"/>
                    <a:pt x="507" y="180"/>
                    <a:pt x="507" y="180"/>
                  </a:cubicBezTo>
                  <a:cubicBezTo>
                    <a:pt x="507" y="180"/>
                    <a:pt x="507" y="180"/>
                    <a:pt x="507" y="180"/>
                  </a:cubicBezTo>
                  <a:cubicBezTo>
                    <a:pt x="508" y="180"/>
                    <a:pt x="508" y="180"/>
                    <a:pt x="508" y="180"/>
                  </a:cubicBezTo>
                  <a:cubicBezTo>
                    <a:pt x="508" y="180"/>
                    <a:pt x="508" y="180"/>
                    <a:pt x="508" y="180"/>
                  </a:cubicBezTo>
                  <a:cubicBezTo>
                    <a:pt x="509" y="181"/>
                    <a:pt x="509" y="181"/>
                    <a:pt x="509" y="181"/>
                  </a:cubicBezTo>
                  <a:cubicBezTo>
                    <a:pt x="508" y="181"/>
                    <a:pt x="508" y="181"/>
                    <a:pt x="508" y="181"/>
                  </a:cubicBezTo>
                  <a:cubicBezTo>
                    <a:pt x="509" y="182"/>
                    <a:pt x="509" y="182"/>
                    <a:pt x="509" y="182"/>
                  </a:cubicBezTo>
                  <a:cubicBezTo>
                    <a:pt x="509" y="183"/>
                    <a:pt x="509" y="183"/>
                    <a:pt x="509" y="183"/>
                  </a:cubicBezTo>
                  <a:cubicBezTo>
                    <a:pt x="508" y="182"/>
                    <a:pt x="508" y="182"/>
                    <a:pt x="508" y="182"/>
                  </a:cubicBezTo>
                  <a:cubicBezTo>
                    <a:pt x="508" y="183"/>
                    <a:pt x="508" y="183"/>
                    <a:pt x="508" y="183"/>
                  </a:cubicBezTo>
                  <a:cubicBezTo>
                    <a:pt x="507" y="183"/>
                    <a:pt x="507" y="183"/>
                    <a:pt x="507" y="183"/>
                  </a:cubicBezTo>
                  <a:cubicBezTo>
                    <a:pt x="507" y="183"/>
                    <a:pt x="507" y="183"/>
                    <a:pt x="507" y="183"/>
                  </a:cubicBezTo>
                  <a:cubicBezTo>
                    <a:pt x="506" y="183"/>
                    <a:pt x="506" y="183"/>
                    <a:pt x="506" y="183"/>
                  </a:cubicBezTo>
                  <a:cubicBezTo>
                    <a:pt x="507" y="184"/>
                    <a:pt x="507" y="184"/>
                    <a:pt x="507" y="184"/>
                  </a:cubicBezTo>
                  <a:cubicBezTo>
                    <a:pt x="506" y="185"/>
                    <a:pt x="506" y="185"/>
                    <a:pt x="506" y="185"/>
                  </a:cubicBezTo>
                  <a:cubicBezTo>
                    <a:pt x="505" y="185"/>
                    <a:pt x="505" y="185"/>
                    <a:pt x="505" y="185"/>
                  </a:cubicBezTo>
                  <a:cubicBezTo>
                    <a:pt x="505" y="184"/>
                    <a:pt x="505" y="184"/>
                    <a:pt x="505" y="184"/>
                  </a:cubicBezTo>
                  <a:cubicBezTo>
                    <a:pt x="505" y="183"/>
                    <a:pt x="505" y="183"/>
                    <a:pt x="505" y="183"/>
                  </a:cubicBezTo>
                  <a:cubicBezTo>
                    <a:pt x="504" y="184"/>
                    <a:pt x="504" y="184"/>
                    <a:pt x="504" y="184"/>
                  </a:cubicBezTo>
                  <a:cubicBezTo>
                    <a:pt x="503" y="183"/>
                    <a:pt x="503" y="183"/>
                    <a:pt x="503" y="183"/>
                  </a:cubicBezTo>
                  <a:cubicBezTo>
                    <a:pt x="503" y="184"/>
                    <a:pt x="503" y="184"/>
                    <a:pt x="503" y="184"/>
                  </a:cubicBezTo>
                  <a:cubicBezTo>
                    <a:pt x="503" y="184"/>
                    <a:pt x="503" y="184"/>
                    <a:pt x="503" y="184"/>
                  </a:cubicBezTo>
                  <a:cubicBezTo>
                    <a:pt x="503" y="185"/>
                    <a:pt x="503" y="185"/>
                    <a:pt x="503" y="185"/>
                  </a:cubicBezTo>
                  <a:cubicBezTo>
                    <a:pt x="503" y="185"/>
                    <a:pt x="503" y="185"/>
                    <a:pt x="503" y="185"/>
                  </a:cubicBezTo>
                  <a:cubicBezTo>
                    <a:pt x="502" y="186"/>
                    <a:pt x="502" y="186"/>
                    <a:pt x="502" y="186"/>
                  </a:cubicBezTo>
                  <a:cubicBezTo>
                    <a:pt x="502" y="186"/>
                    <a:pt x="502" y="186"/>
                    <a:pt x="502" y="186"/>
                  </a:cubicBezTo>
                  <a:cubicBezTo>
                    <a:pt x="502" y="187"/>
                    <a:pt x="502" y="187"/>
                    <a:pt x="502" y="187"/>
                  </a:cubicBezTo>
                  <a:cubicBezTo>
                    <a:pt x="502" y="187"/>
                    <a:pt x="502" y="187"/>
                    <a:pt x="502" y="187"/>
                  </a:cubicBezTo>
                  <a:cubicBezTo>
                    <a:pt x="501" y="187"/>
                    <a:pt x="501" y="187"/>
                    <a:pt x="501" y="187"/>
                  </a:cubicBezTo>
                  <a:cubicBezTo>
                    <a:pt x="500" y="186"/>
                    <a:pt x="500" y="186"/>
                    <a:pt x="500" y="186"/>
                  </a:cubicBezTo>
                  <a:cubicBezTo>
                    <a:pt x="499" y="186"/>
                    <a:pt x="499" y="186"/>
                    <a:pt x="499" y="186"/>
                  </a:cubicBezTo>
                  <a:cubicBezTo>
                    <a:pt x="500" y="187"/>
                    <a:pt x="500" y="187"/>
                    <a:pt x="500" y="187"/>
                  </a:cubicBezTo>
                  <a:cubicBezTo>
                    <a:pt x="499" y="187"/>
                    <a:pt x="499" y="187"/>
                    <a:pt x="499" y="187"/>
                  </a:cubicBezTo>
                  <a:cubicBezTo>
                    <a:pt x="499" y="188"/>
                    <a:pt x="499" y="188"/>
                    <a:pt x="499" y="188"/>
                  </a:cubicBezTo>
                  <a:cubicBezTo>
                    <a:pt x="499" y="188"/>
                    <a:pt x="499" y="188"/>
                    <a:pt x="499" y="188"/>
                  </a:cubicBezTo>
                  <a:cubicBezTo>
                    <a:pt x="497" y="189"/>
                    <a:pt x="497" y="189"/>
                    <a:pt x="497" y="189"/>
                  </a:cubicBezTo>
                  <a:cubicBezTo>
                    <a:pt x="497" y="189"/>
                    <a:pt x="497" y="189"/>
                    <a:pt x="497" y="189"/>
                  </a:cubicBezTo>
                  <a:cubicBezTo>
                    <a:pt x="496" y="188"/>
                    <a:pt x="496" y="188"/>
                    <a:pt x="496" y="188"/>
                  </a:cubicBezTo>
                  <a:cubicBezTo>
                    <a:pt x="495" y="188"/>
                    <a:pt x="495" y="188"/>
                    <a:pt x="495" y="188"/>
                  </a:cubicBezTo>
                  <a:cubicBezTo>
                    <a:pt x="495" y="187"/>
                    <a:pt x="495" y="187"/>
                    <a:pt x="495" y="187"/>
                  </a:cubicBezTo>
                  <a:cubicBezTo>
                    <a:pt x="495" y="187"/>
                    <a:pt x="495" y="187"/>
                    <a:pt x="495" y="187"/>
                  </a:cubicBezTo>
                  <a:cubicBezTo>
                    <a:pt x="496" y="187"/>
                    <a:pt x="496" y="187"/>
                    <a:pt x="496" y="187"/>
                  </a:cubicBezTo>
                  <a:cubicBezTo>
                    <a:pt x="496" y="186"/>
                    <a:pt x="496" y="186"/>
                    <a:pt x="496" y="186"/>
                  </a:cubicBezTo>
                  <a:cubicBezTo>
                    <a:pt x="496" y="185"/>
                    <a:pt x="496" y="185"/>
                    <a:pt x="496" y="185"/>
                  </a:cubicBezTo>
                  <a:cubicBezTo>
                    <a:pt x="497" y="185"/>
                    <a:pt x="497" y="185"/>
                    <a:pt x="497" y="185"/>
                  </a:cubicBezTo>
                  <a:cubicBezTo>
                    <a:pt x="499" y="184"/>
                    <a:pt x="499" y="184"/>
                    <a:pt x="499" y="184"/>
                  </a:cubicBezTo>
                  <a:cubicBezTo>
                    <a:pt x="499" y="184"/>
                    <a:pt x="499" y="184"/>
                    <a:pt x="499" y="184"/>
                  </a:cubicBezTo>
                  <a:cubicBezTo>
                    <a:pt x="498" y="184"/>
                    <a:pt x="498" y="184"/>
                    <a:pt x="498" y="184"/>
                  </a:cubicBezTo>
                  <a:cubicBezTo>
                    <a:pt x="497" y="184"/>
                    <a:pt x="497" y="184"/>
                    <a:pt x="497" y="184"/>
                  </a:cubicBezTo>
                  <a:cubicBezTo>
                    <a:pt x="496" y="184"/>
                    <a:pt x="496" y="184"/>
                    <a:pt x="496" y="184"/>
                  </a:cubicBezTo>
                  <a:cubicBezTo>
                    <a:pt x="496" y="184"/>
                    <a:pt x="496" y="184"/>
                    <a:pt x="496" y="184"/>
                  </a:cubicBezTo>
                  <a:cubicBezTo>
                    <a:pt x="495" y="183"/>
                    <a:pt x="495" y="183"/>
                    <a:pt x="495" y="183"/>
                  </a:cubicBezTo>
                  <a:cubicBezTo>
                    <a:pt x="494" y="183"/>
                    <a:pt x="494" y="183"/>
                    <a:pt x="494" y="183"/>
                  </a:cubicBezTo>
                  <a:cubicBezTo>
                    <a:pt x="493" y="183"/>
                    <a:pt x="493" y="183"/>
                    <a:pt x="493" y="183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1" y="184"/>
                    <a:pt x="491" y="184"/>
                    <a:pt x="491" y="184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88" y="182"/>
                    <a:pt x="488" y="182"/>
                    <a:pt x="488" y="182"/>
                  </a:cubicBezTo>
                  <a:cubicBezTo>
                    <a:pt x="487" y="183"/>
                    <a:pt x="487" y="183"/>
                    <a:pt x="487" y="183"/>
                  </a:cubicBezTo>
                  <a:cubicBezTo>
                    <a:pt x="487" y="182"/>
                    <a:pt x="487" y="182"/>
                    <a:pt x="487" y="182"/>
                  </a:cubicBezTo>
                  <a:cubicBezTo>
                    <a:pt x="486" y="182"/>
                    <a:pt x="486" y="182"/>
                    <a:pt x="486" y="182"/>
                  </a:cubicBezTo>
                  <a:cubicBezTo>
                    <a:pt x="484" y="184"/>
                    <a:pt x="484" y="184"/>
                    <a:pt x="484" y="184"/>
                  </a:cubicBezTo>
                  <a:cubicBezTo>
                    <a:pt x="484" y="184"/>
                    <a:pt x="484" y="184"/>
                    <a:pt x="484" y="184"/>
                  </a:cubicBezTo>
                  <a:cubicBezTo>
                    <a:pt x="484" y="184"/>
                    <a:pt x="484" y="184"/>
                    <a:pt x="484" y="184"/>
                  </a:cubicBezTo>
                  <a:cubicBezTo>
                    <a:pt x="485" y="185"/>
                    <a:pt x="485" y="185"/>
                    <a:pt x="485" y="185"/>
                  </a:cubicBezTo>
                  <a:cubicBezTo>
                    <a:pt x="484" y="186"/>
                    <a:pt x="484" y="186"/>
                    <a:pt x="484" y="186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6"/>
                    <a:pt x="483" y="186"/>
                    <a:pt x="483" y="186"/>
                  </a:cubicBezTo>
                  <a:cubicBezTo>
                    <a:pt x="484" y="187"/>
                    <a:pt x="484" y="187"/>
                    <a:pt x="484" y="187"/>
                  </a:cubicBezTo>
                  <a:cubicBezTo>
                    <a:pt x="484" y="186"/>
                    <a:pt x="484" y="186"/>
                    <a:pt x="484" y="186"/>
                  </a:cubicBezTo>
                  <a:cubicBezTo>
                    <a:pt x="485" y="187"/>
                    <a:pt x="485" y="187"/>
                    <a:pt x="485" y="187"/>
                  </a:cubicBezTo>
                  <a:cubicBezTo>
                    <a:pt x="485" y="187"/>
                    <a:pt x="485" y="187"/>
                    <a:pt x="485" y="187"/>
                  </a:cubicBezTo>
                  <a:cubicBezTo>
                    <a:pt x="483" y="188"/>
                    <a:pt x="483" y="188"/>
                    <a:pt x="483" y="188"/>
                  </a:cubicBezTo>
                  <a:cubicBezTo>
                    <a:pt x="482" y="187"/>
                    <a:pt x="482" y="187"/>
                    <a:pt x="482" y="187"/>
                  </a:cubicBezTo>
                  <a:cubicBezTo>
                    <a:pt x="481" y="187"/>
                    <a:pt x="481" y="187"/>
                    <a:pt x="481" y="187"/>
                  </a:cubicBezTo>
                  <a:cubicBezTo>
                    <a:pt x="480" y="188"/>
                    <a:pt x="480" y="188"/>
                    <a:pt x="480" y="188"/>
                  </a:cubicBezTo>
                  <a:cubicBezTo>
                    <a:pt x="481" y="188"/>
                    <a:pt x="481" y="188"/>
                    <a:pt x="481" y="188"/>
                  </a:cubicBezTo>
                  <a:cubicBezTo>
                    <a:pt x="480" y="188"/>
                    <a:pt x="480" y="188"/>
                    <a:pt x="480" y="188"/>
                  </a:cubicBezTo>
                  <a:cubicBezTo>
                    <a:pt x="479" y="189"/>
                    <a:pt x="479" y="189"/>
                    <a:pt x="479" y="189"/>
                  </a:cubicBezTo>
                  <a:cubicBezTo>
                    <a:pt x="479" y="189"/>
                    <a:pt x="479" y="189"/>
                    <a:pt x="479" y="189"/>
                  </a:cubicBezTo>
                  <a:cubicBezTo>
                    <a:pt x="479" y="188"/>
                    <a:pt x="479" y="188"/>
                    <a:pt x="479" y="188"/>
                  </a:cubicBezTo>
                  <a:cubicBezTo>
                    <a:pt x="477" y="188"/>
                    <a:pt x="477" y="188"/>
                    <a:pt x="477" y="188"/>
                  </a:cubicBezTo>
                  <a:cubicBezTo>
                    <a:pt x="476" y="188"/>
                    <a:pt x="476" y="188"/>
                    <a:pt x="476" y="188"/>
                  </a:cubicBezTo>
                  <a:cubicBezTo>
                    <a:pt x="474" y="188"/>
                    <a:pt x="474" y="188"/>
                    <a:pt x="474" y="188"/>
                  </a:cubicBezTo>
                  <a:cubicBezTo>
                    <a:pt x="473" y="189"/>
                    <a:pt x="473" y="189"/>
                    <a:pt x="473" y="189"/>
                  </a:cubicBezTo>
                  <a:cubicBezTo>
                    <a:pt x="473" y="189"/>
                    <a:pt x="473" y="189"/>
                    <a:pt x="473" y="189"/>
                  </a:cubicBezTo>
                  <a:cubicBezTo>
                    <a:pt x="475" y="190"/>
                    <a:pt x="475" y="190"/>
                    <a:pt x="475" y="190"/>
                  </a:cubicBezTo>
                  <a:cubicBezTo>
                    <a:pt x="474" y="191"/>
                    <a:pt x="474" y="191"/>
                    <a:pt x="474" y="191"/>
                  </a:cubicBezTo>
                  <a:cubicBezTo>
                    <a:pt x="473" y="192"/>
                    <a:pt x="473" y="192"/>
                    <a:pt x="473" y="192"/>
                  </a:cubicBezTo>
                  <a:cubicBezTo>
                    <a:pt x="473" y="191"/>
                    <a:pt x="473" y="191"/>
                    <a:pt x="473" y="191"/>
                  </a:cubicBezTo>
                  <a:cubicBezTo>
                    <a:pt x="472" y="191"/>
                    <a:pt x="472" y="191"/>
                    <a:pt x="472" y="191"/>
                  </a:cubicBezTo>
                  <a:cubicBezTo>
                    <a:pt x="472" y="190"/>
                    <a:pt x="472" y="190"/>
                    <a:pt x="472" y="190"/>
                  </a:cubicBezTo>
                  <a:cubicBezTo>
                    <a:pt x="472" y="189"/>
                    <a:pt x="472" y="189"/>
                    <a:pt x="472" y="189"/>
                  </a:cubicBezTo>
                  <a:cubicBezTo>
                    <a:pt x="471" y="190"/>
                    <a:pt x="471" y="190"/>
                    <a:pt x="471" y="190"/>
                  </a:cubicBezTo>
                  <a:cubicBezTo>
                    <a:pt x="470" y="190"/>
                    <a:pt x="470" y="190"/>
                    <a:pt x="470" y="190"/>
                  </a:cubicBezTo>
                  <a:cubicBezTo>
                    <a:pt x="470" y="190"/>
                    <a:pt x="470" y="190"/>
                    <a:pt x="470" y="190"/>
                  </a:cubicBezTo>
                  <a:cubicBezTo>
                    <a:pt x="469" y="191"/>
                    <a:pt x="469" y="191"/>
                    <a:pt x="469" y="191"/>
                  </a:cubicBezTo>
                  <a:cubicBezTo>
                    <a:pt x="468" y="190"/>
                    <a:pt x="468" y="190"/>
                    <a:pt x="468" y="190"/>
                  </a:cubicBezTo>
                  <a:cubicBezTo>
                    <a:pt x="466" y="191"/>
                    <a:pt x="466" y="191"/>
                    <a:pt x="466" y="191"/>
                  </a:cubicBezTo>
                  <a:cubicBezTo>
                    <a:pt x="465" y="191"/>
                    <a:pt x="465" y="191"/>
                    <a:pt x="465" y="191"/>
                  </a:cubicBezTo>
                  <a:cubicBezTo>
                    <a:pt x="464" y="193"/>
                    <a:pt x="464" y="193"/>
                    <a:pt x="464" y="193"/>
                  </a:cubicBezTo>
                  <a:cubicBezTo>
                    <a:pt x="463" y="193"/>
                    <a:pt x="463" y="193"/>
                    <a:pt x="463" y="193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1" y="192"/>
                    <a:pt x="461" y="192"/>
                    <a:pt x="461" y="192"/>
                  </a:cubicBezTo>
                  <a:cubicBezTo>
                    <a:pt x="461" y="193"/>
                    <a:pt x="461" y="193"/>
                    <a:pt x="461" y="193"/>
                  </a:cubicBezTo>
                  <a:cubicBezTo>
                    <a:pt x="460" y="194"/>
                    <a:pt x="460" y="194"/>
                    <a:pt x="460" y="194"/>
                  </a:cubicBezTo>
                  <a:cubicBezTo>
                    <a:pt x="459" y="195"/>
                    <a:pt x="459" y="195"/>
                    <a:pt x="459" y="195"/>
                  </a:cubicBezTo>
                  <a:cubicBezTo>
                    <a:pt x="458" y="196"/>
                    <a:pt x="458" y="196"/>
                    <a:pt x="458" y="196"/>
                  </a:cubicBezTo>
                  <a:cubicBezTo>
                    <a:pt x="458" y="197"/>
                    <a:pt x="458" y="197"/>
                    <a:pt x="458" y="197"/>
                  </a:cubicBezTo>
                  <a:cubicBezTo>
                    <a:pt x="459" y="199"/>
                    <a:pt x="459" y="199"/>
                    <a:pt x="459" y="199"/>
                  </a:cubicBezTo>
                  <a:cubicBezTo>
                    <a:pt x="459" y="201"/>
                    <a:pt x="459" y="201"/>
                    <a:pt x="459" y="201"/>
                  </a:cubicBezTo>
                  <a:cubicBezTo>
                    <a:pt x="458" y="202"/>
                    <a:pt x="458" y="202"/>
                    <a:pt x="458" y="202"/>
                  </a:cubicBezTo>
                  <a:cubicBezTo>
                    <a:pt x="457" y="203"/>
                    <a:pt x="457" y="203"/>
                    <a:pt x="457" y="203"/>
                  </a:cubicBezTo>
                  <a:cubicBezTo>
                    <a:pt x="457" y="205"/>
                    <a:pt x="457" y="205"/>
                    <a:pt x="457" y="205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458" y="207"/>
                    <a:pt x="458" y="207"/>
                    <a:pt x="458" y="207"/>
                  </a:cubicBezTo>
                  <a:cubicBezTo>
                    <a:pt x="458" y="208"/>
                    <a:pt x="458" y="208"/>
                    <a:pt x="458" y="208"/>
                  </a:cubicBezTo>
                  <a:cubicBezTo>
                    <a:pt x="457" y="208"/>
                    <a:pt x="457" y="208"/>
                    <a:pt x="457" y="208"/>
                  </a:cubicBezTo>
                  <a:cubicBezTo>
                    <a:pt x="457" y="208"/>
                    <a:pt x="457" y="208"/>
                    <a:pt x="457" y="208"/>
                  </a:cubicBezTo>
                  <a:cubicBezTo>
                    <a:pt x="457" y="209"/>
                    <a:pt x="457" y="209"/>
                    <a:pt x="457" y="209"/>
                  </a:cubicBezTo>
                  <a:cubicBezTo>
                    <a:pt x="456" y="210"/>
                    <a:pt x="456" y="210"/>
                    <a:pt x="456" y="210"/>
                  </a:cubicBezTo>
                  <a:cubicBezTo>
                    <a:pt x="457" y="211"/>
                    <a:pt x="457" y="211"/>
                    <a:pt x="457" y="211"/>
                  </a:cubicBezTo>
                  <a:cubicBezTo>
                    <a:pt x="456" y="212"/>
                    <a:pt x="456" y="212"/>
                    <a:pt x="456" y="212"/>
                  </a:cubicBezTo>
                  <a:cubicBezTo>
                    <a:pt x="456" y="213"/>
                    <a:pt x="456" y="213"/>
                    <a:pt x="456" y="213"/>
                  </a:cubicBezTo>
                  <a:cubicBezTo>
                    <a:pt x="455" y="215"/>
                    <a:pt x="455" y="215"/>
                    <a:pt x="455" y="215"/>
                  </a:cubicBezTo>
                  <a:cubicBezTo>
                    <a:pt x="455" y="216"/>
                    <a:pt x="455" y="216"/>
                    <a:pt x="455" y="216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4" y="218"/>
                    <a:pt x="454" y="218"/>
                    <a:pt x="454" y="218"/>
                  </a:cubicBezTo>
                  <a:cubicBezTo>
                    <a:pt x="454" y="218"/>
                    <a:pt x="454" y="218"/>
                    <a:pt x="454" y="218"/>
                  </a:cubicBezTo>
                  <a:cubicBezTo>
                    <a:pt x="453" y="220"/>
                    <a:pt x="453" y="220"/>
                    <a:pt x="453" y="220"/>
                  </a:cubicBezTo>
                  <a:cubicBezTo>
                    <a:pt x="453" y="221"/>
                    <a:pt x="453" y="221"/>
                    <a:pt x="453" y="221"/>
                  </a:cubicBezTo>
                  <a:cubicBezTo>
                    <a:pt x="453" y="222"/>
                    <a:pt x="453" y="222"/>
                    <a:pt x="453" y="222"/>
                  </a:cubicBezTo>
                  <a:cubicBezTo>
                    <a:pt x="453" y="223"/>
                    <a:pt x="453" y="223"/>
                    <a:pt x="453" y="223"/>
                  </a:cubicBezTo>
                  <a:cubicBezTo>
                    <a:pt x="453" y="224"/>
                    <a:pt x="453" y="224"/>
                    <a:pt x="453" y="224"/>
                  </a:cubicBezTo>
                  <a:cubicBezTo>
                    <a:pt x="452" y="225"/>
                    <a:pt x="452" y="225"/>
                    <a:pt x="452" y="225"/>
                  </a:cubicBezTo>
                  <a:cubicBezTo>
                    <a:pt x="452" y="226"/>
                    <a:pt x="452" y="226"/>
                    <a:pt x="452" y="226"/>
                  </a:cubicBezTo>
                  <a:cubicBezTo>
                    <a:pt x="452" y="227"/>
                    <a:pt x="452" y="227"/>
                    <a:pt x="452" y="227"/>
                  </a:cubicBezTo>
                  <a:cubicBezTo>
                    <a:pt x="451" y="227"/>
                    <a:pt x="451" y="227"/>
                    <a:pt x="451" y="227"/>
                  </a:cubicBezTo>
                  <a:cubicBezTo>
                    <a:pt x="451" y="228"/>
                    <a:pt x="451" y="228"/>
                    <a:pt x="451" y="228"/>
                  </a:cubicBezTo>
                  <a:cubicBezTo>
                    <a:pt x="450" y="229"/>
                    <a:pt x="450" y="229"/>
                    <a:pt x="450" y="229"/>
                  </a:cubicBezTo>
                  <a:cubicBezTo>
                    <a:pt x="450" y="231"/>
                    <a:pt x="450" y="231"/>
                    <a:pt x="450" y="231"/>
                  </a:cubicBezTo>
                  <a:cubicBezTo>
                    <a:pt x="448" y="232"/>
                    <a:pt x="448" y="232"/>
                    <a:pt x="448" y="232"/>
                  </a:cubicBezTo>
                  <a:cubicBezTo>
                    <a:pt x="448" y="233"/>
                    <a:pt x="448" y="233"/>
                    <a:pt x="448" y="233"/>
                  </a:cubicBezTo>
                  <a:cubicBezTo>
                    <a:pt x="448" y="234"/>
                    <a:pt x="448" y="234"/>
                    <a:pt x="448" y="234"/>
                  </a:cubicBezTo>
                  <a:cubicBezTo>
                    <a:pt x="447" y="235"/>
                    <a:pt x="447" y="235"/>
                    <a:pt x="447" y="235"/>
                  </a:cubicBezTo>
                  <a:cubicBezTo>
                    <a:pt x="447" y="236"/>
                    <a:pt x="447" y="236"/>
                    <a:pt x="447" y="236"/>
                  </a:cubicBezTo>
                  <a:cubicBezTo>
                    <a:pt x="447" y="236"/>
                    <a:pt x="447" y="236"/>
                    <a:pt x="447" y="236"/>
                  </a:cubicBezTo>
                  <a:cubicBezTo>
                    <a:pt x="448" y="237"/>
                    <a:pt x="448" y="237"/>
                    <a:pt x="448" y="237"/>
                  </a:cubicBezTo>
                  <a:cubicBezTo>
                    <a:pt x="449" y="237"/>
                    <a:pt x="449" y="237"/>
                    <a:pt x="449" y="237"/>
                  </a:cubicBezTo>
                  <a:cubicBezTo>
                    <a:pt x="450" y="237"/>
                    <a:pt x="450" y="237"/>
                    <a:pt x="450" y="237"/>
                  </a:cubicBezTo>
                  <a:cubicBezTo>
                    <a:pt x="451" y="237"/>
                    <a:pt x="451" y="237"/>
                    <a:pt x="451" y="237"/>
                  </a:cubicBezTo>
                  <a:cubicBezTo>
                    <a:pt x="452" y="237"/>
                    <a:pt x="452" y="237"/>
                    <a:pt x="452" y="237"/>
                  </a:cubicBezTo>
                  <a:cubicBezTo>
                    <a:pt x="452" y="236"/>
                    <a:pt x="452" y="236"/>
                    <a:pt x="452" y="236"/>
                  </a:cubicBezTo>
                  <a:cubicBezTo>
                    <a:pt x="453" y="236"/>
                    <a:pt x="453" y="236"/>
                    <a:pt x="453" y="236"/>
                  </a:cubicBezTo>
                  <a:cubicBezTo>
                    <a:pt x="454" y="236"/>
                    <a:pt x="454" y="236"/>
                    <a:pt x="454" y="236"/>
                  </a:cubicBezTo>
                  <a:cubicBezTo>
                    <a:pt x="455" y="236"/>
                    <a:pt x="455" y="236"/>
                    <a:pt x="455" y="236"/>
                  </a:cubicBezTo>
                  <a:cubicBezTo>
                    <a:pt x="455" y="238"/>
                    <a:pt x="455" y="238"/>
                    <a:pt x="455" y="238"/>
                  </a:cubicBezTo>
                  <a:cubicBezTo>
                    <a:pt x="456" y="239"/>
                    <a:pt x="456" y="239"/>
                    <a:pt x="456" y="239"/>
                  </a:cubicBezTo>
                  <a:cubicBezTo>
                    <a:pt x="456" y="241"/>
                    <a:pt x="456" y="241"/>
                    <a:pt x="456" y="241"/>
                  </a:cubicBezTo>
                  <a:cubicBezTo>
                    <a:pt x="456" y="242"/>
                    <a:pt x="456" y="242"/>
                    <a:pt x="456" y="242"/>
                  </a:cubicBezTo>
                  <a:cubicBezTo>
                    <a:pt x="457" y="243"/>
                    <a:pt x="457" y="243"/>
                    <a:pt x="457" y="243"/>
                  </a:cubicBezTo>
                  <a:cubicBezTo>
                    <a:pt x="458" y="242"/>
                    <a:pt x="458" y="242"/>
                    <a:pt x="458" y="242"/>
                  </a:cubicBezTo>
                  <a:cubicBezTo>
                    <a:pt x="458" y="242"/>
                    <a:pt x="458" y="242"/>
                    <a:pt x="458" y="242"/>
                  </a:cubicBezTo>
                  <a:cubicBezTo>
                    <a:pt x="458" y="242"/>
                    <a:pt x="458" y="242"/>
                    <a:pt x="458" y="242"/>
                  </a:cubicBezTo>
                  <a:cubicBezTo>
                    <a:pt x="459" y="241"/>
                    <a:pt x="459" y="241"/>
                    <a:pt x="459" y="241"/>
                  </a:cubicBezTo>
                  <a:cubicBezTo>
                    <a:pt x="459" y="241"/>
                    <a:pt x="459" y="241"/>
                    <a:pt x="459" y="241"/>
                  </a:cubicBezTo>
                  <a:cubicBezTo>
                    <a:pt x="460" y="241"/>
                    <a:pt x="460" y="241"/>
                    <a:pt x="460" y="241"/>
                  </a:cubicBezTo>
                  <a:cubicBezTo>
                    <a:pt x="460" y="241"/>
                    <a:pt x="460" y="241"/>
                    <a:pt x="460" y="241"/>
                  </a:cubicBezTo>
                  <a:cubicBezTo>
                    <a:pt x="461" y="241"/>
                    <a:pt x="461" y="241"/>
                    <a:pt x="461" y="241"/>
                  </a:cubicBezTo>
                  <a:cubicBezTo>
                    <a:pt x="461" y="241"/>
                    <a:pt x="461" y="241"/>
                    <a:pt x="461" y="241"/>
                  </a:cubicBezTo>
                  <a:cubicBezTo>
                    <a:pt x="460" y="242"/>
                    <a:pt x="460" y="242"/>
                    <a:pt x="460" y="242"/>
                  </a:cubicBezTo>
                  <a:cubicBezTo>
                    <a:pt x="461" y="243"/>
                    <a:pt x="461" y="243"/>
                    <a:pt x="461" y="243"/>
                  </a:cubicBezTo>
                  <a:cubicBezTo>
                    <a:pt x="460" y="243"/>
                    <a:pt x="460" y="243"/>
                    <a:pt x="460" y="243"/>
                  </a:cubicBezTo>
                  <a:cubicBezTo>
                    <a:pt x="459" y="244"/>
                    <a:pt x="459" y="244"/>
                    <a:pt x="459" y="244"/>
                  </a:cubicBezTo>
                  <a:cubicBezTo>
                    <a:pt x="460" y="244"/>
                    <a:pt x="460" y="244"/>
                    <a:pt x="460" y="244"/>
                  </a:cubicBezTo>
                  <a:cubicBezTo>
                    <a:pt x="462" y="244"/>
                    <a:pt x="462" y="244"/>
                    <a:pt x="462" y="244"/>
                  </a:cubicBezTo>
                  <a:cubicBezTo>
                    <a:pt x="463" y="243"/>
                    <a:pt x="463" y="243"/>
                    <a:pt x="463" y="243"/>
                  </a:cubicBezTo>
                  <a:cubicBezTo>
                    <a:pt x="463" y="242"/>
                    <a:pt x="463" y="242"/>
                    <a:pt x="463" y="242"/>
                  </a:cubicBezTo>
                  <a:cubicBezTo>
                    <a:pt x="463" y="241"/>
                    <a:pt x="463" y="241"/>
                    <a:pt x="463" y="241"/>
                  </a:cubicBezTo>
                  <a:cubicBezTo>
                    <a:pt x="463" y="240"/>
                    <a:pt x="463" y="240"/>
                    <a:pt x="463" y="240"/>
                  </a:cubicBezTo>
                  <a:cubicBezTo>
                    <a:pt x="464" y="242"/>
                    <a:pt x="464" y="242"/>
                    <a:pt x="464" y="242"/>
                  </a:cubicBezTo>
                  <a:cubicBezTo>
                    <a:pt x="464" y="243"/>
                    <a:pt x="464" y="243"/>
                    <a:pt x="464" y="243"/>
                  </a:cubicBezTo>
                  <a:cubicBezTo>
                    <a:pt x="464" y="244"/>
                    <a:pt x="464" y="244"/>
                    <a:pt x="464" y="244"/>
                  </a:cubicBezTo>
                  <a:cubicBezTo>
                    <a:pt x="464" y="244"/>
                    <a:pt x="464" y="244"/>
                    <a:pt x="464" y="244"/>
                  </a:cubicBezTo>
                  <a:cubicBezTo>
                    <a:pt x="465" y="242"/>
                    <a:pt x="465" y="242"/>
                    <a:pt x="465" y="242"/>
                  </a:cubicBezTo>
                  <a:cubicBezTo>
                    <a:pt x="464" y="241"/>
                    <a:pt x="464" y="241"/>
                    <a:pt x="464" y="241"/>
                  </a:cubicBezTo>
                  <a:cubicBezTo>
                    <a:pt x="464" y="240"/>
                    <a:pt x="464" y="240"/>
                    <a:pt x="464" y="240"/>
                  </a:cubicBezTo>
                  <a:cubicBezTo>
                    <a:pt x="464" y="239"/>
                    <a:pt x="464" y="239"/>
                    <a:pt x="464" y="239"/>
                  </a:cubicBezTo>
                  <a:cubicBezTo>
                    <a:pt x="463" y="238"/>
                    <a:pt x="463" y="238"/>
                    <a:pt x="463" y="238"/>
                  </a:cubicBezTo>
                  <a:cubicBezTo>
                    <a:pt x="464" y="238"/>
                    <a:pt x="464" y="238"/>
                    <a:pt x="464" y="238"/>
                  </a:cubicBezTo>
                  <a:cubicBezTo>
                    <a:pt x="465" y="238"/>
                    <a:pt x="465" y="238"/>
                    <a:pt x="465" y="238"/>
                  </a:cubicBezTo>
                  <a:cubicBezTo>
                    <a:pt x="465" y="239"/>
                    <a:pt x="465" y="239"/>
                    <a:pt x="465" y="239"/>
                  </a:cubicBezTo>
                  <a:cubicBezTo>
                    <a:pt x="465" y="239"/>
                    <a:pt x="465" y="239"/>
                    <a:pt x="465" y="239"/>
                  </a:cubicBezTo>
                  <a:cubicBezTo>
                    <a:pt x="466" y="239"/>
                    <a:pt x="466" y="239"/>
                    <a:pt x="466" y="239"/>
                  </a:cubicBezTo>
                  <a:cubicBezTo>
                    <a:pt x="466" y="238"/>
                    <a:pt x="466" y="238"/>
                    <a:pt x="466" y="238"/>
                  </a:cubicBezTo>
                  <a:cubicBezTo>
                    <a:pt x="467" y="238"/>
                    <a:pt x="467" y="238"/>
                    <a:pt x="467" y="238"/>
                  </a:cubicBezTo>
                  <a:cubicBezTo>
                    <a:pt x="468" y="238"/>
                    <a:pt x="468" y="238"/>
                    <a:pt x="468" y="238"/>
                  </a:cubicBezTo>
                  <a:cubicBezTo>
                    <a:pt x="469" y="238"/>
                    <a:pt x="469" y="238"/>
                    <a:pt x="469" y="238"/>
                  </a:cubicBezTo>
                  <a:cubicBezTo>
                    <a:pt x="470" y="238"/>
                    <a:pt x="470" y="238"/>
                    <a:pt x="470" y="238"/>
                  </a:cubicBezTo>
                  <a:cubicBezTo>
                    <a:pt x="471" y="239"/>
                    <a:pt x="471" y="239"/>
                    <a:pt x="471" y="239"/>
                  </a:cubicBezTo>
                  <a:cubicBezTo>
                    <a:pt x="471" y="240"/>
                    <a:pt x="471" y="240"/>
                    <a:pt x="471" y="240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41"/>
                    <a:pt x="473" y="241"/>
                    <a:pt x="473" y="241"/>
                  </a:cubicBezTo>
                  <a:cubicBezTo>
                    <a:pt x="473" y="241"/>
                    <a:pt x="473" y="241"/>
                    <a:pt x="473" y="241"/>
                  </a:cubicBezTo>
                  <a:cubicBezTo>
                    <a:pt x="475" y="242"/>
                    <a:pt x="475" y="242"/>
                    <a:pt x="475" y="242"/>
                  </a:cubicBezTo>
                  <a:cubicBezTo>
                    <a:pt x="476" y="243"/>
                    <a:pt x="476" y="243"/>
                    <a:pt x="476" y="243"/>
                  </a:cubicBezTo>
                  <a:cubicBezTo>
                    <a:pt x="476" y="243"/>
                    <a:pt x="476" y="243"/>
                    <a:pt x="476" y="243"/>
                  </a:cubicBezTo>
                  <a:cubicBezTo>
                    <a:pt x="477" y="243"/>
                    <a:pt x="477" y="243"/>
                    <a:pt x="477" y="243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8" y="245"/>
                    <a:pt x="478" y="245"/>
                    <a:pt x="478" y="245"/>
                  </a:cubicBezTo>
                  <a:cubicBezTo>
                    <a:pt x="478" y="246"/>
                    <a:pt x="478" y="246"/>
                    <a:pt x="478" y="246"/>
                  </a:cubicBezTo>
                  <a:cubicBezTo>
                    <a:pt x="478" y="246"/>
                    <a:pt x="478" y="246"/>
                    <a:pt x="478" y="246"/>
                  </a:cubicBezTo>
                  <a:cubicBezTo>
                    <a:pt x="477" y="247"/>
                    <a:pt x="477" y="247"/>
                    <a:pt x="477" y="247"/>
                  </a:cubicBezTo>
                  <a:cubicBezTo>
                    <a:pt x="478" y="248"/>
                    <a:pt x="478" y="248"/>
                    <a:pt x="478" y="248"/>
                  </a:cubicBezTo>
                  <a:cubicBezTo>
                    <a:pt x="479" y="248"/>
                    <a:pt x="479" y="248"/>
                    <a:pt x="479" y="248"/>
                  </a:cubicBezTo>
                  <a:cubicBezTo>
                    <a:pt x="480" y="249"/>
                    <a:pt x="480" y="249"/>
                    <a:pt x="480" y="249"/>
                  </a:cubicBezTo>
                  <a:cubicBezTo>
                    <a:pt x="480" y="250"/>
                    <a:pt x="480" y="250"/>
                    <a:pt x="480" y="250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79" y="252"/>
                    <a:pt x="479" y="252"/>
                    <a:pt x="479" y="252"/>
                  </a:cubicBezTo>
                  <a:cubicBezTo>
                    <a:pt x="480" y="252"/>
                    <a:pt x="480" y="252"/>
                    <a:pt x="480" y="252"/>
                  </a:cubicBezTo>
                  <a:cubicBezTo>
                    <a:pt x="481" y="253"/>
                    <a:pt x="481" y="253"/>
                    <a:pt x="481" y="253"/>
                  </a:cubicBezTo>
                  <a:cubicBezTo>
                    <a:pt x="482" y="252"/>
                    <a:pt x="482" y="252"/>
                    <a:pt x="482" y="252"/>
                  </a:cubicBezTo>
                  <a:cubicBezTo>
                    <a:pt x="482" y="253"/>
                    <a:pt x="482" y="253"/>
                    <a:pt x="482" y="253"/>
                  </a:cubicBezTo>
                  <a:cubicBezTo>
                    <a:pt x="481" y="253"/>
                    <a:pt x="481" y="253"/>
                    <a:pt x="481" y="253"/>
                  </a:cubicBezTo>
                  <a:cubicBezTo>
                    <a:pt x="481" y="254"/>
                    <a:pt x="481" y="254"/>
                    <a:pt x="481" y="254"/>
                  </a:cubicBezTo>
                  <a:cubicBezTo>
                    <a:pt x="482" y="255"/>
                    <a:pt x="482" y="255"/>
                    <a:pt x="482" y="255"/>
                  </a:cubicBezTo>
                  <a:cubicBezTo>
                    <a:pt x="482" y="256"/>
                    <a:pt x="482" y="256"/>
                    <a:pt x="482" y="256"/>
                  </a:cubicBezTo>
                  <a:cubicBezTo>
                    <a:pt x="482" y="256"/>
                    <a:pt x="482" y="256"/>
                    <a:pt x="482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81" y="258"/>
                    <a:pt x="481" y="258"/>
                    <a:pt x="481" y="258"/>
                  </a:cubicBezTo>
                  <a:cubicBezTo>
                    <a:pt x="482" y="258"/>
                    <a:pt x="482" y="258"/>
                    <a:pt x="482" y="258"/>
                  </a:cubicBezTo>
                  <a:cubicBezTo>
                    <a:pt x="482" y="259"/>
                    <a:pt x="482" y="259"/>
                    <a:pt x="482" y="259"/>
                  </a:cubicBezTo>
                  <a:cubicBezTo>
                    <a:pt x="482" y="259"/>
                    <a:pt x="482" y="259"/>
                    <a:pt x="482" y="259"/>
                  </a:cubicBezTo>
                  <a:cubicBezTo>
                    <a:pt x="482" y="260"/>
                    <a:pt x="482" y="260"/>
                    <a:pt x="482" y="260"/>
                  </a:cubicBezTo>
                  <a:cubicBezTo>
                    <a:pt x="482" y="260"/>
                    <a:pt x="482" y="260"/>
                    <a:pt x="482" y="260"/>
                  </a:cubicBezTo>
                  <a:cubicBezTo>
                    <a:pt x="482" y="262"/>
                    <a:pt x="482" y="262"/>
                    <a:pt x="482" y="262"/>
                  </a:cubicBezTo>
                  <a:cubicBezTo>
                    <a:pt x="482" y="263"/>
                    <a:pt x="482" y="263"/>
                    <a:pt x="482" y="263"/>
                  </a:cubicBezTo>
                  <a:cubicBezTo>
                    <a:pt x="482" y="265"/>
                    <a:pt x="482" y="265"/>
                    <a:pt x="482" y="265"/>
                  </a:cubicBezTo>
                  <a:cubicBezTo>
                    <a:pt x="482" y="265"/>
                    <a:pt x="482" y="265"/>
                    <a:pt x="482" y="265"/>
                  </a:cubicBezTo>
                  <a:cubicBezTo>
                    <a:pt x="482" y="266"/>
                    <a:pt x="482" y="266"/>
                    <a:pt x="482" y="266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69"/>
                    <a:pt x="484" y="269"/>
                    <a:pt x="484" y="269"/>
                  </a:cubicBezTo>
                  <a:cubicBezTo>
                    <a:pt x="485" y="269"/>
                    <a:pt x="485" y="269"/>
                    <a:pt x="485" y="269"/>
                  </a:cubicBezTo>
                  <a:cubicBezTo>
                    <a:pt x="485" y="269"/>
                    <a:pt x="485" y="269"/>
                    <a:pt x="485" y="269"/>
                  </a:cubicBezTo>
                  <a:cubicBezTo>
                    <a:pt x="484" y="270"/>
                    <a:pt x="484" y="270"/>
                    <a:pt x="484" y="270"/>
                  </a:cubicBezTo>
                  <a:cubicBezTo>
                    <a:pt x="484" y="270"/>
                    <a:pt x="484" y="270"/>
                    <a:pt x="484" y="270"/>
                  </a:cubicBezTo>
                  <a:cubicBezTo>
                    <a:pt x="484" y="271"/>
                    <a:pt x="484" y="271"/>
                    <a:pt x="484" y="271"/>
                  </a:cubicBezTo>
                  <a:cubicBezTo>
                    <a:pt x="485" y="271"/>
                    <a:pt x="485" y="271"/>
                    <a:pt x="485" y="271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6" y="274"/>
                    <a:pt x="486" y="274"/>
                    <a:pt x="486" y="274"/>
                  </a:cubicBezTo>
                  <a:cubicBezTo>
                    <a:pt x="486" y="275"/>
                    <a:pt x="486" y="275"/>
                    <a:pt x="486" y="275"/>
                  </a:cubicBezTo>
                  <a:cubicBezTo>
                    <a:pt x="486" y="276"/>
                    <a:pt x="486" y="276"/>
                    <a:pt x="486" y="276"/>
                  </a:cubicBezTo>
                  <a:cubicBezTo>
                    <a:pt x="486" y="278"/>
                    <a:pt x="486" y="278"/>
                    <a:pt x="486" y="278"/>
                  </a:cubicBezTo>
                  <a:cubicBezTo>
                    <a:pt x="487" y="278"/>
                    <a:pt x="487" y="278"/>
                    <a:pt x="487" y="278"/>
                  </a:cubicBezTo>
                  <a:cubicBezTo>
                    <a:pt x="487" y="279"/>
                    <a:pt x="487" y="279"/>
                    <a:pt x="487" y="279"/>
                  </a:cubicBezTo>
                  <a:cubicBezTo>
                    <a:pt x="487" y="279"/>
                    <a:pt x="487" y="279"/>
                    <a:pt x="487" y="279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7" y="281"/>
                    <a:pt x="487" y="281"/>
                    <a:pt x="487" y="281"/>
                  </a:cubicBezTo>
                  <a:cubicBezTo>
                    <a:pt x="487" y="282"/>
                    <a:pt x="487" y="282"/>
                    <a:pt x="487" y="282"/>
                  </a:cubicBezTo>
                  <a:cubicBezTo>
                    <a:pt x="486" y="284"/>
                    <a:pt x="486" y="284"/>
                    <a:pt x="486" y="284"/>
                  </a:cubicBezTo>
                  <a:cubicBezTo>
                    <a:pt x="486" y="285"/>
                    <a:pt x="486" y="285"/>
                    <a:pt x="486" y="285"/>
                  </a:cubicBezTo>
                  <a:cubicBezTo>
                    <a:pt x="485" y="287"/>
                    <a:pt x="485" y="287"/>
                    <a:pt x="485" y="287"/>
                  </a:cubicBezTo>
                  <a:cubicBezTo>
                    <a:pt x="485" y="288"/>
                    <a:pt x="485" y="288"/>
                    <a:pt x="485" y="288"/>
                  </a:cubicBezTo>
                  <a:cubicBezTo>
                    <a:pt x="486" y="288"/>
                    <a:pt x="486" y="288"/>
                    <a:pt x="486" y="288"/>
                  </a:cubicBezTo>
                  <a:cubicBezTo>
                    <a:pt x="485" y="289"/>
                    <a:pt x="485" y="289"/>
                    <a:pt x="485" y="289"/>
                  </a:cubicBezTo>
                  <a:cubicBezTo>
                    <a:pt x="485" y="290"/>
                    <a:pt x="485" y="290"/>
                    <a:pt x="485" y="290"/>
                  </a:cubicBezTo>
                  <a:cubicBezTo>
                    <a:pt x="485" y="291"/>
                    <a:pt x="485" y="291"/>
                    <a:pt x="485" y="291"/>
                  </a:cubicBezTo>
                  <a:cubicBezTo>
                    <a:pt x="484" y="293"/>
                    <a:pt x="484" y="293"/>
                    <a:pt x="484" y="293"/>
                  </a:cubicBezTo>
                  <a:cubicBezTo>
                    <a:pt x="484" y="293"/>
                    <a:pt x="484" y="293"/>
                    <a:pt x="484" y="293"/>
                  </a:cubicBezTo>
                  <a:cubicBezTo>
                    <a:pt x="484" y="294"/>
                    <a:pt x="484" y="294"/>
                    <a:pt x="484" y="294"/>
                  </a:cubicBezTo>
                  <a:cubicBezTo>
                    <a:pt x="484" y="295"/>
                    <a:pt x="484" y="295"/>
                    <a:pt x="484" y="295"/>
                  </a:cubicBezTo>
                  <a:cubicBezTo>
                    <a:pt x="484" y="297"/>
                    <a:pt x="484" y="297"/>
                    <a:pt x="484" y="297"/>
                  </a:cubicBezTo>
                  <a:cubicBezTo>
                    <a:pt x="483" y="298"/>
                    <a:pt x="483" y="298"/>
                    <a:pt x="483" y="298"/>
                  </a:cubicBezTo>
                  <a:cubicBezTo>
                    <a:pt x="483" y="299"/>
                    <a:pt x="483" y="299"/>
                    <a:pt x="483" y="299"/>
                  </a:cubicBezTo>
                  <a:cubicBezTo>
                    <a:pt x="484" y="299"/>
                    <a:pt x="484" y="299"/>
                    <a:pt x="484" y="299"/>
                  </a:cubicBezTo>
                  <a:cubicBezTo>
                    <a:pt x="484" y="300"/>
                    <a:pt x="484" y="300"/>
                    <a:pt x="484" y="300"/>
                  </a:cubicBezTo>
                  <a:cubicBezTo>
                    <a:pt x="483" y="301"/>
                    <a:pt x="483" y="301"/>
                    <a:pt x="483" y="301"/>
                  </a:cubicBezTo>
                  <a:cubicBezTo>
                    <a:pt x="483" y="302"/>
                    <a:pt x="483" y="302"/>
                    <a:pt x="483" y="302"/>
                  </a:cubicBezTo>
                  <a:cubicBezTo>
                    <a:pt x="482" y="303"/>
                    <a:pt x="482" y="303"/>
                    <a:pt x="482" y="303"/>
                  </a:cubicBezTo>
                  <a:cubicBezTo>
                    <a:pt x="482" y="304"/>
                    <a:pt x="482" y="304"/>
                    <a:pt x="482" y="304"/>
                  </a:cubicBezTo>
                  <a:cubicBezTo>
                    <a:pt x="481" y="305"/>
                    <a:pt x="481" y="305"/>
                    <a:pt x="481" y="305"/>
                  </a:cubicBezTo>
                  <a:cubicBezTo>
                    <a:pt x="480" y="309"/>
                    <a:pt x="480" y="309"/>
                    <a:pt x="480" y="309"/>
                  </a:cubicBezTo>
                  <a:cubicBezTo>
                    <a:pt x="479" y="309"/>
                    <a:pt x="479" y="309"/>
                    <a:pt x="479" y="309"/>
                  </a:cubicBezTo>
                  <a:cubicBezTo>
                    <a:pt x="479" y="310"/>
                    <a:pt x="479" y="310"/>
                    <a:pt x="479" y="310"/>
                  </a:cubicBezTo>
                  <a:cubicBezTo>
                    <a:pt x="480" y="311"/>
                    <a:pt x="480" y="311"/>
                    <a:pt x="480" y="311"/>
                  </a:cubicBezTo>
                  <a:cubicBezTo>
                    <a:pt x="479" y="311"/>
                    <a:pt x="479" y="311"/>
                    <a:pt x="479" y="311"/>
                  </a:cubicBezTo>
                  <a:cubicBezTo>
                    <a:pt x="478" y="312"/>
                    <a:pt x="478" y="312"/>
                    <a:pt x="478" y="312"/>
                  </a:cubicBezTo>
                  <a:cubicBezTo>
                    <a:pt x="478" y="313"/>
                    <a:pt x="478" y="313"/>
                    <a:pt x="478" y="313"/>
                  </a:cubicBezTo>
                  <a:cubicBezTo>
                    <a:pt x="477" y="313"/>
                    <a:pt x="477" y="313"/>
                    <a:pt x="477" y="313"/>
                  </a:cubicBezTo>
                  <a:cubicBezTo>
                    <a:pt x="477" y="315"/>
                    <a:pt x="477" y="315"/>
                    <a:pt x="477" y="315"/>
                  </a:cubicBezTo>
                  <a:cubicBezTo>
                    <a:pt x="477" y="315"/>
                    <a:pt x="477" y="315"/>
                    <a:pt x="477" y="315"/>
                  </a:cubicBezTo>
                  <a:cubicBezTo>
                    <a:pt x="477" y="316"/>
                    <a:pt x="477" y="316"/>
                    <a:pt x="477" y="316"/>
                  </a:cubicBezTo>
                  <a:cubicBezTo>
                    <a:pt x="476" y="317"/>
                    <a:pt x="476" y="317"/>
                    <a:pt x="476" y="317"/>
                  </a:cubicBezTo>
                  <a:cubicBezTo>
                    <a:pt x="476" y="317"/>
                    <a:pt x="476" y="317"/>
                    <a:pt x="476" y="317"/>
                  </a:cubicBezTo>
                  <a:cubicBezTo>
                    <a:pt x="476" y="317"/>
                    <a:pt x="476" y="317"/>
                    <a:pt x="476" y="317"/>
                  </a:cubicBezTo>
                  <a:cubicBezTo>
                    <a:pt x="476" y="318"/>
                    <a:pt x="476" y="318"/>
                    <a:pt x="476" y="318"/>
                  </a:cubicBezTo>
                  <a:cubicBezTo>
                    <a:pt x="476" y="319"/>
                    <a:pt x="476" y="319"/>
                    <a:pt x="476" y="319"/>
                  </a:cubicBezTo>
                  <a:cubicBezTo>
                    <a:pt x="475" y="319"/>
                    <a:pt x="475" y="319"/>
                    <a:pt x="475" y="319"/>
                  </a:cubicBezTo>
                  <a:cubicBezTo>
                    <a:pt x="475" y="320"/>
                    <a:pt x="475" y="320"/>
                    <a:pt x="475" y="320"/>
                  </a:cubicBezTo>
                  <a:cubicBezTo>
                    <a:pt x="474" y="321"/>
                    <a:pt x="474" y="321"/>
                    <a:pt x="474" y="321"/>
                  </a:cubicBezTo>
                  <a:cubicBezTo>
                    <a:pt x="473" y="323"/>
                    <a:pt x="473" y="323"/>
                    <a:pt x="473" y="323"/>
                  </a:cubicBezTo>
                  <a:cubicBezTo>
                    <a:pt x="472" y="323"/>
                    <a:pt x="472" y="323"/>
                    <a:pt x="472" y="323"/>
                  </a:cubicBezTo>
                  <a:cubicBezTo>
                    <a:pt x="472" y="323"/>
                    <a:pt x="472" y="323"/>
                    <a:pt x="472" y="323"/>
                  </a:cubicBezTo>
                  <a:cubicBezTo>
                    <a:pt x="471" y="323"/>
                    <a:pt x="471" y="323"/>
                    <a:pt x="471" y="323"/>
                  </a:cubicBezTo>
                  <a:cubicBezTo>
                    <a:pt x="470" y="324"/>
                    <a:pt x="470" y="324"/>
                    <a:pt x="470" y="324"/>
                  </a:cubicBezTo>
                  <a:cubicBezTo>
                    <a:pt x="469" y="324"/>
                    <a:pt x="469" y="324"/>
                    <a:pt x="469" y="324"/>
                  </a:cubicBezTo>
                  <a:cubicBezTo>
                    <a:pt x="469" y="324"/>
                    <a:pt x="469" y="324"/>
                    <a:pt x="469" y="324"/>
                  </a:cubicBezTo>
                  <a:cubicBezTo>
                    <a:pt x="467" y="323"/>
                    <a:pt x="467" y="323"/>
                    <a:pt x="467" y="323"/>
                  </a:cubicBezTo>
                  <a:cubicBezTo>
                    <a:pt x="466" y="323"/>
                    <a:pt x="466" y="323"/>
                    <a:pt x="466" y="323"/>
                  </a:cubicBezTo>
                  <a:cubicBezTo>
                    <a:pt x="466" y="322"/>
                    <a:pt x="466" y="322"/>
                    <a:pt x="466" y="322"/>
                  </a:cubicBezTo>
                  <a:cubicBezTo>
                    <a:pt x="465" y="321"/>
                    <a:pt x="465" y="321"/>
                    <a:pt x="465" y="321"/>
                  </a:cubicBezTo>
                  <a:cubicBezTo>
                    <a:pt x="464" y="322"/>
                    <a:pt x="464" y="322"/>
                    <a:pt x="464" y="322"/>
                  </a:cubicBezTo>
                  <a:cubicBezTo>
                    <a:pt x="463" y="321"/>
                    <a:pt x="463" y="321"/>
                    <a:pt x="463" y="321"/>
                  </a:cubicBezTo>
                  <a:cubicBezTo>
                    <a:pt x="463" y="321"/>
                    <a:pt x="463" y="321"/>
                    <a:pt x="463" y="321"/>
                  </a:cubicBezTo>
                  <a:cubicBezTo>
                    <a:pt x="463" y="322"/>
                    <a:pt x="463" y="322"/>
                    <a:pt x="463" y="322"/>
                  </a:cubicBezTo>
                  <a:cubicBezTo>
                    <a:pt x="462" y="323"/>
                    <a:pt x="462" y="323"/>
                    <a:pt x="462" y="323"/>
                  </a:cubicBezTo>
                  <a:cubicBezTo>
                    <a:pt x="462" y="325"/>
                    <a:pt x="462" y="325"/>
                    <a:pt x="462" y="325"/>
                  </a:cubicBezTo>
                  <a:cubicBezTo>
                    <a:pt x="462" y="325"/>
                    <a:pt x="462" y="325"/>
                    <a:pt x="462" y="325"/>
                  </a:cubicBezTo>
                  <a:cubicBezTo>
                    <a:pt x="461" y="326"/>
                    <a:pt x="461" y="326"/>
                    <a:pt x="461" y="326"/>
                  </a:cubicBezTo>
                  <a:cubicBezTo>
                    <a:pt x="461" y="326"/>
                    <a:pt x="461" y="326"/>
                    <a:pt x="461" y="326"/>
                  </a:cubicBezTo>
                  <a:cubicBezTo>
                    <a:pt x="460" y="326"/>
                    <a:pt x="460" y="326"/>
                    <a:pt x="460" y="326"/>
                  </a:cubicBezTo>
                  <a:cubicBezTo>
                    <a:pt x="459" y="328"/>
                    <a:pt x="459" y="328"/>
                    <a:pt x="459" y="328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2" name="Freeform 292">
              <a:extLst>
                <a:ext uri="{FF2B5EF4-FFF2-40B4-BE49-F238E27FC236}">
                  <a16:creationId xmlns:a16="http://schemas.microsoft.com/office/drawing/2014/main" id="{BF83CD0C-8696-4D77-9479-AC98ECD38E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9" y="1646"/>
              <a:ext cx="55" cy="42"/>
            </a:xfrm>
            <a:custGeom>
              <a:avLst/>
              <a:gdLst>
                <a:gd name="T0" fmla="*/ 6 w 29"/>
                <a:gd name="T1" fmla="*/ 17 h 22"/>
                <a:gd name="T2" fmla="*/ 6 w 29"/>
                <a:gd name="T3" fmla="*/ 15 h 22"/>
                <a:gd name="T4" fmla="*/ 7 w 29"/>
                <a:gd name="T5" fmla="*/ 13 h 22"/>
                <a:gd name="T6" fmla="*/ 9 w 29"/>
                <a:gd name="T7" fmla="*/ 11 h 22"/>
                <a:gd name="T8" fmla="*/ 11 w 29"/>
                <a:gd name="T9" fmla="*/ 10 h 22"/>
                <a:gd name="T10" fmla="*/ 12 w 29"/>
                <a:gd name="T11" fmla="*/ 9 h 22"/>
                <a:gd name="T12" fmla="*/ 9 w 29"/>
                <a:gd name="T13" fmla="*/ 8 h 22"/>
                <a:gd name="T14" fmla="*/ 9 w 29"/>
                <a:gd name="T15" fmla="*/ 6 h 22"/>
                <a:gd name="T16" fmla="*/ 5 w 29"/>
                <a:gd name="T17" fmla="*/ 5 h 22"/>
                <a:gd name="T18" fmla="*/ 6 w 29"/>
                <a:gd name="T19" fmla="*/ 8 h 22"/>
                <a:gd name="T20" fmla="*/ 4 w 29"/>
                <a:gd name="T21" fmla="*/ 8 h 22"/>
                <a:gd name="T22" fmla="*/ 3 w 29"/>
                <a:gd name="T23" fmla="*/ 7 h 22"/>
                <a:gd name="T24" fmla="*/ 2 w 29"/>
                <a:gd name="T25" fmla="*/ 8 h 22"/>
                <a:gd name="T26" fmla="*/ 2 w 29"/>
                <a:gd name="T27" fmla="*/ 10 h 22"/>
                <a:gd name="T28" fmla="*/ 1 w 29"/>
                <a:gd name="T29" fmla="*/ 11 h 22"/>
                <a:gd name="T30" fmla="*/ 0 w 29"/>
                <a:gd name="T31" fmla="*/ 14 h 22"/>
                <a:gd name="T32" fmla="*/ 3 w 29"/>
                <a:gd name="T33" fmla="*/ 17 h 22"/>
                <a:gd name="T34" fmla="*/ 5 w 29"/>
                <a:gd name="T35" fmla="*/ 18 h 22"/>
                <a:gd name="T36" fmla="*/ 3 w 29"/>
                <a:gd name="T37" fmla="*/ 6 h 22"/>
                <a:gd name="T38" fmla="*/ 5 w 29"/>
                <a:gd name="T39" fmla="*/ 5 h 22"/>
                <a:gd name="T40" fmla="*/ 8 w 29"/>
                <a:gd name="T41" fmla="*/ 5 h 22"/>
                <a:gd name="T42" fmla="*/ 10 w 29"/>
                <a:gd name="T43" fmla="*/ 2 h 22"/>
                <a:gd name="T44" fmla="*/ 9 w 29"/>
                <a:gd name="T45" fmla="*/ 1 h 22"/>
                <a:gd name="T46" fmla="*/ 6 w 29"/>
                <a:gd name="T47" fmla="*/ 3 h 22"/>
                <a:gd name="T48" fmla="*/ 3 w 29"/>
                <a:gd name="T49" fmla="*/ 5 h 22"/>
                <a:gd name="T50" fmla="*/ 1 w 29"/>
                <a:gd name="T51" fmla="*/ 7 h 22"/>
                <a:gd name="T52" fmla="*/ 3 w 29"/>
                <a:gd name="T53" fmla="*/ 6 h 22"/>
                <a:gd name="T54" fmla="*/ 3 w 29"/>
                <a:gd name="T55" fmla="*/ 7 h 22"/>
                <a:gd name="T56" fmla="*/ 12 w 29"/>
                <a:gd name="T57" fmla="*/ 3 h 22"/>
                <a:gd name="T58" fmla="*/ 10 w 29"/>
                <a:gd name="T59" fmla="*/ 14 h 22"/>
                <a:gd name="T60" fmla="*/ 11 w 29"/>
                <a:gd name="T61" fmla="*/ 17 h 22"/>
                <a:gd name="T62" fmla="*/ 8 w 29"/>
                <a:gd name="T63" fmla="*/ 16 h 22"/>
                <a:gd name="T64" fmla="*/ 11 w 29"/>
                <a:gd name="T65" fmla="*/ 18 h 22"/>
                <a:gd name="T66" fmla="*/ 12 w 29"/>
                <a:gd name="T67" fmla="*/ 17 h 22"/>
                <a:gd name="T68" fmla="*/ 10 w 29"/>
                <a:gd name="T69" fmla="*/ 18 h 22"/>
                <a:gd name="T70" fmla="*/ 10 w 29"/>
                <a:gd name="T71" fmla="*/ 11 h 22"/>
                <a:gd name="T72" fmla="*/ 13 w 29"/>
                <a:gd name="T73" fmla="*/ 17 h 22"/>
                <a:gd name="T74" fmla="*/ 15 w 29"/>
                <a:gd name="T75" fmla="*/ 18 h 22"/>
                <a:gd name="T76" fmla="*/ 16 w 29"/>
                <a:gd name="T77" fmla="*/ 19 h 22"/>
                <a:gd name="T78" fmla="*/ 15 w 29"/>
                <a:gd name="T79" fmla="*/ 20 h 22"/>
                <a:gd name="T80" fmla="*/ 13 w 29"/>
                <a:gd name="T81" fmla="*/ 19 h 22"/>
                <a:gd name="T82" fmla="*/ 16 w 29"/>
                <a:gd name="T83" fmla="*/ 18 h 22"/>
                <a:gd name="T84" fmla="*/ 18 w 29"/>
                <a:gd name="T85" fmla="*/ 17 h 22"/>
                <a:gd name="T86" fmla="*/ 15 w 29"/>
                <a:gd name="T87" fmla="*/ 17 h 22"/>
                <a:gd name="T88" fmla="*/ 14 w 29"/>
                <a:gd name="T89" fmla="*/ 16 h 22"/>
                <a:gd name="T90" fmla="*/ 13 w 29"/>
                <a:gd name="T91" fmla="*/ 14 h 22"/>
                <a:gd name="T92" fmla="*/ 14 w 29"/>
                <a:gd name="T93" fmla="*/ 12 h 22"/>
                <a:gd name="T94" fmla="*/ 15 w 29"/>
                <a:gd name="T95" fmla="*/ 13 h 22"/>
                <a:gd name="T96" fmla="*/ 15 w 29"/>
                <a:gd name="T97" fmla="*/ 12 h 22"/>
                <a:gd name="T98" fmla="*/ 18 w 29"/>
                <a:gd name="T99" fmla="*/ 12 h 22"/>
                <a:gd name="T100" fmla="*/ 17 w 29"/>
                <a:gd name="T101" fmla="*/ 14 h 22"/>
                <a:gd name="T102" fmla="*/ 16 w 29"/>
                <a:gd name="T103" fmla="*/ 16 h 22"/>
                <a:gd name="T104" fmla="*/ 18 w 29"/>
                <a:gd name="T105" fmla="*/ 14 h 22"/>
                <a:gd name="T106" fmla="*/ 27 w 29"/>
                <a:gd name="T107" fmla="*/ 17 h 22"/>
                <a:gd name="T108" fmla="*/ 27 w 29"/>
                <a:gd name="T109" fmla="*/ 15 h 22"/>
                <a:gd name="T110" fmla="*/ 22 w 29"/>
                <a:gd name="T111" fmla="*/ 21 h 22"/>
                <a:gd name="T112" fmla="*/ 23 w 29"/>
                <a:gd name="T113" fmla="*/ 19 h 22"/>
                <a:gd name="T114" fmla="*/ 21 w 29"/>
                <a:gd name="T115" fmla="*/ 19 h 22"/>
                <a:gd name="T116" fmla="*/ 21 w 29"/>
                <a:gd name="T11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" h="22"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  <a:moveTo>
                    <a:pt x="3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3" y="7"/>
                  </a:lnTo>
                  <a:close/>
                  <a:moveTo>
                    <a:pt x="3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11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3"/>
                  </a:lnTo>
                  <a:close/>
                  <a:moveTo>
                    <a:pt x="7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lnTo>
                    <a:pt x="7" y="14"/>
                  </a:lnTo>
                  <a:close/>
                  <a:moveTo>
                    <a:pt x="12" y="16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6"/>
                    <a:pt x="12" y="16"/>
                  </a:cubicBezTo>
                  <a:moveTo>
                    <a:pt x="9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lnTo>
                    <a:pt x="9" y="18"/>
                  </a:lnTo>
                  <a:close/>
                  <a:moveTo>
                    <a:pt x="10" y="13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lnTo>
                    <a:pt x="10" y="13"/>
                  </a:lnTo>
                  <a:close/>
                  <a:moveTo>
                    <a:pt x="13" y="17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lnTo>
                    <a:pt x="13" y="17"/>
                  </a:lnTo>
                  <a:close/>
                  <a:moveTo>
                    <a:pt x="1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lnTo>
                    <a:pt x="16" y="18"/>
                  </a:lnTo>
                  <a:close/>
                  <a:moveTo>
                    <a:pt x="16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8" y="13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18" y="13"/>
                  </a:ln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5"/>
                    <a:pt x="28" y="15"/>
                    <a:pt x="28" y="15"/>
                  </a:cubicBezTo>
                  <a:lnTo>
                    <a:pt x="27" y="15"/>
                  </a:lnTo>
                  <a:close/>
                  <a:moveTo>
                    <a:pt x="21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3" name="Freeform 293">
              <a:extLst>
                <a:ext uri="{FF2B5EF4-FFF2-40B4-BE49-F238E27FC236}">
                  <a16:creationId xmlns:a16="http://schemas.microsoft.com/office/drawing/2014/main" id="{AADF30A6-03D7-4A9D-9E73-87AFA579EC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" y="1446"/>
              <a:ext cx="171" cy="198"/>
            </a:xfrm>
            <a:custGeom>
              <a:avLst/>
              <a:gdLst>
                <a:gd name="T0" fmla="*/ 65 w 91"/>
                <a:gd name="T1" fmla="*/ 3 h 106"/>
                <a:gd name="T2" fmla="*/ 61 w 91"/>
                <a:gd name="T3" fmla="*/ 5 h 106"/>
                <a:gd name="T4" fmla="*/ 53 w 91"/>
                <a:gd name="T5" fmla="*/ 10 h 106"/>
                <a:gd name="T6" fmla="*/ 50 w 91"/>
                <a:gd name="T7" fmla="*/ 12 h 106"/>
                <a:gd name="T8" fmla="*/ 48 w 91"/>
                <a:gd name="T9" fmla="*/ 14 h 106"/>
                <a:gd name="T10" fmla="*/ 42 w 91"/>
                <a:gd name="T11" fmla="*/ 18 h 106"/>
                <a:gd name="T12" fmla="*/ 39 w 91"/>
                <a:gd name="T13" fmla="*/ 25 h 106"/>
                <a:gd name="T14" fmla="*/ 36 w 91"/>
                <a:gd name="T15" fmla="*/ 22 h 106"/>
                <a:gd name="T16" fmla="*/ 34 w 91"/>
                <a:gd name="T17" fmla="*/ 23 h 106"/>
                <a:gd name="T18" fmla="*/ 30 w 91"/>
                <a:gd name="T19" fmla="*/ 29 h 106"/>
                <a:gd name="T20" fmla="*/ 28 w 91"/>
                <a:gd name="T21" fmla="*/ 46 h 106"/>
                <a:gd name="T22" fmla="*/ 26 w 91"/>
                <a:gd name="T23" fmla="*/ 53 h 106"/>
                <a:gd name="T24" fmla="*/ 12 w 91"/>
                <a:gd name="T25" fmla="*/ 66 h 106"/>
                <a:gd name="T26" fmla="*/ 1 w 91"/>
                <a:gd name="T27" fmla="*/ 78 h 106"/>
                <a:gd name="T28" fmla="*/ 1 w 91"/>
                <a:gd name="T29" fmla="*/ 87 h 106"/>
                <a:gd name="T30" fmla="*/ 85 w 91"/>
                <a:gd name="T31" fmla="*/ 19 h 106"/>
                <a:gd name="T32" fmla="*/ 88 w 91"/>
                <a:gd name="T33" fmla="*/ 14 h 106"/>
                <a:gd name="T34" fmla="*/ 89 w 91"/>
                <a:gd name="T35" fmla="*/ 8 h 106"/>
                <a:gd name="T36" fmla="*/ 85 w 91"/>
                <a:gd name="T37" fmla="*/ 5 h 106"/>
                <a:gd name="T38" fmla="*/ 78 w 91"/>
                <a:gd name="T39" fmla="*/ 8 h 106"/>
                <a:gd name="T40" fmla="*/ 79 w 91"/>
                <a:gd name="T41" fmla="*/ 1 h 106"/>
                <a:gd name="T42" fmla="*/ 75 w 91"/>
                <a:gd name="T43" fmla="*/ 6 h 106"/>
                <a:gd name="T44" fmla="*/ 70 w 91"/>
                <a:gd name="T45" fmla="*/ 8 h 106"/>
                <a:gd name="T46" fmla="*/ 68 w 91"/>
                <a:gd name="T47" fmla="*/ 4 h 106"/>
                <a:gd name="T48" fmla="*/ 64 w 91"/>
                <a:gd name="T49" fmla="*/ 8 h 106"/>
                <a:gd name="T50" fmla="*/ 57 w 91"/>
                <a:gd name="T51" fmla="*/ 9 h 106"/>
                <a:gd name="T52" fmla="*/ 54 w 91"/>
                <a:gd name="T53" fmla="*/ 13 h 106"/>
                <a:gd name="T54" fmla="*/ 50 w 91"/>
                <a:gd name="T55" fmla="*/ 17 h 106"/>
                <a:gd name="T56" fmla="*/ 48 w 91"/>
                <a:gd name="T57" fmla="*/ 19 h 106"/>
                <a:gd name="T58" fmla="*/ 44 w 91"/>
                <a:gd name="T59" fmla="*/ 23 h 106"/>
                <a:gd name="T60" fmla="*/ 43 w 91"/>
                <a:gd name="T61" fmla="*/ 28 h 106"/>
                <a:gd name="T62" fmla="*/ 38 w 91"/>
                <a:gd name="T63" fmla="*/ 29 h 106"/>
                <a:gd name="T64" fmla="*/ 37 w 91"/>
                <a:gd name="T65" fmla="*/ 32 h 106"/>
                <a:gd name="T66" fmla="*/ 38 w 91"/>
                <a:gd name="T67" fmla="*/ 38 h 106"/>
                <a:gd name="T68" fmla="*/ 30 w 91"/>
                <a:gd name="T69" fmla="*/ 41 h 106"/>
                <a:gd name="T70" fmla="*/ 29 w 91"/>
                <a:gd name="T71" fmla="*/ 46 h 106"/>
                <a:gd name="T72" fmla="*/ 28 w 91"/>
                <a:gd name="T73" fmla="*/ 50 h 106"/>
                <a:gd name="T74" fmla="*/ 24 w 91"/>
                <a:gd name="T75" fmla="*/ 57 h 106"/>
                <a:gd name="T76" fmla="*/ 19 w 91"/>
                <a:gd name="T77" fmla="*/ 64 h 106"/>
                <a:gd name="T78" fmla="*/ 24 w 91"/>
                <a:gd name="T79" fmla="*/ 63 h 106"/>
                <a:gd name="T80" fmla="*/ 18 w 91"/>
                <a:gd name="T81" fmla="*/ 65 h 106"/>
                <a:gd name="T82" fmla="*/ 15 w 91"/>
                <a:gd name="T83" fmla="*/ 71 h 106"/>
                <a:gd name="T84" fmla="*/ 9 w 91"/>
                <a:gd name="T85" fmla="*/ 70 h 106"/>
                <a:gd name="T86" fmla="*/ 6 w 91"/>
                <a:gd name="T87" fmla="*/ 72 h 106"/>
                <a:gd name="T88" fmla="*/ 4 w 91"/>
                <a:gd name="T89" fmla="*/ 76 h 106"/>
                <a:gd name="T90" fmla="*/ 4 w 91"/>
                <a:gd name="T91" fmla="*/ 78 h 106"/>
                <a:gd name="T92" fmla="*/ 1 w 91"/>
                <a:gd name="T93" fmla="*/ 83 h 106"/>
                <a:gd name="T94" fmla="*/ 11 w 91"/>
                <a:gd name="T95" fmla="*/ 81 h 106"/>
                <a:gd name="T96" fmla="*/ 2 w 91"/>
                <a:gd name="T97" fmla="*/ 84 h 106"/>
                <a:gd name="T98" fmla="*/ 3 w 91"/>
                <a:gd name="T99" fmla="*/ 89 h 106"/>
                <a:gd name="T100" fmla="*/ 5 w 91"/>
                <a:gd name="T101" fmla="*/ 90 h 106"/>
                <a:gd name="T102" fmla="*/ 4 w 91"/>
                <a:gd name="T103" fmla="*/ 96 h 106"/>
                <a:gd name="T104" fmla="*/ 3 w 91"/>
                <a:gd name="T105" fmla="*/ 99 h 106"/>
                <a:gd name="T106" fmla="*/ 13 w 91"/>
                <a:gd name="T107" fmla="*/ 104 h 106"/>
                <a:gd name="T108" fmla="*/ 18 w 91"/>
                <a:gd name="T109" fmla="*/ 95 h 106"/>
                <a:gd name="T110" fmla="*/ 23 w 91"/>
                <a:gd name="T111" fmla="*/ 94 h 106"/>
                <a:gd name="T112" fmla="*/ 27 w 91"/>
                <a:gd name="T113" fmla="*/ 94 h 106"/>
                <a:gd name="T114" fmla="*/ 28 w 91"/>
                <a:gd name="T115" fmla="*/ 73 h 106"/>
                <a:gd name="T116" fmla="*/ 35 w 91"/>
                <a:gd name="T117" fmla="*/ 45 h 106"/>
                <a:gd name="T118" fmla="*/ 47 w 91"/>
                <a:gd name="T119" fmla="*/ 29 h 106"/>
                <a:gd name="T120" fmla="*/ 53 w 91"/>
                <a:gd name="T121" fmla="*/ 21 h 106"/>
                <a:gd name="T122" fmla="*/ 66 w 91"/>
                <a:gd name="T123" fmla="*/ 22 h 106"/>
                <a:gd name="T124" fmla="*/ 77 w 91"/>
                <a:gd name="T125" fmla="*/ 1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106">
                  <a:moveTo>
                    <a:pt x="68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2"/>
                    <a:pt x="69" y="2"/>
                    <a:pt x="69" y="2"/>
                  </a:cubicBezTo>
                  <a:lnTo>
                    <a:pt x="68" y="2"/>
                  </a:lnTo>
                  <a:close/>
                  <a:moveTo>
                    <a:pt x="67" y="2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1"/>
                    <a:pt x="68" y="1"/>
                    <a:pt x="68" y="1"/>
                  </a:cubicBezTo>
                  <a:lnTo>
                    <a:pt x="67" y="2"/>
                  </a:lnTo>
                  <a:close/>
                  <a:moveTo>
                    <a:pt x="65" y="3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5" y="3"/>
                    <a:pt x="65" y="3"/>
                    <a:pt x="65" y="3"/>
                  </a:cubicBezTo>
                  <a:close/>
                  <a:moveTo>
                    <a:pt x="63" y="5"/>
                  </a:moveTo>
                  <a:cubicBezTo>
                    <a:pt x="63" y="5"/>
                    <a:pt x="64" y="5"/>
                    <a:pt x="64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lnTo>
                    <a:pt x="63" y="5"/>
                  </a:lnTo>
                  <a:close/>
                  <a:moveTo>
                    <a:pt x="60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60" y="7"/>
                  </a:lnTo>
                  <a:close/>
                  <a:moveTo>
                    <a:pt x="62" y="9"/>
                  </a:moveTo>
                  <a:cubicBezTo>
                    <a:pt x="61" y="8"/>
                    <a:pt x="61" y="8"/>
                    <a:pt x="61" y="8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8"/>
                    <a:pt x="62" y="8"/>
                    <a:pt x="62" y="8"/>
                  </a:cubicBezTo>
                  <a:lnTo>
                    <a:pt x="62" y="9"/>
                  </a:lnTo>
                  <a:close/>
                  <a:moveTo>
                    <a:pt x="61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9"/>
                    <a:pt x="61" y="9"/>
                    <a:pt x="61" y="9"/>
                  </a:cubicBezTo>
                  <a:close/>
                  <a:moveTo>
                    <a:pt x="54" y="13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2"/>
                    <a:pt x="55" y="12"/>
                    <a:pt x="55" y="12"/>
                  </a:cubicBezTo>
                  <a:lnTo>
                    <a:pt x="54" y="13"/>
                  </a:lnTo>
                  <a:close/>
                  <a:moveTo>
                    <a:pt x="52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lnTo>
                    <a:pt x="52" y="12"/>
                  </a:lnTo>
                  <a:close/>
                  <a:moveTo>
                    <a:pt x="49" y="14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3"/>
                    <a:pt x="49" y="13"/>
                    <a:pt x="49" y="13"/>
                  </a:cubicBezTo>
                  <a:lnTo>
                    <a:pt x="49" y="14"/>
                  </a:lnTo>
                  <a:close/>
                  <a:moveTo>
                    <a:pt x="50" y="14"/>
                  </a:move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4"/>
                    <a:pt x="50" y="14"/>
                  </a:cubicBezTo>
                  <a:close/>
                  <a:moveTo>
                    <a:pt x="47" y="12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7" y="12"/>
                    <a:pt x="47" y="12"/>
                  </a:cubicBezTo>
                  <a:moveTo>
                    <a:pt x="48" y="11"/>
                  </a:move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10"/>
                    <a:pt x="49" y="10"/>
                  </a:cubicBezTo>
                  <a:lnTo>
                    <a:pt x="48" y="11"/>
                  </a:lnTo>
                  <a:close/>
                  <a:moveTo>
                    <a:pt x="45" y="16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7"/>
                    <a:pt x="46" y="17"/>
                    <a:pt x="46" y="17"/>
                  </a:cubicBezTo>
                  <a:lnTo>
                    <a:pt x="45" y="16"/>
                  </a:lnTo>
                  <a:close/>
                  <a:moveTo>
                    <a:pt x="45" y="18"/>
                  </a:move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lnTo>
                    <a:pt x="45" y="18"/>
                  </a:lnTo>
                  <a:close/>
                  <a:moveTo>
                    <a:pt x="42" y="23"/>
                  </a:move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39" y="22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lnTo>
                    <a:pt x="39" y="22"/>
                  </a:lnTo>
                  <a:close/>
                  <a:moveTo>
                    <a:pt x="39" y="23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lnTo>
                    <a:pt x="39" y="23"/>
                  </a:lnTo>
                  <a:close/>
                  <a:moveTo>
                    <a:pt x="36" y="22"/>
                  </a:moveTo>
                  <a:cubicBezTo>
                    <a:pt x="36" y="22"/>
                    <a:pt x="36" y="22"/>
                    <a:pt x="36" y="2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1"/>
                    <a:pt x="38" y="21"/>
                    <a:pt x="38" y="21"/>
                  </a:cubicBezTo>
                  <a:lnTo>
                    <a:pt x="36" y="22"/>
                  </a:lnTo>
                  <a:close/>
                  <a:moveTo>
                    <a:pt x="35" y="22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6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35" y="26"/>
                  </a:lnTo>
                  <a:close/>
                  <a:moveTo>
                    <a:pt x="34" y="26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4" y="26"/>
                  </a:lnTo>
                  <a:close/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2" y="28"/>
                  </a:lnTo>
                  <a:close/>
                  <a:moveTo>
                    <a:pt x="30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lnTo>
                    <a:pt x="30" y="30"/>
                  </a:lnTo>
                  <a:close/>
                  <a:moveTo>
                    <a:pt x="29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9"/>
                    <a:pt x="29" y="29"/>
                    <a:pt x="29" y="29"/>
                  </a:cubicBezTo>
                  <a:lnTo>
                    <a:pt x="29" y="30"/>
                  </a:lnTo>
                  <a:close/>
                  <a:moveTo>
                    <a:pt x="27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33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3" y="38"/>
                  </a:cubicBezTo>
                  <a:lnTo>
                    <a:pt x="33" y="37"/>
                  </a:lnTo>
                  <a:close/>
                  <a:moveTo>
                    <a:pt x="27" y="45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8" y="46"/>
                    <a:pt x="28" y="46"/>
                  </a:cubicBezTo>
                  <a:lnTo>
                    <a:pt x="27" y="45"/>
                  </a:lnTo>
                  <a:close/>
                  <a:moveTo>
                    <a:pt x="28" y="47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47"/>
                    <a:pt x="28" y="47"/>
                    <a:pt x="28" y="47"/>
                  </a:cubicBezTo>
                  <a:close/>
                  <a:moveTo>
                    <a:pt x="26" y="49"/>
                  </a:move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4"/>
                  </a:move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4"/>
                    <a:pt x="25" y="54"/>
                    <a:pt x="25" y="54"/>
                  </a:cubicBezTo>
                  <a:close/>
                  <a:moveTo>
                    <a:pt x="13" y="67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7"/>
                    <a:pt x="14" y="67"/>
                  </a:cubicBezTo>
                  <a:lnTo>
                    <a:pt x="13" y="67"/>
                  </a:lnTo>
                  <a:close/>
                  <a:moveTo>
                    <a:pt x="13" y="65"/>
                  </a:moveTo>
                  <a:cubicBezTo>
                    <a:pt x="14" y="64"/>
                    <a:pt x="14" y="64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5"/>
                    <a:pt x="14" y="65"/>
                    <a:pt x="14" y="65"/>
                  </a:cubicBezTo>
                  <a:lnTo>
                    <a:pt x="13" y="65"/>
                  </a:lnTo>
                  <a:close/>
                  <a:moveTo>
                    <a:pt x="12" y="67"/>
                  </a:moveTo>
                  <a:cubicBezTo>
                    <a:pt x="12" y="67"/>
                    <a:pt x="12" y="67"/>
                    <a:pt x="12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6"/>
                    <a:pt x="12" y="66"/>
                    <a:pt x="12" y="66"/>
                  </a:cubicBezTo>
                  <a:lnTo>
                    <a:pt x="12" y="67"/>
                  </a:lnTo>
                  <a:close/>
                  <a:moveTo>
                    <a:pt x="12" y="68"/>
                  </a:moveTo>
                  <a:cubicBezTo>
                    <a:pt x="12" y="68"/>
                    <a:pt x="13" y="67"/>
                    <a:pt x="13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9"/>
                    <a:pt x="13" y="69"/>
                    <a:pt x="13" y="69"/>
                  </a:cubicBezTo>
                  <a:lnTo>
                    <a:pt x="12" y="68"/>
                  </a:lnTo>
                  <a:close/>
                  <a:moveTo>
                    <a:pt x="4" y="74"/>
                  </a:move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4" y="75"/>
                    <a:pt x="4" y="75"/>
                    <a:pt x="4" y="75"/>
                  </a:cubicBezTo>
                  <a:lnTo>
                    <a:pt x="4" y="74"/>
                  </a:lnTo>
                  <a:close/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lose/>
                  <a:moveTo>
                    <a:pt x="1" y="76"/>
                  </a:move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lnTo>
                    <a:pt x="1" y="76"/>
                  </a:lnTo>
                  <a:close/>
                  <a:moveTo>
                    <a:pt x="0" y="78"/>
                  </a:moveTo>
                  <a:cubicBezTo>
                    <a:pt x="1" y="78"/>
                    <a:pt x="1" y="78"/>
                    <a:pt x="1" y="78"/>
                  </a:cubicBezTo>
                  <a:cubicBezTo>
                    <a:pt x="1" y="79"/>
                    <a:pt x="1" y="79"/>
                    <a:pt x="1" y="79"/>
                  </a:cubicBezTo>
                  <a:lnTo>
                    <a:pt x="0" y="78"/>
                  </a:lnTo>
                  <a:close/>
                  <a:moveTo>
                    <a:pt x="1" y="84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5"/>
                    <a:pt x="1" y="85"/>
                    <a:pt x="1" y="85"/>
                  </a:cubicBezTo>
                  <a:lnTo>
                    <a:pt x="1" y="84"/>
                  </a:lnTo>
                  <a:close/>
                  <a:moveTo>
                    <a:pt x="1" y="89"/>
                  </a:moveTo>
                  <a:cubicBezTo>
                    <a:pt x="1" y="89"/>
                    <a:pt x="1" y="89"/>
                    <a:pt x="1" y="89"/>
                  </a:cubicBezTo>
                  <a:cubicBezTo>
                    <a:pt x="2" y="88"/>
                    <a:pt x="2" y="88"/>
                    <a:pt x="2" y="88"/>
                  </a:cubicBezTo>
                  <a:lnTo>
                    <a:pt x="1" y="89"/>
                  </a:lnTo>
                  <a:close/>
                  <a:moveTo>
                    <a:pt x="2" y="88"/>
                  </a:moveTo>
                  <a:cubicBezTo>
                    <a:pt x="3" y="88"/>
                    <a:pt x="3" y="89"/>
                    <a:pt x="3" y="89"/>
                  </a:cubicBezTo>
                  <a:cubicBezTo>
                    <a:pt x="3" y="90"/>
                    <a:pt x="3" y="90"/>
                    <a:pt x="3" y="90"/>
                  </a:cubicBezTo>
                  <a:lnTo>
                    <a:pt x="2" y="88"/>
                  </a:lnTo>
                  <a:close/>
                  <a:moveTo>
                    <a:pt x="1" y="87"/>
                  </a:move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8"/>
                  </a:cubicBezTo>
                  <a:lnTo>
                    <a:pt x="1" y="87"/>
                  </a:lnTo>
                  <a:close/>
                  <a:moveTo>
                    <a:pt x="1" y="87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7"/>
                    <a:pt x="1" y="87"/>
                  </a:cubicBezTo>
                  <a:moveTo>
                    <a:pt x="3" y="90"/>
                  </a:move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lnTo>
                    <a:pt x="3" y="90"/>
                  </a:lnTo>
                  <a:close/>
                  <a:moveTo>
                    <a:pt x="3" y="91"/>
                  </a:move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lose/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lnTo>
                    <a:pt x="2" y="92"/>
                  </a:lnTo>
                  <a:close/>
                  <a:moveTo>
                    <a:pt x="4" y="97"/>
                  </a:moveTo>
                  <a:cubicBezTo>
                    <a:pt x="5" y="98"/>
                    <a:pt x="5" y="98"/>
                    <a:pt x="5" y="98"/>
                  </a:cubicBezTo>
                  <a:cubicBezTo>
                    <a:pt x="4" y="98"/>
                    <a:pt x="4" y="98"/>
                    <a:pt x="4" y="98"/>
                  </a:cubicBezTo>
                  <a:lnTo>
                    <a:pt x="4" y="97"/>
                  </a:lnTo>
                  <a:close/>
                  <a:moveTo>
                    <a:pt x="85" y="19"/>
                  </a:moveTo>
                  <a:cubicBezTo>
                    <a:pt x="85" y="19"/>
                    <a:pt x="85" y="19"/>
                    <a:pt x="85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8"/>
                    <a:pt x="85" y="18"/>
                    <a:pt x="85" y="18"/>
                  </a:cubicBezTo>
                  <a:lnTo>
                    <a:pt x="85" y="1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4" name="Freeform 294">
              <a:extLst>
                <a:ext uri="{FF2B5EF4-FFF2-40B4-BE49-F238E27FC236}">
                  <a16:creationId xmlns:a16="http://schemas.microsoft.com/office/drawing/2014/main" id="{4ABDAB9D-4893-4CE9-A1DA-29B0FE94E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2" y="1483"/>
              <a:ext cx="84" cy="191"/>
            </a:xfrm>
            <a:custGeom>
              <a:avLst/>
              <a:gdLst>
                <a:gd name="T0" fmla="*/ 43 w 84"/>
                <a:gd name="T1" fmla="*/ 175 h 191"/>
                <a:gd name="T2" fmla="*/ 41 w 84"/>
                <a:gd name="T3" fmla="*/ 175 h 191"/>
                <a:gd name="T4" fmla="*/ 56 w 84"/>
                <a:gd name="T5" fmla="*/ 169 h 191"/>
                <a:gd name="T6" fmla="*/ 58 w 84"/>
                <a:gd name="T7" fmla="*/ 161 h 191"/>
                <a:gd name="T8" fmla="*/ 52 w 84"/>
                <a:gd name="T9" fmla="*/ 167 h 191"/>
                <a:gd name="T10" fmla="*/ 58 w 84"/>
                <a:gd name="T11" fmla="*/ 161 h 191"/>
                <a:gd name="T12" fmla="*/ 58 w 84"/>
                <a:gd name="T13" fmla="*/ 152 h 191"/>
                <a:gd name="T14" fmla="*/ 2 w 84"/>
                <a:gd name="T15" fmla="*/ 160 h 191"/>
                <a:gd name="T16" fmla="*/ 54 w 84"/>
                <a:gd name="T17" fmla="*/ 141 h 191"/>
                <a:gd name="T18" fmla="*/ 3 w 84"/>
                <a:gd name="T19" fmla="*/ 146 h 191"/>
                <a:gd name="T20" fmla="*/ 5 w 84"/>
                <a:gd name="T21" fmla="*/ 135 h 191"/>
                <a:gd name="T22" fmla="*/ 5 w 84"/>
                <a:gd name="T23" fmla="*/ 118 h 191"/>
                <a:gd name="T24" fmla="*/ 5 w 84"/>
                <a:gd name="T25" fmla="*/ 101 h 191"/>
                <a:gd name="T26" fmla="*/ 5 w 84"/>
                <a:gd name="T27" fmla="*/ 79 h 191"/>
                <a:gd name="T28" fmla="*/ 13 w 84"/>
                <a:gd name="T29" fmla="*/ 70 h 191"/>
                <a:gd name="T30" fmla="*/ 17 w 84"/>
                <a:gd name="T31" fmla="*/ 47 h 191"/>
                <a:gd name="T32" fmla="*/ 28 w 84"/>
                <a:gd name="T33" fmla="*/ 32 h 191"/>
                <a:gd name="T34" fmla="*/ 30 w 84"/>
                <a:gd name="T35" fmla="*/ 21 h 191"/>
                <a:gd name="T36" fmla="*/ 37 w 84"/>
                <a:gd name="T37" fmla="*/ 15 h 191"/>
                <a:gd name="T38" fmla="*/ 43 w 84"/>
                <a:gd name="T39" fmla="*/ 10 h 191"/>
                <a:gd name="T40" fmla="*/ 52 w 84"/>
                <a:gd name="T41" fmla="*/ 10 h 191"/>
                <a:gd name="T42" fmla="*/ 52 w 84"/>
                <a:gd name="T43" fmla="*/ 2 h 191"/>
                <a:gd name="T44" fmla="*/ 67 w 84"/>
                <a:gd name="T45" fmla="*/ 10 h 191"/>
                <a:gd name="T46" fmla="*/ 75 w 84"/>
                <a:gd name="T47" fmla="*/ 15 h 191"/>
                <a:gd name="T48" fmla="*/ 79 w 84"/>
                <a:gd name="T49" fmla="*/ 25 h 191"/>
                <a:gd name="T50" fmla="*/ 79 w 84"/>
                <a:gd name="T51" fmla="*/ 38 h 191"/>
                <a:gd name="T52" fmla="*/ 84 w 84"/>
                <a:gd name="T53" fmla="*/ 51 h 191"/>
                <a:gd name="T54" fmla="*/ 75 w 84"/>
                <a:gd name="T55" fmla="*/ 53 h 191"/>
                <a:gd name="T56" fmla="*/ 69 w 84"/>
                <a:gd name="T57" fmla="*/ 53 h 191"/>
                <a:gd name="T58" fmla="*/ 66 w 84"/>
                <a:gd name="T59" fmla="*/ 56 h 191"/>
                <a:gd name="T60" fmla="*/ 64 w 84"/>
                <a:gd name="T61" fmla="*/ 58 h 191"/>
                <a:gd name="T62" fmla="*/ 64 w 84"/>
                <a:gd name="T63" fmla="*/ 66 h 191"/>
                <a:gd name="T64" fmla="*/ 66 w 84"/>
                <a:gd name="T65" fmla="*/ 73 h 191"/>
                <a:gd name="T66" fmla="*/ 58 w 84"/>
                <a:gd name="T67" fmla="*/ 81 h 191"/>
                <a:gd name="T68" fmla="*/ 54 w 84"/>
                <a:gd name="T69" fmla="*/ 85 h 191"/>
                <a:gd name="T70" fmla="*/ 49 w 84"/>
                <a:gd name="T71" fmla="*/ 90 h 191"/>
                <a:gd name="T72" fmla="*/ 45 w 84"/>
                <a:gd name="T73" fmla="*/ 94 h 191"/>
                <a:gd name="T74" fmla="*/ 41 w 84"/>
                <a:gd name="T75" fmla="*/ 103 h 191"/>
                <a:gd name="T76" fmla="*/ 41 w 84"/>
                <a:gd name="T77" fmla="*/ 111 h 191"/>
                <a:gd name="T78" fmla="*/ 39 w 84"/>
                <a:gd name="T79" fmla="*/ 120 h 191"/>
                <a:gd name="T80" fmla="*/ 47 w 84"/>
                <a:gd name="T81" fmla="*/ 124 h 191"/>
                <a:gd name="T82" fmla="*/ 54 w 84"/>
                <a:gd name="T83" fmla="*/ 133 h 191"/>
                <a:gd name="T84" fmla="*/ 45 w 84"/>
                <a:gd name="T85" fmla="*/ 139 h 191"/>
                <a:gd name="T86" fmla="*/ 39 w 84"/>
                <a:gd name="T87" fmla="*/ 139 h 191"/>
                <a:gd name="T88" fmla="*/ 37 w 84"/>
                <a:gd name="T89" fmla="*/ 141 h 191"/>
                <a:gd name="T90" fmla="*/ 47 w 84"/>
                <a:gd name="T91" fmla="*/ 143 h 191"/>
                <a:gd name="T92" fmla="*/ 47 w 84"/>
                <a:gd name="T93" fmla="*/ 148 h 191"/>
                <a:gd name="T94" fmla="*/ 43 w 84"/>
                <a:gd name="T95" fmla="*/ 148 h 191"/>
                <a:gd name="T96" fmla="*/ 39 w 84"/>
                <a:gd name="T97" fmla="*/ 152 h 191"/>
                <a:gd name="T98" fmla="*/ 43 w 84"/>
                <a:gd name="T99" fmla="*/ 160 h 191"/>
                <a:gd name="T100" fmla="*/ 41 w 84"/>
                <a:gd name="T101" fmla="*/ 167 h 191"/>
                <a:gd name="T102" fmla="*/ 37 w 84"/>
                <a:gd name="T103" fmla="*/ 182 h 191"/>
                <a:gd name="T104" fmla="*/ 26 w 84"/>
                <a:gd name="T105" fmla="*/ 184 h 191"/>
                <a:gd name="T106" fmla="*/ 17 w 84"/>
                <a:gd name="T107" fmla="*/ 191 h 191"/>
                <a:gd name="T108" fmla="*/ 11 w 84"/>
                <a:gd name="T109" fmla="*/ 182 h 191"/>
                <a:gd name="T110" fmla="*/ 9 w 84"/>
                <a:gd name="T111" fmla="*/ 175 h 191"/>
                <a:gd name="T112" fmla="*/ 3 w 84"/>
                <a:gd name="T113" fmla="*/ 163 h 191"/>
                <a:gd name="T114" fmla="*/ 3 w 84"/>
                <a:gd name="T115" fmla="*/ 156 h 191"/>
                <a:gd name="T116" fmla="*/ 2 w 84"/>
                <a:gd name="T117" fmla="*/ 15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" h="191">
                  <a:moveTo>
                    <a:pt x="39" y="178"/>
                  </a:moveTo>
                  <a:lnTo>
                    <a:pt x="39" y="180"/>
                  </a:lnTo>
                  <a:lnTo>
                    <a:pt x="39" y="182"/>
                  </a:lnTo>
                  <a:lnTo>
                    <a:pt x="41" y="182"/>
                  </a:lnTo>
                  <a:lnTo>
                    <a:pt x="41" y="180"/>
                  </a:lnTo>
                  <a:lnTo>
                    <a:pt x="43" y="178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3"/>
                  </a:lnTo>
                  <a:lnTo>
                    <a:pt x="41" y="175"/>
                  </a:lnTo>
                  <a:lnTo>
                    <a:pt x="39" y="178"/>
                  </a:lnTo>
                  <a:close/>
                  <a:moveTo>
                    <a:pt x="52" y="175"/>
                  </a:moveTo>
                  <a:lnTo>
                    <a:pt x="54" y="173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6" y="165"/>
                  </a:lnTo>
                  <a:lnTo>
                    <a:pt x="58" y="163"/>
                  </a:lnTo>
                  <a:lnTo>
                    <a:pt x="58" y="161"/>
                  </a:lnTo>
                  <a:lnTo>
                    <a:pt x="58" y="161"/>
                  </a:lnTo>
                  <a:lnTo>
                    <a:pt x="58" y="161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2" y="167"/>
                  </a:lnTo>
                  <a:lnTo>
                    <a:pt x="51" y="169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2" y="175"/>
                  </a:lnTo>
                  <a:close/>
                  <a:moveTo>
                    <a:pt x="58" y="161"/>
                  </a:moveTo>
                  <a:lnTo>
                    <a:pt x="58" y="161"/>
                  </a:lnTo>
                  <a:lnTo>
                    <a:pt x="60" y="161"/>
                  </a:lnTo>
                  <a:lnTo>
                    <a:pt x="62" y="160"/>
                  </a:lnTo>
                  <a:lnTo>
                    <a:pt x="62" y="160"/>
                  </a:lnTo>
                  <a:lnTo>
                    <a:pt x="60" y="160"/>
                  </a:lnTo>
                  <a:lnTo>
                    <a:pt x="58" y="161"/>
                  </a:lnTo>
                  <a:close/>
                  <a:moveTo>
                    <a:pt x="58" y="152"/>
                  </a:moveTo>
                  <a:lnTo>
                    <a:pt x="58" y="154"/>
                  </a:lnTo>
                  <a:lnTo>
                    <a:pt x="60" y="154"/>
                  </a:lnTo>
                  <a:lnTo>
                    <a:pt x="58" y="152"/>
                  </a:lnTo>
                  <a:lnTo>
                    <a:pt x="58" y="152"/>
                  </a:lnTo>
                  <a:close/>
                  <a:moveTo>
                    <a:pt x="2" y="158"/>
                  </a:moveTo>
                  <a:lnTo>
                    <a:pt x="2" y="160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2" y="158"/>
                  </a:lnTo>
                  <a:close/>
                  <a:moveTo>
                    <a:pt x="51" y="141"/>
                  </a:moveTo>
                  <a:lnTo>
                    <a:pt x="52" y="143"/>
                  </a:lnTo>
                  <a:lnTo>
                    <a:pt x="52" y="145"/>
                  </a:lnTo>
                  <a:lnTo>
                    <a:pt x="52" y="141"/>
                  </a:lnTo>
                  <a:lnTo>
                    <a:pt x="54" y="141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1" y="141"/>
                  </a:lnTo>
                  <a:close/>
                  <a:moveTo>
                    <a:pt x="2" y="146"/>
                  </a:moveTo>
                  <a:lnTo>
                    <a:pt x="2" y="146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1"/>
                  </a:lnTo>
                  <a:lnTo>
                    <a:pt x="2" y="139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5" y="135"/>
                  </a:lnTo>
                  <a:lnTo>
                    <a:pt x="7" y="133"/>
                  </a:lnTo>
                  <a:lnTo>
                    <a:pt x="7" y="131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5" y="124"/>
                  </a:lnTo>
                  <a:lnTo>
                    <a:pt x="5" y="120"/>
                  </a:lnTo>
                  <a:lnTo>
                    <a:pt x="5" y="118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7" y="109"/>
                  </a:lnTo>
                  <a:lnTo>
                    <a:pt x="3" y="109"/>
                  </a:lnTo>
                  <a:lnTo>
                    <a:pt x="3" y="105"/>
                  </a:lnTo>
                  <a:lnTo>
                    <a:pt x="5" y="101"/>
                  </a:lnTo>
                  <a:lnTo>
                    <a:pt x="3" y="100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3" y="90"/>
                  </a:lnTo>
                  <a:lnTo>
                    <a:pt x="3" y="85"/>
                  </a:lnTo>
                  <a:lnTo>
                    <a:pt x="3" y="81"/>
                  </a:lnTo>
                  <a:lnTo>
                    <a:pt x="5" y="79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3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5" y="62"/>
                  </a:lnTo>
                  <a:lnTo>
                    <a:pt x="15" y="58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8" y="45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2" y="41"/>
                  </a:lnTo>
                  <a:lnTo>
                    <a:pt x="26" y="38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5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1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62" y="8"/>
                  </a:lnTo>
                  <a:lnTo>
                    <a:pt x="64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7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7" y="28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6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79" y="41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83" y="47"/>
                  </a:lnTo>
                  <a:lnTo>
                    <a:pt x="84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3" y="5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9" y="51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5" y="51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1" y="49"/>
                  </a:lnTo>
                  <a:lnTo>
                    <a:pt x="71" y="51"/>
                  </a:lnTo>
                  <a:lnTo>
                    <a:pt x="71" y="53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7" y="70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7" y="70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4" y="73"/>
                  </a:lnTo>
                  <a:lnTo>
                    <a:pt x="64" y="77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0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83"/>
                  </a:lnTo>
                  <a:lnTo>
                    <a:pt x="56" y="85"/>
                  </a:lnTo>
                  <a:lnTo>
                    <a:pt x="56" y="86"/>
                  </a:lnTo>
                  <a:lnTo>
                    <a:pt x="54" y="86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2" y="86"/>
                  </a:lnTo>
                  <a:lnTo>
                    <a:pt x="52" y="88"/>
                  </a:lnTo>
                  <a:lnTo>
                    <a:pt x="52" y="90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6"/>
                  </a:lnTo>
                  <a:lnTo>
                    <a:pt x="45" y="98"/>
                  </a:lnTo>
                  <a:lnTo>
                    <a:pt x="43" y="100"/>
                  </a:lnTo>
                  <a:lnTo>
                    <a:pt x="41" y="100"/>
                  </a:lnTo>
                  <a:lnTo>
                    <a:pt x="39" y="100"/>
                  </a:lnTo>
                  <a:lnTo>
                    <a:pt x="41" y="101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1" y="105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39" y="115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39" y="116"/>
                  </a:lnTo>
                  <a:lnTo>
                    <a:pt x="41" y="118"/>
                  </a:lnTo>
                  <a:lnTo>
                    <a:pt x="39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3" y="122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5" y="126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6"/>
                  </a:lnTo>
                  <a:lnTo>
                    <a:pt x="51" y="128"/>
                  </a:lnTo>
                  <a:lnTo>
                    <a:pt x="51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4" y="133"/>
                  </a:lnTo>
                  <a:lnTo>
                    <a:pt x="52" y="137"/>
                  </a:lnTo>
                  <a:lnTo>
                    <a:pt x="51" y="139"/>
                  </a:lnTo>
                  <a:lnTo>
                    <a:pt x="51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5" y="139"/>
                  </a:lnTo>
                  <a:lnTo>
                    <a:pt x="45" y="137"/>
                  </a:lnTo>
                  <a:lnTo>
                    <a:pt x="45" y="139"/>
                  </a:lnTo>
                  <a:lnTo>
                    <a:pt x="43" y="139"/>
                  </a:lnTo>
                  <a:lnTo>
                    <a:pt x="43" y="137"/>
                  </a:lnTo>
                  <a:lnTo>
                    <a:pt x="41" y="137"/>
                  </a:lnTo>
                  <a:lnTo>
                    <a:pt x="41" y="139"/>
                  </a:lnTo>
                  <a:lnTo>
                    <a:pt x="39" y="139"/>
                  </a:lnTo>
                  <a:lnTo>
                    <a:pt x="37" y="139"/>
                  </a:lnTo>
                  <a:lnTo>
                    <a:pt x="37" y="141"/>
                  </a:lnTo>
                  <a:lnTo>
                    <a:pt x="35" y="139"/>
                  </a:lnTo>
                  <a:lnTo>
                    <a:pt x="34" y="139"/>
                  </a:lnTo>
                  <a:lnTo>
                    <a:pt x="34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9" y="141"/>
                  </a:lnTo>
                  <a:lnTo>
                    <a:pt x="41" y="141"/>
                  </a:lnTo>
                  <a:lnTo>
                    <a:pt x="43" y="141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7" y="143"/>
                  </a:lnTo>
                  <a:lnTo>
                    <a:pt x="49" y="141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45"/>
                  </a:lnTo>
                  <a:lnTo>
                    <a:pt x="51" y="146"/>
                  </a:lnTo>
                  <a:lnTo>
                    <a:pt x="49" y="146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6"/>
                  </a:lnTo>
                  <a:lnTo>
                    <a:pt x="47" y="14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3" y="150"/>
                  </a:lnTo>
                  <a:lnTo>
                    <a:pt x="41" y="150"/>
                  </a:lnTo>
                  <a:lnTo>
                    <a:pt x="41" y="150"/>
                  </a:lnTo>
                  <a:lnTo>
                    <a:pt x="41" y="152"/>
                  </a:lnTo>
                  <a:lnTo>
                    <a:pt x="41" y="150"/>
                  </a:lnTo>
                  <a:lnTo>
                    <a:pt x="39" y="150"/>
                  </a:lnTo>
                  <a:lnTo>
                    <a:pt x="39" y="152"/>
                  </a:lnTo>
                  <a:lnTo>
                    <a:pt x="39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3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41" y="163"/>
                  </a:lnTo>
                  <a:lnTo>
                    <a:pt x="39" y="165"/>
                  </a:lnTo>
                  <a:lnTo>
                    <a:pt x="41" y="167"/>
                  </a:lnTo>
                  <a:lnTo>
                    <a:pt x="39" y="169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39" y="173"/>
                  </a:lnTo>
                  <a:lnTo>
                    <a:pt x="39" y="176"/>
                  </a:lnTo>
                  <a:lnTo>
                    <a:pt x="37" y="178"/>
                  </a:lnTo>
                  <a:lnTo>
                    <a:pt x="37" y="182"/>
                  </a:lnTo>
                  <a:lnTo>
                    <a:pt x="35" y="184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2" y="182"/>
                  </a:lnTo>
                  <a:lnTo>
                    <a:pt x="28" y="182"/>
                  </a:lnTo>
                  <a:lnTo>
                    <a:pt x="28" y="180"/>
                  </a:lnTo>
                  <a:lnTo>
                    <a:pt x="26" y="184"/>
                  </a:lnTo>
                  <a:lnTo>
                    <a:pt x="24" y="184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4" y="190"/>
                  </a:lnTo>
                  <a:lnTo>
                    <a:pt x="22" y="190"/>
                  </a:lnTo>
                  <a:lnTo>
                    <a:pt x="20" y="190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3" y="190"/>
                  </a:lnTo>
                  <a:lnTo>
                    <a:pt x="15" y="188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3" y="180"/>
                  </a:lnTo>
                  <a:lnTo>
                    <a:pt x="15" y="178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11" y="176"/>
                  </a:lnTo>
                  <a:lnTo>
                    <a:pt x="9" y="175"/>
                  </a:lnTo>
                  <a:lnTo>
                    <a:pt x="9" y="173"/>
                  </a:lnTo>
                  <a:lnTo>
                    <a:pt x="7" y="171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3" y="160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4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2" y="14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5" name="Freeform 295">
              <a:extLst>
                <a:ext uri="{FF2B5EF4-FFF2-40B4-BE49-F238E27FC236}">
                  <a16:creationId xmlns:a16="http://schemas.microsoft.com/office/drawing/2014/main" id="{C298942B-F3BD-4D61-8FE3-E1DEB15E8C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6" y="1466"/>
              <a:ext cx="85" cy="150"/>
            </a:xfrm>
            <a:custGeom>
              <a:avLst/>
              <a:gdLst>
                <a:gd name="T0" fmla="*/ 4 w 45"/>
                <a:gd name="T1" fmla="*/ 76 h 80"/>
                <a:gd name="T2" fmla="*/ 5 w 45"/>
                <a:gd name="T3" fmla="*/ 78 h 80"/>
                <a:gd name="T4" fmla="*/ 2 w 45"/>
                <a:gd name="T5" fmla="*/ 77 h 80"/>
                <a:gd name="T6" fmla="*/ 11 w 45"/>
                <a:gd name="T7" fmla="*/ 75 h 80"/>
                <a:gd name="T8" fmla="*/ 14 w 45"/>
                <a:gd name="T9" fmla="*/ 76 h 80"/>
                <a:gd name="T10" fmla="*/ 14 w 45"/>
                <a:gd name="T11" fmla="*/ 78 h 80"/>
                <a:gd name="T12" fmla="*/ 15 w 45"/>
                <a:gd name="T13" fmla="*/ 79 h 80"/>
                <a:gd name="T14" fmla="*/ 6 w 45"/>
                <a:gd name="T15" fmla="*/ 56 h 80"/>
                <a:gd name="T16" fmla="*/ 7 w 45"/>
                <a:gd name="T17" fmla="*/ 55 h 80"/>
                <a:gd name="T18" fmla="*/ 18 w 45"/>
                <a:gd name="T19" fmla="*/ 40 h 80"/>
                <a:gd name="T20" fmla="*/ 36 w 45"/>
                <a:gd name="T21" fmla="*/ 73 h 80"/>
                <a:gd name="T22" fmla="*/ 44 w 45"/>
                <a:gd name="T23" fmla="*/ 61 h 80"/>
                <a:gd name="T24" fmla="*/ 40 w 45"/>
                <a:gd name="T25" fmla="*/ 50 h 80"/>
                <a:gd name="T26" fmla="*/ 40 w 45"/>
                <a:gd name="T27" fmla="*/ 43 h 80"/>
                <a:gd name="T28" fmla="*/ 37 w 45"/>
                <a:gd name="T29" fmla="*/ 39 h 80"/>
                <a:gd name="T30" fmla="*/ 34 w 45"/>
                <a:gd name="T31" fmla="*/ 26 h 80"/>
                <a:gd name="T32" fmla="*/ 32 w 45"/>
                <a:gd name="T33" fmla="*/ 18 h 80"/>
                <a:gd name="T34" fmla="*/ 28 w 45"/>
                <a:gd name="T35" fmla="*/ 12 h 80"/>
                <a:gd name="T36" fmla="*/ 30 w 45"/>
                <a:gd name="T37" fmla="*/ 7 h 80"/>
                <a:gd name="T38" fmla="*/ 27 w 45"/>
                <a:gd name="T39" fmla="*/ 2 h 80"/>
                <a:gd name="T40" fmla="*/ 22 w 45"/>
                <a:gd name="T41" fmla="*/ 1 h 80"/>
                <a:gd name="T42" fmla="*/ 18 w 45"/>
                <a:gd name="T43" fmla="*/ 3 h 80"/>
                <a:gd name="T44" fmla="*/ 18 w 45"/>
                <a:gd name="T45" fmla="*/ 9 h 80"/>
                <a:gd name="T46" fmla="*/ 14 w 45"/>
                <a:gd name="T47" fmla="*/ 12 h 80"/>
                <a:gd name="T48" fmla="*/ 6 w 45"/>
                <a:gd name="T49" fmla="*/ 12 h 80"/>
                <a:gd name="T50" fmla="*/ 1 w 45"/>
                <a:gd name="T51" fmla="*/ 8 h 80"/>
                <a:gd name="T52" fmla="*/ 1 w 45"/>
                <a:gd name="T53" fmla="*/ 10 h 80"/>
                <a:gd name="T54" fmla="*/ 8 w 45"/>
                <a:gd name="T55" fmla="*/ 14 h 80"/>
                <a:gd name="T56" fmla="*/ 11 w 45"/>
                <a:gd name="T57" fmla="*/ 17 h 80"/>
                <a:gd name="T58" fmla="*/ 13 w 45"/>
                <a:gd name="T59" fmla="*/ 22 h 80"/>
                <a:gd name="T60" fmla="*/ 13 w 45"/>
                <a:gd name="T61" fmla="*/ 28 h 80"/>
                <a:gd name="T62" fmla="*/ 15 w 45"/>
                <a:gd name="T63" fmla="*/ 34 h 80"/>
                <a:gd name="T64" fmla="*/ 19 w 45"/>
                <a:gd name="T65" fmla="*/ 37 h 80"/>
                <a:gd name="T66" fmla="*/ 21 w 45"/>
                <a:gd name="T67" fmla="*/ 42 h 80"/>
                <a:gd name="T68" fmla="*/ 19 w 45"/>
                <a:gd name="T69" fmla="*/ 43 h 80"/>
                <a:gd name="T70" fmla="*/ 15 w 45"/>
                <a:gd name="T71" fmla="*/ 47 h 80"/>
                <a:gd name="T72" fmla="*/ 14 w 45"/>
                <a:gd name="T73" fmla="*/ 50 h 80"/>
                <a:gd name="T74" fmla="*/ 12 w 45"/>
                <a:gd name="T75" fmla="*/ 52 h 80"/>
                <a:gd name="T76" fmla="*/ 11 w 45"/>
                <a:gd name="T77" fmla="*/ 54 h 80"/>
                <a:gd name="T78" fmla="*/ 9 w 45"/>
                <a:gd name="T79" fmla="*/ 56 h 80"/>
                <a:gd name="T80" fmla="*/ 7 w 45"/>
                <a:gd name="T81" fmla="*/ 58 h 80"/>
                <a:gd name="T82" fmla="*/ 7 w 45"/>
                <a:gd name="T83" fmla="*/ 62 h 80"/>
                <a:gd name="T84" fmla="*/ 8 w 45"/>
                <a:gd name="T85" fmla="*/ 65 h 80"/>
                <a:gd name="T86" fmla="*/ 9 w 45"/>
                <a:gd name="T87" fmla="*/ 70 h 80"/>
                <a:gd name="T88" fmla="*/ 9 w 45"/>
                <a:gd name="T89" fmla="*/ 75 h 80"/>
                <a:gd name="T90" fmla="*/ 13 w 45"/>
                <a:gd name="T91" fmla="*/ 76 h 80"/>
                <a:gd name="T92" fmla="*/ 16 w 45"/>
                <a:gd name="T93" fmla="*/ 76 h 80"/>
                <a:gd name="T94" fmla="*/ 17 w 45"/>
                <a:gd name="T95" fmla="*/ 79 h 80"/>
                <a:gd name="T96" fmla="*/ 21 w 45"/>
                <a:gd name="T97" fmla="*/ 78 h 80"/>
                <a:gd name="T98" fmla="*/ 26 w 45"/>
                <a:gd name="T99" fmla="*/ 76 h 80"/>
                <a:gd name="T100" fmla="*/ 27 w 45"/>
                <a:gd name="T101" fmla="*/ 74 h 80"/>
                <a:gd name="T102" fmla="*/ 29 w 45"/>
                <a:gd name="T103" fmla="*/ 75 h 80"/>
                <a:gd name="T104" fmla="*/ 34 w 45"/>
                <a:gd name="T105" fmla="*/ 75 h 80"/>
                <a:gd name="T106" fmla="*/ 36 w 45"/>
                <a:gd name="T107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" h="80">
                  <a:moveTo>
                    <a:pt x="3" y="77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7"/>
                    <a:pt x="2" y="77"/>
                    <a:pt x="2" y="77"/>
                  </a:cubicBezTo>
                  <a:lnTo>
                    <a:pt x="3" y="77"/>
                  </a:lnTo>
                  <a:close/>
                  <a:moveTo>
                    <a:pt x="9" y="75"/>
                  </a:move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5"/>
                    <a:pt x="9" y="75"/>
                  </a:cubicBezTo>
                  <a:moveTo>
                    <a:pt x="11" y="75"/>
                  </a:moveTo>
                  <a:cubicBezTo>
                    <a:pt x="11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lnTo>
                    <a:pt x="11" y="75"/>
                  </a:lnTo>
                  <a:close/>
                  <a:moveTo>
                    <a:pt x="12" y="77"/>
                  </a:moveTo>
                  <a:cubicBezTo>
                    <a:pt x="14" y="76"/>
                    <a:pt x="14" y="76"/>
                    <a:pt x="14" y="76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77"/>
                    <a:pt x="12" y="77"/>
                    <a:pt x="12" y="77"/>
                  </a:cubicBezTo>
                  <a:close/>
                  <a:moveTo>
                    <a:pt x="14" y="77"/>
                  </a:moveTo>
                  <a:cubicBezTo>
                    <a:pt x="14" y="78"/>
                    <a:pt x="15" y="78"/>
                    <a:pt x="15" y="78"/>
                  </a:cubicBezTo>
                  <a:cubicBezTo>
                    <a:pt x="14" y="78"/>
                    <a:pt x="14" y="78"/>
                    <a:pt x="14" y="78"/>
                  </a:cubicBezTo>
                  <a:lnTo>
                    <a:pt x="14" y="77"/>
                  </a:lnTo>
                  <a:close/>
                  <a:moveTo>
                    <a:pt x="15" y="78"/>
                  </a:moveTo>
                  <a:cubicBezTo>
                    <a:pt x="16" y="79"/>
                    <a:pt x="16" y="79"/>
                    <a:pt x="16" y="7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lnTo>
                    <a:pt x="15" y="78"/>
                  </a:lnTo>
                  <a:close/>
                  <a:moveTo>
                    <a:pt x="6" y="55"/>
                  </a:move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lnTo>
                    <a:pt x="6" y="55"/>
                  </a:ln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5"/>
                    <a:pt x="7" y="55"/>
                    <a:pt x="7" y="55"/>
                  </a:cubicBezTo>
                  <a:lnTo>
                    <a:pt x="7" y="54"/>
                  </a:lnTo>
                  <a:close/>
                  <a:moveTo>
                    <a:pt x="19" y="42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lnTo>
                    <a:pt x="19" y="42"/>
                  </a:lnTo>
                  <a:close/>
                  <a:moveTo>
                    <a:pt x="36" y="74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6" name="Freeform 296">
              <a:extLst>
                <a:ext uri="{FF2B5EF4-FFF2-40B4-BE49-F238E27FC236}">
                  <a16:creationId xmlns:a16="http://schemas.microsoft.com/office/drawing/2014/main" id="{87ECC54A-481E-4756-A1C1-FFA1106E6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659"/>
              <a:ext cx="42" cy="32"/>
            </a:xfrm>
            <a:custGeom>
              <a:avLst/>
              <a:gdLst>
                <a:gd name="T0" fmla="*/ 13 w 42"/>
                <a:gd name="T1" fmla="*/ 23 h 32"/>
                <a:gd name="T2" fmla="*/ 13 w 42"/>
                <a:gd name="T3" fmla="*/ 21 h 32"/>
                <a:gd name="T4" fmla="*/ 15 w 42"/>
                <a:gd name="T5" fmla="*/ 19 h 32"/>
                <a:gd name="T6" fmla="*/ 13 w 42"/>
                <a:gd name="T7" fmla="*/ 17 h 32"/>
                <a:gd name="T8" fmla="*/ 13 w 42"/>
                <a:gd name="T9" fmla="*/ 17 h 32"/>
                <a:gd name="T10" fmla="*/ 13 w 42"/>
                <a:gd name="T11" fmla="*/ 15 h 32"/>
                <a:gd name="T12" fmla="*/ 11 w 42"/>
                <a:gd name="T13" fmla="*/ 15 h 32"/>
                <a:gd name="T14" fmla="*/ 8 w 42"/>
                <a:gd name="T15" fmla="*/ 15 h 32"/>
                <a:gd name="T16" fmla="*/ 6 w 42"/>
                <a:gd name="T17" fmla="*/ 15 h 32"/>
                <a:gd name="T18" fmla="*/ 4 w 42"/>
                <a:gd name="T19" fmla="*/ 12 h 32"/>
                <a:gd name="T20" fmla="*/ 0 w 42"/>
                <a:gd name="T21" fmla="*/ 12 h 32"/>
                <a:gd name="T22" fmla="*/ 0 w 42"/>
                <a:gd name="T23" fmla="*/ 12 h 32"/>
                <a:gd name="T24" fmla="*/ 2 w 42"/>
                <a:gd name="T25" fmla="*/ 12 h 32"/>
                <a:gd name="T26" fmla="*/ 0 w 42"/>
                <a:gd name="T27" fmla="*/ 10 h 32"/>
                <a:gd name="T28" fmla="*/ 0 w 42"/>
                <a:gd name="T29" fmla="*/ 6 h 32"/>
                <a:gd name="T30" fmla="*/ 2 w 42"/>
                <a:gd name="T31" fmla="*/ 6 h 32"/>
                <a:gd name="T32" fmla="*/ 2 w 42"/>
                <a:gd name="T33" fmla="*/ 4 h 32"/>
                <a:gd name="T34" fmla="*/ 6 w 42"/>
                <a:gd name="T35" fmla="*/ 2 h 32"/>
                <a:gd name="T36" fmla="*/ 9 w 42"/>
                <a:gd name="T37" fmla="*/ 0 h 32"/>
                <a:gd name="T38" fmla="*/ 11 w 42"/>
                <a:gd name="T39" fmla="*/ 2 h 32"/>
                <a:gd name="T40" fmla="*/ 13 w 42"/>
                <a:gd name="T41" fmla="*/ 2 h 32"/>
                <a:gd name="T42" fmla="*/ 15 w 42"/>
                <a:gd name="T43" fmla="*/ 2 h 32"/>
                <a:gd name="T44" fmla="*/ 17 w 42"/>
                <a:gd name="T45" fmla="*/ 0 h 32"/>
                <a:gd name="T46" fmla="*/ 19 w 42"/>
                <a:gd name="T47" fmla="*/ 0 h 32"/>
                <a:gd name="T48" fmla="*/ 19 w 42"/>
                <a:gd name="T49" fmla="*/ 2 h 32"/>
                <a:gd name="T50" fmla="*/ 21 w 42"/>
                <a:gd name="T51" fmla="*/ 2 h 32"/>
                <a:gd name="T52" fmla="*/ 21 w 42"/>
                <a:gd name="T53" fmla="*/ 4 h 32"/>
                <a:gd name="T54" fmla="*/ 25 w 42"/>
                <a:gd name="T55" fmla="*/ 4 h 32"/>
                <a:gd name="T56" fmla="*/ 25 w 42"/>
                <a:gd name="T57" fmla="*/ 4 h 32"/>
                <a:gd name="T58" fmla="*/ 28 w 42"/>
                <a:gd name="T59" fmla="*/ 2 h 32"/>
                <a:gd name="T60" fmla="*/ 30 w 42"/>
                <a:gd name="T61" fmla="*/ 4 h 32"/>
                <a:gd name="T62" fmla="*/ 34 w 42"/>
                <a:gd name="T63" fmla="*/ 4 h 32"/>
                <a:gd name="T64" fmla="*/ 36 w 42"/>
                <a:gd name="T65" fmla="*/ 6 h 32"/>
                <a:gd name="T66" fmla="*/ 38 w 42"/>
                <a:gd name="T67" fmla="*/ 6 h 32"/>
                <a:gd name="T68" fmla="*/ 40 w 42"/>
                <a:gd name="T69" fmla="*/ 10 h 32"/>
                <a:gd name="T70" fmla="*/ 42 w 42"/>
                <a:gd name="T71" fmla="*/ 10 h 32"/>
                <a:gd name="T72" fmla="*/ 42 w 42"/>
                <a:gd name="T73" fmla="*/ 10 h 32"/>
                <a:gd name="T74" fmla="*/ 40 w 42"/>
                <a:gd name="T75" fmla="*/ 14 h 32"/>
                <a:gd name="T76" fmla="*/ 42 w 42"/>
                <a:gd name="T77" fmla="*/ 14 h 32"/>
                <a:gd name="T78" fmla="*/ 42 w 42"/>
                <a:gd name="T79" fmla="*/ 15 h 32"/>
                <a:gd name="T80" fmla="*/ 40 w 42"/>
                <a:gd name="T81" fmla="*/ 15 h 32"/>
                <a:gd name="T82" fmla="*/ 38 w 42"/>
                <a:gd name="T83" fmla="*/ 19 h 32"/>
                <a:gd name="T84" fmla="*/ 36 w 42"/>
                <a:gd name="T85" fmla="*/ 19 h 32"/>
                <a:gd name="T86" fmla="*/ 36 w 42"/>
                <a:gd name="T87" fmla="*/ 21 h 32"/>
                <a:gd name="T88" fmla="*/ 38 w 42"/>
                <a:gd name="T89" fmla="*/ 23 h 32"/>
                <a:gd name="T90" fmla="*/ 38 w 42"/>
                <a:gd name="T91" fmla="*/ 25 h 32"/>
                <a:gd name="T92" fmla="*/ 36 w 42"/>
                <a:gd name="T93" fmla="*/ 25 h 32"/>
                <a:gd name="T94" fmla="*/ 36 w 42"/>
                <a:gd name="T95" fmla="*/ 23 h 32"/>
                <a:gd name="T96" fmla="*/ 34 w 42"/>
                <a:gd name="T97" fmla="*/ 25 h 32"/>
                <a:gd name="T98" fmla="*/ 32 w 42"/>
                <a:gd name="T99" fmla="*/ 27 h 32"/>
                <a:gd name="T100" fmla="*/ 30 w 42"/>
                <a:gd name="T101" fmla="*/ 27 h 32"/>
                <a:gd name="T102" fmla="*/ 32 w 42"/>
                <a:gd name="T103" fmla="*/ 29 h 32"/>
                <a:gd name="T104" fmla="*/ 30 w 42"/>
                <a:gd name="T105" fmla="*/ 29 h 32"/>
                <a:gd name="T106" fmla="*/ 28 w 42"/>
                <a:gd name="T107" fmla="*/ 30 h 32"/>
                <a:gd name="T108" fmla="*/ 25 w 42"/>
                <a:gd name="T109" fmla="*/ 29 h 32"/>
                <a:gd name="T110" fmla="*/ 23 w 42"/>
                <a:gd name="T111" fmla="*/ 30 h 32"/>
                <a:gd name="T112" fmla="*/ 21 w 42"/>
                <a:gd name="T113" fmla="*/ 32 h 32"/>
                <a:gd name="T114" fmla="*/ 19 w 42"/>
                <a:gd name="T115" fmla="*/ 30 h 32"/>
                <a:gd name="T116" fmla="*/ 19 w 42"/>
                <a:gd name="T117" fmla="*/ 29 h 32"/>
                <a:gd name="T118" fmla="*/ 19 w 42"/>
                <a:gd name="T119" fmla="*/ 25 h 32"/>
                <a:gd name="T120" fmla="*/ 17 w 42"/>
                <a:gd name="T121" fmla="*/ 25 h 32"/>
                <a:gd name="T122" fmla="*/ 15 w 42"/>
                <a:gd name="T123" fmla="*/ 23 h 32"/>
                <a:gd name="T124" fmla="*/ 13 w 42"/>
                <a:gd name="T12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32">
                  <a:moveTo>
                    <a:pt x="13" y="23"/>
                  </a:moveTo>
                  <a:lnTo>
                    <a:pt x="13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14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0" y="15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28" y="30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1" y="32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3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7" name="Freeform 297">
              <a:extLst>
                <a:ext uri="{FF2B5EF4-FFF2-40B4-BE49-F238E27FC236}">
                  <a16:creationId xmlns:a16="http://schemas.microsoft.com/office/drawing/2014/main" id="{22B868D8-5042-479E-A287-2FBCB2E0F0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5" y="1697"/>
              <a:ext cx="30" cy="28"/>
            </a:xfrm>
            <a:custGeom>
              <a:avLst/>
              <a:gdLst>
                <a:gd name="T0" fmla="*/ 6 w 30"/>
                <a:gd name="T1" fmla="*/ 19 h 28"/>
                <a:gd name="T2" fmla="*/ 6 w 30"/>
                <a:gd name="T3" fmla="*/ 21 h 28"/>
                <a:gd name="T4" fmla="*/ 6 w 30"/>
                <a:gd name="T5" fmla="*/ 21 h 28"/>
                <a:gd name="T6" fmla="*/ 4 w 30"/>
                <a:gd name="T7" fmla="*/ 19 h 28"/>
                <a:gd name="T8" fmla="*/ 4 w 30"/>
                <a:gd name="T9" fmla="*/ 21 h 28"/>
                <a:gd name="T10" fmla="*/ 4 w 30"/>
                <a:gd name="T11" fmla="*/ 21 h 28"/>
                <a:gd name="T12" fmla="*/ 4 w 30"/>
                <a:gd name="T13" fmla="*/ 21 h 28"/>
                <a:gd name="T14" fmla="*/ 21 w 30"/>
                <a:gd name="T15" fmla="*/ 26 h 28"/>
                <a:gd name="T16" fmla="*/ 21 w 30"/>
                <a:gd name="T17" fmla="*/ 21 h 28"/>
                <a:gd name="T18" fmla="*/ 23 w 30"/>
                <a:gd name="T19" fmla="*/ 19 h 28"/>
                <a:gd name="T20" fmla="*/ 26 w 30"/>
                <a:gd name="T21" fmla="*/ 19 h 28"/>
                <a:gd name="T22" fmla="*/ 26 w 30"/>
                <a:gd name="T23" fmla="*/ 15 h 28"/>
                <a:gd name="T24" fmla="*/ 28 w 30"/>
                <a:gd name="T25" fmla="*/ 13 h 28"/>
                <a:gd name="T26" fmla="*/ 28 w 30"/>
                <a:gd name="T27" fmla="*/ 11 h 28"/>
                <a:gd name="T28" fmla="*/ 26 w 30"/>
                <a:gd name="T29" fmla="*/ 11 h 28"/>
                <a:gd name="T30" fmla="*/ 28 w 30"/>
                <a:gd name="T31" fmla="*/ 9 h 28"/>
                <a:gd name="T32" fmla="*/ 28 w 30"/>
                <a:gd name="T33" fmla="*/ 7 h 28"/>
                <a:gd name="T34" fmla="*/ 30 w 30"/>
                <a:gd name="T35" fmla="*/ 4 h 28"/>
                <a:gd name="T36" fmla="*/ 30 w 30"/>
                <a:gd name="T37" fmla="*/ 4 h 28"/>
                <a:gd name="T38" fmla="*/ 28 w 30"/>
                <a:gd name="T39" fmla="*/ 2 h 28"/>
                <a:gd name="T40" fmla="*/ 23 w 30"/>
                <a:gd name="T41" fmla="*/ 2 h 28"/>
                <a:gd name="T42" fmla="*/ 19 w 30"/>
                <a:gd name="T43" fmla="*/ 2 h 28"/>
                <a:gd name="T44" fmla="*/ 17 w 30"/>
                <a:gd name="T45" fmla="*/ 2 h 28"/>
                <a:gd name="T46" fmla="*/ 11 w 30"/>
                <a:gd name="T47" fmla="*/ 6 h 28"/>
                <a:gd name="T48" fmla="*/ 10 w 30"/>
                <a:gd name="T49" fmla="*/ 6 h 28"/>
                <a:gd name="T50" fmla="*/ 8 w 30"/>
                <a:gd name="T51" fmla="*/ 9 h 28"/>
                <a:gd name="T52" fmla="*/ 8 w 30"/>
                <a:gd name="T53" fmla="*/ 13 h 28"/>
                <a:gd name="T54" fmla="*/ 6 w 30"/>
                <a:gd name="T55" fmla="*/ 17 h 28"/>
                <a:gd name="T56" fmla="*/ 6 w 30"/>
                <a:gd name="T57" fmla="*/ 19 h 28"/>
                <a:gd name="T58" fmla="*/ 10 w 30"/>
                <a:gd name="T59" fmla="*/ 21 h 28"/>
                <a:gd name="T60" fmla="*/ 6 w 30"/>
                <a:gd name="T61" fmla="*/ 21 h 28"/>
                <a:gd name="T62" fmla="*/ 6 w 30"/>
                <a:gd name="T63" fmla="*/ 22 h 28"/>
                <a:gd name="T64" fmla="*/ 8 w 30"/>
                <a:gd name="T65" fmla="*/ 24 h 28"/>
                <a:gd name="T66" fmla="*/ 4 w 30"/>
                <a:gd name="T67" fmla="*/ 22 h 28"/>
                <a:gd name="T68" fmla="*/ 2 w 30"/>
                <a:gd name="T69" fmla="*/ 22 h 28"/>
                <a:gd name="T70" fmla="*/ 4 w 30"/>
                <a:gd name="T71" fmla="*/ 22 h 28"/>
                <a:gd name="T72" fmla="*/ 6 w 30"/>
                <a:gd name="T73" fmla="*/ 24 h 28"/>
                <a:gd name="T74" fmla="*/ 6 w 30"/>
                <a:gd name="T75" fmla="*/ 24 h 28"/>
                <a:gd name="T76" fmla="*/ 2 w 30"/>
                <a:gd name="T77" fmla="*/ 24 h 28"/>
                <a:gd name="T78" fmla="*/ 0 w 30"/>
                <a:gd name="T79" fmla="*/ 24 h 28"/>
                <a:gd name="T80" fmla="*/ 2 w 30"/>
                <a:gd name="T81" fmla="*/ 26 h 28"/>
                <a:gd name="T82" fmla="*/ 4 w 30"/>
                <a:gd name="T83" fmla="*/ 26 h 28"/>
                <a:gd name="T84" fmla="*/ 8 w 30"/>
                <a:gd name="T85" fmla="*/ 24 h 28"/>
                <a:gd name="T86" fmla="*/ 8 w 30"/>
                <a:gd name="T87" fmla="*/ 24 h 28"/>
                <a:gd name="T88" fmla="*/ 11 w 30"/>
                <a:gd name="T89" fmla="*/ 22 h 28"/>
                <a:gd name="T90" fmla="*/ 13 w 30"/>
                <a:gd name="T91" fmla="*/ 24 h 28"/>
                <a:gd name="T92" fmla="*/ 17 w 30"/>
                <a:gd name="T93" fmla="*/ 26 h 28"/>
                <a:gd name="T94" fmla="*/ 17 w 30"/>
                <a:gd name="T9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28">
                  <a:moveTo>
                    <a:pt x="4" y="19"/>
                  </a:moveTo>
                  <a:lnTo>
                    <a:pt x="6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close/>
                  <a:moveTo>
                    <a:pt x="4" y="21"/>
                  </a:moveTo>
                  <a:lnTo>
                    <a:pt x="4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close/>
                  <a:moveTo>
                    <a:pt x="19" y="28"/>
                  </a:moveTo>
                  <a:lnTo>
                    <a:pt x="21" y="26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8"/>
                  </a:lnTo>
                  <a:lnTo>
                    <a:pt x="19" y="2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8" name="Freeform 298">
              <a:extLst>
                <a:ext uri="{FF2B5EF4-FFF2-40B4-BE49-F238E27FC236}">
                  <a16:creationId xmlns:a16="http://schemas.microsoft.com/office/drawing/2014/main" id="{3F247AC4-A19C-4326-8291-EB8124C1B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674"/>
              <a:ext cx="34" cy="45"/>
            </a:xfrm>
            <a:custGeom>
              <a:avLst/>
              <a:gdLst>
                <a:gd name="T0" fmla="*/ 13 w 34"/>
                <a:gd name="T1" fmla="*/ 44 h 45"/>
                <a:gd name="T2" fmla="*/ 17 w 34"/>
                <a:gd name="T3" fmla="*/ 40 h 45"/>
                <a:gd name="T4" fmla="*/ 19 w 34"/>
                <a:gd name="T5" fmla="*/ 40 h 45"/>
                <a:gd name="T6" fmla="*/ 25 w 34"/>
                <a:gd name="T7" fmla="*/ 38 h 45"/>
                <a:gd name="T8" fmla="*/ 29 w 34"/>
                <a:gd name="T9" fmla="*/ 36 h 45"/>
                <a:gd name="T10" fmla="*/ 29 w 34"/>
                <a:gd name="T11" fmla="*/ 36 h 45"/>
                <a:gd name="T12" fmla="*/ 32 w 34"/>
                <a:gd name="T13" fmla="*/ 32 h 45"/>
                <a:gd name="T14" fmla="*/ 32 w 34"/>
                <a:gd name="T15" fmla="*/ 25 h 45"/>
                <a:gd name="T16" fmla="*/ 32 w 34"/>
                <a:gd name="T17" fmla="*/ 21 h 45"/>
                <a:gd name="T18" fmla="*/ 30 w 34"/>
                <a:gd name="T19" fmla="*/ 17 h 45"/>
                <a:gd name="T20" fmla="*/ 30 w 34"/>
                <a:gd name="T21" fmla="*/ 15 h 45"/>
                <a:gd name="T22" fmla="*/ 25 w 34"/>
                <a:gd name="T23" fmla="*/ 12 h 45"/>
                <a:gd name="T24" fmla="*/ 23 w 34"/>
                <a:gd name="T25" fmla="*/ 14 h 45"/>
                <a:gd name="T26" fmla="*/ 23 w 34"/>
                <a:gd name="T27" fmla="*/ 6 h 45"/>
                <a:gd name="T28" fmla="*/ 25 w 34"/>
                <a:gd name="T29" fmla="*/ 4 h 45"/>
                <a:gd name="T30" fmla="*/ 29 w 34"/>
                <a:gd name="T31" fmla="*/ 2 h 45"/>
                <a:gd name="T32" fmla="*/ 25 w 34"/>
                <a:gd name="T33" fmla="*/ 0 h 45"/>
                <a:gd name="T34" fmla="*/ 23 w 34"/>
                <a:gd name="T35" fmla="*/ 4 h 45"/>
                <a:gd name="T36" fmla="*/ 23 w 34"/>
                <a:gd name="T37" fmla="*/ 0 h 45"/>
                <a:gd name="T38" fmla="*/ 21 w 34"/>
                <a:gd name="T39" fmla="*/ 2 h 45"/>
                <a:gd name="T40" fmla="*/ 17 w 34"/>
                <a:gd name="T41" fmla="*/ 4 h 45"/>
                <a:gd name="T42" fmla="*/ 17 w 34"/>
                <a:gd name="T43" fmla="*/ 6 h 45"/>
                <a:gd name="T44" fmla="*/ 15 w 34"/>
                <a:gd name="T45" fmla="*/ 6 h 45"/>
                <a:gd name="T46" fmla="*/ 17 w 34"/>
                <a:gd name="T47" fmla="*/ 8 h 45"/>
                <a:gd name="T48" fmla="*/ 19 w 34"/>
                <a:gd name="T49" fmla="*/ 8 h 45"/>
                <a:gd name="T50" fmla="*/ 15 w 34"/>
                <a:gd name="T51" fmla="*/ 12 h 45"/>
                <a:gd name="T52" fmla="*/ 12 w 34"/>
                <a:gd name="T53" fmla="*/ 14 h 45"/>
                <a:gd name="T54" fmla="*/ 6 w 34"/>
                <a:gd name="T55" fmla="*/ 12 h 45"/>
                <a:gd name="T56" fmla="*/ 6 w 34"/>
                <a:gd name="T57" fmla="*/ 12 h 45"/>
                <a:gd name="T58" fmla="*/ 6 w 34"/>
                <a:gd name="T59" fmla="*/ 15 h 45"/>
                <a:gd name="T60" fmla="*/ 2 w 34"/>
                <a:gd name="T61" fmla="*/ 15 h 45"/>
                <a:gd name="T62" fmla="*/ 8 w 34"/>
                <a:gd name="T63" fmla="*/ 17 h 45"/>
                <a:gd name="T64" fmla="*/ 6 w 34"/>
                <a:gd name="T65" fmla="*/ 19 h 45"/>
                <a:gd name="T66" fmla="*/ 4 w 34"/>
                <a:gd name="T67" fmla="*/ 21 h 45"/>
                <a:gd name="T68" fmla="*/ 4 w 34"/>
                <a:gd name="T69" fmla="*/ 23 h 45"/>
                <a:gd name="T70" fmla="*/ 12 w 34"/>
                <a:gd name="T71" fmla="*/ 25 h 45"/>
                <a:gd name="T72" fmla="*/ 8 w 34"/>
                <a:gd name="T73" fmla="*/ 29 h 45"/>
                <a:gd name="T74" fmla="*/ 4 w 34"/>
                <a:gd name="T75" fmla="*/ 32 h 45"/>
                <a:gd name="T76" fmla="*/ 8 w 34"/>
                <a:gd name="T77" fmla="*/ 30 h 45"/>
                <a:gd name="T78" fmla="*/ 12 w 34"/>
                <a:gd name="T79" fmla="*/ 30 h 45"/>
                <a:gd name="T80" fmla="*/ 6 w 34"/>
                <a:gd name="T81" fmla="*/ 32 h 45"/>
                <a:gd name="T82" fmla="*/ 4 w 34"/>
                <a:gd name="T83" fmla="*/ 34 h 45"/>
                <a:gd name="T84" fmla="*/ 4 w 34"/>
                <a:gd name="T85" fmla="*/ 36 h 45"/>
                <a:gd name="T86" fmla="*/ 2 w 34"/>
                <a:gd name="T87" fmla="*/ 34 h 45"/>
                <a:gd name="T88" fmla="*/ 4 w 34"/>
                <a:gd name="T89" fmla="*/ 36 h 45"/>
                <a:gd name="T90" fmla="*/ 0 w 34"/>
                <a:gd name="T91" fmla="*/ 40 h 45"/>
                <a:gd name="T92" fmla="*/ 6 w 34"/>
                <a:gd name="T93" fmla="*/ 40 h 45"/>
                <a:gd name="T94" fmla="*/ 4 w 34"/>
                <a:gd name="T95" fmla="*/ 44 h 45"/>
                <a:gd name="T96" fmla="*/ 4 w 34"/>
                <a:gd name="T97" fmla="*/ 44 h 45"/>
                <a:gd name="T98" fmla="*/ 8 w 34"/>
                <a:gd name="T9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45">
                  <a:moveTo>
                    <a:pt x="8" y="45"/>
                  </a:moveTo>
                  <a:lnTo>
                    <a:pt x="12" y="44"/>
                  </a:lnTo>
                  <a:lnTo>
                    <a:pt x="13" y="44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0"/>
                  </a:lnTo>
                  <a:lnTo>
                    <a:pt x="34" y="29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19" y="12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0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6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9" name="Freeform 299">
              <a:extLst>
                <a:ext uri="{FF2B5EF4-FFF2-40B4-BE49-F238E27FC236}">
                  <a16:creationId xmlns:a16="http://schemas.microsoft.com/office/drawing/2014/main" id="{D96914F6-A954-4096-9B79-3D325CE971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2" y="1605"/>
              <a:ext cx="74" cy="133"/>
            </a:xfrm>
            <a:custGeom>
              <a:avLst/>
              <a:gdLst>
                <a:gd name="T0" fmla="*/ 15 w 39"/>
                <a:gd name="T1" fmla="*/ 69 h 71"/>
                <a:gd name="T2" fmla="*/ 19 w 39"/>
                <a:gd name="T3" fmla="*/ 67 h 71"/>
                <a:gd name="T4" fmla="*/ 27 w 39"/>
                <a:gd name="T5" fmla="*/ 65 h 71"/>
                <a:gd name="T6" fmla="*/ 34 w 39"/>
                <a:gd name="T7" fmla="*/ 65 h 71"/>
                <a:gd name="T8" fmla="*/ 37 w 39"/>
                <a:gd name="T9" fmla="*/ 61 h 71"/>
                <a:gd name="T10" fmla="*/ 35 w 39"/>
                <a:gd name="T11" fmla="*/ 61 h 71"/>
                <a:gd name="T12" fmla="*/ 36 w 39"/>
                <a:gd name="T13" fmla="*/ 58 h 71"/>
                <a:gd name="T14" fmla="*/ 35 w 39"/>
                <a:gd name="T15" fmla="*/ 52 h 71"/>
                <a:gd name="T16" fmla="*/ 30 w 39"/>
                <a:gd name="T17" fmla="*/ 47 h 71"/>
                <a:gd name="T18" fmla="*/ 32 w 39"/>
                <a:gd name="T19" fmla="*/ 48 h 71"/>
                <a:gd name="T20" fmla="*/ 26 w 39"/>
                <a:gd name="T21" fmla="*/ 41 h 71"/>
                <a:gd name="T22" fmla="*/ 20 w 39"/>
                <a:gd name="T23" fmla="*/ 33 h 71"/>
                <a:gd name="T24" fmla="*/ 21 w 39"/>
                <a:gd name="T25" fmla="*/ 31 h 71"/>
                <a:gd name="T26" fmla="*/ 22 w 39"/>
                <a:gd name="T27" fmla="*/ 28 h 71"/>
                <a:gd name="T28" fmla="*/ 19 w 39"/>
                <a:gd name="T29" fmla="*/ 22 h 71"/>
                <a:gd name="T30" fmla="*/ 15 w 39"/>
                <a:gd name="T31" fmla="*/ 23 h 71"/>
                <a:gd name="T32" fmla="*/ 19 w 39"/>
                <a:gd name="T33" fmla="*/ 17 h 71"/>
                <a:gd name="T34" fmla="*/ 14 w 39"/>
                <a:gd name="T35" fmla="*/ 17 h 71"/>
                <a:gd name="T36" fmla="*/ 11 w 39"/>
                <a:gd name="T37" fmla="*/ 20 h 71"/>
                <a:gd name="T38" fmla="*/ 9 w 39"/>
                <a:gd name="T39" fmla="*/ 22 h 71"/>
                <a:gd name="T40" fmla="*/ 9 w 39"/>
                <a:gd name="T41" fmla="*/ 25 h 71"/>
                <a:gd name="T42" fmla="*/ 10 w 39"/>
                <a:gd name="T43" fmla="*/ 27 h 71"/>
                <a:gd name="T44" fmla="*/ 9 w 39"/>
                <a:gd name="T45" fmla="*/ 29 h 71"/>
                <a:gd name="T46" fmla="*/ 10 w 39"/>
                <a:gd name="T47" fmla="*/ 30 h 71"/>
                <a:gd name="T48" fmla="*/ 9 w 39"/>
                <a:gd name="T49" fmla="*/ 37 h 71"/>
                <a:gd name="T50" fmla="*/ 11 w 39"/>
                <a:gd name="T51" fmla="*/ 34 h 71"/>
                <a:gd name="T52" fmla="*/ 12 w 39"/>
                <a:gd name="T53" fmla="*/ 35 h 71"/>
                <a:gd name="T54" fmla="*/ 14 w 39"/>
                <a:gd name="T55" fmla="*/ 41 h 71"/>
                <a:gd name="T56" fmla="*/ 17 w 39"/>
                <a:gd name="T57" fmla="*/ 42 h 71"/>
                <a:gd name="T58" fmla="*/ 20 w 39"/>
                <a:gd name="T59" fmla="*/ 49 h 71"/>
                <a:gd name="T60" fmla="*/ 17 w 39"/>
                <a:gd name="T61" fmla="*/ 50 h 71"/>
                <a:gd name="T62" fmla="*/ 16 w 39"/>
                <a:gd name="T63" fmla="*/ 54 h 71"/>
                <a:gd name="T64" fmla="*/ 11 w 39"/>
                <a:gd name="T65" fmla="*/ 59 h 71"/>
                <a:gd name="T66" fmla="*/ 15 w 39"/>
                <a:gd name="T67" fmla="*/ 61 h 71"/>
                <a:gd name="T68" fmla="*/ 21 w 39"/>
                <a:gd name="T69" fmla="*/ 60 h 71"/>
                <a:gd name="T70" fmla="*/ 14 w 39"/>
                <a:gd name="T71" fmla="*/ 65 h 71"/>
                <a:gd name="T72" fmla="*/ 9 w 39"/>
                <a:gd name="T73" fmla="*/ 70 h 71"/>
                <a:gd name="T74" fmla="*/ 13 w 39"/>
                <a:gd name="T75" fmla="*/ 45 h 71"/>
                <a:gd name="T76" fmla="*/ 11 w 39"/>
                <a:gd name="T77" fmla="*/ 37 h 71"/>
                <a:gd name="T78" fmla="*/ 8 w 39"/>
                <a:gd name="T79" fmla="*/ 34 h 71"/>
                <a:gd name="T80" fmla="*/ 7 w 39"/>
                <a:gd name="T81" fmla="*/ 30 h 71"/>
                <a:gd name="T82" fmla="*/ 6 w 39"/>
                <a:gd name="T83" fmla="*/ 24 h 71"/>
                <a:gd name="T84" fmla="*/ 9 w 39"/>
                <a:gd name="T85" fmla="*/ 25 h 71"/>
                <a:gd name="T86" fmla="*/ 3 w 39"/>
                <a:gd name="T87" fmla="*/ 25 h 71"/>
                <a:gd name="T88" fmla="*/ 4 w 39"/>
                <a:gd name="T89" fmla="*/ 23 h 71"/>
                <a:gd name="T90" fmla="*/ 5 w 39"/>
                <a:gd name="T91" fmla="*/ 21 h 71"/>
                <a:gd name="T92" fmla="*/ 8 w 39"/>
                <a:gd name="T93" fmla="*/ 18 h 71"/>
                <a:gd name="T94" fmla="*/ 18 w 39"/>
                <a:gd name="T95" fmla="*/ 15 h 71"/>
                <a:gd name="T96" fmla="*/ 18 w 39"/>
                <a:gd name="T97" fmla="*/ 15 h 71"/>
                <a:gd name="T98" fmla="*/ 8 w 39"/>
                <a:gd name="T99" fmla="*/ 28 h 71"/>
                <a:gd name="T100" fmla="*/ 7 w 39"/>
                <a:gd name="T101" fmla="*/ 32 h 71"/>
                <a:gd name="T102" fmla="*/ 28 w 39"/>
                <a:gd name="T103" fmla="*/ 66 h 71"/>
                <a:gd name="T104" fmla="*/ 26 w 39"/>
                <a:gd name="T105" fmla="*/ 5 h 71"/>
                <a:gd name="T106" fmla="*/ 27 w 39"/>
                <a:gd name="T107" fmla="*/ 4 h 71"/>
                <a:gd name="T108" fmla="*/ 26 w 39"/>
                <a:gd name="T109" fmla="*/ 3 h 71"/>
                <a:gd name="T110" fmla="*/ 27 w 39"/>
                <a:gd name="T111" fmla="*/ 6 h 71"/>
                <a:gd name="T112" fmla="*/ 1 w 39"/>
                <a:gd name="T113" fmla="*/ 41 h 71"/>
                <a:gd name="T114" fmla="*/ 8 w 39"/>
                <a:gd name="T115" fmla="*/ 39 h 71"/>
                <a:gd name="T116" fmla="*/ 8 w 39"/>
                <a:gd name="T117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71">
                  <a:moveTo>
                    <a:pt x="11" y="71"/>
                  </a:move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0"/>
                    <a:pt x="10" y="70"/>
                    <a:pt x="10" y="70"/>
                  </a:cubicBezTo>
                  <a:lnTo>
                    <a:pt x="11" y="71"/>
                  </a:lnTo>
                  <a:close/>
                  <a:moveTo>
                    <a:pt x="12" y="45"/>
                  </a:move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12" y="45"/>
                  </a:lnTo>
                  <a:close/>
                  <a:moveTo>
                    <a:pt x="13" y="50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50"/>
                    <a:pt x="13" y="50"/>
                  </a:cubicBezTo>
                  <a:moveTo>
                    <a:pt x="10" y="35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5"/>
                    <a:pt x="11" y="35"/>
                    <a:pt x="11" y="35"/>
                  </a:cubicBezTo>
                  <a:lnTo>
                    <a:pt x="10" y="35"/>
                  </a:lnTo>
                  <a:close/>
                  <a:moveTo>
                    <a:pt x="7" y="35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4"/>
                    <a:pt x="9" y="34"/>
                    <a:pt x="9" y="34"/>
                  </a:cubicBezTo>
                  <a:lnTo>
                    <a:pt x="8" y="34"/>
                  </a:lnTo>
                  <a:close/>
                  <a:moveTo>
                    <a:pt x="7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1"/>
                    <a:pt x="8" y="31"/>
                    <a:pt x="8" y="31"/>
                  </a:cubicBezTo>
                  <a:lnTo>
                    <a:pt x="7" y="31"/>
                  </a:lnTo>
                  <a:close/>
                  <a:moveTo>
                    <a:pt x="8" y="26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lnTo>
                    <a:pt x="8" y="26"/>
                  </a:lnTo>
                  <a:close/>
                  <a:moveTo>
                    <a:pt x="4" y="26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3" y="26"/>
                  </a:cubicBezTo>
                  <a:lnTo>
                    <a:pt x="4" y="26"/>
                  </a:lnTo>
                  <a:close/>
                  <a:moveTo>
                    <a:pt x="3" y="26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3" y="26"/>
                  </a:lnTo>
                  <a:close/>
                  <a:moveTo>
                    <a:pt x="4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4" y="23"/>
                  </a:cubicBezTo>
                  <a:lnTo>
                    <a:pt x="4" y="24"/>
                  </a:lnTo>
                  <a:close/>
                  <a:moveTo>
                    <a:pt x="4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lnTo>
                    <a:pt x="4" y="23"/>
                  </a:lnTo>
                  <a:close/>
                  <a:moveTo>
                    <a:pt x="5" y="22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lnTo>
                    <a:pt x="5" y="22"/>
                  </a:lnTo>
                  <a:close/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lnTo>
                    <a:pt x="5" y="20"/>
                  </a:lnTo>
                  <a:close/>
                  <a:moveTo>
                    <a:pt x="17" y="15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7" y="15"/>
                  </a:lnTo>
                  <a:close/>
                  <a:moveTo>
                    <a:pt x="17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17" y="13"/>
                  </a:lnTo>
                  <a:close/>
                  <a:moveTo>
                    <a:pt x="18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lnTo>
                    <a:pt x="18" y="13"/>
                  </a:lnTo>
                  <a:close/>
                  <a:moveTo>
                    <a:pt x="7" y="26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8" y="28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28"/>
                  </a:lnTo>
                  <a:close/>
                  <a:moveTo>
                    <a:pt x="6" y="29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6" y="29"/>
                    <a:pt x="6" y="29"/>
                    <a:pt x="6" y="29"/>
                  </a:cubicBezTo>
                  <a:close/>
                  <a:moveTo>
                    <a:pt x="5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lose/>
                  <a:moveTo>
                    <a:pt x="7" y="33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8" y="33"/>
                    <a:pt x="8" y="33"/>
                  </a:cubicBezTo>
                  <a:lnTo>
                    <a:pt x="7" y="33"/>
                  </a:ln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lnTo>
                    <a:pt x="11" y="34"/>
                  </a:lnTo>
                  <a:close/>
                  <a:moveTo>
                    <a:pt x="26" y="66"/>
                  </a:moveTo>
                  <a:cubicBezTo>
                    <a:pt x="27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7"/>
                    <a:pt x="26" y="67"/>
                    <a:pt x="26" y="67"/>
                  </a:cubicBezTo>
                  <a:lnTo>
                    <a:pt x="26" y="66"/>
                  </a:lnTo>
                  <a:close/>
                  <a:moveTo>
                    <a:pt x="35" y="61"/>
                  </a:moveTo>
                  <a:cubicBezTo>
                    <a:pt x="36" y="62"/>
                    <a:pt x="36" y="62"/>
                    <a:pt x="36" y="62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lose/>
                  <a:moveTo>
                    <a:pt x="26" y="5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lnTo>
                    <a:pt x="26" y="5"/>
                  </a:lnTo>
                  <a:close/>
                  <a:moveTo>
                    <a:pt x="27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6" y="3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3"/>
                  </a:cubicBezTo>
                  <a:moveTo>
                    <a:pt x="28" y="1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1"/>
                  </a:lnTo>
                  <a:close/>
                  <a:moveTo>
                    <a:pt x="26" y="6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6"/>
                    <a:pt x="27" y="6"/>
                    <a:pt x="27" y="6"/>
                  </a:cubicBezTo>
                  <a:lnTo>
                    <a:pt x="26" y="6"/>
                  </a:lnTo>
                  <a:close/>
                  <a:moveTo>
                    <a:pt x="7" y="46"/>
                  </a:move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0" name="Freeform 300">
              <a:extLst>
                <a:ext uri="{FF2B5EF4-FFF2-40B4-BE49-F238E27FC236}">
                  <a16:creationId xmlns:a16="http://schemas.microsoft.com/office/drawing/2014/main" id="{08DA18B4-32F2-441C-8B2A-EFEFED5CE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1" y="1802"/>
              <a:ext cx="104" cy="79"/>
            </a:xfrm>
            <a:custGeom>
              <a:avLst/>
              <a:gdLst>
                <a:gd name="T0" fmla="*/ 46 w 55"/>
                <a:gd name="T1" fmla="*/ 26 h 42"/>
                <a:gd name="T2" fmla="*/ 44 w 55"/>
                <a:gd name="T3" fmla="*/ 27 h 42"/>
                <a:gd name="T4" fmla="*/ 51 w 55"/>
                <a:gd name="T5" fmla="*/ 23 h 42"/>
                <a:gd name="T6" fmla="*/ 50 w 55"/>
                <a:gd name="T7" fmla="*/ 22 h 42"/>
                <a:gd name="T8" fmla="*/ 50 w 55"/>
                <a:gd name="T9" fmla="*/ 24 h 42"/>
                <a:gd name="T10" fmla="*/ 55 w 55"/>
                <a:gd name="T11" fmla="*/ 22 h 42"/>
                <a:gd name="T12" fmla="*/ 53 w 55"/>
                <a:gd name="T13" fmla="*/ 21 h 42"/>
                <a:gd name="T14" fmla="*/ 32 w 55"/>
                <a:gd name="T15" fmla="*/ 2 h 42"/>
                <a:gd name="T16" fmla="*/ 33 w 55"/>
                <a:gd name="T17" fmla="*/ 4 h 42"/>
                <a:gd name="T18" fmla="*/ 37 w 55"/>
                <a:gd name="T19" fmla="*/ 6 h 42"/>
                <a:gd name="T20" fmla="*/ 40 w 55"/>
                <a:gd name="T21" fmla="*/ 6 h 42"/>
                <a:gd name="T22" fmla="*/ 43 w 55"/>
                <a:gd name="T23" fmla="*/ 6 h 42"/>
                <a:gd name="T24" fmla="*/ 46 w 55"/>
                <a:gd name="T25" fmla="*/ 7 h 42"/>
                <a:gd name="T26" fmla="*/ 51 w 55"/>
                <a:gd name="T27" fmla="*/ 8 h 42"/>
                <a:gd name="T28" fmla="*/ 50 w 55"/>
                <a:gd name="T29" fmla="*/ 10 h 42"/>
                <a:gd name="T30" fmla="*/ 48 w 55"/>
                <a:gd name="T31" fmla="*/ 13 h 42"/>
                <a:gd name="T32" fmla="*/ 44 w 55"/>
                <a:gd name="T33" fmla="*/ 14 h 42"/>
                <a:gd name="T34" fmla="*/ 42 w 55"/>
                <a:gd name="T35" fmla="*/ 16 h 42"/>
                <a:gd name="T36" fmla="*/ 41 w 55"/>
                <a:gd name="T37" fmla="*/ 17 h 42"/>
                <a:gd name="T38" fmla="*/ 40 w 55"/>
                <a:gd name="T39" fmla="*/ 19 h 42"/>
                <a:gd name="T40" fmla="*/ 37 w 55"/>
                <a:gd name="T41" fmla="*/ 23 h 42"/>
                <a:gd name="T42" fmla="*/ 38 w 55"/>
                <a:gd name="T43" fmla="*/ 26 h 42"/>
                <a:gd name="T44" fmla="*/ 37 w 55"/>
                <a:gd name="T45" fmla="*/ 29 h 42"/>
                <a:gd name="T46" fmla="*/ 35 w 55"/>
                <a:gd name="T47" fmla="*/ 33 h 42"/>
                <a:gd name="T48" fmla="*/ 34 w 55"/>
                <a:gd name="T49" fmla="*/ 34 h 42"/>
                <a:gd name="T50" fmla="*/ 30 w 55"/>
                <a:gd name="T51" fmla="*/ 38 h 42"/>
                <a:gd name="T52" fmla="*/ 28 w 55"/>
                <a:gd name="T53" fmla="*/ 38 h 42"/>
                <a:gd name="T54" fmla="*/ 26 w 55"/>
                <a:gd name="T55" fmla="*/ 38 h 42"/>
                <a:gd name="T56" fmla="*/ 22 w 55"/>
                <a:gd name="T57" fmla="*/ 37 h 42"/>
                <a:gd name="T58" fmla="*/ 18 w 55"/>
                <a:gd name="T59" fmla="*/ 39 h 42"/>
                <a:gd name="T60" fmla="*/ 16 w 55"/>
                <a:gd name="T61" fmla="*/ 41 h 42"/>
                <a:gd name="T62" fmla="*/ 12 w 55"/>
                <a:gd name="T63" fmla="*/ 40 h 42"/>
                <a:gd name="T64" fmla="*/ 9 w 55"/>
                <a:gd name="T65" fmla="*/ 36 h 42"/>
                <a:gd name="T66" fmla="*/ 7 w 55"/>
                <a:gd name="T67" fmla="*/ 34 h 42"/>
                <a:gd name="T68" fmla="*/ 9 w 55"/>
                <a:gd name="T69" fmla="*/ 30 h 42"/>
                <a:gd name="T70" fmla="*/ 7 w 55"/>
                <a:gd name="T71" fmla="*/ 28 h 42"/>
                <a:gd name="T72" fmla="*/ 8 w 55"/>
                <a:gd name="T73" fmla="*/ 24 h 42"/>
                <a:gd name="T74" fmla="*/ 8 w 55"/>
                <a:gd name="T75" fmla="*/ 22 h 42"/>
                <a:gd name="T76" fmla="*/ 10 w 55"/>
                <a:gd name="T77" fmla="*/ 19 h 42"/>
                <a:gd name="T78" fmla="*/ 11 w 55"/>
                <a:gd name="T79" fmla="*/ 13 h 42"/>
                <a:gd name="T80" fmla="*/ 11 w 55"/>
                <a:gd name="T81" fmla="*/ 11 h 42"/>
                <a:gd name="T82" fmla="*/ 8 w 55"/>
                <a:gd name="T83" fmla="*/ 10 h 42"/>
                <a:gd name="T84" fmla="*/ 4 w 55"/>
                <a:gd name="T85" fmla="*/ 10 h 42"/>
                <a:gd name="T86" fmla="*/ 1 w 55"/>
                <a:gd name="T87" fmla="*/ 9 h 42"/>
                <a:gd name="T88" fmla="*/ 1 w 55"/>
                <a:gd name="T89" fmla="*/ 8 h 42"/>
                <a:gd name="T90" fmla="*/ 2 w 55"/>
                <a:gd name="T91" fmla="*/ 6 h 42"/>
                <a:gd name="T92" fmla="*/ 1 w 55"/>
                <a:gd name="T93" fmla="*/ 5 h 42"/>
                <a:gd name="T94" fmla="*/ 0 w 55"/>
                <a:gd name="T95" fmla="*/ 5 h 42"/>
                <a:gd name="T96" fmla="*/ 2 w 55"/>
                <a:gd name="T97" fmla="*/ 2 h 42"/>
                <a:gd name="T98" fmla="*/ 5 w 55"/>
                <a:gd name="T99" fmla="*/ 2 h 42"/>
                <a:gd name="T100" fmla="*/ 6 w 55"/>
                <a:gd name="T101" fmla="*/ 0 h 42"/>
                <a:gd name="T102" fmla="*/ 8 w 55"/>
                <a:gd name="T103" fmla="*/ 0 h 42"/>
                <a:gd name="T104" fmla="*/ 10 w 55"/>
                <a:gd name="T105" fmla="*/ 0 h 42"/>
                <a:gd name="T106" fmla="*/ 14 w 55"/>
                <a:gd name="T107" fmla="*/ 0 h 42"/>
                <a:gd name="T108" fmla="*/ 19 w 55"/>
                <a:gd name="T109" fmla="*/ 2 h 42"/>
                <a:gd name="T110" fmla="*/ 24 w 55"/>
                <a:gd name="T111" fmla="*/ 1 h 42"/>
                <a:gd name="T112" fmla="*/ 27 w 55"/>
                <a:gd name="T113" fmla="*/ 1 h 42"/>
                <a:gd name="T114" fmla="*/ 30 w 55"/>
                <a:gd name="T1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" h="42"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4" y="27"/>
                  </a:cubicBezTo>
                  <a:lnTo>
                    <a:pt x="45" y="27"/>
                  </a:lnTo>
                  <a:close/>
                  <a:moveTo>
                    <a:pt x="50" y="24"/>
                  </a:moveTo>
                  <a:cubicBezTo>
                    <a:pt x="51" y="23"/>
                    <a:pt x="51" y="23"/>
                    <a:pt x="51" y="2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4"/>
                    <a:pt x="50" y="24"/>
                    <a:pt x="50" y="24"/>
                  </a:cubicBezTo>
                  <a:close/>
                  <a:moveTo>
                    <a:pt x="53" y="21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lose/>
                  <a:moveTo>
                    <a:pt x="31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7" y="14"/>
                    <a:pt x="47" y="14"/>
                  </a:cubicBezTo>
                  <a:cubicBezTo>
                    <a:pt x="47" y="14"/>
                    <a:pt x="46" y="14"/>
                    <a:pt x="46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1" name="Freeform 301">
              <a:extLst>
                <a:ext uri="{FF2B5EF4-FFF2-40B4-BE49-F238E27FC236}">
                  <a16:creationId xmlns:a16="http://schemas.microsoft.com/office/drawing/2014/main" id="{7F8DAFD3-70B3-4FEC-861E-DD504E90F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6" y="2389"/>
              <a:ext cx="138" cy="116"/>
            </a:xfrm>
            <a:custGeom>
              <a:avLst/>
              <a:gdLst>
                <a:gd name="T0" fmla="*/ 96 w 138"/>
                <a:gd name="T1" fmla="*/ 77 h 116"/>
                <a:gd name="T2" fmla="*/ 100 w 138"/>
                <a:gd name="T3" fmla="*/ 71 h 116"/>
                <a:gd name="T4" fmla="*/ 104 w 138"/>
                <a:gd name="T5" fmla="*/ 69 h 116"/>
                <a:gd name="T6" fmla="*/ 106 w 138"/>
                <a:gd name="T7" fmla="*/ 60 h 116"/>
                <a:gd name="T8" fmla="*/ 100 w 138"/>
                <a:gd name="T9" fmla="*/ 58 h 116"/>
                <a:gd name="T10" fmla="*/ 93 w 138"/>
                <a:gd name="T11" fmla="*/ 60 h 116"/>
                <a:gd name="T12" fmla="*/ 87 w 138"/>
                <a:gd name="T13" fmla="*/ 69 h 116"/>
                <a:gd name="T14" fmla="*/ 0 w 138"/>
                <a:gd name="T15" fmla="*/ 56 h 116"/>
                <a:gd name="T16" fmla="*/ 4 w 138"/>
                <a:gd name="T17" fmla="*/ 52 h 116"/>
                <a:gd name="T18" fmla="*/ 8 w 138"/>
                <a:gd name="T19" fmla="*/ 58 h 116"/>
                <a:gd name="T20" fmla="*/ 17 w 138"/>
                <a:gd name="T21" fmla="*/ 60 h 116"/>
                <a:gd name="T22" fmla="*/ 21 w 138"/>
                <a:gd name="T23" fmla="*/ 60 h 116"/>
                <a:gd name="T24" fmla="*/ 27 w 138"/>
                <a:gd name="T25" fmla="*/ 54 h 116"/>
                <a:gd name="T26" fmla="*/ 34 w 138"/>
                <a:gd name="T27" fmla="*/ 30 h 116"/>
                <a:gd name="T28" fmla="*/ 38 w 138"/>
                <a:gd name="T29" fmla="*/ 39 h 116"/>
                <a:gd name="T30" fmla="*/ 47 w 138"/>
                <a:gd name="T31" fmla="*/ 39 h 116"/>
                <a:gd name="T32" fmla="*/ 55 w 138"/>
                <a:gd name="T33" fmla="*/ 30 h 116"/>
                <a:gd name="T34" fmla="*/ 64 w 138"/>
                <a:gd name="T35" fmla="*/ 30 h 116"/>
                <a:gd name="T36" fmla="*/ 74 w 138"/>
                <a:gd name="T37" fmla="*/ 32 h 116"/>
                <a:gd name="T38" fmla="*/ 78 w 138"/>
                <a:gd name="T39" fmla="*/ 30 h 116"/>
                <a:gd name="T40" fmla="*/ 79 w 138"/>
                <a:gd name="T41" fmla="*/ 24 h 116"/>
                <a:gd name="T42" fmla="*/ 85 w 138"/>
                <a:gd name="T43" fmla="*/ 20 h 116"/>
                <a:gd name="T44" fmla="*/ 89 w 138"/>
                <a:gd name="T45" fmla="*/ 18 h 116"/>
                <a:gd name="T46" fmla="*/ 93 w 138"/>
                <a:gd name="T47" fmla="*/ 11 h 116"/>
                <a:gd name="T48" fmla="*/ 96 w 138"/>
                <a:gd name="T49" fmla="*/ 7 h 116"/>
                <a:gd name="T50" fmla="*/ 102 w 138"/>
                <a:gd name="T51" fmla="*/ 5 h 116"/>
                <a:gd name="T52" fmla="*/ 106 w 138"/>
                <a:gd name="T53" fmla="*/ 2 h 116"/>
                <a:gd name="T54" fmla="*/ 115 w 138"/>
                <a:gd name="T55" fmla="*/ 0 h 116"/>
                <a:gd name="T56" fmla="*/ 121 w 138"/>
                <a:gd name="T57" fmla="*/ 2 h 116"/>
                <a:gd name="T58" fmla="*/ 128 w 138"/>
                <a:gd name="T59" fmla="*/ 7 h 116"/>
                <a:gd name="T60" fmla="*/ 130 w 138"/>
                <a:gd name="T61" fmla="*/ 17 h 116"/>
                <a:gd name="T62" fmla="*/ 130 w 138"/>
                <a:gd name="T63" fmla="*/ 33 h 116"/>
                <a:gd name="T64" fmla="*/ 123 w 138"/>
                <a:gd name="T65" fmla="*/ 33 h 116"/>
                <a:gd name="T66" fmla="*/ 123 w 138"/>
                <a:gd name="T67" fmla="*/ 43 h 116"/>
                <a:gd name="T68" fmla="*/ 130 w 138"/>
                <a:gd name="T69" fmla="*/ 41 h 116"/>
                <a:gd name="T70" fmla="*/ 138 w 138"/>
                <a:gd name="T71" fmla="*/ 41 h 116"/>
                <a:gd name="T72" fmla="*/ 134 w 138"/>
                <a:gd name="T73" fmla="*/ 50 h 116"/>
                <a:gd name="T74" fmla="*/ 128 w 138"/>
                <a:gd name="T75" fmla="*/ 60 h 116"/>
                <a:gd name="T76" fmla="*/ 123 w 138"/>
                <a:gd name="T77" fmla="*/ 65 h 116"/>
                <a:gd name="T78" fmla="*/ 117 w 138"/>
                <a:gd name="T79" fmla="*/ 73 h 116"/>
                <a:gd name="T80" fmla="*/ 108 w 138"/>
                <a:gd name="T81" fmla="*/ 86 h 116"/>
                <a:gd name="T82" fmla="*/ 96 w 138"/>
                <a:gd name="T83" fmla="*/ 95 h 116"/>
                <a:gd name="T84" fmla="*/ 85 w 138"/>
                <a:gd name="T85" fmla="*/ 103 h 116"/>
                <a:gd name="T86" fmla="*/ 76 w 138"/>
                <a:gd name="T87" fmla="*/ 105 h 116"/>
                <a:gd name="T88" fmla="*/ 70 w 138"/>
                <a:gd name="T89" fmla="*/ 108 h 116"/>
                <a:gd name="T90" fmla="*/ 66 w 138"/>
                <a:gd name="T91" fmla="*/ 110 h 116"/>
                <a:gd name="T92" fmla="*/ 55 w 138"/>
                <a:gd name="T93" fmla="*/ 108 h 116"/>
                <a:gd name="T94" fmla="*/ 46 w 138"/>
                <a:gd name="T95" fmla="*/ 110 h 116"/>
                <a:gd name="T96" fmla="*/ 40 w 138"/>
                <a:gd name="T97" fmla="*/ 112 h 116"/>
                <a:gd name="T98" fmla="*/ 30 w 138"/>
                <a:gd name="T99" fmla="*/ 112 h 116"/>
                <a:gd name="T100" fmla="*/ 25 w 138"/>
                <a:gd name="T101" fmla="*/ 116 h 116"/>
                <a:gd name="T102" fmla="*/ 17 w 138"/>
                <a:gd name="T103" fmla="*/ 112 h 116"/>
                <a:gd name="T104" fmla="*/ 13 w 138"/>
                <a:gd name="T105" fmla="*/ 110 h 116"/>
                <a:gd name="T106" fmla="*/ 12 w 138"/>
                <a:gd name="T107" fmla="*/ 105 h 116"/>
                <a:gd name="T108" fmla="*/ 10 w 138"/>
                <a:gd name="T109" fmla="*/ 95 h 116"/>
                <a:gd name="T110" fmla="*/ 13 w 138"/>
                <a:gd name="T111" fmla="*/ 92 h 116"/>
                <a:gd name="T112" fmla="*/ 8 w 138"/>
                <a:gd name="T113" fmla="*/ 78 h 116"/>
                <a:gd name="T114" fmla="*/ 0 w 138"/>
                <a:gd name="T115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16">
                  <a:moveTo>
                    <a:pt x="91" y="73"/>
                  </a:moveTo>
                  <a:lnTo>
                    <a:pt x="91" y="75"/>
                  </a:lnTo>
                  <a:lnTo>
                    <a:pt x="93" y="75"/>
                  </a:lnTo>
                  <a:lnTo>
                    <a:pt x="95" y="77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100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4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6" y="67"/>
                  </a:lnTo>
                  <a:lnTo>
                    <a:pt x="108" y="65"/>
                  </a:lnTo>
                  <a:lnTo>
                    <a:pt x="106" y="63"/>
                  </a:lnTo>
                  <a:lnTo>
                    <a:pt x="106" y="60"/>
                  </a:lnTo>
                  <a:lnTo>
                    <a:pt x="104" y="58"/>
                  </a:lnTo>
                  <a:lnTo>
                    <a:pt x="102" y="60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3" y="60"/>
                  </a:lnTo>
                  <a:lnTo>
                    <a:pt x="91" y="62"/>
                  </a:lnTo>
                  <a:lnTo>
                    <a:pt x="91" y="63"/>
                  </a:lnTo>
                  <a:lnTo>
                    <a:pt x="89" y="65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71"/>
                  </a:lnTo>
                  <a:lnTo>
                    <a:pt x="91" y="71"/>
                  </a:lnTo>
                  <a:lnTo>
                    <a:pt x="91" y="73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12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7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24"/>
                  </a:lnTo>
                  <a:lnTo>
                    <a:pt x="34" y="26"/>
                  </a:lnTo>
                  <a:lnTo>
                    <a:pt x="34" y="30"/>
                  </a:lnTo>
                  <a:lnTo>
                    <a:pt x="36" y="33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6" y="41"/>
                  </a:lnTo>
                  <a:lnTo>
                    <a:pt x="38" y="39"/>
                  </a:lnTo>
                  <a:lnTo>
                    <a:pt x="40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51" y="35"/>
                  </a:lnTo>
                  <a:lnTo>
                    <a:pt x="53" y="33"/>
                  </a:lnTo>
                  <a:lnTo>
                    <a:pt x="55" y="30"/>
                  </a:lnTo>
                  <a:lnTo>
                    <a:pt x="57" y="28"/>
                  </a:lnTo>
                  <a:lnTo>
                    <a:pt x="59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81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9" y="18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9" y="13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7" y="2"/>
                  </a:lnTo>
                  <a:lnTo>
                    <a:pt x="128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30" y="9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8"/>
                  </a:lnTo>
                  <a:lnTo>
                    <a:pt x="130" y="26"/>
                  </a:lnTo>
                  <a:lnTo>
                    <a:pt x="130" y="28"/>
                  </a:lnTo>
                  <a:lnTo>
                    <a:pt x="130" y="32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7" y="32"/>
                  </a:lnTo>
                  <a:lnTo>
                    <a:pt x="125" y="32"/>
                  </a:lnTo>
                  <a:lnTo>
                    <a:pt x="123" y="32"/>
                  </a:lnTo>
                  <a:lnTo>
                    <a:pt x="123" y="33"/>
                  </a:lnTo>
                  <a:lnTo>
                    <a:pt x="121" y="37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41"/>
                  </a:lnTo>
                  <a:lnTo>
                    <a:pt x="123" y="43"/>
                  </a:lnTo>
                  <a:lnTo>
                    <a:pt x="125" y="45"/>
                  </a:lnTo>
                  <a:lnTo>
                    <a:pt x="128" y="45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2" y="39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6" y="47"/>
                  </a:lnTo>
                  <a:lnTo>
                    <a:pt x="136" y="48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2" y="56"/>
                  </a:lnTo>
                  <a:lnTo>
                    <a:pt x="132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7" y="62"/>
                  </a:lnTo>
                  <a:lnTo>
                    <a:pt x="125" y="62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1" y="67"/>
                  </a:lnTo>
                  <a:lnTo>
                    <a:pt x="121" y="69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7" y="73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08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7"/>
                  </a:lnTo>
                  <a:lnTo>
                    <a:pt x="89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1" y="105"/>
                  </a:lnTo>
                  <a:lnTo>
                    <a:pt x="79" y="107"/>
                  </a:lnTo>
                  <a:lnTo>
                    <a:pt x="78" y="105"/>
                  </a:lnTo>
                  <a:lnTo>
                    <a:pt x="76" y="105"/>
                  </a:lnTo>
                  <a:lnTo>
                    <a:pt x="74" y="107"/>
                  </a:lnTo>
                  <a:lnTo>
                    <a:pt x="72" y="107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0" y="108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66" y="110"/>
                  </a:lnTo>
                  <a:lnTo>
                    <a:pt x="66" y="110"/>
                  </a:lnTo>
                  <a:lnTo>
                    <a:pt x="63" y="110"/>
                  </a:lnTo>
                  <a:lnTo>
                    <a:pt x="61" y="108"/>
                  </a:lnTo>
                  <a:lnTo>
                    <a:pt x="57" y="108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53" y="110"/>
                  </a:lnTo>
                  <a:lnTo>
                    <a:pt x="51" y="108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12"/>
                  </a:lnTo>
                  <a:lnTo>
                    <a:pt x="40" y="112"/>
                  </a:lnTo>
                  <a:lnTo>
                    <a:pt x="38" y="112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9" y="114"/>
                  </a:lnTo>
                  <a:lnTo>
                    <a:pt x="27" y="114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5" y="116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19" y="112"/>
                  </a:lnTo>
                  <a:lnTo>
                    <a:pt x="19" y="110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7" y="108"/>
                  </a:lnTo>
                  <a:lnTo>
                    <a:pt x="15" y="108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3" y="108"/>
                  </a:lnTo>
                  <a:lnTo>
                    <a:pt x="12" y="105"/>
                  </a:lnTo>
                  <a:lnTo>
                    <a:pt x="13" y="103"/>
                  </a:lnTo>
                  <a:lnTo>
                    <a:pt x="12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3" y="88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8" y="78"/>
                  </a:lnTo>
                  <a:lnTo>
                    <a:pt x="6" y="73"/>
                  </a:lnTo>
                  <a:lnTo>
                    <a:pt x="4" y="69"/>
                  </a:lnTo>
                  <a:lnTo>
                    <a:pt x="4" y="67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2" name="Freeform 302">
              <a:extLst>
                <a:ext uri="{FF2B5EF4-FFF2-40B4-BE49-F238E27FC236}">
                  <a16:creationId xmlns:a16="http://schemas.microsoft.com/office/drawing/2014/main" id="{E0379621-D4BC-4819-9E35-B3A7C0EB4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4" y="2154"/>
              <a:ext cx="332" cy="345"/>
            </a:xfrm>
            <a:custGeom>
              <a:avLst/>
              <a:gdLst>
                <a:gd name="T0" fmla="*/ 96 w 176"/>
                <a:gd name="T1" fmla="*/ 9 h 184"/>
                <a:gd name="T2" fmla="*/ 91 w 176"/>
                <a:gd name="T3" fmla="*/ 14 h 184"/>
                <a:gd name="T4" fmla="*/ 82 w 176"/>
                <a:gd name="T5" fmla="*/ 12 h 184"/>
                <a:gd name="T6" fmla="*/ 79 w 176"/>
                <a:gd name="T7" fmla="*/ 15 h 184"/>
                <a:gd name="T8" fmla="*/ 68 w 176"/>
                <a:gd name="T9" fmla="*/ 18 h 184"/>
                <a:gd name="T10" fmla="*/ 63 w 176"/>
                <a:gd name="T11" fmla="*/ 9 h 184"/>
                <a:gd name="T12" fmla="*/ 62 w 176"/>
                <a:gd name="T13" fmla="*/ 0 h 184"/>
                <a:gd name="T14" fmla="*/ 48 w 176"/>
                <a:gd name="T15" fmla="*/ 6 h 184"/>
                <a:gd name="T16" fmla="*/ 42 w 176"/>
                <a:gd name="T17" fmla="*/ 12 h 184"/>
                <a:gd name="T18" fmla="*/ 35 w 176"/>
                <a:gd name="T19" fmla="*/ 21 h 184"/>
                <a:gd name="T20" fmla="*/ 24 w 176"/>
                <a:gd name="T21" fmla="*/ 16 h 184"/>
                <a:gd name="T22" fmla="*/ 18 w 176"/>
                <a:gd name="T23" fmla="*/ 26 h 184"/>
                <a:gd name="T24" fmla="*/ 14 w 176"/>
                <a:gd name="T25" fmla="*/ 43 h 184"/>
                <a:gd name="T26" fmla="*/ 2 w 176"/>
                <a:gd name="T27" fmla="*/ 52 h 184"/>
                <a:gd name="T28" fmla="*/ 1 w 176"/>
                <a:gd name="T29" fmla="*/ 62 h 184"/>
                <a:gd name="T30" fmla="*/ 15 w 176"/>
                <a:gd name="T31" fmla="*/ 69 h 184"/>
                <a:gd name="T32" fmla="*/ 24 w 176"/>
                <a:gd name="T33" fmla="*/ 75 h 184"/>
                <a:gd name="T34" fmla="*/ 39 w 176"/>
                <a:gd name="T35" fmla="*/ 69 h 184"/>
                <a:gd name="T36" fmla="*/ 46 w 176"/>
                <a:gd name="T37" fmla="*/ 81 h 184"/>
                <a:gd name="T38" fmla="*/ 61 w 176"/>
                <a:gd name="T39" fmla="*/ 91 h 184"/>
                <a:gd name="T40" fmla="*/ 73 w 176"/>
                <a:gd name="T41" fmla="*/ 116 h 184"/>
                <a:gd name="T42" fmla="*/ 81 w 176"/>
                <a:gd name="T43" fmla="*/ 127 h 184"/>
                <a:gd name="T44" fmla="*/ 92 w 176"/>
                <a:gd name="T45" fmla="*/ 140 h 184"/>
                <a:gd name="T46" fmla="*/ 95 w 176"/>
                <a:gd name="T47" fmla="*/ 151 h 184"/>
                <a:gd name="T48" fmla="*/ 85 w 176"/>
                <a:gd name="T49" fmla="*/ 157 h 184"/>
                <a:gd name="T50" fmla="*/ 81 w 176"/>
                <a:gd name="T51" fmla="*/ 166 h 184"/>
                <a:gd name="T52" fmla="*/ 94 w 176"/>
                <a:gd name="T53" fmla="*/ 174 h 184"/>
                <a:gd name="T54" fmla="*/ 100 w 176"/>
                <a:gd name="T55" fmla="*/ 184 h 184"/>
                <a:gd name="T56" fmla="*/ 105 w 176"/>
                <a:gd name="T57" fmla="*/ 171 h 184"/>
                <a:gd name="T58" fmla="*/ 107 w 176"/>
                <a:gd name="T59" fmla="*/ 164 h 184"/>
                <a:gd name="T60" fmla="*/ 107 w 176"/>
                <a:gd name="T61" fmla="*/ 173 h 184"/>
                <a:gd name="T62" fmla="*/ 115 w 176"/>
                <a:gd name="T63" fmla="*/ 160 h 184"/>
                <a:gd name="T64" fmla="*/ 117 w 176"/>
                <a:gd name="T65" fmla="*/ 150 h 184"/>
                <a:gd name="T66" fmla="*/ 118 w 176"/>
                <a:gd name="T67" fmla="*/ 142 h 184"/>
                <a:gd name="T68" fmla="*/ 131 w 176"/>
                <a:gd name="T69" fmla="*/ 134 h 184"/>
                <a:gd name="T70" fmla="*/ 137 w 176"/>
                <a:gd name="T71" fmla="*/ 129 h 184"/>
                <a:gd name="T72" fmla="*/ 140 w 176"/>
                <a:gd name="T73" fmla="*/ 129 h 184"/>
                <a:gd name="T74" fmla="*/ 151 w 176"/>
                <a:gd name="T75" fmla="*/ 125 h 184"/>
                <a:gd name="T76" fmla="*/ 155 w 176"/>
                <a:gd name="T77" fmla="*/ 110 h 184"/>
                <a:gd name="T78" fmla="*/ 157 w 176"/>
                <a:gd name="T79" fmla="*/ 90 h 184"/>
                <a:gd name="T80" fmla="*/ 156 w 176"/>
                <a:gd name="T81" fmla="*/ 81 h 184"/>
                <a:gd name="T82" fmla="*/ 159 w 176"/>
                <a:gd name="T83" fmla="*/ 83 h 184"/>
                <a:gd name="T84" fmla="*/ 171 w 176"/>
                <a:gd name="T85" fmla="*/ 68 h 184"/>
                <a:gd name="T86" fmla="*/ 173 w 176"/>
                <a:gd name="T87" fmla="*/ 51 h 184"/>
                <a:gd name="T88" fmla="*/ 158 w 176"/>
                <a:gd name="T89" fmla="*/ 40 h 184"/>
                <a:gd name="T90" fmla="*/ 144 w 176"/>
                <a:gd name="T91" fmla="*/ 36 h 184"/>
                <a:gd name="T92" fmla="*/ 136 w 176"/>
                <a:gd name="T93" fmla="*/ 34 h 184"/>
                <a:gd name="T94" fmla="*/ 132 w 176"/>
                <a:gd name="T95" fmla="*/ 37 h 184"/>
                <a:gd name="T96" fmla="*/ 130 w 176"/>
                <a:gd name="T97" fmla="*/ 31 h 184"/>
                <a:gd name="T98" fmla="*/ 124 w 176"/>
                <a:gd name="T99" fmla="*/ 29 h 184"/>
                <a:gd name="T100" fmla="*/ 116 w 176"/>
                <a:gd name="T101" fmla="*/ 28 h 184"/>
                <a:gd name="T102" fmla="*/ 109 w 176"/>
                <a:gd name="T103" fmla="*/ 40 h 184"/>
                <a:gd name="T104" fmla="*/ 105 w 176"/>
                <a:gd name="T105" fmla="*/ 33 h 184"/>
                <a:gd name="T106" fmla="*/ 113 w 176"/>
                <a:gd name="T107" fmla="*/ 29 h 184"/>
                <a:gd name="T108" fmla="*/ 104 w 176"/>
                <a:gd name="T109" fmla="*/ 26 h 184"/>
                <a:gd name="T110" fmla="*/ 101 w 176"/>
                <a:gd name="T111" fmla="*/ 28 h 184"/>
                <a:gd name="T112" fmla="*/ 103 w 176"/>
                <a:gd name="T113" fmla="*/ 23 h 184"/>
                <a:gd name="T114" fmla="*/ 105 w 176"/>
                <a:gd name="T115" fmla="*/ 15 h 184"/>
                <a:gd name="T116" fmla="*/ 106 w 176"/>
                <a:gd name="T117" fmla="*/ 15 h 184"/>
                <a:gd name="T118" fmla="*/ 108 w 176"/>
                <a:gd name="T119" fmla="*/ 24 h 184"/>
                <a:gd name="T120" fmla="*/ 107 w 176"/>
                <a:gd name="T121" fmla="*/ 22 h 184"/>
                <a:gd name="T122" fmla="*/ 104 w 176"/>
                <a:gd name="T123" fmla="*/ 25 h 184"/>
                <a:gd name="T124" fmla="*/ 103 w 176"/>
                <a:gd name="T125" fmla="*/ 2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184">
                  <a:moveTo>
                    <a:pt x="102" y="6"/>
                  </a:moveTo>
                  <a:cubicBezTo>
                    <a:pt x="101" y="6"/>
                    <a:pt x="101" y="6"/>
                    <a:pt x="101" y="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5" y="127"/>
                    <a:pt x="85" y="127"/>
                    <a:pt x="85" y="127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2" y="142"/>
                    <a:pt x="92" y="142"/>
                    <a:pt x="92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5" y="150"/>
                    <a:pt x="95" y="150"/>
                    <a:pt x="95" y="150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1"/>
                  </a:cubicBezTo>
                  <a:cubicBezTo>
                    <a:pt x="93" y="151"/>
                    <a:pt x="93" y="151"/>
                    <a:pt x="93" y="151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6"/>
                    <a:pt x="87" y="156"/>
                    <a:pt x="87" y="156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6" y="157"/>
                    <a:pt x="86" y="157"/>
                    <a:pt x="86" y="157"/>
                  </a:cubicBezTo>
                  <a:cubicBezTo>
                    <a:pt x="85" y="157"/>
                    <a:pt x="85" y="157"/>
                    <a:pt x="85" y="157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1" y="163"/>
                    <a:pt x="81" y="163"/>
                    <a:pt x="81" y="163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79" y="166"/>
                    <a:pt x="79" y="166"/>
                    <a:pt x="79" y="166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2" y="172"/>
                    <a:pt x="92" y="172"/>
                    <a:pt x="92" y="172"/>
                  </a:cubicBezTo>
                  <a:cubicBezTo>
                    <a:pt x="93" y="173"/>
                    <a:pt x="93" y="173"/>
                    <a:pt x="93" y="173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6" y="175"/>
                    <a:pt x="96" y="175"/>
                    <a:pt x="96" y="175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82"/>
                    <a:pt x="98" y="182"/>
                    <a:pt x="98" y="182"/>
                  </a:cubicBezTo>
                  <a:cubicBezTo>
                    <a:pt x="99" y="183"/>
                    <a:pt x="99" y="183"/>
                    <a:pt x="99" y="183"/>
                  </a:cubicBezTo>
                  <a:cubicBezTo>
                    <a:pt x="99" y="183"/>
                    <a:pt x="99" y="183"/>
                    <a:pt x="99" y="183"/>
                  </a:cubicBezTo>
                  <a:cubicBezTo>
                    <a:pt x="99" y="183"/>
                    <a:pt x="99" y="183"/>
                    <a:pt x="99" y="183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3" y="178"/>
                    <a:pt x="103" y="178"/>
                    <a:pt x="103" y="178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4"/>
                    <a:pt x="103" y="174"/>
                    <a:pt x="103" y="174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6" y="172"/>
                    <a:pt x="106" y="172"/>
                    <a:pt x="106" y="172"/>
                  </a:cubicBezTo>
                  <a:cubicBezTo>
                    <a:pt x="106" y="171"/>
                    <a:pt x="106" y="171"/>
                    <a:pt x="106" y="171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8" y="166"/>
                    <a:pt x="108" y="166"/>
                    <a:pt x="108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8" y="165"/>
                    <a:pt x="108" y="165"/>
                    <a:pt x="108" y="165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10" y="167"/>
                    <a:pt x="110" y="167"/>
                    <a:pt x="110" y="167"/>
                  </a:cubicBezTo>
                  <a:cubicBezTo>
                    <a:pt x="110" y="167"/>
                    <a:pt x="110" y="167"/>
                    <a:pt x="110" y="167"/>
                  </a:cubicBezTo>
                  <a:cubicBezTo>
                    <a:pt x="110" y="167"/>
                    <a:pt x="110" y="167"/>
                    <a:pt x="110" y="167"/>
                  </a:cubicBezTo>
                  <a:cubicBezTo>
                    <a:pt x="109" y="169"/>
                    <a:pt x="109" y="169"/>
                    <a:pt x="109" y="169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4" y="174"/>
                    <a:pt x="104" y="174"/>
                    <a:pt x="104" y="174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8" y="154"/>
                    <a:pt x="118" y="154"/>
                    <a:pt x="118" y="154"/>
                  </a:cubicBezTo>
                  <a:cubicBezTo>
                    <a:pt x="118" y="154"/>
                    <a:pt x="118" y="154"/>
                    <a:pt x="118" y="154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7" y="149"/>
                    <a:pt x="117" y="149"/>
                    <a:pt x="117" y="149"/>
                  </a:cubicBezTo>
                  <a:cubicBezTo>
                    <a:pt x="117" y="149"/>
                    <a:pt x="117" y="149"/>
                    <a:pt x="117" y="149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6" y="146"/>
                    <a:pt x="116" y="146"/>
                    <a:pt x="116" y="146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7" y="143"/>
                    <a:pt x="117" y="143"/>
                    <a:pt x="117" y="143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33" y="130"/>
                    <a:pt x="133" y="130"/>
                    <a:pt x="133" y="130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0" y="129"/>
                    <a:pt x="140" y="129"/>
                    <a:pt x="140" y="130"/>
                  </a:cubicBezTo>
                  <a:cubicBezTo>
                    <a:pt x="141" y="130"/>
                    <a:pt x="142" y="130"/>
                    <a:pt x="142" y="130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0"/>
                    <a:pt x="151" y="120"/>
                    <a:pt x="151" y="120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08"/>
                    <a:pt x="155" y="108"/>
                    <a:pt x="155" y="108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3"/>
                    <a:pt x="157" y="103"/>
                    <a:pt x="157" y="103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0"/>
                    <a:pt x="157" y="90"/>
                    <a:pt x="157" y="90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2"/>
                    <a:pt x="157" y="82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3"/>
                    <a:pt x="159" y="83"/>
                    <a:pt x="159" y="83"/>
                  </a:cubicBezTo>
                  <a:cubicBezTo>
                    <a:pt x="159" y="83"/>
                    <a:pt x="159" y="83"/>
                    <a:pt x="159" y="83"/>
                  </a:cubicBezTo>
                  <a:cubicBezTo>
                    <a:pt x="159" y="83"/>
                    <a:pt x="159" y="83"/>
                    <a:pt x="159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1"/>
                    <a:pt x="168" y="71"/>
                    <a:pt x="168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63" y="44"/>
                    <a:pt x="163" y="44"/>
                    <a:pt x="163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30"/>
                    <a:pt x="124" y="30"/>
                    <a:pt x="124" y="30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lnTo>
                    <a:pt x="102" y="6"/>
                  </a:lnTo>
                  <a:close/>
                  <a:moveTo>
                    <a:pt x="106" y="15"/>
                  </a:moveTo>
                  <a:cubicBezTo>
                    <a:pt x="105" y="14"/>
                    <a:pt x="105" y="14"/>
                    <a:pt x="105" y="14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moveTo>
                    <a:pt x="108" y="24"/>
                  </a:move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5"/>
                    <a:pt x="109" y="25"/>
                  </a:cubicBezTo>
                  <a:lnTo>
                    <a:pt x="108" y="24"/>
                  </a:lnTo>
                  <a:close/>
                  <a:moveTo>
                    <a:pt x="106" y="23"/>
                  </a:moveTo>
                  <a:cubicBezTo>
                    <a:pt x="106" y="24"/>
                    <a:pt x="106" y="24"/>
                    <a:pt x="106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6" y="23"/>
                    <a:pt x="106" y="23"/>
                    <a:pt x="106" y="23"/>
                  </a:cubicBezTo>
                  <a:close/>
                  <a:moveTo>
                    <a:pt x="106" y="23"/>
                  </a:moveTo>
                  <a:cubicBezTo>
                    <a:pt x="105" y="22"/>
                    <a:pt x="105" y="22"/>
                    <a:pt x="105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6" y="22"/>
                    <a:pt x="106" y="22"/>
                    <a:pt x="106" y="22"/>
                  </a:cubicBezTo>
                  <a:lnTo>
                    <a:pt x="106" y="23"/>
                  </a:lnTo>
                  <a:close/>
                  <a:moveTo>
                    <a:pt x="106" y="24"/>
                  </a:moveTo>
                  <a:cubicBezTo>
                    <a:pt x="106" y="23"/>
                    <a:pt x="106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6" y="24"/>
                    <a:pt x="106" y="24"/>
                    <a:pt x="106" y="24"/>
                  </a:cubicBezTo>
                  <a:close/>
                  <a:moveTo>
                    <a:pt x="102" y="27"/>
                  </a:moveTo>
                  <a:cubicBezTo>
                    <a:pt x="102" y="27"/>
                    <a:pt x="102" y="27"/>
                    <a:pt x="102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2" y="25"/>
                    <a:pt x="102" y="25"/>
                    <a:pt x="102" y="25"/>
                  </a:cubicBezTo>
                  <a:lnTo>
                    <a:pt x="102" y="27"/>
                  </a:lnTo>
                  <a:close/>
                  <a:moveTo>
                    <a:pt x="103" y="27"/>
                  </a:moveTo>
                  <a:cubicBezTo>
                    <a:pt x="103" y="26"/>
                    <a:pt x="103" y="26"/>
                    <a:pt x="103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3" y="27"/>
                    <a:pt x="103" y="27"/>
                    <a:pt x="103" y="27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3" name="Freeform 303">
              <a:extLst>
                <a:ext uri="{FF2B5EF4-FFF2-40B4-BE49-F238E27FC236}">
                  <a16:creationId xmlns:a16="http://schemas.microsoft.com/office/drawing/2014/main" id="{DBA64799-5F70-41BD-97A5-004A818094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7" y="2391"/>
              <a:ext cx="136" cy="348"/>
            </a:xfrm>
            <a:custGeom>
              <a:avLst/>
              <a:gdLst>
                <a:gd name="T0" fmla="*/ 66 w 136"/>
                <a:gd name="T1" fmla="*/ 337 h 348"/>
                <a:gd name="T2" fmla="*/ 85 w 136"/>
                <a:gd name="T3" fmla="*/ 343 h 348"/>
                <a:gd name="T4" fmla="*/ 76 w 136"/>
                <a:gd name="T5" fmla="*/ 348 h 348"/>
                <a:gd name="T6" fmla="*/ 65 w 136"/>
                <a:gd name="T7" fmla="*/ 345 h 348"/>
                <a:gd name="T8" fmla="*/ 55 w 136"/>
                <a:gd name="T9" fmla="*/ 328 h 348"/>
                <a:gd name="T10" fmla="*/ 55 w 136"/>
                <a:gd name="T11" fmla="*/ 328 h 348"/>
                <a:gd name="T12" fmla="*/ 95 w 136"/>
                <a:gd name="T13" fmla="*/ 345 h 348"/>
                <a:gd name="T14" fmla="*/ 33 w 136"/>
                <a:gd name="T15" fmla="*/ 1 h 348"/>
                <a:gd name="T16" fmla="*/ 44 w 136"/>
                <a:gd name="T17" fmla="*/ 7 h 348"/>
                <a:gd name="T18" fmla="*/ 59 w 136"/>
                <a:gd name="T19" fmla="*/ 1 h 348"/>
                <a:gd name="T20" fmla="*/ 80 w 136"/>
                <a:gd name="T21" fmla="*/ 18 h 348"/>
                <a:gd name="T22" fmla="*/ 102 w 136"/>
                <a:gd name="T23" fmla="*/ 33 h 348"/>
                <a:gd name="T24" fmla="*/ 95 w 136"/>
                <a:gd name="T25" fmla="*/ 48 h 348"/>
                <a:gd name="T26" fmla="*/ 115 w 136"/>
                <a:gd name="T27" fmla="*/ 48 h 348"/>
                <a:gd name="T28" fmla="*/ 129 w 136"/>
                <a:gd name="T29" fmla="*/ 37 h 348"/>
                <a:gd name="T30" fmla="*/ 136 w 136"/>
                <a:gd name="T31" fmla="*/ 39 h 348"/>
                <a:gd name="T32" fmla="*/ 131 w 136"/>
                <a:gd name="T33" fmla="*/ 48 h 348"/>
                <a:gd name="T34" fmla="*/ 117 w 136"/>
                <a:gd name="T35" fmla="*/ 58 h 348"/>
                <a:gd name="T36" fmla="*/ 108 w 136"/>
                <a:gd name="T37" fmla="*/ 73 h 348"/>
                <a:gd name="T38" fmla="*/ 104 w 136"/>
                <a:gd name="T39" fmla="*/ 84 h 348"/>
                <a:gd name="T40" fmla="*/ 104 w 136"/>
                <a:gd name="T41" fmla="*/ 103 h 348"/>
                <a:gd name="T42" fmla="*/ 102 w 136"/>
                <a:gd name="T43" fmla="*/ 114 h 348"/>
                <a:gd name="T44" fmla="*/ 115 w 136"/>
                <a:gd name="T45" fmla="*/ 127 h 348"/>
                <a:gd name="T46" fmla="*/ 121 w 136"/>
                <a:gd name="T47" fmla="*/ 136 h 348"/>
                <a:gd name="T48" fmla="*/ 117 w 136"/>
                <a:gd name="T49" fmla="*/ 150 h 348"/>
                <a:gd name="T50" fmla="*/ 102 w 136"/>
                <a:gd name="T51" fmla="*/ 161 h 348"/>
                <a:gd name="T52" fmla="*/ 80 w 136"/>
                <a:gd name="T53" fmla="*/ 161 h 348"/>
                <a:gd name="T54" fmla="*/ 82 w 136"/>
                <a:gd name="T55" fmla="*/ 168 h 348"/>
                <a:gd name="T56" fmla="*/ 78 w 136"/>
                <a:gd name="T57" fmla="*/ 176 h 348"/>
                <a:gd name="T58" fmla="*/ 78 w 136"/>
                <a:gd name="T59" fmla="*/ 185 h 348"/>
                <a:gd name="T60" fmla="*/ 61 w 136"/>
                <a:gd name="T61" fmla="*/ 183 h 348"/>
                <a:gd name="T62" fmla="*/ 63 w 136"/>
                <a:gd name="T63" fmla="*/ 198 h 348"/>
                <a:gd name="T64" fmla="*/ 66 w 136"/>
                <a:gd name="T65" fmla="*/ 198 h 348"/>
                <a:gd name="T66" fmla="*/ 72 w 136"/>
                <a:gd name="T67" fmla="*/ 200 h 348"/>
                <a:gd name="T68" fmla="*/ 68 w 136"/>
                <a:gd name="T69" fmla="*/ 204 h 348"/>
                <a:gd name="T70" fmla="*/ 66 w 136"/>
                <a:gd name="T71" fmla="*/ 208 h 348"/>
                <a:gd name="T72" fmla="*/ 61 w 136"/>
                <a:gd name="T73" fmla="*/ 219 h 348"/>
                <a:gd name="T74" fmla="*/ 59 w 136"/>
                <a:gd name="T75" fmla="*/ 228 h 348"/>
                <a:gd name="T76" fmla="*/ 53 w 136"/>
                <a:gd name="T77" fmla="*/ 232 h 348"/>
                <a:gd name="T78" fmla="*/ 48 w 136"/>
                <a:gd name="T79" fmla="*/ 241 h 348"/>
                <a:gd name="T80" fmla="*/ 61 w 136"/>
                <a:gd name="T81" fmla="*/ 255 h 348"/>
                <a:gd name="T82" fmla="*/ 63 w 136"/>
                <a:gd name="T83" fmla="*/ 260 h 348"/>
                <a:gd name="T84" fmla="*/ 61 w 136"/>
                <a:gd name="T85" fmla="*/ 268 h 348"/>
                <a:gd name="T86" fmla="*/ 53 w 136"/>
                <a:gd name="T87" fmla="*/ 279 h 348"/>
                <a:gd name="T88" fmla="*/ 51 w 136"/>
                <a:gd name="T89" fmla="*/ 288 h 348"/>
                <a:gd name="T90" fmla="*/ 46 w 136"/>
                <a:gd name="T91" fmla="*/ 292 h 348"/>
                <a:gd name="T92" fmla="*/ 48 w 136"/>
                <a:gd name="T93" fmla="*/ 307 h 348"/>
                <a:gd name="T94" fmla="*/ 55 w 136"/>
                <a:gd name="T95" fmla="*/ 316 h 348"/>
                <a:gd name="T96" fmla="*/ 25 w 136"/>
                <a:gd name="T97" fmla="*/ 313 h 348"/>
                <a:gd name="T98" fmla="*/ 16 w 136"/>
                <a:gd name="T99" fmla="*/ 300 h 348"/>
                <a:gd name="T100" fmla="*/ 16 w 136"/>
                <a:gd name="T101" fmla="*/ 268 h 348"/>
                <a:gd name="T102" fmla="*/ 16 w 136"/>
                <a:gd name="T103" fmla="*/ 243 h 348"/>
                <a:gd name="T104" fmla="*/ 10 w 136"/>
                <a:gd name="T105" fmla="*/ 230 h 348"/>
                <a:gd name="T106" fmla="*/ 10 w 136"/>
                <a:gd name="T107" fmla="*/ 225 h 348"/>
                <a:gd name="T108" fmla="*/ 6 w 136"/>
                <a:gd name="T109" fmla="*/ 200 h 348"/>
                <a:gd name="T110" fmla="*/ 2 w 136"/>
                <a:gd name="T111" fmla="*/ 174 h 348"/>
                <a:gd name="T112" fmla="*/ 4 w 136"/>
                <a:gd name="T113" fmla="*/ 142 h 348"/>
                <a:gd name="T114" fmla="*/ 8 w 136"/>
                <a:gd name="T115" fmla="*/ 120 h 348"/>
                <a:gd name="T116" fmla="*/ 2 w 136"/>
                <a:gd name="T117" fmla="*/ 95 h 348"/>
                <a:gd name="T118" fmla="*/ 4 w 136"/>
                <a:gd name="T119" fmla="*/ 73 h 348"/>
                <a:gd name="T120" fmla="*/ 14 w 136"/>
                <a:gd name="T121" fmla="*/ 48 h 348"/>
                <a:gd name="T122" fmla="*/ 12 w 136"/>
                <a:gd name="T123" fmla="*/ 35 h 348"/>
                <a:gd name="T124" fmla="*/ 21 w 136"/>
                <a:gd name="T125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" h="348">
                  <a:moveTo>
                    <a:pt x="55" y="328"/>
                  </a:moveTo>
                  <a:lnTo>
                    <a:pt x="57" y="328"/>
                  </a:lnTo>
                  <a:lnTo>
                    <a:pt x="59" y="328"/>
                  </a:lnTo>
                  <a:lnTo>
                    <a:pt x="61" y="330"/>
                  </a:lnTo>
                  <a:lnTo>
                    <a:pt x="61" y="333"/>
                  </a:lnTo>
                  <a:lnTo>
                    <a:pt x="65" y="333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74" y="339"/>
                  </a:lnTo>
                  <a:lnTo>
                    <a:pt x="76" y="341"/>
                  </a:lnTo>
                  <a:lnTo>
                    <a:pt x="78" y="341"/>
                  </a:lnTo>
                  <a:lnTo>
                    <a:pt x="80" y="343"/>
                  </a:lnTo>
                  <a:lnTo>
                    <a:pt x="82" y="343"/>
                  </a:lnTo>
                  <a:lnTo>
                    <a:pt x="85" y="343"/>
                  </a:lnTo>
                  <a:lnTo>
                    <a:pt x="85" y="343"/>
                  </a:lnTo>
                  <a:lnTo>
                    <a:pt x="87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2" y="345"/>
                  </a:lnTo>
                  <a:lnTo>
                    <a:pt x="82" y="346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6" y="348"/>
                  </a:lnTo>
                  <a:lnTo>
                    <a:pt x="74" y="346"/>
                  </a:lnTo>
                  <a:lnTo>
                    <a:pt x="70" y="346"/>
                  </a:lnTo>
                  <a:lnTo>
                    <a:pt x="68" y="346"/>
                  </a:lnTo>
                  <a:lnTo>
                    <a:pt x="65" y="346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61" y="345"/>
                  </a:lnTo>
                  <a:lnTo>
                    <a:pt x="65" y="345"/>
                  </a:lnTo>
                  <a:lnTo>
                    <a:pt x="66" y="343"/>
                  </a:lnTo>
                  <a:lnTo>
                    <a:pt x="68" y="343"/>
                  </a:lnTo>
                  <a:lnTo>
                    <a:pt x="68" y="343"/>
                  </a:lnTo>
                  <a:lnTo>
                    <a:pt x="66" y="343"/>
                  </a:lnTo>
                  <a:lnTo>
                    <a:pt x="63" y="343"/>
                  </a:lnTo>
                  <a:lnTo>
                    <a:pt x="61" y="343"/>
                  </a:lnTo>
                  <a:lnTo>
                    <a:pt x="59" y="343"/>
                  </a:lnTo>
                  <a:lnTo>
                    <a:pt x="55" y="328"/>
                  </a:lnTo>
                  <a:close/>
                  <a:moveTo>
                    <a:pt x="53" y="318"/>
                  </a:moveTo>
                  <a:lnTo>
                    <a:pt x="53" y="318"/>
                  </a:lnTo>
                  <a:lnTo>
                    <a:pt x="55" y="320"/>
                  </a:lnTo>
                  <a:lnTo>
                    <a:pt x="57" y="322"/>
                  </a:lnTo>
                  <a:lnTo>
                    <a:pt x="59" y="326"/>
                  </a:lnTo>
                  <a:lnTo>
                    <a:pt x="57" y="326"/>
                  </a:lnTo>
                  <a:lnTo>
                    <a:pt x="57" y="326"/>
                  </a:lnTo>
                  <a:lnTo>
                    <a:pt x="55" y="328"/>
                  </a:lnTo>
                  <a:lnTo>
                    <a:pt x="53" y="318"/>
                  </a:lnTo>
                  <a:close/>
                  <a:moveTo>
                    <a:pt x="91" y="345"/>
                  </a:moveTo>
                  <a:lnTo>
                    <a:pt x="93" y="346"/>
                  </a:lnTo>
                  <a:lnTo>
                    <a:pt x="95" y="345"/>
                  </a:lnTo>
                  <a:lnTo>
                    <a:pt x="97" y="345"/>
                  </a:lnTo>
                  <a:lnTo>
                    <a:pt x="99" y="343"/>
                  </a:lnTo>
                  <a:lnTo>
                    <a:pt x="97" y="343"/>
                  </a:lnTo>
                  <a:lnTo>
                    <a:pt x="95" y="345"/>
                  </a:lnTo>
                  <a:lnTo>
                    <a:pt x="93" y="345"/>
                  </a:lnTo>
                  <a:lnTo>
                    <a:pt x="91" y="345"/>
                  </a:lnTo>
                  <a:close/>
                  <a:moveTo>
                    <a:pt x="21" y="9"/>
                  </a:moveTo>
                  <a:lnTo>
                    <a:pt x="23" y="7"/>
                  </a:lnTo>
                  <a:lnTo>
                    <a:pt x="25" y="3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2" y="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9" y="1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5" y="7"/>
                  </a:lnTo>
                  <a:lnTo>
                    <a:pt x="68" y="13"/>
                  </a:lnTo>
                  <a:lnTo>
                    <a:pt x="72" y="13"/>
                  </a:lnTo>
                  <a:lnTo>
                    <a:pt x="74" y="15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3" y="20"/>
                  </a:lnTo>
                  <a:lnTo>
                    <a:pt x="85" y="20"/>
                  </a:lnTo>
                  <a:lnTo>
                    <a:pt x="89" y="24"/>
                  </a:lnTo>
                  <a:lnTo>
                    <a:pt x="93" y="26"/>
                  </a:lnTo>
                  <a:lnTo>
                    <a:pt x="97" y="26"/>
                  </a:lnTo>
                  <a:lnTo>
                    <a:pt x="99" y="30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2" y="35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41"/>
                  </a:lnTo>
                  <a:lnTo>
                    <a:pt x="99" y="45"/>
                  </a:lnTo>
                  <a:lnTo>
                    <a:pt x="95" y="46"/>
                  </a:lnTo>
                  <a:lnTo>
                    <a:pt x="95" y="48"/>
                  </a:lnTo>
                  <a:lnTo>
                    <a:pt x="97" y="48"/>
                  </a:lnTo>
                  <a:lnTo>
                    <a:pt x="102" y="48"/>
                  </a:lnTo>
                  <a:lnTo>
                    <a:pt x="108" y="48"/>
                  </a:lnTo>
                  <a:lnTo>
                    <a:pt x="112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5" y="52"/>
                  </a:lnTo>
                  <a:lnTo>
                    <a:pt x="115" y="48"/>
                  </a:lnTo>
                  <a:lnTo>
                    <a:pt x="117" y="48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1" y="45"/>
                  </a:lnTo>
                  <a:lnTo>
                    <a:pt x="125" y="43"/>
                  </a:lnTo>
                  <a:lnTo>
                    <a:pt x="125" y="41"/>
                  </a:lnTo>
                  <a:lnTo>
                    <a:pt x="127" y="39"/>
                  </a:lnTo>
                  <a:lnTo>
                    <a:pt x="129" y="37"/>
                  </a:lnTo>
                  <a:lnTo>
                    <a:pt x="129" y="35"/>
                  </a:lnTo>
                  <a:lnTo>
                    <a:pt x="129" y="33"/>
                  </a:lnTo>
                  <a:lnTo>
                    <a:pt x="129" y="31"/>
                  </a:lnTo>
                  <a:lnTo>
                    <a:pt x="131" y="30"/>
                  </a:lnTo>
                  <a:lnTo>
                    <a:pt x="134" y="30"/>
                  </a:lnTo>
                  <a:lnTo>
                    <a:pt x="134" y="31"/>
                  </a:lnTo>
                  <a:lnTo>
                    <a:pt x="136" y="35"/>
                  </a:lnTo>
                  <a:lnTo>
                    <a:pt x="136" y="39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2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5" y="52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8"/>
                  </a:lnTo>
                  <a:lnTo>
                    <a:pt x="119" y="58"/>
                  </a:lnTo>
                  <a:lnTo>
                    <a:pt x="117" y="58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3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2" y="69"/>
                  </a:lnTo>
                  <a:lnTo>
                    <a:pt x="110" y="69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5"/>
                  </a:lnTo>
                  <a:lnTo>
                    <a:pt x="106" y="75"/>
                  </a:lnTo>
                  <a:lnTo>
                    <a:pt x="106" y="76"/>
                  </a:lnTo>
                  <a:lnTo>
                    <a:pt x="104" y="78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8"/>
                  </a:lnTo>
                  <a:lnTo>
                    <a:pt x="104" y="90"/>
                  </a:lnTo>
                  <a:lnTo>
                    <a:pt x="104" y="91"/>
                  </a:lnTo>
                  <a:lnTo>
                    <a:pt x="102" y="93"/>
                  </a:lnTo>
                  <a:lnTo>
                    <a:pt x="104" y="95"/>
                  </a:lnTo>
                  <a:lnTo>
                    <a:pt x="104" y="97"/>
                  </a:lnTo>
                  <a:lnTo>
                    <a:pt x="104" y="101"/>
                  </a:lnTo>
                  <a:lnTo>
                    <a:pt x="104" y="103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8"/>
                  </a:lnTo>
                  <a:lnTo>
                    <a:pt x="102" y="112"/>
                  </a:lnTo>
                  <a:lnTo>
                    <a:pt x="102" y="114"/>
                  </a:lnTo>
                  <a:lnTo>
                    <a:pt x="104" y="114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4" y="118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5" y="125"/>
                  </a:lnTo>
                  <a:lnTo>
                    <a:pt x="115" y="127"/>
                  </a:lnTo>
                  <a:lnTo>
                    <a:pt x="115" y="129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15" y="136"/>
                  </a:lnTo>
                  <a:lnTo>
                    <a:pt x="117" y="138"/>
                  </a:lnTo>
                  <a:lnTo>
                    <a:pt x="119" y="138"/>
                  </a:lnTo>
                  <a:lnTo>
                    <a:pt x="121" y="136"/>
                  </a:lnTo>
                  <a:lnTo>
                    <a:pt x="121" y="136"/>
                  </a:lnTo>
                  <a:lnTo>
                    <a:pt x="121" y="138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19" y="146"/>
                  </a:lnTo>
                  <a:lnTo>
                    <a:pt x="119" y="148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5" y="151"/>
                  </a:lnTo>
                  <a:lnTo>
                    <a:pt x="117" y="153"/>
                  </a:lnTo>
                  <a:lnTo>
                    <a:pt x="115" y="155"/>
                  </a:lnTo>
                  <a:lnTo>
                    <a:pt x="112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102" y="161"/>
                  </a:lnTo>
                  <a:lnTo>
                    <a:pt x="95" y="163"/>
                  </a:lnTo>
                  <a:lnTo>
                    <a:pt x="93" y="163"/>
                  </a:lnTo>
                  <a:lnTo>
                    <a:pt x="89" y="163"/>
                  </a:lnTo>
                  <a:lnTo>
                    <a:pt x="87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2" y="161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78" y="161"/>
                  </a:lnTo>
                  <a:lnTo>
                    <a:pt x="78" y="163"/>
                  </a:lnTo>
                  <a:lnTo>
                    <a:pt x="80" y="163"/>
                  </a:lnTo>
                  <a:lnTo>
                    <a:pt x="80" y="166"/>
                  </a:lnTo>
                  <a:lnTo>
                    <a:pt x="80" y="166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2" y="170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2"/>
                  </a:lnTo>
                  <a:lnTo>
                    <a:pt x="80" y="174"/>
                  </a:lnTo>
                  <a:lnTo>
                    <a:pt x="80" y="174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80" y="178"/>
                  </a:lnTo>
                  <a:lnTo>
                    <a:pt x="82" y="180"/>
                  </a:lnTo>
                  <a:lnTo>
                    <a:pt x="80" y="180"/>
                  </a:lnTo>
                  <a:lnTo>
                    <a:pt x="80" y="181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5" y="185"/>
                  </a:lnTo>
                  <a:lnTo>
                    <a:pt x="63" y="183"/>
                  </a:lnTo>
                  <a:lnTo>
                    <a:pt x="61" y="183"/>
                  </a:lnTo>
                  <a:lnTo>
                    <a:pt x="59" y="183"/>
                  </a:lnTo>
                  <a:lnTo>
                    <a:pt x="61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7" y="187"/>
                  </a:lnTo>
                  <a:lnTo>
                    <a:pt x="59" y="189"/>
                  </a:lnTo>
                  <a:lnTo>
                    <a:pt x="59" y="193"/>
                  </a:lnTo>
                  <a:lnTo>
                    <a:pt x="59" y="196"/>
                  </a:lnTo>
                  <a:lnTo>
                    <a:pt x="61" y="198"/>
                  </a:lnTo>
                  <a:lnTo>
                    <a:pt x="63" y="198"/>
                  </a:lnTo>
                  <a:lnTo>
                    <a:pt x="65" y="198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8" y="200"/>
                  </a:lnTo>
                  <a:lnTo>
                    <a:pt x="68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2" y="198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2" y="202"/>
                  </a:lnTo>
                  <a:lnTo>
                    <a:pt x="74" y="204"/>
                  </a:lnTo>
                  <a:lnTo>
                    <a:pt x="72" y="206"/>
                  </a:lnTo>
                  <a:lnTo>
                    <a:pt x="70" y="208"/>
                  </a:lnTo>
                  <a:lnTo>
                    <a:pt x="68" y="206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2"/>
                  </a:lnTo>
                  <a:lnTo>
                    <a:pt x="63" y="202"/>
                  </a:lnTo>
                  <a:lnTo>
                    <a:pt x="63" y="204"/>
                  </a:lnTo>
                  <a:lnTo>
                    <a:pt x="61" y="206"/>
                  </a:lnTo>
                  <a:lnTo>
                    <a:pt x="63" y="206"/>
                  </a:lnTo>
                  <a:lnTo>
                    <a:pt x="65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5" y="210"/>
                  </a:lnTo>
                  <a:lnTo>
                    <a:pt x="63" y="210"/>
                  </a:lnTo>
                  <a:lnTo>
                    <a:pt x="61" y="211"/>
                  </a:lnTo>
                  <a:lnTo>
                    <a:pt x="63" y="211"/>
                  </a:lnTo>
                  <a:lnTo>
                    <a:pt x="61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21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1" y="226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61" y="228"/>
                  </a:lnTo>
                  <a:lnTo>
                    <a:pt x="63" y="230"/>
                  </a:lnTo>
                  <a:lnTo>
                    <a:pt x="61" y="230"/>
                  </a:lnTo>
                  <a:lnTo>
                    <a:pt x="59" y="232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3" y="232"/>
                  </a:lnTo>
                  <a:lnTo>
                    <a:pt x="51" y="234"/>
                  </a:lnTo>
                  <a:lnTo>
                    <a:pt x="49" y="234"/>
                  </a:lnTo>
                  <a:lnTo>
                    <a:pt x="49" y="236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6" y="240"/>
                  </a:lnTo>
                  <a:lnTo>
                    <a:pt x="46" y="241"/>
                  </a:lnTo>
                  <a:lnTo>
                    <a:pt x="48" y="241"/>
                  </a:lnTo>
                  <a:lnTo>
                    <a:pt x="48" y="243"/>
                  </a:lnTo>
                  <a:lnTo>
                    <a:pt x="49" y="247"/>
                  </a:lnTo>
                  <a:lnTo>
                    <a:pt x="49" y="249"/>
                  </a:lnTo>
                  <a:lnTo>
                    <a:pt x="51" y="249"/>
                  </a:lnTo>
                  <a:lnTo>
                    <a:pt x="53" y="251"/>
                  </a:lnTo>
                  <a:lnTo>
                    <a:pt x="57" y="255"/>
                  </a:lnTo>
                  <a:lnTo>
                    <a:pt x="61" y="255"/>
                  </a:lnTo>
                  <a:lnTo>
                    <a:pt x="61" y="255"/>
                  </a:lnTo>
                  <a:lnTo>
                    <a:pt x="63" y="253"/>
                  </a:lnTo>
                  <a:lnTo>
                    <a:pt x="63" y="255"/>
                  </a:lnTo>
                  <a:lnTo>
                    <a:pt x="65" y="255"/>
                  </a:lnTo>
                  <a:lnTo>
                    <a:pt x="63" y="255"/>
                  </a:lnTo>
                  <a:lnTo>
                    <a:pt x="63" y="256"/>
                  </a:lnTo>
                  <a:lnTo>
                    <a:pt x="65" y="258"/>
                  </a:lnTo>
                  <a:lnTo>
                    <a:pt x="65" y="260"/>
                  </a:lnTo>
                  <a:lnTo>
                    <a:pt x="63" y="260"/>
                  </a:lnTo>
                  <a:lnTo>
                    <a:pt x="65" y="260"/>
                  </a:lnTo>
                  <a:lnTo>
                    <a:pt x="65" y="262"/>
                  </a:lnTo>
                  <a:lnTo>
                    <a:pt x="65" y="264"/>
                  </a:lnTo>
                  <a:lnTo>
                    <a:pt x="65" y="264"/>
                  </a:lnTo>
                  <a:lnTo>
                    <a:pt x="65" y="266"/>
                  </a:lnTo>
                  <a:lnTo>
                    <a:pt x="63" y="266"/>
                  </a:lnTo>
                  <a:lnTo>
                    <a:pt x="63" y="268"/>
                  </a:lnTo>
                  <a:lnTo>
                    <a:pt x="61" y="268"/>
                  </a:lnTo>
                  <a:lnTo>
                    <a:pt x="61" y="270"/>
                  </a:lnTo>
                  <a:lnTo>
                    <a:pt x="59" y="270"/>
                  </a:lnTo>
                  <a:lnTo>
                    <a:pt x="59" y="271"/>
                  </a:lnTo>
                  <a:lnTo>
                    <a:pt x="57" y="273"/>
                  </a:lnTo>
                  <a:lnTo>
                    <a:pt x="55" y="275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3" y="279"/>
                  </a:lnTo>
                  <a:lnTo>
                    <a:pt x="53" y="281"/>
                  </a:lnTo>
                  <a:lnTo>
                    <a:pt x="53" y="281"/>
                  </a:lnTo>
                  <a:lnTo>
                    <a:pt x="55" y="281"/>
                  </a:lnTo>
                  <a:lnTo>
                    <a:pt x="55" y="283"/>
                  </a:lnTo>
                  <a:lnTo>
                    <a:pt x="55" y="285"/>
                  </a:lnTo>
                  <a:lnTo>
                    <a:pt x="53" y="286"/>
                  </a:lnTo>
                  <a:lnTo>
                    <a:pt x="53" y="286"/>
                  </a:lnTo>
                  <a:lnTo>
                    <a:pt x="51" y="288"/>
                  </a:lnTo>
                  <a:lnTo>
                    <a:pt x="49" y="288"/>
                  </a:lnTo>
                  <a:lnTo>
                    <a:pt x="49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49" y="290"/>
                  </a:lnTo>
                  <a:lnTo>
                    <a:pt x="48" y="290"/>
                  </a:lnTo>
                  <a:lnTo>
                    <a:pt x="46" y="292"/>
                  </a:lnTo>
                  <a:lnTo>
                    <a:pt x="46" y="296"/>
                  </a:lnTo>
                  <a:lnTo>
                    <a:pt x="46" y="298"/>
                  </a:lnTo>
                  <a:lnTo>
                    <a:pt x="48" y="300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1" y="311"/>
                  </a:lnTo>
                  <a:lnTo>
                    <a:pt x="53" y="313"/>
                  </a:lnTo>
                  <a:lnTo>
                    <a:pt x="55" y="315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53" y="315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8" y="313"/>
                  </a:lnTo>
                  <a:lnTo>
                    <a:pt x="38" y="313"/>
                  </a:lnTo>
                  <a:lnTo>
                    <a:pt x="31" y="313"/>
                  </a:lnTo>
                  <a:lnTo>
                    <a:pt x="31" y="313"/>
                  </a:lnTo>
                  <a:lnTo>
                    <a:pt x="25" y="313"/>
                  </a:lnTo>
                  <a:lnTo>
                    <a:pt x="25" y="309"/>
                  </a:lnTo>
                  <a:lnTo>
                    <a:pt x="23" y="305"/>
                  </a:lnTo>
                  <a:lnTo>
                    <a:pt x="21" y="303"/>
                  </a:lnTo>
                  <a:lnTo>
                    <a:pt x="21" y="300"/>
                  </a:lnTo>
                  <a:lnTo>
                    <a:pt x="21" y="296"/>
                  </a:lnTo>
                  <a:lnTo>
                    <a:pt x="19" y="296"/>
                  </a:lnTo>
                  <a:lnTo>
                    <a:pt x="17" y="298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0" y="292"/>
                  </a:lnTo>
                  <a:lnTo>
                    <a:pt x="10" y="290"/>
                  </a:lnTo>
                  <a:lnTo>
                    <a:pt x="10" y="283"/>
                  </a:lnTo>
                  <a:lnTo>
                    <a:pt x="12" y="279"/>
                  </a:lnTo>
                  <a:lnTo>
                    <a:pt x="16" y="277"/>
                  </a:lnTo>
                  <a:lnTo>
                    <a:pt x="16" y="271"/>
                  </a:lnTo>
                  <a:lnTo>
                    <a:pt x="16" y="268"/>
                  </a:lnTo>
                  <a:lnTo>
                    <a:pt x="14" y="264"/>
                  </a:lnTo>
                  <a:lnTo>
                    <a:pt x="16" y="260"/>
                  </a:lnTo>
                  <a:lnTo>
                    <a:pt x="16" y="258"/>
                  </a:lnTo>
                  <a:lnTo>
                    <a:pt x="16" y="255"/>
                  </a:lnTo>
                  <a:lnTo>
                    <a:pt x="16" y="253"/>
                  </a:lnTo>
                  <a:lnTo>
                    <a:pt x="17" y="251"/>
                  </a:lnTo>
                  <a:lnTo>
                    <a:pt x="16" y="247"/>
                  </a:lnTo>
                  <a:lnTo>
                    <a:pt x="16" y="243"/>
                  </a:lnTo>
                  <a:lnTo>
                    <a:pt x="14" y="241"/>
                  </a:lnTo>
                  <a:lnTo>
                    <a:pt x="14" y="240"/>
                  </a:lnTo>
                  <a:lnTo>
                    <a:pt x="16" y="238"/>
                  </a:lnTo>
                  <a:lnTo>
                    <a:pt x="16" y="236"/>
                  </a:lnTo>
                  <a:lnTo>
                    <a:pt x="14" y="232"/>
                  </a:lnTo>
                  <a:lnTo>
                    <a:pt x="12" y="230"/>
                  </a:lnTo>
                  <a:lnTo>
                    <a:pt x="10" y="230"/>
                  </a:lnTo>
                  <a:lnTo>
                    <a:pt x="10" y="230"/>
                  </a:lnTo>
                  <a:lnTo>
                    <a:pt x="8" y="230"/>
                  </a:lnTo>
                  <a:lnTo>
                    <a:pt x="8" y="228"/>
                  </a:lnTo>
                  <a:lnTo>
                    <a:pt x="12" y="228"/>
                  </a:lnTo>
                  <a:lnTo>
                    <a:pt x="14" y="226"/>
                  </a:lnTo>
                  <a:lnTo>
                    <a:pt x="14" y="225"/>
                  </a:lnTo>
                  <a:lnTo>
                    <a:pt x="14" y="223"/>
                  </a:lnTo>
                  <a:lnTo>
                    <a:pt x="12" y="225"/>
                  </a:lnTo>
                  <a:lnTo>
                    <a:pt x="10" y="225"/>
                  </a:lnTo>
                  <a:lnTo>
                    <a:pt x="10" y="221"/>
                  </a:lnTo>
                  <a:lnTo>
                    <a:pt x="8" y="217"/>
                  </a:lnTo>
                  <a:lnTo>
                    <a:pt x="8" y="215"/>
                  </a:lnTo>
                  <a:lnTo>
                    <a:pt x="8" y="211"/>
                  </a:lnTo>
                  <a:lnTo>
                    <a:pt x="6" y="211"/>
                  </a:lnTo>
                  <a:lnTo>
                    <a:pt x="4" y="208"/>
                  </a:lnTo>
                  <a:lnTo>
                    <a:pt x="4" y="202"/>
                  </a:lnTo>
                  <a:lnTo>
                    <a:pt x="6" y="200"/>
                  </a:lnTo>
                  <a:lnTo>
                    <a:pt x="6" y="198"/>
                  </a:lnTo>
                  <a:lnTo>
                    <a:pt x="6" y="196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2" y="187"/>
                  </a:lnTo>
                  <a:lnTo>
                    <a:pt x="4" y="180"/>
                  </a:lnTo>
                  <a:lnTo>
                    <a:pt x="2" y="178"/>
                  </a:lnTo>
                  <a:lnTo>
                    <a:pt x="2" y="174"/>
                  </a:lnTo>
                  <a:lnTo>
                    <a:pt x="4" y="170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4" y="153"/>
                  </a:lnTo>
                  <a:lnTo>
                    <a:pt x="4" y="150"/>
                  </a:lnTo>
                  <a:lnTo>
                    <a:pt x="4" y="148"/>
                  </a:lnTo>
                  <a:lnTo>
                    <a:pt x="4" y="142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6" y="131"/>
                  </a:lnTo>
                  <a:lnTo>
                    <a:pt x="4" y="129"/>
                  </a:lnTo>
                  <a:lnTo>
                    <a:pt x="6" y="127"/>
                  </a:lnTo>
                  <a:lnTo>
                    <a:pt x="6" y="123"/>
                  </a:lnTo>
                  <a:lnTo>
                    <a:pt x="8" y="120"/>
                  </a:lnTo>
                  <a:lnTo>
                    <a:pt x="10" y="120"/>
                  </a:lnTo>
                  <a:lnTo>
                    <a:pt x="10" y="116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97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0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21" y="20"/>
                  </a:lnTo>
                  <a:lnTo>
                    <a:pt x="23" y="11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4" name="Freeform 304">
              <a:extLst>
                <a:ext uri="{FF2B5EF4-FFF2-40B4-BE49-F238E27FC236}">
                  <a16:creationId xmlns:a16="http://schemas.microsoft.com/office/drawing/2014/main" id="{0840F4BC-958F-4F2E-905A-76953BE86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" y="2351"/>
              <a:ext cx="92" cy="400"/>
            </a:xfrm>
            <a:custGeom>
              <a:avLst/>
              <a:gdLst>
                <a:gd name="T0" fmla="*/ 44 w 49"/>
                <a:gd name="T1" fmla="*/ 209 h 213"/>
                <a:gd name="T2" fmla="*/ 41 w 49"/>
                <a:gd name="T3" fmla="*/ 210 h 213"/>
                <a:gd name="T4" fmla="*/ 49 w 49"/>
                <a:gd name="T5" fmla="*/ 211 h 213"/>
                <a:gd name="T6" fmla="*/ 33 w 49"/>
                <a:gd name="T7" fmla="*/ 199 h 213"/>
                <a:gd name="T8" fmla="*/ 28 w 49"/>
                <a:gd name="T9" fmla="*/ 203 h 213"/>
                <a:gd name="T10" fmla="*/ 24 w 49"/>
                <a:gd name="T11" fmla="*/ 203 h 213"/>
                <a:gd name="T12" fmla="*/ 26 w 49"/>
                <a:gd name="T13" fmla="*/ 201 h 213"/>
                <a:gd name="T14" fmla="*/ 16 w 49"/>
                <a:gd name="T15" fmla="*/ 197 h 213"/>
                <a:gd name="T16" fmla="*/ 17 w 49"/>
                <a:gd name="T17" fmla="*/ 194 h 213"/>
                <a:gd name="T18" fmla="*/ 16 w 49"/>
                <a:gd name="T19" fmla="*/ 190 h 213"/>
                <a:gd name="T20" fmla="*/ 14 w 49"/>
                <a:gd name="T21" fmla="*/ 189 h 213"/>
                <a:gd name="T22" fmla="*/ 11 w 49"/>
                <a:gd name="T23" fmla="*/ 187 h 213"/>
                <a:gd name="T24" fmla="*/ 10 w 49"/>
                <a:gd name="T25" fmla="*/ 181 h 213"/>
                <a:gd name="T26" fmla="*/ 10 w 49"/>
                <a:gd name="T27" fmla="*/ 181 h 213"/>
                <a:gd name="T28" fmla="*/ 9 w 49"/>
                <a:gd name="T29" fmla="*/ 175 h 213"/>
                <a:gd name="T30" fmla="*/ 10 w 49"/>
                <a:gd name="T31" fmla="*/ 173 h 213"/>
                <a:gd name="T32" fmla="*/ 5 w 49"/>
                <a:gd name="T33" fmla="*/ 169 h 213"/>
                <a:gd name="T34" fmla="*/ 6 w 49"/>
                <a:gd name="T35" fmla="*/ 168 h 213"/>
                <a:gd name="T36" fmla="*/ 8 w 49"/>
                <a:gd name="T37" fmla="*/ 166 h 213"/>
                <a:gd name="T38" fmla="*/ 5 w 49"/>
                <a:gd name="T39" fmla="*/ 146 h 213"/>
                <a:gd name="T40" fmla="*/ 9 w 49"/>
                <a:gd name="T41" fmla="*/ 144 h 213"/>
                <a:gd name="T42" fmla="*/ 1 w 49"/>
                <a:gd name="T43" fmla="*/ 144 h 213"/>
                <a:gd name="T44" fmla="*/ 7 w 49"/>
                <a:gd name="T45" fmla="*/ 143 h 213"/>
                <a:gd name="T46" fmla="*/ 5 w 49"/>
                <a:gd name="T47" fmla="*/ 140 h 213"/>
                <a:gd name="T48" fmla="*/ 2 w 49"/>
                <a:gd name="T49" fmla="*/ 138 h 213"/>
                <a:gd name="T50" fmla="*/ 3 w 49"/>
                <a:gd name="T51" fmla="*/ 135 h 213"/>
                <a:gd name="T52" fmla="*/ 6 w 49"/>
                <a:gd name="T53" fmla="*/ 132 h 213"/>
                <a:gd name="T54" fmla="*/ 19 w 49"/>
                <a:gd name="T55" fmla="*/ 180 h 213"/>
                <a:gd name="T56" fmla="*/ 18 w 49"/>
                <a:gd name="T57" fmla="*/ 148 h 213"/>
                <a:gd name="T58" fmla="*/ 12 w 49"/>
                <a:gd name="T59" fmla="*/ 129 h 213"/>
                <a:gd name="T60" fmla="*/ 14 w 49"/>
                <a:gd name="T61" fmla="*/ 92 h 213"/>
                <a:gd name="T62" fmla="*/ 12 w 49"/>
                <a:gd name="T63" fmla="*/ 61 h 213"/>
                <a:gd name="T64" fmla="*/ 16 w 49"/>
                <a:gd name="T65" fmla="*/ 37 h 213"/>
                <a:gd name="T66" fmla="*/ 11 w 49"/>
                <a:gd name="T67" fmla="*/ 4 h 213"/>
                <a:gd name="T68" fmla="*/ 6 w 49"/>
                <a:gd name="T69" fmla="*/ 14 h 213"/>
                <a:gd name="T70" fmla="*/ 7 w 49"/>
                <a:gd name="T71" fmla="*/ 39 h 213"/>
                <a:gd name="T72" fmla="*/ 5 w 49"/>
                <a:gd name="T73" fmla="*/ 61 h 213"/>
                <a:gd name="T74" fmla="*/ 7 w 49"/>
                <a:gd name="T75" fmla="*/ 81 h 213"/>
                <a:gd name="T76" fmla="*/ 3 w 49"/>
                <a:gd name="T77" fmla="*/ 96 h 213"/>
                <a:gd name="T78" fmla="*/ 4 w 49"/>
                <a:gd name="T79" fmla="*/ 111 h 213"/>
                <a:gd name="T80" fmla="*/ 5 w 49"/>
                <a:gd name="T81" fmla="*/ 126 h 213"/>
                <a:gd name="T82" fmla="*/ 9 w 49"/>
                <a:gd name="T83" fmla="*/ 129 h 213"/>
                <a:gd name="T84" fmla="*/ 10 w 49"/>
                <a:gd name="T85" fmla="*/ 141 h 213"/>
                <a:gd name="T86" fmla="*/ 8 w 49"/>
                <a:gd name="T87" fmla="*/ 155 h 213"/>
                <a:gd name="T88" fmla="*/ 3 w 49"/>
                <a:gd name="T89" fmla="*/ 151 h 213"/>
                <a:gd name="T90" fmla="*/ 5 w 49"/>
                <a:gd name="T91" fmla="*/ 156 h 213"/>
                <a:gd name="T92" fmla="*/ 8 w 49"/>
                <a:gd name="T93" fmla="*/ 162 h 213"/>
                <a:gd name="T94" fmla="*/ 10 w 49"/>
                <a:gd name="T95" fmla="*/ 167 h 213"/>
                <a:gd name="T96" fmla="*/ 13 w 49"/>
                <a:gd name="T97" fmla="*/ 173 h 213"/>
                <a:gd name="T98" fmla="*/ 13 w 49"/>
                <a:gd name="T99" fmla="*/ 183 h 213"/>
                <a:gd name="T100" fmla="*/ 18 w 49"/>
                <a:gd name="T101" fmla="*/ 188 h 213"/>
                <a:gd name="T102" fmla="*/ 20 w 49"/>
                <a:gd name="T103" fmla="*/ 186 h 213"/>
                <a:gd name="T104" fmla="*/ 17 w 49"/>
                <a:gd name="T105" fmla="*/ 190 h 213"/>
                <a:gd name="T106" fmla="*/ 22 w 49"/>
                <a:gd name="T107" fmla="*/ 194 h 213"/>
                <a:gd name="T108" fmla="*/ 26 w 49"/>
                <a:gd name="T109" fmla="*/ 193 h 213"/>
                <a:gd name="T110" fmla="*/ 25 w 49"/>
                <a:gd name="T111" fmla="*/ 197 h 213"/>
                <a:gd name="T112" fmla="*/ 27 w 49"/>
                <a:gd name="T113" fmla="*/ 198 h 213"/>
                <a:gd name="T114" fmla="*/ 31 w 49"/>
                <a:gd name="T115" fmla="*/ 195 h 213"/>
                <a:gd name="T116" fmla="*/ 34 w 49"/>
                <a:gd name="T117" fmla="*/ 200 h 213"/>
                <a:gd name="T118" fmla="*/ 34 w 49"/>
                <a:gd name="T119" fmla="*/ 194 h 213"/>
                <a:gd name="T120" fmla="*/ 35 w 49"/>
                <a:gd name="T121" fmla="*/ 203 h 213"/>
                <a:gd name="T122" fmla="*/ 30 w 49"/>
                <a:gd name="T123" fmla="*/ 205 h 213"/>
                <a:gd name="T124" fmla="*/ 34 w 49"/>
                <a:gd name="T125" fmla="*/ 20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" h="213">
                  <a:moveTo>
                    <a:pt x="37" y="208"/>
                  </a:moveTo>
                  <a:cubicBezTo>
                    <a:pt x="38" y="208"/>
                    <a:pt x="38" y="208"/>
                    <a:pt x="38" y="208"/>
                  </a:cubicBezTo>
                  <a:cubicBezTo>
                    <a:pt x="39" y="208"/>
                    <a:pt x="39" y="208"/>
                    <a:pt x="39" y="208"/>
                  </a:cubicBezTo>
                  <a:cubicBezTo>
                    <a:pt x="39" y="208"/>
                    <a:pt x="39" y="208"/>
                    <a:pt x="39" y="208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5" y="207"/>
                    <a:pt x="45" y="207"/>
                    <a:pt x="45" y="207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48" y="208"/>
                    <a:pt x="48" y="208"/>
                    <a:pt x="48" y="208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2" y="208"/>
                    <a:pt x="42" y="208"/>
                    <a:pt x="42" y="208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5" y="211"/>
                    <a:pt x="45" y="211"/>
                    <a:pt x="45" y="211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4" y="211"/>
                    <a:pt x="44" y="211"/>
                    <a:pt x="44" y="211"/>
                  </a:cubicBezTo>
                  <a:cubicBezTo>
                    <a:pt x="43" y="211"/>
                    <a:pt x="43" y="211"/>
                    <a:pt x="43" y="211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8" y="211"/>
                    <a:pt x="38" y="211"/>
                    <a:pt x="38" y="211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8" y="209"/>
                    <a:pt x="38" y="209"/>
                    <a:pt x="38" y="209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8" y="209"/>
                    <a:pt x="38" y="209"/>
                    <a:pt x="38" y="209"/>
                  </a:cubicBezTo>
                  <a:lnTo>
                    <a:pt x="37" y="208"/>
                  </a:lnTo>
                  <a:close/>
                  <a:moveTo>
                    <a:pt x="48" y="213"/>
                  </a:moveTo>
                  <a:cubicBezTo>
                    <a:pt x="48" y="212"/>
                    <a:pt x="48" y="212"/>
                    <a:pt x="48" y="212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9" y="213"/>
                    <a:pt x="49" y="213"/>
                    <a:pt x="49" y="213"/>
                  </a:cubicBezTo>
                  <a:lnTo>
                    <a:pt x="48" y="213"/>
                  </a:lnTo>
                  <a:close/>
                  <a:moveTo>
                    <a:pt x="31" y="208"/>
                  </a:moveTo>
                  <a:cubicBezTo>
                    <a:pt x="31" y="208"/>
                    <a:pt x="31" y="208"/>
                    <a:pt x="31" y="208"/>
                  </a:cubicBezTo>
                  <a:cubicBezTo>
                    <a:pt x="31" y="207"/>
                    <a:pt x="31" y="207"/>
                    <a:pt x="31" y="207"/>
                  </a:cubicBezTo>
                  <a:cubicBezTo>
                    <a:pt x="31" y="207"/>
                    <a:pt x="31" y="207"/>
                    <a:pt x="31" y="207"/>
                  </a:cubicBezTo>
                  <a:cubicBezTo>
                    <a:pt x="31" y="208"/>
                    <a:pt x="31" y="208"/>
                    <a:pt x="31" y="208"/>
                  </a:cubicBezTo>
                  <a:close/>
                  <a:moveTo>
                    <a:pt x="31" y="209"/>
                  </a:moveTo>
                  <a:cubicBezTo>
                    <a:pt x="31" y="208"/>
                    <a:pt x="31" y="208"/>
                    <a:pt x="31" y="208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31" y="209"/>
                    <a:pt x="31" y="209"/>
                    <a:pt x="31" y="209"/>
                  </a:cubicBezTo>
                  <a:close/>
                  <a:moveTo>
                    <a:pt x="34" y="202"/>
                  </a:moveTo>
                  <a:cubicBezTo>
                    <a:pt x="33" y="201"/>
                    <a:pt x="33" y="201"/>
                    <a:pt x="33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2" y="201"/>
                    <a:pt x="32" y="201"/>
                    <a:pt x="32" y="201"/>
                  </a:cubicBezTo>
                  <a:cubicBezTo>
                    <a:pt x="32" y="201"/>
                    <a:pt x="32" y="201"/>
                    <a:pt x="32" y="201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3" y="202"/>
                    <a:pt x="33" y="202"/>
                    <a:pt x="33" y="202"/>
                  </a:cubicBezTo>
                  <a:cubicBezTo>
                    <a:pt x="34" y="202"/>
                    <a:pt x="34" y="202"/>
                    <a:pt x="34" y="202"/>
                  </a:cubicBezTo>
                  <a:close/>
                  <a:moveTo>
                    <a:pt x="31" y="202"/>
                  </a:moveTo>
                  <a:cubicBezTo>
                    <a:pt x="31" y="203"/>
                    <a:pt x="31" y="203"/>
                    <a:pt x="31" y="203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30" y="202"/>
                    <a:pt x="30" y="202"/>
                    <a:pt x="30" y="202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1" y="202"/>
                    <a:pt x="31" y="202"/>
                    <a:pt x="31" y="202"/>
                  </a:cubicBezTo>
                  <a:close/>
                  <a:moveTo>
                    <a:pt x="26" y="203"/>
                  </a:moveTo>
                  <a:cubicBezTo>
                    <a:pt x="26" y="204"/>
                    <a:pt x="26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lnTo>
                    <a:pt x="26" y="203"/>
                  </a:lnTo>
                  <a:close/>
                  <a:moveTo>
                    <a:pt x="25" y="203"/>
                  </a:moveTo>
                  <a:cubicBezTo>
                    <a:pt x="25" y="204"/>
                    <a:pt x="25" y="204"/>
                    <a:pt x="25" y="204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20" y="199"/>
                    <a:pt x="20" y="199"/>
                    <a:pt x="20" y="199"/>
                  </a:cubicBezTo>
                  <a:cubicBezTo>
                    <a:pt x="20" y="199"/>
                    <a:pt x="20" y="199"/>
                    <a:pt x="20" y="199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6" y="200"/>
                    <a:pt x="26" y="200"/>
                    <a:pt x="26" y="200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5" y="203"/>
                    <a:pt x="25" y="203"/>
                    <a:pt x="25" y="203"/>
                  </a:cubicBezTo>
                  <a:close/>
                  <a:moveTo>
                    <a:pt x="23" y="203"/>
                  </a:moveTo>
                  <a:cubicBezTo>
                    <a:pt x="23" y="203"/>
                    <a:pt x="23" y="203"/>
                    <a:pt x="23" y="203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03"/>
                    <a:pt x="23" y="203"/>
                    <a:pt x="23" y="203"/>
                  </a:cubicBezTo>
                  <a:close/>
                  <a:moveTo>
                    <a:pt x="17" y="199"/>
                  </a:moveTo>
                  <a:cubicBezTo>
                    <a:pt x="17" y="199"/>
                    <a:pt x="17" y="199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lose/>
                  <a:moveTo>
                    <a:pt x="20" y="199"/>
                  </a:moveTo>
                  <a:cubicBezTo>
                    <a:pt x="19" y="198"/>
                    <a:pt x="19" y="198"/>
                    <a:pt x="19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6" y="197"/>
                    <a:pt x="16" y="197"/>
                    <a:pt x="16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7" y="196"/>
                    <a:pt x="17" y="196"/>
                    <a:pt x="17" y="196"/>
                  </a:cubicBezTo>
                  <a:cubicBezTo>
                    <a:pt x="18" y="197"/>
                    <a:pt x="18" y="197"/>
                    <a:pt x="18" y="197"/>
                  </a:cubicBezTo>
                  <a:cubicBezTo>
                    <a:pt x="19" y="197"/>
                    <a:pt x="19" y="197"/>
                    <a:pt x="19" y="197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199"/>
                    <a:pt x="21" y="199"/>
                    <a:pt x="21" y="199"/>
                  </a:cubicBezTo>
                  <a:lnTo>
                    <a:pt x="20" y="199"/>
                  </a:lnTo>
                  <a:close/>
                  <a:moveTo>
                    <a:pt x="17" y="194"/>
                  </a:moveTo>
                  <a:cubicBezTo>
                    <a:pt x="17" y="194"/>
                    <a:pt x="17" y="194"/>
                    <a:pt x="17" y="194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8" y="193"/>
                    <a:pt x="18" y="193"/>
                    <a:pt x="18" y="193"/>
                  </a:cubicBezTo>
                  <a:lnTo>
                    <a:pt x="17" y="194"/>
                  </a:lnTo>
                  <a:close/>
                  <a:moveTo>
                    <a:pt x="16" y="192"/>
                  </a:moveTo>
                  <a:cubicBezTo>
                    <a:pt x="15" y="191"/>
                    <a:pt x="15" y="191"/>
                    <a:pt x="15" y="191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92"/>
                    <a:pt x="16" y="192"/>
                    <a:pt x="16" y="192"/>
                  </a:cubicBezTo>
                  <a:close/>
                  <a:moveTo>
                    <a:pt x="16" y="190"/>
                  </a:moveTo>
                  <a:cubicBezTo>
                    <a:pt x="15" y="190"/>
                    <a:pt x="15" y="190"/>
                    <a:pt x="15" y="190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90"/>
                    <a:pt x="16" y="190"/>
                    <a:pt x="16" y="190"/>
                  </a:cubicBezTo>
                  <a:close/>
                  <a:moveTo>
                    <a:pt x="16" y="189"/>
                  </a:moveTo>
                  <a:cubicBezTo>
                    <a:pt x="15" y="188"/>
                    <a:pt x="15" y="188"/>
                    <a:pt x="15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5" y="186"/>
                    <a:pt x="15" y="186"/>
                    <a:pt x="15" y="186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6" y="189"/>
                    <a:pt x="16" y="189"/>
                    <a:pt x="16" y="189"/>
                  </a:cubicBezTo>
                  <a:close/>
                  <a:moveTo>
                    <a:pt x="13" y="191"/>
                  </a:move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4" y="190"/>
                    <a:pt x="14" y="190"/>
                    <a:pt x="14" y="190"/>
                  </a:cubicBezTo>
                  <a:lnTo>
                    <a:pt x="13" y="191"/>
                  </a:lnTo>
                  <a:close/>
                  <a:moveTo>
                    <a:pt x="14" y="188"/>
                  </a:moveTo>
                  <a:cubicBezTo>
                    <a:pt x="15" y="189"/>
                    <a:pt x="15" y="189"/>
                    <a:pt x="15" y="189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89"/>
                    <a:pt x="14" y="189"/>
                    <a:pt x="14" y="189"/>
                  </a:cubicBezTo>
                  <a:lnTo>
                    <a:pt x="14" y="188"/>
                  </a:lnTo>
                  <a:close/>
                  <a:moveTo>
                    <a:pt x="12" y="188"/>
                  </a:moveTo>
                  <a:cubicBezTo>
                    <a:pt x="12" y="187"/>
                    <a:pt x="12" y="187"/>
                    <a:pt x="12" y="187"/>
                  </a:cubicBezTo>
                  <a:cubicBezTo>
                    <a:pt x="13" y="187"/>
                    <a:pt x="13" y="187"/>
                    <a:pt x="13" y="187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2" y="188"/>
                    <a:pt x="12" y="188"/>
                    <a:pt x="12" y="188"/>
                  </a:cubicBezTo>
                  <a:close/>
                  <a:moveTo>
                    <a:pt x="12" y="189"/>
                  </a:moveTo>
                  <a:cubicBezTo>
                    <a:pt x="11" y="189"/>
                    <a:pt x="11" y="189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1" y="189"/>
                    <a:pt x="11" y="189"/>
                    <a:pt x="11" y="189"/>
                  </a:cubicBezTo>
                  <a:lnTo>
                    <a:pt x="12" y="189"/>
                  </a:lnTo>
                  <a:close/>
                  <a:moveTo>
                    <a:pt x="11" y="185"/>
                  </a:moveTo>
                  <a:cubicBezTo>
                    <a:pt x="10" y="186"/>
                    <a:pt x="10" y="186"/>
                    <a:pt x="10" y="186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85"/>
                    <a:pt x="12" y="185"/>
                    <a:pt x="12" y="185"/>
                  </a:cubicBezTo>
                  <a:lnTo>
                    <a:pt x="11" y="185"/>
                  </a:lnTo>
                  <a:close/>
                  <a:moveTo>
                    <a:pt x="10" y="181"/>
                  </a:moveTo>
                  <a:cubicBezTo>
                    <a:pt x="10" y="181"/>
                    <a:pt x="10" y="181"/>
                    <a:pt x="10" y="181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10" y="182"/>
                    <a:pt x="10" y="182"/>
                    <a:pt x="10" y="182"/>
                  </a:cubicBezTo>
                  <a:lnTo>
                    <a:pt x="10" y="181"/>
                  </a:lnTo>
                  <a:close/>
                  <a:moveTo>
                    <a:pt x="10" y="180"/>
                  </a:move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1" y="180"/>
                    <a:pt x="11" y="180"/>
                    <a:pt x="11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1" y="181"/>
                    <a:pt x="11" y="181"/>
                    <a:pt x="11" y="181"/>
                  </a:cubicBezTo>
                  <a:lnTo>
                    <a:pt x="10" y="180"/>
                  </a:lnTo>
                  <a:close/>
                  <a:moveTo>
                    <a:pt x="9" y="180"/>
                  </a:moveTo>
                  <a:cubicBezTo>
                    <a:pt x="10" y="180"/>
                    <a:pt x="10" y="180"/>
                    <a:pt x="10" y="180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9" y="181"/>
                    <a:pt x="9" y="181"/>
                    <a:pt x="9" y="181"/>
                  </a:cubicBezTo>
                  <a:lnTo>
                    <a:pt x="9" y="180"/>
                  </a:lnTo>
                  <a:close/>
                  <a:moveTo>
                    <a:pt x="8" y="180"/>
                  </a:move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8" y="180"/>
                    <a:pt x="8" y="180"/>
                    <a:pt x="8" y="180"/>
                  </a:cubicBezTo>
                  <a:close/>
                  <a:moveTo>
                    <a:pt x="8" y="179"/>
                  </a:moveTo>
                  <a:cubicBezTo>
                    <a:pt x="8" y="178"/>
                    <a:pt x="8" y="178"/>
                    <a:pt x="8" y="178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9" y="179"/>
                    <a:pt x="9" y="179"/>
                    <a:pt x="9" y="179"/>
                  </a:cubicBezTo>
                  <a:lnTo>
                    <a:pt x="8" y="179"/>
                  </a:lnTo>
                  <a:close/>
                  <a:moveTo>
                    <a:pt x="9" y="175"/>
                  </a:moveTo>
                  <a:cubicBezTo>
                    <a:pt x="9" y="175"/>
                    <a:pt x="9" y="175"/>
                    <a:pt x="9" y="175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6"/>
                    <a:pt x="10" y="176"/>
                    <a:pt x="10" y="176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lose/>
                  <a:moveTo>
                    <a:pt x="7" y="175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7" y="174"/>
                    <a:pt x="7" y="174"/>
                    <a:pt x="7" y="174"/>
                  </a:cubicBezTo>
                  <a:lnTo>
                    <a:pt x="7" y="175"/>
                  </a:lnTo>
                  <a:close/>
                  <a:moveTo>
                    <a:pt x="5" y="172"/>
                  </a:moveTo>
                  <a:cubicBezTo>
                    <a:pt x="5" y="171"/>
                    <a:pt x="5" y="171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6" y="170"/>
                    <a:pt x="6" y="170"/>
                    <a:pt x="6" y="170"/>
                  </a:cubicBezTo>
                  <a:lnTo>
                    <a:pt x="5" y="172"/>
                  </a:ln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68"/>
                    <a:pt x="4" y="168"/>
                    <a:pt x="4" y="168"/>
                  </a:cubicBezTo>
                  <a:lnTo>
                    <a:pt x="4" y="166"/>
                  </a:lnTo>
                  <a:close/>
                  <a:moveTo>
                    <a:pt x="4" y="165"/>
                  </a:moveTo>
                  <a:cubicBezTo>
                    <a:pt x="4" y="164"/>
                    <a:pt x="4" y="164"/>
                    <a:pt x="4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lnTo>
                    <a:pt x="4" y="165"/>
                  </a:lnTo>
                  <a:close/>
                  <a:moveTo>
                    <a:pt x="7" y="166"/>
                  </a:moveTo>
                  <a:cubicBezTo>
                    <a:pt x="7" y="166"/>
                    <a:pt x="7" y="166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7" y="167"/>
                    <a:pt x="7" y="167"/>
                    <a:pt x="7" y="167"/>
                  </a:cubicBezTo>
                  <a:lnTo>
                    <a:pt x="7" y="166"/>
                  </a:lnTo>
                  <a:close/>
                  <a:moveTo>
                    <a:pt x="4" y="149"/>
                  </a:moveTo>
                  <a:cubicBezTo>
                    <a:pt x="5" y="149"/>
                    <a:pt x="5" y="149"/>
                    <a:pt x="5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5" y="150"/>
                    <a:pt x="5" y="150"/>
                    <a:pt x="5" y="150"/>
                  </a:cubicBezTo>
                  <a:lnTo>
                    <a:pt x="4" y="149"/>
                  </a:lnTo>
                  <a:close/>
                  <a:moveTo>
                    <a:pt x="6" y="147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47"/>
                    <a:pt x="6" y="147"/>
                    <a:pt x="6" y="147"/>
                  </a:cubicBezTo>
                  <a:close/>
                  <a:moveTo>
                    <a:pt x="5" y="146"/>
                  </a:moveTo>
                  <a:cubicBezTo>
                    <a:pt x="5" y="146"/>
                    <a:pt x="5" y="146"/>
                    <a:pt x="5" y="146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lnTo>
                    <a:pt x="5" y="146"/>
                  </a:lnTo>
                  <a:close/>
                  <a:moveTo>
                    <a:pt x="4" y="144"/>
                  </a:moveTo>
                  <a:cubicBezTo>
                    <a:pt x="5" y="144"/>
                    <a:pt x="5" y="144"/>
                    <a:pt x="5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5"/>
                    <a:pt x="4" y="144"/>
                    <a:pt x="4" y="144"/>
                  </a:cubicBezTo>
                  <a:moveTo>
                    <a:pt x="9" y="142"/>
                  </a:move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2"/>
                    <a:pt x="8" y="142"/>
                    <a:pt x="8" y="142"/>
                  </a:cubicBezTo>
                  <a:lnTo>
                    <a:pt x="9" y="142"/>
                  </a:lnTo>
                  <a:close/>
                  <a:moveTo>
                    <a:pt x="8" y="141"/>
                  </a:move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8" y="141"/>
                    <a:pt x="8" y="141"/>
                    <a:pt x="8" y="141"/>
                  </a:cubicBezTo>
                  <a:close/>
                  <a:moveTo>
                    <a:pt x="6" y="149"/>
                  </a:moveTo>
                  <a:cubicBezTo>
                    <a:pt x="7" y="149"/>
                    <a:pt x="7" y="149"/>
                    <a:pt x="7" y="149"/>
                  </a:cubicBezTo>
                  <a:cubicBezTo>
                    <a:pt x="7" y="149"/>
                    <a:pt x="7" y="149"/>
                    <a:pt x="7" y="149"/>
                  </a:cubicBezTo>
                  <a:lnTo>
                    <a:pt x="6" y="149"/>
                  </a:lnTo>
                  <a:close/>
                  <a:moveTo>
                    <a:pt x="5" y="148"/>
                  </a:moveTo>
                  <a:cubicBezTo>
                    <a:pt x="6" y="148"/>
                    <a:pt x="6" y="148"/>
                    <a:pt x="6" y="148"/>
                  </a:cubicBezTo>
                  <a:cubicBezTo>
                    <a:pt x="6" y="149"/>
                    <a:pt x="6" y="149"/>
                    <a:pt x="6" y="149"/>
                  </a:cubicBezTo>
                  <a:lnTo>
                    <a:pt x="5" y="148"/>
                  </a:lnTo>
                  <a:close/>
                  <a:moveTo>
                    <a:pt x="2" y="145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lnTo>
                    <a:pt x="2" y="145"/>
                  </a:lnTo>
                  <a:close/>
                  <a:moveTo>
                    <a:pt x="4" y="143"/>
                  </a:moveTo>
                  <a:cubicBezTo>
                    <a:pt x="4" y="143"/>
                    <a:pt x="4" y="143"/>
                    <a:pt x="4" y="143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4" y="143"/>
                    <a:pt x="4" y="143"/>
                    <a:pt x="4" y="143"/>
                  </a:cubicBezTo>
                  <a:close/>
                  <a:moveTo>
                    <a:pt x="4" y="149"/>
                  </a:moveTo>
                  <a:cubicBezTo>
                    <a:pt x="4" y="149"/>
                    <a:pt x="4" y="149"/>
                    <a:pt x="4" y="149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lnTo>
                    <a:pt x="4" y="149"/>
                  </a:ln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3"/>
                    <a:pt x="6" y="143"/>
                    <a:pt x="6" y="143"/>
                  </a:cubicBezTo>
                  <a:lnTo>
                    <a:pt x="6" y="142"/>
                  </a:lnTo>
                  <a:close/>
                  <a:moveTo>
                    <a:pt x="7" y="142"/>
                  </a:move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lnTo>
                    <a:pt x="7" y="142"/>
                  </a:lnTo>
                  <a:close/>
                  <a:moveTo>
                    <a:pt x="3" y="143"/>
                  </a:moveTo>
                  <a:cubicBezTo>
                    <a:pt x="3" y="143"/>
                    <a:pt x="3" y="143"/>
                    <a:pt x="3" y="143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2" y="143"/>
                    <a:pt x="2" y="143"/>
                    <a:pt x="2" y="143"/>
                  </a:cubicBezTo>
                  <a:lnTo>
                    <a:pt x="3" y="143"/>
                  </a:lnTo>
                  <a:close/>
                  <a:moveTo>
                    <a:pt x="4" y="141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lnTo>
                    <a:pt x="4" y="141"/>
                  </a:lnTo>
                  <a:close/>
                  <a:moveTo>
                    <a:pt x="5" y="140"/>
                  </a:moveTo>
                  <a:cubicBezTo>
                    <a:pt x="5" y="140"/>
                    <a:pt x="5" y="140"/>
                    <a:pt x="5" y="140"/>
                  </a:cubicBezTo>
                  <a:cubicBezTo>
                    <a:pt x="5" y="140"/>
                    <a:pt x="5" y="140"/>
                    <a:pt x="5" y="140"/>
                  </a:cubicBezTo>
                  <a:cubicBezTo>
                    <a:pt x="5" y="141"/>
                    <a:pt x="5" y="141"/>
                    <a:pt x="5" y="141"/>
                  </a:cubicBezTo>
                  <a:lnTo>
                    <a:pt x="5" y="140"/>
                  </a:lnTo>
                  <a:close/>
                  <a:moveTo>
                    <a:pt x="4" y="138"/>
                  </a:move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5" y="139"/>
                    <a:pt x="5" y="139"/>
                    <a:pt x="5" y="139"/>
                  </a:cubicBezTo>
                  <a:lnTo>
                    <a:pt x="4" y="138"/>
                  </a:lnTo>
                  <a:close/>
                  <a:moveTo>
                    <a:pt x="6" y="139"/>
                  </a:moveTo>
                  <a:cubicBezTo>
                    <a:pt x="7" y="139"/>
                    <a:pt x="7" y="139"/>
                    <a:pt x="7" y="139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6" y="139"/>
                    <a:pt x="6" y="139"/>
                    <a:pt x="6" y="139"/>
                  </a:cubicBezTo>
                  <a:close/>
                  <a:moveTo>
                    <a:pt x="8" y="139"/>
                  </a:moveTo>
                  <a:cubicBezTo>
                    <a:pt x="9" y="138"/>
                    <a:pt x="9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8" y="139"/>
                    <a:pt x="8" y="139"/>
                    <a:pt x="8" y="139"/>
                  </a:cubicBezTo>
                  <a:close/>
                  <a:moveTo>
                    <a:pt x="2" y="138"/>
                  </a:moveTo>
                  <a:cubicBezTo>
                    <a:pt x="2" y="137"/>
                    <a:pt x="2" y="137"/>
                    <a:pt x="2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" y="138"/>
                    <a:pt x="2" y="138"/>
                    <a:pt x="2" y="138"/>
                  </a:cubicBezTo>
                  <a:close/>
                  <a:moveTo>
                    <a:pt x="7" y="129"/>
                  </a:moveTo>
                  <a:cubicBezTo>
                    <a:pt x="7" y="129"/>
                    <a:pt x="7" y="129"/>
                    <a:pt x="7" y="129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7" y="129"/>
                  </a:lnTo>
                  <a:close/>
                  <a:moveTo>
                    <a:pt x="6" y="132"/>
                  </a:move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lnTo>
                    <a:pt x="6" y="132"/>
                  </a:lnTo>
                  <a:close/>
                  <a:moveTo>
                    <a:pt x="47" y="213"/>
                  </a:moveTo>
                  <a:cubicBezTo>
                    <a:pt x="47" y="213"/>
                    <a:pt x="47" y="213"/>
                    <a:pt x="47" y="213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moveTo>
                    <a:pt x="38" y="189"/>
                  </a:moveTo>
                  <a:cubicBezTo>
                    <a:pt x="37" y="188"/>
                    <a:pt x="37" y="188"/>
                    <a:pt x="37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2" y="184"/>
                    <a:pt x="22" y="184"/>
                    <a:pt x="22" y="184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1" y="181"/>
                    <a:pt x="21" y="181"/>
                    <a:pt x="21" y="181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7"/>
                    <a:pt x="18" y="147"/>
                    <a:pt x="18" y="147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0"/>
                    <a:pt x="12" y="170"/>
                    <a:pt x="12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2" y="170"/>
                    <a:pt x="12" y="170"/>
                    <a:pt x="12" y="170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5" y="186"/>
                    <a:pt x="15" y="186"/>
                    <a:pt x="15" y="186"/>
                  </a:cubicBezTo>
                  <a:cubicBezTo>
                    <a:pt x="15" y="186"/>
                    <a:pt x="15" y="186"/>
                    <a:pt x="15" y="186"/>
                  </a:cubicBezTo>
                  <a:cubicBezTo>
                    <a:pt x="15" y="186"/>
                    <a:pt x="15" y="186"/>
                    <a:pt x="15" y="186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7"/>
                    <a:pt x="17" y="187"/>
                    <a:pt x="17" y="187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9" y="185"/>
                    <a:pt x="19" y="185"/>
                    <a:pt x="19" y="185"/>
                  </a:cubicBezTo>
                  <a:cubicBezTo>
                    <a:pt x="19" y="185"/>
                    <a:pt x="19" y="185"/>
                    <a:pt x="19" y="185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2" y="191"/>
                    <a:pt x="22" y="191"/>
                    <a:pt x="22" y="191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1"/>
                    <a:pt x="20" y="191"/>
                    <a:pt x="20" y="191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8" y="193"/>
                    <a:pt x="18" y="193"/>
                    <a:pt x="18" y="193"/>
                  </a:cubicBezTo>
                  <a:cubicBezTo>
                    <a:pt x="18" y="193"/>
                    <a:pt x="18" y="193"/>
                    <a:pt x="18" y="193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9" y="193"/>
                    <a:pt x="19" y="193"/>
                    <a:pt x="19" y="193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2" y="195"/>
                    <a:pt x="22" y="195"/>
                    <a:pt x="22" y="195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5"/>
                    <a:pt x="22" y="195"/>
                  </a:cubicBezTo>
                  <a:cubicBezTo>
                    <a:pt x="22" y="195"/>
                    <a:pt x="22" y="195"/>
                    <a:pt x="22" y="195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6" y="196"/>
                    <a:pt x="26" y="196"/>
                    <a:pt x="26" y="196"/>
                  </a:cubicBezTo>
                  <a:cubicBezTo>
                    <a:pt x="27" y="195"/>
                    <a:pt x="27" y="195"/>
                    <a:pt x="27" y="195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8" y="195"/>
                    <a:pt x="28" y="195"/>
                    <a:pt x="28" y="195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7" y="196"/>
                    <a:pt x="27" y="196"/>
                    <a:pt x="27" y="196"/>
                  </a:cubicBezTo>
                  <a:cubicBezTo>
                    <a:pt x="27" y="197"/>
                    <a:pt x="27" y="197"/>
                    <a:pt x="27" y="197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7" y="199"/>
                    <a:pt x="27" y="199"/>
                    <a:pt x="27" y="19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7"/>
                    <a:pt x="27" y="197"/>
                    <a:pt x="27" y="197"/>
                  </a:cubicBezTo>
                  <a:cubicBezTo>
                    <a:pt x="27" y="197"/>
                    <a:pt x="27" y="197"/>
                    <a:pt x="27" y="197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27" y="200"/>
                    <a:pt x="27" y="200"/>
                    <a:pt x="27" y="200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5" y="190"/>
                    <a:pt x="35" y="190"/>
                    <a:pt x="35" y="190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7" y="189"/>
                    <a:pt x="37" y="189"/>
                    <a:pt x="37" y="189"/>
                  </a:cubicBezTo>
                  <a:cubicBezTo>
                    <a:pt x="38" y="189"/>
                    <a:pt x="38" y="189"/>
                    <a:pt x="38" y="189"/>
                  </a:cubicBezTo>
                  <a:close/>
                  <a:moveTo>
                    <a:pt x="41" y="204"/>
                  </a:moveTo>
                  <a:cubicBezTo>
                    <a:pt x="40" y="204"/>
                    <a:pt x="40" y="204"/>
                    <a:pt x="40" y="204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5" y="198"/>
                    <a:pt x="35" y="198"/>
                    <a:pt x="35" y="198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39" y="196"/>
                    <a:pt x="39" y="196"/>
                    <a:pt x="39" y="196"/>
                  </a:cubicBezTo>
                  <a:lnTo>
                    <a:pt x="41" y="204"/>
                  </a:lnTo>
                  <a:close/>
                  <a:moveTo>
                    <a:pt x="42" y="207"/>
                  </a:moveTo>
                  <a:cubicBezTo>
                    <a:pt x="42" y="205"/>
                    <a:pt x="42" y="205"/>
                    <a:pt x="42" y="205"/>
                  </a:cubicBezTo>
                  <a:cubicBezTo>
                    <a:pt x="41" y="205"/>
                    <a:pt x="41" y="205"/>
                    <a:pt x="41" y="205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39" y="204"/>
                    <a:pt x="39" y="204"/>
                    <a:pt x="39" y="204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3" y="204"/>
                    <a:pt x="33" y="204"/>
                    <a:pt x="33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28" y="206"/>
                    <a:pt x="28" y="206"/>
                    <a:pt x="28" y="206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3" y="208"/>
                    <a:pt x="33" y="208"/>
                    <a:pt x="33" y="208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4" y="210"/>
                    <a:pt x="34" y="210"/>
                    <a:pt x="34" y="210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07"/>
                    <a:pt x="41" y="207"/>
                    <a:pt x="41" y="207"/>
                  </a:cubicBezTo>
                  <a:lnTo>
                    <a:pt x="42" y="20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5" name="Freeform 305">
              <a:extLst>
                <a:ext uri="{FF2B5EF4-FFF2-40B4-BE49-F238E27FC236}">
                  <a16:creationId xmlns:a16="http://schemas.microsoft.com/office/drawing/2014/main" id="{3189E60F-E1B4-483D-A32C-ACC43EC9C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2" y="1821"/>
              <a:ext cx="37" cy="60"/>
            </a:xfrm>
            <a:custGeom>
              <a:avLst/>
              <a:gdLst>
                <a:gd name="T0" fmla="*/ 0 w 37"/>
                <a:gd name="T1" fmla="*/ 9 h 60"/>
                <a:gd name="T2" fmla="*/ 4 w 37"/>
                <a:gd name="T3" fmla="*/ 9 h 60"/>
                <a:gd name="T4" fmla="*/ 5 w 37"/>
                <a:gd name="T5" fmla="*/ 13 h 60"/>
                <a:gd name="T6" fmla="*/ 9 w 37"/>
                <a:gd name="T7" fmla="*/ 16 h 60"/>
                <a:gd name="T8" fmla="*/ 9 w 37"/>
                <a:gd name="T9" fmla="*/ 18 h 60"/>
                <a:gd name="T10" fmla="*/ 7 w 37"/>
                <a:gd name="T11" fmla="*/ 18 h 60"/>
                <a:gd name="T12" fmla="*/ 7 w 37"/>
                <a:gd name="T13" fmla="*/ 20 h 60"/>
                <a:gd name="T14" fmla="*/ 4 w 37"/>
                <a:gd name="T15" fmla="*/ 22 h 60"/>
                <a:gd name="T16" fmla="*/ 9 w 37"/>
                <a:gd name="T17" fmla="*/ 22 h 60"/>
                <a:gd name="T18" fmla="*/ 9 w 37"/>
                <a:gd name="T19" fmla="*/ 28 h 60"/>
                <a:gd name="T20" fmla="*/ 11 w 37"/>
                <a:gd name="T21" fmla="*/ 28 h 60"/>
                <a:gd name="T22" fmla="*/ 9 w 37"/>
                <a:gd name="T23" fmla="*/ 33 h 60"/>
                <a:gd name="T24" fmla="*/ 11 w 37"/>
                <a:gd name="T25" fmla="*/ 35 h 60"/>
                <a:gd name="T26" fmla="*/ 9 w 37"/>
                <a:gd name="T27" fmla="*/ 37 h 60"/>
                <a:gd name="T28" fmla="*/ 11 w 37"/>
                <a:gd name="T29" fmla="*/ 41 h 60"/>
                <a:gd name="T30" fmla="*/ 11 w 37"/>
                <a:gd name="T31" fmla="*/ 45 h 60"/>
                <a:gd name="T32" fmla="*/ 13 w 37"/>
                <a:gd name="T33" fmla="*/ 46 h 60"/>
                <a:gd name="T34" fmla="*/ 13 w 37"/>
                <a:gd name="T35" fmla="*/ 48 h 60"/>
                <a:gd name="T36" fmla="*/ 15 w 37"/>
                <a:gd name="T37" fmla="*/ 45 h 60"/>
                <a:gd name="T38" fmla="*/ 17 w 37"/>
                <a:gd name="T39" fmla="*/ 45 h 60"/>
                <a:gd name="T40" fmla="*/ 22 w 37"/>
                <a:gd name="T41" fmla="*/ 41 h 60"/>
                <a:gd name="T42" fmla="*/ 24 w 37"/>
                <a:gd name="T43" fmla="*/ 41 h 60"/>
                <a:gd name="T44" fmla="*/ 26 w 37"/>
                <a:gd name="T45" fmla="*/ 43 h 60"/>
                <a:gd name="T46" fmla="*/ 28 w 37"/>
                <a:gd name="T47" fmla="*/ 43 h 60"/>
                <a:gd name="T48" fmla="*/ 28 w 37"/>
                <a:gd name="T49" fmla="*/ 41 h 60"/>
                <a:gd name="T50" fmla="*/ 32 w 37"/>
                <a:gd name="T51" fmla="*/ 39 h 60"/>
                <a:gd name="T52" fmla="*/ 34 w 37"/>
                <a:gd name="T53" fmla="*/ 35 h 60"/>
                <a:gd name="T54" fmla="*/ 34 w 37"/>
                <a:gd name="T55" fmla="*/ 28 h 60"/>
                <a:gd name="T56" fmla="*/ 34 w 37"/>
                <a:gd name="T57" fmla="*/ 30 h 60"/>
                <a:gd name="T58" fmla="*/ 32 w 37"/>
                <a:gd name="T59" fmla="*/ 20 h 60"/>
                <a:gd name="T60" fmla="*/ 30 w 37"/>
                <a:gd name="T61" fmla="*/ 16 h 60"/>
                <a:gd name="T62" fmla="*/ 20 w 37"/>
                <a:gd name="T63" fmla="*/ 5 h 60"/>
                <a:gd name="T64" fmla="*/ 15 w 37"/>
                <a:gd name="T65" fmla="*/ 1 h 60"/>
                <a:gd name="T66" fmla="*/ 5 w 37"/>
                <a:gd name="T67" fmla="*/ 5 h 60"/>
                <a:gd name="T68" fmla="*/ 0 w 37"/>
                <a:gd name="T69" fmla="*/ 7 h 60"/>
                <a:gd name="T70" fmla="*/ 13 w 37"/>
                <a:gd name="T71" fmla="*/ 60 h 60"/>
                <a:gd name="T72" fmla="*/ 13 w 37"/>
                <a:gd name="T73" fmla="*/ 58 h 60"/>
                <a:gd name="T74" fmla="*/ 19 w 37"/>
                <a:gd name="T75" fmla="*/ 56 h 60"/>
                <a:gd name="T76" fmla="*/ 19 w 37"/>
                <a:gd name="T77" fmla="*/ 60 h 60"/>
                <a:gd name="T78" fmla="*/ 13 w 37"/>
                <a:gd name="T79" fmla="*/ 60 h 60"/>
                <a:gd name="T80" fmla="*/ 37 w 37"/>
                <a:gd name="T81" fmla="*/ 48 h 60"/>
                <a:gd name="T82" fmla="*/ 36 w 37"/>
                <a:gd name="T83" fmla="*/ 46 h 60"/>
                <a:gd name="T84" fmla="*/ 37 w 37"/>
                <a:gd name="T85" fmla="*/ 45 h 60"/>
                <a:gd name="T86" fmla="*/ 37 w 37"/>
                <a:gd name="T87" fmla="*/ 46 h 60"/>
                <a:gd name="T88" fmla="*/ 36 w 37"/>
                <a:gd name="T89" fmla="*/ 50 h 60"/>
                <a:gd name="T90" fmla="*/ 36 w 37"/>
                <a:gd name="T91" fmla="*/ 48 h 60"/>
                <a:gd name="T92" fmla="*/ 37 w 37"/>
                <a:gd name="T93" fmla="*/ 50 h 60"/>
                <a:gd name="T94" fmla="*/ 36 w 37"/>
                <a:gd name="T95" fmla="*/ 50 h 60"/>
                <a:gd name="T96" fmla="*/ 30 w 37"/>
                <a:gd name="T97" fmla="*/ 41 h 60"/>
                <a:gd name="T98" fmla="*/ 30 w 37"/>
                <a:gd name="T99" fmla="*/ 43 h 60"/>
                <a:gd name="T100" fmla="*/ 32 w 37"/>
                <a:gd name="T101" fmla="*/ 43 h 60"/>
                <a:gd name="T102" fmla="*/ 30 w 37"/>
                <a:gd name="T103" fmla="*/ 41 h 60"/>
                <a:gd name="T104" fmla="*/ 11 w 37"/>
                <a:gd name="T105" fmla="*/ 48 h 60"/>
                <a:gd name="T106" fmla="*/ 11 w 37"/>
                <a:gd name="T107" fmla="*/ 46 h 60"/>
                <a:gd name="T108" fmla="*/ 13 w 37"/>
                <a:gd name="T109" fmla="*/ 46 h 60"/>
                <a:gd name="T110" fmla="*/ 11 w 37"/>
                <a:gd name="T111" fmla="*/ 48 h 60"/>
                <a:gd name="T112" fmla="*/ 22 w 37"/>
                <a:gd name="T113" fmla="*/ 43 h 60"/>
                <a:gd name="T114" fmla="*/ 24 w 37"/>
                <a:gd name="T115" fmla="*/ 43 h 60"/>
                <a:gd name="T116" fmla="*/ 22 w 37"/>
                <a:gd name="T117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60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13"/>
                  </a:lnTo>
                  <a:lnTo>
                    <a:pt x="7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3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2" y="43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6" y="43"/>
                  </a:lnTo>
                  <a:lnTo>
                    <a:pt x="28" y="41"/>
                  </a:lnTo>
                  <a:lnTo>
                    <a:pt x="28" y="43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6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26" y="9"/>
                  </a:lnTo>
                  <a:lnTo>
                    <a:pt x="20" y="5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9" y="1"/>
                  </a:lnTo>
                  <a:lnTo>
                    <a:pt x="5" y="5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9"/>
                  </a:lnTo>
                  <a:close/>
                  <a:moveTo>
                    <a:pt x="13" y="60"/>
                  </a:moveTo>
                  <a:lnTo>
                    <a:pt x="13" y="60"/>
                  </a:lnTo>
                  <a:lnTo>
                    <a:pt x="13" y="58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3" y="60"/>
                  </a:lnTo>
                  <a:close/>
                  <a:moveTo>
                    <a:pt x="37" y="48"/>
                  </a:moveTo>
                  <a:lnTo>
                    <a:pt x="37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7" y="48"/>
                  </a:lnTo>
                  <a:close/>
                  <a:moveTo>
                    <a:pt x="36" y="50"/>
                  </a:moveTo>
                  <a:lnTo>
                    <a:pt x="36" y="50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6" y="50"/>
                  </a:lnTo>
                  <a:close/>
                  <a:moveTo>
                    <a:pt x="30" y="41"/>
                  </a:moveTo>
                  <a:lnTo>
                    <a:pt x="30" y="41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2" y="41"/>
                  </a:lnTo>
                  <a:lnTo>
                    <a:pt x="30" y="41"/>
                  </a:lnTo>
                  <a:close/>
                  <a:moveTo>
                    <a:pt x="11" y="48"/>
                  </a:moveTo>
                  <a:lnTo>
                    <a:pt x="11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1" y="48"/>
                  </a:lnTo>
                  <a:close/>
                  <a:moveTo>
                    <a:pt x="22" y="43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6" name="Freeform 306">
              <a:extLst>
                <a:ext uri="{FF2B5EF4-FFF2-40B4-BE49-F238E27FC236}">
                  <a16:creationId xmlns:a16="http://schemas.microsoft.com/office/drawing/2014/main" id="{1990E277-142F-4341-9650-B0BA9C82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151"/>
              <a:ext cx="25" cy="33"/>
            </a:xfrm>
            <a:custGeom>
              <a:avLst/>
              <a:gdLst>
                <a:gd name="T0" fmla="*/ 0 w 25"/>
                <a:gd name="T1" fmla="*/ 26 h 33"/>
                <a:gd name="T2" fmla="*/ 2 w 25"/>
                <a:gd name="T3" fmla="*/ 28 h 33"/>
                <a:gd name="T4" fmla="*/ 2 w 25"/>
                <a:gd name="T5" fmla="*/ 28 h 33"/>
                <a:gd name="T6" fmla="*/ 2 w 25"/>
                <a:gd name="T7" fmla="*/ 30 h 33"/>
                <a:gd name="T8" fmla="*/ 2 w 25"/>
                <a:gd name="T9" fmla="*/ 30 h 33"/>
                <a:gd name="T10" fmla="*/ 4 w 25"/>
                <a:gd name="T11" fmla="*/ 31 h 33"/>
                <a:gd name="T12" fmla="*/ 4 w 25"/>
                <a:gd name="T13" fmla="*/ 31 h 33"/>
                <a:gd name="T14" fmla="*/ 6 w 25"/>
                <a:gd name="T15" fmla="*/ 30 h 33"/>
                <a:gd name="T16" fmla="*/ 8 w 25"/>
                <a:gd name="T17" fmla="*/ 30 h 33"/>
                <a:gd name="T18" fmla="*/ 8 w 25"/>
                <a:gd name="T19" fmla="*/ 30 h 33"/>
                <a:gd name="T20" fmla="*/ 8 w 25"/>
                <a:gd name="T21" fmla="*/ 31 h 33"/>
                <a:gd name="T22" fmla="*/ 10 w 25"/>
                <a:gd name="T23" fmla="*/ 31 h 33"/>
                <a:gd name="T24" fmla="*/ 10 w 25"/>
                <a:gd name="T25" fmla="*/ 33 h 33"/>
                <a:gd name="T26" fmla="*/ 10 w 25"/>
                <a:gd name="T27" fmla="*/ 33 h 33"/>
                <a:gd name="T28" fmla="*/ 11 w 25"/>
                <a:gd name="T29" fmla="*/ 33 h 33"/>
                <a:gd name="T30" fmla="*/ 11 w 25"/>
                <a:gd name="T31" fmla="*/ 31 h 33"/>
                <a:gd name="T32" fmla="*/ 13 w 25"/>
                <a:gd name="T33" fmla="*/ 30 h 33"/>
                <a:gd name="T34" fmla="*/ 13 w 25"/>
                <a:gd name="T35" fmla="*/ 30 h 33"/>
                <a:gd name="T36" fmla="*/ 15 w 25"/>
                <a:gd name="T37" fmla="*/ 28 h 33"/>
                <a:gd name="T38" fmla="*/ 17 w 25"/>
                <a:gd name="T39" fmla="*/ 26 h 33"/>
                <a:gd name="T40" fmla="*/ 17 w 25"/>
                <a:gd name="T41" fmla="*/ 22 h 33"/>
                <a:gd name="T42" fmla="*/ 17 w 25"/>
                <a:gd name="T43" fmla="*/ 20 h 33"/>
                <a:gd name="T44" fmla="*/ 21 w 25"/>
                <a:gd name="T45" fmla="*/ 18 h 33"/>
                <a:gd name="T46" fmla="*/ 23 w 25"/>
                <a:gd name="T47" fmla="*/ 15 h 33"/>
                <a:gd name="T48" fmla="*/ 23 w 25"/>
                <a:gd name="T49" fmla="*/ 15 h 33"/>
                <a:gd name="T50" fmla="*/ 23 w 25"/>
                <a:gd name="T51" fmla="*/ 15 h 33"/>
                <a:gd name="T52" fmla="*/ 25 w 25"/>
                <a:gd name="T53" fmla="*/ 13 h 33"/>
                <a:gd name="T54" fmla="*/ 25 w 25"/>
                <a:gd name="T55" fmla="*/ 11 h 33"/>
                <a:gd name="T56" fmla="*/ 23 w 25"/>
                <a:gd name="T57" fmla="*/ 9 h 33"/>
                <a:gd name="T58" fmla="*/ 23 w 25"/>
                <a:gd name="T59" fmla="*/ 9 h 33"/>
                <a:gd name="T60" fmla="*/ 21 w 25"/>
                <a:gd name="T61" fmla="*/ 9 h 33"/>
                <a:gd name="T62" fmla="*/ 21 w 25"/>
                <a:gd name="T63" fmla="*/ 7 h 33"/>
                <a:gd name="T64" fmla="*/ 17 w 25"/>
                <a:gd name="T65" fmla="*/ 3 h 33"/>
                <a:gd name="T66" fmla="*/ 17 w 25"/>
                <a:gd name="T67" fmla="*/ 3 h 33"/>
                <a:gd name="T68" fmla="*/ 15 w 25"/>
                <a:gd name="T69" fmla="*/ 1 h 33"/>
                <a:gd name="T70" fmla="*/ 10 w 25"/>
                <a:gd name="T71" fmla="*/ 1 h 33"/>
                <a:gd name="T72" fmla="*/ 8 w 25"/>
                <a:gd name="T73" fmla="*/ 0 h 33"/>
                <a:gd name="T74" fmla="*/ 6 w 25"/>
                <a:gd name="T75" fmla="*/ 0 h 33"/>
                <a:gd name="T76" fmla="*/ 4 w 25"/>
                <a:gd name="T77" fmla="*/ 0 h 33"/>
                <a:gd name="T78" fmla="*/ 2 w 25"/>
                <a:gd name="T79" fmla="*/ 1 h 33"/>
                <a:gd name="T80" fmla="*/ 2 w 25"/>
                <a:gd name="T81" fmla="*/ 1 h 33"/>
                <a:gd name="T82" fmla="*/ 2 w 25"/>
                <a:gd name="T83" fmla="*/ 1 h 33"/>
                <a:gd name="T84" fmla="*/ 2 w 25"/>
                <a:gd name="T85" fmla="*/ 1 h 33"/>
                <a:gd name="T86" fmla="*/ 0 w 25"/>
                <a:gd name="T87" fmla="*/ 3 h 33"/>
                <a:gd name="T88" fmla="*/ 0 w 25"/>
                <a:gd name="T89" fmla="*/ 5 h 33"/>
                <a:gd name="T90" fmla="*/ 2 w 25"/>
                <a:gd name="T91" fmla="*/ 7 h 33"/>
                <a:gd name="T92" fmla="*/ 2 w 25"/>
                <a:gd name="T93" fmla="*/ 9 h 33"/>
                <a:gd name="T94" fmla="*/ 2 w 25"/>
                <a:gd name="T95" fmla="*/ 11 h 33"/>
                <a:gd name="T96" fmla="*/ 2 w 25"/>
                <a:gd name="T97" fmla="*/ 13 h 33"/>
                <a:gd name="T98" fmla="*/ 4 w 25"/>
                <a:gd name="T99" fmla="*/ 13 h 33"/>
                <a:gd name="T100" fmla="*/ 4 w 25"/>
                <a:gd name="T101" fmla="*/ 15 h 33"/>
                <a:gd name="T102" fmla="*/ 4 w 25"/>
                <a:gd name="T103" fmla="*/ 16 h 33"/>
                <a:gd name="T104" fmla="*/ 6 w 25"/>
                <a:gd name="T105" fmla="*/ 16 h 33"/>
                <a:gd name="T106" fmla="*/ 4 w 25"/>
                <a:gd name="T107" fmla="*/ 18 h 33"/>
                <a:gd name="T108" fmla="*/ 4 w 25"/>
                <a:gd name="T109" fmla="*/ 20 h 33"/>
                <a:gd name="T110" fmla="*/ 4 w 25"/>
                <a:gd name="T111" fmla="*/ 22 h 33"/>
                <a:gd name="T112" fmla="*/ 4 w 25"/>
                <a:gd name="T113" fmla="*/ 24 h 33"/>
                <a:gd name="T114" fmla="*/ 4 w 25"/>
                <a:gd name="T115" fmla="*/ 26 h 33"/>
                <a:gd name="T116" fmla="*/ 2 w 25"/>
                <a:gd name="T117" fmla="*/ 26 h 33"/>
                <a:gd name="T118" fmla="*/ 0 w 25"/>
                <a:gd name="T11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" h="33">
                  <a:moveTo>
                    <a:pt x="0" y="26"/>
                  </a:moveTo>
                  <a:lnTo>
                    <a:pt x="2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21" y="18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7" name="Freeform 307">
              <a:extLst>
                <a:ext uri="{FF2B5EF4-FFF2-40B4-BE49-F238E27FC236}">
                  <a16:creationId xmlns:a16="http://schemas.microsoft.com/office/drawing/2014/main" id="{DDE4A72A-42EE-4BAD-BA6A-228F33D7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706"/>
              <a:ext cx="140" cy="77"/>
            </a:xfrm>
            <a:custGeom>
              <a:avLst/>
              <a:gdLst>
                <a:gd name="T0" fmla="*/ 138 w 140"/>
                <a:gd name="T1" fmla="*/ 27 h 77"/>
                <a:gd name="T2" fmla="*/ 130 w 140"/>
                <a:gd name="T3" fmla="*/ 27 h 77"/>
                <a:gd name="T4" fmla="*/ 123 w 140"/>
                <a:gd name="T5" fmla="*/ 27 h 77"/>
                <a:gd name="T6" fmla="*/ 115 w 140"/>
                <a:gd name="T7" fmla="*/ 19 h 77"/>
                <a:gd name="T8" fmla="*/ 106 w 140"/>
                <a:gd name="T9" fmla="*/ 21 h 77"/>
                <a:gd name="T10" fmla="*/ 100 w 140"/>
                <a:gd name="T11" fmla="*/ 13 h 77"/>
                <a:gd name="T12" fmla="*/ 92 w 140"/>
                <a:gd name="T13" fmla="*/ 10 h 77"/>
                <a:gd name="T14" fmla="*/ 87 w 140"/>
                <a:gd name="T15" fmla="*/ 0 h 77"/>
                <a:gd name="T16" fmla="*/ 76 w 140"/>
                <a:gd name="T17" fmla="*/ 0 h 77"/>
                <a:gd name="T18" fmla="*/ 70 w 140"/>
                <a:gd name="T19" fmla="*/ 2 h 77"/>
                <a:gd name="T20" fmla="*/ 62 w 140"/>
                <a:gd name="T21" fmla="*/ 10 h 77"/>
                <a:gd name="T22" fmla="*/ 55 w 140"/>
                <a:gd name="T23" fmla="*/ 8 h 77"/>
                <a:gd name="T24" fmla="*/ 51 w 140"/>
                <a:gd name="T25" fmla="*/ 8 h 77"/>
                <a:gd name="T26" fmla="*/ 42 w 140"/>
                <a:gd name="T27" fmla="*/ 10 h 77"/>
                <a:gd name="T28" fmla="*/ 36 w 140"/>
                <a:gd name="T29" fmla="*/ 10 h 77"/>
                <a:gd name="T30" fmla="*/ 27 w 140"/>
                <a:gd name="T31" fmla="*/ 6 h 77"/>
                <a:gd name="T32" fmla="*/ 15 w 140"/>
                <a:gd name="T33" fmla="*/ 8 h 77"/>
                <a:gd name="T34" fmla="*/ 10 w 140"/>
                <a:gd name="T35" fmla="*/ 10 h 77"/>
                <a:gd name="T36" fmla="*/ 13 w 140"/>
                <a:gd name="T37" fmla="*/ 17 h 77"/>
                <a:gd name="T38" fmla="*/ 13 w 140"/>
                <a:gd name="T39" fmla="*/ 23 h 77"/>
                <a:gd name="T40" fmla="*/ 4 w 140"/>
                <a:gd name="T41" fmla="*/ 34 h 77"/>
                <a:gd name="T42" fmla="*/ 2 w 140"/>
                <a:gd name="T43" fmla="*/ 42 h 77"/>
                <a:gd name="T44" fmla="*/ 4 w 140"/>
                <a:gd name="T45" fmla="*/ 47 h 77"/>
                <a:gd name="T46" fmla="*/ 10 w 140"/>
                <a:gd name="T47" fmla="*/ 49 h 77"/>
                <a:gd name="T48" fmla="*/ 17 w 140"/>
                <a:gd name="T49" fmla="*/ 53 h 77"/>
                <a:gd name="T50" fmla="*/ 27 w 140"/>
                <a:gd name="T51" fmla="*/ 51 h 77"/>
                <a:gd name="T52" fmla="*/ 34 w 140"/>
                <a:gd name="T53" fmla="*/ 47 h 77"/>
                <a:gd name="T54" fmla="*/ 36 w 140"/>
                <a:gd name="T55" fmla="*/ 43 h 77"/>
                <a:gd name="T56" fmla="*/ 42 w 140"/>
                <a:gd name="T57" fmla="*/ 43 h 77"/>
                <a:gd name="T58" fmla="*/ 49 w 140"/>
                <a:gd name="T59" fmla="*/ 47 h 77"/>
                <a:gd name="T60" fmla="*/ 57 w 140"/>
                <a:gd name="T61" fmla="*/ 49 h 77"/>
                <a:gd name="T62" fmla="*/ 59 w 140"/>
                <a:gd name="T63" fmla="*/ 56 h 77"/>
                <a:gd name="T64" fmla="*/ 62 w 140"/>
                <a:gd name="T65" fmla="*/ 62 h 77"/>
                <a:gd name="T66" fmla="*/ 60 w 140"/>
                <a:gd name="T67" fmla="*/ 64 h 77"/>
                <a:gd name="T68" fmla="*/ 57 w 140"/>
                <a:gd name="T69" fmla="*/ 70 h 77"/>
                <a:gd name="T70" fmla="*/ 53 w 140"/>
                <a:gd name="T71" fmla="*/ 73 h 77"/>
                <a:gd name="T72" fmla="*/ 57 w 140"/>
                <a:gd name="T73" fmla="*/ 77 h 77"/>
                <a:gd name="T74" fmla="*/ 62 w 140"/>
                <a:gd name="T75" fmla="*/ 77 h 77"/>
                <a:gd name="T76" fmla="*/ 62 w 140"/>
                <a:gd name="T77" fmla="*/ 73 h 77"/>
                <a:gd name="T78" fmla="*/ 68 w 140"/>
                <a:gd name="T79" fmla="*/ 70 h 77"/>
                <a:gd name="T80" fmla="*/ 72 w 140"/>
                <a:gd name="T81" fmla="*/ 64 h 77"/>
                <a:gd name="T82" fmla="*/ 76 w 140"/>
                <a:gd name="T83" fmla="*/ 62 h 77"/>
                <a:gd name="T84" fmla="*/ 79 w 140"/>
                <a:gd name="T85" fmla="*/ 62 h 77"/>
                <a:gd name="T86" fmla="*/ 83 w 140"/>
                <a:gd name="T87" fmla="*/ 64 h 77"/>
                <a:gd name="T88" fmla="*/ 76 w 140"/>
                <a:gd name="T89" fmla="*/ 64 h 77"/>
                <a:gd name="T90" fmla="*/ 81 w 140"/>
                <a:gd name="T91" fmla="*/ 66 h 77"/>
                <a:gd name="T92" fmla="*/ 83 w 140"/>
                <a:gd name="T93" fmla="*/ 70 h 77"/>
                <a:gd name="T94" fmla="*/ 91 w 140"/>
                <a:gd name="T95" fmla="*/ 70 h 77"/>
                <a:gd name="T96" fmla="*/ 94 w 140"/>
                <a:gd name="T97" fmla="*/ 70 h 77"/>
                <a:gd name="T98" fmla="*/ 96 w 140"/>
                <a:gd name="T99" fmla="*/ 68 h 77"/>
                <a:gd name="T100" fmla="*/ 102 w 140"/>
                <a:gd name="T101" fmla="*/ 68 h 77"/>
                <a:gd name="T102" fmla="*/ 106 w 140"/>
                <a:gd name="T103" fmla="*/ 64 h 77"/>
                <a:gd name="T104" fmla="*/ 104 w 140"/>
                <a:gd name="T105" fmla="*/ 68 h 77"/>
                <a:gd name="T106" fmla="*/ 106 w 140"/>
                <a:gd name="T107" fmla="*/ 62 h 77"/>
                <a:gd name="T108" fmla="*/ 109 w 140"/>
                <a:gd name="T109" fmla="*/ 62 h 77"/>
                <a:gd name="T110" fmla="*/ 115 w 140"/>
                <a:gd name="T111" fmla="*/ 62 h 77"/>
                <a:gd name="T112" fmla="*/ 121 w 140"/>
                <a:gd name="T113" fmla="*/ 56 h 77"/>
                <a:gd name="T114" fmla="*/ 128 w 140"/>
                <a:gd name="T115" fmla="*/ 55 h 77"/>
                <a:gd name="T116" fmla="*/ 130 w 140"/>
                <a:gd name="T117" fmla="*/ 51 h 77"/>
                <a:gd name="T118" fmla="*/ 138 w 140"/>
                <a:gd name="T119" fmla="*/ 45 h 77"/>
                <a:gd name="T120" fmla="*/ 136 w 140"/>
                <a:gd name="T121" fmla="*/ 3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77">
                  <a:moveTo>
                    <a:pt x="140" y="32"/>
                  </a:moveTo>
                  <a:lnTo>
                    <a:pt x="140" y="30"/>
                  </a:lnTo>
                  <a:lnTo>
                    <a:pt x="138" y="28"/>
                  </a:lnTo>
                  <a:lnTo>
                    <a:pt x="138" y="27"/>
                  </a:lnTo>
                  <a:lnTo>
                    <a:pt x="136" y="28"/>
                  </a:lnTo>
                  <a:lnTo>
                    <a:pt x="134" y="28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8" y="27"/>
                  </a:lnTo>
                  <a:lnTo>
                    <a:pt x="126" y="27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1" y="25"/>
                  </a:lnTo>
                  <a:lnTo>
                    <a:pt x="119" y="23"/>
                  </a:lnTo>
                  <a:lnTo>
                    <a:pt x="117" y="19"/>
                  </a:lnTo>
                  <a:lnTo>
                    <a:pt x="115" y="19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2"/>
                  </a:lnTo>
                  <a:lnTo>
                    <a:pt x="96" y="10"/>
                  </a:lnTo>
                  <a:lnTo>
                    <a:pt x="92" y="10"/>
                  </a:lnTo>
                  <a:lnTo>
                    <a:pt x="89" y="8"/>
                  </a:lnTo>
                  <a:lnTo>
                    <a:pt x="91" y="6"/>
                  </a:lnTo>
                  <a:lnTo>
                    <a:pt x="89" y="4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5" y="8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7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32" y="49"/>
                  </a:lnTo>
                  <a:lnTo>
                    <a:pt x="34" y="49"/>
                  </a:lnTo>
                  <a:lnTo>
                    <a:pt x="36" y="49"/>
                  </a:lnTo>
                  <a:lnTo>
                    <a:pt x="34" y="47"/>
                  </a:lnTo>
                  <a:lnTo>
                    <a:pt x="36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7" y="53"/>
                  </a:lnTo>
                  <a:lnTo>
                    <a:pt x="57" y="55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60" y="58"/>
                  </a:lnTo>
                  <a:lnTo>
                    <a:pt x="62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3" y="73"/>
                  </a:lnTo>
                  <a:lnTo>
                    <a:pt x="53" y="75"/>
                  </a:lnTo>
                  <a:lnTo>
                    <a:pt x="53" y="73"/>
                  </a:lnTo>
                  <a:lnTo>
                    <a:pt x="51" y="75"/>
                  </a:lnTo>
                  <a:lnTo>
                    <a:pt x="53" y="77"/>
                  </a:lnTo>
                  <a:lnTo>
                    <a:pt x="55" y="77"/>
                  </a:lnTo>
                  <a:lnTo>
                    <a:pt x="57" y="77"/>
                  </a:lnTo>
                  <a:lnTo>
                    <a:pt x="59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70" y="68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4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9" y="60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81" y="64"/>
                  </a:lnTo>
                  <a:lnTo>
                    <a:pt x="85" y="62"/>
                  </a:lnTo>
                  <a:lnTo>
                    <a:pt x="83" y="64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7" y="64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9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79" y="68"/>
                  </a:lnTo>
                  <a:lnTo>
                    <a:pt x="81" y="68"/>
                  </a:lnTo>
                  <a:lnTo>
                    <a:pt x="83" y="68"/>
                  </a:lnTo>
                  <a:lnTo>
                    <a:pt x="83" y="70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9" y="70"/>
                  </a:lnTo>
                  <a:lnTo>
                    <a:pt x="91" y="70"/>
                  </a:lnTo>
                  <a:lnTo>
                    <a:pt x="91" y="68"/>
                  </a:lnTo>
                  <a:lnTo>
                    <a:pt x="92" y="68"/>
                  </a:lnTo>
                  <a:lnTo>
                    <a:pt x="92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2" y="68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4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64"/>
                  </a:lnTo>
                  <a:lnTo>
                    <a:pt x="108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11" y="62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17" y="60"/>
                  </a:lnTo>
                  <a:lnTo>
                    <a:pt x="119" y="58"/>
                  </a:lnTo>
                  <a:lnTo>
                    <a:pt x="121" y="58"/>
                  </a:lnTo>
                  <a:lnTo>
                    <a:pt x="121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30" y="53"/>
                  </a:lnTo>
                  <a:lnTo>
                    <a:pt x="130" y="51"/>
                  </a:lnTo>
                  <a:lnTo>
                    <a:pt x="132" y="49"/>
                  </a:lnTo>
                  <a:lnTo>
                    <a:pt x="136" y="49"/>
                  </a:lnTo>
                  <a:lnTo>
                    <a:pt x="138" y="47"/>
                  </a:lnTo>
                  <a:lnTo>
                    <a:pt x="138" y="45"/>
                  </a:lnTo>
                  <a:lnTo>
                    <a:pt x="140" y="42"/>
                  </a:lnTo>
                  <a:lnTo>
                    <a:pt x="138" y="40"/>
                  </a:lnTo>
                  <a:lnTo>
                    <a:pt x="136" y="38"/>
                  </a:lnTo>
                  <a:lnTo>
                    <a:pt x="136" y="34"/>
                  </a:lnTo>
                  <a:lnTo>
                    <a:pt x="138" y="34"/>
                  </a:lnTo>
                  <a:lnTo>
                    <a:pt x="140" y="3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8" name="Freeform 308">
              <a:extLst>
                <a:ext uri="{FF2B5EF4-FFF2-40B4-BE49-F238E27FC236}">
                  <a16:creationId xmlns:a16="http://schemas.microsoft.com/office/drawing/2014/main" id="{E92756F4-8AF6-4025-84B1-BA875FAC14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1" y="1618"/>
              <a:ext cx="45" cy="30"/>
            </a:xfrm>
            <a:custGeom>
              <a:avLst/>
              <a:gdLst>
                <a:gd name="T0" fmla="*/ 2 w 45"/>
                <a:gd name="T1" fmla="*/ 25 h 30"/>
                <a:gd name="T2" fmla="*/ 2 w 45"/>
                <a:gd name="T3" fmla="*/ 23 h 30"/>
                <a:gd name="T4" fmla="*/ 5 w 45"/>
                <a:gd name="T5" fmla="*/ 21 h 30"/>
                <a:gd name="T6" fmla="*/ 7 w 45"/>
                <a:gd name="T7" fmla="*/ 17 h 30"/>
                <a:gd name="T8" fmla="*/ 9 w 45"/>
                <a:gd name="T9" fmla="*/ 17 h 30"/>
                <a:gd name="T10" fmla="*/ 7 w 45"/>
                <a:gd name="T11" fmla="*/ 17 h 30"/>
                <a:gd name="T12" fmla="*/ 4 w 45"/>
                <a:gd name="T13" fmla="*/ 15 h 30"/>
                <a:gd name="T14" fmla="*/ 2 w 45"/>
                <a:gd name="T15" fmla="*/ 15 h 30"/>
                <a:gd name="T16" fmla="*/ 2 w 45"/>
                <a:gd name="T17" fmla="*/ 17 h 30"/>
                <a:gd name="T18" fmla="*/ 0 w 45"/>
                <a:gd name="T19" fmla="*/ 15 h 30"/>
                <a:gd name="T20" fmla="*/ 0 w 45"/>
                <a:gd name="T21" fmla="*/ 17 h 30"/>
                <a:gd name="T22" fmla="*/ 0 w 45"/>
                <a:gd name="T23" fmla="*/ 19 h 30"/>
                <a:gd name="T24" fmla="*/ 0 w 45"/>
                <a:gd name="T25" fmla="*/ 19 h 30"/>
                <a:gd name="T26" fmla="*/ 2 w 45"/>
                <a:gd name="T27" fmla="*/ 21 h 30"/>
                <a:gd name="T28" fmla="*/ 2 w 45"/>
                <a:gd name="T29" fmla="*/ 23 h 30"/>
                <a:gd name="T30" fmla="*/ 7 w 45"/>
                <a:gd name="T31" fmla="*/ 15 h 30"/>
                <a:gd name="T32" fmla="*/ 9 w 45"/>
                <a:gd name="T33" fmla="*/ 13 h 30"/>
                <a:gd name="T34" fmla="*/ 9 w 45"/>
                <a:gd name="T35" fmla="*/ 17 h 30"/>
                <a:gd name="T36" fmla="*/ 5 w 45"/>
                <a:gd name="T37" fmla="*/ 13 h 30"/>
                <a:gd name="T38" fmla="*/ 2 w 45"/>
                <a:gd name="T39" fmla="*/ 11 h 30"/>
                <a:gd name="T40" fmla="*/ 0 w 45"/>
                <a:gd name="T41" fmla="*/ 13 h 30"/>
                <a:gd name="T42" fmla="*/ 4 w 45"/>
                <a:gd name="T43" fmla="*/ 10 h 30"/>
                <a:gd name="T44" fmla="*/ 5 w 45"/>
                <a:gd name="T45" fmla="*/ 10 h 30"/>
                <a:gd name="T46" fmla="*/ 7 w 45"/>
                <a:gd name="T47" fmla="*/ 11 h 30"/>
                <a:gd name="T48" fmla="*/ 7 w 45"/>
                <a:gd name="T49" fmla="*/ 11 h 30"/>
                <a:gd name="T50" fmla="*/ 5 w 45"/>
                <a:gd name="T51" fmla="*/ 13 h 30"/>
                <a:gd name="T52" fmla="*/ 9 w 45"/>
                <a:gd name="T53" fmla="*/ 10 h 30"/>
                <a:gd name="T54" fmla="*/ 7 w 45"/>
                <a:gd name="T55" fmla="*/ 11 h 30"/>
                <a:gd name="T56" fmla="*/ 41 w 45"/>
                <a:gd name="T57" fmla="*/ 30 h 30"/>
                <a:gd name="T58" fmla="*/ 43 w 45"/>
                <a:gd name="T59" fmla="*/ 26 h 30"/>
                <a:gd name="T60" fmla="*/ 45 w 45"/>
                <a:gd name="T61" fmla="*/ 23 h 30"/>
                <a:gd name="T62" fmla="*/ 41 w 45"/>
                <a:gd name="T63" fmla="*/ 10 h 30"/>
                <a:gd name="T64" fmla="*/ 43 w 45"/>
                <a:gd name="T65" fmla="*/ 8 h 30"/>
                <a:gd name="T66" fmla="*/ 43 w 45"/>
                <a:gd name="T67" fmla="*/ 4 h 30"/>
                <a:gd name="T68" fmla="*/ 43 w 45"/>
                <a:gd name="T69" fmla="*/ 2 h 30"/>
                <a:gd name="T70" fmla="*/ 36 w 45"/>
                <a:gd name="T71" fmla="*/ 4 h 30"/>
                <a:gd name="T72" fmla="*/ 30 w 45"/>
                <a:gd name="T73" fmla="*/ 2 h 30"/>
                <a:gd name="T74" fmla="*/ 26 w 45"/>
                <a:gd name="T75" fmla="*/ 2 h 30"/>
                <a:gd name="T76" fmla="*/ 24 w 45"/>
                <a:gd name="T77" fmla="*/ 0 h 30"/>
                <a:gd name="T78" fmla="*/ 24 w 45"/>
                <a:gd name="T79" fmla="*/ 2 h 30"/>
                <a:gd name="T80" fmla="*/ 24 w 45"/>
                <a:gd name="T81" fmla="*/ 4 h 30"/>
                <a:gd name="T82" fmla="*/ 21 w 45"/>
                <a:gd name="T83" fmla="*/ 2 h 30"/>
                <a:gd name="T84" fmla="*/ 19 w 45"/>
                <a:gd name="T85" fmla="*/ 4 h 30"/>
                <a:gd name="T86" fmla="*/ 15 w 45"/>
                <a:gd name="T87" fmla="*/ 4 h 30"/>
                <a:gd name="T88" fmla="*/ 15 w 45"/>
                <a:gd name="T89" fmla="*/ 6 h 30"/>
                <a:gd name="T90" fmla="*/ 11 w 45"/>
                <a:gd name="T91" fmla="*/ 8 h 30"/>
                <a:gd name="T92" fmla="*/ 11 w 45"/>
                <a:gd name="T93" fmla="*/ 13 h 30"/>
                <a:gd name="T94" fmla="*/ 13 w 45"/>
                <a:gd name="T95" fmla="*/ 13 h 30"/>
                <a:gd name="T96" fmla="*/ 11 w 45"/>
                <a:gd name="T97" fmla="*/ 15 h 30"/>
                <a:gd name="T98" fmla="*/ 13 w 45"/>
                <a:gd name="T99" fmla="*/ 19 h 30"/>
                <a:gd name="T100" fmla="*/ 17 w 45"/>
                <a:gd name="T101" fmla="*/ 21 h 30"/>
                <a:gd name="T102" fmla="*/ 19 w 45"/>
                <a:gd name="T103" fmla="*/ 17 h 30"/>
                <a:gd name="T104" fmla="*/ 19 w 45"/>
                <a:gd name="T105" fmla="*/ 23 h 30"/>
                <a:gd name="T106" fmla="*/ 19 w 45"/>
                <a:gd name="T107" fmla="*/ 25 h 30"/>
                <a:gd name="T108" fmla="*/ 24 w 45"/>
                <a:gd name="T109" fmla="*/ 23 h 30"/>
                <a:gd name="T110" fmla="*/ 26 w 45"/>
                <a:gd name="T111" fmla="*/ 23 h 30"/>
                <a:gd name="T112" fmla="*/ 28 w 45"/>
                <a:gd name="T113" fmla="*/ 23 h 30"/>
                <a:gd name="T114" fmla="*/ 30 w 45"/>
                <a:gd name="T115" fmla="*/ 25 h 30"/>
                <a:gd name="T116" fmla="*/ 34 w 45"/>
                <a:gd name="T117" fmla="*/ 28 h 30"/>
                <a:gd name="T118" fmla="*/ 36 w 45"/>
                <a:gd name="T119" fmla="*/ 30 h 30"/>
                <a:gd name="T120" fmla="*/ 41 w 45"/>
                <a:gd name="T1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30">
                  <a:moveTo>
                    <a:pt x="0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close/>
                  <a:moveTo>
                    <a:pt x="7" y="15"/>
                  </a:moveTo>
                  <a:lnTo>
                    <a:pt x="7" y="13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7" y="15"/>
                  </a:lnTo>
                  <a:close/>
                  <a:moveTo>
                    <a:pt x="5" y="13"/>
                  </a:move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5" y="13"/>
                  </a:lnTo>
                  <a:close/>
                  <a:moveTo>
                    <a:pt x="7" y="10"/>
                  </a:moveTo>
                  <a:lnTo>
                    <a:pt x="9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0"/>
                  </a:lnTo>
                  <a:close/>
                  <a:moveTo>
                    <a:pt x="41" y="30"/>
                  </a:moveTo>
                  <a:lnTo>
                    <a:pt x="43" y="28"/>
                  </a:lnTo>
                  <a:lnTo>
                    <a:pt x="43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39" y="17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3" y="4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3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9" y="28"/>
                  </a:lnTo>
                  <a:lnTo>
                    <a:pt x="41" y="3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69" name="Freeform 309">
              <a:extLst>
                <a:ext uri="{FF2B5EF4-FFF2-40B4-BE49-F238E27FC236}">
                  <a16:creationId xmlns:a16="http://schemas.microsoft.com/office/drawing/2014/main" id="{D251F6FB-DC99-4F25-8CC2-9CCFD48FD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641"/>
              <a:ext cx="55" cy="28"/>
            </a:xfrm>
            <a:custGeom>
              <a:avLst/>
              <a:gdLst>
                <a:gd name="T0" fmla="*/ 55 w 55"/>
                <a:gd name="T1" fmla="*/ 18 h 28"/>
                <a:gd name="T2" fmla="*/ 53 w 55"/>
                <a:gd name="T3" fmla="*/ 15 h 28"/>
                <a:gd name="T4" fmla="*/ 51 w 55"/>
                <a:gd name="T5" fmla="*/ 13 h 28"/>
                <a:gd name="T6" fmla="*/ 51 w 55"/>
                <a:gd name="T7" fmla="*/ 9 h 28"/>
                <a:gd name="T8" fmla="*/ 49 w 55"/>
                <a:gd name="T9" fmla="*/ 9 h 28"/>
                <a:gd name="T10" fmla="*/ 45 w 55"/>
                <a:gd name="T11" fmla="*/ 5 h 28"/>
                <a:gd name="T12" fmla="*/ 42 w 55"/>
                <a:gd name="T13" fmla="*/ 5 h 28"/>
                <a:gd name="T14" fmla="*/ 38 w 55"/>
                <a:gd name="T15" fmla="*/ 3 h 28"/>
                <a:gd name="T16" fmla="*/ 34 w 55"/>
                <a:gd name="T17" fmla="*/ 2 h 28"/>
                <a:gd name="T18" fmla="*/ 32 w 55"/>
                <a:gd name="T19" fmla="*/ 0 h 28"/>
                <a:gd name="T20" fmla="*/ 32 w 55"/>
                <a:gd name="T21" fmla="*/ 0 h 28"/>
                <a:gd name="T22" fmla="*/ 27 w 55"/>
                <a:gd name="T23" fmla="*/ 0 h 28"/>
                <a:gd name="T24" fmla="*/ 25 w 55"/>
                <a:gd name="T25" fmla="*/ 2 h 28"/>
                <a:gd name="T26" fmla="*/ 25 w 55"/>
                <a:gd name="T27" fmla="*/ 7 h 28"/>
                <a:gd name="T28" fmla="*/ 21 w 55"/>
                <a:gd name="T29" fmla="*/ 13 h 28"/>
                <a:gd name="T30" fmla="*/ 17 w 55"/>
                <a:gd name="T31" fmla="*/ 11 h 28"/>
                <a:gd name="T32" fmla="*/ 13 w 55"/>
                <a:gd name="T33" fmla="*/ 5 h 28"/>
                <a:gd name="T34" fmla="*/ 11 w 55"/>
                <a:gd name="T35" fmla="*/ 3 h 28"/>
                <a:gd name="T36" fmla="*/ 8 w 55"/>
                <a:gd name="T37" fmla="*/ 5 h 28"/>
                <a:gd name="T38" fmla="*/ 6 w 55"/>
                <a:gd name="T39" fmla="*/ 5 h 28"/>
                <a:gd name="T40" fmla="*/ 4 w 55"/>
                <a:gd name="T41" fmla="*/ 9 h 28"/>
                <a:gd name="T42" fmla="*/ 4 w 55"/>
                <a:gd name="T43" fmla="*/ 13 h 28"/>
                <a:gd name="T44" fmla="*/ 2 w 55"/>
                <a:gd name="T45" fmla="*/ 17 h 28"/>
                <a:gd name="T46" fmla="*/ 0 w 55"/>
                <a:gd name="T47" fmla="*/ 18 h 28"/>
                <a:gd name="T48" fmla="*/ 2 w 55"/>
                <a:gd name="T49" fmla="*/ 24 h 28"/>
                <a:gd name="T50" fmla="*/ 4 w 55"/>
                <a:gd name="T51" fmla="*/ 24 h 28"/>
                <a:gd name="T52" fmla="*/ 8 w 55"/>
                <a:gd name="T53" fmla="*/ 20 h 28"/>
                <a:gd name="T54" fmla="*/ 13 w 55"/>
                <a:gd name="T55" fmla="*/ 20 h 28"/>
                <a:gd name="T56" fmla="*/ 17 w 55"/>
                <a:gd name="T57" fmla="*/ 20 h 28"/>
                <a:gd name="T58" fmla="*/ 21 w 55"/>
                <a:gd name="T59" fmla="*/ 18 h 28"/>
                <a:gd name="T60" fmla="*/ 23 w 55"/>
                <a:gd name="T61" fmla="*/ 20 h 28"/>
                <a:gd name="T62" fmla="*/ 27 w 55"/>
                <a:gd name="T63" fmla="*/ 22 h 28"/>
                <a:gd name="T64" fmla="*/ 30 w 55"/>
                <a:gd name="T65" fmla="*/ 20 h 28"/>
                <a:gd name="T66" fmla="*/ 36 w 55"/>
                <a:gd name="T67" fmla="*/ 22 h 28"/>
                <a:gd name="T68" fmla="*/ 40 w 55"/>
                <a:gd name="T69" fmla="*/ 24 h 28"/>
                <a:gd name="T70" fmla="*/ 44 w 55"/>
                <a:gd name="T71" fmla="*/ 28 h 28"/>
                <a:gd name="T72" fmla="*/ 44 w 55"/>
                <a:gd name="T73" fmla="*/ 28 h 28"/>
                <a:gd name="T74" fmla="*/ 51 w 55"/>
                <a:gd name="T75" fmla="*/ 26 h 28"/>
                <a:gd name="T76" fmla="*/ 53 w 55"/>
                <a:gd name="T77" fmla="*/ 24 h 28"/>
                <a:gd name="T78" fmla="*/ 55 w 55"/>
                <a:gd name="T7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28">
                  <a:moveTo>
                    <a:pt x="55" y="22"/>
                  </a:moveTo>
                  <a:lnTo>
                    <a:pt x="55" y="18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5" y="5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8" y="20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0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6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5" y="2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0" name="Freeform 310">
              <a:extLst>
                <a:ext uri="{FF2B5EF4-FFF2-40B4-BE49-F238E27FC236}">
                  <a16:creationId xmlns:a16="http://schemas.microsoft.com/office/drawing/2014/main" id="{7879E80F-FBEF-4CAE-AD5F-4170AE75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776"/>
              <a:ext cx="34" cy="46"/>
            </a:xfrm>
            <a:custGeom>
              <a:avLst/>
              <a:gdLst>
                <a:gd name="T0" fmla="*/ 0 w 34"/>
                <a:gd name="T1" fmla="*/ 3 h 46"/>
                <a:gd name="T2" fmla="*/ 4 w 34"/>
                <a:gd name="T3" fmla="*/ 3 h 46"/>
                <a:gd name="T4" fmla="*/ 6 w 34"/>
                <a:gd name="T5" fmla="*/ 0 h 46"/>
                <a:gd name="T6" fmla="*/ 10 w 34"/>
                <a:gd name="T7" fmla="*/ 1 h 46"/>
                <a:gd name="T8" fmla="*/ 14 w 34"/>
                <a:gd name="T9" fmla="*/ 3 h 46"/>
                <a:gd name="T10" fmla="*/ 17 w 34"/>
                <a:gd name="T11" fmla="*/ 7 h 46"/>
                <a:gd name="T12" fmla="*/ 21 w 34"/>
                <a:gd name="T13" fmla="*/ 11 h 46"/>
                <a:gd name="T14" fmla="*/ 21 w 34"/>
                <a:gd name="T15" fmla="*/ 15 h 46"/>
                <a:gd name="T16" fmla="*/ 23 w 34"/>
                <a:gd name="T17" fmla="*/ 16 h 46"/>
                <a:gd name="T18" fmla="*/ 27 w 34"/>
                <a:gd name="T19" fmla="*/ 16 h 46"/>
                <a:gd name="T20" fmla="*/ 31 w 34"/>
                <a:gd name="T21" fmla="*/ 15 h 46"/>
                <a:gd name="T22" fmla="*/ 31 w 34"/>
                <a:gd name="T23" fmla="*/ 18 h 46"/>
                <a:gd name="T24" fmla="*/ 31 w 34"/>
                <a:gd name="T25" fmla="*/ 22 h 46"/>
                <a:gd name="T26" fmla="*/ 33 w 34"/>
                <a:gd name="T27" fmla="*/ 30 h 46"/>
                <a:gd name="T28" fmla="*/ 34 w 34"/>
                <a:gd name="T29" fmla="*/ 33 h 46"/>
                <a:gd name="T30" fmla="*/ 31 w 34"/>
                <a:gd name="T31" fmla="*/ 37 h 46"/>
                <a:gd name="T32" fmla="*/ 31 w 34"/>
                <a:gd name="T33" fmla="*/ 41 h 46"/>
                <a:gd name="T34" fmla="*/ 29 w 34"/>
                <a:gd name="T35" fmla="*/ 41 h 46"/>
                <a:gd name="T36" fmla="*/ 23 w 34"/>
                <a:gd name="T37" fmla="*/ 41 h 46"/>
                <a:gd name="T38" fmla="*/ 19 w 34"/>
                <a:gd name="T39" fmla="*/ 43 h 46"/>
                <a:gd name="T40" fmla="*/ 17 w 34"/>
                <a:gd name="T41" fmla="*/ 45 h 46"/>
                <a:gd name="T42" fmla="*/ 17 w 34"/>
                <a:gd name="T43" fmla="*/ 45 h 46"/>
                <a:gd name="T44" fmla="*/ 16 w 34"/>
                <a:gd name="T45" fmla="*/ 41 h 46"/>
                <a:gd name="T46" fmla="*/ 14 w 34"/>
                <a:gd name="T47" fmla="*/ 39 h 46"/>
                <a:gd name="T48" fmla="*/ 12 w 34"/>
                <a:gd name="T49" fmla="*/ 37 h 46"/>
                <a:gd name="T50" fmla="*/ 14 w 34"/>
                <a:gd name="T51" fmla="*/ 35 h 46"/>
                <a:gd name="T52" fmla="*/ 12 w 34"/>
                <a:gd name="T53" fmla="*/ 33 h 46"/>
                <a:gd name="T54" fmla="*/ 8 w 34"/>
                <a:gd name="T55" fmla="*/ 31 h 46"/>
                <a:gd name="T56" fmla="*/ 8 w 34"/>
                <a:gd name="T57" fmla="*/ 30 h 46"/>
                <a:gd name="T58" fmla="*/ 6 w 34"/>
                <a:gd name="T59" fmla="*/ 28 h 46"/>
                <a:gd name="T60" fmla="*/ 4 w 34"/>
                <a:gd name="T61" fmla="*/ 24 h 46"/>
                <a:gd name="T62" fmla="*/ 6 w 34"/>
                <a:gd name="T63" fmla="*/ 24 h 46"/>
                <a:gd name="T64" fmla="*/ 6 w 34"/>
                <a:gd name="T65" fmla="*/ 22 h 46"/>
                <a:gd name="T66" fmla="*/ 2 w 34"/>
                <a:gd name="T67" fmla="*/ 20 h 46"/>
                <a:gd name="T68" fmla="*/ 4 w 34"/>
                <a:gd name="T69" fmla="*/ 16 h 46"/>
                <a:gd name="T70" fmla="*/ 2 w 34"/>
                <a:gd name="T71" fmla="*/ 13 h 46"/>
                <a:gd name="T72" fmla="*/ 2 w 34"/>
                <a:gd name="T73" fmla="*/ 13 h 46"/>
                <a:gd name="T74" fmla="*/ 2 w 34"/>
                <a:gd name="T75" fmla="*/ 11 h 46"/>
                <a:gd name="T76" fmla="*/ 4 w 34"/>
                <a:gd name="T77" fmla="*/ 11 h 46"/>
                <a:gd name="T78" fmla="*/ 2 w 34"/>
                <a:gd name="T79" fmla="*/ 9 h 46"/>
                <a:gd name="T80" fmla="*/ 0 w 34"/>
                <a:gd name="T81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6">
                  <a:moveTo>
                    <a:pt x="0" y="5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5" y="15"/>
                  </a:lnTo>
                  <a:lnTo>
                    <a:pt x="27" y="16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6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1" y="35"/>
                  </a:lnTo>
                  <a:lnTo>
                    <a:pt x="31" y="37"/>
                  </a:lnTo>
                  <a:lnTo>
                    <a:pt x="33" y="39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6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1" name="Freeform 311">
              <a:extLst>
                <a:ext uri="{FF2B5EF4-FFF2-40B4-BE49-F238E27FC236}">
                  <a16:creationId xmlns:a16="http://schemas.microsoft.com/office/drawing/2014/main" id="{A38108F8-6202-47B2-AEA3-F4E98CA3C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785"/>
              <a:ext cx="30" cy="28"/>
            </a:xfrm>
            <a:custGeom>
              <a:avLst/>
              <a:gdLst>
                <a:gd name="T0" fmla="*/ 15 w 30"/>
                <a:gd name="T1" fmla="*/ 24 h 28"/>
                <a:gd name="T2" fmla="*/ 4 w 30"/>
                <a:gd name="T3" fmla="*/ 11 h 28"/>
                <a:gd name="T4" fmla="*/ 4 w 30"/>
                <a:gd name="T5" fmla="*/ 9 h 28"/>
                <a:gd name="T6" fmla="*/ 2 w 30"/>
                <a:gd name="T7" fmla="*/ 7 h 28"/>
                <a:gd name="T8" fmla="*/ 0 w 30"/>
                <a:gd name="T9" fmla="*/ 6 h 28"/>
                <a:gd name="T10" fmla="*/ 0 w 30"/>
                <a:gd name="T11" fmla="*/ 4 h 28"/>
                <a:gd name="T12" fmla="*/ 0 w 30"/>
                <a:gd name="T13" fmla="*/ 0 h 28"/>
                <a:gd name="T14" fmla="*/ 4 w 30"/>
                <a:gd name="T15" fmla="*/ 4 h 28"/>
                <a:gd name="T16" fmla="*/ 4 w 30"/>
                <a:gd name="T17" fmla="*/ 2 h 28"/>
                <a:gd name="T18" fmla="*/ 8 w 30"/>
                <a:gd name="T19" fmla="*/ 2 h 28"/>
                <a:gd name="T20" fmla="*/ 9 w 30"/>
                <a:gd name="T21" fmla="*/ 2 h 28"/>
                <a:gd name="T22" fmla="*/ 11 w 30"/>
                <a:gd name="T23" fmla="*/ 2 h 28"/>
                <a:gd name="T24" fmla="*/ 13 w 30"/>
                <a:gd name="T25" fmla="*/ 2 h 28"/>
                <a:gd name="T26" fmla="*/ 17 w 30"/>
                <a:gd name="T27" fmla="*/ 2 h 28"/>
                <a:gd name="T28" fmla="*/ 19 w 30"/>
                <a:gd name="T29" fmla="*/ 2 h 28"/>
                <a:gd name="T30" fmla="*/ 21 w 30"/>
                <a:gd name="T31" fmla="*/ 4 h 28"/>
                <a:gd name="T32" fmla="*/ 26 w 30"/>
                <a:gd name="T33" fmla="*/ 4 h 28"/>
                <a:gd name="T34" fmla="*/ 26 w 30"/>
                <a:gd name="T35" fmla="*/ 4 h 28"/>
                <a:gd name="T36" fmla="*/ 28 w 30"/>
                <a:gd name="T37" fmla="*/ 7 h 28"/>
                <a:gd name="T38" fmla="*/ 26 w 30"/>
                <a:gd name="T39" fmla="*/ 11 h 28"/>
                <a:gd name="T40" fmla="*/ 30 w 30"/>
                <a:gd name="T41" fmla="*/ 13 h 28"/>
                <a:gd name="T42" fmla="*/ 30 w 30"/>
                <a:gd name="T43" fmla="*/ 15 h 28"/>
                <a:gd name="T44" fmla="*/ 28 w 30"/>
                <a:gd name="T45" fmla="*/ 15 h 28"/>
                <a:gd name="T46" fmla="*/ 30 w 30"/>
                <a:gd name="T47" fmla="*/ 19 h 28"/>
                <a:gd name="T48" fmla="*/ 28 w 30"/>
                <a:gd name="T49" fmla="*/ 19 h 28"/>
                <a:gd name="T50" fmla="*/ 24 w 30"/>
                <a:gd name="T51" fmla="*/ 19 h 28"/>
                <a:gd name="T52" fmla="*/ 26 w 30"/>
                <a:gd name="T53" fmla="*/ 21 h 28"/>
                <a:gd name="T54" fmla="*/ 26 w 30"/>
                <a:gd name="T55" fmla="*/ 22 h 28"/>
                <a:gd name="T56" fmla="*/ 24 w 30"/>
                <a:gd name="T57" fmla="*/ 24 h 28"/>
                <a:gd name="T58" fmla="*/ 23 w 30"/>
                <a:gd name="T59" fmla="*/ 28 h 28"/>
                <a:gd name="T60" fmla="*/ 21 w 30"/>
                <a:gd name="T61" fmla="*/ 26 h 28"/>
                <a:gd name="T62" fmla="*/ 17 w 30"/>
                <a:gd name="T63" fmla="*/ 26 h 28"/>
                <a:gd name="T64" fmla="*/ 15 w 30"/>
                <a:gd name="T6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8">
                  <a:moveTo>
                    <a:pt x="15" y="26"/>
                  </a:moveTo>
                  <a:lnTo>
                    <a:pt x="15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2" name="Freeform 312">
              <a:extLst>
                <a:ext uri="{FF2B5EF4-FFF2-40B4-BE49-F238E27FC236}">
                  <a16:creationId xmlns:a16="http://schemas.microsoft.com/office/drawing/2014/main" id="{D758F00A-9DED-46E7-81B2-09437D37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770"/>
              <a:ext cx="25" cy="15"/>
            </a:xfrm>
            <a:custGeom>
              <a:avLst/>
              <a:gdLst>
                <a:gd name="T0" fmla="*/ 0 w 25"/>
                <a:gd name="T1" fmla="*/ 15 h 15"/>
                <a:gd name="T2" fmla="*/ 4 w 25"/>
                <a:gd name="T3" fmla="*/ 15 h 15"/>
                <a:gd name="T4" fmla="*/ 6 w 25"/>
                <a:gd name="T5" fmla="*/ 13 h 15"/>
                <a:gd name="T6" fmla="*/ 8 w 25"/>
                <a:gd name="T7" fmla="*/ 13 h 15"/>
                <a:gd name="T8" fmla="*/ 11 w 25"/>
                <a:gd name="T9" fmla="*/ 15 h 15"/>
                <a:gd name="T10" fmla="*/ 13 w 25"/>
                <a:gd name="T11" fmla="*/ 15 h 15"/>
                <a:gd name="T12" fmla="*/ 13 w 25"/>
                <a:gd name="T13" fmla="*/ 11 h 15"/>
                <a:gd name="T14" fmla="*/ 15 w 25"/>
                <a:gd name="T15" fmla="*/ 11 h 15"/>
                <a:gd name="T16" fmla="*/ 17 w 25"/>
                <a:gd name="T17" fmla="*/ 7 h 15"/>
                <a:gd name="T18" fmla="*/ 21 w 25"/>
                <a:gd name="T19" fmla="*/ 6 h 15"/>
                <a:gd name="T20" fmla="*/ 25 w 25"/>
                <a:gd name="T21" fmla="*/ 6 h 15"/>
                <a:gd name="T22" fmla="*/ 25 w 25"/>
                <a:gd name="T23" fmla="*/ 2 h 15"/>
                <a:gd name="T24" fmla="*/ 23 w 25"/>
                <a:gd name="T25" fmla="*/ 0 h 15"/>
                <a:gd name="T26" fmla="*/ 21 w 25"/>
                <a:gd name="T27" fmla="*/ 0 h 15"/>
                <a:gd name="T28" fmla="*/ 17 w 25"/>
                <a:gd name="T29" fmla="*/ 2 h 15"/>
                <a:gd name="T30" fmla="*/ 15 w 25"/>
                <a:gd name="T31" fmla="*/ 2 h 15"/>
                <a:gd name="T32" fmla="*/ 15 w 25"/>
                <a:gd name="T33" fmla="*/ 2 h 15"/>
                <a:gd name="T34" fmla="*/ 13 w 25"/>
                <a:gd name="T35" fmla="*/ 4 h 15"/>
                <a:gd name="T36" fmla="*/ 11 w 25"/>
                <a:gd name="T37" fmla="*/ 4 h 15"/>
                <a:gd name="T38" fmla="*/ 10 w 25"/>
                <a:gd name="T39" fmla="*/ 4 h 15"/>
                <a:gd name="T40" fmla="*/ 8 w 25"/>
                <a:gd name="T41" fmla="*/ 4 h 15"/>
                <a:gd name="T42" fmla="*/ 4 w 25"/>
                <a:gd name="T43" fmla="*/ 4 h 15"/>
                <a:gd name="T44" fmla="*/ 2 w 25"/>
                <a:gd name="T45" fmla="*/ 4 h 15"/>
                <a:gd name="T46" fmla="*/ 0 w 25"/>
                <a:gd name="T47" fmla="*/ 6 h 15"/>
                <a:gd name="T48" fmla="*/ 2 w 25"/>
                <a:gd name="T49" fmla="*/ 7 h 15"/>
                <a:gd name="T50" fmla="*/ 0 w 25"/>
                <a:gd name="T51" fmla="*/ 9 h 15"/>
                <a:gd name="T52" fmla="*/ 0 w 25"/>
                <a:gd name="T53" fmla="*/ 11 h 15"/>
                <a:gd name="T54" fmla="*/ 0 w 25"/>
                <a:gd name="T55" fmla="*/ 11 h 15"/>
                <a:gd name="T56" fmla="*/ 2 w 25"/>
                <a:gd name="T57" fmla="*/ 13 h 15"/>
                <a:gd name="T58" fmla="*/ 2 w 25"/>
                <a:gd name="T59" fmla="*/ 13 h 15"/>
                <a:gd name="T60" fmla="*/ 2 w 25"/>
                <a:gd name="T61" fmla="*/ 13 h 15"/>
                <a:gd name="T62" fmla="*/ 0 w 25"/>
                <a:gd name="T6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lnTo>
                    <a:pt x="4" y="15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21" y="6"/>
                  </a:lnTo>
                  <a:lnTo>
                    <a:pt x="25" y="6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3" name="Freeform 313">
              <a:extLst>
                <a:ext uri="{FF2B5EF4-FFF2-40B4-BE49-F238E27FC236}">
                  <a16:creationId xmlns:a16="http://schemas.microsoft.com/office/drawing/2014/main" id="{85E67AB1-D6A9-4001-A3E5-C7CE92619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719"/>
              <a:ext cx="23" cy="21"/>
            </a:xfrm>
            <a:custGeom>
              <a:avLst/>
              <a:gdLst>
                <a:gd name="T0" fmla="*/ 23 w 23"/>
                <a:gd name="T1" fmla="*/ 15 h 21"/>
                <a:gd name="T2" fmla="*/ 23 w 23"/>
                <a:gd name="T3" fmla="*/ 14 h 21"/>
                <a:gd name="T4" fmla="*/ 23 w 23"/>
                <a:gd name="T5" fmla="*/ 12 h 21"/>
                <a:gd name="T6" fmla="*/ 23 w 23"/>
                <a:gd name="T7" fmla="*/ 10 h 21"/>
                <a:gd name="T8" fmla="*/ 21 w 23"/>
                <a:gd name="T9" fmla="*/ 8 h 21"/>
                <a:gd name="T10" fmla="*/ 21 w 23"/>
                <a:gd name="T11" fmla="*/ 6 h 21"/>
                <a:gd name="T12" fmla="*/ 19 w 23"/>
                <a:gd name="T13" fmla="*/ 6 h 21"/>
                <a:gd name="T14" fmla="*/ 19 w 23"/>
                <a:gd name="T15" fmla="*/ 4 h 21"/>
                <a:gd name="T16" fmla="*/ 19 w 23"/>
                <a:gd name="T17" fmla="*/ 4 h 21"/>
                <a:gd name="T18" fmla="*/ 17 w 23"/>
                <a:gd name="T19" fmla="*/ 4 h 21"/>
                <a:gd name="T20" fmla="*/ 15 w 23"/>
                <a:gd name="T21" fmla="*/ 2 h 21"/>
                <a:gd name="T22" fmla="*/ 15 w 23"/>
                <a:gd name="T23" fmla="*/ 2 h 21"/>
                <a:gd name="T24" fmla="*/ 13 w 23"/>
                <a:gd name="T25" fmla="*/ 0 h 21"/>
                <a:gd name="T26" fmla="*/ 12 w 23"/>
                <a:gd name="T27" fmla="*/ 0 h 21"/>
                <a:gd name="T28" fmla="*/ 10 w 23"/>
                <a:gd name="T29" fmla="*/ 2 h 21"/>
                <a:gd name="T30" fmla="*/ 10 w 23"/>
                <a:gd name="T31" fmla="*/ 2 h 21"/>
                <a:gd name="T32" fmla="*/ 10 w 23"/>
                <a:gd name="T33" fmla="*/ 2 h 21"/>
                <a:gd name="T34" fmla="*/ 8 w 23"/>
                <a:gd name="T35" fmla="*/ 4 h 21"/>
                <a:gd name="T36" fmla="*/ 6 w 23"/>
                <a:gd name="T37" fmla="*/ 4 h 21"/>
                <a:gd name="T38" fmla="*/ 6 w 23"/>
                <a:gd name="T39" fmla="*/ 4 h 21"/>
                <a:gd name="T40" fmla="*/ 4 w 23"/>
                <a:gd name="T41" fmla="*/ 4 h 21"/>
                <a:gd name="T42" fmla="*/ 4 w 23"/>
                <a:gd name="T43" fmla="*/ 2 h 21"/>
                <a:gd name="T44" fmla="*/ 2 w 23"/>
                <a:gd name="T45" fmla="*/ 2 h 21"/>
                <a:gd name="T46" fmla="*/ 0 w 23"/>
                <a:gd name="T47" fmla="*/ 2 h 21"/>
                <a:gd name="T48" fmla="*/ 0 w 23"/>
                <a:gd name="T49" fmla="*/ 6 h 21"/>
                <a:gd name="T50" fmla="*/ 0 w 23"/>
                <a:gd name="T51" fmla="*/ 6 h 21"/>
                <a:gd name="T52" fmla="*/ 0 w 23"/>
                <a:gd name="T53" fmla="*/ 8 h 21"/>
                <a:gd name="T54" fmla="*/ 2 w 23"/>
                <a:gd name="T55" fmla="*/ 10 h 21"/>
                <a:gd name="T56" fmla="*/ 4 w 23"/>
                <a:gd name="T57" fmla="*/ 12 h 21"/>
                <a:gd name="T58" fmla="*/ 6 w 23"/>
                <a:gd name="T59" fmla="*/ 14 h 21"/>
                <a:gd name="T60" fmla="*/ 6 w 23"/>
                <a:gd name="T61" fmla="*/ 14 h 21"/>
                <a:gd name="T62" fmla="*/ 8 w 23"/>
                <a:gd name="T63" fmla="*/ 14 h 21"/>
                <a:gd name="T64" fmla="*/ 10 w 23"/>
                <a:gd name="T65" fmla="*/ 14 h 21"/>
                <a:gd name="T66" fmla="*/ 10 w 23"/>
                <a:gd name="T67" fmla="*/ 17 h 21"/>
                <a:gd name="T68" fmla="*/ 12 w 23"/>
                <a:gd name="T69" fmla="*/ 17 h 21"/>
                <a:gd name="T70" fmla="*/ 12 w 23"/>
                <a:gd name="T71" fmla="*/ 17 h 21"/>
                <a:gd name="T72" fmla="*/ 13 w 23"/>
                <a:gd name="T73" fmla="*/ 17 h 21"/>
                <a:gd name="T74" fmla="*/ 13 w 23"/>
                <a:gd name="T75" fmla="*/ 17 h 21"/>
                <a:gd name="T76" fmla="*/ 15 w 23"/>
                <a:gd name="T77" fmla="*/ 17 h 21"/>
                <a:gd name="T78" fmla="*/ 17 w 23"/>
                <a:gd name="T79" fmla="*/ 21 h 21"/>
                <a:gd name="T80" fmla="*/ 17 w 23"/>
                <a:gd name="T81" fmla="*/ 21 h 21"/>
                <a:gd name="T82" fmla="*/ 19 w 23"/>
                <a:gd name="T83" fmla="*/ 21 h 21"/>
                <a:gd name="T84" fmla="*/ 21 w 23"/>
                <a:gd name="T85" fmla="*/ 21 h 21"/>
                <a:gd name="T86" fmla="*/ 21 w 23"/>
                <a:gd name="T87" fmla="*/ 21 h 21"/>
                <a:gd name="T88" fmla="*/ 21 w 23"/>
                <a:gd name="T89" fmla="*/ 21 h 21"/>
                <a:gd name="T90" fmla="*/ 21 w 23"/>
                <a:gd name="T91" fmla="*/ 19 h 21"/>
                <a:gd name="T92" fmla="*/ 21 w 23"/>
                <a:gd name="T93" fmla="*/ 19 h 21"/>
                <a:gd name="T94" fmla="*/ 21 w 23"/>
                <a:gd name="T95" fmla="*/ 17 h 21"/>
                <a:gd name="T96" fmla="*/ 21 w 23"/>
                <a:gd name="T97" fmla="*/ 17 h 21"/>
                <a:gd name="T98" fmla="*/ 21 w 23"/>
                <a:gd name="T99" fmla="*/ 15 h 21"/>
                <a:gd name="T100" fmla="*/ 23 w 23"/>
                <a:gd name="T10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21">
                  <a:moveTo>
                    <a:pt x="23" y="15"/>
                  </a:move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4" name="Freeform 314">
              <a:extLst>
                <a:ext uri="{FF2B5EF4-FFF2-40B4-BE49-F238E27FC236}">
                  <a16:creationId xmlns:a16="http://schemas.microsoft.com/office/drawing/2014/main" id="{85A81E4D-39D1-4ABC-95D8-E1793962F4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" y="1817"/>
              <a:ext cx="156" cy="64"/>
            </a:xfrm>
            <a:custGeom>
              <a:avLst/>
              <a:gdLst>
                <a:gd name="T0" fmla="*/ 2 w 156"/>
                <a:gd name="T1" fmla="*/ 19 h 64"/>
                <a:gd name="T2" fmla="*/ 19 w 156"/>
                <a:gd name="T3" fmla="*/ 58 h 64"/>
                <a:gd name="T4" fmla="*/ 126 w 156"/>
                <a:gd name="T5" fmla="*/ 4 h 64"/>
                <a:gd name="T6" fmla="*/ 119 w 156"/>
                <a:gd name="T7" fmla="*/ 11 h 64"/>
                <a:gd name="T8" fmla="*/ 109 w 156"/>
                <a:gd name="T9" fmla="*/ 9 h 64"/>
                <a:gd name="T10" fmla="*/ 98 w 156"/>
                <a:gd name="T11" fmla="*/ 11 h 64"/>
                <a:gd name="T12" fmla="*/ 87 w 156"/>
                <a:gd name="T13" fmla="*/ 7 h 64"/>
                <a:gd name="T14" fmla="*/ 83 w 156"/>
                <a:gd name="T15" fmla="*/ 4 h 64"/>
                <a:gd name="T16" fmla="*/ 77 w 156"/>
                <a:gd name="T17" fmla="*/ 5 h 64"/>
                <a:gd name="T18" fmla="*/ 68 w 156"/>
                <a:gd name="T19" fmla="*/ 2 h 64"/>
                <a:gd name="T20" fmla="*/ 55 w 156"/>
                <a:gd name="T21" fmla="*/ 4 h 64"/>
                <a:gd name="T22" fmla="*/ 47 w 156"/>
                <a:gd name="T23" fmla="*/ 7 h 64"/>
                <a:gd name="T24" fmla="*/ 41 w 156"/>
                <a:gd name="T25" fmla="*/ 11 h 64"/>
                <a:gd name="T26" fmla="*/ 30 w 156"/>
                <a:gd name="T27" fmla="*/ 11 h 64"/>
                <a:gd name="T28" fmla="*/ 30 w 156"/>
                <a:gd name="T29" fmla="*/ 15 h 64"/>
                <a:gd name="T30" fmla="*/ 24 w 156"/>
                <a:gd name="T31" fmla="*/ 19 h 64"/>
                <a:gd name="T32" fmla="*/ 21 w 156"/>
                <a:gd name="T33" fmla="*/ 19 h 64"/>
                <a:gd name="T34" fmla="*/ 15 w 156"/>
                <a:gd name="T35" fmla="*/ 20 h 64"/>
                <a:gd name="T36" fmla="*/ 4 w 156"/>
                <a:gd name="T37" fmla="*/ 22 h 64"/>
                <a:gd name="T38" fmla="*/ 4 w 156"/>
                <a:gd name="T39" fmla="*/ 28 h 64"/>
                <a:gd name="T40" fmla="*/ 9 w 156"/>
                <a:gd name="T41" fmla="*/ 30 h 64"/>
                <a:gd name="T42" fmla="*/ 11 w 156"/>
                <a:gd name="T43" fmla="*/ 34 h 64"/>
                <a:gd name="T44" fmla="*/ 9 w 156"/>
                <a:gd name="T45" fmla="*/ 37 h 64"/>
                <a:gd name="T46" fmla="*/ 7 w 156"/>
                <a:gd name="T47" fmla="*/ 37 h 64"/>
                <a:gd name="T48" fmla="*/ 6 w 156"/>
                <a:gd name="T49" fmla="*/ 41 h 64"/>
                <a:gd name="T50" fmla="*/ 13 w 156"/>
                <a:gd name="T51" fmla="*/ 45 h 64"/>
                <a:gd name="T52" fmla="*/ 15 w 156"/>
                <a:gd name="T53" fmla="*/ 50 h 64"/>
                <a:gd name="T54" fmla="*/ 15 w 156"/>
                <a:gd name="T55" fmla="*/ 54 h 64"/>
                <a:gd name="T56" fmla="*/ 19 w 156"/>
                <a:gd name="T57" fmla="*/ 56 h 64"/>
                <a:gd name="T58" fmla="*/ 19 w 156"/>
                <a:gd name="T59" fmla="*/ 56 h 64"/>
                <a:gd name="T60" fmla="*/ 23 w 156"/>
                <a:gd name="T61" fmla="*/ 54 h 64"/>
                <a:gd name="T62" fmla="*/ 28 w 156"/>
                <a:gd name="T63" fmla="*/ 56 h 64"/>
                <a:gd name="T64" fmla="*/ 30 w 156"/>
                <a:gd name="T65" fmla="*/ 60 h 64"/>
                <a:gd name="T66" fmla="*/ 38 w 156"/>
                <a:gd name="T67" fmla="*/ 60 h 64"/>
                <a:gd name="T68" fmla="*/ 41 w 156"/>
                <a:gd name="T69" fmla="*/ 58 h 64"/>
                <a:gd name="T70" fmla="*/ 53 w 156"/>
                <a:gd name="T71" fmla="*/ 58 h 64"/>
                <a:gd name="T72" fmla="*/ 70 w 156"/>
                <a:gd name="T73" fmla="*/ 60 h 64"/>
                <a:gd name="T74" fmla="*/ 75 w 156"/>
                <a:gd name="T75" fmla="*/ 54 h 64"/>
                <a:gd name="T76" fmla="*/ 85 w 156"/>
                <a:gd name="T77" fmla="*/ 54 h 64"/>
                <a:gd name="T78" fmla="*/ 85 w 156"/>
                <a:gd name="T79" fmla="*/ 58 h 64"/>
                <a:gd name="T80" fmla="*/ 90 w 156"/>
                <a:gd name="T81" fmla="*/ 62 h 64"/>
                <a:gd name="T82" fmla="*/ 92 w 156"/>
                <a:gd name="T83" fmla="*/ 54 h 64"/>
                <a:gd name="T84" fmla="*/ 104 w 156"/>
                <a:gd name="T85" fmla="*/ 54 h 64"/>
                <a:gd name="T86" fmla="*/ 117 w 156"/>
                <a:gd name="T87" fmla="*/ 54 h 64"/>
                <a:gd name="T88" fmla="*/ 126 w 156"/>
                <a:gd name="T89" fmla="*/ 50 h 64"/>
                <a:gd name="T90" fmla="*/ 138 w 156"/>
                <a:gd name="T91" fmla="*/ 50 h 64"/>
                <a:gd name="T92" fmla="*/ 149 w 156"/>
                <a:gd name="T93" fmla="*/ 49 h 64"/>
                <a:gd name="T94" fmla="*/ 156 w 156"/>
                <a:gd name="T95" fmla="*/ 50 h 64"/>
                <a:gd name="T96" fmla="*/ 153 w 156"/>
                <a:gd name="T97" fmla="*/ 41 h 64"/>
                <a:gd name="T98" fmla="*/ 151 w 156"/>
                <a:gd name="T99" fmla="*/ 34 h 64"/>
                <a:gd name="T100" fmla="*/ 151 w 156"/>
                <a:gd name="T101" fmla="*/ 26 h 64"/>
                <a:gd name="T102" fmla="*/ 149 w 156"/>
                <a:gd name="T103" fmla="*/ 20 h 64"/>
                <a:gd name="T104" fmla="*/ 143 w 156"/>
                <a:gd name="T105" fmla="*/ 11 h 64"/>
                <a:gd name="T106" fmla="*/ 136 w 156"/>
                <a:gd name="T107" fmla="*/ 4 h 64"/>
                <a:gd name="T108" fmla="*/ 128 w 156"/>
                <a:gd name="T109" fmla="*/ 5 h 64"/>
                <a:gd name="T110" fmla="*/ 4 w 156"/>
                <a:gd name="T111" fmla="*/ 13 h 64"/>
                <a:gd name="T112" fmla="*/ 6 w 156"/>
                <a:gd name="T113" fmla="*/ 5 h 64"/>
                <a:gd name="T114" fmla="*/ 11 w 156"/>
                <a:gd name="T115" fmla="*/ 0 h 64"/>
                <a:gd name="T116" fmla="*/ 19 w 156"/>
                <a:gd name="T117" fmla="*/ 7 h 64"/>
                <a:gd name="T118" fmla="*/ 24 w 156"/>
                <a:gd name="T119" fmla="*/ 13 h 64"/>
                <a:gd name="T120" fmla="*/ 15 w 156"/>
                <a:gd name="T121" fmla="*/ 13 h 64"/>
                <a:gd name="T122" fmla="*/ 4 w 156"/>
                <a:gd name="T123" fmla="*/ 20 h 64"/>
                <a:gd name="T124" fmla="*/ 6 w 156"/>
                <a:gd name="T125" fmla="*/ 1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" h="64">
                  <a:moveTo>
                    <a:pt x="0" y="20"/>
                  </a:moveTo>
                  <a:lnTo>
                    <a:pt x="0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19" y="58"/>
                  </a:moveTo>
                  <a:lnTo>
                    <a:pt x="19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126" y="4"/>
                  </a:moveTo>
                  <a:lnTo>
                    <a:pt x="126" y="4"/>
                  </a:lnTo>
                  <a:lnTo>
                    <a:pt x="124" y="5"/>
                  </a:lnTo>
                  <a:lnTo>
                    <a:pt x="122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17" y="11"/>
                  </a:lnTo>
                  <a:lnTo>
                    <a:pt x="115" y="11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4" y="11"/>
                  </a:lnTo>
                  <a:lnTo>
                    <a:pt x="102" y="11"/>
                  </a:lnTo>
                  <a:lnTo>
                    <a:pt x="98" y="11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3" y="5"/>
                  </a:lnTo>
                  <a:lnTo>
                    <a:pt x="83" y="4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5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9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1" y="49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7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9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4"/>
                  </a:lnTo>
                  <a:lnTo>
                    <a:pt x="24" y="54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8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45" y="54"/>
                  </a:lnTo>
                  <a:lnTo>
                    <a:pt x="49" y="54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6" y="60"/>
                  </a:lnTo>
                  <a:lnTo>
                    <a:pt x="58" y="62"/>
                  </a:lnTo>
                  <a:lnTo>
                    <a:pt x="66" y="62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75" y="54"/>
                  </a:lnTo>
                  <a:lnTo>
                    <a:pt x="77" y="54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89" y="56"/>
                  </a:lnTo>
                  <a:lnTo>
                    <a:pt x="87" y="58"/>
                  </a:lnTo>
                  <a:lnTo>
                    <a:pt x="85" y="58"/>
                  </a:lnTo>
                  <a:lnTo>
                    <a:pt x="85" y="60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13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2"/>
                  </a:lnTo>
                  <a:lnTo>
                    <a:pt x="124" y="50"/>
                  </a:lnTo>
                  <a:lnTo>
                    <a:pt x="126" y="50"/>
                  </a:lnTo>
                  <a:lnTo>
                    <a:pt x="128" y="50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39" y="49"/>
                  </a:lnTo>
                  <a:lnTo>
                    <a:pt x="141" y="49"/>
                  </a:lnTo>
                  <a:lnTo>
                    <a:pt x="143" y="49"/>
                  </a:lnTo>
                  <a:lnTo>
                    <a:pt x="147" y="49"/>
                  </a:lnTo>
                  <a:lnTo>
                    <a:pt x="149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50"/>
                  </a:lnTo>
                  <a:lnTo>
                    <a:pt x="155" y="50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5" y="43"/>
                  </a:lnTo>
                  <a:lnTo>
                    <a:pt x="151" y="43"/>
                  </a:lnTo>
                  <a:lnTo>
                    <a:pt x="153" y="41"/>
                  </a:lnTo>
                  <a:lnTo>
                    <a:pt x="153" y="39"/>
                  </a:lnTo>
                  <a:lnTo>
                    <a:pt x="153" y="37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51" y="26"/>
                  </a:lnTo>
                  <a:lnTo>
                    <a:pt x="153" y="24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20"/>
                  </a:lnTo>
                  <a:lnTo>
                    <a:pt x="149" y="20"/>
                  </a:lnTo>
                  <a:lnTo>
                    <a:pt x="147" y="20"/>
                  </a:lnTo>
                  <a:lnTo>
                    <a:pt x="143" y="19"/>
                  </a:lnTo>
                  <a:lnTo>
                    <a:pt x="143" y="15"/>
                  </a:lnTo>
                  <a:lnTo>
                    <a:pt x="145" y="13"/>
                  </a:lnTo>
                  <a:lnTo>
                    <a:pt x="143" y="11"/>
                  </a:lnTo>
                  <a:lnTo>
                    <a:pt x="141" y="11"/>
                  </a:lnTo>
                  <a:lnTo>
                    <a:pt x="141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6" y="4"/>
                  </a:lnTo>
                  <a:lnTo>
                    <a:pt x="134" y="4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0" y="4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6" y="4"/>
                  </a:lnTo>
                  <a:lnTo>
                    <a:pt x="126" y="4"/>
                  </a:lnTo>
                  <a:close/>
                  <a:moveTo>
                    <a:pt x="2" y="13"/>
                  </a:moveTo>
                  <a:lnTo>
                    <a:pt x="4" y="13"/>
                  </a:lnTo>
                  <a:lnTo>
                    <a:pt x="6" y="11"/>
                  </a:lnTo>
                  <a:lnTo>
                    <a:pt x="4" y="9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7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5" name="Freeform 315">
              <a:extLst>
                <a:ext uri="{FF2B5EF4-FFF2-40B4-BE49-F238E27FC236}">
                  <a16:creationId xmlns:a16="http://schemas.microsoft.com/office/drawing/2014/main" id="{61E63D35-7EA8-4EAA-BBBC-21E4E0068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734"/>
              <a:ext cx="6" cy="8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2 h 8"/>
                <a:gd name="T4" fmla="*/ 0 w 6"/>
                <a:gd name="T5" fmla="*/ 2 h 8"/>
                <a:gd name="T6" fmla="*/ 0 w 6"/>
                <a:gd name="T7" fmla="*/ 4 h 8"/>
                <a:gd name="T8" fmla="*/ 0 w 6"/>
                <a:gd name="T9" fmla="*/ 4 h 8"/>
                <a:gd name="T10" fmla="*/ 0 w 6"/>
                <a:gd name="T11" fmla="*/ 6 h 8"/>
                <a:gd name="T12" fmla="*/ 0 w 6"/>
                <a:gd name="T13" fmla="*/ 6 h 8"/>
                <a:gd name="T14" fmla="*/ 0 w 6"/>
                <a:gd name="T15" fmla="*/ 6 h 8"/>
                <a:gd name="T16" fmla="*/ 2 w 6"/>
                <a:gd name="T17" fmla="*/ 8 h 8"/>
                <a:gd name="T18" fmla="*/ 4 w 6"/>
                <a:gd name="T19" fmla="*/ 8 h 8"/>
                <a:gd name="T20" fmla="*/ 6 w 6"/>
                <a:gd name="T21" fmla="*/ 8 h 8"/>
                <a:gd name="T22" fmla="*/ 6 w 6"/>
                <a:gd name="T23" fmla="*/ 6 h 8"/>
                <a:gd name="T24" fmla="*/ 4 w 6"/>
                <a:gd name="T25" fmla="*/ 4 h 8"/>
                <a:gd name="T26" fmla="*/ 4 w 6"/>
                <a:gd name="T27" fmla="*/ 2 h 8"/>
                <a:gd name="T28" fmla="*/ 2 w 6"/>
                <a:gd name="T29" fmla="*/ 0 h 8"/>
                <a:gd name="T30" fmla="*/ 0 w 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6" name="Freeform 316">
              <a:extLst>
                <a:ext uri="{FF2B5EF4-FFF2-40B4-BE49-F238E27FC236}">
                  <a16:creationId xmlns:a16="http://schemas.microsoft.com/office/drawing/2014/main" id="{B059054B-11B3-4834-895A-EF37BA01E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764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7" name="Freeform 317">
              <a:extLst>
                <a:ext uri="{FF2B5EF4-FFF2-40B4-BE49-F238E27FC236}">
                  <a16:creationId xmlns:a16="http://schemas.microsoft.com/office/drawing/2014/main" id="{9129FA9B-1482-4188-9877-20B35A3E8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" y="1245"/>
              <a:ext cx="119" cy="146"/>
            </a:xfrm>
            <a:custGeom>
              <a:avLst/>
              <a:gdLst>
                <a:gd name="T0" fmla="*/ 20 w 63"/>
                <a:gd name="T1" fmla="*/ 55 h 78"/>
                <a:gd name="T2" fmla="*/ 19 w 63"/>
                <a:gd name="T3" fmla="*/ 50 h 78"/>
                <a:gd name="T4" fmla="*/ 14 w 63"/>
                <a:gd name="T5" fmla="*/ 48 h 78"/>
                <a:gd name="T6" fmla="*/ 11 w 63"/>
                <a:gd name="T7" fmla="*/ 43 h 78"/>
                <a:gd name="T8" fmla="*/ 17 w 63"/>
                <a:gd name="T9" fmla="*/ 43 h 78"/>
                <a:gd name="T10" fmla="*/ 19 w 63"/>
                <a:gd name="T11" fmla="*/ 39 h 78"/>
                <a:gd name="T12" fmla="*/ 15 w 63"/>
                <a:gd name="T13" fmla="*/ 39 h 78"/>
                <a:gd name="T14" fmla="*/ 10 w 63"/>
                <a:gd name="T15" fmla="*/ 38 h 78"/>
                <a:gd name="T16" fmla="*/ 15 w 63"/>
                <a:gd name="T17" fmla="*/ 35 h 78"/>
                <a:gd name="T18" fmla="*/ 18 w 63"/>
                <a:gd name="T19" fmla="*/ 32 h 78"/>
                <a:gd name="T20" fmla="*/ 14 w 63"/>
                <a:gd name="T21" fmla="*/ 32 h 78"/>
                <a:gd name="T22" fmla="*/ 13 w 63"/>
                <a:gd name="T23" fmla="*/ 30 h 78"/>
                <a:gd name="T24" fmla="*/ 12 w 63"/>
                <a:gd name="T25" fmla="*/ 33 h 78"/>
                <a:gd name="T26" fmla="*/ 6 w 63"/>
                <a:gd name="T27" fmla="*/ 33 h 78"/>
                <a:gd name="T28" fmla="*/ 3 w 63"/>
                <a:gd name="T29" fmla="*/ 28 h 78"/>
                <a:gd name="T30" fmla="*/ 5 w 63"/>
                <a:gd name="T31" fmla="*/ 27 h 78"/>
                <a:gd name="T32" fmla="*/ 3 w 63"/>
                <a:gd name="T33" fmla="*/ 22 h 78"/>
                <a:gd name="T34" fmla="*/ 0 w 63"/>
                <a:gd name="T35" fmla="*/ 19 h 78"/>
                <a:gd name="T36" fmla="*/ 3 w 63"/>
                <a:gd name="T37" fmla="*/ 16 h 78"/>
                <a:gd name="T38" fmla="*/ 8 w 63"/>
                <a:gd name="T39" fmla="*/ 17 h 78"/>
                <a:gd name="T40" fmla="*/ 8 w 63"/>
                <a:gd name="T41" fmla="*/ 18 h 78"/>
                <a:gd name="T42" fmla="*/ 10 w 63"/>
                <a:gd name="T43" fmla="*/ 21 h 78"/>
                <a:gd name="T44" fmla="*/ 14 w 63"/>
                <a:gd name="T45" fmla="*/ 21 h 78"/>
                <a:gd name="T46" fmla="*/ 17 w 63"/>
                <a:gd name="T47" fmla="*/ 25 h 78"/>
                <a:gd name="T48" fmla="*/ 14 w 63"/>
                <a:gd name="T49" fmla="*/ 12 h 78"/>
                <a:gd name="T50" fmla="*/ 20 w 63"/>
                <a:gd name="T51" fmla="*/ 17 h 78"/>
                <a:gd name="T52" fmla="*/ 23 w 63"/>
                <a:gd name="T53" fmla="*/ 19 h 78"/>
                <a:gd name="T54" fmla="*/ 32 w 63"/>
                <a:gd name="T55" fmla="*/ 27 h 78"/>
                <a:gd name="T56" fmla="*/ 26 w 63"/>
                <a:gd name="T57" fmla="*/ 31 h 78"/>
                <a:gd name="T58" fmla="*/ 25 w 63"/>
                <a:gd name="T59" fmla="*/ 40 h 78"/>
                <a:gd name="T60" fmla="*/ 23 w 63"/>
                <a:gd name="T61" fmla="*/ 49 h 78"/>
                <a:gd name="T62" fmla="*/ 3 w 63"/>
                <a:gd name="T63" fmla="*/ 34 h 78"/>
                <a:gd name="T64" fmla="*/ 2 w 63"/>
                <a:gd name="T65" fmla="*/ 29 h 78"/>
                <a:gd name="T66" fmla="*/ 4 w 63"/>
                <a:gd name="T67" fmla="*/ 35 h 78"/>
                <a:gd name="T68" fmla="*/ 34 w 63"/>
                <a:gd name="T69" fmla="*/ 33 h 78"/>
                <a:gd name="T70" fmla="*/ 32 w 63"/>
                <a:gd name="T71" fmla="*/ 29 h 78"/>
                <a:gd name="T72" fmla="*/ 29 w 63"/>
                <a:gd name="T73" fmla="*/ 25 h 78"/>
                <a:gd name="T74" fmla="*/ 38 w 63"/>
                <a:gd name="T75" fmla="*/ 32 h 78"/>
                <a:gd name="T76" fmla="*/ 43 w 63"/>
                <a:gd name="T77" fmla="*/ 38 h 78"/>
                <a:gd name="T78" fmla="*/ 38 w 63"/>
                <a:gd name="T79" fmla="*/ 46 h 78"/>
                <a:gd name="T80" fmla="*/ 34 w 63"/>
                <a:gd name="T81" fmla="*/ 44 h 78"/>
                <a:gd name="T82" fmla="*/ 34 w 63"/>
                <a:gd name="T83" fmla="*/ 37 h 78"/>
                <a:gd name="T84" fmla="*/ 49 w 63"/>
                <a:gd name="T85" fmla="*/ 27 h 78"/>
                <a:gd name="T86" fmla="*/ 55 w 63"/>
                <a:gd name="T87" fmla="*/ 25 h 78"/>
                <a:gd name="T88" fmla="*/ 31 w 63"/>
                <a:gd name="T89" fmla="*/ 14 h 78"/>
                <a:gd name="T90" fmla="*/ 30 w 63"/>
                <a:gd name="T91" fmla="*/ 16 h 78"/>
                <a:gd name="T92" fmla="*/ 27 w 63"/>
                <a:gd name="T93" fmla="*/ 19 h 78"/>
                <a:gd name="T94" fmla="*/ 35 w 63"/>
                <a:gd name="T95" fmla="*/ 20 h 78"/>
                <a:gd name="T96" fmla="*/ 41 w 63"/>
                <a:gd name="T97" fmla="*/ 20 h 78"/>
                <a:gd name="T98" fmla="*/ 47 w 63"/>
                <a:gd name="T99" fmla="*/ 12 h 78"/>
                <a:gd name="T100" fmla="*/ 41 w 63"/>
                <a:gd name="T101" fmla="*/ 7 h 78"/>
                <a:gd name="T102" fmla="*/ 37 w 63"/>
                <a:gd name="T103" fmla="*/ 6 h 78"/>
                <a:gd name="T104" fmla="*/ 35 w 63"/>
                <a:gd name="T105" fmla="*/ 9 h 78"/>
                <a:gd name="T106" fmla="*/ 33 w 63"/>
                <a:gd name="T107" fmla="*/ 5 h 78"/>
                <a:gd name="T108" fmla="*/ 31 w 63"/>
                <a:gd name="T109" fmla="*/ 10 h 78"/>
                <a:gd name="T110" fmla="*/ 27 w 63"/>
                <a:gd name="T111" fmla="*/ 8 h 78"/>
                <a:gd name="T112" fmla="*/ 24 w 63"/>
                <a:gd name="T113" fmla="*/ 7 h 78"/>
                <a:gd name="T114" fmla="*/ 23 w 63"/>
                <a:gd name="T115" fmla="*/ 11 h 78"/>
                <a:gd name="T116" fmla="*/ 22 w 63"/>
                <a:gd name="T117" fmla="*/ 12 h 78"/>
                <a:gd name="T118" fmla="*/ 21 w 63"/>
                <a:gd name="T119" fmla="*/ 7 h 78"/>
                <a:gd name="T120" fmla="*/ 27 w 63"/>
                <a:gd name="T121" fmla="*/ 1 h 78"/>
                <a:gd name="T122" fmla="*/ 47 w 63"/>
                <a:gd name="T123" fmla="*/ 8 h 78"/>
                <a:gd name="T124" fmla="*/ 60 w 63"/>
                <a:gd name="T12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8">
                  <a:moveTo>
                    <a:pt x="31" y="78"/>
                  </a:moveTo>
                  <a:cubicBezTo>
                    <a:pt x="31" y="78"/>
                    <a:pt x="31" y="78"/>
                    <a:pt x="31" y="78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lose/>
                  <a:moveTo>
                    <a:pt x="21" y="55"/>
                  </a:move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lnTo>
                    <a:pt x="21" y="55"/>
                  </a:lnTo>
                  <a:close/>
                  <a:moveTo>
                    <a:pt x="4" y="35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moveTo>
                    <a:pt x="29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lnTo>
                    <a:pt x="29" y="31"/>
                  </a:lnTo>
                  <a:close/>
                  <a:moveTo>
                    <a:pt x="27" y="23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32" y="36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lnTo>
                    <a:pt x="32" y="36"/>
                  </a:lnTo>
                  <a:close/>
                  <a:moveTo>
                    <a:pt x="48" y="29"/>
                  </a:move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9"/>
                    <a:pt x="48" y="29"/>
                    <a:pt x="48" y="29"/>
                  </a:cubicBezTo>
                  <a:close/>
                  <a:moveTo>
                    <a:pt x="51" y="26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1" y="26"/>
                    <a:pt x="51" y="26"/>
                    <a:pt x="51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6" y="16"/>
                  </a:lnTo>
                  <a:close/>
                  <a:moveTo>
                    <a:pt x="22" y="9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6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6" y="1"/>
                  </a:lnTo>
                  <a:close/>
                  <a:moveTo>
                    <a:pt x="47" y="8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7"/>
                    <a:pt x="47" y="7"/>
                    <a:pt x="47" y="7"/>
                  </a:cubicBezTo>
                  <a:lnTo>
                    <a:pt x="47" y="8"/>
                  </a:lnTo>
                  <a:close/>
                  <a:moveTo>
                    <a:pt x="59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9" y="7"/>
                    <a:pt x="59" y="7"/>
                    <a:pt x="59" y="7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8" name="Freeform 318">
              <a:extLst>
                <a:ext uri="{FF2B5EF4-FFF2-40B4-BE49-F238E27FC236}">
                  <a16:creationId xmlns:a16="http://schemas.microsoft.com/office/drawing/2014/main" id="{199E25A7-E60B-40A2-B367-C8F2DA91D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1" y="1723"/>
              <a:ext cx="134" cy="257"/>
            </a:xfrm>
            <a:custGeom>
              <a:avLst/>
              <a:gdLst>
                <a:gd name="T0" fmla="*/ 51 w 134"/>
                <a:gd name="T1" fmla="*/ 171 h 257"/>
                <a:gd name="T2" fmla="*/ 49 w 134"/>
                <a:gd name="T3" fmla="*/ 156 h 257"/>
                <a:gd name="T4" fmla="*/ 47 w 134"/>
                <a:gd name="T5" fmla="*/ 148 h 257"/>
                <a:gd name="T6" fmla="*/ 57 w 134"/>
                <a:gd name="T7" fmla="*/ 144 h 257"/>
                <a:gd name="T8" fmla="*/ 74 w 134"/>
                <a:gd name="T9" fmla="*/ 137 h 257"/>
                <a:gd name="T10" fmla="*/ 77 w 134"/>
                <a:gd name="T11" fmla="*/ 148 h 257"/>
                <a:gd name="T12" fmla="*/ 89 w 134"/>
                <a:gd name="T13" fmla="*/ 143 h 257"/>
                <a:gd name="T14" fmla="*/ 89 w 134"/>
                <a:gd name="T15" fmla="*/ 137 h 257"/>
                <a:gd name="T16" fmla="*/ 93 w 134"/>
                <a:gd name="T17" fmla="*/ 139 h 257"/>
                <a:gd name="T18" fmla="*/ 104 w 134"/>
                <a:gd name="T19" fmla="*/ 135 h 257"/>
                <a:gd name="T20" fmla="*/ 111 w 134"/>
                <a:gd name="T21" fmla="*/ 124 h 257"/>
                <a:gd name="T22" fmla="*/ 119 w 134"/>
                <a:gd name="T23" fmla="*/ 128 h 257"/>
                <a:gd name="T24" fmla="*/ 113 w 134"/>
                <a:gd name="T25" fmla="*/ 98 h 257"/>
                <a:gd name="T26" fmla="*/ 117 w 134"/>
                <a:gd name="T27" fmla="*/ 84 h 257"/>
                <a:gd name="T28" fmla="*/ 113 w 134"/>
                <a:gd name="T29" fmla="*/ 69 h 257"/>
                <a:gd name="T30" fmla="*/ 104 w 134"/>
                <a:gd name="T31" fmla="*/ 53 h 257"/>
                <a:gd name="T32" fmla="*/ 104 w 134"/>
                <a:gd name="T33" fmla="*/ 60 h 257"/>
                <a:gd name="T34" fmla="*/ 98 w 134"/>
                <a:gd name="T35" fmla="*/ 58 h 257"/>
                <a:gd name="T36" fmla="*/ 96 w 134"/>
                <a:gd name="T37" fmla="*/ 71 h 257"/>
                <a:gd name="T38" fmla="*/ 98 w 134"/>
                <a:gd name="T39" fmla="*/ 98 h 257"/>
                <a:gd name="T40" fmla="*/ 83 w 134"/>
                <a:gd name="T41" fmla="*/ 109 h 257"/>
                <a:gd name="T42" fmla="*/ 81 w 134"/>
                <a:gd name="T43" fmla="*/ 114 h 257"/>
                <a:gd name="T44" fmla="*/ 77 w 134"/>
                <a:gd name="T45" fmla="*/ 128 h 257"/>
                <a:gd name="T46" fmla="*/ 66 w 134"/>
                <a:gd name="T47" fmla="*/ 128 h 257"/>
                <a:gd name="T48" fmla="*/ 49 w 134"/>
                <a:gd name="T49" fmla="*/ 139 h 257"/>
                <a:gd name="T50" fmla="*/ 42 w 134"/>
                <a:gd name="T51" fmla="*/ 150 h 257"/>
                <a:gd name="T52" fmla="*/ 36 w 134"/>
                <a:gd name="T53" fmla="*/ 161 h 257"/>
                <a:gd name="T54" fmla="*/ 38 w 134"/>
                <a:gd name="T55" fmla="*/ 163 h 257"/>
                <a:gd name="T56" fmla="*/ 38 w 134"/>
                <a:gd name="T57" fmla="*/ 158 h 257"/>
                <a:gd name="T58" fmla="*/ 44 w 134"/>
                <a:gd name="T59" fmla="*/ 176 h 257"/>
                <a:gd name="T60" fmla="*/ 47 w 134"/>
                <a:gd name="T61" fmla="*/ 174 h 257"/>
                <a:gd name="T62" fmla="*/ 51 w 134"/>
                <a:gd name="T63" fmla="*/ 186 h 257"/>
                <a:gd name="T64" fmla="*/ 61 w 134"/>
                <a:gd name="T65" fmla="*/ 161 h 257"/>
                <a:gd name="T66" fmla="*/ 68 w 134"/>
                <a:gd name="T67" fmla="*/ 152 h 257"/>
                <a:gd name="T68" fmla="*/ 70 w 134"/>
                <a:gd name="T69" fmla="*/ 144 h 257"/>
                <a:gd name="T70" fmla="*/ 57 w 134"/>
                <a:gd name="T71" fmla="*/ 150 h 257"/>
                <a:gd name="T72" fmla="*/ 70 w 134"/>
                <a:gd name="T73" fmla="*/ 141 h 257"/>
                <a:gd name="T74" fmla="*/ 76 w 134"/>
                <a:gd name="T75" fmla="*/ 143 h 257"/>
                <a:gd name="T76" fmla="*/ 38 w 134"/>
                <a:gd name="T77" fmla="*/ 165 h 257"/>
                <a:gd name="T78" fmla="*/ 40 w 134"/>
                <a:gd name="T79" fmla="*/ 167 h 257"/>
                <a:gd name="T80" fmla="*/ 28 w 134"/>
                <a:gd name="T81" fmla="*/ 161 h 257"/>
                <a:gd name="T82" fmla="*/ 30 w 134"/>
                <a:gd name="T83" fmla="*/ 159 h 257"/>
                <a:gd name="T84" fmla="*/ 93 w 134"/>
                <a:gd name="T85" fmla="*/ 99 h 257"/>
                <a:gd name="T86" fmla="*/ 96 w 134"/>
                <a:gd name="T87" fmla="*/ 54 h 257"/>
                <a:gd name="T88" fmla="*/ 89 w 134"/>
                <a:gd name="T89" fmla="*/ 39 h 257"/>
                <a:gd name="T90" fmla="*/ 91 w 134"/>
                <a:gd name="T91" fmla="*/ 30 h 257"/>
                <a:gd name="T92" fmla="*/ 96 w 134"/>
                <a:gd name="T93" fmla="*/ 23 h 257"/>
                <a:gd name="T94" fmla="*/ 91 w 134"/>
                <a:gd name="T95" fmla="*/ 2 h 257"/>
                <a:gd name="T96" fmla="*/ 108 w 134"/>
                <a:gd name="T97" fmla="*/ 11 h 257"/>
                <a:gd name="T98" fmla="*/ 126 w 134"/>
                <a:gd name="T99" fmla="*/ 13 h 257"/>
                <a:gd name="T100" fmla="*/ 130 w 134"/>
                <a:gd name="T101" fmla="*/ 25 h 257"/>
                <a:gd name="T102" fmla="*/ 130 w 134"/>
                <a:gd name="T103" fmla="*/ 30 h 257"/>
                <a:gd name="T104" fmla="*/ 119 w 134"/>
                <a:gd name="T105" fmla="*/ 41 h 257"/>
                <a:gd name="T106" fmla="*/ 104 w 134"/>
                <a:gd name="T107" fmla="*/ 36 h 257"/>
                <a:gd name="T108" fmla="*/ 98 w 134"/>
                <a:gd name="T109" fmla="*/ 43 h 257"/>
                <a:gd name="T110" fmla="*/ 98 w 134"/>
                <a:gd name="T111" fmla="*/ 53 h 257"/>
                <a:gd name="T112" fmla="*/ 42 w 134"/>
                <a:gd name="T113" fmla="*/ 214 h 257"/>
                <a:gd name="T114" fmla="*/ 42 w 134"/>
                <a:gd name="T115" fmla="*/ 212 h 257"/>
                <a:gd name="T116" fmla="*/ 30 w 134"/>
                <a:gd name="T117" fmla="*/ 231 h 257"/>
                <a:gd name="T118" fmla="*/ 30 w 134"/>
                <a:gd name="T119" fmla="*/ 234 h 257"/>
                <a:gd name="T120" fmla="*/ 4 w 134"/>
                <a:gd name="T121" fmla="*/ 255 h 257"/>
                <a:gd name="T122" fmla="*/ 57 w 134"/>
                <a:gd name="T123" fmla="*/ 12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4" h="257">
                  <a:moveTo>
                    <a:pt x="47" y="182"/>
                  </a:moveTo>
                  <a:lnTo>
                    <a:pt x="49" y="182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3" y="176"/>
                  </a:lnTo>
                  <a:lnTo>
                    <a:pt x="53" y="173"/>
                  </a:lnTo>
                  <a:lnTo>
                    <a:pt x="51" y="171"/>
                  </a:lnTo>
                  <a:lnTo>
                    <a:pt x="51" y="167"/>
                  </a:lnTo>
                  <a:lnTo>
                    <a:pt x="51" y="165"/>
                  </a:lnTo>
                  <a:lnTo>
                    <a:pt x="53" y="163"/>
                  </a:lnTo>
                  <a:lnTo>
                    <a:pt x="55" y="161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3" y="158"/>
                  </a:lnTo>
                  <a:lnTo>
                    <a:pt x="53" y="158"/>
                  </a:lnTo>
                  <a:lnTo>
                    <a:pt x="49" y="158"/>
                  </a:lnTo>
                  <a:lnTo>
                    <a:pt x="49" y="156"/>
                  </a:lnTo>
                  <a:lnTo>
                    <a:pt x="51" y="156"/>
                  </a:lnTo>
                  <a:lnTo>
                    <a:pt x="51" y="154"/>
                  </a:lnTo>
                  <a:lnTo>
                    <a:pt x="51" y="152"/>
                  </a:lnTo>
                  <a:lnTo>
                    <a:pt x="49" y="152"/>
                  </a:lnTo>
                  <a:lnTo>
                    <a:pt x="47" y="152"/>
                  </a:lnTo>
                  <a:lnTo>
                    <a:pt x="47" y="152"/>
                  </a:lnTo>
                  <a:lnTo>
                    <a:pt x="47" y="154"/>
                  </a:lnTo>
                  <a:lnTo>
                    <a:pt x="45" y="152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7" y="148"/>
                  </a:lnTo>
                  <a:lnTo>
                    <a:pt x="49" y="148"/>
                  </a:lnTo>
                  <a:lnTo>
                    <a:pt x="51" y="148"/>
                  </a:lnTo>
                  <a:lnTo>
                    <a:pt x="53" y="150"/>
                  </a:lnTo>
                  <a:lnTo>
                    <a:pt x="53" y="148"/>
                  </a:lnTo>
                  <a:lnTo>
                    <a:pt x="53" y="148"/>
                  </a:lnTo>
                  <a:lnTo>
                    <a:pt x="53" y="146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7" y="144"/>
                  </a:lnTo>
                  <a:lnTo>
                    <a:pt x="59" y="144"/>
                  </a:lnTo>
                  <a:lnTo>
                    <a:pt x="61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68" y="141"/>
                  </a:lnTo>
                  <a:lnTo>
                    <a:pt x="68" y="141"/>
                  </a:lnTo>
                  <a:lnTo>
                    <a:pt x="70" y="139"/>
                  </a:lnTo>
                  <a:lnTo>
                    <a:pt x="74" y="137"/>
                  </a:lnTo>
                  <a:lnTo>
                    <a:pt x="76" y="139"/>
                  </a:lnTo>
                  <a:lnTo>
                    <a:pt x="77" y="137"/>
                  </a:lnTo>
                  <a:lnTo>
                    <a:pt x="77" y="139"/>
                  </a:lnTo>
                  <a:lnTo>
                    <a:pt x="77" y="139"/>
                  </a:lnTo>
                  <a:lnTo>
                    <a:pt x="76" y="141"/>
                  </a:lnTo>
                  <a:lnTo>
                    <a:pt x="76" y="143"/>
                  </a:lnTo>
                  <a:lnTo>
                    <a:pt x="77" y="143"/>
                  </a:lnTo>
                  <a:lnTo>
                    <a:pt x="77" y="144"/>
                  </a:lnTo>
                  <a:lnTo>
                    <a:pt x="77" y="146"/>
                  </a:lnTo>
                  <a:lnTo>
                    <a:pt x="77" y="146"/>
                  </a:lnTo>
                  <a:lnTo>
                    <a:pt x="77" y="148"/>
                  </a:lnTo>
                  <a:lnTo>
                    <a:pt x="79" y="150"/>
                  </a:lnTo>
                  <a:lnTo>
                    <a:pt x="81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5" y="150"/>
                  </a:lnTo>
                  <a:lnTo>
                    <a:pt x="85" y="148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91" y="143"/>
                  </a:lnTo>
                  <a:lnTo>
                    <a:pt x="91" y="143"/>
                  </a:lnTo>
                  <a:lnTo>
                    <a:pt x="91" y="141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7" y="137"/>
                  </a:lnTo>
                  <a:lnTo>
                    <a:pt x="87" y="135"/>
                  </a:lnTo>
                  <a:lnTo>
                    <a:pt x="89" y="135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89" y="137"/>
                  </a:lnTo>
                  <a:lnTo>
                    <a:pt x="89" y="137"/>
                  </a:lnTo>
                  <a:lnTo>
                    <a:pt x="91" y="137"/>
                  </a:lnTo>
                  <a:lnTo>
                    <a:pt x="91" y="137"/>
                  </a:lnTo>
                  <a:lnTo>
                    <a:pt x="91" y="13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3" y="139"/>
                  </a:lnTo>
                  <a:lnTo>
                    <a:pt x="93" y="139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6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2" y="135"/>
                  </a:lnTo>
                  <a:lnTo>
                    <a:pt x="102" y="133"/>
                  </a:lnTo>
                  <a:lnTo>
                    <a:pt x="104" y="131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4" y="135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8" y="135"/>
                  </a:lnTo>
                  <a:lnTo>
                    <a:pt x="108" y="131"/>
                  </a:lnTo>
                  <a:lnTo>
                    <a:pt x="108" y="129"/>
                  </a:lnTo>
                  <a:lnTo>
                    <a:pt x="110" y="129"/>
                  </a:lnTo>
                  <a:lnTo>
                    <a:pt x="111" y="129"/>
                  </a:lnTo>
                  <a:lnTo>
                    <a:pt x="111" y="128"/>
                  </a:lnTo>
                  <a:lnTo>
                    <a:pt x="110" y="128"/>
                  </a:lnTo>
                  <a:lnTo>
                    <a:pt x="111" y="126"/>
                  </a:lnTo>
                  <a:lnTo>
                    <a:pt x="111" y="124"/>
                  </a:lnTo>
                  <a:lnTo>
                    <a:pt x="113" y="124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9"/>
                  </a:lnTo>
                  <a:lnTo>
                    <a:pt x="113" y="133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7" y="131"/>
                  </a:lnTo>
                  <a:lnTo>
                    <a:pt x="119" y="129"/>
                  </a:lnTo>
                  <a:lnTo>
                    <a:pt x="119" y="128"/>
                  </a:lnTo>
                  <a:lnTo>
                    <a:pt x="119" y="126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4"/>
                  </a:lnTo>
                  <a:lnTo>
                    <a:pt x="117" y="109"/>
                  </a:lnTo>
                  <a:lnTo>
                    <a:pt x="117" y="107"/>
                  </a:lnTo>
                  <a:lnTo>
                    <a:pt x="115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13" y="92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9" y="90"/>
                  </a:lnTo>
                  <a:lnTo>
                    <a:pt x="119" y="88"/>
                  </a:lnTo>
                  <a:lnTo>
                    <a:pt x="117" y="88"/>
                  </a:lnTo>
                  <a:lnTo>
                    <a:pt x="117" y="86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9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3"/>
                  </a:lnTo>
                  <a:lnTo>
                    <a:pt x="115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66"/>
                  </a:lnTo>
                  <a:lnTo>
                    <a:pt x="111" y="64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6" y="53"/>
                  </a:lnTo>
                  <a:lnTo>
                    <a:pt x="106" y="54"/>
                  </a:lnTo>
                  <a:lnTo>
                    <a:pt x="104" y="54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4" y="60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4" y="60"/>
                  </a:lnTo>
                  <a:lnTo>
                    <a:pt x="102" y="62"/>
                  </a:lnTo>
                  <a:lnTo>
                    <a:pt x="100" y="60"/>
                  </a:lnTo>
                  <a:lnTo>
                    <a:pt x="100" y="60"/>
                  </a:lnTo>
                  <a:lnTo>
                    <a:pt x="100" y="58"/>
                  </a:lnTo>
                  <a:lnTo>
                    <a:pt x="100" y="56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60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6" y="64"/>
                  </a:lnTo>
                  <a:lnTo>
                    <a:pt x="96" y="66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8" y="73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2" y="86"/>
                  </a:lnTo>
                  <a:lnTo>
                    <a:pt x="100" y="92"/>
                  </a:lnTo>
                  <a:lnTo>
                    <a:pt x="100" y="94"/>
                  </a:lnTo>
                  <a:lnTo>
                    <a:pt x="100" y="98"/>
                  </a:lnTo>
                  <a:lnTo>
                    <a:pt x="98" y="98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6" y="105"/>
                  </a:lnTo>
                  <a:lnTo>
                    <a:pt x="96" y="107"/>
                  </a:lnTo>
                  <a:lnTo>
                    <a:pt x="93" y="109"/>
                  </a:lnTo>
                  <a:lnTo>
                    <a:pt x="89" y="111"/>
                  </a:lnTo>
                  <a:lnTo>
                    <a:pt x="87" y="111"/>
                  </a:lnTo>
                  <a:lnTo>
                    <a:pt x="87" y="113"/>
                  </a:lnTo>
                  <a:lnTo>
                    <a:pt x="85" y="113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1" y="107"/>
                  </a:lnTo>
                  <a:lnTo>
                    <a:pt x="79" y="109"/>
                  </a:lnTo>
                  <a:lnTo>
                    <a:pt x="81" y="111"/>
                  </a:lnTo>
                  <a:lnTo>
                    <a:pt x="81" y="114"/>
                  </a:lnTo>
                  <a:lnTo>
                    <a:pt x="81" y="116"/>
                  </a:lnTo>
                  <a:lnTo>
                    <a:pt x="79" y="118"/>
                  </a:lnTo>
                  <a:lnTo>
                    <a:pt x="79" y="120"/>
                  </a:lnTo>
                  <a:lnTo>
                    <a:pt x="79" y="120"/>
                  </a:lnTo>
                  <a:lnTo>
                    <a:pt x="77" y="124"/>
                  </a:lnTo>
                  <a:lnTo>
                    <a:pt x="79" y="124"/>
                  </a:lnTo>
                  <a:lnTo>
                    <a:pt x="79" y="126"/>
                  </a:lnTo>
                  <a:lnTo>
                    <a:pt x="79" y="126"/>
                  </a:lnTo>
                  <a:lnTo>
                    <a:pt x="79" y="126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7" y="128"/>
                  </a:lnTo>
                  <a:lnTo>
                    <a:pt x="77" y="128"/>
                  </a:lnTo>
                  <a:lnTo>
                    <a:pt x="76" y="128"/>
                  </a:lnTo>
                  <a:lnTo>
                    <a:pt x="76" y="129"/>
                  </a:lnTo>
                  <a:lnTo>
                    <a:pt x="74" y="128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0" y="128"/>
                  </a:lnTo>
                  <a:lnTo>
                    <a:pt x="66" y="128"/>
                  </a:lnTo>
                  <a:lnTo>
                    <a:pt x="64" y="129"/>
                  </a:lnTo>
                  <a:lnTo>
                    <a:pt x="62" y="129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3" y="131"/>
                  </a:lnTo>
                  <a:lnTo>
                    <a:pt x="53" y="135"/>
                  </a:lnTo>
                  <a:lnTo>
                    <a:pt x="51" y="135"/>
                  </a:lnTo>
                  <a:lnTo>
                    <a:pt x="51" y="137"/>
                  </a:lnTo>
                  <a:lnTo>
                    <a:pt x="49" y="139"/>
                  </a:lnTo>
                  <a:lnTo>
                    <a:pt x="47" y="139"/>
                  </a:lnTo>
                  <a:lnTo>
                    <a:pt x="45" y="141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2" y="150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2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4" y="165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2" y="161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2" y="167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71"/>
                  </a:lnTo>
                  <a:lnTo>
                    <a:pt x="42" y="173"/>
                  </a:lnTo>
                  <a:lnTo>
                    <a:pt x="42" y="174"/>
                  </a:lnTo>
                  <a:lnTo>
                    <a:pt x="44" y="176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44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8"/>
                  </a:lnTo>
                  <a:lnTo>
                    <a:pt x="45" y="174"/>
                  </a:lnTo>
                  <a:lnTo>
                    <a:pt x="45" y="174"/>
                  </a:lnTo>
                  <a:lnTo>
                    <a:pt x="47" y="174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7" y="178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close/>
                  <a:moveTo>
                    <a:pt x="51" y="188"/>
                  </a:move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8"/>
                  </a:lnTo>
                  <a:close/>
                  <a:moveTo>
                    <a:pt x="49" y="189"/>
                  </a:moveTo>
                  <a:lnTo>
                    <a:pt x="47" y="188"/>
                  </a:lnTo>
                  <a:lnTo>
                    <a:pt x="47" y="188"/>
                  </a:lnTo>
                  <a:lnTo>
                    <a:pt x="47" y="189"/>
                  </a:lnTo>
                  <a:lnTo>
                    <a:pt x="47" y="191"/>
                  </a:lnTo>
                  <a:lnTo>
                    <a:pt x="49" y="191"/>
                  </a:lnTo>
                  <a:lnTo>
                    <a:pt x="49" y="189"/>
                  </a:lnTo>
                  <a:lnTo>
                    <a:pt x="49" y="189"/>
                  </a:lnTo>
                  <a:close/>
                  <a:moveTo>
                    <a:pt x="61" y="161"/>
                  </a:moveTo>
                  <a:lnTo>
                    <a:pt x="61" y="161"/>
                  </a:lnTo>
                  <a:lnTo>
                    <a:pt x="61" y="159"/>
                  </a:lnTo>
                  <a:lnTo>
                    <a:pt x="62" y="161"/>
                  </a:lnTo>
                  <a:lnTo>
                    <a:pt x="62" y="159"/>
                  </a:lnTo>
                  <a:lnTo>
                    <a:pt x="62" y="159"/>
                  </a:lnTo>
                  <a:lnTo>
                    <a:pt x="62" y="158"/>
                  </a:lnTo>
                  <a:lnTo>
                    <a:pt x="62" y="156"/>
                  </a:lnTo>
                  <a:lnTo>
                    <a:pt x="62" y="154"/>
                  </a:lnTo>
                  <a:lnTo>
                    <a:pt x="64" y="152"/>
                  </a:lnTo>
                  <a:lnTo>
                    <a:pt x="66" y="152"/>
                  </a:lnTo>
                  <a:lnTo>
                    <a:pt x="68" y="152"/>
                  </a:lnTo>
                  <a:lnTo>
                    <a:pt x="70" y="154"/>
                  </a:lnTo>
                  <a:lnTo>
                    <a:pt x="70" y="154"/>
                  </a:lnTo>
                  <a:lnTo>
                    <a:pt x="72" y="154"/>
                  </a:lnTo>
                  <a:lnTo>
                    <a:pt x="72" y="150"/>
                  </a:lnTo>
                  <a:lnTo>
                    <a:pt x="74" y="150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6"/>
                  </a:lnTo>
                  <a:lnTo>
                    <a:pt x="72" y="144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66" y="144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48"/>
                  </a:lnTo>
                  <a:lnTo>
                    <a:pt x="61" y="150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6"/>
                  </a:lnTo>
                  <a:lnTo>
                    <a:pt x="57" y="150"/>
                  </a:lnTo>
                  <a:lnTo>
                    <a:pt x="57" y="150"/>
                  </a:lnTo>
                  <a:lnTo>
                    <a:pt x="55" y="152"/>
                  </a:lnTo>
                  <a:lnTo>
                    <a:pt x="55" y="154"/>
                  </a:lnTo>
                  <a:lnTo>
                    <a:pt x="57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9" y="159"/>
                  </a:lnTo>
                  <a:lnTo>
                    <a:pt x="61" y="159"/>
                  </a:lnTo>
                  <a:lnTo>
                    <a:pt x="61" y="161"/>
                  </a:lnTo>
                  <a:close/>
                  <a:moveTo>
                    <a:pt x="68" y="143"/>
                  </a:moveTo>
                  <a:lnTo>
                    <a:pt x="70" y="141"/>
                  </a:lnTo>
                  <a:lnTo>
                    <a:pt x="70" y="141"/>
                  </a:lnTo>
                  <a:lnTo>
                    <a:pt x="70" y="143"/>
                  </a:lnTo>
                  <a:lnTo>
                    <a:pt x="70" y="143"/>
                  </a:lnTo>
                  <a:lnTo>
                    <a:pt x="68" y="143"/>
                  </a:lnTo>
                  <a:close/>
                  <a:moveTo>
                    <a:pt x="74" y="144"/>
                  </a:moveTo>
                  <a:lnTo>
                    <a:pt x="74" y="143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4"/>
                  </a:lnTo>
                  <a:lnTo>
                    <a:pt x="74" y="144"/>
                  </a:lnTo>
                  <a:close/>
                  <a:moveTo>
                    <a:pt x="38" y="165"/>
                  </a:moveTo>
                  <a:lnTo>
                    <a:pt x="36" y="165"/>
                  </a:lnTo>
                  <a:lnTo>
                    <a:pt x="38" y="167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40" y="167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8" y="165"/>
                  </a:lnTo>
                  <a:close/>
                  <a:moveTo>
                    <a:pt x="38" y="169"/>
                  </a:moveTo>
                  <a:lnTo>
                    <a:pt x="38" y="169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38" y="169"/>
                  </a:lnTo>
                  <a:close/>
                  <a:moveTo>
                    <a:pt x="40" y="167"/>
                  </a:moveTo>
                  <a:lnTo>
                    <a:pt x="40" y="165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7"/>
                  </a:lnTo>
                  <a:close/>
                  <a:moveTo>
                    <a:pt x="27" y="165"/>
                  </a:moveTo>
                  <a:lnTo>
                    <a:pt x="27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close/>
                  <a:moveTo>
                    <a:pt x="28" y="161"/>
                  </a:move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close/>
                  <a:moveTo>
                    <a:pt x="28" y="159"/>
                  </a:moveTo>
                  <a:lnTo>
                    <a:pt x="30" y="161"/>
                  </a:lnTo>
                  <a:lnTo>
                    <a:pt x="30" y="159"/>
                  </a:lnTo>
                  <a:lnTo>
                    <a:pt x="28" y="159"/>
                  </a:lnTo>
                  <a:close/>
                  <a:moveTo>
                    <a:pt x="30" y="159"/>
                  </a:moveTo>
                  <a:lnTo>
                    <a:pt x="30" y="159"/>
                  </a:lnTo>
                  <a:lnTo>
                    <a:pt x="30" y="159"/>
                  </a:lnTo>
                  <a:lnTo>
                    <a:pt x="30" y="159"/>
                  </a:lnTo>
                  <a:close/>
                  <a:moveTo>
                    <a:pt x="30" y="158"/>
                  </a:moveTo>
                  <a:lnTo>
                    <a:pt x="32" y="159"/>
                  </a:lnTo>
                  <a:lnTo>
                    <a:pt x="32" y="158"/>
                  </a:lnTo>
                  <a:lnTo>
                    <a:pt x="30" y="158"/>
                  </a:lnTo>
                  <a:lnTo>
                    <a:pt x="30" y="158"/>
                  </a:lnTo>
                  <a:lnTo>
                    <a:pt x="30" y="158"/>
                  </a:lnTo>
                  <a:close/>
                  <a:moveTo>
                    <a:pt x="93" y="101"/>
                  </a:moveTo>
                  <a:lnTo>
                    <a:pt x="93" y="99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3" y="101"/>
                  </a:lnTo>
                  <a:lnTo>
                    <a:pt x="93" y="101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3" y="53"/>
                  </a:lnTo>
                  <a:lnTo>
                    <a:pt x="94" y="53"/>
                  </a:lnTo>
                  <a:lnTo>
                    <a:pt x="93" y="49"/>
                  </a:lnTo>
                  <a:lnTo>
                    <a:pt x="93" y="45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89" y="38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89" y="30"/>
                  </a:lnTo>
                  <a:lnTo>
                    <a:pt x="91" y="30"/>
                  </a:lnTo>
                  <a:lnTo>
                    <a:pt x="91" y="28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1"/>
                  </a:lnTo>
                  <a:lnTo>
                    <a:pt x="96" y="19"/>
                  </a:lnTo>
                  <a:lnTo>
                    <a:pt x="96" y="17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6" y="10"/>
                  </a:lnTo>
                  <a:lnTo>
                    <a:pt x="108" y="11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1" y="15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1"/>
                  </a:lnTo>
                  <a:lnTo>
                    <a:pt x="126" y="13"/>
                  </a:lnTo>
                  <a:lnTo>
                    <a:pt x="126" y="15"/>
                  </a:lnTo>
                  <a:lnTo>
                    <a:pt x="126" y="17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8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6"/>
                  </a:lnTo>
                  <a:lnTo>
                    <a:pt x="132" y="26"/>
                  </a:lnTo>
                  <a:lnTo>
                    <a:pt x="130" y="26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28" y="30"/>
                  </a:lnTo>
                  <a:lnTo>
                    <a:pt x="128" y="28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5" y="30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19" y="34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9" y="41"/>
                  </a:lnTo>
                  <a:lnTo>
                    <a:pt x="119" y="43"/>
                  </a:lnTo>
                  <a:lnTo>
                    <a:pt x="119" y="4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3" y="41"/>
                  </a:lnTo>
                  <a:lnTo>
                    <a:pt x="111" y="41"/>
                  </a:lnTo>
                  <a:lnTo>
                    <a:pt x="110" y="39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2" y="36"/>
                  </a:lnTo>
                  <a:lnTo>
                    <a:pt x="100" y="38"/>
                  </a:lnTo>
                  <a:lnTo>
                    <a:pt x="98" y="41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4" y="39"/>
                  </a:lnTo>
                  <a:lnTo>
                    <a:pt x="93" y="39"/>
                  </a:lnTo>
                  <a:lnTo>
                    <a:pt x="93" y="41"/>
                  </a:lnTo>
                  <a:lnTo>
                    <a:pt x="94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5"/>
                  </a:lnTo>
                  <a:lnTo>
                    <a:pt x="102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2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51"/>
                  </a:lnTo>
                  <a:lnTo>
                    <a:pt x="98" y="53"/>
                  </a:lnTo>
                  <a:lnTo>
                    <a:pt x="96" y="54"/>
                  </a:lnTo>
                  <a:close/>
                  <a:moveTo>
                    <a:pt x="85" y="47"/>
                  </a:moveTo>
                  <a:lnTo>
                    <a:pt x="85" y="45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5" y="47"/>
                  </a:lnTo>
                  <a:close/>
                  <a:moveTo>
                    <a:pt x="42" y="214"/>
                  </a:moveTo>
                  <a:lnTo>
                    <a:pt x="42" y="214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4"/>
                  </a:lnTo>
                  <a:close/>
                  <a:moveTo>
                    <a:pt x="38" y="216"/>
                  </a:moveTo>
                  <a:lnTo>
                    <a:pt x="40" y="218"/>
                  </a:lnTo>
                  <a:lnTo>
                    <a:pt x="40" y="219"/>
                  </a:lnTo>
                  <a:lnTo>
                    <a:pt x="40" y="219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6"/>
                  </a:lnTo>
                  <a:close/>
                  <a:moveTo>
                    <a:pt x="30" y="234"/>
                  </a:moveTo>
                  <a:lnTo>
                    <a:pt x="30" y="231"/>
                  </a:lnTo>
                  <a:lnTo>
                    <a:pt x="30" y="231"/>
                  </a:lnTo>
                  <a:lnTo>
                    <a:pt x="32" y="229"/>
                  </a:lnTo>
                  <a:lnTo>
                    <a:pt x="30" y="229"/>
                  </a:lnTo>
                  <a:lnTo>
                    <a:pt x="32" y="229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29"/>
                  </a:lnTo>
                  <a:lnTo>
                    <a:pt x="34" y="231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4"/>
                  </a:lnTo>
                  <a:close/>
                  <a:moveTo>
                    <a:pt x="11" y="248"/>
                  </a:moveTo>
                  <a:lnTo>
                    <a:pt x="11" y="249"/>
                  </a:lnTo>
                  <a:lnTo>
                    <a:pt x="11" y="251"/>
                  </a:lnTo>
                  <a:lnTo>
                    <a:pt x="13" y="251"/>
                  </a:lnTo>
                  <a:lnTo>
                    <a:pt x="13" y="249"/>
                  </a:lnTo>
                  <a:lnTo>
                    <a:pt x="11" y="248"/>
                  </a:lnTo>
                  <a:close/>
                  <a:moveTo>
                    <a:pt x="4" y="255"/>
                  </a:moveTo>
                  <a:lnTo>
                    <a:pt x="4" y="253"/>
                  </a:lnTo>
                  <a:lnTo>
                    <a:pt x="6" y="253"/>
                  </a:lnTo>
                  <a:lnTo>
                    <a:pt x="6" y="255"/>
                  </a:lnTo>
                  <a:lnTo>
                    <a:pt x="4" y="255"/>
                  </a:lnTo>
                  <a:lnTo>
                    <a:pt x="4" y="255"/>
                  </a:lnTo>
                  <a:close/>
                  <a:moveTo>
                    <a:pt x="2" y="255"/>
                  </a:moveTo>
                  <a:lnTo>
                    <a:pt x="2" y="255"/>
                  </a:lnTo>
                  <a:lnTo>
                    <a:pt x="2" y="255"/>
                  </a:lnTo>
                  <a:lnTo>
                    <a:pt x="0" y="257"/>
                  </a:lnTo>
                  <a:lnTo>
                    <a:pt x="2" y="257"/>
                  </a:lnTo>
                  <a:lnTo>
                    <a:pt x="2" y="255"/>
                  </a:lnTo>
                  <a:close/>
                  <a:moveTo>
                    <a:pt x="57" y="124"/>
                  </a:moveTo>
                  <a:lnTo>
                    <a:pt x="55" y="122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24"/>
                  </a:lnTo>
                  <a:lnTo>
                    <a:pt x="57" y="124"/>
                  </a:lnTo>
                  <a:close/>
                  <a:moveTo>
                    <a:pt x="55" y="124"/>
                  </a:move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79" name="Freeform 319">
              <a:extLst>
                <a:ext uri="{FF2B5EF4-FFF2-40B4-BE49-F238E27FC236}">
                  <a16:creationId xmlns:a16="http://schemas.microsoft.com/office/drawing/2014/main" id="{4D40E514-F6F9-4E1F-ACBC-6185C23DD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6" y="1899"/>
              <a:ext cx="237" cy="231"/>
            </a:xfrm>
            <a:custGeom>
              <a:avLst/>
              <a:gdLst>
                <a:gd name="T0" fmla="*/ 169 w 237"/>
                <a:gd name="T1" fmla="*/ 111 h 231"/>
                <a:gd name="T2" fmla="*/ 171 w 237"/>
                <a:gd name="T3" fmla="*/ 109 h 231"/>
                <a:gd name="T4" fmla="*/ 79 w 237"/>
                <a:gd name="T5" fmla="*/ 15 h 231"/>
                <a:gd name="T6" fmla="*/ 86 w 237"/>
                <a:gd name="T7" fmla="*/ 21 h 231"/>
                <a:gd name="T8" fmla="*/ 96 w 237"/>
                <a:gd name="T9" fmla="*/ 30 h 231"/>
                <a:gd name="T10" fmla="*/ 101 w 237"/>
                <a:gd name="T11" fmla="*/ 45 h 231"/>
                <a:gd name="T12" fmla="*/ 130 w 237"/>
                <a:gd name="T13" fmla="*/ 55 h 231"/>
                <a:gd name="T14" fmla="*/ 156 w 237"/>
                <a:gd name="T15" fmla="*/ 64 h 231"/>
                <a:gd name="T16" fmla="*/ 165 w 237"/>
                <a:gd name="T17" fmla="*/ 51 h 231"/>
                <a:gd name="T18" fmla="*/ 177 w 237"/>
                <a:gd name="T19" fmla="*/ 62 h 231"/>
                <a:gd name="T20" fmla="*/ 194 w 237"/>
                <a:gd name="T21" fmla="*/ 55 h 231"/>
                <a:gd name="T22" fmla="*/ 199 w 237"/>
                <a:gd name="T23" fmla="*/ 45 h 231"/>
                <a:gd name="T24" fmla="*/ 213 w 237"/>
                <a:gd name="T25" fmla="*/ 36 h 231"/>
                <a:gd name="T26" fmla="*/ 228 w 237"/>
                <a:gd name="T27" fmla="*/ 34 h 231"/>
                <a:gd name="T28" fmla="*/ 231 w 237"/>
                <a:gd name="T29" fmla="*/ 42 h 231"/>
                <a:gd name="T30" fmla="*/ 235 w 237"/>
                <a:gd name="T31" fmla="*/ 53 h 231"/>
                <a:gd name="T32" fmla="*/ 220 w 237"/>
                <a:gd name="T33" fmla="*/ 64 h 231"/>
                <a:gd name="T34" fmla="*/ 216 w 237"/>
                <a:gd name="T35" fmla="*/ 87 h 231"/>
                <a:gd name="T36" fmla="*/ 209 w 237"/>
                <a:gd name="T37" fmla="*/ 100 h 231"/>
                <a:gd name="T38" fmla="*/ 205 w 237"/>
                <a:gd name="T39" fmla="*/ 105 h 231"/>
                <a:gd name="T40" fmla="*/ 201 w 237"/>
                <a:gd name="T41" fmla="*/ 90 h 231"/>
                <a:gd name="T42" fmla="*/ 197 w 237"/>
                <a:gd name="T43" fmla="*/ 96 h 231"/>
                <a:gd name="T44" fmla="*/ 192 w 237"/>
                <a:gd name="T45" fmla="*/ 87 h 231"/>
                <a:gd name="T46" fmla="*/ 199 w 237"/>
                <a:gd name="T47" fmla="*/ 77 h 231"/>
                <a:gd name="T48" fmla="*/ 184 w 237"/>
                <a:gd name="T49" fmla="*/ 75 h 231"/>
                <a:gd name="T50" fmla="*/ 175 w 237"/>
                <a:gd name="T51" fmla="*/ 66 h 231"/>
                <a:gd name="T52" fmla="*/ 169 w 237"/>
                <a:gd name="T53" fmla="*/ 66 h 231"/>
                <a:gd name="T54" fmla="*/ 165 w 237"/>
                <a:gd name="T55" fmla="*/ 66 h 231"/>
                <a:gd name="T56" fmla="*/ 169 w 237"/>
                <a:gd name="T57" fmla="*/ 75 h 231"/>
                <a:gd name="T58" fmla="*/ 173 w 237"/>
                <a:gd name="T59" fmla="*/ 92 h 231"/>
                <a:gd name="T60" fmla="*/ 175 w 237"/>
                <a:gd name="T61" fmla="*/ 109 h 231"/>
                <a:gd name="T62" fmla="*/ 171 w 237"/>
                <a:gd name="T63" fmla="*/ 107 h 231"/>
                <a:gd name="T64" fmla="*/ 165 w 237"/>
                <a:gd name="T65" fmla="*/ 103 h 231"/>
                <a:gd name="T66" fmla="*/ 158 w 237"/>
                <a:gd name="T67" fmla="*/ 115 h 231"/>
                <a:gd name="T68" fmla="*/ 152 w 237"/>
                <a:gd name="T69" fmla="*/ 124 h 231"/>
                <a:gd name="T70" fmla="*/ 145 w 237"/>
                <a:gd name="T71" fmla="*/ 130 h 231"/>
                <a:gd name="T72" fmla="*/ 126 w 237"/>
                <a:gd name="T73" fmla="*/ 148 h 231"/>
                <a:gd name="T74" fmla="*/ 113 w 237"/>
                <a:gd name="T75" fmla="*/ 163 h 231"/>
                <a:gd name="T76" fmla="*/ 105 w 237"/>
                <a:gd name="T77" fmla="*/ 177 h 231"/>
                <a:gd name="T78" fmla="*/ 105 w 237"/>
                <a:gd name="T79" fmla="*/ 212 h 231"/>
                <a:gd name="T80" fmla="*/ 101 w 237"/>
                <a:gd name="T81" fmla="*/ 222 h 231"/>
                <a:gd name="T82" fmla="*/ 92 w 237"/>
                <a:gd name="T83" fmla="*/ 225 h 231"/>
                <a:gd name="T84" fmla="*/ 77 w 237"/>
                <a:gd name="T85" fmla="*/ 216 h 231"/>
                <a:gd name="T86" fmla="*/ 66 w 237"/>
                <a:gd name="T87" fmla="*/ 197 h 231"/>
                <a:gd name="T88" fmla="*/ 58 w 237"/>
                <a:gd name="T89" fmla="*/ 177 h 231"/>
                <a:gd name="T90" fmla="*/ 50 w 237"/>
                <a:gd name="T91" fmla="*/ 163 h 231"/>
                <a:gd name="T92" fmla="*/ 41 w 237"/>
                <a:gd name="T93" fmla="*/ 137 h 231"/>
                <a:gd name="T94" fmla="*/ 39 w 237"/>
                <a:gd name="T95" fmla="*/ 122 h 231"/>
                <a:gd name="T96" fmla="*/ 37 w 237"/>
                <a:gd name="T97" fmla="*/ 109 h 231"/>
                <a:gd name="T98" fmla="*/ 37 w 237"/>
                <a:gd name="T99" fmla="*/ 103 h 231"/>
                <a:gd name="T100" fmla="*/ 32 w 237"/>
                <a:gd name="T101" fmla="*/ 113 h 231"/>
                <a:gd name="T102" fmla="*/ 11 w 237"/>
                <a:gd name="T103" fmla="*/ 109 h 231"/>
                <a:gd name="T104" fmla="*/ 9 w 237"/>
                <a:gd name="T105" fmla="*/ 105 h 231"/>
                <a:gd name="T106" fmla="*/ 18 w 237"/>
                <a:gd name="T107" fmla="*/ 98 h 231"/>
                <a:gd name="T108" fmla="*/ 1 w 237"/>
                <a:gd name="T109" fmla="*/ 96 h 231"/>
                <a:gd name="T110" fmla="*/ 1 w 237"/>
                <a:gd name="T111" fmla="*/ 88 h 231"/>
                <a:gd name="T112" fmla="*/ 18 w 237"/>
                <a:gd name="T113" fmla="*/ 87 h 231"/>
                <a:gd name="T114" fmla="*/ 15 w 237"/>
                <a:gd name="T115" fmla="*/ 73 h 231"/>
                <a:gd name="T116" fmla="*/ 5 w 237"/>
                <a:gd name="T117" fmla="*/ 60 h 231"/>
                <a:gd name="T118" fmla="*/ 17 w 237"/>
                <a:gd name="T119" fmla="*/ 53 h 231"/>
                <a:gd name="T120" fmla="*/ 37 w 237"/>
                <a:gd name="T121" fmla="*/ 32 h 231"/>
                <a:gd name="T122" fmla="*/ 41 w 237"/>
                <a:gd name="T123" fmla="*/ 13 h 231"/>
                <a:gd name="T124" fmla="*/ 58 w 237"/>
                <a:gd name="T12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231">
                  <a:moveTo>
                    <a:pt x="165" y="109"/>
                  </a:moveTo>
                  <a:lnTo>
                    <a:pt x="165" y="109"/>
                  </a:lnTo>
                  <a:lnTo>
                    <a:pt x="167" y="109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5" y="109"/>
                  </a:lnTo>
                  <a:close/>
                  <a:moveTo>
                    <a:pt x="169" y="109"/>
                  </a:moveTo>
                  <a:lnTo>
                    <a:pt x="169" y="111"/>
                  </a:lnTo>
                  <a:lnTo>
                    <a:pt x="169" y="111"/>
                  </a:lnTo>
                  <a:lnTo>
                    <a:pt x="169" y="109"/>
                  </a:lnTo>
                  <a:lnTo>
                    <a:pt x="169" y="109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9"/>
                  </a:lnTo>
                  <a:lnTo>
                    <a:pt x="171" y="111"/>
                  </a:lnTo>
                  <a:lnTo>
                    <a:pt x="171" y="109"/>
                  </a:lnTo>
                  <a:lnTo>
                    <a:pt x="171" y="109"/>
                  </a:lnTo>
                  <a:close/>
                  <a:moveTo>
                    <a:pt x="171" y="109"/>
                  </a:moveTo>
                  <a:lnTo>
                    <a:pt x="171" y="111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75" y="6"/>
                  </a:moveTo>
                  <a:lnTo>
                    <a:pt x="77" y="8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2" y="21"/>
                  </a:lnTo>
                  <a:lnTo>
                    <a:pt x="84" y="23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30"/>
                  </a:lnTo>
                  <a:lnTo>
                    <a:pt x="94" y="34"/>
                  </a:lnTo>
                  <a:lnTo>
                    <a:pt x="94" y="38"/>
                  </a:lnTo>
                  <a:lnTo>
                    <a:pt x="92" y="42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99" y="45"/>
                  </a:lnTo>
                  <a:lnTo>
                    <a:pt x="101" y="45"/>
                  </a:lnTo>
                  <a:lnTo>
                    <a:pt x="107" y="49"/>
                  </a:lnTo>
                  <a:lnTo>
                    <a:pt x="109" y="51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16" y="53"/>
                  </a:lnTo>
                  <a:lnTo>
                    <a:pt x="118" y="55"/>
                  </a:lnTo>
                  <a:lnTo>
                    <a:pt x="122" y="55"/>
                  </a:lnTo>
                  <a:lnTo>
                    <a:pt x="124" y="57"/>
                  </a:lnTo>
                  <a:lnTo>
                    <a:pt x="130" y="55"/>
                  </a:lnTo>
                  <a:lnTo>
                    <a:pt x="133" y="57"/>
                  </a:lnTo>
                  <a:lnTo>
                    <a:pt x="133" y="58"/>
                  </a:lnTo>
                  <a:lnTo>
                    <a:pt x="135" y="60"/>
                  </a:lnTo>
                  <a:lnTo>
                    <a:pt x="141" y="62"/>
                  </a:lnTo>
                  <a:lnTo>
                    <a:pt x="141" y="60"/>
                  </a:lnTo>
                  <a:lnTo>
                    <a:pt x="145" y="60"/>
                  </a:lnTo>
                  <a:lnTo>
                    <a:pt x="152" y="64"/>
                  </a:lnTo>
                  <a:lnTo>
                    <a:pt x="154" y="62"/>
                  </a:lnTo>
                  <a:lnTo>
                    <a:pt x="156" y="64"/>
                  </a:lnTo>
                  <a:lnTo>
                    <a:pt x="162" y="62"/>
                  </a:lnTo>
                  <a:lnTo>
                    <a:pt x="164" y="58"/>
                  </a:lnTo>
                  <a:lnTo>
                    <a:pt x="162" y="57"/>
                  </a:lnTo>
                  <a:lnTo>
                    <a:pt x="162" y="51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51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3" y="58"/>
                  </a:lnTo>
                  <a:lnTo>
                    <a:pt x="177" y="62"/>
                  </a:lnTo>
                  <a:lnTo>
                    <a:pt x="179" y="62"/>
                  </a:lnTo>
                  <a:lnTo>
                    <a:pt x="181" y="60"/>
                  </a:lnTo>
                  <a:lnTo>
                    <a:pt x="182" y="58"/>
                  </a:lnTo>
                  <a:lnTo>
                    <a:pt x="184" y="60"/>
                  </a:lnTo>
                  <a:lnTo>
                    <a:pt x="188" y="58"/>
                  </a:lnTo>
                  <a:lnTo>
                    <a:pt x="190" y="58"/>
                  </a:lnTo>
                  <a:lnTo>
                    <a:pt x="194" y="58"/>
                  </a:lnTo>
                  <a:lnTo>
                    <a:pt x="194" y="57"/>
                  </a:lnTo>
                  <a:lnTo>
                    <a:pt x="194" y="55"/>
                  </a:lnTo>
                  <a:lnTo>
                    <a:pt x="190" y="53"/>
                  </a:lnTo>
                  <a:lnTo>
                    <a:pt x="190" y="51"/>
                  </a:lnTo>
                  <a:lnTo>
                    <a:pt x="192" y="49"/>
                  </a:lnTo>
                  <a:lnTo>
                    <a:pt x="192" y="49"/>
                  </a:lnTo>
                  <a:lnTo>
                    <a:pt x="196" y="49"/>
                  </a:lnTo>
                  <a:lnTo>
                    <a:pt x="197" y="49"/>
                  </a:lnTo>
                  <a:lnTo>
                    <a:pt x="197" y="47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201" y="45"/>
                  </a:lnTo>
                  <a:lnTo>
                    <a:pt x="203" y="43"/>
                  </a:lnTo>
                  <a:lnTo>
                    <a:pt x="203" y="42"/>
                  </a:lnTo>
                  <a:lnTo>
                    <a:pt x="205" y="42"/>
                  </a:lnTo>
                  <a:lnTo>
                    <a:pt x="209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13" y="36"/>
                  </a:lnTo>
                  <a:lnTo>
                    <a:pt x="214" y="34"/>
                  </a:lnTo>
                  <a:lnTo>
                    <a:pt x="214" y="36"/>
                  </a:lnTo>
                  <a:lnTo>
                    <a:pt x="218" y="36"/>
                  </a:lnTo>
                  <a:lnTo>
                    <a:pt x="220" y="38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6" y="32"/>
                  </a:lnTo>
                  <a:lnTo>
                    <a:pt x="226" y="32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4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30" y="38"/>
                  </a:lnTo>
                  <a:lnTo>
                    <a:pt x="230" y="38"/>
                  </a:lnTo>
                  <a:lnTo>
                    <a:pt x="231" y="40"/>
                  </a:lnTo>
                  <a:lnTo>
                    <a:pt x="231" y="40"/>
                  </a:lnTo>
                  <a:lnTo>
                    <a:pt x="231" y="42"/>
                  </a:lnTo>
                  <a:lnTo>
                    <a:pt x="231" y="43"/>
                  </a:lnTo>
                  <a:lnTo>
                    <a:pt x="231" y="45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5" y="45"/>
                  </a:lnTo>
                  <a:lnTo>
                    <a:pt x="237" y="47"/>
                  </a:lnTo>
                  <a:lnTo>
                    <a:pt x="237" y="47"/>
                  </a:lnTo>
                  <a:lnTo>
                    <a:pt x="235" y="49"/>
                  </a:lnTo>
                  <a:lnTo>
                    <a:pt x="235" y="53"/>
                  </a:lnTo>
                  <a:lnTo>
                    <a:pt x="235" y="53"/>
                  </a:lnTo>
                  <a:lnTo>
                    <a:pt x="235" y="53"/>
                  </a:lnTo>
                  <a:lnTo>
                    <a:pt x="233" y="51"/>
                  </a:lnTo>
                  <a:lnTo>
                    <a:pt x="231" y="53"/>
                  </a:lnTo>
                  <a:lnTo>
                    <a:pt x="228" y="55"/>
                  </a:lnTo>
                  <a:lnTo>
                    <a:pt x="228" y="57"/>
                  </a:lnTo>
                  <a:lnTo>
                    <a:pt x="226" y="58"/>
                  </a:lnTo>
                  <a:lnTo>
                    <a:pt x="224" y="58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0" y="66"/>
                  </a:lnTo>
                  <a:lnTo>
                    <a:pt x="220" y="70"/>
                  </a:lnTo>
                  <a:lnTo>
                    <a:pt x="216" y="73"/>
                  </a:lnTo>
                  <a:lnTo>
                    <a:pt x="218" y="75"/>
                  </a:lnTo>
                  <a:lnTo>
                    <a:pt x="220" y="75"/>
                  </a:lnTo>
                  <a:lnTo>
                    <a:pt x="218" y="81"/>
                  </a:lnTo>
                  <a:lnTo>
                    <a:pt x="216" y="85"/>
                  </a:lnTo>
                  <a:lnTo>
                    <a:pt x="216" y="87"/>
                  </a:lnTo>
                  <a:lnTo>
                    <a:pt x="213" y="87"/>
                  </a:lnTo>
                  <a:lnTo>
                    <a:pt x="213" y="87"/>
                  </a:lnTo>
                  <a:lnTo>
                    <a:pt x="211" y="87"/>
                  </a:lnTo>
                  <a:lnTo>
                    <a:pt x="211" y="90"/>
                  </a:lnTo>
                  <a:lnTo>
                    <a:pt x="211" y="92"/>
                  </a:lnTo>
                  <a:lnTo>
                    <a:pt x="211" y="96"/>
                  </a:lnTo>
                  <a:lnTo>
                    <a:pt x="209" y="96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09" y="102"/>
                  </a:lnTo>
                  <a:lnTo>
                    <a:pt x="209" y="105"/>
                  </a:lnTo>
                  <a:lnTo>
                    <a:pt x="207" y="105"/>
                  </a:lnTo>
                  <a:lnTo>
                    <a:pt x="207" y="105"/>
                  </a:lnTo>
                  <a:lnTo>
                    <a:pt x="207" y="105"/>
                  </a:lnTo>
                  <a:lnTo>
                    <a:pt x="207" y="107"/>
                  </a:lnTo>
                  <a:lnTo>
                    <a:pt x="207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05" y="103"/>
                  </a:lnTo>
                  <a:lnTo>
                    <a:pt x="203" y="102"/>
                  </a:lnTo>
                  <a:lnTo>
                    <a:pt x="203" y="98"/>
                  </a:lnTo>
                  <a:lnTo>
                    <a:pt x="203" y="96"/>
                  </a:lnTo>
                  <a:lnTo>
                    <a:pt x="203" y="94"/>
                  </a:lnTo>
                  <a:lnTo>
                    <a:pt x="203" y="92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6" y="96"/>
                  </a:lnTo>
                  <a:lnTo>
                    <a:pt x="196" y="94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4" y="85"/>
                  </a:lnTo>
                  <a:lnTo>
                    <a:pt x="196" y="87"/>
                  </a:lnTo>
                  <a:lnTo>
                    <a:pt x="196" y="87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197" y="83"/>
                  </a:lnTo>
                  <a:lnTo>
                    <a:pt x="199" y="81"/>
                  </a:lnTo>
                  <a:lnTo>
                    <a:pt x="199" y="79"/>
                  </a:lnTo>
                  <a:lnTo>
                    <a:pt x="199" y="77"/>
                  </a:lnTo>
                  <a:lnTo>
                    <a:pt x="199" y="77"/>
                  </a:lnTo>
                  <a:lnTo>
                    <a:pt x="197" y="75"/>
                  </a:lnTo>
                  <a:lnTo>
                    <a:pt x="197" y="75"/>
                  </a:lnTo>
                  <a:lnTo>
                    <a:pt x="196" y="75"/>
                  </a:lnTo>
                  <a:lnTo>
                    <a:pt x="194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86" y="75"/>
                  </a:lnTo>
                  <a:lnTo>
                    <a:pt x="184" y="75"/>
                  </a:lnTo>
                  <a:lnTo>
                    <a:pt x="182" y="73"/>
                  </a:lnTo>
                  <a:lnTo>
                    <a:pt x="181" y="73"/>
                  </a:lnTo>
                  <a:lnTo>
                    <a:pt x="179" y="73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70"/>
                  </a:lnTo>
                  <a:lnTo>
                    <a:pt x="177" y="68"/>
                  </a:lnTo>
                  <a:lnTo>
                    <a:pt x="177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69" y="66"/>
                  </a:lnTo>
                  <a:lnTo>
                    <a:pt x="167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5" y="60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6"/>
                  </a:lnTo>
                  <a:lnTo>
                    <a:pt x="164" y="68"/>
                  </a:lnTo>
                  <a:lnTo>
                    <a:pt x="164" y="70"/>
                  </a:lnTo>
                  <a:lnTo>
                    <a:pt x="167" y="72"/>
                  </a:lnTo>
                  <a:lnTo>
                    <a:pt x="169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71" y="75"/>
                  </a:lnTo>
                  <a:lnTo>
                    <a:pt x="169" y="75"/>
                  </a:lnTo>
                  <a:lnTo>
                    <a:pt x="169" y="75"/>
                  </a:lnTo>
                  <a:lnTo>
                    <a:pt x="167" y="75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5" y="81"/>
                  </a:lnTo>
                  <a:lnTo>
                    <a:pt x="167" y="85"/>
                  </a:lnTo>
                  <a:lnTo>
                    <a:pt x="169" y="85"/>
                  </a:lnTo>
                  <a:lnTo>
                    <a:pt x="171" y="87"/>
                  </a:lnTo>
                  <a:lnTo>
                    <a:pt x="171" y="90"/>
                  </a:lnTo>
                  <a:lnTo>
                    <a:pt x="173" y="92"/>
                  </a:lnTo>
                  <a:lnTo>
                    <a:pt x="171" y="94"/>
                  </a:lnTo>
                  <a:lnTo>
                    <a:pt x="173" y="96"/>
                  </a:lnTo>
                  <a:lnTo>
                    <a:pt x="175" y="100"/>
                  </a:lnTo>
                  <a:lnTo>
                    <a:pt x="175" y="102"/>
                  </a:lnTo>
                  <a:lnTo>
                    <a:pt x="175" y="103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7" y="107"/>
                  </a:lnTo>
                  <a:lnTo>
                    <a:pt x="175" y="109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3" y="107"/>
                  </a:lnTo>
                  <a:lnTo>
                    <a:pt x="171" y="105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7" y="105"/>
                  </a:lnTo>
                  <a:lnTo>
                    <a:pt x="167" y="103"/>
                  </a:lnTo>
                  <a:lnTo>
                    <a:pt x="167" y="103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67" y="105"/>
                  </a:lnTo>
                  <a:lnTo>
                    <a:pt x="167" y="105"/>
                  </a:lnTo>
                  <a:lnTo>
                    <a:pt x="165" y="105"/>
                  </a:lnTo>
                  <a:lnTo>
                    <a:pt x="165" y="107"/>
                  </a:lnTo>
                  <a:lnTo>
                    <a:pt x="165" y="109"/>
                  </a:lnTo>
                  <a:lnTo>
                    <a:pt x="160" y="111"/>
                  </a:lnTo>
                  <a:lnTo>
                    <a:pt x="158" y="111"/>
                  </a:lnTo>
                  <a:lnTo>
                    <a:pt x="158" y="113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58" y="117"/>
                  </a:lnTo>
                  <a:lnTo>
                    <a:pt x="158" y="118"/>
                  </a:lnTo>
                  <a:lnTo>
                    <a:pt x="160" y="118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6" y="122"/>
                  </a:lnTo>
                  <a:lnTo>
                    <a:pt x="152" y="124"/>
                  </a:lnTo>
                  <a:lnTo>
                    <a:pt x="152" y="126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6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45" y="128"/>
                  </a:lnTo>
                  <a:lnTo>
                    <a:pt x="145" y="128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1" y="133"/>
                  </a:lnTo>
                  <a:lnTo>
                    <a:pt x="139" y="137"/>
                  </a:lnTo>
                  <a:lnTo>
                    <a:pt x="132" y="145"/>
                  </a:lnTo>
                  <a:lnTo>
                    <a:pt x="130" y="147"/>
                  </a:lnTo>
                  <a:lnTo>
                    <a:pt x="130" y="148"/>
                  </a:lnTo>
                  <a:lnTo>
                    <a:pt x="126" y="148"/>
                  </a:lnTo>
                  <a:lnTo>
                    <a:pt x="124" y="150"/>
                  </a:lnTo>
                  <a:lnTo>
                    <a:pt x="122" y="152"/>
                  </a:lnTo>
                  <a:lnTo>
                    <a:pt x="124" y="154"/>
                  </a:lnTo>
                  <a:lnTo>
                    <a:pt x="122" y="156"/>
                  </a:lnTo>
                  <a:lnTo>
                    <a:pt x="120" y="158"/>
                  </a:lnTo>
                  <a:lnTo>
                    <a:pt x="116" y="158"/>
                  </a:lnTo>
                  <a:lnTo>
                    <a:pt x="115" y="158"/>
                  </a:lnTo>
                  <a:lnTo>
                    <a:pt x="115" y="160"/>
                  </a:lnTo>
                  <a:lnTo>
                    <a:pt x="113" y="163"/>
                  </a:lnTo>
                  <a:lnTo>
                    <a:pt x="111" y="163"/>
                  </a:lnTo>
                  <a:lnTo>
                    <a:pt x="111" y="162"/>
                  </a:lnTo>
                  <a:lnTo>
                    <a:pt x="109" y="162"/>
                  </a:lnTo>
                  <a:lnTo>
                    <a:pt x="107" y="165"/>
                  </a:lnTo>
                  <a:lnTo>
                    <a:pt x="105" y="167"/>
                  </a:lnTo>
                  <a:lnTo>
                    <a:pt x="105" y="169"/>
                  </a:lnTo>
                  <a:lnTo>
                    <a:pt x="107" y="173"/>
                  </a:lnTo>
                  <a:lnTo>
                    <a:pt x="105" y="175"/>
                  </a:lnTo>
                  <a:lnTo>
                    <a:pt x="105" y="177"/>
                  </a:lnTo>
                  <a:lnTo>
                    <a:pt x="105" y="184"/>
                  </a:lnTo>
                  <a:lnTo>
                    <a:pt x="109" y="184"/>
                  </a:lnTo>
                  <a:lnTo>
                    <a:pt x="109" y="188"/>
                  </a:lnTo>
                  <a:lnTo>
                    <a:pt x="107" y="193"/>
                  </a:lnTo>
                  <a:lnTo>
                    <a:pt x="105" y="197"/>
                  </a:lnTo>
                  <a:lnTo>
                    <a:pt x="105" y="201"/>
                  </a:lnTo>
                  <a:lnTo>
                    <a:pt x="105" y="203"/>
                  </a:lnTo>
                  <a:lnTo>
                    <a:pt x="105" y="210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3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101" y="214"/>
                  </a:lnTo>
                  <a:lnTo>
                    <a:pt x="98" y="218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99" y="220"/>
                  </a:lnTo>
                  <a:lnTo>
                    <a:pt x="96" y="222"/>
                  </a:lnTo>
                  <a:lnTo>
                    <a:pt x="96" y="222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2" y="227"/>
                  </a:lnTo>
                  <a:lnTo>
                    <a:pt x="90" y="229"/>
                  </a:lnTo>
                  <a:lnTo>
                    <a:pt x="86" y="231"/>
                  </a:lnTo>
                  <a:lnTo>
                    <a:pt x="84" y="231"/>
                  </a:lnTo>
                  <a:lnTo>
                    <a:pt x="82" y="229"/>
                  </a:lnTo>
                  <a:lnTo>
                    <a:pt x="79" y="225"/>
                  </a:lnTo>
                  <a:lnTo>
                    <a:pt x="77" y="220"/>
                  </a:lnTo>
                  <a:lnTo>
                    <a:pt x="77" y="216"/>
                  </a:lnTo>
                  <a:lnTo>
                    <a:pt x="75" y="212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73" y="208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69" y="199"/>
                  </a:lnTo>
                  <a:lnTo>
                    <a:pt x="67" y="197"/>
                  </a:lnTo>
                  <a:lnTo>
                    <a:pt x="66" y="197"/>
                  </a:lnTo>
                  <a:lnTo>
                    <a:pt x="64" y="195"/>
                  </a:lnTo>
                  <a:lnTo>
                    <a:pt x="64" y="193"/>
                  </a:lnTo>
                  <a:lnTo>
                    <a:pt x="62" y="192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9" y="162"/>
                  </a:lnTo>
                  <a:lnTo>
                    <a:pt x="47" y="158"/>
                  </a:lnTo>
                  <a:lnTo>
                    <a:pt x="47" y="154"/>
                  </a:lnTo>
                  <a:lnTo>
                    <a:pt x="43" y="147"/>
                  </a:lnTo>
                  <a:lnTo>
                    <a:pt x="43" y="145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1" y="139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1" y="135"/>
                  </a:lnTo>
                  <a:lnTo>
                    <a:pt x="41" y="133"/>
                  </a:lnTo>
                  <a:lnTo>
                    <a:pt x="39" y="130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39" y="122"/>
                  </a:lnTo>
                  <a:lnTo>
                    <a:pt x="39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3"/>
                  </a:lnTo>
                  <a:lnTo>
                    <a:pt x="39" y="111"/>
                  </a:lnTo>
                  <a:lnTo>
                    <a:pt x="39" y="109"/>
                  </a:lnTo>
                  <a:lnTo>
                    <a:pt x="41" y="109"/>
                  </a:lnTo>
                  <a:lnTo>
                    <a:pt x="39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7" y="109"/>
                  </a:lnTo>
                  <a:lnTo>
                    <a:pt x="35" y="107"/>
                  </a:lnTo>
                  <a:lnTo>
                    <a:pt x="35" y="105"/>
                  </a:lnTo>
                  <a:lnTo>
                    <a:pt x="37" y="105"/>
                  </a:lnTo>
                  <a:lnTo>
                    <a:pt x="37" y="105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7" y="103"/>
                  </a:lnTo>
                  <a:lnTo>
                    <a:pt x="37" y="103"/>
                  </a:lnTo>
                  <a:lnTo>
                    <a:pt x="35" y="103"/>
                  </a:lnTo>
                  <a:lnTo>
                    <a:pt x="33" y="102"/>
                  </a:lnTo>
                  <a:lnTo>
                    <a:pt x="33" y="103"/>
                  </a:lnTo>
                  <a:lnTo>
                    <a:pt x="33" y="105"/>
                  </a:lnTo>
                  <a:lnTo>
                    <a:pt x="33" y="107"/>
                  </a:lnTo>
                  <a:lnTo>
                    <a:pt x="33" y="109"/>
                  </a:lnTo>
                  <a:lnTo>
                    <a:pt x="33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7"/>
                  </a:lnTo>
                  <a:lnTo>
                    <a:pt x="26" y="118"/>
                  </a:lnTo>
                  <a:lnTo>
                    <a:pt x="24" y="120"/>
                  </a:lnTo>
                  <a:lnTo>
                    <a:pt x="20" y="118"/>
                  </a:lnTo>
                  <a:lnTo>
                    <a:pt x="13" y="113"/>
                  </a:lnTo>
                  <a:lnTo>
                    <a:pt x="11" y="111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9" y="109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3" y="98"/>
                  </a:lnTo>
                  <a:lnTo>
                    <a:pt x="1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1" y="92"/>
                  </a:lnTo>
                  <a:lnTo>
                    <a:pt x="3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1" y="87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8" y="85"/>
                  </a:lnTo>
                  <a:lnTo>
                    <a:pt x="17" y="85"/>
                  </a:lnTo>
                  <a:lnTo>
                    <a:pt x="18" y="87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18" y="77"/>
                  </a:lnTo>
                  <a:lnTo>
                    <a:pt x="17" y="75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5" y="73"/>
                  </a:lnTo>
                  <a:lnTo>
                    <a:pt x="13" y="72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4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7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8" y="43"/>
                  </a:lnTo>
                  <a:lnTo>
                    <a:pt x="32" y="42"/>
                  </a:lnTo>
                  <a:lnTo>
                    <a:pt x="33" y="40"/>
                  </a:lnTo>
                  <a:lnTo>
                    <a:pt x="33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50" y="8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7" y="0"/>
                  </a:lnTo>
                  <a:lnTo>
                    <a:pt x="69" y="2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5" y="6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0" name="Freeform 320">
              <a:extLst>
                <a:ext uri="{FF2B5EF4-FFF2-40B4-BE49-F238E27FC236}">
                  <a16:creationId xmlns:a16="http://schemas.microsoft.com/office/drawing/2014/main" id="{66C38488-733F-4205-95E9-A3607DD37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" y="1262"/>
              <a:ext cx="330" cy="345"/>
            </a:xfrm>
            <a:custGeom>
              <a:avLst/>
              <a:gdLst>
                <a:gd name="T0" fmla="*/ 143 w 175"/>
                <a:gd name="T1" fmla="*/ 179 h 184"/>
                <a:gd name="T2" fmla="*/ 133 w 175"/>
                <a:gd name="T3" fmla="*/ 160 h 184"/>
                <a:gd name="T4" fmla="*/ 136 w 175"/>
                <a:gd name="T5" fmla="*/ 169 h 184"/>
                <a:gd name="T6" fmla="*/ 138 w 175"/>
                <a:gd name="T7" fmla="*/ 173 h 184"/>
                <a:gd name="T8" fmla="*/ 141 w 175"/>
                <a:gd name="T9" fmla="*/ 157 h 184"/>
                <a:gd name="T10" fmla="*/ 141 w 175"/>
                <a:gd name="T11" fmla="*/ 170 h 184"/>
                <a:gd name="T12" fmla="*/ 138 w 175"/>
                <a:gd name="T13" fmla="*/ 181 h 184"/>
                <a:gd name="T14" fmla="*/ 138 w 175"/>
                <a:gd name="T15" fmla="*/ 171 h 184"/>
                <a:gd name="T16" fmla="*/ 134 w 175"/>
                <a:gd name="T17" fmla="*/ 173 h 184"/>
                <a:gd name="T18" fmla="*/ 134 w 175"/>
                <a:gd name="T19" fmla="*/ 164 h 184"/>
                <a:gd name="T20" fmla="*/ 94 w 175"/>
                <a:gd name="T21" fmla="*/ 129 h 184"/>
                <a:gd name="T22" fmla="*/ 97 w 175"/>
                <a:gd name="T23" fmla="*/ 123 h 184"/>
                <a:gd name="T24" fmla="*/ 67 w 175"/>
                <a:gd name="T25" fmla="*/ 137 h 184"/>
                <a:gd name="T26" fmla="*/ 60 w 175"/>
                <a:gd name="T27" fmla="*/ 147 h 184"/>
                <a:gd name="T28" fmla="*/ 66 w 175"/>
                <a:gd name="T29" fmla="*/ 139 h 184"/>
                <a:gd name="T30" fmla="*/ 57 w 175"/>
                <a:gd name="T31" fmla="*/ 148 h 184"/>
                <a:gd name="T32" fmla="*/ 27 w 175"/>
                <a:gd name="T33" fmla="*/ 159 h 184"/>
                <a:gd name="T34" fmla="*/ 13 w 175"/>
                <a:gd name="T35" fmla="*/ 162 h 184"/>
                <a:gd name="T36" fmla="*/ 9 w 175"/>
                <a:gd name="T37" fmla="*/ 160 h 184"/>
                <a:gd name="T38" fmla="*/ 28 w 175"/>
                <a:gd name="T39" fmla="*/ 67 h 184"/>
                <a:gd name="T40" fmla="*/ 46 w 175"/>
                <a:gd name="T41" fmla="*/ 80 h 184"/>
                <a:gd name="T42" fmla="*/ 168 w 175"/>
                <a:gd name="T43" fmla="*/ 29 h 184"/>
                <a:gd name="T44" fmla="*/ 155 w 175"/>
                <a:gd name="T45" fmla="*/ 23 h 184"/>
                <a:gd name="T46" fmla="*/ 143 w 175"/>
                <a:gd name="T47" fmla="*/ 13 h 184"/>
                <a:gd name="T48" fmla="*/ 134 w 175"/>
                <a:gd name="T49" fmla="*/ 8 h 184"/>
                <a:gd name="T50" fmla="*/ 132 w 175"/>
                <a:gd name="T51" fmla="*/ 1 h 184"/>
                <a:gd name="T52" fmla="*/ 111 w 175"/>
                <a:gd name="T53" fmla="*/ 7 h 184"/>
                <a:gd name="T54" fmla="*/ 75 w 175"/>
                <a:gd name="T55" fmla="*/ 21 h 184"/>
                <a:gd name="T56" fmla="*/ 85 w 175"/>
                <a:gd name="T57" fmla="*/ 51 h 184"/>
                <a:gd name="T58" fmla="*/ 75 w 175"/>
                <a:gd name="T59" fmla="*/ 53 h 184"/>
                <a:gd name="T60" fmla="*/ 61 w 175"/>
                <a:gd name="T61" fmla="*/ 47 h 184"/>
                <a:gd name="T62" fmla="*/ 51 w 175"/>
                <a:gd name="T63" fmla="*/ 57 h 184"/>
                <a:gd name="T64" fmla="*/ 66 w 175"/>
                <a:gd name="T65" fmla="*/ 66 h 184"/>
                <a:gd name="T66" fmla="*/ 61 w 175"/>
                <a:gd name="T67" fmla="*/ 79 h 184"/>
                <a:gd name="T68" fmla="*/ 36 w 175"/>
                <a:gd name="T69" fmla="*/ 89 h 184"/>
                <a:gd name="T70" fmla="*/ 38 w 175"/>
                <a:gd name="T71" fmla="*/ 100 h 184"/>
                <a:gd name="T72" fmla="*/ 32 w 175"/>
                <a:gd name="T73" fmla="*/ 111 h 184"/>
                <a:gd name="T74" fmla="*/ 36 w 175"/>
                <a:gd name="T75" fmla="*/ 119 h 184"/>
                <a:gd name="T76" fmla="*/ 44 w 175"/>
                <a:gd name="T77" fmla="*/ 125 h 184"/>
                <a:gd name="T78" fmla="*/ 50 w 175"/>
                <a:gd name="T79" fmla="*/ 134 h 184"/>
                <a:gd name="T80" fmla="*/ 28 w 175"/>
                <a:gd name="T81" fmla="*/ 149 h 184"/>
                <a:gd name="T82" fmla="*/ 13 w 175"/>
                <a:gd name="T83" fmla="*/ 159 h 184"/>
                <a:gd name="T84" fmla="*/ 24 w 175"/>
                <a:gd name="T85" fmla="*/ 155 h 184"/>
                <a:gd name="T86" fmla="*/ 37 w 175"/>
                <a:gd name="T87" fmla="*/ 152 h 184"/>
                <a:gd name="T88" fmla="*/ 50 w 175"/>
                <a:gd name="T89" fmla="*/ 143 h 184"/>
                <a:gd name="T90" fmla="*/ 63 w 175"/>
                <a:gd name="T91" fmla="*/ 135 h 184"/>
                <a:gd name="T92" fmla="*/ 74 w 175"/>
                <a:gd name="T93" fmla="*/ 124 h 184"/>
                <a:gd name="T94" fmla="*/ 96 w 175"/>
                <a:gd name="T95" fmla="*/ 111 h 184"/>
                <a:gd name="T96" fmla="*/ 80 w 175"/>
                <a:gd name="T97" fmla="*/ 128 h 184"/>
                <a:gd name="T98" fmla="*/ 88 w 175"/>
                <a:gd name="T99" fmla="*/ 127 h 184"/>
                <a:gd name="T100" fmla="*/ 97 w 175"/>
                <a:gd name="T101" fmla="*/ 118 h 184"/>
                <a:gd name="T102" fmla="*/ 103 w 175"/>
                <a:gd name="T103" fmla="*/ 120 h 184"/>
                <a:gd name="T104" fmla="*/ 110 w 175"/>
                <a:gd name="T105" fmla="*/ 129 h 184"/>
                <a:gd name="T106" fmla="*/ 126 w 175"/>
                <a:gd name="T107" fmla="*/ 138 h 184"/>
                <a:gd name="T108" fmla="*/ 134 w 175"/>
                <a:gd name="T109" fmla="*/ 151 h 184"/>
                <a:gd name="T110" fmla="*/ 137 w 175"/>
                <a:gd name="T111" fmla="*/ 151 h 184"/>
                <a:gd name="T112" fmla="*/ 144 w 175"/>
                <a:gd name="T113" fmla="*/ 155 h 184"/>
                <a:gd name="T114" fmla="*/ 144 w 175"/>
                <a:gd name="T115" fmla="*/ 166 h 184"/>
                <a:gd name="T116" fmla="*/ 147 w 175"/>
                <a:gd name="T117" fmla="*/ 177 h 184"/>
                <a:gd name="T118" fmla="*/ 151 w 175"/>
                <a:gd name="T119" fmla="*/ 173 h 184"/>
                <a:gd name="T120" fmla="*/ 144 w 175"/>
                <a:gd name="T121" fmla="*/ 141 h 184"/>
                <a:gd name="T122" fmla="*/ 38 w 175"/>
                <a:gd name="T123" fmla="*/ 12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84">
                  <a:moveTo>
                    <a:pt x="147" y="177"/>
                  </a:moveTo>
                  <a:cubicBezTo>
                    <a:pt x="146" y="177"/>
                    <a:pt x="146" y="177"/>
                    <a:pt x="146" y="177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5" y="179"/>
                    <a:pt x="145" y="179"/>
                    <a:pt x="145" y="179"/>
                  </a:cubicBezTo>
                  <a:lnTo>
                    <a:pt x="147" y="177"/>
                  </a:lnTo>
                  <a:close/>
                  <a:moveTo>
                    <a:pt x="143" y="182"/>
                  </a:moveTo>
                  <a:cubicBezTo>
                    <a:pt x="144" y="181"/>
                    <a:pt x="144" y="181"/>
                    <a:pt x="144" y="181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2" y="181"/>
                    <a:pt x="142" y="181"/>
                    <a:pt x="142" y="181"/>
                  </a:cubicBezTo>
                  <a:lnTo>
                    <a:pt x="143" y="182"/>
                  </a:lnTo>
                  <a:close/>
                  <a:moveTo>
                    <a:pt x="143" y="182"/>
                  </a:moveTo>
                  <a:cubicBezTo>
                    <a:pt x="142" y="183"/>
                    <a:pt x="142" y="183"/>
                    <a:pt x="142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4" y="182"/>
                    <a:pt x="144" y="182"/>
                    <a:pt x="144" y="182"/>
                  </a:cubicBezTo>
                  <a:lnTo>
                    <a:pt x="143" y="182"/>
                  </a:lnTo>
                  <a:close/>
                  <a:moveTo>
                    <a:pt x="142" y="178"/>
                  </a:moveTo>
                  <a:cubicBezTo>
                    <a:pt x="142" y="179"/>
                    <a:pt x="142" y="179"/>
                    <a:pt x="142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3" y="179"/>
                    <a:pt x="143" y="179"/>
                    <a:pt x="143" y="179"/>
                  </a:cubicBezTo>
                  <a:lnTo>
                    <a:pt x="142" y="178"/>
                  </a:lnTo>
                  <a:close/>
                  <a:moveTo>
                    <a:pt x="143" y="169"/>
                  </a:moveTo>
                  <a:cubicBezTo>
                    <a:pt x="144" y="168"/>
                    <a:pt x="144" y="168"/>
                    <a:pt x="144" y="168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2" y="168"/>
                    <a:pt x="142" y="168"/>
                    <a:pt x="142" y="168"/>
                  </a:cubicBezTo>
                  <a:cubicBezTo>
                    <a:pt x="142" y="169"/>
                    <a:pt x="142" y="169"/>
                    <a:pt x="142" y="169"/>
                  </a:cubicBezTo>
                  <a:cubicBezTo>
                    <a:pt x="142" y="169"/>
                    <a:pt x="142" y="169"/>
                    <a:pt x="142" y="169"/>
                  </a:cubicBezTo>
                  <a:lnTo>
                    <a:pt x="143" y="169"/>
                  </a:lnTo>
                  <a:close/>
                  <a:moveTo>
                    <a:pt x="144" y="171"/>
                  </a:moveTo>
                  <a:cubicBezTo>
                    <a:pt x="144" y="172"/>
                    <a:pt x="144" y="172"/>
                    <a:pt x="144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4" y="171"/>
                    <a:pt x="144" y="171"/>
                    <a:pt x="144" y="171"/>
                  </a:cubicBezTo>
                  <a:close/>
                  <a:moveTo>
                    <a:pt x="136" y="155"/>
                  </a:move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7" y="159"/>
                    <a:pt x="137" y="159"/>
                    <a:pt x="137" y="159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7" y="154"/>
                    <a:pt x="137" y="154"/>
                    <a:pt x="137" y="154"/>
                  </a:cubicBezTo>
                  <a:lnTo>
                    <a:pt x="136" y="155"/>
                  </a:lnTo>
                  <a:close/>
                  <a:moveTo>
                    <a:pt x="135" y="152"/>
                  </a:moveTo>
                  <a:cubicBezTo>
                    <a:pt x="136" y="152"/>
                    <a:pt x="136" y="152"/>
                    <a:pt x="136" y="152"/>
                  </a:cubicBezTo>
                  <a:cubicBezTo>
                    <a:pt x="135" y="151"/>
                    <a:pt x="135" y="151"/>
                    <a:pt x="135" y="151"/>
                  </a:cubicBezTo>
                  <a:cubicBezTo>
                    <a:pt x="134" y="152"/>
                    <a:pt x="134" y="152"/>
                    <a:pt x="134" y="152"/>
                  </a:cubicBezTo>
                  <a:lnTo>
                    <a:pt x="135" y="152"/>
                  </a:lnTo>
                  <a:close/>
                  <a:moveTo>
                    <a:pt x="136" y="168"/>
                  </a:moveTo>
                  <a:cubicBezTo>
                    <a:pt x="137" y="168"/>
                    <a:pt x="137" y="168"/>
                    <a:pt x="137" y="168"/>
                  </a:cubicBezTo>
                  <a:cubicBezTo>
                    <a:pt x="137" y="169"/>
                    <a:pt x="137" y="169"/>
                    <a:pt x="137" y="169"/>
                  </a:cubicBezTo>
                  <a:cubicBezTo>
                    <a:pt x="136" y="169"/>
                    <a:pt x="136" y="169"/>
                    <a:pt x="136" y="169"/>
                  </a:cubicBezTo>
                  <a:cubicBezTo>
                    <a:pt x="136" y="169"/>
                    <a:pt x="136" y="169"/>
                    <a:pt x="136" y="169"/>
                  </a:cubicBezTo>
                  <a:cubicBezTo>
                    <a:pt x="135" y="170"/>
                    <a:pt x="135" y="170"/>
                    <a:pt x="135" y="170"/>
                  </a:cubicBezTo>
                  <a:cubicBezTo>
                    <a:pt x="135" y="170"/>
                    <a:pt x="135" y="170"/>
                    <a:pt x="135" y="170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7" y="170"/>
                    <a:pt x="137" y="170"/>
                    <a:pt x="137" y="170"/>
                  </a:cubicBezTo>
                  <a:cubicBezTo>
                    <a:pt x="138" y="168"/>
                    <a:pt x="138" y="168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6"/>
                    <a:pt x="139" y="166"/>
                    <a:pt x="139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7" y="167"/>
                    <a:pt x="137" y="167"/>
                    <a:pt x="137" y="167"/>
                  </a:cubicBezTo>
                  <a:lnTo>
                    <a:pt x="136" y="168"/>
                  </a:lnTo>
                  <a:close/>
                  <a:moveTo>
                    <a:pt x="137" y="175"/>
                  </a:moveTo>
                  <a:cubicBezTo>
                    <a:pt x="137" y="174"/>
                    <a:pt x="137" y="174"/>
                    <a:pt x="137" y="174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6" y="174"/>
                    <a:pt x="136" y="174"/>
                    <a:pt x="136" y="174"/>
                  </a:cubicBezTo>
                  <a:lnTo>
                    <a:pt x="137" y="175"/>
                  </a:lnTo>
                  <a:close/>
                  <a:moveTo>
                    <a:pt x="137" y="173"/>
                  </a:moveTo>
                  <a:cubicBezTo>
                    <a:pt x="137" y="173"/>
                    <a:pt x="137" y="173"/>
                    <a:pt x="137" y="173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39" y="172"/>
                    <a:pt x="139" y="172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7" y="172"/>
                    <a:pt x="137" y="172"/>
                    <a:pt x="137" y="172"/>
                  </a:cubicBezTo>
                  <a:lnTo>
                    <a:pt x="137" y="173"/>
                  </a:lnTo>
                  <a:close/>
                  <a:moveTo>
                    <a:pt x="136" y="180"/>
                  </a:moveTo>
                  <a:cubicBezTo>
                    <a:pt x="137" y="180"/>
                    <a:pt x="137" y="180"/>
                    <a:pt x="137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6" y="179"/>
                    <a:pt x="136" y="179"/>
                    <a:pt x="136" y="179"/>
                  </a:cubicBezTo>
                  <a:cubicBezTo>
                    <a:pt x="135" y="180"/>
                    <a:pt x="135" y="180"/>
                    <a:pt x="135" y="180"/>
                  </a:cubicBezTo>
                  <a:lnTo>
                    <a:pt x="136" y="180"/>
                  </a:lnTo>
                  <a:close/>
                  <a:moveTo>
                    <a:pt x="137" y="160"/>
                  </a:moveTo>
                  <a:cubicBezTo>
                    <a:pt x="136" y="160"/>
                    <a:pt x="136" y="160"/>
                    <a:pt x="136" y="160"/>
                  </a:cubicBezTo>
                  <a:cubicBezTo>
                    <a:pt x="136" y="161"/>
                    <a:pt x="136" y="161"/>
                    <a:pt x="136" y="161"/>
                  </a:cubicBezTo>
                  <a:lnTo>
                    <a:pt x="137" y="160"/>
                  </a:lnTo>
                  <a:close/>
                  <a:moveTo>
                    <a:pt x="139" y="156"/>
                  </a:moveTo>
                  <a:cubicBezTo>
                    <a:pt x="138" y="158"/>
                    <a:pt x="138" y="158"/>
                    <a:pt x="138" y="158"/>
                  </a:cubicBezTo>
                  <a:cubicBezTo>
                    <a:pt x="138" y="159"/>
                    <a:pt x="138" y="159"/>
                    <a:pt x="138" y="159"/>
                  </a:cubicBezTo>
                  <a:cubicBezTo>
                    <a:pt x="139" y="159"/>
                    <a:pt x="139" y="159"/>
                    <a:pt x="139" y="159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6" y="163"/>
                    <a:pt x="136" y="163"/>
                    <a:pt x="136" y="163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38" y="163"/>
                    <a:pt x="138" y="163"/>
                    <a:pt x="138" y="163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41" y="159"/>
                    <a:pt x="141" y="159"/>
                    <a:pt x="141" y="159"/>
                  </a:cubicBezTo>
                  <a:cubicBezTo>
                    <a:pt x="141" y="156"/>
                    <a:pt x="141" y="156"/>
                    <a:pt x="141" y="156"/>
                  </a:cubicBezTo>
                  <a:cubicBezTo>
                    <a:pt x="141" y="156"/>
                    <a:pt x="141" y="156"/>
                    <a:pt x="141" y="156"/>
                  </a:cubicBezTo>
                  <a:cubicBezTo>
                    <a:pt x="141" y="157"/>
                    <a:pt x="141" y="157"/>
                    <a:pt x="141" y="157"/>
                  </a:cubicBezTo>
                  <a:cubicBezTo>
                    <a:pt x="141" y="159"/>
                    <a:pt x="141" y="159"/>
                    <a:pt x="141" y="159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58"/>
                    <a:pt x="142" y="158"/>
                    <a:pt x="142" y="158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1" y="154"/>
                    <a:pt x="141" y="154"/>
                    <a:pt x="141" y="154"/>
                  </a:cubicBezTo>
                  <a:cubicBezTo>
                    <a:pt x="140" y="154"/>
                    <a:pt x="140" y="154"/>
                    <a:pt x="140" y="154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39" y="154"/>
                    <a:pt x="139" y="154"/>
                    <a:pt x="139" y="154"/>
                  </a:cubicBezTo>
                  <a:lnTo>
                    <a:pt x="139" y="156"/>
                  </a:lnTo>
                  <a:close/>
                  <a:moveTo>
                    <a:pt x="142" y="165"/>
                  </a:moveTo>
                  <a:cubicBezTo>
                    <a:pt x="141" y="165"/>
                    <a:pt x="141" y="165"/>
                    <a:pt x="141" y="165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6"/>
                    <a:pt x="139" y="166"/>
                    <a:pt x="139" y="166"/>
                  </a:cubicBezTo>
                  <a:cubicBezTo>
                    <a:pt x="139" y="168"/>
                    <a:pt x="139" y="168"/>
                    <a:pt x="139" y="168"/>
                  </a:cubicBezTo>
                  <a:cubicBezTo>
                    <a:pt x="139" y="170"/>
                    <a:pt x="139" y="170"/>
                    <a:pt x="139" y="170"/>
                  </a:cubicBezTo>
                  <a:cubicBezTo>
                    <a:pt x="139" y="170"/>
                    <a:pt x="139" y="170"/>
                    <a:pt x="139" y="170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2" y="168"/>
                    <a:pt x="142" y="168"/>
                    <a:pt x="142" y="168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5"/>
                    <a:pt x="143" y="165"/>
                    <a:pt x="143" y="165"/>
                  </a:cubicBezTo>
                  <a:lnTo>
                    <a:pt x="142" y="165"/>
                  </a:lnTo>
                  <a:close/>
                  <a:moveTo>
                    <a:pt x="141" y="170"/>
                  </a:moveTo>
                  <a:cubicBezTo>
                    <a:pt x="141" y="171"/>
                    <a:pt x="141" y="171"/>
                    <a:pt x="141" y="171"/>
                  </a:cubicBezTo>
                  <a:cubicBezTo>
                    <a:pt x="141" y="171"/>
                    <a:pt x="141" y="171"/>
                    <a:pt x="141" y="171"/>
                  </a:cubicBezTo>
                  <a:cubicBezTo>
                    <a:pt x="142" y="172"/>
                    <a:pt x="142" y="172"/>
                    <a:pt x="142" y="172"/>
                  </a:cubicBezTo>
                  <a:cubicBezTo>
                    <a:pt x="143" y="171"/>
                    <a:pt x="143" y="171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lnTo>
                    <a:pt x="141" y="170"/>
                  </a:lnTo>
                  <a:close/>
                  <a:moveTo>
                    <a:pt x="143" y="174"/>
                  </a:moveTo>
                  <a:cubicBezTo>
                    <a:pt x="143" y="173"/>
                    <a:pt x="143" y="173"/>
                    <a:pt x="143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2" y="174"/>
                    <a:pt x="142" y="174"/>
                    <a:pt x="142" y="174"/>
                  </a:cubicBezTo>
                  <a:lnTo>
                    <a:pt x="143" y="174"/>
                  </a:lnTo>
                  <a:close/>
                  <a:moveTo>
                    <a:pt x="142" y="173"/>
                  </a:moveTo>
                  <a:cubicBezTo>
                    <a:pt x="142" y="173"/>
                    <a:pt x="142" y="173"/>
                    <a:pt x="142" y="173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3" y="171"/>
                    <a:pt x="143" y="171"/>
                    <a:pt x="143" y="171"/>
                  </a:cubicBezTo>
                  <a:cubicBezTo>
                    <a:pt x="142" y="172"/>
                    <a:pt x="142" y="172"/>
                    <a:pt x="142" y="172"/>
                  </a:cubicBezTo>
                  <a:lnTo>
                    <a:pt x="142" y="173"/>
                  </a:lnTo>
                  <a:close/>
                  <a:moveTo>
                    <a:pt x="137" y="180"/>
                  </a:moveTo>
                  <a:cubicBezTo>
                    <a:pt x="137" y="181"/>
                    <a:pt x="137" y="181"/>
                    <a:pt x="137" y="181"/>
                  </a:cubicBezTo>
                  <a:cubicBezTo>
                    <a:pt x="137" y="181"/>
                    <a:pt x="137" y="181"/>
                    <a:pt x="137" y="181"/>
                  </a:cubicBezTo>
                  <a:cubicBezTo>
                    <a:pt x="138" y="181"/>
                    <a:pt x="138" y="181"/>
                    <a:pt x="138" y="181"/>
                  </a:cubicBezTo>
                  <a:lnTo>
                    <a:pt x="137" y="180"/>
                  </a:lnTo>
                  <a:close/>
                  <a:moveTo>
                    <a:pt x="137" y="179"/>
                  </a:moveTo>
                  <a:cubicBezTo>
                    <a:pt x="137" y="179"/>
                    <a:pt x="137" y="179"/>
                    <a:pt x="137" y="179"/>
                  </a:cubicBezTo>
                  <a:cubicBezTo>
                    <a:pt x="138" y="179"/>
                    <a:pt x="138" y="179"/>
                    <a:pt x="138" y="179"/>
                  </a:cubicBezTo>
                  <a:cubicBezTo>
                    <a:pt x="138" y="179"/>
                    <a:pt x="138" y="179"/>
                    <a:pt x="138" y="179"/>
                  </a:cubicBezTo>
                  <a:cubicBezTo>
                    <a:pt x="138" y="179"/>
                    <a:pt x="138" y="179"/>
                    <a:pt x="138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8" y="180"/>
                    <a:pt x="138" y="180"/>
                    <a:pt x="138" y="180"/>
                  </a:cubicBezTo>
                  <a:cubicBezTo>
                    <a:pt x="138" y="180"/>
                    <a:pt x="138" y="180"/>
                    <a:pt x="138" y="180"/>
                  </a:cubicBezTo>
                  <a:cubicBezTo>
                    <a:pt x="139" y="181"/>
                    <a:pt x="139" y="181"/>
                    <a:pt x="139" y="181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2"/>
                    <a:pt x="138" y="182"/>
                    <a:pt x="138" y="182"/>
                  </a:cubicBezTo>
                  <a:cubicBezTo>
                    <a:pt x="139" y="183"/>
                    <a:pt x="139" y="183"/>
                    <a:pt x="139" y="183"/>
                  </a:cubicBezTo>
                  <a:cubicBezTo>
                    <a:pt x="139" y="183"/>
                    <a:pt x="139" y="183"/>
                    <a:pt x="139" y="183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40" y="183"/>
                    <a:pt x="140" y="183"/>
                    <a:pt x="140" y="183"/>
                  </a:cubicBezTo>
                  <a:cubicBezTo>
                    <a:pt x="140" y="183"/>
                    <a:pt x="140" y="183"/>
                    <a:pt x="140" y="183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0" y="179"/>
                    <a:pt x="140" y="179"/>
                    <a:pt x="140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1" y="178"/>
                    <a:pt x="141" y="178"/>
                    <a:pt x="141" y="178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41" y="176"/>
                    <a:pt x="141" y="176"/>
                    <a:pt x="141" y="176"/>
                  </a:cubicBezTo>
                  <a:cubicBezTo>
                    <a:pt x="140" y="175"/>
                    <a:pt x="140" y="175"/>
                    <a:pt x="140" y="175"/>
                  </a:cubicBezTo>
                  <a:cubicBezTo>
                    <a:pt x="141" y="175"/>
                    <a:pt x="141" y="175"/>
                    <a:pt x="141" y="175"/>
                  </a:cubicBezTo>
                  <a:cubicBezTo>
                    <a:pt x="141" y="174"/>
                    <a:pt x="141" y="174"/>
                    <a:pt x="141" y="174"/>
                  </a:cubicBezTo>
                  <a:cubicBezTo>
                    <a:pt x="140" y="173"/>
                    <a:pt x="140" y="173"/>
                    <a:pt x="140" y="173"/>
                  </a:cubicBezTo>
                  <a:cubicBezTo>
                    <a:pt x="140" y="173"/>
                    <a:pt x="140" y="173"/>
                    <a:pt x="140" y="173"/>
                  </a:cubicBezTo>
                  <a:cubicBezTo>
                    <a:pt x="139" y="173"/>
                    <a:pt x="139" y="173"/>
                    <a:pt x="139" y="173"/>
                  </a:cubicBezTo>
                  <a:cubicBezTo>
                    <a:pt x="139" y="172"/>
                    <a:pt x="139" y="172"/>
                    <a:pt x="139" y="172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39" y="170"/>
                    <a:pt x="139" y="170"/>
                    <a:pt x="139" y="170"/>
                  </a:cubicBezTo>
                  <a:cubicBezTo>
                    <a:pt x="139" y="170"/>
                    <a:pt x="139" y="170"/>
                    <a:pt x="139" y="170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9" y="171"/>
                    <a:pt x="139" y="171"/>
                    <a:pt x="139" y="171"/>
                  </a:cubicBezTo>
                  <a:cubicBezTo>
                    <a:pt x="139" y="172"/>
                    <a:pt x="139" y="172"/>
                    <a:pt x="139" y="172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9" y="176"/>
                    <a:pt x="139" y="176"/>
                    <a:pt x="139" y="176"/>
                  </a:cubicBezTo>
                  <a:cubicBezTo>
                    <a:pt x="139" y="176"/>
                    <a:pt x="139" y="176"/>
                    <a:pt x="139" y="176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7" y="178"/>
                    <a:pt x="137" y="178"/>
                    <a:pt x="137" y="178"/>
                  </a:cubicBezTo>
                  <a:cubicBezTo>
                    <a:pt x="137" y="178"/>
                    <a:pt x="137" y="178"/>
                    <a:pt x="137" y="178"/>
                  </a:cubicBezTo>
                  <a:lnTo>
                    <a:pt x="137" y="179"/>
                  </a:lnTo>
                  <a:close/>
                  <a:moveTo>
                    <a:pt x="135" y="181"/>
                  </a:moveTo>
                  <a:cubicBezTo>
                    <a:pt x="135" y="181"/>
                    <a:pt x="135" y="181"/>
                    <a:pt x="135" y="181"/>
                  </a:cubicBezTo>
                  <a:cubicBezTo>
                    <a:pt x="136" y="183"/>
                    <a:pt x="136" y="183"/>
                    <a:pt x="136" y="183"/>
                  </a:cubicBezTo>
                  <a:cubicBezTo>
                    <a:pt x="136" y="183"/>
                    <a:pt x="136" y="183"/>
                    <a:pt x="136" y="183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37" y="183"/>
                    <a:pt x="137" y="183"/>
                    <a:pt x="137" y="183"/>
                  </a:cubicBezTo>
                  <a:cubicBezTo>
                    <a:pt x="136" y="182"/>
                    <a:pt x="136" y="182"/>
                    <a:pt x="136" y="182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1"/>
                    <a:pt x="136" y="181"/>
                    <a:pt x="136" y="181"/>
                  </a:cubicBezTo>
                  <a:lnTo>
                    <a:pt x="135" y="181"/>
                  </a:lnTo>
                  <a:close/>
                  <a:moveTo>
                    <a:pt x="136" y="178"/>
                  </a:moveTo>
                  <a:cubicBezTo>
                    <a:pt x="135" y="179"/>
                    <a:pt x="135" y="179"/>
                    <a:pt x="135" y="179"/>
                  </a:cubicBezTo>
                  <a:cubicBezTo>
                    <a:pt x="136" y="179"/>
                    <a:pt x="136" y="179"/>
                    <a:pt x="136" y="179"/>
                  </a:cubicBezTo>
                  <a:lnTo>
                    <a:pt x="136" y="178"/>
                  </a:lnTo>
                  <a:close/>
                  <a:moveTo>
                    <a:pt x="134" y="177"/>
                  </a:moveTo>
                  <a:cubicBezTo>
                    <a:pt x="134" y="178"/>
                    <a:pt x="134" y="178"/>
                    <a:pt x="134" y="178"/>
                  </a:cubicBezTo>
                  <a:cubicBezTo>
                    <a:pt x="135" y="178"/>
                    <a:pt x="135" y="178"/>
                    <a:pt x="135" y="178"/>
                  </a:cubicBezTo>
                  <a:lnTo>
                    <a:pt x="134" y="177"/>
                  </a:lnTo>
                  <a:close/>
                  <a:moveTo>
                    <a:pt x="134" y="173"/>
                  </a:moveTo>
                  <a:cubicBezTo>
                    <a:pt x="134" y="172"/>
                    <a:pt x="134" y="172"/>
                    <a:pt x="134" y="172"/>
                  </a:cubicBezTo>
                  <a:cubicBezTo>
                    <a:pt x="134" y="173"/>
                    <a:pt x="134" y="173"/>
                    <a:pt x="134" y="173"/>
                  </a:cubicBezTo>
                  <a:close/>
                  <a:moveTo>
                    <a:pt x="133" y="164"/>
                  </a:move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6"/>
                    <a:pt x="133" y="166"/>
                    <a:pt x="133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3" y="166"/>
                    <a:pt x="133" y="166"/>
                    <a:pt x="133" y="166"/>
                  </a:cubicBezTo>
                  <a:cubicBezTo>
                    <a:pt x="133" y="167"/>
                    <a:pt x="133" y="167"/>
                    <a:pt x="133" y="167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36" y="163"/>
                    <a:pt x="136" y="163"/>
                    <a:pt x="136" y="163"/>
                  </a:cubicBezTo>
                  <a:cubicBezTo>
                    <a:pt x="136" y="161"/>
                    <a:pt x="136" y="161"/>
                    <a:pt x="136" y="161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4" y="162"/>
                    <a:pt x="134" y="162"/>
                    <a:pt x="134" y="162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3" y="164"/>
                    <a:pt x="133" y="164"/>
                    <a:pt x="133" y="164"/>
                  </a:cubicBezTo>
                  <a:close/>
                  <a:moveTo>
                    <a:pt x="132" y="162"/>
                  </a:moveTo>
                  <a:cubicBezTo>
                    <a:pt x="132" y="162"/>
                    <a:pt x="132" y="162"/>
                    <a:pt x="132" y="162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62"/>
                    <a:pt x="132" y="162"/>
                    <a:pt x="132" y="162"/>
                  </a:cubicBezTo>
                  <a:close/>
                  <a:moveTo>
                    <a:pt x="107" y="130"/>
                  </a:moveTo>
                  <a:cubicBezTo>
                    <a:pt x="107" y="131"/>
                    <a:pt x="107" y="131"/>
                    <a:pt x="107" y="131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8" y="130"/>
                    <a:pt x="108" y="130"/>
                    <a:pt x="108" y="130"/>
                  </a:cubicBezTo>
                  <a:lnTo>
                    <a:pt x="107" y="130"/>
                  </a:lnTo>
                  <a:close/>
                  <a:moveTo>
                    <a:pt x="102" y="123"/>
                  </a:moveTo>
                  <a:cubicBezTo>
                    <a:pt x="101" y="123"/>
                    <a:pt x="101" y="123"/>
                    <a:pt x="101" y="123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2" y="123"/>
                    <a:pt x="102" y="123"/>
                    <a:pt x="102" y="123"/>
                  </a:cubicBezTo>
                  <a:close/>
                  <a:moveTo>
                    <a:pt x="102" y="120"/>
                  </a:moveTo>
                  <a:cubicBezTo>
                    <a:pt x="103" y="119"/>
                    <a:pt x="103" y="119"/>
                    <a:pt x="103" y="11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19"/>
                    <a:pt x="102" y="119"/>
                    <a:pt x="102" y="119"/>
                  </a:cubicBezTo>
                  <a:lnTo>
                    <a:pt x="102" y="120"/>
                  </a:lnTo>
                  <a:close/>
                  <a:moveTo>
                    <a:pt x="98" y="132"/>
                  </a:moveTo>
                  <a:cubicBezTo>
                    <a:pt x="97" y="133"/>
                    <a:pt x="97" y="133"/>
                    <a:pt x="97" y="133"/>
                  </a:cubicBezTo>
                  <a:cubicBezTo>
                    <a:pt x="99" y="133"/>
                    <a:pt x="99" y="133"/>
                    <a:pt x="99" y="133"/>
                  </a:cubicBezTo>
                  <a:lnTo>
                    <a:pt x="98" y="132"/>
                  </a:lnTo>
                  <a:close/>
                  <a:moveTo>
                    <a:pt x="94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8" y="126"/>
                    <a:pt x="98" y="126"/>
                    <a:pt x="98" y="126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5" y="128"/>
                    <a:pt x="95" y="128"/>
                    <a:pt x="95" y="128"/>
                  </a:cubicBezTo>
                  <a:lnTo>
                    <a:pt x="94" y="128"/>
                  </a:lnTo>
                  <a:close/>
                  <a:moveTo>
                    <a:pt x="100" y="121"/>
                  </a:moveTo>
                  <a:cubicBezTo>
                    <a:pt x="101" y="121"/>
                    <a:pt x="101" y="121"/>
                    <a:pt x="101" y="121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0" y="121"/>
                    <a:pt x="100" y="121"/>
                    <a:pt x="100" y="121"/>
                  </a:cubicBezTo>
                  <a:close/>
                  <a:moveTo>
                    <a:pt x="99" y="119"/>
                  </a:moveTo>
                  <a:cubicBezTo>
                    <a:pt x="98" y="119"/>
                    <a:pt x="98" y="119"/>
                    <a:pt x="98" y="119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8" y="120"/>
                    <a:pt x="98" y="120"/>
                    <a:pt x="98" y="120"/>
                  </a:cubicBezTo>
                  <a:lnTo>
                    <a:pt x="99" y="119"/>
                  </a:lnTo>
                  <a:close/>
                  <a:moveTo>
                    <a:pt x="99" y="122"/>
                  </a:moveTo>
                  <a:cubicBezTo>
                    <a:pt x="98" y="122"/>
                    <a:pt x="98" y="122"/>
                    <a:pt x="98" y="122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9" y="123"/>
                    <a:pt x="99" y="123"/>
                    <a:pt x="99" y="123"/>
                  </a:cubicBezTo>
                  <a:lnTo>
                    <a:pt x="99" y="122"/>
                  </a:lnTo>
                  <a:close/>
                  <a:moveTo>
                    <a:pt x="95" y="126"/>
                  </a:moveTo>
                  <a:cubicBezTo>
                    <a:pt x="94" y="127"/>
                    <a:pt x="94" y="127"/>
                    <a:pt x="94" y="127"/>
                  </a:cubicBezTo>
                  <a:cubicBezTo>
                    <a:pt x="94" y="127"/>
                    <a:pt x="94" y="127"/>
                    <a:pt x="94" y="127"/>
                  </a:cubicBezTo>
                  <a:cubicBezTo>
                    <a:pt x="95" y="126"/>
                    <a:pt x="95" y="126"/>
                    <a:pt x="95" y="126"/>
                  </a:cubicBezTo>
                  <a:close/>
                  <a:moveTo>
                    <a:pt x="69" y="138"/>
                  </a:moveTo>
                  <a:cubicBezTo>
                    <a:pt x="69" y="138"/>
                    <a:pt x="69" y="138"/>
                    <a:pt x="69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lnTo>
                    <a:pt x="69" y="138"/>
                  </a:lnTo>
                  <a:close/>
                  <a:moveTo>
                    <a:pt x="71" y="126"/>
                  </a:moveTo>
                  <a:cubicBezTo>
                    <a:pt x="70" y="126"/>
                    <a:pt x="70" y="126"/>
                    <a:pt x="70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2" y="126"/>
                    <a:pt x="72" y="126"/>
                    <a:pt x="72" y="126"/>
                  </a:cubicBezTo>
                  <a:lnTo>
                    <a:pt x="71" y="126"/>
                  </a:lnTo>
                  <a:close/>
                  <a:moveTo>
                    <a:pt x="71" y="133"/>
                  </a:moveTo>
                  <a:cubicBezTo>
                    <a:pt x="70" y="133"/>
                    <a:pt x="70" y="133"/>
                    <a:pt x="70" y="133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1" y="133"/>
                    <a:pt x="71" y="133"/>
                    <a:pt x="71" y="133"/>
                  </a:cubicBezTo>
                  <a:close/>
                  <a:moveTo>
                    <a:pt x="57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9" y="146"/>
                    <a:pt x="59" y="146"/>
                    <a:pt x="59" y="146"/>
                  </a:cubicBezTo>
                  <a:cubicBezTo>
                    <a:pt x="59" y="146"/>
                    <a:pt x="59" y="146"/>
                    <a:pt x="59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6" y="144"/>
                    <a:pt x="66" y="144"/>
                    <a:pt x="66" y="144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68" y="143"/>
                    <a:pt x="68" y="143"/>
                    <a:pt x="68" y="143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7" y="142"/>
                    <a:pt x="67" y="142"/>
                    <a:pt x="67" y="142"/>
                  </a:cubicBezTo>
                  <a:cubicBezTo>
                    <a:pt x="67" y="141"/>
                    <a:pt x="67" y="141"/>
                    <a:pt x="67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7" y="140"/>
                    <a:pt x="67" y="140"/>
                    <a:pt x="67" y="140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7" y="147"/>
                    <a:pt x="57" y="147"/>
                    <a:pt x="57" y="147"/>
                  </a:cubicBezTo>
                  <a:close/>
                  <a:moveTo>
                    <a:pt x="56" y="150"/>
                  </a:moveTo>
                  <a:cubicBezTo>
                    <a:pt x="55" y="151"/>
                    <a:pt x="55" y="151"/>
                    <a:pt x="55" y="151"/>
                  </a:cubicBezTo>
                  <a:cubicBezTo>
                    <a:pt x="56" y="151"/>
                    <a:pt x="56" y="151"/>
                    <a:pt x="56" y="151"/>
                  </a:cubicBezTo>
                  <a:lnTo>
                    <a:pt x="56" y="150"/>
                  </a:lnTo>
                  <a:close/>
                  <a:moveTo>
                    <a:pt x="54" y="150"/>
                  </a:moveTo>
                  <a:cubicBezTo>
                    <a:pt x="53" y="152"/>
                    <a:pt x="53" y="152"/>
                    <a:pt x="53" y="152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5" y="150"/>
                    <a:pt x="55" y="150"/>
                    <a:pt x="55" y="150"/>
                  </a:cubicBezTo>
                  <a:lnTo>
                    <a:pt x="54" y="150"/>
                  </a:lnTo>
                  <a:close/>
                  <a:moveTo>
                    <a:pt x="46" y="156"/>
                  </a:moveTo>
                  <a:cubicBezTo>
                    <a:pt x="46" y="157"/>
                    <a:pt x="46" y="157"/>
                    <a:pt x="46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6"/>
                    <a:pt x="47" y="156"/>
                    <a:pt x="47" y="156"/>
                  </a:cubicBezTo>
                  <a:lnTo>
                    <a:pt x="46" y="156"/>
                  </a:lnTo>
                  <a:close/>
                  <a:moveTo>
                    <a:pt x="44" y="149"/>
                  </a:moveTo>
                  <a:cubicBezTo>
                    <a:pt x="43" y="149"/>
                    <a:pt x="43" y="149"/>
                    <a:pt x="43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lnTo>
                    <a:pt x="44" y="149"/>
                  </a:lnTo>
                  <a:close/>
                  <a:moveTo>
                    <a:pt x="29" y="160"/>
                  </a:move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lnTo>
                    <a:pt x="29" y="160"/>
                  </a:lnTo>
                  <a:close/>
                  <a:moveTo>
                    <a:pt x="29" y="159"/>
                  </a:moveTo>
                  <a:cubicBezTo>
                    <a:pt x="28" y="160"/>
                    <a:pt x="28" y="160"/>
                    <a:pt x="28" y="160"/>
                  </a:cubicBezTo>
                  <a:cubicBezTo>
                    <a:pt x="28" y="160"/>
                    <a:pt x="29" y="160"/>
                    <a:pt x="29" y="160"/>
                  </a:cubicBezTo>
                  <a:lnTo>
                    <a:pt x="29" y="159"/>
                  </a:lnTo>
                  <a:close/>
                  <a:moveTo>
                    <a:pt x="25" y="160"/>
                  </a:moveTo>
                  <a:cubicBezTo>
                    <a:pt x="25" y="161"/>
                    <a:pt x="25" y="161"/>
                    <a:pt x="25" y="161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lnTo>
                    <a:pt x="25" y="160"/>
                  </a:lnTo>
                  <a:close/>
                  <a:moveTo>
                    <a:pt x="26" y="157"/>
                  </a:moveTo>
                  <a:cubicBezTo>
                    <a:pt x="27" y="157"/>
                    <a:pt x="27" y="157"/>
                    <a:pt x="27" y="157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moveTo>
                    <a:pt x="25" y="157"/>
                  </a:moveTo>
                  <a:cubicBezTo>
                    <a:pt x="25" y="158"/>
                    <a:pt x="25" y="158"/>
                    <a:pt x="25" y="158"/>
                  </a:cubicBezTo>
                  <a:cubicBezTo>
                    <a:pt x="26" y="157"/>
                    <a:pt x="26" y="157"/>
                    <a:pt x="26" y="157"/>
                  </a:cubicBezTo>
                  <a:lnTo>
                    <a:pt x="25" y="157"/>
                  </a:lnTo>
                  <a:close/>
                  <a:moveTo>
                    <a:pt x="23" y="157"/>
                  </a:moveTo>
                  <a:cubicBezTo>
                    <a:pt x="23" y="158"/>
                    <a:pt x="23" y="158"/>
                    <a:pt x="23" y="158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156"/>
                    <a:pt x="24" y="156"/>
                    <a:pt x="24" y="156"/>
                  </a:cubicBezTo>
                  <a:lnTo>
                    <a:pt x="23" y="157"/>
                  </a:lnTo>
                  <a:close/>
                  <a:moveTo>
                    <a:pt x="19" y="158"/>
                  </a:moveTo>
                  <a:cubicBezTo>
                    <a:pt x="19" y="158"/>
                    <a:pt x="19" y="158"/>
                    <a:pt x="19" y="158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6" y="159"/>
                  </a:moveTo>
                  <a:cubicBezTo>
                    <a:pt x="16" y="159"/>
                    <a:pt x="16" y="159"/>
                    <a:pt x="16" y="159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7" y="159"/>
                    <a:pt x="17" y="159"/>
                    <a:pt x="17" y="159"/>
                  </a:cubicBezTo>
                  <a:lnTo>
                    <a:pt x="16" y="159"/>
                  </a:lnTo>
                  <a:close/>
                  <a:moveTo>
                    <a:pt x="13" y="162"/>
                  </a:moveTo>
                  <a:cubicBezTo>
                    <a:pt x="12" y="163"/>
                    <a:pt x="12" y="163"/>
                    <a:pt x="12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4" y="163"/>
                    <a:pt x="14" y="163"/>
                    <a:pt x="14" y="163"/>
                  </a:cubicBezTo>
                  <a:lnTo>
                    <a:pt x="13" y="162"/>
                  </a:lnTo>
                  <a:close/>
                  <a:moveTo>
                    <a:pt x="0" y="96"/>
                  </a:moveTo>
                  <a:cubicBezTo>
                    <a:pt x="1" y="96"/>
                    <a:pt x="1" y="96"/>
                    <a:pt x="1" y="9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0" y="96"/>
                    <a:pt x="0" y="96"/>
                  </a:cubicBezTo>
                  <a:close/>
                  <a:moveTo>
                    <a:pt x="2" y="100"/>
                  </a:moveTo>
                  <a:cubicBezTo>
                    <a:pt x="2" y="99"/>
                    <a:pt x="2" y="99"/>
                    <a:pt x="2" y="99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9"/>
                    <a:pt x="0" y="99"/>
                    <a:pt x="0" y="99"/>
                  </a:cubicBezTo>
                  <a:lnTo>
                    <a:pt x="2" y="100"/>
                  </a:lnTo>
                  <a:close/>
                  <a:moveTo>
                    <a:pt x="12" y="159"/>
                  </a:moveTo>
                  <a:cubicBezTo>
                    <a:pt x="12" y="158"/>
                    <a:pt x="12" y="158"/>
                    <a:pt x="12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lnTo>
                    <a:pt x="12" y="159"/>
                  </a:lnTo>
                  <a:close/>
                  <a:moveTo>
                    <a:pt x="27" y="106"/>
                  </a:moveTo>
                  <a:cubicBezTo>
                    <a:pt x="26" y="106"/>
                    <a:pt x="26" y="106"/>
                    <a:pt x="26" y="106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7"/>
                    <a:pt x="27" y="107"/>
                    <a:pt x="27" y="107"/>
                  </a:cubicBezTo>
                  <a:lnTo>
                    <a:pt x="27" y="106"/>
                  </a:lnTo>
                  <a:close/>
                  <a:moveTo>
                    <a:pt x="31" y="74"/>
                  </a:moveTo>
                  <a:cubicBezTo>
                    <a:pt x="32" y="74"/>
                    <a:pt x="32" y="74"/>
                    <a:pt x="32" y="74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0" y="74"/>
                    <a:pt x="30" y="74"/>
                    <a:pt x="30" y="74"/>
                  </a:cubicBezTo>
                  <a:lnTo>
                    <a:pt x="31" y="74"/>
                  </a:lnTo>
                  <a:close/>
                  <a:moveTo>
                    <a:pt x="44" y="57"/>
                  </a:moveTo>
                  <a:cubicBezTo>
                    <a:pt x="45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7" y="82"/>
                  </a:moveTo>
                  <a:cubicBezTo>
                    <a:pt x="47" y="80"/>
                    <a:pt x="47" y="80"/>
                    <a:pt x="47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3"/>
                    <a:pt x="46" y="83"/>
                    <a:pt x="46" y="83"/>
                  </a:cubicBezTo>
                  <a:lnTo>
                    <a:pt x="47" y="82"/>
                  </a:lnTo>
                  <a:close/>
                  <a:moveTo>
                    <a:pt x="49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7" y="82"/>
                    <a:pt x="47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79"/>
                    <a:pt x="51" y="79"/>
                    <a:pt x="51" y="79"/>
                  </a:cubicBezTo>
                  <a:lnTo>
                    <a:pt x="49" y="78"/>
                  </a:lnTo>
                  <a:close/>
                  <a:moveTo>
                    <a:pt x="175" y="36"/>
                  </a:moveTo>
                  <a:cubicBezTo>
                    <a:pt x="174" y="36"/>
                    <a:pt x="174" y="36"/>
                    <a:pt x="174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68" y="29"/>
                    <a:pt x="168" y="29"/>
                    <a:pt x="168" y="29"/>
                  </a:cubicBezTo>
                  <a:cubicBezTo>
                    <a:pt x="168" y="29"/>
                    <a:pt x="168" y="29"/>
                    <a:pt x="168" y="29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7" y="126"/>
                    <a:pt x="47" y="126"/>
                    <a:pt x="47" y="126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2" y="127"/>
                    <a:pt x="52" y="127"/>
                    <a:pt x="52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4" y="151"/>
                    <a:pt x="24" y="151"/>
                    <a:pt x="24" y="151"/>
                  </a:cubicBezTo>
                  <a:cubicBezTo>
                    <a:pt x="24" y="151"/>
                    <a:pt x="24" y="151"/>
                    <a:pt x="24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3" y="157"/>
                    <a:pt x="13" y="157"/>
                    <a:pt x="13" y="157"/>
                  </a:cubicBezTo>
                  <a:cubicBezTo>
                    <a:pt x="13" y="157"/>
                    <a:pt x="13" y="157"/>
                    <a:pt x="13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57"/>
                    <a:pt x="13" y="157"/>
                    <a:pt x="13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8"/>
                    <a:pt x="18" y="158"/>
                    <a:pt x="18" y="158"/>
                  </a:cubicBezTo>
                  <a:cubicBezTo>
                    <a:pt x="18" y="158"/>
                    <a:pt x="18" y="158"/>
                    <a:pt x="18" y="158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1"/>
                    <a:pt x="37" y="151"/>
                    <a:pt x="37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37"/>
                    <a:pt x="60" y="137"/>
                    <a:pt x="60" y="137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0"/>
                    <a:pt x="69" y="130"/>
                    <a:pt x="69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6" y="111"/>
                    <a:pt x="96" y="111"/>
                    <a:pt x="96" y="111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0" y="117"/>
                    <a:pt x="90" y="117"/>
                    <a:pt x="90" y="11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7"/>
                    <a:pt x="79" y="127"/>
                    <a:pt x="79" y="127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1" y="130"/>
                    <a:pt x="81" y="130"/>
                    <a:pt x="81" y="130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6" y="121"/>
                    <a:pt x="96" y="121"/>
                    <a:pt x="96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7" y="117"/>
                    <a:pt x="107" y="117"/>
                    <a:pt x="107" y="117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3" y="120"/>
                    <a:pt x="103" y="120"/>
                    <a:pt x="103" y="120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30"/>
                    <a:pt x="115" y="130"/>
                    <a:pt x="115" y="130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5"/>
                    <a:pt x="125" y="135"/>
                    <a:pt x="125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30" y="149"/>
                    <a:pt x="130" y="149"/>
                    <a:pt x="130" y="149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4" y="150"/>
                    <a:pt x="134" y="150"/>
                    <a:pt x="134" y="150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5" y="151"/>
                    <a:pt x="135" y="151"/>
                    <a:pt x="135" y="151"/>
                  </a:cubicBezTo>
                  <a:cubicBezTo>
                    <a:pt x="135" y="150"/>
                    <a:pt x="135" y="150"/>
                    <a:pt x="135" y="150"/>
                  </a:cubicBezTo>
                  <a:cubicBezTo>
                    <a:pt x="135" y="149"/>
                    <a:pt x="135" y="149"/>
                    <a:pt x="135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7" y="152"/>
                    <a:pt x="137" y="152"/>
                    <a:pt x="137" y="152"/>
                  </a:cubicBezTo>
                  <a:cubicBezTo>
                    <a:pt x="137" y="151"/>
                    <a:pt x="137" y="151"/>
                    <a:pt x="137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1" y="146"/>
                    <a:pt x="141" y="146"/>
                    <a:pt x="141" y="146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3"/>
                    <a:pt x="141" y="143"/>
                    <a:pt x="141" y="143"/>
                  </a:cubicBezTo>
                  <a:cubicBezTo>
                    <a:pt x="141" y="143"/>
                    <a:pt x="141" y="143"/>
                    <a:pt x="141" y="143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6"/>
                    <a:pt x="142" y="146"/>
                    <a:pt x="142" y="146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2" y="153"/>
                    <a:pt x="142" y="153"/>
                    <a:pt x="142" y="153"/>
                  </a:cubicBezTo>
                  <a:cubicBezTo>
                    <a:pt x="142" y="154"/>
                    <a:pt x="142" y="154"/>
                    <a:pt x="142" y="154"/>
                  </a:cubicBezTo>
                  <a:cubicBezTo>
                    <a:pt x="142" y="154"/>
                    <a:pt x="142" y="154"/>
                    <a:pt x="142" y="154"/>
                  </a:cubicBezTo>
                  <a:cubicBezTo>
                    <a:pt x="143" y="155"/>
                    <a:pt x="143" y="155"/>
                    <a:pt x="143" y="155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4" y="156"/>
                    <a:pt x="144" y="156"/>
                    <a:pt x="144" y="156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4" y="156"/>
                    <a:pt x="144" y="156"/>
                    <a:pt x="144" y="156"/>
                  </a:cubicBezTo>
                  <a:cubicBezTo>
                    <a:pt x="144" y="157"/>
                    <a:pt x="144" y="157"/>
                    <a:pt x="144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44" y="159"/>
                    <a:pt x="144" y="159"/>
                    <a:pt x="144" y="159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59"/>
                    <a:pt x="143" y="159"/>
                    <a:pt x="143" y="159"/>
                  </a:cubicBezTo>
                  <a:cubicBezTo>
                    <a:pt x="143" y="159"/>
                    <a:pt x="143" y="159"/>
                    <a:pt x="143" y="159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2" y="162"/>
                    <a:pt x="142" y="162"/>
                    <a:pt x="142" y="162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3" y="163"/>
                    <a:pt x="143" y="163"/>
                    <a:pt x="143" y="163"/>
                  </a:cubicBezTo>
                  <a:cubicBezTo>
                    <a:pt x="143" y="164"/>
                    <a:pt x="143" y="164"/>
                    <a:pt x="143" y="164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6" y="168"/>
                    <a:pt x="146" y="168"/>
                    <a:pt x="146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70"/>
                    <a:pt x="144" y="170"/>
                    <a:pt x="144" y="170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6" y="172"/>
                    <a:pt x="146" y="172"/>
                    <a:pt x="146" y="172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7" y="172"/>
                    <a:pt x="147" y="172"/>
                    <a:pt x="147" y="172"/>
                  </a:cubicBezTo>
                  <a:cubicBezTo>
                    <a:pt x="146" y="172"/>
                    <a:pt x="146" y="172"/>
                    <a:pt x="146" y="17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3" y="175"/>
                    <a:pt x="143" y="175"/>
                    <a:pt x="143" y="175"/>
                  </a:cubicBezTo>
                  <a:cubicBezTo>
                    <a:pt x="142" y="176"/>
                    <a:pt x="142" y="176"/>
                    <a:pt x="142" y="176"/>
                  </a:cubicBezTo>
                  <a:cubicBezTo>
                    <a:pt x="142" y="176"/>
                    <a:pt x="142" y="176"/>
                    <a:pt x="142" y="176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43" y="176"/>
                    <a:pt x="143" y="176"/>
                    <a:pt x="143" y="176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47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7" y="175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9"/>
                    <a:pt x="147" y="179"/>
                    <a:pt x="147" y="179"/>
                  </a:cubicBezTo>
                  <a:cubicBezTo>
                    <a:pt x="146" y="179"/>
                    <a:pt x="146" y="179"/>
                    <a:pt x="146" y="179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6" y="180"/>
                    <a:pt x="146" y="180"/>
                    <a:pt x="146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1"/>
                    <a:pt x="145" y="181"/>
                    <a:pt x="145" y="181"/>
                  </a:cubicBezTo>
                  <a:cubicBezTo>
                    <a:pt x="145" y="181"/>
                    <a:pt x="145" y="181"/>
                    <a:pt x="145" y="181"/>
                  </a:cubicBezTo>
                  <a:cubicBezTo>
                    <a:pt x="145" y="181"/>
                    <a:pt x="145" y="181"/>
                    <a:pt x="145" y="181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7" y="181"/>
                    <a:pt x="147" y="181"/>
                    <a:pt x="147" y="181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4" y="183"/>
                    <a:pt x="144" y="183"/>
                    <a:pt x="144" y="183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45" y="183"/>
                    <a:pt x="145" y="183"/>
                    <a:pt x="145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8" y="182"/>
                    <a:pt x="148" y="182"/>
                    <a:pt x="148" y="182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1" y="174"/>
                    <a:pt x="151" y="174"/>
                    <a:pt x="151" y="174"/>
                  </a:cubicBezTo>
                  <a:cubicBezTo>
                    <a:pt x="151" y="174"/>
                    <a:pt x="151" y="174"/>
                    <a:pt x="151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48" y="171"/>
                    <a:pt x="148" y="171"/>
                    <a:pt x="148" y="171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68"/>
                    <a:pt x="146" y="168"/>
                    <a:pt x="146" y="168"/>
                  </a:cubicBezTo>
                  <a:cubicBezTo>
                    <a:pt x="146" y="168"/>
                    <a:pt x="146" y="168"/>
                    <a:pt x="146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6" y="164"/>
                    <a:pt x="146" y="164"/>
                    <a:pt x="146" y="164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3"/>
                    <a:pt x="144" y="143"/>
                    <a:pt x="144" y="143"/>
                  </a:cubicBezTo>
                  <a:cubicBezTo>
                    <a:pt x="144" y="143"/>
                    <a:pt x="144" y="143"/>
                    <a:pt x="144" y="143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143"/>
                    <a:pt x="132" y="143"/>
                    <a:pt x="132" y="143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30" y="131"/>
                    <a:pt x="130" y="131"/>
                    <a:pt x="130" y="131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3" y="131"/>
                    <a:pt x="123" y="131"/>
                    <a:pt x="123" y="131"/>
                  </a:cubicBezTo>
                  <a:lnTo>
                    <a:pt x="175" y="36"/>
                  </a:lnTo>
                  <a:close/>
                  <a:moveTo>
                    <a:pt x="57" y="76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6"/>
                    <a:pt x="58" y="76"/>
                    <a:pt x="58" y="76"/>
                  </a:cubicBezTo>
                  <a:lnTo>
                    <a:pt x="57" y="76"/>
                  </a:lnTo>
                  <a:close/>
                  <a:moveTo>
                    <a:pt x="39" y="125"/>
                  </a:moveTo>
                  <a:cubicBezTo>
                    <a:pt x="38" y="125"/>
                    <a:pt x="38" y="125"/>
                    <a:pt x="38" y="125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4"/>
                    <a:pt x="40" y="124"/>
                  </a:cubicBezTo>
                  <a:lnTo>
                    <a:pt x="39" y="125"/>
                  </a:lnTo>
                  <a:close/>
                  <a:moveTo>
                    <a:pt x="41" y="125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lnTo>
                    <a:pt x="41" y="125"/>
                  </a:lnTo>
                  <a:close/>
                  <a:moveTo>
                    <a:pt x="81" y="118"/>
                  </a:moveTo>
                  <a:cubicBezTo>
                    <a:pt x="81" y="118"/>
                    <a:pt x="81" y="118"/>
                    <a:pt x="81" y="118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2" y="119"/>
                    <a:pt x="82" y="119"/>
                    <a:pt x="82" y="119"/>
                  </a:cubicBezTo>
                  <a:lnTo>
                    <a:pt x="81" y="11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1" name="Freeform 321">
              <a:extLst>
                <a:ext uri="{FF2B5EF4-FFF2-40B4-BE49-F238E27FC236}">
                  <a16:creationId xmlns:a16="http://schemas.microsoft.com/office/drawing/2014/main" id="{D5880BFF-1259-46BD-8F1F-EAE52ED3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661"/>
              <a:ext cx="71" cy="55"/>
            </a:xfrm>
            <a:custGeom>
              <a:avLst/>
              <a:gdLst>
                <a:gd name="T0" fmla="*/ 2 w 71"/>
                <a:gd name="T1" fmla="*/ 28 h 55"/>
                <a:gd name="T2" fmla="*/ 7 w 71"/>
                <a:gd name="T3" fmla="*/ 28 h 55"/>
                <a:gd name="T4" fmla="*/ 11 w 71"/>
                <a:gd name="T5" fmla="*/ 27 h 55"/>
                <a:gd name="T6" fmla="*/ 11 w 71"/>
                <a:gd name="T7" fmla="*/ 25 h 55"/>
                <a:gd name="T8" fmla="*/ 15 w 71"/>
                <a:gd name="T9" fmla="*/ 21 h 55"/>
                <a:gd name="T10" fmla="*/ 17 w 71"/>
                <a:gd name="T11" fmla="*/ 23 h 55"/>
                <a:gd name="T12" fmla="*/ 15 w 71"/>
                <a:gd name="T13" fmla="*/ 19 h 55"/>
                <a:gd name="T14" fmla="*/ 17 w 71"/>
                <a:gd name="T15" fmla="*/ 17 h 55"/>
                <a:gd name="T16" fmla="*/ 21 w 71"/>
                <a:gd name="T17" fmla="*/ 13 h 55"/>
                <a:gd name="T18" fmla="*/ 19 w 71"/>
                <a:gd name="T19" fmla="*/ 12 h 55"/>
                <a:gd name="T20" fmla="*/ 24 w 71"/>
                <a:gd name="T21" fmla="*/ 8 h 55"/>
                <a:gd name="T22" fmla="*/ 28 w 71"/>
                <a:gd name="T23" fmla="*/ 4 h 55"/>
                <a:gd name="T24" fmla="*/ 30 w 71"/>
                <a:gd name="T25" fmla="*/ 2 h 55"/>
                <a:gd name="T26" fmla="*/ 34 w 71"/>
                <a:gd name="T27" fmla="*/ 2 h 55"/>
                <a:gd name="T28" fmla="*/ 37 w 71"/>
                <a:gd name="T29" fmla="*/ 4 h 55"/>
                <a:gd name="T30" fmla="*/ 41 w 71"/>
                <a:gd name="T31" fmla="*/ 2 h 55"/>
                <a:gd name="T32" fmla="*/ 45 w 71"/>
                <a:gd name="T33" fmla="*/ 4 h 55"/>
                <a:gd name="T34" fmla="*/ 49 w 71"/>
                <a:gd name="T35" fmla="*/ 4 h 55"/>
                <a:gd name="T36" fmla="*/ 53 w 71"/>
                <a:gd name="T37" fmla="*/ 6 h 55"/>
                <a:gd name="T38" fmla="*/ 53 w 71"/>
                <a:gd name="T39" fmla="*/ 10 h 55"/>
                <a:gd name="T40" fmla="*/ 54 w 71"/>
                <a:gd name="T41" fmla="*/ 15 h 55"/>
                <a:gd name="T42" fmla="*/ 58 w 71"/>
                <a:gd name="T43" fmla="*/ 19 h 55"/>
                <a:gd name="T44" fmla="*/ 62 w 71"/>
                <a:gd name="T45" fmla="*/ 23 h 55"/>
                <a:gd name="T46" fmla="*/ 66 w 71"/>
                <a:gd name="T47" fmla="*/ 27 h 55"/>
                <a:gd name="T48" fmla="*/ 68 w 71"/>
                <a:gd name="T49" fmla="*/ 30 h 55"/>
                <a:gd name="T50" fmla="*/ 70 w 71"/>
                <a:gd name="T51" fmla="*/ 34 h 55"/>
                <a:gd name="T52" fmla="*/ 64 w 71"/>
                <a:gd name="T53" fmla="*/ 36 h 55"/>
                <a:gd name="T54" fmla="*/ 60 w 71"/>
                <a:gd name="T55" fmla="*/ 36 h 55"/>
                <a:gd name="T56" fmla="*/ 62 w 71"/>
                <a:gd name="T57" fmla="*/ 42 h 55"/>
                <a:gd name="T58" fmla="*/ 64 w 71"/>
                <a:gd name="T59" fmla="*/ 45 h 55"/>
                <a:gd name="T60" fmla="*/ 64 w 71"/>
                <a:gd name="T61" fmla="*/ 47 h 55"/>
                <a:gd name="T62" fmla="*/ 58 w 71"/>
                <a:gd name="T63" fmla="*/ 49 h 55"/>
                <a:gd name="T64" fmla="*/ 56 w 71"/>
                <a:gd name="T65" fmla="*/ 55 h 55"/>
                <a:gd name="T66" fmla="*/ 53 w 71"/>
                <a:gd name="T67" fmla="*/ 55 h 55"/>
                <a:gd name="T68" fmla="*/ 49 w 71"/>
                <a:gd name="T69" fmla="*/ 53 h 55"/>
                <a:gd name="T70" fmla="*/ 47 w 71"/>
                <a:gd name="T71" fmla="*/ 55 h 55"/>
                <a:gd name="T72" fmla="*/ 45 w 71"/>
                <a:gd name="T73" fmla="*/ 53 h 55"/>
                <a:gd name="T74" fmla="*/ 39 w 71"/>
                <a:gd name="T75" fmla="*/ 55 h 55"/>
                <a:gd name="T76" fmla="*/ 36 w 71"/>
                <a:gd name="T77" fmla="*/ 55 h 55"/>
                <a:gd name="T78" fmla="*/ 34 w 71"/>
                <a:gd name="T79" fmla="*/ 55 h 55"/>
                <a:gd name="T80" fmla="*/ 30 w 71"/>
                <a:gd name="T81" fmla="*/ 55 h 55"/>
                <a:gd name="T82" fmla="*/ 26 w 71"/>
                <a:gd name="T83" fmla="*/ 53 h 55"/>
                <a:gd name="T84" fmla="*/ 21 w 71"/>
                <a:gd name="T85" fmla="*/ 51 h 55"/>
                <a:gd name="T86" fmla="*/ 17 w 71"/>
                <a:gd name="T87" fmla="*/ 53 h 55"/>
                <a:gd name="T88" fmla="*/ 9 w 71"/>
                <a:gd name="T89" fmla="*/ 53 h 55"/>
                <a:gd name="T90" fmla="*/ 4 w 71"/>
                <a:gd name="T91" fmla="*/ 53 h 55"/>
                <a:gd name="T92" fmla="*/ 4 w 71"/>
                <a:gd name="T93" fmla="*/ 51 h 55"/>
                <a:gd name="T94" fmla="*/ 2 w 71"/>
                <a:gd name="T95" fmla="*/ 47 h 55"/>
                <a:gd name="T96" fmla="*/ 4 w 71"/>
                <a:gd name="T97" fmla="*/ 43 h 55"/>
                <a:gd name="T98" fmla="*/ 4 w 71"/>
                <a:gd name="T99" fmla="*/ 38 h 55"/>
                <a:gd name="T100" fmla="*/ 2 w 71"/>
                <a:gd name="T101" fmla="*/ 34 h 55"/>
                <a:gd name="T102" fmla="*/ 0 w 71"/>
                <a:gd name="T103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0" y="30"/>
                  </a:moveTo>
                  <a:lnTo>
                    <a:pt x="2" y="28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7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3" y="6"/>
                  </a:lnTo>
                  <a:lnTo>
                    <a:pt x="54" y="8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60" y="21"/>
                  </a:lnTo>
                  <a:lnTo>
                    <a:pt x="62" y="23"/>
                  </a:lnTo>
                  <a:lnTo>
                    <a:pt x="62" y="27"/>
                  </a:lnTo>
                  <a:lnTo>
                    <a:pt x="66" y="27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1" y="32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2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2" y="42"/>
                  </a:lnTo>
                  <a:lnTo>
                    <a:pt x="62" y="43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9"/>
                  </a:lnTo>
                  <a:lnTo>
                    <a:pt x="58" y="49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1" y="55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1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2" y="53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9" y="53"/>
                  </a:lnTo>
                  <a:lnTo>
                    <a:pt x="7" y="55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2" name="Freeform 322">
              <a:extLst>
                <a:ext uri="{FF2B5EF4-FFF2-40B4-BE49-F238E27FC236}">
                  <a16:creationId xmlns:a16="http://schemas.microsoft.com/office/drawing/2014/main" id="{15EAE97F-6EE7-4C9D-BC13-34AA23069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749"/>
              <a:ext cx="30" cy="32"/>
            </a:xfrm>
            <a:custGeom>
              <a:avLst/>
              <a:gdLst>
                <a:gd name="T0" fmla="*/ 2 w 30"/>
                <a:gd name="T1" fmla="*/ 6 h 32"/>
                <a:gd name="T2" fmla="*/ 0 w 30"/>
                <a:gd name="T3" fmla="*/ 4 h 32"/>
                <a:gd name="T4" fmla="*/ 2 w 30"/>
                <a:gd name="T5" fmla="*/ 2 h 32"/>
                <a:gd name="T6" fmla="*/ 0 w 30"/>
                <a:gd name="T7" fmla="*/ 0 h 32"/>
                <a:gd name="T8" fmla="*/ 2 w 30"/>
                <a:gd name="T9" fmla="*/ 0 h 32"/>
                <a:gd name="T10" fmla="*/ 2 w 30"/>
                <a:gd name="T11" fmla="*/ 0 h 32"/>
                <a:gd name="T12" fmla="*/ 4 w 30"/>
                <a:gd name="T13" fmla="*/ 0 h 32"/>
                <a:gd name="T14" fmla="*/ 6 w 30"/>
                <a:gd name="T15" fmla="*/ 0 h 32"/>
                <a:gd name="T16" fmla="*/ 6 w 30"/>
                <a:gd name="T17" fmla="*/ 0 h 32"/>
                <a:gd name="T18" fmla="*/ 8 w 30"/>
                <a:gd name="T19" fmla="*/ 0 h 32"/>
                <a:gd name="T20" fmla="*/ 8 w 30"/>
                <a:gd name="T21" fmla="*/ 2 h 32"/>
                <a:gd name="T22" fmla="*/ 11 w 30"/>
                <a:gd name="T23" fmla="*/ 2 h 32"/>
                <a:gd name="T24" fmla="*/ 13 w 30"/>
                <a:gd name="T25" fmla="*/ 4 h 32"/>
                <a:gd name="T26" fmla="*/ 15 w 30"/>
                <a:gd name="T27" fmla="*/ 4 h 32"/>
                <a:gd name="T28" fmla="*/ 17 w 30"/>
                <a:gd name="T29" fmla="*/ 2 h 32"/>
                <a:gd name="T30" fmla="*/ 17 w 30"/>
                <a:gd name="T31" fmla="*/ 2 h 32"/>
                <a:gd name="T32" fmla="*/ 21 w 30"/>
                <a:gd name="T33" fmla="*/ 6 h 32"/>
                <a:gd name="T34" fmla="*/ 23 w 30"/>
                <a:gd name="T35" fmla="*/ 6 h 32"/>
                <a:gd name="T36" fmla="*/ 23 w 30"/>
                <a:gd name="T37" fmla="*/ 10 h 32"/>
                <a:gd name="T38" fmla="*/ 23 w 30"/>
                <a:gd name="T39" fmla="*/ 12 h 32"/>
                <a:gd name="T40" fmla="*/ 25 w 30"/>
                <a:gd name="T41" fmla="*/ 13 h 32"/>
                <a:gd name="T42" fmla="*/ 25 w 30"/>
                <a:gd name="T43" fmla="*/ 13 h 32"/>
                <a:gd name="T44" fmla="*/ 26 w 30"/>
                <a:gd name="T45" fmla="*/ 15 h 32"/>
                <a:gd name="T46" fmla="*/ 28 w 30"/>
                <a:gd name="T47" fmla="*/ 17 h 32"/>
                <a:gd name="T48" fmla="*/ 30 w 30"/>
                <a:gd name="T49" fmla="*/ 19 h 32"/>
                <a:gd name="T50" fmla="*/ 28 w 30"/>
                <a:gd name="T51" fmla="*/ 19 h 32"/>
                <a:gd name="T52" fmla="*/ 30 w 30"/>
                <a:gd name="T53" fmla="*/ 21 h 32"/>
                <a:gd name="T54" fmla="*/ 30 w 30"/>
                <a:gd name="T55" fmla="*/ 23 h 32"/>
                <a:gd name="T56" fmla="*/ 26 w 30"/>
                <a:gd name="T57" fmla="*/ 23 h 32"/>
                <a:gd name="T58" fmla="*/ 26 w 30"/>
                <a:gd name="T59" fmla="*/ 21 h 32"/>
                <a:gd name="T60" fmla="*/ 25 w 30"/>
                <a:gd name="T61" fmla="*/ 23 h 32"/>
                <a:gd name="T62" fmla="*/ 23 w 30"/>
                <a:gd name="T63" fmla="*/ 23 h 32"/>
                <a:gd name="T64" fmla="*/ 23 w 30"/>
                <a:gd name="T65" fmla="*/ 25 h 32"/>
                <a:gd name="T66" fmla="*/ 23 w 30"/>
                <a:gd name="T67" fmla="*/ 27 h 32"/>
                <a:gd name="T68" fmla="*/ 21 w 30"/>
                <a:gd name="T69" fmla="*/ 27 h 32"/>
                <a:gd name="T70" fmla="*/ 19 w 30"/>
                <a:gd name="T71" fmla="*/ 30 h 32"/>
                <a:gd name="T72" fmla="*/ 19 w 30"/>
                <a:gd name="T73" fmla="*/ 32 h 32"/>
                <a:gd name="T74" fmla="*/ 19 w 30"/>
                <a:gd name="T75" fmla="*/ 30 h 32"/>
                <a:gd name="T76" fmla="*/ 17 w 30"/>
                <a:gd name="T77" fmla="*/ 32 h 32"/>
                <a:gd name="T78" fmla="*/ 17 w 30"/>
                <a:gd name="T79" fmla="*/ 32 h 32"/>
                <a:gd name="T80" fmla="*/ 15 w 30"/>
                <a:gd name="T81" fmla="*/ 30 h 32"/>
                <a:gd name="T82" fmla="*/ 15 w 30"/>
                <a:gd name="T83" fmla="*/ 21 h 32"/>
                <a:gd name="T84" fmla="*/ 15 w 30"/>
                <a:gd name="T85" fmla="*/ 19 h 32"/>
                <a:gd name="T86" fmla="*/ 13 w 30"/>
                <a:gd name="T87" fmla="*/ 17 h 32"/>
                <a:gd name="T88" fmla="*/ 9 w 30"/>
                <a:gd name="T89" fmla="*/ 13 h 32"/>
                <a:gd name="T90" fmla="*/ 9 w 30"/>
                <a:gd name="T91" fmla="*/ 12 h 32"/>
                <a:gd name="T92" fmla="*/ 6 w 30"/>
                <a:gd name="T93" fmla="*/ 8 h 32"/>
                <a:gd name="T94" fmla="*/ 4 w 30"/>
                <a:gd name="T95" fmla="*/ 4 h 32"/>
                <a:gd name="T96" fmla="*/ 2 w 30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32">
                  <a:moveTo>
                    <a:pt x="2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6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3" name="Freeform 323">
              <a:extLst>
                <a:ext uri="{FF2B5EF4-FFF2-40B4-BE49-F238E27FC236}">
                  <a16:creationId xmlns:a16="http://schemas.microsoft.com/office/drawing/2014/main" id="{9288B2FF-86D9-4280-A1DE-C5600F3B2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1796"/>
              <a:ext cx="49" cy="30"/>
            </a:xfrm>
            <a:custGeom>
              <a:avLst/>
              <a:gdLst>
                <a:gd name="T0" fmla="*/ 2 w 49"/>
                <a:gd name="T1" fmla="*/ 0 h 30"/>
                <a:gd name="T2" fmla="*/ 3 w 49"/>
                <a:gd name="T3" fmla="*/ 2 h 30"/>
                <a:gd name="T4" fmla="*/ 3 w 49"/>
                <a:gd name="T5" fmla="*/ 4 h 30"/>
                <a:gd name="T6" fmla="*/ 7 w 49"/>
                <a:gd name="T7" fmla="*/ 4 h 30"/>
                <a:gd name="T8" fmla="*/ 9 w 49"/>
                <a:gd name="T9" fmla="*/ 4 h 30"/>
                <a:gd name="T10" fmla="*/ 15 w 49"/>
                <a:gd name="T11" fmla="*/ 4 h 30"/>
                <a:gd name="T12" fmla="*/ 19 w 49"/>
                <a:gd name="T13" fmla="*/ 4 h 30"/>
                <a:gd name="T14" fmla="*/ 20 w 49"/>
                <a:gd name="T15" fmla="*/ 4 h 30"/>
                <a:gd name="T16" fmla="*/ 26 w 49"/>
                <a:gd name="T17" fmla="*/ 4 h 30"/>
                <a:gd name="T18" fmla="*/ 28 w 49"/>
                <a:gd name="T19" fmla="*/ 2 h 30"/>
                <a:gd name="T20" fmla="*/ 35 w 49"/>
                <a:gd name="T21" fmla="*/ 0 h 30"/>
                <a:gd name="T22" fmla="*/ 41 w 49"/>
                <a:gd name="T23" fmla="*/ 2 h 30"/>
                <a:gd name="T24" fmla="*/ 43 w 49"/>
                <a:gd name="T25" fmla="*/ 2 h 30"/>
                <a:gd name="T26" fmla="*/ 45 w 49"/>
                <a:gd name="T27" fmla="*/ 4 h 30"/>
                <a:gd name="T28" fmla="*/ 49 w 49"/>
                <a:gd name="T29" fmla="*/ 4 h 30"/>
                <a:gd name="T30" fmla="*/ 47 w 49"/>
                <a:gd name="T31" fmla="*/ 8 h 30"/>
                <a:gd name="T32" fmla="*/ 43 w 49"/>
                <a:gd name="T33" fmla="*/ 10 h 30"/>
                <a:gd name="T34" fmla="*/ 43 w 49"/>
                <a:gd name="T35" fmla="*/ 15 h 30"/>
                <a:gd name="T36" fmla="*/ 41 w 49"/>
                <a:gd name="T37" fmla="*/ 17 h 30"/>
                <a:gd name="T38" fmla="*/ 43 w 49"/>
                <a:gd name="T39" fmla="*/ 21 h 30"/>
                <a:gd name="T40" fmla="*/ 45 w 49"/>
                <a:gd name="T41" fmla="*/ 23 h 30"/>
                <a:gd name="T42" fmla="*/ 41 w 49"/>
                <a:gd name="T43" fmla="*/ 23 h 30"/>
                <a:gd name="T44" fmla="*/ 37 w 49"/>
                <a:gd name="T45" fmla="*/ 21 h 30"/>
                <a:gd name="T46" fmla="*/ 35 w 49"/>
                <a:gd name="T47" fmla="*/ 23 h 30"/>
                <a:gd name="T48" fmla="*/ 34 w 49"/>
                <a:gd name="T49" fmla="*/ 25 h 30"/>
                <a:gd name="T50" fmla="*/ 30 w 49"/>
                <a:gd name="T51" fmla="*/ 26 h 30"/>
                <a:gd name="T52" fmla="*/ 32 w 49"/>
                <a:gd name="T53" fmla="*/ 28 h 30"/>
                <a:gd name="T54" fmla="*/ 26 w 49"/>
                <a:gd name="T55" fmla="*/ 30 h 30"/>
                <a:gd name="T56" fmla="*/ 22 w 49"/>
                <a:gd name="T57" fmla="*/ 30 h 30"/>
                <a:gd name="T58" fmla="*/ 20 w 49"/>
                <a:gd name="T59" fmla="*/ 30 h 30"/>
                <a:gd name="T60" fmla="*/ 19 w 49"/>
                <a:gd name="T61" fmla="*/ 28 h 30"/>
                <a:gd name="T62" fmla="*/ 15 w 49"/>
                <a:gd name="T63" fmla="*/ 28 h 30"/>
                <a:gd name="T64" fmla="*/ 11 w 49"/>
                <a:gd name="T65" fmla="*/ 30 h 30"/>
                <a:gd name="T66" fmla="*/ 7 w 49"/>
                <a:gd name="T67" fmla="*/ 30 h 30"/>
                <a:gd name="T68" fmla="*/ 7 w 49"/>
                <a:gd name="T69" fmla="*/ 28 h 30"/>
                <a:gd name="T70" fmla="*/ 3 w 49"/>
                <a:gd name="T71" fmla="*/ 23 h 30"/>
                <a:gd name="T72" fmla="*/ 0 w 49"/>
                <a:gd name="T73" fmla="*/ 21 h 30"/>
                <a:gd name="T74" fmla="*/ 0 w 49"/>
                <a:gd name="T75" fmla="*/ 17 h 30"/>
                <a:gd name="T76" fmla="*/ 3 w 49"/>
                <a:gd name="T77" fmla="*/ 13 h 30"/>
                <a:gd name="T78" fmla="*/ 2 w 49"/>
                <a:gd name="T79" fmla="*/ 10 h 30"/>
                <a:gd name="T80" fmla="*/ 0 w 49"/>
                <a:gd name="T81" fmla="*/ 2 h 30"/>
                <a:gd name="T82" fmla="*/ 0 w 49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8"/>
                  </a:lnTo>
                  <a:lnTo>
                    <a:pt x="43" y="10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4" name="Freeform 324">
              <a:extLst>
                <a:ext uri="{FF2B5EF4-FFF2-40B4-BE49-F238E27FC236}">
                  <a16:creationId xmlns:a16="http://schemas.microsoft.com/office/drawing/2014/main" id="{72484BDC-E728-4CCC-8374-EED4B56F7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6" y="1776"/>
              <a:ext cx="47" cy="35"/>
            </a:xfrm>
            <a:custGeom>
              <a:avLst/>
              <a:gdLst>
                <a:gd name="T0" fmla="*/ 5 w 25"/>
                <a:gd name="T1" fmla="*/ 8 h 19"/>
                <a:gd name="T2" fmla="*/ 4 w 25"/>
                <a:gd name="T3" fmla="*/ 6 h 19"/>
                <a:gd name="T4" fmla="*/ 5 w 25"/>
                <a:gd name="T5" fmla="*/ 9 h 19"/>
                <a:gd name="T6" fmla="*/ 4 w 25"/>
                <a:gd name="T7" fmla="*/ 9 h 19"/>
                <a:gd name="T8" fmla="*/ 5 w 25"/>
                <a:gd name="T9" fmla="*/ 10 h 19"/>
                <a:gd name="T10" fmla="*/ 5 w 25"/>
                <a:gd name="T11" fmla="*/ 10 h 19"/>
                <a:gd name="T12" fmla="*/ 8 w 25"/>
                <a:gd name="T13" fmla="*/ 13 h 19"/>
                <a:gd name="T14" fmla="*/ 7 w 25"/>
                <a:gd name="T15" fmla="*/ 10 h 19"/>
                <a:gd name="T16" fmla="*/ 7 w 25"/>
                <a:gd name="T17" fmla="*/ 10 h 19"/>
                <a:gd name="T18" fmla="*/ 8 w 25"/>
                <a:gd name="T19" fmla="*/ 11 h 19"/>
                <a:gd name="T20" fmla="*/ 15 w 25"/>
                <a:gd name="T21" fmla="*/ 16 h 19"/>
                <a:gd name="T22" fmla="*/ 14 w 25"/>
                <a:gd name="T23" fmla="*/ 17 h 19"/>
                <a:gd name="T24" fmla="*/ 16 w 25"/>
                <a:gd name="T25" fmla="*/ 17 h 19"/>
                <a:gd name="T26" fmla="*/ 14 w 25"/>
                <a:gd name="T27" fmla="*/ 18 h 19"/>
                <a:gd name="T28" fmla="*/ 15 w 25"/>
                <a:gd name="T29" fmla="*/ 18 h 19"/>
                <a:gd name="T30" fmla="*/ 24 w 25"/>
                <a:gd name="T31" fmla="*/ 7 h 19"/>
                <a:gd name="T32" fmla="*/ 25 w 25"/>
                <a:gd name="T33" fmla="*/ 6 h 19"/>
                <a:gd name="T34" fmla="*/ 23 w 25"/>
                <a:gd name="T35" fmla="*/ 4 h 19"/>
                <a:gd name="T36" fmla="*/ 22 w 25"/>
                <a:gd name="T37" fmla="*/ 4 h 19"/>
                <a:gd name="T38" fmla="*/ 17 w 25"/>
                <a:gd name="T39" fmla="*/ 2 h 19"/>
                <a:gd name="T40" fmla="*/ 13 w 25"/>
                <a:gd name="T41" fmla="*/ 0 h 19"/>
                <a:gd name="T42" fmla="*/ 9 w 25"/>
                <a:gd name="T43" fmla="*/ 1 h 19"/>
                <a:gd name="T44" fmla="*/ 7 w 25"/>
                <a:gd name="T45" fmla="*/ 5 h 19"/>
                <a:gd name="T46" fmla="*/ 3 w 25"/>
                <a:gd name="T47" fmla="*/ 4 h 19"/>
                <a:gd name="T48" fmla="*/ 0 w 25"/>
                <a:gd name="T49" fmla="*/ 5 h 19"/>
                <a:gd name="T50" fmla="*/ 2 w 25"/>
                <a:gd name="T51" fmla="*/ 8 h 19"/>
                <a:gd name="T52" fmla="*/ 3 w 25"/>
                <a:gd name="T53" fmla="*/ 6 h 19"/>
                <a:gd name="T54" fmla="*/ 5 w 25"/>
                <a:gd name="T55" fmla="*/ 6 h 19"/>
                <a:gd name="T56" fmla="*/ 7 w 25"/>
                <a:gd name="T57" fmla="*/ 9 h 19"/>
                <a:gd name="T58" fmla="*/ 10 w 25"/>
                <a:gd name="T59" fmla="*/ 12 h 19"/>
                <a:gd name="T60" fmla="*/ 8 w 25"/>
                <a:gd name="T61" fmla="*/ 12 h 19"/>
                <a:gd name="T62" fmla="*/ 10 w 25"/>
                <a:gd name="T63" fmla="*/ 14 h 19"/>
                <a:gd name="T64" fmla="*/ 12 w 25"/>
                <a:gd name="T65" fmla="*/ 16 h 19"/>
                <a:gd name="T66" fmla="*/ 16 w 25"/>
                <a:gd name="T67" fmla="*/ 16 h 19"/>
                <a:gd name="T68" fmla="*/ 17 w 25"/>
                <a:gd name="T69" fmla="*/ 18 h 19"/>
                <a:gd name="T70" fmla="*/ 18 w 25"/>
                <a:gd name="T71" fmla="*/ 19 h 19"/>
                <a:gd name="T72" fmla="*/ 12 w 25"/>
                <a:gd name="T73" fmla="*/ 11 h 19"/>
                <a:gd name="T74" fmla="*/ 11 w 25"/>
                <a:gd name="T75" fmla="*/ 10 h 19"/>
                <a:gd name="T76" fmla="*/ 10 w 25"/>
                <a:gd name="T77" fmla="*/ 8 h 19"/>
                <a:gd name="T78" fmla="*/ 10 w 25"/>
                <a:gd name="T79" fmla="*/ 6 h 19"/>
                <a:gd name="T80" fmla="*/ 12 w 25"/>
                <a:gd name="T81" fmla="*/ 7 h 19"/>
                <a:gd name="T82" fmla="*/ 13 w 25"/>
                <a:gd name="T83" fmla="*/ 6 h 19"/>
                <a:gd name="T84" fmla="*/ 15 w 25"/>
                <a:gd name="T85" fmla="*/ 6 h 19"/>
                <a:gd name="T86" fmla="*/ 16 w 25"/>
                <a:gd name="T87" fmla="*/ 6 h 19"/>
                <a:gd name="T88" fmla="*/ 19 w 25"/>
                <a:gd name="T89" fmla="*/ 6 h 19"/>
                <a:gd name="T90" fmla="*/ 21 w 25"/>
                <a:gd name="T91" fmla="*/ 7 h 19"/>
                <a:gd name="T92" fmla="*/ 24 w 25"/>
                <a:gd name="T9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" h="19">
                  <a:moveTo>
                    <a:pt x="4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4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  <a:moveTo>
                    <a:pt x="5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lnTo>
                    <a:pt x="5" y="10"/>
                  </a:lnTo>
                  <a:close/>
                  <a:moveTo>
                    <a:pt x="6" y="12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2"/>
                  </a:lnTo>
                  <a:close/>
                  <a:moveTo>
                    <a:pt x="6" y="9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6" y="9"/>
                  </a:ln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7" y="10"/>
                  </a:lnTo>
                  <a:close/>
                  <a:moveTo>
                    <a:pt x="13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lnTo>
                    <a:pt x="13" y="16"/>
                  </a:lnTo>
                  <a:close/>
                  <a:moveTo>
                    <a:pt x="13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5" y="18"/>
                    <a:pt x="15" y="18"/>
                    <a:pt x="15" y="18"/>
                  </a:cubicBezTo>
                  <a:lnTo>
                    <a:pt x="13" y="17"/>
                  </a:lnTo>
                  <a:close/>
                  <a:moveTo>
                    <a:pt x="14" y="18"/>
                  </a:moveTo>
                  <a:cubicBezTo>
                    <a:pt x="14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8"/>
                    <a:pt x="15" y="18"/>
                    <a:pt x="15" y="18"/>
                  </a:cubicBezTo>
                  <a:lnTo>
                    <a:pt x="14" y="18"/>
                  </a:lnTo>
                  <a:close/>
                  <a:moveTo>
                    <a:pt x="24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7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5" name="Freeform 325">
              <a:extLst>
                <a:ext uri="{FF2B5EF4-FFF2-40B4-BE49-F238E27FC236}">
                  <a16:creationId xmlns:a16="http://schemas.microsoft.com/office/drawing/2014/main" id="{361D2597-4E37-40F1-A1EA-A3C2B7694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3" y="1523"/>
              <a:ext cx="75" cy="46"/>
            </a:xfrm>
            <a:custGeom>
              <a:avLst/>
              <a:gdLst>
                <a:gd name="T0" fmla="*/ 26 w 75"/>
                <a:gd name="T1" fmla="*/ 43 h 46"/>
                <a:gd name="T2" fmla="*/ 37 w 75"/>
                <a:gd name="T3" fmla="*/ 45 h 46"/>
                <a:gd name="T4" fmla="*/ 41 w 75"/>
                <a:gd name="T5" fmla="*/ 45 h 46"/>
                <a:gd name="T6" fmla="*/ 47 w 75"/>
                <a:gd name="T7" fmla="*/ 41 h 46"/>
                <a:gd name="T8" fmla="*/ 51 w 75"/>
                <a:gd name="T9" fmla="*/ 39 h 46"/>
                <a:gd name="T10" fmla="*/ 58 w 75"/>
                <a:gd name="T11" fmla="*/ 33 h 46"/>
                <a:gd name="T12" fmla="*/ 64 w 75"/>
                <a:gd name="T13" fmla="*/ 30 h 46"/>
                <a:gd name="T14" fmla="*/ 68 w 75"/>
                <a:gd name="T15" fmla="*/ 30 h 46"/>
                <a:gd name="T16" fmla="*/ 70 w 75"/>
                <a:gd name="T17" fmla="*/ 26 h 46"/>
                <a:gd name="T18" fmla="*/ 70 w 75"/>
                <a:gd name="T19" fmla="*/ 22 h 46"/>
                <a:gd name="T20" fmla="*/ 73 w 75"/>
                <a:gd name="T21" fmla="*/ 18 h 46"/>
                <a:gd name="T22" fmla="*/ 70 w 75"/>
                <a:gd name="T23" fmla="*/ 15 h 46"/>
                <a:gd name="T24" fmla="*/ 68 w 75"/>
                <a:gd name="T25" fmla="*/ 11 h 46"/>
                <a:gd name="T26" fmla="*/ 66 w 75"/>
                <a:gd name="T27" fmla="*/ 7 h 46"/>
                <a:gd name="T28" fmla="*/ 68 w 75"/>
                <a:gd name="T29" fmla="*/ 3 h 46"/>
                <a:gd name="T30" fmla="*/ 62 w 75"/>
                <a:gd name="T31" fmla="*/ 7 h 46"/>
                <a:gd name="T32" fmla="*/ 58 w 75"/>
                <a:gd name="T33" fmla="*/ 1 h 46"/>
                <a:gd name="T34" fmla="*/ 54 w 75"/>
                <a:gd name="T35" fmla="*/ 5 h 46"/>
                <a:gd name="T36" fmla="*/ 51 w 75"/>
                <a:gd name="T37" fmla="*/ 5 h 46"/>
                <a:gd name="T38" fmla="*/ 43 w 75"/>
                <a:gd name="T39" fmla="*/ 5 h 46"/>
                <a:gd name="T40" fmla="*/ 43 w 75"/>
                <a:gd name="T41" fmla="*/ 11 h 46"/>
                <a:gd name="T42" fmla="*/ 39 w 75"/>
                <a:gd name="T43" fmla="*/ 5 h 46"/>
                <a:gd name="T44" fmla="*/ 32 w 75"/>
                <a:gd name="T45" fmla="*/ 13 h 46"/>
                <a:gd name="T46" fmla="*/ 28 w 75"/>
                <a:gd name="T47" fmla="*/ 7 h 46"/>
                <a:gd name="T48" fmla="*/ 26 w 75"/>
                <a:gd name="T49" fmla="*/ 15 h 46"/>
                <a:gd name="T50" fmla="*/ 22 w 75"/>
                <a:gd name="T51" fmla="*/ 20 h 46"/>
                <a:gd name="T52" fmla="*/ 22 w 75"/>
                <a:gd name="T53" fmla="*/ 13 h 46"/>
                <a:gd name="T54" fmla="*/ 22 w 75"/>
                <a:gd name="T55" fmla="*/ 9 h 46"/>
                <a:gd name="T56" fmla="*/ 21 w 75"/>
                <a:gd name="T57" fmla="*/ 5 h 46"/>
                <a:gd name="T58" fmla="*/ 15 w 75"/>
                <a:gd name="T59" fmla="*/ 1 h 46"/>
                <a:gd name="T60" fmla="*/ 11 w 75"/>
                <a:gd name="T61" fmla="*/ 1 h 46"/>
                <a:gd name="T62" fmla="*/ 15 w 75"/>
                <a:gd name="T63" fmla="*/ 3 h 46"/>
                <a:gd name="T64" fmla="*/ 15 w 75"/>
                <a:gd name="T65" fmla="*/ 7 h 46"/>
                <a:gd name="T66" fmla="*/ 11 w 75"/>
                <a:gd name="T67" fmla="*/ 7 h 46"/>
                <a:gd name="T68" fmla="*/ 7 w 75"/>
                <a:gd name="T69" fmla="*/ 3 h 46"/>
                <a:gd name="T70" fmla="*/ 5 w 75"/>
                <a:gd name="T71" fmla="*/ 5 h 46"/>
                <a:gd name="T72" fmla="*/ 5 w 75"/>
                <a:gd name="T73" fmla="*/ 7 h 46"/>
                <a:gd name="T74" fmla="*/ 7 w 75"/>
                <a:gd name="T75" fmla="*/ 11 h 46"/>
                <a:gd name="T76" fmla="*/ 4 w 75"/>
                <a:gd name="T77" fmla="*/ 13 h 46"/>
                <a:gd name="T78" fmla="*/ 0 w 75"/>
                <a:gd name="T79" fmla="*/ 13 h 46"/>
                <a:gd name="T80" fmla="*/ 7 w 75"/>
                <a:gd name="T81" fmla="*/ 13 h 46"/>
                <a:gd name="T82" fmla="*/ 11 w 75"/>
                <a:gd name="T83" fmla="*/ 13 h 46"/>
                <a:gd name="T84" fmla="*/ 13 w 75"/>
                <a:gd name="T85" fmla="*/ 15 h 46"/>
                <a:gd name="T86" fmla="*/ 17 w 75"/>
                <a:gd name="T87" fmla="*/ 15 h 46"/>
                <a:gd name="T88" fmla="*/ 17 w 75"/>
                <a:gd name="T89" fmla="*/ 16 h 46"/>
                <a:gd name="T90" fmla="*/ 17 w 75"/>
                <a:gd name="T91" fmla="*/ 18 h 46"/>
                <a:gd name="T92" fmla="*/ 15 w 75"/>
                <a:gd name="T93" fmla="*/ 20 h 46"/>
                <a:gd name="T94" fmla="*/ 11 w 75"/>
                <a:gd name="T95" fmla="*/ 20 h 46"/>
                <a:gd name="T96" fmla="*/ 7 w 75"/>
                <a:gd name="T97" fmla="*/ 20 h 46"/>
                <a:gd name="T98" fmla="*/ 2 w 75"/>
                <a:gd name="T99" fmla="*/ 22 h 46"/>
                <a:gd name="T100" fmla="*/ 7 w 75"/>
                <a:gd name="T101" fmla="*/ 24 h 46"/>
                <a:gd name="T102" fmla="*/ 11 w 75"/>
                <a:gd name="T103" fmla="*/ 28 h 46"/>
                <a:gd name="T104" fmla="*/ 17 w 75"/>
                <a:gd name="T105" fmla="*/ 30 h 46"/>
                <a:gd name="T106" fmla="*/ 19 w 75"/>
                <a:gd name="T107" fmla="*/ 31 h 46"/>
                <a:gd name="T108" fmla="*/ 15 w 75"/>
                <a:gd name="T109" fmla="*/ 33 h 46"/>
                <a:gd name="T110" fmla="*/ 11 w 75"/>
                <a:gd name="T111" fmla="*/ 33 h 46"/>
                <a:gd name="T112" fmla="*/ 9 w 75"/>
                <a:gd name="T113" fmla="*/ 37 h 46"/>
                <a:gd name="T114" fmla="*/ 13 w 75"/>
                <a:gd name="T115" fmla="*/ 39 h 46"/>
                <a:gd name="T116" fmla="*/ 21 w 75"/>
                <a:gd name="T117" fmla="*/ 39 h 46"/>
                <a:gd name="T118" fmla="*/ 26 w 75"/>
                <a:gd name="T11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" h="46">
                  <a:moveTo>
                    <a:pt x="22" y="39"/>
                  </a:moveTo>
                  <a:lnTo>
                    <a:pt x="24" y="39"/>
                  </a:lnTo>
                  <a:lnTo>
                    <a:pt x="24" y="41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8" y="43"/>
                  </a:lnTo>
                  <a:lnTo>
                    <a:pt x="30" y="43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1" y="45"/>
                  </a:lnTo>
                  <a:lnTo>
                    <a:pt x="43" y="43"/>
                  </a:lnTo>
                  <a:lnTo>
                    <a:pt x="43" y="39"/>
                  </a:lnTo>
                  <a:lnTo>
                    <a:pt x="47" y="39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3" y="39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31"/>
                  </a:lnTo>
                  <a:lnTo>
                    <a:pt x="66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3" y="15"/>
                  </a:lnTo>
                  <a:lnTo>
                    <a:pt x="70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1" y="15"/>
                  </a:lnTo>
                  <a:lnTo>
                    <a:pt x="43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7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2" y="39"/>
                  </a:lnTo>
                  <a:close/>
                  <a:moveTo>
                    <a:pt x="26" y="46"/>
                  </a:moveTo>
                  <a:lnTo>
                    <a:pt x="26" y="46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6" name="Freeform 326">
              <a:extLst>
                <a:ext uri="{FF2B5EF4-FFF2-40B4-BE49-F238E27FC236}">
                  <a16:creationId xmlns:a16="http://schemas.microsoft.com/office/drawing/2014/main" id="{3AAEE7B6-21EF-49B6-AF09-5BA8A163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817"/>
              <a:ext cx="21" cy="17"/>
            </a:xfrm>
            <a:custGeom>
              <a:avLst/>
              <a:gdLst>
                <a:gd name="T0" fmla="*/ 14 w 21"/>
                <a:gd name="T1" fmla="*/ 0 h 17"/>
                <a:gd name="T2" fmla="*/ 17 w 21"/>
                <a:gd name="T3" fmla="*/ 2 h 17"/>
                <a:gd name="T4" fmla="*/ 19 w 21"/>
                <a:gd name="T5" fmla="*/ 5 h 17"/>
                <a:gd name="T6" fmla="*/ 21 w 21"/>
                <a:gd name="T7" fmla="*/ 7 h 17"/>
                <a:gd name="T8" fmla="*/ 21 w 21"/>
                <a:gd name="T9" fmla="*/ 9 h 17"/>
                <a:gd name="T10" fmla="*/ 19 w 21"/>
                <a:gd name="T11" fmla="*/ 11 h 17"/>
                <a:gd name="T12" fmla="*/ 17 w 21"/>
                <a:gd name="T13" fmla="*/ 11 h 17"/>
                <a:gd name="T14" fmla="*/ 16 w 21"/>
                <a:gd name="T15" fmla="*/ 11 h 17"/>
                <a:gd name="T16" fmla="*/ 12 w 21"/>
                <a:gd name="T17" fmla="*/ 11 h 17"/>
                <a:gd name="T18" fmla="*/ 10 w 21"/>
                <a:gd name="T19" fmla="*/ 13 h 17"/>
                <a:gd name="T20" fmla="*/ 10 w 21"/>
                <a:gd name="T21" fmla="*/ 13 h 17"/>
                <a:gd name="T22" fmla="*/ 8 w 21"/>
                <a:gd name="T23" fmla="*/ 13 h 17"/>
                <a:gd name="T24" fmla="*/ 4 w 21"/>
                <a:gd name="T25" fmla="*/ 17 h 17"/>
                <a:gd name="T26" fmla="*/ 4 w 21"/>
                <a:gd name="T27" fmla="*/ 17 h 17"/>
                <a:gd name="T28" fmla="*/ 2 w 21"/>
                <a:gd name="T29" fmla="*/ 15 h 17"/>
                <a:gd name="T30" fmla="*/ 2 w 21"/>
                <a:gd name="T31" fmla="*/ 13 h 17"/>
                <a:gd name="T32" fmla="*/ 0 w 21"/>
                <a:gd name="T33" fmla="*/ 11 h 17"/>
                <a:gd name="T34" fmla="*/ 0 w 21"/>
                <a:gd name="T35" fmla="*/ 7 h 17"/>
                <a:gd name="T36" fmla="*/ 0 w 21"/>
                <a:gd name="T37" fmla="*/ 4 h 17"/>
                <a:gd name="T38" fmla="*/ 0 w 21"/>
                <a:gd name="T39" fmla="*/ 5 h 17"/>
                <a:gd name="T40" fmla="*/ 0 w 21"/>
                <a:gd name="T41" fmla="*/ 4 h 17"/>
                <a:gd name="T42" fmla="*/ 0 w 21"/>
                <a:gd name="T43" fmla="*/ 4 h 17"/>
                <a:gd name="T44" fmla="*/ 2 w 21"/>
                <a:gd name="T45" fmla="*/ 2 h 17"/>
                <a:gd name="T46" fmla="*/ 4 w 21"/>
                <a:gd name="T47" fmla="*/ 2 h 17"/>
                <a:gd name="T48" fmla="*/ 6 w 21"/>
                <a:gd name="T49" fmla="*/ 0 h 17"/>
                <a:gd name="T50" fmla="*/ 10 w 21"/>
                <a:gd name="T51" fmla="*/ 0 h 17"/>
                <a:gd name="T52" fmla="*/ 12 w 21"/>
                <a:gd name="T53" fmla="*/ 0 h 17"/>
                <a:gd name="T54" fmla="*/ 14 w 21"/>
                <a:gd name="T55" fmla="*/ 0 h 17"/>
                <a:gd name="T56" fmla="*/ 14 w 21"/>
                <a:gd name="T5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7" y="2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7" name="Freeform 327">
              <a:extLst>
                <a:ext uri="{FF2B5EF4-FFF2-40B4-BE49-F238E27FC236}">
                  <a16:creationId xmlns:a16="http://schemas.microsoft.com/office/drawing/2014/main" id="{E7900860-F79E-4630-9956-FF52EE68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02"/>
              <a:ext cx="15" cy="19"/>
            </a:xfrm>
            <a:custGeom>
              <a:avLst/>
              <a:gdLst>
                <a:gd name="T0" fmla="*/ 7 w 15"/>
                <a:gd name="T1" fmla="*/ 19 h 19"/>
                <a:gd name="T2" fmla="*/ 7 w 15"/>
                <a:gd name="T3" fmla="*/ 17 h 19"/>
                <a:gd name="T4" fmla="*/ 7 w 15"/>
                <a:gd name="T5" fmla="*/ 13 h 19"/>
                <a:gd name="T6" fmla="*/ 9 w 15"/>
                <a:gd name="T7" fmla="*/ 11 h 19"/>
                <a:gd name="T8" fmla="*/ 11 w 15"/>
                <a:gd name="T9" fmla="*/ 11 h 19"/>
                <a:gd name="T10" fmla="*/ 11 w 15"/>
                <a:gd name="T11" fmla="*/ 13 h 19"/>
                <a:gd name="T12" fmla="*/ 13 w 15"/>
                <a:gd name="T13" fmla="*/ 11 h 19"/>
                <a:gd name="T14" fmla="*/ 13 w 15"/>
                <a:gd name="T15" fmla="*/ 11 h 19"/>
                <a:gd name="T16" fmla="*/ 15 w 15"/>
                <a:gd name="T17" fmla="*/ 9 h 19"/>
                <a:gd name="T18" fmla="*/ 15 w 15"/>
                <a:gd name="T19" fmla="*/ 7 h 19"/>
                <a:gd name="T20" fmla="*/ 13 w 15"/>
                <a:gd name="T21" fmla="*/ 7 h 19"/>
                <a:gd name="T22" fmla="*/ 11 w 15"/>
                <a:gd name="T23" fmla="*/ 5 h 19"/>
                <a:gd name="T24" fmla="*/ 9 w 15"/>
                <a:gd name="T25" fmla="*/ 5 h 19"/>
                <a:gd name="T26" fmla="*/ 9 w 15"/>
                <a:gd name="T27" fmla="*/ 5 h 19"/>
                <a:gd name="T28" fmla="*/ 9 w 15"/>
                <a:gd name="T29" fmla="*/ 4 h 19"/>
                <a:gd name="T30" fmla="*/ 7 w 15"/>
                <a:gd name="T31" fmla="*/ 2 h 19"/>
                <a:gd name="T32" fmla="*/ 7 w 15"/>
                <a:gd name="T33" fmla="*/ 2 h 19"/>
                <a:gd name="T34" fmla="*/ 5 w 15"/>
                <a:gd name="T35" fmla="*/ 2 h 19"/>
                <a:gd name="T36" fmla="*/ 3 w 15"/>
                <a:gd name="T37" fmla="*/ 0 h 19"/>
                <a:gd name="T38" fmla="*/ 1 w 15"/>
                <a:gd name="T39" fmla="*/ 2 h 19"/>
                <a:gd name="T40" fmla="*/ 1 w 15"/>
                <a:gd name="T41" fmla="*/ 2 h 19"/>
                <a:gd name="T42" fmla="*/ 3 w 15"/>
                <a:gd name="T43" fmla="*/ 4 h 19"/>
                <a:gd name="T44" fmla="*/ 3 w 15"/>
                <a:gd name="T45" fmla="*/ 5 h 19"/>
                <a:gd name="T46" fmla="*/ 3 w 15"/>
                <a:gd name="T47" fmla="*/ 5 h 19"/>
                <a:gd name="T48" fmla="*/ 1 w 15"/>
                <a:gd name="T49" fmla="*/ 5 h 19"/>
                <a:gd name="T50" fmla="*/ 1 w 15"/>
                <a:gd name="T51" fmla="*/ 7 h 19"/>
                <a:gd name="T52" fmla="*/ 1 w 15"/>
                <a:gd name="T53" fmla="*/ 9 h 19"/>
                <a:gd name="T54" fmla="*/ 0 w 15"/>
                <a:gd name="T55" fmla="*/ 11 h 19"/>
                <a:gd name="T56" fmla="*/ 0 w 15"/>
                <a:gd name="T57" fmla="*/ 11 h 19"/>
                <a:gd name="T58" fmla="*/ 0 w 15"/>
                <a:gd name="T59" fmla="*/ 13 h 19"/>
                <a:gd name="T60" fmla="*/ 1 w 15"/>
                <a:gd name="T61" fmla="*/ 13 h 19"/>
                <a:gd name="T62" fmla="*/ 5 w 15"/>
                <a:gd name="T63" fmla="*/ 17 h 19"/>
                <a:gd name="T64" fmla="*/ 5 w 15"/>
                <a:gd name="T65" fmla="*/ 19 h 19"/>
                <a:gd name="T66" fmla="*/ 7 w 15"/>
                <a:gd name="T6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9">
                  <a:moveTo>
                    <a:pt x="7" y="19"/>
                  </a:moveTo>
                  <a:lnTo>
                    <a:pt x="7" y="17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8" name="Freeform 328">
              <a:extLst>
                <a:ext uri="{FF2B5EF4-FFF2-40B4-BE49-F238E27FC236}">
                  <a16:creationId xmlns:a16="http://schemas.microsoft.com/office/drawing/2014/main" id="{CBC7F9FD-7BC4-4D19-A2D2-36D45274E0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9" y="1821"/>
              <a:ext cx="73" cy="69"/>
            </a:xfrm>
            <a:custGeom>
              <a:avLst/>
              <a:gdLst>
                <a:gd name="T0" fmla="*/ 16 w 39"/>
                <a:gd name="T1" fmla="*/ 31 h 37"/>
                <a:gd name="T2" fmla="*/ 16 w 39"/>
                <a:gd name="T3" fmla="*/ 16 h 37"/>
                <a:gd name="T4" fmla="*/ 20 w 39"/>
                <a:gd name="T5" fmla="*/ 19 h 37"/>
                <a:gd name="T6" fmla="*/ 21 w 39"/>
                <a:gd name="T7" fmla="*/ 22 h 37"/>
                <a:gd name="T8" fmla="*/ 18 w 39"/>
                <a:gd name="T9" fmla="*/ 19 h 37"/>
                <a:gd name="T10" fmla="*/ 14 w 39"/>
                <a:gd name="T11" fmla="*/ 17 h 37"/>
                <a:gd name="T12" fmla="*/ 22 w 39"/>
                <a:gd name="T13" fmla="*/ 23 h 37"/>
                <a:gd name="T14" fmla="*/ 26 w 39"/>
                <a:gd name="T15" fmla="*/ 25 h 37"/>
                <a:gd name="T16" fmla="*/ 26 w 39"/>
                <a:gd name="T17" fmla="*/ 27 h 37"/>
                <a:gd name="T18" fmla="*/ 21 w 39"/>
                <a:gd name="T19" fmla="*/ 24 h 37"/>
                <a:gd name="T20" fmla="*/ 21 w 39"/>
                <a:gd name="T21" fmla="*/ 26 h 37"/>
                <a:gd name="T22" fmla="*/ 21 w 39"/>
                <a:gd name="T23" fmla="*/ 29 h 37"/>
                <a:gd name="T24" fmla="*/ 21 w 39"/>
                <a:gd name="T25" fmla="*/ 16 h 37"/>
                <a:gd name="T26" fmla="*/ 16 w 39"/>
                <a:gd name="T27" fmla="*/ 15 h 37"/>
                <a:gd name="T28" fmla="*/ 18 w 39"/>
                <a:gd name="T29" fmla="*/ 16 h 37"/>
                <a:gd name="T30" fmla="*/ 21 w 39"/>
                <a:gd name="T31" fmla="*/ 7 h 37"/>
                <a:gd name="T32" fmla="*/ 24 w 39"/>
                <a:gd name="T33" fmla="*/ 11 h 37"/>
                <a:gd name="T34" fmla="*/ 26 w 39"/>
                <a:gd name="T35" fmla="*/ 7 h 37"/>
                <a:gd name="T36" fmla="*/ 28 w 39"/>
                <a:gd name="T37" fmla="*/ 14 h 37"/>
                <a:gd name="T38" fmla="*/ 29 w 39"/>
                <a:gd name="T39" fmla="*/ 16 h 37"/>
                <a:gd name="T40" fmla="*/ 28 w 39"/>
                <a:gd name="T41" fmla="*/ 16 h 37"/>
                <a:gd name="T42" fmla="*/ 28 w 39"/>
                <a:gd name="T43" fmla="*/ 20 h 37"/>
                <a:gd name="T44" fmla="*/ 31 w 39"/>
                <a:gd name="T45" fmla="*/ 23 h 37"/>
                <a:gd name="T46" fmla="*/ 31 w 39"/>
                <a:gd name="T47" fmla="*/ 23 h 37"/>
                <a:gd name="T48" fmla="*/ 31 w 39"/>
                <a:gd name="T49" fmla="*/ 29 h 37"/>
                <a:gd name="T50" fmla="*/ 38 w 39"/>
                <a:gd name="T51" fmla="*/ 30 h 37"/>
                <a:gd name="T52" fmla="*/ 37 w 39"/>
                <a:gd name="T53" fmla="*/ 32 h 37"/>
                <a:gd name="T54" fmla="*/ 34 w 39"/>
                <a:gd name="T55" fmla="*/ 35 h 37"/>
                <a:gd name="T56" fmla="*/ 6 w 39"/>
                <a:gd name="T57" fmla="*/ 24 h 37"/>
                <a:gd name="T58" fmla="*/ 4 w 39"/>
                <a:gd name="T59" fmla="*/ 19 h 37"/>
                <a:gd name="T60" fmla="*/ 5 w 39"/>
                <a:gd name="T61" fmla="*/ 21 h 37"/>
                <a:gd name="T62" fmla="*/ 4 w 39"/>
                <a:gd name="T63" fmla="*/ 20 h 37"/>
                <a:gd name="T64" fmla="*/ 4 w 39"/>
                <a:gd name="T65" fmla="*/ 18 h 37"/>
                <a:gd name="T66" fmla="*/ 0 w 39"/>
                <a:gd name="T67" fmla="*/ 13 h 37"/>
                <a:gd name="T68" fmla="*/ 18 w 39"/>
                <a:gd name="T69" fmla="*/ 35 h 37"/>
                <a:gd name="T70" fmla="*/ 23 w 39"/>
                <a:gd name="T71" fmla="*/ 37 h 37"/>
                <a:gd name="T72" fmla="*/ 30 w 39"/>
                <a:gd name="T73" fmla="*/ 36 h 37"/>
                <a:gd name="T74" fmla="*/ 28 w 39"/>
                <a:gd name="T75" fmla="*/ 36 h 37"/>
                <a:gd name="T76" fmla="*/ 22 w 39"/>
                <a:gd name="T77" fmla="*/ 35 h 37"/>
                <a:gd name="T78" fmla="*/ 20 w 39"/>
                <a:gd name="T79" fmla="*/ 34 h 37"/>
                <a:gd name="T80" fmla="*/ 28 w 39"/>
                <a:gd name="T81" fmla="*/ 0 h 37"/>
                <a:gd name="T82" fmla="*/ 22 w 39"/>
                <a:gd name="T83" fmla="*/ 3 h 37"/>
                <a:gd name="T84" fmla="*/ 15 w 39"/>
                <a:gd name="T85" fmla="*/ 3 h 37"/>
                <a:gd name="T86" fmla="*/ 8 w 39"/>
                <a:gd name="T87" fmla="*/ 5 h 37"/>
                <a:gd name="T88" fmla="*/ 2 w 39"/>
                <a:gd name="T89" fmla="*/ 12 h 37"/>
                <a:gd name="T90" fmla="*/ 7 w 39"/>
                <a:gd name="T91" fmla="*/ 20 h 37"/>
                <a:gd name="T92" fmla="*/ 13 w 39"/>
                <a:gd name="T93" fmla="*/ 20 h 37"/>
                <a:gd name="T94" fmla="*/ 11 w 39"/>
                <a:gd name="T95" fmla="*/ 20 h 37"/>
                <a:gd name="T96" fmla="*/ 9 w 39"/>
                <a:gd name="T97" fmla="*/ 24 h 37"/>
                <a:gd name="T98" fmla="*/ 11 w 39"/>
                <a:gd name="T99" fmla="*/ 27 h 37"/>
                <a:gd name="T100" fmla="*/ 14 w 39"/>
                <a:gd name="T101" fmla="*/ 28 h 37"/>
                <a:gd name="T102" fmla="*/ 14 w 39"/>
                <a:gd name="T103" fmla="*/ 25 h 37"/>
                <a:gd name="T104" fmla="*/ 17 w 39"/>
                <a:gd name="T105" fmla="*/ 25 h 37"/>
                <a:gd name="T106" fmla="*/ 16 w 39"/>
                <a:gd name="T107" fmla="*/ 22 h 37"/>
                <a:gd name="T108" fmla="*/ 19 w 39"/>
                <a:gd name="T109" fmla="*/ 20 h 37"/>
                <a:gd name="T110" fmla="*/ 14 w 39"/>
                <a:gd name="T111" fmla="*/ 17 h 37"/>
                <a:gd name="T112" fmla="*/ 15 w 39"/>
                <a:gd name="T113" fmla="*/ 15 h 37"/>
                <a:gd name="T114" fmla="*/ 12 w 39"/>
                <a:gd name="T115" fmla="*/ 10 h 37"/>
                <a:gd name="T116" fmla="*/ 15 w 39"/>
                <a:gd name="T117" fmla="*/ 9 h 37"/>
                <a:gd name="T118" fmla="*/ 18 w 39"/>
                <a:gd name="T119" fmla="*/ 10 h 37"/>
                <a:gd name="T120" fmla="*/ 20 w 39"/>
                <a:gd name="T121" fmla="*/ 9 h 37"/>
                <a:gd name="T122" fmla="*/ 20 w 39"/>
                <a:gd name="T123" fmla="*/ 5 h 37"/>
                <a:gd name="T124" fmla="*/ 27 w 39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37"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5" y="29"/>
                  </a:ln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  <a:moveTo>
                    <a:pt x="14" y="17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22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lnTo>
                    <a:pt x="22" y="22"/>
                  </a:lnTo>
                  <a:close/>
                  <a:moveTo>
                    <a:pt x="24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lnTo>
                    <a:pt x="24" y="24"/>
                  </a:ln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1" y="25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lnTo>
                    <a:pt x="21" y="25"/>
                  </a:lnTo>
                  <a:close/>
                  <a:moveTo>
                    <a:pt x="21" y="26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6"/>
                    <a:pt x="21" y="26"/>
                  </a:cubicBezTo>
                  <a:moveTo>
                    <a:pt x="21" y="26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lnTo>
                    <a:pt x="21" y="26"/>
                  </a:lnTo>
                  <a:close/>
                  <a:moveTo>
                    <a:pt x="21" y="29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lnTo>
                    <a:pt x="28" y="25"/>
                  </a:ln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21" y="16"/>
                  </a:ln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5"/>
                  </a:ln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lnTo>
                    <a:pt x="17" y="15"/>
                  </a:ln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21" y="6"/>
                  </a:lnTo>
                  <a:close/>
                  <a:moveTo>
                    <a:pt x="23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5" y="8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lnTo>
                    <a:pt x="25" y="8"/>
                  </a:lnTo>
                  <a:close/>
                  <a:moveTo>
                    <a:pt x="27" y="16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lnTo>
                    <a:pt x="27" y="16"/>
                  </a:lnTo>
                  <a:close/>
                  <a:moveTo>
                    <a:pt x="28" y="18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30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30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moveTo>
                    <a:pt x="36" y="32"/>
                  </a:move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lose/>
                  <a:moveTo>
                    <a:pt x="34" y="35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lose/>
                  <a:moveTo>
                    <a:pt x="6" y="2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lnTo>
                    <a:pt x="6" y="23"/>
                  </a:lnTo>
                  <a:close/>
                  <a:moveTo>
                    <a:pt x="4" y="20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lnTo>
                    <a:pt x="4" y="18"/>
                  </a:lnTo>
                  <a:close/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12"/>
                  </a:lnTo>
                  <a:close/>
                  <a:moveTo>
                    <a:pt x="19" y="35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lose/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89" name="Freeform 329">
              <a:extLst>
                <a:ext uri="{FF2B5EF4-FFF2-40B4-BE49-F238E27FC236}">
                  <a16:creationId xmlns:a16="http://schemas.microsoft.com/office/drawing/2014/main" id="{40F06B07-7157-4055-BF62-8AAA12D3F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813"/>
              <a:ext cx="15" cy="30"/>
            </a:xfrm>
            <a:custGeom>
              <a:avLst/>
              <a:gdLst>
                <a:gd name="T0" fmla="*/ 11 w 15"/>
                <a:gd name="T1" fmla="*/ 8 h 30"/>
                <a:gd name="T2" fmla="*/ 11 w 15"/>
                <a:gd name="T3" fmla="*/ 11 h 30"/>
                <a:gd name="T4" fmla="*/ 11 w 15"/>
                <a:gd name="T5" fmla="*/ 15 h 30"/>
                <a:gd name="T6" fmla="*/ 13 w 15"/>
                <a:gd name="T7" fmla="*/ 17 h 30"/>
                <a:gd name="T8" fmla="*/ 13 w 15"/>
                <a:gd name="T9" fmla="*/ 19 h 30"/>
                <a:gd name="T10" fmla="*/ 15 w 15"/>
                <a:gd name="T11" fmla="*/ 21 h 30"/>
                <a:gd name="T12" fmla="*/ 15 w 15"/>
                <a:gd name="T13" fmla="*/ 23 h 30"/>
                <a:gd name="T14" fmla="*/ 13 w 15"/>
                <a:gd name="T15" fmla="*/ 24 h 30"/>
                <a:gd name="T16" fmla="*/ 10 w 15"/>
                <a:gd name="T17" fmla="*/ 26 h 30"/>
                <a:gd name="T18" fmla="*/ 10 w 15"/>
                <a:gd name="T19" fmla="*/ 28 h 30"/>
                <a:gd name="T20" fmla="*/ 10 w 15"/>
                <a:gd name="T21" fmla="*/ 30 h 30"/>
                <a:gd name="T22" fmla="*/ 8 w 15"/>
                <a:gd name="T23" fmla="*/ 30 h 30"/>
                <a:gd name="T24" fmla="*/ 6 w 15"/>
                <a:gd name="T25" fmla="*/ 30 h 30"/>
                <a:gd name="T26" fmla="*/ 6 w 15"/>
                <a:gd name="T27" fmla="*/ 26 h 30"/>
                <a:gd name="T28" fmla="*/ 2 w 15"/>
                <a:gd name="T29" fmla="*/ 26 h 30"/>
                <a:gd name="T30" fmla="*/ 0 w 15"/>
                <a:gd name="T31" fmla="*/ 24 h 30"/>
                <a:gd name="T32" fmla="*/ 2 w 15"/>
                <a:gd name="T33" fmla="*/ 23 h 30"/>
                <a:gd name="T34" fmla="*/ 0 w 15"/>
                <a:gd name="T35" fmla="*/ 21 h 30"/>
                <a:gd name="T36" fmla="*/ 0 w 15"/>
                <a:gd name="T37" fmla="*/ 19 h 30"/>
                <a:gd name="T38" fmla="*/ 2 w 15"/>
                <a:gd name="T39" fmla="*/ 17 h 30"/>
                <a:gd name="T40" fmla="*/ 0 w 15"/>
                <a:gd name="T41" fmla="*/ 15 h 30"/>
                <a:gd name="T42" fmla="*/ 2 w 15"/>
                <a:gd name="T43" fmla="*/ 11 h 30"/>
                <a:gd name="T44" fmla="*/ 2 w 15"/>
                <a:gd name="T45" fmla="*/ 11 h 30"/>
                <a:gd name="T46" fmla="*/ 2 w 15"/>
                <a:gd name="T47" fmla="*/ 9 h 30"/>
                <a:gd name="T48" fmla="*/ 0 w 15"/>
                <a:gd name="T49" fmla="*/ 8 h 30"/>
                <a:gd name="T50" fmla="*/ 0 w 15"/>
                <a:gd name="T51" fmla="*/ 6 h 30"/>
                <a:gd name="T52" fmla="*/ 0 w 15"/>
                <a:gd name="T53" fmla="*/ 2 h 30"/>
                <a:gd name="T54" fmla="*/ 2 w 15"/>
                <a:gd name="T55" fmla="*/ 0 h 30"/>
                <a:gd name="T56" fmla="*/ 4 w 15"/>
                <a:gd name="T57" fmla="*/ 0 h 30"/>
                <a:gd name="T58" fmla="*/ 4 w 15"/>
                <a:gd name="T59" fmla="*/ 2 h 30"/>
                <a:gd name="T60" fmla="*/ 6 w 15"/>
                <a:gd name="T61" fmla="*/ 0 h 30"/>
                <a:gd name="T62" fmla="*/ 6 w 15"/>
                <a:gd name="T63" fmla="*/ 0 h 30"/>
                <a:gd name="T64" fmla="*/ 6 w 15"/>
                <a:gd name="T65" fmla="*/ 0 h 30"/>
                <a:gd name="T66" fmla="*/ 8 w 15"/>
                <a:gd name="T67" fmla="*/ 2 h 30"/>
                <a:gd name="T68" fmla="*/ 8 w 15"/>
                <a:gd name="T69" fmla="*/ 2 h 30"/>
                <a:gd name="T70" fmla="*/ 10 w 15"/>
                <a:gd name="T71" fmla="*/ 4 h 30"/>
                <a:gd name="T72" fmla="*/ 11 w 15"/>
                <a:gd name="T73" fmla="*/ 6 h 30"/>
                <a:gd name="T74" fmla="*/ 11 w 15"/>
                <a:gd name="T75" fmla="*/ 8 h 30"/>
                <a:gd name="T76" fmla="*/ 11 w 15"/>
                <a:gd name="T7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" h="30">
                  <a:moveTo>
                    <a:pt x="11" y="8"/>
                  </a:moveTo>
                  <a:lnTo>
                    <a:pt x="11" y="11"/>
                  </a:lnTo>
                  <a:lnTo>
                    <a:pt x="11" y="15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3" y="24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0" name="Freeform 330">
              <a:extLst>
                <a:ext uri="{FF2B5EF4-FFF2-40B4-BE49-F238E27FC236}">
                  <a16:creationId xmlns:a16="http://schemas.microsoft.com/office/drawing/2014/main" id="{0944C0F8-5EEC-4F11-AB00-EB53FEC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866"/>
              <a:ext cx="83" cy="76"/>
            </a:xfrm>
            <a:custGeom>
              <a:avLst/>
              <a:gdLst>
                <a:gd name="T0" fmla="*/ 81 w 83"/>
                <a:gd name="T1" fmla="*/ 65 h 76"/>
                <a:gd name="T2" fmla="*/ 79 w 83"/>
                <a:gd name="T3" fmla="*/ 63 h 76"/>
                <a:gd name="T4" fmla="*/ 75 w 83"/>
                <a:gd name="T5" fmla="*/ 60 h 76"/>
                <a:gd name="T6" fmla="*/ 75 w 83"/>
                <a:gd name="T7" fmla="*/ 54 h 76"/>
                <a:gd name="T8" fmla="*/ 75 w 83"/>
                <a:gd name="T9" fmla="*/ 48 h 76"/>
                <a:gd name="T10" fmla="*/ 72 w 83"/>
                <a:gd name="T11" fmla="*/ 45 h 76"/>
                <a:gd name="T12" fmla="*/ 70 w 83"/>
                <a:gd name="T13" fmla="*/ 45 h 76"/>
                <a:gd name="T14" fmla="*/ 62 w 83"/>
                <a:gd name="T15" fmla="*/ 41 h 76"/>
                <a:gd name="T16" fmla="*/ 58 w 83"/>
                <a:gd name="T17" fmla="*/ 39 h 76"/>
                <a:gd name="T18" fmla="*/ 58 w 83"/>
                <a:gd name="T19" fmla="*/ 39 h 76"/>
                <a:gd name="T20" fmla="*/ 58 w 83"/>
                <a:gd name="T21" fmla="*/ 35 h 76"/>
                <a:gd name="T22" fmla="*/ 57 w 83"/>
                <a:gd name="T23" fmla="*/ 33 h 76"/>
                <a:gd name="T24" fmla="*/ 53 w 83"/>
                <a:gd name="T25" fmla="*/ 31 h 76"/>
                <a:gd name="T26" fmla="*/ 55 w 83"/>
                <a:gd name="T27" fmla="*/ 30 h 76"/>
                <a:gd name="T28" fmla="*/ 55 w 83"/>
                <a:gd name="T29" fmla="*/ 28 h 76"/>
                <a:gd name="T30" fmla="*/ 55 w 83"/>
                <a:gd name="T31" fmla="*/ 24 h 76"/>
                <a:gd name="T32" fmla="*/ 57 w 83"/>
                <a:gd name="T33" fmla="*/ 22 h 76"/>
                <a:gd name="T34" fmla="*/ 58 w 83"/>
                <a:gd name="T35" fmla="*/ 18 h 76"/>
                <a:gd name="T36" fmla="*/ 57 w 83"/>
                <a:gd name="T37" fmla="*/ 15 h 76"/>
                <a:gd name="T38" fmla="*/ 60 w 83"/>
                <a:gd name="T39" fmla="*/ 15 h 76"/>
                <a:gd name="T40" fmla="*/ 58 w 83"/>
                <a:gd name="T41" fmla="*/ 15 h 76"/>
                <a:gd name="T42" fmla="*/ 57 w 83"/>
                <a:gd name="T43" fmla="*/ 13 h 76"/>
                <a:gd name="T44" fmla="*/ 53 w 83"/>
                <a:gd name="T45" fmla="*/ 11 h 76"/>
                <a:gd name="T46" fmla="*/ 49 w 83"/>
                <a:gd name="T47" fmla="*/ 11 h 76"/>
                <a:gd name="T48" fmla="*/ 47 w 83"/>
                <a:gd name="T49" fmla="*/ 7 h 76"/>
                <a:gd name="T50" fmla="*/ 45 w 83"/>
                <a:gd name="T51" fmla="*/ 5 h 76"/>
                <a:gd name="T52" fmla="*/ 45 w 83"/>
                <a:gd name="T53" fmla="*/ 1 h 76"/>
                <a:gd name="T54" fmla="*/ 42 w 83"/>
                <a:gd name="T55" fmla="*/ 1 h 76"/>
                <a:gd name="T56" fmla="*/ 40 w 83"/>
                <a:gd name="T57" fmla="*/ 0 h 76"/>
                <a:gd name="T58" fmla="*/ 36 w 83"/>
                <a:gd name="T59" fmla="*/ 0 h 76"/>
                <a:gd name="T60" fmla="*/ 30 w 83"/>
                <a:gd name="T61" fmla="*/ 0 h 76"/>
                <a:gd name="T62" fmla="*/ 26 w 83"/>
                <a:gd name="T63" fmla="*/ 0 h 76"/>
                <a:gd name="T64" fmla="*/ 25 w 83"/>
                <a:gd name="T65" fmla="*/ 1 h 76"/>
                <a:gd name="T66" fmla="*/ 23 w 83"/>
                <a:gd name="T67" fmla="*/ 3 h 76"/>
                <a:gd name="T68" fmla="*/ 19 w 83"/>
                <a:gd name="T69" fmla="*/ 5 h 76"/>
                <a:gd name="T70" fmla="*/ 17 w 83"/>
                <a:gd name="T71" fmla="*/ 11 h 76"/>
                <a:gd name="T72" fmla="*/ 19 w 83"/>
                <a:gd name="T73" fmla="*/ 16 h 76"/>
                <a:gd name="T74" fmla="*/ 17 w 83"/>
                <a:gd name="T75" fmla="*/ 22 h 76"/>
                <a:gd name="T76" fmla="*/ 15 w 83"/>
                <a:gd name="T77" fmla="*/ 26 h 76"/>
                <a:gd name="T78" fmla="*/ 0 w 83"/>
                <a:gd name="T79" fmla="*/ 37 h 76"/>
                <a:gd name="T80" fmla="*/ 0 w 83"/>
                <a:gd name="T81" fmla="*/ 37 h 76"/>
                <a:gd name="T82" fmla="*/ 11 w 83"/>
                <a:gd name="T83" fmla="*/ 50 h 76"/>
                <a:gd name="T84" fmla="*/ 68 w 83"/>
                <a:gd name="T85" fmla="*/ 76 h 76"/>
                <a:gd name="T86" fmla="*/ 72 w 83"/>
                <a:gd name="T87" fmla="*/ 69 h 76"/>
                <a:gd name="T88" fmla="*/ 77 w 83"/>
                <a:gd name="T89" fmla="*/ 69 h 76"/>
                <a:gd name="T90" fmla="*/ 81 w 83"/>
                <a:gd name="T91" fmla="*/ 69 h 76"/>
                <a:gd name="T92" fmla="*/ 83 w 83"/>
                <a:gd name="T93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3" h="76">
                  <a:moveTo>
                    <a:pt x="83" y="67"/>
                  </a:moveTo>
                  <a:lnTo>
                    <a:pt x="81" y="65"/>
                  </a:lnTo>
                  <a:lnTo>
                    <a:pt x="79" y="65"/>
                  </a:lnTo>
                  <a:lnTo>
                    <a:pt x="79" y="63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5" y="48"/>
                  </a:lnTo>
                  <a:lnTo>
                    <a:pt x="74" y="48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39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60" y="37"/>
                  </a:lnTo>
                  <a:lnTo>
                    <a:pt x="58" y="35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3" y="30"/>
                  </a:lnTo>
                  <a:lnTo>
                    <a:pt x="55" y="28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7" y="18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48"/>
                  </a:lnTo>
                  <a:lnTo>
                    <a:pt x="11" y="50"/>
                  </a:lnTo>
                  <a:lnTo>
                    <a:pt x="51" y="76"/>
                  </a:lnTo>
                  <a:lnTo>
                    <a:pt x="68" y="76"/>
                  </a:lnTo>
                  <a:lnTo>
                    <a:pt x="70" y="73"/>
                  </a:lnTo>
                  <a:lnTo>
                    <a:pt x="72" y="69"/>
                  </a:lnTo>
                  <a:lnTo>
                    <a:pt x="75" y="67"/>
                  </a:lnTo>
                  <a:lnTo>
                    <a:pt x="77" y="69"/>
                  </a:lnTo>
                  <a:lnTo>
                    <a:pt x="79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3" y="6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1" name="Freeform 331">
              <a:extLst>
                <a:ext uri="{FF2B5EF4-FFF2-40B4-BE49-F238E27FC236}">
                  <a16:creationId xmlns:a16="http://schemas.microsoft.com/office/drawing/2014/main" id="{219CDD38-5E76-4474-973E-01021C58B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882"/>
              <a:ext cx="17" cy="12"/>
            </a:xfrm>
            <a:custGeom>
              <a:avLst/>
              <a:gdLst>
                <a:gd name="T0" fmla="*/ 2 w 17"/>
                <a:gd name="T1" fmla="*/ 12 h 12"/>
                <a:gd name="T2" fmla="*/ 0 w 17"/>
                <a:gd name="T3" fmla="*/ 10 h 12"/>
                <a:gd name="T4" fmla="*/ 0 w 17"/>
                <a:gd name="T5" fmla="*/ 8 h 12"/>
                <a:gd name="T6" fmla="*/ 0 w 17"/>
                <a:gd name="T7" fmla="*/ 6 h 12"/>
                <a:gd name="T8" fmla="*/ 0 w 17"/>
                <a:gd name="T9" fmla="*/ 6 h 12"/>
                <a:gd name="T10" fmla="*/ 2 w 17"/>
                <a:gd name="T11" fmla="*/ 4 h 12"/>
                <a:gd name="T12" fmla="*/ 2 w 17"/>
                <a:gd name="T13" fmla="*/ 6 h 12"/>
                <a:gd name="T14" fmla="*/ 4 w 17"/>
                <a:gd name="T15" fmla="*/ 6 h 12"/>
                <a:gd name="T16" fmla="*/ 4 w 17"/>
                <a:gd name="T17" fmla="*/ 4 h 12"/>
                <a:gd name="T18" fmla="*/ 4 w 17"/>
                <a:gd name="T19" fmla="*/ 2 h 12"/>
                <a:gd name="T20" fmla="*/ 6 w 17"/>
                <a:gd name="T21" fmla="*/ 2 h 12"/>
                <a:gd name="T22" fmla="*/ 8 w 17"/>
                <a:gd name="T23" fmla="*/ 4 h 12"/>
                <a:gd name="T24" fmla="*/ 10 w 17"/>
                <a:gd name="T25" fmla="*/ 4 h 12"/>
                <a:gd name="T26" fmla="*/ 14 w 17"/>
                <a:gd name="T27" fmla="*/ 2 h 12"/>
                <a:gd name="T28" fmla="*/ 17 w 17"/>
                <a:gd name="T29" fmla="*/ 0 h 12"/>
                <a:gd name="T30" fmla="*/ 17 w 17"/>
                <a:gd name="T31" fmla="*/ 0 h 12"/>
                <a:gd name="T32" fmla="*/ 17 w 17"/>
                <a:gd name="T33" fmla="*/ 0 h 12"/>
                <a:gd name="T34" fmla="*/ 17 w 17"/>
                <a:gd name="T35" fmla="*/ 2 h 12"/>
                <a:gd name="T36" fmla="*/ 15 w 17"/>
                <a:gd name="T37" fmla="*/ 2 h 12"/>
                <a:gd name="T38" fmla="*/ 14 w 17"/>
                <a:gd name="T39" fmla="*/ 6 h 12"/>
                <a:gd name="T40" fmla="*/ 14 w 17"/>
                <a:gd name="T41" fmla="*/ 6 h 12"/>
                <a:gd name="T42" fmla="*/ 14 w 17"/>
                <a:gd name="T43" fmla="*/ 8 h 12"/>
                <a:gd name="T44" fmla="*/ 12 w 17"/>
                <a:gd name="T45" fmla="*/ 8 h 12"/>
                <a:gd name="T46" fmla="*/ 10 w 17"/>
                <a:gd name="T47" fmla="*/ 8 h 12"/>
                <a:gd name="T48" fmla="*/ 8 w 17"/>
                <a:gd name="T49" fmla="*/ 10 h 12"/>
                <a:gd name="T50" fmla="*/ 6 w 17"/>
                <a:gd name="T51" fmla="*/ 12 h 12"/>
                <a:gd name="T52" fmla="*/ 6 w 17"/>
                <a:gd name="T53" fmla="*/ 12 h 12"/>
                <a:gd name="T54" fmla="*/ 4 w 17"/>
                <a:gd name="T55" fmla="*/ 12 h 12"/>
                <a:gd name="T56" fmla="*/ 2 w 17"/>
                <a:gd name="T5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2" name="Freeform 332">
              <a:extLst>
                <a:ext uri="{FF2B5EF4-FFF2-40B4-BE49-F238E27FC236}">
                  <a16:creationId xmlns:a16="http://schemas.microsoft.com/office/drawing/2014/main" id="{E11A3CEA-C56B-4C09-B51D-FD2F7112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914"/>
              <a:ext cx="175" cy="148"/>
            </a:xfrm>
            <a:custGeom>
              <a:avLst/>
              <a:gdLst>
                <a:gd name="T0" fmla="*/ 105 w 175"/>
                <a:gd name="T1" fmla="*/ 32 h 148"/>
                <a:gd name="T2" fmla="*/ 41 w 175"/>
                <a:gd name="T3" fmla="*/ 2 h 148"/>
                <a:gd name="T4" fmla="*/ 19 w 175"/>
                <a:gd name="T5" fmla="*/ 8 h 148"/>
                <a:gd name="T6" fmla="*/ 24 w 175"/>
                <a:gd name="T7" fmla="*/ 25 h 148"/>
                <a:gd name="T8" fmla="*/ 4 w 175"/>
                <a:gd name="T9" fmla="*/ 28 h 148"/>
                <a:gd name="T10" fmla="*/ 0 w 175"/>
                <a:gd name="T11" fmla="*/ 36 h 148"/>
                <a:gd name="T12" fmla="*/ 0 w 175"/>
                <a:gd name="T13" fmla="*/ 38 h 148"/>
                <a:gd name="T14" fmla="*/ 4 w 175"/>
                <a:gd name="T15" fmla="*/ 40 h 148"/>
                <a:gd name="T16" fmla="*/ 7 w 175"/>
                <a:gd name="T17" fmla="*/ 45 h 148"/>
                <a:gd name="T18" fmla="*/ 11 w 175"/>
                <a:gd name="T19" fmla="*/ 49 h 148"/>
                <a:gd name="T20" fmla="*/ 13 w 175"/>
                <a:gd name="T21" fmla="*/ 55 h 148"/>
                <a:gd name="T22" fmla="*/ 17 w 175"/>
                <a:gd name="T23" fmla="*/ 58 h 148"/>
                <a:gd name="T24" fmla="*/ 21 w 175"/>
                <a:gd name="T25" fmla="*/ 66 h 148"/>
                <a:gd name="T26" fmla="*/ 23 w 175"/>
                <a:gd name="T27" fmla="*/ 70 h 148"/>
                <a:gd name="T28" fmla="*/ 24 w 175"/>
                <a:gd name="T29" fmla="*/ 73 h 148"/>
                <a:gd name="T30" fmla="*/ 28 w 175"/>
                <a:gd name="T31" fmla="*/ 73 h 148"/>
                <a:gd name="T32" fmla="*/ 34 w 175"/>
                <a:gd name="T33" fmla="*/ 79 h 148"/>
                <a:gd name="T34" fmla="*/ 36 w 175"/>
                <a:gd name="T35" fmla="*/ 83 h 148"/>
                <a:gd name="T36" fmla="*/ 38 w 175"/>
                <a:gd name="T37" fmla="*/ 90 h 148"/>
                <a:gd name="T38" fmla="*/ 38 w 175"/>
                <a:gd name="T39" fmla="*/ 94 h 148"/>
                <a:gd name="T40" fmla="*/ 39 w 175"/>
                <a:gd name="T41" fmla="*/ 102 h 148"/>
                <a:gd name="T42" fmla="*/ 45 w 175"/>
                <a:gd name="T43" fmla="*/ 109 h 148"/>
                <a:gd name="T44" fmla="*/ 49 w 175"/>
                <a:gd name="T45" fmla="*/ 111 h 148"/>
                <a:gd name="T46" fmla="*/ 53 w 175"/>
                <a:gd name="T47" fmla="*/ 115 h 148"/>
                <a:gd name="T48" fmla="*/ 56 w 175"/>
                <a:gd name="T49" fmla="*/ 117 h 148"/>
                <a:gd name="T50" fmla="*/ 60 w 175"/>
                <a:gd name="T51" fmla="*/ 128 h 148"/>
                <a:gd name="T52" fmla="*/ 68 w 175"/>
                <a:gd name="T53" fmla="*/ 137 h 148"/>
                <a:gd name="T54" fmla="*/ 73 w 175"/>
                <a:gd name="T55" fmla="*/ 143 h 148"/>
                <a:gd name="T56" fmla="*/ 77 w 175"/>
                <a:gd name="T57" fmla="*/ 139 h 148"/>
                <a:gd name="T58" fmla="*/ 79 w 175"/>
                <a:gd name="T59" fmla="*/ 132 h 148"/>
                <a:gd name="T60" fmla="*/ 94 w 175"/>
                <a:gd name="T61" fmla="*/ 137 h 148"/>
                <a:gd name="T62" fmla="*/ 119 w 175"/>
                <a:gd name="T63" fmla="*/ 128 h 148"/>
                <a:gd name="T64" fmla="*/ 173 w 175"/>
                <a:gd name="T65" fmla="*/ 87 h 148"/>
                <a:gd name="T66" fmla="*/ 145 w 175"/>
                <a:gd name="T67" fmla="*/ 85 h 148"/>
                <a:gd name="T68" fmla="*/ 141 w 175"/>
                <a:gd name="T69" fmla="*/ 73 h 148"/>
                <a:gd name="T70" fmla="*/ 141 w 175"/>
                <a:gd name="T71" fmla="*/ 72 h 148"/>
                <a:gd name="T72" fmla="*/ 139 w 175"/>
                <a:gd name="T73" fmla="*/ 70 h 148"/>
                <a:gd name="T74" fmla="*/ 136 w 175"/>
                <a:gd name="T75" fmla="*/ 68 h 148"/>
                <a:gd name="T76" fmla="*/ 134 w 175"/>
                <a:gd name="T77" fmla="*/ 66 h 148"/>
                <a:gd name="T78" fmla="*/ 128 w 175"/>
                <a:gd name="T79" fmla="*/ 57 h 148"/>
                <a:gd name="T80" fmla="*/ 128 w 175"/>
                <a:gd name="T81" fmla="*/ 51 h 148"/>
                <a:gd name="T82" fmla="*/ 126 w 175"/>
                <a:gd name="T83" fmla="*/ 49 h 148"/>
                <a:gd name="T84" fmla="*/ 121 w 175"/>
                <a:gd name="T85" fmla="*/ 43 h 148"/>
                <a:gd name="T86" fmla="*/ 122 w 175"/>
                <a:gd name="T87" fmla="*/ 43 h 148"/>
                <a:gd name="T88" fmla="*/ 117 w 175"/>
                <a:gd name="T89" fmla="*/ 42 h 148"/>
                <a:gd name="T90" fmla="*/ 113 w 175"/>
                <a:gd name="T91" fmla="*/ 34 h 148"/>
                <a:gd name="T92" fmla="*/ 111 w 175"/>
                <a:gd name="T93" fmla="*/ 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48">
                  <a:moveTo>
                    <a:pt x="111" y="32"/>
                  </a:moveTo>
                  <a:lnTo>
                    <a:pt x="107" y="34"/>
                  </a:lnTo>
                  <a:lnTo>
                    <a:pt x="105" y="32"/>
                  </a:lnTo>
                  <a:lnTo>
                    <a:pt x="98" y="28"/>
                  </a:lnTo>
                  <a:lnTo>
                    <a:pt x="81" y="28"/>
                  </a:lnTo>
                  <a:lnTo>
                    <a:pt x="41" y="2"/>
                  </a:lnTo>
                  <a:lnTo>
                    <a:pt x="34" y="0"/>
                  </a:lnTo>
                  <a:lnTo>
                    <a:pt x="30" y="4"/>
                  </a:lnTo>
                  <a:lnTo>
                    <a:pt x="19" y="8"/>
                  </a:lnTo>
                  <a:lnTo>
                    <a:pt x="28" y="17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17" y="25"/>
                  </a:lnTo>
                  <a:lnTo>
                    <a:pt x="11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4" y="72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6" y="73"/>
                  </a:lnTo>
                  <a:lnTo>
                    <a:pt x="28" y="73"/>
                  </a:lnTo>
                  <a:lnTo>
                    <a:pt x="30" y="75"/>
                  </a:lnTo>
                  <a:lnTo>
                    <a:pt x="32" y="77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81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8" y="87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9" y="98"/>
                  </a:lnTo>
                  <a:lnTo>
                    <a:pt x="39" y="102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5" y="109"/>
                  </a:lnTo>
                  <a:lnTo>
                    <a:pt x="47" y="109"/>
                  </a:lnTo>
                  <a:lnTo>
                    <a:pt x="49" y="109"/>
                  </a:lnTo>
                  <a:lnTo>
                    <a:pt x="49" y="111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7"/>
                  </a:lnTo>
                  <a:lnTo>
                    <a:pt x="56" y="117"/>
                  </a:lnTo>
                  <a:lnTo>
                    <a:pt x="58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6" y="133"/>
                  </a:lnTo>
                  <a:lnTo>
                    <a:pt x="68" y="133"/>
                  </a:lnTo>
                  <a:lnTo>
                    <a:pt x="68" y="137"/>
                  </a:lnTo>
                  <a:lnTo>
                    <a:pt x="70" y="137"/>
                  </a:lnTo>
                  <a:lnTo>
                    <a:pt x="72" y="143"/>
                  </a:lnTo>
                  <a:lnTo>
                    <a:pt x="73" y="143"/>
                  </a:lnTo>
                  <a:lnTo>
                    <a:pt x="75" y="143"/>
                  </a:lnTo>
                  <a:lnTo>
                    <a:pt x="75" y="141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9" y="132"/>
                  </a:lnTo>
                  <a:lnTo>
                    <a:pt x="83" y="133"/>
                  </a:lnTo>
                  <a:lnTo>
                    <a:pt x="87" y="133"/>
                  </a:lnTo>
                  <a:lnTo>
                    <a:pt x="94" y="137"/>
                  </a:lnTo>
                  <a:lnTo>
                    <a:pt x="102" y="141"/>
                  </a:lnTo>
                  <a:lnTo>
                    <a:pt x="104" y="148"/>
                  </a:lnTo>
                  <a:lnTo>
                    <a:pt x="119" y="128"/>
                  </a:lnTo>
                  <a:lnTo>
                    <a:pt x="173" y="111"/>
                  </a:lnTo>
                  <a:lnTo>
                    <a:pt x="175" y="92"/>
                  </a:lnTo>
                  <a:lnTo>
                    <a:pt x="173" y="87"/>
                  </a:lnTo>
                  <a:lnTo>
                    <a:pt x="173" y="87"/>
                  </a:lnTo>
                  <a:lnTo>
                    <a:pt x="171" y="88"/>
                  </a:lnTo>
                  <a:lnTo>
                    <a:pt x="145" y="85"/>
                  </a:lnTo>
                  <a:lnTo>
                    <a:pt x="143" y="77"/>
                  </a:lnTo>
                  <a:lnTo>
                    <a:pt x="141" y="75"/>
                  </a:lnTo>
                  <a:lnTo>
                    <a:pt x="141" y="73"/>
                  </a:lnTo>
                  <a:lnTo>
                    <a:pt x="141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1" y="72"/>
                  </a:lnTo>
                  <a:lnTo>
                    <a:pt x="141" y="7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4" y="64"/>
                  </a:lnTo>
                  <a:lnTo>
                    <a:pt x="128" y="58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5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1" y="42"/>
                  </a:lnTo>
                  <a:lnTo>
                    <a:pt x="121" y="42"/>
                  </a:lnTo>
                  <a:lnTo>
                    <a:pt x="117" y="42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3" y="34"/>
                  </a:lnTo>
                  <a:lnTo>
                    <a:pt x="113" y="32"/>
                  </a:lnTo>
                  <a:lnTo>
                    <a:pt x="113" y="32"/>
                  </a:lnTo>
                  <a:lnTo>
                    <a:pt x="111" y="3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3" name="Freeform 333">
              <a:extLst>
                <a:ext uri="{FF2B5EF4-FFF2-40B4-BE49-F238E27FC236}">
                  <a16:creationId xmlns:a16="http://schemas.microsoft.com/office/drawing/2014/main" id="{83F254FE-FAD1-4EB1-8E89-CB811777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911"/>
              <a:ext cx="4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4" name="Freeform 334">
              <a:extLst>
                <a:ext uri="{FF2B5EF4-FFF2-40B4-BE49-F238E27FC236}">
                  <a16:creationId xmlns:a16="http://schemas.microsoft.com/office/drawing/2014/main" id="{97B2425F-4A72-469B-9F30-ED3588A5E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5" y="1946"/>
              <a:ext cx="38" cy="13"/>
            </a:xfrm>
            <a:custGeom>
              <a:avLst/>
              <a:gdLst>
                <a:gd name="T0" fmla="*/ 16 w 20"/>
                <a:gd name="T1" fmla="*/ 5 h 7"/>
                <a:gd name="T2" fmla="*/ 17 w 20"/>
                <a:gd name="T3" fmla="*/ 3 h 7"/>
                <a:gd name="T4" fmla="*/ 17 w 20"/>
                <a:gd name="T5" fmla="*/ 3 h 7"/>
                <a:gd name="T6" fmla="*/ 18 w 20"/>
                <a:gd name="T7" fmla="*/ 2 h 7"/>
                <a:gd name="T8" fmla="*/ 18 w 20"/>
                <a:gd name="T9" fmla="*/ 3 h 7"/>
                <a:gd name="T10" fmla="*/ 17 w 20"/>
                <a:gd name="T11" fmla="*/ 4 h 7"/>
                <a:gd name="T12" fmla="*/ 16 w 20"/>
                <a:gd name="T13" fmla="*/ 5 h 7"/>
                <a:gd name="T14" fmla="*/ 18 w 20"/>
                <a:gd name="T15" fmla="*/ 1 h 7"/>
                <a:gd name="T16" fmla="*/ 19 w 20"/>
                <a:gd name="T17" fmla="*/ 0 h 7"/>
                <a:gd name="T18" fmla="*/ 19 w 20"/>
                <a:gd name="T19" fmla="*/ 0 h 7"/>
                <a:gd name="T20" fmla="*/ 20 w 20"/>
                <a:gd name="T21" fmla="*/ 0 h 7"/>
                <a:gd name="T22" fmla="*/ 19 w 20"/>
                <a:gd name="T23" fmla="*/ 0 h 7"/>
                <a:gd name="T24" fmla="*/ 18 w 20"/>
                <a:gd name="T25" fmla="*/ 1 h 7"/>
                <a:gd name="T26" fmla="*/ 10 w 20"/>
                <a:gd name="T27" fmla="*/ 4 h 7"/>
                <a:gd name="T28" fmla="*/ 9 w 20"/>
                <a:gd name="T29" fmla="*/ 5 h 7"/>
                <a:gd name="T30" fmla="*/ 10 w 20"/>
                <a:gd name="T31" fmla="*/ 6 h 7"/>
                <a:gd name="T32" fmla="*/ 11 w 20"/>
                <a:gd name="T33" fmla="*/ 6 h 7"/>
                <a:gd name="T34" fmla="*/ 12 w 20"/>
                <a:gd name="T35" fmla="*/ 5 h 7"/>
                <a:gd name="T36" fmla="*/ 11 w 20"/>
                <a:gd name="T37" fmla="*/ 4 h 7"/>
                <a:gd name="T38" fmla="*/ 11 w 20"/>
                <a:gd name="T39" fmla="*/ 4 h 7"/>
                <a:gd name="T40" fmla="*/ 10 w 20"/>
                <a:gd name="T41" fmla="*/ 4 h 7"/>
                <a:gd name="T42" fmla="*/ 8 w 20"/>
                <a:gd name="T43" fmla="*/ 4 h 7"/>
                <a:gd name="T44" fmla="*/ 7 w 20"/>
                <a:gd name="T45" fmla="*/ 4 h 7"/>
                <a:gd name="T46" fmla="*/ 6 w 20"/>
                <a:gd name="T47" fmla="*/ 5 h 7"/>
                <a:gd name="T48" fmla="*/ 5 w 20"/>
                <a:gd name="T49" fmla="*/ 5 h 7"/>
                <a:gd name="T50" fmla="*/ 4 w 20"/>
                <a:gd name="T51" fmla="*/ 4 h 7"/>
                <a:gd name="T52" fmla="*/ 5 w 20"/>
                <a:gd name="T53" fmla="*/ 3 h 7"/>
                <a:gd name="T54" fmla="*/ 6 w 20"/>
                <a:gd name="T55" fmla="*/ 3 h 7"/>
                <a:gd name="T56" fmla="*/ 7 w 20"/>
                <a:gd name="T57" fmla="*/ 3 h 7"/>
                <a:gd name="T58" fmla="*/ 7 w 20"/>
                <a:gd name="T59" fmla="*/ 3 h 7"/>
                <a:gd name="T60" fmla="*/ 8 w 20"/>
                <a:gd name="T61" fmla="*/ 3 h 7"/>
                <a:gd name="T62" fmla="*/ 8 w 20"/>
                <a:gd name="T63" fmla="*/ 4 h 7"/>
                <a:gd name="T64" fmla="*/ 1 w 20"/>
                <a:gd name="T65" fmla="*/ 3 h 7"/>
                <a:gd name="T66" fmla="*/ 1 w 20"/>
                <a:gd name="T67" fmla="*/ 2 h 7"/>
                <a:gd name="T68" fmla="*/ 1 w 20"/>
                <a:gd name="T69" fmla="*/ 1 h 7"/>
                <a:gd name="T70" fmla="*/ 1 w 20"/>
                <a:gd name="T71" fmla="*/ 1 h 7"/>
                <a:gd name="T72" fmla="*/ 2 w 20"/>
                <a:gd name="T73" fmla="*/ 1 h 7"/>
                <a:gd name="T74" fmla="*/ 2 w 20"/>
                <a:gd name="T75" fmla="*/ 2 h 7"/>
                <a:gd name="T76" fmla="*/ 1 w 20"/>
                <a:gd name="T77" fmla="*/ 3 h 7"/>
                <a:gd name="T78" fmla="*/ 0 w 20"/>
                <a:gd name="T79" fmla="*/ 7 h 7"/>
                <a:gd name="T80" fmla="*/ 0 w 20"/>
                <a:gd name="T81" fmla="*/ 6 h 7"/>
                <a:gd name="T82" fmla="*/ 0 w 20"/>
                <a:gd name="T83" fmla="*/ 6 h 7"/>
                <a:gd name="T84" fmla="*/ 1 w 20"/>
                <a:gd name="T85" fmla="*/ 6 h 7"/>
                <a:gd name="T86" fmla="*/ 1 w 20"/>
                <a:gd name="T87" fmla="*/ 6 h 7"/>
                <a:gd name="T88" fmla="*/ 0 w 20"/>
                <a:gd name="T89" fmla="*/ 7 h 7"/>
                <a:gd name="T90" fmla="*/ 3 w 20"/>
                <a:gd name="T91" fmla="*/ 5 h 7"/>
                <a:gd name="T92" fmla="*/ 3 w 20"/>
                <a:gd name="T93" fmla="*/ 5 h 7"/>
                <a:gd name="T94" fmla="*/ 3 w 20"/>
                <a:gd name="T95" fmla="*/ 4 h 7"/>
                <a:gd name="T96" fmla="*/ 4 w 20"/>
                <a:gd name="T97" fmla="*/ 4 h 7"/>
                <a:gd name="T98" fmla="*/ 4 w 20"/>
                <a:gd name="T99" fmla="*/ 5 h 7"/>
                <a:gd name="T100" fmla="*/ 3 w 20"/>
                <a:gd name="T10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7">
                  <a:moveTo>
                    <a:pt x="16" y="5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8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8" y="1"/>
                  </a:lnTo>
                  <a:close/>
                  <a:moveTo>
                    <a:pt x="10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0" y="4"/>
                  </a:ln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4"/>
                  </a:ln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5" name="Freeform 335">
              <a:extLst>
                <a:ext uri="{FF2B5EF4-FFF2-40B4-BE49-F238E27FC236}">
                  <a16:creationId xmlns:a16="http://schemas.microsoft.com/office/drawing/2014/main" id="{C2DE8F12-EC80-44BD-A621-A8CA0D03F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1" y="2049"/>
              <a:ext cx="23" cy="21"/>
            </a:xfrm>
            <a:custGeom>
              <a:avLst/>
              <a:gdLst>
                <a:gd name="T0" fmla="*/ 8 w 12"/>
                <a:gd name="T1" fmla="*/ 11 h 11"/>
                <a:gd name="T2" fmla="*/ 8 w 12"/>
                <a:gd name="T3" fmla="*/ 10 h 11"/>
                <a:gd name="T4" fmla="*/ 7 w 12"/>
                <a:gd name="T5" fmla="*/ 9 h 11"/>
                <a:gd name="T6" fmla="*/ 8 w 12"/>
                <a:gd name="T7" fmla="*/ 9 h 11"/>
                <a:gd name="T8" fmla="*/ 9 w 12"/>
                <a:gd name="T9" fmla="*/ 10 h 11"/>
                <a:gd name="T10" fmla="*/ 9 w 12"/>
                <a:gd name="T11" fmla="*/ 11 h 11"/>
                <a:gd name="T12" fmla="*/ 8 w 12"/>
                <a:gd name="T13" fmla="*/ 11 h 11"/>
                <a:gd name="T14" fmla="*/ 10 w 12"/>
                <a:gd name="T15" fmla="*/ 10 h 11"/>
                <a:gd name="T16" fmla="*/ 10 w 12"/>
                <a:gd name="T17" fmla="*/ 9 h 11"/>
                <a:gd name="T18" fmla="*/ 10 w 12"/>
                <a:gd name="T19" fmla="*/ 9 h 11"/>
                <a:gd name="T20" fmla="*/ 10 w 12"/>
                <a:gd name="T21" fmla="*/ 10 h 11"/>
                <a:gd name="T22" fmla="*/ 11 w 12"/>
                <a:gd name="T23" fmla="*/ 6 h 11"/>
                <a:gd name="T24" fmla="*/ 10 w 12"/>
                <a:gd name="T25" fmla="*/ 5 h 11"/>
                <a:gd name="T26" fmla="*/ 11 w 12"/>
                <a:gd name="T27" fmla="*/ 5 h 11"/>
                <a:gd name="T28" fmla="*/ 12 w 12"/>
                <a:gd name="T29" fmla="*/ 5 h 11"/>
                <a:gd name="T30" fmla="*/ 12 w 12"/>
                <a:gd name="T31" fmla="*/ 6 h 11"/>
                <a:gd name="T32" fmla="*/ 11 w 12"/>
                <a:gd name="T33" fmla="*/ 6 h 11"/>
                <a:gd name="T34" fmla="*/ 11 w 12"/>
                <a:gd name="T35" fmla="*/ 3 h 11"/>
                <a:gd name="T36" fmla="*/ 11 w 12"/>
                <a:gd name="T37" fmla="*/ 2 h 11"/>
                <a:gd name="T38" fmla="*/ 11 w 12"/>
                <a:gd name="T39" fmla="*/ 2 h 11"/>
                <a:gd name="T40" fmla="*/ 11 w 12"/>
                <a:gd name="T41" fmla="*/ 2 h 11"/>
                <a:gd name="T42" fmla="*/ 11 w 12"/>
                <a:gd name="T43" fmla="*/ 3 h 11"/>
                <a:gd name="T44" fmla="*/ 7 w 12"/>
                <a:gd name="T45" fmla="*/ 3 h 11"/>
                <a:gd name="T46" fmla="*/ 7 w 12"/>
                <a:gd name="T47" fmla="*/ 3 h 11"/>
                <a:gd name="T48" fmla="*/ 6 w 12"/>
                <a:gd name="T49" fmla="*/ 3 h 11"/>
                <a:gd name="T50" fmla="*/ 7 w 12"/>
                <a:gd name="T51" fmla="*/ 3 h 11"/>
                <a:gd name="T52" fmla="*/ 6 w 12"/>
                <a:gd name="T53" fmla="*/ 3 h 11"/>
                <a:gd name="T54" fmla="*/ 5 w 12"/>
                <a:gd name="T55" fmla="*/ 3 h 11"/>
                <a:gd name="T56" fmla="*/ 5 w 12"/>
                <a:gd name="T57" fmla="*/ 3 h 11"/>
                <a:gd name="T58" fmla="*/ 5 w 12"/>
                <a:gd name="T59" fmla="*/ 3 h 11"/>
                <a:gd name="T60" fmla="*/ 5 w 12"/>
                <a:gd name="T61" fmla="*/ 3 h 11"/>
                <a:gd name="T62" fmla="*/ 5 w 12"/>
                <a:gd name="T63" fmla="*/ 3 h 11"/>
                <a:gd name="T64" fmla="*/ 6 w 12"/>
                <a:gd name="T65" fmla="*/ 3 h 11"/>
                <a:gd name="T66" fmla="*/ 6 w 12"/>
                <a:gd name="T67" fmla="*/ 3 h 11"/>
                <a:gd name="T68" fmla="*/ 6 w 12"/>
                <a:gd name="T69" fmla="*/ 3 h 11"/>
                <a:gd name="T70" fmla="*/ 2 w 12"/>
                <a:gd name="T71" fmla="*/ 2 h 11"/>
                <a:gd name="T72" fmla="*/ 2 w 12"/>
                <a:gd name="T73" fmla="*/ 2 h 11"/>
                <a:gd name="T74" fmla="*/ 2 w 12"/>
                <a:gd name="T75" fmla="*/ 1 h 11"/>
                <a:gd name="T76" fmla="*/ 3 w 12"/>
                <a:gd name="T77" fmla="*/ 1 h 11"/>
                <a:gd name="T78" fmla="*/ 3 w 12"/>
                <a:gd name="T79" fmla="*/ 2 h 11"/>
                <a:gd name="T80" fmla="*/ 2 w 12"/>
                <a:gd name="T81" fmla="*/ 2 h 11"/>
                <a:gd name="T82" fmla="*/ 1 w 12"/>
                <a:gd name="T83" fmla="*/ 1 h 11"/>
                <a:gd name="T84" fmla="*/ 2 w 12"/>
                <a:gd name="T85" fmla="*/ 1 h 11"/>
                <a:gd name="T86" fmla="*/ 2 w 12"/>
                <a:gd name="T87" fmla="*/ 0 h 11"/>
                <a:gd name="T88" fmla="*/ 1 w 12"/>
                <a:gd name="T89" fmla="*/ 0 h 11"/>
                <a:gd name="T90" fmla="*/ 1 w 12"/>
                <a:gd name="T91" fmla="*/ 1 h 11"/>
                <a:gd name="T92" fmla="*/ 0 w 12"/>
                <a:gd name="T93" fmla="*/ 1 h 11"/>
                <a:gd name="T94" fmla="*/ 1 w 12"/>
                <a:gd name="T95" fmla="*/ 1 h 11"/>
                <a:gd name="T96" fmla="*/ 1 w 12"/>
                <a:gd name="T9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1">
                  <a:moveTo>
                    <a:pt x="8" y="11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8" y="11"/>
                  </a:ln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1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1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lnTo>
                    <a:pt x="11" y="3"/>
                  </a:ln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6" name="Freeform 336">
              <a:extLst>
                <a:ext uri="{FF2B5EF4-FFF2-40B4-BE49-F238E27FC236}">
                  <a16:creationId xmlns:a16="http://schemas.microsoft.com/office/drawing/2014/main" id="{FC5A9206-7E01-4818-A85C-838B66577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20"/>
              <a:ext cx="106" cy="90"/>
            </a:xfrm>
            <a:custGeom>
              <a:avLst/>
              <a:gdLst>
                <a:gd name="T0" fmla="*/ 85 w 106"/>
                <a:gd name="T1" fmla="*/ 17 h 90"/>
                <a:gd name="T2" fmla="*/ 79 w 106"/>
                <a:gd name="T3" fmla="*/ 6 h 90"/>
                <a:gd name="T4" fmla="*/ 75 w 106"/>
                <a:gd name="T5" fmla="*/ 4 h 90"/>
                <a:gd name="T6" fmla="*/ 64 w 106"/>
                <a:gd name="T7" fmla="*/ 6 h 90"/>
                <a:gd name="T8" fmla="*/ 62 w 106"/>
                <a:gd name="T9" fmla="*/ 6 h 90"/>
                <a:gd name="T10" fmla="*/ 58 w 106"/>
                <a:gd name="T11" fmla="*/ 6 h 90"/>
                <a:gd name="T12" fmla="*/ 58 w 106"/>
                <a:gd name="T13" fmla="*/ 2 h 90"/>
                <a:gd name="T14" fmla="*/ 53 w 106"/>
                <a:gd name="T15" fmla="*/ 2 h 90"/>
                <a:gd name="T16" fmla="*/ 53 w 106"/>
                <a:gd name="T17" fmla="*/ 2 h 90"/>
                <a:gd name="T18" fmla="*/ 49 w 106"/>
                <a:gd name="T19" fmla="*/ 4 h 90"/>
                <a:gd name="T20" fmla="*/ 49 w 106"/>
                <a:gd name="T21" fmla="*/ 2 h 90"/>
                <a:gd name="T22" fmla="*/ 47 w 106"/>
                <a:gd name="T23" fmla="*/ 2 h 90"/>
                <a:gd name="T24" fmla="*/ 42 w 106"/>
                <a:gd name="T25" fmla="*/ 4 h 90"/>
                <a:gd name="T26" fmla="*/ 38 w 106"/>
                <a:gd name="T27" fmla="*/ 7 h 90"/>
                <a:gd name="T28" fmla="*/ 30 w 106"/>
                <a:gd name="T29" fmla="*/ 6 h 90"/>
                <a:gd name="T30" fmla="*/ 25 w 106"/>
                <a:gd name="T31" fmla="*/ 4 h 90"/>
                <a:gd name="T32" fmla="*/ 17 w 106"/>
                <a:gd name="T33" fmla="*/ 2 h 90"/>
                <a:gd name="T34" fmla="*/ 4 w 106"/>
                <a:gd name="T35" fmla="*/ 2 h 90"/>
                <a:gd name="T36" fmla="*/ 2 w 106"/>
                <a:gd name="T37" fmla="*/ 2 h 90"/>
                <a:gd name="T38" fmla="*/ 2 w 106"/>
                <a:gd name="T39" fmla="*/ 11 h 90"/>
                <a:gd name="T40" fmla="*/ 2 w 106"/>
                <a:gd name="T41" fmla="*/ 19 h 90"/>
                <a:gd name="T42" fmla="*/ 106 w 106"/>
                <a:gd name="T43" fmla="*/ 88 h 90"/>
                <a:gd name="T44" fmla="*/ 102 w 106"/>
                <a:gd name="T45" fmla="*/ 86 h 90"/>
                <a:gd name="T46" fmla="*/ 100 w 106"/>
                <a:gd name="T47" fmla="*/ 82 h 90"/>
                <a:gd name="T48" fmla="*/ 94 w 106"/>
                <a:gd name="T49" fmla="*/ 81 h 90"/>
                <a:gd name="T50" fmla="*/ 92 w 106"/>
                <a:gd name="T51" fmla="*/ 73 h 90"/>
                <a:gd name="T52" fmla="*/ 92 w 106"/>
                <a:gd name="T53" fmla="*/ 71 h 90"/>
                <a:gd name="T54" fmla="*/ 94 w 106"/>
                <a:gd name="T55" fmla="*/ 71 h 90"/>
                <a:gd name="T56" fmla="*/ 92 w 106"/>
                <a:gd name="T57" fmla="*/ 69 h 90"/>
                <a:gd name="T58" fmla="*/ 87 w 106"/>
                <a:gd name="T59" fmla="*/ 60 h 90"/>
                <a:gd name="T60" fmla="*/ 79 w 106"/>
                <a:gd name="T61" fmla="*/ 49 h 90"/>
                <a:gd name="T62" fmla="*/ 79 w 106"/>
                <a:gd name="T63" fmla="*/ 43 h 90"/>
                <a:gd name="T64" fmla="*/ 75 w 106"/>
                <a:gd name="T65" fmla="*/ 37 h 90"/>
                <a:gd name="T66" fmla="*/ 74 w 106"/>
                <a:gd name="T67" fmla="*/ 34 h 90"/>
                <a:gd name="T68" fmla="*/ 66 w 106"/>
                <a:gd name="T69" fmla="*/ 24 h 90"/>
                <a:gd name="T70" fmla="*/ 64 w 106"/>
                <a:gd name="T71" fmla="*/ 19 h 90"/>
                <a:gd name="T72" fmla="*/ 64 w 106"/>
                <a:gd name="T73" fmla="*/ 19 h 90"/>
                <a:gd name="T74" fmla="*/ 68 w 106"/>
                <a:gd name="T75" fmla="*/ 21 h 90"/>
                <a:gd name="T76" fmla="*/ 70 w 106"/>
                <a:gd name="T77" fmla="*/ 26 h 90"/>
                <a:gd name="T78" fmla="*/ 74 w 106"/>
                <a:gd name="T79" fmla="*/ 32 h 90"/>
                <a:gd name="T80" fmla="*/ 81 w 106"/>
                <a:gd name="T81" fmla="*/ 37 h 90"/>
                <a:gd name="T82" fmla="*/ 83 w 106"/>
                <a:gd name="T83" fmla="*/ 32 h 90"/>
                <a:gd name="T84" fmla="*/ 83 w 106"/>
                <a:gd name="T85" fmla="*/ 2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6" h="90">
                  <a:moveTo>
                    <a:pt x="85" y="22"/>
                  </a:moveTo>
                  <a:lnTo>
                    <a:pt x="83" y="19"/>
                  </a:lnTo>
                  <a:lnTo>
                    <a:pt x="85" y="17"/>
                  </a:lnTo>
                  <a:lnTo>
                    <a:pt x="83" y="13"/>
                  </a:lnTo>
                  <a:lnTo>
                    <a:pt x="81" y="9"/>
                  </a:lnTo>
                  <a:lnTo>
                    <a:pt x="79" y="6"/>
                  </a:lnTo>
                  <a:lnTo>
                    <a:pt x="77" y="4"/>
                  </a:lnTo>
                  <a:lnTo>
                    <a:pt x="77" y="2"/>
                  </a:lnTo>
                  <a:lnTo>
                    <a:pt x="75" y="4"/>
                  </a:lnTo>
                  <a:lnTo>
                    <a:pt x="74" y="6"/>
                  </a:lnTo>
                  <a:lnTo>
                    <a:pt x="68" y="4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6" y="90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0" y="84"/>
                  </a:lnTo>
                  <a:lnTo>
                    <a:pt x="100" y="82"/>
                  </a:lnTo>
                  <a:lnTo>
                    <a:pt x="98" y="82"/>
                  </a:lnTo>
                  <a:lnTo>
                    <a:pt x="96" y="82"/>
                  </a:lnTo>
                  <a:lnTo>
                    <a:pt x="94" y="81"/>
                  </a:lnTo>
                  <a:lnTo>
                    <a:pt x="92" y="77"/>
                  </a:lnTo>
                  <a:lnTo>
                    <a:pt x="92" y="75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6" y="71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2" y="69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1" y="67"/>
                  </a:lnTo>
                  <a:lnTo>
                    <a:pt x="91" y="66"/>
                  </a:lnTo>
                  <a:lnTo>
                    <a:pt x="87" y="60"/>
                  </a:lnTo>
                  <a:lnTo>
                    <a:pt x="85" y="60"/>
                  </a:lnTo>
                  <a:lnTo>
                    <a:pt x="85" y="58"/>
                  </a:lnTo>
                  <a:lnTo>
                    <a:pt x="79" y="49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36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68" y="22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2" y="28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7" y="36"/>
                  </a:lnTo>
                  <a:lnTo>
                    <a:pt x="81" y="36"/>
                  </a:lnTo>
                  <a:lnTo>
                    <a:pt x="81" y="37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3" y="32"/>
                  </a:lnTo>
                  <a:lnTo>
                    <a:pt x="81" y="32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5" y="22"/>
                  </a:lnTo>
                  <a:lnTo>
                    <a:pt x="85" y="2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7" name="Freeform 337">
              <a:extLst>
                <a:ext uri="{FF2B5EF4-FFF2-40B4-BE49-F238E27FC236}">
                  <a16:creationId xmlns:a16="http://schemas.microsoft.com/office/drawing/2014/main" id="{89C24071-5EF0-45AD-9B6A-67575718B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070"/>
              <a:ext cx="129" cy="97"/>
            </a:xfrm>
            <a:custGeom>
              <a:avLst/>
              <a:gdLst>
                <a:gd name="T0" fmla="*/ 17 w 129"/>
                <a:gd name="T1" fmla="*/ 79 h 97"/>
                <a:gd name="T2" fmla="*/ 15 w 129"/>
                <a:gd name="T3" fmla="*/ 71 h 97"/>
                <a:gd name="T4" fmla="*/ 12 w 129"/>
                <a:gd name="T5" fmla="*/ 69 h 97"/>
                <a:gd name="T6" fmla="*/ 10 w 129"/>
                <a:gd name="T7" fmla="*/ 66 h 97"/>
                <a:gd name="T8" fmla="*/ 6 w 129"/>
                <a:gd name="T9" fmla="*/ 62 h 97"/>
                <a:gd name="T10" fmla="*/ 0 w 129"/>
                <a:gd name="T11" fmla="*/ 62 h 97"/>
                <a:gd name="T12" fmla="*/ 2 w 129"/>
                <a:gd name="T13" fmla="*/ 58 h 97"/>
                <a:gd name="T14" fmla="*/ 6 w 129"/>
                <a:gd name="T15" fmla="*/ 56 h 97"/>
                <a:gd name="T16" fmla="*/ 8 w 129"/>
                <a:gd name="T17" fmla="*/ 56 h 97"/>
                <a:gd name="T18" fmla="*/ 10 w 129"/>
                <a:gd name="T19" fmla="*/ 47 h 97"/>
                <a:gd name="T20" fmla="*/ 12 w 129"/>
                <a:gd name="T21" fmla="*/ 41 h 97"/>
                <a:gd name="T22" fmla="*/ 14 w 129"/>
                <a:gd name="T23" fmla="*/ 36 h 97"/>
                <a:gd name="T24" fmla="*/ 15 w 129"/>
                <a:gd name="T25" fmla="*/ 36 h 97"/>
                <a:gd name="T26" fmla="*/ 21 w 129"/>
                <a:gd name="T27" fmla="*/ 24 h 97"/>
                <a:gd name="T28" fmla="*/ 23 w 129"/>
                <a:gd name="T29" fmla="*/ 19 h 97"/>
                <a:gd name="T30" fmla="*/ 27 w 129"/>
                <a:gd name="T31" fmla="*/ 15 h 97"/>
                <a:gd name="T32" fmla="*/ 29 w 129"/>
                <a:gd name="T33" fmla="*/ 7 h 97"/>
                <a:gd name="T34" fmla="*/ 32 w 129"/>
                <a:gd name="T35" fmla="*/ 6 h 97"/>
                <a:gd name="T36" fmla="*/ 36 w 129"/>
                <a:gd name="T37" fmla="*/ 0 h 97"/>
                <a:gd name="T38" fmla="*/ 42 w 129"/>
                <a:gd name="T39" fmla="*/ 4 h 97"/>
                <a:gd name="T40" fmla="*/ 46 w 129"/>
                <a:gd name="T41" fmla="*/ 2 h 97"/>
                <a:gd name="T42" fmla="*/ 49 w 129"/>
                <a:gd name="T43" fmla="*/ 2 h 97"/>
                <a:gd name="T44" fmla="*/ 53 w 129"/>
                <a:gd name="T45" fmla="*/ 4 h 97"/>
                <a:gd name="T46" fmla="*/ 59 w 129"/>
                <a:gd name="T47" fmla="*/ 6 h 97"/>
                <a:gd name="T48" fmla="*/ 64 w 129"/>
                <a:gd name="T49" fmla="*/ 9 h 97"/>
                <a:gd name="T50" fmla="*/ 66 w 129"/>
                <a:gd name="T51" fmla="*/ 11 h 97"/>
                <a:gd name="T52" fmla="*/ 74 w 129"/>
                <a:gd name="T53" fmla="*/ 15 h 97"/>
                <a:gd name="T54" fmla="*/ 76 w 129"/>
                <a:gd name="T55" fmla="*/ 21 h 97"/>
                <a:gd name="T56" fmla="*/ 78 w 129"/>
                <a:gd name="T57" fmla="*/ 24 h 97"/>
                <a:gd name="T58" fmla="*/ 76 w 129"/>
                <a:gd name="T59" fmla="*/ 30 h 97"/>
                <a:gd name="T60" fmla="*/ 74 w 129"/>
                <a:gd name="T61" fmla="*/ 34 h 97"/>
                <a:gd name="T62" fmla="*/ 80 w 129"/>
                <a:gd name="T63" fmla="*/ 34 h 97"/>
                <a:gd name="T64" fmla="*/ 83 w 129"/>
                <a:gd name="T65" fmla="*/ 36 h 97"/>
                <a:gd name="T66" fmla="*/ 87 w 129"/>
                <a:gd name="T67" fmla="*/ 45 h 97"/>
                <a:gd name="T68" fmla="*/ 91 w 129"/>
                <a:gd name="T69" fmla="*/ 51 h 97"/>
                <a:gd name="T70" fmla="*/ 129 w 129"/>
                <a:gd name="T71" fmla="*/ 60 h 97"/>
                <a:gd name="T72" fmla="*/ 93 w 129"/>
                <a:gd name="T73" fmla="*/ 86 h 97"/>
                <a:gd name="T74" fmla="*/ 87 w 129"/>
                <a:gd name="T75" fmla="*/ 88 h 97"/>
                <a:gd name="T76" fmla="*/ 83 w 129"/>
                <a:gd name="T77" fmla="*/ 92 h 97"/>
                <a:gd name="T78" fmla="*/ 78 w 129"/>
                <a:gd name="T79" fmla="*/ 94 h 97"/>
                <a:gd name="T80" fmla="*/ 72 w 129"/>
                <a:gd name="T81" fmla="*/ 96 h 97"/>
                <a:gd name="T82" fmla="*/ 68 w 129"/>
                <a:gd name="T83" fmla="*/ 92 h 97"/>
                <a:gd name="T84" fmla="*/ 61 w 129"/>
                <a:gd name="T85" fmla="*/ 92 h 97"/>
                <a:gd name="T86" fmla="*/ 57 w 129"/>
                <a:gd name="T87" fmla="*/ 97 h 97"/>
                <a:gd name="T88" fmla="*/ 51 w 129"/>
                <a:gd name="T89" fmla="*/ 97 h 97"/>
                <a:gd name="T90" fmla="*/ 46 w 129"/>
                <a:gd name="T91" fmla="*/ 97 h 97"/>
                <a:gd name="T92" fmla="*/ 40 w 129"/>
                <a:gd name="T93" fmla="*/ 94 h 97"/>
                <a:gd name="T94" fmla="*/ 31 w 129"/>
                <a:gd name="T95" fmla="*/ 90 h 97"/>
                <a:gd name="T96" fmla="*/ 25 w 129"/>
                <a:gd name="T97" fmla="*/ 90 h 97"/>
                <a:gd name="T98" fmla="*/ 23 w 129"/>
                <a:gd name="T99" fmla="*/ 82 h 97"/>
                <a:gd name="T100" fmla="*/ 19 w 129"/>
                <a:gd name="T101" fmla="*/ 8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" h="97">
                  <a:moveTo>
                    <a:pt x="19" y="82"/>
                  </a:moveTo>
                  <a:lnTo>
                    <a:pt x="19" y="79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4"/>
                  </a:lnTo>
                  <a:lnTo>
                    <a:pt x="10" y="51"/>
                  </a:lnTo>
                  <a:lnTo>
                    <a:pt x="10" y="47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39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3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80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4" y="34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80" y="34"/>
                  </a:lnTo>
                  <a:lnTo>
                    <a:pt x="81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3" y="39"/>
                  </a:lnTo>
                  <a:lnTo>
                    <a:pt x="85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9"/>
                  </a:lnTo>
                  <a:lnTo>
                    <a:pt x="91" y="51"/>
                  </a:lnTo>
                  <a:lnTo>
                    <a:pt x="93" y="52"/>
                  </a:lnTo>
                  <a:lnTo>
                    <a:pt x="119" y="60"/>
                  </a:lnTo>
                  <a:lnTo>
                    <a:pt x="129" y="60"/>
                  </a:lnTo>
                  <a:lnTo>
                    <a:pt x="102" y="86"/>
                  </a:lnTo>
                  <a:lnTo>
                    <a:pt x="98" y="84"/>
                  </a:lnTo>
                  <a:lnTo>
                    <a:pt x="93" y="86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7" y="88"/>
                  </a:lnTo>
                  <a:lnTo>
                    <a:pt x="87" y="90"/>
                  </a:lnTo>
                  <a:lnTo>
                    <a:pt x="85" y="90"/>
                  </a:lnTo>
                  <a:lnTo>
                    <a:pt x="83" y="92"/>
                  </a:lnTo>
                  <a:lnTo>
                    <a:pt x="80" y="92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6" y="94"/>
                  </a:lnTo>
                  <a:lnTo>
                    <a:pt x="74" y="94"/>
                  </a:lnTo>
                  <a:lnTo>
                    <a:pt x="72" y="96"/>
                  </a:lnTo>
                  <a:lnTo>
                    <a:pt x="70" y="94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3" y="92"/>
                  </a:lnTo>
                  <a:lnTo>
                    <a:pt x="63" y="94"/>
                  </a:lnTo>
                  <a:lnTo>
                    <a:pt x="61" y="92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7" y="97"/>
                  </a:lnTo>
                  <a:lnTo>
                    <a:pt x="55" y="97"/>
                  </a:lnTo>
                  <a:lnTo>
                    <a:pt x="53" y="97"/>
                  </a:lnTo>
                  <a:lnTo>
                    <a:pt x="51" y="97"/>
                  </a:lnTo>
                  <a:lnTo>
                    <a:pt x="49" y="97"/>
                  </a:lnTo>
                  <a:lnTo>
                    <a:pt x="47" y="97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3" y="88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1" y="82"/>
                  </a:lnTo>
                  <a:lnTo>
                    <a:pt x="19" y="81"/>
                  </a:lnTo>
                  <a:lnTo>
                    <a:pt x="19" y="8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8" name="Freeform 338">
              <a:extLst>
                <a:ext uri="{FF2B5EF4-FFF2-40B4-BE49-F238E27FC236}">
                  <a16:creationId xmlns:a16="http://schemas.microsoft.com/office/drawing/2014/main" id="{A57D1A89-B495-47C8-A028-118C15504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151"/>
              <a:ext cx="89" cy="86"/>
            </a:xfrm>
            <a:custGeom>
              <a:avLst/>
              <a:gdLst>
                <a:gd name="T0" fmla="*/ 4 w 89"/>
                <a:gd name="T1" fmla="*/ 56 h 86"/>
                <a:gd name="T2" fmla="*/ 0 w 89"/>
                <a:gd name="T3" fmla="*/ 56 h 86"/>
                <a:gd name="T4" fmla="*/ 23 w 89"/>
                <a:gd name="T5" fmla="*/ 11 h 86"/>
                <a:gd name="T6" fmla="*/ 25 w 89"/>
                <a:gd name="T7" fmla="*/ 9 h 86"/>
                <a:gd name="T8" fmla="*/ 27 w 89"/>
                <a:gd name="T9" fmla="*/ 7 h 86"/>
                <a:gd name="T10" fmla="*/ 30 w 89"/>
                <a:gd name="T11" fmla="*/ 3 h 86"/>
                <a:gd name="T12" fmla="*/ 34 w 89"/>
                <a:gd name="T13" fmla="*/ 1 h 86"/>
                <a:gd name="T14" fmla="*/ 36 w 89"/>
                <a:gd name="T15" fmla="*/ 1 h 86"/>
                <a:gd name="T16" fmla="*/ 38 w 89"/>
                <a:gd name="T17" fmla="*/ 9 h 86"/>
                <a:gd name="T18" fmla="*/ 42 w 89"/>
                <a:gd name="T19" fmla="*/ 9 h 86"/>
                <a:gd name="T20" fmla="*/ 47 w 89"/>
                <a:gd name="T21" fmla="*/ 9 h 86"/>
                <a:gd name="T22" fmla="*/ 53 w 89"/>
                <a:gd name="T23" fmla="*/ 13 h 86"/>
                <a:gd name="T24" fmla="*/ 57 w 89"/>
                <a:gd name="T25" fmla="*/ 16 h 86"/>
                <a:gd name="T26" fmla="*/ 60 w 89"/>
                <a:gd name="T27" fmla="*/ 16 h 86"/>
                <a:gd name="T28" fmla="*/ 64 w 89"/>
                <a:gd name="T29" fmla="*/ 16 h 86"/>
                <a:gd name="T30" fmla="*/ 68 w 89"/>
                <a:gd name="T31" fmla="*/ 16 h 86"/>
                <a:gd name="T32" fmla="*/ 72 w 89"/>
                <a:gd name="T33" fmla="*/ 13 h 86"/>
                <a:gd name="T34" fmla="*/ 74 w 89"/>
                <a:gd name="T35" fmla="*/ 11 h 86"/>
                <a:gd name="T36" fmla="*/ 76 w 89"/>
                <a:gd name="T37" fmla="*/ 11 h 86"/>
                <a:gd name="T38" fmla="*/ 81 w 89"/>
                <a:gd name="T39" fmla="*/ 11 h 86"/>
                <a:gd name="T40" fmla="*/ 85 w 89"/>
                <a:gd name="T41" fmla="*/ 15 h 86"/>
                <a:gd name="T42" fmla="*/ 89 w 89"/>
                <a:gd name="T43" fmla="*/ 13 h 86"/>
                <a:gd name="T44" fmla="*/ 81 w 89"/>
                <a:gd name="T45" fmla="*/ 54 h 86"/>
                <a:gd name="T46" fmla="*/ 87 w 89"/>
                <a:gd name="T47" fmla="*/ 60 h 86"/>
                <a:gd name="T48" fmla="*/ 83 w 89"/>
                <a:gd name="T49" fmla="*/ 63 h 86"/>
                <a:gd name="T50" fmla="*/ 83 w 89"/>
                <a:gd name="T51" fmla="*/ 65 h 86"/>
                <a:gd name="T52" fmla="*/ 79 w 89"/>
                <a:gd name="T53" fmla="*/ 69 h 86"/>
                <a:gd name="T54" fmla="*/ 76 w 89"/>
                <a:gd name="T55" fmla="*/ 69 h 86"/>
                <a:gd name="T56" fmla="*/ 74 w 89"/>
                <a:gd name="T57" fmla="*/ 71 h 86"/>
                <a:gd name="T58" fmla="*/ 74 w 89"/>
                <a:gd name="T59" fmla="*/ 73 h 86"/>
                <a:gd name="T60" fmla="*/ 72 w 89"/>
                <a:gd name="T61" fmla="*/ 76 h 86"/>
                <a:gd name="T62" fmla="*/ 70 w 89"/>
                <a:gd name="T63" fmla="*/ 80 h 86"/>
                <a:gd name="T64" fmla="*/ 66 w 89"/>
                <a:gd name="T65" fmla="*/ 86 h 86"/>
                <a:gd name="T66" fmla="*/ 55 w 89"/>
                <a:gd name="T67" fmla="*/ 78 h 86"/>
                <a:gd name="T68" fmla="*/ 53 w 89"/>
                <a:gd name="T69" fmla="*/ 76 h 86"/>
                <a:gd name="T70" fmla="*/ 53 w 89"/>
                <a:gd name="T71" fmla="*/ 73 h 86"/>
                <a:gd name="T72" fmla="*/ 19 w 89"/>
                <a:gd name="T73" fmla="*/ 56 h 86"/>
                <a:gd name="T74" fmla="*/ 21 w 89"/>
                <a:gd name="T75" fmla="*/ 45 h 86"/>
                <a:gd name="T76" fmla="*/ 25 w 89"/>
                <a:gd name="T77" fmla="*/ 41 h 86"/>
                <a:gd name="T78" fmla="*/ 27 w 89"/>
                <a:gd name="T79" fmla="*/ 39 h 86"/>
                <a:gd name="T80" fmla="*/ 27 w 89"/>
                <a:gd name="T81" fmla="*/ 37 h 86"/>
                <a:gd name="T82" fmla="*/ 30 w 89"/>
                <a:gd name="T83" fmla="*/ 35 h 86"/>
                <a:gd name="T84" fmla="*/ 32 w 89"/>
                <a:gd name="T85" fmla="*/ 31 h 86"/>
                <a:gd name="T86" fmla="*/ 32 w 89"/>
                <a:gd name="T87" fmla="*/ 28 h 86"/>
                <a:gd name="T88" fmla="*/ 32 w 89"/>
                <a:gd name="T89" fmla="*/ 26 h 86"/>
                <a:gd name="T90" fmla="*/ 28 w 89"/>
                <a:gd name="T91" fmla="*/ 24 h 86"/>
                <a:gd name="T92" fmla="*/ 27 w 89"/>
                <a:gd name="T93" fmla="*/ 20 h 86"/>
                <a:gd name="T94" fmla="*/ 27 w 89"/>
                <a:gd name="T95" fmla="*/ 16 h 86"/>
                <a:gd name="T96" fmla="*/ 25 w 89"/>
                <a:gd name="T97" fmla="*/ 15 h 86"/>
                <a:gd name="T98" fmla="*/ 23 w 89"/>
                <a:gd name="T99" fmla="*/ 13 h 86"/>
                <a:gd name="T100" fmla="*/ 23 w 89"/>
                <a:gd name="T101" fmla="*/ 1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" h="86">
                  <a:moveTo>
                    <a:pt x="0" y="56"/>
                  </a:moveTo>
                  <a:lnTo>
                    <a:pt x="4" y="56"/>
                  </a:lnTo>
                  <a:lnTo>
                    <a:pt x="8" y="56"/>
                  </a:lnTo>
                  <a:lnTo>
                    <a:pt x="0" y="56"/>
                  </a:lnTo>
                  <a:lnTo>
                    <a:pt x="0" y="56"/>
                  </a:lnTo>
                  <a:close/>
                  <a:moveTo>
                    <a:pt x="23" y="11"/>
                  </a:move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0" y="3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7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3" y="13"/>
                  </a:lnTo>
                  <a:lnTo>
                    <a:pt x="55" y="15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4" y="11"/>
                  </a:lnTo>
                  <a:lnTo>
                    <a:pt x="76" y="13"/>
                  </a:lnTo>
                  <a:lnTo>
                    <a:pt x="76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3"/>
                  </a:lnTo>
                  <a:lnTo>
                    <a:pt x="85" y="15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1" y="20"/>
                  </a:lnTo>
                  <a:lnTo>
                    <a:pt x="81" y="54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5" y="63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1" y="67"/>
                  </a:lnTo>
                  <a:lnTo>
                    <a:pt x="79" y="6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4" y="71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4" y="75"/>
                  </a:lnTo>
                  <a:lnTo>
                    <a:pt x="72" y="76"/>
                  </a:lnTo>
                  <a:lnTo>
                    <a:pt x="72" y="78"/>
                  </a:lnTo>
                  <a:lnTo>
                    <a:pt x="70" y="80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55" y="78"/>
                  </a:lnTo>
                  <a:lnTo>
                    <a:pt x="53" y="78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3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99" name="Freeform 339">
              <a:extLst>
                <a:ext uri="{FF2B5EF4-FFF2-40B4-BE49-F238E27FC236}">
                  <a16:creationId xmlns:a16="http://schemas.microsoft.com/office/drawing/2014/main" id="{96244F61-B564-4F15-A69D-29D0AC63C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104"/>
              <a:ext cx="111" cy="73"/>
            </a:xfrm>
            <a:custGeom>
              <a:avLst/>
              <a:gdLst>
                <a:gd name="T0" fmla="*/ 70 w 111"/>
                <a:gd name="T1" fmla="*/ 2 h 73"/>
                <a:gd name="T2" fmla="*/ 77 w 111"/>
                <a:gd name="T3" fmla="*/ 11 h 73"/>
                <a:gd name="T4" fmla="*/ 75 w 111"/>
                <a:gd name="T5" fmla="*/ 17 h 73"/>
                <a:gd name="T6" fmla="*/ 79 w 111"/>
                <a:gd name="T7" fmla="*/ 18 h 73"/>
                <a:gd name="T8" fmla="*/ 83 w 111"/>
                <a:gd name="T9" fmla="*/ 22 h 73"/>
                <a:gd name="T10" fmla="*/ 89 w 111"/>
                <a:gd name="T11" fmla="*/ 26 h 73"/>
                <a:gd name="T12" fmla="*/ 92 w 111"/>
                <a:gd name="T13" fmla="*/ 28 h 73"/>
                <a:gd name="T14" fmla="*/ 90 w 111"/>
                <a:gd name="T15" fmla="*/ 32 h 73"/>
                <a:gd name="T16" fmla="*/ 96 w 111"/>
                <a:gd name="T17" fmla="*/ 33 h 73"/>
                <a:gd name="T18" fmla="*/ 100 w 111"/>
                <a:gd name="T19" fmla="*/ 39 h 73"/>
                <a:gd name="T20" fmla="*/ 104 w 111"/>
                <a:gd name="T21" fmla="*/ 43 h 73"/>
                <a:gd name="T22" fmla="*/ 107 w 111"/>
                <a:gd name="T23" fmla="*/ 47 h 73"/>
                <a:gd name="T24" fmla="*/ 111 w 111"/>
                <a:gd name="T25" fmla="*/ 52 h 73"/>
                <a:gd name="T26" fmla="*/ 107 w 111"/>
                <a:gd name="T27" fmla="*/ 50 h 73"/>
                <a:gd name="T28" fmla="*/ 100 w 111"/>
                <a:gd name="T29" fmla="*/ 50 h 73"/>
                <a:gd name="T30" fmla="*/ 94 w 111"/>
                <a:gd name="T31" fmla="*/ 50 h 73"/>
                <a:gd name="T32" fmla="*/ 92 w 111"/>
                <a:gd name="T33" fmla="*/ 50 h 73"/>
                <a:gd name="T34" fmla="*/ 89 w 111"/>
                <a:gd name="T35" fmla="*/ 52 h 73"/>
                <a:gd name="T36" fmla="*/ 85 w 111"/>
                <a:gd name="T37" fmla="*/ 52 h 73"/>
                <a:gd name="T38" fmla="*/ 79 w 111"/>
                <a:gd name="T39" fmla="*/ 54 h 73"/>
                <a:gd name="T40" fmla="*/ 72 w 111"/>
                <a:gd name="T41" fmla="*/ 54 h 73"/>
                <a:gd name="T42" fmla="*/ 66 w 111"/>
                <a:gd name="T43" fmla="*/ 56 h 73"/>
                <a:gd name="T44" fmla="*/ 66 w 111"/>
                <a:gd name="T45" fmla="*/ 60 h 73"/>
                <a:gd name="T46" fmla="*/ 60 w 111"/>
                <a:gd name="T47" fmla="*/ 58 h 73"/>
                <a:gd name="T48" fmla="*/ 55 w 111"/>
                <a:gd name="T49" fmla="*/ 56 h 73"/>
                <a:gd name="T50" fmla="*/ 49 w 111"/>
                <a:gd name="T51" fmla="*/ 54 h 73"/>
                <a:gd name="T52" fmla="*/ 43 w 111"/>
                <a:gd name="T53" fmla="*/ 50 h 73"/>
                <a:gd name="T54" fmla="*/ 38 w 111"/>
                <a:gd name="T55" fmla="*/ 52 h 73"/>
                <a:gd name="T56" fmla="*/ 38 w 111"/>
                <a:gd name="T57" fmla="*/ 56 h 73"/>
                <a:gd name="T58" fmla="*/ 36 w 111"/>
                <a:gd name="T59" fmla="*/ 60 h 73"/>
                <a:gd name="T60" fmla="*/ 34 w 111"/>
                <a:gd name="T61" fmla="*/ 63 h 73"/>
                <a:gd name="T62" fmla="*/ 30 w 111"/>
                <a:gd name="T63" fmla="*/ 62 h 73"/>
                <a:gd name="T64" fmla="*/ 23 w 111"/>
                <a:gd name="T65" fmla="*/ 63 h 73"/>
                <a:gd name="T66" fmla="*/ 15 w 111"/>
                <a:gd name="T67" fmla="*/ 73 h 73"/>
                <a:gd name="T68" fmla="*/ 15 w 111"/>
                <a:gd name="T69" fmla="*/ 69 h 73"/>
                <a:gd name="T70" fmla="*/ 8 w 111"/>
                <a:gd name="T71" fmla="*/ 62 h 73"/>
                <a:gd name="T72" fmla="*/ 2 w 111"/>
                <a:gd name="T73" fmla="*/ 56 h 73"/>
                <a:gd name="T74" fmla="*/ 2 w 111"/>
                <a:gd name="T75" fmla="*/ 47 h 73"/>
                <a:gd name="T76" fmla="*/ 2 w 111"/>
                <a:gd name="T77" fmla="*/ 41 h 73"/>
                <a:gd name="T78" fmla="*/ 8 w 111"/>
                <a:gd name="T79" fmla="*/ 32 h 73"/>
                <a:gd name="T80" fmla="*/ 11 w 111"/>
                <a:gd name="T81" fmla="*/ 30 h 73"/>
                <a:gd name="T82" fmla="*/ 17 w 111"/>
                <a:gd name="T83" fmla="*/ 32 h 73"/>
                <a:gd name="T84" fmla="*/ 19 w 111"/>
                <a:gd name="T85" fmla="*/ 28 h 73"/>
                <a:gd name="T86" fmla="*/ 24 w 111"/>
                <a:gd name="T87" fmla="*/ 28 h 73"/>
                <a:gd name="T88" fmla="*/ 36 w 111"/>
                <a:gd name="T89" fmla="*/ 24 h 73"/>
                <a:gd name="T90" fmla="*/ 38 w 111"/>
                <a:gd name="T91" fmla="*/ 20 h 73"/>
                <a:gd name="T92" fmla="*/ 40 w 111"/>
                <a:gd name="T93" fmla="*/ 17 h 73"/>
                <a:gd name="T94" fmla="*/ 47 w 111"/>
                <a:gd name="T95" fmla="*/ 17 h 73"/>
                <a:gd name="T96" fmla="*/ 55 w 111"/>
                <a:gd name="T97" fmla="*/ 13 h 73"/>
                <a:gd name="T98" fmla="*/ 55 w 111"/>
                <a:gd name="T99" fmla="*/ 9 h 73"/>
                <a:gd name="T100" fmla="*/ 60 w 111"/>
                <a:gd name="T101" fmla="*/ 5 h 73"/>
                <a:gd name="T102" fmla="*/ 62 w 111"/>
                <a:gd name="T103" fmla="*/ 2 h 73"/>
                <a:gd name="T104" fmla="*/ 70 w 111"/>
                <a:gd name="T10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1" h="73">
                  <a:moveTo>
                    <a:pt x="70" y="0"/>
                  </a:moveTo>
                  <a:lnTo>
                    <a:pt x="72" y="0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72" y="3"/>
                  </a:lnTo>
                  <a:lnTo>
                    <a:pt x="74" y="5"/>
                  </a:lnTo>
                  <a:lnTo>
                    <a:pt x="75" y="7"/>
                  </a:lnTo>
                  <a:lnTo>
                    <a:pt x="77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7" y="20"/>
                  </a:lnTo>
                  <a:lnTo>
                    <a:pt x="79" y="20"/>
                  </a:lnTo>
                  <a:lnTo>
                    <a:pt x="79" y="18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2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90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2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2" y="41"/>
                  </a:lnTo>
                  <a:lnTo>
                    <a:pt x="104" y="41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9" y="48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0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4" y="48"/>
                  </a:lnTo>
                  <a:lnTo>
                    <a:pt x="92" y="48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3" y="50"/>
                  </a:lnTo>
                  <a:lnTo>
                    <a:pt x="81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5" y="54"/>
                  </a:lnTo>
                  <a:lnTo>
                    <a:pt x="74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6" y="56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6" y="60"/>
                  </a:lnTo>
                  <a:lnTo>
                    <a:pt x="64" y="58"/>
                  </a:lnTo>
                  <a:lnTo>
                    <a:pt x="62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6"/>
                  </a:lnTo>
                  <a:lnTo>
                    <a:pt x="53" y="58"/>
                  </a:lnTo>
                  <a:lnTo>
                    <a:pt x="51" y="56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30" y="62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6" y="63"/>
                  </a:lnTo>
                  <a:lnTo>
                    <a:pt x="23" y="63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19" y="67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9" y="63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6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8" y="26"/>
                  </a:lnTo>
                  <a:lnTo>
                    <a:pt x="34" y="24"/>
                  </a:lnTo>
                  <a:lnTo>
                    <a:pt x="36" y="24"/>
                  </a:lnTo>
                  <a:lnTo>
                    <a:pt x="38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5" y="18"/>
                  </a:lnTo>
                  <a:lnTo>
                    <a:pt x="47" y="17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0" name="Freeform 340">
              <a:extLst>
                <a:ext uri="{FF2B5EF4-FFF2-40B4-BE49-F238E27FC236}">
                  <a16:creationId xmlns:a16="http://schemas.microsoft.com/office/drawing/2014/main" id="{678035F1-986C-4478-8AF2-A8CFFA863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909"/>
              <a:ext cx="132" cy="122"/>
            </a:xfrm>
            <a:custGeom>
              <a:avLst/>
              <a:gdLst>
                <a:gd name="T0" fmla="*/ 124 w 132"/>
                <a:gd name="T1" fmla="*/ 118 h 122"/>
                <a:gd name="T2" fmla="*/ 128 w 132"/>
                <a:gd name="T3" fmla="*/ 33 h 122"/>
                <a:gd name="T4" fmla="*/ 126 w 132"/>
                <a:gd name="T5" fmla="*/ 28 h 122"/>
                <a:gd name="T6" fmla="*/ 128 w 132"/>
                <a:gd name="T7" fmla="*/ 22 h 122"/>
                <a:gd name="T8" fmla="*/ 128 w 132"/>
                <a:gd name="T9" fmla="*/ 17 h 122"/>
                <a:gd name="T10" fmla="*/ 128 w 132"/>
                <a:gd name="T11" fmla="*/ 13 h 122"/>
                <a:gd name="T12" fmla="*/ 126 w 132"/>
                <a:gd name="T13" fmla="*/ 9 h 122"/>
                <a:gd name="T14" fmla="*/ 124 w 132"/>
                <a:gd name="T15" fmla="*/ 9 h 122"/>
                <a:gd name="T16" fmla="*/ 117 w 132"/>
                <a:gd name="T17" fmla="*/ 7 h 122"/>
                <a:gd name="T18" fmla="*/ 111 w 132"/>
                <a:gd name="T19" fmla="*/ 5 h 122"/>
                <a:gd name="T20" fmla="*/ 111 w 132"/>
                <a:gd name="T21" fmla="*/ 5 h 122"/>
                <a:gd name="T22" fmla="*/ 107 w 132"/>
                <a:gd name="T23" fmla="*/ 2 h 122"/>
                <a:gd name="T24" fmla="*/ 103 w 132"/>
                <a:gd name="T25" fmla="*/ 2 h 122"/>
                <a:gd name="T26" fmla="*/ 102 w 132"/>
                <a:gd name="T27" fmla="*/ 2 h 122"/>
                <a:gd name="T28" fmla="*/ 100 w 132"/>
                <a:gd name="T29" fmla="*/ 0 h 122"/>
                <a:gd name="T30" fmla="*/ 92 w 132"/>
                <a:gd name="T31" fmla="*/ 2 h 122"/>
                <a:gd name="T32" fmla="*/ 86 w 132"/>
                <a:gd name="T33" fmla="*/ 5 h 122"/>
                <a:gd name="T34" fmla="*/ 85 w 132"/>
                <a:gd name="T35" fmla="*/ 9 h 122"/>
                <a:gd name="T36" fmla="*/ 86 w 132"/>
                <a:gd name="T37" fmla="*/ 15 h 122"/>
                <a:gd name="T38" fmla="*/ 86 w 132"/>
                <a:gd name="T39" fmla="*/ 20 h 122"/>
                <a:gd name="T40" fmla="*/ 85 w 132"/>
                <a:gd name="T41" fmla="*/ 24 h 122"/>
                <a:gd name="T42" fmla="*/ 79 w 132"/>
                <a:gd name="T43" fmla="*/ 28 h 122"/>
                <a:gd name="T44" fmla="*/ 73 w 132"/>
                <a:gd name="T45" fmla="*/ 22 h 122"/>
                <a:gd name="T46" fmla="*/ 66 w 132"/>
                <a:gd name="T47" fmla="*/ 18 h 122"/>
                <a:gd name="T48" fmla="*/ 56 w 132"/>
                <a:gd name="T49" fmla="*/ 17 h 122"/>
                <a:gd name="T50" fmla="*/ 53 w 132"/>
                <a:gd name="T51" fmla="*/ 17 h 122"/>
                <a:gd name="T52" fmla="*/ 47 w 132"/>
                <a:gd name="T53" fmla="*/ 9 h 122"/>
                <a:gd name="T54" fmla="*/ 45 w 132"/>
                <a:gd name="T55" fmla="*/ 5 h 122"/>
                <a:gd name="T56" fmla="*/ 37 w 132"/>
                <a:gd name="T57" fmla="*/ 2 h 122"/>
                <a:gd name="T58" fmla="*/ 30 w 132"/>
                <a:gd name="T59" fmla="*/ 2 h 122"/>
                <a:gd name="T60" fmla="*/ 19 w 132"/>
                <a:gd name="T61" fmla="*/ 2 h 122"/>
                <a:gd name="T62" fmla="*/ 17 w 132"/>
                <a:gd name="T63" fmla="*/ 0 h 122"/>
                <a:gd name="T64" fmla="*/ 17 w 132"/>
                <a:gd name="T65" fmla="*/ 3 h 122"/>
                <a:gd name="T66" fmla="*/ 15 w 132"/>
                <a:gd name="T67" fmla="*/ 7 h 122"/>
                <a:gd name="T68" fmla="*/ 11 w 132"/>
                <a:gd name="T69" fmla="*/ 11 h 122"/>
                <a:gd name="T70" fmla="*/ 7 w 132"/>
                <a:gd name="T71" fmla="*/ 13 h 122"/>
                <a:gd name="T72" fmla="*/ 5 w 132"/>
                <a:gd name="T73" fmla="*/ 15 h 122"/>
                <a:gd name="T74" fmla="*/ 5 w 132"/>
                <a:gd name="T75" fmla="*/ 18 h 122"/>
                <a:gd name="T76" fmla="*/ 5 w 132"/>
                <a:gd name="T77" fmla="*/ 20 h 122"/>
                <a:gd name="T78" fmla="*/ 5 w 132"/>
                <a:gd name="T79" fmla="*/ 22 h 122"/>
                <a:gd name="T80" fmla="*/ 4 w 132"/>
                <a:gd name="T81" fmla="*/ 24 h 122"/>
                <a:gd name="T82" fmla="*/ 2 w 132"/>
                <a:gd name="T83" fmla="*/ 24 h 122"/>
                <a:gd name="T84" fmla="*/ 0 w 132"/>
                <a:gd name="T85" fmla="*/ 26 h 122"/>
                <a:gd name="T86" fmla="*/ 2 w 132"/>
                <a:gd name="T87" fmla="*/ 30 h 122"/>
                <a:gd name="T88" fmla="*/ 2 w 132"/>
                <a:gd name="T89" fmla="*/ 37 h 122"/>
                <a:gd name="T90" fmla="*/ 4 w 132"/>
                <a:gd name="T91" fmla="*/ 41 h 122"/>
                <a:gd name="T92" fmla="*/ 4 w 132"/>
                <a:gd name="T93" fmla="*/ 47 h 122"/>
                <a:gd name="T94" fmla="*/ 4 w 132"/>
                <a:gd name="T95" fmla="*/ 52 h 122"/>
                <a:gd name="T96" fmla="*/ 4 w 132"/>
                <a:gd name="T97" fmla="*/ 58 h 122"/>
                <a:gd name="T98" fmla="*/ 2 w 132"/>
                <a:gd name="T99" fmla="*/ 60 h 122"/>
                <a:gd name="T100" fmla="*/ 0 w 132"/>
                <a:gd name="T101" fmla="*/ 62 h 122"/>
                <a:gd name="T102" fmla="*/ 4 w 132"/>
                <a:gd name="T103" fmla="*/ 65 h 122"/>
                <a:gd name="T104" fmla="*/ 5 w 132"/>
                <a:gd name="T105" fmla="*/ 69 h 122"/>
                <a:gd name="T106" fmla="*/ 5 w 132"/>
                <a:gd name="T107" fmla="*/ 73 h 122"/>
                <a:gd name="T108" fmla="*/ 7 w 132"/>
                <a:gd name="T109" fmla="*/ 77 h 122"/>
                <a:gd name="T110" fmla="*/ 7 w 132"/>
                <a:gd name="T111" fmla="*/ 78 h 122"/>
                <a:gd name="T112" fmla="*/ 15 w 132"/>
                <a:gd name="T113" fmla="*/ 78 h 122"/>
                <a:gd name="T114" fmla="*/ 17 w 132"/>
                <a:gd name="T115" fmla="*/ 82 h 122"/>
                <a:gd name="T116" fmla="*/ 20 w 132"/>
                <a:gd name="T117" fmla="*/ 86 h 122"/>
                <a:gd name="T118" fmla="*/ 22 w 132"/>
                <a:gd name="T119" fmla="*/ 88 h 122"/>
                <a:gd name="T120" fmla="*/ 37 w 132"/>
                <a:gd name="T121" fmla="*/ 93 h 122"/>
                <a:gd name="T122" fmla="*/ 124 w 132"/>
                <a:gd name="T123" fmla="*/ 120 h 122"/>
                <a:gd name="T124" fmla="*/ 124 w 132"/>
                <a:gd name="T125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22">
                  <a:moveTo>
                    <a:pt x="124" y="120"/>
                  </a:moveTo>
                  <a:lnTo>
                    <a:pt x="124" y="118"/>
                  </a:lnTo>
                  <a:lnTo>
                    <a:pt x="132" y="116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26" y="28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8" y="17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5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07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6" y="2"/>
                  </a:lnTo>
                  <a:lnTo>
                    <a:pt x="92" y="2"/>
                  </a:lnTo>
                  <a:lnTo>
                    <a:pt x="88" y="3"/>
                  </a:lnTo>
                  <a:lnTo>
                    <a:pt x="86" y="5"/>
                  </a:lnTo>
                  <a:lnTo>
                    <a:pt x="86" y="7"/>
                  </a:lnTo>
                  <a:lnTo>
                    <a:pt x="85" y="9"/>
                  </a:lnTo>
                  <a:lnTo>
                    <a:pt x="85" y="13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5" y="22"/>
                  </a:lnTo>
                  <a:lnTo>
                    <a:pt x="85" y="24"/>
                  </a:lnTo>
                  <a:lnTo>
                    <a:pt x="81" y="26"/>
                  </a:lnTo>
                  <a:lnTo>
                    <a:pt x="79" y="28"/>
                  </a:lnTo>
                  <a:lnTo>
                    <a:pt x="75" y="26"/>
                  </a:lnTo>
                  <a:lnTo>
                    <a:pt x="73" y="22"/>
                  </a:lnTo>
                  <a:lnTo>
                    <a:pt x="69" y="20"/>
                  </a:lnTo>
                  <a:lnTo>
                    <a:pt x="66" y="18"/>
                  </a:lnTo>
                  <a:lnTo>
                    <a:pt x="60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1" y="15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4" y="41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1" y="78"/>
                  </a:lnTo>
                  <a:lnTo>
                    <a:pt x="15" y="78"/>
                  </a:lnTo>
                  <a:lnTo>
                    <a:pt x="17" y="80"/>
                  </a:lnTo>
                  <a:lnTo>
                    <a:pt x="17" y="82"/>
                  </a:lnTo>
                  <a:lnTo>
                    <a:pt x="19" y="84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54" y="86"/>
                  </a:lnTo>
                  <a:lnTo>
                    <a:pt x="124" y="120"/>
                  </a:lnTo>
                  <a:lnTo>
                    <a:pt x="124" y="122"/>
                  </a:lnTo>
                  <a:lnTo>
                    <a:pt x="124" y="12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1" name="Freeform 341">
              <a:extLst>
                <a:ext uri="{FF2B5EF4-FFF2-40B4-BE49-F238E27FC236}">
                  <a16:creationId xmlns:a16="http://schemas.microsoft.com/office/drawing/2014/main" id="{CCD762B7-70AE-48C5-80FE-1E2F9DD9E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3" y="1869"/>
              <a:ext cx="34" cy="64"/>
            </a:xfrm>
            <a:custGeom>
              <a:avLst/>
              <a:gdLst>
                <a:gd name="T0" fmla="*/ 26 w 34"/>
                <a:gd name="T1" fmla="*/ 32 h 64"/>
                <a:gd name="T2" fmla="*/ 28 w 34"/>
                <a:gd name="T3" fmla="*/ 34 h 64"/>
                <a:gd name="T4" fmla="*/ 26 w 34"/>
                <a:gd name="T5" fmla="*/ 32 h 64"/>
                <a:gd name="T6" fmla="*/ 19 w 34"/>
                <a:gd name="T7" fmla="*/ 64 h 64"/>
                <a:gd name="T8" fmla="*/ 21 w 34"/>
                <a:gd name="T9" fmla="*/ 64 h 64"/>
                <a:gd name="T10" fmla="*/ 22 w 34"/>
                <a:gd name="T11" fmla="*/ 62 h 64"/>
                <a:gd name="T12" fmla="*/ 22 w 34"/>
                <a:gd name="T13" fmla="*/ 60 h 64"/>
                <a:gd name="T14" fmla="*/ 22 w 34"/>
                <a:gd name="T15" fmla="*/ 55 h 64"/>
                <a:gd name="T16" fmla="*/ 22 w 34"/>
                <a:gd name="T17" fmla="*/ 53 h 64"/>
                <a:gd name="T18" fmla="*/ 26 w 34"/>
                <a:gd name="T19" fmla="*/ 53 h 64"/>
                <a:gd name="T20" fmla="*/ 28 w 34"/>
                <a:gd name="T21" fmla="*/ 49 h 64"/>
                <a:gd name="T22" fmla="*/ 34 w 34"/>
                <a:gd name="T23" fmla="*/ 43 h 64"/>
                <a:gd name="T24" fmla="*/ 32 w 34"/>
                <a:gd name="T25" fmla="*/ 40 h 64"/>
                <a:gd name="T26" fmla="*/ 32 w 34"/>
                <a:gd name="T27" fmla="*/ 40 h 64"/>
                <a:gd name="T28" fmla="*/ 30 w 34"/>
                <a:gd name="T29" fmla="*/ 36 h 64"/>
                <a:gd name="T30" fmla="*/ 28 w 34"/>
                <a:gd name="T31" fmla="*/ 34 h 64"/>
                <a:gd name="T32" fmla="*/ 28 w 34"/>
                <a:gd name="T33" fmla="*/ 36 h 64"/>
                <a:gd name="T34" fmla="*/ 26 w 34"/>
                <a:gd name="T35" fmla="*/ 36 h 64"/>
                <a:gd name="T36" fmla="*/ 24 w 34"/>
                <a:gd name="T37" fmla="*/ 34 h 64"/>
                <a:gd name="T38" fmla="*/ 21 w 34"/>
                <a:gd name="T39" fmla="*/ 30 h 64"/>
                <a:gd name="T40" fmla="*/ 24 w 34"/>
                <a:gd name="T41" fmla="*/ 25 h 64"/>
                <a:gd name="T42" fmla="*/ 28 w 34"/>
                <a:gd name="T43" fmla="*/ 21 h 64"/>
                <a:gd name="T44" fmla="*/ 28 w 34"/>
                <a:gd name="T45" fmla="*/ 19 h 64"/>
                <a:gd name="T46" fmla="*/ 28 w 34"/>
                <a:gd name="T47" fmla="*/ 17 h 64"/>
                <a:gd name="T48" fmla="*/ 24 w 34"/>
                <a:gd name="T49" fmla="*/ 13 h 64"/>
                <a:gd name="T50" fmla="*/ 22 w 34"/>
                <a:gd name="T51" fmla="*/ 10 h 64"/>
                <a:gd name="T52" fmla="*/ 26 w 34"/>
                <a:gd name="T53" fmla="*/ 6 h 64"/>
                <a:gd name="T54" fmla="*/ 28 w 34"/>
                <a:gd name="T55" fmla="*/ 2 h 64"/>
                <a:gd name="T56" fmla="*/ 24 w 34"/>
                <a:gd name="T57" fmla="*/ 4 h 64"/>
                <a:gd name="T58" fmla="*/ 22 w 34"/>
                <a:gd name="T59" fmla="*/ 6 h 64"/>
                <a:gd name="T60" fmla="*/ 19 w 34"/>
                <a:gd name="T61" fmla="*/ 2 h 64"/>
                <a:gd name="T62" fmla="*/ 19 w 34"/>
                <a:gd name="T63" fmla="*/ 0 h 64"/>
                <a:gd name="T64" fmla="*/ 17 w 34"/>
                <a:gd name="T65" fmla="*/ 0 h 64"/>
                <a:gd name="T66" fmla="*/ 13 w 34"/>
                <a:gd name="T67" fmla="*/ 0 h 64"/>
                <a:gd name="T68" fmla="*/ 7 w 34"/>
                <a:gd name="T69" fmla="*/ 4 h 64"/>
                <a:gd name="T70" fmla="*/ 7 w 34"/>
                <a:gd name="T71" fmla="*/ 4 h 64"/>
                <a:gd name="T72" fmla="*/ 7 w 34"/>
                <a:gd name="T73" fmla="*/ 8 h 64"/>
                <a:gd name="T74" fmla="*/ 7 w 34"/>
                <a:gd name="T75" fmla="*/ 15 h 64"/>
                <a:gd name="T76" fmla="*/ 7 w 34"/>
                <a:gd name="T77" fmla="*/ 19 h 64"/>
                <a:gd name="T78" fmla="*/ 7 w 34"/>
                <a:gd name="T79" fmla="*/ 19 h 64"/>
                <a:gd name="T80" fmla="*/ 7 w 34"/>
                <a:gd name="T81" fmla="*/ 21 h 64"/>
                <a:gd name="T82" fmla="*/ 7 w 34"/>
                <a:gd name="T83" fmla="*/ 27 h 64"/>
                <a:gd name="T84" fmla="*/ 5 w 34"/>
                <a:gd name="T85" fmla="*/ 27 h 64"/>
                <a:gd name="T86" fmla="*/ 2 w 34"/>
                <a:gd name="T87" fmla="*/ 30 h 64"/>
                <a:gd name="T88" fmla="*/ 2 w 34"/>
                <a:gd name="T89" fmla="*/ 34 h 64"/>
                <a:gd name="T90" fmla="*/ 2 w 34"/>
                <a:gd name="T91" fmla="*/ 38 h 64"/>
                <a:gd name="T92" fmla="*/ 4 w 34"/>
                <a:gd name="T93" fmla="*/ 40 h 64"/>
                <a:gd name="T94" fmla="*/ 7 w 34"/>
                <a:gd name="T95" fmla="*/ 43 h 64"/>
                <a:gd name="T96" fmla="*/ 9 w 34"/>
                <a:gd name="T97" fmla="*/ 45 h 64"/>
                <a:gd name="T98" fmla="*/ 13 w 34"/>
                <a:gd name="T99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64">
                  <a:moveTo>
                    <a:pt x="26" y="32"/>
                  </a:moveTo>
                  <a:lnTo>
                    <a:pt x="26" y="32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2"/>
                  </a:lnTo>
                  <a:close/>
                  <a:moveTo>
                    <a:pt x="19" y="64"/>
                  </a:moveTo>
                  <a:lnTo>
                    <a:pt x="19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8" y="51"/>
                  </a:lnTo>
                  <a:lnTo>
                    <a:pt x="28" y="49"/>
                  </a:lnTo>
                  <a:lnTo>
                    <a:pt x="32" y="47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4" y="25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4" y="13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42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3" y="47"/>
                  </a:lnTo>
                  <a:lnTo>
                    <a:pt x="19" y="6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2" name="Freeform 342">
              <a:extLst>
                <a:ext uri="{FF2B5EF4-FFF2-40B4-BE49-F238E27FC236}">
                  <a16:creationId xmlns:a16="http://schemas.microsoft.com/office/drawing/2014/main" id="{D7F3C4F2-7D5E-45C4-BE85-BCF1A0F7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871"/>
              <a:ext cx="169" cy="163"/>
            </a:xfrm>
            <a:custGeom>
              <a:avLst/>
              <a:gdLst>
                <a:gd name="T0" fmla="*/ 167 w 169"/>
                <a:gd name="T1" fmla="*/ 124 h 163"/>
                <a:gd name="T2" fmla="*/ 164 w 169"/>
                <a:gd name="T3" fmla="*/ 118 h 163"/>
                <a:gd name="T4" fmla="*/ 154 w 169"/>
                <a:gd name="T5" fmla="*/ 116 h 163"/>
                <a:gd name="T6" fmla="*/ 152 w 169"/>
                <a:gd name="T7" fmla="*/ 113 h 163"/>
                <a:gd name="T8" fmla="*/ 152 w 169"/>
                <a:gd name="T9" fmla="*/ 107 h 163"/>
                <a:gd name="T10" fmla="*/ 149 w 169"/>
                <a:gd name="T11" fmla="*/ 101 h 163"/>
                <a:gd name="T12" fmla="*/ 149 w 169"/>
                <a:gd name="T13" fmla="*/ 98 h 163"/>
                <a:gd name="T14" fmla="*/ 151 w 169"/>
                <a:gd name="T15" fmla="*/ 92 h 163"/>
                <a:gd name="T16" fmla="*/ 151 w 169"/>
                <a:gd name="T17" fmla="*/ 85 h 163"/>
                <a:gd name="T18" fmla="*/ 151 w 169"/>
                <a:gd name="T19" fmla="*/ 77 h 163"/>
                <a:gd name="T20" fmla="*/ 149 w 169"/>
                <a:gd name="T21" fmla="*/ 68 h 163"/>
                <a:gd name="T22" fmla="*/ 149 w 169"/>
                <a:gd name="T23" fmla="*/ 62 h 163"/>
                <a:gd name="T24" fmla="*/ 139 w 169"/>
                <a:gd name="T25" fmla="*/ 43 h 163"/>
                <a:gd name="T26" fmla="*/ 135 w 169"/>
                <a:gd name="T27" fmla="*/ 40 h 163"/>
                <a:gd name="T28" fmla="*/ 132 w 169"/>
                <a:gd name="T29" fmla="*/ 36 h 163"/>
                <a:gd name="T30" fmla="*/ 130 w 169"/>
                <a:gd name="T31" fmla="*/ 32 h 163"/>
                <a:gd name="T32" fmla="*/ 135 w 169"/>
                <a:gd name="T33" fmla="*/ 25 h 163"/>
                <a:gd name="T34" fmla="*/ 137 w 169"/>
                <a:gd name="T35" fmla="*/ 21 h 163"/>
                <a:gd name="T36" fmla="*/ 137 w 169"/>
                <a:gd name="T37" fmla="*/ 17 h 163"/>
                <a:gd name="T38" fmla="*/ 137 w 169"/>
                <a:gd name="T39" fmla="*/ 15 h 163"/>
                <a:gd name="T40" fmla="*/ 137 w 169"/>
                <a:gd name="T41" fmla="*/ 6 h 163"/>
                <a:gd name="T42" fmla="*/ 137 w 169"/>
                <a:gd name="T43" fmla="*/ 2 h 163"/>
                <a:gd name="T44" fmla="*/ 134 w 169"/>
                <a:gd name="T45" fmla="*/ 2 h 163"/>
                <a:gd name="T46" fmla="*/ 126 w 169"/>
                <a:gd name="T47" fmla="*/ 0 h 163"/>
                <a:gd name="T48" fmla="*/ 122 w 169"/>
                <a:gd name="T49" fmla="*/ 2 h 163"/>
                <a:gd name="T50" fmla="*/ 118 w 169"/>
                <a:gd name="T51" fmla="*/ 0 h 163"/>
                <a:gd name="T52" fmla="*/ 117 w 169"/>
                <a:gd name="T53" fmla="*/ 2 h 163"/>
                <a:gd name="T54" fmla="*/ 111 w 169"/>
                <a:gd name="T55" fmla="*/ 4 h 163"/>
                <a:gd name="T56" fmla="*/ 107 w 169"/>
                <a:gd name="T57" fmla="*/ 2 h 163"/>
                <a:gd name="T58" fmla="*/ 102 w 169"/>
                <a:gd name="T59" fmla="*/ 2 h 163"/>
                <a:gd name="T60" fmla="*/ 98 w 169"/>
                <a:gd name="T61" fmla="*/ 2 h 163"/>
                <a:gd name="T62" fmla="*/ 94 w 169"/>
                <a:gd name="T63" fmla="*/ 2 h 163"/>
                <a:gd name="T64" fmla="*/ 88 w 169"/>
                <a:gd name="T65" fmla="*/ 4 h 163"/>
                <a:gd name="T66" fmla="*/ 81 w 169"/>
                <a:gd name="T67" fmla="*/ 4 h 163"/>
                <a:gd name="T68" fmla="*/ 73 w 169"/>
                <a:gd name="T69" fmla="*/ 8 h 163"/>
                <a:gd name="T70" fmla="*/ 71 w 169"/>
                <a:gd name="T71" fmla="*/ 11 h 163"/>
                <a:gd name="T72" fmla="*/ 68 w 169"/>
                <a:gd name="T73" fmla="*/ 11 h 163"/>
                <a:gd name="T74" fmla="*/ 64 w 169"/>
                <a:gd name="T75" fmla="*/ 13 h 163"/>
                <a:gd name="T76" fmla="*/ 60 w 169"/>
                <a:gd name="T77" fmla="*/ 15 h 163"/>
                <a:gd name="T78" fmla="*/ 54 w 169"/>
                <a:gd name="T79" fmla="*/ 19 h 163"/>
                <a:gd name="T80" fmla="*/ 56 w 169"/>
                <a:gd name="T81" fmla="*/ 21 h 163"/>
                <a:gd name="T82" fmla="*/ 56 w 169"/>
                <a:gd name="T83" fmla="*/ 26 h 163"/>
                <a:gd name="T84" fmla="*/ 58 w 169"/>
                <a:gd name="T85" fmla="*/ 38 h 163"/>
                <a:gd name="T86" fmla="*/ 60 w 169"/>
                <a:gd name="T87" fmla="*/ 41 h 163"/>
                <a:gd name="T88" fmla="*/ 64 w 169"/>
                <a:gd name="T89" fmla="*/ 43 h 163"/>
                <a:gd name="T90" fmla="*/ 62 w 169"/>
                <a:gd name="T91" fmla="*/ 47 h 163"/>
                <a:gd name="T92" fmla="*/ 47 w 169"/>
                <a:gd name="T93" fmla="*/ 51 h 163"/>
                <a:gd name="T94" fmla="*/ 45 w 169"/>
                <a:gd name="T95" fmla="*/ 56 h 163"/>
                <a:gd name="T96" fmla="*/ 30 w 169"/>
                <a:gd name="T97" fmla="*/ 68 h 163"/>
                <a:gd name="T98" fmla="*/ 15 w 169"/>
                <a:gd name="T99" fmla="*/ 73 h 163"/>
                <a:gd name="T100" fmla="*/ 7 w 169"/>
                <a:gd name="T101" fmla="*/ 73 h 163"/>
                <a:gd name="T102" fmla="*/ 0 w 169"/>
                <a:gd name="T103" fmla="*/ 81 h 163"/>
                <a:gd name="T104" fmla="*/ 0 w 169"/>
                <a:gd name="T105" fmla="*/ 90 h 163"/>
                <a:gd name="T106" fmla="*/ 30 w 169"/>
                <a:gd name="T107" fmla="*/ 111 h 163"/>
                <a:gd name="T108" fmla="*/ 86 w 169"/>
                <a:gd name="T109" fmla="*/ 152 h 163"/>
                <a:gd name="T110" fmla="*/ 94 w 169"/>
                <a:gd name="T111" fmla="*/ 154 h 163"/>
                <a:gd name="T112" fmla="*/ 98 w 169"/>
                <a:gd name="T113" fmla="*/ 158 h 163"/>
                <a:gd name="T114" fmla="*/ 98 w 169"/>
                <a:gd name="T115" fmla="*/ 163 h 163"/>
                <a:gd name="T116" fmla="*/ 107 w 169"/>
                <a:gd name="T117" fmla="*/ 161 h 163"/>
                <a:gd name="T118" fmla="*/ 132 w 169"/>
                <a:gd name="T119" fmla="*/ 15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" h="163">
                  <a:moveTo>
                    <a:pt x="169" y="126"/>
                  </a:moveTo>
                  <a:lnTo>
                    <a:pt x="167" y="126"/>
                  </a:lnTo>
                  <a:lnTo>
                    <a:pt x="167" y="124"/>
                  </a:lnTo>
                  <a:lnTo>
                    <a:pt x="166" y="122"/>
                  </a:lnTo>
                  <a:lnTo>
                    <a:pt x="164" y="120"/>
                  </a:lnTo>
                  <a:lnTo>
                    <a:pt x="164" y="118"/>
                  </a:lnTo>
                  <a:lnTo>
                    <a:pt x="162" y="116"/>
                  </a:lnTo>
                  <a:lnTo>
                    <a:pt x="158" y="116"/>
                  </a:lnTo>
                  <a:lnTo>
                    <a:pt x="154" y="116"/>
                  </a:lnTo>
                  <a:lnTo>
                    <a:pt x="154" y="116"/>
                  </a:lnTo>
                  <a:lnTo>
                    <a:pt x="154" y="115"/>
                  </a:lnTo>
                  <a:lnTo>
                    <a:pt x="152" y="113"/>
                  </a:lnTo>
                  <a:lnTo>
                    <a:pt x="152" y="111"/>
                  </a:lnTo>
                  <a:lnTo>
                    <a:pt x="152" y="109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1" y="103"/>
                  </a:lnTo>
                  <a:lnTo>
                    <a:pt x="149" y="101"/>
                  </a:lnTo>
                  <a:lnTo>
                    <a:pt x="147" y="100"/>
                  </a:lnTo>
                  <a:lnTo>
                    <a:pt x="149" y="100"/>
                  </a:lnTo>
                  <a:lnTo>
                    <a:pt x="149" y="98"/>
                  </a:lnTo>
                  <a:lnTo>
                    <a:pt x="151" y="98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1" y="90"/>
                  </a:lnTo>
                  <a:lnTo>
                    <a:pt x="151" y="90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79"/>
                  </a:lnTo>
                  <a:lnTo>
                    <a:pt x="151" y="77"/>
                  </a:lnTo>
                  <a:lnTo>
                    <a:pt x="149" y="75"/>
                  </a:lnTo>
                  <a:lnTo>
                    <a:pt x="149" y="70"/>
                  </a:lnTo>
                  <a:lnTo>
                    <a:pt x="149" y="68"/>
                  </a:lnTo>
                  <a:lnTo>
                    <a:pt x="147" y="66"/>
                  </a:lnTo>
                  <a:lnTo>
                    <a:pt x="147" y="64"/>
                  </a:lnTo>
                  <a:lnTo>
                    <a:pt x="149" y="62"/>
                  </a:lnTo>
                  <a:lnTo>
                    <a:pt x="143" y="45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1"/>
                  </a:lnTo>
                  <a:lnTo>
                    <a:pt x="135" y="40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6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0" y="32"/>
                  </a:lnTo>
                  <a:lnTo>
                    <a:pt x="132" y="28"/>
                  </a:lnTo>
                  <a:lnTo>
                    <a:pt x="134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7" y="10"/>
                  </a:lnTo>
                  <a:lnTo>
                    <a:pt x="137" y="6"/>
                  </a:lnTo>
                  <a:lnTo>
                    <a:pt x="139" y="4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4" y="2"/>
                  </a:lnTo>
                  <a:lnTo>
                    <a:pt x="122" y="2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3" y="2"/>
                  </a:lnTo>
                  <a:lnTo>
                    <a:pt x="111" y="4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38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3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7" y="51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37" y="62"/>
                  </a:lnTo>
                  <a:lnTo>
                    <a:pt x="30" y="68"/>
                  </a:lnTo>
                  <a:lnTo>
                    <a:pt x="22" y="71"/>
                  </a:lnTo>
                  <a:lnTo>
                    <a:pt x="19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7" y="73"/>
                  </a:lnTo>
                  <a:lnTo>
                    <a:pt x="5" y="75"/>
                  </a:lnTo>
                  <a:lnTo>
                    <a:pt x="3" y="77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0" y="111"/>
                  </a:lnTo>
                  <a:lnTo>
                    <a:pt x="30" y="111"/>
                  </a:lnTo>
                  <a:lnTo>
                    <a:pt x="85" y="148"/>
                  </a:lnTo>
                  <a:lnTo>
                    <a:pt x="86" y="152"/>
                  </a:lnTo>
                  <a:lnTo>
                    <a:pt x="88" y="154"/>
                  </a:lnTo>
                  <a:lnTo>
                    <a:pt x="90" y="152"/>
                  </a:lnTo>
                  <a:lnTo>
                    <a:pt x="94" y="154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8"/>
                  </a:lnTo>
                  <a:lnTo>
                    <a:pt x="98" y="160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20" y="160"/>
                  </a:lnTo>
                  <a:lnTo>
                    <a:pt x="132" y="150"/>
                  </a:lnTo>
                  <a:lnTo>
                    <a:pt x="169" y="126"/>
                  </a:lnTo>
                  <a:lnTo>
                    <a:pt x="169" y="12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3" name="Freeform 343">
              <a:extLst>
                <a:ext uri="{FF2B5EF4-FFF2-40B4-BE49-F238E27FC236}">
                  <a16:creationId xmlns:a16="http://schemas.microsoft.com/office/drawing/2014/main" id="{876D7A01-8A8A-4B45-A767-F37ACFF86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882"/>
              <a:ext cx="98" cy="77"/>
            </a:xfrm>
            <a:custGeom>
              <a:avLst/>
              <a:gdLst>
                <a:gd name="T0" fmla="*/ 34 w 98"/>
                <a:gd name="T1" fmla="*/ 70 h 77"/>
                <a:gd name="T2" fmla="*/ 39 w 98"/>
                <a:gd name="T3" fmla="*/ 64 h 77"/>
                <a:gd name="T4" fmla="*/ 45 w 98"/>
                <a:gd name="T5" fmla="*/ 62 h 77"/>
                <a:gd name="T6" fmla="*/ 49 w 98"/>
                <a:gd name="T7" fmla="*/ 62 h 77"/>
                <a:gd name="T8" fmla="*/ 56 w 98"/>
                <a:gd name="T9" fmla="*/ 60 h 77"/>
                <a:gd name="T10" fmla="*/ 71 w 98"/>
                <a:gd name="T11" fmla="*/ 51 h 77"/>
                <a:gd name="T12" fmla="*/ 79 w 98"/>
                <a:gd name="T13" fmla="*/ 45 h 77"/>
                <a:gd name="T14" fmla="*/ 79 w 98"/>
                <a:gd name="T15" fmla="*/ 42 h 77"/>
                <a:gd name="T16" fmla="*/ 83 w 98"/>
                <a:gd name="T17" fmla="*/ 36 h 77"/>
                <a:gd name="T18" fmla="*/ 96 w 98"/>
                <a:gd name="T19" fmla="*/ 36 h 77"/>
                <a:gd name="T20" fmla="*/ 96 w 98"/>
                <a:gd name="T21" fmla="*/ 34 h 77"/>
                <a:gd name="T22" fmla="*/ 96 w 98"/>
                <a:gd name="T23" fmla="*/ 30 h 77"/>
                <a:gd name="T24" fmla="*/ 94 w 98"/>
                <a:gd name="T25" fmla="*/ 30 h 77"/>
                <a:gd name="T26" fmla="*/ 92 w 98"/>
                <a:gd name="T27" fmla="*/ 29 h 77"/>
                <a:gd name="T28" fmla="*/ 90 w 98"/>
                <a:gd name="T29" fmla="*/ 19 h 77"/>
                <a:gd name="T30" fmla="*/ 90 w 98"/>
                <a:gd name="T31" fmla="*/ 15 h 77"/>
                <a:gd name="T32" fmla="*/ 90 w 98"/>
                <a:gd name="T33" fmla="*/ 12 h 77"/>
                <a:gd name="T34" fmla="*/ 88 w 98"/>
                <a:gd name="T35" fmla="*/ 10 h 77"/>
                <a:gd name="T36" fmla="*/ 88 w 98"/>
                <a:gd name="T37" fmla="*/ 8 h 77"/>
                <a:gd name="T38" fmla="*/ 83 w 98"/>
                <a:gd name="T39" fmla="*/ 6 h 77"/>
                <a:gd name="T40" fmla="*/ 81 w 98"/>
                <a:gd name="T41" fmla="*/ 4 h 77"/>
                <a:gd name="T42" fmla="*/ 81 w 98"/>
                <a:gd name="T43" fmla="*/ 4 h 77"/>
                <a:gd name="T44" fmla="*/ 75 w 98"/>
                <a:gd name="T45" fmla="*/ 6 h 77"/>
                <a:gd name="T46" fmla="*/ 71 w 98"/>
                <a:gd name="T47" fmla="*/ 6 h 77"/>
                <a:gd name="T48" fmla="*/ 68 w 98"/>
                <a:gd name="T49" fmla="*/ 6 h 77"/>
                <a:gd name="T50" fmla="*/ 64 w 98"/>
                <a:gd name="T51" fmla="*/ 4 h 77"/>
                <a:gd name="T52" fmla="*/ 62 w 98"/>
                <a:gd name="T53" fmla="*/ 2 h 77"/>
                <a:gd name="T54" fmla="*/ 62 w 98"/>
                <a:gd name="T55" fmla="*/ 0 h 77"/>
                <a:gd name="T56" fmla="*/ 60 w 98"/>
                <a:gd name="T57" fmla="*/ 0 h 77"/>
                <a:gd name="T58" fmla="*/ 58 w 98"/>
                <a:gd name="T59" fmla="*/ 0 h 77"/>
                <a:gd name="T60" fmla="*/ 56 w 98"/>
                <a:gd name="T61" fmla="*/ 8 h 77"/>
                <a:gd name="T62" fmla="*/ 54 w 98"/>
                <a:gd name="T63" fmla="*/ 14 h 77"/>
                <a:gd name="T64" fmla="*/ 49 w 98"/>
                <a:gd name="T65" fmla="*/ 19 h 77"/>
                <a:gd name="T66" fmla="*/ 47 w 98"/>
                <a:gd name="T67" fmla="*/ 19 h 77"/>
                <a:gd name="T68" fmla="*/ 41 w 98"/>
                <a:gd name="T69" fmla="*/ 23 h 77"/>
                <a:gd name="T70" fmla="*/ 36 w 98"/>
                <a:gd name="T71" fmla="*/ 27 h 77"/>
                <a:gd name="T72" fmla="*/ 34 w 98"/>
                <a:gd name="T73" fmla="*/ 29 h 77"/>
                <a:gd name="T74" fmla="*/ 30 w 98"/>
                <a:gd name="T75" fmla="*/ 34 h 77"/>
                <a:gd name="T76" fmla="*/ 26 w 98"/>
                <a:gd name="T77" fmla="*/ 40 h 77"/>
                <a:gd name="T78" fmla="*/ 24 w 98"/>
                <a:gd name="T79" fmla="*/ 45 h 77"/>
                <a:gd name="T80" fmla="*/ 24 w 98"/>
                <a:gd name="T81" fmla="*/ 51 h 77"/>
                <a:gd name="T82" fmla="*/ 26 w 98"/>
                <a:gd name="T83" fmla="*/ 53 h 77"/>
                <a:gd name="T84" fmla="*/ 21 w 98"/>
                <a:gd name="T85" fmla="*/ 62 h 77"/>
                <a:gd name="T86" fmla="*/ 19 w 98"/>
                <a:gd name="T87" fmla="*/ 66 h 77"/>
                <a:gd name="T88" fmla="*/ 9 w 98"/>
                <a:gd name="T89" fmla="*/ 72 h 77"/>
                <a:gd name="T90" fmla="*/ 0 w 98"/>
                <a:gd name="T91" fmla="*/ 77 h 77"/>
                <a:gd name="T92" fmla="*/ 34 w 98"/>
                <a:gd name="T9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" h="77">
                  <a:moveTo>
                    <a:pt x="34" y="77"/>
                  </a:moveTo>
                  <a:lnTo>
                    <a:pt x="34" y="70"/>
                  </a:lnTo>
                  <a:lnTo>
                    <a:pt x="37" y="66"/>
                  </a:lnTo>
                  <a:lnTo>
                    <a:pt x="39" y="64"/>
                  </a:lnTo>
                  <a:lnTo>
                    <a:pt x="41" y="62"/>
                  </a:lnTo>
                  <a:lnTo>
                    <a:pt x="45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53" y="62"/>
                  </a:lnTo>
                  <a:lnTo>
                    <a:pt x="56" y="60"/>
                  </a:lnTo>
                  <a:lnTo>
                    <a:pt x="64" y="57"/>
                  </a:lnTo>
                  <a:lnTo>
                    <a:pt x="71" y="51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0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8" y="32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2" y="29"/>
                  </a:lnTo>
                  <a:lnTo>
                    <a:pt x="92" y="27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3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8"/>
                  </a:lnTo>
                  <a:lnTo>
                    <a:pt x="54" y="10"/>
                  </a:lnTo>
                  <a:lnTo>
                    <a:pt x="54" y="14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3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6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0" y="30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26" y="40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4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5" y="66"/>
                  </a:lnTo>
                  <a:lnTo>
                    <a:pt x="9" y="72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4" name="Freeform 344">
              <a:extLst>
                <a:ext uri="{FF2B5EF4-FFF2-40B4-BE49-F238E27FC236}">
                  <a16:creationId xmlns:a16="http://schemas.microsoft.com/office/drawing/2014/main" id="{A591CD64-317C-4680-AD6D-A7B38F4B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959"/>
              <a:ext cx="70" cy="55"/>
            </a:xfrm>
            <a:custGeom>
              <a:avLst/>
              <a:gdLst>
                <a:gd name="T0" fmla="*/ 70 w 70"/>
                <a:gd name="T1" fmla="*/ 2 h 55"/>
                <a:gd name="T2" fmla="*/ 70 w 70"/>
                <a:gd name="T3" fmla="*/ 0 h 55"/>
                <a:gd name="T4" fmla="*/ 36 w 70"/>
                <a:gd name="T5" fmla="*/ 0 h 55"/>
                <a:gd name="T6" fmla="*/ 32 w 70"/>
                <a:gd name="T7" fmla="*/ 4 h 55"/>
                <a:gd name="T8" fmla="*/ 32 w 70"/>
                <a:gd name="T9" fmla="*/ 8 h 55"/>
                <a:gd name="T10" fmla="*/ 30 w 70"/>
                <a:gd name="T11" fmla="*/ 8 h 55"/>
                <a:gd name="T12" fmla="*/ 24 w 70"/>
                <a:gd name="T13" fmla="*/ 10 h 55"/>
                <a:gd name="T14" fmla="*/ 24 w 70"/>
                <a:gd name="T15" fmla="*/ 12 h 55"/>
                <a:gd name="T16" fmla="*/ 21 w 70"/>
                <a:gd name="T17" fmla="*/ 13 h 55"/>
                <a:gd name="T18" fmla="*/ 23 w 70"/>
                <a:gd name="T19" fmla="*/ 15 h 55"/>
                <a:gd name="T20" fmla="*/ 17 w 70"/>
                <a:gd name="T21" fmla="*/ 23 h 55"/>
                <a:gd name="T22" fmla="*/ 17 w 70"/>
                <a:gd name="T23" fmla="*/ 25 h 55"/>
                <a:gd name="T24" fmla="*/ 13 w 70"/>
                <a:gd name="T25" fmla="*/ 28 h 55"/>
                <a:gd name="T26" fmla="*/ 11 w 70"/>
                <a:gd name="T27" fmla="*/ 30 h 55"/>
                <a:gd name="T28" fmla="*/ 9 w 70"/>
                <a:gd name="T29" fmla="*/ 34 h 55"/>
                <a:gd name="T30" fmla="*/ 9 w 70"/>
                <a:gd name="T31" fmla="*/ 36 h 55"/>
                <a:gd name="T32" fmla="*/ 6 w 70"/>
                <a:gd name="T33" fmla="*/ 40 h 55"/>
                <a:gd name="T34" fmla="*/ 6 w 70"/>
                <a:gd name="T35" fmla="*/ 42 h 55"/>
                <a:gd name="T36" fmla="*/ 7 w 70"/>
                <a:gd name="T37" fmla="*/ 42 h 55"/>
                <a:gd name="T38" fmla="*/ 6 w 70"/>
                <a:gd name="T39" fmla="*/ 42 h 55"/>
                <a:gd name="T40" fmla="*/ 2 w 70"/>
                <a:gd name="T41" fmla="*/ 47 h 55"/>
                <a:gd name="T42" fmla="*/ 2 w 70"/>
                <a:gd name="T43" fmla="*/ 47 h 55"/>
                <a:gd name="T44" fmla="*/ 0 w 70"/>
                <a:gd name="T45" fmla="*/ 49 h 55"/>
                <a:gd name="T46" fmla="*/ 0 w 70"/>
                <a:gd name="T47" fmla="*/ 51 h 55"/>
                <a:gd name="T48" fmla="*/ 0 w 70"/>
                <a:gd name="T49" fmla="*/ 53 h 55"/>
                <a:gd name="T50" fmla="*/ 0 w 70"/>
                <a:gd name="T51" fmla="*/ 55 h 55"/>
                <a:gd name="T52" fmla="*/ 34 w 70"/>
                <a:gd name="T53" fmla="*/ 55 h 55"/>
                <a:gd name="T54" fmla="*/ 34 w 70"/>
                <a:gd name="T55" fmla="*/ 40 h 55"/>
                <a:gd name="T56" fmla="*/ 34 w 70"/>
                <a:gd name="T57" fmla="*/ 38 h 55"/>
                <a:gd name="T58" fmla="*/ 36 w 70"/>
                <a:gd name="T59" fmla="*/ 36 h 55"/>
                <a:gd name="T60" fmla="*/ 38 w 70"/>
                <a:gd name="T61" fmla="*/ 36 h 55"/>
                <a:gd name="T62" fmla="*/ 41 w 70"/>
                <a:gd name="T63" fmla="*/ 36 h 55"/>
                <a:gd name="T64" fmla="*/ 41 w 70"/>
                <a:gd name="T65" fmla="*/ 13 h 55"/>
                <a:gd name="T66" fmla="*/ 68 w 70"/>
                <a:gd name="T67" fmla="*/ 13 h 55"/>
                <a:gd name="T68" fmla="*/ 70 w 70"/>
                <a:gd name="T69" fmla="*/ 2 h 55"/>
                <a:gd name="T70" fmla="*/ 70 w 70"/>
                <a:gd name="T71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55">
                  <a:moveTo>
                    <a:pt x="70" y="2"/>
                  </a:moveTo>
                  <a:lnTo>
                    <a:pt x="70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23" y="15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3" y="28"/>
                  </a:lnTo>
                  <a:lnTo>
                    <a:pt x="11" y="30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34" y="55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13"/>
                  </a:lnTo>
                  <a:lnTo>
                    <a:pt x="68" y="13"/>
                  </a:lnTo>
                  <a:lnTo>
                    <a:pt x="70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5" name="Freeform 345">
              <a:extLst>
                <a:ext uri="{FF2B5EF4-FFF2-40B4-BE49-F238E27FC236}">
                  <a16:creationId xmlns:a16="http://schemas.microsoft.com/office/drawing/2014/main" id="{B8D15EEF-3A53-45A1-B15A-1D9886D0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961"/>
              <a:ext cx="100" cy="111"/>
            </a:xfrm>
            <a:custGeom>
              <a:avLst/>
              <a:gdLst>
                <a:gd name="T0" fmla="*/ 34 w 100"/>
                <a:gd name="T1" fmla="*/ 53 h 111"/>
                <a:gd name="T2" fmla="*/ 34 w 100"/>
                <a:gd name="T3" fmla="*/ 36 h 111"/>
                <a:gd name="T4" fmla="*/ 38 w 100"/>
                <a:gd name="T5" fmla="*/ 34 h 111"/>
                <a:gd name="T6" fmla="*/ 41 w 100"/>
                <a:gd name="T7" fmla="*/ 11 h 111"/>
                <a:gd name="T8" fmla="*/ 70 w 100"/>
                <a:gd name="T9" fmla="*/ 0 h 111"/>
                <a:gd name="T10" fmla="*/ 100 w 100"/>
                <a:gd name="T11" fmla="*/ 21 h 111"/>
                <a:gd name="T12" fmla="*/ 89 w 100"/>
                <a:gd name="T13" fmla="*/ 21 h 111"/>
                <a:gd name="T14" fmla="*/ 98 w 100"/>
                <a:gd name="T15" fmla="*/ 98 h 111"/>
                <a:gd name="T16" fmla="*/ 66 w 100"/>
                <a:gd name="T17" fmla="*/ 105 h 111"/>
                <a:gd name="T18" fmla="*/ 64 w 100"/>
                <a:gd name="T19" fmla="*/ 103 h 111"/>
                <a:gd name="T20" fmla="*/ 60 w 100"/>
                <a:gd name="T21" fmla="*/ 105 h 111"/>
                <a:gd name="T22" fmla="*/ 60 w 100"/>
                <a:gd name="T23" fmla="*/ 101 h 111"/>
                <a:gd name="T24" fmla="*/ 55 w 100"/>
                <a:gd name="T25" fmla="*/ 101 h 111"/>
                <a:gd name="T26" fmla="*/ 51 w 100"/>
                <a:gd name="T27" fmla="*/ 105 h 111"/>
                <a:gd name="T28" fmla="*/ 49 w 100"/>
                <a:gd name="T29" fmla="*/ 101 h 111"/>
                <a:gd name="T30" fmla="*/ 45 w 100"/>
                <a:gd name="T31" fmla="*/ 101 h 111"/>
                <a:gd name="T32" fmla="*/ 45 w 100"/>
                <a:gd name="T33" fmla="*/ 105 h 111"/>
                <a:gd name="T34" fmla="*/ 41 w 100"/>
                <a:gd name="T35" fmla="*/ 109 h 111"/>
                <a:gd name="T36" fmla="*/ 40 w 100"/>
                <a:gd name="T37" fmla="*/ 111 h 111"/>
                <a:gd name="T38" fmla="*/ 36 w 100"/>
                <a:gd name="T39" fmla="*/ 107 h 111"/>
                <a:gd name="T40" fmla="*/ 34 w 100"/>
                <a:gd name="T41" fmla="*/ 105 h 111"/>
                <a:gd name="T42" fmla="*/ 32 w 100"/>
                <a:gd name="T43" fmla="*/ 103 h 111"/>
                <a:gd name="T44" fmla="*/ 30 w 100"/>
                <a:gd name="T45" fmla="*/ 100 h 111"/>
                <a:gd name="T46" fmla="*/ 28 w 100"/>
                <a:gd name="T47" fmla="*/ 98 h 111"/>
                <a:gd name="T48" fmla="*/ 26 w 100"/>
                <a:gd name="T49" fmla="*/ 100 h 111"/>
                <a:gd name="T50" fmla="*/ 24 w 100"/>
                <a:gd name="T51" fmla="*/ 98 h 111"/>
                <a:gd name="T52" fmla="*/ 21 w 100"/>
                <a:gd name="T53" fmla="*/ 94 h 111"/>
                <a:gd name="T54" fmla="*/ 15 w 100"/>
                <a:gd name="T55" fmla="*/ 94 h 111"/>
                <a:gd name="T56" fmla="*/ 7 w 100"/>
                <a:gd name="T57" fmla="*/ 96 h 111"/>
                <a:gd name="T58" fmla="*/ 4 w 100"/>
                <a:gd name="T59" fmla="*/ 98 h 111"/>
                <a:gd name="T60" fmla="*/ 4 w 100"/>
                <a:gd name="T61" fmla="*/ 96 h 111"/>
                <a:gd name="T62" fmla="*/ 6 w 100"/>
                <a:gd name="T63" fmla="*/ 86 h 111"/>
                <a:gd name="T64" fmla="*/ 6 w 100"/>
                <a:gd name="T65" fmla="*/ 71 h 111"/>
                <a:gd name="T66" fmla="*/ 4 w 100"/>
                <a:gd name="T67" fmla="*/ 68 h 111"/>
                <a:gd name="T68" fmla="*/ 6 w 100"/>
                <a:gd name="T69" fmla="*/ 66 h 111"/>
                <a:gd name="T70" fmla="*/ 6 w 100"/>
                <a:gd name="T71" fmla="*/ 62 h 111"/>
                <a:gd name="T72" fmla="*/ 2 w 100"/>
                <a:gd name="T73" fmla="*/ 60 h 111"/>
                <a:gd name="T74" fmla="*/ 2 w 100"/>
                <a:gd name="T75" fmla="*/ 56 h 111"/>
                <a:gd name="T76" fmla="*/ 0 w 100"/>
                <a:gd name="T77" fmla="*/ 56 h 111"/>
                <a:gd name="T78" fmla="*/ 0 w 100"/>
                <a:gd name="T79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0" h="111">
                  <a:moveTo>
                    <a:pt x="0" y="53"/>
                  </a:moveTo>
                  <a:lnTo>
                    <a:pt x="34" y="53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41" y="34"/>
                  </a:lnTo>
                  <a:lnTo>
                    <a:pt x="41" y="11"/>
                  </a:lnTo>
                  <a:lnTo>
                    <a:pt x="68" y="11"/>
                  </a:lnTo>
                  <a:lnTo>
                    <a:pt x="70" y="0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89" y="21"/>
                  </a:lnTo>
                  <a:lnTo>
                    <a:pt x="96" y="96"/>
                  </a:lnTo>
                  <a:lnTo>
                    <a:pt x="98" y="98"/>
                  </a:lnTo>
                  <a:lnTo>
                    <a:pt x="96" y="105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3"/>
                  </a:lnTo>
                  <a:lnTo>
                    <a:pt x="62" y="103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58" y="100"/>
                  </a:lnTo>
                  <a:lnTo>
                    <a:pt x="55" y="101"/>
                  </a:lnTo>
                  <a:lnTo>
                    <a:pt x="53" y="107"/>
                  </a:lnTo>
                  <a:lnTo>
                    <a:pt x="51" y="105"/>
                  </a:lnTo>
                  <a:lnTo>
                    <a:pt x="49" y="103"/>
                  </a:lnTo>
                  <a:lnTo>
                    <a:pt x="49" y="101"/>
                  </a:lnTo>
                  <a:lnTo>
                    <a:pt x="47" y="101"/>
                  </a:lnTo>
                  <a:lnTo>
                    <a:pt x="45" y="101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3" y="109"/>
                  </a:lnTo>
                  <a:lnTo>
                    <a:pt x="41" y="109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4" y="105"/>
                  </a:lnTo>
                  <a:lnTo>
                    <a:pt x="32" y="105"/>
                  </a:lnTo>
                  <a:lnTo>
                    <a:pt x="32" y="103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0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3" y="96"/>
                  </a:lnTo>
                  <a:lnTo>
                    <a:pt x="21" y="94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2" y="98"/>
                  </a:lnTo>
                  <a:lnTo>
                    <a:pt x="4" y="96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7" y="81"/>
                  </a:lnTo>
                  <a:lnTo>
                    <a:pt x="6" y="71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6" name="Freeform 346">
              <a:extLst>
                <a:ext uri="{FF2B5EF4-FFF2-40B4-BE49-F238E27FC236}">
                  <a16:creationId xmlns:a16="http://schemas.microsoft.com/office/drawing/2014/main" id="{D0AACD10-8D8C-4B50-94A6-43C337C3C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982"/>
              <a:ext cx="137" cy="127"/>
            </a:xfrm>
            <a:custGeom>
              <a:avLst/>
              <a:gdLst>
                <a:gd name="T0" fmla="*/ 3 w 137"/>
                <a:gd name="T1" fmla="*/ 88 h 127"/>
                <a:gd name="T2" fmla="*/ 5 w 137"/>
                <a:gd name="T3" fmla="*/ 80 h 127"/>
                <a:gd name="T4" fmla="*/ 9 w 137"/>
                <a:gd name="T5" fmla="*/ 82 h 127"/>
                <a:gd name="T6" fmla="*/ 15 w 137"/>
                <a:gd name="T7" fmla="*/ 80 h 127"/>
                <a:gd name="T8" fmla="*/ 20 w 137"/>
                <a:gd name="T9" fmla="*/ 82 h 127"/>
                <a:gd name="T10" fmla="*/ 24 w 137"/>
                <a:gd name="T11" fmla="*/ 82 h 127"/>
                <a:gd name="T12" fmla="*/ 56 w 137"/>
                <a:gd name="T13" fmla="*/ 84 h 127"/>
                <a:gd name="T14" fmla="*/ 49 w 137"/>
                <a:gd name="T15" fmla="*/ 0 h 127"/>
                <a:gd name="T16" fmla="*/ 116 w 137"/>
                <a:gd name="T17" fmla="*/ 41 h 127"/>
                <a:gd name="T18" fmla="*/ 124 w 137"/>
                <a:gd name="T19" fmla="*/ 43 h 127"/>
                <a:gd name="T20" fmla="*/ 128 w 137"/>
                <a:gd name="T21" fmla="*/ 47 h 127"/>
                <a:gd name="T22" fmla="*/ 128 w 137"/>
                <a:gd name="T23" fmla="*/ 52 h 127"/>
                <a:gd name="T24" fmla="*/ 137 w 137"/>
                <a:gd name="T25" fmla="*/ 50 h 127"/>
                <a:gd name="T26" fmla="*/ 137 w 137"/>
                <a:gd name="T27" fmla="*/ 75 h 127"/>
                <a:gd name="T28" fmla="*/ 133 w 137"/>
                <a:gd name="T29" fmla="*/ 80 h 127"/>
                <a:gd name="T30" fmla="*/ 126 w 137"/>
                <a:gd name="T31" fmla="*/ 84 h 127"/>
                <a:gd name="T32" fmla="*/ 116 w 137"/>
                <a:gd name="T33" fmla="*/ 86 h 127"/>
                <a:gd name="T34" fmla="*/ 107 w 137"/>
                <a:gd name="T35" fmla="*/ 88 h 127"/>
                <a:gd name="T36" fmla="*/ 105 w 137"/>
                <a:gd name="T37" fmla="*/ 86 h 127"/>
                <a:gd name="T38" fmla="*/ 98 w 137"/>
                <a:gd name="T39" fmla="*/ 86 h 127"/>
                <a:gd name="T40" fmla="*/ 90 w 137"/>
                <a:gd name="T41" fmla="*/ 90 h 127"/>
                <a:gd name="T42" fmla="*/ 77 w 137"/>
                <a:gd name="T43" fmla="*/ 99 h 127"/>
                <a:gd name="T44" fmla="*/ 69 w 137"/>
                <a:gd name="T45" fmla="*/ 99 h 127"/>
                <a:gd name="T46" fmla="*/ 66 w 137"/>
                <a:gd name="T47" fmla="*/ 105 h 127"/>
                <a:gd name="T48" fmla="*/ 62 w 137"/>
                <a:gd name="T49" fmla="*/ 112 h 127"/>
                <a:gd name="T50" fmla="*/ 60 w 137"/>
                <a:gd name="T51" fmla="*/ 116 h 127"/>
                <a:gd name="T52" fmla="*/ 58 w 137"/>
                <a:gd name="T53" fmla="*/ 122 h 127"/>
                <a:gd name="T54" fmla="*/ 56 w 137"/>
                <a:gd name="T55" fmla="*/ 125 h 127"/>
                <a:gd name="T56" fmla="*/ 52 w 137"/>
                <a:gd name="T57" fmla="*/ 125 h 127"/>
                <a:gd name="T58" fmla="*/ 47 w 137"/>
                <a:gd name="T59" fmla="*/ 125 h 127"/>
                <a:gd name="T60" fmla="*/ 43 w 137"/>
                <a:gd name="T61" fmla="*/ 127 h 127"/>
                <a:gd name="T62" fmla="*/ 37 w 137"/>
                <a:gd name="T63" fmla="*/ 127 h 127"/>
                <a:gd name="T64" fmla="*/ 33 w 137"/>
                <a:gd name="T65" fmla="*/ 125 h 127"/>
                <a:gd name="T66" fmla="*/ 33 w 137"/>
                <a:gd name="T67" fmla="*/ 122 h 127"/>
                <a:gd name="T68" fmla="*/ 30 w 137"/>
                <a:gd name="T69" fmla="*/ 124 h 127"/>
                <a:gd name="T70" fmla="*/ 33 w 137"/>
                <a:gd name="T71" fmla="*/ 118 h 127"/>
                <a:gd name="T72" fmla="*/ 30 w 137"/>
                <a:gd name="T73" fmla="*/ 114 h 127"/>
                <a:gd name="T74" fmla="*/ 28 w 137"/>
                <a:gd name="T75" fmla="*/ 110 h 127"/>
                <a:gd name="T76" fmla="*/ 22 w 137"/>
                <a:gd name="T77" fmla="*/ 110 h 127"/>
                <a:gd name="T78" fmla="*/ 18 w 137"/>
                <a:gd name="T79" fmla="*/ 112 h 127"/>
                <a:gd name="T80" fmla="*/ 13 w 137"/>
                <a:gd name="T81" fmla="*/ 112 h 127"/>
                <a:gd name="T82" fmla="*/ 9 w 137"/>
                <a:gd name="T83" fmla="*/ 112 h 127"/>
                <a:gd name="T84" fmla="*/ 9 w 137"/>
                <a:gd name="T85" fmla="*/ 110 h 127"/>
                <a:gd name="T86" fmla="*/ 7 w 137"/>
                <a:gd name="T87" fmla="*/ 107 h 127"/>
                <a:gd name="T88" fmla="*/ 5 w 137"/>
                <a:gd name="T89" fmla="*/ 103 h 127"/>
                <a:gd name="T90" fmla="*/ 3 w 137"/>
                <a:gd name="T91" fmla="*/ 101 h 127"/>
                <a:gd name="T92" fmla="*/ 0 w 137"/>
                <a:gd name="T93" fmla="*/ 95 h 127"/>
                <a:gd name="T94" fmla="*/ 0 w 137"/>
                <a:gd name="T95" fmla="*/ 9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" h="127">
                  <a:moveTo>
                    <a:pt x="0" y="90"/>
                  </a:moveTo>
                  <a:lnTo>
                    <a:pt x="1" y="88"/>
                  </a:lnTo>
                  <a:lnTo>
                    <a:pt x="3" y="88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9" y="82"/>
                  </a:lnTo>
                  <a:lnTo>
                    <a:pt x="11" y="84"/>
                  </a:lnTo>
                  <a:lnTo>
                    <a:pt x="13" y="86"/>
                  </a:lnTo>
                  <a:lnTo>
                    <a:pt x="15" y="80"/>
                  </a:lnTo>
                  <a:lnTo>
                    <a:pt x="18" y="79"/>
                  </a:lnTo>
                  <a:lnTo>
                    <a:pt x="20" y="80"/>
                  </a:lnTo>
                  <a:lnTo>
                    <a:pt x="20" y="82"/>
                  </a:lnTo>
                  <a:lnTo>
                    <a:pt x="20" y="84"/>
                  </a:lnTo>
                  <a:lnTo>
                    <a:pt x="22" y="82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56" y="84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115" y="37"/>
                  </a:lnTo>
                  <a:lnTo>
                    <a:pt x="116" y="41"/>
                  </a:lnTo>
                  <a:lnTo>
                    <a:pt x="118" y="43"/>
                  </a:lnTo>
                  <a:lnTo>
                    <a:pt x="120" y="41"/>
                  </a:lnTo>
                  <a:lnTo>
                    <a:pt x="124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7"/>
                  </a:lnTo>
                  <a:lnTo>
                    <a:pt x="128" y="49"/>
                  </a:lnTo>
                  <a:lnTo>
                    <a:pt x="128" y="50"/>
                  </a:lnTo>
                  <a:lnTo>
                    <a:pt x="128" y="52"/>
                  </a:lnTo>
                  <a:lnTo>
                    <a:pt x="130" y="52"/>
                  </a:lnTo>
                  <a:lnTo>
                    <a:pt x="133" y="52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67"/>
                  </a:lnTo>
                  <a:lnTo>
                    <a:pt x="137" y="75"/>
                  </a:lnTo>
                  <a:lnTo>
                    <a:pt x="135" y="75"/>
                  </a:lnTo>
                  <a:lnTo>
                    <a:pt x="135" y="79"/>
                  </a:lnTo>
                  <a:lnTo>
                    <a:pt x="133" y="80"/>
                  </a:lnTo>
                  <a:lnTo>
                    <a:pt x="130" y="82"/>
                  </a:lnTo>
                  <a:lnTo>
                    <a:pt x="128" y="84"/>
                  </a:lnTo>
                  <a:lnTo>
                    <a:pt x="126" y="84"/>
                  </a:lnTo>
                  <a:lnTo>
                    <a:pt x="122" y="86"/>
                  </a:lnTo>
                  <a:lnTo>
                    <a:pt x="120" y="86"/>
                  </a:lnTo>
                  <a:lnTo>
                    <a:pt x="116" y="86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07" y="88"/>
                  </a:lnTo>
                  <a:lnTo>
                    <a:pt x="105" y="86"/>
                  </a:lnTo>
                  <a:lnTo>
                    <a:pt x="105" y="88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1" y="86"/>
                  </a:lnTo>
                  <a:lnTo>
                    <a:pt x="98" y="86"/>
                  </a:lnTo>
                  <a:lnTo>
                    <a:pt x="94" y="86"/>
                  </a:lnTo>
                  <a:lnTo>
                    <a:pt x="92" y="88"/>
                  </a:lnTo>
                  <a:lnTo>
                    <a:pt x="90" y="90"/>
                  </a:lnTo>
                  <a:lnTo>
                    <a:pt x="82" y="94"/>
                  </a:lnTo>
                  <a:lnTo>
                    <a:pt x="79" y="97"/>
                  </a:lnTo>
                  <a:lnTo>
                    <a:pt x="77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69" y="99"/>
                  </a:lnTo>
                  <a:lnTo>
                    <a:pt x="69" y="101"/>
                  </a:lnTo>
                  <a:lnTo>
                    <a:pt x="67" y="101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4" y="109"/>
                  </a:lnTo>
                  <a:lnTo>
                    <a:pt x="62" y="112"/>
                  </a:lnTo>
                  <a:lnTo>
                    <a:pt x="60" y="114"/>
                  </a:lnTo>
                  <a:lnTo>
                    <a:pt x="58" y="116"/>
                  </a:lnTo>
                  <a:lnTo>
                    <a:pt x="60" y="116"/>
                  </a:lnTo>
                  <a:lnTo>
                    <a:pt x="60" y="120"/>
                  </a:lnTo>
                  <a:lnTo>
                    <a:pt x="58" y="120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8" y="125"/>
                  </a:lnTo>
                  <a:lnTo>
                    <a:pt x="56" y="125"/>
                  </a:lnTo>
                  <a:lnTo>
                    <a:pt x="54" y="127"/>
                  </a:lnTo>
                  <a:lnTo>
                    <a:pt x="52" y="127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0" y="125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3" y="127"/>
                  </a:lnTo>
                  <a:lnTo>
                    <a:pt x="41" y="125"/>
                  </a:lnTo>
                  <a:lnTo>
                    <a:pt x="39" y="125"/>
                  </a:lnTo>
                  <a:lnTo>
                    <a:pt x="37" y="127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3" y="125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2" y="122"/>
                  </a:lnTo>
                  <a:lnTo>
                    <a:pt x="30" y="124"/>
                  </a:lnTo>
                  <a:lnTo>
                    <a:pt x="32" y="120"/>
                  </a:lnTo>
                  <a:lnTo>
                    <a:pt x="33" y="118"/>
                  </a:lnTo>
                  <a:lnTo>
                    <a:pt x="33" y="118"/>
                  </a:lnTo>
                  <a:lnTo>
                    <a:pt x="32" y="118"/>
                  </a:lnTo>
                  <a:lnTo>
                    <a:pt x="30" y="116"/>
                  </a:lnTo>
                  <a:lnTo>
                    <a:pt x="30" y="114"/>
                  </a:lnTo>
                  <a:lnTo>
                    <a:pt x="30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7" y="109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3" y="103"/>
                  </a:lnTo>
                  <a:lnTo>
                    <a:pt x="3" y="101"/>
                  </a:lnTo>
                  <a:lnTo>
                    <a:pt x="1" y="99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1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7" name="Freeform 347">
              <a:extLst>
                <a:ext uri="{FF2B5EF4-FFF2-40B4-BE49-F238E27FC236}">
                  <a16:creationId xmlns:a16="http://schemas.microsoft.com/office/drawing/2014/main" id="{D2AFC9FE-5E89-428A-8F9A-E0975FFED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068"/>
              <a:ext cx="64" cy="47"/>
            </a:xfrm>
            <a:custGeom>
              <a:avLst/>
              <a:gdLst>
                <a:gd name="T0" fmla="*/ 0 w 64"/>
                <a:gd name="T1" fmla="*/ 36 h 47"/>
                <a:gd name="T2" fmla="*/ 0 w 64"/>
                <a:gd name="T3" fmla="*/ 34 h 47"/>
                <a:gd name="T4" fmla="*/ 2 w 64"/>
                <a:gd name="T5" fmla="*/ 30 h 47"/>
                <a:gd name="T6" fmla="*/ 2 w 64"/>
                <a:gd name="T7" fmla="*/ 28 h 47"/>
                <a:gd name="T8" fmla="*/ 6 w 64"/>
                <a:gd name="T9" fmla="*/ 23 h 47"/>
                <a:gd name="T10" fmla="*/ 8 w 64"/>
                <a:gd name="T11" fmla="*/ 19 h 47"/>
                <a:gd name="T12" fmla="*/ 11 w 64"/>
                <a:gd name="T13" fmla="*/ 15 h 47"/>
                <a:gd name="T14" fmla="*/ 15 w 64"/>
                <a:gd name="T15" fmla="*/ 13 h 47"/>
                <a:gd name="T16" fmla="*/ 19 w 64"/>
                <a:gd name="T17" fmla="*/ 13 h 47"/>
                <a:gd name="T18" fmla="*/ 24 w 64"/>
                <a:gd name="T19" fmla="*/ 8 h 47"/>
                <a:gd name="T20" fmla="*/ 34 w 64"/>
                <a:gd name="T21" fmla="*/ 2 h 47"/>
                <a:gd name="T22" fmla="*/ 40 w 64"/>
                <a:gd name="T23" fmla="*/ 0 h 47"/>
                <a:gd name="T24" fmla="*/ 45 w 64"/>
                <a:gd name="T25" fmla="*/ 0 h 47"/>
                <a:gd name="T26" fmla="*/ 47 w 64"/>
                <a:gd name="T27" fmla="*/ 2 h 47"/>
                <a:gd name="T28" fmla="*/ 47 w 64"/>
                <a:gd name="T29" fmla="*/ 4 h 47"/>
                <a:gd name="T30" fmla="*/ 45 w 64"/>
                <a:gd name="T31" fmla="*/ 9 h 47"/>
                <a:gd name="T32" fmla="*/ 53 w 64"/>
                <a:gd name="T33" fmla="*/ 17 h 47"/>
                <a:gd name="T34" fmla="*/ 60 w 64"/>
                <a:gd name="T35" fmla="*/ 17 h 47"/>
                <a:gd name="T36" fmla="*/ 60 w 64"/>
                <a:gd name="T37" fmla="*/ 19 h 47"/>
                <a:gd name="T38" fmla="*/ 62 w 64"/>
                <a:gd name="T39" fmla="*/ 21 h 47"/>
                <a:gd name="T40" fmla="*/ 62 w 64"/>
                <a:gd name="T41" fmla="*/ 24 h 47"/>
                <a:gd name="T42" fmla="*/ 64 w 64"/>
                <a:gd name="T43" fmla="*/ 26 h 47"/>
                <a:gd name="T44" fmla="*/ 60 w 64"/>
                <a:gd name="T45" fmla="*/ 28 h 47"/>
                <a:gd name="T46" fmla="*/ 57 w 64"/>
                <a:gd name="T47" fmla="*/ 30 h 47"/>
                <a:gd name="T48" fmla="*/ 55 w 64"/>
                <a:gd name="T49" fmla="*/ 32 h 47"/>
                <a:gd name="T50" fmla="*/ 55 w 64"/>
                <a:gd name="T51" fmla="*/ 34 h 47"/>
                <a:gd name="T52" fmla="*/ 51 w 64"/>
                <a:gd name="T53" fmla="*/ 36 h 47"/>
                <a:gd name="T54" fmla="*/ 41 w 64"/>
                <a:gd name="T55" fmla="*/ 34 h 47"/>
                <a:gd name="T56" fmla="*/ 41 w 64"/>
                <a:gd name="T57" fmla="*/ 34 h 47"/>
                <a:gd name="T58" fmla="*/ 38 w 64"/>
                <a:gd name="T59" fmla="*/ 34 h 47"/>
                <a:gd name="T60" fmla="*/ 30 w 64"/>
                <a:gd name="T61" fmla="*/ 36 h 47"/>
                <a:gd name="T62" fmla="*/ 23 w 64"/>
                <a:gd name="T63" fmla="*/ 36 h 47"/>
                <a:gd name="T64" fmla="*/ 19 w 64"/>
                <a:gd name="T65" fmla="*/ 38 h 47"/>
                <a:gd name="T66" fmla="*/ 21 w 64"/>
                <a:gd name="T67" fmla="*/ 41 h 47"/>
                <a:gd name="T68" fmla="*/ 23 w 64"/>
                <a:gd name="T69" fmla="*/ 45 h 47"/>
                <a:gd name="T70" fmla="*/ 19 w 64"/>
                <a:gd name="T71" fmla="*/ 45 h 47"/>
                <a:gd name="T72" fmla="*/ 17 w 64"/>
                <a:gd name="T73" fmla="*/ 45 h 47"/>
                <a:gd name="T74" fmla="*/ 11 w 64"/>
                <a:gd name="T75" fmla="*/ 45 h 47"/>
                <a:gd name="T76" fmla="*/ 9 w 64"/>
                <a:gd name="T77" fmla="*/ 43 h 47"/>
                <a:gd name="T78" fmla="*/ 8 w 64"/>
                <a:gd name="T79" fmla="*/ 41 h 47"/>
                <a:gd name="T80" fmla="*/ 2 w 64"/>
                <a:gd name="T81" fmla="*/ 39 h 47"/>
                <a:gd name="T82" fmla="*/ 0 w 64"/>
                <a:gd name="T83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" h="47">
                  <a:moveTo>
                    <a:pt x="0" y="39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4" y="26"/>
                  </a:lnTo>
                  <a:lnTo>
                    <a:pt x="6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53" y="13"/>
                  </a:lnTo>
                  <a:lnTo>
                    <a:pt x="53" y="17"/>
                  </a:lnTo>
                  <a:lnTo>
                    <a:pt x="57" y="19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8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5" y="47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2" y="39"/>
                  </a:lnTo>
                  <a:lnTo>
                    <a:pt x="0" y="38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8" name="Freeform 348">
              <a:extLst>
                <a:ext uri="{FF2B5EF4-FFF2-40B4-BE49-F238E27FC236}">
                  <a16:creationId xmlns:a16="http://schemas.microsoft.com/office/drawing/2014/main" id="{5AD108C8-2AD6-42B3-A5B9-1F7FC1231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055"/>
              <a:ext cx="55" cy="39"/>
            </a:xfrm>
            <a:custGeom>
              <a:avLst/>
              <a:gdLst>
                <a:gd name="T0" fmla="*/ 10 w 55"/>
                <a:gd name="T1" fmla="*/ 4 h 39"/>
                <a:gd name="T2" fmla="*/ 13 w 55"/>
                <a:gd name="T3" fmla="*/ 2 h 39"/>
                <a:gd name="T4" fmla="*/ 21 w 55"/>
                <a:gd name="T5" fmla="*/ 0 h 39"/>
                <a:gd name="T6" fmla="*/ 27 w 55"/>
                <a:gd name="T7" fmla="*/ 0 h 39"/>
                <a:gd name="T8" fmla="*/ 30 w 55"/>
                <a:gd name="T9" fmla="*/ 4 h 39"/>
                <a:gd name="T10" fmla="*/ 32 w 55"/>
                <a:gd name="T11" fmla="*/ 6 h 39"/>
                <a:gd name="T12" fmla="*/ 34 w 55"/>
                <a:gd name="T13" fmla="*/ 4 h 39"/>
                <a:gd name="T14" fmla="*/ 36 w 55"/>
                <a:gd name="T15" fmla="*/ 6 h 39"/>
                <a:gd name="T16" fmla="*/ 38 w 55"/>
                <a:gd name="T17" fmla="*/ 9 h 39"/>
                <a:gd name="T18" fmla="*/ 40 w 55"/>
                <a:gd name="T19" fmla="*/ 11 h 39"/>
                <a:gd name="T20" fmla="*/ 42 w 55"/>
                <a:gd name="T21" fmla="*/ 13 h 39"/>
                <a:gd name="T22" fmla="*/ 46 w 55"/>
                <a:gd name="T23" fmla="*/ 17 h 39"/>
                <a:gd name="T24" fmla="*/ 46 w 55"/>
                <a:gd name="T25" fmla="*/ 19 h 39"/>
                <a:gd name="T26" fmla="*/ 46 w 55"/>
                <a:gd name="T27" fmla="*/ 22 h 39"/>
                <a:gd name="T28" fmla="*/ 47 w 55"/>
                <a:gd name="T29" fmla="*/ 26 h 39"/>
                <a:gd name="T30" fmla="*/ 49 w 55"/>
                <a:gd name="T31" fmla="*/ 30 h 39"/>
                <a:gd name="T32" fmla="*/ 51 w 55"/>
                <a:gd name="T33" fmla="*/ 30 h 39"/>
                <a:gd name="T34" fmla="*/ 53 w 55"/>
                <a:gd name="T35" fmla="*/ 32 h 39"/>
                <a:gd name="T36" fmla="*/ 53 w 55"/>
                <a:gd name="T37" fmla="*/ 34 h 39"/>
                <a:gd name="T38" fmla="*/ 55 w 55"/>
                <a:gd name="T39" fmla="*/ 37 h 39"/>
                <a:gd name="T40" fmla="*/ 55 w 55"/>
                <a:gd name="T41" fmla="*/ 39 h 39"/>
                <a:gd name="T42" fmla="*/ 53 w 55"/>
                <a:gd name="T43" fmla="*/ 37 h 39"/>
                <a:gd name="T44" fmla="*/ 51 w 55"/>
                <a:gd name="T45" fmla="*/ 37 h 39"/>
                <a:gd name="T46" fmla="*/ 46 w 55"/>
                <a:gd name="T47" fmla="*/ 36 h 39"/>
                <a:gd name="T48" fmla="*/ 42 w 55"/>
                <a:gd name="T49" fmla="*/ 36 h 39"/>
                <a:gd name="T50" fmla="*/ 34 w 55"/>
                <a:gd name="T51" fmla="*/ 34 h 39"/>
                <a:gd name="T52" fmla="*/ 32 w 55"/>
                <a:gd name="T53" fmla="*/ 34 h 39"/>
                <a:gd name="T54" fmla="*/ 23 w 55"/>
                <a:gd name="T55" fmla="*/ 34 h 39"/>
                <a:gd name="T56" fmla="*/ 17 w 55"/>
                <a:gd name="T57" fmla="*/ 37 h 39"/>
                <a:gd name="T58" fmla="*/ 10 w 55"/>
                <a:gd name="T59" fmla="*/ 37 h 39"/>
                <a:gd name="T60" fmla="*/ 8 w 55"/>
                <a:gd name="T61" fmla="*/ 36 h 39"/>
                <a:gd name="T62" fmla="*/ 8 w 55"/>
                <a:gd name="T63" fmla="*/ 36 h 39"/>
                <a:gd name="T64" fmla="*/ 10 w 55"/>
                <a:gd name="T65" fmla="*/ 34 h 39"/>
                <a:gd name="T66" fmla="*/ 6 w 55"/>
                <a:gd name="T67" fmla="*/ 34 h 39"/>
                <a:gd name="T68" fmla="*/ 6 w 55"/>
                <a:gd name="T69" fmla="*/ 32 h 39"/>
                <a:gd name="T70" fmla="*/ 8 w 55"/>
                <a:gd name="T71" fmla="*/ 30 h 39"/>
                <a:gd name="T72" fmla="*/ 13 w 55"/>
                <a:gd name="T73" fmla="*/ 28 h 39"/>
                <a:gd name="T74" fmla="*/ 17 w 55"/>
                <a:gd name="T75" fmla="*/ 26 h 39"/>
                <a:gd name="T76" fmla="*/ 19 w 55"/>
                <a:gd name="T77" fmla="*/ 28 h 39"/>
                <a:gd name="T78" fmla="*/ 21 w 55"/>
                <a:gd name="T79" fmla="*/ 26 h 39"/>
                <a:gd name="T80" fmla="*/ 25 w 55"/>
                <a:gd name="T81" fmla="*/ 28 h 39"/>
                <a:gd name="T82" fmla="*/ 30 w 55"/>
                <a:gd name="T83" fmla="*/ 30 h 39"/>
                <a:gd name="T84" fmla="*/ 32 w 55"/>
                <a:gd name="T85" fmla="*/ 28 h 39"/>
                <a:gd name="T86" fmla="*/ 30 w 55"/>
                <a:gd name="T87" fmla="*/ 28 h 39"/>
                <a:gd name="T88" fmla="*/ 25 w 55"/>
                <a:gd name="T89" fmla="*/ 24 h 39"/>
                <a:gd name="T90" fmla="*/ 21 w 55"/>
                <a:gd name="T91" fmla="*/ 22 h 39"/>
                <a:gd name="T92" fmla="*/ 17 w 55"/>
                <a:gd name="T93" fmla="*/ 24 h 39"/>
                <a:gd name="T94" fmla="*/ 12 w 55"/>
                <a:gd name="T95" fmla="*/ 26 h 39"/>
                <a:gd name="T96" fmla="*/ 8 w 55"/>
                <a:gd name="T97" fmla="*/ 26 h 39"/>
                <a:gd name="T98" fmla="*/ 8 w 55"/>
                <a:gd name="T99" fmla="*/ 24 h 39"/>
                <a:gd name="T100" fmla="*/ 8 w 55"/>
                <a:gd name="T101" fmla="*/ 24 h 39"/>
                <a:gd name="T102" fmla="*/ 6 w 55"/>
                <a:gd name="T103" fmla="*/ 22 h 39"/>
                <a:gd name="T104" fmla="*/ 0 w 55"/>
                <a:gd name="T105" fmla="*/ 17 h 39"/>
                <a:gd name="T106" fmla="*/ 8 w 55"/>
                <a:gd name="T107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" h="39">
                  <a:moveTo>
                    <a:pt x="8" y="4"/>
                  </a:moveTo>
                  <a:lnTo>
                    <a:pt x="10" y="4"/>
                  </a:lnTo>
                  <a:lnTo>
                    <a:pt x="12" y="4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6" y="7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7" y="26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51" y="28"/>
                  </a:lnTo>
                  <a:lnTo>
                    <a:pt x="51" y="30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3" y="37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46" y="36"/>
                  </a:lnTo>
                  <a:lnTo>
                    <a:pt x="44" y="37"/>
                  </a:lnTo>
                  <a:lnTo>
                    <a:pt x="42" y="36"/>
                  </a:lnTo>
                  <a:lnTo>
                    <a:pt x="38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3" y="34"/>
                  </a:lnTo>
                  <a:lnTo>
                    <a:pt x="19" y="36"/>
                  </a:lnTo>
                  <a:lnTo>
                    <a:pt x="17" y="37"/>
                  </a:lnTo>
                  <a:lnTo>
                    <a:pt x="12" y="36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3" y="28"/>
                  </a:lnTo>
                  <a:lnTo>
                    <a:pt x="15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1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8" y="7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09" name="Freeform 349">
              <a:extLst>
                <a:ext uri="{FF2B5EF4-FFF2-40B4-BE49-F238E27FC236}">
                  <a16:creationId xmlns:a16="http://schemas.microsoft.com/office/drawing/2014/main" id="{66CA71EE-EB82-4D61-A168-E66D34E9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077"/>
              <a:ext cx="26" cy="8"/>
            </a:xfrm>
            <a:custGeom>
              <a:avLst/>
              <a:gdLst>
                <a:gd name="T0" fmla="*/ 0 w 26"/>
                <a:gd name="T1" fmla="*/ 8 h 8"/>
                <a:gd name="T2" fmla="*/ 2 w 26"/>
                <a:gd name="T3" fmla="*/ 8 h 8"/>
                <a:gd name="T4" fmla="*/ 6 w 26"/>
                <a:gd name="T5" fmla="*/ 8 h 8"/>
                <a:gd name="T6" fmla="*/ 7 w 26"/>
                <a:gd name="T7" fmla="*/ 6 h 8"/>
                <a:gd name="T8" fmla="*/ 9 w 26"/>
                <a:gd name="T9" fmla="*/ 6 h 8"/>
                <a:gd name="T10" fmla="*/ 11 w 26"/>
                <a:gd name="T11" fmla="*/ 4 h 8"/>
                <a:gd name="T12" fmla="*/ 13 w 26"/>
                <a:gd name="T13" fmla="*/ 4 h 8"/>
                <a:gd name="T14" fmla="*/ 13 w 26"/>
                <a:gd name="T15" fmla="*/ 6 h 8"/>
                <a:gd name="T16" fmla="*/ 13 w 26"/>
                <a:gd name="T17" fmla="*/ 4 h 8"/>
                <a:gd name="T18" fmla="*/ 15 w 26"/>
                <a:gd name="T19" fmla="*/ 4 h 8"/>
                <a:gd name="T20" fmla="*/ 17 w 26"/>
                <a:gd name="T21" fmla="*/ 6 h 8"/>
                <a:gd name="T22" fmla="*/ 19 w 26"/>
                <a:gd name="T23" fmla="*/ 6 h 8"/>
                <a:gd name="T24" fmla="*/ 21 w 26"/>
                <a:gd name="T25" fmla="*/ 6 h 8"/>
                <a:gd name="T26" fmla="*/ 24 w 26"/>
                <a:gd name="T27" fmla="*/ 8 h 8"/>
                <a:gd name="T28" fmla="*/ 26 w 26"/>
                <a:gd name="T29" fmla="*/ 8 h 8"/>
                <a:gd name="T30" fmla="*/ 26 w 26"/>
                <a:gd name="T31" fmla="*/ 6 h 8"/>
                <a:gd name="T32" fmla="*/ 24 w 26"/>
                <a:gd name="T33" fmla="*/ 4 h 8"/>
                <a:gd name="T34" fmla="*/ 24 w 26"/>
                <a:gd name="T35" fmla="*/ 6 h 8"/>
                <a:gd name="T36" fmla="*/ 21 w 26"/>
                <a:gd name="T37" fmla="*/ 2 h 8"/>
                <a:gd name="T38" fmla="*/ 19 w 26"/>
                <a:gd name="T39" fmla="*/ 2 h 8"/>
                <a:gd name="T40" fmla="*/ 17 w 26"/>
                <a:gd name="T41" fmla="*/ 0 h 8"/>
                <a:gd name="T42" fmla="*/ 15 w 26"/>
                <a:gd name="T43" fmla="*/ 0 h 8"/>
                <a:gd name="T44" fmla="*/ 13 w 26"/>
                <a:gd name="T45" fmla="*/ 0 h 8"/>
                <a:gd name="T46" fmla="*/ 11 w 26"/>
                <a:gd name="T47" fmla="*/ 2 h 8"/>
                <a:gd name="T48" fmla="*/ 7 w 26"/>
                <a:gd name="T49" fmla="*/ 4 h 8"/>
                <a:gd name="T50" fmla="*/ 6 w 26"/>
                <a:gd name="T51" fmla="*/ 4 h 8"/>
                <a:gd name="T52" fmla="*/ 6 w 26"/>
                <a:gd name="T53" fmla="*/ 4 h 8"/>
                <a:gd name="T54" fmla="*/ 2 w 26"/>
                <a:gd name="T55" fmla="*/ 4 h 8"/>
                <a:gd name="T56" fmla="*/ 2 w 26"/>
                <a:gd name="T57" fmla="*/ 6 h 8"/>
                <a:gd name="T58" fmla="*/ 4 w 26"/>
                <a:gd name="T59" fmla="*/ 6 h 8"/>
                <a:gd name="T60" fmla="*/ 6 w 26"/>
                <a:gd name="T61" fmla="*/ 6 h 8"/>
                <a:gd name="T62" fmla="*/ 4 w 26"/>
                <a:gd name="T63" fmla="*/ 8 h 8"/>
                <a:gd name="T64" fmla="*/ 2 w 26"/>
                <a:gd name="T65" fmla="*/ 8 h 8"/>
                <a:gd name="T66" fmla="*/ 0 w 26"/>
                <a:gd name="T67" fmla="*/ 6 h 8"/>
                <a:gd name="T68" fmla="*/ 0 w 26"/>
                <a:gd name="T69" fmla="*/ 6 h 8"/>
                <a:gd name="T70" fmla="*/ 0 w 26"/>
                <a:gd name="T71" fmla="*/ 8 h 8"/>
                <a:gd name="T72" fmla="*/ 0 w 2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lnTo>
                    <a:pt x="2" y="8"/>
                  </a:lnTo>
                  <a:lnTo>
                    <a:pt x="6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0" name="Freeform 350">
              <a:extLst>
                <a:ext uri="{FF2B5EF4-FFF2-40B4-BE49-F238E27FC236}">
                  <a16:creationId xmlns:a16="http://schemas.microsoft.com/office/drawing/2014/main" id="{E7A53E91-D35D-497F-8F07-EE5F295A5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089"/>
              <a:ext cx="24" cy="15"/>
            </a:xfrm>
            <a:custGeom>
              <a:avLst/>
              <a:gdLst>
                <a:gd name="T0" fmla="*/ 0 w 24"/>
                <a:gd name="T1" fmla="*/ 3 h 15"/>
                <a:gd name="T2" fmla="*/ 2 w 24"/>
                <a:gd name="T3" fmla="*/ 3 h 15"/>
                <a:gd name="T4" fmla="*/ 4 w 24"/>
                <a:gd name="T5" fmla="*/ 2 h 15"/>
                <a:gd name="T6" fmla="*/ 9 w 24"/>
                <a:gd name="T7" fmla="*/ 3 h 15"/>
                <a:gd name="T8" fmla="*/ 11 w 24"/>
                <a:gd name="T9" fmla="*/ 2 h 15"/>
                <a:gd name="T10" fmla="*/ 15 w 24"/>
                <a:gd name="T11" fmla="*/ 0 h 15"/>
                <a:gd name="T12" fmla="*/ 22 w 24"/>
                <a:gd name="T13" fmla="*/ 0 h 15"/>
                <a:gd name="T14" fmla="*/ 24 w 24"/>
                <a:gd name="T15" fmla="*/ 0 h 15"/>
                <a:gd name="T16" fmla="*/ 24 w 24"/>
                <a:gd name="T17" fmla="*/ 3 h 15"/>
                <a:gd name="T18" fmla="*/ 24 w 24"/>
                <a:gd name="T19" fmla="*/ 3 h 15"/>
                <a:gd name="T20" fmla="*/ 24 w 24"/>
                <a:gd name="T21" fmla="*/ 7 h 15"/>
                <a:gd name="T22" fmla="*/ 24 w 24"/>
                <a:gd name="T23" fmla="*/ 7 h 15"/>
                <a:gd name="T24" fmla="*/ 24 w 24"/>
                <a:gd name="T25" fmla="*/ 9 h 15"/>
                <a:gd name="T26" fmla="*/ 22 w 24"/>
                <a:gd name="T27" fmla="*/ 11 h 15"/>
                <a:gd name="T28" fmla="*/ 21 w 24"/>
                <a:gd name="T29" fmla="*/ 11 h 15"/>
                <a:gd name="T30" fmla="*/ 19 w 24"/>
                <a:gd name="T31" fmla="*/ 13 h 15"/>
                <a:gd name="T32" fmla="*/ 17 w 24"/>
                <a:gd name="T33" fmla="*/ 13 h 15"/>
                <a:gd name="T34" fmla="*/ 15 w 24"/>
                <a:gd name="T35" fmla="*/ 15 h 15"/>
                <a:gd name="T36" fmla="*/ 13 w 24"/>
                <a:gd name="T37" fmla="*/ 15 h 15"/>
                <a:gd name="T38" fmla="*/ 13 w 24"/>
                <a:gd name="T39" fmla="*/ 15 h 15"/>
                <a:gd name="T40" fmla="*/ 13 w 24"/>
                <a:gd name="T41" fmla="*/ 13 h 15"/>
                <a:gd name="T42" fmla="*/ 9 w 24"/>
                <a:gd name="T43" fmla="*/ 13 h 15"/>
                <a:gd name="T44" fmla="*/ 11 w 24"/>
                <a:gd name="T45" fmla="*/ 11 h 15"/>
                <a:gd name="T46" fmla="*/ 11 w 24"/>
                <a:gd name="T47" fmla="*/ 11 h 15"/>
                <a:gd name="T48" fmla="*/ 11 w 24"/>
                <a:gd name="T49" fmla="*/ 11 h 15"/>
                <a:gd name="T50" fmla="*/ 11 w 24"/>
                <a:gd name="T51" fmla="*/ 9 h 15"/>
                <a:gd name="T52" fmla="*/ 9 w 24"/>
                <a:gd name="T53" fmla="*/ 9 h 15"/>
                <a:gd name="T54" fmla="*/ 9 w 24"/>
                <a:gd name="T55" fmla="*/ 9 h 15"/>
                <a:gd name="T56" fmla="*/ 13 w 24"/>
                <a:gd name="T57" fmla="*/ 9 h 15"/>
                <a:gd name="T58" fmla="*/ 13 w 24"/>
                <a:gd name="T59" fmla="*/ 9 h 15"/>
                <a:gd name="T60" fmla="*/ 11 w 24"/>
                <a:gd name="T61" fmla="*/ 7 h 15"/>
                <a:gd name="T62" fmla="*/ 9 w 24"/>
                <a:gd name="T63" fmla="*/ 7 h 15"/>
                <a:gd name="T64" fmla="*/ 7 w 24"/>
                <a:gd name="T65" fmla="*/ 9 h 15"/>
                <a:gd name="T66" fmla="*/ 5 w 24"/>
                <a:gd name="T67" fmla="*/ 9 h 15"/>
                <a:gd name="T68" fmla="*/ 5 w 24"/>
                <a:gd name="T69" fmla="*/ 7 h 15"/>
                <a:gd name="T70" fmla="*/ 4 w 24"/>
                <a:gd name="T71" fmla="*/ 7 h 15"/>
                <a:gd name="T72" fmla="*/ 2 w 24"/>
                <a:gd name="T73" fmla="*/ 5 h 15"/>
                <a:gd name="T74" fmla="*/ 4 w 24"/>
                <a:gd name="T75" fmla="*/ 5 h 15"/>
                <a:gd name="T76" fmla="*/ 2 w 24"/>
                <a:gd name="T77" fmla="*/ 3 h 15"/>
                <a:gd name="T78" fmla="*/ 0 w 24"/>
                <a:gd name="T79" fmla="*/ 3 h 15"/>
                <a:gd name="T80" fmla="*/ 0 w 24"/>
                <a:gd name="T81" fmla="*/ 3 h 15"/>
                <a:gd name="T82" fmla="*/ 0 w 24"/>
                <a:gd name="T8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5">
                  <a:moveTo>
                    <a:pt x="0" y="3"/>
                  </a:moveTo>
                  <a:lnTo>
                    <a:pt x="2" y="3"/>
                  </a:lnTo>
                  <a:lnTo>
                    <a:pt x="4" y="2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1" name="Freeform 351">
              <a:extLst>
                <a:ext uri="{FF2B5EF4-FFF2-40B4-BE49-F238E27FC236}">
                  <a16:creationId xmlns:a16="http://schemas.microsoft.com/office/drawing/2014/main" id="{FC3F6426-7F02-4FD7-898D-370F2042A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089"/>
              <a:ext cx="60" cy="58"/>
            </a:xfrm>
            <a:custGeom>
              <a:avLst/>
              <a:gdLst>
                <a:gd name="T0" fmla="*/ 2 w 60"/>
                <a:gd name="T1" fmla="*/ 13 h 58"/>
                <a:gd name="T2" fmla="*/ 6 w 60"/>
                <a:gd name="T3" fmla="*/ 11 h 58"/>
                <a:gd name="T4" fmla="*/ 9 w 60"/>
                <a:gd name="T5" fmla="*/ 9 h 58"/>
                <a:gd name="T6" fmla="*/ 9 w 60"/>
                <a:gd name="T7" fmla="*/ 7 h 58"/>
                <a:gd name="T8" fmla="*/ 9 w 60"/>
                <a:gd name="T9" fmla="*/ 3 h 58"/>
                <a:gd name="T10" fmla="*/ 11 w 60"/>
                <a:gd name="T11" fmla="*/ 0 h 58"/>
                <a:gd name="T12" fmla="*/ 19 w 60"/>
                <a:gd name="T13" fmla="*/ 2 h 58"/>
                <a:gd name="T14" fmla="*/ 23 w 60"/>
                <a:gd name="T15" fmla="*/ 2 h 58"/>
                <a:gd name="T16" fmla="*/ 28 w 60"/>
                <a:gd name="T17" fmla="*/ 3 h 58"/>
                <a:gd name="T18" fmla="*/ 30 w 60"/>
                <a:gd name="T19" fmla="*/ 3 h 58"/>
                <a:gd name="T20" fmla="*/ 32 w 60"/>
                <a:gd name="T21" fmla="*/ 5 h 58"/>
                <a:gd name="T22" fmla="*/ 34 w 60"/>
                <a:gd name="T23" fmla="*/ 5 h 58"/>
                <a:gd name="T24" fmla="*/ 38 w 60"/>
                <a:gd name="T25" fmla="*/ 7 h 58"/>
                <a:gd name="T26" fmla="*/ 41 w 60"/>
                <a:gd name="T27" fmla="*/ 5 h 58"/>
                <a:gd name="T28" fmla="*/ 45 w 60"/>
                <a:gd name="T29" fmla="*/ 3 h 58"/>
                <a:gd name="T30" fmla="*/ 49 w 60"/>
                <a:gd name="T31" fmla="*/ 3 h 58"/>
                <a:gd name="T32" fmla="*/ 51 w 60"/>
                <a:gd name="T33" fmla="*/ 3 h 58"/>
                <a:gd name="T34" fmla="*/ 53 w 60"/>
                <a:gd name="T35" fmla="*/ 5 h 58"/>
                <a:gd name="T36" fmla="*/ 53 w 60"/>
                <a:gd name="T37" fmla="*/ 9 h 58"/>
                <a:gd name="T38" fmla="*/ 56 w 60"/>
                <a:gd name="T39" fmla="*/ 11 h 58"/>
                <a:gd name="T40" fmla="*/ 55 w 60"/>
                <a:gd name="T41" fmla="*/ 13 h 58"/>
                <a:gd name="T42" fmla="*/ 55 w 60"/>
                <a:gd name="T43" fmla="*/ 15 h 58"/>
                <a:gd name="T44" fmla="*/ 56 w 60"/>
                <a:gd name="T45" fmla="*/ 15 h 58"/>
                <a:gd name="T46" fmla="*/ 56 w 60"/>
                <a:gd name="T47" fmla="*/ 17 h 58"/>
                <a:gd name="T48" fmla="*/ 60 w 60"/>
                <a:gd name="T49" fmla="*/ 18 h 58"/>
                <a:gd name="T50" fmla="*/ 60 w 60"/>
                <a:gd name="T51" fmla="*/ 20 h 58"/>
                <a:gd name="T52" fmla="*/ 56 w 60"/>
                <a:gd name="T53" fmla="*/ 22 h 58"/>
                <a:gd name="T54" fmla="*/ 56 w 60"/>
                <a:gd name="T55" fmla="*/ 24 h 58"/>
                <a:gd name="T56" fmla="*/ 56 w 60"/>
                <a:gd name="T57" fmla="*/ 30 h 58"/>
                <a:gd name="T58" fmla="*/ 58 w 60"/>
                <a:gd name="T59" fmla="*/ 33 h 58"/>
                <a:gd name="T60" fmla="*/ 58 w 60"/>
                <a:gd name="T61" fmla="*/ 35 h 58"/>
                <a:gd name="T62" fmla="*/ 56 w 60"/>
                <a:gd name="T63" fmla="*/ 35 h 58"/>
                <a:gd name="T64" fmla="*/ 58 w 60"/>
                <a:gd name="T65" fmla="*/ 39 h 58"/>
                <a:gd name="T66" fmla="*/ 58 w 60"/>
                <a:gd name="T67" fmla="*/ 41 h 58"/>
                <a:gd name="T68" fmla="*/ 55 w 60"/>
                <a:gd name="T69" fmla="*/ 47 h 58"/>
                <a:gd name="T70" fmla="*/ 55 w 60"/>
                <a:gd name="T71" fmla="*/ 48 h 58"/>
                <a:gd name="T72" fmla="*/ 53 w 60"/>
                <a:gd name="T73" fmla="*/ 54 h 58"/>
                <a:gd name="T74" fmla="*/ 40 w 60"/>
                <a:gd name="T75" fmla="*/ 58 h 58"/>
                <a:gd name="T76" fmla="*/ 36 w 60"/>
                <a:gd name="T77" fmla="*/ 56 h 58"/>
                <a:gd name="T78" fmla="*/ 32 w 60"/>
                <a:gd name="T79" fmla="*/ 52 h 58"/>
                <a:gd name="T80" fmla="*/ 32 w 60"/>
                <a:gd name="T81" fmla="*/ 52 h 58"/>
                <a:gd name="T82" fmla="*/ 36 w 60"/>
                <a:gd name="T83" fmla="*/ 37 h 58"/>
                <a:gd name="T84" fmla="*/ 36 w 60"/>
                <a:gd name="T85" fmla="*/ 35 h 58"/>
                <a:gd name="T86" fmla="*/ 38 w 60"/>
                <a:gd name="T87" fmla="*/ 33 h 58"/>
                <a:gd name="T88" fmla="*/ 36 w 60"/>
                <a:gd name="T89" fmla="*/ 32 h 58"/>
                <a:gd name="T90" fmla="*/ 34 w 60"/>
                <a:gd name="T91" fmla="*/ 26 h 58"/>
                <a:gd name="T92" fmla="*/ 32 w 60"/>
                <a:gd name="T93" fmla="*/ 22 h 58"/>
                <a:gd name="T94" fmla="*/ 23 w 60"/>
                <a:gd name="T95" fmla="*/ 24 h 58"/>
                <a:gd name="T96" fmla="*/ 19 w 60"/>
                <a:gd name="T97" fmla="*/ 28 h 58"/>
                <a:gd name="T98" fmla="*/ 15 w 60"/>
                <a:gd name="T99" fmla="*/ 30 h 58"/>
                <a:gd name="T100" fmla="*/ 13 w 60"/>
                <a:gd name="T101" fmla="*/ 28 h 58"/>
                <a:gd name="T102" fmla="*/ 9 w 60"/>
                <a:gd name="T103" fmla="*/ 24 h 58"/>
                <a:gd name="T104" fmla="*/ 7 w 60"/>
                <a:gd name="T105" fmla="*/ 24 h 58"/>
                <a:gd name="T106" fmla="*/ 9 w 60"/>
                <a:gd name="T107" fmla="*/ 22 h 58"/>
                <a:gd name="T108" fmla="*/ 6 w 60"/>
                <a:gd name="T109" fmla="*/ 22 h 58"/>
                <a:gd name="T110" fmla="*/ 4 w 60"/>
                <a:gd name="T111" fmla="*/ 22 h 58"/>
                <a:gd name="T112" fmla="*/ 2 w 60"/>
                <a:gd name="T113" fmla="*/ 17 h 58"/>
                <a:gd name="T114" fmla="*/ 0 w 60"/>
                <a:gd name="T115" fmla="*/ 1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58">
                  <a:moveTo>
                    <a:pt x="0" y="15"/>
                  </a:moveTo>
                  <a:lnTo>
                    <a:pt x="2" y="13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5" y="13"/>
                  </a:lnTo>
                  <a:lnTo>
                    <a:pt x="53" y="17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8" y="28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8" y="41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40" y="58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6" y="48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4" y="26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24" y="22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2" name="Freeform 352">
              <a:extLst>
                <a:ext uri="{FF2B5EF4-FFF2-40B4-BE49-F238E27FC236}">
                  <a16:creationId xmlns:a16="http://schemas.microsoft.com/office/drawing/2014/main" id="{B4048103-B3B5-44A9-A026-B047C64D1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3" y="2111"/>
              <a:ext cx="25" cy="30"/>
            </a:xfrm>
            <a:custGeom>
              <a:avLst/>
              <a:gdLst>
                <a:gd name="T0" fmla="*/ 2 w 25"/>
                <a:gd name="T1" fmla="*/ 8 h 30"/>
                <a:gd name="T2" fmla="*/ 2 w 25"/>
                <a:gd name="T3" fmla="*/ 8 h 30"/>
                <a:gd name="T4" fmla="*/ 6 w 25"/>
                <a:gd name="T5" fmla="*/ 6 h 30"/>
                <a:gd name="T6" fmla="*/ 6 w 25"/>
                <a:gd name="T7" fmla="*/ 6 h 30"/>
                <a:gd name="T8" fmla="*/ 8 w 25"/>
                <a:gd name="T9" fmla="*/ 2 h 30"/>
                <a:gd name="T10" fmla="*/ 10 w 25"/>
                <a:gd name="T11" fmla="*/ 2 h 30"/>
                <a:gd name="T12" fmla="*/ 11 w 25"/>
                <a:gd name="T13" fmla="*/ 0 h 30"/>
                <a:gd name="T14" fmla="*/ 19 w 25"/>
                <a:gd name="T15" fmla="*/ 0 h 30"/>
                <a:gd name="T16" fmla="*/ 19 w 25"/>
                <a:gd name="T17" fmla="*/ 2 h 30"/>
                <a:gd name="T18" fmla="*/ 21 w 25"/>
                <a:gd name="T19" fmla="*/ 4 h 30"/>
                <a:gd name="T20" fmla="*/ 23 w 25"/>
                <a:gd name="T21" fmla="*/ 8 h 30"/>
                <a:gd name="T22" fmla="*/ 23 w 25"/>
                <a:gd name="T23" fmla="*/ 10 h 30"/>
                <a:gd name="T24" fmla="*/ 25 w 25"/>
                <a:gd name="T25" fmla="*/ 11 h 30"/>
                <a:gd name="T26" fmla="*/ 25 w 25"/>
                <a:gd name="T27" fmla="*/ 11 h 30"/>
                <a:gd name="T28" fmla="*/ 23 w 25"/>
                <a:gd name="T29" fmla="*/ 13 h 30"/>
                <a:gd name="T30" fmla="*/ 23 w 25"/>
                <a:gd name="T31" fmla="*/ 13 h 30"/>
                <a:gd name="T32" fmla="*/ 23 w 25"/>
                <a:gd name="T33" fmla="*/ 15 h 30"/>
                <a:gd name="T34" fmla="*/ 23 w 25"/>
                <a:gd name="T35" fmla="*/ 15 h 30"/>
                <a:gd name="T36" fmla="*/ 23 w 25"/>
                <a:gd name="T37" fmla="*/ 26 h 30"/>
                <a:gd name="T38" fmla="*/ 19 w 25"/>
                <a:gd name="T39" fmla="*/ 30 h 30"/>
                <a:gd name="T40" fmla="*/ 19 w 25"/>
                <a:gd name="T41" fmla="*/ 28 h 30"/>
                <a:gd name="T42" fmla="*/ 15 w 25"/>
                <a:gd name="T43" fmla="*/ 28 h 30"/>
                <a:gd name="T44" fmla="*/ 10 w 25"/>
                <a:gd name="T45" fmla="*/ 26 h 30"/>
                <a:gd name="T46" fmla="*/ 8 w 25"/>
                <a:gd name="T47" fmla="*/ 26 h 30"/>
                <a:gd name="T48" fmla="*/ 10 w 25"/>
                <a:gd name="T49" fmla="*/ 25 h 30"/>
                <a:gd name="T50" fmla="*/ 8 w 25"/>
                <a:gd name="T51" fmla="*/ 25 h 30"/>
                <a:gd name="T52" fmla="*/ 6 w 25"/>
                <a:gd name="T53" fmla="*/ 23 h 30"/>
                <a:gd name="T54" fmla="*/ 8 w 25"/>
                <a:gd name="T55" fmla="*/ 21 h 30"/>
                <a:gd name="T56" fmla="*/ 8 w 25"/>
                <a:gd name="T57" fmla="*/ 21 h 30"/>
                <a:gd name="T58" fmla="*/ 6 w 25"/>
                <a:gd name="T59" fmla="*/ 21 h 30"/>
                <a:gd name="T60" fmla="*/ 4 w 25"/>
                <a:gd name="T61" fmla="*/ 19 h 30"/>
                <a:gd name="T62" fmla="*/ 4 w 25"/>
                <a:gd name="T63" fmla="*/ 17 h 30"/>
                <a:gd name="T64" fmla="*/ 2 w 25"/>
                <a:gd name="T65" fmla="*/ 15 h 30"/>
                <a:gd name="T66" fmla="*/ 2 w 25"/>
                <a:gd name="T67" fmla="*/ 15 h 30"/>
                <a:gd name="T68" fmla="*/ 0 w 25"/>
                <a:gd name="T69" fmla="*/ 13 h 30"/>
                <a:gd name="T70" fmla="*/ 2 w 25"/>
                <a:gd name="T71" fmla="*/ 11 h 30"/>
                <a:gd name="T72" fmla="*/ 0 w 25"/>
                <a:gd name="T73" fmla="*/ 10 h 30"/>
                <a:gd name="T74" fmla="*/ 0 w 25"/>
                <a:gd name="T75" fmla="*/ 10 h 30"/>
                <a:gd name="T76" fmla="*/ 2 w 25"/>
                <a:gd name="T77" fmla="*/ 8 h 30"/>
                <a:gd name="T78" fmla="*/ 2 w 25"/>
                <a:gd name="T79" fmla="*/ 8 h 30"/>
                <a:gd name="T80" fmla="*/ 8 w 25"/>
                <a:gd name="T81" fmla="*/ 25 h 30"/>
                <a:gd name="T82" fmla="*/ 8 w 25"/>
                <a:gd name="T83" fmla="*/ 25 h 30"/>
                <a:gd name="T84" fmla="*/ 6 w 25"/>
                <a:gd name="T85" fmla="*/ 23 h 30"/>
                <a:gd name="T86" fmla="*/ 6 w 25"/>
                <a:gd name="T87" fmla="*/ 23 h 30"/>
                <a:gd name="T88" fmla="*/ 4 w 25"/>
                <a:gd name="T89" fmla="*/ 23 h 30"/>
                <a:gd name="T90" fmla="*/ 6 w 25"/>
                <a:gd name="T91" fmla="*/ 25 h 30"/>
                <a:gd name="T92" fmla="*/ 6 w 25"/>
                <a:gd name="T93" fmla="*/ 25 h 30"/>
                <a:gd name="T94" fmla="*/ 8 w 25"/>
                <a:gd name="T9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30">
                  <a:moveTo>
                    <a:pt x="2" y="8"/>
                  </a:moveTo>
                  <a:lnTo>
                    <a:pt x="2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26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8" y="25"/>
                  </a:moveTo>
                  <a:lnTo>
                    <a:pt x="8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3" name="Freeform 353">
              <a:extLst>
                <a:ext uri="{FF2B5EF4-FFF2-40B4-BE49-F238E27FC236}">
                  <a16:creationId xmlns:a16="http://schemas.microsoft.com/office/drawing/2014/main" id="{5BDC6749-0A55-41C9-9531-F31842AF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124"/>
              <a:ext cx="34" cy="38"/>
            </a:xfrm>
            <a:custGeom>
              <a:avLst/>
              <a:gdLst>
                <a:gd name="T0" fmla="*/ 0 w 34"/>
                <a:gd name="T1" fmla="*/ 15 h 38"/>
                <a:gd name="T2" fmla="*/ 2 w 34"/>
                <a:gd name="T3" fmla="*/ 15 h 38"/>
                <a:gd name="T4" fmla="*/ 2 w 34"/>
                <a:gd name="T5" fmla="*/ 12 h 38"/>
                <a:gd name="T6" fmla="*/ 4 w 34"/>
                <a:gd name="T7" fmla="*/ 12 h 38"/>
                <a:gd name="T8" fmla="*/ 6 w 34"/>
                <a:gd name="T9" fmla="*/ 10 h 38"/>
                <a:gd name="T10" fmla="*/ 6 w 34"/>
                <a:gd name="T11" fmla="*/ 8 h 38"/>
                <a:gd name="T12" fmla="*/ 6 w 34"/>
                <a:gd name="T13" fmla="*/ 6 h 38"/>
                <a:gd name="T14" fmla="*/ 8 w 34"/>
                <a:gd name="T15" fmla="*/ 6 h 38"/>
                <a:gd name="T16" fmla="*/ 8 w 34"/>
                <a:gd name="T17" fmla="*/ 4 h 38"/>
                <a:gd name="T18" fmla="*/ 8 w 34"/>
                <a:gd name="T19" fmla="*/ 2 h 38"/>
                <a:gd name="T20" fmla="*/ 10 w 34"/>
                <a:gd name="T21" fmla="*/ 2 h 38"/>
                <a:gd name="T22" fmla="*/ 12 w 34"/>
                <a:gd name="T23" fmla="*/ 2 h 38"/>
                <a:gd name="T24" fmla="*/ 15 w 34"/>
                <a:gd name="T25" fmla="*/ 0 h 38"/>
                <a:gd name="T26" fmla="*/ 17 w 34"/>
                <a:gd name="T27" fmla="*/ 0 h 38"/>
                <a:gd name="T28" fmla="*/ 17 w 34"/>
                <a:gd name="T29" fmla="*/ 4 h 38"/>
                <a:gd name="T30" fmla="*/ 19 w 34"/>
                <a:gd name="T31" fmla="*/ 4 h 38"/>
                <a:gd name="T32" fmla="*/ 19 w 34"/>
                <a:gd name="T33" fmla="*/ 8 h 38"/>
                <a:gd name="T34" fmla="*/ 19 w 34"/>
                <a:gd name="T35" fmla="*/ 10 h 38"/>
                <a:gd name="T36" fmla="*/ 21 w 34"/>
                <a:gd name="T37" fmla="*/ 12 h 38"/>
                <a:gd name="T38" fmla="*/ 21 w 34"/>
                <a:gd name="T39" fmla="*/ 12 h 38"/>
                <a:gd name="T40" fmla="*/ 25 w 34"/>
                <a:gd name="T41" fmla="*/ 10 h 38"/>
                <a:gd name="T42" fmla="*/ 25 w 34"/>
                <a:gd name="T43" fmla="*/ 10 h 38"/>
                <a:gd name="T44" fmla="*/ 27 w 34"/>
                <a:gd name="T45" fmla="*/ 12 h 38"/>
                <a:gd name="T46" fmla="*/ 27 w 34"/>
                <a:gd name="T47" fmla="*/ 12 h 38"/>
                <a:gd name="T48" fmla="*/ 27 w 34"/>
                <a:gd name="T49" fmla="*/ 13 h 38"/>
                <a:gd name="T50" fmla="*/ 27 w 34"/>
                <a:gd name="T51" fmla="*/ 13 h 38"/>
                <a:gd name="T52" fmla="*/ 27 w 34"/>
                <a:gd name="T53" fmla="*/ 17 h 38"/>
                <a:gd name="T54" fmla="*/ 25 w 34"/>
                <a:gd name="T55" fmla="*/ 19 h 38"/>
                <a:gd name="T56" fmla="*/ 25 w 34"/>
                <a:gd name="T57" fmla="*/ 21 h 38"/>
                <a:gd name="T58" fmla="*/ 27 w 34"/>
                <a:gd name="T59" fmla="*/ 21 h 38"/>
                <a:gd name="T60" fmla="*/ 27 w 34"/>
                <a:gd name="T61" fmla="*/ 21 h 38"/>
                <a:gd name="T62" fmla="*/ 28 w 34"/>
                <a:gd name="T63" fmla="*/ 21 h 38"/>
                <a:gd name="T64" fmla="*/ 30 w 34"/>
                <a:gd name="T65" fmla="*/ 21 h 38"/>
                <a:gd name="T66" fmla="*/ 30 w 34"/>
                <a:gd name="T67" fmla="*/ 21 h 38"/>
                <a:gd name="T68" fmla="*/ 32 w 34"/>
                <a:gd name="T69" fmla="*/ 21 h 38"/>
                <a:gd name="T70" fmla="*/ 32 w 34"/>
                <a:gd name="T71" fmla="*/ 23 h 38"/>
                <a:gd name="T72" fmla="*/ 34 w 34"/>
                <a:gd name="T73" fmla="*/ 25 h 38"/>
                <a:gd name="T74" fmla="*/ 34 w 34"/>
                <a:gd name="T75" fmla="*/ 25 h 38"/>
                <a:gd name="T76" fmla="*/ 34 w 34"/>
                <a:gd name="T77" fmla="*/ 27 h 38"/>
                <a:gd name="T78" fmla="*/ 34 w 34"/>
                <a:gd name="T79" fmla="*/ 27 h 38"/>
                <a:gd name="T80" fmla="*/ 34 w 34"/>
                <a:gd name="T81" fmla="*/ 28 h 38"/>
                <a:gd name="T82" fmla="*/ 34 w 34"/>
                <a:gd name="T83" fmla="*/ 28 h 38"/>
                <a:gd name="T84" fmla="*/ 34 w 34"/>
                <a:gd name="T85" fmla="*/ 30 h 38"/>
                <a:gd name="T86" fmla="*/ 34 w 34"/>
                <a:gd name="T87" fmla="*/ 32 h 38"/>
                <a:gd name="T88" fmla="*/ 32 w 34"/>
                <a:gd name="T89" fmla="*/ 34 h 38"/>
                <a:gd name="T90" fmla="*/ 34 w 34"/>
                <a:gd name="T91" fmla="*/ 36 h 38"/>
                <a:gd name="T92" fmla="*/ 34 w 34"/>
                <a:gd name="T93" fmla="*/ 38 h 38"/>
                <a:gd name="T94" fmla="*/ 25 w 34"/>
                <a:gd name="T95" fmla="*/ 34 h 38"/>
                <a:gd name="T96" fmla="*/ 19 w 34"/>
                <a:gd name="T97" fmla="*/ 28 h 38"/>
                <a:gd name="T98" fmla="*/ 17 w 34"/>
                <a:gd name="T99" fmla="*/ 28 h 38"/>
                <a:gd name="T100" fmla="*/ 12 w 34"/>
                <a:gd name="T101" fmla="*/ 25 h 38"/>
                <a:gd name="T102" fmla="*/ 8 w 34"/>
                <a:gd name="T103" fmla="*/ 21 h 38"/>
                <a:gd name="T104" fmla="*/ 8 w 34"/>
                <a:gd name="T105" fmla="*/ 21 h 38"/>
                <a:gd name="T106" fmla="*/ 6 w 34"/>
                <a:gd name="T107" fmla="*/ 19 h 38"/>
                <a:gd name="T108" fmla="*/ 4 w 34"/>
                <a:gd name="T109" fmla="*/ 17 h 38"/>
                <a:gd name="T110" fmla="*/ 4 w 34"/>
                <a:gd name="T111" fmla="*/ 17 h 38"/>
                <a:gd name="T112" fmla="*/ 4 w 34"/>
                <a:gd name="T113" fmla="*/ 15 h 38"/>
                <a:gd name="T114" fmla="*/ 0 w 34"/>
                <a:gd name="T115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8">
                  <a:moveTo>
                    <a:pt x="0" y="15"/>
                  </a:moveTo>
                  <a:lnTo>
                    <a:pt x="2" y="15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2" y="23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2" y="34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25" y="34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4" name="Freeform 354">
              <a:extLst>
                <a:ext uri="{FF2B5EF4-FFF2-40B4-BE49-F238E27FC236}">
                  <a16:creationId xmlns:a16="http://schemas.microsoft.com/office/drawing/2014/main" id="{15F14423-A04A-4C77-8C8C-B15624608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106"/>
              <a:ext cx="52" cy="56"/>
            </a:xfrm>
            <a:custGeom>
              <a:avLst/>
              <a:gdLst>
                <a:gd name="T0" fmla="*/ 9 w 52"/>
                <a:gd name="T1" fmla="*/ 54 h 56"/>
                <a:gd name="T2" fmla="*/ 9 w 52"/>
                <a:gd name="T3" fmla="*/ 50 h 56"/>
                <a:gd name="T4" fmla="*/ 9 w 52"/>
                <a:gd name="T5" fmla="*/ 46 h 56"/>
                <a:gd name="T6" fmla="*/ 9 w 52"/>
                <a:gd name="T7" fmla="*/ 45 h 56"/>
                <a:gd name="T8" fmla="*/ 9 w 52"/>
                <a:gd name="T9" fmla="*/ 43 h 56"/>
                <a:gd name="T10" fmla="*/ 7 w 52"/>
                <a:gd name="T11" fmla="*/ 41 h 56"/>
                <a:gd name="T12" fmla="*/ 5 w 52"/>
                <a:gd name="T13" fmla="*/ 39 h 56"/>
                <a:gd name="T14" fmla="*/ 3 w 52"/>
                <a:gd name="T15" fmla="*/ 39 h 56"/>
                <a:gd name="T16" fmla="*/ 2 w 52"/>
                <a:gd name="T17" fmla="*/ 39 h 56"/>
                <a:gd name="T18" fmla="*/ 0 w 52"/>
                <a:gd name="T19" fmla="*/ 37 h 56"/>
                <a:gd name="T20" fmla="*/ 2 w 52"/>
                <a:gd name="T21" fmla="*/ 31 h 56"/>
                <a:gd name="T22" fmla="*/ 2 w 52"/>
                <a:gd name="T23" fmla="*/ 30 h 56"/>
                <a:gd name="T24" fmla="*/ 5 w 52"/>
                <a:gd name="T25" fmla="*/ 24 h 56"/>
                <a:gd name="T26" fmla="*/ 5 w 52"/>
                <a:gd name="T27" fmla="*/ 22 h 56"/>
                <a:gd name="T28" fmla="*/ 3 w 52"/>
                <a:gd name="T29" fmla="*/ 18 h 56"/>
                <a:gd name="T30" fmla="*/ 5 w 52"/>
                <a:gd name="T31" fmla="*/ 18 h 56"/>
                <a:gd name="T32" fmla="*/ 5 w 52"/>
                <a:gd name="T33" fmla="*/ 16 h 56"/>
                <a:gd name="T34" fmla="*/ 3 w 52"/>
                <a:gd name="T35" fmla="*/ 13 h 56"/>
                <a:gd name="T36" fmla="*/ 3 w 52"/>
                <a:gd name="T37" fmla="*/ 7 h 56"/>
                <a:gd name="T38" fmla="*/ 3 w 52"/>
                <a:gd name="T39" fmla="*/ 5 h 56"/>
                <a:gd name="T40" fmla="*/ 9 w 52"/>
                <a:gd name="T41" fmla="*/ 1 h 56"/>
                <a:gd name="T42" fmla="*/ 13 w 52"/>
                <a:gd name="T43" fmla="*/ 3 h 56"/>
                <a:gd name="T44" fmla="*/ 17 w 52"/>
                <a:gd name="T45" fmla="*/ 1 h 56"/>
                <a:gd name="T46" fmla="*/ 20 w 52"/>
                <a:gd name="T47" fmla="*/ 1 h 56"/>
                <a:gd name="T48" fmla="*/ 22 w 52"/>
                <a:gd name="T49" fmla="*/ 1 h 56"/>
                <a:gd name="T50" fmla="*/ 24 w 52"/>
                <a:gd name="T51" fmla="*/ 3 h 56"/>
                <a:gd name="T52" fmla="*/ 28 w 52"/>
                <a:gd name="T53" fmla="*/ 0 h 56"/>
                <a:gd name="T54" fmla="*/ 34 w 52"/>
                <a:gd name="T55" fmla="*/ 3 h 56"/>
                <a:gd name="T56" fmla="*/ 36 w 52"/>
                <a:gd name="T57" fmla="*/ 5 h 56"/>
                <a:gd name="T58" fmla="*/ 39 w 52"/>
                <a:gd name="T59" fmla="*/ 5 h 56"/>
                <a:gd name="T60" fmla="*/ 43 w 52"/>
                <a:gd name="T61" fmla="*/ 9 h 56"/>
                <a:gd name="T62" fmla="*/ 47 w 52"/>
                <a:gd name="T63" fmla="*/ 7 h 56"/>
                <a:gd name="T64" fmla="*/ 49 w 52"/>
                <a:gd name="T65" fmla="*/ 7 h 56"/>
                <a:gd name="T66" fmla="*/ 51 w 52"/>
                <a:gd name="T67" fmla="*/ 9 h 56"/>
                <a:gd name="T68" fmla="*/ 51 w 52"/>
                <a:gd name="T69" fmla="*/ 13 h 56"/>
                <a:gd name="T70" fmla="*/ 52 w 52"/>
                <a:gd name="T71" fmla="*/ 16 h 56"/>
                <a:gd name="T72" fmla="*/ 52 w 52"/>
                <a:gd name="T73" fmla="*/ 20 h 56"/>
                <a:gd name="T74" fmla="*/ 51 w 52"/>
                <a:gd name="T75" fmla="*/ 22 h 56"/>
                <a:gd name="T76" fmla="*/ 47 w 52"/>
                <a:gd name="T77" fmla="*/ 28 h 56"/>
                <a:gd name="T78" fmla="*/ 47 w 52"/>
                <a:gd name="T79" fmla="*/ 31 h 56"/>
                <a:gd name="T80" fmla="*/ 45 w 52"/>
                <a:gd name="T81" fmla="*/ 35 h 56"/>
                <a:gd name="T82" fmla="*/ 45 w 52"/>
                <a:gd name="T83" fmla="*/ 37 h 56"/>
                <a:gd name="T84" fmla="*/ 47 w 52"/>
                <a:gd name="T85" fmla="*/ 41 h 56"/>
                <a:gd name="T86" fmla="*/ 49 w 52"/>
                <a:gd name="T87" fmla="*/ 45 h 56"/>
                <a:gd name="T88" fmla="*/ 51 w 52"/>
                <a:gd name="T89" fmla="*/ 48 h 56"/>
                <a:gd name="T90" fmla="*/ 47 w 52"/>
                <a:gd name="T91" fmla="*/ 48 h 56"/>
                <a:gd name="T92" fmla="*/ 45 w 52"/>
                <a:gd name="T93" fmla="*/ 46 h 56"/>
                <a:gd name="T94" fmla="*/ 43 w 52"/>
                <a:gd name="T95" fmla="*/ 48 h 56"/>
                <a:gd name="T96" fmla="*/ 36 w 52"/>
                <a:gd name="T97" fmla="*/ 48 h 56"/>
                <a:gd name="T98" fmla="*/ 20 w 52"/>
                <a:gd name="T99" fmla="*/ 48 h 56"/>
                <a:gd name="T100" fmla="*/ 15 w 52"/>
                <a:gd name="T101" fmla="*/ 52 h 56"/>
                <a:gd name="T102" fmla="*/ 13 w 52"/>
                <a:gd name="T103" fmla="*/ 52 h 56"/>
                <a:gd name="T104" fmla="*/ 9 w 52"/>
                <a:gd name="T10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56">
                  <a:moveTo>
                    <a:pt x="9" y="56"/>
                  </a:moveTo>
                  <a:lnTo>
                    <a:pt x="9" y="54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43" y="9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1" y="22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1"/>
                  </a:lnTo>
                  <a:lnTo>
                    <a:pt x="45" y="35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7" y="39"/>
                  </a:lnTo>
                  <a:lnTo>
                    <a:pt x="47" y="41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1" y="45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3" y="48"/>
                  </a:lnTo>
                  <a:lnTo>
                    <a:pt x="39" y="46"/>
                  </a:lnTo>
                  <a:lnTo>
                    <a:pt x="36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9" y="56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5" name="Freeform 355">
              <a:extLst>
                <a:ext uri="{FF2B5EF4-FFF2-40B4-BE49-F238E27FC236}">
                  <a16:creationId xmlns:a16="http://schemas.microsoft.com/office/drawing/2014/main" id="{35A60C1F-8821-46D4-99EB-EF455EC4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102"/>
              <a:ext cx="36" cy="56"/>
            </a:xfrm>
            <a:custGeom>
              <a:avLst/>
              <a:gdLst>
                <a:gd name="T0" fmla="*/ 2 w 36"/>
                <a:gd name="T1" fmla="*/ 52 h 56"/>
                <a:gd name="T2" fmla="*/ 6 w 36"/>
                <a:gd name="T3" fmla="*/ 52 h 56"/>
                <a:gd name="T4" fmla="*/ 4 w 36"/>
                <a:gd name="T5" fmla="*/ 49 h 56"/>
                <a:gd name="T6" fmla="*/ 2 w 36"/>
                <a:gd name="T7" fmla="*/ 45 h 56"/>
                <a:gd name="T8" fmla="*/ 0 w 36"/>
                <a:gd name="T9" fmla="*/ 41 h 56"/>
                <a:gd name="T10" fmla="*/ 0 w 36"/>
                <a:gd name="T11" fmla="*/ 39 h 56"/>
                <a:gd name="T12" fmla="*/ 2 w 36"/>
                <a:gd name="T13" fmla="*/ 35 h 56"/>
                <a:gd name="T14" fmla="*/ 2 w 36"/>
                <a:gd name="T15" fmla="*/ 32 h 56"/>
                <a:gd name="T16" fmla="*/ 6 w 36"/>
                <a:gd name="T17" fmla="*/ 26 h 56"/>
                <a:gd name="T18" fmla="*/ 7 w 36"/>
                <a:gd name="T19" fmla="*/ 24 h 56"/>
                <a:gd name="T20" fmla="*/ 7 w 36"/>
                <a:gd name="T21" fmla="*/ 20 h 56"/>
                <a:gd name="T22" fmla="*/ 6 w 36"/>
                <a:gd name="T23" fmla="*/ 17 h 56"/>
                <a:gd name="T24" fmla="*/ 6 w 36"/>
                <a:gd name="T25" fmla="*/ 13 h 56"/>
                <a:gd name="T26" fmla="*/ 4 w 36"/>
                <a:gd name="T27" fmla="*/ 7 h 56"/>
                <a:gd name="T28" fmla="*/ 2 w 36"/>
                <a:gd name="T29" fmla="*/ 4 h 56"/>
                <a:gd name="T30" fmla="*/ 6 w 36"/>
                <a:gd name="T31" fmla="*/ 2 h 56"/>
                <a:gd name="T32" fmla="*/ 13 w 36"/>
                <a:gd name="T33" fmla="*/ 2 h 56"/>
                <a:gd name="T34" fmla="*/ 21 w 36"/>
                <a:gd name="T35" fmla="*/ 0 h 56"/>
                <a:gd name="T36" fmla="*/ 24 w 36"/>
                <a:gd name="T37" fmla="*/ 0 h 56"/>
                <a:gd name="T38" fmla="*/ 26 w 36"/>
                <a:gd name="T39" fmla="*/ 2 h 56"/>
                <a:gd name="T40" fmla="*/ 26 w 36"/>
                <a:gd name="T41" fmla="*/ 4 h 56"/>
                <a:gd name="T42" fmla="*/ 30 w 36"/>
                <a:gd name="T43" fmla="*/ 7 h 56"/>
                <a:gd name="T44" fmla="*/ 30 w 36"/>
                <a:gd name="T45" fmla="*/ 11 h 56"/>
                <a:gd name="T46" fmla="*/ 32 w 36"/>
                <a:gd name="T47" fmla="*/ 15 h 56"/>
                <a:gd name="T48" fmla="*/ 32 w 36"/>
                <a:gd name="T49" fmla="*/ 17 h 56"/>
                <a:gd name="T50" fmla="*/ 32 w 36"/>
                <a:gd name="T51" fmla="*/ 20 h 56"/>
                <a:gd name="T52" fmla="*/ 32 w 36"/>
                <a:gd name="T53" fmla="*/ 22 h 56"/>
                <a:gd name="T54" fmla="*/ 32 w 36"/>
                <a:gd name="T55" fmla="*/ 24 h 56"/>
                <a:gd name="T56" fmla="*/ 32 w 36"/>
                <a:gd name="T57" fmla="*/ 28 h 56"/>
                <a:gd name="T58" fmla="*/ 32 w 36"/>
                <a:gd name="T59" fmla="*/ 35 h 56"/>
                <a:gd name="T60" fmla="*/ 32 w 36"/>
                <a:gd name="T61" fmla="*/ 39 h 56"/>
                <a:gd name="T62" fmla="*/ 34 w 36"/>
                <a:gd name="T63" fmla="*/ 43 h 56"/>
                <a:gd name="T64" fmla="*/ 34 w 36"/>
                <a:gd name="T65" fmla="*/ 45 h 56"/>
                <a:gd name="T66" fmla="*/ 32 w 36"/>
                <a:gd name="T67" fmla="*/ 47 h 56"/>
                <a:gd name="T68" fmla="*/ 23 w 36"/>
                <a:gd name="T69" fmla="*/ 52 h 56"/>
                <a:gd name="T70" fmla="*/ 9 w 36"/>
                <a:gd name="T71" fmla="*/ 56 h 56"/>
                <a:gd name="T72" fmla="*/ 2 w 36"/>
                <a:gd name="T73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56">
                  <a:moveTo>
                    <a:pt x="2" y="52"/>
                  </a:move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49"/>
                  </a:lnTo>
                  <a:lnTo>
                    <a:pt x="4" y="49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6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4" y="34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1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2" y="47"/>
                  </a:lnTo>
                  <a:lnTo>
                    <a:pt x="26" y="49"/>
                  </a:lnTo>
                  <a:lnTo>
                    <a:pt x="23" y="52"/>
                  </a:lnTo>
                  <a:lnTo>
                    <a:pt x="17" y="52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2" y="54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6" name="Freeform 356">
              <a:extLst>
                <a:ext uri="{FF2B5EF4-FFF2-40B4-BE49-F238E27FC236}">
                  <a16:creationId xmlns:a16="http://schemas.microsoft.com/office/drawing/2014/main" id="{57E244FD-17F9-4F31-ACFA-3F558659C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102"/>
              <a:ext cx="17" cy="45"/>
            </a:xfrm>
            <a:custGeom>
              <a:avLst/>
              <a:gdLst>
                <a:gd name="T0" fmla="*/ 10 w 17"/>
                <a:gd name="T1" fmla="*/ 2 h 45"/>
                <a:gd name="T2" fmla="*/ 2 w 17"/>
                <a:gd name="T3" fmla="*/ 0 h 45"/>
                <a:gd name="T4" fmla="*/ 0 w 17"/>
                <a:gd name="T5" fmla="*/ 0 h 45"/>
                <a:gd name="T6" fmla="*/ 2 w 17"/>
                <a:gd name="T7" fmla="*/ 2 h 45"/>
                <a:gd name="T8" fmla="*/ 2 w 17"/>
                <a:gd name="T9" fmla="*/ 4 h 45"/>
                <a:gd name="T10" fmla="*/ 2 w 17"/>
                <a:gd name="T11" fmla="*/ 4 h 45"/>
                <a:gd name="T12" fmla="*/ 4 w 17"/>
                <a:gd name="T13" fmla="*/ 5 h 45"/>
                <a:gd name="T14" fmla="*/ 6 w 17"/>
                <a:gd name="T15" fmla="*/ 7 h 45"/>
                <a:gd name="T16" fmla="*/ 6 w 17"/>
                <a:gd name="T17" fmla="*/ 7 h 45"/>
                <a:gd name="T18" fmla="*/ 6 w 17"/>
                <a:gd name="T19" fmla="*/ 11 h 45"/>
                <a:gd name="T20" fmla="*/ 6 w 17"/>
                <a:gd name="T21" fmla="*/ 13 h 45"/>
                <a:gd name="T22" fmla="*/ 8 w 17"/>
                <a:gd name="T23" fmla="*/ 15 h 45"/>
                <a:gd name="T24" fmla="*/ 8 w 17"/>
                <a:gd name="T25" fmla="*/ 15 h 45"/>
                <a:gd name="T26" fmla="*/ 8 w 17"/>
                <a:gd name="T27" fmla="*/ 17 h 45"/>
                <a:gd name="T28" fmla="*/ 8 w 17"/>
                <a:gd name="T29" fmla="*/ 19 h 45"/>
                <a:gd name="T30" fmla="*/ 8 w 17"/>
                <a:gd name="T31" fmla="*/ 20 h 45"/>
                <a:gd name="T32" fmla="*/ 8 w 17"/>
                <a:gd name="T33" fmla="*/ 20 h 45"/>
                <a:gd name="T34" fmla="*/ 8 w 17"/>
                <a:gd name="T35" fmla="*/ 22 h 45"/>
                <a:gd name="T36" fmla="*/ 8 w 17"/>
                <a:gd name="T37" fmla="*/ 22 h 45"/>
                <a:gd name="T38" fmla="*/ 8 w 17"/>
                <a:gd name="T39" fmla="*/ 24 h 45"/>
                <a:gd name="T40" fmla="*/ 8 w 17"/>
                <a:gd name="T41" fmla="*/ 28 h 45"/>
                <a:gd name="T42" fmla="*/ 8 w 17"/>
                <a:gd name="T43" fmla="*/ 28 h 45"/>
                <a:gd name="T44" fmla="*/ 10 w 17"/>
                <a:gd name="T45" fmla="*/ 34 h 45"/>
                <a:gd name="T46" fmla="*/ 8 w 17"/>
                <a:gd name="T47" fmla="*/ 35 h 45"/>
                <a:gd name="T48" fmla="*/ 8 w 17"/>
                <a:gd name="T49" fmla="*/ 35 h 45"/>
                <a:gd name="T50" fmla="*/ 8 w 17"/>
                <a:gd name="T51" fmla="*/ 39 h 45"/>
                <a:gd name="T52" fmla="*/ 8 w 17"/>
                <a:gd name="T53" fmla="*/ 41 h 45"/>
                <a:gd name="T54" fmla="*/ 10 w 17"/>
                <a:gd name="T55" fmla="*/ 43 h 45"/>
                <a:gd name="T56" fmla="*/ 10 w 17"/>
                <a:gd name="T57" fmla="*/ 43 h 45"/>
                <a:gd name="T58" fmla="*/ 10 w 17"/>
                <a:gd name="T59" fmla="*/ 45 h 45"/>
                <a:gd name="T60" fmla="*/ 12 w 17"/>
                <a:gd name="T61" fmla="*/ 45 h 45"/>
                <a:gd name="T62" fmla="*/ 12 w 17"/>
                <a:gd name="T63" fmla="*/ 45 h 45"/>
                <a:gd name="T64" fmla="*/ 17 w 17"/>
                <a:gd name="T65" fmla="*/ 43 h 45"/>
                <a:gd name="T66" fmla="*/ 17 w 17"/>
                <a:gd name="T67" fmla="*/ 43 h 45"/>
                <a:gd name="T68" fmla="*/ 17 w 17"/>
                <a:gd name="T69" fmla="*/ 41 h 45"/>
                <a:gd name="T70" fmla="*/ 17 w 17"/>
                <a:gd name="T71" fmla="*/ 39 h 45"/>
                <a:gd name="T72" fmla="*/ 17 w 17"/>
                <a:gd name="T73" fmla="*/ 37 h 45"/>
                <a:gd name="T74" fmla="*/ 16 w 17"/>
                <a:gd name="T75" fmla="*/ 35 h 45"/>
                <a:gd name="T76" fmla="*/ 17 w 17"/>
                <a:gd name="T77" fmla="*/ 24 h 45"/>
                <a:gd name="T78" fmla="*/ 17 w 17"/>
                <a:gd name="T79" fmla="*/ 22 h 45"/>
                <a:gd name="T80" fmla="*/ 17 w 17"/>
                <a:gd name="T81" fmla="*/ 22 h 45"/>
                <a:gd name="T82" fmla="*/ 17 w 17"/>
                <a:gd name="T83" fmla="*/ 20 h 45"/>
                <a:gd name="T84" fmla="*/ 17 w 17"/>
                <a:gd name="T85" fmla="*/ 19 h 45"/>
                <a:gd name="T86" fmla="*/ 17 w 17"/>
                <a:gd name="T87" fmla="*/ 17 h 45"/>
                <a:gd name="T88" fmla="*/ 16 w 17"/>
                <a:gd name="T89" fmla="*/ 13 h 45"/>
                <a:gd name="T90" fmla="*/ 14 w 17"/>
                <a:gd name="T91" fmla="*/ 9 h 45"/>
                <a:gd name="T92" fmla="*/ 14 w 17"/>
                <a:gd name="T93" fmla="*/ 7 h 45"/>
                <a:gd name="T94" fmla="*/ 12 w 17"/>
                <a:gd name="T95" fmla="*/ 7 h 45"/>
                <a:gd name="T96" fmla="*/ 10 w 17"/>
                <a:gd name="T97" fmla="*/ 5 h 45"/>
                <a:gd name="T98" fmla="*/ 10 w 17"/>
                <a:gd name="T99" fmla="*/ 4 h 45"/>
                <a:gd name="T100" fmla="*/ 10 w 17"/>
                <a:gd name="T10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" h="45">
                  <a:moveTo>
                    <a:pt x="1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34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7" name="Freeform 357">
              <a:extLst>
                <a:ext uri="{FF2B5EF4-FFF2-40B4-BE49-F238E27FC236}">
                  <a16:creationId xmlns:a16="http://schemas.microsoft.com/office/drawing/2014/main" id="{25102AF3-CB9B-4A42-A6C5-C9B4737CD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091"/>
              <a:ext cx="26" cy="54"/>
            </a:xfrm>
            <a:custGeom>
              <a:avLst/>
              <a:gdLst>
                <a:gd name="T0" fmla="*/ 13 w 26"/>
                <a:gd name="T1" fmla="*/ 3 h 54"/>
                <a:gd name="T2" fmla="*/ 9 w 26"/>
                <a:gd name="T3" fmla="*/ 5 h 54"/>
                <a:gd name="T4" fmla="*/ 6 w 26"/>
                <a:gd name="T5" fmla="*/ 7 h 54"/>
                <a:gd name="T6" fmla="*/ 4 w 26"/>
                <a:gd name="T7" fmla="*/ 9 h 54"/>
                <a:gd name="T8" fmla="*/ 4 w 26"/>
                <a:gd name="T9" fmla="*/ 11 h 54"/>
                <a:gd name="T10" fmla="*/ 0 w 26"/>
                <a:gd name="T11" fmla="*/ 15 h 54"/>
                <a:gd name="T12" fmla="*/ 2 w 26"/>
                <a:gd name="T13" fmla="*/ 18 h 54"/>
                <a:gd name="T14" fmla="*/ 4 w 26"/>
                <a:gd name="T15" fmla="*/ 20 h 54"/>
                <a:gd name="T16" fmla="*/ 7 w 26"/>
                <a:gd name="T17" fmla="*/ 28 h 54"/>
                <a:gd name="T18" fmla="*/ 7 w 26"/>
                <a:gd name="T19" fmla="*/ 31 h 54"/>
                <a:gd name="T20" fmla="*/ 7 w 26"/>
                <a:gd name="T21" fmla="*/ 33 h 54"/>
                <a:gd name="T22" fmla="*/ 6 w 26"/>
                <a:gd name="T23" fmla="*/ 46 h 54"/>
                <a:gd name="T24" fmla="*/ 7 w 26"/>
                <a:gd name="T25" fmla="*/ 50 h 54"/>
                <a:gd name="T26" fmla="*/ 7 w 26"/>
                <a:gd name="T27" fmla="*/ 54 h 54"/>
                <a:gd name="T28" fmla="*/ 17 w 26"/>
                <a:gd name="T29" fmla="*/ 52 h 54"/>
                <a:gd name="T30" fmla="*/ 17 w 26"/>
                <a:gd name="T31" fmla="*/ 50 h 54"/>
                <a:gd name="T32" fmla="*/ 17 w 26"/>
                <a:gd name="T33" fmla="*/ 45 h 54"/>
                <a:gd name="T34" fmla="*/ 17 w 26"/>
                <a:gd name="T35" fmla="*/ 41 h 54"/>
                <a:gd name="T36" fmla="*/ 17 w 26"/>
                <a:gd name="T37" fmla="*/ 37 h 54"/>
                <a:gd name="T38" fmla="*/ 17 w 26"/>
                <a:gd name="T39" fmla="*/ 37 h 54"/>
                <a:gd name="T40" fmla="*/ 17 w 26"/>
                <a:gd name="T41" fmla="*/ 35 h 54"/>
                <a:gd name="T42" fmla="*/ 17 w 26"/>
                <a:gd name="T43" fmla="*/ 31 h 54"/>
                <a:gd name="T44" fmla="*/ 17 w 26"/>
                <a:gd name="T45" fmla="*/ 30 h 54"/>
                <a:gd name="T46" fmla="*/ 19 w 26"/>
                <a:gd name="T47" fmla="*/ 28 h 54"/>
                <a:gd name="T48" fmla="*/ 21 w 26"/>
                <a:gd name="T49" fmla="*/ 26 h 54"/>
                <a:gd name="T50" fmla="*/ 23 w 26"/>
                <a:gd name="T51" fmla="*/ 22 h 54"/>
                <a:gd name="T52" fmla="*/ 24 w 26"/>
                <a:gd name="T53" fmla="*/ 22 h 54"/>
                <a:gd name="T54" fmla="*/ 24 w 26"/>
                <a:gd name="T55" fmla="*/ 18 h 54"/>
                <a:gd name="T56" fmla="*/ 24 w 26"/>
                <a:gd name="T57" fmla="*/ 16 h 54"/>
                <a:gd name="T58" fmla="*/ 26 w 26"/>
                <a:gd name="T59" fmla="*/ 16 h 54"/>
                <a:gd name="T60" fmla="*/ 26 w 26"/>
                <a:gd name="T61" fmla="*/ 11 h 54"/>
                <a:gd name="T62" fmla="*/ 23 w 26"/>
                <a:gd name="T63" fmla="*/ 9 h 54"/>
                <a:gd name="T64" fmla="*/ 24 w 26"/>
                <a:gd name="T65" fmla="*/ 7 h 54"/>
                <a:gd name="T66" fmla="*/ 21 w 26"/>
                <a:gd name="T67" fmla="*/ 3 h 54"/>
                <a:gd name="T68" fmla="*/ 15 w 26"/>
                <a:gd name="T69" fmla="*/ 0 h 54"/>
                <a:gd name="T70" fmla="*/ 15 w 26"/>
                <a:gd name="T71" fmla="*/ 1 h 54"/>
                <a:gd name="T72" fmla="*/ 13 w 26"/>
                <a:gd name="T7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54">
                  <a:moveTo>
                    <a:pt x="13" y="1"/>
                  </a:moveTo>
                  <a:lnTo>
                    <a:pt x="13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11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8" name="Freeform 358">
              <a:extLst>
                <a:ext uri="{FF2B5EF4-FFF2-40B4-BE49-F238E27FC236}">
                  <a16:creationId xmlns:a16="http://schemas.microsoft.com/office/drawing/2014/main" id="{25A7D2E3-933E-45D8-AFFC-1868CBCDE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6" y="1995"/>
              <a:ext cx="98" cy="141"/>
            </a:xfrm>
            <a:custGeom>
              <a:avLst/>
              <a:gdLst>
                <a:gd name="T0" fmla="*/ 0 w 98"/>
                <a:gd name="T1" fmla="*/ 92 h 141"/>
                <a:gd name="T2" fmla="*/ 19 w 98"/>
                <a:gd name="T3" fmla="*/ 4 h 141"/>
                <a:gd name="T4" fmla="*/ 98 w 98"/>
                <a:gd name="T5" fmla="*/ 67 h 141"/>
                <a:gd name="T6" fmla="*/ 94 w 98"/>
                <a:gd name="T7" fmla="*/ 69 h 141"/>
                <a:gd name="T8" fmla="*/ 91 w 98"/>
                <a:gd name="T9" fmla="*/ 71 h 141"/>
                <a:gd name="T10" fmla="*/ 87 w 98"/>
                <a:gd name="T11" fmla="*/ 79 h 141"/>
                <a:gd name="T12" fmla="*/ 85 w 98"/>
                <a:gd name="T13" fmla="*/ 81 h 141"/>
                <a:gd name="T14" fmla="*/ 83 w 98"/>
                <a:gd name="T15" fmla="*/ 84 h 141"/>
                <a:gd name="T16" fmla="*/ 85 w 98"/>
                <a:gd name="T17" fmla="*/ 88 h 141"/>
                <a:gd name="T18" fmla="*/ 81 w 98"/>
                <a:gd name="T19" fmla="*/ 96 h 141"/>
                <a:gd name="T20" fmla="*/ 85 w 98"/>
                <a:gd name="T21" fmla="*/ 94 h 141"/>
                <a:gd name="T22" fmla="*/ 85 w 98"/>
                <a:gd name="T23" fmla="*/ 97 h 141"/>
                <a:gd name="T24" fmla="*/ 85 w 98"/>
                <a:gd name="T25" fmla="*/ 101 h 141"/>
                <a:gd name="T26" fmla="*/ 91 w 98"/>
                <a:gd name="T27" fmla="*/ 105 h 141"/>
                <a:gd name="T28" fmla="*/ 89 w 98"/>
                <a:gd name="T29" fmla="*/ 109 h 141"/>
                <a:gd name="T30" fmla="*/ 83 w 98"/>
                <a:gd name="T31" fmla="*/ 109 h 141"/>
                <a:gd name="T32" fmla="*/ 79 w 98"/>
                <a:gd name="T33" fmla="*/ 112 h 141"/>
                <a:gd name="T34" fmla="*/ 77 w 98"/>
                <a:gd name="T35" fmla="*/ 116 h 141"/>
                <a:gd name="T36" fmla="*/ 74 w 98"/>
                <a:gd name="T37" fmla="*/ 118 h 141"/>
                <a:gd name="T38" fmla="*/ 74 w 98"/>
                <a:gd name="T39" fmla="*/ 122 h 141"/>
                <a:gd name="T40" fmla="*/ 72 w 98"/>
                <a:gd name="T41" fmla="*/ 126 h 141"/>
                <a:gd name="T42" fmla="*/ 64 w 98"/>
                <a:gd name="T43" fmla="*/ 127 h 141"/>
                <a:gd name="T44" fmla="*/ 59 w 98"/>
                <a:gd name="T45" fmla="*/ 126 h 141"/>
                <a:gd name="T46" fmla="*/ 57 w 98"/>
                <a:gd name="T47" fmla="*/ 127 h 141"/>
                <a:gd name="T48" fmla="*/ 59 w 98"/>
                <a:gd name="T49" fmla="*/ 131 h 141"/>
                <a:gd name="T50" fmla="*/ 53 w 98"/>
                <a:gd name="T51" fmla="*/ 133 h 141"/>
                <a:gd name="T52" fmla="*/ 43 w 98"/>
                <a:gd name="T53" fmla="*/ 137 h 141"/>
                <a:gd name="T54" fmla="*/ 40 w 98"/>
                <a:gd name="T55" fmla="*/ 139 h 141"/>
                <a:gd name="T56" fmla="*/ 36 w 98"/>
                <a:gd name="T57" fmla="*/ 137 h 141"/>
                <a:gd name="T58" fmla="*/ 34 w 98"/>
                <a:gd name="T59" fmla="*/ 141 h 141"/>
                <a:gd name="T60" fmla="*/ 30 w 98"/>
                <a:gd name="T61" fmla="*/ 139 h 141"/>
                <a:gd name="T62" fmla="*/ 27 w 98"/>
                <a:gd name="T63" fmla="*/ 133 h 141"/>
                <a:gd name="T64" fmla="*/ 23 w 98"/>
                <a:gd name="T65" fmla="*/ 127 h 141"/>
                <a:gd name="T66" fmla="*/ 17 w 98"/>
                <a:gd name="T67" fmla="*/ 124 h 141"/>
                <a:gd name="T68" fmla="*/ 15 w 98"/>
                <a:gd name="T69" fmla="*/ 120 h 141"/>
                <a:gd name="T70" fmla="*/ 17 w 98"/>
                <a:gd name="T71" fmla="*/ 118 h 141"/>
                <a:gd name="T72" fmla="*/ 21 w 98"/>
                <a:gd name="T73" fmla="*/ 118 h 141"/>
                <a:gd name="T74" fmla="*/ 27 w 98"/>
                <a:gd name="T75" fmla="*/ 118 h 141"/>
                <a:gd name="T76" fmla="*/ 28 w 98"/>
                <a:gd name="T77" fmla="*/ 118 h 141"/>
                <a:gd name="T78" fmla="*/ 25 w 98"/>
                <a:gd name="T79" fmla="*/ 114 h 141"/>
                <a:gd name="T80" fmla="*/ 23 w 98"/>
                <a:gd name="T81" fmla="*/ 111 h 141"/>
                <a:gd name="T82" fmla="*/ 23 w 98"/>
                <a:gd name="T83" fmla="*/ 105 h 141"/>
                <a:gd name="T84" fmla="*/ 23 w 98"/>
                <a:gd name="T85" fmla="*/ 103 h 141"/>
                <a:gd name="T86" fmla="*/ 21 w 98"/>
                <a:gd name="T87" fmla="*/ 97 h 141"/>
                <a:gd name="T88" fmla="*/ 15 w 98"/>
                <a:gd name="T89" fmla="*/ 92 h 141"/>
                <a:gd name="T90" fmla="*/ 11 w 98"/>
                <a:gd name="T91" fmla="*/ 86 h 141"/>
                <a:gd name="T92" fmla="*/ 10 w 98"/>
                <a:gd name="T93" fmla="*/ 75 h 141"/>
                <a:gd name="T94" fmla="*/ 11 w 98"/>
                <a:gd name="T95" fmla="*/ 73 h 141"/>
                <a:gd name="T96" fmla="*/ 28 w 98"/>
                <a:gd name="T97" fmla="*/ 32 h 141"/>
                <a:gd name="T98" fmla="*/ 25 w 98"/>
                <a:gd name="T99" fmla="*/ 21 h 141"/>
                <a:gd name="T100" fmla="*/ 21 w 98"/>
                <a:gd name="T10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" h="141">
                  <a:moveTo>
                    <a:pt x="2" y="90"/>
                  </a:moveTo>
                  <a:lnTo>
                    <a:pt x="2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2" y="90"/>
                  </a:lnTo>
                  <a:close/>
                  <a:moveTo>
                    <a:pt x="19" y="4"/>
                  </a:moveTo>
                  <a:lnTo>
                    <a:pt x="28" y="0"/>
                  </a:lnTo>
                  <a:lnTo>
                    <a:pt x="98" y="34"/>
                  </a:lnTo>
                  <a:lnTo>
                    <a:pt x="98" y="67"/>
                  </a:lnTo>
                  <a:lnTo>
                    <a:pt x="96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3" y="69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5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7" y="82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6"/>
                  </a:lnTo>
                  <a:lnTo>
                    <a:pt x="85" y="86"/>
                  </a:lnTo>
                  <a:lnTo>
                    <a:pt x="85" y="88"/>
                  </a:lnTo>
                  <a:lnTo>
                    <a:pt x="83" y="90"/>
                  </a:lnTo>
                  <a:lnTo>
                    <a:pt x="81" y="94"/>
                  </a:lnTo>
                  <a:lnTo>
                    <a:pt x="81" y="96"/>
                  </a:lnTo>
                  <a:lnTo>
                    <a:pt x="83" y="96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9" y="105"/>
                  </a:lnTo>
                  <a:lnTo>
                    <a:pt x="91" y="105"/>
                  </a:lnTo>
                  <a:lnTo>
                    <a:pt x="89" y="107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3" y="109"/>
                  </a:lnTo>
                  <a:lnTo>
                    <a:pt x="81" y="111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7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4" y="118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66" y="126"/>
                  </a:lnTo>
                  <a:lnTo>
                    <a:pt x="64" y="127"/>
                  </a:lnTo>
                  <a:lnTo>
                    <a:pt x="62" y="126"/>
                  </a:lnTo>
                  <a:lnTo>
                    <a:pt x="60" y="126"/>
                  </a:lnTo>
                  <a:lnTo>
                    <a:pt x="59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7" y="133"/>
                  </a:lnTo>
                  <a:lnTo>
                    <a:pt x="55" y="133"/>
                  </a:lnTo>
                  <a:lnTo>
                    <a:pt x="53" y="133"/>
                  </a:lnTo>
                  <a:lnTo>
                    <a:pt x="47" y="135"/>
                  </a:lnTo>
                  <a:lnTo>
                    <a:pt x="45" y="137"/>
                  </a:lnTo>
                  <a:lnTo>
                    <a:pt x="43" y="137"/>
                  </a:lnTo>
                  <a:lnTo>
                    <a:pt x="42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6" y="137"/>
                  </a:lnTo>
                  <a:lnTo>
                    <a:pt x="36" y="139"/>
                  </a:lnTo>
                  <a:lnTo>
                    <a:pt x="36" y="141"/>
                  </a:lnTo>
                  <a:lnTo>
                    <a:pt x="34" y="141"/>
                  </a:lnTo>
                  <a:lnTo>
                    <a:pt x="32" y="141"/>
                  </a:lnTo>
                  <a:lnTo>
                    <a:pt x="30" y="141"/>
                  </a:lnTo>
                  <a:lnTo>
                    <a:pt x="30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3" y="127"/>
                  </a:lnTo>
                  <a:lnTo>
                    <a:pt x="19" y="126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2"/>
                  </a:lnTo>
                  <a:lnTo>
                    <a:pt x="15" y="122"/>
                  </a:lnTo>
                  <a:lnTo>
                    <a:pt x="15" y="120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5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7" y="116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99"/>
                  </a:lnTo>
                  <a:lnTo>
                    <a:pt x="21" y="97"/>
                  </a:lnTo>
                  <a:lnTo>
                    <a:pt x="21" y="96"/>
                  </a:lnTo>
                  <a:lnTo>
                    <a:pt x="19" y="94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3" y="90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3"/>
                  </a:lnTo>
                  <a:lnTo>
                    <a:pt x="27" y="60"/>
                  </a:lnTo>
                  <a:lnTo>
                    <a:pt x="27" y="47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0" y="26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1" y="6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19" name="Freeform 359">
              <a:extLst>
                <a:ext uri="{FF2B5EF4-FFF2-40B4-BE49-F238E27FC236}">
                  <a16:creationId xmlns:a16="http://schemas.microsoft.com/office/drawing/2014/main" id="{4DE59047-3D8E-436D-85BF-9AA1C8249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997"/>
              <a:ext cx="130" cy="101"/>
            </a:xfrm>
            <a:custGeom>
              <a:avLst/>
              <a:gdLst>
                <a:gd name="T0" fmla="*/ 29 w 130"/>
                <a:gd name="T1" fmla="*/ 97 h 101"/>
                <a:gd name="T2" fmla="*/ 25 w 130"/>
                <a:gd name="T3" fmla="*/ 95 h 101"/>
                <a:gd name="T4" fmla="*/ 21 w 130"/>
                <a:gd name="T5" fmla="*/ 94 h 101"/>
                <a:gd name="T6" fmla="*/ 19 w 130"/>
                <a:gd name="T7" fmla="*/ 95 h 101"/>
                <a:gd name="T8" fmla="*/ 15 w 130"/>
                <a:gd name="T9" fmla="*/ 94 h 101"/>
                <a:gd name="T10" fmla="*/ 17 w 130"/>
                <a:gd name="T11" fmla="*/ 92 h 101"/>
                <a:gd name="T12" fmla="*/ 15 w 130"/>
                <a:gd name="T13" fmla="*/ 90 h 101"/>
                <a:gd name="T14" fmla="*/ 12 w 130"/>
                <a:gd name="T15" fmla="*/ 90 h 101"/>
                <a:gd name="T16" fmla="*/ 8 w 130"/>
                <a:gd name="T17" fmla="*/ 84 h 101"/>
                <a:gd name="T18" fmla="*/ 0 w 130"/>
                <a:gd name="T19" fmla="*/ 77 h 101"/>
                <a:gd name="T20" fmla="*/ 2 w 130"/>
                <a:gd name="T21" fmla="*/ 73 h 101"/>
                <a:gd name="T22" fmla="*/ 4 w 130"/>
                <a:gd name="T23" fmla="*/ 73 h 101"/>
                <a:gd name="T24" fmla="*/ 12 w 130"/>
                <a:gd name="T25" fmla="*/ 71 h 101"/>
                <a:gd name="T26" fmla="*/ 17 w 130"/>
                <a:gd name="T27" fmla="*/ 71 h 101"/>
                <a:gd name="T28" fmla="*/ 23 w 130"/>
                <a:gd name="T29" fmla="*/ 69 h 101"/>
                <a:gd name="T30" fmla="*/ 27 w 130"/>
                <a:gd name="T31" fmla="*/ 67 h 101"/>
                <a:gd name="T32" fmla="*/ 32 w 130"/>
                <a:gd name="T33" fmla="*/ 64 h 101"/>
                <a:gd name="T34" fmla="*/ 34 w 130"/>
                <a:gd name="T35" fmla="*/ 60 h 101"/>
                <a:gd name="T36" fmla="*/ 34 w 130"/>
                <a:gd name="T37" fmla="*/ 35 h 101"/>
                <a:gd name="T38" fmla="*/ 59 w 130"/>
                <a:gd name="T39" fmla="*/ 24 h 101"/>
                <a:gd name="T40" fmla="*/ 111 w 130"/>
                <a:gd name="T41" fmla="*/ 4 h 101"/>
                <a:gd name="T42" fmla="*/ 119 w 130"/>
                <a:gd name="T43" fmla="*/ 2 h 101"/>
                <a:gd name="T44" fmla="*/ 125 w 130"/>
                <a:gd name="T45" fmla="*/ 15 h 101"/>
                <a:gd name="T46" fmla="*/ 125 w 130"/>
                <a:gd name="T47" fmla="*/ 19 h 101"/>
                <a:gd name="T48" fmla="*/ 130 w 130"/>
                <a:gd name="T49" fmla="*/ 28 h 101"/>
                <a:gd name="T50" fmla="*/ 127 w 130"/>
                <a:gd name="T51" fmla="*/ 45 h 101"/>
                <a:gd name="T52" fmla="*/ 111 w 130"/>
                <a:gd name="T53" fmla="*/ 71 h 101"/>
                <a:gd name="T54" fmla="*/ 111 w 130"/>
                <a:gd name="T55" fmla="*/ 73 h 101"/>
                <a:gd name="T56" fmla="*/ 110 w 130"/>
                <a:gd name="T57" fmla="*/ 75 h 101"/>
                <a:gd name="T58" fmla="*/ 110 w 130"/>
                <a:gd name="T59" fmla="*/ 84 h 101"/>
                <a:gd name="T60" fmla="*/ 108 w 130"/>
                <a:gd name="T61" fmla="*/ 86 h 101"/>
                <a:gd name="T62" fmla="*/ 106 w 130"/>
                <a:gd name="T63" fmla="*/ 86 h 101"/>
                <a:gd name="T64" fmla="*/ 104 w 130"/>
                <a:gd name="T65" fmla="*/ 88 h 101"/>
                <a:gd name="T66" fmla="*/ 102 w 130"/>
                <a:gd name="T67" fmla="*/ 88 h 101"/>
                <a:gd name="T68" fmla="*/ 98 w 130"/>
                <a:gd name="T69" fmla="*/ 90 h 101"/>
                <a:gd name="T70" fmla="*/ 93 w 130"/>
                <a:gd name="T71" fmla="*/ 88 h 101"/>
                <a:gd name="T72" fmla="*/ 87 w 130"/>
                <a:gd name="T73" fmla="*/ 88 h 101"/>
                <a:gd name="T74" fmla="*/ 81 w 130"/>
                <a:gd name="T75" fmla="*/ 88 h 101"/>
                <a:gd name="T76" fmla="*/ 78 w 130"/>
                <a:gd name="T77" fmla="*/ 94 h 101"/>
                <a:gd name="T78" fmla="*/ 72 w 130"/>
                <a:gd name="T79" fmla="*/ 92 h 101"/>
                <a:gd name="T80" fmla="*/ 68 w 130"/>
                <a:gd name="T81" fmla="*/ 90 h 101"/>
                <a:gd name="T82" fmla="*/ 66 w 130"/>
                <a:gd name="T83" fmla="*/ 88 h 101"/>
                <a:gd name="T84" fmla="*/ 62 w 130"/>
                <a:gd name="T85" fmla="*/ 86 h 101"/>
                <a:gd name="T86" fmla="*/ 61 w 130"/>
                <a:gd name="T87" fmla="*/ 88 h 101"/>
                <a:gd name="T88" fmla="*/ 59 w 130"/>
                <a:gd name="T89" fmla="*/ 88 h 101"/>
                <a:gd name="T90" fmla="*/ 57 w 130"/>
                <a:gd name="T91" fmla="*/ 90 h 101"/>
                <a:gd name="T92" fmla="*/ 53 w 130"/>
                <a:gd name="T93" fmla="*/ 86 h 101"/>
                <a:gd name="T94" fmla="*/ 49 w 130"/>
                <a:gd name="T95" fmla="*/ 84 h 101"/>
                <a:gd name="T96" fmla="*/ 47 w 130"/>
                <a:gd name="T97" fmla="*/ 84 h 101"/>
                <a:gd name="T98" fmla="*/ 44 w 130"/>
                <a:gd name="T99" fmla="*/ 82 h 101"/>
                <a:gd name="T100" fmla="*/ 42 w 130"/>
                <a:gd name="T101" fmla="*/ 84 h 101"/>
                <a:gd name="T102" fmla="*/ 38 w 130"/>
                <a:gd name="T103" fmla="*/ 84 h 101"/>
                <a:gd name="T104" fmla="*/ 36 w 130"/>
                <a:gd name="T105" fmla="*/ 84 h 101"/>
                <a:gd name="T106" fmla="*/ 34 w 130"/>
                <a:gd name="T107" fmla="*/ 84 h 101"/>
                <a:gd name="T108" fmla="*/ 32 w 130"/>
                <a:gd name="T109" fmla="*/ 86 h 101"/>
                <a:gd name="T110" fmla="*/ 32 w 130"/>
                <a:gd name="T111" fmla="*/ 88 h 101"/>
                <a:gd name="T112" fmla="*/ 32 w 130"/>
                <a:gd name="T113" fmla="*/ 90 h 101"/>
                <a:gd name="T114" fmla="*/ 32 w 130"/>
                <a:gd name="T115" fmla="*/ 92 h 101"/>
                <a:gd name="T116" fmla="*/ 29 w 130"/>
                <a:gd name="T117" fmla="*/ 94 h 101"/>
                <a:gd name="T118" fmla="*/ 29 w 130"/>
                <a:gd name="T119" fmla="*/ 95 h 101"/>
                <a:gd name="T120" fmla="*/ 30 w 130"/>
                <a:gd name="T121" fmla="*/ 97 h 101"/>
                <a:gd name="T122" fmla="*/ 30 w 130"/>
                <a:gd name="T12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101">
                  <a:moveTo>
                    <a:pt x="30" y="101"/>
                  </a:moveTo>
                  <a:lnTo>
                    <a:pt x="29" y="97"/>
                  </a:lnTo>
                  <a:lnTo>
                    <a:pt x="27" y="97"/>
                  </a:lnTo>
                  <a:lnTo>
                    <a:pt x="25" y="95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5" y="94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2" y="90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7" y="67"/>
                  </a:lnTo>
                  <a:lnTo>
                    <a:pt x="30" y="65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4" y="60"/>
                  </a:lnTo>
                  <a:lnTo>
                    <a:pt x="34" y="52"/>
                  </a:lnTo>
                  <a:lnTo>
                    <a:pt x="34" y="35"/>
                  </a:lnTo>
                  <a:lnTo>
                    <a:pt x="47" y="34"/>
                  </a:lnTo>
                  <a:lnTo>
                    <a:pt x="59" y="24"/>
                  </a:lnTo>
                  <a:lnTo>
                    <a:pt x="96" y="0"/>
                  </a:lnTo>
                  <a:lnTo>
                    <a:pt x="111" y="4"/>
                  </a:lnTo>
                  <a:lnTo>
                    <a:pt x="111" y="5"/>
                  </a:lnTo>
                  <a:lnTo>
                    <a:pt x="119" y="2"/>
                  </a:lnTo>
                  <a:lnTo>
                    <a:pt x="121" y="4"/>
                  </a:lnTo>
                  <a:lnTo>
                    <a:pt x="125" y="15"/>
                  </a:lnTo>
                  <a:lnTo>
                    <a:pt x="125" y="17"/>
                  </a:lnTo>
                  <a:lnTo>
                    <a:pt x="125" y="19"/>
                  </a:lnTo>
                  <a:lnTo>
                    <a:pt x="130" y="24"/>
                  </a:lnTo>
                  <a:lnTo>
                    <a:pt x="130" y="28"/>
                  </a:lnTo>
                  <a:lnTo>
                    <a:pt x="128" y="30"/>
                  </a:lnTo>
                  <a:lnTo>
                    <a:pt x="127" y="45"/>
                  </a:lnTo>
                  <a:lnTo>
                    <a:pt x="127" y="58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0" y="73"/>
                  </a:lnTo>
                  <a:lnTo>
                    <a:pt x="110" y="7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6" y="86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3" y="88"/>
                  </a:lnTo>
                  <a:lnTo>
                    <a:pt x="89" y="88"/>
                  </a:lnTo>
                  <a:lnTo>
                    <a:pt x="87" y="88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79" y="92"/>
                  </a:lnTo>
                  <a:lnTo>
                    <a:pt x="78" y="94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55" y="88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49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2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0" y="92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9"/>
                  </a:lnTo>
                  <a:lnTo>
                    <a:pt x="30" y="10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0" name="Freeform 360">
              <a:extLst>
                <a:ext uri="{FF2B5EF4-FFF2-40B4-BE49-F238E27FC236}">
                  <a16:creationId xmlns:a16="http://schemas.microsoft.com/office/drawing/2014/main" id="{B68AD4EB-C542-42F8-9356-6F8EB456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079"/>
              <a:ext cx="96" cy="83"/>
            </a:xfrm>
            <a:custGeom>
              <a:avLst/>
              <a:gdLst>
                <a:gd name="T0" fmla="*/ 90 w 96"/>
                <a:gd name="T1" fmla="*/ 6 h 83"/>
                <a:gd name="T2" fmla="*/ 85 w 96"/>
                <a:gd name="T3" fmla="*/ 4 h 83"/>
                <a:gd name="T4" fmla="*/ 83 w 96"/>
                <a:gd name="T5" fmla="*/ 4 h 83"/>
                <a:gd name="T6" fmla="*/ 79 w 96"/>
                <a:gd name="T7" fmla="*/ 6 h 83"/>
                <a:gd name="T8" fmla="*/ 75 w 96"/>
                <a:gd name="T9" fmla="*/ 8 h 83"/>
                <a:gd name="T10" fmla="*/ 66 w 96"/>
                <a:gd name="T11" fmla="*/ 6 h 83"/>
                <a:gd name="T12" fmla="*/ 58 w 96"/>
                <a:gd name="T13" fmla="*/ 6 h 83"/>
                <a:gd name="T14" fmla="*/ 53 w 96"/>
                <a:gd name="T15" fmla="*/ 10 h 83"/>
                <a:gd name="T16" fmla="*/ 45 w 96"/>
                <a:gd name="T17" fmla="*/ 8 h 83"/>
                <a:gd name="T18" fmla="*/ 41 w 96"/>
                <a:gd name="T19" fmla="*/ 4 h 83"/>
                <a:gd name="T20" fmla="*/ 38 w 96"/>
                <a:gd name="T21" fmla="*/ 6 h 83"/>
                <a:gd name="T22" fmla="*/ 34 w 96"/>
                <a:gd name="T23" fmla="*/ 8 h 83"/>
                <a:gd name="T24" fmla="*/ 30 w 96"/>
                <a:gd name="T25" fmla="*/ 4 h 83"/>
                <a:gd name="T26" fmla="*/ 24 w 96"/>
                <a:gd name="T27" fmla="*/ 2 h 83"/>
                <a:gd name="T28" fmla="*/ 21 w 96"/>
                <a:gd name="T29" fmla="*/ 0 h 83"/>
                <a:gd name="T30" fmla="*/ 17 w 96"/>
                <a:gd name="T31" fmla="*/ 2 h 83"/>
                <a:gd name="T32" fmla="*/ 13 w 96"/>
                <a:gd name="T33" fmla="*/ 2 h 83"/>
                <a:gd name="T34" fmla="*/ 9 w 96"/>
                <a:gd name="T35" fmla="*/ 4 h 83"/>
                <a:gd name="T36" fmla="*/ 9 w 96"/>
                <a:gd name="T37" fmla="*/ 6 h 83"/>
                <a:gd name="T38" fmla="*/ 9 w 96"/>
                <a:gd name="T39" fmla="*/ 10 h 83"/>
                <a:gd name="T40" fmla="*/ 6 w 96"/>
                <a:gd name="T41" fmla="*/ 12 h 83"/>
                <a:gd name="T42" fmla="*/ 7 w 96"/>
                <a:gd name="T43" fmla="*/ 15 h 83"/>
                <a:gd name="T44" fmla="*/ 6 w 96"/>
                <a:gd name="T45" fmla="*/ 19 h 83"/>
                <a:gd name="T46" fmla="*/ 9 w 96"/>
                <a:gd name="T47" fmla="*/ 23 h 83"/>
                <a:gd name="T48" fmla="*/ 9 w 96"/>
                <a:gd name="T49" fmla="*/ 28 h 83"/>
                <a:gd name="T50" fmla="*/ 7 w 96"/>
                <a:gd name="T51" fmla="*/ 30 h 83"/>
                <a:gd name="T52" fmla="*/ 7 w 96"/>
                <a:gd name="T53" fmla="*/ 34 h 83"/>
                <a:gd name="T54" fmla="*/ 4 w 96"/>
                <a:gd name="T55" fmla="*/ 38 h 83"/>
                <a:gd name="T56" fmla="*/ 2 w 96"/>
                <a:gd name="T57" fmla="*/ 40 h 83"/>
                <a:gd name="T58" fmla="*/ 0 w 96"/>
                <a:gd name="T59" fmla="*/ 43 h 83"/>
                <a:gd name="T60" fmla="*/ 0 w 96"/>
                <a:gd name="T61" fmla="*/ 47 h 83"/>
                <a:gd name="T62" fmla="*/ 0 w 96"/>
                <a:gd name="T63" fmla="*/ 49 h 83"/>
                <a:gd name="T64" fmla="*/ 0 w 96"/>
                <a:gd name="T65" fmla="*/ 57 h 83"/>
                <a:gd name="T66" fmla="*/ 0 w 96"/>
                <a:gd name="T67" fmla="*/ 62 h 83"/>
                <a:gd name="T68" fmla="*/ 6 w 96"/>
                <a:gd name="T69" fmla="*/ 64 h 83"/>
                <a:gd name="T70" fmla="*/ 19 w 96"/>
                <a:gd name="T71" fmla="*/ 75 h 83"/>
                <a:gd name="T72" fmla="*/ 21 w 96"/>
                <a:gd name="T73" fmla="*/ 81 h 83"/>
                <a:gd name="T74" fmla="*/ 34 w 96"/>
                <a:gd name="T75" fmla="*/ 83 h 83"/>
                <a:gd name="T76" fmla="*/ 39 w 96"/>
                <a:gd name="T77" fmla="*/ 81 h 83"/>
                <a:gd name="T78" fmla="*/ 45 w 96"/>
                <a:gd name="T79" fmla="*/ 79 h 83"/>
                <a:gd name="T80" fmla="*/ 47 w 96"/>
                <a:gd name="T81" fmla="*/ 81 h 83"/>
                <a:gd name="T82" fmla="*/ 49 w 96"/>
                <a:gd name="T83" fmla="*/ 75 h 83"/>
                <a:gd name="T84" fmla="*/ 51 w 96"/>
                <a:gd name="T85" fmla="*/ 70 h 83"/>
                <a:gd name="T86" fmla="*/ 53 w 96"/>
                <a:gd name="T87" fmla="*/ 66 h 83"/>
                <a:gd name="T88" fmla="*/ 56 w 96"/>
                <a:gd name="T89" fmla="*/ 62 h 83"/>
                <a:gd name="T90" fmla="*/ 60 w 96"/>
                <a:gd name="T91" fmla="*/ 60 h 83"/>
                <a:gd name="T92" fmla="*/ 62 w 96"/>
                <a:gd name="T93" fmla="*/ 60 h 83"/>
                <a:gd name="T94" fmla="*/ 68 w 96"/>
                <a:gd name="T95" fmla="*/ 64 h 83"/>
                <a:gd name="T96" fmla="*/ 71 w 96"/>
                <a:gd name="T97" fmla="*/ 62 h 83"/>
                <a:gd name="T98" fmla="*/ 73 w 96"/>
                <a:gd name="T99" fmla="*/ 60 h 83"/>
                <a:gd name="T100" fmla="*/ 75 w 96"/>
                <a:gd name="T101" fmla="*/ 55 h 83"/>
                <a:gd name="T102" fmla="*/ 77 w 96"/>
                <a:gd name="T103" fmla="*/ 51 h 83"/>
                <a:gd name="T104" fmla="*/ 81 w 96"/>
                <a:gd name="T105" fmla="*/ 45 h 83"/>
                <a:gd name="T106" fmla="*/ 83 w 96"/>
                <a:gd name="T107" fmla="*/ 40 h 83"/>
                <a:gd name="T108" fmla="*/ 87 w 96"/>
                <a:gd name="T109" fmla="*/ 36 h 83"/>
                <a:gd name="T110" fmla="*/ 87 w 96"/>
                <a:gd name="T111" fmla="*/ 30 h 83"/>
                <a:gd name="T112" fmla="*/ 90 w 96"/>
                <a:gd name="T113" fmla="*/ 25 h 83"/>
                <a:gd name="T114" fmla="*/ 94 w 96"/>
                <a:gd name="T115" fmla="*/ 23 h 83"/>
                <a:gd name="T116" fmla="*/ 96 w 96"/>
                <a:gd name="T117" fmla="*/ 21 h 83"/>
                <a:gd name="T118" fmla="*/ 96 w 96"/>
                <a:gd name="T119" fmla="*/ 15 h 83"/>
                <a:gd name="T120" fmla="*/ 92 w 96"/>
                <a:gd name="T121" fmla="*/ 12 h 83"/>
                <a:gd name="T122" fmla="*/ 92 w 96"/>
                <a:gd name="T123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83">
                  <a:moveTo>
                    <a:pt x="92" y="8"/>
                  </a:moveTo>
                  <a:lnTo>
                    <a:pt x="92" y="8"/>
                  </a:lnTo>
                  <a:lnTo>
                    <a:pt x="90" y="6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0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10"/>
                  </a:lnTo>
                  <a:lnTo>
                    <a:pt x="55" y="12"/>
                  </a:lnTo>
                  <a:lnTo>
                    <a:pt x="53" y="10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13" y="68"/>
                  </a:lnTo>
                  <a:lnTo>
                    <a:pt x="15" y="70"/>
                  </a:lnTo>
                  <a:lnTo>
                    <a:pt x="19" y="75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21" y="81"/>
                  </a:lnTo>
                  <a:lnTo>
                    <a:pt x="22" y="83"/>
                  </a:lnTo>
                  <a:lnTo>
                    <a:pt x="24" y="83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9" y="81"/>
                  </a:lnTo>
                  <a:lnTo>
                    <a:pt x="41" y="81"/>
                  </a:lnTo>
                  <a:lnTo>
                    <a:pt x="43" y="81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79"/>
                  </a:lnTo>
                  <a:lnTo>
                    <a:pt x="49" y="77"/>
                  </a:lnTo>
                  <a:lnTo>
                    <a:pt x="49" y="75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3" y="68"/>
                  </a:lnTo>
                  <a:lnTo>
                    <a:pt x="53" y="66"/>
                  </a:lnTo>
                  <a:lnTo>
                    <a:pt x="55" y="66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60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4" y="62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73" y="58"/>
                  </a:lnTo>
                  <a:lnTo>
                    <a:pt x="73" y="57"/>
                  </a:lnTo>
                  <a:lnTo>
                    <a:pt x="75" y="55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9" y="47"/>
                  </a:lnTo>
                  <a:lnTo>
                    <a:pt x="81" y="45"/>
                  </a:lnTo>
                  <a:lnTo>
                    <a:pt x="81" y="43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7" y="36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8" y="28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6" y="17"/>
                  </a:lnTo>
                  <a:lnTo>
                    <a:pt x="96" y="15"/>
                  </a:lnTo>
                  <a:lnTo>
                    <a:pt x="94" y="15"/>
                  </a:lnTo>
                  <a:lnTo>
                    <a:pt x="92" y="13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1" name="Freeform 361">
              <a:extLst>
                <a:ext uri="{FF2B5EF4-FFF2-40B4-BE49-F238E27FC236}">
                  <a16:creationId xmlns:a16="http://schemas.microsoft.com/office/drawing/2014/main" id="{420EB53A-6A5D-4916-A5DB-DD7021D8B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087"/>
              <a:ext cx="64" cy="97"/>
            </a:xfrm>
            <a:custGeom>
              <a:avLst/>
              <a:gdLst>
                <a:gd name="T0" fmla="*/ 2 w 64"/>
                <a:gd name="T1" fmla="*/ 69 h 97"/>
                <a:gd name="T2" fmla="*/ 2 w 64"/>
                <a:gd name="T3" fmla="*/ 64 h 97"/>
                <a:gd name="T4" fmla="*/ 6 w 64"/>
                <a:gd name="T5" fmla="*/ 60 h 97"/>
                <a:gd name="T6" fmla="*/ 9 w 64"/>
                <a:gd name="T7" fmla="*/ 56 h 97"/>
                <a:gd name="T8" fmla="*/ 11 w 64"/>
                <a:gd name="T9" fmla="*/ 52 h 97"/>
                <a:gd name="T10" fmla="*/ 15 w 64"/>
                <a:gd name="T11" fmla="*/ 52 h 97"/>
                <a:gd name="T12" fmla="*/ 19 w 64"/>
                <a:gd name="T13" fmla="*/ 56 h 97"/>
                <a:gd name="T14" fmla="*/ 23 w 64"/>
                <a:gd name="T15" fmla="*/ 56 h 97"/>
                <a:gd name="T16" fmla="*/ 24 w 64"/>
                <a:gd name="T17" fmla="*/ 52 h 97"/>
                <a:gd name="T18" fmla="*/ 26 w 64"/>
                <a:gd name="T19" fmla="*/ 49 h 97"/>
                <a:gd name="T20" fmla="*/ 30 w 64"/>
                <a:gd name="T21" fmla="*/ 43 h 97"/>
                <a:gd name="T22" fmla="*/ 32 w 64"/>
                <a:gd name="T23" fmla="*/ 39 h 97"/>
                <a:gd name="T24" fmla="*/ 36 w 64"/>
                <a:gd name="T25" fmla="*/ 34 h 97"/>
                <a:gd name="T26" fmla="*/ 38 w 64"/>
                <a:gd name="T27" fmla="*/ 30 h 97"/>
                <a:gd name="T28" fmla="*/ 40 w 64"/>
                <a:gd name="T29" fmla="*/ 24 h 97"/>
                <a:gd name="T30" fmla="*/ 43 w 64"/>
                <a:gd name="T31" fmla="*/ 19 h 97"/>
                <a:gd name="T32" fmla="*/ 45 w 64"/>
                <a:gd name="T33" fmla="*/ 15 h 97"/>
                <a:gd name="T34" fmla="*/ 49 w 64"/>
                <a:gd name="T35" fmla="*/ 13 h 97"/>
                <a:gd name="T36" fmla="*/ 49 w 64"/>
                <a:gd name="T37" fmla="*/ 9 h 97"/>
                <a:gd name="T38" fmla="*/ 45 w 64"/>
                <a:gd name="T39" fmla="*/ 5 h 97"/>
                <a:gd name="T40" fmla="*/ 45 w 64"/>
                <a:gd name="T41" fmla="*/ 0 h 97"/>
                <a:gd name="T42" fmla="*/ 51 w 64"/>
                <a:gd name="T43" fmla="*/ 5 h 97"/>
                <a:gd name="T44" fmla="*/ 53 w 64"/>
                <a:gd name="T45" fmla="*/ 11 h 97"/>
                <a:gd name="T46" fmla="*/ 53 w 64"/>
                <a:gd name="T47" fmla="*/ 13 h 97"/>
                <a:gd name="T48" fmla="*/ 53 w 64"/>
                <a:gd name="T49" fmla="*/ 19 h 97"/>
                <a:gd name="T50" fmla="*/ 55 w 64"/>
                <a:gd name="T51" fmla="*/ 22 h 97"/>
                <a:gd name="T52" fmla="*/ 58 w 64"/>
                <a:gd name="T53" fmla="*/ 26 h 97"/>
                <a:gd name="T54" fmla="*/ 57 w 64"/>
                <a:gd name="T55" fmla="*/ 26 h 97"/>
                <a:gd name="T56" fmla="*/ 51 w 64"/>
                <a:gd name="T57" fmla="*/ 26 h 97"/>
                <a:gd name="T58" fmla="*/ 47 w 64"/>
                <a:gd name="T59" fmla="*/ 26 h 97"/>
                <a:gd name="T60" fmla="*/ 45 w 64"/>
                <a:gd name="T61" fmla="*/ 28 h 97"/>
                <a:gd name="T62" fmla="*/ 47 w 64"/>
                <a:gd name="T63" fmla="*/ 32 h 97"/>
                <a:gd name="T64" fmla="*/ 53 w 64"/>
                <a:gd name="T65" fmla="*/ 35 h 97"/>
                <a:gd name="T66" fmla="*/ 57 w 64"/>
                <a:gd name="T67" fmla="*/ 43 h 97"/>
                <a:gd name="T68" fmla="*/ 57 w 64"/>
                <a:gd name="T69" fmla="*/ 49 h 97"/>
                <a:gd name="T70" fmla="*/ 55 w 64"/>
                <a:gd name="T71" fmla="*/ 54 h 97"/>
                <a:gd name="T72" fmla="*/ 51 w 64"/>
                <a:gd name="T73" fmla="*/ 58 h 97"/>
                <a:gd name="T74" fmla="*/ 51 w 64"/>
                <a:gd name="T75" fmla="*/ 64 h 97"/>
                <a:gd name="T76" fmla="*/ 51 w 64"/>
                <a:gd name="T77" fmla="*/ 69 h 97"/>
                <a:gd name="T78" fmla="*/ 55 w 64"/>
                <a:gd name="T79" fmla="*/ 75 h 97"/>
                <a:gd name="T80" fmla="*/ 58 w 64"/>
                <a:gd name="T81" fmla="*/ 80 h 97"/>
                <a:gd name="T82" fmla="*/ 64 w 64"/>
                <a:gd name="T83" fmla="*/ 86 h 97"/>
                <a:gd name="T84" fmla="*/ 64 w 64"/>
                <a:gd name="T85" fmla="*/ 90 h 97"/>
                <a:gd name="T86" fmla="*/ 64 w 64"/>
                <a:gd name="T87" fmla="*/ 92 h 97"/>
                <a:gd name="T88" fmla="*/ 62 w 64"/>
                <a:gd name="T89" fmla="*/ 95 h 97"/>
                <a:gd name="T90" fmla="*/ 62 w 64"/>
                <a:gd name="T91" fmla="*/ 95 h 97"/>
                <a:gd name="T92" fmla="*/ 58 w 64"/>
                <a:gd name="T93" fmla="*/ 95 h 97"/>
                <a:gd name="T94" fmla="*/ 55 w 64"/>
                <a:gd name="T95" fmla="*/ 95 h 97"/>
                <a:gd name="T96" fmla="*/ 55 w 64"/>
                <a:gd name="T97" fmla="*/ 95 h 97"/>
                <a:gd name="T98" fmla="*/ 51 w 64"/>
                <a:gd name="T99" fmla="*/ 95 h 97"/>
                <a:gd name="T100" fmla="*/ 49 w 64"/>
                <a:gd name="T101" fmla="*/ 94 h 97"/>
                <a:gd name="T102" fmla="*/ 38 w 64"/>
                <a:gd name="T103" fmla="*/ 94 h 97"/>
                <a:gd name="T104" fmla="*/ 34 w 64"/>
                <a:gd name="T105" fmla="*/ 94 h 97"/>
                <a:gd name="T106" fmla="*/ 32 w 64"/>
                <a:gd name="T107" fmla="*/ 94 h 97"/>
                <a:gd name="T108" fmla="*/ 26 w 64"/>
                <a:gd name="T109" fmla="*/ 94 h 97"/>
                <a:gd name="T110" fmla="*/ 23 w 64"/>
                <a:gd name="T111" fmla="*/ 94 h 97"/>
                <a:gd name="T112" fmla="*/ 23 w 64"/>
                <a:gd name="T113" fmla="*/ 94 h 97"/>
                <a:gd name="T114" fmla="*/ 9 w 64"/>
                <a:gd name="T115" fmla="*/ 94 h 97"/>
                <a:gd name="T116" fmla="*/ 9 w 64"/>
                <a:gd name="T117" fmla="*/ 92 h 97"/>
                <a:gd name="T118" fmla="*/ 9 w 64"/>
                <a:gd name="T119" fmla="*/ 82 h 97"/>
                <a:gd name="T120" fmla="*/ 8 w 64"/>
                <a:gd name="T121" fmla="*/ 77 h 97"/>
                <a:gd name="T122" fmla="*/ 4 w 64"/>
                <a:gd name="T123" fmla="*/ 77 h 97"/>
                <a:gd name="T124" fmla="*/ 0 w 64"/>
                <a:gd name="T125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97">
                  <a:moveTo>
                    <a:pt x="0" y="73"/>
                  </a:moveTo>
                  <a:lnTo>
                    <a:pt x="0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7" y="54"/>
                  </a:lnTo>
                  <a:lnTo>
                    <a:pt x="19" y="56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5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8" y="47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2" y="39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1" y="20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5" y="15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7" y="24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5" y="26"/>
                  </a:lnTo>
                  <a:lnTo>
                    <a:pt x="53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5" y="28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9" y="34"/>
                  </a:lnTo>
                  <a:lnTo>
                    <a:pt x="53" y="35"/>
                  </a:lnTo>
                  <a:lnTo>
                    <a:pt x="55" y="39"/>
                  </a:lnTo>
                  <a:lnTo>
                    <a:pt x="57" y="39"/>
                  </a:lnTo>
                  <a:lnTo>
                    <a:pt x="57" y="43"/>
                  </a:lnTo>
                  <a:lnTo>
                    <a:pt x="58" y="45"/>
                  </a:lnTo>
                  <a:lnTo>
                    <a:pt x="58" y="47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55" y="50"/>
                  </a:lnTo>
                  <a:lnTo>
                    <a:pt x="55" y="54"/>
                  </a:lnTo>
                  <a:lnTo>
                    <a:pt x="53" y="56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51" y="64"/>
                  </a:lnTo>
                  <a:lnTo>
                    <a:pt x="51" y="65"/>
                  </a:lnTo>
                  <a:lnTo>
                    <a:pt x="51" y="67"/>
                  </a:lnTo>
                  <a:lnTo>
                    <a:pt x="51" y="69"/>
                  </a:lnTo>
                  <a:lnTo>
                    <a:pt x="51" y="73"/>
                  </a:lnTo>
                  <a:lnTo>
                    <a:pt x="53" y="73"/>
                  </a:lnTo>
                  <a:lnTo>
                    <a:pt x="55" y="75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8" y="80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8" y="95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3" y="95"/>
                  </a:lnTo>
                  <a:lnTo>
                    <a:pt x="53" y="94"/>
                  </a:lnTo>
                  <a:lnTo>
                    <a:pt x="51" y="95"/>
                  </a:lnTo>
                  <a:lnTo>
                    <a:pt x="51" y="94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28" y="92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9" y="92"/>
                  </a:lnTo>
                  <a:lnTo>
                    <a:pt x="11" y="88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6" y="79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2" name="Freeform 362">
              <a:extLst>
                <a:ext uri="{FF2B5EF4-FFF2-40B4-BE49-F238E27FC236}">
                  <a16:creationId xmlns:a16="http://schemas.microsoft.com/office/drawing/2014/main" id="{267BAB4D-5CE0-49FC-9766-845A7554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179"/>
              <a:ext cx="49" cy="52"/>
            </a:xfrm>
            <a:custGeom>
              <a:avLst/>
              <a:gdLst>
                <a:gd name="T0" fmla="*/ 23 w 49"/>
                <a:gd name="T1" fmla="*/ 2 h 52"/>
                <a:gd name="T2" fmla="*/ 24 w 49"/>
                <a:gd name="T3" fmla="*/ 2 h 52"/>
                <a:gd name="T4" fmla="*/ 26 w 49"/>
                <a:gd name="T5" fmla="*/ 2 h 52"/>
                <a:gd name="T6" fmla="*/ 30 w 49"/>
                <a:gd name="T7" fmla="*/ 2 h 52"/>
                <a:gd name="T8" fmla="*/ 32 w 49"/>
                <a:gd name="T9" fmla="*/ 2 h 52"/>
                <a:gd name="T10" fmla="*/ 34 w 49"/>
                <a:gd name="T11" fmla="*/ 2 h 52"/>
                <a:gd name="T12" fmla="*/ 36 w 49"/>
                <a:gd name="T13" fmla="*/ 2 h 52"/>
                <a:gd name="T14" fmla="*/ 38 w 49"/>
                <a:gd name="T15" fmla="*/ 2 h 52"/>
                <a:gd name="T16" fmla="*/ 38 w 49"/>
                <a:gd name="T17" fmla="*/ 3 h 52"/>
                <a:gd name="T18" fmla="*/ 38 w 49"/>
                <a:gd name="T19" fmla="*/ 7 h 52"/>
                <a:gd name="T20" fmla="*/ 38 w 49"/>
                <a:gd name="T21" fmla="*/ 9 h 52"/>
                <a:gd name="T22" fmla="*/ 40 w 49"/>
                <a:gd name="T23" fmla="*/ 9 h 52"/>
                <a:gd name="T24" fmla="*/ 43 w 49"/>
                <a:gd name="T25" fmla="*/ 9 h 52"/>
                <a:gd name="T26" fmla="*/ 47 w 49"/>
                <a:gd name="T27" fmla="*/ 9 h 52"/>
                <a:gd name="T28" fmla="*/ 49 w 49"/>
                <a:gd name="T29" fmla="*/ 11 h 52"/>
                <a:gd name="T30" fmla="*/ 49 w 49"/>
                <a:gd name="T31" fmla="*/ 13 h 52"/>
                <a:gd name="T32" fmla="*/ 47 w 49"/>
                <a:gd name="T33" fmla="*/ 15 h 52"/>
                <a:gd name="T34" fmla="*/ 45 w 49"/>
                <a:gd name="T35" fmla="*/ 17 h 52"/>
                <a:gd name="T36" fmla="*/ 45 w 49"/>
                <a:gd name="T37" fmla="*/ 18 h 52"/>
                <a:gd name="T38" fmla="*/ 45 w 49"/>
                <a:gd name="T39" fmla="*/ 20 h 52"/>
                <a:gd name="T40" fmla="*/ 43 w 49"/>
                <a:gd name="T41" fmla="*/ 20 h 52"/>
                <a:gd name="T42" fmla="*/ 45 w 49"/>
                <a:gd name="T43" fmla="*/ 22 h 52"/>
                <a:gd name="T44" fmla="*/ 45 w 49"/>
                <a:gd name="T45" fmla="*/ 24 h 52"/>
                <a:gd name="T46" fmla="*/ 47 w 49"/>
                <a:gd name="T47" fmla="*/ 26 h 52"/>
                <a:gd name="T48" fmla="*/ 49 w 49"/>
                <a:gd name="T49" fmla="*/ 28 h 52"/>
                <a:gd name="T50" fmla="*/ 45 w 49"/>
                <a:gd name="T51" fmla="*/ 37 h 52"/>
                <a:gd name="T52" fmla="*/ 45 w 49"/>
                <a:gd name="T53" fmla="*/ 41 h 52"/>
                <a:gd name="T54" fmla="*/ 45 w 49"/>
                <a:gd name="T55" fmla="*/ 39 h 52"/>
                <a:gd name="T56" fmla="*/ 41 w 49"/>
                <a:gd name="T57" fmla="*/ 39 h 52"/>
                <a:gd name="T58" fmla="*/ 40 w 49"/>
                <a:gd name="T59" fmla="*/ 39 h 52"/>
                <a:gd name="T60" fmla="*/ 36 w 49"/>
                <a:gd name="T61" fmla="*/ 39 h 52"/>
                <a:gd name="T62" fmla="*/ 32 w 49"/>
                <a:gd name="T63" fmla="*/ 35 h 52"/>
                <a:gd name="T64" fmla="*/ 32 w 49"/>
                <a:gd name="T65" fmla="*/ 37 h 52"/>
                <a:gd name="T66" fmla="*/ 28 w 49"/>
                <a:gd name="T67" fmla="*/ 39 h 52"/>
                <a:gd name="T68" fmla="*/ 26 w 49"/>
                <a:gd name="T69" fmla="*/ 41 h 52"/>
                <a:gd name="T70" fmla="*/ 24 w 49"/>
                <a:gd name="T71" fmla="*/ 41 h 52"/>
                <a:gd name="T72" fmla="*/ 23 w 49"/>
                <a:gd name="T73" fmla="*/ 41 h 52"/>
                <a:gd name="T74" fmla="*/ 23 w 49"/>
                <a:gd name="T75" fmla="*/ 45 h 52"/>
                <a:gd name="T76" fmla="*/ 24 w 49"/>
                <a:gd name="T77" fmla="*/ 43 h 52"/>
                <a:gd name="T78" fmla="*/ 28 w 49"/>
                <a:gd name="T79" fmla="*/ 45 h 52"/>
                <a:gd name="T80" fmla="*/ 28 w 49"/>
                <a:gd name="T81" fmla="*/ 50 h 52"/>
                <a:gd name="T82" fmla="*/ 24 w 49"/>
                <a:gd name="T83" fmla="*/ 48 h 52"/>
                <a:gd name="T84" fmla="*/ 23 w 49"/>
                <a:gd name="T85" fmla="*/ 50 h 52"/>
                <a:gd name="T86" fmla="*/ 21 w 49"/>
                <a:gd name="T87" fmla="*/ 50 h 52"/>
                <a:gd name="T88" fmla="*/ 21 w 49"/>
                <a:gd name="T89" fmla="*/ 52 h 52"/>
                <a:gd name="T90" fmla="*/ 19 w 49"/>
                <a:gd name="T91" fmla="*/ 50 h 52"/>
                <a:gd name="T92" fmla="*/ 15 w 49"/>
                <a:gd name="T93" fmla="*/ 47 h 52"/>
                <a:gd name="T94" fmla="*/ 8 w 49"/>
                <a:gd name="T95" fmla="*/ 41 h 52"/>
                <a:gd name="T96" fmla="*/ 6 w 49"/>
                <a:gd name="T97" fmla="*/ 39 h 52"/>
                <a:gd name="T98" fmla="*/ 4 w 49"/>
                <a:gd name="T99" fmla="*/ 37 h 52"/>
                <a:gd name="T100" fmla="*/ 4 w 49"/>
                <a:gd name="T101" fmla="*/ 32 h 52"/>
                <a:gd name="T102" fmla="*/ 2 w 49"/>
                <a:gd name="T103" fmla="*/ 30 h 52"/>
                <a:gd name="T104" fmla="*/ 0 w 49"/>
                <a:gd name="T105" fmla="*/ 26 h 52"/>
                <a:gd name="T106" fmla="*/ 4 w 49"/>
                <a:gd name="T107" fmla="*/ 24 h 52"/>
                <a:gd name="T108" fmla="*/ 4 w 49"/>
                <a:gd name="T109" fmla="*/ 17 h 52"/>
                <a:gd name="T110" fmla="*/ 9 w 49"/>
                <a:gd name="T111" fmla="*/ 18 h 52"/>
                <a:gd name="T112" fmla="*/ 6 w 49"/>
                <a:gd name="T113" fmla="*/ 15 h 52"/>
                <a:gd name="T114" fmla="*/ 8 w 49"/>
                <a:gd name="T115" fmla="*/ 13 h 52"/>
                <a:gd name="T116" fmla="*/ 9 w 49"/>
                <a:gd name="T117" fmla="*/ 11 h 52"/>
                <a:gd name="T118" fmla="*/ 9 w 49"/>
                <a:gd name="T119" fmla="*/ 11 h 52"/>
                <a:gd name="T120" fmla="*/ 23 w 49"/>
                <a:gd name="T1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" h="52">
                  <a:moveTo>
                    <a:pt x="23" y="2"/>
                  </a:move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49" y="15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7" y="32"/>
                  </a:lnTo>
                  <a:lnTo>
                    <a:pt x="45" y="37"/>
                  </a:lnTo>
                  <a:lnTo>
                    <a:pt x="45" y="39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8"/>
                  </a:lnTo>
                  <a:lnTo>
                    <a:pt x="28" y="50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1" y="45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23" y="11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3" name="Freeform 363">
              <a:extLst>
                <a:ext uri="{FF2B5EF4-FFF2-40B4-BE49-F238E27FC236}">
                  <a16:creationId xmlns:a16="http://schemas.microsoft.com/office/drawing/2014/main" id="{EA51282A-6BD9-44F2-B691-BCF711D4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248"/>
              <a:ext cx="107" cy="105"/>
            </a:xfrm>
            <a:custGeom>
              <a:avLst/>
              <a:gdLst>
                <a:gd name="T0" fmla="*/ 96 w 107"/>
                <a:gd name="T1" fmla="*/ 99 h 105"/>
                <a:gd name="T2" fmla="*/ 92 w 107"/>
                <a:gd name="T3" fmla="*/ 94 h 105"/>
                <a:gd name="T4" fmla="*/ 88 w 107"/>
                <a:gd name="T5" fmla="*/ 90 h 105"/>
                <a:gd name="T6" fmla="*/ 105 w 107"/>
                <a:gd name="T7" fmla="*/ 60 h 105"/>
                <a:gd name="T8" fmla="*/ 105 w 107"/>
                <a:gd name="T9" fmla="*/ 54 h 105"/>
                <a:gd name="T10" fmla="*/ 105 w 107"/>
                <a:gd name="T11" fmla="*/ 45 h 105"/>
                <a:gd name="T12" fmla="*/ 103 w 107"/>
                <a:gd name="T13" fmla="*/ 45 h 105"/>
                <a:gd name="T14" fmla="*/ 98 w 107"/>
                <a:gd name="T15" fmla="*/ 47 h 105"/>
                <a:gd name="T16" fmla="*/ 94 w 107"/>
                <a:gd name="T17" fmla="*/ 45 h 105"/>
                <a:gd name="T18" fmla="*/ 90 w 107"/>
                <a:gd name="T19" fmla="*/ 47 h 105"/>
                <a:gd name="T20" fmla="*/ 90 w 107"/>
                <a:gd name="T21" fmla="*/ 43 h 105"/>
                <a:gd name="T22" fmla="*/ 90 w 107"/>
                <a:gd name="T23" fmla="*/ 39 h 105"/>
                <a:gd name="T24" fmla="*/ 90 w 107"/>
                <a:gd name="T25" fmla="*/ 36 h 105"/>
                <a:gd name="T26" fmla="*/ 88 w 107"/>
                <a:gd name="T27" fmla="*/ 32 h 105"/>
                <a:gd name="T28" fmla="*/ 86 w 107"/>
                <a:gd name="T29" fmla="*/ 28 h 105"/>
                <a:gd name="T30" fmla="*/ 86 w 107"/>
                <a:gd name="T31" fmla="*/ 23 h 105"/>
                <a:gd name="T32" fmla="*/ 86 w 107"/>
                <a:gd name="T33" fmla="*/ 17 h 105"/>
                <a:gd name="T34" fmla="*/ 88 w 107"/>
                <a:gd name="T35" fmla="*/ 13 h 105"/>
                <a:gd name="T36" fmla="*/ 79 w 107"/>
                <a:gd name="T37" fmla="*/ 9 h 105"/>
                <a:gd name="T38" fmla="*/ 67 w 107"/>
                <a:gd name="T39" fmla="*/ 13 h 105"/>
                <a:gd name="T40" fmla="*/ 66 w 107"/>
                <a:gd name="T41" fmla="*/ 19 h 105"/>
                <a:gd name="T42" fmla="*/ 54 w 107"/>
                <a:gd name="T43" fmla="*/ 19 h 105"/>
                <a:gd name="T44" fmla="*/ 49 w 107"/>
                <a:gd name="T45" fmla="*/ 15 h 105"/>
                <a:gd name="T46" fmla="*/ 47 w 107"/>
                <a:gd name="T47" fmla="*/ 11 h 105"/>
                <a:gd name="T48" fmla="*/ 45 w 107"/>
                <a:gd name="T49" fmla="*/ 6 h 105"/>
                <a:gd name="T50" fmla="*/ 45 w 107"/>
                <a:gd name="T51" fmla="*/ 2 h 105"/>
                <a:gd name="T52" fmla="*/ 30 w 107"/>
                <a:gd name="T53" fmla="*/ 0 h 105"/>
                <a:gd name="T54" fmla="*/ 20 w 107"/>
                <a:gd name="T55" fmla="*/ 0 h 105"/>
                <a:gd name="T56" fmla="*/ 15 w 107"/>
                <a:gd name="T57" fmla="*/ 0 h 105"/>
                <a:gd name="T58" fmla="*/ 9 w 107"/>
                <a:gd name="T59" fmla="*/ 2 h 105"/>
                <a:gd name="T60" fmla="*/ 7 w 107"/>
                <a:gd name="T61" fmla="*/ 4 h 105"/>
                <a:gd name="T62" fmla="*/ 13 w 107"/>
                <a:gd name="T63" fmla="*/ 17 h 105"/>
                <a:gd name="T64" fmla="*/ 13 w 107"/>
                <a:gd name="T65" fmla="*/ 28 h 105"/>
                <a:gd name="T66" fmla="*/ 18 w 107"/>
                <a:gd name="T67" fmla="*/ 41 h 105"/>
                <a:gd name="T68" fmla="*/ 17 w 107"/>
                <a:gd name="T69" fmla="*/ 58 h 105"/>
                <a:gd name="T70" fmla="*/ 5 w 107"/>
                <a:gd name="T71" fmla="*/ 66 h 105"/>
                <a:gd name="T72" fmla="*/ 3 w 107"/>
                <a:gd name="T73" fmla="*/ 79 h 105"/>
                <a:gd name="T74" fmla="*/ 0 w 107"/>
                <a:gd name="T75" fmla="*/ 90 h 105"/>
                <a:gd name="T76" fmla="*/ 0 w 107"/>
                <a:gd name="T77" fmla="*/ 99 h 105"/>
                <a:gd name="T78" fmla="*/ 3 w 107"/>
                <a:gd name="T79" fmla="*/ 98 h 105"/>
                <a:gd name="T80" fmla="*/ 7 w 107"/>
                <a:gd name="T81" fmla="*/ 98 h 105"/>
                <a:gd name="T82" fmla="*/ 13 w 107"/>
                <a:gd name="T83" fmla="*/ 96 h 105"/>
                <a:gd name="T84" fmla="*/ 15 w 107"/>
                <a:gd name="T85" fmla="*/ 96 h 105"/>
                <a:gd name="T86" fmla="*/ 17 w 107"/>
                <a:gd name="T87" fmla="*/ 98 h 105"/>
                <a:gd name="T88" fmla="*/ 22 w 107"/>
                <a:gd name="T89" fmla="*/ 99 h 105"/>
                <a:gd name="T90" fmla="*/ 56 w 107"/>
                <a:gd name="T91" fmla="*/ 99 h 105"/>
                <a:gd name="T92" fmla="*/ 60 w 107"/>
                <a:gd name="T93" fmla="*/ 101 h 105"/>
                <a:gd name="T94" fmla="*/ 64 w 107"/>
                <a:gd name="T95" fmla="*/ 103 h 105"/>
                <a:gd name="T96" fmla="*/ 69 w 107"/>
                <a:gd name="T97" fmla="*/ 103 h 105"/>
                <a:gd name="T98" fmla="*/ 73 w 107"/>
                <a:gd name="T99" fmla="*/ 103 h 105"/>
                <a:gd name="T100" fmla="*/ 79 w 107"/>
                <a:gd name="T101" fmla="*/ 105 h 105"/>
                <a:gd name="T102" fmla="*/ 81 w 107"/>
                <a:gd name="T103" fmla="*/ 105 h 105"/>
                <a:gd name="T104" fmla="*/ 83 w 107"/>
                <a:gd name="T105" fmla="*/ 105 h 105"/>
                <a:gd name="T106" fmla="*/ 98 w 107"/>
                <a:gd name="T10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05">
                  <a:moveTo>
                    <a:pt x="98" y="101"/>
                  </a:moveTo>
                  <a:lnTo>
                    <a:pt x="98" y="101"/>
                  </a:lnTo>
                  <a:lnTo>
                    <a:pt x="98" y="99"/>
                  </a:lnTo>
                  <a:lnTo>
                    <a:pt x="96" y="99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96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2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8" y="62"/>
                  </a:lnTo>
                  <a:lnTo>
                    <a:pt x="105" y="62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5" y="53"/>
                  </a:lnTo>
                  <a:lnTo>
                    <a:pt x="105" y="49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1" y="45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6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88" y="34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67" y="9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13" y="11"/>
                  </a:lnTo>
                  <a:lnTo>
                    <a:pt x="13" y="17"/>
                  </a:lnTo>
                  <a:lnTo>
                    <a:pt x="15" y="21"/>
                  </a:lnTo>
                  <a:lnTo>
                    <a:pt x="15" y="24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32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51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5" y="66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3" y="79"/>
                  </a:lnTo>
                  <a:lnTo>
                    <a:pt x="3" y="83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8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8" y="99"/>
                  </a:lnTo>
                  <a:lnTo>
                    <a:pt x="20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60" y="101"/>
                  </a:lnTo>
                  <a:lnTo>
                    <a:pt x="62" y="103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71" y="103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5" y="103"/>
                  </a:lnTo>
                  <a:lnTo>
                    <a:pt x="77" y="105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81" y="103"/>
                  </a:lnTo>
                  <a:lnTo>
                    <a:pt x="81" y="105"/>
                  </a:lnTo>
                  <a:lnTo>
                    <a:pt x="83" y="103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98" y="10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4" name="Freeform 364">
              <a:extLst>
                <a:ext uri="{FF2B5EF4-FFF2-40B4-BE49-F238E27FC236}">
                  <a16:creationId xmlns:a16="http://schemas.microsoft.com/office/drawing/2014/main" id="{483B07B3-1DD1-4F35-8CF9-6EFAEDE4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864"/>
              <a:ext cx="117" cy="129"/>
            </a:xfrm>
            <a:custGeom>
              <a:avLst/>
              <a:gdLst>
                <a:gd name="T0" fmla="*/ 69 w 117"/>
                <a:gd name="T1" fmla="*/ 123 h 129"/>
                <a:gd name="T2" fmla="*/ 79 w 117"/>
                <a:gd name="T3" fmla="*/ 122 h 129"/>
                <a:gd name="T4" fmla="*/ 85 w 117"/>
                <a:gd name="T5" fmla="*/ 120 h 129"/>
                <a:gd name="T6" fmla="*/ 88 w 117"/>
                <a:gd name="T7" fmla="*/ 118 h 129"/>
                <a:gd name="T8" fmla="*/ 86 w 117"/>
                <a:gd name="T9" fmla="*/ 108 h 129"/>
                <a:gd name="T10" fmla="*/ 79 w 117"/>
                <a:gd name="T11" fmla="*/ 103 h 129"/>
                <a:gd name="T12" fmla="*/ 75 w 117"/>
                <a:gd name="T13" fmla="*/ 99 h 129"/>
                <a:gd name="T14" fmla="*/ 73 w 117"/>
                <a:gd name="T15" fmla="*/ 93 h 129"/>
                <a:gd name="T16" fmla="*/ 79 w 117"/>
                <a:gd name="T17" fmla="*/ 86 h 129"/>
                <a:gd name="T18" fmla="*/ 85 w 117"/>
                <a:gd name="T19" fmla="*/ 88 h 129"/>
                <a:gd name="T20" fmla="*/ 96 w 117"/>
                <a:gd name="T21" fmla="*/ 78 h 129"/>
                <a:gd name="T22" fmla="*/ 103 w 117"/>
                <a:gd name="T23" fmla="*/ 69 h 129"/>
                <a:gd name="T24" fmla="*/ 105 w 117"/>
                <a:gd name="T25" fmla="*/ 63 h 129"/>
                <a:gd name="T26" fmla="*/ 111 w 117"/>
                <a:gd name="T27" fmla="*/ 54 h 129"/>
                <a:gd name="T28" fmla="*/ 113 w 117"/>
                <a:gd name="T29" fmla="*/ 47 h 129"/>
                <a:gd name="T30" fmla="*/ 117 w 117"/>
                <a:gd name="T31" fmla="*/ 41 h 129"/>
                <a:gd name="T32" fmla="*/ 109 w 117"/>
                <a:gd name="T33" fmla="*/ 39 h 129"/>
                <a:gd name="T34" fmla="*/ 100 w 117"/>
                <a:gd name="T35" fmla="*/ 32 h 129"/>
                <a:gd name="T36" fmla="*/ 98 w 117"/>
                <a:gd name="T37" fmla="*/ 20 h 129"/>
                <a:gd name="T38" fmla="*/ 98 w 117"/>
                <a:gd name="T39" fmla="*/ 15 h 129"/>
                <a:gd name="T40" fmla="*/ 92 w 117"/>
                <a:gd name="T41" fmla="*/ 7 h 129"/>
                <a:gd name="T42" fmla="*/ 86 w 117"/>
                <a:gd name="T43" fmla="*/ 3 h 129"/>
                <a:gd name="T44" fmla="*/ 86 w 117"/>
                <a:gd name="T45" fmla="*/ 0 h 129"/>
                <a:gd name="T46" fmla="*/ 77 w 117"/>
                <a:gd name="T47" fmla="*/ 5 h 129"/>
                <a:gd name="T48" fmla="*/ 75 w 117"/>
                <a:gd name="T49" fmla="*/ 20 h 129"/>
                <a:gd name="T50" fmla="*/ 73 w 117"/>
                <a:gd name="T51" fmla="*/ 28 h 129"/>
                <a:gd name="T52" fmla="*/ 69 w 117"/>
                <a:gd name="T53" fmla="*/ 32 h 129"/>
                <a:gd name="T54" fmla="*/ 68 w 117"/>
                <a:gd name="T55" fmla="*/ 37 h 129"/>
                <a:gd name="T56" fmla="*/ 66 w 117"/>
                <a:gd name="T57" fmla="*/ 43 h 129"/>
                <a:gd name="T58" fmla="*/ 62 w 117"/>
                <a:gd name="T59" fmla="*/ 48 h 129"/>
                <a:gd name="T60" fmla="*/ 58 w 117"/>
                <a:gd name="T61" fmla="*/ 48 h 129"/>
                <a:gd name="T62" fmla="*/ 52 w 117"/>
                <a:gd name="T63" fmla="*/ 54 h 129"/>
                <a:gd name="T64" fmla="*/ 47 w 117"/>
                <a:gd name="T65" fmla="*/ 56 h 129"/>
                <a:gd name="T66" fmla="*/ 43 w 117"/>
                <a:gd name="T67" fmla="*/ 60 h 129"/>
                <a:gd name="T68" fmla="*/ 43 w 117"/>
                <a:gd name="T69" fmla="*/ 69 h 129"/>
                <a:gd name="T70" fmla="*/ 34 w 117"/>
                <a:gd name="T71" fmla="*/ 71 h 129"/>
                <a:gd name="T72" fmla="*/ 24 w 117"/>
                <a:gd name="T73" fmla="*/ 73 h 129"/>
                <a:gd name="T74" fmla="*/ 0 w 117"/>
                <a:gd name="T75" fmla="*/ 71 h 129"/>
                <a:gd name="T76" fmla="*/ 9 w 117"/>
                <a:gd name="T77" fmla="*/ 82 h 129"/>
                <a:gd name="T78" fmla="*/ 15 w 117"/>
                <a:gd name="T79" fmla="*/ 86 h 129"/>
                <a:gd name="T80" fmla="*/ 17 w 117"/>
                <a:gd name="T81" fmla="*/ 93 h 129"/>
                <a:gd name="T82" fmla="*/ 22 w 117"/>
                <a:gd name="T83" fmla="*/ 99 h 129"/>
                <a:gd name="T84" fmla="*/ 15 w 117"/>
                <a:gd name="T85" fmla="*/ 101 h 129"/>
                <a:gd name="T86" fmla="*/ 9 w 117"/>
                <a:gd name="T87" fmla="*/ 107 h 129"/>
                <a:gd name="T88" fmla="*/ 11 w 117"/>
                <a:gd name="T89" fmla="*/ 114 h 129"/>
                <a:gd name="T90" fmla="*/ 17 w 117"/>
                <a:gd name="T91" fmla="*/ 114 h 129"/>
                <a:gd name="T92" fmla="*/ 20 w 117"/>
                <a:gd name="T93" fmla="*/ 112 h 129"/>
                <a:gd name="T94" fmla="*/ 24 w 117"/>
                <a:gd name="T95" fmla="*/ 112 h 129"/>
                <a:gd name="T96" fmla="*/ 28 w 117"/>
                <a:gd name="T97" fmla="*/ 112 h 129"/>
                <a:gd name="T98" fmla="*/ 32 w 117"/>
                <a:gd name="T99" fmla="*/ 112 h 129"/>
                <a:gd name="T100" fmla="*/ 37 w 117"/>
                <a:gd name="T101" fmla="*/ 112 h 129"/>
                <a:gd name="T102" fmla="*/ 41 w 117"/>
                <a:gd name="T103" fmla="*/ 110 h 129"/>
                <a:gd name="T104" fmla="*/ 49 w 117"/>
                <a:gd name="T105" fmla="*/ 110 h 129"/>
                <a:gd name="T106" fmla="*/ 52 w 117"/>
                <a:gd name="T107" fmla="*/ 116 h 129"/>
                <a:gd name="T108" fmla="*/ 56 w 117"/>
                <a:gd name="T109" fmla="*/ 116 h 129"/>
                <a:gd name="T110" fmla="*/ 58 w 117"/>
                <a:gd name="T111" fmla="*/ 122 h 129"/>
                <a:gd name="T112" fmla="*/ 58 w 117"/>
                <a:gd name="T113" fmla="*/ 123 h 129"/>
                <a:gd name="T114" fmla="*/ 66 w 117"/>
                <a:gd name="T115" fmla="*/ 1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7" h="129">
                  <a:moveTo>
                    <a:pt x="68" y="127"/>
                  </a:moveTo>
                  <a:lnTo>
                    <a:pt x="68" y="125"/>
                  </a:lnTo>
                  <a:lnTo>
                    <a:pt x="69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9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6" y="120"/>
                  </a:lnTo>
                  <a:lnTo>
                    <a:pt x="85" y="120"/>
                  </a:lnTo>
                  <a:lnTo>
                    <a:pt x="86" y="122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6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1" y="107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3" y="97"/>
                  </a:lnTo>
                  <a:lnTo>
                    <a:pt x="73" y="99"/>
                  </a:lnTo>
                  <a:lnTo>
                    <a:pt x="73" y="95"/>
                  </a:lnTo>
                  <a:lnTo>
                    <a:pt x="73" y="93"/>
                  </a:lnTo>
                  <a:lnTo>
                    <a:pt x="75" y="92"/>
                  </a:lnTo>
                  <a:lnTo>
                    <a:pt x="77" y="90"/>
                  </a:lnTo>
                  <a:lnTo>
                    <a:pt x="77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3" y="86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6" y="88"/>
                  </a:lnTo>
                  <a:lnTo>
                    <a:pt x="92" y="86"/>
                  </a:lnTo>
                  <a:lnTo>
                    <a:pt x="94" y="84"/>
                  </a:lnTo>
                  <a:lnTo>
                    <a:pt x="96" y="78"/>
                  </a:lnTo>
                  <a:lnTo>
                    <a:pt x="100" y="77"/>
                  </a:lnTo>
                  <a:lnTo>
                    <a:pt x="101" y="75"/>
                  </a:lnTo>
                  <a:lnTo>
                    <a:pt x="101" y="71"/>
                  </a:lnTo>
                  <a:lnTo>
                    <a:pt x="103" y="69"/>
                  </a:lnTo>
                  <a:lnTo>
                    <a:pt x="105" y="67"/>
                  </a:lnTo>
                  <a:lnTo>
                    <a:pt x="107" y="65"/>
                  </a:lnTo>
                  <a:lnTo>
                    <a:pt x="107" y="63"/>
                  </a:lnTo>
                  <a:lnTo>
                    <a:pt x="105" y="63"/>
                  </a:lnTo>
                  <a:lnTo>
                    <a:pt x="107" y="60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11" y="54"/>
                  </a:lnTo>
                  <a:lnTo>
                    <a:pt x="109" y="50"/>
                  </a:lnTo>
                  <a:lnTo>
                    <a:pt x="109" y="48"/>
                  </a:lnTo>
                  <a:lnTo>
                    <a:pt x="111" y="47"/>
                  </a:lnTo>
                  <a:lnTo>
                    <a:pt x="113" y="47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7" y="43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3" y="43"/>
                  </a:lnTo>
                  <a:lnTo>
                    <a:pt x="111" y="41"/>
                  </a:lnTo>
                  <a:lnTo>
                    <a:pt x="109" y="39"/>
                  </a:lnTo>
                  <a:lnTo>
                    <a:pt x="107" y="37"/>
                  </a:lnTo>
                  <a:lnTo>
                    <a:pt x="103" y="37"/>
                  </a:lnTo>
                  <a:lnTo>
                    <a:pt x="100" y="35"/>
                  </a:lnTo>
                  <a:lnTo>
                    <a:pt x="100" y="32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6" y="20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4" y="9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3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2"/>
                  </a:lnTo>
                  <a:lnTo>
                    <a:pt x="81" y="3"/>
                  </a:lnTo>
                  <a:lnTo>
                    <a:pt x="79" y="3"/>
                  </a:lnTo>
                  <a:lnTo>
                    <a:pt x="77" y="5"/>
                  </a:lnTo>
                  <a:lnTo>
                    <a:pt x="75" y="7"/>
                  </a:lnTo>
                  <a:lnTo>
                    <a:pt x="79" y="11"/>
                  </a:lnTo>
                  <a:lnTo>
                    <a:pt x="81" y="15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69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9" y="32"/>
                  </a:lnTo>
                  <a:lnTo>
                    <a:pt x="71" y="33"/>
                  </a:lnTo>
                  <a:lnTo>
                    <a:pt x="71" y="35"/>
                  </a:lnTo>
                  <a:lnTo>
                    <a:pt x="69" y="35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4" y="45"/>
                  </a:lnTo>
                  <a:lnTo>
                    <a:pt x="66" y="48"/>
                  </a:lnTo>
                  <a:lnTo>
                    <a:pt x="64" y="50"/>
                  </a:lnTo>
                  <a:lnTo>
                    <a:pt x="62" y="48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8" y="50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5"/>
                  </a:lnTo>
                  <a:lnTo>
                    <a:pt x="43" y="67"/>
                  </a:lnTo>
                  <a:lnTo>
                    <a:pt x="43" y="69"/>
                  </a:lnTo>
                  <a:lnTo>
                    <a:pt x="43" y="71"/>
                  </a:lnTo>
                  <a:lnTo>
                    <a:pt x="39" y="71"/>
                  </a:lnTo>
                  <a:lnTo>
                    <a:pt x="37" y="71"/>
                  </a:lnTo>
                  <a:lnTo>
                    <a:pt x="34" y="71"/>
                  </a:lnTo>
                  <a:lnTo>
                    <a:pt x="30" y="73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11" y="7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3" y="77"/>
                  </a:lnTo>
                  <a:lnTo>
                    <a:pt x="5" y="78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7" y="88"/>
                  </a:lnTo>
                  <a:lnTo>
                    <a:pt x="17" y="90"/>
                  </a:lnTo>
                  <a:lnTo>
                    <a:pt x="17" y="93"/>
                  </a:lnTo>
                  <a:lnTo>
                    <a:pt x="19" y="93"/>
                  </a:lnTo>
                  <a:lnTo>
                    <a:pt x="20" y="93"/>
                  </a:lnTo>
                  <a:lnTo>
                    <a:pt x="22" y="95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1" y="103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7"/>
                  </a:lnTo>
                  <a:lnTo>
                    <a:pt x="11" y="108"/>
                  </a:lnTo>
                  <a:lnTo>
                    <a:pt x="9" y="112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5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9" y="112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9" y="112"/>
                  </a:lnTo>
                  <a:lnTo>
                    <a:pt x="39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3" y="110"/>
                  </a:lnTo>
                  <a:lnTo>
                    <a:pt x="45" y="112"/>
                  </a:lnTo>
                  <a:lnTo>
                    <a:pt x="47" y="110"/>
                  </a:lnTo>
                  <a:lnTo>
                    <a:pt x="49" y="110"/>
                  </a:lnTo>
                  <a:lnTo>
                    <a:pt x="51" y="112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8" y="120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4" y="125"/>
                  </a:lnTo>
                  <a:lnTo>
                    <a:pt x="66" y="127"/>
                  </a:lnTo>
                  <a:lnTo>
                    <a:pt x="66" y="129"/>
                  </a:lnTo>
                  <a:lnTo>
                    <a:pt x="68" y="12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5" name="Freeform 365">
              <a:extLst>
                <a:ext uri="{FF2B5EF4-FFF2-40B4-BE49-F238E27FC236}">
                  <a16:creationId xmlns:a16="http://schemas.microsoft.com/office/drawing/2014/main" id="{381083FA-0A8D-4063-BEEB-970B16243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845"/>
              <a:ext cx="113" cy="94"/>
            </a:xfrm>
            <a:custGeom>
              <a:avLst/>
              <a:gdLst>
                <a:gd name="T0" fmla="*/ 104 w 113"/>
                <a:gd name="T1" fmla="*/ 9 h 94"/>
                <a:gd name="T2" fmla="*/ 110 w 113"/>
                <a:gd name="T3" fmla="*/ 9 h 94"/>
                <a:gd name="T4" fmla="*/ 111 w 113"/>
                <a:gd name="T5" fmla="*/ 13 h 94"/>
                <a:gd name="T6" fmla="*/ 106 w 113"/>
                <a:gd name="T7" fmla="*/ 17 h 94"/>
                <a:gd name="T8" fmla="*/ 93 w 113"/>
                <a:gd name="T9" fmla="*/ 21 h 94"/>
                <a:gd name="T10" fmla="*/ 87 w 113"/>
                <a:gd name="T11" fmla="*/ 24 h 94"/>
                <a:gd name="T12" fmla="*/ 91 w 113"/>
                <a:gd name="T13" fmla="*/ 34 h 94"/>
                <a:gd name="T14" fmla="*/ 87 w 113"/>
                <a:gd name="T15" fmla="*/ 43 h 94"/>
                <a:gd name="T16" fmla="*/ 79 w 113"/>
                <a:gd name="T17" fmla="*/ 45 h 94"/>
                <a:gd name="T18" fmla="*/ 79 w 113"/>
                <a:gd name="T19" fmla="*/ 51 h 94"/>
                <a:gd name="T20" fmla="*/ 79 w 113"/>
                <a:gd name="T21" fmla="*/ 54 h 94"/>
                <a:gd name="T22" fmla="*/ 76 w 113"/>
                <a:gd name="T23" fmla="*/ 60 h 94"/>
                <a:gd name="T24" fmla="*/ 74 w 113"/>
                <a:gd name="T25" fmla="*/ 64 h 94"/>
                <a:gd name="T26" fmla="*/ 72 w 113"/>
                <a:gd name="T27" fmla="*/ 67 h 94"/>
                <a:gd name="T28" fmla="*/ 68 w 113"/>
                <a:gd name="T29" fmla="*/ 69 h 94"/>
                <a:gd name="T30" fmla="*/ 64 w 113"/>
                <a:gd name="T31" fmla="*/ 69 h 94"/>
                <a:gd name="T32" fmla="*/ 62 w 113"/>
                <a:gd name="T33" fmla="*/ 73 h 94"/>
                <a:gd name="T34" fmla="*/ 57 w 113"/>
                <a:gd name="T35" fmla="*/ 75 h 94"/>
                <a:gd name="T36" fmla="*/ 53 w 113"/>
                <a:gd name="T37" fmla="*/ 77 h 94"/>
                <a:gd name="T38" fmla="*/ 53 w 113"/>
                <a:gd name="T39" fmla="*/ 84 h 94"/>
                <a:gd name="T40" fmla="*/ 53 w 113"/>
                <a:gd name="T41" fmla="*/ 90 h 94"/>
                <a:gd name="T42" fmla="*/ 44 w 113"/>
                <a:gd name="T43" fmla="*/ 90 h 94"/>
                <a:gd name="T44" fmla="*/ 36 w 113"/>
                <a:gd name="T45" fmla="*/ 92 h 94"/>
                <a:gd name="T46" fmla="*/ 21 w 113"/>
                <a:gd name="T47" fmla="*/ 94 h 94"/>
                <a:gd name="T48" fmla="*/ 15 w 113"/>
                <a:gd name="T49" fmla="*/ 81 h 94"/>
                <a:gd name="T50" fmla="*/ 13 w 113"/>
                <a:gd name="T51" fmla="*/ 73 h 94"/>
                <a:gd name="T52" fmla="*/ 6 w 113"/>
                <a:gd name="T53" fmla="*/ 67 h 94"/>
                <a:gd name="T54" fmla="*/ 2 w 113"/>
                <a:gd name="T55" fmla="*/ 58 h 94"/>
                <a:gd name="T56" fmla="*/ 6 w 113"/>
                <a:gd name="T57" fmla="*/ 52 h 94"/>
                <a:gd name="T58" fmla="*/ 2 w 113"/>
                <a:gd name="T59" fmla="*/ 47 h 94"/>
                <a:gd name="T60" fmla="*/ 2 w 113"/>
                <a:gd name="T61" fmla="*/ 43 h 94"/>
                <a:gd name="T62" fmla="*/ 4 w 113"/>
                <a:gd name="T63" fmla="*/ 41 h 94"/>
                <a:gd name="T64" fmla="*/ 4 w 113"/>
                <a:gd name="T65" fmla="*/ 37 h 94"/>
                <a:gd name="T66" fmla="*/ 4 w 113"/>
                <a:gd name="T67" fmla="*/ 32 h 94"/>
                <a:gd name="T68" fmla="*/ 8 w 113"/>
                <a:gd name="T69" fmla="*/ 32 h 94"/>
                <a:gd name="T70" fmla="*/ 12 w 113"/>
                <a:gd name="T71" fmla="*/ 32 h 94"/>
                <a:gd name="T72" fmla="*/ 15 w 113"/>
                <a:gd name="T73" fmla="*/ 36 h 94"/>
                <a:gd name="T74" fmla="*/ 19 w 113"/>
                <a:gd name="T75" fmla="*/ 36 h 94"/>
                <a:gd name="T76" fmla="*/ 21 w 113"/>
                <a:gd name="T77" fmla="*/ 32 h 94"/>
                <a:gd name="T78" fmla="*/ 27 w 113"/>
                <a:gd name="T79" fmla="*/ 28 h 94"/>
                <a:gd name="T80" fmla="*/ 30 w 113"/>
                <a:gd name="T81" fmla="*/ 26 h 94"/>
                <a:gd name="T82" fmla="*/ 32 w 113"/>
                <a:gd name="T83" fmla="*/ 19 h 94"/>
                <a:gd name="T84" fmla="*/ 32 w 113"/>
                <a:gd name="T85" fmla="*/ 17 h 94"/>
                <a:gd name="T86" fmla="*/ 36 w 113"/>
                <a:gd name="T87" fmla="*/ 15 h 94"/>
                <a:gd name="T88" fmla="*/ 42 w 113"/>
                <a:gd name="T89" fmla="*/ 11 h 94"/>
                <a:gd name="T90" fmla="*/ 45 w 113"/>
                <a:gd name="T91" fmla="*/ 13 h 94"/>
                <a:gd name="T92" fmla="*/ 51 w 113"/>
                <a:gd name="T93" fmla="*/ 15 h 94"/>
                <a:gd name="T94" fmla="*/ 55 w 113"/>
                <a:gd name="T95" fmla="*/ 13 h 94"/>
                <a:gd name="T96" fmla="*/ 61 w 113"/>
                <a:gd name="T97" fmla="*/ 17 h 94"/>
                <a:gd name="T98" fmla="*/ 64 w 113"/>
                <a:gd name="T99" fmla="*/ 13 h 94"/>
                <a:gd name="T100" fmla="*/ 66 w 113"/>
                <a:gd name="T101" fmla="*/ 15 h 94"/>
                <a:gd name="T102" fmla="*/ 70 w 113"/>
                <a:gd name="T103" fmla="*/ 13 h 94"/>
                <a:gd name="T104" fmla="*/ 72 w 113"/>
                <a:gd name="T105" fmla="*/ 9 h 94"/>
                <a:gd name="T106" fmla="*/ 74 w 113"/>
                <a:gd name="T107" fmla="*/ 11 h 94"/>
                <a:gd name="T108" fmla="*/ 76 w 113"/>
                <a:gd name="T109" fmla="*/ 6 h 94"/>
                <a:gd name="T110" fmla="*/ 78 w 113"/>
                <a:gd name="T111" fmla="*/ 0 h 94"/>
                <a:gd name="T112" fmla="*/ 83 w 113"/>
                <a:gd name="T113" fmla="*/ 2 h 94"/>
                <a:gd name="T114" fmla="*/ 83 w 113"/>
                <a:gd name="T115" fmla="*/ 7 h 94"/>
                <a:gd name="T116" fmla="*/ 85 w 113"/>
                <a:gd name="T117" fmla="*/ 11 h 94"/>
                <a:gd name="T118" fmla="*/ 87 w 113"/>
                <a:gd name="T119" fmla="*/ 17 h 94"/>
                <a:gd name="T120" fmla="*/ 91 w 113"/>
                <a:gd name="T121" fmla="*/ 19 h 94"/>
                <a:gd name="T122" fmla="*/ 95 w 113"/>
                <a:gd name="T123" fmla="*/ 17 h 94"/>
                <a:gd name="T124" fmla="*/ 98 w 113"/>
                <a:gd name="T125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3" h="94">
                  <a:moveTo>
                    <a:pt x="98" y="13"/>
                  </a:moveTo>
                  <a:lnTo>
                    <a:pt x="102" y="9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3" y="11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10" y="17"/>
                  </a:lnTo>
                  <a:lnTo>
                    <a:pt x="106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3" y="21"/>
                  </a:lnTo>
                  <a:lnTo>
                    <a:pt x="91" y="22"/>
                  </a:lnTo>
                  <a:lnTo>
                    <a:pt x="89" y="22"/>
                  </a:lnTo>
                  <a:lnTo>
                    <a:pt x="87" y="24"/>
                  </a:lnTo>
                  <a:lnTo>
                    <a:pt x="85" y="26"/>
                  </a:lnTo>
                  <a:lnTo>
                    <a:pt x="89" y="30"/>
                  </a:lnTo>
                  <a:lnTo>
                    <a:pt x="91" y="34"/>
                  </a:lnTo>
                  <a:lnTo>
                    <a:pt x="85" y="39"/>
                  </a:lnTo>
                  <a:lnTo>
                    <a:pt x="87" y="41"/>
                  </a:lnTo>
                  <a:lnTo>
                    <a:pt x="87" y="43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79" y="45"/>
                  </a:lnTo>
                  <a:lnTo>
                    <a:pt x="78" y="47"/>
                  </a:lnTo>
                  <a:lnTo>
                    <a:pt x="78" y="49"/>
                  </a:lnTo>
                  <a:lnTo>
                    <a:pt x="79" y="51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4" y="64"/>
                  </a:lnTo>
                  <a:lnTo>
                    <a:pt x="76" y="67"/>
                  </a:lnTo>
                  <a:lnTo>
                    <a:pt x="74" y="69"/>
                  </a:lnTo>
                  <a:lnTo>
                    <a:pt x="72" y="67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4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7" y="75"/>
                  </a:lnTo>
                  <a:lnTo>
                    <a:pt x="55" y="75"/>
                  </a:lnTo>
                  <a:lnTo>
                    <a:pt x="55" y="77"/>
                  </a:lnTo>
                  <a:lnTo>
                    <a:pt x="53" y="77"/>
                  </a:lnTo>
                  <a:lnTo>
                    <a:pt x="53" y="79"/>
                  </a:lnTo>
                  <a:lnTo>
                    <a:pt x="53" y="81"/>
                  </a:lnTo>
                  <a:lnTo>
                    <a:pt x="53" y="84"/>
                  </a:lnTo>
                  <a:lnTo>
                    <a:pt x="53" y="86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4" y="90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0" y="94"/>
                  </a:lnTo>
                  <a:lnTo>
                    <a:pt x="21" y="94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3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6"/>
                  </a:lnTo>
                  <a:lnTo>
                    <a:pt x="29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3" y="13"/>
                  </a:lnTo>
                  <a:lnTo>
                    <a:pt x="55" y="13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6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6" name="Freeform 366">
              <a:extLst>
                <a:ext uri="{FF2B5EF4-FFF2-40B4-BE49-F238E27FC236}">
                  <a16:creationId xmlns:a16="http://schemas.microsoft.com/office/drawing/2014/main" id="{8D90C3DD-295C-4683-887C-DE1C84D7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1933"/>
              <a:ext cx="13" cy="15"/>
            </a:xfrm>
            <a:custGeom>
              <a:avLst/>
              <a:gdLst>
                <a:gd name="T0" fmla="*/ 0 w 13"/>
                <a:gd name="T1" fmla="*/ 9 h 15"/>
                <a:gd name="T2" fmla="*/ 2 w 13"/>
                <a:gd name="T3" fmla="*/ 6 h 15"/>
                <a:gd name="T4" fmla="*/ 4 w 13"/>
                <a:gd name="T5" fmla="*/ 2 h 15"/>
                <a:gd name="T6" fmla="*/ 7 w 13"/>
                <a:gd name="T7" fmla="*/ 0 h 15"/>
                <a:gd name="T8" fmla="*/ 9 w 13"/>
                <a:gd name="T9" fmla="*/ 2 h 15"/>
                <a:gd name="T10" fmla="*/ 11 w 13"/>
                <a:gd name="T11" fmla="*/ 2 h 15"/>
                <a:gd name="T12" fmla="*/ 13 w 13"/>
                <a:gd name="T13" fmla="*/ 2 h 15"/>
                <a:gd name="T14" fmla="*/ 13 w 13"/>
                <a:gd name="T15" fmla="*/ 2 h 15"/>
                <a:gd name="T16" fmla="*/ 13 w 13"/>
                <a:gd name="T17" fmla="*/ 6 h 15"/>
                <a:gd name="T18" fmla="*/ 7 w 13"/>
                <a:gd name="T19" fmla="*/ 8 h 15"/>
                <a:gd name="T20" fmla="*/ 11 w 13"/>
                <a:gd name="T21" fmla="*/ 9 h 15"/>
                <a:gd name="T22" fmla="*/ 11 w 13"/>
                <a:gd name="T23" fmla="*/ 8 h 15"/>
                <a:gd name="T24" fmla="*/ 13 w 13"/>
                <a:gd name="T25" fmla="*/ 9 h 15"/>
                <a:gd name="T26" fmla="*/ 13 w 13"/>
                <a:gd name="T27" fmla="*/ 11 h 15"/>
                <a:gd name="T28" fmla="*/ 13 w 13"/>
                <a:gd name="T29" fmla="*/ 11 h 15"/>
                <a:gd name="T30" fmla="*/ 13 w 13"/>
                <a:gd name="T31" fmla="*/ 11 h 15"/>
                <a:gd name="T32" fmla="*/ 13 w 13"/>
                <a:gd name="T33" fmla="*/ 11 h 15"/>
                <a:gd name="T34" fmla="*/ 13 w 13"/>
                <a:gd name="T35" fmla="*/ 13 h 15"/>
                <a:gd name="T36" fmla="*/ 9 w 13"/>
                <a:gd name="T37" fmla="*/ 15 h 15"/>
                <a:gd name="T38" fmla="*/ 7 w 13"/>
                <a:gd name="T39" fmla="*/ 13 h 15"/>
                <a:gd name="T40" fmla="*/ 0 w 13"/>
                <a:gd name="T41" fmla="*/ 9 h 15"/>
                <a:gd name="T42" fmla="*/ 0 w 13"/>
                <a:gd name="T4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0" y="9"/>
                  </a:moveTo>
                  <a:lnTo>
                    <a:pt x="2" y="6"/>
                  </a:lnTo>
                  <a:lnTo>
                    <a:pt x="4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6"/>
                  </a:lnTo>
                  <a:lnTo>
                    <a:pt x="7" y="8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7" name="Freeform 367">
              <a:extLst>
                <a:ext uri="{FF2B5EF4-FFF2-40B4-BE49-F238E27FC236}">
                  <a16:creationId xmlns:a16="http://schemas.microsoft.com/office/drawing/2014/main" id="{C5612C5F-E162-442F-9ADD-4E283594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905"/>
              <a:ext cx="14" cy="37"/>
            </a:xfrm>
            <a:custGeom>
              <a:avLst/>
              <a:gdLst>
                <a:gd name="T0" fmla="*/ 8 w 14"/>
                <a:gd name="T1" fmla="*/ 37 h 37"/>
                <a:gd name="T2" fmla="*/ 8 w 14"/>
                <a:gd name="T3" fmla="*/ 36 h 37"/>
                <a:gd name="T4" fmla="*/ 10 w 14"/>
                <a:gd name="T5" fmla="*/ 36 h 37"/>
                <a:gd name="T6" fmla="*/ 8 w 14"/>
                <a:gd name="T7" fmla="*/ 34 h 37"/>
                <a:gd name="T8" fmla="*/ 10 w 14"/>
                <a:gd name="T9" fmla="*/ 34 h 37"/>
                <a:gd name="T10" fmla="*/ 10 w 14"/>
                <a:gd name="T11" fmla="*/ 32 h 37"/>
                <a:gd name="T12" fmla="*/ 10 w 14"/>
                <a:gd name="T13" fmla="*/ 28 h 37"/>
                <a:gd name="T14" fmla="*/ 10 w 14"/>
                <a:gd name="T15" fmla="*/ 26 h 37"/>
                <a:gd name="T16" fmla="*/ 12 w 14"/>
                <a:gd name="T17" fmla="*/ 26 h 37"/>
                <a:gd name="T18" fmla="*/ 12 w 14"/>
                <a:gd name="T19" fmla="*/ 24 h 37"/>
                <a:gd name="T20" fmla="*/ 12 w 14"/>
                <a:gd name="T21" fmla="*/ 22 h 37"/>
                <a:gd name="T22" fmla="*/ 12 w 14"/>
                <a:gd name="T23" fmla="*/ 21 h 37"/>
                <a:gd name="T24" fmla="*/ 12 w 14"/>
                <a:gd name="T25" fmla="*/ 17 h 37"/>
                <a:gd name="T26" fmla="*/ 12 w 14"/>
                <a:gd name="T27" fmla="*/ 17 h 37"/>
                <a:gd name="T28" fmla="*/ 10 w 14"/>
                <a:gd name="T29" fmla="*/ 17 h 37"/>
                <a:gd name="T30" fmla="*/ 8 w 14"/>
                <a:gd name="T31" fmla="*/ 19 h 37"/>
                <a:gd name="T32" fmla="*/ 8 w 14"/>
                <a:gd name="T33" fmla="*/ 17 h 37"/>
                <a:gd name="T34" fmla="*/ 8 w 14"/>
                <a:gd name="T35" fmla="*/ 15 h 37"/>
                <a:gd name="T36" fmla="*/ 8 w 14"/>
                <a:gd name="T37" fmla="*/ 11 h 37"/>
                <a:gd name="T38" fmla="*/ 8 w 14"/>
                <a:gd name="T39" fmla="*/ 9 h 37"/>
                <a:gd name="T40" fmla="*/ 8 w 14"/>
                <a:gd name="T41" fmla="*/ 7 h 37"/>
                <a:gd name="T42" fmla="*/ 10 w 14"/>
                <a:gd name="T43" fmla="*/ 7 h 37"/>
                <a:gd name="T44" fmla="*/ 10 w 14"/>
                <a:gd name="T45" fmla="*/ 9 h 37"/>
                <a:gd name="T46" fmla="*/ 12 w 14"/>
                <a:gd name="T47" fmla="*/ 9 h 37"/>
                <a:gd name="T48" fmla="*/ 12 w 14"/>
                <a:gd name="T49" fmla="*/ 7 h 37"/>
                <a:gd name="T50" fmla="*/ 12 w 14"/>
                <a:gd name="T51" fmla="*/ 7 h 37"/>
                <a:gd name="T52" fmla="*/ 12 w 14"/>
                <a:gd name="T53" fmla="*/ 7 h 37"/>
                <a:gd name="T54" fmla="*/ 12 w 14"/>
                <a:gd name="T55" fmla="*/ 7 h 37"/>
                <a:gd name="T56" fmla="*/ 12 w 14"/>
                <a:gd name="T57" fmla="*/ 6 h 37"/>
                <a:gd name="T58" fmla="*/ 12 w 14"/>
                <a:gd name="T59" fmla="*/ 2 h 37"/>
                <a:gd name="T60" fmla="*/ 12 w 14"/>
                <a:gd name="T61" fmla="*/ 0 h 37"/>
                <a:gd name="T62" fmla="*/ 14 w 14"/>
                <a:gd name="T63" fmla="*/ 0 h 37"/>
                <a:gd name="T64" fmla="*/ 12 w 14"/>
                <a:gd name="T65" fmla="*/ 0 h 37"/>
                <a:gd name="T66" fmla="*/ 12 w 14"/>
                <a:gd name="T67" fmla="*/ 2 h 37"/>
                <a:gd name="T68" fmla="*/ 8 w 14"/>
                <a:gd name="T69" fmla="*/ 2 h 37"/>
                <a:gd name="T70" fmla="*/ 8 w 14"/>
                <a:gd name="T71" fmla="*/ 2 h 37"/>
                <a:gd name="T72" fmla="*/ 6 w 14"/>
                <a:gd name="T73" fmla="*/ 4 h 37"/>
                <a:gd name="T74" fmla="*/ 4 w 14"/>
                <a:gd name="T75" fmla="*/ 9 h 37"/>
                <a:gd name="T76" fmla="*/ 2 w 14"/>
                <a:gd name="T77" fmla="*/ 15 h 37"/>
                <a:gd name="T78" fmla="*/ 0 w 14"/>
                <a:gd name="T79" fmla="*/ 17 h 37"/>
                <a:gd name="T80" fmla="*/ 0 w 14"/>
                <a:gd name="T81" fmla="*/ 19 h 37"/>
                <a:gd name="T82" fmla="*/ 2 w 14"/>
                <a:gd name="T83" fmla="*/ 21 h 37"/>
                <a:gd name="T84" fmla="*/ 4 w 14"/>
                <a:gd name="T85" fmla="*/ 24 h 37"/>
                <a:gd name="T86" fmla="*/ 6 w 14"/>
                <a:gd name="T87" fmla="*/ 28 h 37"/>
                <a:gd name="T88" fmla="*/ 8 w 14"/>
                <a:gd name="T89" fmla="*/ 32 h 37"/>
                <a:gd name="T90" fmla="*/ 6 w 14"/>
                <a:gd name="T91" fmla="*/ 34 h 37"/>
                <a:gd name="T92" fmla="*/ 8 w 14"/>
                <a:gd name="T9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" h="37">
                  <a:moveTo>
                    <a:pt x="8" y="37"/>
                  </a:moveTo>
                  <a:lnTo>
                    <a:pt x="8" y="36"/>
                  </a:lnTo>
                  <a:lnTo>
                    <a:pt x="10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8" name="Freeform 368">
              <a:extLst>
                <a:ext uri="{FF2B5EF4-FFF2-40B4-BE49-F238E27FC236}">
                  <a16:creationId xmlns:a16="http://schemas.microsoft.com/office/drawing/2014/main" id="{13FF754F-217D-41A1-AB8A-543F175B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905"/>
              <a:ext cx="3" cy="7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0 h 7"/>
                <a:gd name="T4" fmla="*/ 0 w 3"/>
                <a:gd name="T5" fmla="*/ 2 h 7"/>
                <a:gd name="T6" fmla="*/ 0 w 3"/>
                <a:gd name="T7" fmla="*/ 6 h 7"/>
                <a:gd name="T8" fmla="*/ 0 w 3"/>
                <a:gd name="T9" fmla="*/ 7 h 7"/>
                <a:gd name="T10" fmla="*/ 0 w 3"/>
                <a:gd name="T11" fmla="*/ 7 h 7"/>
                <a:gd name="T12" fmla="*/ 0 w 3"/>
                <a:gd name="T13" fmla="*/ 7 h 7"/>
                <a:gd name="T14" fmla="*/ 2 w 3"/>
                <a:gd name="T15" fmla="*/ 7 h 7"/>
                <a:gd name="T16" fmla="*/ 2 w 3"/>
                <a:gd name="T17" fmla="*/ 6 h 7"/>
                <a:gd name="T18" fmla="*/ 2 w 3"/>
                <a:gd name="T19" fmla="*/ 6 h 7"/>
                <a:gd name="T20" fmla="*/ 3 w 3"/>
                <a:gd name="T21" fmla="*/ 4 h 7"/>
                <a:gd name="T22" fmla="*/ 2 w 3"/>
                <a:gd name="T23" fmla="*/ 2 h 7"/>
                <a:gd name="T24" fmla="*/ 2 w 3"/>
                <a:gd name="T25" fmla="*/ 0 h 7"/>
                <a:gd name="T26" fmla="*/ 2 w 3"/>
                <a:gd name="T27" fmla="*/ 0 h 7"/>
                <a:gd name="T28" fmla="*/ 2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29" name="Freeform 369">
              <a:extLst>
                <a:ext uri="{FF2B5EF4-FFF2-40B4-BE49-F238E27FC236}">
                  <a16:creationId xmlns:a16="http://schemas.microsoft.com/office/drawing/2014/main" id="{7B998DB8-4970-440C-84E9-B0A87A7EB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912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0 w 4"/>
                <a:gd name="T3" fmla="*/ 2 h 12"/>
                <a:gd name="T4" fmla="*/ 0 w 4"/>
                <a:gd name="T5" fmla="*/ 4 h 12"/>
                <a:gd name="T6" fmla="*/ 0 w 4"/>
                <a:gd name="T7" fmla="*/ 8 h 12"/>
                <a:gd name="T8" fmla="*/ 0 w 4"/>
                <a:gd name="T9" fmla="*/ 10 h 12"/>
                <a:gd name="T10" fmla="*/ 0 w 4"/>
                <a:gd name="T11" fmla="*/ 12 h 12"/>
                <a:gd name="T12" fmla="*/ 2 w 4"/>
                <a:gd name="T13" fmla="*/ 10 h 12"/>
                <a:gd name="T14" fmla="*/ 4 w 4"/>
                <a:gd name="T15" fmla="*/ 10 h 12"/>
                <a:gd name="T16" fmla="*/ 4 w 4"/>
                <a:gd name="T17" fmla="*/ 10 h 12"/>
                <a:gd name="T18" fmla="*/ 4 w 4"/>
                <a:gd name="T19" fmla="*/ 8 h 12"/>
                <a:gd name="T20" fmla="*/ 4 w 4"/>
                <a:gd name="T21" fmla="*/ 6 h 12"/>
                <a:gd name="T22" fmla="*/ 4 w 4"/>
                <a:gd name="T23" fmla="*/ 4 h 12"/>
                <a:gd name="T24" fmla="*/ 4 w 4"/>
                <a:gd name="T25" fmla="*/ 2 h 12"/>
                <a:gd name="T26" fmla="*/ 4 w 4"/>
                <a:gd name="T27" fmla="*/ 2 h 12"/>
                <a:gd name="T28" fmla="*/ 4 w 4"/>
                <a:gd name="T29" fmla="*/ 0 h 12"/>
                <a:gd name="T30" fmla="*/ 4 w 4"/>
                <a:gd name="T31" fmla="*/ 2 h 12"/>
                <a:gd name="T32" fmla="*/ 2 w 4"/>
                <a:gd name="T33" fmla="*/ 2 h 12"/>
                <a:gd name="T34" fmla="*/ 2 w 4"/>
                <a:gd name="T35" fmla="*/ 0 h 12"/>
                <a:gd name="T36" fmla="*/ 0 w 4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0" name="Freeform 370">
              <a:extLst>
                <a:ext uri="{FF2B5EF4-FFF2-40B4-BE49-F238E27FC236}">
                  <a16:creationId xmlns:a16="http://schemas.microsoft.com/office/drawing/2014/main" id="{6329292A-CDB1-44A7-B1D8-5EC864CF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892"/>
              <a:ext cx="11" cy="15"/>
            </a:xfrm>
            <a:custGeom>
              <a:avLst/>
              <a:gdLst>
                <a:gd name="T0" fmla="*/ 0 w 11"/>
                <a:gd name="T1" fmla="*/ 15 h 15"/>
                <a:gd name="T2" fmla="*/ 0 w 11"/>
                <a:gd name="T3" fmla="*/ 15 h 15"/>
                <a:gd name="T4" fmla="*/ 4 w 11"/>
                <a:gd name="T5" fmla="*/ 15 h 15"/>
                <a:gd name="T6" fmla="*/ 4 w 11"/>
                <a:gd name="T7" fmla="*/ 13 h 15"/>
                <a:gd name="T8" fmla="*/ 6 w 11"/>
                <a:gd name="T9" fmla="*/ 13 h 15"/>
                <a:gd name="T10" fmla="*/ 6 w 11"/>
                <a:gd name="T11" fmla="*/ 11 h 15"/>
                <a:gd name="T12" fmla="*/ 7 w 11"/>
                <a:gd name="T13" fmla="*/ 9 h 15"/>
                <a:gd name="T14" fmla="*/ 9 w 11"/>
                <a:gd name="T15" fmla="*/ 7 h 15"/>
                <a:gd name="T16" fmla="*/ 9 w 11"/>
                <a:gd name="T17" fmla="*/ 7 h 15"/>
                <a:gd name="T18" fmla="*/ 11 w 11"/>
                <a:gd name="T19" fmla="*/ 7 h 15"/>
                <a:gd name="T20" fmla="*/ 9 w 11"/>
                <a:gd name="T21" fmla="*/ 5 h 15"/>
                <a:gd name="T22" fmla="*/ 9 w 11"/>
                <a:gd name="T23" fmla="*/ 4 h 15"/>
                <a:gd name="T24" fmla="*/ 9 w 11"/>
                <a:gd name="T25" fmla="*/ 2 h 15"/>
                <a:gd name="T26" fmla="*/ 7 w 11"/>
                <a:gd name="T27" fmla="*/ 0 h 15"/>
                <a:gd name="T28" fmla="*/ 4 w 11"/>
                <a:gd name="T29" fmla="*/ 0 h 15"/>
                <a:gd name="T30" fmla="*/ 4 w 11"/>
                <a:gd name="T31" fmla="*/ 2 h 15"/>
                <a:gd name="T32" fmla="*/ 4 w 11"/>
                <a:gd name="T33" fmla="*/ 2 h 15"/>
                <a:gd name="T34" fmla="*/ 2 w 11"/>
                <a:gd name="T35" fmla="*/ 7 h 15"/>
                <a:gd name="T36" fmla="*/ 2 w 11"/>
                <a:gd name="T37" fmla="*/ 9 h 15"/>
                <a:gd name="T38" fmla="*/ 0 w 11"/>
                <a:gd name="T39" fmla="*/ 11 h 15"/>
                <a:gd name="T40" fmla="*/ 0 w 11"/>
                <a:gd name="T41" fmla="*/ 15 h 15"/>
                <a:gd name="T42" fmla="*/ 0 w 11"/>
                <a:gd name="T4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1" name="Freeform 371">
              <a:extLst>
                <a:ext uri="{FF2B5EF4-FFF2-40B4-BE49-F238E27FC236}">
                  <a16:creationId xmlns:a16="http://schemas.microsoft.com/office/drawing/2014/main" id="{CC921A8F-6188-42EE-BF83-D4E87C444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903"/>
              <a:ext cx="34" cy="43"/>
            </a:xfrm>
            <a:custGeom>
              <a:avLst/>
              <a:gdLst>
                <a:gd name="T0" fmla="*/ 0 w 34"/>
                <a:gd name="T1" fmla="*/ 38 h 43"/>
                <a:gd name="T2" fmla="*/ 2 w 34"/>
                <a:gd name="T3" fmla="*/ 38 h 43"/>
                <a:gd name="T4" fmla="*/ 0 w 34"/>
                <a:gd name="T5" fmla="*/ 36 h 43"/>
                <a:gd name="T6" fmla="*/ 2 w 34"/>
                <a:gd name="T7" fmla="*/ 36 h 43"/>
                <a:gd name="T8" fmla="*/ 2 w 34"/>
                <a:gd name="T9" fmla="*/ 34 h 43"/>
                <a:gd name="T10" fmla="*/ 2 w 34"/>
                <a:gd name="T11" fmla="*/ 30 h 43"/>
                <a:gd name="T12" fmla="*/ 2 w 34"/>
                <a:gd name="T13" fmla="*/ 28 h 43"/>
                <a:gd name="T14" fmla="*/ 4 w 34"/>
                <a:gd name="T15" fmla="*/ 28 h 43"/>
                <a:gd name="T16" fmla="*/ 4 w 34"/>
                <a:gd name="T17" fmla="*/ 26 h 43"/>
                <a:gd name="T18" fmla="*/ 4 w 34"/>
                <a:gd name="T19" fmla="*/ 24 h 43"/>
                <a:gd name="T20" fmla="*/ 4 w 34"/>
                <a:gd name="T21" fmla="*/ 23 h 43"/>
                <a:gd name="T22" fmla="*/ 4 w 34"/>
                <a:gd name="T23" fmla="*/ 17 h 43"/>
                <a:gd name="T24" fmla="*/ 4 w 34"/>
                <a:gd name="T25" fmla="*/ 15 h 43"/>
                <a:gd name="T26" fmla="*/ 4 w 34"/>
                <a:gd name="T27" fmla="*/ 13 h 43"/>
                <a:gd name="T28" fmla="*/ 4 w 34"/>
                <a:gd name="T29" fmla="*/ 11 h 43"/>
                <a:gd name="T30" fmla="*/ 4 w 34"/>
                <a:gd name="T31" fmla="*/ 11 h 43"/>
                <a:gd name="T32" fmla="*/ 4 w 34"/>
                <a:gd name="T33" fmla="*/ 9 h 43"/>
                <a:gd name="T34" fmla="*/ 4 w 34"/>
                <a:gd name="T35" fmla="*/ 9 h 43"/>
                <a:gd name="T36" fmla="*/ 6 w 34"/>
                <a:gd name="T37" fmla="*/ 9 h 43"/>
                <a:gd name="T38" fmla="*/ 6 w 34"/>
                <a:gd name="T39" fmla="*/ 8 h 43"/>
                <a:gd name="T40" fmla="*/ 7 w 34"/>
                <a:gd name="T41" fmla="*/ 8 h 43"/>
                <a:gd name="T42" fmla="*/ 9 w 34"/>
                <a:gd name="T43" fmla="*/ 9 h 43"/>
                <a:gd name="T44" fmla="*/ 11 w 34"/>
                <a:gd name="T45" fmla="*/ 9 h 43"/>
                <a:gd name="T46" fmla="*/ 11 w 34"/>
                <a:gd name="T47" fmla="*/ 9 h 43"/>
                <a:gd name="T48" fmla="*/ 13 w 34"/>
                <a:gd name="T49" fmla="*/ 11 h 43"/>
                <a:gd name="T50" fmla="*/ 30 w 34"/>
                <a:gd name="T51" fmla="*/ 0 h 43"/>
                <a:gd name="T52" fmla="*/ 34 w 34"/>
                <a:gd name="T53" fmla="*/ 11 h 43"/>
                <a:gd name="T54" fmla="*/ 34 w 34"/>
                <a:gd name="T55" fmla="*/ 11 h 43"/>
                <a:gd name="T56" fmla="*/ 30 w 34"/>
                <a:gd name="T57" fmla="*/ 15 h 43"/>
                <a:gd name="T58" fmla="*/ 19 w 34"/>
                <a:gd name="T59" fmla="*/ 19 h 43"/>
                <a:gd name="T60" fmla="*/ 28 w 34"/>
                <a:gd name="T61" fmla="*/ 28 h 43"/>
                <a:gd name="T62" fmla="*/ 24 w 34"/>
                <a:gd name="T63" fmla="*/ 34 h 43"/>
                <a:gd name="T64" fmla="*/ 24 w 34"/>
                <a:gd name="T65" fmla="*/ 36 h 43"/>
                <a:gd name="T66" fmla="*/ 17 w 34"/>
                <a:gd name="T67" fmla="*/ 36 h 43"/>
                <a:gd name="T68" fmla="*/ 11 w 34"/>
                <a:gd name="T69" fmla="*/ 43 h 43"/>
                <a:gd name="T70" fmla="*/ 4 w 34"/>
                <a:gd name="T71" fmla="*/ 39 h 43"/>
                <a:gd name="T72" fmla="*/ 0 w 34"/>
                <a:gd name="T73" fmla="*/ 39 h 43"/>
                <a:gd name="T74" fmla="*/ 0 w 34"/>
                <a:gd name="T75" fmla="*/ 39 h 43"/>
                <a:gd name="T76" fmla="*/ 2 w 34"/>
                <a:gd name="T77" fmla="*/ 38 h 43"/>
                <a:gd name="T78" fmla="*/ 2 w 34"/>
                <a:gd name="T79" fmla="*/ 38 h 43"/>
                <a:gd name="T80" fmla="*/ 0 w 34"/>
                <a:gd name="T81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3">
                  <a:moveTo>
                    <a:pt x="0" y="38"/>
                  </a:moveTo>
                  <a:lnTo>
                    <a:pt x="2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15"/>
                  </a:lnTo>
                  <a:lnTo>
                    <a:pt x="19" y="19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17" y="36"/>
                  </a:lnTo>
                  <a:lnTo>
                    <a:pt x="11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2" name="Freeform 372">
              <a:extLst>
                <a:ext uri="{FF2B5EF4-FFF2-40B4-BE49-F238E27FC236}">
                  <a16:creationId xmlns:a16="http://schemas.microsoft.com/office/drawing/2014/main" id="{C583A827-A0A9-4918-B196-11A7C2FA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969"/>
              <a:ext cx="5" cy="15"/>
            </a:xfrm>
            <a:custGeom>
              <a:avLst/>
              <a:gdLst>
                <a:gd name="T0" fmla="*/ 2 w 5"/>
                <a:gd name="T1" fmla="*/ 0 h 15"/>
                <a:gd name="T2" fmla="*/ 2 w 5"/>
                <a:gd name="T3" fmla="*/ 2 h 15"/>
                <a:gd name="T4" fmla="*/ 0 w 5"/>
                <a:gd name="T5" fmla="*/ 2 h 15"/>
                <a:gd name="T6" fmla="*/ 0 w 5"/>
                <a:gd name="T7" fmla="*/ 2 h 15"/>
                <a:gd name="T8" fmla="*/ 0 w 5"/>
                <a:gd name="T9" fmla="*/ 2 h 15"/>
                <a:gd name="T10" fmla="*/ 0 w 5"/>
                <a:gd name="T11" fmla="*/ 3 h 15"/>
                <a:gd name="T12" fmla="*/ 0 w 5"/>
                <a:gd name="T13" fmla="*/ 3 h 15"/>
                <a:gd name="T14" fmla="*/ 0 w 5"/>
                <a:gd name="T15" fmla="*/ 5 h 15"/>
                <a:gd name="T16" fmla="*/ 0 w 5"/>
                <a:gd name="T17" fmla="*/ 5 h 15"/>
                <a:gd name="T18" fmla="*/ 0 w 5"/>
                <a:gd name="T19" fmla="*/ 5 h 15"/>
                <a:gd name="T20" fmla="*/ 0 w 5"/>
                <a:gd name="T21" fmla="*/ 9 h 15"/>
                <a:gd name="T22" fmla="*/ 0 w 5"/>
                <a:gd name="T23" fmla="*/ 9 h 15"/>
                <a:gd name="T24" fmla="*/ 0 w 5"/>
                <a:gd name="T25" fmla="*/ 11 h 15"/>
                <a:gd name="T26" fmla="*/ 0 w 5"/>
                <a:gd name="T27" fmla="*/ 13 h 15"/>
                <a:gd name="T28" fmla="*/ 0 w 5"/>
                <a:gd name="T29" fmla="*/ 13 h 15"/>
                <a:gd name="T30" fmla="*/ 0 w 5"/>
                <a:gd name="T31" fmla="*/ 13 h 15"/>
                <a:gd name="T32" fmla="*/ 3 w 5"/>
                <a:gd name="T33" fmla="*/ 15 h 15"/>
                <a:gd name="T34" fmla="*/ 3 w 5"/>
                <a:gd name="T35" fmla="*/ 15 h 15"/>
                <a:gd name="T36" fmla="*/ 3 w 5"/>
                <a:gd name="T37" fmla="*/ 15 h 15"/>
                <a:gd name="T38" fmla="*/ 5 w 5"/>
                <a:gd name="T39" fmla="*/ 15 h 15"/>
                <a:gd name="T40" fmla="*/ 5 w 5"/>
                <a:gd name="T41" fmla="*/ 11 h 15"/>
                <a:gd name="T42" fmla="*/ 5 w 5"/>
                <a:gd name="T43" fmla="*/ 9 h 15"/>
                <a:gd name="T44" fmla="*/ 3 w 5"/>
                <a:gd name="T45" fmla="*/ 9 h 15"/>
                <a:gd name="T46" fmla="*/ 3 w 5"/>
                <a:gd name="T47" fmla="*/ 5 h 15"/>
                <a:gd name="T48" fmla="*/ 3 w 5"/>
                <a:gd name="T49" fmla="*/ 5 h 15"/>
                <a:gd name="T50" fmla="*/ 5 w 5"/>
                <a:gd name="T51" fmla="*/ 3 h 15"/>
                <a:gd name="T52" fmla="*/ 5 w 5"/>
                <a:gd name="T53" fmla="*/ 2 h 15"/>
                <a:gd name="T54" fmla="*/ 3 w 5"/>
                <a:gd name="T55" fmla="*/ 2 h 15"/>
                <a:gd name="T56" fmla="*/ 3 w 5"/>
                <a:gd name="T57" fmla="*/ 2 h 15"/>
                <a:gd name="T58" fmla="*/ 2 w 5"/>
                <a:gd name="T59" fmla="*/ 0 h 15"/>
                <a:gd name="T60" fmla="*/ 2 w 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" h="15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3" name="Freeform 373">
              <a:extLst>
                <a:ext uri="{FF2B5EF4-FFF2-40B4-BE49-F238E27FC236}">
                  <a16:creationId xmlns:a16="http://schemas.microsoft.com/office/drawing/2014/main" id="{2DB24A50-AB43-442A-BD22-E996DF819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971"/>
              <a:ext cx="42" cy="31"/>
            </a:xfrm>
            <a:custGeom>
              <a:avLst/>
              <a:gdLst>
                <a:gd name="T0" fmla="*/ 0 w 42"/>
                <a:gd name="T1" fmla="*/ 16 h 31"/>
                <a:gd name="T2" fmla="*/ 0 w 42"/>
                <a:gd name="T3" fmla="*/ 18 h 31"/>
                <a:gd name="T4" fmla="*/ 2 w 42"/>
                <a:gd name="T5" fmla="*/ 20 h 31"/>
                <a:gd name="T6" fmla="*/ 4 w 42"/>
                <a:gd name="T7" fmla="*/ 28 h 31"/>
                <a:gd name="T8" fmla="*/ 30 w 42"/>
                <a:gd name="T9" fmla="*/ 31 h 31"/>
                <a:gd name="T10" fmla="*/ 32 w 42"/>
                <a:gd name="T11" fmla="*/ 30 h 31"/>
                <a:gd name="T12" fmla="*/ 40 w 42"/>
                <a:gd name="T13" fmla="*/ 7 h 31"/>
                <a:gd name="T14" fmla="*/ 42 w 42"/>
                <a:gd name="T15" fmla="*/ 7 h 31"/>
                <a:gd name="T16" fmla="*/ 42 w 42"/>
                <a:gd name="T17" fmla="*/ 3 h 31"/>
                <a:gd name="T18" fmla="*/ 42 w 42"/>
                <a:gd name="T19" fmla="*/ 3 h 31"/>
                <a:gd name="T20" fmla="*/ 40 w 42"/>
                <a:gd name="T21" fmla="*/ 3 h 31"/>
                <a:gd name="T22" fmla="*/ 40 w 42"/>
                <a:gd name="T23" fmla="*/ 3 h 31"/>
                <a:gd name="T24" fmla="*/ 40 w 42"/>
                <a:gd name="T25" fmla="*/ 3 h 31"/>
                <a:gd name="T26" fmla="*/ 38 w 42"/>
                <a:gd name="T27" fmla="*/ 3 h 31"/>
                <a:gd name="T28" fmla="*/ 38 w 42"/>
                <a:gd name="T29" fmla="*/ 0 h 31"/>
                <a:gd name="T30" fmla="*/ 38 w 42"/>
                <a:gd name="T31" fmla="*/ 0 h 31"/>
                <a:gd name="T32" fmla="*/ 38 w 42"/>
                <a:gd name="T33" fmla="*/ 0 h 31"/>
                <a:gd name="T34" fmla="*/ 38 w 42"/>
                <a:gd name="T35" fmla="*/ 1 h 31"/>
                <a:gd name="T36" fmla="*/ 32 w 42"/>
                <a:gd name="T37" fmla="*/ 5 h 31"/>
                <a:gd name="T38" fmla="*/ 32 w 42"/>
                <a:gd name="T39" fmla="*/ 7 h 31"/>
                <a:gd name="T40" fmla="*/ 27 w 42"/>
                <a:gd name="T41" fmla="*/ 11 h 31"/>
                <a:gd name="T42" fmla="*/ 27 w 42"/>
                <a:gd name="T43" fmla="*/ 13 h 31"/>
                <a:gd name="T44" fmla="*/ 27 w 42"/>
                <a:gd name="T45" fmla="*/ 13 h 31"/>
                <a:gd name="T46" fmla="*/ 27 w 42"/>
                <a:gd name="T47" fmla="*/ 13 h 31"/>
                <a:gd name="T48" fmla="*/ 25 w 42"/>
                <a:gd name="T49" fmla="*/ 16 h 31"/>
                <a:gd name="T50" fmla="*/ 25 w 42"/>
                <a:gd name="T51" fmla="*/ 15 h 31"/>
                <a:gd name="T52" fmla="*/ 23 w 42"/>
                <a:gd name="T53" fmla="*/ 15 h 31"/>
                <a:gd name="T54" fmla="*/ 23 w 42"/>
                <a:gd name="T55" fmla="*/ 15 h 31"/>
                <a:gd name="T56" fmla="*/ 23 w 42"/>
                <a:gd name="T57" fmla="*/ 16 h 31"/>
                <a:gd name="T58" fmla="*/ 23 w 42"/>
                <a:gd name="T59" fmla="*/ 16 h 31"/>
                <a:gd name="T60" fmla="*/ 21 w 42"/>
                <a:gd name="T61" fmla="*/ 16 h 31"/>
                <a:gd name="T62" fmla="*/ 19 w 42"/>
                <a:gd name="T63" fmla="*/ 18 h 31"/>
                <a:gd name="T64" fmla="*/ 17 w 42"/>
                <a:gd name="T65" fmla="*/ 18 h 31"/>
                <a:gd name="T66" fmla="*/ 17 w 42"/>
                <a:gd name="T67" fmla="*/ 16 h 31"/>
                <a:gd name="T68" fmla="*/ 15 w 42"/>
                <a:gd name="T69" fmla="*/ 16 h 31"/>
                <a:gd name="T70" fmla="*/ 13 w 42"/>
                <a:gd name="T71" fmla="*/ 16 h 31"/>
                <a:gd name="T72" fmla="*/ 13 w 42"/>
                <a:gd name="T73" fmla="*/ 16 h 31"/>
                <a:gd name="T74" fmla="*/ 10 w 42"/>
                <a:gd name="T75" fmla="*/ 16 h 31"/>
                <a:gd name="T76" fmla="*/ 6 w 42"/>
                <a:gd name="T77" fmla="*/ 18 h 31"/>
                <a:gd name="T78" fmla="*/ 6 w 42"/>
                <a:gd name="T79" fmla="*/ 18 h 31"/>
                <a:gd name="T80" fmla="*/ 4 w 42"/>
                <a:gd name="T81" fmla="*/ 18 h 31"/>
                <a:gd name="T82" fmla="*/ 2 w 42"/>
                <a:gd name="T83" fmla="*/ 18 h 31"/>
                <a:gd name="T84" fmla="*/ 2 w 42"/>
                <a:gd name="T85" fmla="*/ 15 h 31"/>
                <a:gd name="T86" fmla="*/ 2 w 42"/>
                <a:gd name="T87" fmla="*/ 16 h 31"/>
                <a:gd name="T88" fmla="*/ 0 w 42"/>
                <a:gd name="T8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31">
                  <a:moveTo>
                    <a:pt x="0" y="16"/>
                  </a:moveTo>
                  <a:lnTo>
                    <a:pt x="0" y="18"/>
                  </a:lnTo>
                  <a:lnTo>
                    <a:pt x="2" y="20"/>
                  </a:lnTo>
                  <a:lnTo>
                    <a:pt x="4" y="28"/>
                  </a:lnTo>
                  <a:lnTo>
                    <a:pt x="30" y="31"/>
                  </a:lnTo>
                  <a:lnTo>
                    <a:pt x="32" y="30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4" name="Freeform 374">
              <a:extLst>
                <a:ext uri="{FF2B5EF4-FFF2-40B4-BE49-F238E27FC236}">
                  <a16:creationId xmlns:a16="http://schemas.microsoft.com/office/drawing/2014/main" id="{1AF87332-339D-41E3-8174-4BB4ABC77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" y="1967"/>
              <a:ext cx="64" cy="88"/>
            </a:xfrm>
            <a:custGeom>
              <a:avLst/>
              <a:gdLst>
                <a:gd name="T0" fmla="*/ 32 w 64"/>
                <a:gd name="T1" fmla="*/ 5 h 88"/>
                <a:gd name="T2" fmla="*/ 32 w 64"/>
                <a:gd name="T3" fmla="*/ 2 h 88"/>
                <a:gd name="T4" fmla="*/ 32 w 64"/>
                <a:gd name="T5" fmla="*/ 0 h 88"/>
                <a:gd name="T6" fmla="*/ 32 w 64"/>
                <a:gd name="T7" fmla="*/ 0 h 88"/>
                <a:gd name="T8" fmla="*/ 32 w 64"/>
                <a:gd name="T9" fmla="*/ 0 h 88"/>
                <a:gd name="T10" fmla="*/ 32 w 64"/>
                <a:gd name="T11" fmla="*/ 0 h 88"/>
                <a:gd name="T12" fmla="*/ 30 w 64"/>
                <a:gd name="T13" fmla="*/ 2 h 88"/>
                <a:gd name="T14" fmla="*/ 30 w 64"/>
                <a:gd name="T15" fmla="*/ 2 h 88"/>
                <a:gd name="T16" fmla="*/ 30 w 64"/>
                <a:gd name="T17" fmla="*/ 4 h 88"/>
                <a:gd name="T18" fmla="*/ 32 w 64"/>
                <a:gd name="T19" fmla="*/ 7 h 88"/>
                <a:gd name="T20" fmla="*/ 24 w 64"/>
                <a:gd name="T21" fmla="*/ 58 h 88"/>
                <a:gd name="T22" fmla="*/ 24 w 64"/>
                <a:gd name="T23" fmla="*/ 34 h 88"/>
                <a:gd name="T24" fmla="*/ 34 w 64"/>
                <a:gd name="T25" fmla="*/ 11 h 88"/>
                <a:gd name="T26" fmla="*/ 36 w 64"/>
                <a:gd name="T27" fmla="*/ 19 h 88"/>
                <a:gd name="T28" fmla="*/ 41 w 64"/>
                <a:gd name="T29" fmla="*/ 24 h 88"/>
                <a:gd name="T30" fmla="*/ 45 w 64"/>
                <a:gd name="T31" fmla="*/ 24 h 88"/>
                <a:gd name="T32" fmla="*/ 51 w 64"/>
                <a:gd name="T33" fmla="*/ 24 h 88"/>
                <a:gd name="T34" fmla="*/ 53 w 64"/>
                <a:gd name="T35" fmla="*/ 24 h 88"/>
                <a:gd name="T36" fmla="*/ 56 w 64"/>
                <a:gd name="T37" fmla="*/ 30 h 88"/>
                <a:gd name="T38" fmla="*/ 58 w 64"/>
                <a:gd name="T39" fmla="*/ 32 h 88"/>
                <a:gd name="T40" fmla="*/ 64 w 64"/>
                <a:gd name="T41" fmla="*/ 35 h 88"/>
                <a:gd name="T42" fmla="*/ 64 w 64"/>
                <a:gd name="T43" fmla="*/ 37 h 88"/>
                <a:gd name="T44" fmla="*/ 62 w 64"/>
                <a:gd name="T45" fmla="*/ 41 h 88"/>
                <a:gd name="T46" fmla="*/ 60 w 64"/>
                <a:gd name="T47" fmla="*/ 47 h 88"/>
                <a:gd name="T48" fmla="*/ 56 w 64"/>
                <a:gd name="T49" fmla="*/ 50 h 88"/>
                <a:gd name="T50" fmla="*/ 54 w 64"/>
                <a:gd name="T51" fmla="*/ 54 h 88"/>
                <a:gd name="T52" fmla="*/ 53 w 64"/>
                <a:gd name="T53" fmla="*/ 54 h 88"/>
                <a:gd name="T54" fmla="*/ 53 w 64"/>
                <a:gd name="T55" fmla="*/ 52 h 88"/>
                <a:gd name="T56" fmla="*/ 53 w 64"/>
                <a:gd name="T57" fmla="*/ 52 h 88"/>
                <a:gd name="T58" fmla="*/ 51 w 64"/>
                <a:gd name="T59" fmla="*/ 54 h 88"/>
                <a:gd name="T60" fmla="*/ 51 w 64"/>
                <a:gd name="T61" fmla="*/ 56 h 88"/>
                <a:gd name="T62" fmla="*/ 49 w 64"/>
                <a:gd name="T63" fmla="*/ 60 h 88"/>
                <a:gd name="T64" fmla="*/ 49 w 64"/>
                <a:gd name="T65" fmla="*/ 62 h 88"/>
                <a:gd name="T66" fmla="*/ 49 w 64"/>
                <a:gd name="T67" fmla="*/ 64 h 88"/>
                <a:gd name="T68" fmla="*/ 51 w 64"/>
                <a:gd name="T69" fmla="*/ 67 h 88"/>
                <a:gd name="T70" fmla="*/ 45 w 64"/>
                <a:gd name="T71" fmla="*/ 67 h 88"/>
                <a:gd name="T72" fmla="*/ 43 w 64"/>
                <a:gd name="T73" fmla="*/ 67 h 88"/>
                <a:gd name="T74" fmla="*/ 39 w 64"/>
                <a:gd name="T75" fmla="*/ 73 h 88"/>
                <a:gd name="T76" fmla="*/ 38 w 64"/>
                <a:gd name="T77" fmla="*/ 75 h 88"/>
                <a:gd name="T78" fmla="*/ 36 w 64"/>
                <a:gd name="T79" fmla="*/ 77 h 88"/>
                <a:gd name="T80" fmla="*/ 30 w 64"/>
                <a:gd name="T81" fmla="*/ 77 h 88"/>
                <a:gd name="T82" fmla="*/ 28 w 64"/>
                <a:gd name="T83" fmla="*/ 79 h 88"/>
                <a:gd name="T84" fmla="*/ 28 w 64"/>
                <a:gd name="T85" fmla="*/ 80 h 88"/>
                <a:gd name="T86" fmla="*/ 30 w 64"/>
                <a:gd name="T87" fmla="*/ 82 h 88"/>
                <a:gd name="T88" fmla="*/ 28 w 64"/>
                <a:gd name="T89" fmla="*/ 82 h 88"/>
                <a:gd name="T90" fmla="*/ 26 w 64"/>
                <a:gd name="T91" fmla="*/ 86 h 88"/>
                <a:gd name="T92" fmla="*/ 22 w 64"/>
                <a:gd name="T93" fmla="*/ 86 h 88"/>
                <a:gd name="T94" fmla="*/ 19 w 64"/>
                <a:gd name="T95" fmla="*/ 86 h 88"/>
                <a:gd name="T96" fmla="*/ 15 w 64"/>
                <a:gd name="T97" fmla="*/ 88 h 88"/>
                <a:gd name="T98" fmla="*/ 13 w 64"/>
                <a:gd name="T99" fmla="*/ 88 h 88"/>
                <a:gd name="T100" fmla="*/ 7 w 64"/>
                <a:gd name="T101" fmla="*/ 82 h 88"/>
                <a:gd name="T102" fmla="*/ 0 w 64"/>
                <a:gd name="T103" fmla="*/ 6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88">
                  <a:moveTo>
                    <a:pt x="32" y="7"/>
                  </a:moveTo>
                  <a:lnTo>
                    <a:pt x="32" y="5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2" y="65"/>
                  </a:moveTo>
                  <a:lnTo>
                    <a:pt x="24" y="58"/>
                  </a:lnTo>
                  <a:lnTo>
                    <a:pt x="26" y="39"/>
                  </a:lnTo>
                  <a:lnTo>
                    <a:pt x="24" y="34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5"/>
                  </a:lnTo>
                  <a:lnTo>
                    <a:pt x="36" y="19"/>
                  </a:lnTo>
                  <a:lnTo>
                    <a:pt x="38" y="20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6" y="28"/>
                  </a:lnTo>
                  <a:lnTo>
                    <a:pt x="56" y="30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2" y="39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7"/>
                  </a:lnTo>
                  <a:lnTo>
                    <a:pt x="58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3" y="54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49" y="58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3" y="67"/>
                  </a:lnTo>
                  <a:lnTo>
                    <a:pt x="41" y="69"/>
                  </a:lnTo>
                  <a:lnTo>
                    <a:pt x="39" y="73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0" y="77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4" y="84"/>
                  </a:lnTo>
                  <a:lnTo>
                    <a:pt x="22" y="86"/>
                  </a:lnTo>
                  <a:lnTo>
                    <a:pt x="21" y="84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7" y="82"/>
                  </a:lnTo>
                  <a:lnTo>
                    <a:pt x="9" y="79"/>
                  </a:lnTo>
                  <a:lnTo>
                    <a:pt x="0" y="69"/>
                  </a:lnTo>
                  <a:lnTo>
                    <a:pt x="2" y="6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5" name="Freeform 375">
              <a:extLst>
                <a:ext uri="{FF2B5EF4-FFF2-40B4-BE49-F238E27FC236}">
                  <a16:creationId xmlns:a16="http://schemas.microsoft.com/office/drawing/2014/main" id="{F45E8067-2699-49D1-BE9D-3A2565B1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652"/>
              <a:ext cx="322" cy="169"/>
            </a:xfrm>
            <a:custGeom>
              <a:avLst/>
              <a:gdLst>
                <a:gd name="T0" fmla="*/ 7 w 322"/>
                <a:gd name="T1" fmla="*/ 97 h 169"/>
                <a:gd name="T2" fmla="*/ 0 w 322"/>
                <a:gd name="T3" fmla="*/ 79 h 169"/>
                <a:gd name="T4" fmla="*/ 15 w 322"/>
                <a:gd name="T5" fmla="*/ 75 h 169"/>
                <a:gd name="T6" fmla="*/ 22 w 322"/>
                <a:gd name="T7" fmla="*/ 60 h 169"/>
                <a:gd name="T8" fmla="*/ 32 w 322"/>
                <a:gd name="T9" fmla="*/ 58 h 169"/>
                <a:gd name="T10" fmla="*/ 37 w 322"/>
                <a:gd name="T11" fmla="*/ 56 h 169"/>
                <a:gd name="T12" fmla="*/ 50 w 322"/>
                <a:gd name="T13" fmla="*/ 60 h 169"/>
                <a:gd name="T14" fmla="*/ 62 w 322"/>
                <a:gd name="T15" fmla="*/ 64 h 169"/>
                <a:gd name="T16" fmla="*/ 73 w 322"/>
                <a:gd name="T17" fmla="*/ 60 h 169"/>
                <a:gd name="T18" fmla="*/ 84 w 322"/>
                <a:gd name="T19" fmla="*/ 60 h 169"/>
                <a:gd name="T20" fmla="*/ 92 w 322"/>
                <a:gd name="T21" fmla="*/ 66 h 169"/>
                <a:gd name="T22" fmla="*/ 109 w 322"/>
                <a:gd name="T23" fmla="*/ 64 h 169"/>
                <a:gd name="T24" fmla="*/ 103 w 322"/>
                <a:gd name="T25" fmla="*/ 51 h 169"/>
                <a:gd name="T26" fmla="*/ 101 w 322"/>
                <a:gd name="T27" fmla="*/ 43 h 169"/>
                <a:gd name="T28" fmla="*/ 109 w 322"/>
                <a:gd name="T29" fmla="*/ 32 h 169"/>
                <a:gd name="T30" fmla="*/ 103 w 322"/>
                <a:gd name="T31" fmla="*/ 28 h 169"/>
                <a:gd name="T32" fmla="*/ 109 w 322"/>
                <a:gd name="T33" fmla="*/ 24 h 169"/>
                <a:gd name="T34" fmla="*/ 118 w 322"/>
                <a:gd name="T35" fmla="*/ 21 h 169"/>
                <a:gd name="T36" fmla="*/ 133 w 322"/>
                <a:gd name="T37" fmla="*/ 17 h 169"/>
                <a:gd name="T38" fmla="*/ 141 w 322"/>
                <a:gd name="T39" fmla="*/ 11 h 169"/>
                <a:gd name="T40" fmla="*/ 154 w 322"/>
                <a:gd name="T41" fmla="*/ 6 h 169"/>
                <a:gd name="T42" fmla="*/ 165 w 322"/>
                <a:gd name="T43" fmla="*/ 2 h 169"/>
                <a:gd name="T44" fmla="*/ 179 w 322"/>
                <a:gd name="T45" fmla="*/ 7 h 169"/>
                <a:gd name="T46" fmla="*/ 182 w 322"/>
                <a:gd name="T47" fmla="*/ 15 h 169"/>
                <a:gd name="T48" fmla="*/ 188 w 322"/>
                <a:gd name="T49" fmla="*/ 13 h 169"/>
                <a:gd name="T50" fmla="*/ 197 w 322"/>
                <a:gd name="T51" fmla="*/ 17 h 169"/>
                <a:gd name="T52" fmla="*/ 203 w 322"/>
                <a:gd name="T53" fmla="*/ 21 h 169"/>
                <a:gd name="T54" fmla="*/ 214 w 322"/>
                <a:gd name="T55" fmla="*/ 15 h 169"/>
                <a:gd name="T56" fmla="*/ 224 w 322"/>
                <a:gd name="T57" fmla="*/ 13 h 169"/>
                <a:gd name="T58" fmla="*/ 262 w 322"/>
                <a:gd name="T59" fmla="*/ 47 h 169"/>
                <a:gd name="T60" fmla="*/ 273 w 322"/>
                <a:gd name="T61" fmla="*/ 51 h 169"/>
                <a:gd name="T62" fmla="*/ 286 w 322"/>
                <a:gd name="T63" fmla="*/ 47 h 169"/>
                <a:gd name="T64" fmla="*/ 299 w 322"/>
                <a:gd name="T65" fmla="*/ 56 h 169"/>
                <a:gd name="T66" fmla="*/ 305 w 322"/>
                <a:gd name="T67" fmla="*/ 64 h 169"/>
                <a:gd name="T68" fmla="*/ 316 w 322"/>
                <a:gd name="T69" fmla="*/ 62 h 169"/>
                <a:gd name="T70" fmla="*/ 318 w 322"/>
                <a:gd name="T71" fmla="*/ 73 h 169"/>
                <a:gd name="T72" fmla="*/ 312 w 322"/>
                <a:gd name="T73" fmla="*/ 92 h 169"/>
                <a:gd name="T74" fmla="*/ 297 w 322"/>
                <a:gd name="T75" fmla="*/ 92 h 169"/>
                <a:gd name="T76" fmla="*/ 292 w 322"/>
                <a:gd name="T77" fmla="*/ 110 h 169"/>
                <a:gd name="T78" fmla="*/ 286 w 322"/>
                <a:gd name="T79" fmla="*/ 116 h 169"/>
                <a:gd name="T80" fmla="*/ 279 w 322"/>
                <a:gd name="T81" fmla="*/ 122 h 169"/>
                <a:gd name="T82" fmla="*/ 282 w 322"/>
                <a:gd name="T83" fmla="*/ 133 h 169"/>
                <a:gd name="T84" fmla="*/ 282 w 322"/>
                <a:gd name="T85" fmla="*/ 148 h 169"/>
                <a:gd name="T86" fmla="*/ 252 w 322"/>
                <a:gd name="T87" fmla="*/ 142 h 169"/>
                <a:gd name="T88" fmla="*/ 231 w 322"/>
                <a:gd name="T89" fmla="*/ 142 h 169"/>
                <a:gd name="T90" fmla="*/ 214 w 322"/>
                <a:gd name="T91" fmla="*/ 148 h 169"/>
                <a:gd name="T92" fmla="*/ 203 w 322"/>
                <a:gd name="T93" fmla="*/ 154 h 169"/>
                <a:gd name="T94" fmla="*/ 182 w 322"/>
                <a:gd name="T95" fmla="*/ 165 h 169"/>
                <a:gd name="T96" fmla="*/ 143 w 322"/>
                <a:gd name="T97" fmla="*/ 137 h 169"/>
                <a:gd name="T98" fmla="*/ 79 w 322"/>
                <a:gd name="T99" fmla="*/ 163 h 169"/>
                <a:gd name="T100" fmla="*/ 58 w 322"/>
                <a:gd name="T101" fmla="*/ 154 h 169"/>
                <a:gd name="T102" fmla="*/ 50 w 322"/>
                <a:gd name="T103" fmla="*/ 150 h 169"/>
                <a:gd name="T104" fmla="*/ 43 w 322"/>
                <a:gd name="T105" fmla="*/ 142 h 169"/>
                <a:gd name="T106" fmla="*/ 37 w 322"/>
                <a:gd name="T107" fmla="*/ 135 h 169"/>
                <a:gd name="T108" fmla="*/ 47 w 322"/>
                <a:gd name="T109" fmla="*/ 135 h 169"/>
                <a:gd name="T110" fmla="*/ 43 w 322"/>
                <a:gd name="T111" fmla="*/ 127 h 169"/>
                <a:gd name="T112" fmla="*/ 54 w 322"/>
                <a:gd name="T113" fmla="*/ 125 h 169"/>
                <a:gd name="T114" fmla="*/ 56 w 322"/>
                <a:gd name="T115" fmla="*/ 120 h 169"/>
                <a:gd name="T116" fmla="*/ 56 w 322"/>
                <a:gd name="T117" fmla="*/ 110 h 169"/>
                <a:gd name="T118" fmla="*/ 47 w 322"/>
                <a:gd name="T119" fmla="*/ 109 h 169"/>
                <a:gd name="T120" fmla="*/ 43 w 322"/>
                <a:gd name="T121" fmla="*/ 107 h 169"/>
                <a:gd name="T122" fmla="*/ 35 w 322"/>
                <a:gd name="T123" fmla="*/ 109 h 169"/>
                <a:gd name="T124" fmla="*/ 28 w 322"/>
                <a:gd name="T125" fmla="*/ 11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169">
                  <a:moveTo>
                    <a:pt x="24" y="112"/>
                  </a:moveTo>
                  <a:lnTo>
                    <a:pt x="22" y="112"/>
                  </a:lnTo>
                  <a:lnTo>
                    <a:pt x="20" y="112"/>
                  </a:lnTo>
                  <a:lnTo>
                    <a:pt x="16" y="110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16" y="103"/>
                  </a:lnTo>
                  <a:lnTo>
                    <a:pt x="13" y="99"/>
                  </a:lnTo>
                  <a:lnTo>
                    <a:pt x="7" y="97"/>
                  </a:lnTo>
                  <a:lnTo>
                    <a:pt x="7" y="99"/>
                  </a:lnTo>
                  <a:lnTo>
                    <a:pt x="5" y="97"/>
                  </a:lnTo>
                  <a:lnTo>
                    <a:pt x="5" y="96"/>
                  </a:lnTo>
                  <a:lnTo>
                    <a:pt x="3" y="94"/>
                  </a:lnTo>
                  <a:lnTo>
                    <a:pt x="0" y="92"/>
                  </a:lnTo>
                  <a:lnTo>
                    <a:pt x="1" y="90"/>
                  </a:lnTo>
                  <a:lnTo>
                    <a:pt x="1" y="84"/>
                  </a:lnTo>
                  <a:lnTo>
                    <a:pt x="1" y="82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11" y="75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6" y="79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5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6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7" y="56"/>
                  </a:lnTo>
                  <a:lnTo>
                    <a:pt x="39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3" y="58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58" y="66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6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7" y="66"/>
                  </a:lnTo>
                  <a:lnTo>
                    <a:pt x="67" y="67"/>
                  </a:lnTo>
                  <a:lnTo>
                    <a:pt x="69" y="67"/>
                  </a:lnTo>
                  <a:lnTo>
                    <a:pt x="71" y="66"/>
                  </a:lnTo>
                  <a:lnTo>
                    <a:pt x="71" y="62"/>
                  </a:lnTo>
                  <a:lnTo>
                    <a:pt x="73" y="62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2"/>
                  </a:lnTo>
                  <a:lnTo>
                    <a:pt x="77" y="60"/>
                  </a:lnTo>
                  <a:lnTo>
                    <a:pt x="79" y="60"/>
                  </a:lnTo>
                  <a:lnTo>
                    <a:pt x="81" y="62"/>
                  </a:lnTo>
                  <a:lnTo>
                    <a:pt x="81" y="64"/>
                  </a:lnTo>
                  <a:lnTo>
                    <a:pt x="84" y="62"/>
                  </a:lnTo>
                  <a:lnTo>
                    <a:pt x="82" y="60"/>
                  </a:lnTo>
                  <a:lnTo>
                    <a:pt x="84" y="60"/>
                  </a:lnTo>
                  <a:lnTo>
                    <a:pt x="86" y="60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4"/>
                  </a:lnTo>
                  <a:lnTo>
                    <a:pt x="90" y="66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6" y="66"/>
                  </a:lnTo>
                  <a:lnTo>
                    <a:pt x="99" y="67"/>
                  </a:lnTo>
                  <a:lnTo>
                    <a:pt x="101" y="67"/>
                  </a:lnTo>
                  <a:lnTo>
                    <a:pt x="103" y="66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5" y="64"/>
                  </a:lnTo>
                  <a:lnTo>
                    <a:pt x="109" y="64"/>
                  </a:lnTo>
                  <a:lnTo>
                    <a:pt x="111" y="64"/>
                  </a:lnTo>
                  <a:lnTo>
                    <a:pt x="113" y="62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5" y="52"/>
                  </a:lnTo>
                  <a:lnTo>
                    <a:pt x="103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5"/>
                  </a:lnTo>
                  <a:lnTo>
                    <a:pt x="103" y="43"/>
                  </a:lnTo>
                  <a:lnTo>
                    <a:pt x="101" y="43"/>
                  </a:lnTo>
                  <a:lnTo>
                    <a:pt x="101" y="41"/>
                  </a:lnTo>
                  <a:lnTo>
                    <a:pt x="103" y="37"/>
                  </a:lnTo>
                  <a:lnTo>
                    <a:pt x="105" y="36"/>
                  </a:lnTo>
                  <a:lnTo>
                    <a:pt x="109" y="36"/>
                  </a:lnTo>
                  <a:lnTo>
                    <a:pt x="111" y="36"/>
                  </a:lnTo>
                  <a:lnTo>
                    <a:pt x="113" y="36"/>
                  </a:lnTo>
                  <a:lnTo>
                    <a:pt x="113" y="34"/>
                  </a:lnTo>
                  <a:lnTo>
                    <a:pt x="111" y="34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5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3" y="28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1" y="26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7" y="24"/>
                  </a:lnTo>
                  <a:lnTo>
                    <a:pt x="109" y="24"/>
                  </a:lnTo>
                  <a:lnTo>
                    <a:pt x="109" y="2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5" y="24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2" y="21"/>
                  </a:lnTo>
                  <a:lnTo>
                    <a:pt x="124" y="21"/>
                  </a:lnTo>
                  <a:lnTo>
                    <a:pt x="126" y="19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5"/>
                  </a:lnTo>
                  <a:lnTo>
                    <a:pt x="135" y="13"/>
                  </a:lnTo>
                  <a:lnTo>
                    <a:pt x="137" y="13"/>
                  </a:lnTo>
                  <a:lnTo>
                    <a:pt x="137" y="13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7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2" y="6"/>
                  </a:lnTo>
                  <a:lnTo>
                    <a:pt x="152" y="7"/>
                  </a:lnTo>
                  <a:lnTo>
                    <a:pt x="156" y="6"/>
                  </a:lnTo>
                  <a:lnTo>
                    <a:pt x="154" y="6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5" y="4"/>
                  </a:lnTo>
                  <a:lnTo>
                    <a:pt x="175" y="4"/>
                  </a:lnTo>
                  <a:lnTo>
                    <a:pt x="175" y="6"/>
                  </a:lnTo>
                  <a:lnTo>
                    <a:pt x="177" y="7"/>
                  </a:lnTo>
                  <a:lnTo>
                    <a:pt x="179" y="7"/>
                  </a:lnTo>
                  <a:lnTo>
                    <a:pt x="179" y="9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9" y="13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9" y="15"/>
                  </a:lnTo>
                  <a:lnTo>
                    <a:pt x="180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2" y="13"/>
                  </a:lnTo>
                  <a:lnTo>
                    <a:pt x="184" y="13"/>
                  </a:lnTo>
                  <a:lnTo>
                    <a:pt x="184" y="15"/>
                  </a:lnTo>
                  <a:lnTo>
                    <a:pt x="186" y="15"/>
                  </a:lnTo>
                  <a:lnTo>
                    <a:pt x="186" y="13"/>
                  </a:lnTo>
                  <a:lnTo>
                    <a:pt x="184" y="11"/>
                  </a:lnTo>
                  <a:lnTo>
                    <a:pt x="186" y="11"/>
                  </a:lnTo>
                  <a:lnTo>
                    <a:pt x="188" y="13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2" y="15"/>
                  </a:lnTo>
                  <a:lnTo>
                    <a:pt x="192" y="15"/>
                  </a:lnTo>
                  <a:lnTo>
                    <a:pt x="196" y="17"/>
                  </a:lnTo>
                  <a:lnTo>
                    <a:pt x="197" y="17"/>
                  </a:lnTo>
                  <a:lnTo>
                    <a:pt x="197" y="15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7" y="21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201" y="21"/>
                  </a:lnTo>
                  <a:lnTo>
                    <a:pt x="203" y="21"/>
                  </a:lnTo>
                  <a:lnTo>
                    <a:pt x="207" y="21"/>
                  </a:lnTo>
                  <a:lnTo>
                    <a:pt x="207" y="22"/>
                  </a:lnTo>
                  <a:lnTo>
                    <a:pt x="209" y="21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6" y="11"/>
                  </a:lnTo>
                  <a:lnTo>
                    <a:pt x="218" y="11"/>
                  </a:lnTo>
                  <a:lnTo>
                    <a:pt x="220" y="9"/>
                  </a:lnTo>
                  <a:lnTo>
                    <a:pt x="222" y="9"/>
                  </a:lnTo>
                  <a:lnTo>
                    <a:pt x="224" y="9"/>
                  </a:lnTo>
                  <a:lnTo>
                    <a:pt x="226" y="9"/>
                  </a:lnTo>
                  <a:lnTo>
                    <a:pt x="224" y="11"/>
                  </a:lnTo>
                  <a:lnTo>
                    <a:pt x="224" y="13"/>
                  </a:lnTo>
                  <a:lnTo>
                    <a:pt x="222" y="13"/>
                  </a:lnTo>
                  <a:lnTo>
                    <a:pt x="222" y="13"/>
                  </a:lnTo>
                  <a:lnTo>
                    <a:pt x="237" y="24"/>
                  </a:lnTo>
                  <a:lnTo>
                    <a:pt x="258" y="51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3" y="49"/>
                  </a:lnTo>
                  <a:lnTo>
                    <a:pt x="262" y="49"/>
                  </a:lnTo>
                  <a:lnTo>
                    <a:pt x="262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7" y="51"/>
                  </a:lnTo>
                  <a:lnTo>
                    <a:pt x="269" y="51"/>
                  </a:lnTo>
                  <a:lnTo>
                    <a:pt x="271" y="51"/>
                  </a:lnTo>
                  <a:lnTo>
                    <a:pt x="271" y="51"/>
                  </a:lnTo>
                  <a:lnTo>
                    <a:pt x="273" y="51"/>
                  </a:lnTo>
                  <a:lnTo>
                    <a:pt x="275" y="51"/>
                  </a:lnTo>
                  <a:lnTo>
                    <a:pt x="277" y="51"/>
                  </a:lnTo>
                  <a:lnTo>
                    <a:pt x="279" y="51"/>
                  </a:lnTo>
                  <a:lnTo>
                    <a:pt x="280" y="51"/>
                  </a:lnTo>
                  <a:lnTo>
                    <a:pt x="280" y="49"/>
                  </a:lnTo>
                  <a:lnTo>
                    <a:pt x="280" y="49"/>
                  </a:lnTo>
                  <a:lnTo>
                    <a:pt x="280" y="49"/>
                  </a:lnTo>
                  <a:lnTo>
                    <a:pt x="282" y="47"/>
                  </a:lnTo>
                  <a:lnTo>
                    <a:pt x="286" y="47"/>
                  </a:lnTo>
                  <a:lnTo>
                    <a:pt x="288" y="49"/>
                  </a:lnTo>
                  <a:lnTo>
                    <a:pt x="292" y="51"/>
                  </a:lnTo>
                  <a:lnTo>
                    <a:pt x="292" y="52"/>
                  </a:lnTo>
                  <a:lnTo>
                    <a:pt x="294" y="54"/>
                  </a:lnTo>
                  <a:lnTo>
                    <a:pt x="294" y="54"/>
                  </a:lnTo>
                  <a:lnTo>
                    <a:pt x="295" y="54"/>
                  </a:lnTo>
                  <a:lnTo>
                    <a:pt x="297" y="56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9" y="60"/>
                  </a:lnTo>
                  <a:lnTo>
                    <a:pt x="299" y="62"/>
                  </a:lnTo>
                  <a:lnTo>
                    <a:pt x="301" y="62"/>
                  </a:lnTo>
                  <a:lnTo>
                    <a:pt x="301" y="62"/>
                  </a:lnTo>
                  <a:lnTo>
                    <a:pt x="301" y="62"/>
                  </a:lnTo>
                  <a:lnTo>
                    <a:pt x="303" y="64"/>
                  </a:lnTo>
                  <a:lnTo>
                    <a:pt x="305" y="64"/>
                  </a:lnTo>
                  <a:lnTo>
                    <a:pt x="305" y="62"/>
                  </a:lnTo>
                  <a:lnTo>
                    <a:pt x="307" y="62"/>
                  </a:lnTo>
                  <a:lnTo>
                    <a:pt x="311" y="62"/>
                  </a:lnTo>
                  <a:lnTo>
                    <a:pt x="312" y="62"/>
                  </a:lnTo>
                  <a:lnTo>
                    <a:pt x="314" y="60"/>
                  </a:lnTo>
                  <a:lnTo>
                    <a:pt x="314" y="58"/>
                  </a:lnTo>
                  <a:lnTo>
                    <a:pt x="316" y="60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64"/>
                  </a:lnTo>
                  <a:lnTo>
                    <a:pt x="318" y="64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0" y="67"/>
                  </a:lnTo>
                  <a:lnTo>
                    <a:pt x="320" y="69"/>
                  </a:lnTo>
                  <a:lnTo>
                    <a:pt x="316" y="71"/>
                  </a:lnTo>
                  <a:lnTo>
                    <a:pt x="316" y="73"/>
                  </a:lnTo>
                  <a:lnTo>
                    <a:pt x="318" y="73"/>
                  </a:lnTo>
                  <a:lnTo>
                    <a:pt x="316" y="75"/>
                  </a:lnTo>
                  <a:lnTo>
                    <a:pt x="314" y="75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2" y="82"/>
                  </a:lnTo>
                  <a:lnTo>
                    <a:pt x="314" y="86"/>
                  </a:lnTo>
                  <a:lnTo>
                    <a:pt x="316" y="88"/>
                  </a:lnTo>
                  <a:lnTo>
                    <a:pt x="314" y="90"/>
                  </a:lnTo>
                  <a:lnTo>
                    <a:pt x="312" y="92"/>
                  </a:lnTo>
                  <a:lnTo>
                    <a:pt x="311" y="92"/>
                  </a:lnTo>
                  <a:lnTo>
                    <a:pt x="309" y="94"/>
                  </a:lnTo>
                  <a:lnTo>
                    <a:pt x="309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5" y="94"/>
                  </a:lnTo>
                  <a:lnTo>
                    <a:pt x="303" y="94"/>
                  </a:lnTo>
                  <a:lnTo>
                    <a:pt x="299" y="94"/>
                  </a:lnTo>
                  <a:lnTo>
                    <a:pt x="297" y="92"/>
                  </a:lnTo>
                  <a:lnTo>
                    <a:pt x="295" y="92"/>
                  </a:lnTo>
                  <a:lnTo>
                    <a:pt x="294" y="92"/>
                  </a:lnTo>
                  <a:lnTo>
                    <a:pt x="294" y="96"/>
                  </a:lnTo>
                  <a:lnTo>
                    <a:pt x="292" y="99"/>
                  </a:lnTo>
                  <a:lnTo>
                    <a:pt x="292" y="101"/>
                  </a:lnTo>
                  <a:lnTo>
                    <a:pt x="292" y="105"/>
                  </a:lnTo>
                  <a:lnTo>
                    <a:pt x="292" y="109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4" y="112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2" y="114"/>
                  </a:lnTo>
                  <a:lnTo>
                    <a:pt x="292" y="116"/>
                  </a:lnTo>
                  <a:lnTo>
                    <a:pt x="290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6" y="116"/>
                  </a:lnTo>
                  <a:lnTo>
                    <a:pt x="282" y="116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77" y="116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20"/>
                  </a:lnTo>
                  <a:lnTo>
                    <a:pt x="275" y="122"/>
                  </a:lnTo>
                  <a:lnTo>
                    <a:pt x="279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79" y="124"/>
                  </a:lnTo>
                  <a:lnTo>
                    <a:pt x="279" y="125"/>
                  </a:lnTo>
                  <a:lnTo>
                    <a:pt x="280" y="127"/>
                  </a:lnTo>
                  <a:lnTo>
                    <a:pt x="280" y="127"/>
                  </a:lnTo>
                  <a:lnTo>
                    <a:pt x="280" y="129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4" y="135"/>
                  </a:lnTo>
                  <a:lnTo>
                    <a:pt x="284" y="139"/>
                  </a:lnTo>
                  <a:lnTo>
                    <a:pt x="284" y="139"/>
                  </a:lnTo>
                  <a:lnTo>
                    <a:pt x="284" y="140"/>
                  </a:lnTo>
                  <a:lnTo>
                    <a:pt x="284" y="142"/>
                  </a:lnTo>
                  <a:lnTo>
                    <a:pt x="284" y="142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7" y="148"/>
                  </a:lnTo>
                  <a:lnTo>
                    <a:pt x="273" y="142"/>
                  </a:lnTo>
                  <a:lnTo>
                    <a:pt x="271" y="144"/>
                  </a:lnTo>
                  <a:lnTo>
                    <a:pt x="269" y="142"/>
                  </a:lnTo>
                  <a:lnTo>
                    <a:pt x="263" y="142"/>
                  </a:lnTo>
                  <a:lnTo>
                    <a:pt x="260" y="142"/>
                  </a:lnTo>
                  <a:lnTo>
                    <a:pt x="256" y="142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6" y="144"/>
                  </a:lnTo>
                  <a:lnTo>
                    <a:pt x="245" y="144"/>
                  </a:lnTo>
                  <a:lnTo>
                    <a:pt x="241" y="144"/>
                  </a:lnTo>
                  <a:lnTo>
                    <a:pt x="237" y="142"/>
                  </a:lnTo>
                  <a:lnTo>
                    <a:pt x="235" y="142"/>
                  </a:lnTo>
                  <a:lnTo>
                    <a:pt x="233" y="142"/>
                  </a:lnTo>
                  <a:lnTo>
                    <a:pt x="231" y="142"/>
                  </a:lnTo>
                  <a:lnTo>
                    <a:pt x="230" y="142"/>
                  </a:lnTo>
                  <a:lnTo>
                    <a:pt x="228" y="142"/>
                  </a:lnTo>
                  <a:lnTo>
                    <a:pt x="228" y="142"/>
                  </a:lnTo>
                  <a:lnTo>
                    <a:pt x="228" y="144"/>
                  </a:lnTo>
                  <a:lnTo>
                    <a:pt x="228" y="146"/>
                  </a:lnTo>
                  <a:lnTo>
                    <a:pt x="228" y="148"/>
                  </a:lnTo>
                  <a:lnTo>
                    <a:pt x="226" y="148"/>
                  </a:lnTo>
                  <a:lnTo>
                    <a:pt x="220" y="148"/>
                  </a:lnTo>
                  <a:lnTo>
                    <a:pt x="214" y="148"/>
                  </a:lnTo>
                  <a:lnTo>
                    <a:pt x="213" y="148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3" y="154"/>
                  </a:lnTo>
                  <a:lnTo>
                    <a:pt x="203" y="154"/>
                  </a:lnTo>
                  <a:lnTo>
                    <a:pt x="199" y="157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6" y="165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88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79" y="167"/>
                  </a:lnTo>
                  <a:lnTo>
                    <a:pt x="177" y="167"/>
                  </a:lnTo>
                  <a:lnTo>
                    <a:pt x="173" y="157"/>
                  </a:lnTo>
                  <a:lnTo>
                    <a:pt x="167" y="157"/>
                  </a:lnTo>
                  <a:lnTo>
                    <a:pt x="167" y="144"/>
                  </a:lnTo>
                  <a:lnTo>
                    <a:pt x="164" y="146"/>
                  </a:lnTo>
                  <a:lnTo>
                    <a:pt x="162" y="140"/>
                  </a:lnTo>
                  <a:lnTo>
                    <a:pt x="158" y="137"/>
                  </a:lnTo>
                  <a:lnTo>
                    <a:pt x="143" y="137"/>
                  </a:lnTo>
                  <a:lnTo>
                    <a:pt x="131" y="139"/>
                  </a:lnTo>
                  <a:lnTo>
                    <a:pt x="124" y="135"/>
                  </a:lnTo>
                  <a:lnTo>
                    <a:pt x="118" y="133"/>
                  </a:lnTo>
                  <a:lnTo>
                    <a:pt x="105" y="124"/>
                  </a:lnTo>
                  <a:lnTo>
                    <a:pt x="82" y="127"/>
                  </a:lnTo>
                  <a:lnTo>
                    <a:pt x="90" y="167"/>
                  </a:lnTo>
                  <a:lnTo>
                    <a:pt x="88" y="169"/>
                  </a:lnTo>
                  <a:lnTo>
                    <a:pt x="84" y="169"/>
                  </a:lnTo>
                  <a:lnTo>
                    <a:pt x="79" y="163"/>
                  </a:lnTo>
                  <a:lnTo>
                    <a:pt x="73" y="159"/>
                  </a:lnTo>
                  <a:lnTo>
                    <a:pt x="67" y="157"/>
                  </a:lnTo>
                  <a:lnTo>
                    <a:pt x="64" y="159"/>
                  </a:lnTo>
                  <a:lnTo>
                    <a:pt x="58" y="165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60" y="155"/>
                  </a:lnTo>
                  <a:lnTo>
                    <a:pt x="58" y="154"/>
                  </a:lnTo>
                  <a:lnTo>
                    <a:pt x="60" y="154"/>
                  </a:lnTo>
                  <a:lnTo>
                    <a:pt x="58" y="154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54" y="15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50" y="150"/>
                  </a:lnTo>
                  <a:lnTo>
                    <a:pt x="49" y="148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46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0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39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7" y="135"/>
                  </a:lnTo>
                  <a:lnTo>
                    <a:pt x="37" y="135"/>
                  </a:lnTo>
                  <a:lnTo>
                    <a:pt x="39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7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1"/>
                  </a:lnTo>
                  <a:lnTo>
                    <a:pt x="43" y="129"/>
                  </a:lnTo>
                  <a:lnTo>
                    <a:pt x="43" y="129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5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50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58" y="124"/>
                  </a:lnTo>
                  <a:lnTo>
                    <a:pt x="56" y="124"/>
                  </a:lnTo>
                  <a:lnTo>
                    <a:pt x="54" y="122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8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6" y="116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56" y="112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4" y="109"/>
                  </a:lnTo>
                  <a:lnTo>
                    <a:pt x="54" y="109"/>
                  </a:lnTo>
                  <a:lnTo>
                    <a:pt x="54" y="107"/>
                  </a:lnTo>
                  <a:lnTo>
                    <a:pt x="50" y="107"/>
                  </a:lnTo>
                  <a:lnTo>
                    <a:pt x="50" y="107"/>
                  </a:lnTo>
                  <a:lnTo>
                    <a:pt x="49" y="107"/>
                  </a:lnTo>
                  <a:lnTo>
                    <a:pt x="49" y="109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47" y="110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37" y="107"/>
                  </a:lnTo>
                  <a:lnTo>
                    <a:pt x="37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4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4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6" name="Freeform 376">
              <a:extLst>
                <a:ext uri="{FF2B5EF4-FFF2-40B4-BE49-F238E27FC236}">
                  <a16:creationId xmlns:a16="http://schemas.microsoft.com/office/drawing/2014/main" id="{2EA61AF3-3F56-46C1-988C-D1890BC923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1" y="1815"/>
              <a:ext cx="47" cy="39"/>
            </a:xfrm>
            <a:custGeom>
              <a:avLst/>
              <a:gdLst>
                <a:gd name="T0" fmla="*/ 11 w 47"/>
                <a:gd name="T1" fmla="*/ 28 h 39"/>
                <a:gd name="T2" fmla="*/ 7 w 47"/>
                <a:gd name="T3" fmla="*/ 24 h 39"/>
                <a:gd name="T4" fmla="*/ 5 w 47"/>
                <a:gd name="T5" fmla="*/ 26 h 39"/>
                <a:gd name="T6" fmla="*/ 2 w 47"/>
                <a:gd name="T7" fmla="*/ 24 h 39"/>
                <a:gd name="T8" fmla="*/ 0 w 47"/>
                <a:gd name="T9" fmla="*/ 24 h 39"/>
                <a:gd name="T10" fmla="*/ 2 w 47"/>
                <a:gd name="T11" fmla="*/ 26 h 39"/>
                <a:gd name="T12" fmla="*/ 3 w 47"/>
                <a:gd name="T13" fmla="*/ 28 h 39"/>
                <a:gd name="T14" fmla="*/ 7 w 47"/>
                <a:gd name="T15" fmla="*/ 32 h 39"/>
                <a:gd name="T16" fmla="*/ 9 w 47"/>
                <a:gd name="T17" fmla="*/ 34 h 39"/>
                <a:gd name="T18" fmla="*/ 13 w 47"/>
                <a:gd name="T19" fmla="*/ 36 h 39"/>
                <a:gd name="T20" fmla="*/ 0 w 47"/>
                <a:gd name="T21" fmla="*/ 9 h 39"/>
                <a:gd name="T22" fmla="*/ 3 w 47"/>
                <a:gd name="T23" fmla="*/ 6 h 39"/>
                <a:gd name="T24" fmla="*/ 11 w 47"/>
                <a:gd name="T25" fmla="*/ 9 h 39"/>
                <a:gd name="T26" fmla="*/ 15 w 47"/>
                <a:gd name="T27" fmla="*/ 7 h 39"/>
                <a:gd name="T28" fmla="*/ 11 w 47"/>
                <a:gd name="T29" fmla="*/ 4 h 39"/>
                <a:gd name="T30" fmla="*/ 15 w 47"/>
                <a:gd name="T31" fmla="*/ 2 h 39"/>
                <a:gd name="T32" fmla="*/ 20 w 47"/>
                <a:gd name="T33" fmla="*/ 7 h 39"/>
                <a:gd name="T34" fmla="*/ 24 w 47"/>
                <a:gd name="T35" fmla="*/ 6 h 39"/>
                <a:gd name="T36" fmla="*/ 30 w 47"/>
                <a:gd name="T37" fmla="*/ 0 h 39"/>
                <a:gd name="T38" fmla="*/ 34 w 47"/>
                <a:gd name="T39" fmla="*/ 6 h 39"/>
                <a:gd name="T40" fmla="*/ 35 w 47"/>
                <a:gd name="T41" fmla="*/ 9 h 39"/>
                <a:gd name="T42" fmla="*/ 39 w 47"/>
                <a:gd name="T43" fmla="*/ 13 h 39"/>
                <a:gd name="T44" fmla="*/ 43 w 47"/>
                <a:gd name="T45" fmla="*/ 15 h 39"/>
                <a:gd name="T46" fmla="*/ 47 w 47"/>
                <a:gd name="T47" fmla="*/ 17 h 39"/>
                <a:gd name="T48" fmla="*/ 43 w 47"/>
                <a:gd name="T49" fmla="*/ 17 h 39"/>
                <a:gd name="T50" fmla="*/ 39 w 47"/>
                <a:gd name="T51" fmla="*/ 21 h 39"/>
                <a:gd name="T52" fmla="*/ 39 w 47"/>
                <a:gd name="T53" fmla="*/ 24 h 39"/>
                <a:gd name="T54" fmla="*/ 39 w 47"/>
                <a:gd name="T55" fmla="*/ 26 h 39"/>
                <a:gd name="T56" fmla="*/ 39 w 47"/>
                <a:gd name="T57" fmla="*/ 28 h 39"/>
                <a:gd name="T58" fmla="*/ 37 w 47"/>
                <a:gd name="T59" fmla="*/ 32 h 39"/>
                <a:gd name="T60" fmla="*/ 37 w 47"/>
                <a:gd name="T61" fmla="*/ 32 h 39"/>
                <a:gd name="T62" fmla="*/ 37 w 47"/>
                <a:gd name="T63" fmla="*/ 30 h 39"/>
                <a:gd name="T64" fmla="*/ 35 w 47"/>
                <a:gd name="T65" fmla="*/ 32 h 39"/>
                <a:gd name="T66" fmla="*/ 35 w 47"/>
                <a:gd name="T67" fmla="*/ 34 h 39"/>
                <a:gd name="T68" fmla="*/ 35 w 47"/>
                <a:gd name="T69" fmla="*/ 39 h 39"/>
                <a:gd name="T70" fmla="*/ 34 w 47"/>
                <a:gd name="T71" fmla="*/ 39 h 39"/>
                <a:gd name="T72" fmla="*/ 32 w 47"/>
                <a:gd name="T73" fmla="*/ 37 h 39"/>
                <a:gd name="T74" fmla="*/ 32 w 47"/>
                <a:gd name="T75" fmla="*/ 32 h 39"/>
                <a:gd name="T76" fmla="*/ 30 w 47"/>
                <a:gd name="T77" fmla="*/ 30 h 39"/>
                <a:gd name="T78" fmla="*/ 30 w 47"/>
                <a:gd name="T79" fmla="*/ 28 h 39"/>
                <a:gd name="T80" fmla="*/ 28 w 47"/>
                <a:gd name="T81" fmla="*/ 26 h 39"/>
                <a:gd name="T82" fmla="*/ 26 w 47"/>
                <a:gd name="T83" fmla="*/ 26 h 39"/>
                <a:gd name="T84" fmla="*/ 24 w 47"/>
                <a:gd name="T85" fmla="*/ 28 h 39"/>
                <a:gd name="T86" fmla="*/ 22 w 47"/>
                <a:gd name="T87" fmla="*/ 30 h 39"/>
                <a:gd name="T88" fmla="*/ 20 w 47"/>
                <a:gd name="T89" fmla="*/ 32 h 39"/>
                <a:gd name="T90" fmla="*/ 18 w 47"/>
                <a:gd name="T91" fmla="*/ 34 h 39"/>
                <a:gd name="T92" fmla="*/ 17 w 47"/>
                <a:gd name="T93" fmla="*/ 34 h 39"/>
                <a:gd name="T94" fmla="*/ 17 w 47"/>
                <a:gd name="T95" fmla="*/ 32 h 39"/>
                <a:gd name="T96" fmla="*/ 15 w 47"/>
                <a:gd name="T97" fmla="*/ 28 h 39"/>
                <a:gd name="T98" fmla="*/ 17 w 47"/>
                <a:gd name="T99" fmla="*/ 26 h 39"/>
                <a:gd name="T100" fmla="*/ 9 w 47"/>
                <a:gd name="T101" fmla="*/ 24 h 39"/>
                <a:gd name="T102" fmla="*/ 9 w 47"/>
                <a:gd name="T103" fmla="*/ 21 h 39"/>
                <a:gd name="T104" fmla="*/ 5 w 47"/>
                <a:gd name="T105" fmla="*/ 17 h 39"/>
                <a:gd name="T106" fmla="*/ 7 w 47"/>
                <a:gd name="T107" fmla="*/ 13 h 39"/>
                <a:gd name="T108" fmla="*/ 2 w 47"/>
                <a:gd name="T10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" h="39">
                  <a:moveTo>
                    <a:pt x="15" y="34"/>
                  </a:moveTo>
                  <a:lnTo>
                    <a:pt x="11" y="28"/>
                  </a:lnTo>
                  <a:lnTo>
                    <a:pt x="9" y="28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6"/>
                  </a:lnTo>
                  <a:lnTo>
                    <a:pt x="15" y="34"/>
                  </a:lnTo>
                  <a:close/>
                  <a:moveTo>
                    <a:pt x="0" y="9"/>
                  </a:moveTo>
                  <a:lnTo>
                    <a:pt x="0" y="7"/>
                  </a:lnTo>
                  <a:lnTo>
                    <a:pt x="3" y="6"/>
                  </a:lnTo>
                  <a:lnTo>
                    <a:pt x="7" y="9"/>
                  </a:lnTo>
                  <a:lnTo>
                    <a:pt x="11" y="9"/>
                  </a:lnTo>
                  <a:lnTo>
                    <a:pt x="15" y="11"/>
                  </a:lnTo>
                  <a:lnTo>
                    <a:pt x="15" y="7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6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6" y="4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7" y="11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7" y="17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6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8" y="28"/>
                  </a:lnTo>
                  <a:lnTo>
                    <a:pt x="17" y="26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5" y="11"/>
                  </a:lnTo>
                  <a:lnTo>
                    <a:pt x="2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7" name="Freeform 377">
              <a:extLst>
                <a:ext uri="{FF2B5EF4-FFF2-40B4-BE49-F238E27FC236}">
                  <a16:creationId xmlns:a16="http://schemas.microsoft.com/office/drawing/2014/main" id="{FF5BF1A0-FEE0-4EB2-B82F-EC8DA7D4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822"/>
              <a:ext cx="32" cy="27"/>
            </a:xfrm>
            <a:custGeom>
              <a:avLst/>
              <a:gdLst>
                <a:gd name="T0" fmla="*/ 0 w 32"/>
                <a:gd name="T1" fmla="*/ 2 h 27"/>
                <a:gd name="T2" fmla="*/ 4 w 32"/>
                <a:gd name="T3" fmla="*/ 2 h 27"/>
                <a:gd name="T4" fmla="*/ 8 w 32"/>
                <a:gd name="T5" fmla="*/ 0 h 27"/>
                <a:gd name="T6" fmla="*/ 8 w 32"/>
                <a:gd name="T7" fmla="*/ 0 h 27"/>
                <a:gd name="T8" fmla="*/ 14 w 32"/>
                <a:gd name="T9" fmla="*/ 0 h 27"/>
                <a:gd name="T10" fmla="*/ 16 w 32"/>
                <a:gd name="T11" fmla="*/ 2 h 27"/>
                <a:gd name="T12" fmla="*/ 19 w 32"/>
                <a:gd name="T13" fmla="*/ 4 h 27"/>
                <a:gd name="T14" fmla="*/ 21 w 32"/>
                <a:gd name="T15" fmla="*/ 6 h 27"/>
                <a:gd name="T16" fmla="*/ 19 w 32"/>
                <a:gd name="T17" fmla="*/ 8 h 27"/>
                <a:gd name="T18" fmla="*/ 19 w 32"/>
                <a:gd name="T19" fmla="*/ 10 h 27"/>
                <a:gd name="T20" fmla="*/ 23 w 32"/>
                <a:gd name="T21" fmla="*/ 12 h 27"/>
                <a:gd name="T22" fmla="*/ 23 w 32"/>
                <a:gd name="T23" fmla="*/ 14 h 27"/>
                <a:gd name="T24" fmla="*/ 23 w 32"/>
                <a:gd name="T25" fmla="*/ 15 h 27"/>
                <a:gd name="T26" fmla="*/ 23 w 32"/>
                <a:gd name="T27" fmla="*/ 17 h 27"/>
                <a:gd name="T28" fmla="*/ 27 w 32"/>
                <a:gd name="T29" fmla="*/ 19 h 27"/>
                <a:gd name="T30" fmla="*/ 31 w 32"/>
                <a:gd name="T31" fmla="*/ 19 h 27"/>
                <a:gd name="T32" fmla="*/ 32 w 32"/>
                <a:gd name="T33" fmla="*/ 21 h 27"/>
                <a:gd name="T34" fmla="*/ 29 w 32"/>
                <a:gd name="T35" fmla="*/ 21 h 27"/>
                <a:gd name="T36" fmla="*/ 31 w 32"/>
                <a:gd name="T37" fmla="*/ 23 h 27"/>
                <a:gd name="T38" fmla="*/ 31 w 32"/>
                <a:gd name="T39" fmla="*/ 25 h 27"/>
                <a:gd name="T40" fmla="*/ 31 w 32"/>
                <a:gd name="T41" fmla="*/ 27 h 27"/>
                <a:gd name="T42" fmla="*/ 29 w 32"/>
                <a:gd name="T43" fmla="*/ 27 h 27"/>
                <a:gd name="T44" fmla="*/ 25 w 32"/>
                <a:gd name="T45" fmla="*/ 21 h 27"/>
                <a:gd name="T46" fmla="*/ 23 w 32"/>
                <a:gd name="T47" fmla="*/ 21 h 27"/>
                <a:gd name="T48" fmla="*/ 21 w 32"/>
                <a:gd name="T49" fmla="*/ 17 h 27"/>
                <a:gd name="T50" fmla="*/ 19 w 32"/>
                <a:gd name="T51" fmla="*/ 17 h 27"/>
                <a:gd name="T52" fmla="*/ 19 w 32"/>
                <a:gd name="T53" fmla="*/ 19 h 27"/>
                <a:gd name="T54" fmla="*/ 16 w 32"/>
                <a:gd name="T55" fmla="*/ 17 h 27"/>
                <a:gd name="T56" fmla="*/ 16 w 32"/>
                <a:gd name="T57" fmla="*/ 17 h 27"/>
                <a:gd name="T58" fmla="*/ 14 w 32"/>
                <a:gd name="T59" fmla="*/ 17 h 27"/>
                <a:gd name="T60" fmla="*/ 14 w 32"/>
                <a:gd name="T61" fmla="*/ 15 h 27"/>
                <a:gd name="T62" fmla="*/ 12 w 32"/>
                <a:gd name="T63" fmla="*/ 15 h 27"/>
                <a:gd name="T64" fmla="*/ 10 w 32"/>
                <a:gd name="T65" fmla="*/ 15 h 27"/>
                <a:gd name="T66" fmla="*/ 8 w 32"/>
                <a:gd name="T67" fmla="*/ 15 h 27"/>
                <a:gd name="T68" fmla="*/ 4 w 32"/>
                <a:gd name="T69" fmla="*/ 14 h 27"/>
                <a:gd name="T70" fmla="*/ 4 w 32"/>
                <a:gd name="T71" fmla="*/ 10 h 27"/>
                <a:gd name="T72" fmla="*/ 6 w 32"/>
                <a:gd name="T73" fmla="*/ 8 h 27"/>
                <a:gd name="T74" fmla="*/ 4 w 32"/>
                <a:gd name="T75" fmla="*/ 6 h 27"/>
                <a:gd name="T76" fmla="*/ 2 w 32"/>
                <a:gd name="T77" fmla="*/ 6 h 27"/>
                <a:gd name="T78" fmla="*/ 2 w 32"/>
                <a:gd name="T79" fmla="*/ 4 h 27"/>
                <a:gd name="T80" fmla="*/ 0 w 32"/>
                <a:gd name="T8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27">
                  <a:moveTo>
                    <a:pt x="0" y="2"/>
                  </a:move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7" y="19"/>
                  </a:lnTo>
                  <a:lnTo>
                    <a:pt x="31" y="19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8" name="Freeform 378">
              <a:extLst>
                <a:ext uri="{FF2B5EF4-FFF2-40B4-BE49-F238E27FC236}">
                  <a16:creationId xmlns:a16="http://schemas.microsoft.com/office/drawing/2014/main" id="{CA1EE14F-6D46-4E07-A7AE-D06A4AF8F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776"/>
              <a:ext cx="136" cy="84"/>
            </a:xfrm>
            <a:custGeom>
              <a:avLst/>
              <a:gdLst>
                <a:gd name="T0" fmla="*/ 110 w 136"/>
                <a:gd name="T1" fmla="*/ 78 h 84"/>
                <a:gd name="T2" fmla="*/ 112 w 136"/>
                <a:gd name="T3" fmla="*/ 73 h 84"/>
                <a:gd name="T4" fmla="*/ 110 w 136"/>
                <a:gd name="T5" fmla="*/ 71 h 84"/>
                <a:gd name="T6" fmla="*/ 110 w 136"/>
                <a:gd name="T7" fmla="*/ 65 h 84"/>
                <a:gd name="T8" fmla="*/ 106 w 136"/>
                <a:gd name="T9" fmla="*/ 65 h 84"/>
                <a:gd name="T10" fmla="*/ 102 w 136"/>
                <a:gd name="T11" fmla="*/ 61 h 84"/>
                <a:gd name="T12" fmla="*/ 104 w 136"/>
                <a:gd name="T13" fmla="*/ 58 h 84"/>
                <a:gd name="T14" fmla="*/ 110 w 136"/>
                <a:gd name="T15" fmla="*/ 58 h 84"/>
                <a:gd name="T16" fmla="*/ 114 w 136"/>
                <a:gd name="T17" fmla="*/ 56 h 84"/>
                <a:gd name="T18" fmla="*/ 112 w 136"/>
                <a:gd name="T19" fmla="*/ 52 h 84"/>
                <a:gd name="T20" fmla="*/ 119 w 136"/>
                <a:gd name="T21" fmla="*/ 50 h 84"/>
                <a:gd name="T22" fmla="*/ 115 w 136"/>
                <a:gd name="T23" fmla="*/ 48 h 84"/>
                <a:gd name="T24" fmla="*/ 119 w 136"/>
                <a:gd name="T25" fmla="*/ 45 h 84"/>
                <a:gd name="T26" fmla="*/ 123 w 136"/>
                <a:gd name="T27" fmla="*/ 43 h 84"/>
                <a:gd name="T28" fmla="*/ 127 w 136"/>
                <a:gd name="T29" fmla="*/ 43 h 84"/>
                <a:gd name="T30" fmla="*/ 132 w 136"/>
                <a:gd name="T31" fmla="*/ 43 h 84"/>
                <a:gd name="T32" fmla="*/ 136 w 136"/>
                <a:gd name="T33" fmla="*/ 41 h 84"/>
                <a:gd name="T34" fmla="*/ 132 w 136"/>
                <a:gd name="T35" fmla="*/ 35 h 84"/>
                <a:gd name="T36" fmla="*/ 131 w 136"/>
                <a:gd name="T37" fmla="*/ 39 h 84"/>
                <a:gd name="T38" fmla="*/ 129 w 136"/>
                <a:gd name="T39" fmla="*/ 39 h 84"/>
                <a:gd name="T40" fmla="*/ 123 w 136"/>
                <a:gd name="T41" fmla="*/ 37 h 84"/>
                <a:gd name="T42" fmla="*/ 123 w 136"/>
                <a:gd name="T43" fmla="*/ 33 h 84"/>
                <a:gd name="T44" fmla="*/ 125 w 136"/>
                <a:gd name="T45" fmla="*/ 28 h 84"/>
                <a:gd name="T46" fmla="*/ 121 w 136"/>
                <a:gd name="T47" fmla="*/ 30 h 84"/>
                <a:gd name="T48" fmla="*/ 117 w 136"/>
                <a:gd name="T49" fmla="*/ 33 h 84"/>
                <a:gd name="T50" fmla="*/ 115 w 136"/>
                <a:gd name="T51" fmla="*/ 37 h 84"/>
                <a:gd name="T52" fmla="*/ 110 w 136"/>
                <a:gd name="T53" fmla="*/ 45 h 84"/>
                <a:gd name="T54" fmla="*/ 106 w 136"/>
                <a:gd name="T55" fmla="*/ 41 h 84"/>
                <a:gd name="T56" fmla="*/ 100 w 136"/>
                <a:gd name="T57" fmla="*/ 41 h 84"/>
                <a:gd name="T58" fmla="*/ 95 w 136"/>
                <a:gd name="T59" fmla="*/ 43 h 84"/>
                <a:gd name="T60" fmla="*/ 85 w 136"/>
                <a:gd name="T61" fmla="*/ 33 h 84"/>
                <a:gd name="T62" fmla="*/ 82 w 136"/>
                <a:gd name="T63" fmla="*/ 22 h 84"/>
                <a:gd name="T64" fmla="*/ 76 w 136"/>
                <a:gd name="T65" fmla="*/ 13 h 84"/>
                <a:gd name="T66" fmla="*/ 49 w 136"/>
                <a:gd name="T67" fmla="*/ 15 h 84"/>
                <a:gd name="T68" fmla="*/ 36 w 136"/>
                <a:gd name="T69" fmla="*/ 9 h 84"/>
                <a:gd name="T70" fmla="*/ 0 w 136"/>
                <a:gd name="T71" fmla="*/ 3 h 84"/>
                <a:gd name="T72" fmla="*/ 12 w 136"/>
                <a:gd name="T73" fmla="*/ 43 h 84"/>
                <a:gd name="T74" fmla="*/ 16 w 136"/>
                <a:gd name="T75" fmla="*/ 43 h 84"/>
                <a:gd name="T76" fmla="*/ 14 w 136"/>
                <a:gd name="T77" fmla="*/ 37 h 84"/>
                <a:gd name="T78" fmla="*/ 17 w 136"/>
                <a:gd name="T79" fmla="*/ 33 h 84"/>
                <a:gd name="T80" fmla="*/ 21 w 136"/>
                <a:gd name="T81" fmla="*/ 30 h 84"/>
                <a:gd name="T82" fmla="*/ 25 w 136"/>
                <a:gd name="T83" fmla="*/ 31 h 84"/>
                <a:gd name="T84" fmla="*/ 27 w 136"/>
                <a:gd name="T85" fmla="*/ 30 h 84"/>
                <a:gd name="T86" fmla="*/ 38 w 136"/>
                <a:gd name="T87" fmla="*/ 35 h 84"/>
                <a:gd name="T88" fmla="*/ 44 w 136"/>
                <a:gd name="T89" fmla="*/ 41 h 84"/>
                <a:gd name="T90" fmla="*/ 51 w 136"/>
                <a:gd name="T91" fmla="*/ 43 h 84"/>
                <a:gd name="T92" fmla="*/ 55 w 136"/>
                <a:gd name="T93" fmla="*/ 45 h 84"/>
                <a:gd name="T94" fmla="*/ 59 w 136"/>
                <a:gd name="T95" fmla="*/ 50 h 84"/>
                <a:gd name="T96" fmla="*/ 61 w 136"/>
                <a:gd name="T97" fmla="*/ 56 h 84"/>
                <a:gd name="T98" fmla="*/ 70 w 136"/>
                <a:gd name="T99" fmla="*/ 61 h 84"/>
                <a:gd name="T100" fmla="*/ 82 w 136"/>
                <a:gd name="T101" fmla="*/ 69 h 84"/>
                <a:gd name="T102" fmla="*/ 93 w 136"/>
                <a:gd name="T103" fmla="*/ 73 h 84"/>
                <a:gd name="T104" fmla="*/ 95 w 136"/>
                <a:gd name="T105" fmla="*/ 75 h 84"/>
                <a:gd name="T106" fmla="*/ 98 w 136"/>
                <a:gd name="T107" fmla="*/ 78 h 84"/>
                <a:gd name="T108" fmla="*/ 100 w 136"/>
                <a:gd name="T109" fmla="*/ 82 h 84"/>
                <a:gd name="T110" fmla="*/ 104 w 136"/>
                <a:gd name="T111" fmla="*/ 84 h 84"/>
                <a:gd name="T112" fmla="*/ 106 w 136"/>
                <a:gd name="T113" fmla="*/ 82 h 84"/>
                <a:gd name="T114" fmla="*/ 108 w 136"/>
                <a:gd name="T1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84">
                  <a:moveTo>
                    <a:pt x="108" y="84"/>
                  </a:moveTo>
                  <a:lnTo>
                    <a:pt x="110" y="78"/>
                  </a:lnTo>
                  <a:lnTo>
                    <a:pt x="112" y="75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67"/>
                  </a:lnTo>
                  <a:lnTo>
                    <a:pt x="110" y="65"/>
                  </a:lnTo>
                  <a:lnTo>
                    <a:pt x="110" y="63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102" y="61"/>
                  </a:lnTo>
                  <a:lnTo>
                    <a:pt x="102" y="60"/>
                  </a:lnTo>
                  <a:lnTo>
                    <a:pt x="104" y="58"/>
                  </a:lnTo>
                  <a:lnTo>
                    <a:pt x="108" y="58"/>
                  </a:lnTo>
                  <a:lnTo>
                    <a:pt x="110" y="58"/>
                  </a:lnTo>
                  <a:lnTo>
                    <a:pt x="110" y="56"/>
                  </a:lnTo>
                  <a:lnTo>
                    <a:pt x="114" y="56"/>
                  </a:lnTo>
                  <a:lnTo>
                    <a:pt x="114" y="54"/>
                  </a:lnTo>
                  <a:lnTo>
                    <a:pt x="112" y="52"/>
                  </a:lnTo>
                  <a:lnTo>
                    <a:pt x="115" y="52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46"/>
                  </a:lnTo>
                  <a:lnTo>
                    <a:pt x="119" y="45"/>
                  </a:lnTo>
                  <a:lnTo>
                    <a:pt x="121" y="43"/>
                  </a:lnTo>
                  <a:lnTo>
                    <a:pt x="123" y="43"/>
                  </a:lnTo>
                  <a:lnTo>
                    <a:pt x="125" y="41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6" y="41"/>
                  </a:lnTo>
                  <a:lnTo>
                    <a:pt x="136" y="39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29" y="39"/>
                  </a:lnTo>
                  <a:lnTo>
                    <a:pt x="127" y="37"/>
                  </a:lnTo>
                  <a:lnTo>
                    <a:pt x="123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0"/>
                  </a:lnTo>
                  <a:lnTo>
                    <a:pt x="125" y="28"/>
                  </a:lnTo>
                  <a:lnTo>
                    <a:pt x="123" y="2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17" y="33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4" y="41"/>
                  </a:lnTo>
                  <a:lnTo>
                    <a:pt x="110" y="45"/>
                  </a:lnTo>
                  <a:lnTo>
                    <a:pt x="110" y="43"/>
                  </a:lnTo>
                  <a:lnTo>
                    <a:pt x="106" y="41"/>
                  </a:lnTo>
                  <a:lnTo>
                    <a:pt x="102" y="41"/>
                  </a:lnTo>
                  <a:lnTo>
                    <a:pt x="100" y="41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1" y="33"/>
                  </a:lnTo>
                  <a:lnTo>
                    <a:pt x="85" y="33"/>
                  </a:lnTo>
                  <a:lnTo>
                    <a:pt x="85" y="20"/>
                  </a:lnTo>
                  <a:lnTo>
                    <a:pt x="82" y="22"/>
                  </a:lnTo>
                  <a:lnTo>
                    <a:pt x="80" y="16"/>
                  </a:lnTo>
                  <a:lnTo>
                    <a:pt x="76" y="13"/>
                  </a:lnTo>
                  <a:lnTo>
                    <a:pt x="61" y="13"/>
                  </a:lnTo>
                  <a:lnTo>
                    <a:pt x="49" y="15"/>
                  </a:lnTo>
                  <a:lnTo>
                    <a:pt x="42" y="11"/>
                  </a:lnTo>
                  <a:lnTo>
                    <a:pt x="36" y="9"/>
                  </a:lnTo>
                  <a:lnTo>
                    <a:pt x="23" y="0"/>
                  </a:lnTo>
                  <a:lnTo>
                    <a:pt x="0" y="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4" y="41"/>
                  </a:lnTo>
                  <a:lnTo>
                    <a:pt x="14" y="37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21" y="30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30"/>
                  </a:lnTo>
                  <a:lnTo>
                    <a:pt x="27" y="30"/>
                  </a:lnTo>
                  <a:lnTo>
                    <a:pt x="33" y="31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44" y="41"/>
                  </a:lnTo>
                  <a:lnTo>
                    <a:pt x="49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5" y="45"/>
                  </a:lnTo>
                  <a:lnTo>
                    <a:pt x="57" y="50"/>
                  </a:lnTo>
                  <a:lnTo>
                    <a:pt x="59" y="50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70" y="61"/>
                  </a:lnTo>
                  <a:lnTo>
                    <a:pt x="76" y="65"/>
                  </a:lnTo>
                  <a:lnTo>
                    <a:pt x="82" y="69"/>
                  </a:lnTo>
                  <a:lnTo>
                    <a:pt x="87" y="73"/>
                  </a:lnTo>
                  <a:lnTo>
                    <a:pt x="93" y="73"/>
                  </a:lnTo>
                  <a:lnTo>
                    <a:pt x="93" y="75"/>
                  </a:lnTo>
                  <a:lnTo>
                    <a:pt x="95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2"/>
                  </a:lnTo>
                  <a:lnTo>
                    <a:pt x="100" y="82"/>
                  </a:lnTo>
                  <a:lnTo>
                    <a:pt x="102" y="82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2"/>
                  </a:lnTo>
                  <a:lnTo>
                    <a:pt x="108" y="8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39" name="Freeform 379">
              <a:extLst>
                <a:ext uri="{FF2B5EF4-FFF2-40B4-BE49-F238E27FC236}">
                  <a16:creationId xmlns:a16="http://schemas.microsoft.com/office/drawing/2014/main" id="{FC631557-9A97-4C08-9969-E76D6645C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856"/>
              <a:ext cx="63" cy="51"/>
            </a:xfrm>
            <a:custGeom>
              <a:avLst/>
              <a:gdLst>
                <a:gd name="T0" fmla="*/ 32 w 63"/>
                <a:gd name="T1" fmla="*/ 51 h 51"/>
                <a:gd name="T2" fmla="*/ 36 w 63"/>
                <a:gd name="T3" fmla="*/ 45 h 51"/>
                <a:gd name="T4" fmla="*/ 40 w 63"/>
                <a:gd name="T5" fmla="*/ 43 h 51"/>
                <a:gd name="T6" fmla="*/ 46 w 63"/>
                <a:gd name="T7" fmla="*/ 45 h 51"/>
                <a:gd name="T8" fmla="*/ 51 w 63"/>
                <a:gd name="T9" fmla="*/ 45 h 51"/>
                <a:gd name="T10" fmla="*/ 55 w 63"/>
                <a:gd name="T11" fmla="*/ 47 h 51"/>
                <a:gd name="T12" fmla="*/ 61 w 63"/>
                <a:gd name="T13" fmla="*/ 47 h 51"/>
                <a:gd name="T14" fmla="*/ 63 w 63"/>
                <a:gd name="T15" fmla="*/ 49 h 51"/>
                <a:gd name="T16" fmla="*/ 63 w 63"/>
                <a:gd name="T17" fmla="*/ 43 h 51"/>
                <a:gd name="T18" fmla="*/ 59 w 63"/>
                <a:gd name="T19" fmla="*/ 40 h 51"/>
                <a:gd name="T20" fmla="*/ 57 w 63"/>
                <a:gd name="T21" fmla="*/ 32 h 51"/>
                <a:gd name="T22" fmla="*/ 53 w 63"/>
                <a:gd name="T23" fmla="*/ 28 h 51"/>
                <a:gd name="T24" fmla="*/ 49 w 63"/>
                <a:gd name="T25" fmla="*/ 21 h 51"/>
                <a:gd name="T26" fmla="*/ 44 w 63"/>
                <a:gd name="T27" fmla="*/ 19 h 51"/>
                <a:gd name="T28" fmla="*/ 42 w 63"/>
                <a:gd name="T29" fmla="*/ 17 h 51"/>
                <a:gd name="T30" fmla="*/ 34 w 63"/>
                <a:gd name="T31" fmla="*/ 17 h 51"/>
                <a:gd name="T32" fmla="*/ 32 w 63"/>
                <a:gd name="T33" fmla="*/ 13 h 51"/>
                <a:gd name="T34" fmla="*/ 31 w 63"/>
                <a:gd name="T35" fmla="*/ 10 h 51"/>
                <a:gd name="T36" fmla="*/ 25 w 63"/>
                <a:gd name="T37" fmla="*/ 2 h 51"/>
                <a:gd name="T38" fmla="*/ 23 w 63"/>
                <a:gd name="T39" fmla="*/ 0 h 51"/>
                <a:gd name="T40" fmla="*/ 21 w 63"/>
                <a:gd name="T41" fmla="*/ 2 h 51"/>
                <a:gd name="T42" fmla="*/ 19 w 63"/>
                <a:gd name="T43" fmla="*/ 2 h 51"/>
                <a:gd name="T44" fmla="*/ 17 w 63"/>
                <a:gd name="T45" fmla="*/ 2 h 51"/>
                <a:gd name="T46" fmla="*/ 15 w 63"/>
                <a:gd name="T47" fmla="*/ 2 h 51"/>
                <a:gd name="T48" fmla="*/ 10 w 63"/>
                <a:gd name="T49" fmla="*/ 6 h 51"/>
                <a:gd name="T50" fmla="*/ 4 w 63"/>
                <a:gd name="T51" fmla="*/ 10 h 51"/>
                <a:gd name="T52" fmla="*/ 0 w 63"/>
                <a:gd name="T53" fmla="*/ 15 h 51"/>
                <a:gd name="T54" fmla="*/ 4 w 63"/>
                <a:gd name="T55" fmla="*/ 15 h 51"/>
                <a:gd name="T56" fmla="*/ 8 w 63"/>
                <a:gd name="T57" fmla="*/ 17 h 51"/>
                <a:gd name="T58" fmla="*/ 12 w 63"/>
                <a:gd name="T59" fmla="*/ 21 h 51"/>
                <a:gd name="T60" fmla="*/ 15 w 63"/>
                <a:gd name="T61" fmla="*/ 23 h 51"/>
                <a:gd name="T62" fmla="*/ 12 w 63"/>
                <a:gd name="T63" fmla="*/ 26 h 51"/>
                <a:gd name="T64" fmla="*/ 10 w 63"/>
                <a:gd name="T65" fmla="*/ 28 h 51"/>
                <a:gd name="T66" fmla="*/ 12 w 63"/>
                <a:gd name="T67" fmla="*/ 34 h 51"/>
                <a:gd name="T68" fmla="*/ 14 w 63"/>
                <a:gd name="T69" fmla="*/ 43 h 51"/>
                <a:gd name="T70" fmla="*/ 21 w 63"/>
                <a:gd name="T71" fmla="*/ 45 h 51"/>
                <a:gd name="T72" fmla="*/ 25 w 63"/>
                <a:gd name="T73" fmla="*/ 49 h 51"/>
                <a:gd name="T74" fmla="*/ 29 w 63"/>
                <a:gd name="T75" fmla="*/ 49 h 51"/>
                <a:gd name="T76" fmla="*/ 31 w 63"/>
                <a:gd name="T7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51">
                  <a:moveTo>
                    <a:pt x="31" y="51"/>
                  </a:moveTo>
                  <a:lnTo>
                    <a:pt x="32" y="51"/>
                  </a:lnTo>
                  <a:lnTo>
                    <a:pt x="34" y="47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6" y="45"/>
                  </a:lnTo>
                  <a:lnTo>
                    <a:pt x="49" y="43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5" y="47"/>
                  </a:lnTo>
                  <a:lnTo>
                    <a:pt x="57" y="49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3" y="49"/>
                  </a:lnTo>
                  <a:lnTo>
                    <a:pt x="63" y="47"/>
                  </a:lnTo>
                  <a:lnTo>
                    <a:pt x="63" y="43"/>
                  </a:lnTo>
                  <a:lnTo>
                    <a:pt x="61" y="40"/>
                  </a:lnTo>
                  <a:lnTo>
                    <a:pt x="59" y="40"/>
                  </a:lnTo>
                  <a:lnTo>
                    <a:pt x="57" y="36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3" y="28"/>
                  </a:lnTo>
                  <a:lnTo>
                    <a:pt x="51" y="26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38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1" y="10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6"/>
                  </a:lnTo>
                  <a:lnTo>
                    <a:pt x="10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7" y="45"/>
                  </a:lnTo>
                  <a:lnTo>
                    <a:pt x="21" y="45"/>
                  </a:lnTo>
                  <a:lnTo>
                    <a:pt x="23" y="47"/>
                  </a:lnTo>
                  <a:lnTo>
                    <a:pt x="25" y="49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0" name="Freeform 380">
              <a:extLst>
                <a:ext uri="{FF2B5EF4-FFF2-40B4-BE49-F238E27FC236}">
                  <a16:creationId xmlns:a16="http://schemas.microsoft.com/office/drawing/2014/main" id="{AEDB815A-E1E3-4824-9F11-AA2656F7B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044"/>
              <a:ext cx="56" cy="48"/>
            </a:xfrm>
            <a:custGeom>
              <a:avLst/>
              <a:gdLst>
                <a:gd name="T0" fmla="*/ 47 w 56"/>
                <a:gd name="T1" fmla="*/ 47 h 48"/>
                <a:gd name="T2" fmla="*/ 47 w 56"/>
                <a:gd name="T3" fmla="*/ 45 h 48"/>
                <a:gd name="T4" fmla="*/ 45 w 56"/>
                <a:gd name="T5" fmla="*/ 41 h 48"/>
                <a:gd name="T6" fmla="*/ 39 w 56"/>
                <a:gd name="T7" fmla="*/ 39 h 48"/>
                <a:gd name="T8" fmla="*/ 37 w 56"/>
                <a:gd name="T9" fmla="*/ 37 h 48"/>
                <a:gd name="T10" fmla="*/ 35 w 56"/>
                <a:gd name="T11" fmla="*/ 35 h 48"/>
                <a:gd name="T12" fmla="*/ 32 w 56"/>
                <a:gd name="T13" fmla="*/ 33 h 48"/>
                <a:gd name="T14" fmla="*/ 28 w 56"/>
                <a:gd name="T15" fmla="*/ 32 h 48"/>
                <a:gd name="T16" fmla="*/ 24 w 56"/>
                <a:gd name="T17" fmla="*/ 30 h 48"/>
                <a:gd name="T18" fmla="*/ 24 w 56"/>
                <a:gd name="T19" fmla="*/ 30 h 48"/>
                <a:gd name="T20" fmla="*/ 18 w 56"/>
                <a:gd name="T21" fmla="*/ 28 h 48"/>
                <a:gd name="T22" fmla="*/ 17 w 56"/>
                <a:gd name="T23" fmla="*/ 28 h 48"/>
                <a:gd name="T24" fmla="*/ 15 w 56"/>
                <a:gd name="T25" fmla="*/ 30 h 48"/>
                <a:gd name="T26" fmla="*/ 9 w 56"/>
                <a:gd name="T27" fmla="*/ 28 h 48"/>
                <a:gd name="T28" fmla="*/ 7 w 56"/>
                <a:gd name="T29" fmla="*/ 26 h 48"/>
                <a:gd name="T30" fmla="*/ 3 w 56"/>
                <a:gd name="T31" fmla="*/ 32 h 48"/>
                <a:gd name="T32" fmla="*/ 2 w 56"/>
                <a:gd name="T33" fmla="*/ 32 h 48"/>
                <a:gd name="T34" fmla="*/ 0 w 56"/>
                <a:gd name="T35" fmla="*/ 30 h 48"/>
                <a:gd name="T36" fmla="*/ 0 w 56"/>
                <a:gd name="T37" fmla="*/ 24 h 48"/>
                <a:gd name="T38" fmla="*/ 0 w 56"/>
                <a:gd name="T39" fmla="*/ 22 h 48"/>
                <a:gd name="T40" fmla="*/ 2 w 56"/>
                <a:gd name="T41" fmla="*/ 17 h 48"/>
                <a:gd name="T42" fmla="*/ 3 w 56"/>
                <a:gd name="T43" fmla="*/ 13 h 48"/>
                <a:gd name="T44" fmla="*/ 2 w 56"/>
                <a:gd name="T45" fmla="*/ 11 h 48"/>
                <a:gd name="T46" fmla="*/ 3 w 56"/>
                <a:gd name="T47" fmla="*/ 7 h 48"/>
                <a:gd name="T48" fmla="*/ 7 w 56"/>
                <a:gd name="T49" fmla="*/ 7 h 48"/>
                <a:gd name="T50" fmla="*/ 7 w 56"/>
                <a:gd name="T51" fmla="*/ 5 h 48"/>
                <a:gd name="T52" fmla="*/ 7 w 56"/>
                <a:gd name="T53" fmla="*/ 3 h 48"/>
                <a:gd name="T54" fmla="*/ 11 w 56"/>
                <a:gd name="T55" fmla="*/ 3 h 48"/>
                <a:gd name="T56" fmla="*/ 13 w 56"/>
                <a:gd name="T57" fmla="*/ 2 h 48"/>
                <a:gd name="T58" fmla="*/ 15 w 56"/>
                <a:gd name="T59" fmla="*/ 0 h 48"/>
                <a:gd name="T60" fmla="*/ 18 w 56"/>
                <a:gd name="T61" fmla="*/ 2 h 48"/>
                <a:gd name="T62" fmla="*/ 22 w 56"/>
                <a:gd name="T63" fmla="*/ 17 h 48"/>
                <a:gd name="T64" fmla="*/ 24 w 56"/>
                <a:gd name="T65" fmla="*/ 18 h 48"/>
                <a:gd name="T66" fmla="*/ 24 w 56"/>
                <a:gd name="T67" fmla="*/ 20 h 48"/>
                <a:gd name="T68" fmla="*/ 26 w 56"/>
                <a:gd name="T69" fmla="*/ 24 h 48"/>
                <a:gd name="T70" fmla="*/ 28 w 56"/>
                <a:gd name="T71" fmla="*/ 22 h 48"/>
                <a:gd name="T72" fmla="*/ 26 w 56"/>
                <a:gd name="T73" fmla="*/ 20 h 48"/>
                <a:gd name="T74" fmla="*/ 30 w 56"/>
                <a:gd name="T75" fmla="*/ 22 h 48"/>
                <a:gd name="T76" fmla="*/ 30 w 56"/>
                <a:gd name="T77" fmla="*/ 26 h 48"/>
                <a:gd name="T78" fmla="*/ 32 w 56"/>
                <a:gd name="T79" fmla="*/ 26 h 48"/>
                <a:gd name="T80" fmla="*/ 34 w 56"/>
                <a:gd name="T81" fmla="*/ 26 h 48"/>
                <a:gd name="T82" fmla="*/ 35 w 56"/>
                <a:gd name="T83" fmla="*/ 28 h 48"/>
                <a:gd name="T84" fmla="*/ 39 w 56"/>
                <a:gd name="T85" fmla="*/ 30 h 48"/>
                <a:gd name="T86" fmla="*/ 43 w 56"/>
                <a:gd name="T87" fmla="*/ 33 h 48"/>
                <a:gd name="T88" fmla="*/ 45 w 56"/>
                <a:gd name="T89" fmla="*/ 35 h 48"/>
                <a:gd name="T90" fmla="*/ 47 w 56"/>
                <a:gd name="T91" fmla="*/ 37 h 48"/>
                <a:gd name="T92" fmla="*/ 49 w 56"/>
                <a:gd name="T93" fmla="*/ 37 h 48"/>
                <a:gd name="T94" fmla="*/ 51 w 56"/>
                <a:gd name="T95" fmla="*/ 41 h 48"/>
                <a:gd name="T96" fmla="*/ 51 w 56"/>
                <a:gd name="T97" fmla="*/ 43 h 48"/>
                <a:gd name="T98" fmla="*/ 52 w 56"/>
                <a:gd name="T99" fmla="*/ 45 h 48"/>
                <a:gd name="T100" fmla="*/ 54 w 56"/>
                <a:gd name="T101" fmla="*/ 45 h 48"/>
                <a:gd name="T102" fmla="*/ 56 w 56"/>
                <a:gd name="T103" fmla="*/ 47 h 48"/>
                <a:gd name="T104" fmla="*/ 52 w 56"/>
                <a:gd name="T105" fmla="*/ 48 h 48"/>
                <a:gd name="T106" fmla="*/ 51 w 56"/>
                <a:gd name="T10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48">
                  <a:moveTo>
                    <a:pt x="51" y="48"/>
                  </a:moveTo>
                  <a:lnTo>
                    <a:pt x="47" y="47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39" y="3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2" y="33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7" y="26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0" y="1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8" y="26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28" y="24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5" y="28"/>
                  </a:lnTo>
                  <a:lnTo>
                    <a:pt x="37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1" y="4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1" name="Freeform 381">
              <a:extLst>
                <a:ext uri="{FF2B5EF4-FFF2-40B4-BE49-F238E27FC236}">
                  <a16:creationId xmlns:a16="http://schemas.microsoft.com/office/drawing/2014/main" id="{CCFEBA0A-849B-47D4-B4B1-FB9EFB770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091"/>
              <a:ext cx="13" cy="15"/>
            </a:xfrm>
            <a:custGeom>
              <a:avLst/>
              <a:gdLst>
                <a:gd name="T0" fmla="*/ 9 w 13"/>
                <a:gd name="T1" fmla="*/ 13 h 15"/>
                <a:gd name="T2" fmla="*/ 7 w 13"/>
                <a:gd name="T3" fmla="*/ 13 h 15"/>
                <a:gd name="T4" fmla="*/ 6 w 13"/>
                <a:gd name="T5" fmla="*/ 13 h 15"/>
                <a:gd name="T6" fmla="*/ 4 w 13"/>
                <a:gd name="T7" fmla="*/ 15 h 15"/>
                <a:gd name="T8" fmla="*/ 2 w 13"/>
                <a:gd name="T9" fmla="*/ 15 h 15"/>
                <a:gd name="T10" fmla="*/ 0 w 13"/>
                <a:gd name="T11" fmla="*/ 13 h 15"/>
                <a:gd name="T12" fmla="*/ 2 w 13"/>
                <a:gd name="T13" fmla="*/ 11 h 15"/>
                <a:gd name="T14" fmla="*/ 2 w 13"/>
                <a:gd name="T15" fmla="*/ 11 h 15"/>
                <a:gd name="T16" fmla="*/ 2 w 13"/>
                <a:gd name="T17" fmla="*/ 9 h 15"/>
                <a:gd name="T18" fmla="*/ 2 w 13"/>
                <a:gd name="T19" fmla="*/ 7 h 15"/>
                <a:gd name="T20" fmla="*/ 4 w 13"/>
                <a:gd name="T21" fmla="*/ 5 h 15"/>
                <a:gd name="T22" fmla="*/ 4 w 13"/>
                <a:gd name="T23" fmla="*/ 3 h 15"/>
                <a:gd name="T24" fmla="*/ 7 w 13"/>
                <a:gd name="T25" fmla="*/ 1 h 15"/>
                <a:gd name="T26" fmla="*/ 7 w 13"/>
                <a:gd name="T27" fmla="*/ 1 h 15"/>
                <a:gd name="T28" fmla="*/ 9 w 13"/>
                <a:gd name="T29" fmla="*/ 1 h 15"/>
                <a:gd name="T30" fmla="*/ 11 w 13"/>
                <a:gd name="T31" fmla="*/ 0 h 15"/>
                <a:gd name="T32" fmla="*/ 11 w 13"/>
                <a:gd name="T33" fmla="*/ 0 h 15"/>
                <a:gd name="T34" fmla="*/ 11 w 13"/>
                <a:gd name="T35" fmla="*/ 0 h 15"/>
                <a:gd name="T36" fmla="*/ 13 w 13"/>
                <a:gd name="T37" fmla="*/ 1 h 15"/>
                <a:gd name="T38" fmla="*/ 13 w 13"/>
                <a:gd name="T39" fmla="*/ 1 h 15"/>
                <a:gd name="T40" fmla="*/ 13 w 13"/>
                <a:gd name="T41" fmla="*/ 1 h 15"/>
                <a:gd name="T42" fmla="*/ 13 w 13"/>
                <a:gd name="T43" fmla="*/ 5 h 15"/>
                <a:gd name="T44" fmla="*/ 11 w 13"/>
                <a:gd name="T45" fmla="*/ 5 h 15"/>
                <a:gd name="T46" fmla="*/ 11 w 13"/>
                <a:gd name="T47" fmla="*/ 7 h 15"/>
                <a:gd name="T48" fmla="*/ 9 w 13"/>
                <a:gd name="T49" fmla="*/ 7 h 15"/>
                <a:gd name="T50" fmla="*/ 9 w 13"/>
                <a:gd name="T51" fmla="*/ 9 h 15"/>
                <a:gd name="T52" fmla="*/ 7 w 13"/>
                <a:gd name="T53" fmla="*/ 9 h 15"/>
                <a:gd name="T54" fmla="*/ 7 w 13"/>
                <a:gd name="T55" fmla="*/ 9 h 15"/>
                <a:gd name="T56" fmla="*/ 7 w 13"/>
                <a:gd name="T57" fmla="*/ 9 h 15"/>
                <a:gd name="T58" fmla="*/ 9 w 13"/>
                <a:gd name="T59" fmla="*/ 9 h 15"/>
                <a:gd name="T60" fmla="*/ 11 w 13"/>
                <a:gd name="T61" fmla="*/ 9 h 15"/>
                <a:gd name="T62" fmla="*/ 11 w 13"/>
                <a:gd name="T63" fmla="*/ 9 h 15"/>
                <a:gd name="T64" fmla="*/ 9 w 13"/>
                <a:gd name="T65" fmla="*/ 13 h 15"/>
                <a:gd name="T66" fmla="*/ 9 w 13"/>
                <a:gd name="T6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15">
                  <a:moveTo>
                    <a:pt x="9" y="13"/>
                  </a:moveTo>
                  <a:lnTo>
                    <a:pt x="7" y="13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2" name="Freeform 382">
              <a:extLst>
                <a:ext uri="{FF2B5EF4-FFF2-40B4-BE49-F238E27FC236}">
                  <a16:creationId xmlns:a16="http://schemas.microsoft.com/office/drawing/2014/main" id="{21A02CB6-7C29-4BA3-9E32-2163BC01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162"/>
              <a:ext cx="49" cy="49"/>
            </a:xfrm>
            <a:custGeom>
              <a:avLst/>
              <a:gdLst>
                <a:gd name="T0" fmla="*/ 38 w 49"/>
                <a:gd name="T1" fmla="*/ 34 h 49"/>
                <a:gd name="T2" fmla="*/ 42 w 49"/>
                <a:gd name="T3" fmla="*/ 30 h 49"/>
                <a:gd name="T4" fmla="*/ 44 w 49"/>
                <a:gd name="T5" fmla="*/ 28 h 49"/>
                <a:gd name="T6" fmla="*/ 44 w 49"/>
                <a:gd name="T7" fmla="*/ 26 h 49"/>
                <a:gd name="T8" fmla="*/ 47 w 49"/>
                <a:gd name="T9" fmla="*/ 24 h 49"/>
                <a:gd name="T10" fmla="*/ 49 w 49"/>
                <a:gd name="T11" fmla="*/ 20 h 49"/>
                <a:gd name="T12" fmla="*/ 49 w 49"/>
                <a:gd name="T13" fmla="*/ 17 h 49"/>
                <a:gd name="T14" fmla="*/ 49 w 49"/>
                <a:gd name="T15" fmla="*/ 15 h 49"/>
                <a:gd name="T16" fmla="*/ 45 w 49"/>
                <a:gd name="T17" fmla="*/ 13 h 49"/>
                <a:gd name="T18" fmla="*/ 44 w 49"/>
                <a:gd name="T19" fmla="*/ 9 h 49"/>
                <a:gd name="T20" fmla="*/ 44 w 49"/>
                <a:gd name="T21" fmla="*/ 5 h 49"/>
                <a:gd name="T22" fmla="*/ 42 w 49"/>
                <a:gd name="T23" fmla="*/ 4 h 49"/>
                <a:gd name="T24" fmla="*/ 40 w 49"/>
                <a:gd name="T25" fmla="*/ 2 h 49"/>
                <a:gd name="T26" fmla="*/ 38 w 49"/>
                <a:gd name="T27" fmla="*/ 2 h 49"/>
                <a:gd name="T28" fmla="*/ 34 w 49"/>
                <a:gd name="T29" fmla="*/ 4 h 49"/>
                <a:gd name="T30" fmla="*/ 30 w 49"/>
                <a:gd name="T31" fmla="*/ 4 h 49"/>
                <a:gd name="T32" fmla="*/ 27 w 49"/>
                <a:gd name="T33" fmla="*/ 4 h 49"/>
                <a:gd name="T34" fmla="*/ 25 w 49"/>
                <a:gd name="T35" fmla="*/ 4 h 49"/>
                <a:gd name="T36" fmla="*/ 23 w 49"/>
                <a:gd name="T37" fmla="*/ 7 h 49"/>
                <a:gd name="T38" fmla="*/ 21 w 49"/>
                <a:gd name="T39" fmla="*/ 5 h 49"/>
                <a:gd name="T40" fmla="*/ 19 w 49"/>
                <a:gd name="T41" fmla="*/ 4 h 49"/>
                <a:gd name="T42" fmla="*/ 15 w 49"/>
                <a:gd name="T43" fmla="*/ 4 h 49"/>
                <a:gd name="T44" fmla="*/ 13 w 49"/>
                <a:gd name="T45" fmla="*/ 4 h 49"/>
                <a:gd name="T46" fmla="*/ 13 w 49"/>
                <a:gd name="T47" fmla="*/ 5 h 49"/>
                <a:gd name="T48" fmla="*/ 13 w 49"/>
                <a:gd name="T49" fmla="*/ 7 h 49"/>
                <a:gd name="T50" fmla="*/ 11 w 49"/>
                <a:gd name="T51" fmla="*/ 11 h 49"/>
                <a:gd name="T52" fmla="*/ 11 w 49"/>
                <a:gd name="T53" fmla="*/ 17 h 49"/>
                <a:gd name="T54" fmla="*/ 13 w 49"/>
                <a:gd name="T55" fmla="*/ 19 h 49"/>
                <a:gd name="T56" fmla="*/ 13 w 49"/>
                <a:gd name="T57" fmla="*/ 20 h 49"/>
                <a:gd name="T58" fmla="*/ 6 w 49"/>
                <a:gd name="T59" fmla="*/ 30 h 49"/>
                <a:gd name="T60" fmla="*/ 2 w 49"/>
                <a:gd name="T61" fmla="*/ 37 h 49"/>
                <a:gd name="T62" fmla="*/ 2 w 49"/>
                <a:gd name="T63" fmla="*/ 39 h 49"/>
                <a:gd name="T64" fmla="*/ 0 w 49"/>
                <a:gd name="T65" fmla="*/ 45 h 49"/>
                <a:gd name="T66" fmla="*/ 0 w 49"/>
                <a:gd name="T67" fmla="*/ 49 h 49"/>
                <a:gd name="T68" fmla="*/ 2 w 49"/>
                <a:gd name="T69" fmla="*/ 49 h 49"/>
                <a:gd name="T70" fmla="*/ 4 w 49"/>
                <a:gd name="T71" fmla="*/ 47 h 49"/>
                <a:gd name="T72" fmla="*/ 6 w 49"/>
                <a:gd name="T73" fmla="*/ 49 h 49"/>
                <a:gd name="T74" fmla="*/ 6 w 49"/>
                <a:gd name="T75" fmla="*/ 47 h 49"/>
                <a:gd name="T76" fmla="*/ 8 w 49"/>
                <a:gd name="T77" fmla="*/ 47 h 49"/>
                <a:gd name="T78" fmla="*/ 10 w 49"/>
                <a:gd name="T79" fmla="*/ 47 h 49"/>
                <a:gd name="T80" fmla="*/ 17 w 49"/>
                <a:gd name="T81" fmla="*/ 45 h 49"/>
                <a:gd name="T82" fmla="*/ 25 w 49"/>
                <a:gd name="T83" fmla="*/ 45 h 49"/>
                <a:gd name="T84" fmla="*/ 38 w 49"/>
                <a:gd name="T85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" h="49">
                  <a:moveTo>
                    <a:pt x="38" y="35"/>
                  </a:moveTo>
                  <a:lnTo>
                    <a:pt x="38" y="34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10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5" y="45"/>
                  </a:lnTo>
                  <a:lnTo>
                    <a:pt x="36" y="45"/>
                  </a:lnTo>
                  <a:lnTo>
                    <a:pt x="38" y="3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3" name="Freeform 383">
              <a:extLst>
                <a:ext uri="{FF2B5EF4-FFF2-40B4-BE49-F238E27FC236}">
                  <a16:creationId xmlns:a16="http://schemas.microsoft.com/office/drawing/2014/main" id="{A3FB651D-15A3-4E80-A488-BA1915FFA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196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0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4" name="Freeform 384">
              <a:extLst>
                <a:ext uri="{FF2B5EF4-FFF2-40B4-BE49-F238E27FC236}">
                  <a16:creationId xmlns:a16="http://schemas.microsoft.com/office/drawing/2014/main" id="{C56086AC-4AB3-44E6-AA98-15424563E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166"/>
              <a:ext cx="4" cy="5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3 h 5"/>
                <a:gd name="T4" fmla="*/ 0 w 4"/>
                <a:gd name="T5" fmla="*/ 3 h 5"/>
                <a:gd name="T6" fmla="*/ 0 w 4"/>
                <a:gd name="T7" fmla="*/ 5 h 5"/>
                <a:gd name="T8" fmla="*/ 0 w 4"/>
                <a:gd name="T9" fmla="*/ 5 h 5"/>
                <a:gd name="T10" fmla="*/ 2 w 4"/>
                <a:gd name="T11" fmla="*/ 5 h 5"/>
                <a:gd name="T12" fmla="*/ 4 w 4"/>
                <a:gd name="T13" fmla="*/ 3 h 5"/>
                <a:gd name="T14" fmla="*/ 4 w 4"/>
                <a:gd name="T15" fmla="*/ 0 h 5"/>
                <a:gd name="T16" fmla="*/ 2 w 4"/>
                <a:gd name="T17" fmla="*/ 0 h 5"/>
                <a:gd name="T18" fmla="*/ 0 w 4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5" name="Freeform 385">
              <a:extLst>
                <a:ext uri="{FF2B5EF4-FFF2-40B4-BE49-F238E27FC236}">
                  <a16:creationId xmlns:a16="http://schemas.microsoft.com/office/drawing/2014/main" id="{4EB60A13-70C9-49F9-9018-986EE4777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181"/>
              <a:ext cx="19" cy="11"/>
            </a:xfrm>
            <a:custGeom>
              <a:avLst/>
              <a:gdLst>
                <a:gd name="T0" fmla="*/ 4 w 19"/>
                <a:gd name="T1" fmla="*/ 11 h 11"/>
                <a:gd name="T2" fmla="*/ 4 w 19"/>
                <a:gd name="T3" fmla="*/ 11 h 11"/>
                <a:gd name="T4" fmla="*/ 5 w 19"/>
                <a:gd name="T5" fmla="*/ 9 h 11"/>
                <a:gd name="T6" fmla="*/ 5 w 19"/>
                <a:gd name="T7" fmla="*/ 9 h 11"/>
                <a:gd name="T8" fmla="*/ 5 w 19"/>
                <a:gd name="T9" fmla="*/ 9 h 11"/>
                <a:gd name="T10" fmla="*/ 19 w 19"/>
                <a:gd name="T11" fmla="*/ 9 h 11"/>
                <a:gd name="T12" fmla="*/ 19 w 19"/>
                <a:gd name="T13" fmla="*/ 0 h 11"/>
                <a:gd name="T14" fmla="*/ 7 w 19"/>
                <a:gd name="T15" fmla="*/ 0 h 11"/>
                <a:gd name="T16" fmla="*/ 7 w 19"/>
                <a:gd name="T17" fmla="*/ 0 h 11"/>
                <a:gd name="T18" fmla="*/ 5 w 19"/>
                <a:gd name="T19" fmla="*/ 0 h 11"/>
                <a:gd name="T20" fmla="*/ 5 w 19"/>
                <a:gd name="T21" fmla="*/ 0 h 11"/>
                <a:gd name="T22" fmla="*/ 5 w 19"/>
                <a:gd name="T23" fmla="*/ 0 h 11"/>
                <a:gd name="T24" fmla="*/ 5 w 19"/>
                <a:gd name="T25" fmla="*/ 1 h 11"/>
                <a:gd name="T26" fmla="*/ 4 w 19"/>
                <a:gd name="T27" fmla="*/ 5 h 11"/>
                <a:gd name="T28" fmla="*/ 0 w 19"/>
                <a:gd name="T29" fmla="*/ 9 h 11"/>
                <a:gd name="T30" fmla="*/ 4 w 19"/>
                <a:gd name="T31" fmla="*/ 9 h 11"/>
                <a:gd name="T32" fmla="*/ 4 w 19"/>
                <a:gd name="T3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1">
                  <a:moveTo>
                    <a:pt x="4" y="11"/>
                  </a:move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5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6" name="Freeform 386">
              <a:extLst>
                <a:ext uri="{FF2B5EF4-FFF2-40B4-BE49-F238E27FC236}">
                  <a16:creationId xmlns:a16="http://schemas.microsoft.com/office/drawing/2014/main" id="{442963E1-1207-4B60-9779-60EFEBEE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235"/>
              <a:ext cx="10" cy="13"/>
            </a:xfrm>
            <a:custGeom>
              <a:avLst/>
              <a:gdLst>
                <a:gd name="T0" fmla="*/ 10 w 10"/>
                <a:gd name="T1" fmla="*/ 4 h 13"/>
                <a:gd name="T2" fmla="*/ 10 w 10"/>
                <a:gd name="T3" fmla="*/ 2 h 13"/>
                <a:gd name="T4" fmla="*/ 10 w 10"/>
                <a:gd name="T5" fmla="*/ 2 h 13"/>
                <a:gd name="T6" fmla="*/ 8 w 10"/>
                <a:gd name="T7" fmla="*/ 0 h 13"/>
                <a:gd name="T8" fmla="*/ 8 w 10"/>
                <a:gd name="T9" fmla="*/ 0 h 13"/>
                <a:gd name="T10" fmla="*/ 6 w 10"/>
                <a:gd name="T11" fmla="*/ 2 h 13"/>
                <a:gd name="T12" fmla="*/ 6 w 10"/>
                <a:gd name="T13" fmla="*/ 2 h 13"/>
                <a:gd name="T14" fmla="*/ 4 w 10"/>
                <a:gd name="T15" fmla="*/ 4 h 13"/>
                <a:gd name="T16" fmla="*/ 4 w 10"/>
                <a:gd name="T17" fmla="*/ 4 h 13"/>
                <a:gd name="T18" fmla="*/ 2 w 10"/>
                <a:gd name="T19" fmla="*/ 4 h 13"/>
                <a:gd name="T20" fmla="*/ 2 w 10"/>
                <a:gd name="T21" fmla="*/ 6 h 13"/>
                <a:gd name="T22" fmla="*/ 0 w 10"/>
                <a:gd name="T23" fmla="*/ 7 h 13"/>
                <a:gd name="T24" fmla="*/ 2 w 10"/>
                <a:gd name="T25" fmla="*/ 7 h 13"/>
                <a:gd name="T26" fmla="*/ 2 w 10"/>
                <a:gd name="T27" fmla="*/ 11 h 13"/>
                <a:gd name="T28" fmla="*/ 2 w 10"/>
                <a:gd name="T29" fmla="*/ 13 h 13"/>
                <a:gd name="T30" fmla="*/ 2 w 10"/>
                <a:gd name="T31" fmla="*/ 13 h 13"/>
                <a:gd name="T32" fmla="*/ 4 w 10"/>
                <a:gd name="T33" fmla="*/ 13 h 13"/>
                <a:gd name="T34" fmla="*/ 6 w 10"/>
                <a:gd name="T35" fmla="*/ 11 h 13"/>
                <a:gd name="T36" fmla="*/ 6 w 10"/>
                <a:gd name="T37" fmla="*/ 11 h 13"/>
                <a:gd name="T38" fmla="*/ 6 w 10"/>
                <a:gd name="T39" fmla="*/ 7 h 13"/>
                <a:gd name="T40" fmla="*/ 8 w 10"/>
                <a:gd name="T41" fmla="*/ 7 h 13"/>
                <a:gd name="T42" fmla="*/ 8 w 10"/>
                <a:gd name="T43" fmla="*/ 6 h 13"/>
                <a:gd name="T44" fmla="*/ 10 w 10"/>
                <a:gd name="T4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3">
                  <a:moveTo>
                    <a:pt x="10" y="4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7" name="Freeform 387">
              <a:extLst>
                <a:ext uri="{FF2B5EF4-FFF2-40B4-BE49-F238E27FC236}">
                  <a16:creationId xmlns:a16="http://schemas.microsoft.com/office/drawing/2014/main" id="{A2D553A2-56AE-4702-A095-D0A112227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207"/>
              <a:ext cx="95" cy="95"/>
            </a:xfrm>
            <a:custGeom>
              <a:avLst/>
              <a:gdLst>
                <a:gd name="T0" fmla="*/ 12 w 95"/>
                <a:gd name="T1" fmla="*/ 2 h 95"/>
                <a:gd name="T2" fmla="*/ 40 w 95"/>
                <a:gd name="T3" fmla="*/ 0 h 95"/>
                <a:gd name="T4" fmla="*/ 72 w 95"/>
                <a:gd name="T5" fmla="*/ 20 h 95"/>
                <a:gd name="T6" fmla="*/ 83 w 95"/>
                <a:gd name="T7" fmla="*/ 30 h 95"/>
                <a:gd name="T8" fmla="*/ 83 w 95"/>
                <a:gd name="T9" fmla="*/ 32 h 95"/>
                <a:gd name="T10" fmla="*/ 79 w 95"/>
                <a:gd name="T11" fmla="*/ 41 h 95"/>
                <a:gd name="T12" fmla="*/ 85 w 95"/>
                <a:gd name="T13" fmla="*/ 49 h 95"/>
                <a:gd name="T14" fmla="*/ 87 w 95"/>
                <a:gd name="T15" fmla="*/ 52 h 95"/>
                <a:gd name="T16" fmla="*/ 83 w 95"/>
                <a:gd name="T17" fmla="*/ 54 h 95"/>
                <a:gd name="T18" fmla="*/ 85 w 95"/>
                <a:gd name="T19" fmla="*/ 60 h 95"/>
                <a:gd name="T20" fmla="*/ 85 w 95"/>
                <a:gd name="T21" fmla="*/ 65 h 95"/>
                <a:gd name="T22" fmla="*/ 85 w 95"/>
                <a:gd name="T23" fmla="*/ 69 h 95"/>
                <a:gd name="T24" fmla="*/ 87 w 95"/>
                <a:gd name="T25" fmla="*/ 71 h 95"/>
                <a:gd name="T26" fmla="*/ 91 w 95"/>
                <a:gd name="T27" fmla="*/ 79 h 95"/>
                <a:gd name="T28" fmla="*/ 95 w 95"/>
                <a:gd name="T29" fmla="*/ 80 h 95"/>
                <a:gd name="T30" fmla="*/ 93 w 95"/>
                <a:gd name="T31" fmla="*/ 82 h 95"/>
                <a:gd name="T32" fmla="*/ 89 w 95"/>
                <a:gd name="T33" fmla="*/ 84 h 95"/>
                <a:gd name="T34" fmla="*/ 85 w 95"/>
                <a:gd name="T35" fmla="*/ 86 h 95"/>
                <a:gd name="T36" fmla="*/ 81 w 95"/>
                <a:gd name="T37" fmla="*/ 86 h 95"/>
                <a:gd name="T38" fmla="*/ 76 w 95"/>
                <a:gd name="T39" fmla="*/ 88 h 95"/>
                <a:gd name="T40" fmla="*/ 72 w 95"/>
                <a:gd name="T41" fmla="*/ 88 h 95"/>
                <a:gd name="T42" fmla="*/ 72 w 95"/>
                <a:gd name="T43" fmla="*/ 90 h 95"/>
                <a:gd name="T44" fmla="*/ 66 w 95"/>
                <a:gd name="T45" fmla="*/ 90 h 95"/>
                <a:gd name="T46" fmla="*/ 64 w 95"/>
                <a:gd name="T47" fmla="*/ 90 h 95"/>
                <a:gd name="T48" fmla="*/ 61 w 95"/>
                <a:gd name="T49" fmla="*/ 92 h 95"/>
                <a:gd name="T50" fmla="*/ 57 w 95"/>
                <a:gd name="T51" fmla="*/ 90 h 95"/>
                <a:gd name="T52" fmla="*/ 55 w 95"/>
                <a:gd name="T53" fmla="*/ 90 h 95"/>
                <a:gd name="T54" fmla="*/ 53 w 95"/>
                <a:gd name="T55" fmla="*/ 90 h 95"/>
                <a:gd name="T56" fmla="*/ 42 w 95"/>
                <a:gd name="T57" fmla="*/ 95 h 95"/>
                <a:gd name="T58" fmla="*/ 38 w 95"/>
                <a:gd name="T59" fmla="*/ 75 h 95"/>
                <a:gd name="T60" fmla="*/ 36 w 95"/>
                <a:gd name="T61" fmla="*/ 73 h 95"/>
                <a:gd name="T62" fmla="*/ 34 w 95"/>
                <a:gd name="T63" fmla="*/ 73 h 95"/>
                <a:gd name="T64" fmla="*/ 32 w 95"/>
                <a:gd name="T65" fmla="*/ 73 h 95"/>
                <a:gd name="T66" fmla="*/ 30 w 95"/>
                <a:gd name="T67" fmla="*/ 71 h 95"/>
                <a:gd name="T68" fmla="*/ 29 w 95"/>
                <a:gd name="T69" fmla="*/ 69 h 95"/>
                <a:gd name="T70" fmla="*/ 27 w 95"/>
                <a:gd name="T71" fmla="*/ 67 h 95"/>
                <a:gd name="T72" fmla="*/ 19 w 95"/>
                <a:gd name="T73" fmla="*/ 65 h 95"/>
                <a:gd name="T74" fmla="*/ 17 w 95"/>
                <a:gd name="T75" fmla="*/ 64 h 95"/>
                <a:gd name="T76" fmla="*/ 13 w 95"/>
                <a:gd name="T77" fmla="*/ 64 h 95"/>
                <a:gd name="T78" fmla="*/ 2 w 95"/>
                <a:gd name="T79" fmla="*/ 47 h 95"/>
                <a:gd name="T80" fmla="*/ 4 w 95"/>
                <a:gd name="T81" fmla="*/ 30 h 95"/>
                <a:gd name="T82" fmla="*/ 10 w 95"/>
                <a:gd name="T83" fmla="*/ 24 h 95"/>
                <a:gd name="T84" fmla="*/ 13 w 95"/>
                <a:gd name="T85" fmla="*/ 20 h 95"/>
                <a:gd name="T86" fmla="*/ 13 w 95"/>
                <a:gd name="T87" fmla="*/ 17 h 95"/>
                <a:gd name="T88" fmla="*/ 12 w 95"/>
                <a:gd name="T89" fmla="*/ 15 h 95"/>
                <a:gd name="T90" fmla="*/ 12 w 95"/>
                <a:gd name="T91" fmla="*/ 13 h 95"/>
                <a:gd name="T92" fmla="*/ 13 w 95"/>
                <a:gd name="T93" fmla="*/ 13 h 95"/>
                <a:gd name="T94" fmla="*/ 13 w 95"/>
                <a:gd name="T95" fmla="*/ 7 h 95"/>
                <a:gd name="T96" fmla="*/ 12 w 95"/>
                <a:gd name="T97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5" h="95">
                  <a:moveTo>
                    <a:pt x="10" y="2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40" y="0"/>
                  </a:lnTo>
                  <a:lnTo>
                    <a:pt x="72" y="17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1" y="39"/>
                  </a:lnTo>
                  <a:lnTo>
                    <a:pt x="79" y="41"/>
                  </a:lnTo>
                  <a:lnTo>
                    <a:pt x="81" y="43"/>
                  </a:lnTo>
                  <a:lnTo>
                    <a:pt x="83" y="47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3" y="54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60"/>
                  </a:lnTo>
                  <a:lnTo>
                    <a:pt x="85" y="62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7" y="69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9"/>
                  </a:lnTo>
                  <a:lnTo>
                    <a:pt x="93" y="79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2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87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3" y="86"/>
                  </a:lnTo>
                  <a:lnTo>
                    <a:pt x="81" y="86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4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90"/>
                  </a:lnTo>
                  <a:lnTo>
                    <a:pt x="70" y="90"/>
                  </a:lnTo>
                  <a:lnTo>
                    <a:pt x="68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90"/>
                  </a:lnTo>
                  <a:lnTo>
                    <a:pt x="61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1" y="90"/>
                  </a:lnTo>
                  <a:lnTo>
                    <a:pt x="44" y="90"/>
                  </a:lnTo>
                  <a:lnTo>
                    <a:pt x="42" y="95"/>
                  </a:lnTo>
                  <a:lnTo>
                    <a:pt x="42" y="82"/>
                  </a:lnTo>
                  <a:lnTo>
                    <a:pt x="42" y="79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9" y="69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3" y="64"/>
                  </a:lnTo>
                  <a:lnTo>
                    <a:pt x="12" y="62"/>
                  </a:lnTo>
                  <a:lnTo>
                    <a:pt x="10" y="54"/>
                  </a:lnTo>
                  <a:lnTo>
                    <a:pt x="2" y="47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26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8" name="Freeform 388">
              <a:extLst>
                <a:ext uri="{FF2B5EF4-FFF2-40B4-BE49-F238E27FC236}">
                  <a16:creationId xmlns:a16="http://schemas.microsoft.com/office/drawing/2014/main" id="{22560C9A-6B8C-4C83-8AE7-0FAD11DC0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209"/>
              <a:ext cx="16" cy="13"/>
            </a:xfrm>
            <a:custGeom>
              <a:avLst/>
              <a:gdLst>
                <a:gd name="T0" fmla="*/ 5 w 16"/>
                <a:gd name="T1" fmla="*/ 2 h 13"/>
                <a:gd name="T2" fmla="*/ 5 w 16"/>
                <a:gd name="T3" fmla="*/ 2 h 13"/>
                <a:gd name="T4" fmla="*/ 7 w 16"/>
                <a:gd name="T5" fmla="*/ 2 h 13"/>
                <a:gd name="T6" fmla="*/ 9 w 16"/>
                <a:gd name="T7" fmla="*/ 0 h 13"/>
                <a:gd name="T8" fmla="*/ 9 w 16"/>
                <a:gd name="T9" fmla="*/ 0 h 13"/>
                <a:gd name="T10" fmla="*/ 9 w 16"/>
                <a:gd name="T11" fmla="*/ 2 h 13"/>
                <a:gd name="T12" fmla="*/ 11 w 16"/>
                <a:gd name="T13" fmla="*/ 2 h 13"/>
                <a:gd name="T14" fmla="*/ 11 w 16"/>
                <a:gd name="T15" fmla="*/ 0 h 13"/>
                <a:gd name="T16" fmla="*/ 11 w 16"/>
                <a:gd name="T17" fmla="*/ 0 h 13"/>
                <a:gd name="T18" fmla="*/ 13 w 16"/>
                <a:gd name="T19" fmla="*/ 0 h 13"/>
                <a:gd name="T20" fmla="*/ 15 w 16"/>
                <a:gd name="T21" fmla="*/ 2 h 13"/>
                <a:gd name="T22" fmla="*/ 15 w 16"/>
                <a:gd name="T23" fmla="*/ 2 h 13"/>
                <a:gd name="T24" fmla="*/ 15 w 16"/>
                <a:gd name="T25" fmla="*/ 3 h 13"/>
                <a:gd name="T26" fmla="*/ 16 w 16"/>
                <a:gd name="T27" fmla="*/ 3 h 13"/>
                <a:gd name="T28" fmla="*/ 16 w 16"/>
                <a:gd name="T29" fmla="*/ 5 h 13"/>
                <a:gd name="T30" fmla="*/ 16 w 16"/>
                <a:gd name="T31" fmla="*/ 7 h 13"/>
                <a:gd name="T32" fmla="*/ 16 w 16"/>
                <a:gd name="T33" fmla="*/ 9 h 13"/>
                <a:gd name="T34" fmla="*/ 16 w 16"/>
                <a:gd name="T35" fmla="*/ 11 h 13"/>
                <a:gd name="T36" fmla="*/ 16 w 16"/>
                <a:gd name="T37" fmla="*/ 11 h 13"/>
                <a:gd name="T38" fmla="*/ 15 w 16"/>
                <a:gd name="T39" fmla="*/ 11 h 13"/>
                <a:gd name="T40" fmla="*/ 15 w 16"/>
                <a:gd name="T41" fmla="*/ 11 h 13"/>
                <a:gd name="T42" fmla="*/ 13 w 16"/>
                <a:gd name="T43" fmla="*/ 11 h 13"/>
                <a:gd name="T44" fmla="*/ 13 w 16"/>
                <a:gd name="T45" fmla="*/ 11 h 13"/>
                <a:gd name="T46" fmla="*/ 13 w 16"/>
                <a:gd name="T47" fmla="*/ 9 h 13"/>
                <a:gd name="T48" fmla="*/ 13 w 16"/>
                <a:gd name="T49" fmla="*/ 9 h 13"/>
                <a:gd name="T50" fmla="*/ 11 w 16"/>
                <a:gd name="T51" fmla="*/ 9 h 13"/>
                <a:gd name="T52" fmla="*/ 11 w 16"/>
                <a:gd name="T53" fmla="*/ 7 h 13"/>
                <a:gd name="T54" fmla="*/ 9 w 16"/>
                <a:gd name="T55" fmla="*/ 7 h 13"/>
                <a:gd name="T56" fmla="*/ 11 w 16"/>
                <a:gd name="T57" fmla="*/ 9 h 13"/>
                <a:gd name="T58" fmla="*/ 9 w 16"/>
                <a:gd name="T59" fmla="*/ 11 h 13"/>
                <a:gd name="T60" fmla="*/ 9 w 16"/>
                <a:gd name="T61" fmla="*/ 13 h 13"/>
                <a:gd name="T62" fmla="*/ 7 w 16"/>
                <a:gd name="T63" fmla="*/ 13 h 13"/>
                <a:gd name="T64" fmla="*/ 7 w 16"/>
                <a:gd name="T65" fmla="*/ 13 h 13"/>
                <a:gd name="T66" fmla="*/ 5 w 16"/>
                <a:gd name="T67" fmla="*/ 13 h 13"/>
                <a:gd name="T68" fmla="*/ 5 w 16"/>
                <a:gd name="T69" fmla="*/ 13 h 13"/>
                <a:gd name="T70" fmla="*/ 3 w 16"/>
                <a:gd name="T71" fmla="*/ 13 h 13"/>
                <a:gd name="T72" fmla="*/ 3 w 16"/>
                <a:gd name="T73" fmla="*/ 11 h 13"/>
                <a:gd name="T74" fmla="*/ 1 w 16"/>
                <a:gd name="T75" fmla="*/ 11 h 13"/>
                <a:gd name="T76" fmla="*/ 1 w 16"/>
                <a:gd name="T77" fmla="*/ 11 h 13"/>
                <a:gd name="T78" fmla="*/ 0 w 16"/>
                <a:gd name="T79" fmla="*/ 11 h 13"/>
                <a:gd name="T80" fmla="*/ 0 w 16"/>
                <a:gd name="T81" fmla="*/ 9 h 13"/>
                <a:gd name="T82" fmla="*/ 1 w 16"/>
                <a:gd name="T83" fmla="*/ 5 h 13"/>
                <a:gd name="T84" fmla="*/ 3 w 16"/>
                <a:gd name="T85" fmla="*/ 3 h 13"/>
                <a:gd name="T86" fmla="*/ 5 w 16"/>
                <a:gd name="T8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3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11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49" name="Freeform 389">
              <a:extLst>
                <a:ext uri="{FF2B5EF4-FFF2-40B4-BE49-F238E27FC236}">
                  <a16:creationId xmlns:a16="http://schemas.microsoft.com/office/drawing/2014/main" id="{942A00CB-BA13-44F5-890B-595013C0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216"/>
              <a:ext cx="16" cy="21"/>
            </a:xfrm>
            <a:custGeom>
              <a:avLst/>
              <a:gdLst>
                <a:gd name="T0" fmla="*/ 3 w 16"/>
                <a:gd name="T1" fmla="*/ 21 h 21"/>
                <a:gd name="T2" fmla="*/ 7 w 16"/>
                <a:gd name="T3" fmla="*/ 21 h 21"/>
                <a:gd name="T4" fmla="*/ 9 w 16"/>
                <a:gd name="T5" fmla="*/ 21 h 21"/>
                <a:gd name="T6" fmla="*/ 11 w 16"/>
                <a:gd name="T7" fmla="*/ 17 h 21"/>
                <a:gd name="T8" fmla="*/ 13 w 16"/>
                <a:gd name="T9" fmla="*/ 15 h 21"/>
                <a:gd name="T10" fmla="*/ 15 w 16"/>
                <a:gd name="T11" fmla="*/ 15 h 21"/>
                <a:gd name="T12" fmla="*/ 16 w 16"/>
                <a:gd name="T13" fmla="*/ 13 h 21"/>
                <a:gd name="T14" fmla="*/ 16 w 16"/>
                <a:gd name="T15" fmla="*/ 11 h 21"/>
                <a:gd name="T16" fmla="*/ 16 w 16"/>
                <a:gd name="T17" fmla="*/ 11 h 21"/>
                <a:gd name="T18" fmla="*/ 16 w 16"/>
                <a:gd name="T19" fmla="*/ 8 h 21"/>
                <a:gd name="T20" fmla="*/ 16 w 16"/>
                <a:gd name="T21" fmla="*/ 8 h 21"/>
                <a:gd name="T22" fmla="*/ 15 w 16"/>
                <a:gd name="T23" fmla="*/ 8 h 21"/>
                <a:gd name="T24" fmla="*/ 15 w 16"/>
                <a:gd name="T25" fmla="*/ 6 h 21"/>
                <a:gd name="T26" fmla="*/ 15 w 16"/>
                <a:gd name="T27" fmla="*/ 6 h 21"/>
                <a:gd name="T28" fmla="*/ 13 w 16"/>
                <a:gd name="T29" fmla="*/ 4 h 21"/>
                <a:gd name="T30" fmla="*/ 13 w 16"/>
                <a:gd name="T31" fmla="*/ 4 h 21"/>
                <a:gd name="T32" fmla="*/ 13 w 16"/>
                <a:gd name="T33" fmla="*/ 2 h 21"/>
                <a:gd name="T34" fmla="*/ 13 w 16"/>
                <a:gd name="T35" fmla="*/ 2 h 21"/>
                <a:gd name="T36" fmla="*/ 11 w 16"/>
                <a:gd name="T37" fmla="*/ 2 h 21"/>
                <a:gd name="T38" fmla="*/ 11 w 16"/>
                <a:gd name="T39" fmla="*/ 0 h 21"/>
                <a:gd name="T40" fmla="*/ 9 w 16"/>
                <a:gd name="T41" fmla="*/ 0 h 21"/>
                <a:gd name="T42" fmla="*/ 11 w 16"/>
                <a:gd name="T43" fmla="*/ 2 h 21"/>
                <a:gd name="T44" fmla="*/ 9 w 16"/>
                <a:gd name="T45" fmla="*/ 4 h 21"/>
                <a:gd name="T46" fmla="*/ 9 w 16"/>
                <a:gd name="T47" fmla="*/ 6 h 21"/>
                <a:gd name="T48" fmla="*/ 7 w 16"/>
                <a:gd name="T49" fmla="*/ 6 h 21"/>
                <a:gd name="T50" fmla="*/ 7 w 16"/>
                <a:gd name="T51" fmla="*/ 6 h 21"/>
                <a:gd name="T52" fmla="*/ 5 w 16"/>
                <a:gd name="T53" fmla="*/ 6 h 21"/>
                <a:gd name="T54" fmla="*/ 5 w 16"/>
                <a:gd name="T55" fmla="*/ 6 h 21"/>
                <a:gd name="T56" fmla="*/ 3 w 16"/>
                <a:gd name="T57" fmla="*/ 6 h 21"/>
                <a:gd name="T58" fmla="*/ 3 w 16"/>
                <a:gd name="T59" fmla="*/ 4 h 21"/>
                <a:gd name="T60" fmla="*/ 1 w 16"/>
                <a:gd name="T61" fmla="*/ 4 h 21"/>
                <a:gd name="T62" fmla="*/ 1 w 16"/>
                <a:gd name="T63" fmla="*/ 4 h 21"/>
                <a:gd name="T64" fmla="*/ 0 w 16"/>
                <a:gd name="T65" fmla="*/ 4 h 21"/>
                <a:gd name="T66" fmla="*/ 0 w 16"/>
                <a:gd name="T67" fmla="*/ 6 h 21"/>
                <a:gd name="T68" fmla="*/ 1 w 16"/>
                <a:gd name="T69" fmla="*/ 6 h 21"/>
                <a:gd name="T70" fmla="*/ 1 w 16"/>
                <a:gd name="T71" fmla="*/ 8 h 21"/>
                <a:gd name="T72" fmla="*/ 1 w 16"/>
                <a:gd name="T73" fmla="*/ 11 h 21"/>
                <a:gd name="T74" fmla="*/ 3 w 16"/>
                <a:gd name="T7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1">
                  <a:moveTo>
                    <a:pt x="3" y="21"/>
                  </a:moveTo>
                  <a:lnTo>
                    <a:pt x="7" y="21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3" y="2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0" name="Freeform 390">
              <a:extLst>
                <a:ext uri="{FF2B5EF4-FFF2-40B4-BE49-F238E27FC236}">
                  <a16:creationId xmlns:a16="http://schemas.microsoft.com/office/drawing/2014/main" id="{4C42991A-C4E0-4C22-A285-9C33C7762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278"/>
              <a:ext cx="26" cy="68"/>
            </a:xfrm>
            <a:custGeom>
              <a:avLst/>
              <a:gdLst>
                <a:gd name="T0" fmla="*/ 1 w 26"/>
                <a:gd name="T1" fmla="*/ 0 h 68"/>
                <a:gd name="T2" fmla="*/ 3 w 26"/>
                <a:gd name="T3" fmla="*/ 2 h 68"/>
                <a:gd name="T4" fmla="*/ 5 w 26"/>
                <a:gd name="T5" fmla="*/ 2 h 68"/>
                <a:gd name="T6" fmla="*/ 5 w 26"/>
                <a:gd name="T7" fmla="*/ 2 h 68"/>
                <a:gd name="T8" fmla="*/ 7 w 26"/>
                <a:gd name="T9" fmla="*/ 2 h 68"/>
                <a:gd name="T10" fmla="*/ 9 w 26"/>
                <a:gd name="T11" fmla="*/ 4 h 68"/>
                <a:gd name="T12" fmla="*/ 13 w 26"/>
                <a:gd name="T13" fmla="*/ 8 h 68"/>
                <a:gd name="T14" fmla="*/ 13 w 26"/>
                <a:gd name="T15" fmla="*/ 24 h 68"/>
                <a:gd name="T16" fmla="*/ 13 w 26"/>
                <a:gd name="T17" fmla="*/ 34 h 68"/>
                <a:gd name="T18" fmla="*/ 17 w 26"/>
                <a:gd name="T19" fmla="*/ 36 h 68"/>
                <a:gd name="T20" fmla="*/ 18 w 26"/>
                <a:gd name="T21" fmla="*/ 38 h 68"/>
                <a:gd name="T22" fmla="*/ 22 w 26"/>
                <a:gd name="T23" fmla="*/ 41 h 68"/>
                <a:gd name="T24" fmla="*/ 26 w 26"/>
                <a:gd name="T25" fmla="*/ 47 h 68"/>
                <a:gd name="T26" fmla="*/ 26 w 26"/>
                <a:gd name="T27" fmla="*/ 49 h 68"/>
                <a:gd name="T28" fmla="*/ 24 w 26"/>
                <a:gd name="T29" fmla="*/ 49 h 68"/>
                <a:gd name="T30" fmla="*/ 22 w 26"/>
                <a:gd name="T31" fmla="*/ 51 h 68"/>
                <a:gd name="T32" fmla="*/ 24 w 26"/>
                <a:gd name="T33" fmla="*/ 53 h 68"/>
                <a:gd name="T34" fmla="*/ 24 w 26"/>
                <a:gd name="T35" fmla="*/ 56 h 68"/>
                <a:gd name="T36" fmla="*/ 22 w 26"/>
                <a:gd name="T37" fmla="*/ 58 h 68"/>
                <a:gd name="T38" fmla="*/ 20 w 26"/>
                <a:gd name="T39" fmla="*/ 60 h 68"/>
                <a:gd name="T40" fmla="*/ 18 w 26"/>
                <a:gd name="T41" fmla="*/ 64 h 68"/>
                <a:gd name="T42" fmla="*/ 18 w 26"/>
                <a:gd name="T43" fmla="*/ 68 h 68"/>
                <a:gd name="T44" fmla="*/ 17 w 26"/>
                <a:gd name="T45" fmla="*/ 68 h 68"/>
                <a:gd name="T46" fmla="*/ 17 w 26"/>
                <a:gd name="T47" fmla="*/ 64 h 68"/>
                <a:gd name="T48" fmla="*/ 15 w 26"/>
                <a:gd name="T49" fmla="*/ 62 h 68"/>
                <a:gd name="T50" fmla="*/ 11 w 26"/>
                <a:gd name="T51" fmla="*/ 60 h 68"/>
                <a:gd name="T52" fmla="*/ 11 w 26"/>
                <a:gd name="T53" fmla="*/ 56 h 68"/>
                <a:gd name="T54" fmla="*/ 11 w 26"/>
                <a:gd name="T55" fmla="*/ 54 h 68"/>
                <a:gd name="T56" fmla="*/ 13 w 26"/>
                <a:gd name="T57" fmla="*/ 51 h 68"/>
                <a:gd name="T58" fmla="*/ 13 w 26"/>
                <a:gd name="T59" fmla="*/ 45 h 68"/>
                <a:gd name="T60" fmla="*/ 11 w 26"/>
                <a:gd name="T61" fmla="*/ 43 h 68"/>
                <a:gd name="T62" fmla="*/ 9 w 26"/>
                <a:gd name="T63" fmla="*/ 45 h 68"/>
                <a:gd name="T64" fmla="*/ 7 w 26"/>
                <a:gd name="T65" fmla="*/ 45 h 68"/>
                <a:gd name="T66" fmla="*/ 5 w 26"/>
                <a:gd name="T67" fmla="*/ 43 h 68"/>
                <a:gd name="T68" fmla="*/ 3 w 26"/>
                <a:gd name="T69" fmla="*/ 41 h 68"/>
                <a:gd name="T70" fmla="*/ 1 w 26"/>
                <a:gd name="T71" fmla="*/ 41 h 68"/>
                <a:gd name="T72" fmla="*/ 0 w 26"/>
                <a:gd name="T73" fmla="*/ 39 h 68"/>
                <a:gd name="T74" fmla="*/ 0 w 26"/>
                <a:gd name="T75" fmla="*/ 36 h 68"/>
                <a:gd name="T76" fmla="*/ 1 w 26"/>
                <a:gd name="T77" fmla="*/ 34 h 68"/>
                <a:gd name="T78" fmla="*/ 1 w 26"/>
                <a:gd name="T79" fmla="*/ 32 h 68"/>
                <a:gd name="T80" fmla="*/ 1 w 26"/>
                <a:gd name="T81" fmla="*/ 30 h 68"/>
                <a:gd name="T82" fmla="*/ 3 w 26"/>
                <a:gd name="T83" fmla="*/ 28 h 68"/>
                <a:gd name="T84" fmla="*/ 5 w 26"/>
                <a:gd name="T85" fmla="*/ 26 h 68"/>
                <a:gd name="T86" fmla="*/ 5 w 26"/>
                <a:gd name="T87" fmla="*/ 26 h 68"/>
                <a:gd name="T88" fmla="*/ 5 w 26"/>
                <a:gd name="T89" fmla="*/ 24 h 68"/>
                <a:gd name="T90" fmla="*/ 5 w 26"/>
                <a:gd name="T91" fmla="*/ 23 h 68"/>
                <a:gd name="T92" fmla="*/ 3 w 26"/>
                <a:gd name="T93" fmla="*/ 21 h 68"/>
                <a:gd name="T94" fmla="*/ 5 w 26"/>
                <a:gd name="T95" fmla="*/ 19 h 68"/>
                <a:gd name="T96" fmla="*/ 3 w 26"/>
                <a:gd name="T97" fmla="*/ 17 h 68"/>
                <a:gd name="T98" fmla="*/ 5 w 26"/>
                <a:gd name="T99" fmla="*/ 13 h 68"/>
                <a:gd name="T100" fmla="*/ 7 w 26"/>
                <a:gd name="T101" fmla="*/ 11 h 68"/>
                <a:gd name="T102" fmla="*/ 5 w 26"/>
                <a:gd name="T103" fmla="*/ 9 h 68"/>
                <a:gd name="T104" fmla="*/ 3 w 26"/>
                <a:gd name="T105" fmla="*/ 8 h 68"/>
                <a:gd name="T106" fmla="*/ 5 w 26"/>
                <a:gd name="T107" fmla="*/ 4 h 68"/>
                <a:gd name="T108" fmla="*/ 3 w 26"/>
                <a:gd name="T109" fmla="*/ 4 h 68"/>
                <a:gd name="T110" fmla="*/ 1 w 26"/>
                <a:gd name="T11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68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3" y="51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1" name="Freeform 391">
              <a:extLst>
                <a:ext uri="{FF2B5EF4-FFF2-40B4-BE49-F238E27FC236}">
                  <a16:creationId xmlns:a16="http://schemas.microsoft.com/office/drawing/2014/main" id="{CB36BD09-D9CD-4E5B-A1D7-88F73211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269"/>
              <a:ext cx="102" cy="84"/>
            </a:xfrm>
            <a:custGeom>
              <a:avLst/>
              <a:gdLst>
                <a:gd name="T0" fmla="*/ 23 w 102"/>
                <a:gd name="T1" fmla="*/ 24 h 84"/>
                <a:gd name="T2" fmla="*/ 23 w 102"/>
                <a:gd name="T3" fmla="*/ 28 h 84"/>
                <a:gd name="T4" fmla="*/ 27 w 102"/>
                <a:gd name="T5" fmla="*/ 26 h 84"/>
                <a:gd name="T6" fmla="*/ 30 w 102"/>
                <a:gd name="T7" fmla="*/ 28 h 84"/>
                <a:gd name="T8" fmla="*/ 32 w 102"/>
                <a:gd name="T9" fmla="*/ 30 h 84"/>
                <a:gd name="T10" fmla="*/ 40 w 102"/>
                <a:gd name="T11" fmla="*/ 32 h 84"/>
                <a:gd name="T12" fmla="*/ 44 w 102"/>
                <a:gd name="T13" fmla="*/ 32 h 84"/>
                <a:gd name="T14" fmla="*/ 47 w 102"/>
                <a:gd name="T15" fmla="*/ 28 h 84"/>
                <a:gd name="T16" fmla="*/ 51 w 102"/>
                <a:gd name="T17" fmla="*/ 33 h 84"/>
                <a:gd name="T18" fmla="*/ 59 w 102"/>
                <a:gd name="T19" fmla="*/ 41 h 84"/>
                <a:gd name="T20" fmla="*/ 64 w 102"/>
                <a:gd name="T21" fmla="*/ 43 h 84"/>
                <a:gd name="T22" fmla="*/ 68 w 102"/>
                <a:gd name="T23" fmla="*/ 43 h 84"/>
                <a:gd name="T24" fmla="*/ 64 w 102"/>
                <a:gd name="T25" fmla="*/ 33 h 84"/>
                <a:gd name="T26" fmla="*/ 63 w 102"/>
                <a:gd name="T27" fmla="*/ 35 h 84"/>
                <a:gd name="T28" fmla="*/ 57 w 102"/>
                <a:gd name="T29" fmla="*/ 30 h 84"/>
                <a:gd name="T30" fmla="*/ 59 w 102"/>
                <a:gd name="T31" fmla="*/ 20 h 84"/>
                <a:gd name="T32" fmla="*/ 61 w 102"/>
                <a:gd name="T33" fmla="*/ 17 h 84"/>
                <a:gd name="T34" fmla="*/ 61 w 102"/>
                <a:gd name="T35" fmla="*/ 13 h 84"/>
                <a:gd name="T36" fmla="*/ 59 w 102"/>
                <a:gd name="T37" fmla="*/ 9 h 84"/>
                <a:gd name="T38" fmla="*/ 81 w 102"/>
                <a:gd name="T39" fmla="*/ 2 h 84"/>
                <a:gd name="T40" fmla="*/ 85 w 102"/>
                <a:gd name="T41" fmla="*/ 3 h 84"/>
                <a:gd name="T42" fmla="*/ 93 w 102"/>
                <a:gd name="T43" fmla="*/ 5 h 84"/>
                <a:gd name="T44" fmla="*/ 96 w 102"/>
                <a:gd name="T45" fmla="*/ 9 h 84"/>
                <a:gd name="T46" fmla="*/ 98 w 102"/>
                <a:gd name="T47" fmla="*/ 13 h 84"/>
                <a:gd name="T48" fmla="*/ 98 w 102"/>
                <a:gd name="T49" fmla="*/ 17 h 84"/>
                <a:gd name="T50" fmla="*/ 102 w 102"/>
                <a:gd name="T51" fmla="*/ 20 h 84"/>
                <a:gd name="T52" fmla="*/ 98 w 102"/>
                <a:gd name="T53" fmla="*/ 26 h 84"/>
                <a:gd name="T54" fmla="*/ 98 w 102"/>
                <a:gd name="T55" fmla="*/ 30 h 84"/>
                <a:gd name="T56" fmla="*/ 100 w 102"/>
                <a:gd name="T57" fmla="*/ 33 h 84"/>
                <a:gd name="T58" fmla="*/ 100 w 102"/>
                <a:gd name="T59" fmla="*/ 35 h 84"/>
                <a:gd name="T60" fmla="*/ 96 w 102"/>
                <a:gd name="T61" fmla="*/ 39 h 84"/>
                <a:gd name="T62" fmla="*/ 96 w 102"/>
                <a:gd name="T63" fmla="*/ 43 h 84"/>
                <a:gd name="T64" fmla="*/ 95 w 102"/>
                <a:gd name="T65" fmla="*/ 48 h 84"/>
                <a:gd name="T66" fmla="*/ 93 w 102"/>
                <a:gd name="T67" fmla="*/ 50 h 84"/>
                <a:gd name="T68" fmla="*/ 76 w 102"/>
                <a:gd name="T69" fmla="*/ 56 h 84"/>
                <a:gd name="T70" fmla="*/ 74 w 102"/>
                <a:gd name="T71" fmla="*/ 63 h 84"/>
                <a:gd name="T72" fmla="*/ 70 w 102"/>
                <a:gd name="T73" fmla="*/ 63 h 84"/>
                <a:gd name="T74" fmla="*/ 64 w 102"/>
                <a:gd name="T75" fmla="*/ 63 h 84"/>
                <a:gd name="T76" fmla="*/ 61 w 102"/>
                <a:gd name="T77" fmla="*/ 67 h 84"/>
                <a:gd name="T78" fmla="*/ 59 w 102"/>
                <a:gd name="T79" fmla="*/ 71 h 84"/>
                <a:gd name="T80" fmla="*/ 44 w 102"/>
                <a:gd name="T81" fmla="*/ 84 h 84"/>
                <a:gd name="T82" fmla="*/ 40 w 102"/>
                <a:gd name="T83" fmla="*/ 82 h 84"/>
                <a:gd name="T84" fmla="*/ 36 w 102"/>
                <a:gd name="T85" fmla="*/ 82 h 84"/>
                <a:gd name="T86" fmla="*/ 30 w 102"/>
                <a:gd name="T87" fmla="*/ 82 h 84"/>
                <a:gd name="T88" fmla="*/ 27 w 102"/>
                <a:gd name="T89" fmla="*/ 80 h 84"/>
                <a:gd name="T90" fmla="*/ 23 w 102"/>
                <a:gd name="T91" fmla="*/ 78 h 84"/>
                <a:gd name="T92" fmla="*/ 12 w 102"/>
                <a:gd name="T93" fmla="*/ 80 h 84"/>
                <a:gd name="T94" fmla="*/ 10 w 102"/>
                <a:gd name="T95" fmla="*/ 77 h 84"/>
                <a:gd name="T96" fmla="*/ 4 w 102"/>
                <a:gd name="T97" fmla="*/ 73 h 84"/>
                <a:gd name="T98" fmla="*/ 0 w 102"/>
                <a:gd name="T99" fmla="*/ 69 h 84"/>
                <a:gd name="T100" fmla="*/ 19 w 102"/>
                <a:gd name="T101" fmla="*/ 37 h 84"/>
                <a:gd name="T102" fmla="*/ 19 w 102"/>
                <a:gd name="T103" fmla="*/ 32 h 84"/>
                <a:gd name="T104" fmla="*/ 19 w 102"/>
                <a:gd name="T105" fmla="*/ 2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84">
                  <a:moveTo>
                    <a:pt x="19" y="24"/>
                  </a:moveTo>
                  <a:lnTo>
                    <a:pt x="19" y="24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0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51" y="33"/>
                  </a:lnTo>
                  <a:lnTo>
                    <a:pt x="53" y="35"/>
                  </a:lnTo>
                  <a:lnTo>
                    <a:pt x="55" y="37"/>
                  </a:lnTo>
                  <a:lnTo>
                    <a:pt x="57" y="39"/>
                  </a:lnTo>
                  <a:lnTo>
                    <a:pt x="59" y="41"/>
                  </a:lnTo>
                  <a:lnTo>
                    <a:pt x="61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33"/>
                  </a:lnTo>
                  <a:lnTo>
                    <a:pt x="66" y="33"/>
                  </a:lnTo>
                  <a:lnTo>
                    <a:pt x="64" y="33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3" y="35"/>
                  </a:lnTo>
                  <a:lnTo>
                    <a:pt x="61" y="35"/>
                  </a:lnTo>
                  <a:lnTo>
                    <a:pt x="61" y="33"/>
                  </a:lnTo>
                  <a:lnTo>
                    <a:pt x="59" y="32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9"/>
                  </a:lnTo>
                  <a:lnTo>
                    <a:pt x="63" y="2"/>
                  </a:lnTo>
                  <a:lnTo>
                    <a:pt x="76" y="0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8" y="30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98" y="37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3" y="50"/>
                  </a:lnTo>
                  <a:lnTo>
                    <a:pt x="89" y="52"/>
                  </a:lnTo>
                  <a:lnTo>
                    <a:pt x="87" y="54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63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66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1" y="65"/>
                  </a:lnTo>
                  <a:lnTo>
                    <a:pt x="59" y="67"/>
                  </a:lnTo>
                  <a:lnTo>
                    <a:pt x="61" y="67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71"/>
                  </a:lnTo>
                  <a:lnTo>
                    <a:pt x="55" y="71"/>
                  </a:lnTo>
                  <a:lnTo>
                    <a:pt x="51" y="75"/>
                  </a:lnTo>
                  <a:lnTo>
                    <a:pt x="47" y="80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41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2" name="Freeform 392">
              <a:extLst>
                <a:ext uri="{FF2B5EF4-FFF2-40B4-BE49-F238E27FC236}">
                  <a16:creationId xmlns:a16="http://schemas.microsoft.com/office/drawing/2014/main" id="{914E3FB5-9FBD-4633-ABAF-6399F0EC1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332"/>
              <a:ext cx="66" cy="60"/>
            </a:xfrm>
            <a:custGeom>
              <a:avLst/>
              <a:gdLst>
                <a:gd name="T0" fmla="*/ 1 w 66"/>
                <a:gd name="T1" fmla="*/ 19 h 60"/>
                <a:gd name="T2" fmla="*/ 5 w 66"/>
                <a:gd name="T3" fmla="*/ 21 h 60"/>
                <a:gd name="T4" fmla="*/ 9 w 66"/>
                <a:gd name="T5" fmla="*/ 19 h 60"/>
                <a:gd name="T6" fmla="*/ 11 w 66"/>
                <a:gd name="T7" fmla="*/ 19 h 60"/>
                <a:gd name="T8" fmla="*/ 15 w 66"/>
                <a:gd name="T9" fmla="*/ 21 h 60"/>
                <a:gd name="T10" fmla="*/ 26 w 66"/>
                <a:gd name="T11" fmla="*/ 8 h 60"/>
                <a:gd name="T12" fmla="*/ 30 w 66"/>
                <a:gd name="T13" fmla="*/ 6 h 60"/>
                <a:gd name="T14" fmla="*/ 30 w 66"/>
                <a:gd name="T15" fmla="*/ 4 h 60"/>
                <a:gd name="T16" fmla="*/ 35 w 66"/>
                <a:gd name="T17" fmla="*/ 0 h 60"/>
                <a:gd name="T18" fmla="*/ 41 w 66"/>
                <a:gd name="T19" fmla="*/ 0 h 60"/>
                <a:gd name="T20" fmla="*/ 43 w 66"/>
                <a:gd name="T21" fmla="*/ 0 h 60"/>
                <a:gd name="T22" fmla="*/ 45 w 66"/>
                <a:gd name="T23" fmla="*/ 2 h 60"/>
                <a:gd name="T24" fmla="*/ 49 w 66"/>
                <a:gd name="T25" fmla="*/ 4 h 60"/>
                <a:gd name="T26" fmla="*/ 52 w 66"/>
                <a:gd name="T27" fmla="*/ 4 h 60"/>
                <a:gd name="T28" fmla="*/ 58 w 66"/>
                <a:gd name="T29" fmla="*/ 8 h 60"/>
                <a:gd name="T30" fmla="*/ 64 w 66"/>
                <a:gd name="T31" fmla="*/ 10 h 60"/>
                <a:gd name="T32" fmla="*/ 64 w 66"/>
                <a:gd name="T33" fmla="*/ 14 h 60"/>
                <a:gd name="T34" fmla="*/ 66 w 66"/>
                <a:gd name="T35" fmla="*/ 15 h 60"/>
                <a:gd name="T36" fmla="*/ 64 w 66"/>
                <a:gd name="T37" fmla="*/ 21 h 60"/>
                <a:gd name="T38" fmla="*/ 66 w 66"/>
                <a:gd name="T39" fmla="*/ 23 h 60"/>
                <a:gd name="T40" fmla="*/ 64 w 66"/>
                <a:gd name="T41" fmla="*/ 27 h 60"/>
                <a:gd name="T42" fmla="*/ 62 w 66"/>
                <a:gd name="T43" fmla="*/ 30 h 60"/>
                <a:gd name="T44" fmla="*/ 62 w 66"/>
                <a:gd name="T45" fmla="*/ 32 h 60"/>
                <a:gd name="T46" fmla="*/ 64 w 66"/>
                <a:gd name="T47" fmla="*/ 36 h 60"/>
                <a:gd name="T48" fmla="*/ 60 w 66"/>
                <a:gd name="T49" fmla="*/ 40 h 60"/>
                <a:gd name="T50" fmla="*/ 60 w 66"/>
                <a:gd name="T51" fmla="*/ 44 h 60"/>
                <a:gd name="T52" fmla="*/ 58 w 66"/>
                <a:gd name="T53" fmla="*/ 47 h 60"/>
                <a:gd name="T54" fmla="*/ 49 w 66"/>
                <a:gd name="T55" fmla="*/ 59 h 60"/>
                <a:gd name="T56" fmla="*/ 41 w 66"/>
                <a:gd name="T57" fmla="*/ 59 h 60"/>
                <a:gd name="T58" fmla="*/ 37 w 66"/>
                <a:gd name="T59" fmla="*/ 59 h 60"/>
                <a:gd name="T60" fmla="*/ 32 w 66"/>
                <a:gd name="T61" fmla="*/ 57 h 60"/>
                <a:gd name="T62" fmla="*/ 32 w 66"/>
                <a:gd name="T63" fmla="*/ 55 h 60"/>
                <a:gd name="T64" fmla="*/ 28 w 66"/>
                <a:gd name="T65" fmla="*/ 53 h 60"/>
                <a:gd name="T66" fmla="*/ 24 w 66"/>
                <a:gd name="T67" fmla="*/ 51 h 60"/>
                <a:gd name="T68" fmla="*/ 18 w 66"/>
                <a:gd name="T69" fmla="*/ 49 h 60"/>
                <a:gd name="T70" fmla="*/ 18 w 66"/>
                <a:gd name="T71" fmla="*/ 44 h 60"/>
                <a:gd name="T72" fmla="*/ 17 w 66"/>
                <a:gd name="T73" fmla="*/ 42 h 60"/>
                <a:gd name="T74" fmla="*/ 15 w 66"/>
                <a:gd name="T75" fmla="*/ 40 h 60"/>
                <a:gd name="T76" fmla="*/ 13 w 66"/>
                <a:gd name="T77" fmla="*/ 38 h 60"/>
                <a:gd name="T78" fmla="*/ 7 w 66"/>
                <a:gd name="T79" fmla="*/ 32 h 60"/>
                <a:gd name="T80" fmla="*/ 5 w 66"/>
                <a:gd name="T81" fmla="*/ 29 h 60"/>
                <a:gd name="T82" fmla="*/ 3 w 66"/>
                <a:gd name="T83" fmla="*/ 27 h 60"/>
                <a:gd name="T84" fmla="*/ 1 w 66"/>
                <a:gd name="T85" fmla="*/ 23 h 60"/>
                <a:gd name="T86" fmla="*/ 0 w 66"/>
                <a:gd name="T87" fmla="*/ 21 h 60"/>
                <a:gd name="T88" fmla="*/ 0 w 66"/>
                <a:gd name="T89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60">
                  <a:moveTo>
                    <a:pt x="0" y="19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8" y="17"/>
                  </a:lnTo>
                  <a:lnTo>
                    <a:pt x="22" y="12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6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2" y="32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2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7"/>
                  </a:lnTo>
                  <a:lnTo>
                    <a:pt x="58" y="47"/>
                  </a:lnTo>
                  <a:lnTo>
                    <a:pt x="58" y="51"/>
                  </a:lnTo>
                  <a:lnTo>
                    <a:pt x="49" y="60"/>
                  </a:lnTo>
                  <a:lnTo>
                    <a:pt x="49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39" y="57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5" y="57"/>
                  </a:lnTo>
                  <a:lnTo>
                    <a:pt x="32" y="57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3" name="Freeform 393">
              <a:extLst>
                <a:ext uri="{FF2B5EF4-FFF2-40B4-BE49-F238E27FC236}">
                  <a16:creationId xmlns:a16="http://schemas.microsoft.com/office/drawing/2014/main" id="{AF9CB6CE-2E83-42D9-BCD1-C813A5BD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351"/>
              <a:ext cx="80" cy="79"/>
            </a:xfrm>
            <a:custGeom>
              <a:avLst/>
              <a:gdLst>
                <a:gd name="T0" fmla="*/ 48 w 80"/>
                <a:gd name="T1" fmla="*/ 0 h 79"/>
                <a:gd name="T2" fmla="*/ 48 w 80"/>
                <a:gd name="T3" fmla="*/ 4 h 79"/>
                <a:gd name="T4" fmla="*/ 51 w 80"/>
                <a:gd name="T5" fmla="*/ 6 h 79"/>
                <a:gd name="T6" fmla="*/ 51 w 80"/>
                <a:gd name="T7" fmla="*/ 8 h 79"/>
                <a:gd name="T8" fmla="*/ 53 w 80"/>
                <a:gd name="T9" fmla="*/ 11 h 79"/>
                <a:gd name="T10" fmla="*/ 55 w 80"/>
                <a:gd name="T11" fmla="*/ 13 h 79"/>
                <a:gd name="T12" fmla="*/ 61 w 80"/>
                <a:gd name="T13" fmla="*/ 19 h 79"/>
                <a:gd name="T14" fmla="*/ 63 w 80"/>
                <a:gd name="T15" fmla="*/ 21 h 79"/>
                <a:gd name="T16" fmla="*/ 65 w 80"/>
                <a:gd name="T17" fmla="*/ 23 h 79"/>
                <a:gd name="T18" fmla="*/ 66 w 80"/>
                <a:gd name="T19" fmla="*/ 26 h 79"/>
                <a:gd name="T20" fmla="*/ 68 w 80"/>
                <a:gd name="T21" fmla="*/ 32 h 79"/>
                <a:gd name="T22" fmla="*/ 72 w 80"/>
                <a:gd name="T23" fmla="*/ 32 h 79"/>
                <a:gd name="T24" fmla="*/ 78 w 80"/>
                <a:gd name="T25" fmla="*/ 34 h 79"/>
                <a:gd name="T26" fmla="*/ 80 w 80"/>
                <a:gd name="T27" fmla="*/ 36 h 79"/>
                <a:gd name="T28" fmla="*/ 80 w 80"/>
                <a:gd name="T29" fmla="*/ 38 h 79"/>
                <a:gd name="T30" fmla="*/ 76 w 80"/>
                <a:gd name="T31" fmla="*/ 40 h 79"/>
                <a:gd name="T32" fmla="*/ 74 w 80"/>
                <a:gd name="T33" fmla="*/ 41 h 79"/>
                <a:gd name="T34" fmla="*/ 72 w 80"/>
                <a:gd name="T35" fmla="*/ 43 h 79"/>
                <a:gd name="T36" fmla="*/ 66 w 80"/>
                <a:gd name="T37" fmla="*/ 45 h 79"/>
                <a:gd name="T38" fmla="*/ 65 w 80"/>
                <a:gd name="T39" fmla="*/ 47 h 79"/>
                <a:gd name="T40" fmla="*/ 63 w 80"/>
                <a:gd name="T41" fmla="*/ 49 h 79"/>
                <a:gd name="T42" fmla="*/ 59 w 80"/>
                <a:gd name="T43" fmla="*/ 55 h 79"/>
                <a:gd name="T44" fmla="*/ 57 w 80"/>
                <a:gd name="T45" fmla="*/ 56 h 79"/>
                <a:gd name="T46" fmla="*/ 55 w 80"/>
                <a:gd name="T47" fmla="*/ 58 h 79"/>
                <a:gd name="T48" fmla="*/ 53 w 80"/>
                <a:gd name="T49" fmla="*/ 60 h 79"/>
                <a:gd name="T50" fmla="*/ 49 w 80"/>
                <a:gd name="T51" fmla="*/ 62 h 79"/>
                <a:gd name="T52" fmla="*/ 48 w 80"/>
                <a:gd name="T53" fmla="*/ 66 h 79"/>
                <a:gd name="T54" fmla="*/ 48 w 80"/>
                <a:gd name="T55" fmla="*/ 70 h 79"/>
                <a:gd name="T56" fmla="*/ 44 w 80"/>
                <a:gd name="T57" fmla="*/ 70 h 79"/>
                <a:gd name="T58" fmla="*/ 40 w 80"/>
                <a:gd name="T59" fmla="*/ 70 h 79"/>
                <a:gd name="T60" fmla="*/ 34 w 80"/>
                <a:gd name="T61" fmla="*/ 68 h 79"/>
                <a:gd name="T62" fmla="*/ 29 w 80"/>
                <a:gd name="T63" fmla="*/ 66 h 79"/>
                <a:gd name="T64" fmla="*/ 23 w 80"/>
                <a:gd name="T65" fmla="*/ 71 h 79"/>
                <a:gd name="T66" fmla="*/ 17 w 80"/>
                <a:gd name="T67" fmla="*/ 75 h 79"/>
                <a:gd name="T68" fmla="*/ 14 w 80"/>
                <a:gd name="T69" fmla="*/ 77 h 79"/>
                <a:gd name="T70" fmla="*/ 8 w 80"/>
                <a:gd name="T71" fmla="*/ 77 h 79"/>
                <a:gd name="T72" fmla="*/ 6 w 80"/>
                <a:gd name="T73" fmla="*/ 73 h 79"/>
                <a:gd name="T74" fmla="*/ 4 w 80"/>
                <a:gd name="T75" fmla="*/ 64 h 79"/>
                <a:gd name="T76" fmla="*/ 0 w 80"/>
                <a:gd name="T77" fmla="*/ 62 h 79"/>
                <a:gd name="T78" fmla="*/ 10 w 80"/>
                <a:gd name="T79" fmla="*/ 36 h 79"/>
                <a:gd name="T80" fmla="*/ 27 w 80"/>
                <a:gd name="T81" fmla="*/ 4 h 79"/>
                <a:gd name="T82" fmla="*/ 31 w 80"/>
                <a:gd name="T83" fmla="*/ 2 h 79"/>
                <a:gd name="T84" fmla="*/ 33 w 80"/>
                <a:gd name="T85" fmla="*/ 4 h 79"/>
                <a:gd name="T86" fmla="*/ 33 w 80"/>
                <a:gd name="T87" fmla="*/ 6 h 79"/>
                <a:gd name="T88" fmla="*/ 38 w 80"/>
                <a:gd name="T89" fmla="*/ 0 h 79"/>
                <a:gd name="T90" fmla="*/ 42 w 80"/>
                <a:gd name="T91" fmla="*/ 2 h 79"/>
                <a:gd name="T92" fmla="*/ 48 w 80"/>
                <a:gd name="T9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9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6"/>
                  </a:lnTo>
                  <a:lnTo>
                    <a:pt x="66" y="28"/>
                  </a:lnTo>
                  <a:lnTo>
                    <a:pt x="66" y="30"/>
                  </a:lnTo>
                  <a:lnTo>
                    <a:pt x="68" y="32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68" y="43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3" y="47"/>
                  </a:lnTo>
                  <a:lnTo>
                    <a:pt x="63" y="49"/>
                  </a:lnTo>
                  <a:lnTo>
                    <a:pt x="61" y="49"/>
                  </a:lnTo>
                  <a:lnTo>
                    <a:pt x="59" y="51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6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70"/>
                  </a:lnTo>
                  <a:lnTo>
                    <a:pt x="40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4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29" y="66"/>
                  </a:lnTo>
                  <a:lnTo>
                    <a:pt x="27" y="66"/>
                  </a:lnTo>
                  <a:lnTo>
                    <a:pt x="25" y="68"/>
                  </a:lnTo>
                  <a:lnTo>
                    <a:pt x="23" y="71"/>
                  </a:lnTo>
                  <a:lnTo>
                    <a:pt x="21" y="73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0" y="79"/>
                  </a:lnTo>
                  <a:lnTo>
                    <a:pt x="8" y="77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36"/>
                  </a:lnTo>
                  <a:lnTo>
                    <a:pt x="10" y="36"/>
                  </a:lnTo>
                  <a:lnTo>
                    <a:pt x="12" y="6"/>
                  </a:lnTo>
                  <a:lnTo>
                    <a:pt x="17" y="6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4" name="Freeform 394">
              <a:extLst>
                <a:ext uri="{FF2B5EF4-FFF2-40B4-BE49-F238E27FC236}">
                  <a16:creationId xmlns:a16="http://schemas.microsoft.com/office/drawing/2014/main" id="{F8655F11-3835-451B-BFF3-F6B154593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344"/>
              <a:ext cx="115" cy="105"/>
            </a:xfrm>
            <a:custGeom>
              <a:avLst/>
              <a:gdLst>
                <a:gd name="T0" fmla="*/ 69 w 115"/>
                <a:gd name="T1" fmla="*/ 43 h 105"/>
                <a:gd name="T2" fmla="*/ 84 w 115"/>
                <a:gd name="T3" fmla="*/ 13 h 105"/>
                <a:gd name="T4" fmla="*/ 98 w 115"/>
                <a:gd name="T5" fmla="*/ 9 h 105"/>
                <a:gd name="T6" fmla="*/ 98 w 115"/>
                <a:gd name="T7" fmla="*/ 11 h 105"/>
                <a:gd name="T8" fmla="*/ 98 w 115"/>
                <a:gd name="T9" fmla="*/ 13 h 105"/>
                <a:gd name="T10" fmla="*/ 103 w 115"/>
                <a:gd name="T11" fmla="*/ 9 h 105"/>
                <a:gd name="T12" fmla="*/ 107 w 115"/>
                <a:gd name="T13" fmla="*/ 9 h 105"/>
                <a:gd name="T14" fmla="*/ 113 w 115"/>
                <a:gd name="T15" fmla="*/ 7 h 105"/>
                <a:gd name="T16" fmla="*/ 113 w 115"/>
                <a:gd name="T17" fmla="*/ 5 h 105"/>
                <a:gd name="T18" fmla="*/ 111 w 115"/>
                <a:gd name="T19" fmla="*/ 3 h 105"/>
                <a:gd name="T20" fmla="*/ 107 w 115"/>
                <a:gd name="T21" fmla="*/ 3 h 105"/>
                <a:gd name="T22" fmla="*/ 84 w 115"/>
                <a:gd name="T23" fmla="*/ 9 h 105"/>
                <a:gd name="T24" fmla="*/ 83 w 115"/>
                <a:gd name="T25" fmla="*/ 9 h 105"/>
                <a:gd name="T26" fmla="*/ 81 w 115"/>
                <a:gd name="T27" fmla="*/ 9 h 105"/>
                <a:gd name="T28" fmla="*/ 79 w 115"/>
                <a:gd name="T29" fmla="*/ 7 h 105"/>
                <a:gd name="T30" fmla="*/ 77 w 115"/>
                <a:gd name="T31" fmla="*/ 9 h 105"/>
                <a:gd name="T32" fmla="*/ 71 w 115"/>
                <a:gd name="T33" fmla="*/ 7 h 105"/>
                <a:gd name="T34" fmla="*/ 69 w 115"/>
                <a:gd name="T35" fmla="*/ 7 h 105"/>
                <a:gd name="T36" fmla="*/ 66 w 115"/>
                <a:gd name="T37" fmla="*/ 7 h 105"/>
                <a:gd name="T38" fmla="*/ 64 w 115"/>
                <a:gd name="T39" fmla="*/ 7 h 105"/>
                <a:gd name="T40" fmla="*/ 58 w 115"/>
                <a:gd name="T41" fmla="*/ 5 h 105"/>
                <a:gd name="T42" fmla="*/ 56 w 115"/>
                <a:gd name="T43" fmla="*/ 3 h 105"/>
                <a:gd name="T44" fmla="*/ 22 w 115"/>
                <a:gd name="T45" fmla="*/ 3 h 105"/>
                <a:gd name="T46" fmla="*/ 20 w 115"/>
                <a:gd name="T47" fmla="*/ 3 h 105"/>
                <a:gd name="T48" fmla="*/ 17 w 115"/>
                <a:gd name="T49" fmla="*/ 2 h 105"/>
                <a:gd name="T50" fmla="*/ 15 w 115"/>
                <a:gd name="T51" fmla="*/ 0 h 105"/>
                <a:gd name="T52" fmla="*/ 13 w 115"/>
                <a:gd name="T53" fmla="*/ 0 h 105"/>
                <a:gd name="T54" fmla="*/ 9 w 115"/>
                <a:gd name="T55" fmla="*/ 0 h 105"/>
                <a:gd name="T56" fmla="*/ 7 w 115"/>
                <a:gd name="T57" fmla="*/ 3 h 105"/>
                <a:gd name="T58" fmla="*/ 3 w 115"/>
                <a:gd name="T59" fmla="*/ 2 h 105"/>
                <a:gd name="T60" fmla="*/ 1 w 115"/>
                <a:gd name="T61" fmla="*/ 3 h 105"/>
                <a:gd name="T62" fmla="*/ 5 w 115"/>
                <a:gd name="T63" fmla="*/ 15 h 105"/>
                <a:gd name="T64" fmla="*/ 13 w 115"/>
                <a:gd name="T65" fmla="*/ 33 h 105"/>
                <a:gd name="T66" fmla="*/ 22 w 115"/>
                <a:gd name="T67" fmla="*/ 47 h 105"/>
                <a:gd name="T68" fmla="*/ 22 w 115"/>
                <a:gd name="T69" fmla="*/ 56 h 105"/>
                <a:gd name="T70" fmla="*/ 24 w 115"/>
                <a:gd name="T71" fmla="*/ 73 h 105"/>
                <a:gd name="T72" fmla="*/ 24 w 115"/>
                <a:gd name="T73" fmla="*/ 77 h 105"/>
                <a:gd name="T74" fmla="*/ 28 w 115"/>
                <a:gd name="T75" fmla="*/ 84 h 105"/>
                <a:gd name="T76" fmla="*/ 28 w 115"/>
                <a:gd name="T77" fmla="*/ 88 h 105"/>
                <a:gd name="T78" fmla="*/ 32 w 115"/>
                <a:gd name="T79" fmla="*/ 97 h 105"/>
                <a:gd name="T80" fmla="*/ 37 w 115"/>
                <a:gd name="T81" fmla="*/ 101 h 105"/>
                <a:gd name="T82" fmla="*/ 39 w 115"/>
                <a:gd name="T83" fmla="*/ 99 h 105"/>
                <a:gd name="T84" fmla="*/ 43 w 115"/>
                <a:gd name="T85" fmla="*/ 97 h 105"/>
                <a:gd name="T86" fmla="*/ 45 w 115"/>
                <a:gd name="T87" fmla="*/ 101 h 105"/>
                <a:gd name="T88" fmla="*/ 50 w 115"/>
                <a:gd name="T89" fmla="*/ 105 h 105"/>
                <a:gd name="T90" fmla="*/ 54 w 115"/>
                <a:gd name="T91" fmla="*/ 105 h 105"/>
                <a:gd name="T92" fmla="*/ 56 w 115"/>
                <a:gd name="T93" fmla="*/ 105 h 105"/>
                <a:gd name="T94" fmla="*/ 58 w 115"/>
                <a:gd name="T95" fmla="*/ 103 h 105"/>
                <a:gd name="T96" fmla="*/ 62 w 115"/>
                <a:gd name="T97" fmla="*/ 101 h 105"/>
                <a:gd name="T98" fmla="*/ 67 w 115"/>
                <a:gd name="T99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" h="105">
                  <a:moveTo>
                    <a:pt x="67" y="69"/>
                  </a:moveTo>
                  <a:lnTo>
                    <a:pt x="67" y="69"/>
                  </a:lnTo>
                  <a:lnTo>
                    <a:pt x="69" y="43"/>
                  </a:lnTo>
                  <a:lnTo>
                    <a:pt x="77" y="43"/>
                  </a:lnTo>
                  <a:lnTo>
                    <a:pt x="79" y="13"/>
                  </a:lnTo>
                  <a:lnTo>
                    <a:pt x="84" y="13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5" y="7"/>
                  </a:lnTo>
                  <a:lnTo>
                    <a:pt x="107" y="7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15" y="7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09" y="3"/>
                  </a:lnTo>
                  <a:lnTo>
                    <a:pt x="109" y="3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7" y="9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5" y="15"/>
                  </a:lnTo>
                  <a:lnTo>
                    <a:pt x="7" y="20"/>
                  </a:lnTo>
                  <a:lnTo>
                    <a:pt x="13" y="30"/>
                  </a:lnTo>
                  <a:lnTo>
                    <a:pt x="13" y="33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22" y="56"/>
                  </a:lnTo>
                  <a:lnTo>
                    <a:pt x="22" y="62"/>
                  </a:lnTo>
                  <a:lnTo>
                    <a:pt x="24" y="69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6" y="80"/>
                  </a:lnTo>
                  <a:lnTo>
                    <a:pt x="26" y="82"/>
                  </a:lnTo>
                  <a:lnTo>
                    <a:pt x="28" y="84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30" y="92"/>
                  </a:lnTo>
                  <a:lnTo>
                    <a:pt x="32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7" y="101"/>
                  </a:lnTo>
                  <a:lnTo>
                    <a:pt x="37" y="101"/>
                  </a:lnTo>
                  <a:lnTo>
                    <a:pt x="39" y="101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97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9" y="103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8" y="105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62" y="101"/>
                  </a:lnTo>
                  <a:lnTo>
                    <a:pt x="64" y="99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69"/>
                  </a:lnTo>
                  <a:lnTo>
                    <a:pt x="67" y="6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5" name="Freeform 395">
              <a:extLst>
                <a:ext uri="{FF2B5EF4-FFF2-40B4-BE49-F238E27FC236}">
                  <a16:creationId xmlns:a16="http://schemas.microsoft.com/office/drawing/2014/main" id="{B4358CEC-723B-4189-ADD6-50B026920F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3" y="2301"/>
              <a:ext cx="64" cy="120"/>
            </a:xfrm>
            <a:custGeom>
              <a:avLst/>
              <a:gdLst>
                <a:gd name="T0" fmla="*/ 58 w 64"/>
                <a:gd name="T1" fmla="*/ 41 h 120"/>
                <a:gd name="T2" fmla="*/ 58 w 64"/>
                <a:gd name="T3" fmla="*/ 43 h 120"/>
                <a:gd name="T4" fmla="*/ 47 w 64"/>
                <a:gd name="T5" fmla="*/ 11 h 120"/>
                <a:gd name="T6" fmla="*/ 45 w 64"/>
                <a:gd name="T7" fmla="*/ 13 h 120"/>
                <a:gd name="T8" fmla="*/ 50 w 64"/>
                <a:gd name="T9" fmla="*/ 11 h 120"/>
                <a:gd name="T10" fmla="*/ 49 w 64"/>
                <a:gd name="T11" fmla="*/ 7 h 120"/>
                <a:gd name="T12" fmla="*/ 13 w 64"/>
                <a:gd name="T13" fmla="*/ 120 h 120"/>
                <a:gd name="T14" fmla="*/ 18 w 64"/>
                <a:gd name="T15" fmla="*/ 116 h 120"/>
                <a:gd name="T16" fmla="*/ 30 w 64"/>
                <a:gd name="T17" fmla="*/ 114 h 120"/>
                <a:gd name="T18" fmla="*/ 33 w 64"/>
                <a:gd name="T19" fmla="*/ 106 h 120"/>
                <a:gd name="T20" fmla="*/ 35 w 64"/>
                <a:gd name="T21" fmla="*/ 103 h 120"/>
                <a:gd name="T22" fmla="*/ 39 w 64"/>
                <a:gd name="T23" fmla="*/ 95 h 120"/>
                <a:gd name="T24" fmla="*/ 43 w 64"/>
                <a:gd name="T25" fmla="*/ 82 h 120"/>
                <a:gd name="T26" fmla="*/ 49 w 64"/>
                <a:gd name="T27" fmla="*/ 67 h 120"/>
                <a:gd name="T28" fmla="*/ 54 w 64"/>
                <a:gd name="T29" fmla="*/ 54 h 120"/>
                <a:gd name="T30" fmla="*/ 54 w 64"/>
                <a:gd name="T31" fmla="*/ 46 h 120"/>
                <a:gd name="T32" fmla="*/ 58 w 64"/>
                <a:gd name="T33" fmla="*/ 39 h 120"/>
                <a:gd name="T34" fmla="*/ 58 w 64"/>
                <a:gd name="T35" fmla="*/ 33 h 120"/>
                <a:gd name="T36" fmla="*/ 60 w 64"/>
                <a:gd name="T37" fmla="*/ 31 h 120"/>
                <a:gd name="T38" fmla="*/ 62 w 64"/>
                <a:gd name="T39" fmla="*/ 33 h 120"/>
                <a:gd name="T40" fmla="*/ 64 w 64"/>
                <a:gd name="T41" fmla="*/ 30 h 120"/>
                <a:gd name="T42" fmla="*/ 62 w 64"/>
                <a:gd name="T43" fmla="*/ 24 h 120"/>
                <a:gd name="T44" fmla="*/ 62 w 64"/>
                <a:gd name="T45" fmla="*/ 15 h 120"/>
                <a:gd name="T46" fmla="*/ 60 w 64"/>
                <a:gd name="T47" fmla="*/ 7 h 120"/>
                <a:gd name="T48" fmla="*/ 56 w 64"/>
                <a:gd name="T49" fmla="*/ 1 h 120"/>
                <a:gd name="T50" fmla="*/ 54 w 64"/>
                <a:gd name="T51" fmla="*/ 3 h 120"/>
                <a:gd name="T52" fmla="*/ 52 w 64"/>
                <a:gd name="T53" fmla="*/ 5 h 120"/>
                <a:gd name="T54" fmla="*/ 52 w 64"/>
                <a:gd name="T55" fmla="*/ 11 h 120"/>
                <a:gd name="T56" fmla="*/ 49 w 64"/>
                <a:gd name="T57" fmla="*/ 16 h 120"/>
                <a:gd name="T58" fmla="*/ 45 w 64"/>
                <a:gd name="T59" fmla="*/ 15 h 120"/>
                <a:gd name="T60" fmla="*/ 47 w 64"/>
                <a:gd name="T61" fmla="*/ 20 h 120"/>
                <a:gd name="T62" fmla="*/ 43 w 64"/>
                <a:gd name="T63" fmla="*/ 22 h 120"/>
                <a:gd name="T64" fmla="*/ 43 w 64"/>
                <a:gd name="T65" fmla="*/ 24 h 120"/>
                <a:gd name="T66" fmla="*/ 39 w 64"/>
                <a:gd name="T67" fmla="*/ 24 h 120"/>
                <a:gd name="T68" fmla="*/ 39 w 64"/>
                <a:gd name="T69" fmla="*/ 26 h 120"/>
                <a:gd name="T70" fmla="*/ 37 w 64"/>
                <a:gd name="T71" fmla="*/ 30 h 120"/>
                <a:gd name="T72" fmla="*/ 35 w 64"/>
                <a:gd name="T73" fmla="*/ 30 h 120"/>
                <a:gd name="T74" fmla="*/ 32 w 64"/>
                <a:gd name="T75" fmla="*/ 30 h 120"/>
                <a:gd name="T76" fmla="*/ 30 w 64"/>
                <a:gd name="T77" fmla="*/ 35 h 120"/>
                <a:gd name="T78" fmla="*/ 26 w 64"/>
                <a:gd name="T79" fmla="*/ 33 h 120"/>
                <a:gd name="T80" fmla="*/ 24 w 64"/>
                <a:gd name="T81" fmla="*/ 35 h 120"/>
                <a:gd name="T82" fmla="*/ 22 w 64"/>
                <a:gd name="T83" fmla="*/ 33 h 120"/>
                <a:gd name="T84" fmla="*/ 15 w 64"/>
                <a:gd name="T85" fmla="*/ 37 h 120"/>
                <a:gd name="T86" fmla="*/ 13 w 64"/>
                <a:gd name="T87" fmla="*/ 41 h 120"/>
                <a:gd name="T88" fmla="*/ 7 w 64"/>
                <a:gd name="T89" fmla="*/ 48 h 120"/>
                <a:gd name="T90" fmla="*/ 9 w 64"/>
                <a:gd name="T91" fmla="*/ 56 h 120"/>
                <a:gd name="T92" fmla="*/ 13 w 64"/>
                <a:gd name="T93" fmla="*/ 63 h 120"/>
                <a:gd name="T94" fmla="*/ 9 w 64"/>
                <a:gd name="T95" fmla="*/ 71 h 120"/>
                <a:gd name="T96" fmla="*/ 5 w 64"/>
                <a:gd name="T97" fmla="*/ 76 h 120"/>
                <a:gd name="T98" fmla="*/ 1 w 64"/>
                <a:gd name="T99" fmla="*/ 82 h 120"/>
                <a:gd name="T100" fmla="*/ 0 w 64"/>
                <a:gd name="T101" fmla="*/ 90 h 120"/>
                <a:gd name="T102" fmla="*/ 1 w 64"/>
                <a:gd name="T103" fmla="*/ 97 h 120"/>
                <a:gd name="T104" fmla="*/ 3 w 64"/>
                <a:gd name="T105" fmla="*/ 101 h 120"/>
                <a:gd name="T106" fmla="*/ 1 w 64"/>
                <a:gd name="T107" fmla="*/ 108 h 120"/>
                <a:gd name="T108" fmla="*/ 3 w 64"/>
                <a:gd name="T109" fmla="*/ 112 h 120"/>
                <a:gd name="T110" fmla="*/ 9 w 64"/>
                <a:gd name="T111" fmla="*/ 116 h 120"/>
                <a:gd name="T112" fmla="*/ 13 w 64"/>
                <a:gd name="T113" fmla="*/ 1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" h="120">
                  <a:moveTo>
                    <a:pt x="58" y="45"/>
                  </a:moveTo>
                  <a:lnTo>
                    <a:pt x="58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58" y="43"/>
                  </a:lnTo>
                  <a:lnTo>
                    <a:pt x="58" y="45"/>
                  </a:lnTo>
                  <a:close/>
                  <a:moveTo>
                    <a:pt x="47" y="11"/>
                  </a:moveTo>
                  <a:lnTo>
                    <a:pt x="47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7" y="13"/>
                  </a:lnTo>
                  <a:lnTo>
                    <a:pt x="45" y="13"/>
                  </a:lnTo>
                  <a:lnTo>
                    <a:pt x="47" y="11"/>
                  </a:lnTo>
                  <a:close/>
                  <a:moveTo>
                    <a:pt x="49" y="11"/>
                  </a:moveTo>
                  <a:lnTo>
                    <a:pt x="49" y="11"/>
                  </a:lnTo>
                  <a:lnTo>
                    <a:pt x="50" y="11"/>
                  </a:lnTo>
                  <a:lnTo>
                    <a:pt x="49" y="13"/>
                  </a:lnTo>
                  <a:lnTo>
                    <a:pt x="49" y="11"/>
                  </a:lnTo>
                  <a:close/>
                  <a:moveTo>
                    <a:pt x="50" y="9"/>
                  </a:moveTo>
                  <a:lnTo>
                    <a:pt x="49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close/>
                  <a:moveTo>
                    <a:pt x="13" y="120"/>
                  </a:moveTo>
                  <a:lnTo>
                    <a:pt x="15" y="120"/>
                  </a:lnTo>
                  <a:lnTo>
                    <a:pt x="16" y="120"/>
                  </a:lnTo>
                  <a:lnTo>
                    <a:pt x="18" y="118"/>
                  </a:lnTo>
                  <a:lnTo>
                    <a:pt x="18" y="116"/>
                  </a:lnTo>
                  <a:lnTo>
                    <a:pt x="24" y="116"/>
                  </a:lnTo>
                  <a:lnTo>
                    <a:pt x="26" y="116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35" y="106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7" y="99"/>
                  </a:lnTo>
                  <a:lnTo>
                    <a:pt x="35" y="99"/>
                  </a:lnTo>
                  <a:lnTo>
                    <a:pt x="37" y="99"/>
                  </a:lnTo>
                  <a:lnTo>
                    <a:pt x="39" y="95"/>
                  </a:lnTo>
                  <a:lnTo>
                    <a:pt x="39" y="90"/>
                  </a:lnTo>
                  <a:lnTo>
                    <a:pt x="41" y="88"/>
                  </a:lnTo>
                  <a:lnTo>
                    <a:pt x="41" y="86"/>
                  </a:lnTo>
                  <a:lnTo>
                    <a:pt x="43" y="82"/>
                  </a:lnTo>
                  <a:lnTo>
                    <a:pt x="45" y="78"/>
                  </a:lnTo>
                  <a:lnTo>
                    <a:pt x="47" y="73"/>
                  </a:lnTo>
                  <a:lnTo>
                    <a:pt x="49" y="69"/>
                  </a:lnTo>
                  <a:lnTo>
                    <a:pt x="49" y="67"/>
                  </a:lnTo>
                  <a:lnTo>
                    <a:pt x="50" y="63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4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54" y="46"/>
                  </a:lnTo>
                  <a:lnTo>
                    <a:pt x="56" y="45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8" y="39"/>
                  </a:lnTo>
                  <a:lnTo>
                    <a:pt x="58" y="37"/>
                  </a:lnTo>
                  <a:lnTo>
                    <a:pt x="56" y="37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8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62" y="35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2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5"/>
                  </a:lnTo>
                  <a:lnTo>
                    <a:pt x="60" y="13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7" y="24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5" y="28"/>
                  </a:lnTo>
                  <a:lnTo>
                    <a:pt x="37" y="28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2" y="30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5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1"/>
                  </a:lnTo>
                  <a:lnTo>
                    <a:pt x="26" y="33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3" y="41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8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5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3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3" y="120"/>
                  </a:lnTo>
                  <a:lnTo>
                    <a:pt x="13" y="12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6" name="Freeform 396">
              <a:extLst>
                <a:ext uri="{FF2B5EF4-FFF2-40B4-BE49-F238E27FC236}">
                  <a16:creationId xmlns:a16="http://schemas.microsoft.com/office/drawing/2014/main" id="{ABC056F1-265D-48A3-A068-BA71A07B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287"/>
              <a:ext cx="89" cy="143"/>
            </a:xfrm>
            <a:custGeom>
              <a:avLst/>
              <a:gdLst>
                <a:gd name="T0" fmla="*/ 17 w 89"/>
                <a:gd name="T1" fmla="*/ 89 h 143"/>
                <a:gd name="T2" fmla="*/ 19 w 89"/>
                <a:gd name="T3" fmla="*/ 85 h 143"/>
                <a:gd name="T4" fmla="*/ 19 w 89"/>
                <a:gd name="T5" fmla="*/ 77 h 143"/>
                <a:gd name="T6" fmla="*/ 21 w 89"/>
                <a:gd name="T7" fmla="*/ 74 h 143"/>
                <a:gd name="T8" fmla="*/ 21 w 89"/>
                <a:gd name="T9" fmla="*/ 68 h 143"/>
                <a:gd name="T10" fmla="*/ 23 w 89"/>
                <a:gd name="T11" fmla="*/ 60 h 143"/>
                <a:gd name="T12" fmla="*/ 23 w 89"/>
                <a:gd name="T13" fmla="*/ 55 h 143"/>
                <a:gd name="T14" fmla="*/ 13 w 89"/>
                <a:gd name="T15" fmla="*/ 53 h 143"/>
                <a:gd name="T16" fmla="*/ 6 w 89"/>
                <a:gd name="T17" fmla="*/ 49 h 143"/>
                <a:gd name="T18" fmla="*/ 0 w 89"/>
                <a:gd name="T19" fmla="*/ 42 h 143"/>
                <a:gd name="T20" fmla="*/ 17 w 89"/>
                <a:gd name="T21" fmla="*/ 34 h 143"/>
                <a:gd name="T22" fmla="*/ 26 w 89"/>
                <a:gd name="T23" fmla="*/ 32 h 143"/>
                <a:gd name="T24" fmla="*/ 32 w 89"/>
                <a:gd name="T25" fmla="*/ 36 h 143"/>
                <a:gd name="T26" fmla="*/ 36 w 89"/>
                <a:gd name="T27" fmla="*/ 38 h 143"/>
                <a:gd name="T28" fmla="*/ 34 w 89"/>
                <a:gd name="T29" fmla="*/ 47 h 143"/>
                <a:gd name="T30" fmla="*/ 38 w 89"/>
                <a:gd name="T31" fmla="*/ 55 h 143"/>
                <a:gd name="T32" fmla="*/ 41 w 89"/>
                <a:gd name="T33" fmla="*/ 59 h 143"/>
                <a:gd name="T34" fmla="*/ 43 w 89"/>
                <a:gd name="T35" fmla="*/ 49 h 143"/>
                <a:gd name="T36" fmla="*/ 47 w 89"/>
                <a:gd name="T37" fmla="*/ 44 h 143"/>
                <a:gd name="T38" fmla="*/ 47 w 89"/>
                <a:gd name="T39" fmla="*/ 40 h 143"/>
                <a:gd name="T40" fmla="*/ 45 w 89"/>
                <a:gd name="T41" fmla="*/ 32 h 143"/>
                <a:gd name="T42" fmla="*/ 40 w 89"/>
                <a:gd name="T43" fmla="*/ 27 h 143"/>
                <a:gd name="T44" fmla="*/ 47 w 89"/>
                <a:gd name="T45" fmla="*/ 10 h 143"/>
                <a:gd name="T46" fmla="*/ 51 w 89"/>
                <a:gd name="T47" fmla="*/ 10 h 143"/>
                <a:gd name="T48" fmla="*/ 57 w 89"/>
                <a:gd name="T49" fmla="*/ 10 h 143"/>
                <a:gd name="T50" fmla="*/ 60 w 89"/>
                <a:gd name="T51" fmla="*/ 10 h 143"/>
                <a:gd name="T52" fmla="*/ 66 w 89"/>
                <a:gd name="T53" fmla="*/ 8 h 143"/>
                <a:gd name="T54" fmla="*/ 72 w 89"/>
                <a:gd name="T55" fmla="*/ 8 h 143"/>
                <a:gd name="T56" fmla="*/ 79 w 89"/>
                <a:gd name="T57" fmla="*/ 6 h 143"/>
                <a:gd name="T58" fmla="*/ 87 w 89"/>
                <a:gd name="T59" fmla="*/ 2 h 143"/>
                <a:gd name="T60" fmla="*/ 89 w 89"/>
                <a:gd name="T61" fmla="*/ 4 h 143"/>
                <a:gd name="T62" fmla="*/ 87 w 89"/>
                <a:gd name="T63" fmla="*/ 10 h 143"/>
                <a:gd name="T64" fmla="*/ 89 w 89"/>
                <a:gd name="T65" fmla="*/ 15 h 143"/>
                <a:gd name="T66" fmla="*/ 87 w 89"/>
                <a:gd name="T67" fmla="*/ 23 h 143"/>
                <a:gd name="T68" fmla="*/ 87 w 89"/>
                <a:gd name="T69" fmla="*/ 32 h 143"/>
                <a:gd name="T70" fmla="*/ 89 w 89"/>
                <a:gd name="T71" fmla="*/ 36 h 143"/>
                <a:gd name="T72" fmla="*/ 87 w 89"/>
                <a:gd name="T73" fmla="*/ 40 h 143"/>
                <a:gd name="T74" fmla="*/ 87 w 89"/>
                <a:gd name="T75" fmla="*/ 44 h 143"/>
                <a:gd name="T76" fmla="*/ 81 w 89"/>
                <a:gd name="T77" fmla="*/ 51 h 143"/>
                <a:gd name="T78" fmla="*/ 73 w 89"/>
                <a:gd name="T79" fmla="*/ 57 h 143"/>
                <a:gd name="T80" fmla="*/ 60 w 89"/>
                <a:gd name="T81" fmla="*/ 62 h 143"/>
                <a:gd name="T82" fmla="*/ 55 w 89"/>
                <a:gd name="T83" fmla="*/ 64 h 143"/>
                <a:gd name="T84" fmla="*/ 49 w 89"/>
                <a:gd name="T85" fmla="*/ 72 h 143"/>
                <a:gd name="T86" fmla="*/ 41 w 89"/>
                <a:gd name="T87" fmla="*/ 77 h 143"/>
                <a:gd name="T88" fmla="*/ 36 w 89"/>
                <a:gd name="T89" fmla="*/ 79 h 143"/>
                <a:gd name="T90" fmla="*/ 36 w 89"/>
                <a:gd name="T91" fmla="*/ 83 h 143"/>
                <a:gd name="T92" fmla="*/ 36 w 89"/>
                <a:gd name="T93" fmla="*/ 92 h 143"/>
                <a:gd name="T94" fmla="*/ 38 w 89"/>
                <a:gd name="T95" fmla="*/ 102 h 143"/>
                <a:gd name="T96" fmla="*/ 41 w 89"/>
                <a:gd name="T97" fmla="*/ 102 h 143"/>
                <a:gd name="T98" fmla="*/ 41 w 89"/>
                <a:gd name="T99" fmla="*/ 109 h 143"/>
                <a:gd name="T100" fmla="*/ 38 w 89"/>
                <a:gd name="T101" fmla="*/ 115 h 143"/>
                <a:gd name="T102" fmla="*/ 38 w 89"/>
                <a:gd name="T103" fmla="*/ 120 h 143"/>
                <a:gd name="T104" fmla="*/ 17 w 89"/>
                <a:gd name="T105" fmla="*/ 132 h 143"/>
                <a:gd name="T106" fmla="*/ 13 w 89"/>
                <a:gd name="T107" fmla="*/ 135 h 143"/>
                <a:gd name="T108" fmla="*/ 17 w 89"/>
                <a:gd name="T109" fmla="*/ 139 h 143"/>
                <a:gd name="T110" fmla="*/ 17 w 89"/>
                <a:gd name="T111" fmla="*/ 141 h 143"/>
                <a:gd name="T112" fmla="*/ 11 w 89"/>
                <a:gd name="T113" fmla="*/ 141 h 143"/>
                <a:gd name="T114" fmla="*/ 9 w 89"/>
                <a:gd name="T115" fmla="*/ 135 h 143"/>
                <a:gd name="T116" fmla="*/ 9 w 89"/>
                <a:gd name="T117" fmla="*/ 128 h 143"/>
                <a:gd name="T118" fmla="*/ 9 w 89"/>
                <a:gd name="T119" fmla="*/ 115 h 143"/>
                <a:gd name="T120" fmla="*/ 6 w 89"/>
                <a:gd name="T121" fmla="*/ 10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" h="143">
                  <a:moveTo>
                    <a:pt x="6" y="105"/>
                  </a:moveTo>
                  <a:lnTo>
                    <a:pt x="15" y="96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9" y="79"/>
                  </a:lnTo>
                  <a:lnTo>
                    <a:pt x="19" y="77"/>
                  </a:lnTo>
                  <a:lnTo>
                    <a:pt x="21" y="77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6"/>
                  </a:lnTo>
                  <a:lnTo>
                    <a:pt x="21" y="64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4" y="49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15" y="36"/>
                  </a:lnTo>
                  <a:lnTo>
                    <a:pt x="17" y="34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42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4" y="49"/>
                  </a:lnTo>
                  <a:lnTo>
                    <a:pt x="34" y="51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3" y="53"/>
                  </a:lnTo>
                  <a:lnTo>
                    <a:pt x="43" y="51"/>
                  </a:lnTo>
                  <a:lnTo>
                    <a:pt x="43" y="49"/>
                  </a:lnTo>
                  <a:lnTo>
                    <a:pt x="45" y="49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2"/>
                  </a:lnTo>
                  <a:lnTo>
                    <a:pt x="45" y="30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6" y="25"/>
                  </a:lnTo>
                  <a:lnTo>
                    <a:pt x="36" y="17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47" y="10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9" y="19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9" y="32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7" y="42"/>
                  </a:lnTo>
                  <a:lnTo>
                    <a:pt x="87" y="44"/>
                  </a:lnTo>
                  <a:lnTo>
                    <a:pt x="87" y="44"/>
                  </a:lnTo>
                  <a:lnTo>
                    <a:pt x="85" y="45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1" y="51"/>
                  </a:lnTo>
                  <a:lnTo>
                    <a:pt x="79" y="51"/>
                  </a:lnTo>
                  <a:lnTo>
                    <a:pt x="79" y="53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68" y="59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2" y="60"/>
                  </a:lnTo>
                  <a:lnTo>
                    <a:pt x="60" y="62"/>
                  </a:lnTo>
                  <a:lnTo>
                    <a:pt x="58" y="62"/>
                  </a:lnTo>
                  <a:lnTo>
                    <a:pt x="58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5" y="64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1" y="70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47" y="74"/>
                  </a:lnTo>
                  <a:lnTo>
                    <a:pt x="41" y="77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7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40" y="98"/>
                  </a:lnTo>
                  <a:lnTo>
                    <a:pt x="38" y="102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105"/>
                  </a:lnTo>
                  <a:lnTo>
                    <a:pt x="40" y="105"/>
                  </a:lnTo>
                  <a:lnTo>
                    <a:pt x="40" y="107"/>
                  </a:lnTo>
                  <a:lnTo>
                    <a:pt x="41" y="109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0" y="113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40" y="117"/>
                  </a:lnTo>
                  <a:lnTo>
                    <a:pt x="40" y="117"/>
                  </a:lnTo>
                  <a:lnTo>
                    <a:pt x="40" y="119"/>
                  </a:lnTo>
                  <a:lnTo>
                    <a:pt x="38" y="120"/>
                  </a:lnTo>
                  <a:lnTo>
                    <a:pt x="36" y="124"/>
                  </a:lnTo>
                  <a:lnTo>
                    <a:pt x="30" y="126"/>
                  </a:lnTo>
                  <a:lnTo>
                    <a:pt x="23" y="128"/>
                  </a:lnTo>
                  <a:lnTo>
                    <a:pt x="19" y="130"/>
                  </a:lnTo>
                  <a:lnTo>
                    <a:pt x="17" y="132"/>
                  </a:lnTo>
                  <a:lnTo>
                    <a:pt x="17" y="132"/>
                  </a:lnTo>
                  <a:lnTo>
                    <a:pt x="15" y="134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5" y="143"/>
                  </a:lnTo>
                  <a:lnTo>
                    <a:pt x="11" y="141"/>
                  </a:lnTo>
                  <a:lnTo>
                    <a:pt x="11" y="143"/>
                  </a:lnTo>
                  <a:lnTo>
                    <a:pt x="11" y="141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4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1"/>
                  </a:lnTo>
                  <a:lnTo>
                    <a:pt x="7" y="109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6" y="10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7" name="Freeform 397">
              <a:extLst>
                <a:ext uri="{FF2B5EF4-FFF2-40B4-BE49-F238E27FC236}">
                  <a16:creationId xmlns:a16="http://schemas.microsoft.com/office/drawing/2014/main" id="{CADAED49-1C0C-49E5-A508-90177D57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421"/>
              <a:ext cx="11" cy="13"/>
            </a:xfrm>
            <a:custGeom>
              <a:avLst/>
              <a:gdLst>
                <a:gd name="T0" fmla="*/ 9 w 11"/>
                <a:gd name="T1" fmla="*/ 1 h 13"/>
                <a:gd name="T2" fmla="*/ 9 w 11"/>
                <a:gd name="T3" fmla="*/ 1 h 13"/>
                <a:gd name="T4" fmla="*/ 9 w 11"/>
                <a:gd name="T5" fmla="*/ 1 h 13"/>
                <a:gd name="T6" fmla="*/ 11 w 11"/>
                <a:gd name="T7" fmla="*/ 3 h 13"/>
                <a:gd name="T8" fmla="*/ 11 w 11"/>
                <a:gd name="T9" fmla="*/ 5 h 13"/>
                <a:gd name="T10" fmla="*/ 11 w 11"/>
                <a:gd name="T11" fmla="*/ 5 h 13"/>
                <a:gd name="T12" fmla="*/ 11 w 11"/>
                <a:gd name="T13" fmla="*/ 5 h 13"/>
                <a:gd name="T14" fmla="*/ 11 w 11"/>
                <a:gd name="T15" fmla="*/ 7 h 13"/>
                <a:gd name="T16" fmla="*/ 11 w 11"/>
                <a:gd name="T17" fmla="*/ 9 h 13"/>
                <a:gd name="T18" fmla="*/ 9 w 11"/>
                <a:gd name="T19" fmla="*/ 9 h 13"/>
                <a:gd name="T20" fmla="*/ 9 w 11"/>
                <a:gd name="T21" fmla="*/ 9 h 13"/>
                <a:gd name="T22" fmla="*/ 9 w 11"/>
                <a:gd name="T23" fmla="*/ 11 h 13"/>
                <a:gd name="T24" fmla="*/ 9 w 11"/>
                <a:gd name="T25" fmla="*/ 11 h 13"/>
                <a:gd name="T26" fmla="*/ 7 w 11"/>
                <a:gd name="T27" fmla="*/ 13 h 13"/>
                <a:gd name="T28" fmla="*/ 4 w 11"/>
                <a:gd name="T29" fmla="*/ 13 h 13"/>
                <a:gd name="T30" fmla="*/ 2 w 11"/>
                <a:gd name="T31" fmla="*/ 11 h 13"/>
                <a:gd name="T32" fmla="*/ 0 w 11"/>
                <a:gd name="T33" fmla="*/ 9 h 13"/>
                <a:gd name="T34" fmla="*/ 0 w 11"/>
                <a:gd name="T35" fmla="*/ 7 h 13"/>
                <a:gd name="T36" fmla="*/ 0 w 11"/>
                <a:gd name="T37" fmla="*/ 7 h 13"/>
                <a:gd name="T38" fmla="*/ 0 w 11"/>
                <a:gd name="T39" fmla="*/ 5 h 13"/>
                <a:gd name="T40" fmla="*/ 2 w 11"/>
                <a:gd name="T41" fmla="*/ 1 h 13"/>
                <a:gd name="T42" fmla="*/ 2 w 11"/>
                <a:gd name="T43" fmla="*/ 0 h 13"/>
                <a:gd name="T44" fmla="*/ 4 w 11"/>
                <a:gd name="T45" fmla="*/ 0 h 13"/>
                <a:gd name="T46" fmla="*/ 6 w 11"/>
                <a:gd name="T47" fmla="*/ 0 h 13"/>
                <a:gd name="T48" fmla="*/ 7 w 11"/>
                <a:gd name="T49" fmla="*/ 1 h 13"/>
                <a:gd name="T50" fmla="*/ 9 w 11"/>
                <a:gd name="T51" fmla="*/ 1 h 13"/>
                <a:gd name="T52" fmla="*/ 9 w 11"/>
                <a:gd name="T5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3">
                  <a:moveTo>
                    <a:pt x="9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8" name="Freeform 398">
              <a:extLst>
                <a:ext uri="{FF2B5EF4-FFF2-40B4-BE49-F238E27FC236}">
                  <a16:creationId xmlns:a16="http://schemas.microsoft.com/office/drawing/2014/main" id="{DB5A42AF-EFFB-48D0-AC66-483DF23D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47"/>
              <a:ext cx="21" cy="19"/>
            </a:xfrm>
            <a:custGeom>
              <a:avLst/>
              <a:gdLst>
                <a:gd name="T0" fmla="*/ 4 w 21"/>
                <a:gd name="T1" fmla="*/ 15 h 19"/>
                <a:gd name="T2" fmla="*/ 4 w 21"/>
                <a:gd name="T3" fmla="*/ 13 h 19"/>
                <a:gd name="T4" fmla="*/ 2 w 21"/>
                <a:gd name="T5" fmla="*/ 13 h 19"/>
                <a:gd name="T6" fmla="*/ 2 w 21"/>
                <a:gd name="T7" fmla="*/ 11 h 19"/>
                <a:gd name="T8" fmla="*/ 0 w 21"/>
                <a:gd name="T9" fmla="*/ 11 h 19"/>
                <a:gd name="T10" fmla="*/ 0 w 21"/>
                <a:gd name="T11" fmla="*/ 9 h 19"/>
                <a:gd name="T12" fmla="*/ 2 w 21"/>
                <a:gd name="T13" fmla="*/ 7 h 19"/>
                <a:gd name="T14" fmla="*/ 4 w 21"/>
                <a:gd name="T15" fmla="*/ 5 h 19"/>
                <a:gd name="T16" fmla="*/ 4 w 21"/>
                <a:gd name="T17" fmla="*/ 4 h 19"/>
                <a:gd name="T18" fmla="*/ 6 w 21"/>
                <a:gd name="T19" fmla="*/ 2 h 19"/>
                <a:gd name="T20" fmla="*/ 9 w 21"/>
                <a:gd name="T21" fmla="*/ 2 h 19"/>
                <a:gd name="T22" fmla="*/ 9 w 21"/>
                <a:gd name="T23" fmla="*/ 2 h 19"/>
                <a:gd name="T24" fmla="*/ 11 w 21"/>
                <a:gd name="T25" fmla="*/ 0 h 19"/>
                <a:gd name="T26" fmla="*/ 11 w 21"/>
                <a:gd name="T27" fmla="*/ 0 h 19"/>
                <a:gd name="T28" fmla="*/ 13 w 21"/>
                <a:gd name="T29" fmla="*/ 0 h 19"/>
                <a:gd name="T30" fmla="*/ 13 w 21"/>
                <a:gd name="T31" fmla="*/ 0 h 19"/>
                <a:gd name="T32" fmla="*/ 13 w 21"/>
                <a:gd name="T33" fmla="*/ 0 h 19"/>
                <a:gd name="T34" fmla="*/ 15 w 21"/>
                <a:gd name="T35" fmla="*/ 2 h 19"/>
                <a:gd name="T36" fmla="*/ 17 w 21"/>
                <a:gd name="T37" fmla="*/ 0 h 19"/>
                <a:gd name="T38" fmla="*/ 19 w 21"/>
                <a:gd name="T39" fmla="*/ 2 h 19"/>
                <a:gd name="T40" fmla="*/ 19 w 21"/>
                <a:gd name="T41" fmla="*/ 5 h 19"/>
                <a:gd name="T42" fmla="*/ 21 w 21"/>
                <a:gd name="T43" fmla="*/ 7 h 19"/>
                <a:gd name="T44" fmla="*/ 19 w 21"/>
                <a:gd name="T45" fmla="*/ 9 h 19"/>
                <a:gd name="T46" fmla="*/ 17 w 21"/>
                <a:gd name="T47" fmla="*/ 9 h 19"/>
                <a:gd name="T48" fmla="*/ 17 w 21"/>
                <a:gd name="T49" fmla="*/ 11 h 19"/>
                <a:gd name="T50" fmla="*/ 17 w 21"/>
                <a:gd name="T51" fmla="*/ 11 h 19"/>
                <a:gd name="T52" fmla="*/ 17 w 21"/>
                <a:gd name="T53" fmla="*/ 13 h 19"/>
                <a:gd name="T54" fmla="*/ 15 w 21"/>
                <a:gd name="T55" fmla="*/ 13 h 19"/>
                <a:gd name="T56" fmla="*/ 15 w 21"/>
                <a:gd name="T57" fmla="*/ 13 h 19"/>
                <a:gd name="T58" fmla="*/ 13 w 21"/>
                <a:gd name="T59" fmla="*/ 13 h 19"/>
                <a:gd name="T60" fmla="*/ 11 w 21"/>
                <a:gd name="T61" fmla="*/ 15 h 19"/>
                <a:gd name="T62" fmla="*/ 11 w 21"/>
                <a:gd name="T63" fmla="*/ 15 h 19"/>
                <a:gd name="T64" fmla="*/ 9 w 21"/>
                <a:gd name="T65" fmla="*/ 17 h 19"/>
                <a:gd name="T66" fmla="*/ 9 w 21"/>
                <a:gd name="T67" fmla="*/ 17 h 19"/>
                <a:gd name="T68" fmla="*/ 9 w 21"/>
                <a:gd name="T69" fmla="*/ 19 h 19"/>
                <a:gd name="T70" fmla="*/ 8 w 21"/>
                <a:gd name="T71" fmla="*/ 19 h 19"/>
                <a:gd name="T72" fmla="*/ 6 w 21"/>
                <a:gd name="T73" fmla="*/ 17 h 19"/>
                <a:gd name="T74" fmla="*/ 4 w 21"/>
                <a:gd name="T75" fmla="*/ 17 h 19"/>
                <a:gd name="T76" fmla="*/ 4 w 21"/>
                <a:gd name="T7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19">
                  <a:moveTo>
                    <a:pt x="4" y="15"/>
                  </a:move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59" name="Freeform 399">
              <a:extLst>
                <a:ext uri="{FF2B5EF4-FFF2-40B4-BE49-F238E27FC236}">
                  <a16:creationId xmlns:a16="http://schemas.microsoft.com/office/drawing/2014/main" id="{B95E2F2B-126C-4774-87FE-480D35C8C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" y="2017"/>
              <a:ext cx="74" cy="134"/>
            </a:xfrm>
            <a:custGeom>
              <a:avLst/>
              <a:gdLst>
                <a:gd name="T0" fmla="*/ 16 w 39"/>
                <a:gd name="T1" fmla="*/ 53 h 71"/>
                <a:gd name="T2" fmla="*/ 15 w 39"/>
                <a:gd name="T3" fmla="*/ 51 h 71"/>
                <a:gd name="T4" fmla="*/ 24 w 39"/>
                <a:gd name="T5" fmla="*/ 40 h 71"/>
                <a:gd name="T6" fmla="*/ 8 w 39"/>
                <a:gd name="T7" fmla="*/ 61 h 71"/>
                <a:gd name="T8" fmla="*/ 11 w 39"/>
                <a:gd name="T9" fmla="*/ 62 h 71"/>
                <a:gd name="T10" fmla="*/ 14 w 39"/>
                <a:gd name="T11" fmla="*/ 66 h 71"/>
                <a:gd name="T12" fmla="*/ 14 w 39"/>
                <a:gd name="T13" fmla="*/ 2 h 71"/>
                <a:gd name="T14" fmla="*/ 15 w 39"/>
                <a:gd name="T15" fmla="*/ 5 h 71"/>
                <a:gd name="T16" fmla="*/ 17 w 39"/>
                <a:gd name="T17" fmla="*/ 8 h 71"/>
                <a:gd name="T18" fmla="*/ 18 w 39"/>
                <a:gd name="T19" fmla="*/ 13 h 71"/>
                <a:gd name="T20" fmla="*/ 23 w 39"/>
                <a:gd name="T21" fmla="*/ 12 h 71"/>
                <a:gd name="T22" fmla="*/ 30 w 39"/>
                <a:gd name="T23" fmla="*/ 11 h 71"/>
                <a:gd name="T24" fmla="*/ 34 w 39"/>
                <a:gd name="T25" fmla="*/ 16 h 71"/>
                <a:gd name="T26" fmla="*/ 35 w 39"/>
                <a:gd name="T27" fmla="*/ 20 h 71"/>
                <a:gd name="T28" fmla="*/ 39 w 39"/>
                <a:gd name="T29" fmla="*/ 23 h 71"/>
                <a:gd name="T30" fmla="*/ 38 w 39"/>
                <a:gd name="T31" fmla="*/ 27 h 71"/>
                <a:gd name="T32" fmla="*/ 35 w 39"/>
                <a:gd name="T33" fmla="*/ 29 h 71"/>
                <a:gd name="T34" fmla="*/ 30 w 39"/>
                <a:gd name="T35" fmla="*/ 29 h 71"/>
                <a:gd name="T36" fmla="*/ 25 w 39"/>
                <a:gd name="T37" fmla="*/ 33 h 71"/>
                <a:gd name="T38" fmla="*/ 26 w 39"/>
                <a:gd name="T39" fmla="*/ 40 h 71"/>
                <a:gd name="T40" fmla="*/ 25 w 39"/>
                <a:gd name="T41" fmla="*/ 41 h 71"/>
                <a:gd name="T42" fmla="*/ 22 w 39"/>
                <a:gd name="T43" fmla="*/ 38 h 71"/>
                <a:gd name="T44" fmla="*/ 21 w 39"/>
                <a:gd name="T45" fmla="*/ 38 h 71"/>
                <a:gd name="T46" fmla="*/ 18 w 39"/>
                <a:gd name="T47" fmla="*/ 38 h 71"/>
                <a:gd name="T48" fmla="*/ 18 w 39"/>
                <a:gd name="T49" fmla="*/ 34 h 71"/>
                <a:gd name="T50" fmla="*/ 16 w 39"/>
                <a:gd name="T51" fmla="*/ 34 h 71"/>
                <a:gd name="T52" fmla="*/ 14 w 39"/>
                <a:gd name="T53" fmla="*/ 34 h 71"/>
                <a:gd name="T54" fmla="*/ 14 w 39"/>
                <a:gd name="T55" fmla="*/ 37 h 71"/>
                <a:gd name="T56" fmla="*/ 13 w 39"/>
                <a:gd name="T57" fmla="*/ 41 h 71"/>
                <a:gd name="T58" fmla="*/ 11 w 39"/>
                <a:gd name="T59" fmla="*/ 49 h 71"/>
                <a:gd name="T60" fmla="*/ 11 w 39"/>
                <a:gd name="T61" fmla="*/ 51 h 71"/>
                <a:gd name="T62" fmla="*/ 12 w 39"/>
                <a:gd name="T63" fmla="*/ 55 h 71"/>
                <a:gd name="T64" fmla="*/ 14 w 39"/>
                <a:gd name="T65" fmla="*/ 54 h 71"/>
                <a:gd name="T66" fmla="*/ 15 w 39"/>
                <a:gd name="T67" fmla="*/ 57 h 71"/>
                <a:gd name="T68" fmla="*/ 16 w 39"/>
                <a:gd name="T69" fmla="*/ 58 h 71"/>
                <a:gd name="T70" fmla="*/ 18 w 39"/>
                <a:gd name="T71" fmla="*/ 62 h 71"/>
                <a:gd name="T72" fmla="*/ 18 w 39"/>
                <a:gd name="T73" fmla="*/ 63 h 71"/>
                <a:gd name="T74" fmla="*/ 20 w 39"/>
                <a:gd name="T75" fmla="*/ 65 h 71"/>
                <a:gd name="T76" fmla="*/ 23 w 39"/>
                <a:gd name="T77" fmla="*/ 67 h 71"/>
                <a:gd name="T78" fmla="*/ 25 w 39"/>
                <a:gd name="T79" fmla="*/ 70 h 71"/>
                <a:gd name="T80" fmla="*/ 20 w 39"/>
                <a:gd name="T81" fmla="*/ 71 h 71"/>
                <a:gd name="T82" fmla="*/ 19 w 39"/>
                <a:gd name="T83" fmla="*/ 67 h 71"/>
                <a:gd name="T84" fmla="*/ 16 w 39"/>
                <a:gd name="T85" fmla="*/ 67 h 71"/>
                <a:gd name="T86" fmla="*/ 14 w 39"/>
                <a:gd name="T87" fmla="*/ 64 h 71"/>
                <a:gd name="T88" fmla="*/ 12 w 39"/>
                <a:gd name="T89" fmla="*/ 61 h 71"/>
                <a:gd name="T90" fmla="*/ 9 w 39"/>
                <a:gd name="T91" fmla="*/ 58 h 71"/>
                <a:gd name="T92" fmla="*/ 7 w 39"/>
                <a:gd name="T93" fmla="*/ 59 h 71"/>
                <a:gd name="T94" fmla="*/ 8 w 39"/>
                <a:gd name="T95" fmla="*/ 53 h 71"/>
                <a:gd name="T96" fmla="*/ 9 w 39"/>
                <a:gd name="T97" fmla="*/ 51 h 71"/>
                <a:gd name="T98" fmla="*/ 9 w 39"/>
                <a:gd name="T99" fmla="*/ 48 h 71"/>
                <a:gd name="T100" fmla="*/ 12 w 39"/>
                <a:gd name="T101" fmla="*/ 41 h 71"/>
                <a:gd name="T102" fmla="*/ 11 w 39"/>
                <a:gd name="T103" fmla="*/ 36 h 71"/>
                <a:gd name="T104" fmla="*/ 9 w 39"/>
                <a:gd name="T105" fmla="*/ 30 h 71"/>
                <a:gd name="T106" fmla="*/ 7 w 39"/>
                <a:gd name="T107" fmla="*/ 25 h 71"/>
                <a:gd name="T108" fmla="*/ 7 w 39"/>
                <a:gd name="T109" fmla="*/ 20 h 71"/>
                <a:gd name="T110" fmla="*/ 4 w 39"/>
                <a:gd name="T111" fmla="*/ 15 h 71"/>
                <a:gd name="T112" fmla="*/ 1 w 39"/>
                <a:gd name="T113" fmla="*/ 11 h 71"/>
                <a:gd name="T114" fmla="*/ 2 w 39"/>
                <a:gd name="T115" fmla="*/ 7 h 71"/>
                <a:gd name="T116" fmla="*/ 6 w 39"/>
                <a:gd name="T117" fmla="*/ 4 h 71"/>
                <a:gd name="T118" fmla="*/ 9 w 39"/>
                <a:gd name="T119" fmla="*/ 2 h 71"/>
                <a:gd name="T120" fmla="*/ 11 w 39"/>
                <a:gd name="T12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71">
                  <a:moveTo>
                    <a:pt x="15" y="52"/>
                  </a:move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3"/>
                    <a:pt x="16" y="53"/>
                    <a:pt x="16" y="53"/>
                  </a:cubicBezTo>
                  <a:lnTo>
                    <a:pt x="15" y="52"/>
                  </a:lnTo>
                  <a:close/>
                  <a:moveTo>
                    <a:pt x="15" y="51"/>
                  </a:moveTo>
                  <a:cubicBezTo>
                    <a:pt x="14" y="52"/>
                    <a:pt x="14" y="52"/>
                    <a:pt x="14" y="52"/>
                  </a:cubicBezTo>
                  <a:cubicBezTo>
                    <a:pt x="15" y="52"/>
                    <a:pt x="15" y="52"/>
                    <a:pt x="15" y="52"/>
                  </a:cubicBezTo>
                  <a:lnTo>
                    <a:pt x="15" y="51"/>
                  </a:ln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4" y="40"/>
                  </a:lnTo>
                  <a:close/>
                  <a:moveTo>
                    <a:pt x="8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moveTo>
                    <a:pt x="11" y="62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lose/>
                  <a:moveTo>
                    <a:pt x="14" y="66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lose/>
                  <a:moveTo>
                    <a:pt x="11" y="0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0" name="Freeform 400">
              <a:extLst>
                <a:ext uri="{FF2B5EF4-FFF2-40B4-BE49-F238E27FC236}">
                  <a16:creationId xmlns:a16="http://schemas.microsoft.com/office/drawing/2014/main" id="{11E083C6-5D52-4E85-8874-5C3E6B078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1" y="2115"/>
              <a:ext cx="19" cy="34"/>
            </a:xfrm>
            <a:custGeom>
              <a:avLst/>
              <a:gdLst>
                <a:gd name="T0" fmla="*/ 4 w 19"/>
                <a:gd name="T1" fmla="*/ 4 h 34"/>
                <a:gd name="T2" fmla="*/ 4 w 19"/>
                <a:gd name="T3" fmla="*/ 4 h 34"/>
                <a:gd name="T4" fmla="*/ 2 w 19"/>
                <a:gd name="T5" fmla="*/ 4 h 34"/>
                <a:gd name="T6" fmla="*/ 2 w 19"/>
                <a:gd name="T7" fmla="*/ 7 h 34"/>
                <a:gd name="T8" fmla="*/ 0 w 19"/>
                <a:gd name="T9" fmla="*/ 6 h 34"/>
                <a:gd name="T10" fmla="*/ 0 w 19"/>
                <a:gd name="T11" fmla="*/ 6 h 34"/>
                <a:gd name="T12" fmla="*/ 0 w 19"/>
                <a:gd name="T13" fmla="*/ 7 h 34"/>
                <a:gd name="T14" fmla="*/ 2 w 19"/>
                <a:gd name="T15" fmla="*/ 9 h 34"/>
                <a:gd name="T16" fmla="*/ 0 w 19"/>
                <a:gd name="T17" fmla="*/ 13 h 34"/>
                <a:gd name="T18" fmla="*/ 0 w 19"/>
                <a:gd name="T19" fmla="*/ 17 h 34"/>
                <a:gd name="T20" fmla="*/ 0 w 19"/>
                <a:gd name="T21" fmla="*/ 21 h 34"/>
                <a:gd name="T22" fmla="*/ 2 w 19"/>
                <a:gd name="T23" fmla="*/ 26 h 34"/>
                <a:gd name="T24" fmla="*/ 4 w 19"/>
                <a:gd name="T25" fmla="*/ 34 h 34"/>
                <a:gd name="T26" fmla="*/ 8 w 19"/>
                <a:gd name="T27" fmla="*/ 34 h 34"/>
                <a:gd name="T28" fmla="*/ 13 w 19"/>
                <a:gd name="T29" fmla="*/ 32 h 34"/>
                <a:gd name="T30" fmla="*/ 17 w 19"/>
                <a:gd name="T31" fmla="*/ 26 h 34"/>
                <a:gd name="T32" fmla="*/ 17 w 19"/>
                <a:gd name="T33" fmla="*/ 24 h 34"/>
                <a:gd name="T34" fmla="*/ 17 w 19"/>
                <a:gd name="T35" fmla="*/ 21 h 34"/>
                <a:gd name="T36" fmla="*/ 17 w 19"/>
                <a:gd name="T37" fmla="*/ 19 h 34"/>
                <a:gd name="T38" fmla="*/ 15 w 19"/>
                <a:gd name="T39" fmla="*/ 15 h 34"/>
                <a:gd name="T40" fmla="*/ 13 w 19"/>
                <a:gd name="T41" fmla="*/ 11 h 34"/>
                <a:gd name="T42" fmla="*/ 11 w 19"/>
                <a:gd name="T43" fmla="*/ 11 h 34"/>
                <a:gd name="T44" fmla="*/ 13 w 19"/>
                <a:gd name="T45" fmla="*/ 9 h 34"/>
                <a:gd name="T46" fmla="*/ 11 w 19"/>
                <a:gd name="T47" fmla="*/ 7 h 34"/>
                <a:gd name="T48" fmla="*/ 10 w 19"/>
                <a:gd name="T49" fmla="*/ 6 h 34"/>
                <a:gd name="T50" fmla="*/ 10 w 19"/>
                <a:gd name="T51" fmla="*/ 4 h 34"/>
                <a:gd name="T52" fmla="*/ 6 w 19"/>
                <a:gd name="T53" fmla="*/ 4 h 34"/>
                <a:gd name="T54" fmla="*/ 6 w 19"/>
                <a:gd name="T55" fmla="*/ 4 h 34"/>
                <a:gd name="T56" fmla="*/ 4 w 19"/>
                <a:gd name="T57" fmla="*/ 0 h 34"/>
                <a:gd name="T58" fmla="*/ 6 w 19"/>
                <a:gd name="T59" fmla="*/ 2 h 34"/>
                <a:gd name="T60" fmla="*/ 8 w 19"/>
                <a:gd name="T61" fmla="*/ 4 h 34"/>
                <a:gd name="T62" fmla="*/ 6 w 19"/>
                <a:gd name="T63" fmla="*/ 4 h 34"/>
                <a:gd name="T64" fmla="*/ 4 w 19"/>
                <a:gd name="T65" fmla="*/ 2 h 34"/>
                <a:gd name="T66" fmla="*/ 4 w 19"/>
                <a:gd name="T67" fmla="*/ 0 h 34"/>
                <a:gd name="T68" fmla="*/ 4 w 19"/>
                <a:gd name="T69" fmla="*/ 0 h 34"/>
                <a:gd name="T70" fmla="*/ 0 w 19"/>
                <a:gd name="T71" fmla="*/ 0 h 34"/>
                <a:gd name="T72" fmla="*/ 4 w 19"/>
                <a:gd name="T73" fmla="*/ 0 h 34"/>
                <a:gd name="T74" fmla="*/ 4 w 19"/>
                <a:gd name="T75" fmla="*/ 2 h 34"/>
                <a:gd name="T76" fmla="*/ 2 w 19"/>
                <a:gd name="T77" fmla="*/ 2 h 34"/>
                <a:gd name="T78" fmla="*/ 0 w 19"/>
                <a:gd name="T79" fmla="*/ 15 h 34"/>
                <a:gd name="T80" fmla="*/ 0 w 19"/>
                <a:gd name="T81" fmla="*/ 13 h 34"/>
                <a:gd name="T82" fmla="*/ 0 w 19"/>
                <a:gd name="T83" fmla="*/ 13 h 34"/>
                <a:gd name="T84" fmla="*/ 0 w 19"/>
                <a:gd name="T8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" h="34">
                  <a:moveTo>
                    <a:pt x="4" y="2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15" y="30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0" y="17"/>
                  </a:move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1" name="Freeform 401">
              <a:extLst>
                <a:ext uri="{FF2B5EF4-FFF2-40B4-BE49-F238E27FC236}">
                  <a16:creationId xmlns:a16="http://schemas.microsoft.com/office/drawing/2014/main" id="{7CB2C0CF-9A5B-4CA0-AAD0-2154CDAE8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" y="1959"/>
              <a:ext cx="43" cy="57"/>
            </a:xfrm>
            <a:custGeom>
              <a:avLst/>
              <a:gdLst>
                <a:gd name="T0" fmla="*/ 13 w 23"/>
                <a:gd name="T1" fmla="*/ 21 h 30"/>
                <a:gd name="T2" fmla="*/ 14 w 23"/>
                <a:gd name="T3" fmla="*/ 21 h 30"/>
                <a:gd name="T4" fmla="*/ 15 w 23"/>
                <a:gd name="T5" fmla="*/ 22 h 30"/>
                <a:gd name="T6" fmla="*/ 16 w 23"/>
                <a:gd name="T7" fmla="*/ 22 h 30"/>
                <a:gd name="T8" fmla="*/ 14 w 23"/>
                <a:gd name="T9" fmla="*/ 21 h 30"/>
                <a:gd name="T10" fmla="*/ 16 w 23"/>
                <a:gd name="T11" fmla="*/ 21 h 30"/>
                <a:gd name="T12" fmla="*/ 17 w 23"/>
                <a:gd name="T13" fmla="*/ 21 h 30"/>
                <a:gd name="T14" fmla="*/ 22 w 23"/>
                <a:gd name="T15" fmla="*/ 27 h 30"/>
                <a:gd name="T16" fmla="*/ 21 w 23"/>
                <a:gd name="T17" fmla="*/ 29 h 30"/>
                <a:gd name="T18" fmla="*/ 21 w 23"/>
                <a:gd name="T19" fmla="*/ 30 h 30"/>
                <a:gd name="T20" fmla="*/ 19 w 23"/>
                <a:gd name="T21" fmla="*/ 28 h 30"/>
                <a:gd name="T22" fmla="*/ 19 w 23"/>
                <a:gd name="T23" fmla="*/ 26 h 30"/>
                <a:gd name="T24" fmla="*/ 18 w 23"/>
                <a:gd name="T25" fmla="*/ 27 h 30"/>
                <a:gd name="T26" fmla="*/ 19 w 23"/>
                <a:gd name="T27" fmla="*/ 24 h 30"/>
                <a:gd name="T28" fmla="*/ 17 w 23"/>
                <a:gd name="T29" fmla="*/ 20 h 30"/>
                <a:gd name="T30" fmla="*/ 16 w 23"/>
                <a:gd name="T31" fmla="*/ 20 h 30"/>
                <a:gd name="T32" fmla="*/ 13 w 23"/>
                <a:gd name="T33" fmla="*/ 19 h 30"/>
                <a:gd name="T34" fmla="*/ 12 w 23"/>
                <a:gd name="T35" fmla="*/ 17 h 30"/>
                <a:gd name="T36" fmla="*/ 12 w 23"/>
                <a:gd name="T37" fmla="*/ 20 h 30"/>
                <a:gd name="T38" fmla="*/ 13 w 23"/>
                <a:gd name="T39" fmla="*/ 22 h 30"/>
                <a:gd name="T40" fmla="*/ 11 w 23"/>
                <a:gd name="T41" fmla="*/ 25 h 30"/>
                <a:gd name="T42" fmla="*/ 11 w 23"/>
                <a:gd name="T43" fmla="*/ 23 h 30"/>
                <a:gd name="T44" fmla="*/ 10 w 23"/>
                <a:gd name="T45" fmla="*/ 24 h 30"/>
                <a:gd name="T46" fmla="*/ 10 w 23"/>
                <a:gd name="T47" fmla="*/ 22 h 30"/>
                <a:gd name="T48" fmla="*/ 9 w 23"/>
                <a:gd name="T49" fmla="*/ 22 h 30"/>
                <a:gd name="T50" fmla="*/ 10 w 23"/>
                <a:gd name="T51" fmla="*/ 24 h 30"/>
                <a:gd name="T52" fmla="*/ 9 w 23"/>
                <a:gd name="T53" fmla="*/ 25 h 30"/>
                <a:gd name="T54" fmla="*/ 8 w 23"/>
                <a:gd name="T55" fmla="*/ 26 h 30"/>
                <a:gd name="T56" fmla="*/ 7 w 23"/>
                <a:gd name="T57" fmla="*/ 24 h 30"/>
                <a:gd name="T58" fmla="*/ 6 w 23"/>
                <a:gd name="T59" fmla="*/ 22 h 30"/>
                <a:gd name="T60" fmla="*/ 4 w 23"/>
                <a:gd name="T61" fmla="*/ 18 h 30"/>
                <a:gd name="T62" fmla="*/ 4 w 23"/>
                <a:gd name="T63" fmla="*/ 14 h 30"/>
                <a:gd name="T64" fmla="*/ 1 w 23"/>
                <a:gd name="T65" fmla="*/ 11 h 30"/>
                <a:gd name="T66" fmla="*/ 2 w 23"/>
                <a:gd name="T67" fmla="*/ 8 h 30"/>
                <a:gd name="T68" fmla="*/ 4 w 23"/>
                <a:gd name="T69" fmla="*/ 8 h 30"/>
                <a:gd name="T70" fmla="*/ 3 w 23"/>
                <a:gd name="T71" fmla="*/ 6 h 30"/>
                <a:gd name="T72" fmla="*/ 0 w 23"/>
                <a:gd name="T73" fmla="*/ 4 h 30"/>
                <a:gd name="T74" fmla="*/ 1 w 23"/>
                <a:gd name="T75" fmla="*/ 2 h 30"/>
                <a:gd name="T76" fmla="*/ 1 w 23"/>
                <a:gd name="T77" fmla="*/ 0 h 30"/>
                <a:gd name="T78" fmla="*/ 2 w 23"/>
                <a:gd name="T79" fmla="*/ 2 h 30"/>
                <a:gd name="T80" fmla="*/ 4 w 23"/>
                <a:gd name="T81" fmla="*/ 3 h 30"/>
                <a:gd name="T82" fmla="*/ 4 w 23"/>
                <a:gd name="T83" fmla="*/ 2 h 30"/>
                <a:gd name="T84" fmla="*/ 6 w 23"/>
                <a:gd name="T85" fmla="*/ 3 h 30"/>
                <a:gd name="T86" fmla="*/ 7 w 23"/>
                <a:gd name="T87" fmla="*/ 4 h 30"/>
                <a:gd name="T88" fmla="*/ 8 w 23"/>
                <a:gd name="T89" fmla="*/ 6 h 30"/>
                <a:gd name="T90" fmla="*/ 10 w 23"/>
                <a:gd name="T91" fmla="*/ 7 h 30"/>
                <a:gd name="T92" fmla="*/ 14 w 23"/>
                <a:gd name="T93" fmla="*/ 8 h 30"/>
                <a:gd name="T94" fmla="*/ 17 w 23"/>
                <a:gd name="T95" fmla="*/ 8 h 30"/>
                <a:gd name="T96" fmla="*/ 19 w 23"/>
                <a:gd name="T97" fmla="*/ 9 h 30"/>
                <a:gd name="T98" fmla="*/ 19 w 23"/>
                <a:gd name="T99" fmla="*/ 11 h 30"/>
                <a:gd name="T100" fmla="*/ 17 w 23"/>
                <a:gd name="T101" fmla="*/ 13 h 30"/>
                <a:gd name="T102" fmla="*/ 16 w 23"/>
                <a:gd name="T103" fmla="*/ 13 h 30"/>
                <a:gd name="T104" fmla="*/ 15 w 23"/>
                <a:gd name="T105" fmla="*/ 15 h 30"/>
                <a:gd name="T106" fmla="*/ 16 w 23"/>
                <a:gd name="T107" fmla="*/ 17 h 30"/>
                <a:gd name="T108" fmla="*/ 17 w 23"/>
                <a:gd name="T109" fmla="*/ 19 h 30"/>
                <a:gd name="T110" fmla="*/ 18 w 23"/>
                <a:gd name="T111" fmla="*/ 18 h 30"/>
                <a:gd name="T112" fmla="*/ 18 w 23"/>
                <a:gd name="T113" fmla="*/ 16 h 30"/>
                <a:gd name="T114" fmla="*/ 19 w 23"/>
                <a:gd name="T115" fmla="*/ 16 h 30"/>
                <a:gd name="T116" fmla="*/ 21 w 23"/>
                <a:gd name="T117" fmla="*/ 17 h 30"/>
                <a:gd name="T118" fmla="*/ 21 w 23"/>
                <a:gd name="T119" fmla="*/ 20 h 30"/>
                <a:gd name="T120" fmla="*/ 22 w 23"/>
                <a:gd name="T121" fmla="*/ 24 h 30"/>
                <a:gd name="T122" fmla="*/ 23 w 23"/>
                <a:gd name="T12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" h="30">
                  <a:moveTo>
                    <a:pt x="13" y="20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lnTo>
                    <a:pt x="13" y="20"/>
                  </a:lnTo>
                  <a:close/>
                  <a:moveTo>
                    <a:pt x="14" y="21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moveTo>
                    <a:pt x="17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7" y="21"/>
                  </a:ln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5"/>
                    <a:pt x="23" y="25"/>
                    <a:pt x="23" y="25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2" name="Freeform 402">
              <a:extLst>
                <a:ext uri="{FF2B5EF4-FFF2-40B4-BE49-F238E27FC236}">
                  <a16:creationId xmlns:a16="http://schemas.microsoft.com/office/drawing/2014/main" id="{611AA430-7DD9-4715-AB1E-215E2866B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944"/>
              <a:ext cx="27" cy="17"/>
            </a:xfrm>
            <a:custGeom>
              <a:avLst/>
              <a:gdLst>
                <a:gd name="T0" fmla="*/ 0 w 27"/>
                <a:gd name="T1" fmla="*/ 8 h 17"/>
                <a:gd name="T2" fmla="*/ 2 w 27"/>
                <a:gd name="T3" fmla="*/ 8 h 17"/>
                <a:gd name="T4" fmla="*/ 4 w 27"/>
                <a:gd name="T5" fmla="*/ 4 h 17"/>
                <a:gd name="T6" fmla="*/ 8 w 27"/>
                <a:gd name="T7" fmla="*/ 2 h 17"/>
                <a:gd name="T8" fmla="*/ 12 w 27"/>
                <a:gd name="T9" fmla="*/ 0 h 17"/>
                <a:gd name="T10" fmla="*/ 12 w 27"/>
                <a:gd name="T11" fmla="*/ 2 h 17"/>
                <a:gd name="T12" fmla="*/ 15 w 27"/>
                <a:gd name="T13" fmla="*/ 2 h 17"/>
                <a:gd name="T14" fmla="*/ 17 w 27"/>
                <a:gd name="T15" fmla="*/ 4 h 17"/>
                <a:gd name="T16" fmla="*/ 19 w 27"/>
                <a:gd name="T17" fmla="*/ 2 h 17"/>
                <a:gd name="T18" fmla="*/ 23 w 27"/>
                <a:gd name="T19" fmla="*/ 2 h 17"/>
                <a:gd name="T20" fmla="*/ 23 w 27"/>
                <a:gd name="T21" fmla="*/ 4 h 17"/>
                <a:gd name="T22" fmla="*/ 25 w 27"/>
                <a:gd name="T23" fmla="*/ 4 h 17"/>
                <a:gd name="T24" fmla="*/ 23 w 27"/>
                <a:gd name="T25" fmla="*/ 6 h 17"/>
                <a:gd name="T26" fmla="*/ 23 w 27"/>
                <a:gd name="T27" fmla="*/ 8 h 17"/>
                <a:gd name="T28" fmla="*/ 27 w 27"/>
                <a:gd name="T29" fmla="*/ 10 h 17"/>
                <a:gd name="T30" fmla="*/ 27 w 27"/>
                <a:gd name="T31" fmla="*/ 12 h 17"/>
                <a:gd name="T32" fmla="*/ 27 w 27"/>
                <a:gd name="T33" fmla="*/ 13 h 17"/>
                <a:gd name="T34" fmla="*/ 23 w 27"/>
                <a:gd name="T35" fmla="*/ 13 h 17"/>
                <a:gd name="T36" fmla="*/ 21 w 27"/>
                <a:gd name="T37" fmla="*/ 13 h 17"/>
                <a:gd name="T38" fmla="*/ 17 w 27"/>
                <a:gd name="T39" fmla="*/ 15 h 17"/>
                <a:gd name="T40" fmla="*/ 15 w 27"/>
                <a:gd name="T41" fmla="*/ 13 h 17"/>
                <a:gd name="T42" fmla="*/ 14 w 27"/>
                <a:gd name="T43" fmla="*/ 15 h 17"/>
                <a:gd name="T44" fmla="*/ 12 w 27"/>
                <a:gd name="T45" fmla="*/ 17 h 17"/>
                <a:gd name="T46" fmla="*/ 10 w 27"/>
                <a:gd name="T47" fmla="*/ 17 h 17"/>
                <a:gd name="T48" fmla="*/ 6 w 27"/>
                <a:gd name="T49" fmla="*/ 13 h 17"/>
                <a:gd name="T50" fmla="*/ 4 w 27"/>
                <a:gd name="T51" fmla="*/ 15 h 17"/>
                <a:gd name="T52" fmla="*/ 2 w 27"/>
                <a:gd name="T53" fmla="*/ 13 h 17"/>
                <a:gd name="T54" fmla="*/ 0 w 27"/>
                <a:gd name="T55" fmla="*/ 12 h 17"/>
                <a:gd name="T56" fmla="*/ 0 w 27"/>
                <a:gd name="T57" fmla="*/ 10 h 17"/>
                <a:gd name="T58" fmla="*/ 0 w 27"/>
                <a:gd name="T5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17">
                  <a:moveTo>
                    <a:pt x="0" y="8"/>
                  </a:move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17" y="15"/>
                  </a:lnTo>
                  <a:lnTo>
                    <a:pt x="15" y="13"/>
                  </a:lnTo>
                  <a:lnTo>
                    <a:pt x="14" y="15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3" name="Freeform 403">
              <a:extLst>
                <a:ext uri="{FF2B5EF4-FFF2-40B4-BE49-F238E27FC236}">
                  <a16:creationId xmlns:a16="http://schemas.microsoft.com/office/drawing/2014/main" id="{1D477F36-FD0B-4FC2-8E6D-0FD1E19D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926"/>
              <a:ext cx="72" cy="37"/>
            </a:xfrm>
            <a:custGeom>
              <a:avLst/>
              <a:gdLst>
                <a:gd name="T0" fmla="*/ 4 w 72"/>
                <a:gd name="T1" fmla="*/ 0 h 37"/>
                <a:gd name="T2" fmla="*/ 7 w 72"/>
                <a:gd name="T3" fmla="*/ 1 h 37"/>
                <a:gd name="T4" fmla="*/ 9 w 72"/>
                <a:gd name="T5" fmla="*/ 3 h 37"/>
                <a:gd name="T6" fmla="*/ 13 w 72"/>
                <a:gd name="T7" fmla="*/ 1 h 37"/>
                <a:gd name="T8" fmla="*/ 17 w 72"/>
                <a:gd name="T9" fmla="*/ 3 h 37"/>
                <a:gd name="T10" fmla="*/ 21 w 72"/>
                <a:gd name="T11" fmla="*/ 3 h 37"/>
                <a:gd name="T12" fmla="*/ 24 w 72"/>
                <a:gd name="T13" fmla="*/ 7 h 37"/>
                <a:gd name="T14" fmla="*/ 26 w 72"/>
                <a:gd name="T15" fmla="*/ 9 h 37"/>
                <a:gd name="T16" fmla="*/ 30 w 72"/>
                <a:gd name="T17" fmla="*/ 13 h 37"/>
                <a:gd name="T18" fmla="*/ 30 w 72"/>
                <a:gd name="T19" fmla="*/ 9 h 37"/>
                <a:gd name="T20" fmla="*/ 32 w 72"/>
                <a:gd name="T21" fmla="*/ 9 h 37"/>
                <a:gd name="T22" fmla="*/ 36 w 72"/>
                <a:gd name="T23" fmla="*/ 11 h 37"/>
                <a:gd name="T24" fmla="*/ 38 w 72"/>
                <a:gd name="T25" fmla="*/ 15 h 37"/>
                <a:gd name="T26" fmla="*/ 43 w 72"/>
                <a:gd name="T27" fmla="*/ 15 h 37"/>
                <a:gd name="T28" fmla="*/ 43 w 72"/>
                <a:gd name="T29" fmla="*/ 20 h 37"/>
                <a:gd name="T30" fmla="*/ 47 w 72"/>
                <a:gd name="T31" fmla="*/ 20 h 37"/>
                <a:gd name="T32" fmla="*/ 49 w 72"/>
                <a:gd name="T33" fmla="*/ 18 h 37"/>
                <a:gd name="T34" fmla="*/ 55 w 72"/>
                <a:gd name="T35" fmla="*/ 18 h 37"/>
                <a:gd name="T36" fmla="*/ 56 w 72"/>
                <a:gd name="T37" fmla="*/ 20 h 37"/>
                <a:gd name="T38" fmla="*/ 60 w 72"/>
                <a:gd name="T39" fmla="*/ 24 h 37"/>
                <a:gd name="T40" fmla="*/ 64 w 72"/>
                <a:gd name="T41" fmla="*/ 24 h 37"/>
                <a:gd name="T42" fmla="*/ 68 w 72"/>
                <a:gd name="T43" fmla="*/ 22 h 37"/>
                <a:gd name="T44" fmla="*/ 70 w 72"/>
                <a:gd name="T45" fmla="*/ 24 h 37"/>
                <a:gd name="T46" fmla="*/ 72 w 72"/>
                <a:gd name="T47" fmla="*/ 31 h 37"/>
                <a:gd name="T48" fmla="*/ 64 w 72"/>
                <a:gd name="T49" fmla="*/ 37 h 37"/>
                <a:gd name="T50" fmla="*/ 60 w 72"/>
                <a:gd name="T51" fmla="*/ 37 h 37"/>
                <a:gd name="T52" fmla="*/ 49 w 72"/>
                <a:gd name="T53" fmla="*/ 33 h 37"/>
                <a:gd name="T54" fmla="*/ 43 w 72"/>
                <a:gd name="T55" fmla="*/ 33 h 37"/>
                <a:gd name="T56" fmla="*/ 41 w 72"/>
                <a:gd name="T57" fmla="*/ 30 h 37"/>
                <a:gd name="T58" fmla="*/ 32 w 72"/>
                <a:gd name="T59" fmla="*/ 30 h 37"/>
                <a:gd name="T60" fmla="*/ 26 w 72"/>
                <a:gd name="T61" fmla="*/ 28 h 37"/>
                <a:gd name="T62" fmla="*/ 21 w 72"/>
                <a:gd name="T63" fmla="*/ 26 h 37"/>
                <a:gd name="T64" fmla="*/ 17 w 72"/>
                <a:gd name="T65" fmla="*/ 24 h 37"/>
                <a:gd name="T66" fmla="*/ 9 w 72"/>
                <a:gd name="T67" fmla="*/ 18 h 37"/>
                <a:gd name="T68" fmla="*/ 6 w 72"/>
                <a:gd name="T69" fmla="*/ 16 h 37"/>
                <a:gd name="T70" fmla="*/ 2 w 72"/>
                <a:gd name="T71" fmla="*/ 16 h 37"/>
                <a:gd name="T72" fmla="*/ 0 w 72"/>
                <a:gd name="T73" fmla="*/ 15 h 37"/>
                <a:gd name="T74" fmla="*/ 2 w 72"/>
                <a:gd name="T75" fmla="*/ 7 h 37"/>
                <a:gd name="T76" fmla="*/ 4 w 72"/>
                <a:gd name="T7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37">
                  <a:moveTo>
                    <a:pt x="4" y="1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8" y="11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3" y="15"/>
                  </a:lnTo>
                  <a:lnTo>
                    <a:pt x="41" y="18"/>
                  </a:lnTo>
                  <a:lnTo>
                    <a:pt x="43" y="20"/>
                  </a:lnTo>
                  <a:lnTo>
                    <a:pt x="45" y="18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9" y="18"/>
                  </a:lnTo>
                  <a:lnTo>
                    <a:pt x="51" y="16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4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0" y="35"/>
                  </a:lnTo>
                  <a:lnTo>
                    <a:pt x="64" y="37"/>
                  </a:lnTo>
                  <a:lnTo>
                    <a:pt x="62" y="35"/>
                  </a:lnTo>
                  <a:lnTo>
                    <a:pt x="60" y="37"/>
                  </a:lnTo>
                  <a:lnTo>
                    <a:pt x="53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3" y="33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38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6" y="28"/>
                  </a:lnTo>
                  <a:lnTo>
                    <a:pt x="24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7" y="24"/>
                  </a:lnTo>
                  <a:lnTo>
                    <a:pt x="15" y="22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4" name="Freeform 404">
              <a:extLst>
                <a:ext uri="{FF2B5EF4-FFF2-40B4-BE49-F238E27FC236}">
                  <a16:creationId xmlns:a16="http://schemas.microsoft.com/office/drawing/2014/main" id="{4BC280F3-578C-4BC2-AEE3-4D20ADDDA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2" y="1989"/>
              <a:ext cx="70" cy="135"/>
            </a:xfrm>
            <a:custGeom>
              <a:avLst/>
              <a:gdLst>
                <a:gd name="T0" fmla="*/ 26 w 70"/>
                <a:gd name="T1" fmla="*/ 122 h 135"/>
                <a:gd name="T2" fmla="*/ 0 w 70"/>
                <a:gd name="T3" fmla="*/ 10 h 135"/>
                <a:gd name="T4" fmla="*/ 4 w 70"/>
                <a:gd name="T5" fmla="*/ 8 h 135"/>
                <a:gd name="T6" fmla="*/ 8 w 70"/>
                <a:gd name="T7" fmla="*/ 8 h 135"/>
                <a:gd name="T8" fmla="*/ 13 w 70"/>
                <a:gd name="T9" fmla="*/ 8 h 135"/>
                <a:gd name="T10" fmla="*/ 21 w 70"/>
                <a:gd name="T11" fmla="*/ 6 h 135"/>
                <a:gd name="T12" fmla="*/ 28 w 70"/>
                <a:gd name="T13" fmla="*/ 2 h 135"/>
                <a:gd name="T14" fmla="*/ 36 w 70"/>
                <a:gd name="T15" fmla="*/ 6 h 135"/>
                <a:gd name="T16" fmla="*/ 36 w 70"/>
                <a:gd name="T17" fmla="*/ 12 h 135"/>
                <a:gd name="T18" fmla="*/ 43 w 70"/>
                <a:gd name="T19" fmla="*/ 15 h 135"/>
                <a:gd name="T20" fmla="*/ 51 w 70"/>
                <a:gd name="T21" fmla="*/ 17 h 135"/>
                <a:gd name="T22" fmla="*/ 49 w 70"/>
                <a:gd name="T23" fmla="*/ 19 h 135"/>
                <a:gd name="T24" fmla="*/ 43 w 70"/>
                <a:gd name="T25" fmla="*/ 23 h 135"/>
                <a:gd name="T26" fmla="*/ 40 w 70"/>
                <a:gd name="T27" fmla="*/ 25 h 135"/>
                <a:gd name="T28" fmla="*/ 38 w 70"/>
                <a:gd name="T29" fmla="*/ 25 h 135"/>
                <a:gd name="T30" fmla="*/ 38 w 70"/>
                <a:gd name="T31" fmla="*/ 30 h 135"/>
                <a:gd name="T32" fmla="*/ 34 w 70"/>
                <a:gd name="T33" fmla="*/ 32 h 135"/>
                <a:gd name="T34" fmla="*/ 32 w 70"/>
                <a:gd name="T35" fmla="*/ 38 h 135"/>
                <a:gd name="T36" fmla="*/ 34 w 70"/>
                <a:gd name="T37" fmla="*/ 43 h 135"/>
                <a:gd name="T38" fmla="*/ 38 w 70"/>
                <a:gd name="T39" fmla="*/ 49 h 135"/>
                <a:gd name="T40" fmla="*/ 40 w 70"/>
                <a:gd name="T41" fmla="*/ 55 h 135"/>
                <a:gd name="T42" fmla="*/ 51 w 70"/>
                <a:gd name="T43" fmla="*/ 62 h 135"/>
                <a:gd name="T44" fmla="*/ 60 w 70"/>
                <a:gd name="T45" fmla="*/ 73 h 135"/>
                <a:gd name="T46" fmla="*/ 64 w 70"/>
                <a:gd name="T47" fmla="*/ 77 h 135"/>
                <a:gd name="T48" fmla="*/ 66 w 70"/>
                <a:gd name="T49" fmla="*/ 87 h 135"/>
                <a:gd name="T50" fmla="*/ 66 w 70"/>
                <a:gd name="T51" fmla="*/ 92 h 135"/>
                <a:gd name="T52" fmla="*/ 70 w 70"/>
                <a:gd name="T53" fmla="*/ 98 h 135"/>
                <a:gd name="T54" fmla="*/ 68 w 70"/>
                <a:gd name="T55" fmla="*/ 98 h 135"/>
                <a:gd name="T56" fmla="*/ 68 w 70"/>
                <a:gd name="T57" fmla="*/ 103 h 135"/>
                <a:gd name="T58" fmla="*/ 66 w 70"/>
                <a:gd name="T59" fmla="*/ 109 h 135"/>
                <a:gd name="T60" fmla="*/ 60 w 70"/>
                <a:gd name="T61" fmla="*/ 115 h 135"/>
                <a:gd name="T62" fmla="*/ 53 w 70"/>
                <a:gd name="T63" fmla="*/ 120 h 135"/>
                <a:gd name="T64" fmla="*/ 47 w 70"/>
                <a:gd name="T65" fmla="*/ 118 h 135"/>
                <a:gd name="T66" fmla="*/ 47 w 70"/>
                <a:gd name="T67" fmla="*/ 120 h 135"/>
                <a:gd name="T68" fmla="*/ 47 w 70"/>
                <a:gd name="T69" fmla="*/ 122 h 135"/>
                <a:gd name="T70" fmla="*/ 45 w 70"/>
                <a:gd name="T71" fmla="*/ 126 h 135"/>
                <a:gd name="T72" fmla="*/ 43 w 70"/>
                <a:gd name="T73" fmla="*/ 126 h 135"/>
                <a:gd name="T74" fmla="*/ 42 w 70"/>
                <a:gd name="T75" fmla="*/ 128 h 135"/>
                <a:gd name="T76" fmla="*/ 38 w 70"/>
                <a:gd name="T77" fmla="*/ 133 h 135"/>
                <a:gd name="T78" fmla="*/ 30 w 70"/>
                <a:gd name="T79" fmla="*/ 135 h 135"/>
                <a:gd name="T80" fmla="*/ 32 w 70"/>
                <a:gd name="T81" fmla="*/ 133 h 135"/>
                <a:gd name="T82" fmla="*/ 32 w 70"/>
                <a:gd name="T83" fmla="*/ 126 h 135"/>
                <a:gd name="T84" fmla="*/ 34 w 70"/>
                <a:gd name="T85" fmla="*/ 122 h 135"/>
                <a:gd name="T86" fmla="*/ 28 w 70"/>
                <a:gd name="T87" fmla="*/ 120 h 135"/>
                <a:gd name="T88" fmla="*/ 32 w 70"/>
                <a:gd name="T89" fmla="*/ 115 h 135"/>
                <a:gd name="T90" fmla="*/ 42 w 70"/>
                <a:gd name="T91" fmla="*/ 117 h 135"/>
                <a:gd name="T92" fmla="*/ 40 w 70"/>
                <a:gd name="T93" fmla="*/ 111 h 135"/>
                <a:gd name="T94" fmla="*/ 49 w 70"/>
                <a:gd name="T95" fmla="*/ 103 h 135"/>
                <a:gd name="T96" fmla="*/ 53 w 70"/>
                <a:gd name="T97" fmla="*/ 98 h 135"/>
                <a:gd name="T98" fmla="*/ 51 w 70"/>
                <a:gd name="T99" fmla="*/ 87 h 135"/>
                <a:gd name="T100" fmla="*/ 51 w 70"/>
                <a:gd name="T101" fmla="*/ 79 h 135"/>
                <a:gd name="T102" fmla="*/ 51 w 70"/>
                <a:gd name="T103" fmla="*/ 72 h 135"/>
                <a:gd name="T104" fmla="*/ 49 w 70"/>
                <a:gd name="T105" fmla="*/ 68 h 135"/>
                <a:gd name="T106" fmla="*/ 43 w 70"/>
                <a:gd name="T107" fmla="*/ 64 h 135"/>
                <a:gd name="T108" fmla="*/ 40 w 70"/>
                <a:gd name="T109" fmla="*/ 60 h 135"/>
                <a:gd name="T110" fmla="*/ 34 w 70"/>
                <a:gd name="T111" fmla="*/ 51 h 135"/>
                <a:gd name="T112" fmla="*/ 23 w 70"/>
                <a:gd name="T113" fmla="*/ 45 h 135"/>
                <a:gd name="T114" fmla="*/ 19 w 70"/>
                <a:gd name="T115" fmla="*/ 38 h 135"/>
                <a:gd name="T116" fmla="*/ 25 w 70"/>
                <a:gd name="T117" fmla="*/ 34 h 135"/>
                <a:gd name="T118" fmla="*/ 25 w 70"/>
                <a:gd name="T119" fmla="*/ 28 h 135"/>
                <a:gd name="T120" fmla="*/ 17 w 70"/>
                <a:gd name="T121" fmla="*/ 25 h 135"/>
                <a:gd name="T122" fmla="*/ 6 w 70"/>
                <a:gd name="T123" fmla="*/ 17 h 135"/>
                <a:gd name="T124" fmla="*/ 0 w 70"/>
                <a:gd name="T125" fmla="*/ 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135">
                  <a:moveTo>
                    <a:pt x="23" y="120"/>
                  </a:moveTo>
                  <a:lnTo>
                    <a:pt x="25" y="120"/>
                  </a:lnTo>
                  <a:lnTo>
                    <a:pt x="25" y="122"/>
                  </a:lnTo>
                  <a:lnTo>
                    <a:pt x="25" y="124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3" y="120"/>
                  </a:lnTo>
                  <a:close/>
                  <a:moveTo>
                    <a:pt x="0" y="1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6" y="47"/>
                  </a:lnTo>
                  <a:lnTo>
                    <a:pt x="38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8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9" y="70"/>
                  </a:lnTo>
                  <a:lnTo>
                    <a:pt x="60" y="72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0" y="73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8" y="88"/>
                  </a:lnTo>
                  <a:lnTo>
                    <a:pt x="66" y="90"/>
                  </a:lnTo>
                  <a:lnTo>
                    <a:pt x="68" y="90"/>
                  </a:lnTo>
                  <a:lnTo>
                    <a:pt x="66" y="92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6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0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3"/>
                  </a:lnTo>
                  <a:lnTo>
                    <a:pt x="66" y="103"/>
                  </a:lnTo>
                  <a:lnTo>
                    <a:pt x="68" y="105"/>
                  </a:lnTo>
                  <a:lnTo>
                    <a:pt x="66" y="107"/>
                  </a:lnTo>
                  <a:lnTo>
                    <a:pt x="68" y="107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2" y="113"/>
                  </a:lnTo>
                  <a:lnTo>
                    <a:pt x="60" y="115"/>
                  </a:lnTo>
                  <a:lnTo>
                    <a:pt x="59" y="115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57" y="118"/>
                  </a:lnTo>
                  <a:lnTo>
                    <a:pt x="53" y="120"/>
                  </a:lnTo>
                  <a:lnTo>
                    <a:pt x="51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5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5" y="122"/>
                  </a:lnTo>
                  <a:lnTo>
                    <a:pt x="45" y="124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4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38" y="130"/>
                  </a:lnTo>
                  <a:lnTo>
                    <a:pt x="38" y="132"/>
                  </a:lnTo>
                  <a:lnTo>
                    <a:pt x="38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2" y="135"/>
                  </a:lnTo>
                  <a:lnTo>
                    <a:pt x="30" y="135"/>
                  </a:lnTo>
                  <a:lnTo>
                    <a:pt x="32" y="135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2" y="133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26"/>
                  </a:lnTo>
                  <a:lnTo>
                    <a:pt x="34" y="124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0" y="122"/>
                  </a:lnTo>
                  <a:lnTo>
                    <a:pt x="28" y="122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4" y="115"/>
                  </a:lnTo>
                  <a:lnTo>
                    <a:pt x="36" y="115"/>
                  </a:lnTo>
                  <a:lnTo>
                    <a:pt x="40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3" y="117"/>
                  </a:lnTo>
                  <a:lnTo>
                    <a:pt x="43" y="115"/>
                  </a:lnTo>
                  <a:lnTo>
                    <a:pt x="43" y="113"/>
                  </a:lnTo>
                  <a:lnTo>
                    <a:pt x="42" y="111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2" y="107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9" y="103"/>
                  </a:lnTo>
                  <a:lnTo>
                    <a:pt x="51" y="103"/>
                  </a:lnTo>
                  <a:lnTo>
                    <a:pt x="51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3" y="90"/>
                  </a:lnTo>
                  <a:lnTo>
                    <a:pt x="53" y="87"/>
                  </a:lnTo>
                  <a:lnTo>
                    <a:pt x="51" y="87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51" y="83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7"/>
                  </a:lnTo>
                  <a:lnTo>
                    <a:pt x="53" y="75"/>
                  </a:lnTo>
                  <a:lnTo>
                    <a:pt x="53" y="73"/>
                  </a:lnTo>
                  <a:lnTo>
                    <a:pt x="51" y="73"/>
                  </a:lnTo>
                  <a:lnTo>
                    <a:pt x="51" y="72"/>
                  </a:lnTo>
                  <a:lnTo>
                    <a:pt x="51" y="70"/>
                  </a:lnTo>
                  <a:lnTo>
                    <a:pt x="53" y="68"/>
                  </a:lnTo>
                  <a:lnTo>
                    <a:pt x="51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0" y="60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4" y="55"/>
                  </a:lnTo>
                  <a:lnTo>
                    <a:pt x="36" y="53"/>
                  </a:lnTo>
                  <a:lnTo>
                    <a:pt x="34" y="51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21" y="40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2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1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5" name="Freeform 405">
              <a:extLst>
                <a:ext uri="{FF2B5EF4-FFF2-40B4-BE49-F238E27FC236}">
                  <a16:creationId xmlns:a16="http://schemas.microsoft.com/office/drawing/2014/main" id="{7FE50D6E-C75E-4A30-9CD0-989FED715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070"/>
              <a:ext cx="43" cy="39"/>
            </a:xfrm>
            <a:custGeom>
              <a:avLst/>
              <a:gdLst>
                <a:gd name="T0" fmla="*/ 20 w 43"/>
                <a:gd name="T1" fmla="*/ 36 h 39"/>
                <a:gd name="T2" fmla="*/ 22 w 43"/>
                <a:gd name="T3" fmla="*/ 34 h 39"/>
                <a:gd name="T4" fmla="*/ 26 w 43"/>
                <a:gd name="T5" fmla="*/ 34 h 39"/>
                <a:gd name="T6" fmla="*/ 32 w 43"/>
                <a:gd name="T7" fmla="*/ 34 h 39"/>
                <a:gd name="T8" fmla="*/ 35 w 43"/>
                <a:gd name="T9" fmla="*/ 36 h 39"/>
                <a:gd name="T10" fmla="*/ 33 w 43"/>
                <a:gd name="T11" fmla="*/ 32 h 39"/>
                <a:gd name="T12" fmla="*/ 30 w 43"/>
                <a:gd name="T13" fmla="*/ 30 h 39"/>
                <a:gd name="T14" fmla="*/ 32 w 43"/>
                <a:gd name="T15" fmla="*/ 26 h 39"/>
                <a:gd name="T16" fmla="*/ 35 w 43"/>
                <a:gd name="T17" fmla="*/ 24 h 39"/>
                <a:gd name="T18" fmla="*/ 41 w 43"/>
                <a:gd name="T19" fmla="*/ 22 h 39"/>
                <a:gd name="T20" fmla="*/ 43 w 43"/>
                <a:gd name="T21" fmla="*/ 21 h 39"/>
                <a:gd name="T22" fmla="*/ 43 w 43"/>
                <a:gd name="T23" fmla="*/ 17 h 39"/>
                <a:gd name="T24" fmla="*/ 43 w 43"/>
                <a:gd name="T25" fmla="*/ 13 h 39"/>
                <a:gd name="T26" fmla="*/ 43 w 43"/>
                <a:gd name="T27" fmla="*/ 6 h 39"/>
                <a:gd name="T28" fmla="*/ 39 w 43"/>
                <a:gd name="T29" fmla="*/ 4 h 39"/>
                <a:gd name="T30" fmla="*/ 37 w 43"/>
                <a:gd name="T31" fmla="*/ 2 h 39"/>
                <a:gd name="T32" fmla="*/ 35 w 43"/>
                <a:gd name="T33" fmla="*/ 0 h 39"/>
                <a:gd name="T34" fmla="*/ 30 w 43"/>
                <a:gd name="T35" fmla="*/ 2 h 39"/>
                <a:gd name="T36" fmla="*/ 32 w 43"/>
                <a:gd name="T37" fmla="*/ 6 h 39"/>
                <a:gd name="T38" fmla="*/ 32 w 43"/>
                <a:gd name="T39" fmla="*/ 7 h 39"/>
                <a:gd name="T40" fmla="*/ 28 w 43"/>
                <a:gd name="T41" fmla="*/ 6 h 39"/>
                <a:gd name="T42" fmla="*/ 24 w 43"/>
                <a:gd name="T43" fmla="*/ 4 h 39"/>
                <a:gd name="T44" fmla="*/ 22 w 43"/>
                <a:gd name="T45" fmla="*/ 4 h 39"/>
                <a:gd name="T46" fmla="*/ 18 w 43"/>
                <a:gd name="T47" fmla="*/ 2 h 39"/>
                <a:gd name="T48" fmla="*/ 15 w 43"/>
                <a:gd name="T49" fmla="*/ 2 h 39"/>
                <a:gd name="T50" fmla="*/ 11 w 43"/>
                <a:gd name="T51" fmla="*/ 2 h 39"/>
                <a:gd name="T52" fmla="*/ 5 w 43"/>
                <a:gd name="T53" fmla="*/ 4 h 39"/>
                <a:gd name="T54" fmla="*/ 1 w 43"/>
                <a:gd name="T55" fmla="*/ 6 h 39"/>
                <a:gd name="T56" fmla="*/ 0 w 43"/>
                <a:gd name="T57" fmla="*/ 9 h 39"/>
                <a:gd name="T58" fmla="*/ 0 w 43"/>
                <a:gd name="T59" fmla="*/ 17 h 39"/>
                <a:gd name="T60" fmla="*/ 1 w 43"/>
                <a:gd name="T61" fmla="*/ 19 h 39"/>
                <a:gd name="T62" fmla="*/ 1 w 43"/>
                <a:gd name="T63" fmla="*/ 22 h 39"/>
                <a:gd name="T64" fmla="*/ 3 w 43"/>
                <a:gd name="T65" fmla="*/ 24 h 39"/>
                <a:gd name="T66" fmla="*/ 3 w 43"/>
                <a:gd name="T67" fmla="*/ 26 h 39"/>
                <a:gd name="T68" fmla="*/ 5 w 43"/>
                <a:gd name="T69" fmla="*/ 30 h 39"/>
                <a:gd name="T70" fmla="*/ 7 w 43"/>
                <a:gd name="T71" fmla="*/ 32 h 39"/>
                <a:gd name="T72" fmla="*/ 7 w 43"/>
                <a:gd name="T73" fmla="*/ 34 h 39"/>
                <a:gd name="T74" fmla="*/ 9 w 43"/>
                <a:gd name="T75" fmla="*/ 36 h 39"/>
                <a:gd name="T76" fmla="*/ 9 w 43"/>
                <a:gd name="T77" fmla="*/ 34 h 39"/>
                <a:gd name="T78" fmla="*/ 11 w 43"/>
                <a:gd name="T79" fmla="*/ 32 h 39"/>
                <a:gd name="T80" fmla="*/ 13 w 43"/>
                <a:gd name="T81" fmla="*/ 34 h 39"/>
                <a:gd name="T82" fmla="*/ 11 w 43"/>
                <a:gd name="T83" fmla="*/ 37 h 39"/>
                <a:gd name="T84" fmla="*/ 11 w 43"/>
                <a:gd name="T85" fmla="*/ 37 h 39"/>
                <a:gd name="T86" fmla="*/ 15 w 43"/>
                <a:gd name="T87" fmla="*/ 37 h 39"/>
                <a:gd name="T88" fmla="*/ 15 w 43"/>
                <a:gd name="T89" fmla="*/ 37 h 39"/>
                <a:gd name="T90" fmla="*/ 16 w 43"/>
                <a:gd name="T91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" h="39">
                  <a:moveTo>
                    <a:pt x="18" y="39"/>
                  </a:moveTo>
                  <a:lnTo>
                    <a:pt x="20" y="36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6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5" y="36"/>
                  </a:lnTo>
                  <a:lnTo>
                    <a:pt x="33" y="34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6" name="Freeform 406">
              <a:extLst>
                <a:ext uri="{FF2B5EF4-FFF2-40B4-BE49-F238E27FC236}">
                  <a16:creationId xmlns:a16="http://schemas.microsoft.com/office/drawing/2014/main" id="{AE335359-E20B-4CB3-8D5F-3E4522B0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999"/>
              <a:ext cx="70" cy="78"/>
            </a:xfrm>
            <a:custGeom>
              <a:avLst/>
              <a:gdLst>
                <a:gd name="T0" fmla="*/ 10 w 70"/>
                <a:gd name="T1" fmla="*/ 11 h 78"/>
                <a:gd name="T2" fmla="*/ 13 w 70"/>
                <a:gd name="T3" fmla="*/ 9 h 78"/>
                <a:gd name="T4" fmla="*/ 13 w 70"/>
                <a:gd name="T5" fmla="*/ 2 h 78"/>
                <a:gd name="T6" fmla="*/ 17 w 70"/>
                <a:gd name="T7" fmla="*/ 0 h 78"/>
                <a:gd name="T8" fmla="*/ 21 w 70"/>
                <a:gd name="T9" fmla="*/ 5 h 78"/>
                <a:gd name="T10" fmla="*/ 23 w 70"/>
                <a:gd name="T11" fmla="*/ 9 h 78"/>
                <a:gd name="T12" fmla="*/ 30 w 70"/>
                <a:gd name="T13" fmla="*/ 15 h 78"/>
                <a:gd name="T14" fmla="*/ 38 w 70"/>
                <a:gd name="T15" fmla="*/ 15 h 78"/>
                <a:gd name="T16" fmla="*/ 42 w 70"/>
                <a:gd name="T17" fmla="*/ 18 h 78"/>
                <a:gd name="T18" fmla="*/ 43 w 70"/>
                <a:gd name="T19" fmla="*/ 20 h 78"/>
                <a:gd name="T20" fmla="*/ 40 w 70"/>
                <a:gd name="T21" fmla="*/ 26 h 78"/>
                <a:gd name="T22" fmla="*/ 36 w 70"/>
                <a:gd name="T23" fmla="*/ 26 h 78"/>
                <a:gd name="T24" fmla="*/ 36 w 70"/>
                <a:gd name="T25" fmla="*/ 32 h 78"/>
                <a:gd name="T26" fmla="*/ 40 w 70"/>
                <a:gd name="T27" fmla="*/ 35 h 78"/>
                <a:gd name="T28" fmla="*/ 45 w 70"/>
                <a:gd name="T29" fmla="*/ 37 h 78"/>
                <a:gd name="T30" fmla="*/ 53 w 70"/>
                <a:gd name="T31" fmla="*/ 43 h 78"/>
                <a:gd name="T32" fmla="*/ 55 w 70"/>
                <a:gd name="T33" fmla="*/ 48 h 78"/>
                <a:gd name="T34" fmla="*/ 59 w 70"/>
                <a:gd name="T35" fmla="*/ 50 h 78"/>
                <a:gd name="T36" fmla="*/ 60 w 70"/>
                <a:gd name="T37" fmla="*/ 54 h 78"/>
                <a:gd name="T38" fmla="*/ 62 w 70"/>
                <a:gd name="T39" fmla="*/ 56 h 78"/>
                <a:gd name="T40" fmla="*/ 66 w 70"/>
                <a:gd name="T41" fmla="*/ 58 h 78"/>
                <a:gd name="T42" fmla="*/ 68 w 70"/>
                <a:gd name="T43" fmla="*/ 60 h 78"/>
                <a:gd name="T44" fmla="*/ 70 w 70"/>
                <a:gd name="T45" fmla="*/ 63 h 78"/>
                <a:gd name="T46" fmla="*/ 68 w 70"/>
                <a:gd name="T47" fmla="*/ 69 h 78"/>
                <a:gd name="T48" fmla="*/ 66 w 70"/>
                <a:gd name="T49" fmla="*/ 75 h 78"/>
                <a:gd name="T50" fmla="*/ 62 w 70"/>
                <a:gd name="T51" fmla="*/ 73 h 78"/>
                <a:gd name="T52" fmla="*/ 57 w 70"/>
                <a:gd name="T53" fmla="*/ 73 h 78"/>
                <a:gd name="T54" fmla="*/ 59 w 70"/>
                <a:gd name="T55" fmla="*/ 78 h 78"/>
                <a:gd name="T56" fmla="*/ 55 w 70"/>
                <a:gd name="T57" fmla="*/ 77 h 78"/>
                <a:gd name="T58" fmla="*/ 49 w 70"/>
                <a:gd name="T59" fmla="*/ 73 h 78"/>
                <a:gd name="T60" fmla="*/ 51 w 70"/>
                <a:gd name="T61" fmla="*/ 69 h 78"/>
                <a:gd name="T62" fmla="*/ 51 w 70"/>
                <a:gd name="T63" fmla="*/ 65 h 78"/>
                <a:gd name="T64" fmla="*/ 49 w 70"/>
                <a:gd name="T65" fmla="*/ 60 h 78"/>
                <a:gd name="T66" fmla="*/ 47 w 70"/>
                <a:gd name="T67" fmla="*/ 58 h 78"/>
                <a:gd name="T68" fmla="*/ 45 w 70"/>
                <a:gd name="T69" fmla="*/ 54 h 78"/>
                <a:gd name="T70" fmla="*/ 43 w 70"/>
                <a:gd name="T71" fmla="*/ 48 h 78"/>
                <a:gd name="T72" fmla="*/ 42 w 70"/>
                <a:gd name="T73" fmla="*/ 45 h 78"/>
                <a:gd name="T74" fmla="*/ 32 w 70"/>
                <a:gd name="T75" fmla="*/ 37 h 78"/>
                <a:gd name="T76" fmla="*/ 25 w 70"/>
                <a:gd name="T77" fmla="*/ 43 h 78"/>
                <a:gd name="T78" fmla="*/ 19 w 70"/>
                <a:gd name="T79" fmla="*/ 39 h 78"/>
                <a:gd name="T80" fmla="*/ 13 w 70"/>
                <a:gd name="T81" fmla="*/ 43 h 78"/>
                <a:gd name="T82" fmla="*/ 11 w 70"/>
                <a:gd name="T83" fmla="*/ 37 h 78"/>
                <a:gd name="T84" fmla="*/ 11 w 70"/>
                <a:gd name="T85" fmla="*/ 32 h 78"/>
                <a:gd name="T86" fmla="*/ 11 w 70"/>
                <a:gd name="T87" fmla="*/ 28 h 78"/>
                <a:gd name="T88" fmla="*/ 6 w 70"/>
                <a:gd name="T89" fmla="*/ 28 h 78"/>
                <a:gd name="T90" fmla="*/ 6 w 70"/>
                <a:gd name="T91" fmla="*/ 22 h 78"/>
                <a:gd name="T92" fmla="*/ 0 w 70"/>
                <a:gd name="T93" fmla="*/ 18 h 78"/>
                <a:gd name="T94" fmla="*/ 4 w 70"/>
                <a:gd name="T95" fmla="*/ 15 h 78"/>
                <a:gd name="T96" fmla="*/ 4 w 70"/>
                <a:gd name="T97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78">
                  <a:moveTo>
                    <a:pt x="8" y="9"/>
                  </a:moveTo>
                  <a:lnTo>
                    <a:pt x="10" y="9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7" y="11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5" y="37"/>
                  </a:lnTo>
                  <a:lnTo>
                    <a:pt x="47" y="39"/>
                  </a:lnTo>
                  <a:lnTo>
                    <a:pt x="51" y="41"/>
                  </a:lnTo>
                  <a:lnTo>
                    <a:pt x="53" y="43"/>
                  </a:lnTo>
                  <a:lnTo>
                    <a:pt x="51" y="45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7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68" y="67"/>
                  </a:lnTo>
                  <a:lnTo>
                    <a:pt x="68" y="69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5"/>
                  </a:lnTo>
                  <a:lnTo>
                    <a:pt x="66" y="75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62" y="71"/>
                  </a:lnTo>
                  <a:lnTo>
                    <a:pt x="59" y="71"/>
                  </a:lnTo>
                  <a:lnTo>
                    <a:pt x="57" y="73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5" y="77"/>
                  </a:lnTo>
                  <a:lnTo>
                    <a:pt x="53" y="77"/>
                  </a:lnTo>
                  <a:lnTo>
                    <a:pt x="51" y="75"/>
                  </a:lnTo>
                  <a:lnTo>
                    <a:pt x="49" y="73"/>
                  </a:lnTo>
                  <a:lnTo>
                    <a:pt x="51" y="73"/>
                  </a:lnTo>
                  <a:lnTo>
                    <a:pt x="51" y="71"/>
                  </a:lnTo>
                  <a:lnTo>
                    <a:pt x="51" y="69"/>
                  </a:lnTo>
                  <a:lnTo>
                    <a:pt x="51" y="67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3" y="63"/>
                  </a:lnTo>
                  <a:lnTo>
                    <a:pt x="53" y="62"/>
                  </a:lnTo>
                  <a:lnTo>
                    <a:pt x="49" y="60"/>
                  </a:lnTo>
                  <a:lnTo>
                    <a:pt x="51" y="60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43" y="50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3" y="45"/>
                  </a:lnTo>
                  <a:lnTo>
                    <a:pt x="42" y="45"/>
                  </a:lnTo>
                  <a:lnTo>
                    <a:pt x="38" y="41"/>
                  </a:lnTo>
                  <a:lnTo>
                    <a:pt x="36" y="39"/>
                  </a:lnTo>
                  <a:lnTo>
                    <a:pt x="32" y="37"/>
                  </a:lnTo>
                  <a:lnTo>
                    <a:pt x="30" y="39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5" y="41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1" y="45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7" name="Freeform 407">
              <a:extLst>
                <a:ext uri="{FF2B5EF4-FFF2-40B4-BE49-F238E27FC236}">
                  <a16:creationId xmlns:a16="http://schemas.microsoft.com/office/drawing/2014/main" id="{5A3477F1-5A4C-4EBE-A559-93AEC68662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5" y="2081"/>
              <a:ext cx="17" cy="60"/>
            </a:xfrm>
            <a:custGeom>
              <a:avLst/>
              <a:gdLst>
                <a:gd name="T0" fmla="*/ 8 w 9"/>
                <a:gd name="T1" fmla="*/ 30 h 32"/>
                <a:gd name="T2" fmla="*/ 9 w 9"/>
                <a:gd name="T3" fmla="*/ 31 h 32"/>
                <a:gd name="T4" fmla="*/ 9 w 9"/>
                <a:gd name="T5" fmla="*/ 31 h 32"/>
                <a:gd name="T6" fmla="*/ 9 w 9"/>
                <a:gd name="T7" fmla="*/ 30 h 32"/>
                <a:gd name="T8" fmla="*/ 8 w 9"/>
                <a:gd name="T9" fmla="*/ 29 h 32"/>
                <a:gd name="T10" fmla="*/ 8 w 9"/>
                <a:gd name="T11" fmla="*/ 28 h 32"/>
                <a:gd name="T12" fmla="*/ 6 w 9"/>
                <a:gd name="T13" fmla="*/ 27 h 32"/>
                <a:gd name="T14" fmla="*/ 7 w 9"/>
                <a:gd name="T15" fmla="*/ 27 h 32"/>
                <a:gd name="T16" fmla="*/ 6 w 9"/>
                <a:gd name="T17" fmla="*/ 26 h 32"/>
                <a:gd name="T18" fmla="*/ 7 w 9"/>
                <a:gd name="T19" fmla="*/ 24 h 32"/>
                <a:gd name="T20" fmla="*/ 7 w 9"/>
                <a:gd name="T21" fmla="*/ 26 h 32"/>
                <a:gd name="T22" fmla="*/ 8 w 9"/>
                <a:gd name="T23" fmla="*/ 25 h 32"/>
                <a:gd name="T24" fmla="*/ 5 w 9"/>
                <a:gd name="T25" fmla="*/ 24 h 32"/>
                <a:gd name="T26" fmla="*/ 6 w 9"/>
                <a:gd name="T27" fmla="*/ 25 h 32"/>
                <a:gd name="T28" fmla="*/ 5 w 9"/>
                <a:gd name="T29" fmla="*/ 24 h 32"/>
                <a:gd name="T30" fmla="*/ 3 w 9"/>
                <a:gd name="T31" fmla="*/ 21 h 32"/>
                <a:gd name="T32" fmla="*/ 4 w 9"/>
                <a:gd name="T33" fmla="*/ 20 h 32"/>
                <a:gd name="T34" fmla="*/ 2 w 9"/>
                <a:gd name="T35" fmla="*/ 15 h 32"/>
                <a:gd name="T36" fmla="*/ 2 w 9"/>
                <a:gd name="T37" fmla="*/ 13 h 32"/>
                <a:gd name="T38" fmla="*/ 1 w 9"/>
                <a:gd name="T39" fmla="*/ 14 h 32"/>
                <a:gd name="T40" fmla="*/ 0 w 9"/>
                <a:gd name="T41" fmla="*/ 10 h 32"/>
                <a:gd name="T42" fmla="*/ 0 w 9"/>
                <a:gd name="T43" fmla="*/ 9 h 32"/>
                <a:gd name="T44" fmla="*/ 2 w 9"/>
                <a:gd name="T45" fmla="*/ 11 h 32"/>
                <a:gd name="T46" fmla="*/ 3 w 9"/>
                <a:gd name="T47" fmla="*/ 8 h 32"/>
                <a:gd name="T48" fmla="*/ 3 w 9"/>
                <a:gd name="T49" fmla="*/ 7 h 32"/>
                <a:gd name="T50" fmla="*/ 3 w 9"/>
                <a:gd name="T51" fmla="*/ 6 h 32"/>
                <a:gd name="T52" fmla="*/ 2 w 9"/>
                <a:gd name="T53" fmla="*/ 8 h 32"/>
                <a:gd name="T54" fmla="*/ 2 w 9"/>
                <a:gd name="T55" fmla="*/ 9 h 32"/>
                <a:gd name="T56" fmla="*/ 2 w 9"/>
                <a:gd name="T57" fmla="*/ 11 h 32"/>
                <a:gd name="T58" fmla="*/ 4 w 9"/>
                <a:gd name="T59" fmla="*/ 5 h 32"/>
                <a:gd name="T60" fmla="*/ 3 w 9"/>
                <a:gd name="T61" fmla="*/ 3 h 32"/>
                <a:gd name="T62" fmla="*/ 4 w 9"/>
                <a:gd name="T63" fmla="*/ 1 h 32"/>
                <a:gd name="T64" fmla="*/ 4 w 9"/>
                <a:gd name="T65" fmla="*/ 0 h 32"/>
                <a:gd name="T66" fmla="*/ 3 w 9"/>
                <a:gd name="T67" fmla="*/ 1 h 32"/>
                <a:gd name="T68" fmla="*/ 3 w 9"/>
                <a:gd name="T69" fmla="*/ 3 h 32"/>
                <a:gd name="T70" fmla="*/ 2 w 9"/>
                <a:gd name="T7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" h="32">
                  <a:moveTo>
                    <a:pt x="9" y="29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9" y="31"/>
                    <a:pt x="9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lnTo>
                    <a:pt x="9" y="29"/>
                  </a:lnTo>
                  <a:close/>
                  <a:moveTo>
                    <a:pt x="8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6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lnTo>
                    <a:pt x="6" y="27"/>
                  </a:lnTo>
                  <a:close/>
                  <a:moveTo>
                    <a:pt x="7" y="24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7" y="24"/>
                  </a:lnTo>
                  <a:close/>
                  <a:moveTo>
                    <a:pt x="5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moveTo>
                    <a:pt x="4" y="20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lnTo>
                    <a:pt x="4" y="20"/>
                  </a:lnTo>
                  <a:close/>
                  <a:moveTo>
                    <a:pt x="1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5"/>
                  </a:lnTo>
                  <a:close/>
                  <a:moveTo>
                    <a:pt x="0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10"/>
                  </a:lnTo>
                  <a:close/>
                  <a:moveTo>
                    <a:pt x="2" y="11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lnTo>
                    <a:pt x="2" y="11"/>
                  </a:lnTo>
                  <a:close/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8" name="Freeform 408">
              <a:extLst>
                <a:ext uri="{FF2B5EF4-FFF2-40B4-BE49-F238E27FC236}">
                  <a16:creationId xmlns:a16="http://schemas.microsoft.com/office/drawing/2014/main" id="{DF9A90F4-AC08-437B-BAE0-828FBE798F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6" y="2025"/>
              <a:ext cx="85" cy="126"/>
            </a:xfrm>
            <a:custGeom>
              <a:avLst/>
              <a:gdLst>
                <a:gd name="T0" fmla="*/ 2 w 45"/>
                <a:gd name="T1" fmla="*/ 55 h 67"/>
                <a:gd name="T2" fmla="*/ 6 w 45"/>
                <a:gd name="T3" fmla="*/ 50 h 67"/>
                <a:gd name="T4" fmla="*/ 12 w 45"/>
                <a:gd name="T5" fmla="*/ 44 h 67"/>
                <a:gd name="T6" fmla="*/ 10 w 45"/>
                <a:gd name="T7" fmla="*/ 45 h 67"/>
                <a:gd name="T8" fmla="*/ 2 w 45"/>
                <a:gd name="T9" fmla="*/ 53 h 67"/>
                <a:gd name="T10" fmla="*/ 12 w 45"/>
                <a:gd name="T11" fmla="*/ 37 h 67"/>
                <a:gd name="T12" fmla="*/ 13 w 45"/>
                <a:gd name="T13" fmla="*/ 35 h 67"/>
                <a:gd name="T14" fmla="*/ 25 w 45"/>
                <a:gd name="T15" fmla="*/ 63 h 67"/>
                <a:gd name="T16" fmla="*/ 25 w 45"/>
                <a:gd name="T17" fmla="*/ 56 h 67"/>
                <a:gd name="T18" fmla="*/ 32 w 45"/>
                <a:gd name="T19" fmla="*/ 55 h 67"/>
                <a:gd name="T20" fmla="*/ 36 w 45"/>
                <a:gd name="T21" fmla="*/ 51 h 67"/>
                <a:gd name="T22" fmla="*/ 40 w 45"/>
                <a:gd name="T23" fmla="*/ 47 h 67"/>
                <a:gd name="T24" fmla="*/ 43 w 45"/>
                <a:gd name="T25" fmla="*/ 53 h 67"/>
                <a:gd name="T26" fmla="*/ 44 w 45"/>
                <a:gd name="T27" fmla="*/ 61 h 67"/>
                <a:gd name="T28" fmla="*/ 42 w 45"/>
                <a:gd name="T29" fmla="*/ 60 h 67"/>
                <a:gd name="T30" fmla="*/ 39 w 45"/>
                <a:gd name="T31" fmla="*/ 67 h 67"/>
                <a:gd name="T32" fmla="*/ 34 w 45"/>
                <a:gd name="T33" fmla="*/ 64 h 67"/>
                <a:gd name="T34" fmla="*/ 33 w 45"/>
                <a:gd name="T35" fmla="*/ 58 h 67"/>
                <a:gd name="T36" fmla="*/ 29 w 45"/>
                <a:gd name="T37" fmla="*/ 58 h 67"/>
                <a:gd name="T38" fmla="*/ 25 w 45"/>
                <a:gd name="T39" fmla="*/ 59 h 67"/>
                <a:gd name="T40" fmla="*/ 41 w 45"/>
                <a:gd name="T41" fmla="*/ 48 h 67"/>
                <a:gd name="T42" fmla="*/ 40 w 45"/>
                <a:gd name="T43" fmla="*/ 46 h 67"/>
                <a:gd name="T44" fmla="*/ 36 w 45"/>
                <a:gd name="T45" fmla="*/ 40 h 67"/>
                <a:gd name="T46" fmla="*/ 36 w 45"/>
                <a:gd name="T47" fmla="*/ 45 h 67"/>
                <a:gd name="T48" fmla="*/ 37 w 45"/>
                <a:gd name="T49" fmla="*/ 40 h 67"/>
                <a:gd name="T50" fmla="*/ 39 w 45"/>
                <a:gd name="T51" fmla="*/ 36 h 67"/>
                <a:gd name="T52" fmla="*/ 33 w 45"/>
                <a:gd name="T53" fmla="*/ 34 h 67"/>
                <a:gd name="T54" fmla="*/ 37 w 45"/>
                <a:gd name="T55" fmla="*/ 40 h 67"/>
                <a:gd name="T56" fmla="*/ 35 w 45"/>
                <a:gd name="T57" fmla="*/ 50 h 67"/>
                <a:gd name="T58" fmla="*/ 33 w 45"/>
                <a:gd name="T59" fmla="*/ 48 h 67"/>
                <a:gd name="T60" fmla="*/ 30 w 45"/>
                <a:gd name="T61" fmla="*/ 50 h 67"/>
                <a:gd name="T62" fmla="*/ 28 w 45"/>
                <a:gd name="T63" fmla="*/ 43 h 67"/>
                <a:gd name="T64" fmla="*/ 28 w 45"/>
                <a:gd name="T65" fmla="*/ 51 h 67"/>
                <a:gd name="T66" fmla="*/ 32 w 45"/>
                <a:gd name="T67" fmla="*/ 41 h 67"/>
                <a:gd name="T68" fmla="*/ 33 w 45"/>
                <a:gd name="T69" fmla="*/ 43 h 67"/>
                <a:gd name="T70" fmla="*/ 23 w 45"/>
                <a:gd name="T71" fmla="*/ 42 h 67"/>
                <a:gd name="T72" fmla="*/ 24 w 45"/>
                <a:gd name="T73" fmla="*/ 38 h 67"/>
                <a:gd name="T74" fmla="*/ 26 w 45"/>
                <a:gd name="T75" fmla="*/ 42 h 67"/>
                <a:gd name="T76" fmla="*/ 32 w 45"/>
                <a:gd name="T77" fmla="*/ 37 h 67"/>
                <a:gd name="T78" fmla="*/ 28 w 45"/>
                <a:gd name="T79" fmla="*/ 36 h 67"/>
                <a:gd name="T80" fmla="*/ 27 w 45"/>
                <a:gd name="T81" fmla="*/ 32 h 67"/>
                <a:gd name="T82" fmla="*/ 22 w 45"/>
                <a:gd name="T83" fmla="*/ 35 h 67"/>
                <a:gd name="T84" fmla="*/ 22 w 45"/>
                <a:gd name="T85" fmla="*/ 29 h 67"/>
                <a:gd name="T86" fmla="*/ 33 w 45"/>
                <a:gd name="T87" fmla="*/ 27 h 67"/>
                <a:gd name="T88" fmla="*/ 18 w 45"/>
                <a:gd name="T89" fmla="*/ 36 h 67"/>
                <a:gd name="T90" fmla="*/ 16 w 45"/>
                <a:gd name="T91" fmla="*/ 29 h 67"/>
                <a:gd name="T92" fmla="*/ 21 w 45"/>
                <a:gd name="T93" fmla="*/ 24 h 67"/>
                <a:gd name="T94" fmla="*/ 20 w 45"/>
                <a:gd name="T95" fmla="*/ 25 h 67"/>
                <a:gd name="T96" fmla="*/ 27 w 45"/>
                <a:gd name="T97" fmla="*/ 28 h 67"/>
                <a:gd name="T98" fmla="*/ 29 w 45"/>
                <a:gd name="T99" fmla="*/ 29 h 67"/>
                <a:gd name="T100" fmla="*/ 30 w 45"/>
                <a:gd name="T101" fmla="*/ 33 h 67"/>
                <a:gd name="T102" fmla="*/ 26 w 45"/>
                <a:gd name="T103" fmla="*/ 28 h 67"/>
                <a:gd name="T104" fmla="*/ 21 w 45"/>
                <a:gd name="T105" fmla="*/ 27 h 67"/>
                <a:gd name="T106" fmla="*/ 16 w 45"/>
                <a:gd name="T107" fmla="*/ 28 h 67"/>
                <a:gd name="T108" fmla="*/ 14 w 45"/>
                <a:gd name="T109" fmla="*/ 25 h 67"/>
                <a:gd name="T110" fmla="*/ 11 w 45"/>
                <a:gd name="T111" fmla="*/ 17 h 67"/>
                <a:gd name="T112" fmla="*/ 13 w 45"/>
                <a:gd name="T113" fmla="*/ 8 h 67"/>
                <a:gd name="T114" fmla="*/ 21 w 45"/>
                <a:gd name="T115" fmla="*/ 4 h 67"/>
                <a:gd name="T116" fmla="*/ 22 w 45"/>
                <a:gd name="T117" fmla="*/ 16 h 67"/>
                <a:gd name="T118" fmla="*/ 20 w 45"/>
                <a:gd name="T119" fmla="*/ 23 h 67"/>
                <a:gd name="T120" fmla="*/ 17 w 45"/>
                <a:gd name="T121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67">
                  <a:moveTo>
                    <a:pt x="1" y="55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lnTo>
                    <a:pt x="1" y="55"/>
                  </a:lnTo>
                  <a:close/>
                  <a:moveTo>
                    <a:pt x="2" y="54"/>
                  </a:move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lnTo>
                    <a:pt x="2" y="54"/>
                  </a:lnTo>
                  <a:close/>
                  <a:moveTo>
                    <a:pt x="2" y="54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lnTo>
                    <a:pt x="2" y="54"/>
                  </a:lnTo>
                  <a:close/>
                  <a:moveTo>
                    <a:pt x="2" y="54"/>
                  </a:move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lnTo>
                    <a:pt x="2" y="54"/>
                  </a:lnTo>
                  <a:close/>
                  <a:moveTo>
                    <a:pt x="13" y="44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4"/>
                    <a:pt x="12" y="44"/>
                    <a:pt x="12" y="44"/>
                  </a:cubicBezTo>
                  <a:lnTo>
                    <a:pt x="13" y="44"/>
                  </a:lnTo>
                  <a:close/>
                  <a:moveTo>
                    <a:pt x="12" y="37"/>
                  </a:move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3" y="37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lnTo>
                    <a:pt x="13" y="37"/>
                  </a:lnTo>
                  <a:close/>
                  <a:moveTo>
                    <a:pt x="23" y="62"/>
                  </a:moveTo>
                  <a:cubicBezTo>
                    <a:pt x="23" y="63"/>
                    <a:pt x="23" y="63"/>
                    <a:pt x="23" y="63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lnTo>
                    <a:pt x="23" y="62"/>
                  </a:lnTo>
                  <a:close/>
                  <a:moveTo>
                    <a:pt x="24" y="61"/>
                  </a:move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24" y="61"/>
                  </a:lnTo>
                  <a:close/>
                  <a:moveTo>
                    <a:pt x="42" y="46"/>
                  </a:moveTo>
                  <a:cubicBezTo>
                    <a:pt x="42" y="47"/>
                    <a:pt x="42" y="47"/>
                    <a:pt x="42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6"/>
                    <a:pt x="42" y="46"/>
                    <a:pt x="42" y="46"/>
                  </a:cubicBezTo>
                  <a:close/>
                  <a:moveTo>
                    <a:pt x="41" y="48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2" y="48"/>
                    <a:pt x="42" y="48"/>
                    <a:pt x="42" y="48"/>
                  </a:cubicBezTo>
                  <a:lnTo>
                    <a:pt x="41" y="48"/>
                  </a:lnTo>
                  <a:close/>
                  <a:moveTo>
                    <a:pt x="40" y="47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0" y="42"/>
                  </a:moveTo>
                  <a:cubicBezTo>
                    <a:pt x="41" y="42"/>
                    <a:pt x="41" y="42"/>
                    <a:pt x="41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36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40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lnTo>
                    <a:pt x="37" y="40"/>
                  </a:lnTo>
                  <a:close/>
                  <a:moveTo>
                    <a:pt x="35" y="38"/>
                  </a:move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39"/>
                  </a:cubicBezTo>
                  <a:lnTo>
                    <a:pt x="35" y="38"/>
                  </a:lnTo>
                  <a:close/>
                  <a:moveTo>
                    <a:pt x="35" y="49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lnTo>
                    <a:pt x="35" y="49"/>
                  </a:lnTo>
                  <a:close/>
                  <a:moveTo>
                    <a:pt x="38" y="46"/>
                  </a:moveTo>
                  <a:cubicBezTo>
                    <a:pt x="38" y="46"/>
                    <a:pt x="38" y="46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8" y="46"/>
                    <a:pt x="38" y="46"/>
                  </a:cubicBezTo>
                  <a:close/>
                  <a:moveTo>
                    <a:pt x="34" y="45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lnTo>
                    <a:pt x="34" y="45"/>
                  </a:lnTo>
                  <a:close/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lnTo>
                    <a:pt x="31" y="50"/>
                  </a:lnTo>
                  <a:close/>
                  <a:moveTo>
                    <a:pt x="29" y="48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49"/>
                    <a:pt x="29" y="49"/>
                    <a:pt x="29" y="49"/>
                  </a:cubicBezTo>
                  <a:lnTo>
                    <a:pt x="29" y="48"/>
                  </a:lnTo>
                  <a:close/>
                  <a:moveTo>
                    <a:pt x="30" y="49"/>
                  </a:moveTo>
                  <a:cubicBezTo>
                    <a:pt x="30" y="48"/>
                    <a:pt x="30" y="48"/>
                    <a:pt x="30" y="48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8"/>
                    <a:pt x="29" y="48"/>
                  </a:cubicBezTo>
                  <a:lnTo>
                    <a:pt x="30" y="49"/>
                  </a:lnTo>
                  <a:close/>
                  <a:moveTo>
                    <a:pt x="34" y="43"/>
                  </a:moveTo>
                  <a:cubicBezTo>
                    <a:pt x="34" y="43"/>
                    <a:pt x="34" y="43"/>
                    <a:pt x="34" y="43"/>
                  </a:cubicBezTo>
                  <a:cubicBezTo>
                    <a:pt x="33" y="43"/>
                    <a:pt x="33" y="43"/>
                    <a:pt x="33" y="43"/>
                  </a:cubicBezTo>
                  <a:lnTo>
                    <a:pt x="34" y="43"/>
                  </a:ln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4" y="43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lnTo>
                    <a:pt x="24" y="43"/>
                  </a:lnTo>
                  <a:close/>
                  <a:moveTo>
                    <a:pt x="28" y="37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lnTo>
                    <a:pt x="28" y="37"/>
                  </a:ln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8" y="32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25" y="34"/>
                  </a:lnTo>
                  <a:close/>
                  <a:moveTo>
                    <a:pt x="23" y="33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1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lnTo>
                    <a:pt x="21" y="30"/>
                  </a:lnTo>
                  <a:close/>
                  <a:moveTo>
                    <a:pt x="32" y="26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32" y="26"/>
                  </a:ln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5" y="29"/>
                  </a:cubicBezTo>
                  <a:lnTo>
                    <a:pt x="14" y="30"/>
                  </a:ln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21" y="22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lnTo>
                    <a:pt x="21" y="22"/>
                  </a:lnTo>
                  <a:close/>
                  <a:moveTo>
                    <a:pt x="21" y="25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lnTo>
                    <a:pt x="21" y="25"/>
                  </a:lnTo>
                  <a:close/>
                  <a:moveTo>
                    <a:pt x="20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lnTo>
                    <a:pt x="20" y="25"/>
                  </a:lnTo>
                  <a:close/>
                  <a:moveTo>
                    <a:pt x="19" y="2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lnTo>
                    <a:pt x="18" y="0"/>
                  </a:ln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16" y="1"/>
                  </a:lnTo>
                  <a:close/>
                  <a:moveTo>
                    <a:pt x="16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69" name="Freeform 409">
              <a:extLst>
                <a:ext uri="{FF2B5EF4-FFF2-40B4-BE49-F238E27FC236}">
                  <a16:creationId xmlns:a16="http://schemas.microsoft.com/office/drawing/2014/main" id="{3B7E0D2A-1FAE-426A-A9A4-5DB1369AB0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" y="2143"/>
              <a:ext cx="390" cy="154"/>
            </a:xfrm>
            <a:custGeom>
              <a:avLst/>
              <a:gdLst>
                <a:gd name="T0" fmla="*/ 21 w 207"/>
                <a:gd name="T1" fmla="*/ 32 h 82"/>
                <a:gd name="T2" fmla="*/ 47 w 207"/>
                <a:gd name="T3" fmla="*/ 56 h 82"/>
                <a:gd name="T4" fmla="*/ 39 w 207"/>
                <a:gd name="T5" fmla="*/ 34 h 82"/>
                <a:gd name="T6" fmla="*/ 24 w 207"/>
                <a:gd name="T7" fmla="*/ 19 h 82"/>
                <a:gd name="T8" fmla="*/ 2 w 207"/>
                <a:gd name="T9" fmla="*/ 18 h 82"/>
                <a:gd name="T10" fmla="*/ 16 w 207"/>
                <a:gd name="T11" fmla="*/ 33 h 82"/>
                <a:gd name="T12" fmla="*/ 30 w 207"/>
                <a:gd name="T13" fmla="*/ 23 h 82"/>
                <a:gd name="T14" fmla="*/ 43 w 207"/>
                <a:gd name="T15" fmla="*/ 33 h 82"/>
                <a:gd name="T16" fmla="*/ 56 w 207"/>
                <a:gd name="T17" fmla="*/ 43 h 82"/>
                <a:gd name="T18" fmla="*/ 44 w 207"/>
                <a:gd name="T19" fmla="*/ 25 h 82"/>
                <a:gd name="T20" fmla="*/ 59 w 207"/>
                <a:gd name="T21" fmla="*/ 10 h 82"/>
                <a:gd name="T22" fmla="*/ 73 w 207"/>
                <a:gd name="T23" fmla="*/ 61 h 82"/>
                <a:gd name="T24" fmla="*/ 78 w 207"/>
                <a:gd name="T25" fmla="*/ 70 h 82"/>
                <a:gd name="T26" fmla="*/ 47 w 207"/>
                <a:gd name="T27" fmla="*/ 63 h 82"/>
                <a:gd name="T28" fmla="*/ 197 w 207"/>
                <a:gd name="T29" fmla="*/ 66 h 82"/>
                <a:gd name="T30" fmla="*/ 91 w 207"/>
                <a:gd name="T31" fmla="*/ 71 h 82"/>
                <a:gd name="T32" fmla="*/ 104 w 207"/>
                <a:gd name="T33" fmla="*/ 72 h 82"/>
                <a:gd name="T34" fmla="*/ 108 w 207"/>
                <a:gd name="T35" fmla="*/ 71 h 82"/>
                <a:gd name="T36" fmla="*/ 121 w 207"/>
                <a:gd name="T37" fmla="*/ 72 h 82"/>
                <a:gd name="T38" fmla="*/ 128 w 207"/>
                <a:gd name="T39" fmla="*/ 70 h 82"/>
                <a:gd name="T40" fmla="*/ 141 w 207"/>
                <a:gd name="T41" fmla="*/ 67 h 82"/>
                <a:gd name="T42" fmla="*/ 114 w 207"/>
                <a:gd name="T43" fmla="*/ 77 h 82"/>
                <a:gd name="T44" fmla="*/ 126 w 207"/>
                <a:gd name="T45" fmla="*/ 78 h 82"/>
                <a:gd name="T46" fmla="*/ 144 w 207"/>
                <a:gd name="T47" fmla="*/ 69 h 82"/>
                <a:gd name="T48" fmla="*/ 155 w 207"/>
                <a:gd name="T49" fmla="*/ 67 h 82"/>
                <a:gd name="T50" fmla="*/ 162 w 207"/>
                <a:gd name="T51" fmla="*/ 69 h 82"/>
                <a:gd name="T52" fmla="*/ 177 w 207"/>
                <a:gd name="T53" fmla="*/ 56 h 82"/>
                <a:gd name="T54" fmla="*/ 178 w 207"/>
                <a:gd name="T55" fmla="*/ 61 h 82"/>
                <a:gd name="T56" fmla="*/ 169 w 207"/>
                <a:gd name="T57" fmla="*/ 57 h 82"/>
                <a:gd name="T58" fmla="*/ 181 w 207"/>
                <a:gd name="T59" fmla="*/ 38 h 82"/>
                <a:gd name="T60" fmla="*/ 88 w 207"/>
                <a:gd name="T61" fmla="*/ 23 h 82"/>
                <a:gd name="T62" fmla="*/ 103 w 207"/>
                <a:gd name="T63" fmla="*/ 20 h 82"/>
                <a:gd name="T64" fmla="*/ 97 w 207"/>
                <a:gd name="T65" fmla="*/ 36 h 82"/>
                <a:gd name="T66" fmla="*/ 87 w 207"/>
                <a:gd name="T67" fmla="*/ 49 h 82"/>
                <a:gd name="T68" fmla="*/ 75 w 207"/>
                <a:gd name="T69" fmla="*/ 45 h 82"/>
                <a:gd name="T70" fmla="*/ 64 w 207"/>
                <a:gd name="T71" fmla="*/ 33 h 82"/>
                <a:gd name="T72" fmla="*/ 64 w 207"/>
                <a:gd name="T73" fmla="*/ 33 h 82"/>
                <a:gd name="T74" fmla="*/ 112 w 207"/>
                <a:gd name="T75" fmla="*/ 5 h 82"/>
                <a:gd name="T76" fmla="*/ 124 w 207"/>
                <a:gd name="T77" fmla="*/ 29 h 82"/>
                <a:gd name="T78" fmla="*/ 123 w 207"/>
                <a:gd name="T79" fmla="*/ 26 h 82"/>
                <a:gd name="T80" fmla="*/ 109 w 207"/>
                <a:gd name="T81" fmla="*/ 40 h 82"/>
                <a:gd name="T82" fmla="*/ 113 w 207"/>
                <a:gd name="T83" fmla="*/ 54 h 82"/>
                <a:gd name="T84" fmla="*/ 121 w 207"/>
                <a:gd name="T85" fmla="*/ 53 h 82"/>
                <a:gd name="T86" fmla="*/ 121 w 207"/>
                <a:gd name="T87" fmla="*/ 44 h 82"/>
                <a:gd name="T88" fmla="*/ 118 w 207"/>
                <a:gd name="T89" fmla="*/ 36 h 82"/>
                <a:gd name="T90" fmla="*/ 126 w 207"/>
                <a:gd name="T91" fmla="*/ 38 h 82"/>
                <a:gd name="T92" fmla="*/ 124 w 207"/>
                <a:gd name="T93" fmla="*/ 54 h 82"/>
                <a:gd name="T94" fmla="*/ 133 w 207"/>
                <a:gd name="T95" fmla="*/ 39 h 82"/>
                <a:gd name="T96" fmla="*/ 114 w 207"/>
                <a:gd name="T97" fmla="*/ 58 h 82"/>
                <a:gd name="T98" fmla="*/ 150 w 207"/>
                <a:gd name="T99" fmla="*/ 46 h 82"/>
                <a:gd name="T100" fmla="*/ 148 w 207"/>
                <a:gd name="T101" fmla="*/ 45 h 82"/>
                <a:gd name="T102" fmla="*/ 145 w 207"/>
                <a:gd name="T103" fmla="*/ 38 h 82"/>
                <a:gd name="T104" fmla="*/ 150 w 207"/>
                <a:gd name="T105" fmla="*/ 35 h 82"/>
                <a:gd name="T106" fmla="*/ 148 w 207"/>
                <a:gd name="T107" fmla="*/ 27 h 82"/>
                <a:gd name="T108" fmla="*/ 150 w 207"/>
                <a:gd name="T109" fmla="*/ 20 h 82"/>
                <a:gd name="T110" fmla="*/ 161 w 207"/>
                <a:gd name="T111" fmla="*/ 35 h 82"/>
                <a:gd name="T112" fmla="*/ 206 w 207"/>
                <a:gd name="T113" fmla="*/ 62 h 82"/>
                <a:gd name="T114" fmla="*/ 198 w 207"/>
                <a:gd name="T115" fmla="*/ 64 h 82"/>
                <a:gd name="T116" fmla="*/ 182 w 207"/>
                <a:gd name="T117" fmla="*/ 51 h 82"/>
                <a:gd name="T118" fmla="*/ 171 w 207"/>
                <a:gd name="T119" fmla="*/ 50 h 82"/>
                <a:gd name="T120" fmla="*/ 171 w 207"/>
                <a:gd name="T121" fmla="*/ 41 h 82"/>
                <a:gd name="T122" fmla="*/ 176 w 207"/>
                <a:gd name="T123" fmla="*/ 36 h 82"/>
                <a:gd name="T124" fmla="*/ 188 w 207"/>
                <a:gd name="T125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82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0" y="4"/>
                  </a:lnTo>
                  <a:close/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3" y="17"/>
                  </a:lnTo>
                  <a:close/>
                  <a:moveTo>
                    <a:pt x="9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lnTo>
                    <a:pt x="9" y="21"/>
                  </a:lnTo>
                  <a:close/>
                  <a:moveTo>
                    <a:pt x="9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lnTo>
                    <a:pt x="9" y="24"/>
                  </a:ln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16" y="31"/>
                  </a:ln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6" y="33"/>
                  </a:cubicBezTo>
                  <a:lnTo>
                    <a:pt x="15" y="33"/>
                  </a:ln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lnTo>
                    <a:pt x="16" y="36"/>
                  </a:ln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2"/>
                    <a:pt x="22" y="42"/>
                    <a:pt x="22" y="42"/>
                  </a:cubicBezTo>
                  <a:lnTo>
                    <a:pt x="20" y="40"/>
                  </a:lnTo>
                  <a:close/>
                  <a:moveTo>
                    <a:pt x="22" y="43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lnTo>
                    <a:pt x="22" y="43"/>
                  </a:ln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4" y="45"/>
                    <a:pt x="24" y="45"/>
                  </a:cubicBezTo>
                  <a:lnTo>
                    <a:pt x="23" y="44"/>
                  </a:lnTo>
                  <a:close/>
                  <a:moveTo>
                    <a:pt x="32" y="55"/>
                  </a:move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2" y="55"/>
                    <a:pt x="32" y="55"/>
                    <a:pt x="32" y="55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32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lnTo>
                    <a:pt x="32" y="24"/>
                  </a:lnTo>
                  <a:close/>
                  <a:moveTo>
                    <a:pt x="34" y="25"/>
                  </a:moveTo>
                  <a:cubicBezTo>
                    <a:pt x="34" y="26"/>
                    <a:pt x="34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4" y="25"/>
                  </a:lnTo>
                  <a:close/>
                  <a:moveTo>
                    <a:pt x="43" y="31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4" y="32"/>
                    <a:pt x="44" y="32"/>
                    <a:pt x="44" y="32"/>
                  </a:cubicBezTo>
                  <a:lnTo>
                    <a:pt x="43" y="31"/>
                  </a:lnTo>
                  <a:close/>
                  <a:moveTo>
                    <a:pt x="43" y="33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3"/>
                    <a:pt x="43" y="33"/>
                    <a:pt x="43" y="33"/>
                  </a:cubicBezTo>
                  <a:close/>
                  <a:moveTo>
                    <a:pt x="47" y="39"/>
                  </a:moveTo>
                  <a:cubicBezTo>
                    <a:pt x="47" y="40"/>
                    <a:pt x="47" y="40"/>
                    <a:pt x="47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7" y="39"/>
                    <a:pt x="47" y="39"/>
                  </a:cubicBezTo>
                  <a:close/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45"/>
                    <a:pt x="54" y="45"/>
                    <a:pt x="54" y="45"/>
                  </a:cubicBezTo>
                  <a:lnTo>
                    <a:pt x="53" y="45"/>
                  </a:lnTo>
                  <a:close/>
                  <a:moveTo>
                    <a:pt x="56" y="43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7" y="43"/>
                    <a:pt x="57" y="43"/>
                    <a:pt x="57" y="43"/>
                  </a:cubicBezTo>
                  <a:lnTo>
                    <a:pt x="56" y="43"/>
                  </a:lnTo>
                  <a:close/>
                  <a:moveTo>
                    <a:pt x="62" y="39"/>
                  </a:move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lnTo>
                    <a:pt x="62" y="39"/>
                  </a:lnTo>
                  <a:close/>
                  <a:moveTo>
                    <a:pt x="42" y="25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lnTo>
                    <a:pt x="42" y="25"/>
                  </a:lnTo>
                  <a:close/>
                  <a:moveTo>
                    <a:pt x="40" y="26"/>
                  </a:move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5"/>
                    <a:pt x="41" y="25"/>
                    <a:pt x="41" y="25"/>
                  </a:cubicBezTo>
                  <a:lnTo>
                    <a:pt x="40" y="26"/>
                  </a:lnTo>
                  <a:close/>
                  <a:moveTo>
                    <a:pt x="48" y="16"/>
                  </a:move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51" y="15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lnTo>
                    <a:pt x="51" y="15"/>
                  </a:lnTo>
                  <a:close/>
                  <a:moveTo>
                    <a:pt x="50" y="15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4"/>
                    <a:pt x="50" y="14"/>
                  </a:cubicBezTo>
                  <a:lnTo>
                    <a:pt x="50" y="15"/>
                  </a:lnTo>
                  <a:close/>
                  <a:moveTo>
                    <a:pt x="50" y="17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50" y="17"/>
                  </a:lnTo>
                  <a:close/>
                  <a:moveTo>
                    <a:pt x="58" y="11"/>
                  </a:move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1"/>
                    <a:pt x="58" y="11"/>
                    <a:pt x="58" y="11"/>
                  </a:cubicBezTo>
                  <a:close/>
                  <a:moveTo>
                    <a:pt x="46" y="62"/>
                  </a:move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lose/>
                  <a:moveTo>
                    <a:pt x="46" y="61"/>
                  </a:move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1"/>
                    <a:pt x="46" y="61"/>
                    <a:pt x="46" y="61"/>
                  </a:cubicBezTo>
                  <a:close/>
                  <a:moveTo>
                    <a:pt x="79" y="63"/>
                  </a:moveTo>
                  <a:cubicBezTo>
                    <a:pt x="79" y="64"/>
                    <a:pt x="79" y="64"/>
                    <a:pt x="79" y="64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0" y="63"/>
                    <a:pt x="80" y="63"/>
                    <a:pt x="80" y="63"/>
                  </a:cubicBezTo>
                  <a:lnTo>
                    <a:pt x="79" y="63"/>
                  </a:lnTo>
                  <a:close/>
                  <a:moveTo>
                    <a:pt x="191" y="69"/>
                  </a:moveTo>
                  <a:cubicBezTo>
                    <a:pt x="191" y="70"/>
                    <a:pt x="192" y="69"/>
                    <a:pt x="192" y="69"/>
                  </a:cubicBezTo>
                  <a:cubicBezTo>
                    <a:pt x="193" y="69"/>
                    <a:pt x="193" y="69"/>
                    <a:pt x="193" y="69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66"/>
                    <a:pt x="197" y="66"/>
                    <a:pt x="197" y="66"/>
                  </a:cubicBezTo>
                  <a:cubicBezTo>
                    <a:pt x="197" y="66"/>
                    <a:pt x="197" y="66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3" y="68"/>
                    <a:pt x="193" y="68"/>
                    <a:pt x="193" y="68"/>
                  </a:cubicBezTo>
                  <a:lnTo>
                    <a:pt x="191" y="69"/>
                  </a:lnTo>
                  <a:close/>
                  <a:moveTo>
                    <a:pt x="195" y="69"/>
                  </a:moveTo>
                  <a:cubicBezTo>
                    <a:pt x="196" y="69"/>
                    <a:pt x="196" y="69"/>
                    <a:pt x="196" y="69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9"/>
                    <a:pt x="196" y="69"/>
                    <a:pt x="196" y="69"/>
                  </a:cubicBezTo>
                  <a:lnTo>
                    <a:pt x="195" y="69"/>
                  </a:lnTo>
                  <a:close/>
                  <a:moveTo>
                    <a:pt x="86" y="69"/>
                  </a:moveTo>
                  <a:cubicBezTo>
                    <a:pt x="86" y="69"/>
                    <a:pt x="86" y="69"/>
                    <a:pt x="86" y="69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8"/>
                    <a:pt x="87" y="68"/>
                    <a:pt x="87" y="68"/>
                  </a:cubicBezTo>
                  <a:lnTo>
                    <a:pt x="86" y="69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lnTo>
                    <a:pt x="91" y="71"/>
                  </a:lnTo>
                  <a:close/>
                  <a:moveTo>
                    <a:pt x="93" y="70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3" y="71"/>
                    <a:pt x="93" y="71"/>
                    <a:pt x="93" y="71"/>
                  </a:cubicBezTo>
                  <a:lnTo>
                    <a:pt x="93" y="70"/>
                  </a:lnTo>
                  <a:close/>
                  <a:moveTo>
                    <a:pt x="96" y="71"/>
                  </a:move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6" y="71"/>
                    <a:pt x="96" y="71"/>
                  </a:cubicBezTo>
                  <a:moveTo>
                    <a:pt x="109" y="71"/>
                  </a:moveTo>
                  <a:cubicBezTo>
                    <a:pt x="108" y="70"/>
                    <a:pt x="108" y="70"/>
                    <a:pt x="108" y="70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1"/>
                    <a:pt x="109" y="71"/>
                    <a:pt x="109" y="71"/>
                  </a:cubicBezTo>
                  <a:close/>
                  <a:moveTo>
                    <a:pt x="109" y="71"/>
                  </a:moveTo>
                  <a:cubicBezTo>
                    <a:pt x="109" y="72"/>
                    <a:pt x="109" y="72"/>
                    <a:pt x="109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1"/>
                    <a:pt x="110" y="71"/>
                    <a:pt x="110" y="71"/>
                  </a:cubicBezTo>
                  <a:lnTo>
                    <a:pt x="109" y="71"/>
                  </a:lnTo>
                  <a:close/>
                  <a:moveTo>
                    <a:pt x="110" y="71"/>
                  </a:moveTo>
                  <a:cubicBezTo>
                    <a:pt x="110" y="71"/>
                    <a:pt x="110" y="70"/>
                    <a:pt x="110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0" y="72"/>
                    <a:pt x="110" y="72"/>
                    <a:pt x="110" y="72"/>
                  </a:cubicBezTo>
                  <a:lnTo>
                    <a:pt x="110" y="71"/>
                  </a:lnTo>
                  <a:close/>
                  <a:moveTo>
                    <a:pt x="126" y="69"/>
                  </a:moveTo>
                  <a:cubicBezTo>
                    <a:pt x="125" y="70"/>
                    <a:pt x="125" y="70"/>
                    <a:pt x="125" y="70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6" y="70"/>
                    <a:pt x="126" y="70"/>
                  </a:cubicBezTo>
                  <a:lnTo>
                    <a:pt x="126" y="69"/>
                  </a:lnTo>
                  <a:close/>
                  <a:moveTo>
                    <a:pt x="125" y="71"/>
                  </a:move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5" y="71"/>
                    <a:pt x="125" y="71"/>
                    <a:pt x="125" y="71"/>
                  </a:cubicBezTo>
                  <a:close/>
                  <a:moveTo>
                    <a:pt x="126" y="71"/>
                  </a:moveTo>
                  <a:cubicBezTo>
                    <a:pt x="127" y="70"/>
                    <a:pt x="127" y="70"/>
                    <a:pt x="127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7" y="71"/>
                    <a:pt x="127" y="71"/>
                  </a:cubicBezTo>
                  <a:lnTo>
                    <a:pt x="126" y="71"/>
                  </a:lnTo>
                  <a:close/>
                  <a:moveTo>
                    <a:pt x="129" y="71"/>
                  </a:moveTo>
                  <a:cubicBezTo>
                    <a:pt x="130" y="71"/>
                    <a:pt x="130" y="71"/>
                    <a:pt x="130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9" y="70"/>
                    <a:pt x="129" y="70"/>
                    <a:pt x="129" y="70"/>
                  </a:cubicBezTo>
                  <a:lnTo>
                    <a:pt x="129" y="71"/>
                  </a:lnTo>
                  <a:close/>
                  <a:moveTo>
                    <a:pt x="132" y="69"/>
                  </a:moveTo>
                  <a:cubicBezTo>
                    <a:pt x="131" y="69"/>
                    <a:pt x="131" y="69"/>
                    <a:pt x="131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3" y="69"/>
                    <a:pt x="133" y="69"/>
                    <a:pt x="133" y="69"/>
                  </a:cubicBezTo>
                  <a:lnTo>
                    <a:pt x="132" y="69"/>
                  </a:lnTo>
                  <a:close/>
                  <a:moveTo>
                    <a:pt x="136" y="69"/>
                  </a:moveTo>
                  <a:cubicBezTo>
                    <a:pt x="136" y="69"/>
                    <a:pt x="136" y="69"/>
                    <a:pt x="136" y="69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lose/>
                  <a:moveTo>
                    <a:pt x="138" y="68"/>
                  </a:moveTo>
                  <a:cubicBezTo>
                    <a:pt x="139" y="67"/>
                    <a:pt x="139" y="67"/>
                    <a:pt x="139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2" y="67"/>
                    <a:pt x="142" y="67"/>
                    <a:pt x="142" y="67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67"/>
                    <a:pt x="138" y="67"/>
                    <a:pt x="138" y="67"/>
                  </a:cubicBezTo>
                  <a:lnTo>
                    <a:pt x="138" y="68"/>
                  </a:lnTo>
                  <a:close/>
                  <a:moveTo>
                    <a:pt x="89" y="63"/>
                  </a:moveTo>
                  <a:cubicBezTo>
                    <a:pt x="90" y="64"/>
                    <a:pt x="90" y="64"/>
                    <a:pt x="90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9" y="63"/>
                    <a:pt x="89" y="63"/>
                    <a:pt x="89" y="63"/>
                  </a:cubicBezTo>
                  <a:close/>
                  <a:moveTo>
                    <a:pt x="92" y="65"/>
                  </a:moveTo>
                  <a:cubicBezTo>
                    <a:pt x="93" y="65"/>
                    <a:pt x="93" y="65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lose/>
                  <a:moveTo>
                    <a:pt x="106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4" y="78"/>
                    <a:pt x="114" y="78"/>
                    <a:pt x="114" y="78"/>
                  </a:cubicBez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6" y="76"/>
                    <a:pt x="106" y="76"/>
                    <a:pt x="106" y="76"/>
                  </a:cubicBezTo>
                  <a:lnTo>
                    <a:pt x="106" y="75"/>
                  </a:lnTo>
                  <a:close/>
                  <a:moveTo>
                    <a:pt x="119" y="80"/>
                  </a:moveTo>
                  <a:cubicBezTo>
                    <a:pt x="119" y="80"/>
                    <a:pt x="119" y="80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lose/>
                  <a:moveTo>
                    <a:pt x="126" y="80"/>
                  </a:move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0"/>
                    <a:pt x="126" y="80"/>
                    <a:pt x="126" y="80"/>
                  </a:cubicBezTo>
                  <a:close/>
                  <a:moveTo>
                    <a:pt x="126" y="79"/>
                  </a:moveTo>
                  <a:cubicBezTo>
                    <a:pt x="126" y="78"/>
                    <a:pt x="126" y="78"/>
                    <a:pt x="126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5" y="79"/>
                    <a:pt x="125" y="79"/>
                    <a:pt x="125" y="79"/>
                  </a:cubicBezTo>
                  <a:lnTo>
                    <a:pt x="126" y="79"/>
                  </a:lnTo>
                  <a:close/>
                  <a:moveTo>
                    <a:pt x="126" y="78"/>
                  </a:moveTo>
                  <a:cubicBezTo>
                    <a:pt x="126" y="79"/>
                    <a:pt x="126" y="79"/>
                    <a:pt x="126" y="79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lnTo>
                    <a:pt x="126" y="78"/>
                  </a:lnTo>
                  <a:close/>
                  <a:moveTo>
                    <a:pt x="143" y="69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3" y="69"/>
                  </a:lnTo>
                  <a:close/>
                  <a:moveTo>
                    <a:pt x="145" y="69"/>
                  </a:moveTo>
                  <a:cubicBezTo>
                    <a:pt x="146" y="69"/>
                    <a:pt x="146" y="69"/>
                    <a:pt x="146" y="69"/>
                  </a:cubicBezTo>
                  <a:cubicBezTo>
                    <a:pt x="146" y="69"/>
                    <a:pt x="146" y="69"/>
                    <a:pt x="146" y="69"/>
                  </a:cubicBezTo>
                  <a:lnTo>
                    <a:pt x="145" y="69"/>
                  </a:lnTo>
                  <a:close/>
                  <a:moveTo>
                    <a:pt x="146" y="69"/>
                  </a:moveTo>
                  <a:cubicBezTo>
                    <a:pt x="148" y="69"/>
                    <a:pt x="148" y="69"/>
                    <a:pt x="148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lnTo>
                    <a:pt x="146" y="69"/>
                  </a:lnTo>
                  <a:close/>
                  <a:moveTo>
                    <a:pt x="144" y="66"/>
                  </a:moveTo>
                  <a:cubicBezTo>
                    <a:pt x="145" y="66"/>
                    <a:pt x="145" y="66"/>
                    <a:pt x="145" y="66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6"/>
                    <a:pt x="144" y="66"/>
                    <a:pt x="144" y="66"/>
                  </a:cubicBezTo>
                  <a:close/>
                  <a:moveTo>
                    <a:pt x="151" y="69"/>
                  </a:moveTo>
                  <a:cubicBezTo>
                    <a:pt x="152" y="69"/>
                    <a:pt x="152" y="69"/>
                    <a:pt x="152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1" y="69"/>
                    <a:pt x="151" y="69"/>
                    <a:pt x="151" y="69"/>
                  </a:cubicBezTo>
                  <a:close/>
                  <a:moveTo>
                    <a:pt x="150" y="64"/>
                  </a:moveTo>
                  <a:cubicBezTo>
                    <a:pt x="150" y="64"/>
                    <a:pt x="150" y="64"/>
                    <a:pt x="150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4"/>
                    <a:pt x="150" y="64"/>
                    <a:pt x="150" y="64"/>
                  </a:cubicBezTo>
                  <a:close/>
                  <a:moveTo>
                    <a:pt x="155" y="67"/>
                  </a:moveTo>
                  <a:cubicBezTo>
                    <a:pt x="155" y="67"/>
                    <a:pt x="155" y="67"/>
                    <a:pt x="155" y="67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5" y="67"/>
                  </a:lnTo>
                  <a:close/>
                  <a:moveTo>
                    <a:pt x="156" y="68"/>
                  </a:moveTo>
                  <a:cubicBezTo>
                    <a:pt x="155" y="69"/>
                    <a:pt x="155" y="69"/>
                    <a:pt x="155" y="69"/>
                  </a:cubicBezTo>
                  <a:cubicBezTo>
                    <a:pt x="156" y="69"/>
                    <a:pt x="156" y="69"/>
                    <a:pt x="156" y="69"/>
                  </a:cubicBezTo>
                  <a:lnTo>
                    <a:pt x="156" y="68"/>
                  </a:lnTo>
                  <a:close/>
                  <a:moveTo>
                    <a:pt x="155" y="62"/>
                  </a:moveTo>
                  <a:cubicBezTo>
                    <a:pt x="154" y="62"/>
                    <a:pt x="154" y="62"/>
                    <a:pt x="154" y="62"/>
                  </a:cubicBezTo>
                  <a:cubicBezTo>
                    <a:pt x="155" y="62"/>
                    <a:pt x="155" y="62"/>
                    <a:pt x="155" y="62"/>
                  </a:cubicBezTo>
                  <a:close/>
                  <a:moveTo>
                    <a:pt x="157" y="60"/>
                  </a:moveTo>
                  <a:cubicBezTo>
                    <a:pt x="157" y="60"/>
                    <a:pt x="157" y="60"/>
                    <a:pt x="157" y="60"/>
                  </a:cubicBezTo>
                  <a:cubicBezTo>
                    <a:pt x="157" y="60"/>
                    <a:pt x="157" y="60"/>
                    <a:pt x="157" y="60"/>
                  </a:cubicBezTo>
                  <a:close/>
                  <a:moveTo>
                    <a:pt x="164" y="65"/>
                  </a:moveTo>
                  <a:cubicBezTo>
                    <a:pt x="162" y="66"/>
                    <a:pt x="162" y="66"/>
                    <a:pt x="162" y="66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lnTo>
                    <a:pt x="164" y="65"/>
                  </a:lnTo>
                  <a:close/>
                  <a:moveTo>
                    <a:pt x="162" y="68"/>
                  </a:moveTo>
                  <a:cubicBezTo>
                    <a:pt x="162" y="68"/>
                    <a:pt x="162" y="68"/>
                    <a:pt x="162" y="68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62" y="69"/>
                    <a:pt x="162" y="69"/>
                    <a:pt x="162" y="69"/>
                  </a:cubicBezTo>
                  <a:lnTo>
                    <a:pt x="162" y="68"/>
                  </a:lnTo>
                  <a:close/>
                  <a:moveTo>
                    <a:pt x="162" y="65"/>
                  </a:moveTo>
                  <a:cubicBezTo>
                    <a:pt x="161" y="65"/>
                    <a:pt x="161" y="65"/>
                    <a:pt x="161" y="65"/>
                  </a:cubicBezTo>
                  <a:cubicBezTo>
                    <a:pt x="161" y="65"/>
                    <a:pt x="161" y="65"/>
                    <a:pt x="161" y="65"/>
                  </a:cubicBezTo>
                  <a:cubicBezTo>
                    <a:pt x="162" y="65"/>
                    <a:pt x="162" y="65"/>
                    <a:pt x="162" y="65"/>
                  </a:cubicBezTo>
                  <a:close/>
                  <a:moveTo>
                    <a:pt x="161" y="66"/>
                  </a:moveTo>
                  <a:cubicBezTo>
                    <a:pt x="160" y="66"/>
                    <a:pt x="160" y="66"/>
                    <a:pt x="160" y="66"/>
                  </a:cubicBezTo>
                  <a:cubicBezTo>
                    <a:pt x="161" y="66"/>
                    <a:pt x="161" y="66"/>
                    <a:pt x="161" y="66"/>
                  </a:cubicBezTo>
                  <a:cubicBezTo>
                    <a:pt x="161" y="66"/>
                    <a:pt x="161" y="66"/>
                    <a:pt x="161" y="66"/>
                  </a:cubicBezTo>
                  <a:moveTo>
                    <a:pt x="165" y="64"/>
                  </a:move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lnTo>
                    <a:pt x="165" y="64"/>
                  </a:lnTo>
                  <a:close/>
                  <a:moveTo>
                    <a:pt x="166" y="63"/>
                  </a:move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lose/>
                  <a:moveTo>
                    <a:pt x="177" y="56"/>
                  </a:moveTo>
                  <a:cubicBezTo>
                    <a:pt x="177" y="56"/>
                    <a:pt x="177" y="56"/>
                    <a:pt x="177" y="56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7" y="58"/>
                    <a:pt x="177" y="58"/>
                    <a:pt x="177" y="58"/>
                  </a:cubicBezTo>
                  <a:cubicBezTo>
                    <a:pt x="177" y="58"/>
                    <a:pt x="177" y="58"/>
                    <a:pt x="177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8" y="57"/>
                    <a:pt x="178" y="57"/>
                    <a:pt x="178" y="57"/>
                  </a:cubicBezTo>
                  <a:lnTo>
                    <a:pt x="177" y="56"/>
                  </a:lnTo>
                  <a:close/>
                  <a:moveTo>
                    <a:pt x="177" y="56"/>
                  </a:moveTo>
                  <a:cubicBezTo>
                    <a:pt x="178" y="56"/>
                    <a:pt x="178" y="56"/>
                    <a:pt x="178" y="5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56"/>
                    <a:pt x="178" y="56"/>
                    <a:pt x="178" y="56"/>
                  </a:cubicBezTo>
                  <a:lnTo>
                    <a:pt x="177" y="56"/>
                  </a:lnTo>
                  <a:close/>
                  <a:moveTo>
                    <a:pt x="176" y="57"/>
                  </a:moveTo>
                  <a:cubicBezTo>
                    <a:pt x="176" y="57"/>
                    <a:pt x="176" y="57"/>
                    <a:pt x="176" y="57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lnTo>
                    <a:pt x="176" y="57"/>
                  </a:lnTo>
                  <a:close/>
                  <a:moveTo>
                    <a:pt x="178" y="58"/>
                  </a:moveTo>
                  <a:cubicBezTo>
                    <a:pt x="177" y="58"/>
                    <a:pt x="177" y="58"/>
                    <a:pt x="177" y="58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8" y="59"/>
                    <a:pt x="178" y="59"/>
                    <a:pt x="178" y="59"/>
                  </a:cubicBezTo>
                  <a:cubicBezTo>
                    <a:pt x="178" y="59"/>
                    <a:pt x="178" y="59"/>
                    <a:pt x="178" y="59"/>
                  </a:cubicBezTo>
                  <a:cubicBezTo>
                    <a:pt x="178" y="59"/>
                    <a:pt x="178" y="59"/>
                    <a:pt x="178" y="59"/>
                  </a:cubicBezTo>
                  <a:cubicBezTo>
                    <a:pt x="178" y="58"/>
                    <a:pt x="178" y="58"/>
                    <a:pt x="178" y="58"/>
                  </a:cubicBezTo>
                  <a:close/>
                  <a:moveTo>
                    <a:pt x="176" y="59"/>
                  </a:moveTo>
                  <a:cubicBezTo>
                    <a:pt x="176" y="59"/>
                    <a:pt x="176" y="59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7" y="60"/>
                    <a:pt x="177" y="60"/>
                    <a:pt x="177" y="60"/>
                  </a:cubicBezTo>
                  <a:cubicBezTo>
                    <a:pt x="177" y="60"/>
                    <a:pt x="177" y="60"/>
                    <a:pt x="177" y="60"/>
                  </a:cubicBezTo>
                  <a:cubicBezTo>
                    <a:pt x="176" y="59"/>
                    <a:pt x="176" y="59"/>
                    <a:pt x="176" y="59"/>
                  </a:cubicBezTo>
                  <a:close/>
                  <a:moveTo>
                    <a:pt x="177" y="60"/>
                  </a:moveTo>
                  <a:cubicBezTo>
                    <a:pt x="177" y="60"/>
                    <a:pt x="177" y="60"/>
                    <a:pt x="177" y="60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lnTo>
                    <a:pt x="177" y="60"/>
                  </a:lnTo>
                  <a:close/>
                  <a:moveTo>
                    <a:pt x="176" y="60"/>
                  </a:moveTo>
                  <a:cubicBezTo>
                    <a:pt x="175" y="60"/>
                    <a:pt x="175" y="60"/>
                    <a:pt x="175" y="60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6" y="63"/>
                    <a:pt x="176" y="63"/>
                    <a:pt x="176" y="63"/>
                  </a:cubicBezTo>
                  <a:cubicBezTo>
                    <a:pt x="176" y="63"/>
                    <a:pt x="176" y="63"/>
                    <a:pt x="176" y="63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77" y="61"/>
                    <a:pt x="177" y="61"/>
                    <a:pt x="177" y="61"/>
                  </a:cubicBezTo>
                  <a:lnTo>
                    <a:pt x="176" y="60"/>
                  </a:lnTo>
                  <a:close/>
                  <a:moveTo>
                    <a:pt x="178" y="62"/>
                  </a:moveTo>
                  <a:cubicBezTo>
                    <a:pt x="178" y="62"/>
                    <a:pt x="178" y="62"/>
                    <a:pt x="178" y="62"/>
                  </a:cubicBezTo>
                  <a:cubicBezTo>
                    <a:pt x="178" y="62"/>
                    <a:pt x="178" y="62"/>
                    <a:pt x="178" y="62"/>
                  </a:cubicBezTo>
                  <a:cubicBezTo>
                    <a:pt x="178" y="62"/>
                    <a:pt x="178" y="62"/>
                    <a:pt x="178" y="62"/>
                  </a:cubicBezTo>
                  <a:close/>
                  <a:moveTo>
                    <a:pt x="171" y="55"/>
                  </a:moveTo>
                  <a:cubicBezTo>
                    <a:pt x="170" y="56"/>
                    <a:pt x="170" y="56"/>
                    <a:pt x="170" y="56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1" y="56"/>
                    <a:pt x="171" y="56"/>
                    <a:pt x="171" y="56"/>
                  </a:cubicBezTo>
                  <a:lnTo>
                    <a:pt x="171" y="55"/>
                  </a:lnTo>
                  <a:close/>
                  <a:moveTo>
                    <a:pt x="169" y="56"/>
                  </a:moveTo>
                  <a:cubicBezTo>
                    <a:pt x="169" y="57"/>
                    <a:pt x="169" y="57"/>
                    <a:pt x="169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57"/>
                    <a:pt x="170" y="57"/>
                    <a:pt x="170" y="57"/>
                  </a:cubicBezTo>
                  <a:lnTo>
                    <a:pt x="169" y="56"/>
                  </a:lnTo>
                  <a:close/>
                  <a:moveTo>
                    <a:pt x="182" y="34"/>
                  </a:moveTo>
                  <a:cubicBezTo>
                    <a:pt x="183" y="35"/>
                    <a:pt x="183" y="35"/>
                    <a:pt x="183" y="35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4" y="35"/>
                    <a:pt x="184" y="35"/>
                    <a:pt x="184" y="35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6" y="36"/>
                    <a:pt x="186" y="36"/>
                    <a:pt x="186" y="36"/>
                  </a:cubicBezTo>
                  <a:cubicBezTo>
                    <a:pt x="186" y="36"/>
                    <a:pt x="186" y="36"/>
                    <a:pt x="186" y="36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2" y="34"/>
                    <a:pt x="182" y="34"/>
                    <a:pt x="182" y="34"/>
                  </a:cubicBezTo>
                  <a:close/>
                  <a:moveTo>
                    <a:pt x="182" y="38"/>
                  </a:moveTo>
                  <a:cubicBezTo>
                    <a:pt x="182" y="38"/>
                    <a:pt x="182" y="39"/>
                    <a:pt x="182" y="39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4" y="39"/>
                    <a:pt x="184" y="39"/>
                    <a:pt x="184" y="39"/>
                  </a:cubicBezTo>
                  <a:lnTo>
                    <a:pt x="182" y="38"/>
                  </a:lnTo>
                  <a:close/>
                  <a:moveTo>
                    <a:pt x="181" y="38"/>
                  </a:moveTo>
                  <a:cubicBezTo>
                    <a:pt x="180" y="38"/>
                    <a:pt x="180" y="38"/>
                    <a:pt x="180" y="38"/>
                  </a:cubicBezTo>
                  <a:cubicBezTo>
                    <a:pt x="181" y="38"/>
                    <a:pt x="181" y="38"/>
                    <a:pt x="181" y="38"/>
                  </a:cubicBezTo>
                  <a:close/>
                  <a:moveTo>
                    <a:pt x="179" y="35"/>
                  </a:moveTo>
                  <a:cubicBezTo>
                    <a:pt x="179" y="35"/>
                    <a:pt x="179" y="35"/>
                    <a:pt x="179" y="35"/>
                  </a:cubicBezTo>
                  <a:cubicBezTo>
                    <a:pt x="179" y="36"/>
                    <a:pt x="179" y="36"/>
                    <a:pt x="179" y="36"/>
                  </a:cubicBezTo>
                  <a:cubicBezTo>
                    <a:pt x="180" y="36"/>
                    <a:pt x="180" y="36"/>
                    <a:pt x="180" y="36"/>
                  </a:cubicBezTo>
                  <a:lnTo>
                    <a:pt x="179" y="35"/>
                  </a:lnTo>
                  <a:close/>
                  <a:moveTo>
                    <a:pt x="63" y="25"/>
                  </a:moveTo>
                  <a:cubicBezTo>
                    <a:pt x="64" y="24"/>
                    <a:pt x="64" y="24"/>
                    <a:pt x="64" y="24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6"/>
                    <a:pt x="63" y="26"/>
                    <a:pt x="63" y="26"/>
                  </a:cubicBezTo>
                  <a:lnTo>
                    <a:pt x="63" y="25"/>
                  </a:lnTo>
                  <a:close/>
                  <a:moveTo>
                    <a:pt x="65" y="36"/>
                  </a:moveTo>
                  <a:cubicBezTo>
                    <a:pt x="66" y="36"/>
                    <a:pt x="66" y="36"/>
                    <a:pt x="66" y="36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moveTo>
                    <a:pt x="64" y="35"/>
                  </a:moveTo>
                  <a:cubicBezTo>
                    <a:pt x="65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close/>
                  <a:moveTo>
                    <a:pt x="64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lose/>
                  <a:moveTo>
                    <a:pt x="95" y="47"/>
                  </a:move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5" y="47"/>
                    <a:pt x="95" y="47"/>
                  </a:cubicBezTo>
                  <a:close/>
                  <a:moveTo>
                    <a:pt x="95" y="47"/>
                  </a:moveTo>
                  <a:cubicBezTo>
                    <a:pt x="95" y="47"/>
                    <a:pt x="95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7"/>
                    <a:pt x="95" y="47"/>
                    <a:pt x="95" y="47"/>
                  </a:cubicBezTo>
                  <a:close/>
                  <a:moveTo>
                    <a:pt x="101" y="14"/>
                  </a:moveTo>
                  <a:cubicBezTo>
                    <a:pt x="101" y="15"/>
                    <a:pt x="101" y="15"/>
                    <a:pt x="101" y="15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14"/>
                  </a:lnTo>
                  <a:close/>
                  <a:moveTo>
                    <a:pt x="102" y="14"/>
                  </a:move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lose/>
                  <a:moveTo>
                    <a:pt x="101" y="11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lnTo>
                    <a:pt x="101" y="11"/>
                  </a:lnTo>
                  <a:close/>
                  <a:moveTo>
                    <a:pt x="101" y="12"/>
                  </a:moveTo>
                  <a:cubicBezTo>
                    <a:pt x="102" y="12"/>
                    <a:pt x="102" y="12"/>
                    <a:pt x="102" y="12"/>
                  </a:cubicBezTo>
                  <a:cubicBezTo>
                    <a:pt x="101" y="12"/>
                    <a:pt x="101" y="12"/>
                    <a:pt x="101" y="12"/>
                  </a:cubicBezTo>
                  <a:close/>
                  <a:moveTo>
                    <a:pt x="111" y="7"/>
                  </a:moveTo>
                  <a:cubicBezTo>
                    <a:pt x="112" y="5"/>
                    <a:pt x="112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7"/>
                    <a:pt x="111" y="7"/>
                    <a:pt x="111" y="7"/>
                  </a:cubicBezTo>
                  <a:close/>
                  <a:moveTo>
                    <a:pt x="109" y="8"/>
                  </a:moveTo>
                  <a:cubicBezTo>
                    <a:pt x="109" y="8"/>
                    <a:pt x="109" y="8"/>
                    <a:pt x="109" y="8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8"/>
                    <a:pt x="109" y="8"/>
                    <a:pt x="109" y="8"/>
                  </a:cubicBezTo>
                  <a:close/>
                  <a:moveTo>
                    <a:pt x="116" y="3"/>
                  </a:moveTo>
                  <a:cubicBezTo>
                    <a:pt x="117" y="3"/>
                    <a:pt x="117" y="3"/>
                    <a:pt x="117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7" y="2"/>
                    <a:pt x="117" y="2"/>
                    <a:pt x="117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3"/>
                    <a:pt x="115" y="3"/>
                    <a:pt x="115" y="3"/>
                  </a:cubicBezTo>
                  <a:lnTo>
                    <a:pt x="116" y="3"/>
                  </a:lnTo>
                  <a:close/>
                  <a:moveTo>
                    <a:pt x="115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5" y="0"/>
                    <a:pt x="115" y="0"/>
                    <a:pt x="115" y="0"/>
                  </a:cubicBezTo>
                  <a:close/>
                  <a:moveTo>
                    <a:pt x="114" y="29"/>
                  </a:moveTo>
                  <a:cubicBezTo>
                    <a:pt x="115" y="29"/>
                    <a:pt x="115" y="29"/>
                    <a:pt x="115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4" y="36"/>
                    <a:pt x="114" y="36"/>
                    <a:pt x="114" y="36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3" y="30"/>
                    <a:pt x="113" y="30"/>
                    <a:pt x="113" y="30"/>
                  </a:cubicBezTo>
                  <a:lnTo>
                    <a:pt x="114" y="29"/>
                  </a:lnTo>
                  <a:close/>
                  <a:moveTo>
                    <a:pt x="119" y="33"/>
                  </a:moveTo>
                  <a:cubicBezTo>
                    <a:pt x="120" y="33"/>
                    <a:pt x="120" y="33"/>
                    <a:pt x="120" y="3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33"/>
                    <a:pt x="120" y="33"/>
                    <a:pt x="120" y="33"/>
                  </a:cubicBezTo>
                  <a:lnTo>
                    <a:pt x="119" y="33"/>
                  </a:lnTo>
                  <a:close/>
                  <a:moveTo>
                    <a:pt x="120" y="33"/>
                  </a:moveTo>
                  <a:cubicBezTo>
                    <a:pt x="121" y="33"/>
                    <a:pt x="121" y="33"/>
                    <a:pt x="121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3"/>
                    <a:pt x="120" y="33"/>
                    <a:pt x="120" y="33"/>
                  </a:cubicBezTo>
                  <a:moveTo>
                    <a:pt x="125" y="37"/>
                  </a:moveTo>
                  <a:cubicBezTo>
                    <a:pt x="126" y="37"/>
                    <a:pt x="126" y="37"/>
                    <a:pt x="126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8"/>
                    <a:pt x="125" y="38"/>
                    <a:pt x="125" y="38"/>
                  </a:cubicBezTo>
                  <a:lnTo>
                    <a:pt x="125" y="37"/>
                  </a:lnTo>
                  <a:close/>
                  <a:moveTo>
                    <a:pt x="129" y="38"/>
                  </a:moveTo>
                  <a:cubicBezTo>
                    <a:pt x="128" y="39"/>
                    <a:pt x="128" y="39"/>
                    <a:pt x="128" y="39"/>
                  </a:cubicBezTo>
                  <a:cubicBezTo>
                    <a:pt x="129" y="39"/>
                    <a:pt x="129" y="39"/>
                    <a:pt x="129" y="39"/>
                  </a:cubicBezTo>
                  <a:lnTo>
                    <a:pt x="129" y="38"/>
                  </a:lnTo>
                  <a:close/>
                  <a:moveTo>
                    <a:pt x="127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8" y="40"/>
                    <a:pt x="128" y="40"/>
                    <a:pt x="128" y="40"/>
                  </a:cubicBezTo>
                  <a:lnTo>
                    <a:pt x="127" y="39"/>
                  </a:lnTo>
                  <a:close/>
                  <a:moveTo>
                    <a:pt x="126" y="40"/>
                  </a:move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40"/>
                    <a:pt x="126" y="40"/>
                  </a:cubicBezTo>
                  <a:moveTo>
                    <a:pt x="120" y="54"/>
                  </a:move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moveTo>
                    <a:pt x="122" y="55"/>
                  </a:moveTo>
                  <a:cubicBezTo>
                    <a:pt x="122" y="55"/>
                    <a:pt x="122" y="55"/>
                    <a:pt x="122" y="55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3" y="54"/>
                    <a:pt x="123" y="54"/>
                    <a:pt x="123" y="54"/>
                  </a:cubicBezTo>
                  <a:lnTo>
                    <a:pt x="122" y="55"/>
                  </a:lnTo>
                  <a:close/>
                  <a:moveTo>
                    <a:pt x="124" y="56"/>
                  </a:moveTo>
                  <a:cubicBezTo>
                    <a:pt x="125" y="55"/>
                    <a:pt x="125" y="55"/>
                    <a:pt x="125" y="55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lnTo>
                    <a:pt x="124" y="56"/>
                  </a:lnTo>
                  <a:close/>
                  <a:moveTo>
                    <a:pt x="132" y="39"/>
                  </a:moveTo>
                  <a:cubicBezTo>
                    <a:pt x="132" y="39"/>
                    <a:pt x="132" y="39"/>
                    <a:pt x="132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lnTo>
                    <a:pt x="132" y="39"/>
                  </a:lnTo>
                  <a:close/>
                  <a:moveTo>
                    <a:pt x="136" y="39"/>
                  </a:moveTo>
                  <a:cubicBezTo>
                    <a:pt x="137" y="39"/>
                    <a:pt x="137" y="39"/>
                    <a:pt x="137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8" y="39"/>
                    <a:pt x="138" y="39"/>
                    <a:pt x="138" y="39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lnTo>
                    <a:pt x="136" y="39"/>
                  </a:lnTo>
                  <a:close/>
                  <a:moveTo>
                    <a:pt x="139" y="40"/>
                  </a:moveTo>
                  <a:cubicBezTo>
                    <a:pt x="139" y="41"/>
                    <a:pt x="139" y="41"/>
                    <a:pt x="139" y="41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38" y="41"/>
                    <a:pt x="138" y="41"/>
                    <a:pt x="138" y="41"/>
                  </a:cubicBezTo>
                  <a:lnTo>
                    <a:pt x="139" y="40"/>
                  </a:lnTo>
                  <a:close/>
                  <a:moveTo>
                    <a:pt x="114" y="58"/>
                  </a:moveTo>
                  <a:cubicBezTo>
                    <a:pt x="115" y="59"/>
                    <a:pt x="115" y="59"/>
                    <a:pt x="115" y="59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58"/>
                    <a:pt x="114" y="58"/>
                    <a:pt x="114" y="58"/>
                  </a:cubicBezTo>
                  <a:close/>
                  <a:moveTo>
                    <a:pt x="115" y="64"/>
                  </a:moveTo>
                  <a:cubicBezTo>
                    <a:pt x="114" y="64"/>
                    <a:pt x="114" y="64"/>
                    <a:pt x="114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4" y="64"/>
                    <a:pt x="114" y="64"/>
                    <a:pt x="114" y="64"/>
                  </a:cubicBezTo>
                  <a:lnTo>
                    <a:pt x="115" y="64"/>
                  </a:lnTo>
                  <a:close/>
                  <a:moveTo>
                    <a:pt x="140" y="45"/>
                  </a:moveTo>
                  <a:cubicBezTo>
                    <a:pt x="140" y="46"/>
                    <a:pt x="140" y="46"/>
                    <a:pt x="140" y="46"/>
                  </a:cubicBezTo>
                  <a:cubicBezTo>
                    <a:pt x="141" y="45"/>
                    <a:pt x="141" y="45"/>
                    <a:pt x="141" y="45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5" y="47"/>
                    <a:pt x="145" y="47"/>
                    <a:pt x="145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6"/>
                    <a:pt x="139" y="46"/>
                    <a:pt x="139" y="46"/>
                  </a:cubicBezTo>
                  <a:lnTo>
                    <a:pt x="140" y="45"/>
                  </a:lnTo>
                  <a:close/>
                  <a:moveTo>
                    <a:pt x="148" y="47"/>
                  </a:moveTo>
                  <a:cubicBezTo>
                    <a:pt x="149" y="46"/>
                    <a:pt x="149" y="46"/>
                    <a:pt x="149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47"/>
                    <a:pt x="151" y="47"/>
                    <a:pt x="151" y="47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53" y="44"/>
                    <a:pt x="153" y="44"/>
                    <a:pt x="153" y="44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8" y="47"/>
                    <a:pt x="148" y="47"/>
                    <a:pt x="148" y="47"/>
                  </a:cubicBezTo>
                  <a:close/>
                  <a:moveTo>
                    <a:pt x="148" y="44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lnTo>
                    <a:pt x="148" y="44"/>
                  </a:lnTo>
                  <a:close/>
                  <a:moveTo>
                    <a:pt x="147" y="45"/>
                  </a:moveTo>
                  <a:cubicBezTo>
                    <a:pt x="147" y="46"/>
                    <a:pt x="147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lnTo>
                    <a:pt x="147" y="45"/>
                  </a:lnTo>
                  <a:close/>
                  <a:moveTo>
                    <a:pt x="148" y="48"/>
                  </a:moveTo>
                  <a:cubicBezTo>
                    <a:pt x="149" y="48"/>
                    <a:pt x="149" y="48"/>
                    <a:pt x="149" y="48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8" y="49"/>
                    <a:pt x="148" y="49"/>
                    <a:pt x="148" y="49"/>
                  </a:cubicBezTo>
                  <a:lnTo>
                    <a:pt x="148" y="48"/>
                  </a:lnTo>
                  <a:close/>
                  <a:moveTo>
                    <a:pt x="150" y="48"/>
                  </a:moveTo>
                  <a:cubicBezTo>
                    <a:pt x="150" y="48"/>
                    <a:pt x="150" y="48"/>
                    <a:pt x="150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0" y="48"/>
                    <a:pt x="150" y="48"/>
                    <a:pt x="150" y="48"/>
                  </a:cubicBezTo>
                  <a:close/>
                  <a:moveTo>
                    <a:pt x="151" y="47"/>
                  </a:moveTo>
                  <a:cubicBezTo>
                    <a:pt x="151" y="47"/>
                    <a:pt x="151" y="47"/>
                    <a:pt x="15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1" y="48"/>
                    <a:pt x="151" y="48"/>
                    <a:pt x="151" y="48"/>
                  </a:cubicBezTo>
                  <a:lnTo>
                    <a:pt x="151" y="47"/>
                  </a:lnTo>
                  <a:close/>
                  <a:moveTo>
                    <a:pt x="158" y="39"/>
                  </a:moveTo>
                  <a:cubicBezTo>
                    <a:pt x="157" y="39"/>
                    <a:pt x="157" y="39"/>
                    <a:pt x="157" y="39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9" y="39"/>
                    <a:pt x="159" y="39"/>
                    <a:pt x="159" y="39"/>
                  </a:cubicBezTo>
                  <a:lnTo>
                    <a:pt x="158" y="39"/>
                  </a:lnTo>
                  <a:close/>
                  <a:moveTo>
                    <a:pt x="145" y="38"/>
                  </a:moveTo>
                  <a:cubicBezTo>
                    <a:pt x="147" y="37"/>
                    <a:pt x="147" y="37"/>
                    <a:pt x="147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lnTo>
                    <a:pt x="145" y="38"/>
                  </a:lnTo>
                  <a:close/>
                  <a:moveTo>
                    <a:pt x="146" y="33"/>
                  </a:moveTo>
                  <a:cubicBezTo>
                    <a:pt x="145" y="33"/>
                    <a:pt x="145" y="33"/>
                    <a:pt x="145" y="33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6" y="33"/>
                    <a:pt x="146" y="33"/>
                    <a:pt x="146" y="33"/>
                  </a:cubicBezTo>
                  <a:close/>
                  <a:moveTo>
                    <a:pt x="145" y="33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3"/>
                    <a:pt x="145" y="33"/>
                    <a:pt x="145" y="33"/>
                  </a:cubicBezTo>
                  <a:close/>
                  <a:moveTo>
                    <a:pt x="145" y="34"/>
                  </a:moveTo>
                  <a:cubicBezTo>
                    <a:pt x="145" y="35"/>
                    <a:pt x="145" y="35"/>
                    <a:pt x="145" y="35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34"/>
                    <a:pt x="145" y="34"/>
                    <a:pt x="145" y="34"/>
                  </a:cubicBezTo>
                  <a:close/>
                  <a:moveTo>
                    <a:pt x="149" y="32"/>
                  </a:moveTo>
                  <a:cubicBezTo>
                    <a:pt x="149" y="34"/>
                    <a:pt x="149" y="34"/>
                    <a:pt x="149" y="34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6" y="25"/>
                    <a:pt x="146" y="25"/>
                    <a:pt x="146" y="25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31"/>
                    <a:pt x="148" y="31"/>
                    <a:pt x="148" y="31"/>
                  </a:cubicBezTo>
                  <a:lnTo>
                    <a:pt x="149" y="32"/>
                  </a:lnTo>
                  <a:close/>
                  <a:moveTo>
                    <a:pt x="149" y="20"/>
                  </a:moveTo>
                  <a:cubicBezTo>
                    <a:pt x="150" y="22"/>
                    <a:pt x="150" y="22"/>
                    <a:pt x="150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0" y="20"/>
                    <a:pt x="150" y="20"/>
                    <a:pt x="150" y="20"/>
                  </a:cubicBezTo>
                  <a:lnTo>
                    <a:pt x="149" y="20"/>
                  </a:lnTo>
                  <a:close/>
                  <a:moveTo>
                    <a:pt x="142" y="12"/>
                  </a:moveTo>
                  <a:cubicBezTo>
                    <a:pt x="143" y="12"/>
                    <a:pt x="143" y="12"/>
                    <a:pt x="143" y="12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2" y="12"/>
                    <a:pt x="142" y="12"/>
                  </a:cubicBezTo>
                  <a:moveTo>
                    <a:pt x="142" y="10"/>
                  </a:moveTo>
                  <a:cubicBezTo>
                    <a:pt x="142" y="11"/>
                    <a:pt x="142" y="11"/>
                    <a:pt x="142" y="11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3" y="10"/>
                    <a:pt x="143" y="10"/>
                    <a:pt x="143" y="10"/>
                  </a:cubicBezTo>
                  <a:lnTo>
                    <a:pt x="142" y="10"/>
                  </a:lnTo>
                  <a:close/>
                  <a:moveTo>
                    <a:pt x="137" y="13"/>
                  </a:moveTo>
                  <a:cubicBezTo>
                    <a:pt x="138" y="14"/>
                    <a:pt x="138" y="14"/>
                    <a:pt x="138" y="14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4"/>
                    <a:pt x="137" y="14"/>
                    <a:pt x="137" y="14"/>
                  </a:cubicBezTo>
                  <a:lnTo>
                    <a:pt x="137" y="13"/>
                  </a:lnTo>
                  <a:close/>
                  <a:moveTo>
                    <a:pt x="162" y="35"/>
                  </a:moveTo>
                  <a:cubicBezTo>
                    <a:pt x="161" y="36"/>
                    <a:pt x="161" y="36"/>
                    <a:pt x="161" y="36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5"/>
                    <a:pt x="162" y="35"/>
                    <a:pt x="162" y="35"/>
                  </a:cubicBezTo>
                  <a:close/>
                  <a:moveTo>
                    <a:pt x="162" y="34"/>
                  </a:moveTo>
                  <a:cubicBezTo>
                    <a:pt x="162" y="35"/>
                    <a:pt x="162" y="35"/>
                    <a:pt x="162" y="35"/>
                  </a:cubicBezTo>
                  <a:cubicBezTo>
                    <a:pt x="161" y="34"/>
                    <a:pt x="161" y="34"/>
                    <a:pt x="161" y="34"/>
                  </a:cubicBezTo>
                  <a:lnTo>
                    <a:pt x="162" y="34"/>
                  </a:lnTo>
                  <a:close/>
                  <a:moveTo>
                    <a:pt x="161" y="35"/>
                  </a:moveTo>
                  <a:cubicBezTo>
                    <a:pt x="160" y="35"/>
                    <a:pt x="160" y="35"/>
                    <a:pt x="160" y="35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60" y="35"/>
                    <a:pt x="160" y="35"/>
                    <a:pt x="160" y="35"/>
                  </a:cubicBezTo>
                  <a:lnTo>
                    <a:pt x="161" y="35"/>
                  </a:lnTo>
                  <a:close/>
                  <a:moveTo>
                    <a:pt x="163" y="32"/>
                  </a:moveTo>
                  <a:cubicBezTo>
                    <a:pt x="163" y="33"/>
                    <a:pt x="163" y="33"/>
                    <a:pt x="163" y="33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1" y="32"/>
                    <a:pt x="161" y="32"/>
                    <a:pt x="161" y="32"/>
                  </a:cubicBezTo>
                  <a:lnTo>
                    <a:pt x="163" y="32"/>
                  </a:lnTo>
                  <a:close/>
                  <a:moveTo>
                    <a:pt x="154" y="30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4" y="31"/>
                    <a:pt x="154" y="31"/>
                    <a:pt x="154" y="31"/>
                  </a:cubicBezTo>
                  <a:lnTo>
                    <a:pt x="154" y="30"/>
                  </a:lnTo>
                  <a:close/>
                  <a:moveTo>
                    <a:pt x="207" y="43"/>
                  </a:moveTo>
                  <a:cubicBezTo>
                    <a:pt x="207" y="60"/>
                    <a:pt x="207" y="60"/>
                    <a:pt x="207" y="60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4" y="71"/>
                    <a:pt x="204" y="71"/>
                    <a:pt x="204" y="71"/>
                  </a:cubicBezTo>
                  <a:cubicBezTo>
                    <a:pt x="203" y="71"/>
                    <a:pt x="203" y="71"/>
                    <a:pt x="203" y="71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7" y="62"/>
                    <a:pt x="197" y="62"/>
                    <a:pt x="197" y="62"/>
                  </a:cubicBezTo>
                  <a:cubicBezTo>
                    <a:pt x="197" y="62"/>
                    <a:pt x="197" y="62"/>
                    <a:pt x="197" y="62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2" y="54"/>
                    <a:pt x="192" y="54"/>
                    <a:pt x="192" y="54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0" y="54"/>
                    <a:pt x="190" y="54"/>
                    <a:pt x="190" y="54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69" y="48"/>
                    <a:pt x="169" y="48"/>
                    <a:pt x="169" y="48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6" y="44"/>
                    <a:pt x="166" y="44"/>
                    <a:pt x="166" y="44"/>
                  </a:cubicBezTo>
                  <a:cubicBezTo>
                    <a:pt x="167" y="43"/>
                    <a:pt x="167" y="43"/>
                    <a:pt x="167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1"/>
                    <a:pt x="175" y="41"/>
                    <a:pt x="175" y="41"/>
                  </a:cubicBezTo>
                  <a:cubicBezTo>
                    <a:pt x="175" y="41"/>
                    <a:pt x="175" y="41"/>
                    <a:pt x="175" y="41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4" y="37"/>
                    <a:pt x="164" y="37"/>
                    <a:pt x="164" y="37"/>
                  </a:cubicBezTo>
                  <a:cubicBezTo>
                    <a:pt x="164" y="37"/>
                    <a:pt x="164" y="37"/>
                    <a:pt x="164" y="37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89" y="39"/>
                    <a:pt x="189" y="39"/>
                    <a:pt x="189" y="39"/>
                  </a:cubicBezTo>
                  <a:cubicBezTo>
                    <a:pt x="190" y="39"/>
                    <a:pt x="190" y="39"/>
                    <a:pt x="190" y="39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3" y="37"/>
                    <a:pt x="193" y="37"/>
                    <a:pt x="193" y="37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5" y="39"/>
                    <a:pt x="195" y="39"/>
                    <a:pt x="195" y="39"/>
                  </a:cubicBezTo>
                  <a:cubicBezTo>
                    <a:pt x="197" y="39"/>
                    <a:pt x="197" y="39"/>
                    <a:pt x="197" y="39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198" y="40"/>
                    <a:pt x="198" y="40"/>
                    <a:pt x="198" y="40"/>
                  </a:cubicBezTo>
                  <a:cubicBezTo>
                    <a:pt x="200" y="40"/>
                    <a:pt x="200" y="40"/>
                    <a:pt x="200" y="40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6" y="43"/>
                  </a:cubicBezTo>
                  <a:cubicBezTo>
                    <a:pt x="207" y="43"/>
                    <a:pt x="207" y="43"/>
                    <a:pt x="207" y="43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0" name="Freeform 410">
              <a:extLst>
                <a:ext uri="{FF2B5EF4-FFF2-40B4-BE49-F238E27FC236}">
                  <a16:creationId xmlns:a16="http://schemas.microsoft.com/office/drawing/2014/main" id="{56EACBFA-0D24-4507-95A5-794307F84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5" y="2136"/>
              <a:ext cx="162" cy="58"/>
            </a:xfrm>
            <a:custGeom>
              <a:avLst/>
              <a:gdLst>
                <a:gd name="T0" fmla="*/ 5 w 162"/>
                <a:gd name="T1" fmla="*/ 7 h 58"/>
                <a:gd name="T2" fmla="*/ 7 w 162"/>
                <a:gd name="T3" fmla="*/ 13 h 58"/>
                <a:gd name="T4" fmla="*/ 15 w 162"/>
                <a:gd name="T5" fmla="*/ 13 h 58"/>
                <a:gd name="T6" fmla="*/ 17 w 162"/>
                <a:gd name="T7" fmla="*/ 11 h 58"/>
                <a:gd name="T8" fmla="*/ 28 w 162"/>
                <a:gd name="T9" fmla="*/ 20 h 58"/>
                <a:gd name="T10" fmla="*/ 28 w 162"/>
                <a:gd name="T11" fmla="*/ 31 h 58"/>
                <a:gd name="T12" fmla="*/ 33 w 162"/>
                <a:gd name="T13" fmla="*/ 41 h 58"/>
                <a:gd name="T14" fmla="*/ 33 w 162"/>
                <a:gd name="T15" fmla="*/ 46 h 58"/>
                <a:gd name="T16" fmla="*/ 35 w 162"/>
                <a:gd name="T17" fmla="*/ 52 h 58"/>
                <a:gd name="T18" fmla="*/ 35 w 162"/>
                <a:gd name="T19" fmla="*/ 52 h 58"/>
                <a:gd name="T20" fmla="*/ 33 w 162"/>
                <a:gd name="T21" fmla="*/ 52 h 58"/>
                <a:gd name="T22" fmla="*/ 24 w 162"/>
                <a:gd name="T23" fmla="*/ 48 h 58"/>
                <a:gd name="T24" fmla="*/ 17 w 162"/>
                <a:gd name="T25" fmla="*/ 45 h 58"/>
                <a:gd name="T26" fmla="*/ 11 w 162"/>
                <a:gd name="T27" fmla="*/ 37 h 58"/>
                <a:gd name="T28" fmla="*/ 5 w 162"/>
                <a:gd name="T29" fmla="*/ 31 h 58"/>
                <a:gd name="T30" fmla="*/ 5 w 162"/>
                <a:gd name="T31" fmla="*/ 26 h 58"/>
                <a:gd name="T32" fmla="*/ 0 w 162"/>
                <a:gd name="T33" fmla="*/ 7 h 58"/>
                <a:gd name="T34" fmla="*/ 98 w 162"/>
                <a:gd name="T35" fmla="*/ 41 h 58"/>
                <a:gd name="T36" fmla="*/ 98 w 162"/>
                <a:gd name="T37" fmla="*/ 45 h 58"/>
                <a:gd name="T38" fmla="*/ 96 w 162"/>
                <a:gd name="T39" fmla="*/ 45 h 58"/>
                <a:gd name="T40" fmla="*/ 143 w 162"/>
                <a:gd name="T41" fmla="*/ 1 h 58"/>
                <a:gd name="T42" fmla="*/ 141 w 162"/>
                <a:gd name="T43" fmla="*/ 1 h 58"/>
                <a:gd name="T44" fmla="*/ 84 w 162"/>
                <a:gd name="T45" fmla="*/ 50 h 58"/>
                <a:gd name="T46" fmla="*/ 90 w 162"/>
                <a:gd name="T47" fmla="*/ 58 h 58"/>
                <a:gd name="T48" fmla="*/ 101 w 162"/>
                <a:gd name="T49" fmla="*/ 56 h 58"/>
                <a:gd name="T50" fmla="*/ 115 w 162"/>
                <a:gd name="T51" fmla="*/ 54 h 58"/>
                <a:gd name="T52" fmla="*/ 128 w 162"/>
                <a:gd name="T53" fmla="*/ 45 h 58"/>
                <a:gd name="T54" fmla="*/ 133 w 162"/>
                <a:gd name="T55" fmla="*/ 30 h 58"/>
                <a:gd name="T56" fmla="*/ 143 w 162"/>
                <a:gd name="T57" fmla="*/ 26 h 58"/>
                <a:gd name="T58" fmla="*/ 150 w 162"/>
                <a:gd name="T59" fmla="*/ 28 h 58"/>
                <a:gd name="T60" fmla="*/ 154 w 162"/>
                <a:gd name="T61" fmla="*/ 24 h 58"/>
                <a:gd name="T62" fmla="*/ 162 w 162"/>
                <a:gd name="T63" fmla="*/ 18 h 58"/>
                <a:gd name="T64" fmla="*/ 156 w 162"/>
                <a:gd name="T65" fmla="*/ 16 h 58"/>
                <a:gd name="T66" fmla="*/ 152 w 162"/>
                <a:gd name="T67" fmla="*/ 13 h 58"/>
                <a:gd name="T68" fmla="*/ 148 w 162"/>
                <a:gd name="T69" fmla="*/ 13 h 58"/>
                <a:gd name="T70" fmla="*/ 147 w 162"/>
                <a:gd name="T71" fmla="*/ 7 h 58"/>
                <a:gd name="T72" fmla="*/ 143 w 162"/>
                <a:gd name="T73" fmla="*/ 5 h 58"/>
                <a:gd name="T74" fmla="*/ 139 w 162"/>
                <a:gd name="T75" fmla="*/ 3 h 58"/>
                <a:gd name="T76" fmla="*/ 132 w 162"/>
                <a:gd name="T77" fmla="*/ 16 h 58"/>
                <a:gd name="T78" fmla="*/ 128 w 162"/>
                <a:gd name="T79" fmla="*/ 20 h 58"/>
                <a:gd name="T80" fmla="*/ 128 w 162"/>
                <a:gd name="T81" fmla="*/ 22 h 58"/>
                <a:gd name="T82" fmla="*/ 128 w 162"/>
                <a:gd name="T83" fmla="*/ 24 h 58"/>
                <a:gd name="T84" fmla="*/ 126 w 162"/>
                <a:gd name="T85" fmla="*/ 24 h 58"/>
                <a:gd name="T86" fmla="*/ 120 w 162"/>
                <a:gd name="T87" fmla="*/ 24 h 58"/>
                <a:gd name="T88" fmla="*/ 115 w 162"/>
                <a:gd name="T89" fmla="*/ 31 h 58"/>
                <a:gd name="T90" fmla="*/ 101 w 162"/>
                <a:gd name="T91" fmla="*/ 41 h 58"/>
                <a:gd name="T92" fmla="*/ 99 w 162"/>
                <a:gd name="T93" fmla="*/ 45 h 58"/>
                <a:gd name="T94" fmla="*/ 94 w 162"/>
                <a:gd name="T95" fmla="*/ 52 h 58"/>
                <a:gd name="T96" fmla="*/ 84 w 162"/>
                <a:gd name="T97" fmla="*/ 50 h 58"/>
                <a:gd name="T98" fmla="*/ 1 w 162"/>
                <a:gd name="T99" fmla="*/ 18 h 58"/>
                <a:gd name="T100" fmla="*/ 98 w 162"/>
                <a:gd name="T101" fmla="*/ 41 h 58"/>
                <a:gd name="T102" fmla="*/ 98 w 162"/>
                <a:gd name="T103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2" h="58">
                  <a:moveTo>
                    <a:pt x="0" y="7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13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7"/>
                  </a:lnTo>
                  <a:lnTo>
                    <a:pt x="30" y="39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0"/>
                  </a:lnTo>
                  <a:lnTo>
                    <a:pt x="26" y="50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9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1" y="11"/>
                  </a:lnTo>
                  <a:lnTo>
                    <a:pt x="0" y="7"/>
                  </a:lnTo>
                  <a:close/>
                  <a:moveTo>
                    <a:pt x="99" y="41"/>
                  </a:moveTo>
                  <a:lnTo>
                    <a:pt x="101" y="43"/>
                  </a:lnTo>
                  <a:lnTo>
                    <a:pt x="99" y="43"/>
                  </a:lnTo>
                  <a:lnTo>
                    <a:pt x="98" y="43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1"/>
                  </a:lnTo>
                  <a:close/>
                  <a:moveTo>
                    <a:pt x="99" y="43"/>
                  </a:moveTo>
                  <a:lnTo>
                    <a:pt x="98" y="45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99" y="43"/>
                  </a:lnTo>
                  <a:close/>
                  <a:moveTo>
                    <a:pt x="98" y="45"/>
                  </a:moveTo>
                  <a:lnTo>
                    <a:pt x="96" y="45"/>
                  </a:lnTo>
                  <a:lnTo>
                    <a:pt x="98" y="43"/>
                  </a:lnTo>
                  <a:lnTo>
                    <a:pt x="98" y="45"/>
                  </a:lnTo>
                  <a:close/>
                  <a:moveTo>
                    <a:pt x="145" y="0"/>
                  </a:moveTo>
                  <a:lnTo>
                    <a:pt x="143" y="1"/>
                  </a:lnTo>
                  <a:lnTo>
                    <a:pt x="143" y="1"/>
                  </a:lnTo>
                  <a:lnTo>
                    <a:pt x="145" y="1"/>
                  </a:lnTo>
                  <a:lnTo>
                    <a:pt x="145" y="0"/>
                  </a:lnTo>
                  <a:lnTo>
                    <a:pt x="145" y="0"/>
                  </a:lnTo>
                  <a:close/>
                  <a:moveTo>
                    <a:pt x="143" y="0"/>
                  </a:moveTo>
                  <a:lnTo>
                    <a:pt x="141" y="1"/>
                  </a:lnTo>
                  <a:lnTo>
                    <a:pt x="141" y="1"/>
                  </a:lnTo>
                  <a:lnTo>
                    <a:pt x="143" y="0"/>
                  </a:lnTo>
                  <a:lnTo>
                    <a:pt x="143" y="0"/>
                  </a:lnTo>
                  <a:close/>
                  <a:moveTo>
                    <a:pt x="82" y="48"/>
                  </a:moveTo>
                  <a:lnTo>
                    <a:pt x="84" y="50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8" y="56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1" y="56"/>
                  </a:lnTo>
                  <a:lnTo>
                    <a:pt x="107" y="54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6" y="54"/>
                  </a:lnTo>
                  <a:lnTo>
                    <a:pt x="120" y="52"/>
                  </a:lnTo>
                  <a:lnTo>
                    <a:pt x="124" y="52"/>
                  </a:lnTo>
                  <a:lnTo>
                    <a:pt x="124" y="50"/>
                  </a:lnTo>
                  <a:lnTo>
                    <a:pt x="128" y="45"/>
                  </a:lnTo>
                  <a:lnTo>
                    <a:pt x="128" y="41"/>
                  </a:lnTo>
                  <a:lnTo>
                    <a:pt x="132" y="37"/>
                  </a:lnTo>
                  <a:lnTo>
                    <a:pt x="133" y="31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28"/>
                  </a:lnTo>
                  <a:lnTo>
                    <a:pt x="135" y="26"/>
                  </a:lnTo>
                  <a:lnTo>
                    <a:pt x="137" y="26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7" y="26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2" y="28"/>
                  </a:lnTo>
                  <a:lnTo>
                    <a:pt x="154" y="28"/>
                  </a:lnTo>
                  <a:lnTo>
                    <a:pt x="156" y="26"/>
                  </a:lnTo>
                  <a:lnTo>
                    <a:pt x="156" y="26"/>
                  </a:lnTo>
                  <a:lnTo>
                    <a:pt x="154" y="24"/>
                  </a:lnTo>
                  <a:lnTo>
                    <a:pt x="154" y="22"/>
                  </a:lnTo>
                  <a:lnTo>
                    <a:pt x="154" y="20"/>
                  </a:lnTo>
                  <a:lnTo>
                    <a:pt x="158" y="22"/>
                  </a:lnTo>
                  <a:lnTo>
                    <a:pt x="162" y="20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0" y="18"/>
                  </a:lnTo>
                  <a:lnTo>
                    <a:pt x="158" y="16"/>
                  </a:lnTo>
                  <a:lnTo>
                    <a:pt x="156" y="16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2" y="16"/>
                  </a:lnTo>
                  <a:lnTo>
                    <a:pt x="150" y="15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7"/>
                  </a:lnTo>
                  <a:lnTo>
                    <a:pt x="147" y="7"/>
                  </a:lnTo>
                  <a:lnTo>
                    <a:pt x="145" y="7"/>
                  </a:lnTo>
                  <a:lnTo>
                    <a:pt x="145" y="3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43" y="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39" y="3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26"/>
                  </a:lnTo>
                  <a:lnTo>
                    <a:pt x="130" y="28"/>
                  </a:lnTo>
                  <a:lnTo>
                    <a:pt x="128" y="26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6" y="22"/>
                  </a:lnTo>
                  <a:lnTo>
                    <a:pt x="128" y="22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6" y="28"/>
                  </a:lnTo>
                  <a:lnTo>
                    <a:pt x="124" y="28"/>
                  </a:lnTo>
                  <a:lnTo>
                    <a:pt x="124" y="26"/>
                  </a:lnTo>
                  <a:lnTo>
                    <a:pt x="122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8" y="26"/>
                  </a:lnTo>
                  <a:lnTo>
                    <a:pt x="118" y="28"/>
                  </a:lnTo>
                  <a:lnTo>
                    <a:pt x="116" y="30"/>
                  </a:lnTo>
                  <a:lnTo>
                    <a:pt x="115" y="31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1" y="37"/>
                  </a:lnTo>
                  <a:lnTo>
                    <a:pt x="109" y="39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3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52"/>
                  </a:lnTo>
                  <a:lnTo>
                    <a:pt x="88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48"/>
                  </a:lnTo>
                  <a:lnTo>
                    <a:pt x="82" y="48"/>
                  </a:lnTo>
                  <a:close/>
                  <a:moveTo>
                    <a:pt x="0" y="15"/>
                  </a:move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98" y="41"/>
                  </a:moveTo>
                  <a:lnTo>
                    <a:pt x="98" y="43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98" y="41"/>
                  </a:lnTo>
                  <a:lnTo>
                    <a:pt x="98" y="4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1" name="Freeform 411">
              <a:extLst>
                <a:ext uri="{FF2B5EF4-FFF2-40B4-BE49-F238E27FC236}">
                  <a16:creationId xmlns:a16="http://schemas.microsoft.com/office/drawing/2014/main" id="{41484576-14A8-425B-B386-D68B0B8B31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5" y="2156"/>
              <a:ext cx="10" cy="8"/>
            </a:xfrm>
            <a:custGeom>
              <a:avLst/>
              <a:gdLst>
                <a:gd name="T0" fmla="*/ 8 w 10"/>
                <a:gd name="T1" fmla="*/ 2 h 8"/>
                <a:gd name="T2" fmla="*/ 8 w 10"/>
                <a:gd name="T3" fmla="*/ 4 h 8"/>
                <a:gd name="T4" fmla="*/ 8 w 10"/>
                <a:gd name="T5" fmla="*/ 6 h 8"/>
                <a:gd name="T6" fmla="*/ 10 w 10"/>
                <a:gd name="T7" fmla="*/ 8 h 8"/>
                <a:gd name="T8" fmla="*/ 10 w 10"/>
                <a:gd name="T9" fmla="*/ 6 h 8"/>
                <a:gd name="T10" fmla="*/ 8 w 10"/>
                <a:gd name="T11" fmla="*/ 2 h 8"/>
                <a:gd name="T12" fmla="*/ 8 w 10"/>
                <a:gd name="T13" fmla="*/ 2 h 8"/>
                <a:gd name="T14" fmla="*/ 8 w 10"/>
                <a:gd name="T15" fmla="*/ 2 h 8"/>
                <a:gd name="T16" fmla="*/ 8 w 10"/>
                <a:gd name="T17" fmla="*/ 2 h 8"/>
                <a:gd name="T18" fmla="*/ 0 w 10"/>
                <a:gd name="T19" fmla="*/ 4 h 8"/>
                <a:gd name="T20" fmla="*/ 0 w 10"/>
                <a:gd name="T21" fmla="*/ 4 h 8"/>
                <a:gd name="T22" fmla="*/ 2 w 10"/>
                <a:gd name="T23" fmla="*/ 4 h 8"/>
                <a:gd name="T24" fmla="*/ 4 w 10"/>
                <a:gd name="T25" fmla="*/ 6 h 8"/>
                <a:gd name="T26" fmla="*/ 4 w 10"/>
                <a:gd name="T27" fmla="*/ 8 h 8"/>
                <a:gd name="T28" fmla="*/ 6 w 10"/>
                <a:gd name="T29" fmla="*/ 8 h 8"/>
                <a:gd name="T30" fmla="*/ 6 w 10"/>
                <a:gd name="T31" fmla="*/ 4 h 8"/>
                <a:gd name="T32" fmla="*/ 6 w 10"/>
                <a:gd name="T33" fmla="*/ 2 h 8"/>
                <a:gd name="T34" fmla="*/ 8 w 10"/>
                <a:gd name="T35" fmla="*/ 2 h 8"/>
                <a:gd name="T36" fmla="*/ 8 w 10"/>
                <a:gd name="T37" fmla="*/ 2 h 8"/>
                <a:gd name="T38" fmla="*/ 6 w 10"/>
                <a:gd name="T39" fmla="*/ 0 h 8"/>
                <a:gd name="T40" fmla="*/ 6 w 10"/>
                <a:gd name="T41" fmla="*/ 0 h 8"/>
                <a:gd name="T42" fmla="*/ 4 w 10"/>
                <a:gd name="T43" fmla="*/ 2 h 8"/>
                <a:gd name="T44" fmla="*/ 0 w 10"/>
                <a:gd name="T45" fmla="*/ 4 h 8"/>
                <a:gd name="T46" fmla="*/ 0 w 10"/>
                <a:gd name="T4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8">
                  <a:moveTo>
                    <a:pt x="8" y="2"/>
                  </a:moveTo>
                  <a:lnTo>
                    <a:pt x="8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2" name="Freeform 412">
              <a:extLst>
                <a:ext uri="{FF2B5EF4-FFF2-40B4-BE49-F238E27FC236}">
                  <a16:creationId xmlns:a16="http://schemas.microsoft.com/office/drawing/2014/main" id="{F5835A4B-A48C-4E2A-AFFD-913A7C3B67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1" y="2211"/>
              <a:ext cx="129" cy="91"/>
            </a:xfrm>
            <a:custGeom>
              <a:avLst/>
              <a:gdLst>
                <a:gd name="T0" fmla="*/ 2 w 68"/>
                <a:gd name="T1" fmla="*/ 37 h 49"/>
                <a:gd name="T2" fmla="*/ 10 w 68"/>
                <a:gd name="T3" fmla="*/ 37 h 49"/>
                <a:gd name="T4" fmla="*/ 7 w 68"/>
                <a:gd name="T5" fmla="*/ 34 h 49"/>
                <a:gd name="T6" fmla="*/ 3 w 68"/>
                <a:gd name="T7" fmla="*/ 29 h 49"/>
                <a:gd name="T8" fmla="*/ 7 w 68"/>
                <a:gd name="T9" fmla="*/ 33 h 49"/>
                <a:gd name="T10" fmla="*/ 11 w 68"/>
                <a:gd name="T11" fmla="*/ 32 h 49"/>
                <a:gd name="T12" fmla="*/ 13 w 68"/>
                <a:gd name="T13" fmla="*/ 32 h 49"/>
                <a:gd name="T14" fmla="*/ 13 w 68"/>
                <a:gd name="T15" fmla="*/ 30 h 49"/>
                <a:gd name="T16" fmla="*/ 16 w 68"/>
                <a:gd name="T17" fmla="*/ 30 h 49"/>
                <a:gd name="T18" fmla="*/ 19 w 68"/>
                <a:gd name="T19" fmla="*/ 30 h 49"/>
                <a:gd name="T20" fmla="*/ 24 w 68"/>
                <a:gd name="T21" fmla="*/ 34 h 49"/>
                <a:gd name="T22" fmla="*/ 29 w 68"/>
                <a:gd name="T23" fmla="*/ 41 h 49"/>
                <a:gd name="T24" fmla="*/ 36 w 68"/>
                <a:gd name="T25" fmla="*/ 42 h 49"/>
                <a:gd name="T26" fmla="*/ 41 w 68"/>
                <a:gd name="T27" fmla="*/ 44 h 49"/>
                <a:gd name="T28" fmla="*/ 44 w 68"/>
                <a:gd name="T29" fmla="*/ 43 h 49"/>
                <a:gd name="T30" fmla="*/ 41 w 68"/>
                <a:gd name="T31" fmla="*/ 40 h 49"/>
                <a:gd name="T32" fmla="*/ 37 w 68"/>
                <a:gd name="T33" fmla="*/ 37 h 49"/>
                <a:gd name="T34" fmla="*/ 33 w 68"/>
                <a:gd name="T35" fmla="*/ 32 h 49"/>
                <a:gd name="T36" fmla="*/ 28 w 68"/>
                <a:gd name="T37" fmla="*/ 28 h 49"/>
                <a:gd name="T38" fmla="*/ 29 w 68"/>
                <a:gd name="T39" fmla="*/ 22 h 49"/>
                <a:gd name="T40" fmla="*/ 23 w 68"/>
                <a:gd name="T41" fmla="*/ 18 h 49"/>
                <a:gd name="T42" fmla="*/ 18 w 68"/>
                <a:gd name="T43" fmla="*/ 13 h 49"/>
                <a:gd name="T44" fmla="*/ 11 w 68"/>
                <a:gd name="T45" fmla="*/ 10 h 49"/>
                <a:gd name="T46" fmla="*/ 3 w 68"/>
                <a:gd name="T47" fmla="*/ 8 h 49"/>
                <a:gd name="T48" fmla="*/ 13 w 68"/>
                <a:gd name="T49" fmla="*/ 32 h 49"/>
                <a:gd name="T50" fmla="*/ 12 w 68"/>
                <a:gd name="T51" fmla="*/ 35 h 49"/>
                <a:gd name="T52" fmla="*/ 12 w 68"/>
                <a:gd name="T53" fmla="*/ 35 h 49"/>
                <a:gd name="T54" fmla="*/ 14 w 68"/>
                <a:gd name="T55" fmla="*/ 31 h 49"/>
                <a:gd name="T56" fmla="*/ 17 w 68"/>
                <a:gd name="T57" fmla="*/ 31 h 49"/>
                <a:gd name="T58" fmla="*/ 17 w 68"/>
                <a:gd name="T59" fmla="*/ 30 h 49"/>
                <a:gd name="T60" fmla="*/ 42 w 68"/>
                <a:gd name="T61" fmla="*/ 39 h 49"/>
                <a:gd name="T62" fmla="*/ 44 w 68"/>
                <a:gd name="T63" fmla="*/ 40 h 49"/>
                <a:gd name="T64" fmla="*/ 44 w 68"/>
                <a:gd name="T65" fmla="*/ 39 h 49"/>
                <a:gd name="T66" fmla="*/ 46 w 68"/>
                <a:gd name="T67" fmla="*/ 41 h 49"/>
                <a:gd name="T68" fmla="*/ 45 w 68"/>
                <a:gd name="T69" fmla="*/ 42 h 49"/>
                <a:gd name="T70" fmla="*/ 46 w 68"/>
                <a:gd name="T71" fmla="*/ 35 h 49"/>
                <a:gd name="T72" fmla="*/ 53 w 68"/>
                <a:gd name="T73" fmla="*/ 37 h 49"/>
                <a:gd name="T74" fmla="*/ 24 w 68"/>
                <a:gd name="T75" fmla="*/ 17 h 49"/>
                <a:gd name="T76" fmla="*/ 32 w 68"/>
                <a:gd name="T77" fmla="*/ 20 h 49"/>
                <a:gd name="T78" fmla="*/ 35 w 68"/>
                <a:gd name="T79" fmla="*/ 22 h 49"/>
                <a:gd name="T80" fmla="*/ 41 w 68"/>
                <a:gd name="T81" fmla="*/ 24 h 49"/>
                <a:gd name="T82" fmla="*/ 49 w 68"/>
                <a:gd name="T83" fmla="*/ 21 h 49"/>
                <a:gd name="T84" fmla="*/ 51 w 68"/>
                <a:gd name="T85" fmla="*/ 17 h 49"/>
                <a:gd name="T86" fmla="*/ 49 w 68"/>
                <a:gd name="T87" fmla="*/ 14 h 49"/>
                <a:gd name="T88" fmla="*/ 46 w 68"/>
                <a:gd name="T89" fmla="*/ 20 h 49"/>
                <a:gd name="T90" fmla="*/ 42 w 68"/>
                <a:gd name="T91" fmla="*/ 19 h 49"/>
                <a:gd name="T92" fmla="*/ 37 w 68"/>
                <a:gd name="T93" fmla="*/ 20 h 49"/>
                <a:gd name="T94" fmla="*/ 42 w 68"/>
                <a:gd name="T95" fmla="*/ 17 h 49"/>
                <a:gd name="T96" fmla="*/ 39 w 68"/>
                <a:gd name="T97" fmla="*/ 0 h 49"/>
                <a:gd name="T98" fmla="*/ 49 w 68"/>
                <a:gd name="T99" fmla="*/ 8 h 49"/>
                <a:gd name="T100" fmla="*/ 56 w 68"/>
                <a:gd name="T101" fmla="*/ 14 h 49"/>
                <a:gd name="T102" fmla="*/ 52 w 68"/>
                <a:gd name="T103" fmla="*/ 10 h 49"/>
                <a:gd name="T104" fmla="*/ 62 w 68"/>
                <a:gd name="T105" fmla="*/ 15 h 49"/>
                <a:gd name="T106" fmla="*/ 63 w 68"/>
                <a:gd name="T107" fmla="*/ 19 h 49"/>
                <a:gd name="T108" fmla="*/ 68 w 68"/>
                <a:gd name="T109" fmla="*/ 23 h 49"/>
                <a:gd name="T110" fmla="*/ 65 w 68"/>
                <a:gd name="T111" fmla="*/ 25 h 49"/>
                <a:gd name="T112" fmla="*/ 27 w 68"/>
                <a:gd name="T113" fmla="*/ 3 h 49"/>
                <a:gd name="T114" fmla="*/ 28 w 68"/>
                <a:gd name="T115" fmla="*/ 4 h 49"/>
                <a:gd name="T116" fmla="*/ 57 w 68"/>
                <a:gd name="T117" fmla="*/ 49 h 49"/>
                <a:gd name="T118" fmla="*/ 59 w 68"/>
                <a:gd name="T1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49">
                  <a:moveTo>
                    <a:pt x="1" y="7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1" y="7"/>
                  </a:lnTo>
                  <a:close/>
                  <a:moveTo>
                    <a:pt x="13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moveTo>
                    <a:pt x="12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12" y="32"/>
                  </a:lnTo>
                  <a:close/>
                  <a:moveTo>
                    <a:pt x="11" y="35"/>
                  </a:moveTo>
                  <a:cubicBezTo>
                    <a:pt x="11" y="35"/>
                    <a:pt x="12" y="35"/>
                    <a:pt x="12" y="35"/>
                  </a:cubicBezTo>
                  <a:cubicBezTo>
                    <a:pt x="13" y="36"/>
                    <a:pt x="13" y="36"/>
                    <a:pt x="13" y="36"/>
                  </a:cubicBezTo>
                  <a:lnTo>
                    <a:pt x="11" y="35"/>
                  </a:lnTo>
                  <a:close/>
                  <a:moveTo>
                    <a:pt x="11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lnTo>
                    <a:pt x="11" y="34"/>
                  </a:ln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7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lnTo>
                    <a:pt x="17" y="31"/>
                  </a:ln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lnTo>
                    <a:pt x="16" y="30"/>
                  </a:ln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lnTo>
                    <a:pt x="17" y="31"/>
                  </a:lnTo>
                  <a:close/>
                  <a:moveTo>
                    <a:pt x="19" y="31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moveTo>
                    <a:pt x="41" y="38"/>
                  </a:move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lnTo>
                    <a:pt x="41" y="38"/>
                  </a:lnTo>
                  <a:close/>
                  <a:moveTo>
                    <a:pt x="43" y="39"/>
                  </a:move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lnTo>
                    <a:pt x="43" y="39"/>
                  </a:lnTo>
                  <a:close/>
                  <a:moveTo>
                    <a:pt x="44" y="40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0"/>
                    <a:pt x="44" y="40"/>
                    <a:pt x="44" y="40"/>
                  </a:cubicBezTo>
                  <a:close/>
                  <a:moveTo>
                    <a:pt x="46" y="34"/>
                  </a:moveTo>
                  <a:cubicBezTo>
                    <a:pt x="46" y="34"/>
                    <a:pt x="46" y="34"/>
                    <a:pt x="46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4"/>
                    <a:pt x="47" y="34"/>
                    <a:pt x="47" y="34"/>
                  </a:cubicBezTo>
                  <a:lnTo>
                    <a:pt x="46" y="34"/>
                  </a:lnTo>
                  <a:close/>
                  <a:moveTo>
                    <a:pt x="53" y="36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lnTo>
                    <a:pt x="53" y="36"/>
                  </a:lnTo>
                  <a:close/>
                  <a:moveTo>
                    <a:pt x="24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9" y="19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31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lnTo>
                    <a:pt x="31" y="20"/>
                  </a:lnTo>
                  <a:close/>
                  <a:moveTo>
                    <a:pt x="34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0"/>
                    <a:pt x="35" y="20"/>
                    <a:pt x="35" y="20"/>
                  </a:cubicBezTo>
                  <a:lnTo>
                    <a:pt x="34" y="20"/>
                  </a:lnTo>
                  <a:close/>
                  <a:moveTo>
                    <a:pt x="42" y="17"/>
                  </a:move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lose/>
                  <a:moveTo>
                    <a:pt x="42" y="6"/>
                  </a:move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lnTo>
                    <a:pt x="42" y="6"/>
                  </a:lnTo>
                  <a:close/>
                  <a:moveTo>
                    <a:pt x="39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39" y="0"/>
                  </a:lnTo>
                  <a:close/>
                  <a:moveTo>
                    <a:pt x="46" y="6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6" y="7"/>
                    <a:pt x="46" y="7"/>
                  </a:cubicBezTo>
                  <a:lnTo>
                    <a:pt x="46" y="6"/>
                  </a:lnTo>
                  <a:close/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1" y="16"/>
                    <a:pt x="61" y="16"/>
                  </a:cubicBezTo>
                  <a:close/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lnTo>
                    <a:pt x="62" y="18"/>
                  </a:lnTo>
                  <a:close/>
                  <a:moveTo>
                    <a:pt x="63" y="20"/>
                  </a:move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lnTo>
                    <a:pt x="63" y="20"/>
                  </a:lnTo>
                  <a:close/>
                  <a:moveTo>
                    <a:pt x="27" y="4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moveTo>
                    <a:pt x="55" y="48"/>
                  </a:moveTo>
                  <a:cubicBezTo>
                    <a:pt x="56" y="49"/>
                    <a:pt x="56" y="49"/>
                    <a:pt x="56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5" y="48"/>
                    <a:pt x="55" y="48"/>
                    <a:pt x="55" y="48"/>
                  </a:cubicBezTo>
                  <a:close/>
                  <a:moveTo>
                    <a:pt x="59" y="48"/>
                  </a:moveTo>
                  <a:cubicBezTo>
                    <a:pt x="59" y="48"/>
                    <a:pt x="59" y="48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3" name="Freeform 413">
              <a:extLst>
                <a:ext uri="{FF2B5EF4-FFF2-40B4-BE49-F238E27FC236}">
                  <a16:creationId xmlns:a16="http://schemas.microsoft.com/office/drawing/2014/main" id="{6FB01E6A-9BC9-4E32-9181-57CF7A769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6" y="2274"/>
              <a:ext cx="29" cy="10"/>
            </a:xfrm>
            <a:custGeom>
              <a:avLst/>
              <a:gdLst>
                <a:gd name="T0" fmla="*/ 8 w 29"/>
                <a:gd name="T1" fmla="*/ 6 h 10"/>
                <a:gd name="T2" fmla="*/ 10 w 29"/>
                <a:gd name="T3" fmla="*/ 8 h 10"/>
                <a:gd name="T4" fmla="*/ 12 w 29"/>
                <a:gd name="T5" fmla="*/ 10 h 10"/>
                <a:gd name="T6" fmla="*/ 12 w 29"/>
                <a:gd name="T7" fmla="*/ 10 h 10"/>
                <a:gd name="T8" fmla="*/ 13 w 29"/>
                <a:gd name="T9" fmla="*/ 8 h 10"/>
                <a:gd name="T10" fmla="*/ 15 w 29"/>
                <a:gd name="T11" fmla="*/ 8 h 10"/>
                <a:gd name="T12" fmla="*/ 15 w 29"/>
                <a:gd name="T13" fmla="*/ 8 h 10"/>
                <a:gd name="T14" fmla="*/ 19 w 29"/>
                <a:gd name="T15" fmla="*/ 8 h 10"/>
                <a:gd name="T16" fmla="*/ 21 w 29"/>
                <a:gd name="T17" fmla="*/ 6 h 10"/>
                <a:gd name="T18" fmla="*/ 25 w 29"/>
                <a:gd name="T19" fmla="*/ 4 h 10"/>
                <a:gd name="T20" fmla="*/ 25 w 29"/>
                <a:gd name="T21" fmla="*/ 4 h 10"/>
                <a:gd name="T22" fmla="*/ 27 w 29"/>
                <a:gd name="T23" fmla="*/ 4 h 10"/>
                <a:gd name="T24" fmla="*/ 27 w 29"/>
                <a:gd name="T25" fmla="*/ 2 h 10"/>
                <a:gd name="T26" fmla="*/ 29 w 29"/>
                <a:gd name="T27" fmla="*/ 2 h 10"/>
                <a:gd name="T28" fmla="*/ 27 w 29"/>
                <a:gd name="T29" fmla="*/ 0 h 10"/>
                <a:gd name="T30" fmla="*/ 23 w 29"/>
                <a:gd name="T31" fmla="*/ 2 h 10"/>
                <a:gd name="T32" fmla="*/ 21 w 29"/>
                <a:gd name="T33" fmla="*/ 2 h 10"/>
                <a:gd name="T34" fmla="*/ 19 w 29"/>
                <a:gd name="T35" fmla="*/ 2 h 10"/>
                <a:gd name="T36" fmla="*/ 17 w 29"/>
                <a:gd name="T37" fmla="*/ 2 h 10"/>
                <a:gd name="T38" fmla="*/ 15 w 29"/>
                <a:gd name="T39" fmla="*/ 2 h 10"/>
                <a:gd name="T40" fmla="*/ 12 w 29"/>
                <a:gd name="T41" fmla="*/ 2 h 10"/>
                <a:gd name="T42" fmla="*/ 10 w 29"/>
                <a:gd name="T43" fmla="*/ 4 h 10"/>
                <a:gd name="T44" fmla="*/ 8 w 29"/>
                <a:gd name="T45" fmla="*/ 6 h 10"/>
                <a:gd name="T46" fmla="*/ 0 w 29"/>
                <a:gd name="T47" fmla="*/ 8 h 10"/>
                <a:gd name="T48" fmla="*/ 2 w 29"/>
                <a:gd name="T49" fmla="*/ 10 h 10"/>
                <a:gd name="T50" fmla="*/ 4 w 29"/>
                <a:gd name="T51" fmla="*/ 10 h 10"/>
                <a:gd name="T52" fmla="*/ 6 w 29"/>
                <a:gd name="T53" fmla="*/ 8 h 10"/>
                <a:gd name="T54" fmla="*/ 6 w 29"/>
                <a:gd name="T55" fmla="*/ 6 h 10"/>
                <a:gd name="T56" fmla="*/ 4 w 29"/>
                <a:gd name="T57" fmla="*/ 6 h 10"/>
                <a:gd name="T58" fmla="*/ 2 w 29"/>
                <a:gd name="T59" fmla="*/ 8 h 10"/>
                <a:gd name="T60" fmla="*/ 0 w 29"/>
                <a:gd name="T6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10">
                  <a:moveTo>
                    <a:pt x="8" y="6"/>
                  </a:moveTo>
                  <a:lnTo>
                    <a:pt x="10" y="8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close/>
                  <a:moveTo>
                    <a:pt x="0" y="8"/>
                  </a:moveTo>
                  <a:lnTo>
                    <a:pt x="2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4" name="Freeform 414">
              <a:extLst>
                <a:ext uri="{FF2B5EF4-FFF2-40B4-BE49-F238E27FC236}">
                  <a16:creationId xmlns:a16="http://schemas.microsoft.com/office/drawing/2014/main" id="{C729090D-8192-4DF0-A819-A06F3EF370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4" y="2332"/>
              <a:ext cx="19" cy="51"/>
            </a:xfrm>
            <a:custGeom>
              <a:avLst/>
              <a:gdLst>
                <a:gd name="T0" fmla="*/ 0 w 10"/>
                <a:gd name="T1" fmla="*/ 2 h 27"/>
                <a:gd name="T2" fmla="*/ 0 w 10"/>
                <a:gd name="T3" fmla="*/ 4 h 27"/>
                <a:gd name="T4" fmla="*/ 1 w 10"/>
                <a:gd name="T5" fmla="*/ 5 h 27"/>
                <a:gd name="T6" fmla="*/ 2 w 10"/>
                <a:gd name="T7" fmla="*/ 5 h 27"/>
                <a:gd name="T8" fmla="*/ 3 w 10"/>
                <a:gd name="T9" fmla="*/ 3 h 27"/>
                <a:gd name="T10" fmla="*/ 3 w 10"/>
                <a:gd name="T11" fmla="*/ 2 h 27"/>
                <a:gd name="T12" fmla="*/ 2 w 10"/>
                <a:gd name="T13" fmla="*/ 2 h 27"/>
                <a:gd name="T14" fmla="*/ 1 w 10"/>
                <a:gd name="T15" fmla="*/ 3 h 27"/>
                <a:gd name="T16" fmla="*/ 1 w 10"/>
                <a:gd name="T17" fmla="*/ 1 h 27"/>
                <a:gd name="T18" fmla="*/ 2 w 10"/>
                <a:gd name="T19" fmla="*/ 7 h 27"/>
                <a:gd name="T20" fmla="*/ 4 w 10"/>
                <a:gd name="T21" fmla="*/ 7 h 27"/>
                <a:gd name="T22" fmla="*/ 4 w 10"/>
                <a:gd name="T23" fmla="*/ 9 h 27"/>
                <a:gd name="T24" fmla="*/ 4 w 10"/>
                <a:gd name="T25" fmla="*/ 10 h 27"/>
                <a:gd name="T26" fmla="*/ 3 w 10"/>
                <a:gd name="T27" fmla="*/ 10 h 27"/>
                <a:gd name="T28" fmla="*/ 3 w 10"/>
                <a:gd name="T29" fmla="*/ 8 h 27"/>
                <a:gd name="T30" fmla="*/ 2 w 10"/>
                <a:gd name="T31" fmla="*/ 8 h 27"/>
                <a:gd name="T32" fmla="*/ 5 w 10"/>
                <a:gd name="T33" fmla="*/ 9 h 27"/>
                <a:gd name="T34" fmla="*/ 7 w 10"/>
                <a:gd name="T35" fmla="*/ 9 h 27"/>
                <a:gd name="T36" fmla="*/ 7 w 10"/>
                <a:gd name="T37" fmla="*/ 10 h 27"/>
                <a:gd name="T38" fmla="*/ 6 w 10"/>
                <a:gd name="T39" fmla="*/ 10 h 27"/>
                <a:gd name="T40" fmla="*/ 5 w 10"/>
                <a:gd name="T41" fmla="*/ 9 h 27"/>
                <a:gd name="T42" fmla="*/ 7 w 10"/>
                <a:gd name="T43" fmla="*/ 11 h 27"/>
                <a:gd name="T44" fmla="*/ 8 w 10"/>
                <a:gd name="T45" fmla="*/ 12 h 27"/>
                <a:gd name="T46" fmla="*/ 6 w 10"/>
                <a:gd name="T47" fmla="*/ 12 h 27"/>
                <a:gd name="T48" fmla="*/ 7 w 10"/>
                <a:gd name="T49" fmla="*/ 5 h 27"/>
                <a:gd name="T50" fmla="*/ 8 w 10"/>
                <a:gd name="T51" fmla="*/ 7 h 27"/>
                <a:gd name="T52" fmla="*/ 7 w 10"/>
                <a:gd name="T53" fmla="*/ 6 h 27"/>
                <a:gd name="T54" fmla="*/ 5 w 10"/>
                <a:gd name="T55" fmla="*/ 4 h 27"/>
                <a:gd name="T56" fmla="*/ 6 w 10"/>
                <a:gd name="T57" fmla="*/ 4 h 27"/>
                <a:gd name="T58" fmla="*/ 5 w 10"/>
                <a:gd name="T59" fmla="*/ 4 h 27"/>
                <a:gd name="T60" fmla="*/ 7 w 10"/>
                <a:gd name="T61" fmla="*/ 1 h 27"/>
                <a:gd name="T62" fmla="*/ 7 w 10"/>
                <a:gd name="T63" fmla="*/ 4 h 27"/>
                <a:gd name="T64" fmla="*/ 7 w 10"/>
                <a:gd name="T65" fmla="*/ 1 h 27"/>
                <a:gd name="T66" fmla="*/ 7 w 10"/>
                <a:gd name="T67" fmla="*/ 15 h 27"/>
                <a:gd name="T68" fmla="*/ 8 w 10"/>
                <a:gd name="T69" fmla="*/ 17 h 27"/>
                <a:gd name="T70" fmla="*/ 6 w 10"/>
                <a:gd name="T71" fmla="*/ 16 h 27"/>
                <a:gd name="T72" fmla="*/ 10 w 10"/>
                <a:gd name="T73" fmla="*/ 22 h 27"/>
                <a:gd name="T74" fmla="*/ 9 w 10"/>
                <a:gd name="T75" fmla="*/ 22 h 27"/>
                <a:gd name="T76" fmla="*/ 10 w 10"/>
                <a:gd name="T77" fmla="*/ 25 h 27"/>
                <a:gd name="T78" fmla="*/ 10 w 10"/>
                <a:gd name="T79" fmla="*/ 27 h 27"/>
                <a:gd name="T80" fmla="*/ 10 w 10"/>
                <a:gd name="T8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27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moveTo>
                    <a:pt x="2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6" y="12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6" y="12"/>
                  </a:ln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moveTo>
                    <a:pt x="5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7" y="1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7" y="1"/>
                  </a:lnTo>
                  <a:close/>
                  <a:moveTo>
                    <a:pt x="6" y="16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9" y="21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5" name="Freeform 415">
              <a:extLst>
                <a:ext uri="{FF2B5EF4-FFF2-40B4-BE49-F238E27FC236}">
                  <a16:creationId xmlns:a16="http://schemas.microsoft.com/office/drawing/2014/main" id="{E142B0DB-3EFC-4743-9068-CFE37859F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1" y="2256"/>
              <a:ext cx="83" cy="48"/>
            </a:xfrm>
            <a:custGeom>
              <a:avLst/>
              <a:gdLst>
                <a:gd name="T0" fmla="*/ 0 w 44"/>
                <a:gd name="T1" fmla="*/ 3 h 26"/>
                <a:gd name="T2" fmla="*/ 2 w 44"/>
                <a:gd name="T3" fmla="*/ 1 h 26"/>
                <a:gd name="T4" fmla="*/ 5 w 44"/>
                <a:gd name="T5" fmla="*/ 4 h 26"/>
                <a:gd name="T6" fmla="*/ 7 w 44"/>
                <a:gd name="T7" fmla="*/ 4 h 26"/>
                <a:gd name="T8" fmla="*/ 5 w 44"/>
                <a:gd name="T9" fmla="*/ 2 h 26"/>
                <a:gd name="T10" fmla="*/ 3 w 44"/>
                <a:gd name="T11" fmla="*/ 1 h 26"/>
                <a:gd name="T12" fmla="*/ 1 w 44"/>
                <a:gd name="T13" fmla="*/ 1 h 26"/>
                <a:gd name="T14" fmla="*/ 3 w 44"/>
                <a:gd name="T15" fmla="*/ 7 h 26"/>
                <a:gd name="T16" fmla="*/ 2 w 44"/>
                <a:gd name="T17" fmla="*/ 7 h 26"/>
                <a:gd name="T18" fmla="*/ 4 w 44"/>
                <a:gd name="T19" fmla="*/ 7 h 26"/>
                <a:gd name="T20" fmla="*/ 5 w 44"/>
                <a:gd name="T21" fmla="*/ 8 h 26"/>
                <a:gd name="T22" fmla="*/ 4 w 44"/>
                <a:gd name="T23" fmla="*/ 7 h 26"/>
                <a:gd name="T24" fmla="*/ 6 w 44"/>
                <a:gd name="T25" fmla="*/ 9 h 26"/>
                <a:gd name="T26" fmla="*/ 8 w 44"/>
                <a:gd name="T27" fmla="*/ 10 h 26"/>
                <a:gd name="T28" fmla="*/ 7 w 44"/>
                <a:gd name="T29" fmla="*/ 8 h 26"/>
                <a:gd name="T30" fmla="*/ 5 w 44"/>
                <a:gd name="T31" fmla="*/ 8 h 26"/>
                <a:gd name="T32" fmla="*/ 5 w 44"/>
                <a:gd name="T33" fmla="*/ 10 h 26"/>
                <a:gd name="T34" fmla="*/ 5 w 44"/>
                <a:gd name="T35" fmla="*/ 10 h 26"/>
                <a:gd name="T36" fmla="*/ 9 w 44"/>
                <a:gd name="T37" fmla="*/ 11 h 26"/>
                <a:gd name="T38" fmla="*/ 8 w 44"/>
                <a:gd name="T39" fmla="*/ 10 h 26"/>
                <a:gd name="T40" fmla="*/ 13 w 44"/>
                <a:gd name="T41" fmla="*/ 7 h 26"/>
                <a:gd name="T42" fmla="*/ 16 w 44"/>
                <a:gd name="T43" fmla="*/ 10 h 26"/>
                <a:gd name="T44" fmla="*/ 15 w 44"/>
                <a:gd name="T45" fmla="*/ 10 h 26"/>
                <a:gd name="T46" fmla="*/ 14 w 44"/>
                <a:gd name="T47" fmla="*/ 8 h 26"/>
                <a:gd name="T48" fmla="*/ 20 w 44"/>
                <a:gd name="T49" fmla="*/ 10 h 26"/>
                <a:gd name="T50" fmla="*/ 20 w 44"/>
                <a:gd name="T51" fmla="*/ 11 h 26"/>
                <a:gd name="T52" fmla="*/ 23 w 44"/>
                <a:gd name="T53" fmla="*/ 15 h 26"/>
                <a:gd name="T54" fmla="*/ 24 w 44"/>
                <a:gd name="T55" fmla="*/ 16 h 26"/>
                <a:gd name="T56" fmla="*/ 23 w 44"/>
                <a:gd name="T57" fmla="*/ 14 h 26"/>
                <a:gd name="T58" fmla="*/ 21 w 44"/>
                <a:gd name="T59" fmla="*/ 11 h 26"/>
                <a:gd name="T60" fmla="*/ 19 w 44"/>
                <a:gd name="T61" fmla="*/ 13 h 26"/>
                <a:gd name="T62" fmla="*/ 19 w 44"/>
                <a:gd name="T63" fmla="*/ 13 h 26"/>
                <a:gd name="T64" fmla="*/ 18 w 44"/>
                <a:gd name="T65" fmla="*/ 14 h 26"/>
                <a:gd name="T66" fmla="*/ 20 w 44"/>
                <a:gd name="T67" fmla="*/ 16 h 26"/>
                <a:gd name="T68" fmla="*/ 19 w 44"/>
                <a:gd name="T69" fmla="*/ 17 h 26"/>
                <a:gd name="T70" fmla="*/ 16 w 44"/>
                <a:gd name="T71" fmla="*/ 16 h 26"/>
                <a:gd name="T72" fmla="*/ 22 w 44"/>
                <a:gd name="T73" fmla="*/ 19 h 26"/>
                <a:gd name="T74" fmla="*/ 26 w 44"/>
                <a:gd name="T75" fmla="*/ 20 h 26"/>
                <a:gd name="T76" fmla="*/ 27 w 44"/>
                <a:gd name="T77" fmla="*/ 22 h 26"/>
                <a:gd name="T78" fmla="*/ 23 w 44"/>
                <a:gd name="T79" fmla="*/ 20 h 26"/>
                <a:gd name="T80" fmla="*/ 16 w 44"/>
                <a:gd name="T81" fmla="*/ 25 h 26"/>
                <a:gd name="T82" fmla="*/ 19 w 44"/>
                <a:gd name="T83" fmla="*/ 26 h 26"/>
                <a:gd name="T84" fmla="*/ 17 w 44"/>
                <a:gd name="T85" fmla="*/ 26 h 26"/>
                <a:gd name="T86" fmla="*/ 42 w 44"/>
                <a:gd name="T87" fmla="*/ 21 h 26"/>
                <a:gd name="T88" fmla="*/ 43 w 44"/>
                <a:gd name="T8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26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2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1"/>
                  </a:lnTo>
                  <a:close/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6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6"/>
                  </a:ln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moveTo>
                    <a:pt x="5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5" y="9"/>
                  </a:ln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5" y="10"/>
                  </a:lnTo>
                  <a:close/>
                  <a:moveTo>
                    <a:pt x="8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10" y="5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6"/>
                    <a:pt x="10" y="5"/>
                  </a:cubicBezTo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0" y="10"/>
                  </a:lnTo>
                  <a:close/>
                  <a:moveTo>
                    <a:pt x="19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6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lose/>
                  <a:moveTo>
                    <a:pt x="22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lnTo>
                    <a:pt x="22" y="19"/>
                  </a:lnTo>
                  <a:close/>
                  <a:moveTo>
                    <a:pt x="16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42" y="22"/>
                  </a:move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6" name="Freeform 416">
              <a:extLst>
                <a:ext uri="{FF2B5EF4-FFF2-40B4-BE49-F238E27FC236}">
                  <a16:creationId xmlns:a16="http://schemas.microsoft.com/office/drawing/2014/main" id="{57DD282D-6AD2-4B80-821B-4DA602FC7E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8" y="2387"/>
              <a:ext cx="34" cy="24"/>
            </a:xfrm>
            <a:custGeom>
              <a:avLst/>
              <a:gdLst>
                <a:gd name="T0" fmla="*/ 21 w 34"/>
                <a:gd name="T1" fmla="*/ 4 h 24"/>
                <a:gd name="T2" fmla="*/ 21 w 34"/>
                <a:gd name="T3" fmla="*/ 5 h 24"/>
                <a:gd name="T4" fmla="*/ 19 w 34"/>
                <a:gd name="T5" fmla="*/ 5 h 24"/>
                <a:gd name="T6" fmla="*/ 21 w 34"/>
                <a:gd name="T7" fmla="*/ 7 h 24"/>
                <a:gd name="T8" fmla="*/ 23 w 34"/>
                <a:gd name="T9" fmla="*/ 5 h 24"/>
                <a:gd name="T10" fmla="*/ 23 w 34"/>
                <a:gd name="T11" fmla="*/ 4 h 24"/>
                <a:gd name="T12" fmla="*/ 21 w 34"/>
                <a:gd name="T13" fmla="*/ 4 h 24"/>
                <a:gd name="T14" fmla="*/ 26 w 34"/>
                <a:gd name="T15" fmla="*/ 5 h 24"/>
                <a:gd name="T16" fmla="*/ 25 w 34"/>
                <a:gd name="T17" fmla="*/ 7 h 24"/>
                <a:gd name="T18" fmla="*/ 25 w 34"/>
                <a:gd name="T19" fmla="*/ 7 h 24"/>
                <a:gd name="T20" fmla="*/ 25 w 34"/>
                <a:gd name="T21" fmla="*/ 9 h 24"/>
                <a:gd name="T22" fmla="*/ 26 w 34"/>
                <a:gd name="T23" fmla="*/ 11 h 24"/>
                <a:gd name="T24" fmla="*/ 28 w 34"/>
                <a:gd name="T25" fmla="*/ 11 h 24"/>
                <a:gd name="T26" fmla="*/ 28 w 34"/>
                <a:gd name="T27" fmla="*/ 11 h 24"/>
                <a:gd name="T28" fmla="*/ 26 w 34"/>
                <a:gd name="T29" fmla="*/ 9 h 24"/>
                <a:gd name="T30" fmla="*/ 26 w 34"/>
                <a:gd name="T31" fmla="*/ 7 h 24"/>
                <a:gd name="T32" fmla="*/ 26 w 34"/>
                <a:gd name="T33" fmla="*/ 5 h 24"/>
                <a:gd name="T34" fmla="*/ 26 w 34"/>
                <a:gd name="T35" fmla="*/ 5 h 24"/>
                <a:gd name="T36" fmla="*/ 30 w 34"/>
                <a:gd name="T37" fmla="*/ 15 h 24"/>
                <a:gd name="T38" fmla="*/ 32 w 34"/>
                <a:gd name="T39" fmla="*/ 15 h 24"/>
                <a:gd name="T40" fmla="*/ 34 w 34"/>
                <a:gd name="T41" fmla="*/ 15 h 24"/>
                <a:gd name="T42" fmla="*/ 34 w 34"/>
                <a:gd name="T43" fmla="*/ 17 h 24"/>
                <a:gd name="T44" fmla="*/ 32 w 34"/>
                <a:gd name="T45" fmla="*/ 17 h 24"/>
                <a:gd name="T46" fmla="*/ 32 w 34"/>
                <a:gd name="T47" fmla="*/ 17 h 24"/>
                <a:gd name="T48" fmla="*/ 30 w 34"/>
                <a:gd name="T49" fmla="*/ 17 h 24"/>
                <a:gd name="T50" fmla="*/ 30 w 34"/>
                <a:gd name="T51" fmla="*/ 15 h 24"/>
                <a:gd name="T52" fmla="*/ 0 w 34"/>
                <a:gd name="T53" fmla="*/ 0 h 24"/>
                <a:gd name="T54" fmla="*/ 2 w 34"/>
                <a:gd name="T55" fmla="*/ 4 h 24"/>
                <a:gd name="T56" fmla="*/ 4 w 34"/>
                <a:gd name="T57" fmla="*/ 2 h 24"/>
                <a:gd name="T58" fmla="*/ 4 w 34"/>
                <a:gd name="T59" fmla="*/ 2 h 24"/>
                <a:gd name="T60" fmla="*/ 4 w 34"/>
                <a:gd name="T61" fmla="*/ 4 h 24"/>
                <a:gd name="T62" fmla="*/ 8 w 34"/>
                <a:gd name="T63" fmla="*/ 5 h 24"/>
                <a:gd name="T64" fmla="*/ 8 w 34"/>
                <a:gd name="T65" fmla="*/ 7 h 24"/>
                <a:gd name="T66" fmla="*/ 8 w 34"/>
                <a:gd name="T67" fmla="*/ 7 h 24"/>
                <a:gd name="T68" fmla="*/ 11 w 34"/>
                <a:gd name="T69" fmla="*/ 11 h 24"/>
                <a:gd name="T70" fmla="*/ 13 w 34"/>
                <a:gd name="T71" fmla="*/ 15 h 24"/>
                <a:gd name="T72" fmla="*/ 15 w 34"/>
                <a:gd name="T73" fmla="*/ 15 h 24"/>
                <a:gd name="T74" fmla="*/ 15 w 34"/>
                <a:gd name="T75" fmla="*/ 15 h 24"/>
                <a:gd name="T76" fmla="*/ 17 w 34"/>
                <a:gd name="T77" fmla="*/ 19 h 24"/>
                <a:gd name="T78" fmla="*/ 21 w 34"/>
                <a:gd name="T79" fmla="*/ 20 h 24"/>
                <a:gd name="T80" fmla="*/ 23 w 34"/>
                <a:gd name="T81" fmla="*/ 22 h 24"/>
                <a:gd name="T82" fmla="*/ 23 w 34"/>
                <a:gd name="T83" fmla="*/ 24 h 24"/>
                <a:gd name="T84" fmla="*/ 21 w 34"/>
                <a:gd name="T85" fmla="*/ 22 h 24"/>
                <a:gd name="T86" fmla="*/ 21 w 34"/>
                <a:gd name="T87" fmla="*/ 24 h 24"/>
                <a:gd name="T88" fmla="*/ 19 w 34"/>
                <a:gd name="T89" fmla="*/ 22 h 24"/>
                <a:gd name="T90" fmla="*/ 17 w 34"/>
                <a:gd name="T91" fmla="*/ 22 h 24"/>
                <a:gd name="T92" fmla="*/ 15 w 34"/>
                <a:gd name="T93" fmla="*/ 22 h 24"/>
                <a:gd name="T94" fmla="*/ 15 w 34"/>
                <a:gd name="T95" fmla="*/ 20 h 24"/>
                <a:gd name="T96" fmla="*/ 13 w 34"/>
                <a:gd name="T97" fmla="*/ 20 h 24"/>
                <a:gd name="T98" fmla="*/ 11 w 34"/>
                <a:gd name="T99" fmla="*/ 17 h 24"/>
                <a:gd name="T100" fmla="*/ 11 w 34"/>
                <a:gd name="T101" fmla="*/ 17 h 24"/>
                <a:gd name="T102" fmla="*/ 11 w 34"/>
                <a:gd name="T103" fmla="*/ 19 h 24"/>
                <a:gd name="T104" fmla="*/ 9 w 34"/>
                <a:gd name="T105" fmla="*/ 15 h 24"/>
                <a:gd name="T106" fmla="*/ 8 w 34"/>
                <a:gd name="T107" fmla="*/ 13 h 24"/>
                <a:gd name="T108" fmla="*/ 8 w 34"/>
                <a:gd name="T109" fmla="*/ 13 h 24"/>
                <a:gd name="T110" fmla="*/ 6 w 34"/>
                <a:gd name="T111" fmla="*/ 13 h 24"/>
                <a:gd name="T112" fmla="*/ 6 w 34"/>
                <a:gd name="T113" fmla="*/ 11 h 24"/>
                <a:gd name="T114" fmla="*/ 6 w 34"/>
                <a:gd name="T115" fmla="*/ 9 h 24"/>
                <a:gd name="T116" fmla="*/ 4 w 34"/>
                <a:gd name="T117" fmla="*/ 9 h 24"/>
                <a:gd name="T118" fmla="*/ 0 w 34"/>
                <a:gd name="T119" fmla="*/ 4 h 24"/>
                <a:gd name="T120" fmla="*/ 0 w 34"/>
                <a:gd name="T121" fmla="*/ 2 h 24"/>
                <a:gd name="T122" fmla="*/ 0 w 34"/>
                <a:gd name="T123" fmla="*/ 2 h 24"/>
                <a:gd name="T124" fmla="*/ 0 w 34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" h="24">
                  <a:moveTo>
                    <a:pt x="21" y="4"/>
                  </a:moveTo>
                  <a:lnTo>
                    <a:pt x="21" y="5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1" y="4"/>
                  </a:lnTo>
                  <a:close/>
                  <a:moveTo>
                    <a:pt x="26" y="5"/>
                  </a:moveTo>
                  <a:lnTo>
                    <a:pt x="25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close/>
                  <a:moveTo>
                    <a:pt x="30" y="15"/>
                  </a:move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0" y="17"/>
                  </a:lnTo>
                  <a:lnTo>
                    <a:pt x="30" y="15"/>
                  </a:lnTo>
                  <a:close/>
                  <a:moveTo>
                    <a:pt x="0" y="0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7" y="19"/>
                  </a:lnTo>
                  <a:lnTo>
                    <a:pt x="21" y="20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lnTo>
                    <a:pt x="4" y="9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7" name="Freeform 417">
              <a:extLst>
                <a:ext uri="{FF2B5EF4-FFF2-40B4-BE49-F238E27FC236}">
                  <a16:creationId xmlns:a16="http://schemas.microsoft.com/office/drawing/2014/main" id="{F0BF64DB-8610-4992-AADC-5E3AB4C16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2428"/>
              <a:ext cx="136" cy="174"/>
            </a:xfrm>
            <a:custGeom>
              <a:avLst/>
              <a:gdLst>
                <a:gd name="T0" fmla="*/ 4 w 136"/>
                <a:gd name="T1" fmla="*/ 152 h 174"/>
                <a:gd name="T2" fmla="*/ 8 w 136"/>
                <a:gd name="T3" fmla="*/ 146 h 174"/>
                <a:gd name="T4" fmla="*/ 14 w 136"/>
                <a:gd name="T5" fmla="*/ 137 h 174"/>
                <a:gd name="T6" fmla="*/ 25 w 136"/>
                <a:gd name="T7" fmla="*/ 128 h 174"/>
                <a:gd name="T8" fmla="*/ 32 w 136"/>
                <a:gd name="T9" fmla="*/ 126 h 174"/>
                <a:gd name="T10" fmla="*/ 51 w 136"/>
                <a:gd name="T11" fmla="*/ 114 h 174"/>
                <a:gd name="T12" fmla="*/ 59 w 136"/>
                <a:gd name="T13" fmla="*/ 99 h 174"/>
                <a:gd name="T14" fmla="*/ 70 w 136"/>
                <a:gd name="T15" fmla="*/ 86 h 174"/>
                <a:gd name="T16" fmla="*/ 78 w 136"/>
                <a:gd name="T17" fmla="*/ 88 h 174"/>
                <a:gd name="T18" fmla="*/ 80 w 136"/>
                <a:gd name="T19" fmla="*/ 92 h 174"/>
                <a:gd name="T20" fmla="*/ 85 w 136"/>
                <a:gd name="T21" fmla="*/ 92 h 174"/>
                <a:gd name="T22" fmla="*/ 83 w 136"/>
                <a:gd name="T23" fmla="*/ 98 h 174"/>
                <a:gd name="T24" fmla="*/ 76 w 136"/>
                <a:gd name="T25" fmla="*/ 113 h 174"/>
                <a:gd name="T26" fmla="*/ 63 w 136"/>
                <a:gd name="T27" fmla="*/ 124 h 174"/>
                <a:gd name="T28" fmla="*/ 63 w 136"/>
                <a:gd name="T29" fmla="*/ 129 h 174"/>
                <a:gd name="T30" fmla="*/ 59 w 136"/>
                <a:gd name="T31" fmla="*/ 129 h 174"/>
                <a:gd name="T32" fmla="*/ 53 w 136"/>
                <a:gd name="T33" fmla="*/ 133 h 174"/>
                <a:gd name="T34" fmla="*/ 46 w 136"/>
                <a:gd name="T35" fmla="*/ 139 h 174"/>
                <a:gd name="T36" fmla="*/ 34 w 136"/>
                <a:gd name="T37" fmla="*/ 156 h 174"/>
                <a:gd name="T38" fmla="*/ 27 w 136"/>
                <a:gd name="T39" fmla="*/ 163 h 174"/>
                <a:gd name="T40" fmla="*/ 15 w 136"/>
                <a:gd name="T41" fmla="*/ 169 h 174"/>
                <a:gd name="T42" fmla="*/ 10 w 136"/>
                <a:gd name="T43" fmla="*/ 163 h 174"/>
                <a:gd name="T44" fmla="*/ 4 w 136"/>
                <a:gd name="T45" fmla="*/ 159 h 174"/>
                <a:gd name="T46" fmla="*/ 2 w 136"/>
                <a:gd name="T47" fmla="*/ 171 h 174"/>
                <a:gd name="T48" fmla="*/ 8 w 136"/>
                <a:gd name="T49" fmla="*/ 171 h 174"/>
                <a:gd name="T50" fmla="*/ 8 w 136"/>
                <a:gd name="T51" fmla="*/ 173 h 174"/>
                <a:gd name="T52" fmla="*/ 10 w 136"/>
                <a:gd name="T53" fmla="*/ 171 h 174"/>
                <a:gd name="T54" fmla="*/ 81 w 136"/>
                <a:gd name="T55" fmla="*/ 92 h 174"/>
                <a:gd name="T56" fmla="*/ 81 w 136"/>
                <a:gd name="T57" fmla="*/ 90 h 174"/>
                <a:gd name="T58" fmla="*/ 91 w 136"/>
                <a:gd name="T59" fmla="*/ 98 h 174"/>
                <a:gd name="T60" fmla="*/ 108 w 136"/>
                <a:gd name="T61" fmla="*/ 86 h 174"/>
                <a:gd name="T62" fmla="*/ 115 w 136"/>
                <a:gd name="T63" fmla="*/ 75 h 174"/>
                <a:gd name="T64" fmla="*/ 123 w 136"/>
                <a:gd name="T65" fmla="*/ 68 h 174"/>
                <a:gd name="T66" fmla="*/ 127 w 136"/>
                <a:gd name="T67" fmla="*/ 62 h 174"/>
                <a:gd name="T68" fmla="*/ 134 w 136"/>
                <a:gd name="T69" fmla="*/ 51 h 174"/>
                <a:gd name="T70" fmla="*/ 127 w 136"/>
                <a:gd name="T71" fmla="*/ 53 h 174"/>
                <a:gd name="T72" fmla="*/ 117 w 136"/>
                <a:gd name="T73" fmla="*/ 43 h 174"/>
                <a:gd name="T74" fmla="*/ 113 w 136"/>
                <a:gd name="T75" fmla="*/ 32 h 174"/>
                <a:gd name="T76" fmla="*/ 113 w 136"/>
                <a:gd name="T77" fmla="*/ 41 h 174"/>
                <a:gd name="T78" fmla="*/ 108 w 136"/>
                <a:gd name="T79" fmla="*/ 36 h 174"/>
                <a:gd name="T80" fmla="*/ 110 w 136"/>
                <a:gd name="T81" fmla="*/ 24 h 174"/>
                <a:gd name="T82" fmla="*/ 110 w 136"/>
                <a:gd name="T83" fmla="*/ 13 h 174"/>
                <a:gd name="T84" fmla="*/ 108 w 136"/>
                <a:gd name="T85" fmla="*/ 9 h 174"/>
                <a:gd name="T86" fmla="*/ 102 w 136"/>
                <a:gd name="T87" fmla="*/ 8 h 174"/>
                <a:gd name="T88" fmla="*/ 100 w 136"/>
                <a:gd name="T89" fmla="*/ 0 h 174"/>
                <a:gd name="T90" fmla="*/ 98 w 136"/>
                <a:gd name="T91" fmla="*/ 11 h 174"/>
                <a:gd name="T92" fmla="*/ 102 w 136"/>
                <a:gd name="T93" fmla="*/ 21 h 174"/>
                <a:gd name="T94" fmla="*/ 104 w 136"/>
                <a:gd name="T95" fmla="*/ 28 h 174"/>
                <a:gd name="T96" fmla="*/ 104 w 136"/>
                <a:gd name="T97" fmla="*/ 32 h 174"/>
                <a:gd name="T98" fmla="*/ 106 w 136"/>
                <a:gd name="T99" fmla="*/ 39 h 174"/>
                <a:gd name="T100" fmla="*/ 104 w 136"/>
                <a:gd name="T101" fmla="*/ 51 h 174"/>
                <a:gd name="T102" fmla="*/ 98 w 136"/>
                <a:gd name="T103" fmla="*/ 62 h 174"/>
                <a:gd name="T104" fmla="*/ 91 w 136"/>
                <a:gd name="T105" fmla="*/ 73 h 174"/>
                <a:gd name="T106" fmla="*/ 97 w 136"/>
                <a:gd name="T107" fmla="*/ 86 h 174"/>
                <a:gd name="T108" fmla="*/ 115 w 136"/>
                <a:gd name="T109" fmla="*/ 28 h 174"/>
                <a:gd name="T110" fmla="*/ 110 w 136"/>
                <a:gd name="T111" fmla="*/ 38 h 174"/>
                <a:gd name="T112" fmla="*/ 0 w 136"/>
                <a:gd name="T113" fmla="*/ 15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" h="174">
                  <a:moveTo>
                    <a:pt x="2" y="159"/>
                  </a:move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10" y="143"/>
                  </a:lnTo>
                  <a:lnTo>
                    <a:pt x="12" y="139"/>
                  </a:lnTo>
                  <a:lnTo>
                    <a:pt x="14" y="141"/>
                  </a:lnTo>
                  <a:lnTo>
                    <a:pt x="14" y="139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5" y="135"/>
                  </a:lnTo>
                  <a:lnTo>
                    <a:pt x="15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1" y="131"/>
                  </a:lnTo>
                  <a:lnTo>
                    <a:pt x="23" y="129"/>
                  </a:lnTo>
                  <a:lnTo>
                    <a:pt x="25" y="128"/>
                  </a:lnTo>
                  <a:lnTo>
                    <a:pt x="27" y="128"/>
                  </a:lnTo>
                  <a:lnTo>
                    <a:pt x="27" y="129"/>
                  </a:lnTo>
                  <a:lnTo>
                    <a:pt x="29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2" y="129"/>
                  </a:lnTo>
                  <a:lnTo>
                    <a:pt x="32" y="128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40" y="120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1" y="114"/>
                  </a:lnTo>
                  <a:lnTo>
                    <a:pt x="55" y="111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5" y="107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3"/>
                  </a:lnTo>
                  <a:lnTo>
                    <a:pt x="59" y="101"/>
                  </a:lnTo>
                  <a:lnTo>
                    <a:pt x="59" y="99"/>
                  </a:lnTo>
                  <a:lnTo>
                    <a:pt x="61" y="99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8" y="94"/>
                  </a:lnTo>
                  <a:lnTo>
                    <a:pt x="68" y="90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4" y="84"/>
                  </a:lnTo>
                  <a:lnTo>
                    <a:pt x="76" y="84"/>
                  </a:lnTo>
                  <a:lnTo>
                    <a:pt x="74" y="86"/>
                  </a:lnTo>
                  <a:lnTo>
                    <a:pt x="74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80" y="94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4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5" y="94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8"/>
                  </a:lnTo>
                  <a:lnTo>
                    <a:pt x="81" y="99"/>
                  </a:lnTo>
                  <a:lnTo>
                    <a:pt x="83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78" y="107"/>
                  </a:lnTo>
                  <a:lnTo>
                    <a:pt x="78" y="109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66" y="120"/>
                  </a:lnTo>
                  <a:lnTo>
                    <a:pt x="64" y="122"/>
                  </a:lnTo>
                  <a:lnTo>
                    <a:pt x="63" y="122"/>
                  </a:lnTo>
                  <a:lnTo>
                    <a:pt x="63" y="124"/>
                  </a:lnTo>
                  <a:lnTo>
                    <a:pt x="63" y="126"/>
                  </a:lnTo>
                  <a:lnTo>
                    <a:pt x="63" y="128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64" y="131"/>
                  </a:lnTo>
                  <a:lnTo>
                    <a:pt x="63" y="131"/>
                  </a:lnTo>
                  <a:lnTo>
                    <a:pt x="63" y="131"/>
                  </a:lnTo>
                  <a:lnTo>
                    <a:pt x="63" y="129"/>
                  </a:lnTo>
                  <a:lnTo>
                    <a:pt x="63" y="129"/>
                  </a:lnTo>
                  <a:lnTo>
                    <a:pt x="63" y="129"/>
                  </a:lnTo>
                  <a:lnTo>
                    <a:pt x="63" y="129"/>
                  </a:lnTo>
                  <a:lnTo>
                    <a:pt x="63" y="131"/>
                  </a:lnTo>
                  <a:lnTo>
                    <a:pt x="61" y="131"/>
                  </a:lnTo>
                  <a:lnTo>
                    <a:pt x="59" y="131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5" y="129"/>
                  </a:lnTo>
                  <a:lnTo>
                    <a:pt x="55" y="128"/>
                  </a:lnTo>
                  <a:lnTo>
                    <a:pt x="55" y="129"/>
                  </a:lnTo>
                  <a:lnTo>
                    <a:pt x="55" y="131"/>
                  </a:lnTo>
                  <a:lnTo>
                    <a:pt x="55" y="131"/>
                  </a:lnTo>
                  <a:lnTo>
                    <a:pt x="53" y="133"/>
                  </a:lnTo>
                  <a:lnTo>
                    <a:pt x="51" y="133"/>
                  </a:lnTo>
                  <a:lnTo>
                    <a:pt x="51" y="133"/>
                  </a:lnTo>
                  <a:lnTo>
                    <a:pt x="51" y="133"/>
                  </a:lnTo>
                  <a:lnTo>
                    <a:pt x="49" y="133"/>
                  </a:lnTo>
                  <a:lnTo>
                    <a:pt x="49" y="135"/>
                  </a:lnTo>
                  <a:lnTo>
                    <a:pt x="48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6" y="139"/>
                  </a:lnTo>
                  <a:lnTo>
                    <a:pt x="44" y="143"/>
                  </a:lnTo>
                  <a:lnTo>
                    <a:pt x="44" y="144"/>
                  </a:lnTo>
                  <a:lnTo>
                    <a:pt x="42" y="144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2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2" y="158"/>
                  </a:lnTo>
                  <a:lnTo>
                    <a:pt x="29" y="159"/>
                  </a:lnTo>
                  <a:lnTo>
                    <a:pt x="29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1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23" y="165"/>
                  </a:lnTo>
                  <a:lnTo>
                    <a:pt x="21" y="167"/>
                  </a:lnTo>
                  <a:lnTo>
                    <a:pt x="17" y="167"/>
                  </a:lnTo>
                  <a:lnTo>
                    <a:pt x="15" y="169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8" y="161"/>
                  </a:lnTo>
                  <a:lnTo>
                    <a:pt x="8" y="161"/>
                  </a:lnTo>
                  <a:lnTo>
                    <a:pt x="8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2" y="159"/>
                  </a:lnTo>
                  <a:lnTo>
                    <a:pt x="2" y="159"/>
                  </a:lnTo>
                  <a:close/>
                  <a:moveTo>
                    <a:pt x="2" y="173"/>
                  </a:moveTo>
                  <a:lnTo>
                    <a:pt x="2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69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4" y="173"/>
                  </a:lnTo>
                  <a:lnTo>
                    <a:pt x="4" y="173"/>
                  </a:lnTo>
                  <a:lnTo>
                    <a:pt x="2" y="173"/>
                  </a:lnTo>
                  <a:lnTo>
                    <a:pt x="2" y="173"/>
                  </a:lnTo>
                  <a:close/>
                  <a:moveTo>
                    <a:pt x="10" y="171"/>
                  </a:moveTo>
                  <a:lnTo>
                    <a:pt x="12" y="169"/>
                  </a:lnTo>
                  <a:lnTo>
                    <a:pt x="12" y="171"/>
                  </a:lnTo>
                  <a:lnTo>
                    <a:pt x="10" y="171"/>
                  </a:lnTo>
                  <a:close/>
                  <a:moveTo>
                    <a:pt x="80" y="92"/>
                  </a:moveTo>
                  <a:lnTo>
                    <a:pt x="81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0" y="92"/>
                  </a:lnTo>
                  <a:close/>
                  <a:moveTo>
                    <a:pt x="81" y="92"/>
                  </a:moveTo>
                  <a:lnTo>
                    <a:pt x="81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2"/>
                  </a:lnTo>
                  <a:close/>
                  <a:moveTo>
                    <a:pt x="81" y="90"/>
                  </a:moveTo>
                  <a:lnTo>
                    <a:pt x="81" y="88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close/>
                  <a:moveTo>
                    <a:pt x="87" y="96"/>
                  </a:moveTo>
                  <a:lnTo>
                    <a:pt x="89" y="98"/>
                  </a:lnTo>
                  <a:lnTo>
                    <a:pt x="89" y="96"/>
                  </a:lnTo>
                  <a:lnTo>
                    <a:pt x="91" y="96"/>
                  </a:lnTo>
                  <a:lnTo>
                    <a:pt x="91" y="98"/>
                  </a:lnTo>
                  <a:lnTo>
                    <a:pt x="91" y="98"/>
                  </a:lnTo>
                  <a:lnTo>
                    <a:pt x="91" y="98"/>
                  </a:lnTo>
                  <a:lnTo>
                    <a:pt x="91" y="98"/>
                  </a:lnTo>
                  <a:lnTo>
                    <a:pt x="93" y="99"/>
                  </a:lnTo>
                  <a:lnTo>
                    <a:pt x="91" y="99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7" y="98"/>
                  </a:lnTo>
                  <a:lnTo>
                    <a:pt x="98" y="96"/>
                  </a:lnTo>
                  <a:lnTo>
                    <a:pt x="102" y="94"/>
                  </a:lnTo>
                  <a:lnTo>
                    <a:pt x="104" y="90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10" y="86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3"/>
                  </a:lnTo>
                  <a:lnTo>
                    <a:pt x="113" y="83"/>
                  </a:lnTo>
                  <a:lnTo>
                    <a:pt x="113" y="79"/>
                  </a:lnTo>
                  <a:lnTo>
                    <a:pt x="115" y="77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3" y="73"/>
                  </a:lnTo>
                  <a:lnTo>
                    <a:pt x="115" y="71"/>
                  </a:lnTo>
                  <a:lnTo>
                    <a:pt x="119" y="68"/>
                  </a:lnTo>
                  <a:lnTo>
                    <a:pt x="121" y="68"/>
                  </a:lnTo>
                  <a:lnTo>
                    <a:pt x="123" y="68"/>
                  </a:lnTo>
                  <a:lnTo>
                    <a:pt x="125" y="68"/>
                  </a:lnTo>
                  <a:lnTo>
                    <a:pt x="125" y="69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66"/>
                  </a:lnTo>
                  <a:lnTo>
                    <a:pt x="127" y="64"/>
                  </a:lnTo>
                  <a:lnTo>
                    <a:pt x="127" y="62"/>
                  </a:lnTo>
                  <a:lnTo>
                    <a:pt x="129" y="62"/>
                  </a:lnTo>
                  <a:lnTo>
                    <a:pt x="129" y="64"/>
                  </a:lnTo>
                  <a:lnTo>
                    <a:pt x="129" y="62"/>
                  </a:lnTo>
                  <a:lnTo>
                    <a:pt x="130" y="60"/>
                  </a:lnTo>
                  <a:lnTo>
                    <a:pt x="132" y="58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4" y="51"/>
                  </a:lnTo>
                  <a:lnTo>
                    <a:pt x="136" y="51"/>
                  </a:lnTo>
                  <a:lnTo>
                    <a:pt x="136" y="51"/>
                  </a:lnTo>
                  <a:lnTo>
                    <a:pt x="134" y="49"/>
                  </a:lnTo>
                  <a:lnTo>
                    <a:pt x="132" y="49"/>
                  </a:lnTo>
                  <a:lnTo>
                    <a:pt x="134" y="49"/>
                  </a:lnTo>
                  <a:lnTo>
                    <a:pt x="134" y="49"/>
                  </a:lnTo>
                  <a:lnTo>
                    <a:pt x="132" y="47"/>
                  </a:lnTo>
                  <a:lnTo>
                    <a:pt x="130" y="49"/>
                  </a:lnTo>
                  <a:lnTo>
                    <a:pt x="127" y="53"/>
                  </a:lnTo>
                  <a:lnTo>
                    <a:pt x="125" y="53"/>
                  </a:lnTo>
                  <a:lnTo>
                    <a:pt x="123" y="53"/>
                  </a:lnTo>
                  <a:lnTo>
                    <a:pt x="123" y="53"/>
                  </a:lnTo>
                  <a:lnTo>
                    <a:pt x="119" y="49"/>
                  </a:lnTo>
                  <a:lnTo>
                    <a:pt x="117" y="49"/>
                  </a:lnTo>
                  <a:lnTo>
                    <a:pt x="117" y="47"/>
                  </a:lnTo>
                  <a:lnTo>
                    <a:pt x="115" y="45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5" y="38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3" y="34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3" y="39"/>
                  </a:lnTo>
                  <a:lnTo>
                    <a:pt x="113" y="41"/>
                  </a:lnTo>
                  <a:lnTo>
                    <a:pt x="112" y="41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19"/>
                  </a:lnTo>
                  <a:lnTo>
                    <a:pt x="112" y="17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08" y="15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6" y="9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8" y="15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6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4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8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30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4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6" y="41"/>
                  </a:lnTo>
                  <a:lnTo>
                    <a:pt x="104" y="43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4"/>
                  </a:lnTo>
                  <a:lnTo>
                    <a:pt x="97" y="64"/>
                  </a:lnTo>
                  <a:lnTo>
                    <a:pt x="95" y="64"/>
                  </a:lnTo>
                  <a:lnTo>
                    <a:pt x="93" y="64"/>
                  </a:lnTo>
                  <a:lnTo>
                    <a:pt x="91" y="66"/>
                  </a:lnTo>
                  <a:lnTo>
                    <a:pt x="89" y="66"/>
                  </a:lnTo>
                  <a:lnTo>
                    <a:pt x="89" y="68"/>
                  </a:lnTo>
                  <a:lnTo>
                    <a:pt x="89" y="71"/>
                  </a:lnTo>
                  <a:lnTo>
                    <a:pt x="91" y="73"/>
                  </a:lnTo>
                  <a:lnTo>
                    <a:pt x="93" y="73"/>
                  </a:lnTo>
                  <a:lnTo>
                    <a:pt x="95" y="75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7" y="83"/>
                  </a:lnTo>
                  <a:lnTo>
                    <a:pt x="97" y="84"/>
                  </a:lnTo>
                  <a:lnTo>
                    <a:pt x="97" y="86"/>
                  </a:lnTo>
                  <a:lnTo>
                    <a:pt x="93" y="90"/>
                  </a:lnTo>
                  <a:lnTo>
                    <a:pt x="91" y="92"/>
                  </a:lnTo>
                  <a:lnTo>
                    <a:pt x="89" y="94"/>
                  </a:lnTo>
                  <a:lnTo>
                    <a:pt x="87" y="96"/>
                  </a:lnTo>
                  <a:lnTo>
                    <a:pt x="87" y="96"/>
                  </a:lnTo>
                  <a:close/>
                  <a:moveTo>
                    <a:pt x="115" y="30"/>
                  </a:moveTo>
                  <a:lnTo>
                    <a:pt x="113" y="30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close/>
                  <a:moveTo>
                    <a:pt x="112" y="30"/>
                  </a:moveTo>
                  <a:lnTo>
                    <a:pt x="112" y="30"/>
                  </a:lnTo>
                  <a:lnTo>
                    <a:pt x="112" y="28"/>
                  </a:lnTo>
                  <a:lnTo>
                    <a:pt x="112" y="30"/>
                  </a:lnTo>
                  <a:close/>
                  <a:moveTo>
                    <a:pt x="110" y="38"/>
                  </a:moveTo>
                  <a:lnTo>
                    <a:pt x="112" y="38"/>
                  </a:lnTo>
                  <a:lnTo>
                    <a:pt x="112" y="38"/>
                  </a:lnTo>
                  <a:lnTo>
                    <a:pt x="110" y="38"/>
                  </a:lnTo>
                  <a:lnTo>
                    <a:pt x="110" y="38"/>
                  </a:lnTo>
                  <a:close/>
                  <a:moveTo>
                    <a:pt x="0" y="152"/>
                  </a:moveTo>
                  <a:lnTo>
                    <a:pt x="2" y="152"/>
                  </a:lnTo>
                  <a:lnTo>
                    <a:pt x="2" y="152"/>
                  </a:lnTo>
                  <a:lnTo>
                    <a:pt x="2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8" name="Freeform 418">
              <a:extLst>
                <a:ext uri="{FF2B5EF4-FFF2-40B4-BE49-F238E27FC236}">
                  <a16:creationId xmlns:a16="http://schemas.microsoft.com/office/drawing/2014/main" id="{B457E3B7-F284-4D73-911B-759A0552A8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2062"/>
              <a:ext cx="11" cy="21"/>
            </a:xfrm>
            <a:custGeom>
              <a:avLst/>
              <a:gdLst>
                <a:gd name="T0" fmla="*/ 0 w 11"/>
                <a:gd name="T1" fmla="*/ 19 h 21"/>
                <a:gd name="T2" fmla="*/ 2 w 11"/>
                <a:gd name="T3" fmla="*/ 17 h 21"/>
                <a:gd name="T4" fmla="*/ 4 w 11"/>
                <a:gd name="T5" fmla="*/ 17 h 21"/>
                <a:gd name="T6" fmla="*/ 4 w 11"/>
                <a:gd name="T7" fmla="*/ 17 h 21"/>
                <a:gd name="T8" fmla="*/ 2 w 11"/>
                <a:gd name="T9" fmla="*/ 19 h 21"/>
                <a:gd name="T10" fmla="*/ 2 w 11"/>
                <a:gd name="T11" fmla="*/ 21 h 21"/>
                <a:gd name="T12" fmla="*/ 0 w 11"/>
                <a:gd name="T13" fmla="*/ 19 h 21"/>
                <a:gd name="T14" fmla="*/ 0 w 11"/>
                <a:gd name="T15" fmla="*/ 19 h 21"/>
                <a:gd name="T16" fmla="*/ 5 w 11"/>
                <a:gd name="T17" fmla="*/ 12 h 21"/>
                <a:gd name="T18" fmla="*/ 7 w 11"/>
                <a:gd name="T19" fmla="*/ 12 h 21"/>
                <a:gd name="T20" fmla="*/ 7 w 11"/>
                <a:gd name="T21" fmla="*/ 12 h 21"/>
                <a:gd name="T22" fmla="*/ 7 w 11"/>
                <a:gd name="T23" fmla="*/ 12 h 21"/>
                <a:gd name="T24" fmla="*/ 5 w 11"/>
                <a:gd name="T25" fmla="*/ 12 h 21"/>
                <a:gd name="T26" fmla="*/ 9 w 11"/>
                <a:gd name="T27" fmla="*/ 0 h 21"/>
                <a:gd name="T28" fmla="*/ 9 w 11"/>
                <a:gd name="T29" fmla="*/ 0 h 21"/>
                <a:gd name="T30" fmla="*/ 9 w 11"/>
                <a:gd name="T31" fmla="*/ 4 h 21"/>
                <a:gd name="T32" fmla="*/ 9 w 11"/>
                <a:gd name="T33" fmla="*/ 2 h 21"/>
                <a:gd name="T34" fmla="*/ 11 w 11"/>
                <a:gd name="T35" fmla="*/ 0 h 21"/>
                <a:gd name="T36" fmla="*/ 9 w 11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21">
                  <a:moveTo>
                    <a:pt x="0" y="19"/>
                  </a:move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close/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79" name="Freeform 419">
              <a:extLst>
                <a:ext uri="{FF2B5EF4-FFF2-40B4-BE49-F238E27FC236}">
                  <a16:creationId xmlns:a16="http://schemas.microsoft.com/office/drawing/2014/main" id="{198219E4-DE82-4605-89AE-605B9A17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74"/>
              <a:ext cx="260" cy="124"/>
            </a:xfrm>
            <a:custGeom>
              <a:avLst/>
              <a:gdLst>
                <a:gd name="T0" fmla="*/ 7 w 260"/>
                <a:gd name="T1" fmla="*/ 38 h 124"/>
                <a:gd name="T2" fmla="*/ 15 w 260"/>
                <a:gd name="T3" fmla="*/ 30 h 124"/>
                <a:gd name="T4" fmla="*/ 19 w 260"/>
                <a:gd name="T5" fmla="*/ 25 h 124"/>
                <a:gd name="T6" fmla="*/ 28 w 260"/>
                <a:gd name="T7" fmla="*/ 21 h 124"/>
                <a:gd name="T8" fmla="*/ 35 w 260"/>
                <a:gd name="T9" fmla="*/ 23 h 124"/>
                <a:gd name="T10" fmla="*/ 45 w 260"/>
                <a:gd name="T11" fmla="*/ 23 h 124"/>
                <a:gd name="T12" fmla="*/ 54 w 260"/>
                <a:gd name="T13" fmla="*/ 32 h 124"/>
                <a:gd name="T14" fmla="*/ 64 w 260"/>
                <a:gd name="T15" fmla="*/ 30 h 124"/>
                <a:gd name="T16" fmla="*/ 73 w 260"/>
                <a:gd name="T17" fmla="*/ 30 h 124"/>
                <a:gd name="T18" fmla="*/ 75 w 260"/>
                <a:gd name="T19" fmla="*/ 21 h 124"/>
                <a:gd name="T20" fmla="*/ 69 w 260"/>
                <a:gd name="T21" fmla="*/ 10 h 124"/>
                <a:gd name="T22" fmla="*/ 75 w 260"/>
                <a:gd name="T23" fmla="*/ 4 h 124"/>
                <a:gd name="T24" fmla="*/ 81 w 260"/>
                <a:gd name="T25" fmla="*/ 2 h 124"/>
                <a:gd name="T26" fmla="*/ 92 w 260"/>
                <a:gd name="T27" fmla="*/ 6 h 124"/>
                <a:gd name="T28" fmla="*/ 103 w 260"/>
                <a:gd name="T29" fmla="*/ 8 h 124"/>
                <a:gd name="T30" fmla="*/ 105 w 260"/>
                <a:gd name="T31" fmla="*/ 15 h 124"/>
                <a:gd name="T32" fmla="*/ 113 w 260"/>
                <a:gd name="T33" fmla="*/ 21 h 124"/>
                <a:gd name="T34" fmla="*/ 122 w 260"/>
                <a:gd name="T35" fmla="*/ 21 h 124"/>
                <a:gd name="T36" fmla="*/ 134 w 260"/>
                <a:gd name="T37" fmla="*/ 17 h 124"/>
                <a:gd name="T38" fmla="*/ 147 w 260"/>
                <a:gd name="T39" fmla="*/ 21 h 124"/>
                <a:gd name="T40" fmla="*/ 158 w 260"/>
                <a:gd name="T41" fmla="*/ 25 h 124"/>
                <a:gd name="T42" fmla="*/ 169 w 260"/>
                <a:gd name="T43" fmla="*/ 29 h 124"/>
                <a:gd name="T44" fmla="*/ 183 w 260"/>
                <a:gd name="T45" fmla="*/ 29 h 124"/>
                <a:gd name="T46" fmla="*/ 196 w 260"/>
                <a:gd name="T47" fmla="*/ 23 h 124"/>
                <a:gd name="T48" fmla="*/ 201 w 260"/>
                <a:gd name="T49" fmla="*/ 15 h 124"/>
                <a:gd name="T50" fmla="*/ 209 w 260"/>
                <a:gd name="T51" fmla="*/ 12 h 124"/>
                <a:gd name="T52" fmla="*/ 218 w 260"/>
                <a:gd name="T53" fmla="*/ 15 h 124"/>
                <a:gd name="T54" fmla="*/ 224 w 260"/>
                <a:gd name="T55" fmla="*/ 29 h 124"/>
                <a:gd name="T56" fmla="*/ 228 w 260"/>
                <a:gd name="T57" fmla="*/ 44 h 124"/>
                <a:gd name="T58" fmla="*/ 243 w 260"/>
                <a:gd name="T59" fmla="*/ 38 h 124"/>
                <a:gd name="T60" fmla="*/ 254 w 260"/>
                <a:gd name="T61" fmla="*/ 42 h 124"/>
                <a:gd name="T62" fmla="*/ 260 w 260"/>
                <a:gd name="T63" fmla="*/ 51 h 124"/>
                <a:gd name="T64" fmla="*/ 254 w 260"/>
                <a:gd name="T65" fmla="*/ 55 h 124"/>
                <a:gd name="T66" fmla="*/ 243 w 260"/>
                <a:gd name="T67" fmla="*/ 57 h 124"/>
                <a:gd name="T68" fmla="*/ 239 w 260"/>
                <a:gd name="T69" fmla="*/ 60 h 124"/>
                <a:gd name="T70" fmla="*/ 232 w 260"/>
                <a:gd name="T71" fmla="*/ 72 h 124"/>
                <a:gd name="T72" fmla="*/ 222 w 260"/>
                <a:gd name="T73" fmla="*/ 77 h 124"/>
                <a:gd name="T74" fmla="*/ 213 w 260"/>
                <a:gd name="T75" fmla="*/ 77 h 124"/>
                <a:gd name="T76" fmla="*/ 201 w 260"/>
                <a:gd name="T77" fmla="*/ 85 h 124"/>
                <a:gd name="T78" fmla="*/ 209 w 260"/>
                <a:gd name="T79" fmla="*/ 94 h 124"/>
                <a:gd name="T80" fmla="*/ 196 w 260"/>
                <a:gd name="T81" fmla="*/ 107 h 124"/>
                <a:gd name="T82" fmla="*/ 181 w 260"/>
                <a:gd name="T83" fmla="*/ 111 h 124"/>
                <a:gd name="T84" fmla="*/ 160 w 260"/>
                <a:gd name="T85" fmla="*/ 122 h 124"/>
                <a:gd name="T86" fmla="*/ 149 w 260"/>
                <a:gd name="T87" fmla="*/ 122 h 124"/>
                <a:gd name="T88" fmla="*/ 128 w 260"/>
                <a:gd name="T89" fmla="*/ 113 h 124"/>
                <a:gd name="T90" fmla="*/ 111 w 260"/>
                <a:gd name="T91" fmla="*/ 115 h 124"/>
                <a:gd name="T92" fmla="*/ 84 w 260"/>
                <a:gd name="T93" fmla="*/ 115 h 124"/>
                <a:gd name="T94" fmla="*/ 77 w 260"/>
                <a:gd name="T95" fmla="*/ 102 h 124"/>
                <a:gd name="T96" fmla="*/ 73 w 260"/>
                <a:gd name="T97" fmla="*/ 96 h 124"/>
                <a:gd name="T98" fmla="*/ 64 w 260"/>
                <a:gd name="T99" fmla="*/ 92 h 124"/>
                <a:gd name="T100" fmla="*/ 51 w 260"/>
                <a:gd name="T101" fmla="*/ 88 h 124"/>
                <a:gd name="T102" fmla="*/ 32 w 260"/>
                <a:gd name="T103" fmla="*/ 85 h 124"/>
                <a:gd name="T104" fmla="*/ 34 w 260"/>
                <a:gd name="T105" fmla="*/ 77 h 124"/>
                <a:gd name="T106" fmla="*/ 30 w 260"/>
                <a:gd name="T107" fmla="*/ 70 h 124"/>
                <a:gd name="T108" fmla="*/ 26 w 260"/>
                <a:gd name="T109" fmla="*/ 60 h 124"/>
                <a:gd name="T110" fmla="*/ 19 w 260"/>
                <a:gd name="T111" fmla="*/ 59 h 124"/>
                <a:gd name="T112" fmla="*/ 13 w 260"/>
                <a:gd name="T113" fmla="*/ 57 h 124"/>
                <a:gd name="T114" fmla="*/ 9 w 260"/>
                <a:gd name="T115" fmla="*/ 57 h 124"/>
                <a:gd name="T116" fmla="*/ 2 w 260"/>
                <a:gd name="T117" fmla="*/ 49 h 124"/>
                <a:gd name="T118" fmla="*/ 0 w 260"/>
                <a:gd name="T119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0" h="124">
                  <a:moveTo>
                    <a:pt x="0" y="44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5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51" y="29"/>
                  </a:lnTo>
                  <a:lnTo>
                    <a:pt x="51" y="30"/>
                  </a:lnTo>
                  <a:lnTo>
                    <a:pt x="54" y="32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69" y="15"/>
                  </a:lnTo>
                  <a:lnTo>
                    <a:pt x="69" y="10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3" y="12"/>
                  </a:lnTo>
                  <a:lnTo>
                    <a:pt x="103" y="12"/>
                  </a:lnTo>
                  <a:lnTo>
                    <a:pt x="105" y="14"/>
                  </a:lnTo>
                  <a:lnTo>
                    <a:pt x="105" y="15"/>
                  </a:lnTo>
                  <a:lnTo>
                    <a:pt x="105" y="17"/>
                  </a:lnTo>
                  <a:lnTo>
                    <a:pt x="107" y="17"/>
                  </a:lnTo>
                  <a:lnTo>
                    <a:pt x="107" y="17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3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4" y="21"/>
                  </a:lnTo>
                  <a:lnTo>
                    <a:pt x="126" y="19"/>
                  </a:lnTo>
                  <a:lnTo>
                    <a:pt x="128" y="19"/>
                  </a:lnTo>
                  <a:lnTo>
                    <a:pt x="132" y="19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41" y="17"/>
                  </a:lnTo>
                  <a:lnTo>
                    <a:pt x="145" y="17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56" y="25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2" y="29"/>
                  </a:lnTo>
                  <a:lnTo>
                    <a:pt x="166" y="29"/>
                  </a:lnTo>
                  <a:lnTo>
                    <a:pt x="169" y="29"/>
                  </a:lnTo>
                  <a:lnTo>
                    <a:pt x="175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81" y="29"/>
                  </a:lnTo>
                  <a:lnTo>
                    <a:pt x="183" y="29"/>
                  </a:lnTo>
                  <a:lnTo>
                    <a:pt x="183" y="27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0" y="23"/>
                  </a:lnTo>
                  <a:lnTo>
                    <a:pt x="192" y="23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8" y="17"/>
                  </a:lnTo>
                  <a:lnTo>
                    <a:pt x="199" y="17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203" y="12"/>
                  </a:lnTo>
                  <a:lnTo>
                    <a:pt x="205" y="12"/>
                  </a:lnTo>
                  <a:lnTo>
                    <a:pt x="205" y="14"/>
                  </a:lnTo>
                  <a:lnTo>
                    <a:pt x="207" y="12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5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6" y="15"/>
                  </a:lnTo>
                  <a:lnTo>
                    <a:pt x="218" y="15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6" y="14"/>
                  </a:lnTo>
                  <a:lnTo>
                    <a:pt x="226" y="15"/>
                  </a:lnTo>
                  <a:lnTo>
                    <a:pt x="224" y="29"/>
                  </a:lnTo>
                  <a:lnTo>
                    <a:pt x="224" y="30"/>
                  </a:lnTo>
                  <a:lnTo>
                    <a:pt x="224" y="32"/>
                  </a:lnTo>
                  <a:lnTo>
                    <a:pt x="224" y="34"/>
                  </a:lnTo>
                  <a:lnTo>
                    <a:pt x="224" y="38"/>
                  </a:lnTo>
                  <a:lnTo>
                    <a:pt x="224" y="42"/>
                  </a:lnTo>
                  <a:lnTo>
                    <a:pt x="228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1" y="44"/>
                  </a:lnTo>
                  <a:lnTo>
                    <a:pt x="243" y="40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8" y="36"/>
                  </a:lnTo>
                  <a:lnTo>
                    <a:pt x="250" y="38"/>
                  </a:lnTo>
                  <a:lnTo>
                    <a:pt x="254" y="42"/>
                  </a:lnTo>
                  <a:lnTo>
                    <a:pt x="256" y="45"/>
                  </a:lnTo>
                  <a:lnTo>
                    <a:pt x="260" y="47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0" y="51"/>
                  </a:lnTo>
                  <a:lnTo>
                    <a:pt x="260" y="53"/>
                  </a:lnTo>
                  <a:lnTo>
                    <a:pt x="260" y="55"/>
                  </a:lnTo>
                  <a:lnTo>
                    <a:pt x="258" y="53"/>
                  </a:lnTo>
                  <a:lnTo>
                    <a:pt x="258" y="53"/>
                  </a:lnTo>
                  <a:lnTo>
                    <a:pt x="256" y="53"/>
                  </a:lnTo>
                  <a:lnTo>
                    <a:pt x="254" y="55"/>
                  </a:lnTo>
                  <a:lnTo>
                    <a:pt x="252" y="53"/>
                  </a:lnTo>
                  <a:lnTo>
                    <a:pt x="250" y="53"/>
                  </a:lnTo>
                  <a:lnTo>
                    <a:pt x="248" y="55"/>
                  </a:lnTo>
                  <a:lnTo>
                    <a:pt x="247" y="57"/>
                  </a:lnTo>
                  <a:lnTo>
                    <a:pt x="245" y="59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9"/>
                  </a:lnTo>
                  <a:lnTo>
                    <a:pt x="243" y="60"/>
                  </a:lnTo>
                  <a:lnTo>
                    <a:pt x="241" y="60"/>
                  </a:lnTo>
                  <a:lnTo>
                    <a:pt x="241" y="60"/>
                  </a:lnTo>
                  <a:lnTo>
                    <a:pt x="239" y="60"/>
                  </a:lnTo>
                  <a:lnTo>
                    <a:pt x="239" y="62"/>
                  </a:lnTo>
                  <a:lnTo>
                    <a:pt x="237" y="66"/>
                  </a:lnTo>
                  <a:lnTo>
                    <a:pt x="237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2" y="72"/>
                  </a:lnTo>
                  <a:lnTo>
                    <a:pt x="230" y="72"/>
                  </a:lnTo>
                  <a:lnTo>
                    <a:pt x="228" y="72"/>
                  </a:lnTo>
                  <a:lnTo>
                    <a:pt x="226" y="72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2" y="77"/>
                  </a:lnTo>
                  <a:lnTo>
                    <a:pt x="220" y="79"/>
                  </a:lnTo>
                  <a:lnTo>
                    <a:pt x="220" y="79"/>
                  </a:lnTo>
                  <a:lnTo>
                    <a:pt x="218" y="81"/>
                  </a:lnTo>
                  <a:lnTo>
                    <a:pt x="216" y="79"/>
                  </a:lnTo>
                  <a:lnTo>
                    <a:pt x="215" y="79"/>
                  </a:lnTo>
                  <a:lnTo>
                    <a:pt x="213" y="77"/>
                  </a:lnTo>
                  <a:lnTo>
                    <a:pt x="211" y="77"/>
                  </a:lnTo>
                  <a:lnTo>
                    <a:pt x="209" y="77"/>
                  </a:lnTo>
                  <a:lnTo>
                    <a:pt x="205" y="77"/>
                  </a:lnTo>
                  <a:lnTo>
                    <a:pt x="203" y="79"/>
                  </a:lnTo>
                  <a:lnTo>
                    <a:pt x="201" y="81"/>
                  </a:lnTo>
                  <a:lnTo>
                    <a:pt x="201" y="85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5" y="90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9" y="94"/>
                  </a:lnTo>
                  <a:lnTo>
                    <a:pt x="207" y="96"/>
                  </a:lnTo>
                  <a:lnTo>
                    <a:pt x="203" y="100"/>
                  </a:lnTo>
                  <a:lnTo>
                    <a:pt x="201" y="103"/>
                  </a:lnTo>
                  <a:lnTo>
                    <a:pt x="199" y="107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4" y="107"/>
                  </a:lnTo>
                  <a:lnTo>
                    <a:pt x="192" y="109"/>
                  </a:lnTo>
                  <a:lnTo>
                    <a:pt x="190" y="111"/>
                  </a:lnTo>
                  <a:lnTo>
                    <a:pt x="186" y="111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79" y="113"/>
                  </a:lnTo>
                  <a:lnTo>
                    <a:pt x="173" y="115"/>
                  </a:lnTo>
                  <a:lnTo>
                    <a:pt x="167" y="117"/>
                  </a:lnTo>
                  <a:lnTo>
                    <a:pt x="166" y="118"/>
                  </a:lnTo>
                  <a:lnTo>
                    <a:pt x="162" y="122"/>
                  </a:lnTo>
                  <a:lnTo>
                    <a:pt x="160" y="122"/>
                  </a:lnTo>
                  <a:lnTo>
                    <a:pt x="158" y="124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4" y="120"/>
                  </a:lnTo>
                  <a:lnTo>
                    <a:pt x="152" y="122"/>
                  </a:lnTo>
                  <a:lnTo>
                    <a:pt x="149" y="122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37" y="118"/>
                  </a:lnTo>
                  <a:lnTo>
                    <a:pt x="132" y="115"/>
                  </a:lnTo>
                  <a:lnTo>
                    <a:pt x="130" y="113"/>
                  </a:lnTo>
                  <a:lnTo>
                    <a:pt x="128" y="113"/>
                  </a:lnTo>
                  <a:lnTo>
                    <a:pt x="120" y="113"/>
                  </a:lnTo>
                  <a:lnTo>
                    <a:pt x="117" y="113"/>
                  </a:lnTo>
                  <a:lnTo>
                    <a:pt x="115" y="111"/>
                  </a:lnTo>
                  <a:lnTo>
                    <a:pt x="115" y="113"/>
                  </a:lnTo>
                  <a:lnTo>
                    <a:pt x="113" y="113"/>
                  </a:lnTo>
                  <a:lnTo>
                    <a:pt x="111" y="115"/>
                  </a:lnTo>
                  <a:lnTo>
                    <a:pt x="107" y="115"/>
                  </a:lnTo>
                  <a:lnTo>
                    <a:pt x="100" y="115"/>
                  </a:lnTo>
                  <a:lnTo>
                    <a:pt x="94" y="115"/>
                  </a:lnTo>
                  <a:lnTo>
                    <a:pt x="90" y="115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4" y="115"/>
                  </a:lnTo>
                  <a:lnTo>
                    <a:pt x="83" y="111"/>
                  </a:lnTo>
                  <a:lnTo>
                    <a:pt x="81" y="109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75" y="100"/>
                  </a:lnTo>
                  <a:lnTo>
                    <a:pt x="75" y="100"/>
                  </a:lnTo>
                  <a:lnTo>
                    <a:pt x="73" y="100"/>
                  </a:lnTo>
                  <a:lnTo>
                    <a:pt x="73" y="98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4" y="94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4" y="81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6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3" y="57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3" y="53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0" name="Freeform 420">
              <a:extLst>
                <a:ext uri="{FF2B5EF4-FFF2-40B4-BE49-F238E27FC236}">
                  <a16:creationId xmlns:a16="http://schemas.microsoft.com/office/drawing/2014/main" id="{E9CC808E-8341-4648-A3F6-2781839966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" y="2025"/>
              <a:ext cx="32" cy="22"/>
            </a:xfrm>
            <a:custGeom>
              <a:avLst/>
              <a:gdLst>
                <a:gd name="T0" fmla="*/ 4 w 32"/>
                <a:gd name="T1" fmla="*/ 4 h 22"/>
                <a:gd name="T2" fmla="*/ 4 w 32"/>
                <a:gd name="T3" fmla="*/ 6 h 22"/>
                <a:gd name="T4" fmla="*/ 2 w 32"/>
                <a:gd name="T5" fmla="*/ 9 h 22"/>
                <a:gd name="T6" fmla="*/ 2 w 32"/>
                <a:gd name="T7" fmla="*/ 11 h 22"/>
                <a:gd name="T8" fmla="*/ 2 w 32"/>
                <a:gd name="T9" fmla="*/ 13 h 22"/>
                <a:gd name="T10" fmla="*/ 0 w 32"/>
                <a:gd name="T11" fmla="*/ 17 h 22"/>
                <a:gd name="T12" fmla="*/ 2 w 32"/>
                <a:gd name="T13" fmla="*/ 19 h 22"/>
                <a:gd name="T14" fmla="*/ 2 w 32"/>
                <a:gd name="T15" fmla="*/ 21 h 22"/>
                <a:gd name="T16" fmla="*/ 4 w 32"/>
                <a:gd name="T17" fmla="*/ 22 h 22"/>
                <a:gd name="T18" fmla="*/ 8 w 32"/>
                <a:gd name="T19" fmla="*/ 17 h 22"/>
                <a:gd name="T20" fmla="*/ 8 w 32"/>
                <a:gd name="T21" fmla="*/ 15 h 22"/>
                <a:gd name="T22" fmla="*/ 9 w 32"/>
                <a:gd name="T23" fmla="*/ 15 h 22"/>
                <a:gd name="T24" fmla="*/ 11 w 32"/>
                <a:gd name="T25" fmla="*/ 15 h 22"/>
                <a:gd name="T26" fmla="*/ 13 w 32"/>
                <a:gd name="T27" fmla="*/ 17 h 22"/>
                <a:gd name="T28" fmla="*/ 17 w 32"/>
                <a:gd name="T29" fmla="*/ 13 h 22"/>
                <a:gd name="T30" fmla="*/ 23 w 32"/>
                <a:gd name="T31" fmla="*/ 13 h 22"/>
                <a:gd name="T32" fmla="*/ 26 w 32"/>
                <a:gd name="T33" fmla="*/ 15 h 22"/>
                <a:gd name="T34" fmla="*/ 30 w 32"/>
                <a:gd name="T35" fmla="*/ 15 h 22"/>
                <a:gd name="T36" fmla="*/ 32 w 32"/>
                <a:gd name="T37" fmla="*/ 13 h 22"/>
                <a:gd name="T38" fmla="*/ 32 w 32"/>
                <a:gd name="T39" fmla="*/ 11 h 22"/>
                <a:gd name="T40" fmla="*/ 26 w 32"/>
                <a:gd name="T41" fmla="*/ 9 h 22"/>
                <a:gd name="T42" fmla="*/ 23 w 32"/>
                <a:gd name="T43" fmla="*/ 9 h 22"/>
                <a:gd name="T44" fmla="*/ 19 w 32"/>
                <a:gd name="T45" fmla="*/ 6 h 22"/>
                <a:gd name="T46" fmla="*/ 19 w 32"/>
                <a:gd name="T47" fmla="*/ 6 h 22"/>
                <a:gd name="T48" fmla="*/ 24 w 32"/>
                <a:gd name="T49" fmla="*/ 7 h 22"/>
                <a:gd name="T50" fmla="*/ 24 w 32"/>
                <a:gd name="T51" fmla="*/ 6 h 22"/>
                <a:gd name="T52" fmla="*/ 21 w 32"/>
                <a:gd name="T53" fmla="*/ 6 h 22"/>
                <a:gd name="T54" fmla="*/ 19 w 32"/>
                <a:gd name="T55" fmla="*/ 2 h 22"/>
                <a:gd name="T56" fmla="*/ 17 w 32"/>
                <a:gd name="T57" fmla="*/ 2 h 22"/>
                <a:gd name="T58" fmla="*/ 8 w 32"/>
                <a:gd name="T59" fmla="*/ 0 h 22"/>
                <a:gd name="T60" fmla="*/ 4 w 32"/>
                <a:gd name="T61" fmla="*/ 2 h 22"/>
                <a:gd name="T62" fmla="*/ 28 w 32"/>
                <a:gd name="T63" fmla="*/ 15 h 22"/>
                <a:gd name="T64" fmla="*/ 30 w 32"/>
                <a:gd name="T65" fmla="*/ 17 h 22"/>
                <a:gd name="T66" fmla="*/ 28 w 32"/>
                <a:gd name="T67" fmla="*/ 17 h 22"/>
                <a:gd name="T68" fmla="*/ 28 w 32"/>
                <a:gd name="T6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" h="22">
                  <a:moveTo>
                    <a:pt x="4" y="2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7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28" y="15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1" name="Freeform 421">
              <a:extLst>
                <a:ext uri="{FF2B5EF4-FFF2-40B4-BE49-F238E27FC236}">
                  <a16:creationId xmlns:a16="http://schemas.microsoft.com/office/drawing/2014/main" id="{B66CF470-3413-4477-892C-86F7D27FA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038"/>
              <a:ext cx="19" cy="8"/>
            </a:xfrm>
            <a:custGeom>
              <a:avLst/>
              <a:gdLst>
                <a:gd name="T0" fmla="*/ 4 w 19"/>
                <a:gd name="T1" fmla="*/ 0 h 8"/>
                <a:gd name="T2" fmla="*/ 6 w 19"/>
                <a:gd name="T3" fmla="*/ 0 h 8"/>
                <a:gd name="T4" fmla="*/ 8 w 19"/>
                <a:gd name="T5" fmla="*/ 0 h 8"/>
                <a:gd name="T6" fmla="*/ 15 w 19"/>
                <a:gd name="T7" fmla="*/ 0 h 8"/>
                <a:gd name="T8" fmla="*/ 17 w 19"/>
                <a:gd name="T9" fmla="*/ 4 h 8"/>
                <a:gd name="T10" fmla="*/ 19 w 19"/>
                <a:gd name="T11" fmla="*/ 4 h 8"/>
                <a:gd name="T12" fmla="*/ 19 w 19"/>
                <a:gd name="T13" fmla="*/ 6 h 8"/>
                <a:gd name="T14" fmla="*/ 19 w 19"/>
                <a:gd name="T15" fmla="*/ 6 h 8"/>
                <a:gd name="T16" fmla="*/ 17 w 19"/>
                <a:gd name="T17" fmla="*/ 6 h 8"/>
                <a:gd name="T18" fmla="*/ 15 w 19"/>
                <a:gd name="T19" fmla="*/ 6 h 8"/>
                <a:gd name="T20" fmla="*/ 15 w 19"/>
                <a:gd name="T21" fmla="*/ 6 h 8"/>
                <a:gd name="T22" fmla="*/ 13 w 19"/>
                <a:gd name="T23" fmla="*/ 8 h 8"/>
                <a:gd name="T24" fmla="*/ 13 w 19"/>
                <a:gd name="T25" fmla="*/ 6 h 8"/>
                <a:gd name="T26" fmla="*/ 12 w 19"/>
                <a:gd name="T27" fmla="*/ 6 h 8"/>
                <a:gd name="T28" fmla="*/ 12 w 19"/>
                <a:gd name="T29" fmla="*/ 8 h 8"/>
                <a:gd name="T30" fmla="*/ 10 w 19"/>
                <a:gd name="T31" fmla="*/ 8 h 8"/>
                <a:gd name="T32" fmla="*/ 10 w 19"/>
                <a:gd name="T33" fmla="*/ 6 h 8"/>
                <a:gd name="T34" fmla="*/ 6 w 19"/>
                <a:gd name="T35" fmla="*/ 8 h 8"/>
                <a:gd name="T36" fmla="*/ 6 w 19"/>
                <a:gd name="T37" fmla="*/ 6 h 8"/>
                <a:gd name="T38" fmla="*/ 4 w 19"/>
                <a:gd name="T39" fmla="*/ 4 h 8"/>
                <a:gd name="T40" fmla="*/ 4 w 19"/>
                <a:gd name="T41" fmla="*/ 4 h 8"/>
                <a:gd name="T42" fmla="*/ 2 w 19"/>
                <a:gd name="T43" fmla="*/ 4 h 8"/>
                <a:gd name="T44" fmla="*/ 0 w 19"/>
                <a:gd name="T45" fmla="*/ 2 h 8"/>
                <a:gd name="T46" fmla="*/ 2 w 19"/>
                <a:gd name="T47" fmla="*/ 0 h 8"/>
                <a:gd name="T48" fmla="*/ 4 w 19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" h="8">
                  <a:moveTo>
                    <a:pt x="4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6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2" name="Freeform 422">
              <a:extLst>
                <a:ext uri="{FF2B5EF4-FFF2-40B4-BE49-F238E27FC236}">
                  <a16:creationId xmlns:a16="http://schemas.microsoft.com/office/drawing/2014/main" id="{1E6324A3-156F-4F20-954D-0B24FF193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" y="1959"/>
              <a:ext cx="49" cy="58"/>
            </a:xfrm>
            <a:custGeom>
              <a:avLst/>
              <a:gdLst>
                <a:gd name="T0" fmla="*/ 8 w 49"/>
                <a:gd name="T1" fmla="*/ 30 h 58"/>
                <a:gd name="T2" fmla="*/ 11 w 49"/>
                <a:gd name="T3" fmla="*/ 30 h 58"/>
                <a:gd name="T4" fmla="*/ 10 w 49"/>
                <a:gd name="T5" fmla="*/ 27 h 58"/>
                <a:gd name="T6" fmla="*/ 8 w 49"/>
                <a:gd name="T7" fmla="*/ 21 h 58"/>
                <a:gd name="T8" fmla="*/ 6 w 49"/>
                <a:gd name="T9" fmla="*/ 21 h 58"/>
                <a:gd name="T10" fmla="*/ 8 w 49"/>
                <a:gd name="T11" fmla="*/ 23 h 58"/>
                <a:gd name="T12" fmla="*/ 8 w 49"/>
                <a:gd name="T13" fmla="*/ 27 h 58"/>
                <a:gd name="T14" fmla="*/ 10 w 49"/>
                <a:gd name="T15" fmla="*/ 27 h 58"/>
                <a:gd name="T16" fmla="*/ 10 w 49"/>
                <a:gd name="T17" fmla="*/ 27 h 58"/>
                <a:gd name="T18" fmla="*/ 15 w 49"/>
                <a:gd name="T19" fmla="*/ 19 h 58"/>
                <a:gd name="T20" fmla="*/ 11 w 49"/>
                <a:gd name="T21" fmla="*/ 19 h 58"/>
                <a:gd name="T22" fmla="*/ 4 w 49"/>
                <a:gd name="T23" fmla="*/ 4 h 58"/>
                <a:gd name="T24" fmla="*/ 11 w 49"/>
                <a:gd name="T25" fmla="*/ 4 h 58"/>
                <a:gd name="T26" fmla="*/ 4 w 49"/>
                <a:gd name="T27" fmla="*/ 6 h 58"/>
                <a:gd name="T28" fmla="*/ 11 w 49"/>
                <a:gd name="T29" fmla="*/ 0 h 58"/>
                <a:gd name="T30" fmla="*/ 17 w 49"/>
                <a:gd name="T31" fmla="*/ 4 h 58"/>
                <a:gd name="T32" fmla="*/ 15 w 49"/>
                <a:gd name="T33" fmla="*/ 8 h 58"/>
                <a:gd name="T34" fmla="*/ 15 w 49"/>
                <a:gd name="T35" fmla="*/ 8 h 58"/>
                <a:gd name="T36" fmla="*/ 13 w 49"/>
                <a:gd name="T37" fmla="*/ 4 h 58"/>
                <a:gd name="T38" fmla="*/ 21 w 49"/>
                <a:gd name="T39" fmla="*/ 15 h 58"/>
                <a:gd name="T40" fmla="*/ 23 w 49"/>
                <a:gd name="T41" fmla="*/ 21 h 58"/>
                <a:gd name="T42" fmla="*/ 23 w 49"/>
                <a:gd name="T43" fmla="*/ 21 h 58"/>
                <a:gd name="T44" fmla="*/ 19 w 49"/>
                <a:gd name="T45" fmla="*/ 17 h 58"/>
                <a:gd name="T46" fmla="*/ 27 w 49"/>
                <a:gd name="T47" fmla="*/ 25 h 58"/>
                <a:gd name="T48" fmla="*/ 27 w 49"/>
                <a:gd name="T49" fmla="*/ 28 h 58"/>
                <a:gd name="T50" fmla="*/ 30 w 49"/>
                <a:gd name="T51" fmla="*/ 28 h 58"/>
                <a:gd name="T52" fmla="*/ 27 w 49"/>
                <a:gd name="T53" fmla="*/ 23 h 58"/>
                <a:gd name="T54" fmla="*/ 36 w 49"/>
                <a:gd name="T55" fmla="*/ 30 h 58"/>
                <a:gd name="T56" fmla="*/ 23 w 49"/>
                <a:gd name="T57" fmla="*/ 30 h 58"/>
                <a:gd name="T58" fmla="*/ 23 w 49"/>
                <a:gd name="T59" fmla="*/ 30 h 58"/>
                <a:gd name="T60" fmla="*/ 30 w 49"/>
                <a:gd name="T61" fmla="*/ 36 h 58"/>
                <a:gd name="T62" fmla="*/ 30 w 49"/>
                <a:gd name="T63" fmla="*/ 38 h 58"/>
                <a:gd name="T64" fmla="*/ 28 w 49"/>
                <a:gd name="T65" fmla="*/ 32 h 58"/>
                <a:gd name="T66" fmla="*/ 38 w 49"/>
                <a:gd name="T67" fmla="*/ 40 h 58"/>
                <a:gd name="T68" fmla="*/ 36 w 49"/>
                <a:gd name="T69" fmla="*/ 40 h 58"/>
                <a:gd name="T70" fmla="*/ 38 w 49"/>
                <a:gd name="T71" fmla="*/ 40 h 58"/>
                <a:gd name="T72" fmla="*/ 36 w 49"/>
                <a:gd name="T73" fmla="*/ 43 h 58"/>
                <a:gd name="T74" fmla="*/ 40 w 49"/>
                <a:gd name="T75" fmla="*/ 43 h 58"/>
                <a:gd name="T76" fmla="*/ 45 w 49"/>
                <a:gd name="T77" fmla="*/ 43 h 58"/>
                <a:gd name="T78" fmla="*/ 49 w 49"/>
                <a:gd name="T79" fmla="*/ 45 h 58"/>
                <a:gd name="T80" fmla="*/ 45 w 49"/>
                <a:gd name="T81" fmla="*/ 43 h 58"/>
                <a:gd name="T82" fmla="*/ 45 w 49"/>
                <a:gd name="T83" fmla="*/ 55 h 58"/>
                <a:gd name="T84" fmla="*/ 44 w 49"/>
                <a:gd name="T85" fmla="*/ 55 h 58"/>
                <a:gd name="T86" fmla="*/ 40 w 49"/>
                <a:gd name="T87" fmla="*/ 58 h 58"/>
                <a:gd name="T88" fmla="*/ 47 w 49"/>
                <a:gd name="T8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" h="58">
                  <a:moveTo>
                    <a:pt x="10" y="27"/>
                  </a:move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0" y="27"/>
                  </a:lnTo>
                  <a:close/>
                  <a:moveTo>
                    <a:pt x="8" y="25"/>
                  </a:moveTo>
                  <a:lnTo>
                    <a:pt x="10" y="23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3"/>
                  </a:lnTo>
                  <a:lnTo>
                    <a:pt x="8" y="25"/>
                  </a:lnTo>
                  <a:close/>
                  <a:moveTo>
                    <a:pt x="8" y="27"/>
                  </a:moveTo>
                  <a:lnTo>
                    <a:pt x="8" y="27"/>
                  </a:lnTo>
                  <a:lnTo>
                    <a:pt x="8" y="28"/>
                  </a:lnTo>
                  <a:lnTo>
                    <a:pt x="8" y="27"/>
                  </a:lnTo>
                  <a:close/>
                  <a:moveTo>
                    <a:pt x="10" y="27"/>
                  </a:moveTo>
                  <a:lnTo>
                    <a:pt x="8" y="27"/>
                  </a:lnTo>
                  <a:lnTo>
                    <a:pt x="10" y="27"/>
                  </a:lnTo>
                  <a:lnTo>
                    <a:pt x="10" y="27"/>
                  </a:lnTo>
                  <a:close/>
                  <a:moveTo>
                    <a:pt x="11" y="19"/>
                  </a:moveTo>
                  <a:lnTo>
                    <a:pt x="13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19"/>
                  </a:lnTo>
                  <a:close/>
                  <a:moveTo>
                    <a:pt x="0" y="2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0" y="2"/>
                  </a:lnTo>
                  <a:close/>
                  <a:moveTo>
                    <a:pt x="11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0"/>
                  </a:lnTo>
                  <a:close/>
                  <a:moveTo>
                    <a:pt x="21" y="15"/>
                  </a:moveTo>
                  <a:lnTo>
                    <a:pt x="23" y="17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21" y="15"/>
                  </a:lnTo>
                  <a:close/>
                  <a:moveTo>
                    <a:pt x="27" y="23"/>
                  </a:moveTo>
                  <a:lnTo>
                    <a:pt x="27" y="25"/>
                  </a:lnTo>
                  <a:lnTo>
                    <a:pt x="28" y="25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7" y="23"/>
                  </a:lnTo>
                  <a:close/>
                  <a:moveTo>
                    <a:pt x="36" y="28"/>
                  </a:moveTo>
                  <a:lnTo>
                    <a:pt x="34" y="28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6" y="28"/>
                  </a:lnTo>
                  <a:close/>
                  <a:moveTo>
                    <a:pt x="23" y="30"/>
                  </a:moveTo>
                  <a:lnTo>
                    <a:pt x="23" y="32"/>
                  </a:lnTo>
                  <a:lnTo>
                    <a:pt x="25" y="32"/>
                  </a:lnTo>
                  <a:lnTo>
                    <a:pt x="23" y="30"/>
                  </a:lnTo>
                  <a:close/>
                  <a:moveTo>
                    <a:pt x="28" y="32"/>
                  </a:moveTo>
                  <a:lnTo>
                    <a:pt x="30" y="34"/>
                  </a:lnTo>
                  <a:lnTo>
                    <a:pt x="30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8" y="32"/>
                  </a:lnTo>
                  <a:close/>
                  <a:moveTo>
                    <a:pt x="36" y="38"/>
                  </a:moveTo>
                  <a:lnTo>
                    <a:pt x="38" y="40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6" y="40"/>
                  </a:lnTo>
                  <a:lnTo>
                    <a:pt x="36" y="38"/>
                  </a:lnTo>
                  <a:close/>
                  <a:moveTo>
                    <a:pt x="40" y="40"/>
                  </a:moveTo>
                  <a:lnTo>
                    <a:pt x="38" y="40"/>
                  </a:lnTo>
                  <a:lnTo>
                    <a:pt x="40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0" y="40"/>
                  </a:lnTo>
                  <a:close/>
                  <a:moveTo>
                    <a:pt x="45" y="43"/>
                  </a:moveTo>
                  <a:lnTo>
                    <a:pt x="47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5"/>
                  </a:lnTo>
                  <a:lnTo>
                    <a:pt x="45" y="43"/>
                  </a:lnTo>
                  <a:close/>
                  <a:moveTo>
                    <a:pt x="40" y="58"/>
                  </a:moveTo>
                  <a:lnTo>
                    <a:pt x="45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0" y="55"/>
                  </a:lnTo>
                  <a:lnTo>
                    <a:pt x="40" y="58"/>
                  </a:lnTo>
                  <a:close/>
                  <a:moveTo>
                    <a:pt x="45" y="53"/>
                  </a:moveTo>
                  <a:lnTo>
                    <a:pt x="47" y="53"/>
                  </a:lnTo>
                  <a:lnTo>
                    <a:pt x="47" y="51"/>
                  </a:lnTo>
                  <a:lnTo>
                    <a:pt x="45" y="5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3" name="Freeform 423">
              <a:extLst>
                <a:ext uri="{FF2B5EF4-FFF2-40B4-BE49-F238E27FC236}">
                  <a16:creationId xmlns:a16="http://schemas.microsoft.com/office/drawing/2014/main" id="{3D866AF8-301E-4E34-B32D-19AA0906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059"/>
              <a:ext cx="57" cy="28"/>
            </a:xfrm>
            <a:custGeom>
              <a:avLst/>
              <a:gdLst>
                <a:gd name="T0" fmla="*/ 21 w 57"/>
                <a:gd name="T1" fmla="*/ 28 h 28"/>
                <a:gd name="T2" fmla="*/ 23 w 57"/>
                <a:gd name="T3" fmla="*/ 26 h 28"/>
                <a:gd name="T4" fmla="*/ 25 w 57"/>
                <a:gd name="T5" fmla="*/ 22 h 28"/>
                <a:gd name="T6" fmla="*/ 27 w 57"/>
                <a:gd name="T7" fmla="*/ 20 h 28"/>
                <a:gd name="T8" fmla="*/ 30 w 57"/>
                <a:gd name="T9" fmla="*/ 20 h 28"/>
                <a:gd name="T10" fmla="*/ 32 w 57"/>
                <a:gd name="T11" fmla="*/ 20 h 28"/>
                <a:gd name="T12" fmla="*/ 34 w 57"/>
                <a:gd name="T13" fmla="*/ 20 h 28"/>
                <a:gd name="T14" fmla="*/ 38 w 57"/>
                <a:gd name="T15" fmla="*/ 17 h 28"/>
                <a:gd name="T16" fmla="*/ 40 w 57"/>
                <a:gd name="T17" fmla="*/ 17 h 28"/>
                <a:gd name="T18" fmla="*/ 42 w 57"/>
                <a:gd name="T19" fmla="*/ 15 h 28"/>
                <a:gd name="T20" fmla="*/ 44 w 57"/>
                <a:gd name="T21" fmla="*/ 13 h 28"/>
                <a:gd name="T22" fmla="*/ 45 w 57"/>
                <a:gd name="T23" fmla="*/ 15 h 28"/>
                <a:gd name="T24" fmla="*/ 47 w 57"/>
                <a:gd name="T25" fmla="*/ 15 h 28"/>
                <a:gd name="T26" fmla="*/ 49 w 57"/>
                <a:gd name="T27" fmla="*/ 13 h 28"/>
                <a:gd name="T28" fmla="*/ 51 w 57"/>
                <a:gd name="T29" fmla="*/ 11 h 28"/>
                <a:gd name="T30" fmla="*/ 53 w 57"/>
                <a:gd name="T31" fmla="*/ 9 h 28"/>
                <a:gd name="T32" fmla="*/ 55 w 57"/>
                <a:gd name="T33" fmla="*/ 11 h 28"/>
                <a:gd name="T34" fmla="*/ 57 w 57"/>
                <a:gd name="T35" fmla="*/ 11 h 28"/>
                <a:gd name="T36" fmla="*/ 57 w 57"/>
                <a:gd name="T37" fmla="*/ 9 h 28"/>
                <a:gd name="T38" fmla="*/ 53 w 57"/>
                <a:gd name="T39" fmla="*/ 7 h 28"/>
                <a:gd name="T40" fmla="*/ 53 w 57"/>
                <a:gd name="T41" fmla="*/ 7 h 28"/>
                <a:gd name="T42" fmla="*/ 49 w 57"/>
                <a:gd name="T43" fmla="*/ 7 h 28"/>
                <a:gd name="T44" fmla="*/ 47 w 57"/>
                <a:gd name="T45" fmla="*/ 7 h 28"/>
                <a:gd name="T46" fmla="*/ 45 w 57"/>
                <a:gd name="T47" fmla="*/ 7 h 28"/>
                <a:gd name="T48" fmla="*/ 47 w 57"/>
                <a:gd name="T49" fmla="*/ 5 h 28"/>
                <a:gd name="T50" fmla="*/ 49 w 57"/>
                <a:gd name="T51" fmla="*/ 5 h 28"/>
                <a:gd name="T52" fmla="*/ 51 w 57"/>
                <a:gd name="T53" fmla="*/ 5 h 28"/>
                <a:gd name="T54" fmla="*/ 47 w 57"/>
                <a:gd name="T55" fmla="*/ 3 h 28"/>
                <a:gd name="T56" fmla="*/ 45 w 57"/>
                <a:gd name="T57" fmla="*/ 3 h 28"/>
                <a:gd name="T58" fmla="*/ 44 w 57"/>
                <a:gd name="T59" fmla="*/ 3 h 28"/>
                <a:gd name="T60" fmla="*/ 38 w 57"/>
                <a:gd name="T61" fmla="*/ 3 h 28"/>
                <a:gd name="T62" fmla="*/ 32 w 57"/>
                <a:gd name="T63" fmla="*/ 2 h 28"/>
                <a:gd name="T64" fmla="*/ 30 w 57"/>
                <a:gd name="T65" fmla="*/ 2 h 28"/>
                <a:gd name="T66" fmla="*/ 30 w 57"/>
                <a:gd name="T67" fmla="*/ 2 h 28"/>
                <a:gd name="T68" fmla="*/ 28 w 57"/>
                <a:gd name="T69" fmla="*/ 3 h 28"/>
                <a:gd name="T70" fmla="*/ 21 w 57"/>
                <a:gd name="T71" fmla="*/ 3 h 28"/>
                <a:gd name="T72" fmla="*/ 13 w 57"/>
                <a:gd name="T73" fmla="*/ 3 h 28"/>
                <a:gd name="T74" fmla="*/ 13 w 57"/>
                <a:gd name="T75" fmla="*/ 3 h 28"/>
                <a:gd name="T76" fmla="*/ 11 w 57"/>
                <a:gd name="T77" fmla="*/ 7 h 28"/>
                <a:gd name="T78" fmla="*/ 8 w 57"/>
                <a:gd name="T79" fmla="*/ 7 h 28"/>
                <a:gd name="T80" fmla="*/ 4 w 57"/>
                <a:gd name="T81" fmla="*/ 11 h 28"/>
                <a:gd name="T82" fmla="*/ 4 w 57"/>
                <a:gd name="T83" fmla="*/ 15 h 28"/>
                <a:gd name="T84" fmla="*/ 2 w 57"/>
                <a:gd name="T85" fmla="*/ 17 h 28"/>
                <a:gd name="T86" fmla="*/ 0 w 57"/>
                <a:gd name="T87" fmla="*/ 18 h 28"/>
                <a:gd name="T88" fmla="*/ 2 w 57"/>
                <a:gd name="T89" fmla="*/ 24 h 28"/>
                <a:gd name="T90" fmla="*/ 6 w 57"/>
                <a:gd name="T91" fmla="*/ 26 h 28"/>
                <a:gd name="T92" fmla="*/ 8 w 57"/>
                <a:gd name="T93" fmla="*/ 26 h 28"/>
                <a:gd name="T94" fmla="*/ 8 w 57"/>
                <a:gd name="T95" fmla="*/ 24 h 28"/>
                <a:gd name="T96" fmla="*/ 10 w 57"/>
                <a:gd name="T97" fmla="*/ 26 h 28"/>
                <a:gd name="T98" fmla="*/ 15 w 57"/>
                <a:gd name="T99" fmla="*/ 28 h 28"/>
                <a:gd name="T100" fmla="*/ 15 w 57"/>
                <a:gd name="T101" fmla="*/ 26 h 28"/>
                <a:gd name="T102" fmla="*/ 17 w 57"/>
                <a:gd name="T103" fmla="*/ 26 h 28"/>
                <a:gd name="T104" fmla="*/ 19 w 57"/>
                <a:gd name="T105" fmla="*/ 26 h 28"/>
                <a:gd name="T106" fmla="*/ 19 w 57"/>
                <a:gd name="T107" fmla="*/ 26 h 28"/>
                <a:gd name="T108" fmla="*/ 19 w 57"/>
                <a:gd name="T10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28">
                  <a:moveTo>
                    <a:pt x="19" y="28"/>
                  </a:move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1" y="7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19" y="2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4" name="Freeform 424">
              <a:extLst>
                <a:ext uri="{FF2B5EF4-FFF2-40B4-BE49-F238E27FC236}">
                  <a16:creationId xmlns:a16="http://schemas.microsoft.com/office/drawing/2014/main" id="{51527DEF-C7A1-418A-850D-818DA27B9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046"/>
              <a:ext cx="35" cy="35"/>
            </a:xfrm>
            <a:custGeom>
              <a:avLst/>
              <a:gdLst>
                <a:gd name="T0" fmla="*/ 17 w 35"/>
                <a:gd name="T1" fmla="*/ 35 h 35"/>
                <a:gd name="T2" fmla="*/ 18 w 35"/>
                <a:gd name="T3" fmla="*/ 33 h 35"/>
                <a:gd name="T4" fmla="*/ 18 w 35"/>
                <a:gd name="T5" fmla="*/ 33 h 35"/>
                <a:gd name="T6" fmla="*/ 20 w 35"/>
                <a:gd name="T7" fmla="*/ 31 h 35"/>
                <a:gd name="T8" fmla="*/ 22 w 35"/>
                <a:gd name="T9" fmla="*/ 31 h 35"/>
                <a:gd name="T10" fmla="*/ 24 w 35"/>
                <a:gd name="T11" fmla="*/ 31 h 35"/>
                <a:gd name="T12" fmla="*/ 24 w 35"/>
                <a:gd name="T13" fmla="*/ 30 h 35"/>
                <a:gd name="T14" fmla="*/ 26 w 35"/>
                <a:gd name="T15" fmla="*/ 28 h 35"/>
                <a:gd name="T16" fmla="*/ 26 w 35"/>
                <a:gd name="T17" fmla="*/ 26 h 35"/>
                <a:gd name="T18" fmla="*/ 26 w 35"/>
                <a:gd name="T19" fmla="*/ 24 h 35"/>
                <a:gd name="T20" fmla="*/ 28 w 35"/>
                <a:gd name="T21" fmla="*/ 22 h 35"/>
                <a:gd name="T22" fmla="*/ 30 w 35"/>
                <a:gd name="T23" fmla="*/ 20 h 35"/>
                <a:gd name="T24" fmla="*/ 32 w 35"/>
                <a:gd name="T25" fmla="*/ 20 h 35"/>
                <a:gd name="T26" fmla="*/ 33 w 35"/>
                <a:gd name="T27" fmla="*/ 20 h 35"/>
                <a:gd name="T28" fmla="*/ 33 w 35"/>
                <a:gd name="T29" fmla="*/ 18 h 35"/>
                <a:gd name="T30" fmla="*/ 35 w 35"/>
                <a:gd name="T31" fmla="*/ 16 h 35"/>
                <a:gd name="T32" fmla="*/ 35 w 35"/>
                <a:gd name="T33" fmla="*/ 16 h 35"/>
                <a:gd name="T34" fmla="*/ 35 w 35"/>
                <a:gd name="T35" fmla="*/ 16 h 35"/>
                <a:gd name="T36" fmla="*/ 33 w 35"/>
                <a:gd name="T37" fmla="*/ 16 h 35"/>
                <a:gd name="T38" fmla="*/ 33 w 35"/>
                <a:gd name="T39" fmla="*/ 16 h 35"/>
                <a:gd name="T40" fmla="*/ 32 w 35"/>
                <a:gd name="T41" fmla="*/ 16 h 35"/>
                <a:gd name="T42" fmla="*/ 30 w 35"/>
                <a:gd name="T43" fmla="*/ 16 h 35"/>
                <a:gd name="T44" fmla="*/ 30 w 35"/>
                <a:gd name="T45" fmla="*/ 15 h 35"/>
                <a:gd name="T46" fmla="*/ 28 w 35"/>
                <a:gd name="T47" fmla="*/ 15 h 35"/>
                <a:gd name="T48" fmla="*/ 28 w 35"/>
                <a:gd name="T49" fmla="*/ 15 h 35"/>
                <a:gd name="T50" fmla="*/ 26 w 35"/>
                <a:gd name="T51" fmla="*/ 15 h 35"/>
                <a:gd name="T52" fmla="*/ 28 w 35"/>
                <a:gd name="T53" fmla="*/ 0 h 35"/>
                <a:gd name="T54" fmla="*/ 28 w 35"/>
                <a:gd name="T55" fmla="*/ 0 h 35"/>
                <a:gd name="T56" fmla="*/ 13 w 35"/>
                <a:gd name="T57" fmla="*/ 0 h 35"/>
                <a:gd name="T58" fmla="*/ 13 w 35"/>
                <a:gd name="T59" fmla="*/ 3 h 35"/>
                <a:gd name="T60" fmla="*/ 9 w 35"/>
                <a:gd name="T61" fmla="*/ 3 h 35"/>
                <a:gd name="T62" fmla="*/ 9 w 35"/>
                <a:gd name="T63" fmla="*/ 5 h 35"/>
                <a:gd name="T64" fmla="*/ 11 w 35"/>
                <a:gd name="T65" fmla="*/ 5 h 35"/>
                <a:gd name="T66" fmla="*/ 11 w 35"/>
                <a:gd name="T67" fmla="*/ 7 h 35"/>
                <a:gd name="T68" fmla="*/ 13 w 35"/>
                <a:gd name="T69" fmla="*/ 7 h 35"/>
                <a:gd name="T70" fmla="*/ 15 w 35"/>
                <a:gd name="T71" fmla="*/ 7 h 35"/>
                <a:gd name="T72" fmla="*/ 15 w 35"/>
                <a:gd name="T73" fmla="*/ 9 h 35"/>
                <a:gd name="T74" fmla="*/ 15 w 35"/>
                <a:gd name="T75" fmla="*/ 11 h 35"/>
                <a:gd name="T76" fmla="*/ 15 w 35"/>
                <a:gd name="T77" fmla="*/ 11 h 35"/>
                <a:gd name="T78" fmla="*/ 17 w 35"/>
                <a:gd name="T79" fmla="*/ 11 h 35"/>
                <a:gd name="T80" fmla="*/ 18 w 35"/>
                <a:gd name="T81" fmla="*/ 11 h 35"/>
                <a:gd name="T82" fmla="*/ 18 w 35"/>
                <a:gd name="T83" fmla="*/ 13 h 35"/>
                <a:gd name="T84" fmla="*/ 17 w 35"/>
                <a:gd name="T85" fmla="*/ 13 h 35"/>
                <a:gd name="T86" fmla="*/ 5 w 35"/>
                <a:gd name="T87" fmla="*/ 13 h 35"/>
                <a:gd name="T88" fmla="*/ 1 w 35"/>
                <a:gd name="T89" fmla="*/ 22 h 35"/>
                <a:gd name="T90" fmla="*/ 1 w 35"/>
                <a:gd name="T91" fmla="*/ 22 h 35"/>
                <a:gd name="T92" fmla="*/ 1 w 35"/>
                <a:gd name="T93" fmla="*/ 24 h 35"/>
                <a:gd name="T94" fmla="*/ 1 w 35"/>
                <a:gd name="T95" fmla="*/ 24 h 35"/>
                <a:gd name="T96" fmla="*/ 1 w 35"/>
                <a:gd name="T97" fmla="*/ 26 h 35"/>
                <a:gd name="T98" fmla="*/ 1 w 35"/>
                <a:gd name="T99" fmla="*/ 26 h 35"/>
                <a:gd name="T100" fmla="*/ 1 w 35"/>
                <a:gd name="T101" fmla="*/ 26 h 35"/>
                <a:gd name="T102" fmla="*/ 1 w 35"/>
                <a:gd name="T103" fmla="*/ 26 h 35"/>
                <a:gd name="T104" fmla="*/ 0 w 35"/>
                <a:gd name="T105" fmla="*/ 28 h 35"/>
                <a:gd name="T106" fmla="*/ 0 w 35"/>
                <a:gd name="T107" fmla="*/ 28 h 35"/>
                <a:gd name="T108" fmla="*/ 1 w 35"/>
                <a:gd name="T109" fmla="*/ 30 h 35"/>
                <a:gd name="T110" fmla="*/ 3 w 35"/>
                <a:gd name="T111" fmla="*/ 31 h 35"/>
                <a:gd name="T112" fmla="*/ 3 w 35"/>
                <a:gd name="T113" fmla="*/ 31 h 35"/>
                <a:gd name="T114" fmla="*/ 5 w 35"/>
                <a:gd name="T115" fmla="*/ 33 h 35"/>
                <a:gd name="T116" fmla="*/ 9 w 35"/>
                <a:gd name="T117" fmla="*/ 33 h 35"/>
                <a:gd name="T118" fmla="*/ 13 w 35"/>
                <a:gd name="T119" fmla="*/ 33 h 35"/>
                <a:gd name="T120" fmla="*/ 15 w 35"/>
                <a:gd name="T121" fmla="*/ 33 h 35"/>
                <a:gd name="T122" fmla="*/ 17 w 35"/>
                <a:gd name="T12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5">
                  <a:moveTo>
                    <a:pt x="17" y="35"/>
                  </a:moveTo>
                  <a:lnTo>
                    <a:pt x="18" y="33"/>
                  </a:lnTo>
                  <a:lnTo>
                    <a:pt x="18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5" y="1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5" name="Freeform 425">
              <a:extLst>
                <a:ext uri="{FF2B5EF4-FFF2-40B4-BE49-F238E27FC236}">
                  <a16:creationId xmlns:a16="http://schemas.microsoft.com/office/drawing/2014/main" id="{18F10448-4FFB-4289-B90B-C6B88E7CC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" y="2040"/>
              <a:ext cx="27" cy="11"/>
            </a:xfrm>
            <a:custGeom>
              <a:avLst/>
              <a:gdLst>
                <a:gd name="T0" fmla="*/ 2 w 27"/>
                <a:gd name="T1" fmla="*/ 4 h 11"/>
                <a:gd name="T2" fmla="*/ 2 w 27"/>
                <a:gd name="T3" fmla="*/ 6 h 11"/>
                <a:gd name="T4" fmla="*/ 0 w 27"/>
                <a:gd name="T5" fmla="*/ 6 h 11"/>
                <a:gd name="T6" fmla="*/ 2 w 27"/>
                <a:gd name="T7" fmla="*/ 4 h 11"/>
                <a:gd name="T8" fmla="*/ 13 w 27"/>
                <a:gd name="T9" fmla="*/ 2 h 11"/>
                <a:gd name="T10" fmla="*/ 13 w 27"/>
                <a:gd name="T11" fmla="*/ 0 h 11"/>
                <a:gd name="T12" fmla="*/ 17 w 27"/>
                <a:gd name="T13" fmla="*/ 0 h 11"/>
                <a:gd name="T14" fmla="*/ 15 w 27"/>
                <a:gd name="T15" fmla="*/ 2 h 11"/>
                <a:gd name="T16" fmla="*/ 15 w 27"/>
                <a:gd name="T17" fmla="*/ 4 h 11"/>
                <a:gd name="T18" fmla="*/ 13 w 27"/>
                <a:gd name="T19" fmla="*/ 2 h 11"/>
                <a:gd name="T20" fmla="*/ 13 w 27"/>
                <a:gd name="T21" fmla="*/ 2 h 11"/>
                <a:gd name="T22" fmla="*/ 17 w 27"/>
                <a:gd name="T23" fmla="*/ 7 h 11"/>
                <a:gd name="T24" fmla="*/ 15 w 27"/>
                <a:gd name="T25" fmla="*/ 7 h 11"/>
                <a:gd name="T26" fmla="*/ 17 w 27"/>
                <a:gd name="T27" fmla="*/ 9 h 11"/>
                <a:gd name="T28" fmla="*/ 19 w 27"/>
                <a:gd name="T29" fmla="*/ 9 h 11"/>
                <a:gd name="T30" fmla="*/ 17 w 27"/>
                <a:gd name="T31" fmla="*/ 7 h 11"/>
                <a:gd name="T32" fmla="*/ 25 w 27"/>
                <a:gd name="T33" fmla="*/ 4 h 11"/>
                <a:gd name="T34" fmla="*/ 25 w 27"/>
                <a:gd name="T35" fmla="*/ 6 h 11"/>
                <a:gd name="T36" fmla="*/ 25 w 27"/>
                <a:gd name="T37" fmla="*/ 7 h 11"/>
                <a:gd name="T38" fmla="*/ 27 w 27"/>
                <a:gd name="T39" fmla="*/ 6 h 11"/>
                <a:gd name="T40" fmla="*/ 25 w 27"/>
                <a:gd name="T41" fmla="*/ 4 h 11"/>
                <a:gd name="T42" fmla="*/ 25 w 27"/>
                <a:gd name="T43" fmla="*/ 9 h 11"/>
                <a:gd name="T44" fmla="*/ 27 w 27"/>
                <a:gd name="T45" fmla="*/ 11 h 11"/>
                <a:gd name="T46" fmla="*/ 25 w 27"/>
                <a:gd name="T47" fmla="*/ 11 h 11"/>
                <a:gd name="T48" fmla="*/ 23 w 27"/>
                <a:gd name="T49" fmla="*/ 9 h 11"/>
                <a:gd name="T50" fmla="*/ 25 w 27"/>
                <a:gd name="T5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11">
                  <a:moveTo>
                    <a:pt x="2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2" y="4"/>
                  </a:lnTo>
                  <a:close/>
                  <a:moveTo>
                    <a:pt x="13" y="2"/>
                  </a:moveTo>
                  <a:lnTo>
                    <a:pt x="13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3" y="2"/>
                  </a:lnTo>
                  <a:close/>
                  <a:moveTo>
                    <a:pt x="17" y="7"/>
                  </a:moveTo>
                  <a:lnTo>
                    <a:pt x="15" y="7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7" y="7"/>
                  </a:lnTo>
                  <a:close/>
                  <a:moveTo>
                    <a:pt x="25" y="4"/>
                  </a:moveTo>
                  <a:lnTo>
                    <a:pt x="25" y="6"/>
                  </a:lnTo>
                  <a:lnTo>
                    <a:pt x="25" y="7"/>
                  </a:lnTo>
                  <a:lnTo>
                    <a:pt x="27" y="6"/>
                  </a:lnTo>
                  <a:lnTo>
                    <a:pt x="25" y="4"/>
                  </a:lnTo>
                  <a:close/>
                  <a:moveTo>
                    <a:pt x="25" y="9"/>
                  </a:moveTo>
                  <a:lnTo>
                    <a:pt x="27" y="11"/>
                  </a:lnTo>
                  <a:lnTo>
                    <a:pt x="25" y="11"/>
                  </a:lnTo>
                  <a:lnTo>
                    <a:pt x="23" y="9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6" name="Freeform 426">
              <a:extLst>
                <a:ext uri="{FF2B5EF4-FFF2-40B4-BE49-F238E27FC236}">
                  <a16:creationId xmlns:a16="http://schemas.microsoft.com/office/drawing/2014/main" id="{FBDE256B-733B-4FBD-9688-B23A678C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" y="2038"/>
              <a:ext cx="18" cy="6"/>
            </a:xfrm>
            <a:custGeom>
              <a:avLst/>
              <a:gdLst>
                <a:gd name="T0" fmla="*/ 15 w 18"/>
                <a:gd name="T1" fmla="*/ 6 h 6"/>
                <a:gd name="T2" fmla="*/ 17 w 18"/>
                <a:gd name="T3" fmla="*/ 6 h 6"/>
                <a:gd name="T4" fmla="*/ 18 w 18"/>
                <a:gd name="T5" fmla="*/ 4 h 6"/>
                <a:gd name="T6" fmla="*/ 17 w 18"/>
                <a:gd name="T7" fmla="*/ 4 h 6"/>
                <a:gd name="T8" fmla="*/ 15 w 18"/>
                <a:gd name="T9" fmla="*/ 6 h 6"/>
                <a:gd name="T10" fmla="*/ 1 w 18"/>
                <a:gd name="T11" fmla="*/ 2 h 6"/>
                <a:gd name="T12" fmla="*/ 0 w 18"/>
                <a:gd name="T13" fmla="*/ 2 h 6"/>
                <a:gd name="T14" fmla="*/ 0 w 18"/>
                <a:gd name="T15" fmla="*/ 4 h 6"/>
                <a:gd name="T16" fmla="*/ 0 w 18"/>
                <a:gd name="T17" fmla="*/ 4 h 6"/>
                <a:gd name="T18" fmla="*/ 0 w 18"/>
                <a:gd name="T19" fmla="*/ 6 h 6"/>
                <a:gd name="T20" fmla="*/ 5 w 18"/>
                <a:gd name="T21" fmla="*/ 6 h 6"/>
                <a:gd name="T22" fmla="*/ 5 w 18"/>
                <a:gd name="T23" fmla="*/ 6 h 6"/>
                <a:gd name="T24" fmla="*/ 9 w 18"/>
                <a:gd name="T25" fmla="*/ 6 h 6"/>
                <a:gd name="T26" fmla="*/ 9 w 18"/>
                <a:gd name="T27" fmla="*/ 6 h 6"/>
                <a:gd name="T28" fmla="*/ 13 w 18"/>
                <a:gd name="T29" fmla="*/ 4 h 6"/>
                <a:gd name="T30" fmla="*/ 15 w 18"/>
                <a:gd name="T31" fmla="*/ 2 h 6"/>
                <a:gd name="T32" fmla="*/ 13 w 18"/>
                <a:gd name="T33" fmla="*/ 2 h 6"/>
                <a:gd name="T34" fmla="*/ 13 w 18"/>
                <a:gd name="T35" fmla="*/ 0 h 6"/>
                <a:gd name="T36" fmla="*/ 11 w 18"/>
                <a:gd name="T37" fmla="*/ 0 h 6"/>
                <a:gd name="T38" fmla="*/ 9 w 18"/>
                <a:gd name="T39" fmla="*/ 0 h 6"/>
                <a:gd name="T40" fmla="*/ 1 w 18"/>
                <a:gd name="T41" fmla="*/ 0 h 6"/>
                <a:gd name="T42" fmla="*/ 1 w 18"/>
                <a:gd name="T4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6">
                  <a:moveTo>
                    <a:pt x="15" y="6"/>
                  </a:moveTo>
                  <a:lnTo>
                    <a:pt x="17" y="6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6"/>
                  </a:lnTo>
                  <a:close/>
                  <a:moveTo>
                    <a:pt x="1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7" name="Freeform 427">
              <a:extLst>
                <a:ext uri="{FF2B5EF4-FFF2-40B4-BE49-F238E27FC236}">
                  <a16:creationId xmlns:a16="http://schemas.microsoft.com/office/drawing/2014/main" id="{3A0A13F9-30B7-424D-AC9C-CAF88905DD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" y="2023"/>
              <a:ext cx="25" cy="19"/>
            </a:xfrm>
            <a:custGeom>
              <a:avLst/>
              <a:gdLst>
                <a:gd name="T0" fmla="*/ 6 w 13"/>
                <a:gd name="T1" fmla="*/ 6 h 10"/>
                <a:gd name="T2" fmla="*/ 8 w 13"/>
                <a:gd name="T3" fmla="*/ 7 h 10"/>
                <a:gd name="T4" fmla="*/ 7 w 13"/>
                <a:gd name="T5" fmla="*/ 0 h 10"/>
                <a:gd name="T6" fmla="*/ 10 w 13"/>
                <a:gd name="T7" fmla="*/ 1 h 10"/>
                <a:gd name="T8" fmla="*/ 7 w 13"/>
                <a:gd name="T9" fmla="*/ 0 h 10"/>
                <a:gd name="T10" fmla="*/ 11 w 13"/>
                <a:gd name="T11" fmla="*/ 9 h 10"/>
                <a:gd name="T12" fmla="*/ 12 w 13"/>
                <a:gd name="T13" fmla="*/ 8 h 10"/>
                <a:gd name="T14" fmla="*/ 12 w 13"/>
                <a:gd name="T15" fmla="*/ 6 h 10"/>
                <a:gd name="T16" fmla="*/ 12 w 13"/>
                <a:gd name="T17" fmla="*/ 5 h 10"/>
                <a:gd name="T18" fmla="*/ 12 w 13"/>
                <a:gd name="T19" fmla="*/ 4 h 10"/>
                <a:gd name="T20" fmla="*/ 13 w 13"/>
                <a:gd name="T21" fmla="*/ 2 h 10"/>
                <a:gd name="T22" fmla="*/ 12 w 13"/>
                <a:gd name="T23" fmla="*/ 2 h 10"/>
                <a:gd name="T24" fmla="*/ 10 w 13"/>
                <a:gd name="T25" fmla="*/ 2 h 10"/>
                <a:gd name="T26" fmla="*/ 8 w 13"/>
                <a:gd name="T27" fmla="*/ 2 h 10"/>
                <a:gd name="T28" fmla="*/ 5 w 13"/>
                <a:gd name="T29" fmla="*/ 1 h 10"/>
                <a:gd name="T30" fmla="*/ 6 w 13"/>
                <a:gd name="T31" fmla="*/ 2 h 10"/>
                <a:gd name="T32" fmla="*/ 8 w 13"/>
                <a:gd name="T33" fmla="*/ 4 h 10"/>
                <a:gd name="T34" fmla="*/ 8 w 13"/>
                <a:gd name="T35" fmla="*/ 6 h 10"/>
                <a:gd name="T36" fmla="*/ 9 w 13"/>
                <a:gd name="T37" fmla="*/ 7 h 10"/>
                <a:gd name="T38" fmla="*/ 10 w 13"/>
                <a:gd name="T39" fmla="*/ 8 h 10"/>
                <a:gd name="T40" fmla="*/ 8 w 13"/>
                <a:gd name="T41" fmla="*/ 8 h 10"/>
                <a:gd name="T42" fmla="*/ 6 w 13"/>
                <a:gd name="T43" fmla="*/ 8 h 10"/>
                <a:gd name="T44" fmla="*/ 4 w 13"/>
                <a:gd name="T45" fmla="*/ 8 h 10"/>
                <a:gd name="T46" fmla="*/ 4 w 13"/>
                <a:gd name="T47" fmla="*/ 7 h 10"/>
                <a:gd name="T48" fmla="*/ 1 w 13"/>
                <a:gd name="T49" fmla="*/ 7 h 10"/>
                <a:gd name="T50" fmla="*/ 0 w 13"/>
                <a:gd name="T51" fmla="*/ 8 h 10"/>
                <a:gd name="T52" fmla="*/ 2 w 13"/>
                <a:gd name="T53" fmla="*/ 9 h 10"/>
                <a:gd name="T54" fmla="*/ 3 w 13"/>
                <a:gd name="T55" fmla="*/ 10 h 10"/>
                <a:gd name="T56" fmla="*/ 4 w 13"/>
                <a:gd name="T57" fmla="*/ 9 h 10"/>
                <a:gd name="T58" fmla="*/ 7 w 13"/>
                <a:gd name="T59" fmla="*/ 10 h 10"/>
                <a:gd name="T60" fmla="*/ 9 w 13"/>
                <a:gd name="T61" fmla="*/ 9 h 10"/>
                <a:gd name="T62" fmla="*/ 11 w 13"/>
                <a:gd name="T6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" h="10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  <a:moveTo>
                    <a:pt x="11" y="1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8" name="Freeform 428">
              <a:extLst>
                <a:ext uri="{FF2B5EF4-FFF2-40B4-BE49-F238E27FC236}">
                  <a16:creationId xmlns:a16="http://schemas.microsoft.com/office/drawing/2014/main" id="{1A126C28-BB2D-4C79-ACA4-A86A514DF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091"/>
              <a:ext cx="102" cy="144"/>
            </a:xfrm>
            <a:custGeom>
              <a:avLst/>
              <a:gdLst>
                <a:gd name="T0" fmla="*/ 81 w 102"/>
                <a:gd name="T1" fmla="*/ 118 h 144"/>
                <a:gd name="T2" fmla="*/ 81 w 102"/>
                <a:gd name="T3" fmla="*/ 105 h 144"/>
                <a:gd name="T4" fmla="*/ 81 w 102"/>
                <a:gd name="T5" fmla="*/ 99 h 144"/>
                <a:gd name="T6" fmla="*/ 88 w 102"/>
                <a:gd name="T7" fmla="*/ 93 h 144"/>
                <a:gd name="T8" fmla="*/ 96 w 102"/>
                <a:gd name="T9" fmla="*/ 91 h 144"/>
                <a:gd name="T10" fmla="*/ 102 w 102"/>
                <a:gd name="T11" fmla="*/ 97 h 144"/>
                <a:gd name="T12" fmla="*/ 98 w 102"/>
                <a:gd name="T13" fmla="*/ 88 h 144"/>
                <a:gd name="T14" fmla="*/ 94 w 102"/>
                <a:gd name="T15" fmla="*/ 86 h 144"/>
                <a:gd name="T16" fmla="*/ 94 w 102"/>
                <a:gd name="T17" fmla="*/ 73 h 144"/>
                <a:gd name="T18" fmla="*/ 94 w 102"/>
                <a:gd name="T19" fmla="*/ 61 h 144"/>
                <a:gd name="T20" fmla="*/ 98 w 102"/>
                <a:gd name="T21" fmla="*/ 54 h 144"/>
                <a:gd name="T22" fmla="*/ 90 w 102"/>
                <a:gd name="T23" fmla="*/ 54 h 144"/>
                <a:gd name="T24" fmla="*/ 85 w 102"/>
                <a:gd name="T25" fmla="*/ 54 h 144"/>
                <a:gd name="T26" fmla="*/ 70 w 102"/>
                <a:gd name="T27" fmla="*/ 46 h 144"/>
                <a:gd name="T28" fmla="*/ 62 w 102"/>
                <a:gd name="T29" fmla="*/ 46 h 144"/>
                <a:gd name="T30" fmla="*/ 56 w 102"/>
                <a:gd name="T31" fmla="*/ 43 h 144"/>
                <a:gd name="T32" fmla="*/ 51 w 102"/>
                <a:gd name="T33" fmla="*/ 30 h 144"/>
                <a:gd name="T34" fmla="*/ 51 w 102"/>
                <a:gd name="T35" fmla="*/ 22 h 144"/>
                <a:gd name="T36" fmla="*/ 56 w 102"/>
                <a:gd name="T37" fmla="*/ 13 h 144"/>
                <a:gd name="T38" fmla="*/ 66 w 102"/>
                <a:gd name="T39" fmla="*/ 5 h 144"/>
                <a:gd name="T40" fmla="*/ 68 w 102"/>
                <a:gd name="T41" fmla="*/ 1 h 144"/>
                <a:gd name="T42" fmla="*/ 60 w 102"/>
                <a:gd name="T43" fmla="*/ 1 h 144"/>
                <a:gd name="T44" fmla="*/ 58 w 102"/>
                <a:gd name="T45" fmla="*/ 5 h 144"/>
                <a:gd name="T46" fmla="*/ 47 w 102"/>
                <a:gd name="T47" fmla="*/ 11 h 144"/>
                <a:gd name="T48" fmla="*/ 41 w 102"/>
                <a:gd name="T49" fmla="*/ 13 h 144"/>
                <a:gd name="T50" fmla="*/ 39 w 102"/>
                <a:gd name="T51" fmla="*/ 13 h 144"/>
                <a:gd name="T52" fmla="*/ 32 w 102"/>
                <a:gd name="T53" fmla="*/ 15 h 144"/>
                <a:gd name="T54" fmla="*/ 28 w 102"/>
                <a:gd name="T55" fmla="*/ 22 h 144"/>
                <a:gd name="T56" fmla="*/ 26 w 102"/>
                <a:gd name="T57" fmla="*/ 26 h 144"/>
                <a:gd name="T58" fmla="*/ 19 w 102"/>
                <a:gd name="T59" fmla="*/ 33 h 144"/>
                <a:gd name="T60" fmla="*/ 19 w 102"/>
                <a:gd name="T61" fmla="*/ 39 h 144"/>
                <a:gd name="T62" fmla="*/ 15 w 102"/>
                <a:gd name="T63" fmla="*/ 37 h 144"/>
                <a:gd name="T64" fmla="*/ 13 w 102"/>
                <a:gd name="T65" fmla="*/ 37 h 144"/>
                <a:gd name="T66" fmla="*/ 9 w 102"/>
                <a:gd name="T67" fmla="*/ 45 h 144"/>
                <a:gd name="T68" fmla="*/ 13 w 102"/>
                <a:gd name="T69" fmla="*/ 52 h 144"/>
                <a:gd name="T70" fmla="*/ 13 w 102"/>
                <a:gd name="T71" fmla="*/ 56 h 144"/>
                <a:gd name="T72" fmla="*/ 13 w 102"/>
                <a:gd name="T73" fmla="*/ 61 h 144"/>
                <a:gd name="T74" fmla="*/ 11 w 102"/>
                <a:gd name="T75" fmla="*/ 73 h 144"/>
                <a:gd name="T76" fmla="*/ 15 w 102"/>
                <a:gd name="T77" fmla="*/ 75 h 144"/>
                <a:gd name="T78" fmla="*/ 11 w 102"/>
                <a:gd name="T79" fmla="*/ 84 h 144"/>
                <a:gd name="T80" fmla="*/ 0 w 102"/>
                <a:gd name="T81" fmla="*/ 95 h 144"/>
                <a:gd name="T82" fmla="*/ 9 w 102"/>
                <a:gd name="T83" fmla="*/ 101 h 144"/>
                <a:gd name="T84" fmla="*/ 17 w 102"/>
                <a:gd name="T85" fmla="*/ 108 h 144"/>
                <a:gd name="T86" fmla="*/ 22 w 102"/>
                <a:gd name="T87" fmla="*/ 105 h 144"/>
                <a:gd name="T88" fmla="*/ 30 w 102"/>
                <a:gd name="T89" fmla="*/ 108 h 144"/>
                <a:gd name="T90" fmla="*/ 36 w 102"/>
                <a:gd name="T91" fmla="*/ 110 h 144"/>
                <a:gd name="T92" fmla="*/ 41 w 102"/>
                <a:gd name="T93" fmla="*/ 118 h 144"/>
                <a:gd name="T94" fmla="*/ 49 w 102"/>
                <a:gd name="T95" fmla="*/ 125 h 144"/>
                <a:gd name="T96" fmla="*/ 53 w 102"/>
                <a:gd name="T97" fmla="*/ 129 h 144"/>
                <a:gd name="T98" fmla="*/ 62 w 102"/>
                <a:gd name="T99" fmla="*/ 129 h 144"/>
                <a:gd name="T100" fmla="*/ 70 w 102"/>
                <a:gd name="T101" fmla="*/ 129 h 144"/>
                <a:gd name="T102" fmla="*/ 70 w 102"/>
                <a:gd name="T103" fmla="*/ 140 h 144"/>
                <a:gd name="T104" fmla="*/ 75 w 102"/>
                <a:gd name="T10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44">
                  <a:moveTo>
                    <a:pt x="75" y="144"/>
                  </a:moveTo>
                  <a:lnTo>
                    <a:pt x="77" y="140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1" y="118"/>
                  </a:lnTo>
                  <a:lnTo>
                    <a:pt x="79" y="114"/>
                  </a:lnTo>
                  <a:lnTo>
                    <a:pt x="77" y="112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1"/>
                  </a:lnTo>
                  <a:lnTo>
                    <a:pt x="81" y="99"/>
                  </a:lnTo>
                  <a:lnTo>
                    <a:pt x="79" y="99"/>
                  </a:lnTo>
                  <a:lnTo>
                    <a:pt x="77" y="97"/>
                  </a:lnTo>
                  <a:lnTo>
                    <a:pt x="79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90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8" y="93"/>
                  </a:lnTo>
                  <a:lnTo>
                    <a:pt x="98" y="95"/>
                  </a:lnTo>
                  <a:lnTo>
                    <a:pt x="98" y="99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0" y="91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8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6" y="78"/>
                  </a:lnTo>
                  <a:lnTo>
                    <a:pt x="94" y="75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69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94" y="63"/>
                  </a:lnTo>
                  <a:lnTo>
                    <a:pt x="94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88" y="56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3" y="54"/>
                  </a:lnTo>
                  <a:lnTo>
                    <a:pt x="75" y="48"/>
                  </a:lnTo>
                  <a:lnTo>
                    <a:pt x="75" y="46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70" y="48"/>
                  </a:lnTo>
                  <a:lnTo>
                    <a:pt x="66" y="46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8" y="46"/>
                  </a:lnTo>
                  <a:lnTo>
                    <a:pt x="56" y="45"/>
                  </a:lnTo>
                  <a:lnTo>
                    <a:pt x="54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4" y="35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9" y="30"/>
                  </a:lnTo>
                  <a:lnTo>
                    <a:pt x="49" y="28"/>
                  </a:lnTo>
                  <a:lnTo>
                    <a:pt x="51" y="26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3" y="16"/>
                  </a:lnTo>
                  <a:lnTo>
                    <a:pt x="54" y="15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60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8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7"/>
                  </a:lnTo>
                  <a:lnTo>
                    <a:pt x="53" y="9"/>
                  </a:lnTo>
                  <a:lnTo>
                    <a:pt x="51" y="9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37"/>
                  </a:lnTo>
                  <a:lnTo>
                    <a:pt x="15" y="35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9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7" y="86"/>
                  </a:lnTo>
                  <a:lnTo>
                    <a:pt x="5" y="86"/>
                  </a:lnTo>
                  <a:lnTo>
                    <a:pt x="2" y="88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7"/>
                  </a:lnTo>
                  <a:lnTo>
                    <a:pt x="4" y="99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6"/>
                  </a:lnTo>
                  <a:lnTo>
                    <a:pt x="15" y="106"/>
                  </a:lnTo>
                  <a:lnTo>
                    <a:pt x="17" y="108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6" y="106"/>
                  </a:lnTo>
                  <a:lnTo>
                    <a:pt x="28" y="106"/>
                  </a:lnTo>
                  <a:lnTo>
                    <a:pt x="28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2" y="110"/>
                  </a:lnTo>
                  <a:lnTo>
                    <a:pt x="34" y="110"/>
                  </a:lnTo>
                  <a:lnTo>
                    <a:pt x="36" y="110"/>
                  </a:lnTo>
                  <a:lnTo>
                    <a:pt x="36" y="112"/>
                  </a:lnTo>
                  <a:lnTo>
                    <a:pt x="37" y="114"/>
                  </a:lnTo>
                  <a:lnTo>
                    <a:pt x="39" y="116"/>
                  </a:lnTo>
                  <a:lnTo>
                    <a:pt x="39" y="118"/>
                  </a:lnTo>
                  <a:lnTo>
                    <a:pt x="41" y="118"/>
                  </a:lnTo>
                  <a:lnTo>
                    <a:pt x="45" y="120"/>
                  </a:lnTo>
                  <a:lnTo>
                    <a:pt x="47" y="121"/>
                  </a:lnTo>
                  <a:lnTo>
                    <a:pt x="47" y="123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7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51" y="131"/>
                  </a:lnTo>
                  <a:lnTo>
                    <a:pt x="53" y="129"/>
                  </a:lnTo>
                  <a:lnTo>
                    <a:pt x="54" y="129"/>
                  </a:lnTo>
                  <a:lnTo>
                    <a:pt x="56" y="129"/>
                  </a:lnTo>
                  <a:lnTo>
                    <a:pt x="56" y="129"/>
                  </a:lnTo>
                  <a:lnTo>
                    <a:pt x="60" y="127"/>
                  </a:lnTo>
                  <a:lnTo>
                    <a:pt x="62" y="129"/>
                  </a:lnTo>
                  <a:lnTo>
                    <a:pt x="64" y="129"/>
                  </a:lnTo>
                  <a:lnTo>
                    <a:pt x="68" y="127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9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0" y="140"/>
                  </a:lnTo>
                  <a:lnTo>
                    <a:pt x="70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89" name="Freeform 429">
              <a:extLst>
                <a:ext uri="{FF2B5EF4-FFF2-40B4-BE49-F238E27FC236}">
                  <a16:creationId xmlns:a16="http://schemas.microsoft.com/office/drawing/2014/main" id="{230C02EC-82C9-4215-877A-9128538FA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053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0" name="Freeform 430">
              <a:extLst>
                <a:ext uri="{FF2B5EF4-FFF2-40B4-BE49-F238E27FC236}">
                  <a16:creationId xmlns:a16="http://schemas.microsoft.com/office/drawing/2014/main" id="{D30AFEA2-A3A5-47AF-92E0-742C9034F8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" y="2055"/>
              <a:ext cx="5" cy="7"/>
            </a:xfrm>
            <a:custGeom>
              <a:avLst/>
              <a:gdLst>
                <a:gd name="T0" fmla="*/ 4 w 5"/>
                <a:gd name="T1" fmla="*/ 6 h 7"/>
                <a:gd name="T2" fmla="*/ 5 w 5"/>
                <a:gd name="T3" fmla="*/ 7 h 7"/>
                <a:gd name="T4" fmla="*/ 5 w 5"/>
                <a:gd name="T5" fmla="*/ 6 h 7"/>
                <a:gd name="T6" fmla="*/ 4 w 5"/>
                <a:gd name="T7" fmla="*/ 6 h 7"/>
                <a:gd name="T8" fmla="*/ 0 w 5"/>
                <a:gd name="T9" fmla="*/ 2 h 7"/>
                <a:gd name="T10" fmla="*/ 0 w 5"/>
                <a:gd name="T11" fmla="*/ 4 h 7"/>
                <a:gd name="T12" fmla="*/ 2 w 5"/>
                <a:gd name="T13" fmla="*/ 6 h 7"/>
                <a:gd name="T14" fmla="*/ 4 w 5"/>
                <a:gd name="T15" fmla="*/ 4 h 7"/>
                <a:gd name="T16" fmla="*/ 2 w 5"/>
                <a:gd name="T17" fmla="*/ 2 h 7"/>
                <a:gd name="T18" fmla="*/ 0 w 5"/>
                <a:gd name="T19" fmla="*/ 2 h 7"/>
                <a:gd name="T20" fmla="*/ 4 w 5"/>
                <a:gd name="T21" fmla="*/ 2 h 7"/>
                <a:gd name="T22" fmla="*/ 4 w 5"/>
                <a:gd name="T23" fmla="*/ 4 h 7"/>
                <a:gd name="T24" fmla="*/ 5 w 5"/>
                <a:gd name="T25" fmla="*/ 4 h 7"/>
                <a:gd name="T26" fmla="*/ 5 w 5"/>
                <a:gd name="T27" fmla="*/ 0 h 7"/>
                <a:gd name="T28" fmla="*/ 4 w 5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close/>
                  <a:moveTo>
                    <a:pt x="0" y="2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4" y="2"/>
                  </a:moveTo>
                  <a:lnTo>
                    <a:pt x="4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1" name="Freeform 431">
              <a:extLst>
                <a:ext uri="{FF2B5EF4-FFF2-40B4-BE49-F238E27FC236}">
                  <a16:creationId xmlns:a16="http://schemas.microsoft.com/office/drawing/2014/main" id="{A152CEF2-0E99-4107-B50F-775EDA4E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064"/>
              <a:ext cx="3" cy="4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2" name="Freeform 432">
              <a:extLst>
                <a:ext uri="{FF2B5EF4-FFF2-40B4-BE49-F238E27FC236}">
                  <a16:creationId xmlns:a16="http://schemas.microsoft.com/office/drawing/2014/main" id="{E743217D-627C-4FDF-9C62-328B1FD20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" y="2070"/>
              <a:ext cx="3" cy="13"/>
            </a:xfrm>
            <a:custGeom>
              <a:avLst/>
              <a:gdLst>
                <a:gd name="T0" fmla="*/ 1 w 3"/>
                <a:gd name="T1" fmla="*/ 9 h 13"/>
                <a:gd name="T2" fmla="*/ 1 w 3"/>
                <a:gd name="T3" fmla="*/ 11 h 13"/>
                <a:gd name="T4" fmla="*/ 1 w 3"/>
                <a:gd name="T5" fmla="*/ 13 h 13"/>
                <a:gd name="T6" fmla="*/ 3 w 3"/>
                <a:gd name="T7" fmla="*/ 9 h 13"/>
                <a:gd name="T8" fmla="*/ 3 w 3"/>
                <a:gd name="T9" fmla="*/ 7 h 13"/>
                <a:gd name="T10" fmla="*/ 1 w 3"/>
                <a:gd name="T11" fmla="*/ 9 h 13"/>
                <a:gd name="T12" fmla="*/ 0 w 3"/>
                <a:gd name="T13" fmla="*/ 2 h 13"/>
                <a:gd name="T14" fmla="*/ 1 w 3"/>
                <a:gd name="T15" fmla="*/ 4 h 13"/>
                <a:gd name="T16" fmla="*/ 1 w 3"/>
                <a:gd name="T17" fmla="*/ 6 h 13"/>
                <a:gd name="T18" fmla="*/ 1 w 3"/>
                <a:gd name="T19" fmla="*/ 6 h 13"/>
                <a:gd name="T20" fmla="*/ 3 w 3"/>
                <a:gd name="T21" fmla="*/ 6 h 13"/>
                <a:gd name="T22" fmla="*/ 3 w 3"/>
                <a:gd name="T23" fmla="*/ 4 h 13"/>
                <a:gd name="T24" fmla="*/ 3 w 3"/>
                <a:gd name="T25" fmla="*/ 2 h 13"/>
                <a:gd name="T26" fmla="*/ 0 w 3"/>
                <a:gd name="T27" fmla="*/ 0 h 13"/>
                <a:gd name="T28" fmla="*/ 0 w 3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3">
                  <a:moveTo>
                    <a:pt x="1" y="9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9"/>
                  </a:lnTo>
                  <a:lnTo>
                    <a:pt x="3" y="7"/>
                  </a:lnTo>
                  <a:lnTo>
                    <a:pt x="1" y="9"/>
                  </a:lnTo>
                  <a:close/>
                  <a:moveTo>
                    <a:pt x="0" y="2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3" name="Freeform 433">
              <a:extLst>
                <a:ext uri="{FF2B5EF4-FFF2-40B4-BE49-F238E27FC236}">
                  <a16:creationId xmlns:a16="http://schemas.microsoft.com/office/drawing/2014/main" id="{D53EB555-0D16-44DA-B606-61E404AE0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083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4 h 4"/>
                <a:gd name="T4" fmla="*/ 4 w 4"/>
                <a:gd name="T5" fmla="*/ 4 h 4"/>
                <a:gd name="T6" fmla="*/ 4 w 4"/>
                <a:gd name="T7" fmla="*/ 2 h 4"/>
                <a:gd name="T8" fmla="*/ 2 w 4"/>
                <a:gd name="T9" fmla="*/ 0 h 4"/>
                <a:gd name="T10" fmla="*/ 0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4" name="Freeform 434">
              <a:extLst>
                <a:ext uri="{FF2B5EF4-FFF2-40B4-BE49-F238E27FC236}">
                  <a16:creationId xmlns:a16="http://schemas.microsoft.com/office/drawing/2014/main" id="{3B93506A-A55D-4144-9F2B-06C4571186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" y="2083"/>
              <a:ext cx="5" cy="13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1 h 7"/>
                <a:gd name="T4" fmla="*/ 2 w 3"/>
                <a:gd name="T5" fmla="*/ 2 h 7"/>
                <a:gd name="T6" fmla="*/ 2 w 3"/>
                <a:gd name="T7" fmla="*/ 0 h 7"/>
                <a:gd name="T8" fmla="*/ 2 w 3"/>
                <a:gd name="T9" fmla="*/ 4 h 7"/>
                <a:gd name="T10" fmla="*/ 2 w 3"/>
                <a:gd name="T11" fmla="*/ 5 h 7"/>
                <a:gd name="T12" fmla="*/ 1 w 3"/>
                <a:gd name="T13" fmla="*/ 5 h 7"/>
                <a:gd name="T14" fmla="*/ 2 w 3"/>
                <a:gd name="T15" fmla="*/ 4 h 7"/>
                <a:gd name="T16" fmla="*/ 1 w 3"/>
                <a:gd name="T17" fmla="*/ 6 h 7"/>
                <a:gd name="T18" fmla="*/ 1 w 3"/>
                <a:gd name="T19" fmla="*/ 6 h 7"/>
                <a:gd name="T20" fmla="*/ 0 w 3"/>
                <a:gd name="T21" fmla="*/ 6 h 7"/>
                <a:gd name="T22" fmla="*/ 0 w 3"/>
                <a:gd name="T23" fmla="*/ 7 h 7"/>
                <a:gd name="T24" fmla="*/ 1 w 3"/>
                <a:gd name="T25" fmla="*/ 7 h 7"/>
                <a:gd name="T26" fmla="*/ 1 w 3"/>
                <a:gd name="T2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0"/>
                  </a:lnTo>
                  <a:close/>
                  <a:moveTo>
                    <a:pt x="2" y="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5" name="Freeform 435">
              <a:extLst>
                <a:ext uri="{FF2B5EF4-FFF2-40B4-BE49-F238E27FC236}">
                  <a16:creationId xmlns:a16="http://schemas.microsoft.com/office/drawing/2014/main" id="{3317DE5E-FE61-4F4E-9849-6149E34DA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" y="2104"/>
              <a:ext cx="11" cy="9"/>
            </a:xfrm>
            <a:custGeom>
              <a:avLst/>
              <a:gdLst>
                <a:gd name="T0" fmla="*/ 7 w 11"/>
                <a:gd name="T1" fmla="*/ 2 h 9"/>
                <a:gd name="T2" fmla="*/ 6 w 11"/>
                <a:gd name="T3" fmla="*/ 2 h 9"/>
                <a:gd name="T4" fmla="*/ 4 w 11"/>
                <a:gd name="T5" fmla="*/ 2 h 9"/>
                <a:gd name="T6" fmla="*/ 2 w 11"/>
                <a:gd name="T7" fmla="*/ 2 h 9"/>
                <a:gd name="T8" fmla="*/ 2 w 11"/>
                <a:gd name="T9" fmla="*/ 3 h 9"/>
                <a:gd name="T10" fmla="*/ 4 w 11"/>
                <a:gd name="T11" fmla="*/ 5 h 9"/>
                <a:gd name="T12" fmla="*/ 4 w 11"/>
                <a:gd name="T13" fmla="*/ 5 h 9"/>
                <a:gd name="T14" fmla="*/ 2 w 11"/>
                <a:gd name="T15" fmla="*/ 7 h 9"/>
                <a:gd name="T16" fmla="*/ 0 w 11"/>
                <a:gd name="T17" fmla="*/ 9 h 9"/>
                <a:gd name="T18" fmla="*/ 2 w 11"/>
                <a:gd name="T19" fmla="*/ 9 h 9"/>
                <a:gd name="T20" fmla="*/ 6 w 11"/>
                <a:gd name="T21" fmla="*/ 9 h 9"/>
                <a:gd name="T22" fmla="*/ 7 w 11"/>
                <a:gd name="T23" fmla="*/ 7 h 9"/>
                <a:gd name="T24" fmla="*/ 7 w 11"/>
                <a:gd name="T25" fmla="*/ 5 h 9"/>
                <a:gd name="T26" fmla="*/ 7 w 11"/>
                <a:gd name="T27" fmla="*/ 3 h 9"/>
                <a:gd name="T28" fmla="*/ 9 w 11"/>
                <a:gd name="T29" fmla="*/ 2 h 9"/>
                <a:gd name="T30" fmla="*/ 7 w 11"/>
                <a:gd name="T31" fmla="*/ 2 h 9"/>
                <a:gd name="T32" fmla="*/ 9 w 11"/>
                <a:gd name="T33" fmla="*/ 0 h 9"/>
                <a:gd name="T34" fmla="*/ 11 w 11"/>
                <a:gd name="T35" fmla="*/ 0 h 9"/>
                <a:gd name="T36" fmla="*/ 11 w 11"/>
                <a:gd name="T37" fmla="*/ 0 h 9"/>
                <a:gd name="T38" fmla="*/ 9 w 11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7" y="2"/>
                  </a:lnTo>
                  <a:close/>
                  <a:moveTo>
                    <a:pt x="9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6" name="Freeform 436">
              <a:extLst>
                <a:ext uri="{FF2B5EF4-FFF2-40B4-BE49-F238E27FC236}">
                  <a16:creationId xmlns:a16="http://schemas.microsoft.com/office/drawing/2014/main" id="{C48E02A7-714D-4B34-97B9-B380625B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102"/>
              <a:ext cx="29" cy="28"/>
            </a:xfrm>
            <a:custGeom>
              <a:avLst/>
              <a:gdLst>
                <a:gd name="T0" fmla="*/ 27 w 29"/>
                <a:gd name="T1" fmla="*/ 24 h 28"/>
                <a:gd name="T2" fmla="*/ 27 w 29"/>
                <a:gd name="T3" fmla="*/ 26 h 28"/>
                <a:gd name="T4" fmla="*/ 27 w 29"/>
                <a:gd name="T5" fmla="*/ 28 h 28"/>
                <a:gd name="T6" fmla="*/ 25 w 29"/>
                <a:gd name="T7" fmla="*/ 26 h 28"/>
                <a:gd name="T8" fmla="*/ 23 w 29"/>
                <a:gd name="T9" fmla="*/ 26 h 28"/>
                <a:gd name="T10" fmla="*/ 23 w 29"/>
                <a:gd name="T11" fmla="*/ 22 h 28"/>
                <a:gd name="T12" fmla="*/ 21 w 29"/>
                <a:gd name="T13" fmla="*/ 22 h 28"/>
                <a:gd name="T14" fmla="*/ 23 w 29"/>
                <a:gd name="T15" fmla="*/ 22 h 28"/>
                <a:gd name="T16" fmla="*/ 23 w 29"/>
                <a:gd name="T17" fmla="*/ 26 h 28"/>
                <a:gd name="T18" fmla="*/ 21 w 29"/>
                <a:gd name="T19" fmla="*/ 26 h 28"/>
                <a:gd name="T20" fmla="*/ 17 w 29"/>
                <a:gd name="T21" fmla="*/ 24 h 28"/>
                <a:gd name="T22" fmla="*/ 19 w 29"/>
                <a:gd name="T23" fmla="*/ 20 h 28"/>
                <a:gd name="T24" fmla="*/ 17 w 29"/>
                <a:gd name="T25" fmla="*/ 19 h 28"/>
                <a:gd name="T26" fmla="*/ 14 w 29"/>
                <a:gd name="T27" fmla="*/ 17 h 28"/>
                <a:gd name="T28" fmla="*/ 12 w 29"/>
                <a:gd name="T29" fmla="*/ 13 h 28"/>
                <a:gd name="T30" fmla="*/ 10 w 29"/>
                <a:gd name="T31" fmla="*/ 11 h 28"/>
                <a:gd name="T32" fmla="*/ 8 w 29"/>
                <a:gd name="T33" fmla="*/ 9 h 28"/>
                <a:gd name="T34" fmla="*/ 6 w 29"/>
                <a:gd name="T35" fmla="*/ 9 h 28"/>
                <a:gd name="T36" fmla="*/ 10 w 29"/>
                <a:gd name="T37" fmla="*/ 13 h 28"/>
                <a:gd name="T38" fmla="*/ 8 w 29"/>
                <a:gd name="T39" fmla="*/ 15 h 28"/>
                <a:gd name="T40" fmla="*/ 6 w 29"/>
                <a:gd name="T41" fmla="*/ 13 h 28"/>
                <a:gd name="T42" fmla="*/ 0 w 29"/>
                <a:gd name="T43" fmla="*/ 11 h 28"/>
                <a:gd name="T44" fmla="*/ 2 w 29"/>
                <a:gd name="T45" fmla="*/ 7 h 28"/>
                <a:gd name="T46" fmla="*/ 2 w 29"/>
                <a:gd name="T47" fmla="*/ 4 h 28"/>
                <a:gd name="T48" fmla="*/ 0 w 29"/>
                <a:gd name="T49" fmla="*/ 4 h 28"/>
                <a:gd name="T50" fmla="*/ 2 w 29"/>
                <a:gd name="T51" fmla="*/ 2 h 28"/>
                <a:gd name="T52" fmla="*/ 2 w 29"/>
                <a:gd name="T53" fmla="*/ 2 h 28"/>
                <a:gd name="T54" fmla="*/ 6 w 29"/>
                <a:gd name="T55" fmla="*/ 0 h 28"/>
                <a:gd name="T56" fmla="*/ 12 w 29"/>
                <a:gd name="T57" fmla="*/ 2 h 28"/>
                <a:gd name="T58" fmla="*/ 15 w 29"/>
                <a:gd name="T59" fmla="*/ 2 h 28"/>
                <a:gd name="T60" fmla="*/ 15 w 29"/>
                <a:gd name="T61" fmla="*/ 4 h 28"/>
                <a:gd name="T62" fmla="*/ 17 w 29"/>
                <a:gd name="T63" fmla="*/ 4 h 28"/>
                <a:gd name="T64" fmla="*/ 19 w 29"/>
                <a:gd name="T65" fmla="*/ 5 h 28"/>
                <a:gd name="T66" fmla="*/ 21 w 29"/>
                <a:gd name="T67" fmla="*/ 4 h 28"/>
                <a:gd name="T68" fmla="*/ 23 w 29"/>
                <a:gd name="T69" fmla="*/ 5 h 28"/>
                <a:gd name="T70" fmla="*/ 23 w 29"/>
                <a:gd name="T71" fmla="*/ 9 h 28"/>
                <a:gd name="T72" fmla="*/ 25 w 29"/>
                <a:gd name="T73" fmla="*/ 13 h 28"/>
                <a:gd name="T74" fmla="*/ 29 w 29"/>
                <a:gd name="T75" fmla="*/ 13 h 28"/>
                <a:gd name="T76" fmla="*/ 29 w 29"/>
                <a:gd name="T77" fmla="*/ 15 h 28"/>
                <a:gd name="T78" fmla="*/ 27 w 29"/>
                <a:gd name="T79" fmla="*/ 15 h 28"/>
                <a:gd name="T80" fmla="*/ 27 w 29"/>
                <a:gd name="T81" fmla="*/ 19 h 28"/>
                <a:gd name="T82" fmla="*/ 27 w 29"/>
                <a:gd name="T83" fmla="*/ 20 h 28"/>
                <a:gd name="T84" fmla="*/ 27 w 29"/>
                <a:gd name="T85" fmla="*/ 22 h 28"/>
                <a:gd name="T86" fmla="*/ 27 w 29"/>
                <a:gd name="T8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" h="28">
                  <a:moveTo>
                    <a:pt x="27" y="24"/>
                  </a:moveTo>
                  <a:lnTo>
                    <a:pt x="27" y="24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19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7" name="Freeform 437">
              <a:extLst>
                <a:ext uri="{FF2B5EF4-FFF2-40B4-BE49-F238E27FC236}">
                  <a16:creationId xmlns:a16="http://schemas.microsoft.com/office/drawing/2014/main" id="{7EEA23EB-24C7-48F2-A24B-18E194C66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068"/>
              <a:ext cx="40" cy="39"/>
            </a:xfrm>
            <a:custGeom>
              <a:avLst/>
              <a:gdLst>
                <a:gd name="T0" fmla="*/ 8 w 21"/>
                <a:gd name="T1" fmla="*/ 19 h 21"/>
                <a:gd name="T2" fmla="*/ 10 w 21"/>
                <a:gd name="T3" fmla="*/ 18 h 21"/>
                <a:gd name="T4" fmla="*/ 13 w 21"/>
                <a:gd name="T5" fmla="*/ 19 h 21"/>
                <a:gd name="T6" fmla="*/ 15 w 21"/>
                <a:gd name="T7" fmla="*/ 19 h 21"/>
                <a:gd name="T8" fmla="*/ 15 w 21"/>
                <a:gd name="T9" fmla="*/ 20 h 21"/>
                <a:gd name="T10" fmla="*/ 16 w 21"/>
                <a:gd name="T11" fmla="*/ 20 h 21"/>
                <a:gd name="T12" fmla="*/ 17 w 21"/>
                <a:gd name="T13" fmla="*/ 20 h 21"/>
                <a:gd name="T14" fmla="*/ 17 w 21"/>
                <a:gd name="T15" fmla="*/ 19 h 21"/>
                <a:gd name="T16" fmla="*/ 17 w 21"/>
                <a:gd name="T17" fmla="*/ 18 h 21"/>
                <a:gd name="T18" fmla="*/ 17 w 21"/>
                <a:gd name="T19" fmla="*/ 16 h 21"/>
                <a:gd name="T20" fmla="*/ 17 w 21"/>
                <a:gd name="T21" fmla="*/ 16 h 21"/>
                <a:gd name="T22" fmla="*/ 17 w 21"/>
                <a:gd name="T23" fmla="*/ 16 h 21"/>
                <a:gd name="T24" fmla="*/ 17 w 21"/>
                <a:gd name="T25" fmla="*/ 15 h 21"/>
                <a:gd name="T26" fmla="*/ 17 w 21"/>
                <a:gd name="T27" fmla="*/ 13 h 21"/>
                <a:gd name="T28" fmla="*/ 18 w 21"/>
                <a:gd name="T29" fmla="*/ 12 h 21"/>
                <a:gd name="T30" fmla="*/ 18 w 21"/>
                <a:gd name="T31" fmla="*/ 12 h 21"/>
                <a:gd name="T32" fmla="*/ 18 w 21"/>
                <a:gd name="T33" fmla="*/ 14 h 21"/>
                <a:gd name="T34" fmla="*/ 18 w 21"/>
                <a:gd name="T35" fmla="*/ 13 h 21"/>
                <a:gd name="T36" fmla="*/ 19 w 21"/>
                <a:gd name="T37" fmla="*/ 9 h 21"/>
                <a:gd name="T38" fmla="*/ 19 w 21"/>
                <a:gd name="T39" fmla="*/ 8 h 21"/>
                <a:gd name="T40" fmla="*/ 18 w 21"/>
                <a:gd name="T41" fmla="*/ 8 h 21"/>
                <a:gd name="T42" fmla="*/ 19 w 21"/>
                <a:gd name="T43" fmla="*/ 7 h 21"/>
                <a:gd name="T44" fmla="*/ 19 w 21"/>
                <a:gd name="T45" fmla="*/ 7 h 21"/>
                <a:gd name="T46" fmla="*/ 20 w 21"/>
                <a:gd name="T47" fmla="*/ 5 h 21"/>
                <a:gd name="T48" fmla="*/ 20 w 21"/>
                <a:gd name="T49" fmla="*/ 4 h 21"/>
                <a:gd name="T50" fmla="*/ 20 w 21"/>
                <a:gd name="T51" fmla="*/ 3 h 21"/>
                <a:gd name="T52" fmla="*/ 20 w 21"/>
                <a:gd name="T53" fmla="*/ 1 h 21"/>
                <a:gd name="T54" fmla="*/ 21 w 21"/>
                <a:gd name="T55" fmla="*/ 1 h 21"/>
                <a:gd name="T56" fmla="*/ 20 w 21"/>
                <a:gd name="T57" fmla="*/ 1 h 21"/>
                <a:gd name="T58" fmla="*/ 19 w 21"/>
                <a:gd name="T59" fmla="*/ 0 h 21"/>
                <a:gd name="T60" fmla="*/ 18 w 21"/>
                <a:gd name="T61" fmla="*/ 1 h 21"/>
                <a:gd name="T62" fmla="*/ 17 w 21"/>
                <a:gd name="T63" fmla="*/ 2 h 21"/>
                <a:gd name="T64" fmla="*/ 16 w 21"/>
                <a:gd name="T65" fmla="*/ 3 h 21"/>
                <a:gd name="T66" fmla="*/ 15 w 21"/>
                <a:gd name="T67" fmla="*/ 3 h 21"/>
                <a:gd name="T68" fmla="*/ 14 w 21"/>
                <a:gd name="T69" fmla="*/ 2 h 21"/>
                <a:gd name="T70" fmla="*/ 13 w 21"/>
                <a:gd name="T71" fmla="*/ 3 h 21"/>
                <a:gd name="T72" fmla="*/ 12 w 21"/>
                <a:gd name="T73" fmla="*/ 4 h 21"/>
                <a:gd name="T74" fmla="*/ 11 w 21"/>
                <a:gd name="T75" fmla="*/ 4 h 21"/>
                <a:gd name="T76" fmla="*/ 9 w 21"/>
                <a:gd name="T77" fmla="*/ 6 h 21"/>
                <a:gd name="T78" fmla="*/ 8 w 21"/>
                <a:gd name="T79" fmla="*/ 6 h 21"/>
                <a:gd name="T80" fmla="*/ 7 w 21"/>
                <a:gd name="T81" fmla="*/ 6 h 21"/>
                <a:gd name="T82" fmla="*/ 5 w 21"/>
                <a:gd name="T83" fmla="*/ 6 h 21"/>
                <a:gd name="T84" fmla="*/ 4 w 21"/>
                <a:gd name="T85" fmla="*/ 7 h 21"/>
                <a:gd name="T86" fmla="*/ 3 w 21"/>
                <a:gd name="T87" fmla="*/ 9 h 21"/>
                <a:gd name="T88" fmla="*/ 2 w 21"/>
                <a:gd name="T89" fmla="*/ 10 h 21"/>
                <a:gd name="T90" fmla="*/ 1 w 21"/>
                <a:gd name="T91" fmla="*/ 10 h 21"/>
                <a:gd name="T92" fmla="*/ 0 w 21"/>
                <a:gd name="T93" fmla="*/ 10 h 21"/>
                <a:gd name="T94" fmla="*/ 2 w 21"/>
                <a:gd name="T95" fmla="*/ 12 h 21"/>
                <a:gd name="T96" fmla="*/ 2 w 21"/>
                <a:gd name="T97" fmla="*/ 13 h 21"/>
                <a:gd name="T98" fmla="*/ 5 w 21"/>
                <a:gd name="T99" fmla="*/ 16 h 21"/>
                <a:gd name="T100" fmla="*/ 7 w 21"/>
                <a:gd name="T10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" h="21"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lnTo>
                    <a:pt x="8" y="19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8" name="Freeform 438">
              <a:extLst>
                <a:ext uri="{FF2B5EF4-FFF2-40B4-BE49-F238E27FC236}">
                  <a16:creationId xmlns:a16="http://schemas.microsoft.com/office/drawing/2014/main" id="{04D883A4-F11B-47EB-AEA8-2F45C960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2074"/>
              <a:ext cx="22" cy="13"/>
            </a:xfrm>
            <a:custGeom>
              <a:avLst/>
              <a:gdLst>
                <a:gd name="T0" fmla="*/ 9 w 22"/>
                <a:gd name="T1" fmla="*/ 0 h 13"/>
                <a:gd name="T2" fmla="*/ 9 w 22"/>
                <a:gd name="T3" fmla="*/ 0 h 13"/>
                <a:gd name="T4" fmla="*/ 11 w 22"/>
                <a:gd name="T5" fmla="*/ 2 h 13"/>
                <a:gd name="T6" fmla="*/ 11 w 22"/>
                <a:gd name="T7" fmla="*/ 2 h 13"/>
                <a:gd name="T8" fmla="*/ 11 w 22"/>
                <a:gd name="T9" fmla="*/ 2 h 13"/>
                <a:gd name="T10" fmla="*/ 13 w 22"/>
                <a:gd name="T11" fmla="*/ 2 h 13"/>
                <a:gd name="T12" fmla="*/ 15 w 22"/>
                <a:gd name="T13" fmla="*/ 2 h 13"/>
                <a:gd name="T14" fmla="*/ 16 w 22"/>
                <a:gd name="T15" fmla="*/ 3 h 13"/>
                <a:gd name="T16" fmla="*/ 16 w 22"/>
                <a:gd name="T17" fmla="*/ 5 h 13"/>
                <a:gd name="T18" fmla="*/ 16 w 22"/>
                <a:gd name="T19" fmla="*/ 5 h 13"/>
                <a:gd name="T20" fmla="*/ 18 w 22"/>
                <a:gd name="T21" fmla="*/ 5 h 13"/>
                <a:gd name="T22" fmla="*/ 18 w 22"/>
                <a:gd name="T23" fmla="*/ 3 h 13"/>
                <a:gd name="T24" fmla="*/ 20 w 22"/>
                <a:gd name="T25" fmla="*/ 3 h 13"/>
                <a:gd name="T26" fmla="*/ 20 w 22"/>
                <a:gd name="T27" fmla="*/ 3 h 13"/>
                <a:gd name="T28" fmla="*/ 22 w 22"/>
                <a:gd name="T29" fmla="*/ 3 h 13"/>
                <a:gd name="T30" fmla="*/ 22 w 22"/>
                <a:gd name="T31" fmla="*/ 5 h 13"/>
                <a:gd name="T32" fmla="*/ 20 w 22"/>
                <a:gd name="T33" fmla="*/ 7 h 13"/>
                <a:gd name="T34" fmla="*/ 22 w 22"/>
                <a:gd name="T35" fmla="*/ 7 h 13"/>
                <a:gd name="T36" fmla="*/ 20 w 22"/>
                <a:gd name="T37" fmla="*/ 9 h 13"/>
                <a:gd name="T38" fmla="*/ 20 w 22"/>
                <a:gd name="T39" fmla="*/ 9 h 13"/>
                <a:gd name="T40" fmla="*/ 20 w 22"/>
                <a:gd name="T41" fmla="*/ 11 h 13"/>
                <a:gd name="T42" fmla="*/ 20 w 22"/>
                <a:gd name="T43" fmla="*/ 11 h 13"/>
                <a:gd name="T44" fmla="*/ 20 w 22"/>
                <a:gd name="T45" fmla="*/ 13 h 13"/>
                <a:gd name="T46" fmla="*/ 16 w 22"/>
                <a:gd name="T47" fmla="*/ 13 h 13"/>
                <a:gd name="T48" fmla="*/ 15 w 22"/>
                <a:gd name="T49" fmla="*/ 11 h 13"/>
                <a:gd name="T50" fmla="*/ 15 w 22"/>
                <a:gd name="T51" fmla="*/ 11 h 13"/>
                <a:gd name="T52" fmla="*/ 13 w 22"/>
                <a:gd name="T53" fmla="*/ 9 h 13"/>
                <a:gd name="T54" fmla="*/ 11 w 22"/>
                <a:gd name="T55" fmla="*/ 11 h 13"/>
                <a:gd name="T56" fmla="*/ 13 w 22"/>
                <a:gd name="T57" fmla="*/ 11 h 13"/>
                <a:gd name="T58" fmla="*/ 13 w 22"/>
                <a:gd name="T59" fmla="*/ 11 h 13"/>
                <a:gd name="T60" fmla="*/ 11 w 22"/>
                <a:gd name="T61" fmla="*/ 11 h 13"/>
                <a:gd name="T62" fmla="*/ 7 w 22"/>
                <a:gd name="T63" fmla="*/ 9 h 13"/>
                <a:gd name="T64" fmla="*/ 5 w 22"/>
                <a:gd name="T65" fmla="*/ 9 h 13"/>
                <a:gd name="T66" fmla="*/ 3 w 22"/>
                <a:gd name="T67" fmla="*/ 9 h 13"/>
                <a:gd name="T68" fmla="*/ 3 w 22"/>
                <a:gd name="T69" fmla="*/ 7 h 13"/>
                <a:gd name="T70" fmla="*/ 1 w 22"/>
                <a:gd name="T71" fmla="*/ 7 h 13"/>
                <a:gd name="T72" fmla="*/ 0 w 22"/>
                <a:gd name="T73" fmla="*/ 7 h 13"/>
                <a:gd name="T74" fmla="*/ 1 w 22"/>
                <a:gd name="T75" fmla="*/ 5 h 13"/>
                <a:gd name="T76" fmla="*/ 1 w 22"/>
                <a:gd name="T77" fmla="*/ 5 h 13"/>
                <a:gd name="T78" fmla="*/ 3 w 22"/>
                <a:gd name="T79" fmla="*/ 3 h 13"/>
                <a:gd name="T80" fmla="*/ 5 w 22"/>
                <a:gd name="T81" fmla="*/ 3 h 13"/>
                <a:gd name="T82" fmla="*/ 7 w 22"/>
                <a:gd name="T83" fmla="*/ 3 h 13"/>
                <a:gd name="T84" fmla="*/ 7 w 22"/>
                <a:gd name="T85" fmla="*/ 2 h 13"/>
                <a:gd name="T86" fmla="*/ 9 w 22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13">
                  <a:moveTo>
                    <a:pt x="9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9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399" name="Freeform 439">
              <a:extLst>
                <a:ext uri="{FF2B5EF4-FFF2-40B4-BE49-F238E27FC236}">
                  <a16:creationId xmlns:a16="http://schemas.microsoft.com/office/drawing/2014/main" id="{98AC6F7E-6A76-49B6-BE4B-D70D7634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40"/>
              <a:ext cx="11" cy="21"/>
            </a:xfrm>
            <a:custGeom>
              <a:avLst/>
              <a:gdLst>
                <a:gd name="T0" fmla="*/ 2 w 11"/>
                <a:gd name="T1" fmla="*/ 6 h 21"/>
                <a:gd name="T2" fmla="*/ 2 w 11"/>
                <a:gd name="T3" fmla="*/ 6 h 21"/>
                <a:gd name="T4" fmla="*/ 2 w 11"/>
                <a:gd name="T5" fmla="*/ 4 h 21"/>
                <a:gd name="T6" fmla="*/ 2 w 11"/>
                <a:gd name="T7" fmla="*/ 4 h 21"/>
                <a:gd name="T8" fmla="*/ 4 w 11"/>
                <a:gd name="T9" fmla="*/ 4 h 21"/>
                <a:gd name="T10" fmla="*/ 4 w 11"/>
                <a:gd name="T11" fmla="*/ 4 h 21"/>
                <a:gd name="T12" fmla="*/ 4 w 11"/>
                <a:gd name="T13" fmla="*/ 4 h 21"/>
                <a:gd name="T14" fmla="*/ 4 w 11"/>
                <a:gd name="T15" fmla="*/ 4 h 21"/>
                <a:gd name="T16" fmla="*/ 6 w 11"/>
                <a:gd name="T17" fmla="*/ 4 h 21"/>
                <a:gd name="T18" fmla="*/ 6 w 11"/>
                <a:gd name="T19" fmla="*/ 4 h 21"/>
                <a:gd name="T20" fmla="*/ 6 w 11"/>
                <a:gd name="T21" fmla="*/ 2 h 21"/>
                <a:gd name="T22" fmla="*/ 6 w 11"/>
                <a:gd name="T23" fmla="*/ 0 h 21"/>
                <a:gd name="T24" fmla="*/ 7 w 11"/>
                <a:gd name="T25" fmla="*/ 0 h 21"/>
                <a:gd name="T26" fmla="*/ 7 w 11"/>
                <a:gd name="T27" fmla="*/ 0 h 21"/>
                <a:gd name="T28" fmla="*/ 7 w 11"/>
                <a:gd name="T29" fmla="*/ 0 h 21"/>
                <a:gd name="T30" fmla="*/ 9 w 11"/>
                <a:gd name="T31" fmla="*/ 0 h 21"/>
                <a:gd name="T32" fmla="*/ 9 w 11"/>
                <a:gd name="T33" fmla="*/ 0 h 21"/>
                <a:gd name="T34" fmla="*/ 11 w 11"/>
                <a:gd name="T35" fmla="*/ 0 h 21"/>
                <a:gd name="T36" fmla="*/ 11 w 11"/>
                <a:gd name="T37" fmla="*/ 0 h 21"/>
                <a:gd name="T38" fmla="*/ 11 w 11"/>
                <a:gd name="T39" fmla="*/ 2 h 21"/>
                <a:gd name="T40" fmla="*/ 11 w 11"/>
                <a:gd name="T41" fmla="*/ 6 h 21"/>
                <a:gd name="T42" fmla="*/ 9 w 11"/>
                <a:gd name="T43" fmla="*/ 7 h 21"/>
                <a:gd name="T44" fmla="*/ 9 w 11"/>
                <a:gd name="T45" fmla="*/ 9 h 21"/>
                <a:gd name="T46" fmla="*/ 9 w 11"/>
                <a:gd name="T47" fmla="*/ 11 h 21"/>
                <a:gd name="T48" fmla="*/ 9 w 11"/>
                <a:gd name="T49" fmla="*/ 13 h 21"/>
                <a:gd name="T50" fmla="*/ 9 w 11"/>
                <a:gd name="T51" fmla="*/ 15 h 21"/>
                <a:gd name="T52" fmla="*/ 7 w 11"/>
                <a:gd name="T53" fmla="*/ 19 h 21"/>
                <a:gd name="T54" fmla="*/ 6 w 11"/>
                <a:gd name="T55" fmla="*/ 19 h 21"/>
                <a:gd name="T56" fmla="*/ 4 w 11"/>
                <a:gd name="T57" fmla="*/ 19 h 21"/>
                <a:gd name="T58" fmla="*/ 4 w 11"/>
                <a:gd name="T59" fmla="*/ 21 h 21"/>
                <a:gd name="T60" fmla="*/ 4 w 11"/>
                <a:gd name="T61" fmla="*/ 21 h 21"/>
                <a:gd name="T62" fmla="*/ 2 w 11"/>
                <a:gd name="T63" fmla="*/ 21 h 21"/>
                <a:gd name="T64" fmla="*/ 2 w 11"/>
                <a:gd name="T65" fmla="*/ 21 h 21"/>
                <a:gd name="T66" fmla="*/ 0 w 11"/>
                <a:gd name="T67" fmla="*/ 21 h 21"/>
                <a:gd name="T68" fmla="*/ 2 w 11"/>
                <a:gd name="T69" fmla="*/ 6 h 21"/>
                <a:gd name="T70" fmla="*/ 2 w 11"/>
                <a:gd name="T7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" h="21">
                  <a:moveTo>
                    <a:pt x="2" y="6"/>
                  </a:move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0" name="Freeform 440">
              <a:extLst>
                <a:ext uri="{FF2B5EF4-FFF2-40B4-BE49-F238E27FC236}">
                  <a16:creationId xmlns:a16="http://schemas.microsoft.com/office/drawing/2014/main" id="{BBE75D61-CC62-4809-8DAC-5A1FC723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147"/>
              <a:ext cx="36" cy="37"/>
            </a:xfrm>
            <a:custGeom>
              <a:avLst/>
              <a:gdLst>
                <a:gd name="T0" fmla="*/ 15 w 36"/>
                <a:gd name="T1" fmla="*/ 35 h 37"/>
                <a:gd name="T2" fmla="*/ 15 w 36"/>
                <a:gd name="T3" fmla="*/ 35 h 37"/>
                <a:gd name="T4" fmla="*/ 19 w 36"/>
                <a:gd name="T5" fmla="*/ 37 h 37"/>
                <a:gd name="T6" fmla="*/ 19 w 36"/>
                <a:gd name="T7" fmla="*/ 34 h 37"/>
                <a:gd name="T8" fmla="*/ 17 w 36"/>
                <a:gd name="T9" fmla="*/ 32 h 37"/>
                <a:gd name="T10" fmla="*/ 19 w 36"/>
                <a:gd name="T11" fmla="*/ 30 h 37"/>
                <a:gd name="T12" fmla="*/ 24 w 36"/>
                <a:gd name="T13" fmla="*/ 30 h 37"/>
                <a:gd name="T14" fmla="*/ 28 w 36"/>
                <a:gd name="T15" fmla="*/ 28 h 37"/>
                <a:gd name="T16" fmla="*/ 32 w 36"/>
                <a:gd name="T17" fmla="*/ 30 h 37"/>
                <a:gd name="T18" fmla="*/ 34 w 36"/>
                <a:gd name="T19" fmla="*/ 28 h 37"/>
                <a:gd name="T20" fmla="*/ 34 w 36"/>
                <a:gd name="T21" fmla="*/ 24 h 37"/>
                <a:gd name="T22" fmla="*/ 36 w 36"/>
                <a:gd name="T23" fmla="*/ 20 h 37"/>
                <a:gd name="T24" fmla="*/ 34 w 36"/>
                <a:gd name="T25" fmla="*/ 19 h 37"/>
                <a:gd name="T26" fmla="*/ 32 w 36"/>
                <a:gd name="T27" fmla="*/ 17 h 37"/>
                <a:gd name="T28" fmla="*/ 32 w 36"/>
                <a:gd name="T29" fmla="*/ 13 h 37"/>
                <a:gd name="T30" fmla="*/ 30 w 36"/>
                <a:gd name="T31" fmla="*/ 9 h 37"/>
                <a:gd name="T32" fmla="*/ 32 w 36"/>
                <a:gd name="T33" fmla="*/ 5 h 37"/>
                <a:gd name="T34" fmla="*/ 32 w 36"/>
                <a:gd name="T35" fmla="*/ 5 h 37"/>
                <a:gd name="T36" fmla="*/ 34 w 36"/>
                <a:gd name="T37" fmla="*/ 2 h 37"/>
                <a:gd name="T38" fmla="*/ 30 w 36"/>
                <a:gd name="T39" fmla="*/ 0 h 37"/>
                <a:gd name="T40" fmla="*/ 24 w 36"/>
                <a:gd name="T41" fmla="*/ 0 h 37"/>
                <a:gd name="T42" fmla="*/ 21 w 36"/>
                <a:gd name="T43" fmla="*/ 0 h 37"/>
                <a:gd name="T44" fmla="*/ 15 w 36"/>
                <a:gd name="T45" fmla="*/ 0 h 37"/>
                <a:gd name="T46" fmla="*/ 9 w 36"/>
                <a:gd name="T47" fmla="*/ 0 h 37"/>
                <a:gd name="T48" fmla="*/ 9 w 36"/>
                <a:gd name="T49" fmla="*/ 4 h 37"/>
                <a:gd name="T50" fmla="*/ 8 w 36"/>
                <a:gd name="T51" fmla="*/ 5 h 37"/>
                <a:gd name="T52" fmla="*/ 6 w 36"/>
                <a:gd name="T53" fmla="*/ 7 h 37"/>
                <a:gd name="T54" fmla="*/ 2 w 36"/>
                <a:gd name="T55" fmla="*/ 9 h 37"/>
                <a:gd name="T56" fmla="*/ 0 w 36"/>
                <a:gd name="T57" fmla="*/ 15 h 37"/>
                <a:gd name="T58" fmla="*/ 2 w 36"/>
                <a:gd name="T59" fmla="*/ 17 h 37"/>
                <a:gd name="T60" fmla="*/ 4 w 36"/>
                <a:gd name="T61" fmla="*/ 19 h 37"/>
                <a:gd name="T62" fmla="*/ 6 w 36"/>
                <a:gd name="T63" fmla="*/ 22 h 37"/>
                <a:gd name="T64" fmla="*/ 8 w 36"/>
                <a:gd name="T65" fmla="*/ 22 h 37"/>
                <a:gd name="T66" fmla="*/ 8 w 36"/>
                <a:gd name="T67" fmla="*/ 24 h 37"/>
                <a:gd name="T68" fmla="*/ 9 w 36"/>
                <a:gd name="T69" fmla="*/ 28 h 37"/>
                <a:gd name="T70" fmla="*/ 11 w 36"/>
                <a:gd name="T71" fmla="*/ 32 h 37"/>
                <a:gd name="T72" fmla="*/ 13 w 36"/>
                <a:gd name="T73" fmla="*/ 34 h 37"/>
                <a:gd name="T74" fmla="*/ 13 w 36"/>
                <a:gd name="T7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37">
                  <a:moveTo>
                    <a:pt x="15" y="35"/>
                  </a:move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0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1" name="Freeform 441">
              <a:extLst>
                <a:ext uri="{FF2B5EF4-FFF2-40B4-BE49-F238E27FC236}">
                  <a16:creationId xmlns:a16="http://schemas.microsoft.com/office/drawing/2014/main" id="{282E7E91-712C-425C-82BB-F6BA913C6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126"/>
              <a:ext cx="43" cy="64"/>
            </a:xfrm>
            <a:custGeom>
              <a:avLst/>
              <a:gdLst>
                <a:gd name="T0" fmla="*/ 7 w 43"/>
                <a:gd name="T1" fmla="*/ 28 h 64"/>
                <a:gd name="T2" fmla="*/ 9 w 43"/>
                <a:gd name="T3" fmla="*/ 28 h 64"/>
                <a:gd name="T4" fmla="*/ 11 w 43"/>
                <a:gd name="T5" fmla="*/ 30 h 64"/>
                <a:gd name="T6" fmla="*/ 11 w 43"/>
                <a:gd name="T7" fmla="*/ 34 h 64"/>
                <a:gd name="T8" fmla="*/ 11 w 43"/>
                <a:gd name="T9" fmla="*/ 36 h 64"/>
                <a:gd name="T10" fmla="*/ 13 w 43"/>
                <a:gd name="T11" fmla="*/ 36 h 64"/>
                <a:gd name="T12" fmla="*/ 17 w 43"/>
                <a:gd name="T13" fmla="*/ 38 h 64"/>
                <a:gd name="T14" fmla="*/ 15 w 43"/>
                <a:gd name="T15" fmla="*/ 41 h 64"/>
                <a:gd name="T16" fmla="*/ 13 w 43"/>
                <a:gd name="T17" fmla="*/ 45 h 64"/>
                <a:gd name="T18" fmla="*/ 11 w 43"/>
                <a:gd name="T19" fmla="*/ 49 h 64"/>
                <a:gd name="T20" fmla="*/ 13 w 43"/>
                <a:gd name="T21" fmla="*/ 51 h 64"/>
                <a:gd name="T22" fmla="*/ 11 w 43"/>
                <a:gd name="T23" fmla="*/ 55 h 64"/>
                <a:gd name="T24" fmla="*/ 15 w 43"/>
                <a:gd name="T25" fmla="*/ 56 h 64"/>
                <a:gd name="T26" fmla="*/ 17 w 43"/>
                <a:gd name="T27" fmla="*/ 60 h 64"/>
                <a:gd name="T28" fmla="*/ 20 w 43"/>
                <a:gd name="T29" fmla="*/ 64 h 64"/>
                <a:gd name="T30" fmla="*/ 24 w 43"/>
                <a:gd name="T31" fmla="*/ 62 h 64"/>
                <a:gd name="T32" fmla="*/ 26 w 43"/>
                <a:gd name="T33" fmla="*/ 62 h 64"/>
                <a:gd name="T34" fmla="*/ 26 w 43"/>
                <a:gd name="T35" fmla="*/ 60 h 64"/>
                <a:gd name="T36" fmla="*/ 32 w 43"/>
                <a:gd name="T37" fmla="*/ 60 h 64"/>
                <a:gd name="T38" fmla="*/ 36 w 43"/>
                <a:gd name="T39" fmla="*/ 56 h 64"/>
                <a:gd name="T40" fmla="*/ 37 w 43"/>
                <a:gd name="T41" fmla="*/ 56 h 64"/>
                <a:gd name="T42" fmla="*/ 43 w 43"/>
                <a:gd name="T43" fmla="*/ 56 h 64"/>
                <a:gd name="T44" fmla="*/ 41 w 43"/>
                <a:gd name="T45" fmla="*/ 55 h 64"/>
                <a:gd name="T46" fmla="*/ 39 w 43"/>
                <a:gd name="T47" fmla="*/ 53 h 64"/>
                <a:gd name="T48" fmla="*/ 37 w 43"/>
                <a:gd name="T49" fmla="*/ 51 h 64"/>
                <a:gd name="T50" fmla="*/ 37 w 43"/>
                <a:gd name="T51" fmla="*/ 47 h 64"/>
                <a:gd name="T52" fmla="*/ 36 w 43"/>
                <a:gd name="T53" fmla="*/ 43 h 64"/>
                <a:gd name="T54" fmla="*/ 34 w 43"/>
                <a:gd name="T55" fmla="*/ 43 h 64"/>
                <a:gd name="T56" fmla="*/ 34 w 43"/>
                <a:gd name="T57" fmla="*/ 41 h 64"/>
                <a:gd name="T58" fmla="*/ 32 w 43"/>
                <a:gd name="T59" fmla="*/ 40 h 64"/>
                <a:gd name="T60" fmla="*/ 30 w 43"/>
                <a:gd name="T61" fmla="*/ 38 h 64"/>
                <a:gd name="T62" fmla="*/ 30 w 43"/>
                <a:gd name="T63" fmla="*/ 32 h 64"/>
                <a:gd name="T64" fmla="*/ 32 w 43"/>
                <a:gd name="T65" fmla="*/ 28 h 64"/>
                <a:gd name="T66" fmla="*/ 36 w 43"/>
                <a:gd name="T67" fmla="*/ 28 h 64"/>
                <a:gd name="T68" fmla="*/ 36 w 43"/>
                <a:gd name="T69" fmla="*/ 26 h 64"/>
                <a:gd name="T70" fmla="*/ 37 w 43"/>
                <a:gd name="T71" fmla="*/ 25 h 64"/>
                <a:gd name="T72" fmla="*/ 36 w 43"/>
                <a:gd name="T73" fmla="*/ 23 h 64"/>
                <a:gd name="T74" fmla="*/ 36 w 43"/>
                <a:gd name="T75" fmla="*/ 19 h 64"/>
                <a:gd name="T76" fmla="*/ 30 w 43"/>
                <a:gd name="T77" fmla="*/ 15 h 64"/>
                <a:gd name="T78" fmla="*/ 28 w 43"/>
                <a:gd name="T79" fmla="*/ 13 h 64"/>
                <a:gd name="T80" fmla="*/ 24 w 43"/>
                <a:gd name="T81" fmla="*/ 15 h 64"/>
                <a:gd name="T82" fmla="*/ 24 w 43"/>
                <a:gd name="T83" fmla="*/ 15 h 64"/>
                <a:gd name="T84" fmla="*/ 24 w 43"/>
                <a:gd name="T85" fmla="*/ 11 h 64"/>
                <a:gd name="T86" fmla="*/ 22 w 43"/>
                <a:gd name="T87" fmla="*/ 8 h 64"/>
                <a:gd name="T88" fmla="*/ 17 w 43"/>
                <a:gd name="T89" fmla="*/ 4 h 64"/>
                <a:gd name="T90" fmla="*/ 15 w 43"/>
                <a:gd name="T91" fmla="*/ 0 h 64"/>
                <a:gd name="T92" fmla="*/ 13 w 43"/>
                <a:gd name="T93" fmla="*/ 0 h 64"/>
                <a:gd name="T94" fmla="*/ 11 w 43"/>
                <a:gd name="T95" fmla="*/ 4 h 64"/>
                <a:gd name="T96" fmla="*/ 7 w 43"/>
                <a:gd name="T97" fmla="*/ 4 h 64"/>
                <a:gd name="T98" fmla="*/ 5 w 43"/>
                <a:gd name="T99" fmla="*/ 8 h 64"/>
                <a:gd name="T100" fmla="*/ 9 w 43"/>
                <a:gd name="T101" fmla="*/ 11 h 64"/>
                <a:gd name="T102" fmla="*/ 9 w 43"/>
                <a:gd name="T103" fmla="*/ 13 h 64"/>
                <a:gd name="T104" fmla="*/ 5 w 43"/>
                <a:gd name="T105" fmla="*/ 15 h 64"/>
                <a:gd name="T106" fmla="*/ 3 w 43"/>
                <a:gd name="T107" fmla="*/ 15 h 64"/>
                <a:gd name="T108" fmla="*/ 2 w 43"/>
                <a:gd name="T109" fmla="*/ 19 h 64"/>
                <a:gd name="T110" fmla="*/ 0 w 43"/>
                <a:gd name="T111" fmla="*/ 23 h 64"/>
                <a:gd name="T112" fmla="*/ 5 w 43"/>
                <a:gd name="T113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" h="64">
                  <a:moveTo>
                    <a:pt x="5" y="28"/>
                  </a:move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5" y="41"/>
                  </a:lnTo>
                  <a:lnTo>
                    <a:pt x="15" y="43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3" y="56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1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25"/>
                  </a:lnTo>
                  <a:lnTo>
                    <a:pt x="5" y="28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2" name="Freeform 442">
              <a:extLst>
                <a:ext uri="{FF2B5EF4-FFF2-40B4-BE49-F238E27FC236}">
                  <a16:creationId xmlns:a16="http://schemas.microsoft.com/office/drawing/2014/main" id="{1AE5D4C4-FC17-4A09-97A2-22E5087F0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" y="2188"/>
              <a:ext cx="51" cy="54"/>
            </a:xfrm>
            <a:custGeom>
              <a:avLst/>
              <a:gdLst>
                <a:gd name="T0" fmla="*/ 6 w 51"/>
                <a:gd name="T1" fmla="*/ 38 h 54"/>
                <a:gd name="T2" fmla="*/ 9 w 51"/>
                <a:gd name="T3" fmla="*/ 36 h 54"/>
                <a:gd name="T4" fmla="*/ 7 w 51"/>
                <a:gd name="T5" fmla="*/ 38 h 54"/>
                <a:gd name="T6" fmla="*/ 7 w 51"/>
                <a:gd name="T7" fmla="*/ 39 h 54"/>
                <a:gd name="T8" fmla="*/ 6 w 51"/>
                <a:gd name="T9" fmla="*/ 39 h 54"/>
                <a:gd name="T10" fmla="*/ 49 w 51"/>
                <a:gd name="T11" fmla="*/ 11 h 54"/>
                <a:gd name="T12" fmla="*/ 47 w 51"/>
                <a:gd name="T13" fmla="*/ 9 h 54"/>
                <a:gd name="T14" fmla="*/ 43 w 51"/>
                <a:gd name="T15" fmla="*/ 8 h 54"/>
                <a:gd name="T16" fmla="*/ 41 w 51"/>
                <a:gd name="T17" fmla="*/ 9 h 54"/>
                <a:gd name="T18" fmla="*/ 39 w 51"/>
                <a:gd name="T19" fmla="*/ 11 h 54"/>
                <a:gd name="T20" fmla="*/ 36 w 51"/>
                <a:gd name="T21" fmla="*/ 11 h 54"/>
                <a:gd name="T22" fmla="*/ 30 w 51"/>
                <a:gd name="T23" fmla="*/ 9 h 54"/>
                <a:gd name="T24" fmla="*/ 30 w 51"/>
                <a:gd name="T25" fmla="*/ 8 h 54"/>
                <a:gd name="T26" fmla="*/ 26 w 51"/>
                <a:gd name="T27" fmla="*/ 4 h 54"/>
                <a:gd name="T28" fmla="*/ 21 w 51"/>
                <a:gd name="T29" fmla="*/ 0 h 54"/>
                <a:gd name="T30" fmla="*/ 17 w 51"/>
                <a:gd name="T31" fmla="*/ 2 h 54"/>
                <a:gd name="T32" fmla="*/ 11 w 51"/>
                <a:gd name="T33" fmla="*/ 4 h 54"/>
                <a:gd name="T34" fmla="*/ 7 w 51"/>
                <a:gd name="T35" fmla="*/ 6 h 54"/>
                <a:gd name="T36" fmla="*/ 7 w 51"/>
                <a:gd name="T37" fmla="*/ 9 h 54"/>
                <a:gd name="T38" fmla="*/ 9 w 51"/>
                <a:gd name="T39" fmla="*/ 11 h 54"/>
                <a:gd name="T40" fmla="*/ 6 w 51"/>
                <a:gd name="T41" fmla="*/ 17 h 54"/>
                <a:gd name="T42" fmla="*/ 4 w 51"/>
                <a:gd name="T43" fmla="*/ 21 h 54"/>
                <a:gd name="T44" fmla="*/ 0 w 51"/>
                <a:gd name="T45" fmla="*/ 23 h 54"/>
                <a:gd name="T46" fmla="*/ 2 w 51"/>
                <a:gd name="T47" fmla="*/ 26 h 54"/>
                <a:gd name="T48" fmla="*/ 2 w 51"/>
                <a:gd name="T49" fmla="*/ 30 h 54"/>
                <a:gd name="T50" fmla="*/ 0 w 51"/>
                <a:gd name="T51" fmla="*/ 32 h 54"/>
                <a:gd name="T52" fmla="*/ 4 w 51"/>
                <a:gd name="T53" fmla="*/ 34 h 54"/>
                <a:gd name="T54" fmla="*/ 6 w 51"/>
                <a:gd name="T55" fmla="*/ 36 h 54"/>
                <a:gd name="T56" fmla="*/ 7 w 51"/>
                <a:gd name="T57" fmla="*/ 34 h 54"/>
                <a:gd name="T58" fmla="*/ 9 w 51"/>
                <a:gd name="T59" fmla="*/ 32 h 54"/>
                <a:gd name="T60" fmla="*/ 9 w 51"/>
                <a:gd name="T61" fmla="*/ 34 h 54"/>
                <a:gd name="T62" fmla="*/ 9 w 51"/>
                <a:gd name="T63" fmla="*/ 32 h 54"/>
                <a:gd name="T64" fmla="*/ 11 w 51"/>
                <a:gd name="T65" fmla="*/ 34 h 54"/>
                <a:gd name="T66" fmla="*/ 11 w 51"/>
                <a:gd name="T67" fmla="*/ 38 h 54"/>
                <a:gd name="T68" fmla="*/ 7 w 51"/>
                <a:gd name="T69" fmla="*/ 43 h 54"/>
                <a:gd name="T70" fmla="*/ 9 w 51"/>
                <a:gd name="T71" fmla="*/ 45 h 54"/>
                <a:gd name="T72" fmla="*/ 6 w 51"/>
                <a:gd name="T73" fmla="*/ 47 h 54"/>
                <a:gd name="T74" fmla="*/ 7 w 51"/>
                <a:gd name="T75" fmla="*/ 49 h 54"/>
                <a:gd name="T76" fmla="*/ 11 w 51"/>
                <a:gd name="T77" fmla="*/ 49 h 54"/>
                <a:gd name="T78" fmla="*/ 15 w 51"/>
                <a:gd name="T79" fmla="*/ 51 h 54"/>
                <a:gd name="T80" fmla="*/ 19 w 51"/>
                <a:gd name="T81" fmla="*/ 54 h 54"/>
                <a:gd name="T82" fmla="*/ 26 w 51"/>
                <a:gd name="T83" fmla="*/ 39 h 54"/>
                <a:gd name="T84" fmla="*/ 36 w 51"/>
                <a:gd name="T85" fmla="*/ 36 h 54"/>
                <a:gd name="T86" fmla="*/ 45 w 51"/>
                <a:gd name="T87" fmla="*/ 26 h 54"/>
                <a:gd name="T88" fmla="*/ 49 w 51"/>
                <a:gd name="T89" fmla="*/ 21 h 54"/>
                <a:gd name="T90" fmla="*/ 51 w 51"/>
                <a:gd name="T91" fmla="*/ 19 h 54"/>
                <a:gd name="T92" fmla="*/ 49 w 51"/>
                <a:gd name="T93" fmla="*/ 13 h 54"/>
                <a:gd name="T94" fmla="*/ 49 w 51"/>
                <a:gd name="T9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54">
                  <a:moveTo>
                    <a:pt x="6" y="39"/>
                  </a:moveTo>
                  <a:lnTo>
                    <a:pt x="6" y="38"/>
                  </a:lnTo>
                  <a:lnTo>
                    <a:pt x="7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6" y="39"/>
                  </a:lnTo>
                  <a:close/>
                  <a:moveTo>
                    <a:pt x="49" y="11"/>
                  </a:moveTo>
                  <a:lnTo>
                    <a:pt x="49" y="11"/>
                  </a:lnTo>
                  <a:lnTo>
                    <a:pt x="47" y="11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7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41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1" y="49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1" y="53"/>
                  </a:lnTo>
                  <a:lnTo>
                    <a:pt x="26" y="39"/>
                  </a:lnTo>
                  <a:lnTo>
                    <a:pt x="28" y="38"/>
                  </a:lnTo>
                  <a:lnTo>
                    <a:pt x="36" y="36"/>
                  </a:lnTo>
                  <a:lnTo>
                    <a:pt x="39" y="32"/>
                  </a:lnTo>
                  <a:lnTo>
                    <a:pt x="45" y="26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3" name="Freeform 443">
              <a:extLst>
                <a:ext uri="{FF2B5EF4-FFF2-40B4-BE49-F238E27FC236}">
                  <a16:creationId xmlns:a16="http://schemas.microsoft.com/office/drawing/2014/main" id="{BFE80248-57FC-40F3-803B-856940AC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199"/>
              <a:ext cx="109" cy="162"/>
            </a:xfrm>
            <a:custGeom>
              <a:avLst/>
              <a:gdLst>
                <a:gd name="T0" fmla="*/ 100 w 109"/>
                <a:gd name="T1" fmla="*/ 96 h 162"/>
                <a:gd name="T2" fmla="*/ 92 w 109"/>
                <a:gd name="T3" fmla="*/ 96 h 162"/>
                <a:gd name="T4" fmla="*/ 94 w 109"/>
                <a:gd name="T5" fmla="*/ 85 h 162"/>
                <a:gd name="T6" fmla="*/ 87 w 109"/>
                <a:gd name="T7" fmla="*/ 87 h 162"/>
                <a:gd name="T8" fmla="*/ 75 w 109"/>
                <a:gd name="T9" fmla="*/ 81 h 162"/>
                <a:gd name="T10" fmla="*/ 66 w 109"/>
                <a:gd name="T11" fmla="*/ 72 h 162"/>
                <a:gd name="T12" fmla="*/ 64 w 109"/>
                <a:gd name="T13" fmla="*/ 66 h 162"/>
                <a:gd name="T14" fmla="*/ 66 w 109"/>
                <a:gd name="T15" fmla="*/ 60 h 162"/>
                <a:gd name="T16" fmla="*/ 70 w 109"/>
                <a:gd name="T17" fmla="*/ 55 h 162"/>
                <a:gd name="T18" fmla="*/ 72 w 109"/>
                <a:gd name="T19" fmla="*/ 47 h 162"/>
                <a:gd name="T20" fmla="*/ 77 w 109"/>
                <a:gd name="T21" fmla="*/ 42 h 162"/>
                <a:gd name="T22" fmla="*/ 89 w 109"/>
                <a:gd name="T23" fmla="*/ 38 h 162"/>
                <a:gd name="T24" fmla="*/ 92 w 109"/>
                <a:gd name="T25" fmla="*/ 36 h 162"/>
                <a:gd name="T26" fmla="*/ 96 w 109"/>
                <a:gd name="T27" fmla="*/ 38 h 162"/>
                <a:gd name="T28" fmla="*/ 91 w 109"/>
                <a:gd name="T29" fmla="*/ 34 h 162"/>
                <a:gd name="T30" fmla="*/ 94 w 109"/>
                <a:gd name="T31" fmla="*/ 23 h 162"/>
                <a:gd name="T32" fmla="*/ 91 w 109"/>
                <a:gd name="T33" fmla="*/ 19 h 162"/>
                <a:gd name="T34" fmla="*/ 81 w 109"/>
                <a:gd name="T35" fmla="*/ 19 h 162"/>
                <a:gd name="T36" fmla="*/ 74 w 109"/>
                <a:gd name="T37" fmla="*/ 21 h 162"/>
                <a:gd name="T38" fmla="*/ 70 w 109"/>
                <a:gd name="T39" fmla="*/ 19 h 162"/>
                <a:gd name="T40" fmla="*/ 68 w 109"/>
                <a:gd name="T41" fmla="*/ 13 h 162"/>
                <a:gd name="T42" fmla="*/ 60 w 109"/>
                <a:gd name="T43" fmla="*/ 8 h 162"/>
                <a:gd name="T44" fmla="*/ 55 w 109"/>
                <a:gd name="T45" fmla="*/ 2 h 162"/>
                <a:gd name="T46" fmla="*/ 51 w 109"/>
                <a:gd name="T47" fmla="*/ 2 h 162"/>
                <a:gd name="T48" fmla="*/ 53 w 109"/>
                <a:gd name="T49" fmla="*/ 10 h 162"/>
                <a:gd name="T50" fmla="*/ 41 w 109"/>
                <a:gd name="T51" fmla="*/ 21 h 162"/>
                <a:gd name="T52" fmla="*/ 23 w 109"/>
                <a:gd name="T53" fmla="*/ 42 h 162"/>
                <a:gd name="T54" fmla="*/ 15 w 109"/>
                <a:gd name="T55" fmla="*/ 40 h 162"/>
                <a:gd name="T56" fmla="*/ 8 w 109"/>
                <a:gd name="T57" fmla="*/ 38 h 162"/>
                <a:gd name="T58" fmla="*/ 11 w 109"/>
                <a:gd name="T59" fmla="*/ 32 h 162"/>
                <a:gd name="T60" fmla="*/ 4 w 109"/>
                <a:gd name="T61" fmla="*/ 34 h 162"/>
                <a:gd name="T62" fmla="*/ 0 w 109"/>
                <a:gd name="T63" fmla="*/ 42 h 162"/>
                <a:gd name="T64" fmla="*/ 0 w 109"/>
                <a:gd name="T65" fmla="*/ 45 h 162"/>
                <a:gd name="T66" fmla="*/ 2 w 109"/>
                <a:gd name="T67" fmla="*/ 51 h 162"/>
                <a:gd name="T68" fmla="*/ 4 w 109"/>
                <a:gd name="T69" fmla="*/ 55 h 162"/>
                <a:gd name="T70" fmla="*/ 13 w 109"/>
                <a:gd name="T71" fmla="*/ 60 h 162"/>
                <a:gd name="T72" fmla="*/ 17 w 109"/>
                <a:gd name="T73" fmla="*/ 68 h 162"/>
                <a:gd name="T74" fmla="*/ 23 w 109"/>
                <a:gd name="T75" fmla="*/ 77 h 162"/>
                <a:gd name="T76" fmla="*/ 28 w 109"/>
                <a:gd name="T77" fmla="*/ 85 h 162"/>
                <a:gd name="T78" fmla="*/ 32 w 109"/>
                <a:gd name="T79" fmla="*/ 94 h 162"/>
                <a:gd name="T80" fmla="*/ 34 w 109"/>
                <a:gd name="T81" fmla="*/ 98 h 162"/>
                <a:gd name="T82" fmla="*/ 38 w 109"/>
                <a:gd name="T83" fmla="*/ 105 h 162"/>
                <a:gd name="T84" fmla="*/ 43 w 109"/>
                <a:gd name="T85" fmla="*/ 115 h 162"/>
                <a:gd name="T86" fmla="*/ 45 w 109"/>
                <a:gd name="T87" fmla="*/ 120 h 162"/>
                <a:gd name="T88" fmla="*/ 47 w 109"/>
                <a:gd name="T89" fmla="*/ 124 h 162"/>
                <a:gd name="T90" fmla="*/ 51 w 109"/>
                <a:gd name="T91" fmla="*/ 128 h 162"/>
                <a:gd name="T92" fmla="*/ 57 w 109"/>
                <a:gd name="T93" fmla="*/ 132 h 162"/>
                <a:gd name="T94" fmla="*/ 60 w 109"/>
                <a:gd name="T95" fmla="*/ 135 h 162"/>
                <a:gd name="T96" fmla="*/ 66 w 109"/>
                <a:gd name="T97" fmla="*/ 139 h 162"/>
                <a:gd name="T98" fmla="*/ 70 w 109"/>
                <a:gd name="T99" fmla="*/ 143 h 162"/>
                <a:gd name="T100" fmla="*/ 77 w 109"/>
                <a:gd name="T101" fmla="*/ 145 h 162"/>
                <a:gd name="T102" fmla="*/ 83 w 109"/>
                <a:gd name="T103" fmla="*/ 148 h 162"/>
                <a:gd name="T104" fmla="*/ 87 w 109"/>
                <a:gd name="T105" fmla="*/ 152 h 162"/>
                <a:gd name="T106" fmla="*/ 91 w 109"/>
                <a:gd name="T107" fmla="*/ 156 h 162"/>
                <a:gd name="T108" fmla="*/ 98 w 109"/>
                <a:gd name="T109" fmla="*/ 162 h 162"/>
                <a:gd name="T110" fmla="*/ 104 w 109"/>
                <a:gd name="T111" fmla="*/ 158 h 162"/>
                <a:gd name="T112" fmla="*/ 106 w 109"/>
                <a:gd name="T113" fmla="*/ 152 h 162"/>
                <a:gd name="T114" fmla="*/ 104 w 109"/>
                <a:gd name="T115" fmla="*/ 150 h 162"/>
                <a:gd name="T116" fmla="*/ 109 w 109"/>
                <a:gd name="T117" fmla="*/ 143 h 162"/>
                <a:gd name="T118" fmla="*/ 107 w 109"/>
                <a:gd name="T119" fmla="*/ 132 h 162"/>
                <a:gd name="T120" fmla="*/ 107 w 109"/>
                <a:gd name="T121" fmla="*/ 120 h 162"/>
                <a:gd name="T122" fmla="*/ 109 w 109"/>
                <a:gd name="T123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" h="162">
                  <a:moveTo>
                    <a:pt x="102" y="96"/>
                  </a:moveTo>
                  <a:lnTo>
                    <a:pt x="102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4" y="96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2" y="85"/>
                  </a:lnTo>
                  <a:lnTo>
                    <a:pt x="94" y="85"/>
                  </a:lnTo>
                  <a:lnTo>
                    <a:pt x="94" y="83"/>
                  </a:lnTo>
                  <a:lnTo>
                    <a:pt x="92" y="81"/>
                  </a:lnTo>
                  <a:lnTo>
                    <a:pt x="91" y="83"/>
                  </a:lnTo>
                  <a:lnTo>
                    <a:pt x="87" y="87"/>
                  </a:lnTo>
                  <a:lnTo>
                    <a:pt x="81" y="87"/>
                  </a:lnTo>
                  <a:lnTo>
                    <a:pt x="79" y="87"/>
                  </a:lnTo>
                  <a:lnTo>
                    <a:pt x="77" y="85"/>
                  </a:lnTo>
                  <a:lnTo>
                    <a:pt x="75" y="81"/>
                  </a:lnTo>
                  <a:lnTo>
                    <a:pt x="74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66" y="72"/>
                  </a:lnTo>
                  <a:lnTo>
                    <a:pt x="64" y="70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6" y="60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0" y="57"/>
                  </a:lnTo>
                  <a:lnTo>
                    <a:pt x="70" y="55"/>
                  </a:lnTo>
                  <a:lnTo>
                    <a:pt x="68" y="53"/>
                  </a:lnTo>
                  <a:lnTo>
                    <a:pt x="72" y="51"/>
                  </a:lnTo>
                  <a:lnTo>
                    <a:pt x="70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9" y="40"/>
                  </a:lnTo>
                  <a:lnTo>
                    <a:pt x="83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1" y="34"/>
                  </a:lnTo>
                  <a:lnTo>
                    <a:pt x="91" y="3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19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6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58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1" y="21"/>
                  </a:lnTo>
                  <a:lnTo>
                    <a:pt x="38" y="25"/>
                  </a:lnTo>
                  <a:lnTo>
                    <a:pt x="30" y="27"/>
                  </a:lnTo>
                  <a:lnTo>
                    <a:pt x="28" y="28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7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6" y="57"/>
                  </a:lnTo>
                  <a:lnTo>
                    <a:pt x="8" y="58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5" y="66"/>
                  </a:lnTo>
                  <a:lnTo>
                    <a:pt x="17" y="68"/>
                  </a:lnTo>
                  <a:lnTo>
                    <a:pt x="21" y="70"/>
                  </a:lnTo>
                  <a:lnTo>
                    <a:pt x="23" y="73"/>
                  </a:lnTo>
                  <a:lnTo>
                    <a:pt x="23" y="75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5" y="81"/>
                  </a:lnTo>
                  <a:lnTo>
                    <a:pt x="26" y="83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6" y="88"/>
                  </a:lnTo>
                  <a:lnTo>
                    <a:pt x="28" y="90"/>
                  </a:lnTo>
                  <a:lnTo>
                    <a:pt x="32" y="94"/>
                  </a:lnTo>
                  <a:lnTo>
                    <a:pt x="32" y="96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102"/>
                  </a:lnTo>
                  <a:lnTo>
                    <a:pt x="38" y="103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0" y="107"/>
                  </a:lnTo>
                  <a:lnTo>
                    <a:pt x="41" y="109"/>
                  </a:lnTo>
                  <a:lnTo>
                    <a:pt x="43" y="113"/>
                  </a:lnTo>
                  <a:lnTo>
                    <a:pt x="43" y="115"/>
                  </a:lnTo>
                  <a:lnTo>
                    <a:pt x="47" y="118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2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51" y="128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5" y="132"/>
                  </a:lnTo>
                  <a:lnTo>
                    <a:pt x="57" y="132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8" y="135"/>
                  </a:lnTo>
                  <a:lnTo>
                    <a:pt x="60" y="135"/>
                  </a:lnTo>
                  <a:lnTo>
                    <a:pt x="62" y="133"/>
                  </a:lnTo>
                  <a:lnTo>
                    <a:pt x="60" y="135"/>
                  </a:lnTo>
                  <a:lnTo>
                    <a:pt x="62" y="137"/>
                  </a:lnTo>
                  <a:lnTo>
                    <a:pt x="66" y="139"/>
                  </a:lnTo>
                  <a:lnTo>
                    <a:pt x="66" y="139"/>
                  </a:lnTo>
                  <a:lnTo>
                    <a:pt x="66" y="141"/>
                  </a:lnTo>
                  <a:lnTo>
                    <a:pt x="68" y="141"/>
                  </a:lnTo>
                  <a:lnTo>
                    <a:pt x="70" y="143"/>
                  </a:lnTo>
                  <a:lnTo>
                    <a:pt x="70" y="143"/>
                  </a:lnTo>
                  <a:lnTo>
                    <a:pt x="72" y="143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81" y="147"/>
                  </a:lnTo>
                  <a:lnTo>
                    <a:pt x="83" y="148"/>
                  </a:lnTo>
                  <a:lnTo>
                    <a:pt x="85" y="150"/>
                  </a:lnTo>
                  <a:lnTo>
                    <a:pt x="87" y="150"/>
                  </a:lnTo>
                  <a:lnTo>
                    <a:pt x="87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7" y="154"/>
                  </a:lnTo>
                  <a:lnTo>
                    <a:pt x="89" y="156"/>
                  </a:lnTo>
                  <a:lnTo>
                    <a:pt x="91" y="156"/>
                  </a:lnTo>
                  <a:lnTo>
                    <a:pt x="94" y="158"/>
                  </a:lnTo>
                  <a:lnTo>
                    <a:pt x="96" y="160"/>
                  </a:lnTo>
                  <a:lnTo>
                    <a:pt x="98" y="162"/>
                  </a:lnTo>
                  <a:lnTo>
                    <a:pt x="98" y="162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4" y="158"/>
                  </a:lnTo>
                  <a:lnTo>
                    <a:pt x="106" y="156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4" y="150"/>
                  </a:lnTo>
                  <a:lnTo>
                    <a:pt x="106" y="148"/>
                  </a:lnTo>
                  <a:lnTo>
                    <a:pt x="107" y="147"/>
                  </a:lnTo>
                  <a:lnTo>
                    <a:pt x="109" y="145"/>
                  </a:lnTo>
                  <a:lnTo>
                    <a:pt x="109" y="143"/>
                  </a:lnTo>
                  <a:lnTo>
                    <a:pt x="107" y="137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2"/>
                  </a:lnTo>
                  <a:lnTo>
                    <a:pt x="106" y="130"/>
                  </a:lnTo>
                  <a:lnTo>
                    <a:pt x="107" y="130"/>
                  </a:lnTo>
                  <a:lnTo>
                    <a:pt x="107" y="126"/>
                  </a:lnTo>
                  <a:lnTo>
                    <a:pt x="107" y="120"/>
                  </a:lnTo>
                  <a:lnTo>
                    <a:pt x="107" y="118"/>
                  </a:lnTo>
                  <a:lnTo>
                    <a:pt x="107" y="117"/>
                  </a:lnTo>
                  <a:lnTo>
                    <a:pt x="107" y="111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02" y="9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4" name="Freeform 444">
              <a:extLst>
                <a:ext uri="{FF2B5EF4-FFF2-40B4-BE49-F238E27FC236}">
                  <a16:creationId xmlns:a16="http://schemas.microsoft.com/office/drawing/2014/main" id="{4CF1598B-B7CA-43F6-B9DE-160BCAB6F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284"/>
              <a:ext cx="105" cy="116"/>
            </a:xfrm>
            <a:custGeom>
              <a:avLst/>
              <a:gdLst>
                <a:gd name="T0" fmla="*/ 102 w 105"/>
                <a:gd name="T1" fmla="*/ 86 h 116"/>
                <a:gd name="T2" fmla="*/ 100 w 105"/>
                <a:gd name="T3" fmla="*/ 65 h 116"/>
                <a:gd name="T4" fmla="*/ 96 w 105"/>
                <a:gd name="T5" fmla="*/ 56 h 116"/>
                <a:gd name="T6" fmla="*/ 77 w 105"/>
                <a:gd name="T7" fmla="*/ 47 h 116"/>
                <a:gd name="T8" fmla="*/ 79 w 105"/>
                <a:gd name="T9" fmla="*/ 37 h 116"/>
                <a:gd name="T10" fmla="*/ 70 w 105"/>
                <a:gd name="T11" fmla="*/ 33 h 116"/>
                <a:gd name="T12" fmla="*/ 66 w 105"/>
                <a:gd name="T13" fmla="*/ 30 h 116"/>
                <a:gd name="T14" fmla="*/ 58 w 105"/>
                <a:gd name="T15" fmla="*/ 28 h 116"/>
                <a:gd name="T16" fmla="*/ 49 w 105"/>
                <a:gd name="T17" fmla="*/ 22 h 116"/>
                <a:gd name="T18" fmla="*/ 43 w 105"/>
                <a:gd name="T19" fmla="*/ 22 h 116"/>
                <a:gd name="T20" fmla="*/ 38 w 105"/>
                <a:gd name="T21" fmla="*/ 17 h 116"/>
                <a:gd name="T22" fmla="*/ 36 w 105"/>
                <a:gd name="T23" fmla="*/ 11 h 116"/>
                <a:gd name="T24" fmla="*/ 34 w 105"/>
                <a:gd name="T25" fmla="*/ 2 h 116"/>
                <a:gd name="T26" fmla="*/ 32 w 105"/>
                <a:gd name="T27" fmla="*/ 0 h 116"/>
                <a:gd name="T28" fmla="*/ 26 w 105"/>
                <a:gd name="T29" fmla="*/ 0 h 116"/>
                <a:gd name="T30" fmla="*/ 17 w 105"/>
                <a:gd name="T31" fmla="*/ 7 h 116"/>
                <a:gd name="T32" fmla="*/ 11 w 105"/>
                <a:gd name="T33" fmla="*/ 9 h 116"/>
                <a:gd name="T34" fmla="*/ 5 w 105"/>
                <a:gd name="T35" fmla="*/ 11 h 116"/>
                <a:gd name="T36" fmla="*/ 7 w 105"/>
                <a:gd name="T37" fmla="*/ 22 h 116"/>
                <a:gd name="T38" fmla="*/ 5 w 105"/>
                <a:gd name="T39" fmla="*/ 33 h 116"/>
                <a:gd name="T40" fmla="*/ 5 w 105"/>
                <a:gd name="T41" fmla="*/ 45 h 116"/>
                <a:gd name="T42" fmla="*/ 5 w 105"/>
                <a:gd name="T43" fmla="*/ 48 h 116"/>
                <a:gd name="T44" fmla="*/ 7 w 105"/>
                <a:gd name="T45" fmla="*/ 58 h 116"/>
                <a:gd name="T46" fmla="*/ 4 w 105"/>
                <a:gd name="T47" fmla="*/ 63 h 116"/>
                <a:gd name="T48" fmla="*/ 4 w 105"/>
                <a:gd name="T49" fmla="*/ 67 h 116"/>
                <a:gd name="T50" fmla="*/ 4 w 105"/>
                <a:gd name="T51" fmla="*/ 69 h 116"/>
                <a:gd name="T52" fmla="*/ 7 w 105"/>
                <a:gd name="T53" fmla="*/ 75 h 116"/>
                <a:gd name="T54" fmla="*/ 7 w 105"/>
                <a:gd name="T55" fmla="*/ 78 h 116"/>
                <a:gd name="T56" fmla="*/ 13 w 105"/>
                <a:gd name="T57" fmla="*/ 86 h 116"/>
                <a:gd name="T58" fmla="*/ 11 w 105"/>
                <a:gd name="T59" fmla="*/ 93 h 116"/>
                <a:gd name="T60" fmla="*/ 22 w 105"/>
                <a:gd name="T61" fmla="*/ 116 h 116"/>
                <a:gd name="T62" fmla="*/ 26 w 105"/>
                <a:gd name="T63" fmla="*/ 116 h 116"/>
                <a:gd name="T64" fmla="*/ 30 w 105"/>
                <a:gd name="T65" fmla="*/ 110 h 116"/>
                <a:gd name="T66" fmla="*/ 38 w 105"/>
                <a:gd name="T67" fmla="*/ 108 h 116"/>
                <a:gd name="T68" fmla="*/ 43 w 105"/>
                <a:gd name="T69" fmla="*/ 108 h 116"/>
                <a:gd name="T70" fmla="*/ 47 w 105"/>
                <a:gd name="T71" fmla="*/ 110 h 116"/>
                <a:gd name="T72" fmla="*/ 51 w 105"/>
                <a:gd name="T73" fmla="*/ 114 h 116"/>
                <a:gd name="T74" fmla="*/ 51 w 105"/>
                <a:gd name="T75" fmla="*/ 108 h 116"/>
                <a:gd name="T76" fmla="*/ 62 w 105"/>
                <a:gd name="T77" fmla="*/ 107 h 116"/>
                <a:gd name="T78" fmla="*/ 66 w 105"/>
                <a:gd name="T79" fmla="*/ 101 h 116"/>
                <a:gd name="T80" fmla="*/ 66 w 105"/>
                <a:gd name="T81" fmla="*/ 95 h 116"/>
                <a:gd name="T82" fmla="*/ 70 w 105"/>
                <a:gd name="T83" fmla="*/ 86 h 116"/>
                <a:gd name="T84" fmla="*/ 92 w 105"/>
                <a:gd name="T85" fmla="*/ 82 h 116"/>
                <a:gd name="T86" fmla="*/ 100 w 105"/>
                <a:gd name="T87" fmla="*/ 8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16">
                  <a:moveTo>
                    <a:pt x="100" y="88"/>
                  </a:moveTo>
                  <a:lnTo>
                    <a:pt x="102" y="86"/>
                  </a:lnTo>
                  <a:lnTo>
                    <a:pt x="102" y="86"/>
                  </a:lnTo>
                  <a:lnTo>
                    <a:pt x="105" y="77"/>
                  </a:lnTo>
                  <a:lnTo>
                    <a:pt x="105" y="73"/>
                  </a:lnTo>
                  <a:lnTo>
                    <a:pt x="100" y="65"/>
                  </a:lnTo>
                  <a:lnTo>
                    <a:pt x="96" y="63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81" y="54"/>
                  </a:lnTo>
                  <a:lnTo>
                    <a:pt x="81" y="50"/>
                  </a:lnTo>
                  <a:lnTo>
                    <a:pt x="77" y="47"/>
                  </a:lnTo>
                  <a:lnTo>
                    <a:pt x="79" y="43"/>
                  </a:lnTo>
                  <a:lnTo>
                    <a:pt x="77" y="41"/>
                  </a:lnTo>
                  <a:lnTo>
                    <a:pt x="79" y="37"/>
                  </a:lnTo>
                  <a:lnTo>
                    <a:pt x="77" y="35"/>
                  </a:lnTo>
                  <a:lnTo>
                    <a:pt x="73" y="33"/>
                  </a:lnTo>
                  <a:lnTo>
                    <a:pt x="70" y="33"/>
                  </a:lnTo>
                  <a:lnTo>
                    <a:pt x="68" y="33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2" y="28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49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3" y="22"/>
                  </a:lnTo>
                  <a:lnTo>
                    <a:pt x="41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4" y="13"/>
                  </a:lnTo>
                  <a:lnTo>
                    <a:pt x="36" y="11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5" y="41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5" y="62"/>
                  </a:lnTo>
                  <a:lnTo>
                    <a:pt x="4" y="63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5" y="71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9" y="80"/>
                  </a:lnTo>
                  <a:lnTo>
                    <a:pt x="13" y="84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3" y="90"/>
                  </a:lnTo>
                  <a:lnTo>
                    <a:pt x="11" y="93"/>
                  </a:lnTo>
                  <a:lnTo>
                    <a:pt x="11" y="95"/>
                  </a:lnTo>
                  <a:lnTo>
                    <a:pt x="17" y="99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8" y="114"/>
                  </a:lnTo>
                  <a:lnTo>
                    <a:pt x="30" y="110"/>
                  </a:lnTo>
                  <a:lnTo>
                    <a:pt x="32" y="107"/>
                  </a:lnTo>
                  <a:lnTo>
                    <a:pt x="36" y="107"/>
                  </a:lnTo>
                  <a:lnTo>
                    <a:pt x="38" y="108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3" y="108"/>
                  </a:lnTo>
                  <a:lnTo>
                    <a:pt x="45" y="108"/>
                  </a:lnTo>
                  <a:lnTo>
                    <a:pt x="47" y="108"/>
                  </a:lnTo>
                  <a:lnTo>
                    <a:pt x="47" y="110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51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08"/>
                  </a:lnTo>
                  <a:lnTo>
                    <a:pt x="53" y="107"/>
                  </a:lnTo>
                  <a:lnTo>
                    <a:pt x="56" y="107"/>
                  </a:lnTo>
                  <a:lnTo>
                    <a:pt x="62" y="107"/>
                  </a:lnTo>
                  <a:lnTo>
                    <a:pt x="64" y="108"/>
                  </a:lnTo>
                  <a:lnTo>
                    <a:pt x="64" y="107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8" y="92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83" y="82"/>
                  </a:lnTo>
                  <a:lnTo>
                    <a:pt x="92" y="82"/>
                  </a:lnTo>
                  <a:lnTo>
                    <a:pt x="98" y="86"/>
                  </a:lnTo>
                  <a:lnTo>
                    <a:pt x="100" y="86"/>
                  </a:lnTo>
                  <a:lnTo>
                    <a:pt x="100" y="8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5" name="Freeform 445">
              <a:extLst>
                <a:ext uri="{FF2B5EF4-FFF2-40B4-BE49-F238E27FC236}">
                  <a16:creationId xmlns:a16="http://schemas.microsoft.com/office/drawing/2014/main" id="{9F178121-C9E0-413C-A6FE-E035181FB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366"/>
              <a:ext cx="72" cy="77"/>
            </a:xfrm>
            <a:custGeom>
              <a:avLst/>
              <a:gdLst>
                <a:gd name="T0" fmla="*/ 0 w 72"/>
                <a:gd name="T1" fmla="*/ 25 h 77"/>
                <a:gd name="T2" fmla="*/ 2 w 72"/>
                <a:gd name="T3" fmla="*/ 17 h 77"/>
                <a:gd name="T4" fmla="*/ 2 w 72"/>
                <a:gd name="T5" fmla="*/ 13 h 77"/>
                <a:gd name="T6" fmla="*/ 6 w 72"/>
                <a:gd name="T7" fmla="*/ 6 h 77"/>
                <a:gd name="T8" fmla="*/ 7 w 72"/>
                <a:gd name="T9" fmla="*/ 4 h 77"/>
                <a:gd name="T10" fmla="*/ 28 w 72"/>
                <a:gd name="T11" fmla="*/ 0 h 77"/>
                <a:gd name="T12" fmla="*/ 36 w 72"/>
                <a:gd name="T13" fmla="*/ 4 h 77"/>
                <a:gd name="T14" fmla="*/ 36 w 72"/>
                <a:gd name="T15" fmla="*/ 8 h 77"/>
                <a:gd name="T16" fmla="*/ 38 w 72"/>
                <a:gd name="T17" fmla="*/ 13 h 77"/>
                <a:gd name="T18" fmla="*/ 40 w 72"/>
                <a:gd name="T19" fmla="*/ 21 h 77"/>
                <a:gd name="T20" fmla="*/ 40 w 72"/>
                <a:gd name="T21" fmla="*/ 25 h 77"/>
                <a:gd name="T22" fmla="*/ 43 w 72"/>
                <a:gd name="T23" fmla="*/ 26 h 77"/>
                <a:gd name="T24" fmla="*/ 49 w 72"/>
                <a:gd name="T25" fmla="*/ 26 h 77"/>
                <a:gd name="T26" fmla="*/ 55 w 72"/>
                <a:gd name="T27" fmla="*/ 25 h 77"/>
                <a:gd name="T28" fmla="*/ 58 w 72"/>
                <a:gd name="T29" fmla="*/ 26 h 77"/>
                <a:gd name="T30" fmla="*/ 60 w 72"/>
                <a:gd name="T31" fmla="*/ 38 h 77"/>
                <a:gd name="T32" fmla="*/ 64 w 72"/>
                <a:gd name="T33" fmla="*/ 41 h 77"/>
                <a:gd name="T34" fmla="*/ 70 w 72"/>
                <a:gd name="T35" fmla="*/ 41 h 77"/>
                <a:gd name="T36" fmla="*/ 72 w 72"/>
                <a:gd name="T37" fmla="*/ 41 h 77"/>
                <a:gd name="T38" fmla="*/ 72 w 72"/>
                <a:gd name="T39" fmla="*/ 51 h 77"/>
                <a:gd name="T40" fmla="*/ 70 w 72"/>
                <a:gd name="T41" fmla="*/ 53 h 77"/>
                <a:gd name="T42" fmla="*/ 70 w 72"/>
                <a:gd name="T43" fmla="*/ 55 h 77"/>
                <a:gd name="T44" fmla="*/ 70 w 72"/>
                <a:gd name="T45" fmla="*/ 56 h 77"/>
                <a:gd name="T46" fmla="*/ 70 w 72"/>
                <a:gd name="T47" fmla="*/ 60 h 77"/>
                <a:gd name="T48" fmla="*/ 68 w 72"/>
                <a:gd name="T49" fmla="*/ 64 h 77"/>
                <a:gd name="T50" fmla="*/ 66 w 72"/>
                <a:gd name="T51" fmla="*/ 68 h 77"/>
                <a:gd name="T52" fmla="*/ 62 w 72"/>
                <a:gd name="T53" fmla="*/ 73 h 77"/>
                <a:gd name="T54" fmla="*/ 58 w 72"/>
                <a:gd name="T55" fmla="*/ 73 h 77"/>
                <a:gd name="T56" fmla="*/ 56 w 72"/>
                <a:gd name="T57" fmla="*/ 77 h 77"/>
                <a:gd name="T58" fmla="*/ 55 w 72"/>
                <a:gd name="T59" fmla="*/ 75 h 77"/>
                <a:gd name="T60" fmla="*/ 49 w 72"/>
                <a:gd name="T61" fmla="*/ 73 h 77"/>
                <a:gd name="T62" fmla="*/ 38 w 72"/>
                <a:gd name="T63" fmla="*/ 73 h 77"/>
                <a:gd name="T64" fmla="*/ 36 w 72"/>
                <a:gd name="T65" fmla="*/ 71 h 77"/>
                <a:gd name="T66" fmla="*/ 40 w 72"/>
                <a:gd name="T67" fmla="*/ 66 h 77"/>
                <a:gd name="T68" fmla="*/ 40 w 72"/>
                <a:gd name="T69" fmla="*/ 62 h 77"/>
                <a:gd name="T70" fmla="*/ 43 w 72"/>
                <a:gd name="T71" fmla="*/ 60 h 77"/>
                <a:gd name="T72" fmla="*/ 43 w 72"/>
                <a:gd name="T73" fmla="*/ 56 h 77"/>
                <a:gd name="T74" fmla="*/ 38 w 72"/>
                <a:gd name="T75" fmla="*/ 51 h 77"/>
                <a:gd name="T76" fmla="*/ 30 w 72"/>
                <a:gd name="T77" fmla="*/ 49 h 77"/>
                <a:gd name="T78" fmla="*/ 24 w 72"/>
                <a:gd name="T79" fmla="*/ 45 h 77"/>
                <a:gd name="T80" fmla="*/ 15 w 72"/>
                <a:gd name="T81" fmla="*/ 43 h 77"/>
                <a:gd name="T82" fmla="*/ 13 w 72"/>
                <a:gd name="T83" fmla="*/ 38 h 77"/>
                <a:gd name="T84" fmla="*/ 6 w 72"/>
                <a:gd name="T85" fmla="*/ 32 h 77"/>
                <a:gd name="T86" fmla="*/ 2 w 72"/>
                <a:gd name="T87" fmla="*/ 28 h 77"/>
                <a:gd name="T88" fmla="*/ 0 w 72"/>
                <a:gd name="T89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77">
                  <a:moveTo>
                    <a:pt x="0" y="26"/>
                  </a:moveTo>
                  <a:lnTo>
                    <a:pt x="0" y="25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6"/>
                  </a:lnTo>
                  <a:lnTo>
                    <a:pt x="6" y="4"/>
                  </a:lnTo>
                  <a:lnTo>
                    <a:pt x="7" y="4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6" y="8"/>
                  </a:lnTo>
                  <a:lnTo>
                    <a:pt x="38" y="10"/>
                  </a:lnTo>
                  <a:lnTo>
                    <a:pt x="38" y="13"/>
                  </a:lnTo>
                  <a:lnTo>
                    <a:pt x="40" y="15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1" y="26"/>
                  </a:lnTo>
                  <a:lnTo>
                    <a:pt x="55" y="25"/>
                  </a:lnTo>
                  <a:lnTo>
                    <a:pt x="56" y="26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0" y="38"/>
                  </a:lnTo>
                  <a:lnTo>
                    <a:pt x="62" y="41"/>
                  </a:lnTo>
                  <a:lnTo>
                    <a:pt x="64" y="41"/>
                  </a:lnTo>
                  <a:lnTo>
                    <a:pt x="68" y="40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2" y="51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6" y="68"/>
                  </a:lnTo>
                  <a:lnTo>
                    <a:pt x="62" y="70"/>
                  </a:lnTo>
                  <a:lnTo>
                    <a:pt x="62" y="73"/>
                  </a:lnTo>
                  <a:lnTo>
                    <a:pt x="60" y="75"/>
                  </a:lnTo>
                  <a:lnTo>
                    <a:pt x="58" y="73"/>
                  </a:lnTo>
                  <a:lnTo>
                    <a:pt x="56" y="73"/>
                  </a:lnTo>
                  <a:lnTo>
                    <a:pt x="56" y="77"/>
                  </a:lnTo>
                  <a:lnTo>
                    <a:pt x="55" y="75"/>
                  </a:lnTo>
                  <a:lnTo>
                    <a:pt x="55" y="75"/>
                  </a:lnTo>
                  <a:lnTo>
                    <a:pt x="53" y="77"/>
                  </a:lnTo>
                  <a:lnTo>
                    <a:pt x="49" y="73"/>
                  </a:lnTo>
                  <a:lnTo>
                    <a:pt x="43" y="73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40" y="70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3" y="58"/>
                  </a:lnTo>
                  <a:lnTo>
                    <a:pt x="43" y="56"/>
                  </a:lnTo>
                  <a:lnTo>
                    <a:pt x="40" y="55"/>
                  </a:lnTo>
                  <a:lnTo>
                    <a:pt x="38" y="51"/>
                  </a:lnTo>
                  <a:lnTo>
                    <a:pt x="34" y="51"/>
                  </a:lnTo>
                  <a:lnTo>
                    <a:pt x="30" y="49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3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13" y="38"/>
                  </a:lnTo>
                  <a:lnTo>
                    <a:pt x="9" y="38"/>
                  </a:lnTo>
                  <a:lnTo>
                    <a:pt x="6" y="32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6" name="Freeform 446">
              <a:extLst>
                <a:ext uri="{FF2B5EF4-FFF2-40B4-BE49-F238E27FC236}">
                  <a16:creationId xmlns:a16="http://schemas.microsoft.com/office/drawing/2014/main" id="{916E1BFB-0409-4AB4-91A6-871A7C53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466"/>
              <a:ext cx="44" cy="46"/>
            </a:xfrm>
            <a:custGeom>
              <a:avLst/>
              <a:gdLst>
                <a:gd name="T0" fmla="*/ 6 w 44"/>
                <a:gd name="T1" fmla="*/ 0 h 46"/>
                <a:gd name="T2" fmla="*/ 12 w 44"/>
                <a:gd name="T3" fmla="*/ 0 h 46"/>
                <a:gd name="T4" fmla="*/ 15 w 44"/>
                <a:gd name="T5" fmla="*/ 3 h 46"/>
                <a:gd name="T6" fmla="*/ 17 w 44"/>
                <a:gd name="T7" fmla="*/ 5 h 46"/>
                <a:gd name="T8" fmla="*/ 21 w 44"/>
                <a:gd name="T9" fmla="*/ 9 h 46"/>
                <a:gd name="T10" fmla="*/ 23 w 44"/>
                <a:gd name="T11" fmla="*/ 7 h 46"/>
                <a:gd name="T12" fmla="*/ 29 w 44"/>
                <a:gd name="T13" fmla="*/ 11 h 46"/>
                <a:gd name="T14" fmla="*/ 32 w 44"/>
                <a:gd name="T15" fmla="*/ 15 h 46"/>
                <a:gd name="T16" fmla="*/ 34 w 44"/>
                <a:gd name="T17" fmla="*/ 16 h 46"/>
                <a:gd name="T18" fmla="*/ 38 w 44"/>
                <a:gd name="T19" fmla="*/ 20 h 46"/>
                <a:gd name="T20" fmla="*/ 42 w 44"/>
                <a:gd name="T21" fmla="*/ 24 h 46"/>
                <a:gd name="T22" fmla="*/ 40 w 44"/>
                <a:gd name="T23" fmla="*/ 30 h 46"/>
                <a:gd name="T24" fmla="*/ 42 w 44"/>
                <a:gd name="T25" fmla="*/ 31 h 46"/>
                <a:gd name="T26" fmla="*/ 44 w 44"/>
                <a:gd name="T27" fmla="*/ 33 h 46"/>
                <a:gd name="T28" fmla="*/ 44 w 44"/>
                <a:gd name="T29" fmla="*/ 35 h 46"/>
                <a:gd name="T30" fmla="*/ 42 w 44"/>
                <a:gd name="T31" fmla="*/ 39 h 46"/>
                <a:gd name="T32" fmla="*/ 40 w 44"/>
                <a:gd name="T33" fmla="*/ 41 h 46"/>
                <a:gd name="T34" fmla="*/ 38 w 44"/>
                <a:gd name="T35" fmla="*/ 43 h 46"/>
                <a:gd name="T36" fmla="*/ 34 w 44"/>
                <a:gd name="T37" fmla="*/ 46 h 46"/>
                <a:gd name="T38" fmla="*/ 32 w 44"/>
                <a:gd name="T39" fmla="*/ 46 h 46"/>
                <a:gd name="T40" fmla="*/ 30 w 44"/>
                <a:gd name="T41" fmla="*/ 46 h 46"/>
                <a:gd name="T42" fmla="*/ 29 w 44"/>
                <a:gd name="T43" fmla="*/ 46 h 46"/>
                <a:gd name="T44" fmla="*/ 27 w 44"/>
                <a:gd name="T45" fmla="*/ 46 h 46"/>
                <a:gd name="T46" fmla="*/ 23 w 44"/>
                <a:gd name="T47" fmla="*/ 46 h 46"/>
                <a:gd name="T48" fmla="*/ 19 w 44"/>
                <a:gd name="T49" fmla="*/ 46 h 46"/>
                <a:gd name="T50" fmla="*/ 19 w 44"/>
                <a:gd name="T51" fmla="*/ 46 h 46"/>
                <a:gd name="T52" fmla="*/ 17 w 44"/>
                <a:gd name="T53" fmla="*/ 45 h 46"/>
                <a:gd name="T54" fmla="*/ 15 w 44"/>
                <a:gd name="T55" fmla="*/ 43 h 46"/>
                <a:gd name="T56" fmla="*/ 8 w 44"/>
                <a:gd name="T57" fmla="*/ 45 h 46"/>
                <a:gd name="T58" fmla="*/ 4 w 44"/>
                <a:gd name="T59" fmla="*/ 41 h 46"/>
                <a:gd name="T60" fmla="*/ 2 w 44"/>
                <a:gd name="T61" fmla="*/ 37 h 46"/>
                <a:gd name="T62" fmla="*/ 0 w 44"/>
                <a:gd name="T63" fmla="*/ 31 h 46"/>
                <a:gd name="T64" fmla="*/ 0 w 44"/>
                <a:gd name="T65" fmla="*/ 30 h 46"/>
                <a:gd name="T66" fmla="*/ 2 w 44"/>
                <a:gd name="T67" fmla="*/ 28 h 46"/>
                <a:gd name="T68" fmla="*/ 2 w 44"/>
                <a:gd name="T69" fmla="*/ 22 h 46"/>
                <a:gd name="T70" fmla="*/ 0 w 44"/>
                <a:gd name="T71" fmla="*/ 18 h 46"/>
                <a:gd name="T72" fmla="*/ 2 w 44"/>
                <a:gd name="T73" fmla="*/ 15 h 46"/>
                <a:gd name="T74" fmla="*/ 2 w 44"/>
                <a:gd name="T75" fmla="*/ 9 h 46"/>
                <a:gd name="T76" fmla="*/ 2 w 44"/>
                <a:gd name="T77" fmla="*/ 7 h 46"/>
                <a:gd name="T78" fmla="*/ 4 w 44"/>
                <a:gd name="T79" fmla="*/ 1 h 46"/>
                <a:gd name="T80" fmla="*/ 4 w 44"/>
                <a:gd name="T8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" h="46">
                  <a:moveTo>
                    <a:pt x="4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0" y="13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4" y="46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7" name="Rectangle 447">
              <a:extLst>
                <a:ext uri="{FF2B5EF4-FFF2-40B4-BE49-F238E27FC236}">
                  <a16:creationId xmlns:a16="http://schemas.microsoft.com/office/drawing/2014/main" id="{3F926C50-E816-4764-BB93-1173D12BE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" y="2031"/>
              <a:ext cx="2" cy="1"/>
            </a:xfrm>
            <a:prstGeom prst="rect">
              <a:avLst/>
            </a:pr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8" name="Freeform 448">
              <a:extLst>
                <a:ext uri="{FF2B5EF4-FFF2-40B4-BE49-F238E27FC236}">
                  <a16:creationId xmlns:a16="http://schemas.microsoft.com/office/drawing/2014/main" id="{14DEEEDD-B5E8-4021-A368-580E3B22C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591"/>
              <a:ext cx="4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2 w 4"/>
                <a:gd name="T7" fmla="*/ 2 h 2"/>
                <a:gd name="T8" fmla="*/ 2 w 4"/>
                <a:gd name="T9" fmla="*/ 2 h 2"/>
                <a:gd name="T10" fmla="*/ 4 w 4"/>
                <a:gd name="T11" fmla="*/ 2 h 2"/>
                <a:gd name="T12" fmla="*/ 2 w 4"/>
                <a:gd name="T13" fmla="*/ 0 h 2"/>
                <a:gd name="T14" fmla="*/ 0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09" name="Freeform 449">
              <a:extLst>
                <a:ext uri="{FF2B5EF4-FFF2-40B4-BE49-F238E27FC236}">
                  <a16:creationId xmlns:a16="http://schemas.microsoft.com/office/drawing/2014/main" id="{5B3A876E-CBFE-4838-B16A-F26F43DF3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2" y="1851"/>
              <a:ext cx="25" cy="11"/>
            </a:xfrm>
            <a:custGeom>
              <a:avLst/>
              <a:gdLst>
                <a:gd name="T0" fmla="*/ 25 w 25"/>
                <a:gd name="T1" fmla="*/ 9 h 11"/>
                <a:gd name="T2" fmla="*/ 23 w 25"/>
                <a:gd name="T3" fmla="*/ 11 h 11"/>
                <a:gd name="T4" fmla="*/ 23 w 25"/>
                <a:gd name="T5" fmla="*/ 11 h 11"/>
                <a:gd name="T6" fmla="*/ 25 w 25"/>
                <a:gd name="T7" fmla="*/ 11 h 11"/>
                <a:gd name="T8" fmla="*/ 25 w 25"/>
                <a:gd name="T9" fmla="*/ 11 h 11"/>
                <a:gd name="T10" fmla="*/ 25 w 25"/>
                <a:gd name="T11" fmla="*/ 11 h 11"/>
                <a:gd name="T12" fmla="*/ 25 w 25"/>
                <a:gd name="T13" fmla="*/ 9 h 11"/>
                <a:gd name="T14" fmla="*/ 0 w 25"/>
                <a:gd name="T15" fmla="*/ 1 h 11"/>
                <a:gd name="T16" fmla="*/ 0 w 25"/>
                <a:gd name="T17" fmla="*/ 3 h 11"/>
                <a:gd name="T18" fmla="*/ 2 w 25"/>
                <a:gd name="T19" fmla="*/ 3 h 11"/>
                <a:gd name="T20" fmla="*/ 4 w 25"/>
                <a:gd name="T21" fmla="*/ 3 h 11"/>
                <a:gd name="T22" fmla="*/ 2 w 25"/>
                <a:gd name="T23" fmla="*/ 1 h 11"/>
                <a:gd name="T24" fmla="*/ 0 w 25"/>
                <a:gd name="T25" fmla="*/ 1 h 11"/>
                <a:gd name="T26" fmla="*/ 4 w 25"/>
                <a:gd name="T27" fmla="*/ 1 h 11"/>
                <a:gd name="T28" fmla="*/ 6 w 25"/>
                <a:gd name="T29" fmla="*/ 1 h 11"/>
                <a:gd name="T30" fmla="*/ 4 w 25"/>
                <a:gd name="T31" fmla="*/ 1 h 11"/>
                <a:gd name="T32" fmla="*/ 4 w 25"/>
                <a:gd name="T33" fmla="*/ 1 h 11"/>
                <a:gd name="T34" fmla="*/ 12 w 25"/>
                <a:gd name="T35" fmla="*/ 1 h 11"/>
                <a:gd name="T36" fmla="*/ 12 w 25"/>
                <a:gd name="T37" fmla="*/ 1 h 11"/>
                <a:gd name="T38" fmla="*/ 12 w 25"/>
                <a:gd name="T39" fmla="*/ 1 h 11"/>
                <a:gd name="T40" fmla="*/ 12 w 25"/>
                <a:gd name="T41" fmla="*/ 0 h 11"/>
                <a:gd name="T42" fmla="*/ 12 w 25"/>
                <a:gd name="T4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1">
                  <a:moveTo>
                    <a:pt x="25" y="9"/>
                  </a:move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close/>
                  <a:moveTo>
                    <a:pt x="0" y="1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1"/>
                  </a:lnTo>
                  <a:close/>
                  <a:moveTo>
                    <a:pt x="4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close/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0" name="Freeform 450">
              <a:extLst>
                <a:ext uri="{FF2B5EF4-FFF2-40B4-BE49-F238E27FC236}">
                  <a16:creationId xmlns:a16="http://schemas.microsoft.com/office/drawing/2014/main" id="{22870E64-FE33-446F-9A4B-F5704ECF3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" y="1584"/>
              <a:ext cx="5" cy="14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2 h 7"/>
                <a:gd name="T4" fmla="*/ 2 w 3"/>
                <a:gd name="T5" fmla="*/ 3 h 7"/>
                <a:gd name="T6" fmla="*/ 2 w 3"/>
                <a:gd name="T7" fmla="*/ 3 h 7"/>
                <a:gd name="T8" fmla="*/ 1 w 3"/>
                <a:gd name="T9" fmla="*/ 2 h 7"/>
                <a:gd name="T10" fmla="*/ 0 w 3"/>
                <a:gd name="T11" fmla="*/ 1 h 7"/>
                <a:gd name="T12" fmla="*/ 0 w 3"/>
                <a:gd name="T13" fmla="*/ 0 h 7"/>
                <a:gd name="T14" fmla="*/ 1 w 3"/>
                <a:gd name="T15" fmla="*/ 0 h 7"/>
                <a:gd name="T16" fmla="*/ 1 w 3"/>
                <a:gd name="T17" fmla="*/ 0 h 7"/>
                <a:gd name="T18" fmla="*/ 2 w 3"/>
                <a:gd name="T19" fmla="*/ 1 h 7"/>
                <a:gd name="T20" fmla="*/ 2 w 3"/>
                <a:gd name="T21" fmla="*/ 2 h 7"/>
                <a:gd name="T22" fmla="*/ 2 w 3"/>
                <a:gd name="T23" fmla="*/ 1 h 7"/>
                <a:gd name="T24" fmla="*/ 1 w 3"/>
                <a:gd name="T25" fmla="*/ 0 h 7"/>
                <a:gd name="T26" fmla="*/ 2 w 3"/>
                <a:gd name="T27" fmla="*/ 0 h 7"/>
                <a:gd name="T28" fmla="*/ 3 w 3"/>
                <a:gd name="T29" fmla="*/ 1 h 7"/>
                <a:gd name="T30" fmla="*/ 3 w 3"/>
                <a:gd name="T31" fmla="*/ 0 h 7"/>
                <a:gd name="T32" fmla="*/ 2 w 3"/>
                <a:gd name="T33" fmla="*/ 0 h 7"/>
                <a:gd name="T34" fmla="*/ 0 w 3"/>
                <a:gd name="T35" fmla="*/ 1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1 h 7"/>
                <a:gd name="T42" fmla="*/ 2 w 3"/>
                <a:gd name="T43" fmla="*/ 4 h 7"/>
                <a:gd name="T44" fmla="*/ 1 w 3"/>
                <a:gd name="T45" fmla="*/ 4 h 7"/>
                <a:gd name="T46" fmla="*/ 2 w 3"/>
                <a:gd name="T47" fmla="*/ 5 h 7"/>
                <a:gd name="T48" fmla="*/ 2 w 3"/>
                <a:gd name="T49" fmla="*/ 4 h 7"/>
                <a:gd name="T50" fmla="*/ 1 w 3"/>
                <a:gd name="T51" fmla="*/ 6 h 7"/>
                <a:gd name="T52" fmla="*/ 2 w 3"/>
                <a:gd name="T53" fmla="*/ 7 h 7"/>
                <a:gd name="T54" fmla="*/ 2 w 3"/>
                <a:gd name="T55" fmla="*/ 7 h 7"/>
                <a:gd name="T56" fmla="*/ 2 w 3"/>
                <a:gd name="T57" fmla="*/ 6 h 7"/>
                <a:gd name="T58" fmla="*/ 1 w 3"/>
                <a:gd name="T5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0"/>
                  </a:lnTo>
                  <a:close/>
                  <a:moveTo>
                    <a:pt x="2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1" name="Freeform 451">
              <a:extLst>
                <a:ext uri="{FF2B5EF4-FFF2-40B4-BE49-F238E27FC236}">
                  <a16:creationId xmlns:a16="http://schemas.microsoft.com/office/drawing/2014/main" id="{2820D790-F66D-4176-A31D-4458EE0BE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882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2" name="Freeform 452">
              <a:extLst>
                <a:ext uri="{FF2B5EF4-FFF2-40B4-BE49-F238E27FC236}">
                  <a16:creationId xmlns:a16="http://schemas.microsoft.com/office/drawing/2014/main" id="{FA46A70E-BD45-4E70-90D1-397A71BC3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2" y="1151"/>
              <a:ext cx="358" cy="458"/>
            </a:xfrm>
            <a:custGeom>
              <a:avLst/>
              <a:gdLst>
                <a:gd name="T0" fmla="*/ 40 w 190"/>
                <a:gd name="T1" fmla="*/ 149 h 244"/>
                <a:gd name="T2" fmla="*/ 29 w 190"/>
                <a:gd name="T3" fmla="*/ 187 h 244"/>
                <a:gd name="T4" fmla="*/ 53 w 190"/>
                <a:gd name="T5" fmla="*/ 244 h 244"/>
                <a:gd name="T6" fmla="*/ 36 w 190"/>
                <a:gd name="T7" fmla="*/ 126 h 244"/>
                <a:gd name="T8" fmla="*/ 7 w 190"/>
                <a:gd name="T9" fmla="*/ 71 h 244"/>
                <a:gd name="T10" fmla="*/ 96 w 190"/>
                <a:gd name="T11" fmla="*/ 18 h 244"/>
                <a:gd name="T12" fmla="*/ 124 w 190"/>
                <a:gd name="T13" fmla="*/ 3 h 244"/>
                <a:gd name="T14" fmla="*/ 168 w 190"/>
                <a:gd name="T15" fmla="*/ 90 h 244"/>
                <a:gd name="T16" fmla="*/ 165 w 190"/>
                <a:gd name="T17" fmla="*/ 116 h 244"/>
                <a:gd name="T18" fmla="*/ 138 w 190"/>
                <a:gd name="T19" fmla="*/ 136 h 244"/>
                <a:gd name="T20" fmla="*/ 142 w 190"/>
                <a:gd name="T21" fmla="*/ 141 h 244"/>
                <a:gd name="T22" fmla="*/ 66 w 190"/>
                <a:gd name="T23" fmla="*/ 217 h 244"/>
                <a:gd name="T24" fmla="*/ 53 w 190"/>
                <a:gd name="T25" fmla="*/ 241 h 244"/>
                <a:gd name="T26" fmla="*/ 47 w 190"/>
                <a:gd name="T27" fmla="*/ 235 h 244"/>
                <a:gd name="T28" fmla="*/ 36 w 190"/>
                <a:gd name="T29" fmla="*/ 226 h 244"/>
                <a:gd name="T30" fmla="*/ 34 w 190"/>
                <a:gd name="T31" fmla="*/ 212 h 244"/>
                <a:gd name="T32" fmla="*/ 32 w 190"/>
                <a:gd name="T33" fmla="*/ 206 h 244"/>
                <a:gd name="T34" fmla="*/ 30 w 190"/>
                <a:gd name="T35" fmla="*/ 194 h 244"/>
                <a:gd name="T36" fmla="*/ 31 w 190"/>
                <a:gd name="T37" fmla="*/ 188 h 244"/>
                <a:gd name="T38" fmla="*/ 40 w 190"/>
                <a:gd name="T39" fmla="*/ 181 h 244"/>
                <a:gd name="T40" fmla="*/ 37 w 190"/>
                <a:gd name="T41" fmla="*/ 177 h 244"/>
                <a:gd name="T42" fmla="*/ 45 w 190"/>
                <a:gd name="T43" fmla="*/ 170 h 244"/>
                <a:gd name="T44" fmla="*/ 38 w 190"/>
                <a:gd name="T45" fmla="*/ 152 h 244"/>
                <a:gd name="T46" fmla="*/ 45 w 190"/>
                <a:gd name="T47" fmla="*/ 147 h 244"/>
                <a:gd name="T48" fmla="*/ 34 w 190"/>
                <a:gd name="T49" fmla="*/ 146 h 244"/>
                <a:gd name="T50" fmla="*/ 38 w 190"/>
                <a:gd name="T51" fmla="*/ 126 h 244"/>
                <a:gd name="T52" fmla="*/ 36 w 190"/>
                <a:gd name="T53" fmla="*/ 99 h 244"/>
                <a:gd name="T54" fmla="*/ 11 w 190"/>
                <a:gd name="T55" fmla="*/ 92 h 244"/>
                <a:gd name="T56" fmla="*/ 13 w 190"/>
                <a:gd name="T57" fmla="*/ 75 h 244"/>
                <a:gd name="T58" fmla="*/ 4 w 190"/>
                <a:gd name="T59" fmla="*/ 62 h 244"/>
                <a:gd name="T60" fmla="*/ 36 w 190"/>
                <a:gd name="T61" fmla="*/ 45 h 244"/>
                <a:gd name="T62" fmla="*/ 45 w 190"/>
                <a:gd name="T63" fmla="*/ 28 h 244"/>
                <a:gd name="T64" fmla="*/ 62 w 190"/>
                <a:gd name="T65" fmla="*/ 19 h 244"/>
                <a:gd name="T66" fmla="*/ 80 w 190"/>
                <a:gd name="T67" fmla="*/ 23 h 244"/>
                <a:gd name="T68" fmla="*/ 101 w 190"/>
                <a:gd name="T69" fmla="*/ 29 h 244"/>
                <a:gd name="T70" fmla="*/ 115 w 190"/>
                <a:gd name="T71" fmla="*/ 22 h 244"/>
                <a:gd name="T72" fmla="*/ 120 w 190"/>
                <a:gd name="T73" fmla="*/ 8 h 244"/>
                <a:gd name="T74" fmla="*/ 153 w 190"/>
                <a:gd name="T75" fmla="*/ 6 h 244"/>
                <a:gd name="T76" fmla="*/ 131 w 190"/>
                <a:gd name="T77" fmla="*/ 15 h 244"/>
                <a:gd name="T78" fmla="*/ 157 w 190"/>
                <a:gd name="T79" fmla="*/ 18 h 244"/>
                <a:gd name="T80" fmla="*/ 144 w 190"/>
                <a:gd name="T81" fmla="*/ 27 h 244"/>
                <a:gd name="T82" fmla="*/ 155 w 190"/>
                <a:gd name="T83" fmla="*/ 31 h 244"/>
                <a:gd name="T84" fmla="*/ 150 w 190"/>
                <a:gd name="T85" fmla="*/ 50 h 244"/>
                <a:gd name="T86" fmla="*/ 175 w 190"/>
                <a:gd name="T87" fmla="*/ 37 h 244"/>
                <a:gd name="T88" fmla="*/ 167 w 190"/>
                <a:gd name="T89" fmla="*/ 54 h 244"/>
                <a:gd name="T90" fmla="*/ 167 w 190"/>
                <a:gd name="T91" fmla="*/ 70 h 244"/>
                <a:gd name="T92" fmla="*/ 162 w 190"/>
                <a:gd name="T93" fmla="*/ 96 h 244"/>
                <a:gd name="T94" fmla="*/ 153 w 190"/>
                <a:gd name="T95" fmla="*/ 105 h 244"/>
                <a:gd name="T96" fmla="*/ 152 w 190"/>
                <a:gd name="T97" fmla="*/ 112 h 244"/>
                <a:gd name="T98" fmla="*/ 154 w 190"/>
                <a:gd name="T99" fmla="*/ 124 h 244"/>
                <a:gd name="T100" fmla="*/ 143 w 190"/>
                <a:gd name="T101" fmla="*/ 134 h 244"/>
                <a:gd name="T102" fmla="*/ 131 w 190"/>
                <a:gd name="T103" fmla="*/ 137 h 244"/>
                <a:gd name="T104" fmla="*/ 135 w 190"/>
                <a:gd name="T105" fmla="*/ 144 h 244"/>
                <a:gd name="T106" fmla="*/ 148 w 190"/>
                <a:gd name="T107" fmla="*/ 159 h 244"/>
                <a:gd name="T108" fmla="*/ 128 w 190"/>
                <a:gd name="T109" fmla="*/ 149 h 244"/>
                <a:gd name="T110" fmla="*/ 123 w 190"/>
                <a:gd name="T111" fmla="*/ 164 h 244"/>
                <a:gd name="T112" fmla="*/ 141 w 190"/>
                <a:gd name="T113" fmla="*/ 170 h 244"/>
                <a:gd name="T114" fmla="*/ 120 w 190"/>
                <a:gd name="T115" fmla="*/ 181 h 244"/>
                <a:gd name="T116" fmla="*/ 102 w 190"/>
                <a:gd name="T117" fmla="*/ 188 h 244"/>
                <a:gd name="T118" fmla="*/ 85 w 190"/>
                <a:gd name="T119" fmla="*/ 198 h 244"/>
                <a:gd name="T120" fmla="*/ 72 w 190"/>
                <a:gd name="T121" fmla="*/ 208 h 244"/>
                <a:gd name="T122" fmla="*/ 65 w 190"/>
                <a:gd name="T123" fmla="*/ 220 h 244"/>
                <a:gd name="T124" fmla="*/ 59 w 190"/>
                <a:gd name="T125" fmla="*/ 23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0" h="244">
                  <a:moveTo>
                    <a:pt x="31" y="165"/>
                  </a:moveTo>
                  <a:cubicBezTo>
                    <a:pt x="32" y="165"/>
                    <a:pt x="32" y="165"/>
                    <a:pt x="32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7" y="165"/>
                    <a:pt x="37" y="165"/>
                    <a:pt x="37" y="165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lnTo>
                    <a:pt x="31" y="165"/>
                  </a:lnTo>
                  <a:close/>
                  <a:moveTo>
                    <a:pt x="42" y="162"/>
                  </a:moveTo>
                  <a:cubicBezTo>
                    <a:pt x="42" y="162"/>
                    <a:pt x="42" y="162"/>
                    <a:pt x="42" y="162"/>
                  </a:cubicBezTo>
                  <a:cubicBezTo>
                    <a:pt x="43" y="162"/>
                    <a:pt x="43" y="162"/>
                    <a:pt x="43" y="162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3" y="161"/>
                    <a:pt x="43" y="161"/>
                    <a:pt x="43" y="161"/>
                  </a:cubicBezTo>
                  <a:lnTo>
                    <a:pt x="42" y="162"/>
                  </a:lnTo>
                  <a:close/>
                  <a:moveTo>
                    <a:pt x="32" y="153"/>
                  </a:moveTo>
                  <a:cubicBezTo>
                    <a:pt x="31" y="154"/>
                    <a:pt x="31" y="154"/>
                    <a:pt x="31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2" y="153"/>
                    <a:pt x="32" y="153"/>
                    <a:pt x="32" y="153"/>
                  </a:cubicBezTo>
                  <a:close/>
                  <a:moveTo>
                    <a:pt x="37" y="149"/>
                  </a:move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7" y="148"/>
                    <a:pt x="37" y="148"/>
                    <a:pt x="37" y="148"/>
                  </a:cubicBezTo>
                  <a:lnTo>
                    <a:pt x="37" y="149"/>
                  </a:lnTo>
                  <a:close/>
                  <a:moveTo>
                    <a:pt x="40" y="149"/>
                  </a:moveTo>
                  <a:cubicBezTo>
                    <a:pt x="40" y="149"/>
                    <a:pt x="40" y="149"/>
                    <a:pt x="40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0" y="147"/>
                    <a:pt x="40" y="147"/>
                    <a:pt x="40" y="147"/>
                  </a:cubicBezTo>
                  <a:lnTo>
                    <a:pt x="40" y="149"/>
                  </a:lnTo>
                  <a:close/>
                  <a:moveTo>
                    <a:pt x="40" y="145"/>
                  </a:moveTo>
                  <a:cubicBezTo>
                    <a:pt x="40" y="145"/>
                    <a:pt x="40" y="145"/>
                    <a:pt x="40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5"/>
                    <a:pt x="40" y="145"/>
                    <a:pt x="40" y="145"/>
                  </a:cubicBezTo>
                  <a:close/>
                  <a:moveTo>
                    <a:pt x="42" y="151"/>
                  </a:moveTo>
                  <a:cubicBezTo>
                    <a:pt x="42" y="152"/>
                    <a:pt x="42" y="152"/>
                    <a:pt x="42" y="152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3" y="152"/>
                    <a:pt x="42" y="151"/>
                    <a:pt x="42" y="151"/>
                  </a:cubicBezTo>
                  <a:moveTo>
                    <a:pt x="43" y="154"/>
                  </a:moveTo>
                  <a:cubicBezTo>
                    <a:pt x="43" y="154"/>
                    <a:pt x="43" y="154"/>
                    <a:pt x="43" y="154"/>
                  </a:cubicBezTo>
                  <a:cubicBezTo>
                    <a:pt x="43" y="155"/>
                    <a:pt x="43" y="155"/>
                    <a:pt x="43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lose/>
                  <a:moveTo>
                    <a:pt x="35" y="171"/>
                  </a:moveTo>
                  <a:cubicBezTo>
                    <a:pt x="36" y="172"/>
                    <a:pt x="36" y="172"/>
                    <a:pt x="36" y="172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1"/>
                    <a:pt x="35" y="171"/>
                    <a:pt x="35" y="171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8" y="171"/>
                    <a:pt x="38" y="171"/>
                    <a:pt x="38" y="171"/>
                  </a:cubicBezTo>
                  <a:lnTo>
                    <a:pt x="37" y="172"/>
                  </a:lnTo>
                  <a:close/>
                  <a:moveTo>
                    <a:pt x="33" y="172"/>
                  </a:moveTo>
                  <a:cubicBezTo>
                    <a:pt x="33" y="172"/>
                    <a:pt x="33" y="172"/>
                    <a:pt x="33" y="172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4" y="172"/>
                    <a:pt x="34" y="172"/>
                    <a:pt x="34" y="172"/>
                  </a:cubicBezTo>
                  <a:lnTo>
                    <a:pt x="33" y="172"/>
                  </a:lnTo>
                  <a:close/>
                  <a:moveTo>
                    <a:pt x="36" y="176"/>
                  </a:moveTo>
                  <a:cubicBezTo>
                    <a:pt x="37" y="176"/>
                    <a:pt x="37" y="176"/>
                    <a:pt x="37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6" y="176"/>
                    <a:pt x="36" y="176"/>
                    <a:pt x="36" y="176"/>
                  </a:cubicBezTo>
                  <a:close/>
                  <a:moveTo>
                    <a:pt x="29" y="179"/>
                  </a:moveTo>
                  <a:cubicBezTo>
                    <a:pt x="29" y="179"/>
                    <a:pt x="29" y="179"/>
                    <a:pt x="29" y="179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0" y="179"/>
                    <a:pt x="30" y="179"/>
                    <a:pt x="30" y="179"/>
                  </a:cubicBezTo>
                  <a:lnTo>
                    <a:pt x="29" y="179"/>
                  </a:lnTo>
                  <a:close/>
                  <a:moveTo>
                    <a:pt x="27" y="187"/>
                  </a:moveTo>
                  <a:cubicBezTo>
                    <a:pt x="27" y="187"/>
                    <a:pt x="27" y="187"/>
                    <a:pt x="27" y="187"/>
                  </a:cubicBezTo>
                  <a:cubicBezTo>
                    <a:pt x="27" y="187"/>
                    <a:pt x="27" y="187"/>
                    <a:pt x="27" y="187"/>
                  </a:cubicBezTo>
                  <a:cubicBezTo>
                    <a:pt x="27" y="187"/>
                    <a:pt x="27" y="187"/>
                    <a:pt x="27" y="187"/>
                  </a:cubicBezTo>
                  <a:cubicBezTo>
                    <a:pt x="27" y="187"/>
                    <a:pt x="27" y="187"/>
                    <a:pt x="27" y="187"/>
                  </a:cubicBezTo>
                  <a:close/>
                  <a:moveTo>
                    <a:pt x="28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29" y="187"/>
                    <a:pt x="29" y="187"/>
                    <a:pt x="29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29" y="187"/>
                    <a:pt x="29" y="187"/>
                    <a:pt x="29" y="187"/>
                  </a:cubicBezTo>
                  <a:cubicBezTo>
                    <a:pt x="28" y="187"/>
                    <a:pt x="28" y="187"/>
                    <a:pt x="28" y="187"/>
                  </a:cubicBezTo>
                  <a:close/>
                  <a:moveTo>
                    <a:pt x="28" y="188"/>
                  </a:moveTo>
                  <a:cubicBezTo>
                    <a:pt x="29" y="188"/>
                    <a:pt x="29" y="188"/>
                    <a:pt x="29" y="188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9" y="188"/>
                    <a:pt x="29" y="188"/>
                    <a:pt x="29" y="188"/>
                  </a:cubicBezTo>
                  <a:lnTo>
                    <a:pt x="28" y="188"/>
                  </a:lnTo>
                  <a:close/>
                  <a:moveTo>
                    <a:pt x="27" y="197"/>
                  </a:moveTo>
                  <a:cubicBezTo>
                    <a:pt x="28" y="197"/>
                    <a:pt x="28" y="197"/>
                    <a:pt x="28" y="197"/>
                  </a:cubicBezTo>
                  <a:cubicBezTo>
                    <a:pt x="28" y="197"/>
                    <a:pt x="28" y="197"/>
                    <a:pt x="28" y="197"/>
                  </a:cubicBezTo>
                  <a:cubicBezTo>
                    <a:pt x="28" y="197"/>
                    <a:pt x="28" y="197"/>
                    <a:pt x="28" y="197"/>
                  </a:cubicBezTo>
                  <a:cubicBezTo>
                    <a:pt x="28" y="197"/>
                    <a:pt x="28" y="197"/>
                    <a:pt x="28" y="197"/>
                  </a:cubicBezTo>
                  <a:lnTo>
                    <a:pt x="27" y="197"/>
                  </a:lnTo>
                  <a:close/>
                  <a:moveTo>
                    <a:pt x="28" y="198"/>
                  </a:moveTo>
                  <a:cubicBezTo>
                    <a:pt x="27" y="198"/>
                    <a:pt x="27" y="198"/>
                    <a:pt x="27" y="198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198"/>
                    <a:pt x="28" y="198"/>
                    <a:pt x="28" y="198"/>
                  </a:cubicBezTo>
                  <a:close/>
                  <a:moveTo>
                    <a:pt x="32" y="207"/>
                  </a:moveTo>
                  <a:cubicBezTo>
                    <a:pt x="32" y="207"/>
                    <a:pt x="32" y="207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2" y="206"/>
                    <a:pt x="32" y="206"/>
                    <a:pt x="32" y="206"/>
                  </a:cubicBezTo>
                  <a:lnTo>
                    <a:pt x="32" y="207"/>
                  </a:lnTo>
                  <a:close/>
                  <a:moveTo>
                    <a:pt x="32" y="208"/>
                  </a:moveTo>
                  <a:cubicBezTo>
                    <a:pt x="32" y="208"/>
                    <a:pt x="32" y="208"/>
                    <a:pt x="32" y="208"/>
                  </a:cubicBezTo>
                  <a:cubicBezTo>
                    <a:pt x="33" y="208"/>
                    <a:pt x="33" y="208"/>
                    <a:pt x="33" y="208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2" y="207"/>
                    <a:pt x="32" y="207"/>
                    <a:pt x="32" y="207"/>
                  </a:cubicBezTo>
                  <a:lnTo>
                    <a:pt x="32" y="208"/>
                  </a:lnTo>
                  <a:close/>
                  <a:moveTo>
                    <a:pt x="38" y="236"/>
                  </a:moveTo>
                  <a:cubicBezTo>
                    <a:pt x="38" y="236"/>
                    <a:pt x="38" y="236"/>
                    <a:pt x="38" y="236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8" y="235"/>
                    <a:pt x="38" y="235"/>
                    <a:pt x="38" y="235"/>
                  </a:cubicBezTo>
                  <a:lnTo>
                    <a:pt x="38" y="236"/>
                  </a:lnTo>
                  <a:close/>
                  <a:moveTo>
                    <a:pt x="43" y="235"/>
                  </a:move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lose/>
                  <a:moveTo>
                    <a:pt x="44" y="235"/>
                  </a:move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5" y="235"/>
                    <a:pt x="45" y="235"/>
                    <a:pt x="45" y="235"/>
                  </a:cubicBezTo>
                  <a:lnTo>
                    <a:pt x="44" y="235"/>
                  </a:lnTo>
                  <a:close/>
                  <a:moveTo>
                    <a:pt x="48" y="241"/>
                  </a:move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8" y="240"/>
                    <a:pt x="48" y="240"/>
                    <a:pt x="48" y="240"/>
                  </a:cubicBezTo>
                  <a:lnTo>
                    <a:pt x="48" y="241"/>
                  </a:lnTo>
                  <a:close/>
                  <a:moveTo>
                    <a:pt x="52" y="244"/>
                  </a:moveTo>
                  <a:cubicBezTo>
                    <a:pt x="53" y="243"/>
                    <a:pt x="53" y="243"/>
                    <a:pt x="53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54" y="244"/>
                    <a:pt x="54" y="244"/>
                    <a:pt x="54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lnTo>
                    <a:pt x="52" y="244"/>
                  </a:lnTo>
                  <a:close/>
                  <a:moveTo>
                    <a:pt x="33" y="140"/>
                  </a:moveTo>
                  <a:cubicBezTo>
                    <a:pt x="33" y="141"/>
                    <a:pt x="33" y="141"/>
                    <a:pt x="33" y="141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3" y="140"/>
                    <a:pt x="33" y="140"/>
                    <a:pt x="33" y="140"/>
                  </a:cubicBezTo>
                  <a:close/>
                  <a:moveTo>
                    <a:pt x="33" y="137"/>
                  </a:moveTo>
                  <a:cubicBezTo>
                    <a:pt x="33" y="138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3" y="138"/>
                    <a:pt x="33" y="137"/>
                  </a:cubicBezTo>
                  <a:moveTo>
                    <a:pt x="35" y="135"/>
                  </a:move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lnTo>
                    <a:pt x="35" y="135"/>
                  </a:lnTo>
                  <a:close/>
                  <a:moveTo>
                    <a:pt x="36" y="134"/>
                  </a:move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4"/>
                    <a:pt x="36" y="134"/>
                    <a:pt x="36" y="134"/>
                  </a:cubicBezTo>
                  <a:close/>
                  <a:moveTo>
                    <a:pt x="37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lose/>
                  <a:moveTo>
                    <a:pt x="35" y="133"/>
                  </a:move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lnTo>
                    <a:pt x="35" y="133"/>
                  </a:lnTo>
                  <a:close/>
                  <a:moveTo>
                    <a:pt x="34" y="132"/>
                  </a:move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4" y="132"/>
                    <a:pt x="34" y="132"/>
                    <a:pt x="34" y="132"/>
                  </a:cubicBezTo>
                  <a:close/>
                  <a:moveTo>
                    <a:pt x="37" y="130"/>
                  </a:moveTo>
                  <a:cubicBezTo>
                    <a:pt x="37" y="130"/>
                    <a:pt x="37" y="130"/>
                    <a:pt x="37" y="130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7" y="130"/>
                    <a:pt x="37" y="130"/>
                  </a:cubicBezTo>
                  <a:moveTo>
                    <a:pt x="36" y="129"/>
                  </a:move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5" y="129"/>
                    <a:pt x="35" y="129"/>
                    <a:pt x="35" y="129"/>
                  </a:cubicBezTo>
                  <a:lnTo>
                    <a:pt x="36" y="129"/>
                  </a:lnTo>
                  <a:close/>
                  <a:moveTo>
                    <a:pt x="35" y="127"/>
                  </a:moveTo>
                  <a:cubicBezTo>
                    <a:pt x="36" y="127"/>
                    <a:pt x="36" y="127"/>
                    <a:pt x="36" y="127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5" y="127"/>
                    <a:pt x="35" y="127"/>
                    <a:pt x="35" y="127"/>
                  </a:cubicBezTo>
                  <a:close/>
                  <a:moveTo>
                    <a:pt x="36" y="126"/>
                  </a:move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lose/>
                  <a:moveTo>
                    <a:pt x="35" y="127"/>
                  </a:moveTo>
                  <a:cubicBezTo>
                    <a:pt x="35" y="126"/>
                    <a:pt x="35" y="126"/>
                    <a:pt x="35" y="126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4" y="126"/>
                    <a:pt x="34" y="126"/>
                    <a:pt x="34" y="126"/>
                  </a:cubicBezTo>
                  <a:lnTo>
                    <a:pt x="35" y="127"/>
                  </a:lnTo>
                  <a:close/>
                  <a:moveTo>
                    <a:pt x="37" y="126"/>
                  </a:moveTo>
                  <a:cubicBezTo>
                    <a:pt x="37" y="126"/>
                    <a:pt x="37" y="126"/>
                    <a:pt x="37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7" y="126"/>
                    <a:pt x="37" y="126"/>
                    <a:pt x="37" y="126"/>
                  </a:cubicBezTo>
                  <a:close/>
                  <a:moveTo>
                    <a:pt x="36" y="125"/>
                  </a:moveTo>
                  <a:cubicBezTo>
                    <a:pt x="36" y="125"/>
                    <a:pt x="36" y="125"/>
                    <a:pt x="36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lnTo>
                    <a:pt x="36" y="125"/>
                  </a:lnTo>
                  <a:close/>
                  <a:moveTo>
                    <a:pt x="35" y="121"/>
                  </a:moveTo>
                  <a:cubicBezTo>
                    <a:pt x="35" y="122"/>
                    <a:pt x="35" y="122"/>
                    <a:pt x="35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5" y="121"/>
                    <a:pt x="35" y="121"/>
                  </a:cubicBezTo>
                  <a:close/>
                  <a:moveTo>
                    <a:pt x="36" y="119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lose/>
                  <a:moveTo>
                    <a:pt x="35" y="114"/>
                  </a:move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6" y="113"/>
                  </a:cubicBezTo>
                  <a:lnTo>
                    <a:pt x="35" y="114"/>
                  </a:lnTo>
                  <a:close/>
                  <a:moveTo>
                    <a:pt x="34" y="112"/>
                  </a:moveTo>
                  <a:cubicBezTo>
                    <a:pt x="35" y="112"/>
                    <a:pt x="35" y="112"/>
                    <a:pt x="35" y="112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4" y="112"/>
                    <a:pt x="34" y="112"/>
                    <a:pt x="34" y="112"/>
                  </a:cubicBezTo>
                  <a:close/>
                  <a:moveTo>
                    <a:pt x="34" y="108"/>
                  </a:move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4" y="108"/>
                    <a:pt x="34" y="108"/>
                    <a:pt x="34" y="108"/>
                  </a:cubicBezTo>
                  <a:close/>
                  <a:moveTo>
                    <a:pt x="0" y="71"/>
                  </a:move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1"/>
                    <a:pt x="0" y="71"/>
                    <a:pt x="0" y="71"/>
                  </a:cubicBezTo>
                  <a:close/>
                  <a:moveTo>
                    <a:pt x="4" y="71"/>
                  </a:moveTo>
                  <a:cubicBezTo>
                    <a:pt x="5" y="72"/>
                    <a:pt x="5" y="72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1"/>
                    <a:pt x="4" y="71"/>
                    <a:pt x="4" y="71"/>
                  </a:cubicBezTo>
                  <a:close/>
                  <a:moveTo>
                    <a:pt x="35" y="32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5" y="32"/>
                    <a:pt x="35" y="32"/>
                  </a:cubicBezTo>
                  <a:close/>
                  <a:moveTo>
                    <a:pt x="83" y="24"/>
                  </a:moveTo>
                  <a:cubicBezTo>
                    <a:pt x="84" y="25"/>
                    <a:pt x="84" y="25"/>
                    <a:pt x="84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lnTo>
                    <a:pt x="83" y="24"/>
                  </a:lnTo>
                  <a:close/>
                  <a:moveTo>
                    <a:pt x="85" y="19"/>
                  </a:moveTo>
                  <a:cubicBezTo>
                    <a:pt x="85" y="19"/>
                    <a:pt x="85" y="19"/>
                    <a:pt x="85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8"/>
                    <a:pt x="84" y="18"/>
                    <a:pt x="84" y="18"/>
                  </a:cubicBezTo>
                  <a:lnTo>
                    <a:pt x="85" y="19"/>
                  </a:lnTo>
                  <a:close/>
                  <a:moveTo>
                    <a:pt x="98" y="27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7"/>
                    <a:pt x="98" y="27"/>
                    <a:pt x="98" y="27"/>
                  </a:cubicBezTo>
                  <a:close/>
                  <a:moveTo>
                    <a:pt x="98" y="26"/>
                  </a:moveTo>
                  <a:cubicBezTo>
                    <a:pt x="99" y="26"/>
                    <a:pt x="99" y="26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6"/>
                    <a:pt x="97" y="26"/>
                    <a:pt x="97" y="26"/>
                  </a:cubicBezTo>
                  <a:lnTo>
                    <a:pt x="98" y="26"/>
                  </a:lnTo>
                  <a:close/>
                  <a:moveTo>
                    <a:pt x="96" y="18"/>
                  </a:moveTo>
                  <a:cubicBezTo>
                    <a:pt x="97" y="18"/>
                    <a:pt x="97" y="18"/>
                    <a:pt x="97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7"/>
                    <a:pt x="96" y="17"/>
                    <a:pt x="96" y="17"/>
                  </a:cubicBezTo>
                  <a:lnTo>
                    <a:pt x="96" y="18"/>
                  </a:lnTo>
                  <a:close/>
                  <a:moveTo>
                    <a:pt x="99" y="9"/>
                  </a:moveTo>
                  <a:cubicBezTo>
                    <a:pt x="99" y="10"/>
                    <a:pt x="99" y="10"/>
                    <a:pt x="99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99" y="9"/>
                    <a:pt x="99" y="9"/>
                    <a:pt x="99" y="9"/>
                  </a:cubicBezTo>
                  <a:close/>
                  <a:moveTo>
                    <a:pt x="103" y="10"/>
                  </a:move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9"/>
                    <a:pt x="104" y="9"/>
                  </a:cubicBezTo>
                  <a:lnTo>
                    <a:pt x="103" y="10"/>
                  </a:lnTo>
                  <a:close/>
                  <a:moveTo>
                    <a:pt x="104" y="9"/>
                  </a:moveTo>
                  <a:cubicBezTo>
                    <a:pt x="105" y="10"/>
                    <a:pt x="105" y="10"/>
                    <a:pt x="105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lnTo>
                    <a:pt x="104" y="9"/>
                  </a:lnTo>
                  <a:close/>
                  <a:moveTo>
                    <a:pt x="118" y="5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lose/>
                  <a:moveTo>
                    <a:pt x="120" y="5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lnTo>
                    <a:pt x="120" y="5"/>
                  </a:lnTo>
                  <a:close/>
                  <a:moveTo>
                    <a:pt x="124" y="4"/>
                  </a:move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4"/>
                    <a:pt x="124" y="4"/>
                    <a:pt x="124" y="4"/>
                  </a:cubicBezTo>
                  <a:close/>
                  <a:moveTo>
                    <a:pt x="124" y="3"/>
                  </a:move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2"/>
                    <a:pt x="123" y="2"/>
                    <a:pt x="123" y="2"/>
                  </a:cubicBezTo>
                  <a:lnTo>
                    <a:pt x="124" y="3"/>
                  </a:lnTo>
                  <a:close/>
                  <a:moveTo>
                    <a:pt x="171" y="36"/>
                  </a:moveTo>
                  <a:cubicBezTo>
                    <a:pt x="171" y="36"/>
                    <a:pt x="171" y="36"/>
                    <a:pt x="171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71" y="34"/>
                    <a:pt x="171" y="34"/>
                    <a:pt x="171" y="34"/>
                  </a:cubicBezTo>
                  <a:cubicBezTo>
                    <a:pt x="171" y="35"/>
                    <a:pt x="171" y="35"/>
                    <a:pt x="171" y="35"/>
                  </a:cubicBezTo>
                  <a:lnTo>
                    <a:pt x="171" y="36"/>
                  </a:lnTo>
                  <a:close/>
                  <a:moveTo>
                    <a:pt x="172" y="38"/>
                  </a:moveTo>
                  <a:cubicBezTo>
                    <a:pt x="172" y="38"/>
                    <a:pt x="173" y="39"/>
                    <a:pt x="173" y="39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2" y="37"/>
                    <a:pt x="172" y="37"/>
                    <a:pt x="172" y="37"/>
                  </a:cubicBezTo>
                  <a:lnTo>
                    <a:pt x="172" y="38"/>
                  </a:lnTo>
                  <a:close/>
                  <a:moveTo>
                    <a:pt x="175" y="36"/>
                  </a:moveTo>
                  <a:cubicBezTo>
                    <a:pt x="175" y="35"/>
                    <a:pt x="175" y="35"/>
                    <a:pt x="175" y="35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4"/>
                    <a:pt x="175" y="34"/>
                    <a:pt x="175" y="34"/>
                  </a:cubicBezTo>
                  <a:lnTo>
                    <a:pt x="175" y="36"/>
                  </a:lnTo>
                  <a:close/>
                  <a:moveTo>
                    <a:pt x="166" y="60"/>
                  </a:moveTo>
                  <a:cubicBezTo>
                    <a:pt x="166" y="60"/>
                    <a:pt x="166" y="60"/>
                    <a:pt x="166" y="60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8" y="73"/>
                  </a:moveTo>
                  <a:cubicBezTo>
                    <a:pt x="169" y="74"/>
                    <a:pt x="169" y="74"/>
                    <a:pt x="169" y="74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4"/>
                    <a:pt x="170" y="74"/>
                    <a:pt x="170" y="74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70" y="72"/>
                    <a:pt x="170" y="72"/>
                    <a:pt x="170" y="72"/>
                  </a:cubicBezTo>
                  <a:cubicBezTo>
                    <a:pt x="170" y="71"/>
                    <a:pt x="170" y="71"/>
                    <a:pt x="170" y="71"/>
                  </a:cubicBezTo>
                  <a:cubicBezTo>
                    <a:pt x="170" y="71"/>
                    <a:pt x="170" y="71"/>
                    <a:pt x="170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9" y="72"/>
                    <a:pt x="169" y="72"/>
                    <a:pt x="169" y="72"/>
                  </a:cubicBezTo>
                  <a:lnTo>
                    <a:pt x="168" y="73"/>
                  </a:lnTo>
                  <a:close/>
                  <a:moveTo>
                    <a:pt x="165" y="83"/>
                  </a:moveTo>
                  <a:cubicBezTo>
                    <a:pt x="164" y="83"/>
                    <a:pt x="164" y="83"/>
                    <a:pt x="164" y="83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5" y="83"/>
                    <a:pt x="165" y="83"/>
                    <a:pt x="165" y="83"/>
                  </a:cubicBezTo>
                  <a:close/>
                  <a:moveTo>
                    <a:pt x="164" y="86"/>
                  </a:moveTo>
                  <a:cubicBezTo>
                    <a:pt x="164" y="87"/>
                    <a:pt x="164" y="87"/>
                    <a:pt x="164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5" y="85"/>
                    <a:pt x="165" y="85"/>
                    <a:pt x="165" y="85"/>
                  </a:cubicBezTo>
                  <a:lnTo>
                    <a:pt x="164" y="86"/>
                  </a:lnTo>
                  <a:close/>
                  <a:moveTo>
                    <a:pt x="167" y="92"/>
                  </a:moveTo>
                  <a:cubicBezTo>
                    <a:pt x="167" y="92"/>
                    <a:pt x="167" y="92"/>
                    <a:pt x="167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7" y="91"/>
                  </a:cubicBezTo>
                  <a:lnTo>
                    <a:pt x="167" y="92"/>
                  </a:lnTo>
                  <a:close/>
                  <a:moveTo>
                    <a:pt x="161" y="88"/>
                  </a:moveTo>
                  <a:cubicBezTo>
                    <a:pt x="162" y="89"/>
                    <a:pt x="162" y="89"/>
                    <a:pt x="162" y="89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89"/>
                    <a:pt x="163" y="89"/>
                    <a:pt x="163" y="89"/>
                  </a:cubicBezTo>
                  <a:cubicBezTo>
                    <a:pt x="162" y="89"/>
                    <a:pt x="162" y="89"/>
                    <a:pt x="162" y="89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8"/>
                    <a:pt x="161" y="88"/>
                    <a:pt x="161" y="88"/>
                  </a:cubicBezTo>
                  <a:close/>
                  <a:moveTo>
                    <a:pt x="155" y="103"/>
                  </a:moveTo>
                  <a:cubicBezTo>
                    <a:pt x="156" y="103"/>
                    <a:pt x="156" y="103"/>
                    <a:pt x="156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5" y="103"/>
                    <a:pt x="155" y="103"/>
                    <a:pt x="155" y="103"/>
                  </a:cubicBezTo>
                  <a:close/>
                  <a:moveTo>
                    <a:pt x="156" y="104"/>
                  </a:moveTo>
                  <a:cubicBezTo>
                    <a:pt x="156" y="105"/>
                    <a:pt x="156" y="105"/>
                    <a:pt x="156" y="105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104"/>
                    <a:pt x="157" y="104"/>
                    <a:pt x="157" y="104"/>
                  </a:cubicBezTo>
                  <a:lnTo>
                    <a:pt x="156" y="104"/>
                  </a:lnTo>
                  <a:close/>
                  <a:moveTo>
                    <a:pt x="163" y="102"/>
                  </a:moveTo>
                  <a:cubicBezTo>
                    <a:pt x="162" y="103"/>
                    <a:pt x="162" y="103"/>
                    <a:pt x="162" y="103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3" y="109"/>
                    <a:pt x="163" y="109"/>
                    <a:pt x="163" y="109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64" y="108"/>
                    <a:pt x="164" y="108"/>
                    <a:pt x="164" y="108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4" y="103"/>
                    <a:pt x="164" y="103"/>
                    <a:pt x="164" y="103"/>
                  </a:cubicBezTo>
                  <a:cubicBezTo>
                    <a:pt x="163" y="103"/>
                    <a:pt x="163" y="103"/>
                    <a:pt x="163" y="103"/>
                  </a:cubicBezTo>
                  <a:lnTo>
                    <a:pt x="163" y="102"/>
                  </a:lnTo>
                  <a:close/>
                  <a:moveTo>
                    <a:pt x="162" y="116"/>
                  </a:moveTo>
                  <a:cubicBezTo>
                    <a:pt x="162" y="118"/>
                    <a:pt x="162" y="118"/>
                    <a:pt x="162" y="118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20"/>
                    <a:pt x="162" y="120"/>
                    <a:pt x="162" y="120"/>
                  </a:cubicBezTo>
                  <a:cubicBezTo>
                    <a:pt x="163" y="121"/>
                    <a:pt x="163" y="121"/>
                    <a:pt x="163" y="12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6" y="121"/>
                    <a:pt x="166" y="121"/>
                    <a:pt x="166" y="121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6" y="118"/>
                    <a:pt x="166" y="118"/>
                    <a:pt x="166" y="118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5" y="119"/>
                    <a:pt x="165" y="119"/>
                    <a:pt x="165" y="119"/>
                  </a:cubicBezTo>
                  <a:cubicBezTo>
                    <a:pt x="164" y="118"/>
                    <a:pt x="164" y="118"/>
                    <a:pt x="164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6"/>
                    <a:pt x="164" y="116"/>
                    <a:pt x="164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2" y="116"/>
                    <a:pt x="162" y="116"/>
                    <a:pt x="162" y="116"/>
                  </a:cubicBezTo>
                  <a:close/>
                  <a:moveTo>
                    <a:pt x="156" y="120"/>
                  </a:moveTo>
                  <a:cubicBezTo>
                    <a:pt x="156" y="120"/>
                    <a:pt x="156" y="120"/>
                    <a:pt x="156" y="120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7" y="120"/>
                    <a:pt x="157" y="120"/>
                    <a:pt x="157" y="120"/>
                  </a:cubicBezTo>
                  <a:lnTo>
                    <a:pt x="156" y="120"/>
                  </a:lnTo>
                  <a:close/>
                  <a:moveTo>
                    <a:pt x="160" y="125"/>
                  </a:moveTo>
                  <a:cubicBezTo>
                    <a:pt x="160" y="125"/>
                    <a:pt x="160" y="125"/>
                    <a:pt x="160" y="125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0" y="124"/>
                    <a:pt x="160" y="124"/>
                    <a:pt x="160" y="124"/>
                  </a:cubicBezTo>
                  <a:lnTo>
                    <a:pt x="160" y="125"/>
                  </a:lnTo>
                  <a:close/>
                  <a:moveTo>
                    <a:pt x="152" y="126"/>
                  </a:moveTo>
                  <a:cubicBezTo>
                    <a:pt x="151" y="127"/>
                    <a:pt x="151" y="127"/>
                    <a:pt x="151" y="127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4" y="129"/>
                    <a:pt x="154" y="129"/>
                    <a:pt x="154" y="129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6"/>
                    <a:pt x="156" y="126"/>
                    <a:pt x="156" y="126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5"/>
                    <a:pt x="153" y="125"/>
                    <a:pt x="153" y="125"/>
                  </a:cubicBezTo>
                  <a:lnTo>
                    <a:pt x="152" y="126"/>
                  </a:lnTo>
                  <a:close/>
                  <a:moveTo>
                    <a:pt x="151" y="139"/>
                  </a:moveTo>
                  <a:cubicBezTo>
                    <a:pt x="151" y="139"/>
                    <a:pt x="151" y="139"/>
                    <a:pt x="151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1" y="139"/>
                    <a:pt x="151" y="139"/>
                    <a:pt x="151" y="139"/>
                  </a:cubicBezTo>
                  <a:close/>
                  <a:moveTo>
                    <a:pt x="137" y="137"/>
                  </a:moveTo>
                  <a:cubicBezTo>
                    <a:pt x="138" y="137"/>
                    <a:pt x="138" y="137"/>
                    <a:pt x="138" y="137"/>
                  </a:cubicBezTo>
                  <a:cubicBezTo>
                    <a:pt x="139" y="138"/>
                    <a:pt x="139" y="138"/>
                    <a:pt x="139" y="138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2" y="138"/>
                    <a:pt x="142" y="138"/>
                    <a:pt x="142" y="138"/>
                  </a:cubicBezTo>
                  <a:cubicBezTo>
                    <a:pt x="141" y="137"/>
                    <a:pt x="141" y="137"/>
                    <a:pt x="141" y="137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8" y="136"/>
                    <a:pt x="138" y="136"/>
                    <a:pt x="138" y="136"/>
                  </a:cubicBezTo>
                  <a:lnTo>
                    <a:pt x="137" y="137"/>
                  </a:lnTo>
                  <a:close/>
                  <a:moveTo>
                    <a:pt x="141" y="140"/>
                  </a:moveTo>
                  <a:cubicBezTo>
                    <a:pt x="141" y="140"/>
                    <a:pt x="141" y="140"/>
                    <a:pt x="141" y="140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8" y="143"/>
                    <a:pt x="148" y="143"/>
                    <a:pt x="148" y="143"/>
                  </a:cubicBezTo>
                  <a:cubicBezTo>
                    <a:pt x="148" y="143"/>
                    <a:pt x="148" y="143"/>
                    <a:pt x="148" y="143"/>
                  </a:cubicBezTo>
                  <a:cubicBezTo>
                    <a:pt x="149" y="143"/>
                    <a:pt x="149" y="143"/>
                    <a:pt x="149" y="143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139"/>
                    <a:pt x="141" y="140"/>
                    <a:pt x="141" y="140"/>
                  </a:cubicBezTo>
                  <a:moveTo>
                    <a:pt x="139" y="142"/>
                  </a:move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8" y="141"/>
                    <a:pt x="138" y="141"/>
                    <a:pt x="138" y="141"/>
                  </a:cubicBezTo>
                  <a:lnTo>
                    <a:pt x="139" y="142"/>
                  </a:lnTo>
                  <a:close/>
                  <a:moveTo>
                    <a:pt x="141" y="141"/>
                  </a:moveTo>
                  <a:cubicBezTo>
                    <a:pt x="141" y="142"/>
                    <a:pt x="141" y="142"/>
                    <a:pt x="141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1" y="143"/>
                    <a:pt x="141" y="143"/>
                    <a:pt x="141" y="143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48" y="145"/>
                    <a:pt x="148" y="145"/>
                    <a:pt x="148" y="145"/>
                  </a:cubicBezTo>
                  <a:cubicBezTo>
                    <a:pt x="148" y="145"/>
                    <a:pt x="148" y="145"/>
                    <a:pt x="148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4" y="142"/>
                    <a:pt x="144" y="142"/>
                    <a:pt x="144" y="142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1" y="141"/>
                    <a:pt x="141" y="141"/>
                    <a:pt x="141" y="141"/>
                  </a:cubicBezTo>
                  <a:close/>
                  <a:moveTo>
                    <a:pt x="135" y="158"/>
                  </a:moveTo>
                  <a:cubicBezTo>
                    <a:pt x="135" y="159"/>
                    <a:pt x="135" y="159"/>
                    <a:pt x="135" y="159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5" y="158"/>
                    <a:pt x="135" y="158"/>
                    <a:pt x="135" y="158"/>
                  </a:cubicBezTo>
                  <a:close/>
                  <a:moveTo>
                    <a:pt x="127" y="160"/>
                  </a:moveTo>
                  <a:cubicBezTo>
                    <a:pt x="127" y="160"/>
                    <a:pt x="127" y="160"/>
                    <a:pt x="127" y="160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60"/>
                    <a:pt x="128" y="160"/>
                    <a:pt x="128" y="160"/>
                  </a:cubicBezTo>
                  <a:lnTo>
                    <a:pt x="127" y="160"/>
                  </a:lnTo>
                  <a:close/>
                  <a:moveTo>
                    <a:pt x="131" y="164"/>
                  </a:move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1" y="164"/>
                    <a:pt x="131" y="164"/>
                    <a:pt x="131" y="164"/>
                  </a:cubicBezTo>
                  <a:cubicBezTo>
                    <a:pt x="131" y="164"/>
                    <a:pt x="131" y="164"/>
                    <a:pt x="131" y="164"/>
                  </a:cubicBezTo>
                  <a:moveTo>
                    <a:pt x="141" y="172"/>
                  </a:moveTo>
                  <a:cubicBezTo>
                    <a:pt x="141" y="172"/>
                    <a:pt x="141" y="172"/>
                    <a:pt x="141" y="172"/>
                  </a:cubicBezTo>
                  <a:cubicBezTo>
                    <a:pt x="141" y="171"/>
                    <a:pt x="141" y="171"/>
                    <a:pt x="141" y="171"/>
                  </a:cubicBezTo>
                  <a:cubicBezTo>
                    <a:pt x="141" y="171"/>
                    <a:pt x="141" y="171"/>
                    <a:pt x="141" y="171"/>
                  </a:cubicBezTo>
                  <a:cubicBezTo>
                    <a:pt x="141" y="171"/>
                    <a:pt x="141" y="171"/>
                    <a:pt x="141" y="171"/>
                  </a:cubicBezTo>
                  <a:lnTo>
                    <a:pt x="141" y="172"/>
                  </a:lnTo>
                  <a:close/>
                  <a:moveTo>
                    <a:pt x="87" y="201"/>
                  </a:moveTo>
                  <a:cubicBezTo>
                    <a:pt x="87" y="201"/>
                    <a:pt x="87" y="201"/>
                    <a:pt x="87" y="201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7" y="202"/>
                    <a:pt x="87" y="202"/>
                    <a:pt x="87" y="202"/>
                  </a:cubicBezTo>
                  <a:lnTo>
                    <a:pt x="87" y="201"/>
                  </a:lnTo>
                  <a:close/>
                  <a:moveTo>
                    <a:pt x="85" y="202"/>
                  </a:moveTo>
                  <a:cubicBezTo>
                    <a:pt x="85" y="201"/>
                    <a:pt x="85" y="201"/>
                    <a:pt x="85" y="201"/>
                  </a:cubicBezTo>
                  <a:cubicBezTo>
                    <a:pt x="86" y="201"/>
                    <a:pt x="86" y="201"/>
                    <a:pt x="86" y="201"/>
                  </a:cubicBezTo>
                  <a:cubicBezTo>
                    <a:pt x="86" y="201"/>
                    <a:pt x="86" y="201"/>
                    <a:pt x="86" y="201"/>
                  </a:cubicBezTo>
                  <a:cubicBezTo>
                    <a:pt x="85" y="200"/>
                    <a:pt x="85" y="200"/>
                    <a:pt x="85" y="200"/>
                  </a:cubicBezTo>
                  <a:cubicBezTo>
                    <a:pt x="85" y="200"/>
                    <a:pt x="85" y="200"/>
                    <a:pt x="85" y="200"/>
                  </a:cubicBezTo>
                  <a:cubicBezTo>
                    <a:pt x="85" y="199"/>
                    <a:pt x="85" y="199"/>
                    <a:pt x="85" y="199"/>
                  </a:cubicBezTo>
                  <a:cubicBezTo>
                    <a:pt x="84" y="199"/>
                    <a:pt x="84" y="199"/>
                    <a:pt x="84" y="199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4" y="202"/>
                    <a:pt x="84" y="202"/>
                    <a:pt x="84" y="202"/>
                  </a:cubicBezTo>
                  <a:lnTo>
                    <a:pt x="85" y="202"/>
                  </a:lnTo>
                  <a:close/>
                  <a:moveTo>
                    <a:pt x="77" y="202"/>
                  </a:moveTo>
                  <a:cubicBezTo>
                    <a:pt x="78" y="203"/>
                    <a:pt x="78" y="203"/>
                    <a:pt x="78" y="203"/>
                  </a:cubicBezTo>
                  <a:cubicBezTo>
                    <a:pt x="78" y="202"/>
                    <a:pt x="78" y="202"/>
                    <a:pt x="78" y="202"/>
                  </a:cubicBezTo>
                  <a:cubicBezTo>
                    <a:pt x="77" y="202"/>
                    <a:pt x="77" y="202"/>
                    <a:pt x="77" y="202"/>
                  </a:cubicBezTo>
                  <a:close/>
                  <a:moveTo>
                    <a:pt x="76" y="203"/>
                  </a:moveTo>
                  <a:cubicBezTo>
                    <a:pt x="76" y="204"/>
                    <a:pt x="76" y="204"/>
                    <a:pt x="76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03"/>
                    <a:pt x="77" y="203"/>
                    <a:pt x="77" y="203"/>
                  </a:cubicBezTo>
                  <a:lnTo>
                    <a:pt x="76" y="203"/>
                  </a:lnTo>
                  <a:close/>
                  <a:moveTo>
                    <a:pt x="72" y="206"/>
                  </a:moveTo>
                  <a:cubicBezTo>
                    <a:pt x="72" y="207"/>
                    <a:pt x="72" y="207"/>
                    <a:pt x="72" y="207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2" y="209"/>
                    <a:pt x="72" y="209"/>
                    <a:pt x="72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8"/>
                    <a:pt x="73" y="208"/>
                    <a:pt x="73" y="208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2" y="206"/>
                    <a:pt x="72" y="206"/>
                    <a:pt x="72" y="206"/>
                  </a:cubicBezTo>
                  <a:close/>
                  <a:moveTo>
                    <a:pt x="66" y="216"/>
                  </a:moveTo>
                  <a:cubicBezTo>
                    <a:pt x="66" y="217"/>
                    <a:pt x="66" y="217"/>
                    <a:pt x="66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8" y="218"/>
                    <a:pt x="68" y="218"/>
                    <a:pt x="68" y="218"/>
                  </a:cubicBezTo>
                  <a:cubicBezTo>
                    <a:pt x="68" y="218"/>
                    <a:pt x="68" y="218"/>
                    <a:pt x="68" y="218"/>
                  </a:cubicBezTo>
                  <a:cubicBezTo>
                    <a:pt x="68" y="218"/>
                    <a:pt x="68" y="218"/>
                    <a:pt x="68" y="218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7" y="216"/>
                    <a:pt x="67" y="216"/>
                    <a:pt x="67" y="216"/>
                  </a:cubicBezTo>
                  <a:lnTo>
                    <a:pt x="66" y="216"/>
                  </a:lnTo>
                  <a:close/>
                  <a:moveTo>
                    <a:pt x="67" y="222"/>
                  </a:moveTo>
                  <a:cubicBezTo>
                    <a:pt x="67" y="222"/>
                    <a:pt x="67" y="222"/>
                    <a:pt x="67" y="222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67" y="221"/>
                    <a:pt x="67" y="221"/>
                    <a:pt x="67" y="221"/>
                  </a:cubicBezTo>
                  <a:lnTo>
                    <a:pt x="67" y="222"/>
                  </a:lnTo>
                  <a:close/>
                  <a:moveTo>
                    <a:pt x="63" y="223"/>
                  </a:moveTo>
                  <a:cubicBezTo>
                    <a:pt x="63" y="223"/>
                    <a:pt x="63" y="223"/>
                    <a:pt x="63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2"/>
                    <a:pt x="63" y="222"/>
                    <a:pt x="63" y="222"/>
                  </a:cubicBezTo>
                  <a:lnTo>
                    <a:pt x="63" y="223"/>
                  </a:lnTo>
                  <a:close/>
                  <a:moveTo>
                    <a:pt x="64" y="224"/>
                  </a:moveTo>
                  <a:cubicBezTo>
                    <a:pt x="64" y="225"/>
                    <a:pt x="64" y="225"/>
                    <a:pt x="64" y="225"/>
                  </a:cubicBezTo>
                  <a:cubicBezTo>
                    <a:pt x="64" y="225"/>
                    <a:pt x="64" y="225"/>
                    <a:pt x="64" y="225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224"/>
                    <a:pt x="64" y="224"/>
                    <a:pt x="64" y="224"/>
                  </a:cubicBezTo>
                  <a:close/>
                  <a:moveTo>
                    <a:pt x="63" y="226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4" y="226"/>
                  </a:cubicBezTo>
                  <a:lnTo>
                    <a:pt x="63" y="226"/>
                  </a:lnTo>
                  <a:close/>
                  <a:moveTo>
                    <a:pt x="63" y="227"/>
                  </a:moveTo>
                  <a:cubicBezTo>
                    <a:pt x="63" y="227"/>
                    <a:pt x="63" y="227"/>
                    <a:pt x="63" y="227"/>
                  </a:cubicBezTo>
                  <a:cubicBezTo>
                    <a:pt x="63" y="227"/>
                    <a:pt x="63" y="227"/>
                    <a:pt x="63" y="227"/>
                  </a:cubicBezTo>
                  <a:close/>
                  <a:moveTo>
                    <a:pt x="58" y="236"/>
                  </a:moveTo>
                  <a:cubicBezTo>
                    <a:pt x="59" y="237"/>
                    <a:pt x="59" y="237"/>
                    <a:pt x="59" y="237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59" y="236"/>
                    <a:pt x="59" y="236"/>
                    <a:pt x="59" y="236"/>
                  </a:cubicBezTo>
                  <a:lnTo>
                    <a:pt x="58" y="236"/>
                  </a:lnTo>
                  <a:close/>
                  <a:moveTo>
                    <a:pt x="125" y="163"/>
                  </a:moveTo>
                  <a:cubicBezTo>
                    <a:pt x="126" y="164"/>
                    <a:pt x="126" y="164"/>
                    <a:pt x="126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31" y="164"/>
                    <a:pt x="131" y="164"/>
                    <a:pt x="131" y="164"/>
                  </a:cubicBezTo>
                  <a:cubicBezTo>
                    <a:pt x="131" y="163"/>
                    <a:pt x="131" y="163"/>
                    <a:pt x="131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59"/>
                    <a:pt x="134" y="159"/>
                    <a:pt x="134" y="15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6" y="162"/>
                    <a:pt x="126" y="162"/>
                    <a:pt x="126" y="162"/>
                  </a:cubicBezTo>
                  <a:cubicBezTo>
                    <a:pt x="126" y="163"/>
                    <a:pt x="126" y="163"/>
                    <a:pt x="126" y="163"/>
                  </a:cubicBezTo>
                  <a:lnTo>
                    <a:pt x="125" y="163"/>
                  </a:lnTo>
                  <a:close/>
                  <a:moveTo>
                    <a:pt x="55" y="242"/>
                  </a:moveTo>
                  <a:cubicBezTo>
                    <a:pt x="54" y="241"/>
                    <a:pt x="54" y="241"/>
                    <a:pt x="54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4" y="242"/>
                    <a:pt x="54" y="242"/>
                    <a:pt x="54" y="242"/>
                  </a:cubicBezTo>
                  <a:cubicBezTo>
                    <a:pt x="55" y="242"/>
                    <a:pt x="55" y="242"/>
                    <a:pt x="55" y="242"/>
                  </a:cubicBezTo>
                  <a:close/>
                  <a:moveTo>
                    <a:pt x="56" y="242"/>
                  </a:moveTo>
                  <a:cubicBezTo>
                    <a:pt x="54" y="241"/>
                    <a:pt x="54" y="241"/>
                    <a:pt x="54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3" y="239"/>
                    <a:pt x="53" y="239"/>
                    <a:pt x="53" y="239"/>
                  </a:cubicBezTo>
                  <a:cubicBezTo>
                    <a:pt x="53" y="239"/>
                    <a:pt x="53" y="239"/>
                    <a:pt x="53" y="239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52" y="241"/>
                    <a:pt x="52" y="241"/>
                    <a:pt x="52" y="241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2"/>
                    <a:pt x="51" y="242"/>
                    <a:pt x="51" y="242"/>
                  </a:cubicBezTo>
                  <a:cubicBezTo>
                    <a:pt x="51" y="242"/>
                    <a:pt x="51" y="242"/>
                    <a:pt x="51" y="242"/>
                  </a:cubicBezTo>
                  <a:cubicBezTo>
                    <a:pt x="50" y="242"/>
                    <a:pt x="50" y="242"/>
                    <a:pt x="50" y="242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0"/>
                    <a:pt x="51" y="240"/>
                    <a:pt x="51" y="240"/>
                  </a:cubicBezTo>
                  <a:cubicBezTo>
                    <a:pt x="51" y="240"/>
                    <a:pt x="51" y="240"/>
                    <a:pt x="51" y="240"/>
                  </a:cubicBezTo>
                  <a:cubicBezTo>
                    <a:pt x="52" y="239"/>
                    <a:pt x="52" y="239"/>
                    <a:pt x="52" y="239"/>
                  </a:cubicBezTo>
                  <a:cubicBezTo>
                    <a:pt x="51" y="238"/>
                    <a:pt x="51" y="238"/>
                    <a:pt x="51" y="238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1" y="238"/>
                    <a:pt x="51" y="238"/>
                    <a:pt x="51" y="238"/>
                  </a:cubicBezTo>
                  <a:cubicBezTo>
                    <a:pt x="50" y="238"/>
                    <a:pt x="50" y="238"/>
                    <a:pt x="50" y="238"/>
                  </a:cubicBezTo>
                  <a:cubicBezTo>
                    <a:pt x="50" y="238"/>
                    <a:pt x="50" y="238"/>
                    <a:pt x="50" y="238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50" y="237"/>
                    <a:pt x="50" y="237"/>
                    <a:pt x="50" y="237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48" y="236"/>
                    <a:pt x="48" y="236"/>
                    <a:pt x="48" y="236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49" y="235"/>
                    <a:pt x="49" y="235"/>
                    <a:pt x="49" y="235"/>
                  </a:cubicBezTo>
                  <a:cubicBezTo>
                    <a:pt x="49" y="235"/>
                    <a:pt x="49" y="235"/>
                    <a:pt x="49" y="235"/>
                  </a:cubicBezTo>
                  <a:cubicBezTo>
                    <a:pt x="48" y="236"/>
                    <a:pt x="48" y="236"/>
                    <a:pt x="48" y="236"/>
                  </a:cubicBezTo>
                  <a:cubicBezTo>
                    <a:pt x="48" y="236"/>
                    <a:pt x="48" y="236"/>
                    <a:pt x="48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8" y="235"/>
                    <a:pt x="48" y="235"/>
                    <a:pt x="48" y="235"/>
                  </a:cubicBezTo>
                  <a:cubicBezTo>
                    <a:pt x="48" y="235"/>
                    <a:pt x="48" y="235"/>
                    <a:pt x="48" y="235"/>
                  </a:cubicBezTo>
                  <a:cubicBezTo>
                    <a:pt x="49" y="235"/>
                    <a:pt x="49" y="235"/>
                    <a:pt x="49" y="235"/>
                  </a:cubicBezTo>
                  <a:cubicBezTo>
                    <a:pt x="50" y="234"/>
                    <a:pt x="50" y="234"/>
                    <a:pt x="50" y="234"/>
                  </a:cubicBezTo>
                  <a:cubicBezTo>
                    <a:pt x="50" y="234"/>
                    <a:pt x="50" y="234"/>
                    <a:pt x="50" y="234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49" y="234"/>
                    <a:pt x="49" y="234"/>
                    <a:pt x="49" y="234"/>
                  </a:cubicBezTo>
                  <a:cubicBezTo>
                    <a:pt x="48" y="235"/>
                    <a:pt x="48" y="235"/>
                    <a:pt x="48" y="235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48" y="234"/>
                    <a:pt x="48" y="234"/>
                    <a:pt x="48" y="234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5" y="234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4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2" y="235"/>
                    <a:pt x="42" y="235"/>
                  </a:cubicBezTo>
                  <a:cubicBezTo>
                    <a:pt x="41" y="235"/>
                    <a:pt x="41" y="235"/>
                    <a:pt x="41" y="235"/>
                  </a:cubicBezTo>
                  <a:cubicBezTo>
                    <a:pt x="41" y="235"/>
                    <a:pt x="41" y="235"/>
                    <a:pt x="41" y="235"/>
                  </a:cubicBezTo>
                  <a:cubicBezTo>
                    <a:pt x="41" y="235"/>
                    <a:pt x="41" y="235"/>
                    <a:pt x="41" y="235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7" y="232"/>
                    <a:pt x="37" y="232"/>
                    <a:pt x="37" y="232"/>
                  </a:cubicBezTo>
                  <a:cubicBezTo>
                    <a:pt x="37" y="232"/>
                    <a:pt x="37" y="232"/>
                    <a:pt x="37" y="232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6" y="231"/>
                    <a:pt x="36" y="231"/>
                    <a:pt x="36" y="231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8" y="229"/>
                    <a:pt x="38" y="229"/>
                    <a:pt x="38" y="229"/>
                  </a:cubicBezTo>
                  <a:cubicBezTo>
                    <a:pt x="38" y="229"/>
                    <a:pt x="38" y="229"/>
                    <a:pt x="38" y="229"/>
                  </a:cubicBezTo>
                  <a:cubicBezTo>
                    <a:pt x="37" y="229"/>
                    <a:pt x="37" y="229"/>
                    <a:pt x="37" y="229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6" y="229"/>
                    <a:pt x="36" y="229"/>
                    <a:pt x="36" y="229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7" y="228"/>
                    <a:pt x="37" y="228"/>
                    <a:pt x="37" y="228"/>
                  </a:cubicBezTo>
                  <a:cubicBezTo>
                    <a:pt x="37" y="227"/>
                    <a:pt x="37" y="227"/>
                    <a:pt x="37" y="227"/>
                  </a:cubicBezTo>
                  <a:cubicBezTo>
                    <a:pt x="37" y="227"/>
                    <a:pt x="37" y="227"/>
                    <a:pt x="37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5" y="227"/>
                    <a:pt x="35" y="227"/>
                    <a:pt x="35" y="227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6" y="226"/>
                    <a:pt x="36" y="226"/>
                    <a:pt x="36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5"/>
                    <a:pt x="37" y="225"/>
                    <a:pt x="37" y="225"/>
                  </a:cubicBezTo>
                  <a:cubicBezTo>
                    <a:pt x="37" y="225"/>
                    <a:pt x="37" y="225"/>
                    <a:pt x="37" y="225"/>
                  </a:cubicBezTo>
                  <a:cubicBezTo>
                    <a:pt x="37" y="225"/>
                    <a:pt x="37" y="225"/>
                    <a:pt x="37" y="225"/>
                  </a:cubicBezTo>
                  <a:cubicBezTo>
                    <a:pt x="36" y="225"/>
                    <a:pt x="36" y="225"/>
                    <a:pt x="36" y="225"/>
                  </a:cubicBezTo>
                  <a:cubicBezTo>
                    <a:pt x="35" y="225"/>
                    <a:pt x="35" y="225"/>
                    <a:pt x="35" y="225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35" y="225"/>
                    <a:pt x="35" y="225"/>
                    <a:pt x="35" y="225"/>
                  </a:cubicBezTo>
                  <a:cubicBezTo>
                    <a:pt x="35" y="225"/>
                    <a:pt x="35" y="225"/>
                    <a:pt x="35" y="225"/>
                  </a:cubicBezTo>
                  <a:cubicBezTo>
                    <a:pt x="35" y="225"/>
                    <a:pt x="35" y="225"/>
                    <a:pt x="35" y="225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5" y="223"/>
                    <a:pt x="35" y="223"/>
                    <a:pt x="35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3"/>
                    <a:pt x="35" y="223"/>
                  </a:cubicBezTo>
                  <a:cubicBezTo>
                    <a:pt x="34" y="222"/>
                    <a:pt x="34" y="222"/>
                    <a:pt x="34" y="222"/>
                  </a:cubicBezTo>
                  <a:cubicBezTo>
                    <a:pt x="34" y="222"/>
                    <a:pt x="34" y="222"/>
                    <a:pt x="34" y="222"/>
                  </a:cubicBezTo>
                  <a:cubicBezTo>
                    <a:pt x="34" y="222"/>
                    <a:pt x="34" y="222"/>
                    <a:pt x="34" y="222"/>
                  </a:cubicBezTo>
                  <a:cubicBezTo>
                    <a:pt x="33" y="222"/>
                    <a:pt x="33" y="222"/>
                    <a:pt x="33" y="222"/>
                  </a:cubicBezTo>
                  <a:cubicBezTo>
                    <a:pt x="33" y="222"/>
                    <a:pt x="33" y="222"/>
                    <a:pt x="33" y="222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7"/>
                    <a:pt x="32" y="217"/>
                    <a:pt x="32" y="21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2" y="217"/>
                    <a:pt x="32" y="217"/>
                    <a:pt x="32" y="217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2" y="214"/>
                    <a:pt x="32" y="214"/>
                    <a:pt x="32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2" y="214"/>
                    <a:pt x="32" y="214"/>
                    <a:pt x="32" y="214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4" y="212"/>
                    <a:pt x="34" y="212"/>
                    <a:pt x="34" y="212"/>
                  </a:cubicBezTo>
                  <a:cubicBezTo>
                    <a:pt x="34" y="212"/>
                    <a:pt x="34" y="212"/>
                    <a:pt x="34" y="212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30" y="212"/>
                    <a:pt x="30" y="212"/>
                    <a:pt x="30" y="212"/>
                  </a:cubicBezTo>
                  <a:cubicBezTo>
                    <a:pt x="31" y="212"/>
                    <a:pt x="31" y="212"/>
                    <a:pt x="31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0" y="211"/>
                    <a:pt x="30" y="211"/>
                    <a:pt x="30" y="211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31" y="210"/>
                    <a:pt x="31" y="210"/>
                    <a:pt x="31" y="210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6" y="209"/>
                    <a:pt x="36" y="209"/>
                    <a:pt x="36" y="209"/>
                  </a:cubicBezTo>
                  <a:cubicBezTo>
                    <a:pt x="36" y="209"/>
                    <a:pt x="36" y="209"/>
                    <a:pt x="36" y="209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7" y="205"/>
                    <a:pt x="37" y="205"/>
                    <a:pt x="37" y="205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5"/>
                    <a:pt x="35" y="205"/>
                    <a:pt x="35" y="205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31" y="207"/>
                    <a:pt x="31" y="207"/>
                    <a:pt x="31" y="207"/>
                  </a:cubicBezTo>
                  <a:cubicBezTo>
                    <a:pt x="31" y="207"/>
                    <a:pt x="31" y="207"/>
                    <a:pt x="31" y="207"/>
                  </a:cubicBezTo>
                  <a:cubicBezTo>
                    <a:pt x="30" y="208"/>
                    <a:pt x="30" y="208"/>
                    <a:pt x="30" y="208"/>
                  </a:cubicBezTo>
                  <a:cubicBezTo>
                    <a:pt x="30" y="208"/>
                    <a:pt x="30" y="208"/>
                    <a:pt x="30" y="208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2"/>
                    <a:pt x="33" y="202"/>
                    <a:pt x="33" y="202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0"/>
                    <a:pt x="30" y="200"/>
                    <a:pt x="30" y="200"/>
                  </a:cubicBezTo>
                  <a:cubicBezTo>
                    <a:pt x="30" y="200"/>
                    <a:pt x="30" y="200"/>
                    <a:pt x="30" y="20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29" y="199"/>
                    <a:pt x="29" y="199"/>
                    <a:pt x="29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5" y="196"/>
                    <a:pt x="35" y="196"/>
                    <a:pt x="35" y="196"/>
                  </a:cubicBezTo>
                  <a:cubicBezTo>
                    <a:pt x="35" y="196"/>
                    <a:pt x="35" y="196"/>
                    <a:pt x="35" y="196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29" y="199"/>
                    <a:pt x="29" y="199"/>
                    <a:pt x="29" y="199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29" y="196"/>
                    <a:pt x="29" y="196"/>
                    <a:pt x="29" y="196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8" y="195"/>
                    <a:pt x="28" y="195"/>
                    <a:pt x="28" y="195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30" y="193"/>
                    <a:pt x="30" y="193"/>
                    <a:pt x="30" y="193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7" y="189"/>
                    <a:pt x="37" y="189"/>
                    <a:pt x="37" y="189"/>
                  </a:cubicBezTo>
                  <a:cubicBezTo>
                    <a:pt x="37" y="189"/>
                    <a:pt x="37" y="189"/>
                    <a:pt x="37" y="189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0" y="192"/>
                    <a:pt x="30" y="192"/>
                    <a:pt x="30" y="192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9" y="191"/>
                    <a:pt x="29" y="191"/>
                    <a:pt x="29" y="191"/>
                  </a:cubicBezTo>
                  <a:cubicBezTo>
                    <a:pt x="29" y="190"/>
                    <a:pt x="29" y="190"/>
                    <a:pt x="29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9" y="190"/>
                    <a:pt x="29" y="190"/>
                    <a:pt x="29" y="190"/>
                  </a:cubicBezTo>
                  <a:cubicBezTo>
                    <a:pt x="29" y="190"/>
                    <a:pt x="29" y="190"/>
                    <a:pt x="29" y="190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1" y="189"/>
                    <a:pt x="31" y="189"/>
                    <a:pt x="31" y="189"/>
                  </a:cubicBezTo>
                  <a:cubicBezTo>
                    <a:pt x="31" y="189"/>
                    <a:pt x="31" y="189"/>
                    <a:pt x="31" y="189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7" y="185"/>
                    <a:pt x="27" y="185"/>
                    <a:pt x="27" y="185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9" y="186"/>
                    <a:pt x="29" y="186"/>
                    <a:pt x="29" y="186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2"/>
                    <a:pt x="39" y="182"/>
                    <a:pt x="39" y="182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2"/>
                    <a:pt x="39" y="182"/>
                    <a:pt x="39" y="182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8" y="178"/>
                    <a:pt x="38" y="178"/>
                    <a:pt x="38" y="178"/>
                  </a:cubicBezTo>
                  <a:cubicBezTo>
                    <a:pt x="38" y="178"/>
                    <a:pt x="38" y="178"/>
                    <a:pt x="38" y="178"/>
                  </a:cubicBezTo>
                  <a:cubicBezTo>
                    <a:pt x="38" y="178"/>
                    <a:pt x="38" y="178"/>
                    <a:pt x="38" y="178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7" y="180"/>
                    <a:pt x="37" y="180"/>
                    <a:pt x="37" y="180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1" y="179"/>
                    <a:pt x="31" y="179"/>
                    <a:pt x="31" y="179"/>
                  </a:cubicBezTo>
                  <a:cubicBezTo>
                    <a:pt x="31" y="179"/>
                    <a:pt x="31" y="179"/>
                    <a:pt x="31" y="179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39" y="174"/>
                    <a:pt x="39" y="174"/>
                    <a:pt x="39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8" y="173"/>
                    <a:pt x="38" y="173"/>
                    <a:pt x="38" y="173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3" y="169"/>
                    <a:pt x="43" y="169"/>
                    <a:pt x="43" y="169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4" y="167"/>
                    <a:pt x="44" y="167"/>
                    <a:pt x="44" y="167"/>
                  </a:cubicBezTo>
                  <a:cubicBezTo>
                    <a:pt x="44" y="167"/>
                    <a:pt x="44" y="167"/>
                    <a:pt x="44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0" y="142"/>
                    <a:pt x="40" y="142"/>
                    <a:pt x="40" y="142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2" y="142"/>
                    <a:pt x="32" y="142"/>
                    <a:pt x="32" y="142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7"/>
                    <a:pt x="36" y="137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1" y="11"/>
                    <a:pt x="131" y="11"/>
                    <a:pt x="131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2" y="12"/>
                    <a:pt x="132" y="12"/>
                  </a:cubicBezTo>
                  <a:cubicBezTo>
                    <a:pt x="132" y="12"/>
                    <a:pt x="133" y="12"/>
                    <a:pt x="133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9" y="13"/>
                    <a:pt x="159" y="13"/>
                    <a:pt x="159" y="13"/>
                  </a:cubicBezTo>
                  <a:cubicBezTo>
                    <a:pt x="159" y="13"/>
                    <a:pt x="159" y="13"/>
                    <a:pt x="159" y="13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2" y="36"/>
                    <a:pt x="154" y="36"/>
                    <a:pt x="154" y="36"/>
                  </a:cubicBezTo>
                  <a:cubicBezTo>
                    <a:pt x="154" y="36"/>
                    <a:pt x="155" y="37"/>
                    <a:pt x="155" y="37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60" y="33"/>
                    <a:pt x="160" y="33"/>
                    <a:pt x="160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38"/>
                    <a:pt x="164" y="38"/>
                    <a:pt x="164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0" y="50"/>
                    <a:pt x="150" y="50"/>
                    <a:pt x="150" y="50"/>
                  </a:cubicBezTo>
                  <a:cubicBezTo>
                    <a:pt x="149" y="51"/>
                    <a:pt x="149" y="51"/>
                    <a:pt x="149" y="51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8" y="55"/>
                    <a:pt x="148" y="55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9" y="53"/>
                    <a:pt x="149" y="53"/>
                    <a:pt x="149" y="53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3" y="44"/>
                    <a:pt x="163" y="44"/>
                    <a:pt x="163" y="44"/>
                  </a:cubicBezTo>
                  <a:cubicBezTo>
                    <a:pt x="163" y="44"/>
                    <a:pt x="163" y="44"/>
                    <a:pt x="163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3" y="40"/>
                    <a:pt x="173" y="40"/>
                    <a:pt x="173" y="40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3" y="40"/>
                    <a:pt x="173" y="40"/>
                    <a:pt x="173" y="40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9" y="36"/>
                    <a:pt x="179" y="36"/>
                    <a:pt x="179" y="36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1" y="36"/>
                    <a:pt x="181" y="36"/>
                    <a:pt x="181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88" y="45"/>
                    <a:pt x="188" y="45"/>
                    <a:pt x="188" y="45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6" y="47"/>
                    <a:pt x="186" y="47"/>
                    <a:pt x="186" y="47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49"/>
                    <a:pt x="185" y="49"/>
                    <a:pt x="185" y="49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82" y="48"/>
                    <a:pt x="182" y="48"/>
                    <a:pt x="182" y="48"/>
                  </a:cubicBezTo>
                  <a:cubicBezTo>
                    <a:pt x="182" y="48"/>
                    <a:pt x="182" y="48"/>
                    <a:pt x="182" y="48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79" y="53"/>
                    <a:pt x="179" y="53"/>
                    <a:pt x="179" y="53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6" y="53"/>
                    <a:pt x="176" y="53"/>
                    <a:pt x="176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68" y="57"/>
                    <a:pt x="168" y="57"/>
                    <a:pt x="168" y="57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5" y="59"/>
                    <a:pt x="165" y="59"/>
                    <a:pt x="165" y="59"/>
                  </a:cubicBezTo>
                  <a:cubicBezTo>
                    <a:pt x="164" y="59"/>
                    <a:pt x="164" y="59"/>
                    <a:pt x="164" y="59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63" y="60"/>
                    <a:pt x="163" y="60"/>
                    <a:pt x="163" y="60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2" y="60"/>
                    <a:pt x="172" y="60"/>
                    <a:pt x="172" y="60"/>
                  </a:cubicBezTo>
                  <a:cubicBezTo>
                    <a:pt x="172" y="60"/>
                    <a:pt x="172" y="60"/>
                    <a:pt x="172" y="60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66" y="71"/>
                    <a:pt x="166" y="71"/>
                    <a:pt x="166" y="71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6" y="73"/>
                    <a:pt x="166" y="73"/>
                    <a:pt x="166" y="73"/>
                  </a:cubicBezTo>
                  <a:cubicBezTo>
                    <a:pt x="166" y="73"/>
                    <a:pt x="166" y="73"/>
                    <a:pt x="166" y="73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5" y="77"/>
                    <a:pt x="165" y="77"/>
                    <a:pt x="165" y="77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86"/>
                    <a:pt x="163" y="86"/>
                    <a:pt x="163" y="86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6" y="96"/>
                    <a:pt x="166" y="96"/>
                    <a:pt x="166" y="96"/>
                  </a:cubicBezTo>
                  <a:cubicBezTo>
                    <a:pt x="166" y="96"/>
                    <a:pt x="166" y="96"/>
                    <a:pt x="166" y="96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6" y="98"/>
                    <a:pt x="166" y="98"/>
                    <a:pt x="166" y="9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3"/>
                    <a:pt x="165" y="103"/>
                    <a:pt x="165" y="103"/>
                  </a:cubicBezTo>
                  <a:cubicBezTo>
                    <a:pt x="164" y="103"/>
                    <a:pt x="164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3" y="102"/>
                    <a:pt x="163" y="102"/>
                    <a:pt x="163" y="102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8" y="109"/>
                    <a:pt x="158" y="109"/>
                    <a:pt x="158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61" y="113"/>
                    <a:pt x="161" y="113"/>
                    <a:pt x="161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60" y="114"/>
                    <a:pt x="160" y="114"/>
                    <a:pt x="160" y="114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18"/>
                    <a:pt x="157" y="118"/>
                    <a:pt x="157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8" y="117"/>
                    <a:pt x="158" y="117"/>
                    <a:pt x="158" y="117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6" y="117"/>
                    <a:pt x="156" y="117"/>
                    <a:pt x="156" y="117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1" y="119"/>
                    <a:pt x="151" y="119"/>
                    <a:pt x="151" y="119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1" y="119"/>
                    <a:pt x="151" y="119"/>
                    <a:pt x="151" y="119"/>
                  </a:cubicBezTo>
                  <a:cubicBezTo>
                    <a:pt x="152" y="120"/>
                    <a:pt x="152" y="120"/>
                    <a:pt x="152" y="120"/>
                  </a:cubicBezTo>
                  <a:cubicBezTo>
                    <a:pt x="152" y="120"/>
                    <a:pt x="152" y="120"/>
                    <a:pt x="152" y="120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4" y="122"/>
                    <a:pt x="154" y="122"/>
                    <a:pt x="154" y="122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7" y="124"/>
                    <a:pt x="157" y="124"/>
                    <a:pt x="157" y="124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58" y="128"/>
                    <a:pt x="158" y="128"/>
                    <a:pt x="158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7"/>
                    <a:pt x="157" y="127"/>
                    <a:pt x="157" y="127"/>
                  </a:cubicBezTo>
                  <a:cubicBezTo>
                    <a:pt x="157" y="127"/>
                    <a:pt x="157" y="127"/>
                    <a:pt x="157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6"/>
                    <a:pt x="156" y="126"/>
                    <a:pt x="156" y="126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4" y="124"/>
                    <a:pt x="154" y="124"/>
                    <a:pt x="154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4" y="131"/>
                    <a:pt x="154" y="131"/>
                    <a:pt x="154" y="131"/>
                  </a:cubicBezTo>
                  <a:cubicBezTo>
                    <a:pt x="154" y="131"/>
                    <a:pt x="154" y="131"/>
                    <a:pt x="154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4" y="135"/>
                    <a:pt x="154" y="135"/>
                    <a:pt x="154" y="135"/>
                  </a:cubicBezTo>
                  <a:cubicBezTo>
                    <a:pt x="154" y="136"/>
                    <a:pt x="154" y="136"/>
                    <a:pt x="154" y="136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7" y="137"/>
                    <a:pt x="147" y="137"/>
                    <a:pt x="147" y="137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1" y="133"/>
                    <a:pt x="141" y="133"/>
                    <a:pt x="141" y="133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5"/>
                    <a:pt x="134" y="135"/>
                    <a:pt x="134" y="135"/>
                  </a:cubicBezTo>
                  <a:cubicBezTo>
                    <a:pt x="134" y="135"/>
                    <a:pt x="134" y="135"/>
                    <a:pt x="134" y="135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3" y="138"/>
                    <a:pt x="133" y="138"/>
                  </a:cubicBezTo>
                  <a:cubicBezTo>
                    <a:pt x="133" y="138"/>
                    <a:pt x="134" y="138"/>
                    <a:pt x="134" y="138"/>
                  </a:cubicBezTo>
                  <a:cubicBezTo>
                    <a:pt x="134" y="138"/>
                    <a:pt x="134" y="138"/>
                    <a:pt x="134" y="138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35" y="137"/>
                    <a:pt x="135" y="137"/>
                    <a:pt x="135" y="137"/>
                  </a:cubicBezTo>
                  <a:cubicBezTo>
                    <a:pt x="136" y="137"/>
                    <a:pt x="136" y="137"/>
                    <a:pt x="136" y="137"/>
                  </a:cubicBezTo>
                  <a:cubicBezTo>
                    <a:pt x="136" y="137"/>
                    <a:pt x="136" y="137"/>
                    <a:pt x="136" y="137"/>
                  </a:cubicBezTo>
                  <a:cubicBezTo>
                    <a:pt x="137" y="137"/>
                    <a:pt x="137" y="137"/>
                    <a:pt x="137" y="137"/>
                  </a:cubicBezTo>
                  <a:cubicBezTo>
                    <a:pt x="137" y="138"/>
                    <a:pt x="137" y="138"/>
                    <a:pt x="137" y="138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9" y="138"/>
                    <a:pt x="139" y="138"/>
                    <a:pt x="139" y="138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5" y="141"/>
                    <a:pt x="135" y="141"/>
                    <a:pt x="135" y="141"/>
                  </a:cubicBezTo>
                  <a:cubicBezTo>
                    <a:pt x="135" y="141"/>
                    <a:pt x="135" y="141"/>
                    <a:pt x="135" y="141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1" y="140"/>
                    <a:pt x="131" y="140"/>
                    <a:pt x="131" y="140"/>
                  </a:cubicBezTo>
                  <a:cubicBezTo>
                    <a:pt x="131" y="140"/>
                    <a:pt x="131" y="140"/>
                    <a:pt x="131" y="140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2"/>
                    <a:pt x="135" y="142"/>
                    <a:pt x="135" y="142"/>
                  </a:cubicBezTo>
                  <a:cubicBezTo>
                    <a:pt x="135" y="142"/>
                    <a:pt x="135" y="142"/>
                    <a:pt x="135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0" y="146"/>
                    <a:pt x="140" y="146"/>
                    <a:pt x="140" y="146"/>
                  </a:cubicBezTo>
                  <a:cubicBezTo>
                    <a:pt x="140" y="146"/>
                    <a:pt x="140" y="146"/>
                    <a:pt x="140" y="146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2" y="148"/>
                    <a:pt x="142" y="148"/>
                    <a:pt x="142" y="148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5" y="149"/>
                    <a:pt x="145" y="149"/>
                    <a:pt x="145" y="149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4"/>
                    <a:pt x="147" y="154"/>
                    <a:pt x="147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6"/>
                    <a:pt x="148" y="156"/>
                    <a:pt x="148" y="156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47" y="159"/>
                    <a:pt x="147" y="159"/>
                    <a:pt x="147" y="159"/>
                  </a:cubicBezTo>
                  <a:cubicBezTo>
                    <a:pt x="147" y="159"/>
                    <a:pt x="147" y="159"/>
                    <a:pt x="147" y="159"/>
                  </a:cubicBezTo>
                  <a:cubicBezTo>
                    <a:pt x="148" y="159"/>
                    <a:pt x="148" y="159"/>
                    <a:pt x="148" y="159"/>
                  </a:cubicBezTo>
                  <a:cubicBezTo>
                    <a:pt x="148" y="159"/>
                    <a:pt x="148" y="159"/>
                    <a:pt x="148" y="159"/>
                  </a:cubicBezTo>
                  <a:cubicBezTo>
                    <a:pt x="148" y="160"/>
                    <a:pt x="148" y="160"/>
                    <a:pt x="148" y="160"/>
                  </a:cubicBezTo>
                  <a:cubicBezTo>
                    <a:pt x="147" y="160"/>
                    <a:pt x="147" y="160"/>
                    <a:pt x="147" y="160"/>
                  </a:cubicBezTo>
                  <a:cubicBezTo>
                    <a:pt x="148" y="160"/>
                    <a:pt x="148" y="160"/>
                    <a:pt x="148" y="160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4"/>
                    <a:pt x="148" y="164"/>
                    <a:pt x="148" y="164"/>
                  </a:cubicBezTo>
                  <a:cubicBezTo>
                    <a:pt x="148" y="164"/>
                    <a:pt x="148" y="164"/>
                    <a:pt x="148" y="164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6" y="164"/>
                    <a:pt x="146" y="164"/>
                    <a:pt x="146" y="164"/>
                  </a:cubicBezTo>
                  <a:cubicBezTo>
                    <a:pt x="146" y="164"/>
                    <a:pt x="146" y="164"/>
                    <a:pt x="146" y="164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3"/>
                    <a:pt x="145" y="163"/>
                    <a:pt x="145" y="163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0"/>
                    <a:pt x="145" y="160"/>
                    <a:pt x="145" y="160"/>
                  </a:cubicBezTo>
                  <a:cubicBezTo>
                    <a:pt x="145" y="160"/>
                    <a:pt x="145" y="160"/>
                    <a:pt x="145" y="160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3" y="165"/>
                    <a:pt x="143" y="165"/>
                    <a:pt x="143" y="165"/>
                  </a:cubicBezTo>
                  <a:cubicBezTo>
                    <a:pt x="143" y="165"/>
                    <a:pt x="143" y="165"/>
                    <a:pt x="143" y="165"/>
                  </a:cubicBezTo>
                  <a:cubicBezTo>
                    <a:pt x="142" y="165"/>
                    <a:pt x="142" y="165"/>
                    <a:pt x="142" y="165"/>
                  </a:cubicBezTo>
                  <a:cubicBezTo>
                    <a:pt x="142" y="165"/>
                    <a:pt x="142" y="165"/>
                    <a:pt x="142" y="165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39" y="160"/>
                    <a:pt x="139" y="160"/>
                    <a:pt x="139" y="160"/>
                  </a:cubicBezTo>
                  <a:cubicBezTo>
                    <a:pt x="138" y="159"/>
                    <a:pt x="138" y="159"/>
                    <a:pt x="138" y="159"/>
                  </a:cubicBezTo>
                  <a:cubicBezTo>
                    <a:pt x="138" y="158"/>
                    <a:pt x="138" y="158"/>
                    <a:pt x="138" y="158"/>
                  </a:cubicBezTo>
                  <a:cubicBezTo>
                    <a:pt x="138" y="157"/>
                    <a:pt x="138" y="157"/>
                    <a:pt x="138" y="157"/>
                  </a:cubicBezTo>
                  <a:cubicBezTo>
                    <a:pt x="138" y="157"/>
                    <a:pt x="138" y="157"/>
                    <a:pt x="138" y="157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8" y="151"/>
                    <a:pt x="128" y="151"/>
                    <a:pt x="128" y="151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8"/>
                    <a:pt x="134" y="158"/>
                    <a:pt x="134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0" y="159"/>
                    <a:pt x="130" y="159"/>
                    <a:pt x="130" y="159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8"/>
                    <a:pt x="127" y="158"/>
                    <a:pt x="127" y="158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2" y="164"/>
                    <a:pt x="122" y="164"/>
                    <a:pt x="122" y="164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6" y="164"/>
                    <a:pt x="126" y="164"/>
                    <a:pt x="126" y="164"/>
                  </a:cubicBezTo>
                  <a:cubicBezTo>
                    <a:pt x="126" y="164"/>
                    <a:pt x="126" y="164"/>
                    <a:pt x="126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64"/>
                    <a:pt x="130" y="164"/>
                    <a:pt x="130" y="164"/>
                  </a:cubicBezTo>
                  <a:cubicBezTo>
                    <a:pt x="130" y="164"/>
                    <a:pt x="130" y="164"/>
                    <a:pt x="130" y="164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0" y="166"/>
                    <a:pt x="130" y="166"/>
                    <a:pt x="130" y="166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7" y="166"/>
                    <a:pt x="127" y="166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7" y="167"/>
                    <a:pt x="127" y="167"/>
                    <a:pt x="127" y="167"/>
                  </a:cubicBezTo>
                  <a:cubicBezTo>
                    <a:pt x="127" y="167"/>
                    <a:pt x="127" y="167"/>
                    <a:pt x="127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9" y="166"/>
                    <a:pt x="130" y="166"/>
                    <a:pt x="130" y="166"/>
                  </a:cubicBezTo>
                  <a:cubicBezTo>
                    <a:pt x="130" y="166"/>
                    <a:pt x="130" y="166"/>
                    <a:pt x="130" y="166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1" y="167"/>
                    <a:pt x="131" y="167"/>
                    <a:pt x="131" y="167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3" y="166"/>
                    <a:pt x="133" y="166"/>
                    <a:pt x="133" y="166"/>
                  </a:cubicBezTo>
                  <a:cubicBezTo>
                    <a:pt x="133" y="166"/>
                    <a:pt x="133" y="166"/>
                    <a:pt x="133" y="166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67"/>
                    <a:pt x="142" y="167"/>
                    <a:pt x="142" y="167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8"/>
                    <a:pt x="143" y="168"/>
                    <a:pt x="143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9"/>
                    <a:pt x="142" y="169"/>
                    <a:pt x="142" y="169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2" y="171"/>
                    <a:pt x="142" y="171"/>
                    <a:pt x="142" y="171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1" y="171"/>
                    <a:pt x="141" y="171"/>
                    <a:pt x="141" y="171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39" y="171"/>
                    <a:pt x="139" y="171"/>
                    <a:pt x="139" y="171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40" y="172"/>
                    <a:pt x="140" y="172"/>
                    <a:pt x="140" y="172"/>
                  </a:cubicBezTo>
                  <a:cubicBezTo>
                    <a:pt x="139" y="172"/>
                    <a:pt x="139" y="172"/>
                    <a:pt x="139" y="172"/>
                  </a:cubicBezTo>
                  <a:cubicBezTo>
                    <a:pt x="139" y="172"/>
                    <a:pt x="139" y="172"/>
                    <a:pt x="139" y="172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4" y="176"/>
                    <a:pt x="134" y="176"/>
                    <a:pt x="134" y="176"/>
                  </a:cubicBezTo>
                  <a:cubicBezTo>
                    <a:pt x="133" y="176"/>
                    <a:pt x="133" y="176"/>
                    <a:pt x="133" y="176"/>
                  </a:cubicBezTo>
                  <a:cubicBezTo>
                    <a:pt x="133" y="176"/>
                    <a:pt x="133" y="176"/>
                    <a:pt x="133" y="176"/>
                  </a:cubicBezTo>
                  <a:cubicBezTo>
                    <a:pt x="133" y="176"/>
                    <a:pt x="133" y="176"/>
                    <a:pt x="133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0" y="178"/>
                    <a:pt x="130" y="178"/>
                    <a:pt x="130" y="178"/>
                  </a:cubicBezTo>
                  <a:cubicBezTo>
                    <a:pt x="129" y="179"/>
                    <a:pt x="129" y="179"/>
                    <a:pt x="129" y="179"/>
                  </a:cubicBezTo>
                  <a:cubicBezTo>
                    <a:pt x="129" y="179"/>
                    <a:pt x="129" y="179"/>
                    <a:pt x="129" y="179"/>
                  </a:cubicBezTo>
                  <a:cubicBezTo>
                    <a:pt x="129" y="179"/>
                    <a:pt x="129" y="179"/>
                    <a:pt x="129" y="179"/>
                  </a:cubicBezTo>
                  <a:cubicBezTo>
                    <a:pt x="129" y="179"/>
                    <a:pt x="129" y="179"/>
                    <a:pt x="129" y="179"/>
                  </a:cubicBezTo>
                  <a:cubicBezTo>
                    <a:pt x="128" y="179"/>
                    <a:pt x="128" y="179"/>
                    <a:pt x="128" y="179"/>
                  </a:cubicBezTo>
                  <a:cubicBezTo>
                    <a:pt x="127" y="179"/>
                    <a:pt x="127" y="179"/>
                    <a:pt x="127" y="179"/>
                  </a:cubicBezTo>
                  <a:cubicBezTo>
                    <a:pt x="127" y="179"/>
                    <a:pt x="127" y="179"/>
                    <a:pt x="127" y="179"/>
                  </a:cubicBezTo>
                  <a:cubicBezTo>
                    <a:pt x="126" y="179"/>
                    <a:pt x="126" y="179"/>
                    <a:pt x="126" y="179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80"/>
                    <a:pt x="123" y="180"/>
                    <a:pt x="123" y="180"/>
                  </a:cubicBezTo>
                  <a:cubicBezTo>
                    <a:pt x="123" y="180"/>
                    <a:pt x="123" y="180"/>
                    <a:pt x="123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8" y="182"/>
                    <a:pt x="118" y="182"/>
                    <a:pt x="118" y="182"/>
                  </a:cubicBezTo>
                  <a:cubicBezTo>
                    <a:pt x="118" y="182"/>
                    <a:pt x="118" y="182"/>
                    <a:pt x="118" y="182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2"/>
                    <a:pt x="117" y="182"/>
                    <a:pt x="117" y="182"/>
                  </a:cubicBezTo>
                  <a:cubicBezTo>
                    <a:pt x="116" y="181"/>
                    <a:pt x="116" y="181"/>
                    <a:pt x="116" y="181"/>
                  </a:cubicBezTo>
                  <a:cubicBezTo>
                    <a:pt x="116" y="181"/>
                    <a:pt x="116" y="181"/>
                    <a:pt x="116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4" y="183"/>
                    <a:pt x="114" y="183"/>
                    <a:pt x="114" y="183"/>
                  </a:cubicBezTo>
                  <a:cubicBezTo>
                    <a:pt x="113" y="183"/>
                    <a:pt x="113" y="183"/>
                    <a:pt x="113" y="183"/>
                  </a:cubicBezTo>
                  <a:cubicBezTo>
                    <a:pt x="113" y="182"/>
                    <a:pt x="113" y="182"/>
                    <a:pt x="113" y="182"/>
                  </a:cubicBezTo>
                  <a:cubicBezTo>
                    <a:pt x="113" y="183"/>
                    <a:pt x="113" y="183"/>
                    <a:pt x="113" y="183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110" y="183"/>
                    <a:pt x="110" y="183"/>
                    <a:pt x="110" y="183"/>
                  </a:cubicBezTo>
                  <a:cubicBezTo>
                    <a:pt x="110" y="183"/>
                    <a:pt x="110" y="183"/>
                    <a:pt x="110" y="183"/>
                  </a:cubicBezTo>
                  <a:cubicBezTo>
                    <a:pt x="110" y="183"/>
                    <a:pt x="110" y="183"/>
                    <a:pt x="110" y="183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79"/>
                    <a:pt x="107" y="179"/>
                    <a:pt x="107" y="179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6" y="185"/>
                    <a:pt x="106" y="185"/>
                    <a:pt x="106" y="185"/>
                  </a:cubicBezTo>
                  <a:cubicBezTo>
                    <a:pt x="106" y="185"/>
                    <a:pt x="106" y="185"/>
                    <a:pt x="106" y="185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1" y="190"/>
                    <a:pt x="101" y="190"/>
                    <a:pt x="101" y="190"/>
                  </a:cubicBezTo>
                  <a:cubicBezTo>
                    <a:pt x="101" y="190"/>
                    <a:pt x="101" y="190"/>
                    <a:pt x="101" y="190"/>
                  </a:cubicBezTo>
                  <a:cubicBezTo>
                    <a:pt x="101" y="191"/>
                    <a:pt x="101" y="191"/>
                    <a:pt x="101" y="191"/>
                  </a:cubicBezTo>
                  <a:cubicBezTo>
                    <a:pt x="100" y="191"/>
                    <a:pt x="100" y="191"/>
                    <a:pt x="100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3"/>
                    <a:pt x="99" y="193"/>
                    <a:pt x="99" y="193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5"/>
                    <a:pt x="97" y="195"/>
                    <a:pt x="97" y="195"/>
                  </a:cubicBezTo>
                  <a:cubicBezTo>
                    <a:pt x="97" y="195"/>
                    <a:pt x="97" y="195"/>
                    <a:pt x="97" y="195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6" y="197"/>
                    <a:pt x="96" y="197"/>
                    <a:pt x="96" y="197"/>
                  </a:cubicBezTo>
                  <a:cubicBezTo>
                    <a:pt x="95" y="197"/>
                    <a:pt x="95" y="197"/>
                    <a:pt x="95" y="197"/>
                  </a:cubicBezTo>
                  <a:cubicBezTo>
                    <a:pt x="95" y="197"/>
                    <a:pt x="95" y="197"/>
                    <a:pt x="95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3" y="198"/>
                    <a:pt x="93" y="198"/>
                    <a:pt x="93" y="198"/>
                  </a:cubicBezTo>
                  <a:cubicBezTo>
                    <a:pt x="93" y="198"/>
                    <a:pt x="93" y="198"/>
                    <a:pt x="93" y="198"/>
                  </a:cubicBezTo>
                  <a:cubicBezTo>
                    <a:pt x="93" y="198"/>
                    <a:pt x="93" y="198"/>
                    <a:pt x="93" y="198"/>
                  </a:cubicBezTo>
                  <a:cubicBezTo>
                    <a:pt x="91" y="199"/>
                    <a:pt x="91" y="199"/>
                    <a:pt x="91" y="199"/>
                  </a:cubicBezTo>
                  <a:cubicBezTo>
                    <a:pt x="91" y="199"/>
                    <a:pt x="91" y="199"/>
                    <a:pt x="91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89" y="198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99"/>
                    <a:pt x="87" y="199"/>
                    <a:pt x="87" y="199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7" y="197"/>
                    <a:pt x="87" y="197"/>
                    <a:pt x="87" y="197"/>
                  </a:cubicBezTo>
                  <a:cubicBezTo>
                    <a:pt x="87" y="197"/>
                    <a:pt x="87" y="197"/>
                    <a:pt x="87" y="197"/>
                  </a:cubicBezTo>
                  <a:cubicBezTo>
                    <a:pt x="86" y="198"/>
                    <a:pt x="86" y="198"/>
                    <a:pt x="86" y="198"/>
                  </a:cubicBezTo>
                  <a:cubicBezTo>
                    <a:pt x="86" y="199"/>
                    <a:pt x="86" y="199"/>
                    <a:pt x="86" y="199"/>
                  </a:cubicBezTo>
                  <a:cubicBezTo>
                    <a:pt x="86" y="199"/>
                    <a:pt x="86" y="199"/>
                    <a:pt x="86" y="199"/>
                  </a:cubicBezTo>
                  <a:cubicBezTo>
                    <a:pt x="86" y="200"/>
                    <a:pt x="86" y="200"/>
                    <a:pt x="86" y="200"/>
                  </a:cubicBezTo>
                  <a:cubicBezTo>
                    <a:pt x="86" y="200"/>
                    <a:pt x="86" y="200"/>
                    <a:pt x="86" y="200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5" y="197"/>
                    <a:pt x="85" y="197"/>
                    <a:pt x="85" y="197"/>
                  </a:cubicBezTo>
                  <a:cubicBezTo>
                    <a:pt x="86" y="196"/>
                    <a:pt x="86" y="196"/>
                    <a:pt x="86" y="196"/>
                  </a:cubicBezTo>
                  <a:cubicBezTo>
                    <a:pt x="86" y="196"/>
                    <a:pt x="86" y="196"/>
                    <a:pt x="86" y="196"/>
                  </a:cubicBezTo>
                  <a:cubicBezTo>
                    <a:pt x="86" y="196"/>
                    <a:pt x="86" y="196"/>
                    <a:pt x="86" y="196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84" y="195"/>
                    <a:pt x="84" y="195"/>
                    <a:pt x="84" y="195"/>
                  </a:cubicBezTo>
                  <a:cubicBezTo>
                    <a:pt x="84" y="195"/>
                    <a:pt x="84" y="195"/>
                    <a:pt x="84" y="195"/>
                  </a:cubicBezTo>
                  <a:cubicBezTo>
                    <a:pt x="84" y="195"/>
                    <a:pt x="84" y="195"/>
                    <a:pt x="84" y="195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2" y="201"/>
                    <a:pt x="82" y="201"/>
                    <a:pt x="82" y="201"/>
                  </a:cubicBezTo>
                  <a:cubicBezTo>
                    <a:pt x="82" y="201"/>
                    <a:pt x="82" y="201"/>
                    <a:pt x="82" y="201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0" y="201"/>
                    <a:pt x="80" y="201"/>
                    <a:pt x="80" y="201"/>
                  </a:cubicBezTo>
                  <a:cubicBezTo>
                    <a:pt x="80" y="202"/>
                    <a:pt x="80" y="202"/>
                    <a:pt x="80" y="202"/>
                  </a:cubicBezTo>
                  <a:cubicBezTo>
                    <a:pt x="79" y="202"/>
                    <a:pt x="79" y="202"/>
                    <a:pt x="79" y="202"/>
                  </a:cubicBezTo>
                  <a:cubicBezTo>
                    <a:pt x="79" y="202"/>
                    <a:pt x="79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8" y="201"/>
                    <a:pt x="78" y="201"/>
                  </a:cubicBezTo>
                  <a:cubicBezTo>
                    <a:pt x="78" y="201"/>
                    <a:pt x="78" y="201"/>
                    <a:pt x="78" y="201"/>
                  </a:cubicBezTo>
                  <a:cubicBezTo>
                    <a:pt x="78" y="201"/>
                    <a:pt x="78" y="201"/>
                    <a:pt x="78" y="201"/>
                  </a:cubicBezTo>
                  <a:cubicBezTo>
                    <a:pt x="78" y="202"/>
                    <a:pt x="78" y="202"/>
                    <a:pt x="78" y="202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75" y="201"/>
                    <a:pt x="75" y="201"/>
                    <a:pt x="75" y="201"/>
                  </a:cubicBezTo>
                  <a:cubicBezTo>
                    <a:pt x="75" y="202"/>
                    <a:pt x="75" y="202"/>
                    <a:pt x="75" y="202"/>
                  </a:cubicBezTo>
                  <a:cubicBezTo>
                    <a:pt x="76" y="202"/>
                    <a:pt x="76" y="202"/>
                    <a:pt x="76" y="202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5" y="204"/>
                    <a:pt x="75" y="204"/>
                    <a:pt x="75" y="204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2" y="205"/>
                    <a:pt x="72" y="205"/>
                    <a:pt x="72" y="205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1" y="206"/>
                    <a:pt x="71" y="206"/>
                    <a:pt x="71" y="206"/>
                  </a:cubicBezTo>
                  <a:cubicBezTo>
                    <a:pt x="71" y="206"/>
                    <a:pt x="71" y="206"/>
                    <a:pt x="71" y="206"/>
                  </a:cubicBezTo>
                  <a:cubicBezTo>
                    <a:pt x="72" y="207"/>
                    <a:pt x="72" y="207"/>
                    <a:pt x="72" y="207"/>
                  </a:cubicBezTo>
                  <a:cubicBezTo>
                    <a:pt x="72" y="208"/>
                    <a:pt x="72" y="208"/>
                    <a:pt x="72" y="208"/>
                  </a:cubicBezTo>
                  <a:cubicBezTo>
                    <a:pt x="72" y="209"/>
                    <a:pt x="72" y="209"/>
                    <a:pt x="72" y="209"/>
                  </a:cubicBezTo>
                  <a:cubicBezTo>
                    <a:pt x="72" y="210"/>
                    <a:pt x="72" y="210"/>
                    <a:pt x="72" y="210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1" y="210"/>
                    <a:pt x="71" y="210"/>
                    <a:pt x="71" y="210"/>
                  </a:cubicBezTo>
                  <a:cubicBezTo>
                    <a:pt x="70" y="210"/>
                    <a:pt x="70" y="210"/>
                    <a:pt x="70" y="210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68" y="210"/>
                    <a:pt x="68" y="210"/>
                    <a:pt x="68" y="210"/>
                  </a:cubicBezTo>
                  <a:cubicBezTo>
                    <a:pt x="68" y="210"/>
                    <a:pt x="68" y="210"/>
                    <a:pt x="68" y="210"/>
                  </a:cubicBezTo>
                  <a:cubicBezTo>
                    <a:pt x="68" y="210"/>
                    <a:pt x="68" y="210"/>
                    <a:pt x="68" y="210"/>
                  </a:cubicBezTo>
                  <a:cubicBezTo>
                    <a:pt x="69" y="211"/>
                    <a:pt x="69" y="211"/>
                    <a:pt x="69" y="21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0" y="213"/>
                    <a:pt x="70" y="213"/>
                    <a:pt x="70" y="213"/>
                  </a:cubicBezTo>
                  <a:cubicBezTo>
                    <a:pt x="70" y="213"/>
                    <a:pt x="70" y="213"/>
                    <a:pt x="70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1" y="214"/>
                    <a:pt x="71" y="214"/>
                    <a:pt x="71" y="214"/>
                  </a:cubicBezTo>
                  <a:cubicBezTo>
                    <a:pt x="71" y="214"/>
                    <a:pt x="71" y="214"/>
                    <a:pt x="71" y="214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0" y="215"/>
                    <a:pt x="70" y="215"/>
                    <a:pt x="70" y="215"/>
                  </a:cubicBezTo>
                  <a:cubicBezTo>
                    <a:pt x="70" y="215"/>
                    <a:pt x="70" y="215"/>
                    <a:pt x="70" y="215"/>
                  </a:cubicBezTo>
                  <a:cubicBezTo>
                    <a:pt x="69" y="214"/>
                    <a:pt x="69" y="214"/>
                    <a:pt x="69" y="214"/>
                  </a:cubicBezTo>
                  <a:cubicBezTo>
                    <a:pt x="69" y="214"/>
                    <a:pt x="69" y="214"/>
                    <a:pt x="69" y="214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5"/>
                    <a:pt x="68" y="215"/>
                    <a:pt x="68" y="215"/>
                  </a:cubicBezTo>
                  <a:cubicBezTo>
                    <a:pt x="69" y="215"/>
                    <a:pt x="69" y="215"/>
                    <a:pt x="69" y="215"/>
                  </a:cubicBezTo>
                  <a:cubicBezTo>
                    <a:pt x="70" y="215"/>
                    <a:pt x="70" y="215"/>
                    <a:pt x="70" y="215"/>
                  </a:cubicBezTo>
                  <a:cubicBezTo>
                    <a:pt x="70" y="216"/>
                    <a:pt x="70" y="216"/>
                    <a:pt x="70" y="216"/>
                  </a:cubicBezTo>
                  <a:cubicBezTo>
                    <a:pt x="70" y="216"/>
                    <a:pt x="70" y="216"/>
                    <a:pt x="70" y="216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9" y="217"/>
                    <a:pt x="69" y="217"/>
                    <a:pt x="69" y="217"/>
                  </a:cubicBezTo>
                  <a:cubicBezTo>
                    <a:pt x="69" y="217"/>
                    <a:pt x="69" y="217"/>
                    <a:pt x="69" y="217"/>
                  </a:cubicBezTo>
                  <a:cubicBezTo>
                    <a:pt x="69" y="217"/>
                    <a:pt x="69" y="217"/>
                    <a:pt x="69" y="217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7" y="216"/>
                    <a:pt x="67" y="216"/>
                    <a:pt x="67" y="216"/>
                  </a:cubicBezTo>
                  <a:cubicBezTo>
                    <a:pt x="67" y="216"/>
                    <a:pt x="67" y="216"/>
                    <a:pt x="67" y="216"/>
                  </a:cubicBezTo>
                  <a:cubicBezTo>
                    <a:pt x="66" y="216"/>
                    <a:pt x="66" y="216"/>
                    <a:pt x="66" y="216"/>
                  </a:cubicBezTo>
                  <a:cubicBezTo>
                    <a:pt x="66" y="216"/>
                    <a:pt x="66" y="216"/>
                    <a:pt x="66" y="216"/>
                  </a:cubicBezTo>
                  <a:cubicBezTo>
                    <a:pt x="66" y="216"/>
                    <a:pt x="66" y="216"/>
                    <a:pt x="66" y="216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7" y="218"/>
                    <a:pt x="67" y="218"/>
                    <a:pt x="67" y="218"/>
                  </a:cubicBezTo>
                  <a:cubicBezTo>
                    <a:pt x="67" y="218"/>
                    <a:pt x="67" y="218"/>
                    <a:pt x="67" y="218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65" y="218"/>
                    <a:pt x="65" y="218"/>
                    <a:pt x="65" y="218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8"/>
                    <a:pt x="65" y="218"/>
                    <a:pt x="65" y="218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6" y="220"/>
                    <a:pt x="66" y="220"/>
                    <a:pt x="66" y="220"/>
                  </a:cubicBezTo>
                  <a:cubicBezTo>
                    <a:pt x="66" y="220"/>
                    <a:pt x="66" y="220"/>
                    <a:pt x="66" y="220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4" y="219"/>
                    <a:pt x="64" y="219"/>
                    <a:pt x="64" y="219"/>
                  </a:cubicBezTo>
                  <a:cubicBezTo>
                    <a:pt x="64" y="219"/>
                    <a:pt x="64" y="219"/>
                    <a:pt x="64" y="219"/>
                  </a:cubicBezTo>
                  <a:cubicBezTo>
                    <a:pt x="64" y="220"/>
                    <a:pt x="64" y="220"/>
                    <a:pt x="64" y="220"/>
                  </a:cubicBezTo>
                  <a:cubicBezTo>
                    <a:pt x="64" y="220"/>
                    <a:pt x="64" y="220"/>
                    <a:pt x="64" y="220"/>
                  </a:cubicBezTo>
                  <a:cubicBezTo>
                    <a:pt x="64" y="220"/>
                    <a:pt x="64" y="220"/>
                    <a:pt x="64" y="220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66" y="222"/>
                    <a:pt x="66" y="222"/>
                    <a:pt x="66" y="222"/>
                  </a:cubicBezTo>
                  <a:cubicBezTo>
                    <a:pt x="66" y="222"/>
                    <a:pt x="66" y="222"/>
                    <a:pt x="66" y="222"/>
                  </a:cubicBezTo>
                  <a:cubicBezTo>
                    <a:pt x="65" y="222"/>
                    <a:pt x="65" y="222"/>
                    <a:pt x="65" y="222"/>
                  </a:cubicBezTo>
                  <a:cubicBezTo>
                    <a:pt x="65" y="222"/>
                    <a:pt x="65" y="222"/>
                    <a:pt x="65" y="222"/>
                  </a:cubicBezTo>
                  <a:cubicBezTo>
                    <a:pt x="64" y="222"/>
                    <a:pt x="64" y="222"/>
                    <a:pt x="64" y="222"/>
                  </a:cubicBezTo>
                  <a:cubicBezTo>
                    <a:pt x="64" y="222"/>
                    <a:pt x="64" y="222"/>
                    <a:pt x="64" y="222"/>
                  </a:cubicBezTo>
                  <a:cubicBezTo>
                    <a:pt x="63" y="222"/>
                    <a:pt x="63" y="222"/>
                    <a:pt x="63" y="222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2"/>
                    <a:pt x="63" y="222"/>
                    <a:pt x="63" y="222"/>
                  </a:cubicBezTo>
                  <a:cubicBezTo>
                    <a:pt x="62" y="222"/>
                    <a:pt x="62" y="222"/>
                    <a:pt x="62" y="222"/>
                  </a:cubicBezTo>
                  <a:cubicBezTo>
                    <a:pt x="62" y="223"/>
                    <a:pt x="62" y="223"/>
                    <a:pt x="62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60" y="222"/>
                    <a:pt x="60" y="222"/>
                    <a:pt x="60" y="222"/>
                  </a:cubicBezTo>
                  <a:cubicBezTo>
                    <a:pt x="60" y="222"/>
                    <a:pt x="60" y="222"/>
                    <a:pt x="60" y="222"/>
                  </a:cubicBezTo>
                  <a:cubicBezTo>
                    <a:pt x="60" y="222"/>
                    <a:pt x="60" y="222"/>
                    <a:pt x="60" y="222"/>
                  </a:cubicBezTo>
                  <a:cubicBezTo>
                    <a:pt x="60" y="223"/>
                    <a:pt x="60" y="223"/>
                    <a:pt x="60" y="223"/>
                  </a:cubicBezTo>
                  <a:cubicBezTo>
                    <a:pt x="62" y="223"/>
                    <a:pt x="62" y="223"/>
                    <a:pt x="62" y="223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62" y="225"/>
                    <a:pt x="62" y="225"/>
                    <a:pt x="62" y="225"/>
                  </a:cubicBezTo>
                  <a:cubicBezTo>
                    <a:pt x="62" y="225"/>
                    <a:pt x="62" y="225"/>
                    <a:pt x="62" y="225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1" y="230"/>
                    <a:pt x="61" y="230"/>
                    <a:pt x="61" y="230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61" y="230"/>
                    <a:pt x="61" y="230"/>
                    <a:pt x="61" y="230"/>
                  </a:cubicBezTo>
                  <a:cubicBezTo>
                    <a:pt x="61" y="230"/>
                    <a:pt x="61" y="230"/>
                    <a:pt x="61" y="230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9" y="233"/>
                    <a:pt x="59" y="233"/>
                    <a:pt x="59" y="233"/>
                  </a:cubicBezTo>
                  <a:cubicBezTo>
                    <a:pt x="59" y="233"/>
                    <a:pt x="59" y="233"/>
                    <a:pt x="59" y="233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7" y="233"/>
                    <a:pt x="57" y="233"/>
                    <a:pt x="57" y="233"/>
                  </a:cubicBezTo>
                  <a:cubicBezTo>
                    <a:pt x="57" y="233"/>
                    <a:pt x="57" y="233"/>
                    <a:pt x="57" y="233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7" y="235"/>
                    <a:pt x="57" y="235"/>
                    <a:pt x="57" y="235"/>
                  </a:cubicBezTo>
                  <a:cubicBezTo>
                    <a:pt x="56" y="235"/>
                    <a:pt x="56" y="235"/>
                    <a:pt x="56" y="235"/>
                  </a:cubicBezTo>
                  <a:cubicBezTo>
                    <a:pt x="56" y="235"/>
                    <a:pt x="56" y="235"/>
                    <a:pt x="56" y="235"/>
                  </a:cubicBezTo>
                  <a:cubicBezTo>
                    <a:pt x="56" y="236"/>
                    <a:pt x="56" y="236"/>
                    <a:pt x="56" y="236"/>
                  </a:cubicBezTo>
                  <a:cubicBezTo>
                    <a:pt x="57" y="236"/>
                    <a:pt x="57" y="236"/>
                    <a:pt x="57" y="236"/>
                  </a:cubicBezTo>
                  <a:cubicBezTo>
                    <a:pt x="57" y="236"/>
                    <a:pt x="57" y="236"/>
                    <a:pt x="57" y="236"/>
                  </a:cubicBezTo>
                  <a:cubicBezTo>
                    <a:pt x="57" y="236"/>
                    <a:pt x="57" y="236"/>
                    <a:pt x="57" y="236"/>
                  </a:cubicBezTo>
                  <a:cubicBezTo>
                    <a:pt x="57" y="236"/>
                    <a:pt x="57" y="236"/>
                    <a:pt x="57" y="236"/>
                  </a:cubicBezTo>
                  <a:cubicBezTo>
                    <a:pt x="57" y="237"/>
                    <a:pt x="57" y="237"/>
                    <a:pt x="57" y="237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8"/>
                    <a:pt x="58" y="238"/>
                    <a:pt x="58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8" y="238"/>
                    <a:pt x="58" y="238"/>
                    <a:pt x="58" y="238"/>
                  </a:cubicBezTo>
                  <a:cubicBezTo>
                    <a:pt x="59" y="238"/>
                    <a:pt x="59" y="238"/>
                    <a:pt x="59" y="238"/>
                  </a:cubicBezTo>
                  <a:cubicBezTo>
                    <a:pt x="58" y="238"/>
                    <a:pt x="58" y="238"/>
                    <a:pt x="58" y="238"/>
                  </a:cubicBezTo>
                  <a:cubicBezTo>
                    <a:pt x="58" y="239"/>
                    <a:pt x="58" y="239"/>
                    <a:pt x="58" y="239"/>
                  </a:cubicBezTo>
                  <a:cubicBezTo>
                    <a:pt x="57" y="239"/>
                    <a:pt x="57" y="239"/>
                    <a:pt x="57" y="239"/>
                  </a:cubicBezTo>
                  <a:cubicBezTo>
                    <a:pt x="57" y="239"/>
                    <a:pt x="57" y="239"/>
                    <a:pt x="57" y="239"/>
                  </a:cubicBezTo>
                  <a:cubicBezTo>
                    <a:pt x="56" y="239"/>
                    <a:pt x="56" y="239"/>
                    <a:pt x="56" y="239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54" y="238"/>
                    <a:pt x="54" y="238"/>
                    <a:pt x="54" y="238"/>
                  </a:cubicBezTo>
                  <a:cubicBezTo>
                    <a:pt x="54" y="238"/>
                    <a:pt x="54" y="238"/>
                    <a:pt x="54" y="238"/>
                  </a:cubicBezTo>
                  <a:cubicBezTo>
                    <a:pt x="54" y="238"/>
                    <a:pt x="54" y="238"/>
                    <a:pt x="54" y="238"/>
                  </a:cubicBezTo>
                  <a:cubicBezTo>
                    <a:pt x="55" y="239"/>
                    <a:pt x="55" y="239"/>
                    <a:pt x="55" y="239"/>
                  </a:cubicBezTo>
                  <a:cubicBezTo>
                    <a:pt x="56" y="239"/>
                    <a:pt x="56" y="239"/>
                    <a:pt x="56" y="239"/>
                  </a:cubicBezTo>
                  <a:cubicBezTo>
                    <a:pt x="56" y="240"/>
                    <a:pt x="56" y="240"/>
                    <a:pt x="56" y="240"/>
                  </a:cubicBezTo>
                  <a:cubicBezTo>
                    <a:pt x="56" y="240"/>
                    <a:pt x="56" y="240"/>
                    <a:pt x="56" y="240"/>
                  </a:cubicBezTo>
                  <a:cubicBezTo>
                    <a:pt x="56" y="240"/>
                    <a:pt x="56" y="240"/>
                    <a:pt x="56" y="240"/>
                  </a:cubicBezTo>
                  <a:cubicBezTo>
                    <a:pt x="56" y="240"/>
                    <a:pt x="56" y="240"/>
                    <a:pt x="56" y="240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6" y="242"/>
                    <a:pt x="56" y="242"/>
                    <a:pt x="56" y="242"/>
                  </a:cubicBezTo>
                  <a:cubicBezTo>
                    <a:pt x="56" y="242"/>
                    <a:pt x="56" y="242"/>
                    <a:pt x="56" y="242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3" name="Freeform 453">
              <a:extLst>
                <a:ext uri="{FF2B5EF4-FFF2-40B4-BE49-F238E27FC236}">
                  <a16:creationId xmlns:a16="http://schemas.microsoft.com/office/drawing/2014/main" id="{88D2A583-C240-4487-804F-8CBE66E2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08"/>
              <a:ext cx="140" cy="161"/>
            </a:xfrm>
            <a:custGeom>
              <a:avLst/>
              <a:gdLst>
                <a:gd name="T0" fmla="*/ 125 w 140"/>
                <a:gd name="T1" fmla="*/ 2 h 161"/>
                <a:gd name="T2" fmla="*/ 127 w 140"/>
                <a:gd name="T3" fmla="*/ 6 h 161"/>
                <a:gd name="T4" fmla="*/ 127 w 140"/>
                <a:gd name="T5" fmla="*/ 8 h 161"/>
                <a:gd name="T6" fmla="*/ 128 w 140"/>
                <a:gd name="T7" fmla="*/ 23 h 161"/>
                <a:gd name="T8" fmla="*/ 136 w 140"/>
                <a:gd name="T9" fmla="*/ 34 h 161"/>
                <a:gd name="T10" fmla="*/ 140 w 140"/>
                <a:gd name="T11" fmla="*/ 38 h 161"/>
                <a:gd name="T12" fmla="*/ 132 w 140"/>
                <a:gd name="T13" fmla="*/ 39 h 161"/>
                <a:gd name="T14" fmla="*/ 128 w 140"/>
                <a:gd name="T15" fmla="*/ 43 h 161"/>
                <a:gd name="T16" fmla="*/ 128 w 140"/>
                <a:gd name="T17" fmla="*/ 49 h 161"/>
                <a:gd name="T18" fmla="*/ 125 w 140"/>
                <a:gd name="T19" fmla="*/ 60 h 161"/>
                <a:gd name="T20" fmla="*/ 127 w 140"/>
                <a:gd name="T21" fmla="*/ 68 h 161"/>
                <a:gd name="T22" fmla="*/ 121 w 140"/>
                <a:gd name="T23" fmla="*/ 81 h 161"/>
                <a:gd name="T24" fmla="*/ 117 w 140"/>
                <a:gd name="T25" fmla="*/ 86 h 161"/>
                <a:gd name="T26" fmla="*/ 110 w 140"/>
                <a:gd name="T27" fmla="*/ 98 h 161"/>
                <a:gd name="T28" fmla="*/ 108 w 140"/>
                <a:gd name="T29" fmla="*/ 105 h 161"/>
                <a:gd name="T30" fmla="*/ 104 w 140"/>
                <a:gd name="T31" fmla="*/ 118 h 161"/>
                <a:gd name="T32" fmla="*/ 98 w 140"/>
                <a:gd name="T33" fmla="*/ 118 h 161"/>
                <a:gd name="T34" fmla="*/ 98 w 140"/>
                <a:gd name="T35" fmla="*/ 124 h 161"/>
                <a:gd name="T36" fmla="*/ 106 w 140"/>
                <a:gd name="T37" fmla="*/ 128 h 161"/>
                <a:gd name="T38" fmla="*/ 110 w 140"/>
                <a:gd name="T39" fmla="*/ 133 h 161"/>
                <a:gd name="T40" fmla="*/ 115 w 140"/>
                <a:gd name="T41" fmla="*/ 141 h 161"/>
                <a:gd name="T42" fmla="*/ 108 w 140"/>
                <a:gd name="T43" fmla="*/ 152 h 161"/>
                <a:gd name="T44" fmla="*/ 104 w 140"/>
                <a:gd name="T45" fmla="*/ 156 h 161"/>
                <a:gd name="T46" fmla="*/ 94 w 140"/>
                <a:gd name="T47" fmla="*/ 158 h 161"/>
                <a:gd name="T48" fmla="*/ 89 w 140"/>
                <a:gd name="T49" fmla="*/ 161 h 161"/>
                <a:gd name="T50" fmla="*/ 83 w 140"/>
                <a:gd name="T51" fmla="*/ 159 h 161"/>
                <a:gd name="T52" fmla="*/ 79 w 140"/>
                <a:gd name="T53" fmla="*/ 159 h 161"/>
                <a:gd name="T54" fmla="*/ 76 w 140"/>
                <a:gd name="T55" fmla="*/ 159 h 161"/>
                <a:gd name="T56" fmla="*/ 72 w 140"/>
                <a:gd name="T57" fmla="*/ 154 h 161"/>
                <a:gd name="T58" fmla="*/ 66 w 140"/>
                <a:gd name="T59" fmla="*/ 150 h 161"/>
                <a:gd name="T60" fmla="*/ 62 w 140"/>
                <a:gd name="T61" fmla="*/ 152 h 161"/>
                <a:gd name="T62" fmla="*/ 55 w 140"/>
                <a:gd name="T63" fmla="*/ 154 h 161"/>
                <a:gd name="T64" fmla="*/ 49 w 140"/>
                <a:gd name="T65" fmla="*/ 148 h 161"/>
                <a:gd name="T66" fmla="*/ 47 w 140"/>
                <a:gd name="T67" fmla="*/ 144 h 161"/>
                <a:gd name="T68" fmla="*/ 42 w 140"/>
                <a:gd name="T69" fmla="*/ 139 h 161"/>
                <a:gd name="T70" fmla="*/ 38 w 140"/>
                <a:gd name="T71" fmla="*/ 135 h 161"/>
                <a:gd name="T72" fmla="*/ 32 w 140"/>
                <a:gd name="T73" fmla="*/ 129 h 161"/>
                <a:gd name="T74" fmla="*/ 30 w 140"/>
                <a:gd name="T75" fmla="*/ 126 h 161"/>
                <a:gd name="T76" fmla="*/ 27 w 140"/>
                <a:gd name="T77" fmla="*/ 122 h 161"/>
                <a:gd name="T78" fmla="*/ 21 w 140"/>
                <a:gd name="T79" fmla="*/ 118 h 161"/>
                <a:gd name="T80" fmla="*/ 17 w 140"/>
                <a:gd name="T81" fmla="*/ 116 h 161"/>
                <a:gd name="T82" fmla="*/ 15 w 140"/>
                <a:gd name="T83" fmla="*/ 111 h 161"/>
                <a:gd name="T84" fmla="*/ 10 w 140"/>
                <a:gd name="T85" fmla="*/ 99 h 161"/>
                <a:gd name="T86" fmla="*/ 8 w 140"/>
                <a:gd name="T87" fmla="*/ 96 h 161"/>
                <a:gd name="T88" fmla="*/ 4 w 140"/>
                <a:gd name="T89" fmla="*/ 88 h 161"/>
                <a:gd name="T90" fmla="*/ 4 w 140"/>
                <a:gd name="T91" fmla="*/ 83 h 161"/>
                <a:gd name="T92" fmla="*/ 0 w 140"/>
                <a:gd name="T93" fmla="*/ 81 h 161"/>
                <a:gd name="T94" fmla="*/ 2 w 140"/>
                <a:gd name="T95" fmla="*/ 71 h 161"/>
                <a:gd name="T96" fmla="*/ 6 w 140"/>
                <a:gd name="T97" fmla="*/ 66 h 161"/>
                <a:gd name="T98" fmla="*/ 10 w 140"/>
                <a:gd name="T99" fmla="*/ 56 h 161"/>
                <a:gd name="T100" fmla="*/ 17 w 140"/>
                <a:gd name="T101" fmla="*/ 54 h 161"/>
                <a:gd name="T102" fmla="*/ 25 w 140"/>
                <a:gd name="T103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161">
                  <a:moveTo>
                    <a:pt x="25" y="2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27" y="6"/>
                  </a:lnTo>
                  <a:lnTo>
                    <a:pt x="128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8" y="15"/>
                  </a:lnTo>
                  <a:lnTo>
                    <a:pt x="128" y="19"/>
                  </a:lnTo>
                  <a:lnTo>
                    <a:pt x="128" y="23"/>
                  </a:lnTo>
                  <a:lnTo>
                    <a:pt x="130" y="26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36" y="32"/>
                  </a:lnTo>
                  <a:lnTo>
                    <a:pt x="136" y="34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38" y="38"/>
                  </a:lnTo>
                  <a:lnTo>
                    <a:pt x="136" y="38"/>
                  </a:lnTo>
                  <a:lnTo>
                    <a:pt x="136" y="39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7" y="47"/>
                  </a:lnTo>
                  <a:lnTo>
                    <a:pt x="128" y="47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7" y="53"/>
                  </a:lnTo>
                  <a:lnTo>
                    <a:pt x="127" y="56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2"/>
                  </a:lnTo>
                  <a:lnTo>
                    <a:pt x="125" y="66"/>
                  </a:lnTo>
                  <a:lnTo>
                    <a:pt x="125" y="68"/>
                  </a:lnTo>
                  <a:lnTo>
                    <a:pt x="127" y="68"/>
                  </a:lnTo>
                  <a:lnTo>
                    <a:pt x="125" y="69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17" y="86"/>
                  </a:lnTo>
                  <a:lnTo>
                    <a:pt x="117" y="86"/>
                  </a:lnTo>
                  <a:lnTo>
                    <a:pt x="113" y="88"/>
                  </a:lnTo>
                  <a:lnTo>
                    <a:pt x="113" y="92"/>
                  </a:lnTo>
                  <a:lnTo>
                    <a:pt x="111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08" y="101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108" y="105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13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8" y="120"/>
                  </a:lnTo>
                  <a:lnTo>
                    <a:pt x="98" y="120"/>
                  </a:lnTo>
                  <a:lnTo>
                    <a:pt x="96" y="122"/>
                  </a:lnTo>
                  <a:lnTo>
                    <a:pt x="96" y="124"/>
                  </a:lnTo>
                  <a:lnTo>
                    <a:pt x="98" y="124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4" y="126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1" y="133"/>
                  </a:lnTo>
                  <a:lnTo>
                    <a:pt x="111" y="135"/>
                  </a:lnTo>
                  <a:lnTo>
                    <a:pt x="113" y="137"/>
                  </a:lnTo>
                  <a:lnTo>
                    <a:pt x="113" y="141"/>
                  </a:lnTo>
                  <a:lnTo>
                    <a:pt x="115" y="141"/>
                  </a:lnTo>
                  <a:lnTo>
                    <a:pt x="115" y="144"/>
                  </a:lnTo>
                  <a:lnTo>
                    <a:pt x="113" y="146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08" y="152"/>
                  </a:lnTo>
                  <a:lnTo>
                    <a:pt x="108" y="152"/>
                  </a:lnTo>
                  <a:lnTo>
                    <a:pt x="106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104" y="156"/>
                  </a:lnTo>
                  <a:lnTo>
                    <a:pt x="102" y="158"/>
                  </a:lnTo>
                  <a:lnTo>
                    <a:pt x="100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4" y="158"/>
                  </a:lnTo>
                  <a:lnTo>
                    <a:pt x="93" y="158"/>
                  </a:lnTo>
                  <a:lnTo>
                    <a:pt x="93" y="158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5" y="158"/>
                  </a:lnTo>
                  <a:lnTo>
                    <a:pt x="83" y="159"/>
                  </a:lnTo>
                  <a:lnTo>
                    <a:pt x="81" y="158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2" y="154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8" y="150"/>
                  </a:lnTo>
                  <a:lnTo>
                    <a:pt x="68" y="150"/>
                  </a:lnTo>
                  <a:lnTo>
                    <a:pt x="66" y="150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1" y="152"/>
                  </a:lnTo>
                  <a:lnTo>
                    <a:pt x="59" y="152"/>
                  </a:lnTo>
                  <a:lnTo>
                    <a:pt x="57" y="152"/>
                  </a:lnTo>
                  <a:lnTo>
                    <a:pt x="57" y="154"/>
                  </a:lnTo>
                  <a:lnTo>
                    <a:pt x="55" y="154"/>
                  </a:lnTo>
                  <a:lnTo>
                    <a:pt x="55" y="154"/>
                  </a:lnTo>
                  <a:lnTo>
                    <a:pt x="53" y="152"/>
                  </a:lnTo>
                  <a:lnTo>
                    <a:pt x="51" y="150"/>
                  </a:lnTo>
                  <a:lnTo>
                    <a:pt x="51" y="150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6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1"/>
                  </a:lnTo>
                  <a:lnTo>
                    <a:pt x="44" y="141"/>
                  </a:lnTo>
                  <a:lnTo>
                    <a:pt x="42" y="139"/>
                  </a:lnTo>
                  <a:lnTo>
                    <a:pt x="42" y="139"/>
                  </a:lnTo>
                  <a:lnTo>
                    <a:pt x="42" y="137"/>
                  </a:lnTo>
                  <a:lnTo>
                    <a:pt x="40" y="137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2" y="129"/>
                  </a:lnTo>
                  <a:lnTo>
                    <a:pt x="32" y="129"/>
                  </a:lnTo>
                  <a:lnTo>
                    <a:pt x="30" y="129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4"/>
                  </a:lnTo>
                  <a:lnTo>
                    <a:pt x="30" y="124"/>
                  </a:lnTo>
                  <a:lnTo>
                    <a:pt x="28" y="124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23" y="120"/>
                  </a:lnTo>
                  <a:lnTo>
                    <a:pt x="21" y="118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21" y="114"/>
                  </a:lnTo>
                  <a:lnTo>
                    <a:pt x="17" y="114"/>
                  </a:lnTo>
                  <a:lnTo>
                    <a:pt x="17" y="116"/>
                  </a:lnTo>
                  <a:lnTo>
                    <a:pt x="15" y="116"/>
                  </a:lnTo>
                  <a:lnTo>
                    <a:pt x="13" y="114"/>
                  </a:lnTo>
                  <a:lnTo>
                    <a:pt x="13" y="113"/>
                  </a:lnTo>
                  <a:lnTo>
                    <a:pt x="13" y="111"/>
                  </a:lnTo>
                  <a:lnTo>
                    <a:pt x="15" y="111"/>
                  </a:lnTo>
                  <a:lnTo>
                    <a:pt x="15" y="109"/>
                  </a:lnTo>
                  <a:lnTo>
                    <a:pt x="15" y="107"/>
                  </a:lnTo>
                  <a:lnTo>
                    <a:pt x="13" y="103"/>
                  </a:lnTo>
                  <a:lnTo>
                    <a:pt x="12" y="101"/>
                  </a:lnTo>
                  <a:lnTo>
                    <a:pt x="10" y="99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0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2" y="77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69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4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25" y="17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4" name="Freeform 454">
              <a:extLst>
                <a:ext uri="{FF2B5EF4-FFF2-40B4-BE49-F238E27FC236}">
                  <a16:creationId xmlns:a16="http://schemas.microsoft.com/office/drawing/2014/main" id="{AD53F673-F4FF-436E-9B0D-71C03FBF1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7" y="1774"/>
              <a:ext cx="34" cy="18"/>
            </a:xfrm>
            <a:custGeom>
              <a:avLst/>
              <a:gdLst>
                <a:gd name="T0" fmla="*/ 15 w 34"/>
                <a:gd name="T1" fmla="*/ 0 h 18"/>
                <a:gd name="T2" fmla="*/ 15 w 34"/>
                <a:gd name="T3" fmla="*/ 0 h 18"/>
                <a:gd name="T4" fmla="*/ 0 w 34"/>
                <a:gd name="T5" fmla="*/ 9 h 18"/>
                <a:gd name="T6" fmla="*/ 4 w 34"/>
                <a:gd name="T7" fmla="*/ 9 h 18"/>
                <a:gd name="T8" fmla="*/ 6 w 34"/>
                <a:gd name="T9" fmla="*/ 9 h 18"/>
                <a:gd name="T10" fmla="*/ 9 w 34"/>
                <a:gd name="T11" fmla="*/ 13 h 18"/>
                <a:gd name="T12" fmla="*/ 7 w 34"/>
                <a:gd name="T13" fmla="*/ 17 h 18"/>
                <a:gd name="T14" fmla="*/ 11 w 34"/>
                <a:gd name="T15" fmla="*/ 18 h 18"/>
                <a:gd name="T16" fmla="*/ 19 w 34"/>
                <a:gd name="T17" fmla="*/ 13 h 18"/>
                <a:gd name="T18" fmla="*/ 23 w 34"/>
                <a:gd name="T19" fmla="*/ 11 h 18"/>
                <a:gd name="T20" fmla="*/ 28 w 34"/>
                <a:gd name="T21" fmla="*/ 11 h 18"/>
                <a:gd name="T22" fmla="*/ 32 w 34"/>
                <a:gd name="T23" fmla="*/ 9 h 18"/>
                <a:gd name="T24" fmla="*/ 32 w 34"/>
                <a:gd name="T25" fmla="*/ 7 h 18"/>
                <a:gd name="T26" fmla="*/ 30 w 34"/>
                <a:gd name="T27" fmla="*/ 5 h 18"/>
                <a:gd name="T28" fmla="*/ 28 w 34"/>
                <a:gd name="T29" fmla="*/ 9 h 18"/>
                <a:gd name="T30" fmla="*/ 24 w 34"/>
                <a:gd name="T31" fmla="*/ 7 h 18"/>
                <a:gd name="T32" fmla="*/ 23 w 34"/>
                <a:gd name="T33" fmla="*/ 9 h 18"/>
                <a:gd name="T34" fmla="*/ 17 w 34"/>
                <a:gd name="T35" fmla="*/ 2 h 18"/>
                <a:gd name="T36" fmla="*/ 15 w 34"/>
                <a:gd name="T37" fmla="*/ 0 h 18"/>
                <a:gd name="T38" fmla="*/ 19 w 34"/>
                <a:gd name="T39" fmla="*/ 5 h 18"/>
                <a:gd name="T40" fmla="*/ 21 w 34"/>
                <a:gd name="T41" fmla="*/ 9 h 18"/>
                <a:gd name="T42" fmla="*/ 19 w 34"/>
                <a:gd name="T43" fmla="*/ 7 h 18"/>
                <a:gd name="T44" fmla="*/ 17 w 34"/>
                <a:gd name="T45" fmla="*/ 5 h 18"/>
                <a:gd name="T46" fmla="*/ 17 w 34"/>
                <a:gd name="T47" fmla="*/ 5 h 18"/>
                <a:gd name="T48" fmla="*/ 15 w 34"/>
                <a:gd name="T49" fmla="*/ 5 h 18"/>
                <a:gd name="T50" fmla="*/ 15 w 34"/>
                <a:gd name="T51" fmla="*/ 3 h 18"/>
                <a:gd name="T52" fmla="*/ 15 w 34"/>
                <a:gd name="T53" fmla="*/ 3 h 18"/>
                <a:gd name="T54" fmla="*/ 13 w 34"/>
                <a:gd name="T55" fmla="*/ 2 h 18"/>
                <a:gd name="T56" fmla="*/ 9 w 34"/>
                <a:gd name="T57" fmla="*/ 2 h 18"/>
                <a:gd name="T58" fmla="*/ 7 w 34"/>
                <a:gd name="T59" fmla="*/ 3 h 18"/>
                <a:gd name="T60" fmla="*/ 7 w 34"/>
                <a:gd name="T61" fmla="*/ 3 h 18"/>
                <a:gd name="T62" fmla="*/ 2 w 34"/>
                <a:gd name="T6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2" y="7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5" y="17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5" name="Freeform 455">
              <a:extLst>
                <a:ext uri="{FF2B5EF4-FFF2-40B4-BE49-F238E27FC236}">
                  <a16:creationId xmlns:a16="http://schemas.microsoft.com/office/drawing/2014/main" id="{51753AC0-BD02-42C3-BD6E-8DBAC285F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839"/>
              <a:ext cx="173" cy="139"/>
            </a:xfrm>
            <a:custGeom>
              <a:avLst/>
              <a:gdLst>
                <a:gd name="T0" fmla="*/ 7 w 173"/>
                <a:gd name="T1" fmla="*/ 4 h 139"/>
                <a:gd name="T2" fmla="*/ 15 w 173"/>
                <a:gd name="T3" fmla="*/ 10 h 139"/>
                <a:gd name="T4" fmla="*/ 21 w 173"/>
                <a:gd name="T5" fmla="*/ 10 h 139"/>
                <a:gd name="T6" fmla="*/ 26 w 173"/>
                <a:gd name="T7" fmla="*/ 6 h 139"/>
                <a:gd name="T8" fmla="*/ 32 w 173"/>
                <a:gd name="T9" fmla="*/ 2 h 139"/>
                <a:gd name="T10" fmla="*/ 34 w 173"/>
                <a:gd name="T11" fmla="*/ 6 h 139"/>
                <a:gd name="T12" fmla="*/ 38 w 173"/>
                <a:gd name="T13" fmla="*/ 13 h 139"/>
                <a:gd name="T14" fmla="*/ 41 w 173"/>
                <a:gd name="T15" fmla="*/ 17 h 139"/>
                <a:gd name="T16" fmla="*/ 45 w 173"/>
                <a:gd name="T17" fmla="*/ 23 h 139"/>
                <a:gd name="T18" fmla="*/ 53 w 173"/>
                <a:gd name="T19" fmla="*/ 25 h 139"/>
                <a:gd name="T20" fmla="*/ 66 w 173"/>
                <a:gd name="T21" fmla="*/ 30 h 139"/>
                <a:gd name="T22" fmla="*/ 85 w 173"/>
                <a:gd name="T23" fmla="*/ 30 h 139"/>
                <a:gd name="T24" fmla="*/ 90 w 173"/>
                <a:gd name="T25" fmla="*/ 23 h 139"/>
                <a:gd name="T26" fmla="*/ 100 w 173"/>
                <a:gd name="T27" fmla="*/ 15 h 139"/>
                <a:gd name="T28" fmla="*/ 109 w 173"/>
                <a:gd name="T29" fmla="*/ 13 h 139"/>
                <a:gd name="T30" fmla="*/ 122 w 173"/>
                <a:gd name="T31" fmla="*/ 19 h 139"/>
                <a:gd name="T32" fmla="*/ 130 w 173"/>
                <a:gd name="T33" fmla="*/ 23 h 139"/>
                <a:gd name="T34" fmla="*/ 145 w 173"/>
                <a:gd name="T35" fmla="*/ 32 h 139"/>
                <a:gd name="T36" fmla="*/ 145 w 173"/>
                <a:gd name="T37" fmla="*/ 42 h 139"/>
                <a:gd name="T38" fmla="*/ 145 w 173"/>
                <a:gd name="T39" fmla="*/ 47 h 139"/>
                <a:gd name="T40" fmla="*/ 143 w 173"/>
                <a:gd name="T41" fmla="*/ 53 h 139"/>
                <a:gd name="T42" fmla="*/ 147 w 173"/>
                <a:gd name="T43" fmla="*/ 58 h 139"/>
                <a:gd name="T44" fmla="*/ 147 w 173"/>
                <a:gd name="T45" fmla="*/ 73 h 139"/>
                <a:gd name="T46" fmla="*/ 156 w 173"/>
                <a:gd name="T47" fmla="*/ 83 h 139"/>
                <a:gd name="T48" fmla="*/ 156 w 173"/>
                <a:gd name="T49" fmla="*/ 103 h 139"/>
                <a:gd name="T50" fmla="*/ 166 w 173"/>
                <a:gd name="T51" fmla="*/ 109 h 139"/>
                <a:gd name="T52" fmla="*/ 168 w 173"/>
                <a:gd name="T53" fmla="*/ 118 h 139"/>
                <a:gd name="T54" fmla="*/ 171 w 173"/>
                <a:gd name="T55" fmla="*/ 124 h 139"/>
                <a:gd name="T56" fmla="*/ 162 w 173"/>
                <a:gd name="T57" fmla="*/ 130 h 139"/>
                <a:gd name="T58" fmla="*/ 160 w 173"/>
                <a:gd name="T59" fmla="*/ 139 h 139"/>
                <a:gd name="T60" fmla="*/ 154 w 173"/>
                <a:gd name="T61" fmla="*/ 137 h 139"/>
                <a:gd name="T62" fmla="*/ 151 w 173"/>
                <a:gd name="T63" fmla="*/ 137 h 139"/>
                <a:gd name="T64" fmla="*/ 137 w 173"/>
                <a:gd name="T65" fmla="*/ 135 h 139"/>
                <a:gd name="T66" fmla="*/ 128 w 173"/>
                <a:gd name="T67" fmla="*/ 133 h 139"/>
                <a:gd name="T68" fmla="*/ 121 w 173"/>
                <a:gd name="T69" fmla="*/ 128 h 139"/>
                <a:gd name="T70" fmla="*/ 117 w 173"/>
                <a:gd name="T71" fmla="*/ 120 h 139"/>
                <a:gd name="T72" fmla="*/ 109 w 173"/>
                <a:gd name="T73" fmla="*/ 122 h 139"/>
                <a:gd name="T74" fmla="*/ 96 w 173"/>
                <a:gd name="T75" fmla="*/ 124 h 139"/>
                <a:gd name="T76" fmla="*/ 87 w 173"/>
                <a:gd name="T77" fmla="*/ 122 h 139"/>
                <a:gd name="T78" fmla="*/ 83 w 173"/>
                <a:gd name="T79" fmla="*/ 117 h 139"/>
                <a:gd name="T80" fmla="*/ 73 w 173"/>
                <a:gd name="T81" fmla="*/ 115 h 139"/>
                <a:gd name="T82" fmla="*/ 66 w 173"/>
                <a:gd name="T83" fmla="*/ 105 h 139"/>
                <a:gd name="T84" fmla="*/ 66 w 173"/>
                <a:gd name="T85" fmla="*/ 103 h 139"/>
                <a:gd name="T86" fmla="*/ 58 w 173"/>
                <a:gd name="T87" fmla="*/ 94 h 139"/>
                <a:gd name="T88" fmla="*/ 53 w 173"/>
                <a:gd name="T89" fmla="*/ 94 h 139"/>
                <a:gd name="T90" fmla="*/ 51 w 173"/>
                <a:gd name="T91" fmla="*/ 92 h 139"/>
                <a:gd name="T92" fmla="*/ 49 w 173"/>
                <a:gd name="T93" fmla="*/ 96 h 139"/>
                <a:gd name="T94" fmla="*/ 43 w 173"/>
                <a:gd name="T95" fmla="*/ 92 h 139"/>
                <a:gd name="T96" fmla="*/ 39 w 173"/>
                <a:gd name="T97" fmla="*/ 81 h 139"/>
                <a:gd name="T98" fmla="*/ 34 w 173"/>
                <a:gd name="T99" fmla="*/ 72 h 139"/>
                <a:gd name="T100" fmla="*/ 22 w 173"/>
                <a:gd name="T101" fmla="*/ 66 h 139"/>
                <a:gd name="T102" fmla="*/ 21 w 173"/>
                <a:gd name="T103" fmla="*/ 60 h 139"/>
                <a:gd name="T104" fmla="*/ 19 w 173"/>
                <a:gd name="T105" fmla="*/ 57 h 139"/>
                <a:gd name="T106" fmla="*/ 19 w 173"/>
                <a:gd name="T107" fmla="*/ 49 h 139"/>
                <a:gd name="T108" fmla="*/ 21 w 173"/>
                <a:gd name="T109" fmla="*/ 42 h 139"/>
                <a:gd name="T110" fmla="*/ 22 w 173"/>
                <a:gd name="T111" fmla="*/ 40 h 139"/>
                <a:gd name="T112" fmla="*/ 13 w 173"/>
                <a:gd name="T113" fmla="*/ 38 h 139"/>
                <a:gd name="T114" fmla="*/ 9 w 173"/>
                <a:gd name="T115" fmla="*/ 30 h 139"/>
                <a:gd name="T116" fmla="*/ 7 w 173"/>
                <a:gd name="T117" fmla="*/ 25 h 139"/>
                <a:gd name="T118" fmla="*/ 4 w 173"/>
                <a:gd name="T119" fmla="*/ 15 h 139"/>
                <a:gd name="T120" fmla="*/ 0 w 173"/>
                <a:gd name="T121" fmla="*/ 6 h 139"/>
                <a:gd name="T122" fmla="*/ 4 w 173"/>
                <a:gd name="T12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39"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4" y="10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5" y="30"/>
                  </a:lnTo>
                  <a:lnTo>
                    <a:pt x="79" y="28"/>
                  </a:lnTo>
                  <a:lnTo>
                    <a:pt x="83" y="30"/>
                  </a:lnTo>
                  <a:lnTo>
                    <a:pt x="85" y="30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6" y="15"/>
                  </a:lnTo>
                  <a:lnTo>
                    <a:pt x="100" y="15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3" y="15"/>
                  </a:lnTo>
                  <a:lnTo>
                    <a:pt x="115" y="17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22" y="19"/>
                  </a:lnTo>
                  <a:lnTo>
                    <a:pt x="126" y="21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4" y="25"/>
                  </a:lnTo>
                  <a:lnTo>
                    <a:pt x="137" y="28"/>
                  </a:lnTo>
                  <a:lnTo>
                    <a:pt x="141" y="28"/>
                  </a:lnTo>
                  <a:lnTo>
                    <a:pt x="143" y="30"/>
                  </a:lnTo>
                  <a:lnTo>
                    <a:pt x="145" y="32"/>
                  </a:lnTo>
                  <a:lnTo>
                    <a:pt x="143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5" y="38"/>
                  </a:lnTo>
                  <a:lnTo>
                    <a:pt x="145" y="42"/>
                  </a:lnTo>
                  <a:lnTo>
                    <a:pt x="145" y="42"/>
                  </a:lnTo>
                  <a:lnTo>
                    <a:pt x="145" y="43"/>
                  </a:lnTo>
                  <a:lnTo>
                    <a:pt x="147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3" y="49"/>
                  </a:lnTo>
                  <a:lnTo>
                    <a:pt x="143" y="51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7"/>
                  </a:lnTo>
                  <a:lnTo>
                    <a:pt x="143" y="58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45" y="62"/>
                  </a:lnTo>
                  <a:lnTo>
                    <a:pt x="143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7" y="73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54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1" y="96"/>
                  </a:lnTo>
                  <a:lnTo>
                    <a:pt x="154" y="102"/>
                  </a:lnTo>
                  <a:lnTo>
                    <a:pt x="156" y="103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4" y="109"/>
                  </a:lnTo>
                  <a:lnTo>
                    <a:pt x="166" y="109"/>
                  </a:lnTo>
                  <a:lnTo>
                    <a:pt x="166" y="111"/>
                  </a:lnTo>
                  <a:lnTo>
                    <a:pt x="168" y="111"/>
                  </a:lnTo>
                  <a:lnTo>
                    <a:pt x="168" y="113"/>
                  </a:lnTo>
                  <a:lnTo>
                    <a:pt x="168" y="115"/>
                  </a:lnTo>
                  <a:lnTo>
                    <a:pt x="168" y="118"/>
                  </a:lnTo>
                  <a:lnTo>
                    <a:pt x="170" y="118"/>
                  </a:lnTo>
                  <a:lnTo>
                    <a:pt x="171" y="118"/>
                  </a:lnTo>
                  <a:lnTo>
                    <a:pt x="173" y="120"/>
                  </a:lnTo>
                  <a:lnTo>
                    <a:pt x="173" y="124"/>
                  </a:lnTo>
                  <a:lnTo>
                    <a:pt x="171" y="124"/>
                  </a:lnTo>
                  <a:lnTo>
                    <a:pt x="170" y="124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2" y="128"/>
                  </a:lnTo>
                  <a:lnTo>
                    <a:pt x="162" y="130"/>
                  </a:lnTo>
                  <a:lnTo>
                    <a:pt x="162" y="130"/>
                  </a:lnTo>
                  <a:lnTo>
                    <a:pt x="160" y="132"/>
                  </a:lnTo>
                  <a:lnTo>
                    <a:pt x="162" y="133"/>
                  </a:lnTo>
                  <a:lnTo>
                    <a:pt x="160" y="137"/>
                  </a:lnTo>
                  <a:lnTo>
                    <a:pt x="160" y="139"/>
                  </a:lnTo>
                  <a:lnTo>
                    <a:pt x="160" y="139"/>
                  </a:lnTo>
                  <a:lnTo>
                    <a:pt x="160" y="139"/>
                  </a:lnTo>
                  <a:lnTo>
                    <a:pt x="158" y="139"/>
                  </a:lnTo>
                  <a:lnTo>
                    <a:pt x="156" y="139"/>
                  </a:lnTo>
                  <a:lnTo>
                    <a:pt x="154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1" y="139"/>
                  </a:lnTo>
                  <a:lnTo>
                    <a:pt x="151" y="137"/>
                  </a:lnTo>
                  <a:lnTo>
                    <a:pt x="149" y="137"/>
                  </a:lnTo>
                  <a:lnTo>
                    <a:pt x="147" y="137"/>
                  </a:lnTo>
                  <a:lnTo>
                    <a:pt x="143" y="137"/>
                  </a:lnTo>
                  <a:lnTo>
                    <a:pt x="141" y="135"/>
                  </a:lnTo>
                  <a:lnTo>
                    <a:pt x="137" y="135"/>
                  </a:lnTo>
                  <a:lnTo>
                    <a:pt x="134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8" y="133"/>
                  </a:lnTo>
                  <a:lnTo>
                    <a:pt x="124" y="135"/>
                  </a:lnTo>
                  <a:lnTo>
                    <a:pt x="124" y="133"/>
                  </a:lnTo>
                  <a:lnTo>
                    <a:pt x="122" y="133"/>
                  </a:lnTo>
                  <a:lnTo>
                    <a:pt x="122" y="132"/>
                  </a:lnTo>
                  <a:lnTo>
                    <a:pt x="121" y="128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0"/>
                  </a:lnTo>
                  <a:lnTo>
                    <a:pt x="115" y="120"/>
                  </a:lnTo>
                  <a:lnTo>
                    <a:pt x="113" y="120"/>
                  </a:lnTo>
                  <a:lnTo>
                    <a:pt x="111" y="122"/>
                  </a:lnTo>
                  <a:lnTo>
                    <a:pt x="109" y="122"/>
                  </a:lnTo>
                  <a:lnTo>
                    <a:pt x="109" y="122"/>
                  </a:lnTo>
                  <a:lnTo>
                    <a:pt x="109" y="122"/>
                  </a:lnTo>
                  <a:lnTo>
                    <a:pt x="105" y="126"/>
                  </a:lnTo>
                  <a:lnTo>
                    <a:pt x="102" y="128"/>
                  </a:lnTo>
                  <a:lnTo>
                    <a:pt x="98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5" y="120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79" y="117"/>
                  </a:lnTo>
                  <a:lnTo>
                    <a:pt x="77" y="115"/>
                  </a:lnTo>
                  <a:lnTo>
                    <a:pt x="75" y="115"/>
                  </a:lnTo>
                  <a:lnTo>
                    <a:pt x="73" y="115"/>
                  </a:lnTo>
                  <a:lnTo>
                    <a:pt x="72" y="113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8" y="94"/>
                  </a:lnTo>
                  <a:lnTo>
                    <a:pt x="58" y="92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4"/>
                  </a:lnTo>
                  <a:lnTo>
                    <a:pt x="53" y="94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3" y="90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2"/>
                  </a:lnTo>
                  <a:lnTo>
                    <a:pt x="51" y="92"/>
                  </a:lnTo>
                  <a:lnTo>
                    <a:pt x="51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9" y="83"/>
                  </a:lnTo>
                  <a:lnTo>
                    <a:pt x="39" y="81"/>
                  </a:lnTo>
                  <a:lnTo>
                    <a:pt x="41" y="79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6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2" y="62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9" y="55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49"/>
                  </a:lnTo>
                  <a:lnTo>
                    <a:pt x="21" y="49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6" y="21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6" name="Freeform 456">
              <a:extLst>
                <a:ext uri="{FF2B5EF4-FFF2-40B4-BE49-F238E27FC236}">
                  <a16:creationId xmlns:a16="http://schemas.microsoft.com/office/drawing/2014/main" id="{33201471-EFE1-4A9B-A7FD-D0AD05B09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867"/>
              <a:ext cx="53" cy="47"/>
            </a:xfrm>
            <a:custGeom>
              <a:avLst/>
              <a:gdLst>
                <a:gd name="T0" fmla="*/ 43 w 53"/>
                <a:gd name="T1" fmla="*/ 27 h 47"/>
                <a:gd name="T2" fmla="*/ 45 w 53"/>
                <a:gd name="T3" fmla="*/ 23 h 47"/>
                <a:gd name="T4" fmla="*/ 45 w 53"/>
                <a:gd name="T5" fmla="*/ 19 h 47"/>
                <a:gd name="T6" fmla="*/ 47 w 53"/>
                <a:gd name="T7" fmla="*/ 14 h 47"/>
                <a:gd name="T8" fmla="*/ 45 w 53"/>
                <a:gd name="T9" fmla="*/ 8 h 47"/>
                <a:gd name="T10" fmla="*/ 49 w 53"/>
                <a:gd name="T11" fmla="*/ 4 h 47"/>
                <a:gd name="T12" fmla="*/ 53 w 53"/>
                <a:gd name="T13" fmla="*/ 2 h 47"/>
                <a:gd name="T14" fmla="*/ 53 w 53"/>
                <a:gd name="T15" fmla="*/ 0 h 47"/>
                <a:gd name="T16" fmla="*/ 47 w 53"/>
                <a:gd name="T17" fmla="*/ 0 h 47"/>
                <a:gd name="T18" fmla="*/ 41 w 53"/>
                <a:gd name="T19" fmla="*/ 0 h 47"/>
                <a:gd name="T20" fmla="*/ 36 w 53"/>
                <a:gd name="T21" fmla="*/ 2 h 47"/>
                <a:gd name="T22" fmla="*/ 32 w 53"/>
                <a:gd name="T23" fmla="*/ 4 h 47"/>
                <a:gd name="T24" fmla="*/ 28 w 53"/>
                <a:gd name="T25" fmla="*/ 4 h 47"/>
                <a:gd name="T26" fmla="*/ 24 w 53"/>
                <a:gd name="T27" fmla="*/ 4 h 47"/>
                <a:gd name="T28" fmla="*/ 19 w 53"/>
                <a:gd name="T29" fmla="*/ 4 h 47"/>
                <a:gd name="T30" fmla="*/ 17 w 53"/>
                <a:gd name="T31" fmla="*/ 4 h 47"/>
                <a:gd name="T32" fmla="*/ 11 w 53"/>
                <a:gd name="T33" fmla="*/ 6 h 47"/>
                <a:gd name="T34" fmla="*/ 7 w 53"/>
                <a:gd name="T35" fmla="*/ 6 h 47"/>
                <a:gd name="T36" fmla="*/ 7 w 53"/>
                <a:gd name="T37" fmla="*/ 10 h 47"/>
                <a:gd name="T38" fmla="*/ 5 w 53"/>
                <a:gd name="T39" fmla="*/ 12 h 47"/>
                <a:gd name="T40" fmla="*/ 2 w 53"/>
                <a:gd name="T41" fmla="*/ 12 h 47"/>
                <a:gd name="T42" fmla="*/ 0 w 53"/>
                <a:gd name="T43" fmla="*/ 14 h 47"/>
                <a:gd name="T44" fmla="*/ 2 w 53"/>
                <a:gd name="T45" fmla="*/ 19 h 47"/>
                <a:gd name="T46" fmla="*/ 2 w 53"/>
                <a:gd name="T47" fmla="*/ 23 h 47"/>
                <a:gd name="T48" fmla="*/ 5 w 53"/>
                <a:gd name="T49" fmla="*/ 27 h 47"/>
                <a:gd name="T50" fmla="*/ 7 w 53"/>
                <a:gd name="T51" fmla="*/ 29 h 47"/>
                <a:gd name="T52" fmla="*/ 9 w 53"/>
                <a:gd name="T53" fmla="*/ 32 h 47"/>
                <a:gd name="T54" fmla="*/ 7 w 53"/>
                <a:gd name="T55" fmla="*/ 32 h 47"/>
                <a:gd name="T56" fmla="*/ 4 w 53"/>
                <a:gd name="T57" fmla="*/ 36 h 47"/>
                <a:gd name="T58" fmla="*/ 4 w 53"/>
                <a:gd name="T59" fmla="*/ 38 h 47"/>
                <a:gd name="T60" fmla="*/ 4 w 53"/>
                <a:gd name="T61" fmla="*/ 40 h 47"/>
                <a:gd name="T62" fmla="*/ 4 w 53"/>
                <a:gd name="T63" fmla="*/ 44 h 47"/>
                <a:gd name="T64" fmla="*/ 7 w 53"/>
                <a:gd name="T65" fmla="*/ 45 h 47"/>
                <a:gd name="T66" fmla="*/ 9 w 53"/>
                <a:gd name="T67" fmla="*/ 45 h 47"/>
                <a:gd name="T68" fmla="*/ 28 w 53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" h="47">
                  <a:moveTo>
                    <a:pt x="28" y="36"/>
                  </a:moveTo>
                  <a:lnTo>
                    <a:pt x="43" y="27"/>
                  </a:lnTo>
                  <a:lnTo>
                    <a:pt x="43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5" y="42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1" y="47"/>
                  </a:lnTo>
                  <a:lnTo>
                    <a:pt x="28" y="36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7" name="Freeform 457">
              <a:extLst>
                <a:ext uri="{FF2B5EF4-FFF2-40B4-BE49-F238E27FC236}">
                  <a16:creationId xmlns:a16="http://schemas.microsoft.com/office/drawing/2014/main" id="{AF0E447C-B37E-4B66-9A54-E9B3AD9C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764"/>
              <a:ext cx="39" cy="70"/>
            </a:xfrm>
            <a:custGeom>
              <a:avLst/>
              <a:gdLst>
                <a:gd name="T0" fmla="*/ 0 w 39"/>
                <a:gd name="T1" fmla="*/ 38 h 70"/>
                <a:gd name="T2" fmla="*/ 2 w 39"/>
                <a:gd name="T3" fmla="*/ 34 h 70"/>
                <a:gd name="T4" fmla="*/ 5 w 39"/>
                <a:gd name="T5" fmla="*/ 32 h 70"/>
                <a:gd name="T6" fmla="*/ 7 w 39"/>
                <a:gd name="T7" fmla="*/ 28 h 70"/>
                <a:gd name="T8" fmla="*/ 9 w 39"/>
                <a:gd name="T9" fmla="*/ 23 h 70"/>
                <a:gd name="T10" fmla="*/ 9 w 39"/>
                <a:gd name="T11" fmla="*/ 19 h 70"/>
                <a:gd name="T12" fmla="*/ 13 w 39"/>
                <a:gd name="T13" fmla="*/ 19 h 70"/>
                <a:gd name="T14" fmla="*/ 15 w 39"/>
                <a:gd name="T15" fmla="*/ 21 h 70"/>
                <a:gd name="T16" fmla="*/ 19 w 39"/>
                <a:gd name="T17" fmla="*/ 21 h 70"/>
                <a:gd name="T18" fmla="*/ 24 w 39"/>
                <a:gd name="T19" fmla="*/ 21 h 70"/>
                <a:gd name="T20" fmla="*/ 26 w 39"/>
                <a:gd name="T21" fmla="*/ 17 h 70"/>
                <a:gd name="T22" fmla="*/ 22 w 39"/>
                <a:gd name="T23" fmla="*/ 13 h 70"/>
                <a:gd name="T24" fmla="*/ 26 w 39"/>
                <a:gd name="T25" fmla="*/ 13 h 70"/>
                <a:gd name="T26" fmla="*/ 28 w 39"/>
                <a:gd name="T27" fmla="*/ 10 h 70"/>
                <a:gd name="T28" fmla="*/ 32 w 39"/>
                <a:gd name="T29" fmla="*/ 6 h 70"/>
                <a:gd name="T30" fmla="*/ 32 w 39"/>
                <a:gd name="T31" fmla="*/ 4 h 70"/>
                <a:gd name="T32" fmla="*/ 32 w 39"/>
                <a:gd name="T33" fmla="*/ 0 h 70"/>
                <a:gd name="T34" fmla="*/ 34 w 39"/>
                <a:gd name="T35" fmla="*/ 0 h 70"/>
                <a:gd name="T36" fmla="*/ 36 w 39"/>
                <a:gd name="T37" fmla="*/ 4 h 70"/>
                <a:gd name="T38" fmla="*/ 39 w 39"/>
                <a:gd name="T39" fmla="*/ 8 h 70"/>
                <a:gd name="T40" fmla="*/ 37 w 39"/>
                <a:gd name="T41" fmla="*/ 10 h 70"/>
                <a:gd name="T42" fmla="*/ 36 w 39"/>
                <a:gd name="T43" fmla="*/ 12 h 70"/>
                <a:gd name="T44" fmla="*/ 34 w 39"/>
                <a:gd name="T45" fmla="*/ 19 h 70"/>
                <a:gd name="T46" fmla="*/ 36 w 39"/>
                <a:gd name="T47" fmla="*/ 25 h 70"/>
                <a:gd name="T48" fmla="*/ 37 w 39"/>
                <a:gd name="T49" fmla="*/ 27 h 70"/>
                <a:gd name="T50" fmla="*/ 36 w 39"/>
                <a:gd name="T51" fmla="*/ 30 h 70"/>
                <a:gd name="T52" fmla="*/ 32 w 39"/>
                <a:gd name="T53" fmla="*/ 36 h 70"/>
                <a:gd name="T54" fmla="*/ 30 w 39"/>
                <a:gd name="T55" fmla="*/ 38 h 70"/>
                <a:gd name="T56" fmla="*/ 26 w 39"/>
                <a:gd name="T57" fmla="*/ 38 h 70"/>
                <a:gd name="T58" fmla="*/ 24 w 39"/>
                <a:gd name="T59" fmla="*/ 42 h 70"/>
                <a:gd name="T60" fmla="*/ 24 w 39"/>
                <a:gd name="T61" fmla="*/ 45 h 70"/>
                <a:gd name="T62" fmla="*/ 24 w 39"/>
                <a:gd name="T63" fmla="*/ 49 h 70"/>
                <a:gd name="T64" fmla="*/ 28 w 39"/>
                <a:gd name="T65" fmla="*/ 51 h 70"/>
                <a:gd name="T66" fmla="*/ 36 w 39"/>
                <a:gd name="T67" fmla="*/ 57 h 70"/>
                <a:gd name="T68" fmla="*/ 26 w 39"/>
                <a:gd name="T69" fmla="*/ 58 h 70"/>
                <a:gd name="T70" fmla="*/ 21 w 39"/>
                <a:gd name="T71" fmla="*/ 62 h 70"/>
                <a:gd name="T72" fmla="*/ 17 w 39"/>
                <a:gd name="T73" fmla="*/ 66 h 70"/>
                <a:gd name="T74" fmla="*/ 13 w 39"/>
                <a:gd name="T75" fmla="*/ 66 h 70"/>
                <a:gd name="T76" fmla="*/ 13 w 39"/>
                <a:gd name="T77" fmla="*/ 68 h 70"/>
                <a:gd name="T78" fmla="*/ 9 w 39"/>
                <a:gd name="T79" fmla="*/ 70 h 70"/>
                <a:gd name="T80" fmla="*/ 11 w 39"/>
                <a:gd name="T81" fmla="*/ 66 h 70"/>
                <a:gd name="T82" fmla="*/ 7 w 39"/>
                <a:gd name="T83" fmla="*/ 66 h 70"/>
                <a:gd name="T84" fmla="*/ 7 w 39"/>
                <a:gd name="T85" fmla="*/ 64 h 70"/>
                <a:gd name="T86" fmla="*/ 9 w 39"/>
                <a:gd name="T87" fmla="*/ 58 h 70"/>
                <a:gd name="T88" fmla="*/ 13 w 39"/>
                <a:gd name="T89" fmla="*/ 57 h 70"/>
                <a:gd name="T90" fmla="*/ 7 w 39"/>
                <a:gd name="T91" fmla="*/ 57 h 70"/>
                <a:gd name="T92" fmla="*/ 7 w 39"/>
                <a:gd name="T93" fmla="*/ 53 h 70"/>
                <a:gd name="T94" fmla="*/ 7 w 39"/>
                <a:gd name="T95" fmla="*/ 47 h 70"/>
                <a:gd name="T96" fmla="*/ 9 w 39"/>
                <a:gd name="T97" fmla="*/ 45 h 70"/>
                <a:gd name="T98" fmla="*/ 7 w 39"/>
                <a:gd name="T99" fmla="*/ 45 h 70"/>
                <a:gd name="T100" fmla="*/ 4 w 39"/>
                <a:gd name="T101" fmla="*/ 45 h 70"/>
                <a:gd name="T102" fmla="*/ 2 w 39"/>
                <a:gd name="T103" fmla="*/ 45 h 70"/>
                <a:gd name="T104" fmla="*/ 0 w 39"/>
                <a:gd name="T105" fmla="*/ 43 h 70"/>
                <a:gd name="T106" fmla="*/ 0 w 39"/>
                <a:gd name="T107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70">
                  <a:moveTo>
                    <a:pt x="0" y="43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7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4" y="15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7" y="27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0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2" y="47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7"/>
                  </a:lnTo>
                  <a:lnTo>
                    <a:pt x="32" y="58"/>
                  </a:lnTo>
                  <a:lnTo>
                    <a:pt x="26" y="58"/>
                  </a:lnTo>
                  <a:lnTo>
                    <a:pt x="22" y="62"/>
                  </a:lnTo>
                  <a:lnTo>
                    <a:pt x="21" y="62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3" y="68"/>
                  </a:lnTo>
                  <a:lnTo>
                    <a:pt x="11" y="68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9" y="64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3"/>
                  </a:lnTo>
                  <a:lnTo>
                    <a:pt x="9" y="49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8" name="Freeform 458">
              <a:extLst>
                <a:ext uri="{FF2B5EF4-FFF2-40B4-BE49-F238E27FC236}">
                  <a16:creationId xmlns:a16="http://schemas.microsoft.com/office/drawing/2014/main" id="{A4EA112B-838D-4945-AA1E-935671B19B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6" y="1995"/>
              <a:ext cx="90" cy="32"/>
            </a:xfrm>
            <a:custGeom>
              <a:avLst/>
              <a:gdLst>
                <a:gd name="T0" fmla="*/ 5 w 90"/>
                <a:gd name="T1" fmla="*/ 11 h 32"/>
                <a:gd name="T2" fmla="*/ 0 w 90"/>
                <a:gd name="T3" fmla="*/ 11 h 32"/>
                <a:gd name="T4" fmla="*/ 3 w 90"/>
                <a:gd name="T5" fmla="*/ 11 h 32"/>
                <a:gd name="T6" fmla="*/ 5 w 90"/>
                <a:gd name="T7" fmla="*/ 11 h 32"/>
                <a:gd name="T8" fmla="*/ 11 w 90"/>
                <a:gd name="T9" fmla="*/ 9 h 32"/>
                <a:gd name="T10" fmla="*/ 15 w 90"/>
                <a:gd name="T11" fmla="*/ 9 h 32"/>
                <a:gd name="T12" fmla="*/ 20 w 90"/>
                <a:gd name="T13" fmla="*/ 6 h 32"/>
                <a:gd name="T14" fmla="*/ 28 w 90"/>
                <a:gd name="T15" fmla="*/ 6 h 32"/>
                <a:gd name="T16" fmla="*/ 26 w 90"/>
                <a:gd name="T17" fmla="*/ 7 h 32"/>
                <a:gd name="T18" fmla="*/ 30 w 90"/>
                <a:gd name="T19" fmla="*/ 9 h 32"/>
                <a:gd name="T20" fmla="*/ 33 w 90"/>
                <a:gd name="T21" fmla="*/ 11 h 32"/>
                <a:gd name="T22" fmla="*/ 39 w 90"/>
                <a:gd name="T23" fmla="*/ 9 h 32"/>
                <a:gd name="T24" fmla="*/ 43 w 90"/>
                <a:gd name="T25" fmla="*/ 13 h 32"/>
                <a:gd name="T26" fmla="*/ 47 w 90"/>
                <a:gd name="T27" fmla="*/ 15 h 32"/>
                <a:gd name="T28" fmla="*/ 52 w 90"/>
                <a:gd name="T29" fmla="*/ 15 h 32"/>
                <a:gd name="T30" fmla="*/ 58 w 90"/>
                <a:gd name="T31" fmla="*/ 22 h 32"/>
                <a:gd name="T32" fmla="*/ 62 w 90"/>
                <a:gd name="T33" fmla="*/ 24 h 32"/>
                <a:gd name="T34" fmla="*/ 65 w 90"/>
                <a:gd name="T35" fmla="*/ 24 h 32"/>
                <a:gd name="T36" fmla="*/ 62 w 90"/>
                <a:gd name="T37" fmla="*/ 30 h 32"/>
                <a:gd name="T38" fmla="*/ 65 w 90"/>
                <a:gd name="T39" fmla="*/ 30 h 32"/>
                <a:gd name="T40" fmla="*/ 73 w 90"/>
                <a:gd name="T41" fmla="*/ 30 h 32"/>
                <a:gd name="T42" fmla="*/ 81 w 90"/>
                <a:gd name="T43" fmla="*/ 30 h 32"/>
                <a:gd name="T44" fmla="*/ 86 w 90"/>
                <a:gd name="T45" fmla="*/ 30 h 32"/>
                <a:gd name="T46" fmla="*/ 88 w 90"/>
                <a:gd name="T47" fmla="*/ 26 h 32"/>
                <a:gd name="T48" fmla="*/ 82 w 90"/>
                <a:gd name="T49" fmla="*/ 22 h 32"/>
                <a:gd name="T50" fmla="*/ 79 w 90"/>
                <a:gd name="T51" fmla="*/ 21 h 32"/>
                <a:gd name="T52" fmla="*/ 77 w 90"/>
                <a:gd name="T53" fmla="*/ 19 h 32"/>
                <a:gd name="T54" fmla="*/ 71 w 90"/>
                <a:gd name="T55" fmla="*/ 17 h 32"/>
                <a:gd name="T56" fmla="*/ 65 w 90"/>
                <a:gd name="T57" fmla="*/ 17 h 32"/>
                <a:gd name="T58" fmla="*/ 64 w 90"/>
                <a:gd name="T59" fmla="*/ 13 h 32"/>
                <a:gd name="T60" fmla="*/ 60 w 90"/>
                <a:gd name="T61" fmla="*/ 13 h 32"/>
                <a:gd name="T62" fmla="*/ 54 w 90"/>
                <a:gd name="T63" fmla="*/ 9 h 32"/>
                <a:gd name="T64" fmla="*/ 47 w 90"/>
                <a:gd name="T65" fmla="*/ 6 h 32"/>
                <a:gd name="T66" fmla="*/ 43 w 90"/>
                <a:gd name="T67" fmla="*/ 4 h 32"/>
                <a:gd name="T68" fmla="*/ 32 w 90"/>
                <a:gd name="T69" fmla="*/ 2 h 32"/>
                <a:gd name="T70" fmla="*/ 22 w 90"/>
                <a:gd name="T71" fmla="*/ 0 h 32"/>
                <a:gd name="T72" fmla="*/ 13 w 90"/>
                <a:gd name="T73" fmla="*/ 2 h 32"/>
                <a:gd name="T74" fmla="*/ 7 w 90"/>
                <a:gd name="T75" fmla="*/ 6 h 32"/>
                <a:gd name="T76" fmla="*/ 16 w 90"/>
                <a:gd name="T77" fmla="*/ 13 h 32"/>
                <a:gd name="T78" fmla="*/ 20 w 90"/>
                <a:gd name="T79" fmla="*/ 13 h 32"/>
                <a:gd name="T80" fmla="*/ 16 w 90"/>
                <a:gd name="T81" fmla="*/ 15 h 32"/>
                <a:gd name="T82" fmla="*/ 16 w 90"/>
                <a:gd name="T83" fmla="*/ 15 h 32"/>
                <a:gd name="T84" fmla="*/ 16 w 90"/>
                <a:gd name="T8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32">
                  <a:moveTo>
                    <a:pt x="5" y="9"/>
                  </a:moveTo>
                  <a:lnTo>
                    <a:pt x="5" y="9"/>
                  </a:lnTo>
                  <a:lnTo>
                    <a:pt x="5" y="11"/>
                  </a:lnTo>
                  <a:lnTo>
                    <a:pt x="3" y="9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3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4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2" y="30"/>
                  </a:lnTo>
                  <a:lnTo>
                    <a:pt x="62" y="32"/>
                  </a:lnTo>
                  <a:lnTo>
                    <a:pt x="64" y="32"/>
                  </a:lnTo>
                  <a:lnTo>
                    <a:pt x="65" y="30"/>
                  </a:lnTo>
                  <a:lnTo>
                    <a:pt x="67" y="32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7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2" y="22"/>
                  </a:lnTo>
                  <a:lnTo>
                    <a:pt x="79" y="22"/>
                  </a:lnTo>
                  <a:lnTo>
                    <a:pt x="77" y="22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7" y="15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0" y="13"/>
                  </a:lnTo>
                  <a:lnTo>
                    <a:pt x="58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7"/>
                  </a:lnTo>
                  <a:lnTo>
                    <a:pt x="5" y="9"/>
                  </a:lnTo>
                  <a:close/>
                  <a:moveTo>
                    <a:pt x="16" y="13"/>
                  </a:moveTo>
                  <a:lnTo>
                    <a:pt x="16" y="11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19" name="Freeform 459">
              <a:extLst>
                <a:ext uri="{FF2B5EF4-FFF2-40B4-BE49-F238E27FC236}">
                  <a16:creationId xmlns:a16="http://schemas.microsoft.com/office/drawing/2014/main" id="{3C2E909C-ED62-4C53-8C46-F5A29C27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66"/>
              <a:ext cx="64" cy="76"/>
            </a:xfrm>
            <a:custGeom>
              <a:avLst/>
              <a:gdLst>
                <a:gd name="T0" fmla="*/ 0 w 64"/>
                <a:gd name="T1" fmla="*/ 63 h 76"/>
                <a:gd name="T2" fmla="*/ 3 w 64"/>
                <a:gd name="T3" fmla="*/ 61 h 76"/>
                <a:gd name="T4" fmla="*/ 7 w 64"/>
                <a:gd name="T5" fmla="*/ 61 h 76"/>
                <a:gd name="T6" fmla="*/ 3 w 64"/>
                <a:gd name="T7" fmla="*/ 56 h 76"/>
                <a:gd name="T8" fmla="*/ 2 w 64"/>
                <a:gd name="T9" fmla="*/ 56 h 76"/>
                <a:gd name="T10" fmla="*/ 3 w 64"/>
                <a:gd name="T11" fmla="*/ 54 h 76"/>
                <a:gd name="T12" fmla="*/ 7 w 64"/>
                <a:gd name="T13" fmla="*/ 52 h 76"/>
                <a:gd name="T14" fmla="*/ 11 w 64"/>
                <a:gd name="T15" fmla="*/ 50 h 76"/>
                <a:gd name="T16" fmla="*/ 13 w 64"/>
                <a:gd name="T17" fmla="*/ 48 h 76"/>
                <a:gd name="T18" fmla="*/ 19 w 64"/>
                <a:gd name="T19" fmla="*/ 52 h 76"/>
                <a:gd name="T20" fmla="*/ 22 w 64"/>
                <a:gd name="T21" fmla="*/ 52 h 76"/>
                <a:gd name="T22" fmla="*/ 24 w 64"/>
                <a:gd name="T23" fmla="*/ 54 h 76"/>
                <a:gd name="T24" fmla="*/ 26 w 64"/>
                <a:gd name="T25" fmla="*/ 45 h 76"/>
                <a:gd name="T26" fmla="*/ 26 w 64"/>
                <a:gd name="T27" fmla="*/ 39 h 76"/>
                <a:gd name="T28" fmla="*/ 24 w 64"/>
                <a:gd name="T29" fmla="*/ 35 h 76"/>
                <a:gd name="T30" fmla="*/ 22 w 64"/>
                <a:gd name="T31" fmla="*/ 33 h 76"/>
                <a:gd name="T32" fmla="*/ 24 w 64"/>
                <a:gd name="T33" fmla="*/ 31 h 76"/>
                <a:gd name="T34" fmla="*/ 24 w 64"/>
                <a:gd name="T35" fmla="*/ 30 h 76"/>
                <a:gd name="T36" fmla="*/ 28 w 64"/>
                <a:gd name="T37" fmla="*/ 28 h 76"/>
                <a:gd name="T38" fmla="*/ 28 w 64"/>
                <a:gd name="T39" fmla="*/ 24 h 76"/>
                <a:gd name="T40" fmla="*/ 24 w 64"/>
                <a:gd name="T41" fmla="*/ 22 h 76"/>
                <a:gd name="T42" fmla="*/ 19 w 64"/>
                <a:gd name="T43" fmla="*/ 22 h 76"/>
                <a:gd name="T44" fmla="*/ 17 w 64"/>
                <a:gd name="T45" fmla="*/ 22 h 76"/>
                <a:gd name="T46" fmla="*/ 17 w 64"/>
                <a:gd name="T47" fmla="*/ 16 h 76"/>
                <a:gd name="T48" fmla="*/ 28 w 64"/>
                <a:gd name="T49" fmla="*/ 15 h 76"/>
                <a:gd name="T50" fmla="*/ 30 w 64"/>
                <a:gd name="T51" fmla="*/ 16 h 76"/>
                <a:gd name="T52" fmla="*/ 34 w 64"/>
                <a:gd name="T53" fmla="*/ 16 h 76"/>
                <a:gd name="T54" fmla="*/ 34 w 64"/>
                <a:gd name="T55" fmla="*/ 16 h 76"/>
                <a:gd name="T56" fmla="*/ 37 w 64"/>
                <a:gd name="T57" fmla="*/ 16 h 76"/>
                <a:gd name="T58" fmla="*/ 41 w 64"/>
                <a:gd name="T59" fmla="*/ 16 h 76"/>
                <a:gd name="T60" fmla="*/ 41 w 64"/>
                <a:gd name="T61" fmla="*/ 16 h 76"/>
                <a:gd name="T62" fmla="*/ 43 w 64"/>
                <a:gd name="T63" fmla="*/ 13 h 76"/>
                <a:gd name="T64" fmla="*/ 49 w 64"/>
                <a:gd name="T65" fmla="*/ 3 h 76"/>
                <a:gd name="T66" fmla="*/ 54 w 64"/>
                <a:gd name="T67" fmla="*/ 1 h 76"/>
                <a:gd name="T68" fmla="*/ 58 w 64"/>
                <a:gd name="T69" fmla="*/ 0 h 76"/>
                <a:gd name="T70" fmla="*/ 62 w 64"/>
                <a:gd name="T71" fmla="*/ 1 h 76"/>
                <a:gd name="T72" fmla="*/ 64 w 64"/>
                <a:gd name="T73" fmla="*/ 1 h 76"/>
                <a:gd name="T74" fmla="*/ 62 w 64"/>
                <a:gd name="T75" fmla="*/ 7 h 76"/>
                <a:gd name="T76" fmla="*/ 60 w 64"/>
                <a:gd name="T77" fmla="*/ 16 h 76"/>
                <a:gd name="T78" fmla="*/ 58 w 64"/>
                <a:gd name="T79" fmla="*/ 22 h 76"/>
                <a:gd name="T80" fmla="*/ 56 w 64"/>
                <a:gd name="T81" fmla="*/ 28 h 76"/>
                <a:gd name="T82" fmla="*/ 56 w 64"/>
                <a:gd name="T83" fmla="*/ 31 h 76"/>
                <a:gd name="T84" fmla="*/ 52 w 64"/>
                <a:gd name="T85" fmla="*/ 41 h 76"/>
                <a:gd name="T86" fmla="*/ 49 w 64"/>
                <a:gd name="T87" fmla="*/ 43 h 76"/>
                <a:gd name="T88" fmla="*/ 45 w 64"/>
                <a:gd name="T89" fmla="*/ 48 h 76"/>
                <a:gd name="T90" fmla="*/ 41 w 64"/>
                <a:gd name="T91" fmla="*/ 54 h 76"/>
                <a:gd name="T92" fmla="*/ 41 w 64"/>
                <a:gd name="T93" fmla="*/ 61 h 76"/>
                <a:gd name="T94" fmla="*/ 37 w 64"/>
                <a:gd name="T95" fmla="*/ 67 h 76"/>
                <a:gd name="T96" fmla="*/ 34 w 64"/>
                <a:gd name="T97" fmla="*/ 73 h 76"/>
                <a:gd name="T98" fmla="*/ 28 w 64"/>
                <a:gd name="T99" fmla="*/ 73 h 76"/>
                <a:gd name="T100" fmla="*/ 28 w 64"/>
                <a:gd name="T101" fmla="*/ 69 h 76"/>
                <a:gd name="T102" fmla="*/ 24 w 64"/>
                <a:gd name="T103" fmla="*/ 71 h 76"/>
                <a:gd name="T104" fmla="*/ 20 w 64"/>
                <a:gd name="T105" fmla="*/ 73 h 76"/>
                <a:gd name="T106" fmla="*/ 19 w 64"/>
                <a:gd name="T107" fmla="*/ 73 h 76"/>
                <a:gd name="T108" fmla="*/ 17 w 64"/>
                <a:gd name="T109" fmla="*/ 73 h 76"/>
                <a:gd name="T110" fmla="*/ 15 w 64"/>
                <a:gd name="T111" fmla="*/ 71 h 76"/>
                <a:gd name="T112" fmla="*/ 11 w 64"/>
                <a:gd name="T113" fmla="*/ 71 h 76"/>
                <a:gd name="T114" fmla="*/ 9 w 64"/>
                <a:gd name="T115" fmla="*/ 73 h 76"/>
                <a:gd name="T116" fmla="*/ 5 w 64"/>
                <a:gd name="T117" fmla="*/ 76 h 76"/>
                <a:gd name="T118" fmla="*/ 3 w 64"/>
                <a:gd name="T119" fmla="*/ 71 h 76"/>
                <a:gd name="T120" fmla="*/ 2 w 64"/>
                <a:gd name="T121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76">
                  <a:moveTo>
                    <a:pt x="0" y="65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45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7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60" y="16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4" y="33"/>
                  </a:lnTo>
                  <a:lnTo>
                    <a:pt x="54" y="37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7" y="45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1" y="50"/>
                  </a:lnTo>
                  <a:lnTo>
                    <a:pt x="41" y="52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1"/>
                  </a:lnTo>
                  <a:lnTo>
                    <a:pt x="41" y="63"/>
                  </a:lnTo>
                  <a:lnTo>
                    <a:pt x="39" y="65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6" y="69"/>
                  </a:lnTo>
                  <a:lnTo>
                    <a:pt x="34" y="73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6" y="7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20" y="73"/>
                  </a:lnTo>
                  <a:lnTo>
                    <a:pt x="20" y="75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0" name="Freeform 460">
              <a:extLst>
                <a:ext uri="{FF2B5EF4-FFF2-40B4-BE49-F238E27FC236}">
                  <a16:creationId xmlns:a16="http://schemas.microsoft.com/office/drawing/2014/main" id="{D2BAA08C-1D5E-4A6F-AE7D-A842D850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152"/>
              <a:ext cx="162" cy="160"/>
            </a:xfrm>
            <a:custGeom>
              <a:avLst/>
              <a:gdLst>
                <a:gd name="T0" fmla="*/ 6 w 162"/>
                <a:gd name="T1" fmla="*/ 90 h 160"/>
                <a:gd name="T2" fmla="*/ 12 w 162"/>
                <a:gd name="T3" fmla="*/ 89 h 160"/>
                <a:gd name="T4" fmla="*/ 17 w 162"/>
                <a:gd name="T5" fmla="*/ 83 h 160"/>
                <a:gd name="T6" fmla="*/ 23 w 162"/>
                <a:gd name="T7" fmla="*/ 89 h 160"/>
                <a:gd name="T8" fmla="*/ 32 w 162"/>
                <a:gd name="T9" fmla="*/ 79 h 160"/>
                <a:gd name="T10" fmla="*/ 34 w 162"/>
                <a:gd name="T11" fmla="*/ 66 h 160"/>
                <a:gd name="T12" fmla="*/ 42 w 162"/>
                <a:gd name="T13" fmla="*/ 57 h 160"/>
                <a:gd name="T14" fmla="*/ 49 w 162"/>
                <a:gd name="T15" fmla="*/ 45 h 160"/>
                <a:gd name="T16" fmla="*/ 51 w 162"/>
                <a:gd name="T17" fmla="*/ 34 h 160"/>
                <a:gd name="T18" fmla="*/ 57 w 162"/>
                <a:gd name="T19" fmla="*/ 21 h 160"/>
                <a:gd name="T20" fmla="*/ 57 w 162"/>
                <a:gd name="T21" fmla="*/ 10 h 160"/>
                <a:gd name="T22" fmla="*/ 59 w 162"/>
                <a:gd name="T23" fmla="*/ 6 h 160"/>
                <a:gd name="T24" fmla="*/ 64 w 162"/>
                <a:gd name="T25" fmla="*/ 2 h 160"/>
                <a:gd name="T26" fmla="*/ 74 w 162"/>
                <a:gd name="T27" fmla="*/ 10 h 160"/>
                <a:gd name="T28" fmla="*/ 81 w 162"/>
                <a:gd name="T29" fmla="*/ 10 h 160"/>
                <a:gd name="T30" fmla="*/ 87 w 162"/>
                <a:gd name="T31" fmla="*/ 10 h 160"/>
                <a:gd name="T32" fmla="*/ 95 w 162"/>
                <a:gd name="T33" fmla="*/ 6 h 160"/>
                <a:gd name="T34" fmla="*/ 106 w 162"/>
                <a:gd name="T35" fmla="*/ 2 h 160"/>
                <a:gd name="T36" fmla="*/ 111 w 162"/>
                <a:gd name="T37" fmla="*/ 4 h 160"/>
                <a:gd name="T38" fmla="*/ 115 w 162"/>
                <a:gd name="T39" fmla="*/ 0 h 160"/>
                <a:gd name="T40" fmla="*/ 123 w 162"/>
                <a:gd name="T41" fmla="*/ 4 h 160"/>
                <a:gd name="T42" fmla="*/ 132 w 162"/>
                <a:gd name="T43" fmla="*/ 4 h 160"/>
                <a:gd name="T44" fmla="*/ 138 w 162"/>
                <a:gd name="T45" fmla="*/ 10 h 160"/>
                <a:gd name="T46" fmla="*/ 145 w 162"/>
                <a:gd name="T47" fmla="*/ 8 h 160"/>
                <a:gd name="T48" fmla="*/ 151 w 162"/>
                <a:gd name="T49" fmla="*/ 6 h 160"/>
                <a:gd name="T50" fmla="*/ 159 w 162"/>
                <a:gd name="T51" fmla="*/ 14 h 160"/>
                <a:gd name="T52" fmla="*/ 162 w 162"/>
                <a:gd name="T53" fmla="*/ 15 h 160"/>
                <a:gd name="T54" fmla="*/ 160 w 162"/>
                <a:gd name="T55" fmla="*/ 27 h 160"/>
                <a:gd name="T56" fmla="*/ 155 w 162"/>
                <a:gd name="T57" fmla="*/ 40 h 160"/>
                <a:gd name="T58" fmla="*/ 149 w 162"/>
                <a:gd name="T59" fmla="*/ 59 h 160"/>
                <a:gd name="T60" fmla="*/ 145 w 162"/>
                <a:gd name="T61" fmla="*/ 72 h 160"/>
                <a:gd name="T62" fmla="*/ 157 w 162"/>
                <a:gd name="T63" fmla="*/ 117 h 160"/>
                <a:gd name="T64" fmla="*/ 142 w 162"/>
                <a:gd name="T65" fmla="*/ 130 h 160"/>
                <a:gd name="T66" fmla="*/ 140 w 162"/>
                <a:gd name="T67" fmla="*/ 135 h 160"/>
                <a:gd name="T68" fmla="*/ 138 w 162"/>
                <a:gd name="T69" fmla="*/ 147 h 160"/>
                <a:gd name="T70" fmla="*/ 147 w 162"/>
                <a:gd name="T71" fmla="*/ 152 h 160"/>
                <a:gd name="T72" fmla="*/ 149 w 162"/>
                <a:gd name="T73" fmla="*/ 160 h 160"/>
                <a:gd name="T74" fmla="*/ 144 w 162"/>
                <a:gd name="T75" fmla="*/ 160 h 160"/>
                <a:gd name="T76" fmla="*/ 132 w 162"/>
                <a:gd name="T77" fmla="*/ 150 h 160"/>
                <a:gd name="T78" fmla="*/ 127 w 162"/>
                <a:gd name="T79" fmla="*/ 145 h 160"/>
                <a:gd name="T80" fmla="*/ 121 w 162"/>
                <a:gd name="T81" fmla="*/ 149 h 160"/>
                <a:gd name="T82" fmla="*/ 111 w 162"/>
                <a:gd name="T83" fmla="*/ 147 h 160"/>
                <a:gd name="T84" fmla="*/ 108 w 162"/>
                <a:gd name="T85" fmla="*/ 143 h 160"/>
                <a:gd name="T86" fmla="*/ 104 w 162"/>
                <a:gd name="T87" fmla="*/ 143 h 160"/>
                <a:gd name="T88" fmla="*/ 100 w 162"/>
                <a:gd name="T89" fmla="*/ 141 h 160"/>
                <a:gd name="T90" fmla="*/ 93 w 162"/>
                <a:gd name="T91" fmla="*/ 143 h 160"/>
                <a:gd name="T92" fmla="*/ 87 w 162"/>
                <a:gd name="T93" fmla="*/ 141 h 160"/>
                <a:gd name="T94" fmla="*/ 85 w 162"/>
                <a:gd name="T95" fmla="*/ 139 h 160"/>
                <a:gd name="T96" fmla="*/ 85 w 162"/>
                <a:gd name="T97" fmla="*/ 134 h 160"/>
                <a:gd name="T98" fmla="*/ 83 w 162"/>
                <a:gd name="T99" fmla="*/ 128 h 160"/>
                <a:gd name="T100" fmla="*/ 81 w 162"/>
                <a:gd name="T101" fmla="*/ 120 h 160"/>
                <a:gd name="T102" fmla="*/ 81 w 162"/>
                <a:gd name="T103" fmla="*/ 113 h 160"/>
                <a:gd name="T104" fmla="*/ 72 w 162"/>
                <a:gd name="T105" fmla="*/ 107 h 160"/>
                <a:gd name="T106" fmla="*/ 62 w 162"/>
                <a:gd name="T107" fmla="*/ 109 h 160"/>
                <a:gd name="T108" fmla="*/ 53 w 162"/>
                <a:gd name="T109" fmla="*/ 115 h 160"/>
                <a:gd name="T110" fmla="*/ 44 w 162"/>
                <a:gd name="T111" fmla="*/ 111 h 160"/>
                <a:gd name="T112" fmla="*/ 40 w 162"/>
                <a:gd name="T113" fmla="*/ 105 h 160"/>
                <a:gd name="T114" fmla="*/ 40 w 162"/>
                <a:gd name="T115" fmla="*/ 98 h 160"/>
                <a:gd name="T116" fmla="*/ 19 w 162"/>
                <a:gd name="T117" fmla="*/ 96 h 160"/>
                <a:gd name="T118" fmla="*/ 10 w 162"/>
                <a:gd name="T119" fmla="*/ 96 h 160"/>
                <a:gd name="T120" fmla="*/ 4 w 162"/>
                <a:gd name="T121" fmla="*/ 9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2" h="160">
                  <a:moveTo>
                    <a:pt x="0" y="96"/>
                  </a:moveTo>
                  <a:lnTo>
                    <a:pt x="2" y="96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9"/>
                  </a:lnTo>
                  <a:lnTo>
                    <a:pt x="13" y="89"/>
                  </a:lnTo>
                  <a:lnTo>
                    <a:pt x="13" y="87"/>
                  </a:lnTo>
                  <a:lnTo>
                    <a:pt x="13" y="85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5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7" y="87"/>
                  </a:lnTo>
                  <a:lnTo>
                    <a:pt x="29" y="83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2" y="79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8" y="62"/>
                  </a:lnTo>
                  <a:lnTo>
                    <a:pt x="38" y="60"/>
                  </a:lnTo>
                  <a:lnTo>
                    <a:pt x="40" y="59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1" y="42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49" y="38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2"/>
                  </a:lnTo>
                  <a:lnTo>
                    <a:pt x="53" y="30"/>
                  </a:lnTo>
                  <a:lnTo>
                    <a:pt x="51" y="27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2" y="8"/>
                  </a:lnTo>
                  <a:lnTo>
                    <a:pt x="74" y="10"/>
                  </a:lnTo>
                  <a:lnTo>
                    <a:pt x="76" y="8"/>
                  </a:lnTo>
                  <a:lnTo>
                    <a:pt x="78" y="1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7" y="12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7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13" y="4"/>
                  </a:lnTo>
                  <a:lnTo>
                    <a:pt x="113" y="2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6" y="8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40" y="10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7" y="8"/>
                  </a:lnTo>
                  <a:lnTo>
                    <a:pt x="147" y="6"/>
                  </a:lnTo>
                  <a:lnTo>
                    <a:pt x="149" y="6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3" y="8"/>
                  </a:lnTo>
                  <a:lnTo>
                    <a:pt x="153" y="10"/>
                  </a:lnTo>
                  <a:lnTo>
                    <a:pt x="155" y="10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60" y="15"/>
                  </a:lnTo>
                  <a:lnTo>
                    <a:pt x="162" y="15"/>
                  </a:lnTo>
                  <a:lnTo>
                    <a:pt x="162" y="17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7"/>
                  </a:lnTo>
                  <a:lnTo>
                    <a:pt x="162" y="2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9" y="36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3"/>
                  </a:lnTo>
                  <a:lnTo>
                    <a:pt x="149" y="55"/>
                  </a:lnTo>
                  <a:lnTo>
                    <a:pt x="149" y="59"/>
                  </a:lnTo>
                  <a:lnTo>
                    <a:pt x="147" y="60"/>
                  </a:lnTo>
                  <a:lnTo>
                    <a:pt x="145" y="62"/>
                  </a:lnTo>
                  <a:lnTo>
                    <a:pt x="144" y="66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5" y="72"/>
                  </a:lnTo>
                  <a:lnTo>
                    <a:pt x="145" y="75"/>
                  </a:lnTo>
                  <a:lnTo>
                    <a:pt x="147" y="92"/>
                  </a:lnTo>
                  <a:lnTo>
                    <a:pt x="149" y="102"/>
                  </a:lnTo>
                  <a:lnTo>
                    <a:pt x="157" y="109"/>
                  </a:lnTo>
                  <a:lnTo>
                    <a:pt x="159" y="117"/>
                  </a:lnTo>
                  <a:lnTo>
                    <a:pt x="157" y="117"/>
                  </a:lnTo>
                  <a:lnTo>
                    <a:pt x="144" y="119"/>
                  </a:lnTo>
                  <a:lnTo>
                    <a:pt x="140" y="126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4"/>
                  </a:lnTo>
                  <a:lnTo>
                    <a:pt x="142" y="135"/>
                  </a:lnTo>
                  <a:lnTo>
                    <a:pt x="140" y="135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38" y="139"/>
                  </a:lnTo>
                  <a:lnTo>
                    <a:pt x="138" y="141"/>
                  </a:lnTo>
                  <a:lnTo>
                    <a:pt x="138" y="145"/>
                  </a:lnTo>
                  <a:lnTo>
                    <a:pt x="138" y="147"/>
                  </a:lnTo>
                  <a:lnTo>
                    <a:pt x="140" y="149"/>
                  </a:lnTo>
                  <a:lnTo>
                    <a:pt x="142" y="150"/>
                  </a:lnTo>
                  <a:lnTo>
                    <a:pt x="142" y="152"/>
                  </a:lnTo>
                  <a:lnTo>
                    <a:pt x="144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5" y="150"/>
                  </a:lnTo>
                  <a:lnTo>
                    <a:pt x="147" y="150"/>
                  </a:lnTo>
                  <a:lnTo>
                    <a:pt x="149" y="150"/>
                  </a:lnTo>
                  <a:lnTo>
                    <a:pt x="149" y="160"/>
                  </a:lnTo>
                  <a:lnTo>
                    <a:pt x="149" y="160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0" y="158"/>
                  </a:lnTo>
                  <a:lnTo>
                    <a:pt x="138" y="156"/>
                  </a:lnTo>
                  <a:lnTo>
                    <a:pt x="136" y="154"/>
                  </a:lnTo>
                  <a:lnTo>
                    <a:pt x="134" y="152"/>
                  </a:lnTo>
                  <a:lnTo>
                    <a:pt x="132" y="150"/>
                  </a:lnTo>
                  <a:lnTo>
                    <a:pt x="130" y="150"/>
                  </a:lnTo>
                  <a:lnTo>
                    <a:pt x="128" y="149"/>
                  </a:lnTo>
                  <a:lnTo>
                    <a:pt x="128" y="147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5" y="145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23" y="149"/>
                  </a:lnTo>
                  <a:lnTo>
                    <a:pt x="121" y="149"/>
                  </a:lnTo>
                  <a:lnTo>
                    <a:pt x="121" y="149"/>
                  </a:lnTo>
                  <a:lnTo>
                    <a:pt x="119" y="149"/>
                  </a:lnTo>
                  <a:lnTo>
                    <a:pt x="117" y="149"/>
                  </a:lnTo>
                  <a:lnTo>
                    <a:pt x="115" y="147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1" y="147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3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3"/>
                  </a:lnTo>
                  <a:lnTo>
                    <a:pt x="104" y="143"/>
                  </a:lnTo>
                  <a:lnTo>
                    <a:pt x="104" y="141"/>
                  </a:lnTo>
                  <a:lnTo>
                    <a:pt x="102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96" y="141"/>
                  </a:lnTo>
                  <a:lnTo>
                    <a:pt x="95" y="143"/>
                  </a:lnTo>
                  <a:lnTo>
                    <a:pt x="95" y="143"/>
                  </a:lnTo>
                  <a:lnTo>
                    <a:pt x="93" y="143"/>
                  </a:lnTo>
                  <a:lnTo>
                    <a:pt x="91" y="143"/>
                  </a:lnTo>
                  <a:lnTo>
                    <a:pt x="91" y="141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3"/>
                  </a:lnTo>
                  <a:lnTo>
                    <a:pt x="85" y="143"/>
                  </a:lnTo>
                  <a:lnTo>
                    <a:pt x="85" y="141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5" y="134"/>
                  </a:lnTo>
                  <a:lnTo>
                    <a:pt x="85" y="132"/>
                  </a:lnTo>
                  <a:lnTo>
                    <a:pt x="85" y="132"/>
                  </a:lnTo>
                  <a:lnTo>
                    <a:pt x="85" y="130"/>
                  </a:lnTo>
                  <a:lnTo>
                    <a:pt x="83" y="130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81" y="124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83" y="119"/>
                  </a:lnTo>
                  <a:lnTo>
                    <a:pt x="83" y="117"/>
                  </a:lnTo>
                  <a:lnTo>
                    <a:pt x="81" y="115"/>
                  </a:lnTo>
                  <a:lnTo>
                    <a:pt x="81" y="113"/>
                  </a:lnTo>
                  <a:lnTo>
                    <a:pt x="83" y="113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4" y="105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62" y="105"/>
                  </a:lnTo>
                  <a:lnTo>
                    <a:pt x="62" y="109"/>
                  </a:lnTo>
                  <a:lnTo>
                    <a:pt x="61" y="109"/>
                  </a:lnTo>
                  <a:lnTo>
                    <a:pt x="61" y="111"/>
                  </a:lnTo>
                  <a:lnTo>
                    <a:pt x="61" y="111"/>
                  </a:lnTo>
                  <a:lnTo>
                    <a:pt x="61" y="115"/>
                  </a:lnTo>
                  <a:lnTo>
                    <a:pt x="55" y="115"/>
                  </a:lnTo>
                  <a:lnTo>
                    <a:pt x="53" y="115"/>
                  </a:lnTo>
                  <a:lnTo>
                    <a:pt x="51" y="115"/>
                  </a:lnTo>
                  <a:lnTo>
                    <a:pt x="49" y="115"/>
                  </a:lnTo>
                  <a:lnTo>
                    <a:pt x="47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4" y="111"/>
                  </a:lnTo>
                  <a:lnTo>
                    <a:pt x="44" y="109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0" y="96"/>
                  </a:lnTo>
                  <a:lnTo>
                    <a:pt x="30" y="96"/>
                  </a:lnTo>
                  <a:lnTo>
                    <a:pt x="25" y="96"/>
                  </a:lnTo>
                  <a:lnTo>
                    <a:pt x="21" y="96"/>
                  </a:lnTo>
                  <a:lnTo>
                    <a:pt x="19" y="96"/>
                  </a:lnTo>
                  <a:lnTo>
                    <a:pt x="17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2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98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1" name="Freeform 461">
              <a:extLst>
                <a:ext uri="{FF2B5EF4-FFF2-40B4-BE49-F238E27FC236}">
                  <a16:creationId xmlns:a16="http://schemas.microsoft.com/office/drawing/2014/main" id="{8C88EE88-42A1-4F54-8834-E19B25977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" y="2091"/>
              <a:ext cx="113" cy="103"/>
            </a:xfrm>
            <a:custGeom>
              <a:avLst/>
              <a:gdLst>
                <a:gd name="T0" fmla="*/ 43 w 60"/>
                <a:gd name="T1" fmla="*/ 7 h 55"/>
                <a:gd name="T2" fmla="*/ 14 w 60"/>
                <a:gd name="T3" fmla="*/ 0 h 55"/>
                <a:gd name="T4" fmla="*/ 19 w 60"/>
                <a:gd name="T5" fmla="*/ 1 h 55"/>
                <a:gd name="T6" fmla="*/ 18 w 60"/>
                <a:gd name="T7" fmla="*/ 1 h 55"/>
                <a:gd name="T8" fmla="*/ 23 w 60"/>
                <a:gd name="T9" fmla="*/ 3 h 55"/>
                <a:gd name="T10" fmla="*/ 29 w 60"/>
                <a:gd name="T11" fmla="*/ 54 h 55"/>
                <a:gd name="T12" fmla="*/ 37 w 60"/>
                <a:gd name="T13" fmla="*/ 53 h 55"/>
                <a:gd name="T14" fmla="*/ 43 w 60"/>
                <a:gd name="T15" fmla="*/ 48 h 55"/>
                <a:gd name="T16" fmla="*/ 39 w 60"/>
                <a:gd name="T17" fmla="*/ 46 h 55"/>
                <a:gd name="T18" fmla="*/ 39 w 60"/>
                <a:gd name="T19" fmla="*/ 40 h 55"/>
                <a:gd name="T20" fmla="*/ 41 w 60"/>
                <a:gd name="T21" fmla="*/ 40 h 55"/>
                <a:gd name="T22" fmla="*/ 48 w 60"/>
                <a:gd name="T23" fmla="*/ 38 h 55"/>
                <a:gd name="T24" fmla="*/ 56 w 60"/>
                <a:gd name="T25" fmla="*/ 36 h 55"/>
                <a:gd name="T26" fmla="*/ 53 w 60"/>
                <a:gd name="T27" fmla="*/ 29 h 55"/>
                <a:gd name="T28" fmla="*/ 56 w 60"/>
                <a:gd name="T29" fmla="*/ 27 h 55"/>
                <a:gd name="T30" fmla="*/ 56 w 60"/>
                <a:gd name="T31" fmla="*/ 24 h 55"/>
                <a:gd name="T32" fmla="*/ 59 w 60"/>
                <a:gd name="T33" fmla="*/ 21 h 55"/>
                <a:gd name="T34" fmla="*/ 57 w 60"/>
                <a:gd name="T35" fmla="*/ 18 h 55"/>
                <a:gd name="T36" fmla="*/ 53 w 60"/>
                <a:gd name="T37" fmla="*/ 18 h 55"/>
                <a:gd name="T38" fmla="*/ 54 w 60"/>
                <a:gd name="T39" fmla="*/ 18 h 55"/>
                <a:gd name="T40" fmla="*/ 55 w 60"/>
                <a:gd name="T41" fmla="*/ 15 h 55"/>
                <a:gd name="T42" fmla="*/ 51 w 60"/>
                <a:gd name="T43" fmla="*/ 13 h 55"/>
                <a:gd name="T44" fmla="*/ 48 w 60"/>
                <a:gd name="T45" fmla="*/ 13 h 55"/>
                <a:gd name="T46" fmla="*/ 47 w 60"/>
                <a:gd name="T47" fmla="*/ 10 h 55"/>
                <a:gd name="T48" fmla="*/ 50 w 60"/>
                <a:gd name="T49" fmla="*/ 8 h 55"/>
                <a:gd name="T50" fmla="*/ 42 w 60"/>
                <a:gd name="T51" fmla="*/ 9 h 55"/>
                <a:gd name="T52" fmla="*/ 38 w 60"/>
                <a:gd name="T53" fmla="*/ 11 h 55"/>
                <a:gd name="T54" fmla="*/ 33 w 60"/>
                <a:gd name="T55" fmla="*/ 9 h 55"/>
                <a:gd name="T56" fmla="*/ 23 w 60"/>
                <a:gd name="T57" fmla="*/ 9 h 55"/>
                <a:gd name="T58" fmla="*/ 22 w 60"/>
                <a:gd name="T59" fmla="*/ 6 h 55"/>
                <a:gd name="T60" fmla="*/ 17 w 60"/>
                <a:gd name="T61" fmla="*/ 5 h 55"/>
                <a:gd name="T62" fmla="*/ 14 w 60"/>
                <a:gd name="T63" fmla="*/ 2 h 55"/>
                <a:gd name="T64" fmla="*/ 15 w 60"/>
                <a:gd name="T65" fmla="*/ 4 h 55"/>
                <a:gd name="T66" fmla="*/ 14 w 60"/>
                <a:gd name="T67" fmla="*/ 5 h 55"/>
                <a:gd name="T68" fmla="*/ 9 w 60"/>
                <a:gd name="T69" fmla="*/ 8 h 55"/>
                <a:gd name="T70" fmla="*/ 9 w 60"/>
                <a:gd name="T71" fmla="*/ 13 h 55"/>
                <a:gd name="T72" fmla="*/ 6 w 60"/>
                <a:gd name="T73" fmla="*/ 15 h 55"/>
                <a:gd name="T74" fmla="*/ 8 w 60"/>
                <a:gd name="T75" fmla="*/ 10 h 55"/>
                <a:gd name="T76" fmla="*/ 6 w 60"/>
                <a:gd name="T77" fmla="*/ 6 h 55"/>
                <a:gd name="T78" fmla="*/ 9 w 60"/>
                <a:gd name="T79" fmla="*/ 3 h 55"/>
                <a:gd name="T80" fmla="*/ 5 w 60"/>
                <a:gd name="T81" fmla="*/ 7 h 55"/>
                <a:gd name="T82" fmla="*/ 1 w 60"/>
                <a:gd name="T83" fmla="*/ 11 h 55"/>
                <a:gd name="T84" fmla="*/ 1 w 60"/>
                <a:gd name="T85" fmla="*/ 16 h 55"/>
                <a:gd name="T86" fmla="*/ 4 w 60"/>
                <a:gd name="T87" fmla="*/ 22 h 55"/>
                <a:gd name="T88" fmla="*/ 6 w 60"/>
                <a:gd name="T89" fmla="*/ 25 h 55"/>
                <a:gd name="T90" fmla="*/ 11 w 60"/>
                <a:gd name="T91" fmla="*/ 26 h 55"/>
                <a:gd name="T92" fmla="*/ 18 w 60"/>
                <a:gd name="T93" fmla="*/ 29 h 55"/>
                <a:gd name="T94" fmla="*/ 21 w 60"/>
                <a:gd name="T95" fmla="*/ 30 h 55"/>
                <a:gd name="T96" fmla="*/ 25 w 60"/>
                <a:gd name="T97" fmla="*/ 29 h 55"/>
                <a:gd name="T98" fmla="*/ 26 w 60"/>
                <a:gd name="T99" fmla="*/ 33 h 55"/>
                <a:gd name="T100" fmla="*/ 24 w 60"/>
                <a:gd name="T101" fmla="*/ 37 h 55"/>
                <a:gd name="T102" fmla="*/ 24 w 60"/>
                <a:gd name="T103" fmla="*/ 45 h 55"/>
                <a:gd name="T104" fmla="*/ 25 w 60"/>
                <a:gd name="T105" fmla="*/ 46 h 55"/>
                <a:gd name="T106" fmla="*/ 28 w 60"/>
                <a:gd name="T107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55">
                  <a:moveTo>
                    <a:pt x="40" y="7"/>
                  </a:move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0" y="7"/>
                  </a:cubicBezTo>
                  <a:moveTo>
                    <a:pt x="14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4" y="0"/>
                  </a:ln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lnTo>
                    <a:pt x="19" y="1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lnTo>
                    <a:pt x="22" y="1"/>
                  </a:lnTo>
                  <a:close/>
                  <a:moveTo>
                    <a:pt x="28" y="52"/>
                  </a:moveTo>
                  <a:cubicBezTo>
                    <a:pt x="29" y="54"/>
                    <a:pt x="29" y="54"/>
                    <a:pt x="29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2" name="Freeform 462">
              <a:extLst>
                <a:ext uri="{FF2B5EF4-FFF2-40B4-BE49-F238E27FC236}">
                  <a16:creationId xmlns:a16="http://schemas.microsoft.com/office/drawing/2014/main" id="{E991CA99-5010-4E68-810B-A75698E6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806"/>
              <a:ext cx="122" cy="75"/>
            </a:xfrm>
            <a:custGeom>
              <a:avLst/>
              <a:gdLst>
                <a:gd name="T0" fmla="*/ 122 w 122"/>
                <a:gd name="T1" fmla="*/ 46 h 75"/>
                <a:gd name="T2" fmla="*/ 117 w 122"/>
                <a:gd name="T3" fmla="*/ 43 h 75"/>
                <a:gd name="T4" fmla="*/ 100 w 122"/>
                <a:gd name="T5" fmla="*/ 35 h 75"/>
                <a:gd name="T6" fmla="*/ 85 w 122"/>
                <a:gd name="T7" fmla="*/ 26 h 75"/>
                <a:gd name="T8" fmla="*/ 81 w 122"/>
                <a:gd name="T9" fmla="*/ 20 h 75"/>
                <a:gd name="T10" fmla="*/ 75 w 122"/>
                <a:gd name="T11" fmla="*/ 13 h 75"/>
                <a:gd name="T12" fmla="*/ 62 w 122"/>
                <a:gd name="T13" fmla="*/ 7 h 75"/>
                <a:gd name="T14" fmla="*/ 51 w 122"/>
                <a:gd name="T15" fmla="*/ 0 h 75"/>
                <a:gd name="T16" fmla="*/ 47 w 122"/>
                <a:gd name="T17" fmla="*/ 1 h 75"/>
                <a:gd name="T18" fmla="*/ 41 w 122"/>
                <a:gd name="T19" fmla="*/ 3 h 75"/>
                <a:gd name="T20" fmla="*/ 38 w 122"/>
                <a:gd name="T21" fmla="*/ 11 h 75"/>
                <a:gd name="T22" fmla="*/ 36 w 122"/>
                <a:gd name="T23" fmla="*/ 13 h 75"/>
                <a:gd name="T24" fmla="*/ 21 w 122"/>
                <a:gd name="T25" fmla="*/ 9 h 75"/>
                <a:gd name="T26" fmla="*/ 6 w 122"/>
                <a:gd name="T27" fmla="*/ 5 h 75"/>
                <a:gd name="T28" fmla="*/ 2 w 122"/>
                <a:gd name="T29" fmla="*/ 13 h 75"/>
                <a:gd name="T30" fmla="*/ 4 w 122"/>
                <a:gd name="T31" fmla="*/ 16 h 75"/>
                <a:gd name="T32" fmla="*/ 4 w 122"/>
                <a:gd name="T33" fmla="*/ 22 h 75"/>
                <a:gd name="T34" fmla="*/ 6 w 122"/>
                <a:gd name="T35" fmla="*/ 30 h 75"/>
                <a:gd name="T36" fmla="*/ 8 w 122"/>
                <a:gd name="T37" fmla="*/ 30 h 75"/>
                <a:gd name="T38" fmla="*/ 13 w 122"/>
                <a:gd name="T39" fmla="*/ 30 h 75"/>
                <a:gd name="T40" fmla="*/ 13 w 122"/>
                <a:gd name="T41" fmla="*/ 33 h 75"/>
                <a:gd name="T42" fmla="*/ 15 w 122"/>
                <a:gd name="T43" fmla="*/ 35 h 75"/>
                <a:gd name="T44" fmla="*/ 11 w 122"/>
                <a:gd name="T45" fmla="*/ 33 h 75"/>
                <a:gd name="T46" fmla="*/ 11 w 122"/>
                <a:gd name="T47" fmla="*/ 39 h 75"/>
                <a:gd name="T48" fmla="*/ 13 w 122"/>
                <a:gd name="T49" fmla="*/ 37 h 75"/>
                <a:gd name="T50" fmla="*/ 17 w 122"/>
                <a:gd name="T51" fmla="*/ 39 h 75"/>
                <a:gd name="T52" fmla="*/ 17 w 122"/>
                <a:gd name="T53" fmla="*/ 45 h 75"/>
                <a:gd name="T54" fmla="*/ 21 w 122"/>
                <a:gd name="T55" fmla="*/ 56 h 75"/>
                <a:gd name="T56" fmla="*/ 26 w 122"/>
                <a:gd name="T57" fmla="*/ 54 h 75"/>
                <a:gd name="T58" fmla="*/ 32 w 122"/>
                <a:gd name="T59" fmla="*/ 48 h 75"/>
                <a:gd name="T60" fmla="*/ 40 w 122"/>
                <a:gd name="T61" fmla="*/ 46 h 75"/>
                <a:gd name="T62" fmla="*/ 45 w 122"/>
                <a:gd name="T63" fmla="*/ 46 h 75"/>
                <a:gd name="T64" fmla="*/ 57 w 122"/>
                <a:gd name="T65" fmla="*/ 54 h 75"/>
                <a:gd name="T66" fmla="*/ 62 w 122"/>
                <a:gd name="T67" fmla="*/ 54 h 75"/>
                <a:gd name="T68" fmla="*/ 66 w 122"/>
                <a:gd name="T69" fmla="*/ 58 h 75"/>
                <a:gd name="T70" fmla="*/ 73 w 122"/>
                <a:gd name="T71" fmla="*/ 61 h 75"/>
                <a:gd name="T72" fmla="*/ 81 w 122"/>
                <a:gd name="T73" fmla="*/ 65 h 75"/>
                <a:gd name="T74" fmla="*/ 81 w 122"/>
                <a:gd name="T75" fmla="*/ 71 h 75"/>
                <a:gd name="T76" fmla="*/ 85 w 122"/>
                <a:gd name="T77" fmla="*/ 71 h 75"/>
                <a:gd name="T78" fmla="*/ 89 w 122"/>
                <a:gd name="T79" fmla="*/ 71 h 75"/>
                <a:gd name="T80" fmla="*/ 92 w 122"/>
                <a:gd name="T81" fmla="*/ 75 h 75"/>
                <a:gd name="T82" fmla="*/ 96 w 122"/>
                <a:gd name="T83" fmla="*/ 75 h 75"/>
                <a:gd name="T84" fmla="*/ 98 w 122"/>
                <a:gd name="T85" fmla="*/ 71 h 75"/>
                <a:gd name="T86" fmla="*/ 104 w 122"/>
                <a:gd name="T87" fmla="*/ 67 h 75"/>
                <a:gd name="T88" fmla="*/ 107 w 122"/>
                <a:gd name="T89" fmla="*/ 65 h 75"/>
                <a:gd name="T90" fmla="*/ 109 w 122"/>
                <a:gd name="T91" fmla="*/ 58 h 75"/>
                <a:gd name="T92" fmla="*/ 109 w 122"/>
                <a:gd name="T93" fmla="*/ 56 h 75"/>
                <a:gd name="T94" fmla="*/ 113 w 122"/>
                <a:gd name="T95" fmla="*/ 54 h 75"/>
                <a:gd name="T96" fmla="*/ 119 w 122"/>
                <a:gd name="T97" fmla="*/ 50 h 75"/>
                <a:gd name="T98" fmla="*/ 122 w 122"/>
                <a:gd name="T9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" h="75">
                  <a:moveTo>
                    <a:pt x="122" y="52"/>
                  </a:moveTo>
                  <a:lnTo>
                    <a:pt x="122" y="48"/>
                  </a:lnTo>
                  <a:lnTo>
                    <a:pt x="122" y="46"/>
                  </a:lnTo>
                  <a:lnTo>
                    <a:pt x="119" y="45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1" y="43"/>
                  </a:lnTo>
                  <a:lnTo>
                    <a:pt x="106" y="39"/>
                  </a:lnTo>
                  <a:lnTo>
                    <a:pt x="100" y="35"/>
                  </a:lnTo>
                  <a:lnTo>
                    <a:pt x="94" y="31"/>
                  </a:lnTo>
                  <a:lnTo>
                    <a:pt x="89" y="28"/>
                  </a:lnTo>
                  <a:lnTo>
                    <a:pt x="85" y="26"/>
                  </a:lnTo>
                  <a:lnTo>
                    <a:pt x="83" y="24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79" y="15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68" y="11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7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6" y="15"/>
                  </a:lnTo>
                  <a:lnTo>
                    <a:pt x="21" y="9"/>
                  </a:lnTo>
                  <a:lnTo>
                    <a:pt x="15" y="5"/>
                  </a:lnTo>
                  <a:lnTo>
                    <a:pt x="9" y="3"/>
                  </a:lnTo>
                  <a:lnTo>
                    <a:pt x="6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50"/>
                  </a:lnTo>
                  <a:lnTo>
                    <a:pt x="19" y="52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9" y="48"/>
                  </a:lnTo>
                  <a:lnTo>
                    <a:pt x="51" y="50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8" y="52"/>
                  </a:lnTo>
                  <a:lnTo>
                    <a:pt x="62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6" y="58"/>
                  </a:lnTo>
                  <a:lnTo>
                    <a:pt x="66" y="56"/>
                  </a:lnTo>
                  <a:lnTo>
                    <a:pt x="70" y="58"/>
                  </a:lnTo>
                  <a:lnTo>
                    <a:pt x="73" y="61"/>
                  </a:lnTo>
                  <a:lnTo>
                    <a:pt x="77" y="61"/>
                  </a:lnTo>
                  <a:lnTo>
                    <a:pt x="79" y="63"/>
                  </a:lnTo>
                  <a:lnTo>
                    <a:pt x="81" y="65"/>
                  </a:lnTo>
                  <a:lnTo>
                    <a:pt x="79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1"/>
                  </a:lnTo>
                  <a:lnTo>
                    <a:pt x="83" y="71"/>
                  </a:lnTo>
                  <a:lnTo>
                    <a:pt x="85" y="71"/>
                  </a:lnTo>
                  <a:lnTo>
                    <a:pt x="85" y="73"/>
                  </a:lnTo>
                  <a:lnTo>
                    <a:pt x="87" y="73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90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8" y="71"/>
                  </a:lnTo>
                  <a:lnTo>
                    <a:pt x="98" y="71"/>
                  </a:lnTo>
                  <a:lnTo>
                    <a:pt x="98" y="69"/>
                  </a:lnTo>
                  <a:lnTo>
                    <a:pt x="100" y="67"/>
                  </a:lnTo>
                  <a:lnTo>
                    <a:pt x="104" y="67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7" y="65"/>
                  </a:lnTo>
                  <a:lnTo>
                    <a:pt x="107" y="63"/>
                  </a:lnTo>
                  <a:lnTo>
                    <a:pt x="107" y="60"/>
                  </a:lnTo>
                  <a:lnTo>
                    <a:pt x="109" y="58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5" y="52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21" y="52"/>
                  </a:lnTo>
                  <a:lnTo>
                    <a:pt x="122" y="52"/>
                  </a:lnTo>
                  <a:lnTo>
                    <a:pt x="122" y="5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3" name="Freeform 463">
              <a:extLst>
                <a:ext uri="{FF2B5EF4-FFF2-40B4-BE49-F238E27FC236}">
                  <a16:creationId xmlns:a16="http://schemas.microsoft.com/office/drawing/2014/main" id="{04104444-CF52-42DE-8581-49B0EC3445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9" y="1944"/>
              <a:ext cx="76" cy="169"/>
            </a:xfrm>
            <a:custGeom>
              <a:avLst/>
              <a:gdLst>
                <a:gd name="T0" fmla="*/ 11 w 76"/>
                <a:gd name="T1" fmla="*/ 90 h 169"/>
                <a:gd name="T2" fmla="*/ 42 w 76"/>
                <a:gd name="T3" fmla="*/ 4 h 169"/>
                <a:gd name="T4" fmla="*/ 47 w 76"/>
                <a:gd name="T5" fmla="*/ 13 h 169"/>
                <a:gd name="T6" fmla="*/ 45 w 76"/>
                <a:gd name="T7" fmla="*/ 25 h 169"/>
                <a:gd name="T8" fmla="*/ 42 w 76"/>
                <a:gd name="T9" fmla="*/ 30 h 169"/>
                <a:gd name="T10" fmla="*/ 44 w 76"/>
                <a:gd name="T11" fmla="*/ 38 h 169"/>
                <a:gd name="T12" fmla="*/ 51 w 76"/>
                <a:gd name="T13" fmla="*/ 42 h 169"/>
                <a:gd name="T14" fmla="*/ 55 w 76"/>
                <a:gd name="T15" fmla="*/ 47 h 169"/>
                <a:gd name="T16" fmla="*/ 62 w 76"/>
                <a:gd name="T17" fmla="*/ 49 h 169"/>
                <a:gd name="T18" fmla="*/ 59 w 76"/>
                <a:gd name="T19" fmla="*/ 58 h 169"/>
                <a:gd name="T20" fmla="*/ 64 w 76"/>
                <a:gd name="T21" fmla="*/ 62 h 169"/>
                <a:gd name="T22" fmla="*/ 76 w 76"/>
                <a:gd name="T23" fmla="*/ 62 h 169"/>
                <a:gd name="T24" fmla="*/ 70 w 76"/>
                <a:gd name="T25" fmla="*/ 70 h 169"/>
                <a:gd name="T26" fmla="*/ 62 w 76"/>
                <a:gd name="T27" fmla="*/ 75 h 169"/>
                <a:gd name="T28" fmla="*/ 59 w 76"/>
                <a:gd name="T29" fmla="*/ 81 h 169"/>
                <a:gd name="T30" fmla="*/ 49 w 76"/>
                <a:gd name="T31" fmla="*/ 87 h 169"/>
                <a:gd name="T32" fmla="*/ 47 w 76"/>
                <a:gd name="T33" fmla="*/ 94 h 169"/>
                <a:gd name="T34" fmla="*/ 57 w 76"/>
                <a:gd name="T35" fmla="*/ 105 h 169"/>
                <a:gd name="T36" fmla="*/ 57 w 76"/>
                <a:gd name="T37" fmla="*/ 115 h 169"/>
                <a:gd name="T38" fmla="*/ 60 w 76"/>
                <a:gd name="T39" fmla="*/ 128 h 169"/>
                <a:gd name="T40" fmla="*/ 66 w 76"/>
                <a:gd name="T41" fmla="*/ 141 h 169"/>
                <a:gd name="T42" fmla="*/ 68 w 76"/>
                <a:gd name="T43" fmla="*/ 154 h 169"/>
                <a:gd name="T44" fmla="*/ 62 w 76"/>
                <a:gd name="T45" fmla="*/ 165 h 169"/>
                <a:gd name="T46" fmla="*/ 59 w 76"/>
                <a:gd name="T47" fmla="*/ 163 h 169"/>
                <a:gd name="T48" fmla="*/ 60 w 76"/>
                <a:gd name="T49" fmla="*/ 158 h 169"/>
                <a:gd name="T50" fmla="*/ 62 w 76"/>
                <a:gd name="T51" fmla="*/ 150 h 169"/>
                <a:gd name="T52" fmla="*/ 59 w 76"/>
                <a:gd name="T53" fmla="*/ 139 h 169"/>
                <a:gd name="T54" fmla="*/ 57 w 76"/>
                <a:gd name="T55" fmla="*/ 135 h 169"/>
                <a:gd name="T56" fmla="*/ 53 w 76"/>
                <a:gd name="T57" fmla="*/ 126 h 169"/>
                <a:gd name="T58" fmla="*/ 51 w 76"/>
                <a:gd name="T59" fmla="*/ 113 h 169"/>
                <a:gd name="T60" fmla="*/ 47 w 76"/>
                <a:gd name="T61" fmla="*/ 111 h 169"/>
                <a:gd name="T62" fmla="*/ 44 w 76"/>
                <a:gd name="T63" fmla="*/ 103 h 169"/>
                <a:gd name="T64" fmla="*/ 44 w 76"/>
                <a:gd name="T65" fmla="*/ 105 h 169"/>
                <a:gd name="T66" fmla="*/ 38 w 76"/>
                <a:gd name="T67" fmla="*/ 109 h 169"/>
                <a:gd name="T68" fmla="*/ 36 w 76"/>
                <a:gd name="T69" fmla="*/ 113 h 169"/>
                <a:gd name="T70" fmla="*/ 28 w 76"/>
                <a:gd name="T71" fmla="*/ 115 h 169"/>
                <a:gd name="T72" fmla="*/ 23 w 76"/>
                <a:gd name="T73" fmla="*/ 117 h 169"/>
                <a:gd name="T74" fmla="*/ 23 w 76"/>
                <a:gd name="T75" fmla="*/ 115 h 169"/>
                <a:gd name="T76" fmla="*/ 23 w 76"/>
                <a:gd name="T77" fmla="*/ 103 h 169"/>
                <a:gd name="T78" fmla="*/ 21 w 76"/>
                <a:gd name="T79" fmla="*/ 94 h 169"/>
                <a:gd name="T80" fmla="*/ 15 w 76"/>
                <a:gd name="T81" fmla="*/ 85 h 169"/>
                <a:gd name="T82" fmla="*/ 10 w 76"/>
                <a:gd name="T83" fmla="*/ 85 h 169"/>
                <a:gd name="T84" fmla="*/ 13 w 76"/>
                <a:gd name="T85" fmla="*/ 85 h 169"/>
                <a:gd name="T86" fmla="*/ 13 w 76"/>
                <a:gd name="T87" fmla="*/ 79 h 169"/>
                <a:gd name="T88" fmla="*/ 6 w 76"/>
                <a:gd name="T89" fmla="*/ 77 h 169"/>
                <a:gd name="T90" fmla="*/ 6 w 76"/>
                <a:gd name="T91" fmla="*/ 77 h 169"/>
                <a:gd name="T92" fmla="*/ 0 w 76"/>
                <a:gd name="T93" fmla="*/ 68 h 169"/>
                <a:gd name="T94" fmla="*/ 4 w 76"/>
                <a:gd name="T95" fmla="*/ 60 h 169"/>
                <a:gd name="T96" fmla="*/ 8 w 76"/>
                <a:gd name="T97" fmla="*/ 51 h 169"/>
                <a:gd name="T98" fmla="*/ 13 w 76"/>
                <a:gd name="T99" fmla="*/ 42 h 169"/>
                <a:gd name="T100" fmla="*/ 17 w 76"/>
                <a:gd name="T101" fmla="*/ 25 h 169"/>
                <a:gd name="T102" fmla="*/ 25 w 76"/>
                <a:gd name="T103" fmla="*/ 12 h 169"/>
                <a:gd name="T104" fmla="*/ 32 w 76"/>
                <a:gd name="T105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69">
                  <a:moveTo>
                    <a:pt x="11" y="90"/>
                  </a:moveTo>
                  <a:lnTo>
                    <a:pt x="11" y="92"/>
                  </a:lnTo>
                  <a:lnTo>
                    <a:pt x="13" y="92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close/>
                  <a:moveTo>
                    <a:pt x="34" y="2"/>
                  </a:moveTo>
                  <a:lnTo>
                    <a:pt x="36" y="0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7" y="17"/>
                  </a:lnTo>
                  <a:lnTo>
                    <a:pt x="47" y="21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4" y="27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2" y="30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4" y="40"/>
                  </a:lnTo>
                  <a:lnTo>
                    <a:pt x="45" y="42"/>
                  </a:lnTo>
                  <a:lnTo>
                    <a:pt x="47" y="40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3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5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7"/>
                  </a:lnTo>
                  <a:lnTo>
                    <a:pt x="62" y="49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60" y="53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6" y="64"/>
                  </a:lnTo>
                  <a:lnTo>
                    <a:pt x="68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2" y="66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6" y="73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59" y="77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7" y="81"/>
                  </a:lnTo>
                  <a:lnTo>
                    <a:pt x="55" y="83"/>
                  </a:lnTo>
                  <a:lnTo>
                    <a:pt x="51" y="81"/>
                  </a:lnTo>
                  <a:lnTo>
                    <a:pt x="51" y="83"/>
                  </a:lnTo>
                  <a:lnTo>
                    <a:pt x="51" y="87"/>
                  </a:lnTo>
                  <a:lnTo>
                    <a:pt x="49" y="87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45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9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53" y="102"/>
                  </a:lnTo>
                  <a:lnTo>
                    <a:pt x="55" y="105"/>
                  </a:lnTo>
                  <a:lnTo>
                    <a:pt x="57" y="105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7" y="115"/>
                  </a:lnTo>
                  <a:lnTo>
                    <a:pt x="59" y="118"/>
                  </a:lnTo>
                  <a:lnTo>
                    <a:pt x="59" y="120"/>
                  </a:lnTo>
                  <a:lnTo>
                    <a:pt x="57" y="122"/>
                  </a:lnTo>
                  <a:lnTo>
                    <a:pt x="57" y="124"/>
                  </a:lnTo>
                  <a:lnTo>
                    <a:pt x="57" y="126"/>
                  </a:lnTo>
                  <a:lnTo>
                    <a:pt x="60" y="128"/>
                  </a:lnTo>
                  <a:lnTo>
                    <a:pt x="62" y="130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7"/>
                  </a:lnTo>
                  <a:lnTo>
                    <a:pt x="66" y="139"/>
                  </a:lnTo>
                  <a:lnTo>
                    <a:pt x="66" y="141"/>
                  </a:lnTo>
                  <a:lnTo>
                    <a:pt x="66" y="143"/>
                  </a:lnTo>
                  <a:lnTo>
                    <a:pt x="66" y="145"/>
                  </a:lnTo>
                  <a:lnTo>
                    <a:pt x="68" y="147"/>
                  </a:lnTo>
                  <a:lnTo>
                    <a:pt x="68" y="148"/>
                  </a:lnTo>
                  <a:lnTo>
                    <a:pt x="68" y="150"/>
                  </a:lnTo>
                  <a:lnTo>
                    <a:pt x="68" y="154"/>
                  </a:lnTo>
                  <a:lnTo>
                    <a:pt x="68" y="154"/>
                  </a:lnTo>
                  <a:lnTo>
                    <a:pt x="66" y="160"/>
                  </a:lnTo>
                  <a:lnTo>
                    <a:pt x="64" y="160"/>
                  </a:lnTo>
                  <a:lnTo>
                    <a:pt x="62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0" y="167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59" y="163"/>
                  </a:lnTo>
                  <a:lnTo>
                    <a:pt x="59" y="162"/>
                  </a:lnTo>
                  <a:lnTo>
                    <a:pt x="60" y="163"/>
                  </a:lnTo>
                  <a:lnTo>
                    <a:pt x="60" y="162"/>
                  </a:lnTo>
                  <a:lnTo>
                    <a:pt x="62" y="160"/>
                  </a:lnTo>
                  <a:lnTo>
                    <a:pt x="62" y="160"/>
                  </a:lnTo>
                  <a:lnTo>
                    <a:pt x="60" y="158"/>
                  </a:lnTo>
                  <a:lnTo>
                    <a:pt x="62" y="156"/>
                  </a:lnTo>
                  <a:lnTo>
                    <a:pt x="62" y="156"/>
                  </a:lnTo>
                  <a:lnTo>
                    <a:pt x="62" y="156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2" y="150"/>
                  </a:lnTo>
                  <a:lnTo>
                    <a:pt x="60" y="148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59" y="139"/>
                  </a:lnTo>
                  <a:lnTo>
                    <a:pt x="59" y="137"/>
                  </a:lnTo>
                  <a:lnTo>
                    <a:pt x="59" y="135"/>
                  </a:lnTo>
                  <a:lnTo>
                    <a:pt x="57" y="133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35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53" y="128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3" y="122"/>
                  </a:lnTo>
                  <a:lnTo>
                    <a:pt x="51" y="122"/>
                  </a:lnTo>
                  <a:lnTo>
                    <a:pt x="51" y="117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49" y="111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4" y="103"/>
                  </a:lnTo>
                  <a:lnTo>
                    <a:pt x="44" y="103"/>
                  </a:lnTo>
                  <a:lnTo>
                    <a:pt x="44" y="103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4" y="105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9"/>
                  </a:lnTo>
                  <a:lnTo>
                    <a:pt x="40" y="111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13"/>
                  </a:lnTo>
                  <a:lnTo>
                    <a:pt x="23" y="115"/>
                  </a:lnTo>
                  <a:lnTo>
                    <a:pt x="21" y="11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21" y="113"/>
                  </a:lnTo>
                  <a:lnTo>
                    <a:pt x="21" y="105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1" y="100"/>
                  </a:lnTo>
                  <a:lnTo>
                    <a:pt x="21" y="96"/>
                  </a:lnTo>
                  <a:lnTo>
                    <a:pt x="21" y="96"/>
                  </a:lnTo>
                  <a:lnTo>
                    <a:pt x="19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7" y="88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5" y="85"/>
                  </a:lnTo>
                  <a:lnTo>
                    <a:pt x="15" y="87"/>
                  </a:lnTo>
                  <a:lnTo>
                    <a:pt x="15" y="90"/>
                  </a:lnTo>
                  <a:lnTo>
                    <a:pt x="13" y="88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3" y="87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1" y="85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3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8" y="75"/>
                  </a:lnTo>
                  <a:lnTo>
                    <a:pt x="6" y="7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6" y="77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5" y="36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28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21" y="13"/>
                  </a:lnTo>
                  <a:lnTo>
                    <a:pt x="23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4" name="Freeform 464">
              <a:extLst>
                <a:ext uri="{FF2B5EF4-FFF2-40B4-BE49-F238E27FC236}">
                  <a16:creationId xmlns:a16="http://schemas.microsoft.com/office/drawing/2014/main" id="{EF57C6F5-8A7C-4D23-AEA9-DE702E0E9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3" y="2032"/>
              <a:ext cx="101" cy="62"/>
            </a:xfrm>
            <a:custGeom>
              <a:avLst/>
              <a:gdLst>
                <a:gd name="T0" fmla="*/ 92 w 101"/>
                <a:gd name="T1" fmla="*/ 60 h 62"/>
                <a:gd name="T2" fmla="*/ 94 w 101"/>
                <a:gd name="T3" fmla="*/ 57 h 62"/>
                <a:gd name="T4" fmla="*/ 96 w 101"/>
                <a:gd name="T5" fmla="*/ 59 h 62"/>
                <a:gd name="T6" fmla="*/ 98 w 101"/>
                <a:gd name="T7" fmla="*/ 59 h 62"/>
                <a:gd name="T8" fmla="*/ 99 w 101"/>
                <a:gd name="T9" fmla="*/ 59 h 62"/>
                <a:gd name="T10" fmla="*/ 101 w 101"/>
                <a:gd name="T11" fmla="*/ 59 h 62"/>
                <a:gd name="T12" fmla="*/ 99 w 101"/>
                <a:gd name="T13" fmla="*/ 60 h 62"/>
                <a:gd name="T14" fmla="*/ 96 w 101"/>
                <a:gd name="T15" fmla="*/ 62 h 62"/>
                <a:gd name="T16" fmla="*/ 92 w 101"/>
                <a:gd name="T17" fmla="*/ 60 h 62"/>
                <a:gd name="T18" fmla="*/ 81 w 101"/>
                <a:gd name="T19" fmla="*/ 62 h 62"/>
                <a:gd name="T20" fmla="*/ 84 w 101"/>
                <a:gd name="T21" fmla="*/ 62 h 62"/>
                <a:gd name="T22" fmla="*/ 81 w 101"/>
                <a:gd name="T23" fmla="*/ 62 h 62"/>
                <a:gd name="T24" fmla="*/ 1 w 101"/>
                <a:gd name="T25" fmla="*/ 25 h 62"/>
                <a:gd name="T26" fmla="*/ 3 w 101"/>
                <a:gd name="T27" fmla="*/ 23 h 62"/>
                <a:gd name="T28" fmla="*/ 5 w 101"/>
                <a:gd name="T29" fmla="*/ 19 h 62"/>
                <a:gd name="T30" fmla="*/ 7 w 101"/>
                <a:gd name="T31" fmla="*/ 14 h 62"/>
                <a:gd name="T32" fmla="*/ 15 w 101"/>
                <a:gd name="T33" fmla="*/ 15 h 62"/>
                <a:gd name="T34" fmla="*/ 30 w 101"/>
                <a:gd name="T35" fmla="*/ 23 h 62"/>
                <a:gd name="T36" fmla="*/ 47 w 101"/>
                <a:gd name="T37" fmla="*/ 10 h 62"/>
                <a:gd name="T38" fmla="*/ 77 w 101"/>
                <a:gd name="T39" fmla="*/ 4 h 62"/>
                <a:gd name="T40" fmla="*/ 84 w 101"/>
                <a:gd name="T41" fmla="*/ 17 h 62"/>
                <a:gd name="T42" fmla="*/ 86 w 101"/>
                <a:gd name="T43" fmla="*/ 23 h 62"/>
                <a:gd name="T44" fmla="*/ 81 w 101"/>
                <a:gd name="T45" fmla="*/ 29 h 62"/>
                <a:gd name="T46" fmla="*/ 81 w 101"/>
                <a:gd name="T47" fmla="*/ 30 h 62"/>
                <a:gd name="T48" fmla="*/ 82 w 101"/>
                <a:gd name="T49" fmla="*/ 32 h 62"/>
                <a:gd name="T50" fmla="*/ 77 w 101"/>
                <a:gd name="T51" fmla="*/ 34 h 62"/>
                <a:gd name="T52" fmla="*/ 67 w 101"/>
                <a:gd name="T53" fmla="*/ 38 h 62"/>
                <a:gd name="T54" fmla="*/ 58 w 101"/>
                <a:gd name="T55" fmla="*/ 42 h 62"/>
                <a:gd name="T56" fmla="*/ 54 w 101"/>
                <a:gd name="T57" fmla="*/ 42 h 62"/>
                <a:gd name="T58" fmla="*/ 50 w 101"/>
                <a:gd name="T59" fmla="*/ 47 h 62"/>
                <a:gd name="T60" fmla="*/ 49 w 101"/>
                <a:gd name="T61" fmla="*/ 45 h 62"/>
                <a:gd name="T62" fmla="*/ 47 w 101"/>
                <a:gd name="T63" fmla="*/ 47 h 62"/>
                <a:gd name="T64" fmla="*/ 45 w 101"/>
                <a:gd name="T65" fmla="*/ 45 h 62"/>
                <a:gd name="T66" fmla="*/ 41 w 101"/>
                <a:gd name="T67" fmla="*/ 49 h 62"/>
                <a:gd name="T68" fmla="*/ 37 w 101"/>
                <a:gd name="T69" fmla="*/ 51 h 62"/>
                <a:gd name="T70" fmla="*/ 32 w 101"/>
                <a:gd name="T71" fmla="*/ 51 h 62"/>
                <a:gd name="T72" fmla="*/ 28 w 101"/>
                <a:gd name="T73" fmla="*/ 51 h 62"/>
                <a:gd name="T74" fmla="*/ 28 w 101"/>
                <a:gd name="T75" fmla="*/ 51 h 62"/>
                <a:gd name="T76" fmla="*/ 24 w 101"/>
                <a:gd name="T77" fmla="*/ 53 h 62"/>
                <a:gd name="T78" fmla="*/ 22 w 101"/>
                <a:gd name="T79" fmla="*/ 55 h 62"/>
                <a:gd name="T80" fmla="*/ 18 w 101"/>
                <a:gd name="T81" fmla="*/ 57 h 62"/>
                <a:gd name="T82" fmla="*/ 16 w 101"/>
                <a:gd name="T83" fmla="*/ 57 h 62"/>
                <a:gd name="T84" fmla="*/ 13 w 101"/>
                <a:gd name="T85" fmla="*/ 59 h 62"/>
                <a:gd name="T86" fmla="*/ 11 w 101"/>
                <a:gd name="T87" fmla="*/ 59 h 62"/>
                <a:gd name="T88" fmla="*/ 7 w 101"/>
                <a:gd name="T89" fmla="*/ 57 h 62"/>
                <a:gd name="T90" fmla="*/ 5 w 101"/>
                <a:gd name="T91" fmla="*/ 53 h 62"/>
                <a:gd name="T92" fmla="*/ 5 w 101"/>
                <a:gd name="T93" fmla="*/ 51 h 62"/>
                <a:gd name="T94" fmla="*/ 3 w 101"/>
                <a:gd name="T95" fmla="*/ 45 h 62"/>
                <a:gd name="T96" fmla="*/ 0 w 101"/>
                <a:gd name="T97" fmla="*/ 36 h 62"/>
                <a:gd name="T98" fmla="*/ 0 w 101"/>
                <a:gd name="T99" fmla="*/ 34 h 62"/>
                <a:gd name="T100" fmla="*/ 0 w 101"/>
                <a:gd name="T101" fmla="*/ 34 h 62"/>
                <a:gd name="T102" fmla="*/ 1 w 101"/>
                <a:gd name="T103" fmla="*/ 32 h 62"/>
                <a:gd name="T104" fmla="*/ 0 w 101"/>
                <a:gd name="T105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1" h="62">
                  <a:moveTo>
                    <a:pt x="92" y="60"/>
                  </a:moveTo>
                  <a:lnTo>
                    <a:pt x="92" y="60"/>
                  </a:lnTo>
                  <a:lnTo>
                    <a:pt x="92" y="59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8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60"/>
                  </a:lnTo>
                  <a:lnTo>
                    <a:pt x="99" y="60"/>
                  </a:lnTo>
                  <a:lnTo>
                    <a:pt x="98" y="62"/>
                  </a:lnTo>
                  <a:lnTo>
                    <a:pt x="96" y="62"/>
                  </a:lnTo>
                  <a:lnTo>
                    <a:pt x="94" y="62"/>
                  </a:lnTo>
                  <a:lnTo>
                    <a:pt x="92" y="60"/>
                  </a:lnTo>
                  <a:lnTo>
                    <a:pt x="92" y="60"/>
                  </a:lnTo>
                  <a:close/>
                  <a:moveTo>
                    <a:pt x="81" y="62"/>
                  </a:moveTo>
                  <a:lnTo>
                    <a:pt x="82" y="62"/>
                  </a:lnTo>
                  <a:lnTo>
                    <a:pt x="84" y="62"/>
                  </a:lnTo>
                  <a:lnTo>
                    <a:pt x="82" y="62"/>
                  </a:lnTo>
                  <a:lnTo>
                    <a:pt x="81" y="62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22" y="19"/>
                  </a:lnTo>
                  <a:lnTo>
                    <a:pt x="30" y="23"/>
                  </a:lnTo>
                  <a:lnTo>
                    <a:pt x="32" y="30"/>
                  </a:lnTo>
                  <a:lnTo>
                    <a:pt x="47" y="10"/>
                  </a:lnTo>
                  <a:lnTo>
                    <a:pt x="79" y="0"/>
                  </a:lnTo>
                  <a:lnTo>
                    <a:pt x="77" y="4"/>
                  </a:lnTo>
                  <a:lnTo>
                    <a:pt x="84" y="14"/>
                  </a:lnTo>
                  <a:lnTo>
                    <a:pt x="84" y="17"/>
                  </a:lnTo>
                  <a:lnTo>
                    <a:pt x="88" y="23"/>
                  </a:lnTo>
                  <a:lnTo>
                    <a:pt x="86" y="23"/>
                  </a:lnTo>
                  <a:lnTo>
                    <a:pt x="84" y="25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2" y="32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58" y="42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4" y="44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1" y="51"/>
                  </a:lnTo>
                  <a:lnTo>
                    <a:pt x="37" y="51"/>
                  </a:lnTo>
                  <a:lnTo>
                    <a:pt x="33" y="53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6" y="51"/>
                  </a:lnTo>
                  <a:lnTo>
                    <a:pt x="24" y="53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0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6" y="57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3" y="45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5" name="Freeform 465">
              <a:extLst>
                <a:ext uri="{FF2B5EF4-FFF2-40B4-BE49-F238E27FC236}">
                  <a16:creationId xmlns:a16="http://schemas.microsoft.com/office/drawing/2014/main" id="{502B4E27-2247-4B99-8123-11E36211F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096"/>
              <a:ext cx="87" cy="115"/>
            </a:xfrm>
            <a:custGeom>
              <a:avLst/>
              <a:gdLst>
                <a:gd name="T0" fmla="*/ 10 w 87"/>
                <a:gd name="T1" fmla="*/ 68 h 115"/>
                <a:gd name="T2" fmla="*/ 17 w 87"/>
                <a:gd name="T3" fmla="*/ 64 h 115"/>
                <a:gd name="T4" fmla="*/ 21 w 87"/>
                <a:gd name="T5" fmla="*/ 60 h 115"/>
                <a:gd name="T6" fmla="*/ 30 w 87"/>
                <a:gd name="T7" fmla="*/ 58 h 115"/>
                <a:gd name="T8" fmla="*/ 51 w 87"/>
                <a:gd name="T9" fmla="*/ 34 h 115"/>
                <a:gd name="T10" fmla="*/ 21 w 87"/>
                <a:gd name="T11" fmla="*/ 23 h 115"/>
                <a:gd name="T12" fmla="*/ 17 w 87"/>
                <a:gd name="T13" fmla="*/ 17 h 115"/>
                <a:gd name="T14" fmla="*/ 15 w 87"/>
                <a:gd name="T15" fmla="*/ 8 h 115"/>
                <a:gd name="T16" fmla="*/ 19 w 87"/>
                <a:gd name="T17" fmla="*/ 6 h 115"/>
                <a:gd name="T18" fmla="*/ 25 w 87"/>
                <a:gd name="T19" fmla="*/ 13 h 115"/>
                <a:gd name="T20" fmla="*/ 32 w 87"/>
                <a:gd name="T21" fmla="*/ 15 h 115"/>
                <a:gd name="T22" fmla="*/ 36 w 87"/>
                <a:gd name="T23" fmla="*/ 13 h 115"/>
                <a:gd name="T24" fmla="*/ 42 w 87"/>
                <a:gd name="T25" fmla="*/ 11 h 115"/>
                <a:gd name="T26" fmla="*/ 45 w 87"/>
                <a:gd name="T27" fmla="*/ 11 h 115"/>
                <a:gd name="T28" fmla="*/ 55 w 87"/>
                <a:gd name="T29" fmla="*/ 8 h 115"/>
                <a:gd name="T30" fmla="*/ 61 w 87"/>
                <a:gd name="T31" fmla="*/ 8 h 115"/>
                <a:gd name="T32" fmla="*/ 66 w 87"/>
                <a:gd name="T33" fmla="*/ 8 h 115"/>
                <a:gd name="T34" fmla="*/ 72 w 87"/>
                <a:gd name="T35" fmla="*/ 6 h 115"/>
                <a:gd name="T36" fmla="*/ 76 w 87"/>
                <a:gd name="T37" fmla="*/ 4 h 115"/>
                <a:gd name="T38" fmla="*/ 79 w 87"/>
                <a:gd name="T39" fmla="*/ 4 h 115"/>
                <a:gd name="T40" fmla="*/ 81 w 87"/>
                <a:gd name="T41" fmla="*/ 0 h 115"/>
                <a:gd name="T42" fmla="*/ 83 w 87"/>
                <a:gd name="T43" fmla="*/ 0 h 115"/>
                <a:gd name="T44" fmla="*/ 87 w 87"/>
                <a:gd name="T45" fmla="*/ 2 h 115"/>
                <a:gd name="T46" fmla="*/ 85 w 87"/>
                <a:gd name="T47" fmla="*/ 6 h 115"/>
                <a:gd name="T48" fmla="*/ 87 w 87"/>
                <a:gd name="T49" fmla="*/ 8 h 115"/>
                <a:gd name="T50" fmla="*/ 85 w 87"/>
                <a:gd name="T51" fmla="*/ 11 h 115"/>
                <a:gd name="T52" fmla="*/ 85 w 87"/>
                <a:gd name="T53" fmla="*/ 15 h 115"/>
                <a:gd name="T54" fmla="*/ 87 w 87"/>
                <a:gd name="T55" fmla="*/ 13 h 115"/>
                <a:gd name="T56" fmla="*/ 87 w 87"/>
                <a:gd name="T57" fmla="*/ 15 h 115"/>
                <a:gd name="T58" fmla="*/ 83 w 87"/>
                <a:gd name="T59" fmla="*/ 17 h 115"/>
                <a:gd name="T60" fmla="*/ 83 w 87"/>
                <a:gd name="T61" fmla="*/ 21 h 115"/>
                <a:gd name="T62" fmla="*/ 79 w 87"/>
                <a:gd name="T63" fmla="*/ 32 h 115"/>
                <a:gd name="T64" fmla="*/ 76 w 87"/>
                <a:gd name="T65" fmla="*/ 36 h 115"/>
                <a:gd name="T66" fmla="*/ 74 w 87"/>
                <a:gd name="T67" fmla="*/ 38 h 115"/>
                <a:gd name="T68" fmla="*/ 66 w 87"/>
                <a:gd name="T69" fmla="*/ 55 h 115"/>
                <a:gd name="T70" fmla="*/ 61 w 87"/>
                <a:gd name="T71" fmla="*/ 66 h 115"/>
                <a:gd name="T72" fmla="*/ 44 w 87"/>
                <a:gd name="T73" fmla="*/ 81 h 115"/>
                <a:gd name="T74" fmla="*/ 34 w 87"/>
                <a:gd name="T75" fmla="*/ 86 h 115"/>
                <a:gd name="T76" fmla="*/ 25 w 87"/>
                <a:gd name="T77" fmla="*/ 96 h 115"/>
                <a:gd name="T78" fmla="*/ 17 w 87"/>
                <a:gd name="T79" fmla="*/ 103 h 115"/>
                <a:gd name="T80" fmla="*/ 13 w 87"/>
                <a:gd name="T81" fmla="*/ 107 h 115"/>
                <a:gd name="T82" fmla="*/ 0 w 87"/>
                <a:gd name="T83" fmla="*/ 109 h 115"/>
                <a:gd name="T84" fmla="*/ 8 w 87"/>
                <a:gd name="T85" fmla="*/ 6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7" h="115">
                  <a:moveTo>
                    <a:pt x="8" y="68"/>
                  </a:moveTo>
                  <a:lnTo>
                    <a:pt x="10" y="68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5" y="66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21" y="60"/>
                  </a:lnTo>
                  <a:lnTo>
                    <a:pt x="23" y="60"/>
                  </a:lnTo>
                  <a:lnTo>
                    <a:pt x="25" y="60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61" y="34"/>
                  </a:lnTo>
                  <a:lnTo>
                    <a:pt x="51" y="34"/>
                  </a:lnTo>
                  <a:lnTo>
                    <a:pt x="25" y="26"/>
                  </a:lnTo>
                  <a:lnTo>
                    <a:pt x="23" y="25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4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5" y="10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5" y="19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1" y="28"/>
                  </a:lnTo>
                  <a:lnTo>
                    <a:pt x="79" y="32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0" y="47"/>
                  </a:lnTo>
                  <a:lnTo>
                    <a:pt x="70" y="51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57" y="68"/>
                  </a:lnTo>
                  <a:lnTo>
                    <a:pt x="53" y="73"/>
                  </a:lnTo>
                  <a:lnTo>
                    <a:pt x="44" y="81"/>
                  </a:lnTo>
                  <a:lnTo>
                    <a:pt x="40" y="85"/>
                  </a:lnTo>
                  <a:lnTo>
                    <a:pt x="36" y="85"/>
                  </a:lnTo>
                  <a:lnTo>
                    <a:pt x="34" y="86"/>
                  </a:lnTo>
                  <a:lnTo>
                    <a:pt x="30" y="90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6" y="115"/>
                  </a:lnTo>
                  <a:lnTo>
                    <a:pt x="6" y="115"/>
                  </a:lnTo>
                  <a:lnTo>
                    <a:pt x="0" y="109"/>
                  </a:lnTo>
                  <a:lnTo>
                    <a:pt x="0" y="75"/>
                  </a:lnTo>
                  <a:lnTo>
                    <a:pt x="8" y="68"/>
                  </a:lnTo>
                  <a:lnTo>
                    <a:pt x="8" y="68"/>
                  </a:lnTo>
                  <a:close/>
                </a:path>
              </a:pathLst>
            </a:custGeom>
            <a:solidFill>
              <a:srgbClr val="9F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6" name="Freeform 471">
              <a:extLst>
                <a:ext uri="{FF2B5EF4-FFF2-40B4-BE49-F238E27FC236}">
                  <a16:creationId xmlns:a16="http://schemas.microsoft.com/office/drawing/2014/main" id="{1C73007A-3B4E-419C-A088-89D0228E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577"/>
              <a:ext cx="39" cy="60"/>
            </a:xfrm>
            <a:custGeom>
              <a:avLst/>
              <a:gdLst>
                <a:gd name="T0" fmla="*/ 0 w 39"/>
                <a:gd name="T1" fmla="*/ 0 h 60"/>
                <a:gd name="T2" fmla="*/ 39 w 39"/>
                <a:gd name="T3" fmla="*/ 0 h 60"/>
                <a:gd name="T4" fmla="*/ 39 w 39"/>
                <a:gd name="T5" fmla="*/ 4 h 60"/>
                <a:gd name="T6" fmla="*/ 5 w 39"/>
                <a:gd name="T7" fmla="*/ 4 h 60"/>
                <a:gd name="T8" fmla="*/ 5 w 39"/>
                <a:gd name="T9" fmla="*/ 26 h 60"/>
                <a:gd name="T10" fmla="*/ 37 w 39"/>
                <a:gd name="T11" fmla="*/ 26 h 60"/>
                <a:gd name="T12" fmla="*/ 37 w 39"/>
                <a:gd name="T13" fmla="*/ 30 h 60"/>
                <a:gd name="T14" fmla="*/ 5 w 39"/>
                <a:gd name="T15" fmla="*/ 30 h 60"/>
                <a:gd name="T16" fmla="*/ 5 w 39"/>
                <a:gd name="T17" fmla="*/ 54 h 60"/>
                <a:gd name="T18" fmla="*/ 39 w 39"/>
                <a:gd name="T19" fmla="*/ 54 h 60"/>
                <a:gd name="T20" fmla="*/ 39 w 39"/>
                <a:gd name="T21" fmla="*/ 60 h 60"/>
                <a:gd name="T22" fmla="*/ 0 w 39"/>
                <a:gd name="T23" fmla="*/ 60 h 60"/>
                <a:gd name="T24" fmla="*/ 0 w 39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60">
                  <a:moveTo>
                    <a:pt x="0" y="0"/>
                  </a:moveTo>
                  <a:lnTo>
                    <a:pt x="39" y="0"/>
                  </a:lnTo>
                  <a:lnTo>
                    <a:pt x="39" y="4"/>
                  </a:lnTo>
                  <a:lnTo>
                    <a:pt x="5" y="4"/>
                  </a:lnTo>
                  <a:lnTo>
                    <a:pt x="5" y="26"/>
                  </a:lnTo>
                  <a:lnTo>
                    <a:pt x="37" y="26"/>
                  </a:lnTo>
                  <a:lnTo>
                    <a:pt x="37" y="30"/>
                  </a:lnTo>
                  <a:lnTo>
                    <a:pt x="5" y="30"/>
                  </a:lnTo>
                  <a:lnTo>
                    <a:pt x="5" y="54"/>
                  </a:lnTo>
                  <a:lnTo>
                    <a:pt x="39" y="54"/>
                  </a:lnTo>
                  <a:lnTo>
                    <a:pt x="39" y="60"/>
                  </a:lnTo>
                  <a:lnTo>
                    <a:pt x="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7" name="Freeform 472">
              <a:extLst>
                <a:ext uri="{FF2B5EF4-FFF2-40B4-BE49-F238E27FC236}">
                  <a16:creationId xmlns:a16="http://schemas.microsoft.com/office/drawing/2014/main" id="{6AAAAC3E-EAE7-47F1-828C-87E0B98CB2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" y="1577"/>
              <a:ext cx="41" cy="60"/>
            </a:xfrm>
            <a:custGeom>
              <a:avLst/>
              <a:gdLst>
                <a:gd name="T0" fmla="*/ 0 w 22"/>
                <a:gd name="T1" fmla="*/ 0 h 32"/>
                <a:gd name="T2" fmla="*/ 12 w 22"/>
                <a:gd name="T3" fmla="*/ 0 h 32"/>
                <a:gd name="T4" fmla="*/ 22 w 22"/>
                <a:gd name="T5" fmla="*/ 9 h 32"/>
                <a:gd name="T6" fmla="*/ 12 w 22"/>
                <a:gd name="T7" fmla="*/ 18 h 32"/>
                <a:gd name="T8" fmla="*/ 3 w 22"/>
                <a:gd name="T9" fmla="*/ 18 h 32"/>
                <a:gd name="T10" fmla="*/ 3 w 22"/>
                <a:gd name="T11" fmla="*/ 32 h 32"/>
                <a:gd name="T12" fmla="*/ 0 w 22"/>
                <a:gd name="T13" fmla="*/ 32 h 32"/>
                <a:gd name="T14" fmla="*/ 0 w 22"/>
                <a:gd name="T15" fmla="*/ 0 h 32"/>
                <a:gd name="T16" fmla="*/ 12 w 22"/>
                <a:gd name="T17" fmla="*/ 2 h 32"/>
                <a:gd name="T18" fmla="*/ 3 w 22"/>
                <a:gd name="T19" fmla="*/ 2 h 32"/>
                <a:gd name="T20" fmla="*/ 3 w 22"/>
                <a:gd name="T21" fmla="*/ 16 h 32"/>
                <a:gd name="T22" fmla="*/ 12 w 22"/>
                <a:gd name="T23" fmla="*/ 16 h 32"/>
                <a:gd name="T24" fmla="*/ 19 w 22"/>
                <a:gd name="T25" fmla="*/ 9 h 32"/>
                <a:gd name="T26" fmla="*/ 12 w 22"/>
                <a:gd name="T2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2" y="4"/>
                    <a:pt x="22" y="9"/>
                  </a:cubicBezTo>
                  <a:cubicBezTo>
                    <a:pt x="22" y="14"/>
                    <a:pt x="19" y="18"/>
                    <a:pt x="1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0" y="0"/>
                  </a:lnTo>
                  <a:close/>
                  <a:moveTo>
                    <a:pt x="1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6" y="16"/>
                    <a:pt x="19" y="13"/>
                    <a:pt x="19" y="9"/>
                  </a:cubicBezTo>
                  <a:cubicBezTo>
                    <a:pt x="19" y="5"/>
                    <a:pt x="16" y="2"/>
                    <a:pt x="12" y="2"/>
                  </a:cubicBezTo>
                  <a:close/>
                </a:path>
              </a:pathLst>
            </a:custGeom>
            <a:solidFill>
              <a:srgbClr val="006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28" name="Freeform 473">
              <a:extLst>
                <a:ext uri="{FF2B5EF4-FFF2-40B4-BE49-F238E27FC236}">
                  <a16:creationId xmlns:a16="http://schemas.microsoft.com/office/drawing/2014/main" id="{063D1E07-4CDA-4D21-A7CB-FD62D3A4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577"/>
              <a:ext cx="34" cy="60"/>
            </a:xfrm>
            <a:custGeom>
              <a:avLst/>
              <a:gdLst>
                <a:gd name="T0" fmla="*/ 0 w 34"/>
                <a:gd name="T1" fmla="*/ 0 h 60"/>
                <a:gd name="T2" fmla="*/ 6 w 34"/>
                <a:gd name="T3" fmla="*/ 0 h 60"/>
                <a:gd name="T4" fmla="*/ 6 w 34"/>
                <a:gd name="T5" fmla="*/ 54 h 60"/>
                <a:gd name="T6" fmla="*/ 34 w 34"/>
                <a:gd name="T7" fmla="*/ 54 h 60"/>
                <a:gd name="T8" fmla="*/ 34 w 34"/>
                <a:gd name="T9" fmla="*/ 60 h 60"/>
                <a:gd name="T10" fmla="*/ 0 w 34"/>
                <a:gd name="T11" fmla="*/ 60 h 60"/>
                <a:gd name="T12" fmla="*/ 0 w 34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0">
                  <a:moveTo>
                    <a:pt x="0" y="0"/>
                  </a:moveTo>
                  <a:lnTo>
                    <a:pt x="6" y="0"/>
                  </a:lnTo>
                  <a:lnTo>
                    <a:pt x="6" y="54"/>
                  </a:lnTo>
                  <a:lnTo>
                    <a:pt x="34" y="54"/>
                  </a:lnTo>
                  <a:lnTo>
                    <a:pt x="34" y="60"/>
                  </a:lnTo>
                  <a:lnTo>
                    <a:pt x="0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12" name="Freeform 475">
            <a:extLst>
              <a:ext uri="{FF2B5EF4-FFF2-40B4-BE49-F238E27FC236}">
                <a16:creationId xmlns:a16="http://schemas.microsoft.com/office/drawing/2014/main" id="{93C8D8A2-C04E-4ED7-B527-346D62B1472A}"/>
              </a:ext>
            </a:extLst>
          </p:cNvPr>
          <p:cNvSpPr>
            <a:spLocks/>
          </p:cNvSpPr>
          <p:nvPr/>
        </p:nvSpPr>
        <p:spPr bwMode="auto">
          <a:xfrm>
            <a:off x="6609031" y="2087701"/>
            <a:ext cx="178573" cy="1049116"/>
          </a:xfrm>
          <a:custGeom>
            <a:avLst/>
            <a:gdLst>
              <a:gd name="T0" fmla="*/ 81 w 88"/>
              <a:gd name="T1" fmla="*/ 517 h 517"/>
              <a:gd name="T2" fmla="*/ 0 w 88"/>
              <a:gd name="T3" fmla="*/ 0 h 517"/>
              <a:gd name="T4" fmla="*/ 7 w 88"/>
              <a:gd name="T5" fmla="*/ 0 h 517"/>
              <a:gd name="T6" fmla="*/ 88 w 88"/>
              <a:gd name="T7" fmla="*/ 517 h 517"/>
              <a:gd name="T8" fmla="*/ 81 w 88"/>
              <a:gd name="T9" fmla="*/ 517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517">
                <a:moveTo>
                  <a:pt x="81" y="517"/>
                </a:moveTo>
                <a:lnTo>
                  <a:pt x="0" y="0"/>
                </a:lnTo>
                <a:lnTo>
                  <a:pt x="7" y="0"/>
                </a:lnTo>
                <a:lnTo>
                  <a:pt x="88" y="517"/>
                </a:lnTo>
                <a:lnTo>
                  <a:pt x="81" y="517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" name="Freeform 476">
            <a:extLst>
              <a:ext uri="{FF2B5EF4-FFF2-40B4-BE49-F238E27FC236}">
                <a16:creationId xmlns:a16="http://schemas.microsoft.com/office/drawing/2014/main" id="{760E0F12-E61F-4DCD-A98D-C93713322B22}"/>
              </a:ext>
            </a:extLst>
          </p:cNvPr>
          <p:cNvSpPr>
            <a:spLocks/>
          </p:cNvSpPr>
          <p:nvPr/>
        </p:nvSpPr>
        <p:spPr bwMode="auto">
          <a:xfrm>
            <a:off x="7313176" y="2974477"/>
            <a:ext cx="369321" cy="243509"/>
          </a:xfrm>
          <a:custGeom>
            <a:avLst/>
            <a:gdLst>
              <a:gd name="T0" fmla="*/ 3 w 182"/>
              <a:gd name="T1" fmla="*/ 120 h 120"/>
              <a:gd name="T2" fmla="*/ 0 w 182"/>
              <a:gd name="T3" fmla="*/ 114 h 120"/>
              <a:gd name="T4" fmla="*/ 179 w 182"/>
              <a:gd name="T5" fmla="*/ 0 h 120"/>
              <a:gd name="T6" fmla="*/ 182 w 182"/>
              <a:gd name="T7" fmla="*/ 5 h 120"/>
              <a:gd name="T8" fmla="*/ 3 w 182"/>
              <a:gd name="T9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120">
                <a:moveTo>
                  <a:pt x="3" y="120"/>
                </a:moveTo>
                <a:lnTo>
                  <a:pt x="0" y="114"/>
                </a:lnTo>
                <a:lnTo>
                  <a:pt x="179" y="0"/>
                </a:lnTo>
                <a:lnTo>
                  <a:pt x="182" y="5"/>
                </a:lnTo>
                <a:lnTo>
                  <a:pt x="3" y="120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" name="Line 477">
            <a:extLst>
              <a:ext uri="{FF2B5EF4-FFF2-40B4-BE49-F238E27FC236}">
                <a16:creationId xmlns:a16="http://schemas.microsoft.com/office/drawing/2014/main" id="{F5AC6500-DA68-4B57-8A6D-E9A1AB73CE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9" y="2087701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7" name="Freeform 478">
            <a:extLst>
              <a:ext uri="{FF2B5EF4-FFF2-40B4-BE49-F238E27FC236}">
                <a16:creationId xmlns:a16="http://schemas.microsoft.com/office/drawing/2014/main" id="{DB57F6B5-7D02-4219-96E0-F5E3025A6EBA}"/>
              </a:ext>
            </a:extLst>
          </p:cNvPr>
          <p:cNvSpPr>
            <a:spLocks/>
          </p:cNvSpPr>
          <p:nvPr/>
        </p:nvSpPr>
        <p:spPr bwMode="auto">
          <a:xfrm>
            <a:off x="7449135" y="2791846"/>
            <a:ext cx="233362" cy="188719"/>
          </a:xfrm>
          <a:custGeom>
            <a:avLst/>
            <a:gdLst>
              <a:gd name="T0" fmla="*/ 112 w 115"/>
              <a:gd name="T1" fmla="*/ 93 h 93"/>
              <a:gd name="T2" fmla="*/ 0 w 115"/>
              <a:gd name="T3" fmla="*/ 3 h 93"/>
              <a:gd name="T4" fmla="*/ 6 w 115"/>
              <a:gd name="T5" fmla="*/ 0 h 93"/>
              <a:gd name="T6" fmla="*/ 115 w 115"/>
              <a:gd name="T7" fmla="*/ 90 h 93"/>
              <a:gd name="T8" fmla="*/ 112 w 115"/>
              <a:gd name="T9" fmla="*/ 9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93">
                <a:moveTo>
                  <a:pt x="112" y="93"/>
                </a:moveTo>
                <a:lnTo>
                  <a:pt x="0" y="3"/>
                </a:lnTo>
                <a:lnTo>
                  <a:pt x="6" y="0"/>
                </a:lnTo>
                <a:lnTo>
                  <a:pt x="115" y="90"/>
                </a:lnTo>
                <a:lnTo>
                  <a:pt x="112" y="93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8" name="Freeform 479">
            <a:extLst>
              <a:ext uri="{FF2B5EF4-FFF2-40B4-BE49-F238E27FC236}">
                <a16:creationId xmlns:a16="http://schemas.microsoft.com/office/drawing/2014/main" id="{D9FF5250-26CD-4561-A27B-82E693A5D612}"/>
              </a:ext>
            </a:extLst>
          </p:cNvPr>
          <p:cNvSpPr>
            <a:spLocks/>
          </p:cNvSpPr>
          <p:nvPr/>
        </p:nvSpPr>
        <p:spPr bwMode="auto">
          <a:xfrm>
            <a:off x="7591182" y="2562542"/>
            <a:ext cx="803578" cy="657473"/>
          </a:xfrm>
          <a:custGeom>
            <a:avLst/>
            <a:gdLst>
              <a:gd name="T0" fmla="*/ 13 w 210"/>
              <a:gd name="T1" fmla="*/ 0 h 173"/>
              <a:gd name="T2" fmla="*/ 0 w 210"/>
              <a:gd name="T3" fmla="*/ 13 h 173"/>
              <a:gd name="T4" fmla="*/ 0 w 210"/>
              <a:gd name="T5" fmla="*/ 159 h 173"/>
              <a:gd name="T6" fmla="*/ 13 w 210"/>
              <a:gd name="T7" fmla="*/ 173 h 173"/>
              <a:gd name="T8" fmla="*/ 197 w 210"/>
              <a:gd name="T9" fmla="*/ 173 h 173"/>
              <a:gd name="T10" fmla="*/ 210 w 210"/>
              <a:gd name="T11" fmla="*/ 159 h 173"/>
              <a:gd name="T12" fmla="*/ 210 w 210"/>
              <a:gd name="T13" fmla="*/ 13 h 173"/>
              <a:gd name="T14" fmla="*/ 197 w 210"/>
              <a:gd name="T15" fmla="*/ 0 h 173"/>
              <a:gd name="T16" fmla="*/ 13 w 210"/>
              <a:gd name="T1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0" h="173">
                <a:moveTo>
                  <a:pt x="13" y="0"/>
                </a:moveTo>
                <a:cubicBezTo>
                  <a:pt x="13" y="0"/>
                  <a:pt x="0" y="0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9"/>
                  <a:pt x="0" y="173"/>
                  <a:pt x="13" y="173"/>
                </a:cubicBezTo>
                <a:cubicBezTo>
                  <a:pt x="197" y="173"/>
                  <a:pt x="197" y="173"/>
                  <a:pt x="197" y="173"/>
                </a:cubicBezTo>
                <a:cubicBezTo>
                  <a:pt x="197" y="173"/>
                  <a:pt x="210" y="173"/>
                  <a:pt x="210" y="159"/>
                </a:cubicBezTo>
                <a:cubicBezTo>
                  <a:pt x="210" y="13"/>
                  <a:pt x="210" y="13"/>
                  <a:pt x="210" y="13"/>
                </a:cubicBezTo>
                <a:cubicBezTo>
                  <a:pt x="210" y="13"/>
                  <a:pt x="210" y="0"/>
                  <a:pt x="197" y="0"/>
                </a:cubicBezTo>
                <a:lnTo>
                  <a:pt x="13" y="0"/>
                </a:lnTo>
                <a:close/>
              </a:path>
            </a:pathLst>
          </a:custGeom>
          <a:solidFill>
            <a:srgbClr val="CD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" name="Freeform 480">
            <a:extLst>
              <a:ext uri="{FF2B5EF4-FFF2-40B4-BE49-F238E27FC236}">
                <a16:creationId xmlns:a16="http://schemas.microsoft.com/office/drawing/2014/main" id="{635BF457-ECDC-4C92-BC69-FD88558F11A5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615302"/>
            <a:ext cx="221187" cy="58848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0" name="Freeform 481">
            <a:extLst>
              <a:ext uri="{FF2B5EF4-FFF2-40B4-BE49-F238E27FC236}">
                <a16:creationId xmlns:a16="http://schemas.microsoft.com/office/drawing/2014/main" id="{B548576B-FE3D-49B7-929B-E200DF6568F9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684296"/>
            <a:ext cx="221187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1" name="Freeform 482">
            <a:extLst>
              <a:ext uri="{FF2B5EF4-FFF2-40B4-BE49-F238E27FC236}">
                <a16:creationId xmlns:a16="http://schemas.microsoft.com/office/drawing/2014/main" id="{6BB8E4C9-2B4C-44AC-9921-D24DD5689F78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749232"/>
            <a:ext cx="221187" cy="56819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2" name="Freeform 483">
            <a:extLst>
              <a:ext uri="{FF2B5EF4-FFF2-40B4-BE49-F238E27FC236}">
                <a16:creationId xmlns:a16="http://schemas.microsoft.com/office/drawing/2014/main" id="{8106052B-A4D7-4275-92FE-7C1F5C2BD853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818226"/>
            <a:ext cx="221187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3" name="Freeform 484">
            <a:extLst>
              <a:ext uri="{FF2B5EF4-FFF2-40B4-BE49-F238E27FC236}">
                <a16:creationId xmlns:a16="http://schemas.microsoft.com/office/drawing/2014/main" id="{89229CA5-73F2-448F-A355-43B5A82A95F0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883162"/>
            <a:ext cx="221187" cy="56819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4" name="Freeform 485">
            <a:extLst>
              <a:ext uri="{FF2B5EF4-FFF2-40B4-BE49-F238E27FC236}">
                <a16:creationId xmlns:a16="http://schemas.microsoft.com/office/drawing/2014/main" id="{9158F48F-BCF4-4160-AD8F-E35B040B9EA9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950127"/>
            <a:ext cx="221187" cy="54789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5" name="Freeform 486">
            <a:extLst>
              <a:ext uri="{FF2B5EF4-FFF2-40B4-BE49-F238E27FC236}">
                <a16:creationId xmlns:a16="http://schemas.microsoft.com/office/drawing/2014/main" id="{66A9F6E8-CBB6-4AD6-AB29-DFD1395D73B8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615302"/>
            <a:ext cx="223216" cy="58848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6" name="Freeform 487">
            <a:extLst>
              <a:ext uri="{FF2B5EF4-FFF2-40B4-BE49-F238E27FC236}">
                <a16:creationId xmlns:a16="http://schemas.microsoft.com/office/drawing/2014/main" id="{C1834515-0D9D-4DE1-8548-A9857E276E30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68429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7" name="Freeform 488">
            <a:extLst>
              <a:ext uri="{FF2B5EF4-FFF2-40B4-BE49-F238E27FC236}">
                <a16:creationId xmlns:a16="http://schemas.microsoft.com/office/drawing/2014/main" id="{33355C77-596A-4DF0-8F4E-DC9A372213CC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74923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8" name="Freeform 489">
            <a:extLst>
              <a:ext uri="{FF2B5EF4-FFF2-40B4-BE49-F238E27FC236}">
                <a16:creationId xmlns:a16="http://schemas.microsoft.com/office/drawing/2014/main" id="{1A9B47C1-5672-4B27-B856-CE78A6AD06DA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81822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29" name="Freeform 490">
            <a:extLst>
              <a:ext uri="{FF2B5EF4-FFF2-40B4-BE49-F238E27FC236}">
                <a16:creationId xmlns:a16="http://schemas.microsoft.com/office/drawing/2014/main" id="{D260B94A-5F72-4217-9251-A22A1E95C7A8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88316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0" name="Freeform 491">
            <a:extLst>
              <a:ext uri="{FF2B5EF4-FFF2-40B4-BE49-F238E27FC236}">
                <a16:creationId xmlns:a16="http://schemas.microsoft.com/office/drawing/2014/main" id="{5FCCE902-FC5F-4B27-9D7A-0DCF1DF06905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950127"/>
            <a:ext cx="223216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1" name="Freeform 492">
            <a:extLst>
              <a:ext uri="{FF2B5EF4-FFF2-40B4-BE49-F238E27FC236}">
                <a16:creationId xmlns:a16="http://schemas.microsoft.com/office/drawing/2014/main" id="{F2FF48B0-B03F-43F9-9E82-C9543633C3F7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615302"/>
            <a:ext cx="223216" cy="58848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0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0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2" name="Freeform 493">
            <a:extLst>
              <a:ext uri="{FF2B5EF4-FFF2-40B4-BE49-F238E27FC236}">
                <a16:creationId xmlns:a16="http://schemas.microsoft.com/office/drawing/2014/main" id="{42C2A15E-0C7C-4406-8123-1935309EB23D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68429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0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0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3" name="Freeform 494">
            <a:extLst>
              <a:ext uri="{FF2B5EF4-FFF2-40B4-BE49-F238E27FC236}">
                <a16:creationId xmlns:a16="http://schemas.microsoft.com/office/drawing/2014/main" id="{0B3B8F83-9F95-4851-BCE3-B4151F03D1A4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74923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0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0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4" name="Freeform 495">
            <a:extLst>
              <a:ext uri="{FF2B5EF4-FFF2-40B4-BE49-F238E27FC236}">
                <a16:creationId xmlns:a16="http://schemas.microsoft.com/office/drawing/2014/main" id="{D640D76F-54C2-41D0-8840-CE22A0370C25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81822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0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0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5" name="Freeform 496">
            <a:extLst>
              <a:ext uri="{FF2B5EF4-FFF2-40B4-BE49-F238E27FC236}">
                <a16:creationId xmlns:a16="http://schemas.microsoft.com/office/drawing/2014/main" id="{ED475DEA-E7AA-4D4E-A973-1A1B5FE8AAAD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88316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0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0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6" name="Freeform 497">
            <a:extLst>
              <a:ext uri="{FF2B5EF4-FFF2-40B4-BE49-F238E27FC236}">
                <a16:creationId xmlns:a16="http://schemas.microsoft.com/office/drawing/2014/main" id="{9BFB2173-67D0-415E-89CC-2124077F5C92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950127"/>
            <a:ext cx="223216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0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0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7" name="Freeform 498">
            <a:extLst>
              <a:ext uri="{FF2B5EF4-FFF2-40B4-BE49-F238E27FC236}">
                <a16:creationId xmlns:a16="http://schemas.microsoft.com/office/drawing/2014/main" id="{B544BA77-A34A-40A0-BA0C-2B71F9E177BD}"/>
              </a:ext>
            </a:extLst>
          </p:cNvPr>
          <p:cNvSpPr>
            <a:spLocks/>
          </p:cNvSpPr>
          <p:nvPr/>
        </p:nvSpPr>
        <p:spPr bwMode="auto">
          <a:xfrm>
            <a:off x="7680469" y="3075939"/>
            <a:ext cx="48702" cy="68994"/>
          </a:xfrm>
          <a:custGeom>
            <a:avLst/>
            <a:gdLst>
              <a:gd name="T0" fmla="*/ 11 w 13"/>
              <a:gd name="T1" fmla="*/ 6 h 18"/>
              <a:gd name="T2" fmla="*/ 7 w 13"/>
              <a:gd name="T3" fmla="*/ 2 h 18"/>
              <a:gd name="T4" fmla="*/ 2 w 13"/>
              <a:gd name="T5" fmla="*/ 5 h 18"/>
              <a:gd name="T6" fmla="*/ 2 w 13"/>
              <a:gd name="T7" fmla="*/ 18 h 18"/>
              <a:gd name="T8" fmla="*/ 0 w 13"/>
              <a:gd name="T9" fmla="*/ 18 h 18"/>
              <a:gd name="T10" fmla="*/ 0 w 13"/>
              <a:gd name="T11" fmla="*/ 1 h 18"/>
              <a:gd name="T12" fmla="*/ 2 w 13"/>
              <a:gd name="T13" fmla="*/ 1 h 18"/>
              <a:gd name="T14" fmla="*/ 2 w 13"/>
              <a:gd name="T15" fmla="*/ 3 h 18"/>
              <a:gd name="T16" fmla="*/ 8 w 13"/>
              <a:gd name="T17" fmla="*/ 0 h 18"/>
              <a:gd name="T18" fmla="*/ 13 w 13"/>
              <a:gd name="T19" fmla="*/ 6 h 18"/>
              <a:gd name="T20" fmla="*/ 13 w 13"/>
              <a:gd name="T21" fmla="*/ 18 h 18"/>
              <a:gd name="T22" fmla="*/ 11 w 13"/>
              <a:gd name="T23" fmla="*/ 18 h 18"/>
              <a:gd name="T24" fmla="*/ 11 w 13"/>
              <a:gd name="T25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18">
                <a:moveTo>
                  <a:pt x="11" y="6"/>
                </a:moveTo>
                <a:cubicBezTo>
                  <a:pt x="11" y="3"/>
                  <a:pt x="10" y="2"/>
                  <a:pt x="7" y="2"/>
                </a:cubicBezTo>
                <a:cubicBezTo>
                  <a:pt x="5" y="2"/>
                  <a:pt x="3" y="3"/>
                  <a:pt x="2" y="5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5" y="0"/>
                  <a:pt x="8" y="0"/>
                </a:cubicBezTo>
                <a:cubicBezTo>
                  <a:pt x="11" y="0"/>
                  <a:pt x="13" y="2"/>
                  <a:pt x="13" y="6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18"/>
                  <a:pt x="11" y="18"/>
                </a:cubicBezTo>
                <a:lnTo>
                  <a:pt x="11" y="6"/>
                </a:ln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8" name="Freeform 499">
            <a:extLst>
              <a:ext uri="{FF2B5EF4-FFF2-40B4-BE49-F238E27FC236}">
                <a16:creationId xmlns:a16="http://schemas.microsoft.com/office/drawing/2014/main" id="{185B4B15-0C56-4091-8DA0-594D1038F6F7}"/>
              </a:ext>
            </a:extLst>
          </p:cNvPr>
          <p:cNvSpPr>
            <a:spLocks noEditPoints="1"/>
          </p:cNvSpPr>
          <p:nvPr/>
        </p:nvSpPr>
        <p:spPr bwMode="auto">
          <a:xfrm>
            <a:off x="7747433" y="3075939"/>
            <a:ext cx="58848" cy="95374"/>
          </a:xfrm>
          <a:custGeom>
            <a:avLst/>
            <a:gdLst>
              <a:gd name="T0" fmla="*/ 2 w 15"/>
              <a:gd name="T1" fmla="*/ 21 h 25"/>
              <a:gd name="T2" fmla="*/ 8 w 15"/>
              <a:gd name="T3" fmla="*/ 23 h 25"/>
              <a:gd name="T4" fmla="*/ 14 w 15"/>
              <a:gd name="T5" fmla="*/ 18 h 25"/>
              <a:gd name="T6" fmla="*/ 14 w 15"/>
              <a:gd name="T7" fmla="*/ 15 h 25"/>
              <a:gd name="T8" fmla="*/ 8 w 15"/>
              <a:gd name="T9" fmla="*/ 18 h 25"/>
              <a:gd name="T10" fmla="*/ 0 w 15"/>
              <a:gd name="T11" fmla="*/ 9 h 25"/>
              <a:gd name="T12" fmla="*/ 8 w 15"/>
              <a:gd name="T13" fmla="*/ 0 h 25"/>
              <a:gd name="T14" fmla="*/ 14 w 15"/>
              <a:gd name="T15" fmla="*/ 3 h 25"/>
              <a:gd name="T16" fmla="*/ 14 w 15"/>
              <a:gd name="T17" fmla="*/ 1 h 25"/>
              <a:gd name="T18" fmla="*/ 15 w 15"/>
              <a:gd name="T19" fmla="*/ 1 h 25"/>
              <a:gd name="T20" fmla="*/ 15 w 15"/>
              <a:gd name="T21" fmla="*/ 18 h 25"/>
              <a:gd name="T22" fmla="*/ 8 w 15"/>
              <a:gd name="T23" fmla="*/ 25 h 25"/>
              <a:gd name="T24" fmla="*/ 1 w 15"/>
              <a:gd name="T25" fmla="*/ 22 h 25"/>
              <a:gd name="T26" fmla="*/ 2 w 15"/>
              <a:gd name="T27" fmla="*/ 21 h 25"/>
              <a:gd name="T28" fmla="*/ 14 w 15"/>
              <a:gd name="T29" fmla="*/ 5 h 25"/>
              <a:gd name="T30" fmla="*/ 8 w 15"/>
              <a:gd name="T31" fmla="*/ 2 h 25"/>
              <a:gd name="T32" fmla="*/ 2 w 15"/>
              <a:gd name="T33" fmla="*/ 9 h 25"/>
              <a:gd name="T34" fmla="*/ 8 w 15"/>
              <a:gd name="T35" fmla="*/ 17 h 25"/>
              <a:gd name="T36" fmla="*/ 14 w 15"/>
              <a:gd name="T37" fmla="*/ 13 h 25"/>
              <a:gd name="T38" fmla="*/ 14 w 15"/>
              <a:gd name="T39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25">
                <a:moveTo>
                  <a:pt x="2" y="21"/>
                </a:moveTo>
                <a:cubicBezTo>
                  <a:pt x="3" y="23"/>
                  <a:pt x="5" y="23"/>
                  <a:pt x="8" y="23"/>
                </a:cubicBezTo>
                <a:cubicBezTo>
                  <a:pt x="11" y="23"/>
                  <a:pt x="14" y="22"/>
                  <a:pt x="14" y="18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7"/>
                  <a:pt x="10" y="18"/>
                  <a:pt x="8" y="18"/>
                </a:cubicBezTo>
                <a:cubicBezTo>
                  <a:pt x="3" y="18"/>
                  <a:pt x="0" y="15"/>
                  <a:pt x="0" y="9"/>
                </a:cubicBezTo>
                <a:cubicBezTo>
                  <a:pt x="0" y="4"/>
                  <a:pt x="3" y="0"/>
                  <a:pt x="8" y="0"/>
                </a:cubicBezTo>
                <a:cubicBezTo>
                  <a:pt x="10" y="0"/>
                  <a:pt x="12" y="1"/>
                  <a:pt x="14" y="3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23"/>
                  <a:pt x="12" y="25"/>
                  <a:pt x="8" y="25"/>
                </a:cubicBezTo>
                <a:cubicBezTo>
                  <a:pt x="5" y="25"/>
                  <a:pt x="3" y="24"/>
                  <a:pt x="1" y="22"/>
                </a:cubicBezTo>
                <a:lnTo>
                  <a:pt x="2" y="21"/>
                </a:lnTo>
                <a:close/>
                <a:moveTo>
                  <a:pt x="14" y="5"/>
                </a:moveTo>
                <a:cubicBezTo>
                  <a:pt x="13" y="3"/>
                  <a:pt x="10" y="2"/>
                  <a:pt x="8" y="2"/>
                </a:cubicBezTo>
                <a:cubicBezTo>
                  <a:pt x="4" y="2"/>
                  <a:pt x="2" y="5"/>
                  <a:pt x="2" y="9"/>
                </a:cubicBezTo>
                <a:cubicBezTo>
                  <a:pt x="2" y="13"/>
                  <a:pt x="4" y="17"/>
                  <a:pt x="8" y="17"/>
                </a:cubicBezTo>
                <a:cubicBezTo>
                  <a:pt x="10" y="17"/>
                  <a:pt x="13" y="15"/>
                  <a:pt x="14" y="13"/>
                </a:cubicBezTo>
                <a:lnTo>
                  <a:pt x="14" y="5"/>
                </a:ln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39" name="Freeform 500">
            <a:extLst>
              <a:ext uri="{FF2B5EF4-FFF2-40B4-BE49-F238E27FC236}">
                <a16:creationId xmlns:a16="http://schemas.microsoft.com/office/drawing/2014/main" id="{511D4B84-7C78-415B-96A8-D183E6FC384A}"/>
              </a:ext>
            </a:extLst>
          </p:cNvPr>
          <p:cNvSpPr>
            <a:spLocks noEditPoints="1"/>
          </p:cNvSpPr>
          <p:nvPr/>
        </p:nvSpPr>
        <p:spPr bwMode="auto">
          <a:xfrm>
            <a:off x="7824544" y="3075939"/>
            <a:ext cx="64936" cy="68994"/>
          </a:xfrm>
          <a:custGeom>
            <a:avLst/>
            <a:gdLst>
              <a:gd name="T0" fmla="*/ 8 w 17"/>
              <a:gd name="T1" fmla="*/ 0 h 18"/>
              <a:gd name="T2" fmla="*/ 17 w 17"/>
              <a:gd name="T3" fmla="*/ 9 h 18"/>
              <a:gd name="T4" fmla="*/ 17 w 17"/>
              <a:gd name="T5" fmla="*/ 10 h 18"/>
              <a:gd name="T6" fmla="*/ 2 w 17"/>
              <a:gd name="T7" fmla="*/ 10 h 18"/>
              <a:gd name="T8" fmla="*/ 9 w 17"/>
              <a:gd name="T9" fmla="*/ 17 h 18"/>
              <a:gd name="T10" fmla="*/ 15 w 17"/>
              <a:gd name="T11" fmla="*/ 14 h 18"/>
              <a:gd name="T12" fmla="*/ 16 w 17"/>
              <a:gd name="T13" fmla="*/ 16 h 18"/>
              <a:gd name="T14" fmla="*/ 9 w 17"/>
              <a:gd name="T15" fmla="*/ 18 h 18"/>
              <a:gd name="T16" fmla="*/ 0 w 17"/>
              <a:gd name="T17" fmla="*/ 9 h 18"/>
              <a:gd name="T18" fmla="*/ 8 w 17"/>
              <a:gd name="T19" fmla="*/ 0 h 18"/>
              <a:gd name="T20" fmla="*/ 2 w 17"/>
              <a:gd name="T21" fmla="*/ 8 h 18"/>
              <a:gd name="T22" fmla="*/ 15 w 17"/>
              <a:gd name="T23" fmla="*/ 8 h 18"/>
              <a:gd name="T24" fmla="*/ 8 w 17"/>
              <a:gd name="T25" fmla="*/ 2 h 18"/>
              <a:gd name="T26" fmla="*/ 2 w 17"/>
              <a:gd name="T27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18">
                <a:moveTo>
                  <a:pt x="8" y="0"/>
                </a:moveTo>
                <a:cubicBezTo>
                  <a:pt x="14" y="0"/>
                  <a:pt x="17" y="4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4"/>
                  <a:pt x="5" y="17"/>
                  <a:pt x="9" y="17"/>
                </a:cubicBezTo>
                <a:cubicBezTo>
                  <a:pt x="11" y="17"/>
                  <a:pt x="13" y="16"/>
                  <a:pt x="15" y="14"/>
                </a:cubicBezTo>
                <a:cubicBezTo>
                  <a:pt x="16" y="16"/>
                  <a:pt x="16" y="16"/>
                  <a:pt x="16" y="16"/>
                </a:cubicBezTo>
                <a:cubicBezTo>
                  <a:pt x="14" y="17"/>
                  <a:pt x="12" y="18"/>
                  <a:pt x="9" y="18"/>
                </a:cubicBezTo>
                <a:cubicBezTo>
                  <a:pt x="4" y="18"/>
                  <a:pt x="0" y="15"/>
                  <a:pt x="0" y="9"/>
                </a:cubicBezTo>
                <a:cubicBezTo>
                  <a:pt x="0" y="4"/>
                  <a:pt x="4" y="0"/>
                  <a:pt x="8" y="0"/>
                </a:cubicBezTo>
                <a:close/>
                <a:moveTo>
                  <a:pt x="2" y="8"/>
                </a:moveTo>
                <a:cubicBezTo>
                  <a:pt x="15" y="8"/>
                  <a:pt x="15" y="8"/>
                  <a:pt x="15" y="8"/>
                </a:cubicBezTo>
                <a:cubicBezTo>
                  <a:pt x="15" y="5"/>
                  <a:pt x="13" y="2"/>
                  <a:pt x="8" y="2"/>
                </a:cubicBezTo>
                <a:cubicBezTo>
                  <a:pt x="4" y="2"/>
                  <a:pt x="2" y="5"/>
                  <a:pt x="2" y="8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0" name="Freeform 501">
            <a:extLst>
              <a:ext uri="{FF2B5EF4-FFF2-40B4-BE49-F238E27FC236}">
                <a16:creationId xmlns:a16="http://schemas.microsoft.com/office/drawing/2014/main" id="{EBA43E38-1FE3-496D-8542-71367F6E6F8C}"/>
              </a:ext>
            </a:extLst>
          </p:cNvPr>
          <p:cNvSpPr>
            <a:spLocks/>
          </p:cNvSpPr>
          <p:nvPr/>
        </p:nvSpPr>
        <p:spPr bwMode="auto">
          <a:xfrm>
            <a:off x="7905714" y="3075939"/>
            <a:ext cx="52760" cy="68994"/>
          </a:xfrm>
          <a:custGeom>
            <a:avLst/>
            <a:gdLst>
              <a:gd name="T0" fmla="*/ 12 w 14"/>
              <a:gd name="T1" fmla="*/ 6 h 18"/>
              <a:gd name="T2" fmla="*/ 8 w 14"/>
              <a:gd name="T3" fmla="*/ 2 h 18"/>
              <a:gd name="T4" fmla="*/ 2 w 14"/>
              <a:gd name="T5" fmla="*/ 5 h 18"/>
              <a:gd name="T6" fmla="*/ 2 w 14"/>
              <a:gd name="T7" fmla="*/ 18 h 18"/>
              <a:gd name="T8" fmla="*/ 0 w 14"/>
              <a:gd name="T9" fmla="*/ 18 h 18"/>
              <a:gd name="T10" fmla="*/ 0 w 14"/>
              <a:gd name="T11" fmla="*/ 1 h 18"/>
              <a:gd name="T12" fmla="*/ 2 w 14"/>
              <a:gd name="T13" fmla="*/ 1 h 18"/>
              <a:gd name="T14" fmla="*/ 2 w 14"/>
              <a:gd name="T15" fmla="*/ 3 h 18"/>
              <a:gd name="T16" fmla="*/ 8 w 14"/>
              <a:gd name="T17" fmla="*/ 0 h 18"/>
              <a:gd name="T18" fmla="*/ 14 w 14"/>
              <a:gd name="T19" fmla="*/ 6 h 18"/>
              <a:gd name="T20" fmla="*/ 14 w 14"/>
              <a:gd name="T21" fmla="*/ 18 h 18"/>
              <a:gd name="T22" fmla="*/ 12 w 14"/>
              <a:gd name="T23" fmla="*/ 18 h 18"/>
              <a:gd name="T24" fmla="*/ 12 w 14"/>
              <a:gd name="T25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18">
                <a:moveTo>
                  <a:pt x="12" y="6"/>
                </a:moveTo>
                <a:cubicBezTo>
                  <a:pt x="12" y="3"/>
                  <a:pt x="10" y="2"/>
                  <a:pt x="8" y="2"/>
                </a:cubicBezTo>
                <a:cubicBezTo>
                  <a:pt x="5" y="2"/>
                  <a:pt x="3" y="3"/>
                  <a:pt x="2" y="5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6" y="0"/>
                  <a:pt x="8" y="0"/>
                </a:cubicBezTo>
                <a:cubicBezTo>
                  <a:pt x="12" y="0"/>
                  <a:pt x="14" y="2"/>
                  <a:pt x="14" y="6"/>
                </a:cubicBezTo>
                <a:cubicBezTo>
                  <a:pt x="14" y="18"/>
                  <a:pt x="14" y="18"/>
                  <a:pt x="14" y="18"/>
                </a:cubicBezTo>
                <a:cubicBezTo>
                  <a:pt x="12" y="18"/>
                  <a:pt x="12" y="18"/>
                  <a:pt x="12" y="18"/>
                </a:cubicBezTo>
                <a:lnTo>
                  <a:pt x="12" y="6"/>
                </a:ln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1" name="Freeform 502">
            <a:extLst>
              <a:ext uri="{FF2B5EF4-FFF2-40B4-BE49-F238E27FC236}">
                <a16:creationId xmlns:a16="http://schemas.microsoft.com/office/drawing/2014/main" id="{D96B2064-32E3-4ED0-9208-65EDCE98D843}"/>
              </a:ext>
            </a:extLst>
          </p:cNvPr>
          <p:cNvSpPr>
            <a:spLocks noEditPoints="1"/>
          </p:cNvSpPr>
          <p:nvPr/>
        </p:nvSpPr>
        <p:spPr bwMode="auto">
          <a:xfrm>
            <a:off x="7974708" y="3075939"/>
            <a:ext cx="52760" cy="68994"/>
          </a:xfrm>
          <a:custGeom>
            <a:avLst/>
            <a:gdLst>
              <a:gd name="T0" fmla="*/ 12 w 14"/>
              <a:gd name="T1" fmla="*/ 16 h 18"/>
              <a:gd name="T2" fmla="*/ 6 w 14"/>
              <a:gd name="T3" fmla="*/ 18 h 18"/>
              <a:gd name="T4" fmla="*/ 0 w 14"/>
              <a:gd name="T5" fmla="*/ 13 h 18"/>
              <a:gd name="T6" fmla="*/ 6 w 14"/>
              <a:gd name="T7" fmla="*/ 7 h 18"/>
              <a:gd name="T8" fmla="*/ 12 w 14"/>
              <a:gd name="T9" fmla="*/ 9 h 18"/>
              <a:gd name="T10" fmla="*/ 12 w 14"/>
              <a:gd name="T11" fmla="*/ 6 h 18"/>
              <a:gd name="T12" fmla="*/ 7 w 14"/>
              <a:gd name="T13" fmla="*/ 2 h 18"/>
              <a:gd name="T14" fmla="*/ 2 w 14"/>
              <a:gd name="T15" fmla="*/ 4 h 18"/>
              <a:gd name="T16" fmla="*/ 1 w 14"/>
              <a:gd name="T17" fmla="*/ 3 h 18"/>
              <a:gd name="T18" fmla="*/ 8 w 14"/>
              <a:gd name="T19" fmla="*/ 0 h 18"/>
              <a:gd name="T20" fmla="*/ 14 w 14"/>
              <a:gd name="T21" fmla="*/ 6 h 18"/>
              <a:gd name="T22" fmla="*/ 14 w 14"/>
              <a:gd name="T23" fmla="*/ 18 h 18"/>
              <a:gd name="T24" fmla="*/ 12 w 14"/>
              <a:gd name="T25" fmla="*/ 18 h 18"/>
              <a:gd name="T26" fmla="*/ 12 w 14"/>
              <a:gd name="T27" fmla="*/ 16 h 18"/>
              <a:gd name="T28" fmla="*/ 12 w 14"/>
              <a:gd name="T29" fmla="*/ 11 h 18"/>
              <a:gd name="T30" fmla="*/ 7 w 14"/>
              <a:gd name="T31" fmla="*/ 8 h 18"/>
              <a:gd name="T32" fmla="*/ 2 w 14"/>
              <a:gd name="T33" fmla="*/ 13 h 18"/>
              <a:gd name="T34" fmla="*/ 7 w 14"/>
              <a:gd name="T35" fmla="*/ 17 h 18"/>
              <a:gd name="T36" fmla="*/ 12 w 14"/>
              <a:gd name="T37" fmla="*/ 14 h 18"/>
              <a:gd name="T38" fmla="*/ 12 w 14"/>
              <a:gd name="T39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" h="18">
                <a:moveTo>
                  <a:pt x="12" y="16"/>
                </a:moveTo>
                <a:cubicBezTo>
                  <a:pt x="11" y="18"/>
                  <a:pt x="9" y="18"/>
                  <a:pt x="6" y="18"/>
                </a:cubicBezTo>
                <a:cubicBezTo>
                  <a:pt x="3" y="18"/>
                  <a:pt x="0" y="16"/>
                  <a:pt x="0" y="13"/>
                </a:cubicBezTo>
                <a:cubicBezTo>
                  <a:pt x="0" y="9"/>
                  <a:pt x="3" y="7"/>
                  <a:pt x="6" y="7"/>
                </a:cubicBezTo>
                <a:cubicBezTo>
                  <a:pt x="9" y="7"/>
                  <a:pt x="11" y="8"/>
                  <a:pt x="12" y="9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10" y="2"/>
                  <a:pt x="7" y="2"/>
                </a:cubicBezTo>
                <a:cubicBezTo>
                  <a:pt x="5" y="2"/>
                  <a:pt x="4" y="3"/>
                  <a:pt x="2" y="4"/>
                </a:cubicBezTo>
                <a:cubicBezTo>
                  <a:pt x="1" y="3"/>
                  <a:pt x="1" y="3"/>
                  <a:pt x="1" y="3"/>
                </a:cubicBezTo>
                <a:cubicBezTo>
                  <a:pt x="3" y="1"/>
                  <a:pt x="5" y="0"/>
                  <a:pt x="8" y="0"/>
                </a:cubicBezTo>
                <a:cubicBezTo>
                  <a:pt x="11" y="0"/>
                  <a:pt x="14" y="2"/>
                  <a:pt x="14" y="6"/>
                </a:cubicBezTo>
                <a:cubicBezTo>
                  <a:pt x="14" y="18"/>
                  <a:pt x="14" y="18"/>
                  <a:pt x="14" y="18"/>
                </a:cubicBezTo>
                <a:cubicBezTo>
                  <a:pt x="12" y="18"/>
                  <a:pt x="12" y="18"/>
                  <a:pt x="12" y="18"/>
                </a:cubicBezTo>
                <a:lnTo>
                  <a:pt x="12" y="16"/>
                </a:lnTo>
                <a:close/>
                <a:moveTo>
                  <a:pt x="12" y="11"/>
                </a:moveTo>
                <a:cubicBezTo>
                  <a:pt x="11" y="9"/>
                  <a:pt x="9" y="8"/>
                  <a:pt x="7" y="8"/>
                </a:cubicBezTo>
                <a:cubicBezTo>
                  <a:pt x="4" y="8"/>
                  <a:pt x="2" y="10"/>
                  <a:pt x="2" y="13"/>
                </a:cubicBezTo>
                <a:cubicBezTo>
                  <a:pt x="2" y="15"/>
                  <a:pt x="4" y="17"/>
                  <a:pt x="7" y="17"/>
                </a:cubicBezTo>
                <a:cubicBezTo>
                  <a:pt x="9" y="17"/>
                  <a:pt x="11" y="16"/>
                  <a:pt x="12" y="14"/>
                </a:cubicBezTo>
                <a:lnTo>
                  <a:pt x="12" y="11"/>
                </a:ln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2" name="Freeform 503">
            <a:extLst>
              <a:ext uri="{FF2B5EF4-FFF2-40B4-BE49-F238E27FC236}">
                <a16:creationId xmlns:a16="http://schemas.microsoft.com/office/drawing/2014/main" id="{62650EDE-C3C8-40E4-9C63-D6C0EC89EA5C}"/>
              </a:ext>
            </a:extLst>
          </p:cNvPr>
          <p:cNvSpPr>
            <a:spLocks/>
          </p:cNvSpPr>
          <p:nvPr/>
        </p:nvSpPr>
        <p:spPr bwMode="auto">
          <a:xfrm>
            <a:off x="8080228" y="3053618"/>
            <a:ext cx="73053" cy="91316"/>
          </a:xfrm>
          <a:custGeom>
            <a:avLst/>
            <a:gdLst>
              <a:gd name="T0" fmla="*/ 33 w 36"/>
              <a:gd name="T1" fmla="*/ 24 h 45"/>
              <a:gd name="T2" fmla="*/ 4 w 36"/>
              <a:gd name="T3" fmla="*/ 24 h 45"/>
              <a:gd name="T4" fmla="*/ 4 w 36"/>
              <a:gd name="T5" fmla="*/ 45 h 45"/>
              <a:gd name="T6" fmla="*/ 0 w 36"/>
              <a:gd name="T7" fmla="*/ 45 h 45"/>
              <a:gd name="T8" fmla="*/ 0 w 36"/>
              <a:gd name="T9" fmla="*/ 0 h 45"/>
              <a:gd name="T10" fmla="*/ 4 w 36"/>
              <a:gd name="T11" fmla="*/ 0 h 45"/>
              <a:gd name="T12" fmla="*/ 4 w 36"/>
              <a:gd name="T13" fmla="*/ 21 h 45"/>
              <a:gd name="T14" fmla="*/ 33 w 36"/>
              <a:gd name="T15" fmla="*/ 21 h 45"/>
              <a:gd name="T16" fmla="*/ 33 w 36"/>
              <a:gd name="T17" fmla="*/ 0 h 45"/>
              <a:gd name="T18" fmla="*/ 36 w 36"/>
              <a:gd name="T19" fmla="*/ 0 h 45"/>
              <a:gd name="T20" fmla="*/ 36 w 36"/>
              <a:gd name="T21" fmla="*/ 45 h 45"/>
              <a:gd name="T22" fmla="*/ 33 w 36"/>
              <a:gd name="T23" fmla="*/ 45 h 45"/>
              <a:gd name="T24" fmla="*/ 33 w 36"/>
              <a:gd name="T25" fmla="*/ 2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6" h="45">
                <a:moveTo>
                  <a:pt x="33" y="24"/>
                </a:moveTo>
                <a:lnTo>
                  <a:pt x="4" y="24"/>
                </a:lnTo>
                <a:lnTo>
                  <a:pt x="4" y="45"/>
                </a:lnTo>
                <a:lnTo>
                  <a:pt x="0" y="45"/>
                </a:lnTo>
                <a:lnTo>
                  <a:pt x="0" y="0"/>
                </a:lnTo>
                <a:lnTo>
                  <a:pt x="4" y="0"/>
                </a:lnTo>
                <a:lnTo>
                  <a:pt x="4" y="21"/>
                </a:lnTo>
                <a:lnTo>
                  <a:pt x="33" y="21"/>
                </a:lnTo>
                <a:lnTo>
                  <a:pt x="33" y="0"/>
                </a:lnTo>
                <a:lnTo>
                  <a:pt x="36" y="0"/>
                </a:lnTo>
                <a:lnTo>
                  <a:pt x="36" y="45"/>
                </a:lnTo>
                <a:lnTo>
                  <a:pt x="33" y="45"/>
                </a:lnTo>
                <a:lnTo>
                  <a:pt x="33" y="24"/>
                </a:ln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3" name="Freeform 504">
            <a:extLst>
              <a:ext uri="{FF2B5EF4-FFF2-40B4-BE49-F238E27FC236}">
                <a16:creationId xmlns:a16="http://schemas.microsoft.com/office/drawing/2014/main" id="{371DC710-CFBA-448E-8DE3-A254D7FC1BD5}"/>
              </a:ext>
            </a:extLst>
          </p:cNvPr>
          <p:cNvSpPr>
            <a:spLocks/>
          </p:cNvSpPr>
          <p:nvPr/>
        </p:nvSpPr>
        <p:spPr bwMode="auto">
          <a:xfrm>
            <a:off x="8177632" y="3079998"/>
            <a:ext cx="52760" cy="64936"/>
          </a:xfrm>
          <a:custGeom>
            <a:avLst/>
            <a:gdLst>
              <a:gd name="T0" fmla="*/ 12 w 14"/>
              <a:gd name="T1" fmla="*/ 14 h 17"/>
              <a:gd name="T2" fmla="*/ 5 w 14"/>
              <a:gd name="T3" fmla="*/ 17 h 17"/>
              <a:gd name="T4" fmla="*/ 0 w 14"/>
              <a:gd name="T5" fmla="*/ 12 h 17"/>
              <a:gd name="T6" fmla="*/ 0 w 14"/>
              <a:gd name="T7" fmla="*/ 0 h 17"/>
              <a:gd name="T8" fmla="*/ 2 w 14"/>
              <a:gd name="T9" fmla="*/ 0 h 17"/>
              <a:gd name="T10" fmla="*/ 2 w 14"/>
              <a:gd name="T11" fmla="*/ 11 h 17"/>
              <a:gd name="T12" fmla="*/ 6 w 14"/>
              <a:gd name="T13" fmla="*/ 16 h 17"/>
              <a:gd name="T14" fmla="*/ 12 w 14"/>
              <a:gd name="T15" fmla="*/ 13 h 17"/>
              <a:gd name="T16" fmla="*/ 12 w 14"/>
              <a:gd name="T17" fmla="*/ 0 h 17"/>
              <a:gd name="T18" fmla="*/ 14 w 14"/>
              <a:gd name="T19" fmla="*/ 0 h 17"/>
              <a:gd name="T20" fmla="*/ 14 w 14"/>
              <a:gd name="T21" fmla="*/ 17 h 17"/>
              <a:gd name="T22" fmla="*/ 12 w 14"/>
              <a:gd name="T23" fmla="*/ 17 h 17"/>
              <a:gd name="T24" fmla="*/ 12 w 14"/>
              <a:gd name="T25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17">
                <a:moveTo>
                  <a:pt x="12" y="14"/>
                </a:moveTo>
                <a:cubicBezTo>
                  <a:pt x="10" y="16"/>
                  <a:pt x="8" y="17"/>
                  <a:pt x="5" y="17"/>
                </a:cubicBezTo>
                <a:cubicBezTo>
                  <a:pt x="2" y="17"/>
                  <a:pt x="0" y="16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5"/>
                  <a:pt x="4" y="16"/>
                  <a:pt x="6" y="16"/>
                </a:cubicBezTo>
                <a:cubicBezTo>
                  <a:pt x="8" y="16"/>
                  <a:pt x="11" y="14"/>
                  <a:pt x="12" y="13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17"/>
                  <a:pt x="14" y="17"/>
                  <a:pt x="14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14"/>
                </a:ln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4" name="Freeform 505">
            <a:extLst>
              <a:ext uri="{FF2B5EF4-FFF2-40B4-BE49-F238E27FC236}">
                <a16:creationId xmlns:a16="http://schemas.microsoft.com/office/drawing/2014/main" id="{50B19D2C-6800-464A-8580-AD9FF2671E61}"/>
              </a:ext>
            </a:extLst>
          </p:cNvPr>
          <p:cNvSpPr>
            <a:spLocks noEditPoints="1"/>
          </p:cNvSpPr>
          <p:nvPr/>
        </p:nvSpPr>
        <p:spPr bwMode="auto">
          <a:xfrm>
            <a:off x="8248655" y="3053618"/>
            <a:ext cx="62906" cy="91316"/>
          </a:xfrm>
          <a:custGeom>
            <a:avLst/>
            <a:gdLst>
              <a:gd name="T0" fmla="*/ 0 w 16"/>
              <a:gd name="T1" fmla="*/ 0 h 24"/>
              <a:gd name="T2" fmla="*/ 2 w 16"/>
              <a:gd name="T3" fmla="*/ 0 h 24"/>
              <a:gd name="T4" fmla="*/ 2 w 16"/>
              <a:gd name="T5" fmla="*/ 9 h 24"/>
              <a:gd name="T6" fmla="*/ 8 w 16"/>
              <a:gd name="T7" fmla="*/ 6 h 24"/>
              <a:gd name="T8" fmla="*/ 16 w 16"/>
              <a:gd name="T9" fmla="*/ 15 h 24"/>
              <a:gd name="T10" fmla="*/ 8 w 16"/>
              <a:gd name="T11" fmla="*/ 24 h 24"/>
              <a:gd name="T12" fmla="*/ 2 w 16"/>
              <a:gd name="T13" fmla="*/ 21 h 24"/>
              <a:gd name="T14" fmla="*/ 2 w 16"/>
              <a:gd name="T15" fmla="*/ 24 h 24"/>
              <a:gd name="T16" fmla="*/ 0 w 16"/>
              <a:gd name="T17" fmla="*/ 24 h 24"/>
              <a:gd name="T18" fmla="*/ 0 w 16"/>
              <a:gd name="T19" fmla="*/ 0 h 24"/>
              <a:gd name="T20" fmla="*/ 8 w 16"/>
              <a:gd name="T21" fmla="*/ 23 h 24"/>
              <a:gd name="T22" fmla="*/ 14 w 16"/>
              <a:gd name="T23" fmla="*/ 15 h 24"/>
              <a:gd name="T24" fmla="*/ 8 w 16"/>
              <a:gd name="T25" fmla="*/ 8 h 24"/>
              <a:gd name="T26" fmla="*/ 2 w 16"/>
              <a:gd name="T27" fmla="*/ 11 h 24"/>
              <a:gd name="T28" fmla="*/ 2 w 16"/>
              <a:gd name="T29" fmla="*/ 20 h 24"/>
              <a:gd name="T30" fmla="*/ 8 w 16"/>
              <a:gd name="T3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24">
                <a:moveTo>
                  <a:pt x="0" y="0"/>
                </a:moveTo>
                <a:cubicBezTo>
                  <a:pt x="2" y="0"/>
                  <a:pt x="2" y="0"/>
                  <a:pt x="2" y="0"/>
                </a:cubicBezTo>
                <a:cubicBezTo>
                  <a:pt x="2" y="9"/>
                  <a:pt x="2" y="9"/>
                  <a:pt x="2" y="9"/>
                </a:cubicBezTo>
                <a:cubicBezTo>
                  <a:pt x="3" y="7"/>
                  <a:pt x="5" y="6"/>
                  <a:pt x="8" y="6"/>
                </a:cubicBezTo>
                <a:cubicBezTo>
                  <a:pt x="13" y="6"/>
                  <a:pt x="16" y="10"/>
                  <a:pt x="16" y="15"/>
                </a:cubicBezTo>
                <a:cubicBezTo>
                  <a:pt x="16" y="21"/>
                  <a:pt x="13" y="24"/>
                  <a:pt x="8" y="24"/>
                </a:cubicBezTo>
                <a:cubicBezTo>
                  <a:pt x="5" y="24"/>
                  <a:pt x="3" y="23"/>
                  <a:pt x="2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4"/>
                  <a:pt x="0" y="24"/>
                  <a:pt x="0" y="24"/>
                </a:cubicBezTo>
                <a:lnTo>
                  <a:pt x="0" y="0"/>
                </a:lnTo>
                <a:close/>
                <a:moveTo>
                  <a:pt x="8" y="23"/>
                </a:moveTo>
                <a:cubicBezTo>
                  <a:pt x="12" y="23"/>
                  <a:pt x="14" y="19"/>
                  <a:pt x="14" y="15"/>
                </a:cubicBezTo>
                <a:cubicBezTo>
                  <a:pt x="14" y="11"/>
                  <a:pt x="12" y="8"/>
                  <a:pt x="8" y="8"/>
                </a:cubicBezTo>
                <a:cubicBezTo>
                  <a:pt x="5" y="8"/>
                  <a:pt x="3" y="9"/>
                  <a:pt x="2" y="11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1"/>
                  <a:pt x="5" y="23"/>
                  <a:pt x="8" y="23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5" name="Freeform 506">
            <a:extLst>
              <a:ext uri="{FF2B5EF4-FFF2-40B4-BE49-F238E27FC236}">
                <a16:creationId xmlns:a16="http://schemas.microsoft.com/office/drawing/2014/main" id="{D694173B-8BA7-43D5-97C3-599BF39CE2A3}"/>
              </a:ext>
            </a:extLst>
          </p:cNvPr>
          <p:cNvSpPr>
            <a:spLocks/>
          </p:cNvSpPr>
          <p:nvPr/>
        </p:nvSpPr>
        <p:spPr bwMode="auto">
          <a:xfrm>
            <a:off x="6613089" y="2083642"/>
            <a:ext cx="438315" cy="373380"/>
          </a:xfrm>
          <a:custGeom>
            <a:avLst/>
            <a:gdLst>
              <a:gd name="T0" fmla="*/ 211 w 216"/>
              <a:gd name="T1" fmla="*/ 184 h 184"/>
              <a:gd name="T2" fmla="*/ 0 w 216"/>
              <a:gd name="T3" fmla="*/ 4 h 184"/>
              <a:gd name="T4" fmla="*/ 3 w 216"/>
              <a:gd name="T5" fmla="*/ 0 h 184"/>
              <a:gd name="T6" fmla="*/ 216 w 216"/>
              <a:gd name="T7" fmla="*/ 180 h 184"/>
              <a:gd name="T8" fmla="*/ 211 w 216"/>
              <a:gd name="T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184">
                <a:moveTo>
                  <a:pt x="211" y="184"/>
                </a:moveTo>
                <a:lnTo>
                  <a:pt x="0" y="4"/>
                </a:lnTo>
                <a:lnTo>
                  <a:pt x="3" y="0"/>
                </a:lnTo>
                <a:lnTo>
                  <a:pt x="216" y="180"/>
                </a:lnTo>
                <a:lnTo>
                  <a:pt x="211" y="184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6" name="Line 507">
            <a:extLst>
              <a:ext uri="{FF2B5EF4-FFF2-40B4-BE49-F238E27FC236}">
                <a16:creationId xmlns:a16="http://schemas.microsoft.com/office/drawing/2014/main" id="{EBCAA358-5907-4311-83F9-291298325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6410" y="2978536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7" name="Freeform 508">
            <a:extLst>
              <a:ext uri="{FF2B5EF4-FFF2-40B4-BE49-F238E27FC236}">
                <a16:creationId xmlns:a16="http://schemas.microsoft.com/office/drawing/2014/main" id="{DB698ECA-44D1-4788-BF8C-AB16E602A4B3}"/>
              </a:ext>
            </a:extLst>
          </p:cNvPr>
          <p:cNvSpPr>
            <a:spLocks/>
          </p:cNvSpPr>
          <p:nvPr/>
        </p:nvSpPr>
        <p:spPr bwMode="auto">
          <a:xfrm>
            <a:off x="6302616" y="1722438"/>
            <a:ext cx="653415" cy="647327"/>
          </a:xfrm>
          <a:custGeom>
            <a:avLst/>
            <a:gdLst>
              <a:gd name="T0" fmla="*/ 14 w 171"/>
              <a:gd name="T1" fmla="*/ 0 h 170"/>
              <a:gd name="T2" fmla="*/ 0 w 171"/>
              <a:gd name="T3" fmla="*/ 13 h 170"/>
              <a:gd name="T4" fmla="*/ 0 w 171"/>
              <a:gd name="T5" fmla="*/ 157 h 170"/>
              <a:gd name="T6" fmla="*/ 14 w 171"/>
              <a:gd name="T7" fmla="*/ 170 h 170"/>
              <a:gd name="T8" fmla="*/ 157 w 171"/>
              <a:gd name="T9" fmla="*/ 170 h 170"/>
              <a:gd name="T10" fmla="*/ 171 w 171"/>
              <a:gd name="T11" fmla="*/ 157 h 170"/>
              <a:gd name="T12" fmla="*/ 171 w 171"/>
              <a:gd name="T13" fmla="*/ 13 h 170"/>
              <a:gd name="T14" fmla="*/ 157 w 171"/>
              <a:gd name="T15" fmla="*/ 0 h 170"/>
              <a:gd name="T16" fmla="*/ 14 w 171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" h="170">
                <a:moveTo>
                  <a:pt x="14" y="0"/>
                </a:moveTo>
                <a:cubicBezTo>
                  <a:pt x="14" y="0"/>
                  <a:pt x="0" y="0"/>
                  <a:pt x="0" y="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7"/>
                  <a:pt x="0" y="170"/>
                  <a:pt x="14" y="170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7" y="170"/>
                  <a:pt x="171" y="170"/>
                  <a:pt x="171" y="157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1" y="13"/>
                  <a:pt x="171" y="0"/>
                  <a:pt x="157" y="0"/>
                </a:cubicBezTo>
                <a:lnTo>
                  <a:pt x="14" y="0"/>
                </a:lnTo>
                <a:close/>
              </a:path>
            </a:pathLst>
          </a:custGeom>
          <a:solidFill>
            <a:srgbClr val="EC69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8" name="Freeform 513">
            <a:extLst>
              <a:ext uri="{FF2B5EF4-FFF2-40B4-BE49-F238E27FC236}">
                <a16:creationId xmlns:a16="http://schemas.microsoft.com/office/drawing/2014/main" id="{17589484-921C-4A04-924A-3BB41E7442DF}"/>
              </a:ext>
            </a:extLst>
          </p:cNvPr>
          <p:cNvSpPr>
            <a:spLocks/>
          </p:cNvSpPr>
          <p:nvPr/>
        </p:nvSpPr>
        <p:spPr bwMode="auto">
          <a:xfrm>
            <a:off x="6609031" y="2087701"/>
            <a:ext cx="178573" cy="1049116"/>
          </a:xfrm>
          <a:custGeom>
            <a:avLst/>
            <a:gdLst>
              <a:gd name="T0" fmla="*/ 81 w 88"/>
              <a:gd name="T1" fmla="*/ 517 h 517"/>
              <a:gd name="T2" fmla="*/ 0 w 88"/>
              <a:gd name="T3" fmla="*/ 0 h 517"/>
              <a:gd name="T4" fmla="*/ 7 w 88"/>
              <a:gd name="T5" fmla="*/ 0 h 517"/>
              <a:gd name="T6" fmla="*/ 88 w 88"/>
              <a:gd name="T7" fmla="*/ 517 h 517"/>
              <a:gd name="T8" fmla="*/ 81 w 88"/>
              <a:gd name="T9" fmla="*/ 517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517">
                <a:moveTo>
                  <a:pt x="81" y="517"/>
                </a:moveTo>
                <a:lnTo>
                  <a:pt x="0" y="0"/>
                </a:lnTo>
                <a:lnTo>
                  <a:pt x="7" y="0"/>
                </a:lnTo>
                <a:lnTo>
                  <a:pt x="88" y="517"/>
                </a:lnTo>
                <a:lnTo>
                  <a:pt x="81" y="517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49" name="Freeform 514">
            <a:extLst>
              <a:ext uri="{FF2B5EF4-FFF2-40B4-BE49-F238E27FC236}">
                <a16:creationId xmlns:a16="http://schemas.microsoft.com/office/drawing/2014/main" id="{F74BF6C3-4E12-43DF-AE36-B713AEF20FC4}"/>
              </a:ext>
            </a:extLst>
          </p:cNvPr>
          <p:cNvSpPr>
            <a:spLocks/>
          </p:cNvSpPr>
          <p:nvPr/>
        </p:nvSpPr>
        <p:spPr bwMode="auto">
          <a:xfrm>
            <a:off x="9076584" y="3757763"/>
            <a:ext cx="614859" cy="951712"/>
          </a:xfrm>
          <a:custGeom>
            <a:avLst/>
            <a:gdLst>
              <a:gd name="T0" fmla="*/ 297 w 303"/>
              <a:gd name="T1" fmla="*/ 469 h 469"/>
              <a:gd name="T2" fmla="*/ 0 w 303"/>
              <a:gd name="T3" fmla="*/ 4 h 469"/>
              <a:gd name="T4" fmla="*/ 5 w 303"/>
              <a:gd name="T5" fmla="*/ 0 h 469"/>
              <a:gd name="T6" fmla="*/ 303 w 303"/>
              <a:gd name="T7" fmla="*/ 465 h 469"/>
              <a:gd name="T8" fmla="*/ 297 w 303"/>
              <a:gd name="T9" fmla="*/ 469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3" h="469">
                <a:moveTo>
                  <a:pt x="297" y="469"/>
                </a:moveTo>
                <a:lnTo>
                  <a:pt x="0" y="4"/>
                </a:lnTo>
                <a:lnTo>
                  <a:pt x="5" y="0"/>
                </a:lnTo>
                <a:lnTo>
                  <a:pt x="303" y="465"/>
                </a:lnTo>
                <a:lnTo>
                  <a:pt x="297" y="469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0" name="Freeform 515">
            <a:extLst>
              <a:ext uri="{FF2B5EF4-FFF2-40B4-BE49-F238E27FC236}">
                <a16:creationId xmlns:a16="http://schemas.microsoft.com/office/drawing/2014/main" id="{57CCB334-632E-4979-BC1C-06C71C7FCFAE}"/>
              </a:ext>
            </a:extLst>
          </p:cNvPr>
          <p:cNvSpPr>
            <a:spLocks/>
          </p:cNvSpPr>
          <p:nvPr/>
        </p:nvSpPr>
        <p:spPr bwMode="auto">
          <a:xfrm>
            <a:off x="7313176" y="2974477"/>
            <a:ext cx="369321" cy="243509"/>
          </a:xfrm>
          <a:custGeom>
            <a:avLst/>
            <a:gdLst>
              <a:gd name="T0" fmla="*/ 3 w 182"/>
              <a:gd name="T1" fmla="*/ 120 h 120"/>
              <a:gd name="T2" fmla="*/ 0 w 182"/>
              <a:gd name="T3" fmla="*/ 114 h 120"/>
              <a:gd name="T4" fmla="*/ 179 w 182"/>
              <a:gd name="T5" fmla="*/ 0 h 120"/>
              <a:gd name="T6" fmla="*/ 182 w 182"/>
              <a:gd name="T7" fmla="*/ 5 h 120"/>
              <a:gd name="T8" fmla="*/ 3 w 182"/>
              <a:gd name="T9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120">
                <a:moveTo>
                  <a:pt x="3" y="120"/>
                </a:moveTo>
                <a:lnTo>
                  <a:pt x="0" y="114"/>
                </a:lnTo>
                <a:lnTo>
                  <a:pt x="179" y="0"/>
                </a:lnTo>
                <a:lnTo>
                  <a:pt x="182" y="5"/>
                </a:lnTo>
                <a:lnTo>
                  <a:pt x="3" y="120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1" name="Line 516">
            <a:extLst>
              <a:ext uri="{FF2B5EF4-FFF2-40B4-BE49-F238E27FC236}">
                <a16:creationId xmlns:a16="http://schemas.microsoft.com/office/drawing/2014/main" id="{A707A175-DE60-45D5-BC13-EF88791DC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5119" y="2087701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2" name="Freeform 517">
            <a:extLst>
              <a:ext uri="{FF2B5EF4-FFF2-40B4-BE49-F238E27FC236}">
                <a16:creationId xmlns:a16="http://schemas.microsoft.com/office/drawing/2014/main" id="{859709DA-719B-4AF1-8DF8-038CCBFA7331}"/>
              </a:ext>
            </a:extLst>
          </p:cNvPr>
          <p:cNvSpPr>
            <a:spLocks/>
          </p:cNvSpPr>
          <p:nvPr/>
        </p:nvSpPr>
        <p:spPr bwMode="auto">
          <a:xfrm>
            <a:off x="7449135" y="2791846"/>
            <a:ext cx="233362" cy="188719"/>
          </a:xfrm>
          <a:custGeom>
            <a:avLst/>
            <a:gdLst>
              <a:gd name="T0" fmla="*/ 112 w 115"/>
              <a:gd name="T1" fmla="*/ 93 h 93"/>
              <a:gd name="T2" fmla="*/ 0 w 115"/>
              <a:gd name="T3" fmla="*/ 3 h 93"/>
              <a:gd name="T4" fmla="*/ 6 w 115"/>
              <a:gd name="T5" fmla="*/ 0 h 93"/>
              <a:gd name="T6" fmla="*/ 115 w 115"/>
              <a:gd name="T7" fmla="*/ 90 h 93"/>
              <a:gd name="T8" fmla="*/ 112 w 115"/>
              <a:gd name="T9" fmla="*/ 9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93">
                <a:moveTo>
                  <a:pt x="112" y="93"/>
                </a:moveTo>
                <a:lnTo>
                  <a:pt x="0" y="3"/>
                </a:lnTo>
                <a:lnTo>
                  <a:pt x="6" y="0"/>
                </a:lnTo>
                <a:lnTo>
                  <a:pt x="115" y="90"/>
                </a:lnTo>
                <a:lnTo>
                  <a:pt x="112" y="93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3" name="Freeform 518">
            <a:extLst>
              <a:ext uri="{FF2B5EF4-FFF2-40B4-BE49-F238E27FC236}">
                <a16:creationId xmlns:a16="http://schemas.microsoft.com/office/drawing/2014/main" id="{EC922674-92EB-4BCA-9596-13632D89F42D}"/>
              </a:ext>
            </a:extLst>
          </p:cNvPr>
          <p:cNvSpPr>
            <a:spLocks/>
          </p:cNvSpPr>
          <p:nvPr/>
        </p:nvSpPr>
        <p:spPr bwMode="auto">
          <a:xfrm>
            <a:off x="6613089" y="2083642"/>
            <a:ext cx="438315" cy="373380"/>
          </a:xfrm>
          <a:custGeom>
            <a:avLst/>
            <a:gdLst>
              <a:gd name="T0" fmla="*/ 211 w 216"/>
              <a:gd name="T1" fmla="*/ 184 h 184"/>
              <a:gd name="T2" fmla="*/ 0 w 216"/>
              <a:gd name="T3" fmla="*/ 4 h 184"/>
              <a:gd name="T4" fmla="*/ 3 w 216"/>
              <a:gd name="T5" fmla="*/ 0 h 184"/>
              <a:gd name="T6" fmla="*/ 216 w 216"/>
              <a:gd name="T7" fmla="*/ 180 h 184"/>
              <a:gd name="T8" fmla="*/ 211 w 216"/>
              <a:gd name="T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184">
                <a:moveTo>
                  <a:pt x="211" y="184"/>
                </a:moveTo>
                <a:lnTo>
                  <a:pt x="0" y="4"/>
                </a:lnTo>
                <a:lnTo>
                  <a:pt x="3" y="0"/>
                </a:lnTo>
                <a:lnTo>
                  <a:pt x="216" y="180"/>
                </a:lnTo>
                <a:lnTo>
                  <a:pt x="211" y="184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4" name="Line 519">
            <a:extLst>
              <a:ext uri="{FF2B5EF4-FFF2-40B4-BE49-F238E27FC236}">
                <a16:creationId xmlns:a16="http://schemas.microsoft.com/office/drawing/2014/main" id="{28C733B6-09DE-454C-9192-3D22987C1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6410" y="2978536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5" name="Freeform 520">
            <a:extLst>
              <a:ext uri="{FF2B5EF4-FFF2-40B4-BE49-F238E27FC236}">
                <a16:creationId xmlns:a16="http://schemas.microsoft.com/office/drawing/2014/main" id="{D4FF13F4-C0A2-43B2-9DBA-8443C8B04AB5}"/>
              </a:ext>
            </a:extLst>
          </p:cNvPr>
          <p:cNvSpPr>
            <a:spLocks/>
          </p:cNvSpPr>
          <p:nvPr/>
        </p:nvSpPr>
        <p:spPr bwMode="auto">
          <a:xfrm>
            <a:off x="6302616" y="1722438"/>
            <a:ext cx="653415" cy="647327"/>
          </a:xfrm>
          <a:custGeom>
            <a:avLst/>
            <a:gdLst>
              <a:gd name="T0" fmla="*/ 14 w 171"/>
              <a:gd name="T1" fmla="*/ 0 h 170"/>
              <a:gd name="T2" fmla="*/ 0 w 171"/>
              <a:gd name="T3" fmla="*/ 13 h 170"/>
              <a:gd name="T4" fmla="*/ 0 w 171"/>
              <a:gd name="T5" fmla="*/ 157 h 170"/>
              <a:gd name="T6" fmla="*/ 14 w 171"/>
              <a:gd name="T7" fmla="*/ 170 h 170"/>
              <a:gd name="T8" fmla="*/ 157 w 171"/>
              <a:gd name="T9" fmla="*/ 170 h 170"/>
              <a:gd name="T10" fmla="*/ 171 w 171"/>
              <a:gd name="T11" fmla="*/ 157 h 170"/>
              <a:gd name="T12" fmla="*/ 171 w 171"/>
              <a:gd name="T13" fmla="*/ 13 h 170"/>
              <a:gd name="T14" fmla="*/ 157 w 171"/>
              <a:gd name="T15" fmla="*/ 0 h 170"/>
              <a:gd name="T16" fmla="*/ 14 w 171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" h="170">
                <a:moveTo>
                  <a:pt x="14" y="0"/>
                </a:moveTo>
                <a:cubicBezTo>
                  <a:pt x="14" y="0"/>
                  <a:pt x="0" y="0"/>
                  <a:pt x="0" y="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7"/>
                  <a:pt x="0" y="170"/>
                  <a:pt x="14" y="170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7" y="170"/>
                  <a:pt x="171" y="170"/>
                  <a:pt x="171" y="157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1" y="13"/>
                  <a:pt x="171" y="0"/>
                  <a:pt x="157" y="0"/>
                </a:cubicBezTo>
                <a:lnTo>
                  <a:pt x="1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6" name="Freeform 525">
            <a:extLst>
              <a:ext uri="{FF2B5EF4-FFF2-40B4-BE49-F238E27FC236}">
                <a16:creationId xmlns:a16="http://schemas.microsoft.com/office/drawing/2014/main" id="{416DAB0B-E8D7-422C-B2D2-A20AB613BDB8}"/>
              </a:ext>
            </a:extLst>
          </p:cNvPr>
          <p:cNvSpPr>
            <a:spLocks/>
          </p:cNvSpPr>
          <p:nvPr/>
        </p:nvSpPr>
        <p:spPr bwMode="auto">
          <a:xfrm>
            <a:off x="11371652" y="2087701"/>
            <a:ext cx="178573" cy="1049116"/>
          </a:xfrm>
          <a:custGeom>
            <a:avLst/>
            <a:gdLst>
              <a:gd name="T0" fmla="*/ 7 w 88"/>
              <a:gd name="T1" fmla="*/ 517 h 517"/>
              <a:gd name="T2" fmla="*/ 0 w 88"/>
              <a:gd name="T3" fmla="*/ 517 h 517"/>
              <a:gd name="T4" fmla="*/ 81 w 88"/>
              <a:gd name="T5" fmla="*/ 0 h 517"/>
              <a:gd name="T6" fmla="*/ 88 w 88"/>
              <a:gd name="T7" fmla="*/ 0 h 517"/>
              <a:gd name="T8" fmla="*/ 7 w 88"/>
              <a:gd name="T9" fmla="*/ 517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517">
                <a:moveTo>
                  <a:pt x="7" y="517"/>
                </a:moveTo>
                <a:lnTo>
                  <a:pt x="0" y="517"/>
                </a:lnTo>
                <a:lnTo>
                  <a:pt x="81" y="0"/>
                </a:lnTo>
                <a:lnTo>
                  <a:pt x="88" y="0"/>
                </a:lnTo>
                <a:lnTo>
                  <a:pt x="7" y="517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7" name="Freeform 526">
            <a:extLst>
              <a:ext uri="{FF2B5EF4-FFF2-40B4-BE49-F238E27FC236}">
                <a16:creationId xmlns:a16="http://schemas.microsoft.com/office/drawing/2014/main" id="{CEC6400B-D45D-4FF9-98F0-B9A270427E92}"/>
              </a:ext>
            </a:extLst>
          </p:cNvPr>
          <p:cNvSpPr>
            <a:spLocks/>
          </p:cNvSpPr>
          <p:nvPr/>
        </p:nvSpPr>
        <p:spPr bwMode="auto">
          <a:xfrm>
            <a:off x="10476758" y="2974477"/>
            <a:ext cx="373380" cy="243509"/>
          </a:xfrm>
          <a:custGeom>
            <a:avLst/>
            <a:gdLst>
              <a:gd name="T0" fmla="*/ 181 w 184"/>
              <a:gd name="T1" fmla="*/ 120 h 120"/>
              <a:gd name="T2" fmla="*/ 0 w 184"/>
              <a:gd name="T3" fmla="*/ 5 h 120"/>
              <a:gd name="T4" fmla="*/ 3 w 184"/>
              <a:gd name="T5" fmla="*/ 0 h 120"/>
              <a:gd name="T6" fmla="*/ 184 w 184"/>
              <a:gd name="T7" fmla="*/ 114 h 120"/>
              <a:gd name="T8" fmla="*/ 181 w 184"/>
              <a:gd name="T9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4" h="120">
                <a:moveTo>
                  <a:pt x="181" y="120"/>
                </a:moveTo>
                <a:lnTo>
                  <a:pt x="0" y="5"/>
                </a:lnTo>
                <a:lnTo>
                  <a:pt x="3" y="0"/>
                </a:lnTo>
                <a:lnTo>
                  <a:pt x="184" y="114"/>
                </a:lnTo>
                <a:lnTo>
                  <a:pt x="181" y="120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8" name="Line 527">
            <a:extLst>
              <a:ext uri="{FF2B5EF4-FFF2-40B4-BE49-F238E27FC236}">
                <a16:creationId xmlns:a16="http://schemas.microsoft.com/office/drawing/2014/main" id="{4BA2FB5C-0CC7-42F6-9A3D-73A7D0B4BE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44137" y="2087701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59" name="Freeform 528">
            <a:extLst>
              <a:ext uri="{FF2B5EF4-FFF2-40B4-BE49-F238E27FC236}">
                <a16:creationId xmlns:a16="http://schemas.microsoft.com/office/drawing/2014/main" id="{0B0371B1-FDB0-4D02-8BDA-661C12CAFB24}"/>
              </a:ext>
            </a:extLst>
          </p:cNvPr>
          <p:cNvSpPr>
            <a:spLocks/>
          </p:cNvSpPr>
          <p:nvPr/>
        </p:nvSpPr>
        <p:spPr bwMode="auto">
          <a:xfrm>
            <a:off x="10476758" y="2791846"/>
            <a:ext cx="233362" cy="188719"/>
          </a:xfrm>
          <a:custGeom>
            <a:avLst/>
            <a:gdLst>
              <a:gd name="T0" fmla="*/ 5 w 115"/>
              <a:gd name="T1" fmla="*/ 93 h 93"/>
              <a:gd name="T2" fmla="*/ 0 w 115"/>
              <a:gd name="T3" fmla="*/ 90 h 93"/>
              <a:gd name="T4" fmla="*/ 111 w 115"/>
              <a:gd name="T5" fmla="*/ 0 h 93"/>
              <a:gd name="T6" fmla="*/ 115 w 115"/>
              <a:gd name="T7" fmla="*/ 3 h 93"/>
              <a:gd name="T8" fmla="*/ 5 w 115"/>
              <a:gd name="T9" fmla="*/ 9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93">
                <a:moveTo>
                  <a:pt x="5" y="93"/>
                </a:moveTo>
                <a:lnTo>
                  <a:pt x="0" y="90"/>
                </a:lnTo>
                <a:lnTo>
                  <a:pt x="111" y="0"/>
                </a:lnTo>
                <a:lnTo>
                  <a:pt x="115" y="3"/>
                </a:lnTo>
                <a:lnTo>
                  <a:pt x="5" y="93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60" name="Freeform 529">
            <a:extLst>
              <a:ext uri="{FF2B5EF4-FFF2-40B4-BE49-F238E27FC236}">
                <a16:creationId xmlns:a16="http://schemas.microsoft.com/office/drawing/2014/main" id="{842DE758-D71D-4684-A919-B6170FAC294E}"/>
              </a:ext>
            </a:extLst>
          </p:cNvPr>
          <p:cNvSpPr>
            <a:spLocks/>
          </p:cNvSpPr>
          <p:nvPr/>
        </p:nvSpPr>
        <p:spPr bwMode="auto">
          <a:xfrm>
            <a:off x="11111910" y="2083642"/>
            <a:ext cx="434257" cy="373380"/>
          </a:xfrm>
          <a:custGeom>
            <a:avLst/>
            <a:gdLst>
              <a:gd name="T0" fmla="*/ 3 w 214"/>
              <a:gd name="T1" fmla="*/ 184 h 184"/>
              <a:gd name="T2" fmla="*/ 0 w 214"/>
              <a:gd name="T3" fmla="*/ 180 h 184"/>
              <a:gd name="T4" fmla="*/ 211 w 214"/>
              <a:gd name="T5" fmla="*/ 0 h 184"/>
              <a:gd name="T6" fmla="*/ 214 w 214"/>
              <a:gd name="T7" fmla="*/ 4 h 184"/>
              <a:gd name="T8" fmla="*/ 3 w 214"/>
              <a:gd name="T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84">
                <a:moveTo>
                  <a:pt x="3" y="184"/>
                </a:moveTo>
                <a:lnTo>
                  <a:pt x="0" y="180"/>
                </a:lnTo>
                <a:lnTo>
                  <a:pt x="211" y="0"/>
                </a:lnTo>
                <a:lnTo>
                  <a:pt x="214" y="4"/>
                </a:lnTo>
                <a:lnTo>
                  <a:pt x="3" y="184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61" name="Line 530">
            <a:extLst>
              <a:ext uri="{FF2B5EF4-FFF2-40B4-BE49-F238E27FC236}">
                <a16:creationId xmlns:a16="http://schemas.microsoft.com/office/drawing/2014/main" id="{4E57DE36-6797-41CA-9ADF-C3927AE8DE3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86904" y="2978536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62" name="Freeform 531">
            <a:extLst>
              <a:ext uri="{FF2B5EF4-FFF2-40B4-BE49-F238E27FC236}">
                <a16:creationId xmlns:a16="http://schemas.microsoft.com/office/drawing/2014/main" id="{1A054D5D-EAAA-4D74-AB19-4F7900592903}"/>
              </a:ext>
            </a:extLst>
          </p:cNvPr>
          <p:cNvSpPr>
            <a:spLocks/>
          </p:cNvSpPr>
          <p:nvPr/>
        </p:nvSpPr>
        <p:spPr bwMode="auto">
          <a:xfrm>
            <a:off x="11207284" y="1722438"/>
            <a:ext cx="649356" cy="647327"/>
          </a:xfrm>
          <a:custGeom>
            <a:avLst/>
            <a:gdLst>
              <a:gd name="T0" fmla="*/ 157 w 170"/>
              <a:gd name="T1" fmla="*/ 0 h 170"/>
              <a:gd name="T2" fmla="*/ 170 w 170"/>
              <a:gd name="T3" fmla="*/ 13 h 170"/>
              <a:gd name="T4" fmla="*/ 170 w 170"/>
              <a:gd name="T5" fmla="*/ 157 h 170"/>
              <a:gd name="T6" fmla="*/ 157 w 170"/>
              <a:gd name="T7" fmla="*/ 170 h 170"/>
              <a:gd name="T8" fmla="*/ 13 w 170"/>
              <a:gd name="T9" fmla="*/ 170 h 170"/>
              <a:gd name="T10" fmla="*/ 0 w 170"/>
              <a:gd name="T11" fmla="*/ 157 h 170"/>
              <a:gd name="T12" fmla="*/ 0 w 170"/>
              <a:gd name="T13" fmla="*/ 13 h 170"/>
              <a:gd name="T14" fmla="*/ 13 w 170"/>
              <a:gd name="T15" fmla="*/ 0 h 170"/>
              <a:gd name="T16" fmla="*/ 157 w 170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0" h="170">
                <a:moveTo>
                  <a:pt x="157" y="0"/>
                </a:moveTo>
                <a:cubicBezTo>
                  <a:pt x="157" y="0"/>
                  <a:pt x="170" y="0"/>
                  <a:pt x="170" y="13"/>
                </a:cubicBezTo>
                <a:cubicBezTo>
                  <a:pt x="170" y="157"/>
                  <a:pt x="170" y="157"/>
                  <a:pt x="170" y="157"/>
                </a:cubicBezTo>
                <a:cubicBezTo>
                  <a:pt x="170" y="157"/>
                  <a:pt x="170" y="170"/>
                  <a:pt x="157" y="170"/>
                </a:cubicBezTo>
                <a:cubicBezTo>
                  <a:pt x="13" y="170"/>
                  <a:pt x="13" y="170"/>
                  <a:pt x="13" y="170"/>
                </a:cubicBezTo>
                <a:cubicBezTo>
                  <a:pt x="13" y="170"/>
                  <a:pt x="0" y="170"/>
                  <a:pt x="0" y="157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0"/>
                  <a:pt x="13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63" name="Freeform 532">
            <a:extLst>
              <a:ext uri="{FF2B5EF4-FFF2-40B4-BE49-F238E27FC236}">
                <a16:creationId xmlns:a16="http://schemas.microsoft.com/office/drawing/2014/main" id="{717689A8-02E9-4AA4-AB7C-8D9F876861C7}"/>
              </a:ext>
            </a:extLst>
          </p:cNvPr>
          <p:cNvSpPr>
            <a:spLocks/>
          </p:cNvSpPr>
          <p:nvPr/>
        </p:nvSpPr>
        <p:spPr bwMode="auto">
          <a:xfrm>
            <a:off x="8214158" y="1493134"/>
            <a:ext cx="1732969" cy="647327"/>
          </a:xfrm>
          <a:custGeom>
            <a:avLst/>
            <a:gdLst>
              <a:gd name="T0" fmla="*/ 11 w 453"/>
              <a:gd name="T1" fmla="*/ 0 h 170"/>
              <a:gd name="T2" fmla="*/ 0 w 453"/>
              <a:gd name="T3" fmla="*/ 11 h 170"/>
              <a:gd name="T4" fmla="*/ 0 w 453"/>
              <a:gd name="T5" fmla="*/ 158 h 170"/>
              <a:gd name="T6" fmla="*/ 11 w 453"/>
              <a:gd name="T7" fmla="*/ 170 h 170"/>
              <a:gd name="T8" fmla="*/ 442 w 453"/>
              <a:gd name="T9" fmla="*/ 170 h 170"/>
              <a:gd name="T10" fmla="*/ 453 w 453"/>
              <a:gd name="T11" fmla="*/ 158 h 170"/>
              <a:gd name="T12" fmla="*/ 453 w 453"/>
              <a:gd name="T13" fmla="*/ 11 h 170"/>
              <a:gd name="T14" fmla="*/ 442 w 453"/>
              <a:gd name="T15" fmla="*/ 0 h 170"/>
              <a:gd name="T16" fmla="*/ 11 w 453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3" h="170">
                <a:moveTo>
                  <a:pt x="11" y="0"/>
                </a:moveTo>
                <a:cubicBezTo>
                  <a:pt x="11" y="0"/>
                  <a:pt x="0" y="0"/>
                  <a:pt x="0" y="11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70"/>
                  <a:pt x="11" y="170"/>
                </a:cubicBezTo>
                <a:cubicBezTo>
                  <a:pt x="442" y="170"/>
                  <a:pt x="442" y="170"/>
                  <a:pt x="442" y="170"/>
                </a:cubicBezTo>
                <a:cubicBezTo>
                  <a:pt x="442" y="170"/>
                  <a:pt x="453" y="170"/>
                  <a:pt x="453" y="158"/>
                </a:cubicBezTo>
                <a:cubicBezTo>
                  <a:pt x="453" y="11"/>
                  <a:pt x="453" y="11"/>
                  <a:pt x="453" y="11"/>
                </a:cubicBezTo>
                <a:cubicBezTo>
                  <a:pt x="453" y="11"/>
                  <a:pt x="453" y="0"/>
                  <a:pt x="442" y="0"/>
                </a:cubicBezTo>
                <a:lnTo>
                  <a:pt x="11" y="0"/>
                </a:lnTo>
                <a:close/>
              </a:path>
            </a:pathLst>
          </a:custGeom>
          <a:solidFill>
            <a:srgbClr val="888E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188C583-DE57-406D-9EE2-BC9F596F9C3D}"/>
              </a:ext>
            </a:extLst>
          </p:cNvPr>
          <p:cNvGrpSpPr/>
          <p:nvPr/>
        </p:nvGrpSpPr>
        <p:grpSpPr>
          <a:xfrm>
            <a:off x="8887865" y="1349058"/>
            <a:ext cx="387584" cy="320620"/>
            <a:chOff x="8887865" y="1349058"/>
            <a:chExt cx="387584" cy="320620"/>
          </a:xfrm>
        </p:grpSpPr>
        <p:sp>
          <p:nvSpPr>
            <p:cNvPr id="64" name="Freeform 533">
              <a:extLst>
                <a:ext uri="{FF2B5EF4-FFF2-40B4-BE49-F238E27FC236}">
                  <a16:creationId xmlns:a16="http://schemas.microsoft.com/office/drawing/2014/main" id="{1C257B6A-48FA-4D2A-8A9F-2042387F0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7865" y="1349058"/>
              <a:ext cx="387584" cy="320620"/>
            </a:xfrm>
            <a:custGeom>
              <a:avLst/>
              <a:gdLst>
                <a:gd name="T0" fmla="*/ 63 w 101"/>
                <a:gd name="T1" fmla="*/ 70 h 84"/>
                <a:gd name="T2" fmla="*/ 63 w 101"/>
                <a:gd name="T3" fmla="*/ 81 h 84"/>
                <a:gd name="T4" fmla="*/ 60 w 101"/>
                <a:gd name="T5" fmla="*/ 84 h 84"/>
                <a:gd name="T6" fmla="*/ 43 w 101"/>
                <a:gd name="T7" fmla="*/ 84 h 84"/>
                <a:gd name="T8" fmla="*/ 40 w 101"/>
                <a:gd name="T9" fmla="*/ 81 h 84"/>
                <a:gd name="T10" fmla="*/ 40 w 101"/>
                <a:gd name="T11" fmla="*/ 70 h 84"/>
                <a:gd name="T12" fmla="*/ 43 w 101"/>
                <a:gd name="T13" fmla="*/ 67 h 84"/>
                <a:gd name="T14" fmla="*/ 60 w 101"/>
                <a:gd name="T15" fmla="*/ 67 h 84"/>
                <a:gd name="T16" fmla="*/ 63 w 101"/>
                <a:gd name="T17" fmla="*/ 70 h 84"/>
                <a:gd name="T18" fmla="*/ 101 w 101"/>
                <a:gd name="T19" fmla="*/ 70 h 84"/>
                <a:gd name="T20" fmla="*/ 101 w 101"/>
                <a:gd name="T21" fmla="*/ 81 h 84"/>
                <a:gd name="T22" fmla="*/ 99 w 101"/>
                <a:gd name="T23" fmla="*/ 84 h 84"/>
                <a:gd name="T24" fmla="*/ 81 w 101"/>
                <a:gd name="T25" fmla="*/ 84 h 84"/>
                <a:gd name="T26" fmla="*/ 79 w 101"/>
                <a:gd name="T27" fmla="*/ 81 h 84"/>
                <a:gd name="T28" fmla="*/ 79 w 101"/>
                <a:gd name="T29" fmla="*/ 70 h 84"/>
                <a:gd name="T30" fmla="*/ 81 w 101"/>
                <a:gd name="T31" fmla="*/ 67 h 84"/>
                <a:gd name="T32" fmla="*/ 99 w 101"/>
                <a:gd name="T33" fmla="*/ 67 h 84"/>
                <a:gd name="T34" fmla="*/ 101 w 101"/>
                <a:gd name="T35" fmla="*/ 70 h 84"/>
                <a:gd name="T36" fmla="*/ 22 w 101"/>
                <a:gd name="T37" fmla="*/ 70 h 84"/>
                <a:gd name="T38" fmla="*/ 22 w 101"/>
                <a:gd name="T39" fmla="*/ 81 h 84"/>
                <a:gd name="T40" fmla="*/ 20 w 101"/>
                <a:gd name="T41" fmla="*/ 84 h 84"/>
                <a:gd name="T42" fmla="*/ 2 w 101"/>
                <a:gd name="T43" fmla="*/ 84 h 84"/>
                <a:gd name="T44" fmla="*/ 0 w 101"/>
                <a:gd name="T45" fmla="*/ 81 h 84"/>
                <a:gd name="T46" fmla="*/ 0 w 101"/>
                <a:gd name="T47" fmla="*/ 70 h 84"/>
                <a:gd name="T48" fmla="*/ 2 w 101"/>
                <a:gd name="T49" fmla="*/ 67 h 84"/>
                <a:gd name="T50" fmla="*/ 20 w 101"/>
                <a:gd name="T51" fmla="*/ 67 h 84"/>
                <a:gd name="T52" fmla="*/ 22 w 101"/>
                <a:gd name="T53" fmla="*/ 70 h 84"/>
                <a:gd name="T54" fmla="*/ 75 w 101"/>
                <a:gd name="T55" fmla="*/ 8 h 84"/>
                <a:gd name="T56" fmla="*/ 75 w 101"/>
                <a:gd name="T57" fmla="*/ 35 h 84"/>
                <a:gd name="T58" fmla="*/ 73 w 101"/>
                <a:gd name="T59" fmla="*/ 38 h 84"/>
                <a:gd name="T60" fmla="*/ 31 w 101"/>
                <a:gd name="T61" fmla="*/ 38 h 84"/>
                <a:gd name="T62" fmla="*/ 28 w 101"/>
                <a:gd name="T63" fmla="*/ 35 h 84"/>
                <a:gd name="T64" fmla="*/ 28 w 101"/>
                <a:gd name="T65" fmla="*/ 8 h 84"/>
                <a:gd name="T66" fmla="*/ 31 w 101"/>
                <a:gd name="T67" fmla="*/ 6 h 84"/>
                <a:gd name="T68" fmla="*/ 73 w 101"/>
                <a:gd name="T69" fmla="*/ 6 h 84"/>
                <a:gd name="T70" fmla="*/ 75 w 101"/>
                <a:gd name="T71" fmla="*/ 8 h 84"/>
                <a:gd name="T72" fmla="*/ 77 w 101"/>
                <a:gd name="T73" fmla="*/ 35 h 84"/>
                <a:gd name="T74" fmla="*/ 73 w 101"/>
                <a:gd name="T75" fmla="*/ 40 h 84"/>
                <a:gd name="T76" fmla="*/ 31 w 101"/>
                <a:gd name="T77" fmla="*/ 40 h 84"/>
                <a:gd name="T78" fmla="*/ 26 w 101"/>
                <a:gd name="T79" fmla="*/ 35 h 84"/>
                <a:gd name="T80" fmla="*/ 26 w 101"/>
                <a:gd name="T81" fmla="*/ 8 h 84"/>
                <a:gd name="T82" fmla="*/ 31 w 101"/>
                <a:gd name="T83" fmla="*/ 3 h 84"/>
                <a:gd name="T84" fmla="*/ 73 w 101"/>
                <a:gd name="T85" fmla="*/ 3 h 84"/>
                <a:gd name="T86" fmla="*/ 77 w 101"/>
                <a:gd name="T87" fmla="*/ 8 h 84"/>
                <a:gd name="T88" fmla="*/ 77 w 101"/>
                <a:gd name="T89" fmla="*/ 35 h 84"/>
                <a:gd name="T90" fmla="*/ 81 w 101"/>
                <a:gd name="T91" fmla="*/ 8 h 84"/>
                <a:gd name="T92" fmla="*/ 73 w 101"/>
                <a:gd name="T93" fmla="*/ 0 h 84"/>
                <a:gd name="T94" fmla="*/ 31 w 101"/>
                <a:gd name="T95" fmla="*/ 0 h 84"/>
                <a:gd name="T96" fmla="*/ 22 w 101"/>
                <a:gd name="T97" fmla="*/ 8 h 84"/>
                <a:gd name="T98" fmla="*/ 22 w 101"/>
                <a:gd name="T99" fmla="*/ 35 h 84"/>
                <a:gd name="T100" fmla="*/ 31 w 101"/>
                <a:gd name="T101" fmla="*/ 44 h 84"/>
                <a:gd name="T102" fmla="*/ 73 w 101"/>
                <a:gd name="T103" fmla="*/ 44 h 84"/>
                <a:gd name="T104" fmla="*/ 81 w 101"/>
                <a:gd name="T105" fmla="*/ 35 h 84"/>
                <a:gd name="T106" fmla="*/ 81 w 101"/>
                <a:gd name="T107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" h="84">
                  <a:moveTo>
                    <a:pt x="63" y="70"/>
                  </a:moveTo>
                  <a:cubicBezTo>
                    <a:pt x="63" y="81"/>
                    <a:pt x="63" y="81"/>
                    <a:pt x="63" y="81"/>
                  </a:cubicBezTo>
                  <a:cubicBezTo>
                    <a:pt x="63" y="82"/>
                    <a:pt x="62" y="84"/>
                    <a:pt x="60" y="8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1" y="84"/>
                    <a:pt x="40" y="82"/>
                    <a:pt x="40" y="81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68"/>
                    <a:pt x="41" y="67"/>
                    <a:pt x="43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2" y="67"/>
                    <a:pt x="63" y="68"/>
                    <a:pt x="63" y="70"/>
                  </a:cubicBezTo>
                  <a:moveTo>
                    <a:pt x="101" y="7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101" y="82"/>
                    <a:pt x="100" y="84"/>
                    <a:pt x="99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4"/>
                    <a:pt x="79" y="82"/>
                    <a:pt x="79" y="81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68"/>
                    <a:pt x="80" y="67"/>
                    <a:pt x="81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100" y="67"/>
                    <a:pt x="101" y="68"/>
                    <a:pt x="101" y="70"/>
                  </a:cubicBezTo>
                  <a:moveTo>
                    <a:pt x="22" y="70"/>
                  </a:moveTo>
                  <a:cubicBezTo>
                    <a:pt x="22" y="81"/>
                    <a:pt x="22" y="81"/>
                    <a:pt x="22" y="81"/>
                  </a:cubicBezTo>
                  <a:cubicBezTo>
                    <a:pt x="22" y="82"/>
                    <a:pt x="21" y="84"/>
                    <a:pt x="20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2"/>
                    <a:pt x="0" y="8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8"/>
                    <a:pt x="1" y="67"/>
                    <a:pt x="2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2" y="68"/>
                    <a:pt x="22" y="70"/>
                  </a:cubicBezTo>
                  <a:moveTo>
                    <a:pt x="75" y="8"/>
                  </a:moveTo>
                  <a:cubicBezTo>
                    <a:pt x="75" y="35"/>
                    <a:pt x="75" y="35"/>
                    <a:pt x="75" y="35"/>
                  </a:cubicBezTo>
                  <a:cubicBezTo>
                    <a:pt x="75" y="37"/>
                    <a:pt x="74" y="38"/>
                    <a:pt x="73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8"/>
                    <a:pt x="28" y="37"/>
                    <a:pt x="28" y="35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9" y="6"/>
                    <a:pt x="31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6"/>
                    <a:pt x="75" y="7"/>
                    <a:pt x="75" y="8"/>
                  </a:cubicBezTo>
                  <a:moveTo>
                    <a:pt x="77" y="35"/>
                  </a:moveTo>
                  <a:cubicBezTo>
                    <a:pt x="77" y="38"/>
                    <a:pt x="75" y="40"/>
                    <a:pt x="73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8" y="40"/>
                    <a:pt x="26" y="38"/>
                    <a:pt x="26" y="35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6"/>
                    <a:pt x="28" y="3"/>
                    <a:pt x="31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5" y="3"/>
                    <a:pt x="77" y="6"/>
                    <a:pt x="77" y="8"/>
                  </a:cubicBezTo>
                  <a:lnTo>
                    <a:pt x="77" y="35"/>
                  </a:lnTo>
                  <a:close/>
                  <a:moveTo>
                    <a:pt x="81" y="8"/>
                  </a:moveTo>
                  <a:cubicBezTo>
                    <a:pt x="81" y="4"/>
                    <a:pt x="77" y="0"/>
                    <a:pt x="7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2" y="4"/>
                    <a:pt x="22" y="8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40"/>
                    <a:pt x="26" y="44"/>
                    <a:pt x="31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7" y="44"/>
                    <a:pt x="81" y="40"/>
                    <a:pt x="81" y="35"/>
                  </a:cubicBezTo>
                  <a:lnTo>
                    <a:pt x="81" y="8"/>
                  </a:lnTo>
                  <a:close/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65" name="Freeform 534">
              <a:extLst>
                <a:ext uri="{FF2B5EF4-FFF2-40B4-BE49-F238E27FC236}">
                  <a16:creationId xmlns:a16="http://schemas.microsoft.com/office/drawing/2014/main" id="{4C242D44-9F8D-4DF9-BA34-223AC27E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2362" y="1554011"/>
              <a:ext cx="318590" cy="38556"/>
            </a:xfrm>
            <a:custGeom>
              <a:avLst/>
              <a:gdLst>
                <a:gd name="T0" fmla="*/ 81 w 83"/>
                <a:gd name="T1" fmla="*/ 10 h 10"/>
                <a:gd name="T2" fmla="*/ 79 w 83"/>
                <a:gd name="T3" fmla="*/ 8 h 10"/>
                <a:gd name="T4" fmla="*/ 74 w 83"/>
                <a:gd name="T5" fmla="*/ 3 h 10"/>
                <a:gd name="T6" fmla="*/ 9 w 83"/>
                <a:gd name="T7" fmla="*/ 3 h 10"/>
                <a:gd name="T8" fmla="*/ 4 w 83"/>
                <a:gd name="T9" fmla="*/ 8 h 10"/>
                <a:gd name="T10" fmla="*/ 2 w 83"/>
                <a:gd name="T11" fmla="*/ 10 h 10"/>
                <a:gd name="T12" fmla="*/ 0 w 83"/>
                <a:gd name="T13" fmla="*/ 8 h 10"/>
                <a:gd name="T14" fmla="*/ 9 w 83"/>
                <a:gd name="T15" fmla="*/ 0 h 10"/>
                <a:gd name="T16" fmla="*/ 74 w 83"/>
                <a:gd name="T17" fmla="*/ 0 h 10"/>
                <a:gd name="T18" fmla="*/ 83 w 83"/>
                <a:gd name="T19" fmla="*/ 8 h 10"/>
                <a:gd name="T20" fmla="*/ 81 w 83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10">
                  <a:moveTo>
                    <a:pt x="81" y="10"/>
                  </a:moveTo>
                  <a:cubicBezTo>
                    <a:pt x="80" y="10"/>
                    <a:pt x="79" y="9"/>
                    <a:pt x="79" y="8"/>
                  </a:cubicBezTo>
                  <a:cubicBezTo>
                    <a:pt x="79" y="6"/>
                    <a:pt x="77" y="3"/>
                    <a:pt x="74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4" y="6"/>
                    <a:pt x="4" y="8"/>
                  </a:cubicBezTo>
                  <a:cubicBezTo>
                    <a:pt x="4" y="9"/>
                    <a:pt x="3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9" y="0"/>
                    <a:pt x="83" y="4"/>
                    <a:pt x="83" y="8"/>
                  </a:cubicBezTo>
                  <a:cubicBezTo>
                    <a:pt x="83" y="9"/>
                    <a:pt x="82" y="10"/>
                    <a:pt x="81" y="10"/>
                  </a:cubicBezTo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66" name="Freeform 535">
              <a:extLst>
                <a:ext uri="{FF2B5EF4-FFF2-40B4-BE49-F238E27FC236}">
                  <a16:creationId xmlns:a16="http://schemas.microsoft.com/office/drawing/2014/main" id="{A216C53D-639B-4367-BB48-530D17E9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613" y="1527631"/>
              <a:ext cx="12175" cy="64936"/>
            </a:xfrm>
            <a:custGeom>
              <a:avLst/>
              <a:gdLst>
                <a:gd name="T0" fmla="*/ 1 w 3"/>
                <a:gd name="T1" fmla="*/ 17 h 17"/>
                <a:gd name="T2" fmla="*/ 0 w 3"/>
                <a:gd name="T3" fmla="*/ 15 h 17"/>
                <a:gd name="T4" fmla="*/ 0 w 3"/>
                <a:gd name="T5" fmla="*/ 2 h 17"/>
                <a:gd name="T6" fmla="*/ 1 w 3"/>
                <a:gd name="T7" fmla="*/ 0 h 17"/>
                <a:gd name="T8" fmla="*/ 3 w 3"/>
                <a:gd name="T9" fmla="*/ 2 h 17"/>
                <a:gd name="T10" fmla="*/ 3 w 3"/>
                <a:gd name="T11" fmla="*/ 15 h 17"/>
                <a:gd name="T12" fmla="*/ 1 w 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7">
                  <a:moveTo>
                    <a:pt x="1" y="17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2" y="17"/>
                    <a:pt x="1" y="17"/>
                  </a:cubicBezTo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67" name="Freeform 536">
              <a:extLst>
                <a:ext uri="{FF2B5EF4-FFF2-40B4-BE49-F238E27FC236}">
                  <a16:creationId xmlns:a16="http://schemas.microsoft.com/office/drawing/2014/main" id="{74408003-3EE7-4C2B-A176-19E798220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175" y="1523572"/>
              <a:ext cx="73053" cy="12175"/>
            </a:xfrm>
            <a:custGeom>
              <a:avLst/>
              <a:gdLst>
                <a:gd name="T0" fmla="*/ 17 w 19"/>
                <a:gd name="T1" fmla="*/ 3 h 3"/>
                <a:gd name="T2" fmla="*/ 2 w 19"/>
                <a:gd name="T3" fmla="*/ 3 h 3"/>
                <a:gd name="T4" fmla="*/ 0 w 19"/>
                <a:gd name="T5" fmla="*/ 1 h 3"/>
                <a:gd name="T6" fmla="*/ 2 w 19"/>
                <a:gd name="T7" fmla="*/ 0 h 3"/>
                <a:gd name="T8" fmla="*/ 17 w 19"/>
                <a:gd name="T9" fmla="*/ 0 h 3"/>
                <a:gd name="T10" fmla="*/ 19 w 19"/>
                <a:gd name="T11" fmla="*/ 1 h 3"/>
                <a:gd name="T12" fmla="*/ 17 w 19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">
                  <a:moveTo>
                    <a:pt x="17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2"/>
                    <a:pt x="18" y="3"/>
                    <a:pt x="17" y="3"/>
                  </a:cubicBezTo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68" name="Freeform 537">
              <a:extLst>
                <a:ext uri="{FF2B5EF4-FFF2-40B4-BE49-F238E27FC236}">
                  <a16:creationId xmlns:a16="http://schemas.microsoft.com/office/drawing/2014/main" id="{A106F294-8173-4B8C-BF56-FDF2F5FC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099" y="1584450"/>
              <a:ext cx="52760" cy="12175"/>
            </a:xfrm>
            <a:custGeom>
              <a:avLst/>
              <a:gdLst>
                <a:gd name="T0" fmla="*/ 12 w 14"/>
                <a:gd name="T1" fmla="*/ 3 h 3"/>
                <a:gd name="T2" fmla="*/ 2 w 14"/>
                <a:gd name="T3" fmla="*/ 3 h 3"/>
                <a:gd name="T4" fmla="*/ 0 w 14"/>
                <a:gd name="T5" fmla="*/ 1 h 3"/>
                <a:gd name="T6" fmla="*/ 2 w 14"/>
                <a:gd name="T7" fmla="*/ 0 h 3"/>
                <a:gd name="T8" fmla="*/ 12 w 14"/>
                <a:gd name="T9" fmla="*/ 0 h 3"/>
                <a:gd name="T10" fmla="*/ 14 w 14"/>
                <a:gd name="T11" fmla="*/ 1 h 3"/>
                <a:gd name="T12" fmla="*/ 12 w 1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2"/>
                    <a:pt x="13" y="3"/>
                    <a:pt x="12" y="3"/>
                  </a:cubicBezTo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69" name="Freeform 538">
              <a:extLst>
                <a:ext uri="{FF2B5EF4-FFF2-40B4-BE49-F238E27FC236}">
                  <a16:creationId xmlns:a16="http://schemas.microsoft.com/office/drawing/2014/main" id="{2409DFDD-4678-4722-A7E8-CBE1E1760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6455" y="1584450"/>
              <a:ext cx="52760" cy="12175"/>
            </a:xfrm>
            <a:custGeom>
              <a:avLst/>
              <a:gdLst>
                <a:gd name="T0" fmla="*/ 12 w 14"/>
                <a:gd name="T1" fmla="*/ 3 h 3"/>
                <a:gd name="T2" fmla="*/ 2 w 14"/>
                <a:gd name="T3" fmla="*/ 3 h 3"/>
                <a:gd name="T4" fmla="*/ 0 w 14"/>
                <a:gd name="T5" fmla="*/ 1 h 3"/>
                <a:gd name="T6" fmla="*/ 2 w 14"/>
                <a:gd name="T7" fmla="*/ 0 h 3"/>
                <a:gd name="T8" fmla="*/ 12 w 14"/>
                <a:gd name="T9" fmla="*/ 0 h 3"/>
                <a:gd name="T10" fmla="*/ 14 w 14"/>
                <a:gd name="T11" fmla="*/ 1 h 3"/>
                <a:gd name="T12" fmla="*/ 12 w 1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2"/>
                    <a:pt x="13" y="3"/>
                    <a:pt x="12" y="3"/>
                  </a:cubicBezTo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70" name="Freeform 539">
              <a:extLst>
                <a:ext uri="{FF2B5EF4-FFF2-40B4-BE49-F238E27FC236}">
                  <a16:creationId xmlns:a16="http://schemas.microsoft.com/office/drawing/2014/main" id="{5BFF8925-F86D-4323-B359-A0B527C17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0350" y="1584450"/>
              <a:ext cx="50731" cy="12175"/>
            </a:xfrm>
            <a:custGeom>
              <a:avLst/>
              <a:gdLst>
                <a:gd name="T0" fmla="*/ 12 w 13"/>
                <a:gd name="T1" fmla="*/ 3 h 3"/>
                <a:gd name="T2" fmla="*/ 1 w 13"/>
                <a:gd name="T3" fmla="*/ 3 h 3"/>
                <a:gd name="T4" fmla="*/ 0 w 13"/>
                <a:gd name="T5" fmla="*/ 1 h 3"/>
                <a:gd name="T6" fmla="*/ 1 w 13"/>
                <a:gd name="T7" fmla="*/ 0 h 3"/>
                <a:gd name="T8" fmla="*/ 12 w 13"/>
                <a:gd name="T9" fmla="*/ 0 h 3"/>
                <a:gd name="T10" fmla="*/ 13 w 13"/>
                <a:gd name="T11" fmla="*/ 1 h 3"/>
                <a:gd name="T12" fmla="*/ 12 w 1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1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3"/>
                    <a:pt x="12" y="3"/>
                  </a:cubicBezTo>
                </a:path>
              </a:pathLst>
            </a:custGeom>
            <a:solidFill>
              <a:srgbClr val="21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71" name="Freeform 540">
            <a:extLst>
              <a:ext uri="{FF2B5EF4-FFF2-40B4-BE49-F238E27FC236}">
                <a16:creationId xmlns:a16="http://schemas.microsoft.com/office/drawing/2014/main" id="{DA48025A-CF13-479A-9142-682E14B0D5DA}"/>
              </a:ext>
            </a:extLst>
          </p:cNvPr>
          <p:cNvSpPr>
            <a:spLocks noEditPoints="1"/>
          </p:cNvSpPr>
          <p:nvPr/>
        </p:nvSpPr>
        <p:spPr bwMode="auto">
          <a:xfrm>
            <a:off x="7045317" y="1793461"/>
            <a:ext cx="1081584" cy="233362"/>
          </a:xfrm>
          <a:custGeom>
            <a:avLst/>
            <a:gdLst>
              <a:gd name="T0" fmla="*/ 5 w 283"/>
              <a:gd name="T1" fmla="*/ 58 h 61"/>
              <a:gd name="T2" fmla="*/ 3 w 283"/>
              <a:gd name="T3" fmla="*/ 61 h 61"/>
              <a:gd name="T4" fmla="*/ 16 w 283"/>
              <a:gd name="T5" fmla="*/ 54 h 61"/>
              <a:gd name="T6" fmla="*/ 17 w 283"/>
              <a:gd name="T7" fmla="*/ 58 h 61"/>
              <a:gd name="T8" fmla="*/ 15 w 283"/>
              <a:gd name="T9" fmla="*/ 56 h 61"/>
              <a:gd name="T10" fmla="*/ 33 w 283"/>
              <a:gd name="T11" fmla="*/ 53 h 61"/>
              <a:gd name="T12" fmla="*/ 31 w 283"/>
              <a:gd name="T13" fmla="*/ 55 h 61"/>
              <a:gd name="T14" fmla="*/ 44 w 283"/>
              <a:gd name="T15" fmla="*/ 48 h 61"/>
              <a:gd name="T16" fmla="*/ 45 w 283"/>
              <a:gd name="T17" fmla="*/ 53 h 61"/>
              <a:gd name="T18" fmla="*/ 42 w 283"/>
              <a:gd name="T19" fmla="*/ 51 h 61"/>
              <a:gd name="T20" fmla="*/ 61 w 283"/>
              <a:gd name="T21" fmla="*/ 47 h 61"/>
              <a:gd name="T22" fmla="*/ 58 w 283"/>
              <a:gd name="T23" fmla="*/ 50 h 61"/>
              <a:gd name="T24" fmla="*/ 72 w 283"/>
              <a:gd name="T25" fmla="*/ 42 h 61"/>
              <a:gd name="T26" fmla="*/ 73 w 283"/>
              <a:gd name="T27" fmla="*/ 47 h 61"/>
              <a:gd name="T28" fmla="*/ 70 w 283"/>
              <a:gd name="T29" fmla="*/ 45 h 61"/>
              <a:gd name="T30" fmla="*/ 88 w 283"/>
              <a:gd name="T31" fmla="*/ 41 h 61"/>
              <a:gd name="T32" fmla="*/ 86 w 283"/>
              <a:gd name="T33" fmla="*/ 44 h 61"/>
              <a:gd name="T34" fmla="*/ 99 w 283"/>
              <a:gd name="T35" fmla="*/ 37 h 61"/>
              <a:gd name="T36" fmla="*/ 100 w 283"/>
              <a:gd name="T37" fmla="*/ 41 h 61"/>
              <a:gd name="T38" fmla="*/ 98 w 283"/>
              <a:gd name="T39" fmla="*/ 39 h 61"/>
              <a:gd name="T40" fmla="*/ 116 w 283"/>
              <a:gd name="T41" fmla="*/ 36 h 61"/>
              <a:gd name="T42" fmla="*/ 114 w 283"/>
              <a:gd name="T43" fmla="*/ 38 h 61"/>
              <a:gd name="T44" fmla="*/ 127 w 283"/>
              <a:gd name="T45" fmla="*/ 31 h 61"/>
              <a:gd name="T46" fmla="*/ 128 w 283"/>
              <a:gd name="T47" fmla="*/ 36 h 61"/>
              <a:gd name="T48" fmla="*/ 125 w 283"/>
              <a:gd name="T49" fmla="*/ 34 h 61"/>
              <a:gd name="T50" fmla="*/ 144 w 283"/>
              <a:gd name="T51" fmla="*/ 30 h 61"/>
              <a:gd name="T52" fmla="*/ 142 w 283"/>
              <a:gd name="T53" fmla="*/ 33 h 61"/>
              <a:gd name="T54" fmla="*/ 155 w 283"/>
              <a:gd name="T55" fmla="*/ 25 h 61"/>
              <a:gd name="T56" fmla="*/ 156 w 283"/>
              <a:gd name="T57" fmla="*/ 30 h 61"/>
              <a:gd name="T58" fmla="*/ 153 w 283"/>
              <a:gd name="T59" fmla="*/ 28 h 61"/>
              <a:gd name="T60" fmla="*/ 172 w 283"/>
              <a:gd name="T61" fmla="*/ 24 h 61"/>
              <a:gd name="T62" fmla="*/ 169 w 283"/>
              <a:gd name="T63" fmla="*/ 27 h 61"/>
              <a:gd name="T64" fmla="*/ 183 w 283"/>
              <a:gd name="T65" fmla="*/ 20 h 61"/>
              <a:gd name="T66" fmla="*/ 184 w 283"/>
              <a:gd name="T67" fmla="*/ 24 h 61"/>
              <a:gd name="T68" fmla="*/ 181 w 283"/>
              <a:gd name="T69" fmla="*/ 22 h 61"/>
              <a:gd name="T70" fmla="*/ 199 w 283"/>
              <a:gd name="T71" fmla="*/ 19 h 61"/>
              <a:gd name="T72" fmla="*/ 197 w 283"/>
              <a:gd name="T73" fmla="*/ 21 h 61"/>
              <a:gd name="T74" fmla="*/ 210 w 283"/>
              <a:gd name="T75" fmla="*/ 14 h 61"/>
              <a:gd name="T76" fmla="*/ 211 w 283"/>
              <a:gd name="T77" fmla="*/ 19 h 61"/>
              <a:gd name="T78" fmla="*/ 209 w 283"/>
              <a:gd name="T79" fmla="*/ 17 h 61"/>
              <a:gd name="T80" fmla="*/ 227 w 283"/>
              <a:gd name="T81" fmla="*/ 13 h 61"/>
              <a:gd name="T82" fmla="*/ 225 w 283"/>
              <a:gd name="T83" fmla="*/ 16 h 61"/>
              <a:gd name="T84" fmla="*/ 238 w 283"/>
              <a:gd name="T85" fmla="*/ 8 h 61"/>
              <a:gd name="T86" fmla="*/ 239 w 283"/>
              <a:gd name="T87" fmla="*/ 13 h 61"/>
              <a:gd name="T88" fmla="*/ 236 w 283"/>
              <a:gd name="T89" fmla="*/ 11 h 61"/>
              <a:gd name="T90" fmla="*/ 255 w 283"/>
              <a:gd name="T91" fmla="*/ 7 h 61"/>
              <a:gd name="T92" fmla="*/ 252 w 283"/>
              <a:gd name="T93" fmla="*/ 10 h 61"/>
              <a:gd name="T94" fmla="*/ 266 w 283"/>
              <a:gd name="T95" fmla="*/ 3 h 61"/>
              <a:gd name="T96" fmla="*/ 267 w 283"/>
              <a:gd name="T97" fmla="*/ 7 h 61"/>
              <a:gd name="T98" fmla="*/ 264 w 283"/>
              <a:gd name="T99" fmla="*/ 5 h 61"/>
              <a:gd name="T100" fmla="*/ 282 w 283"/>
              <a:gd name="T101" fmla="*/ 2 h 61"/>
              <a:gd name="T102" fmla="*/ 280 w 283"/>
              <a:gd name="T103" fmla="*/ 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3" h="61">
                <a:moveTo>
                  <a:pt x="1" y="59"/>
                </a:moveTo>
                <a:cubicBezTo>
                  <a:pt x="0" y="58"/>
                  <a:pt x="1" y="57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4" y="56"/>
                  <a:pt x="5" y="57"/>
                  <a:pt x="5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60"/>
                  <a:pt x="5" y="61"/>
                  <a:pt x="3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2" y="61"/>
                  <a:pt x="1" y="60"/>
                  <a:pt x="1" y="59"/>
                </a:cubicBezTo>
                <a:close/>
                <a:moveTo>
                  <a:pt x="15" y="56"/>
                </a:moveTo>
                <a:cubicBezTo>
                  <a:pt x="14" y="55"/>
                  <a:pt x="15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8" y="53"/>
                  <a:pt x="19" y="54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7"/>
                  <a:pt x="19" y="58"/>
                  <a:pt x="17" y="58"/>
                </a:cubicBezTo>
                <a:cubicBezTo>
                  <a:pt x="17" y="58"/>
                  <a:pt x="17" y="58"/>
                  <a:pt x="17" y="58"/>
                </a:cubicBezTo>
                <a:cubicBezTo>
                  <a:pt x="17" y="58"/>
                  <a:pt x="17" y="58"/>
                  <a:pt x="17" y="58"/>
                </a:cubicBezTo>
                <a:cubicBezTo>
                  <a:pt x="17" y="58"/>
                  <a:pt x="17" y="58"/>
                  <a:pt x="17" y="58"/>
                </a:cubicBezTo>
                <a:cubicBezTo>
                  <a:pt x="16" y="58"/>
                  <a:pt x="15" y="58"/>
                  <a:pt x="15" y="56"/>
                </a:cubicBezTo>
                <a:close/>
                <a:moveTo>
                  <a:pt x="28" y="54"/>
                </a:moveTo>
                <a:cubicBezTo>
                  <a:pt x="28" y="52"/>
                  <a:pt x="29" y="51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31" y="51"/>
                  <a:pt x="33" y="51"/>
                  <a:pt x="33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4"/>
                  <a:pt x="32" y="55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0" y="55"/>
                  <a:pt x="29" y="55"/>
                  <a:pt x="28" y="54"/>
                </a:cubicBezTo>
                <a:close/>
                <a:moveTo>
                  <a:pt x="42" y="51"/>
                </a:moveTo>
                <a:cubicBezTo>
                  <a:pt x="42" y="49"/>
                  <a:pt x="43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7" y="51"/>
                  <a:pt x="46" y="52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3" y="53"/>
                  <a:pt x="42" y="52"/>
                  <a:pt x="42" y="51"/>
                </a:cubicBezTo>
                <a:close/>
                <a:moveTo>
                  <a:pt x="56" y="48"/>
                </a:moveTo>
                <a:cubicBezTo>
                  <a:pt x="56" y="47"/>
                  <a:pt x="57" y="45"/>
                  <a:pt x="58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60" y="46"/>
                  <a:pt x="61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1" y="48"/>
                  <a:pt x="60" y="49"/>
                  <a:pt x="59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50"/>
                  <a:pt x="59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57" y="50"/>
                  <a:pt x="56" y="49"/>
                  <a:pt x="56" y="48"/>
                </a:cubicBezTo>
                <a:close/>
                <a:moveTo>
                  <a:pt x="70" y="45"/>
                </a:moveTo>
                <a:cubicBezTo>
                  <a:pt x="70" y="44"/>
                  <a:pt x="71" y="43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2"/>
                  <a:pt x="74" y="43"/>
                  <a:pt x="75" y="44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5"/>
                  <a:pt x="74" y="47"/>
                  <a:pt x="73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47"/>
                  <a:pt x="72" y="47"/>
                  <a:pt x="72" y="47"/>
                </a:cubicBezTo>
                <a:cubicBezTo>
                  <a:pt x="72" y="47"/>
                  <a:pt x="72" y="47"/>
                  <a:pt x="72" y="47"/>
                </a:cubicBezTo>
                <a:cubicBezTo>
                  <a:pt x="71" y="47"/>
                  <a:pt x="70" y="46"/>
                  <a:pt x="70" y="45"/>
                </a:cubicBezTo>
                <a:close/>
                <a:moveTo>
                  <a:pt x="84" y="42"/>
                </a:moveTo>
                <a:cubicBezTo>
                  <a:pt x="84" y="41"/>
                  <a:pt x="84" y="40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7" y="39"/>
                  <a:pt x="88" y="40"/>
                  <a:pt x="88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89" y="43"/>
                  <a:pt x="88" y="44"/>
                  <a:pt x="87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5" y="44"/>
                  <a:pt x="84" y="43"/>
                  <a:pt x="84" y="42"/>
                </a:cubicBezTo>
                <a:close/>
                <a:moveTo>
                  <a:pt x="98" y="39"/>
                </a:moveTo>
                <a:cubicBezTo>
                  <a:pt x="97" y="38"/>
                  <a:pt x="98" y="37"/>
                  <a:pt x="99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101" y="36"/>
                  <a:pt x="102" y="37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2" y="40"/>
                  <a:pt x="102" y="41"/>
                  <a:pt x="100" y="41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9" y="41"/>
                  <a:pt x="98" y="41"/>
                  <a:pt x="98" y="39"/>
                </a:cubicBezTo>
                <a:close/>
                <a:moveTo>
                  <a:pt x="112" y="37"/>
                </a:moveTo>
                <a:cubicBezTo>
                  <a:pt x="111" y="35"/>
                  <a:pt x="112" y="34"/>
                  <a:pt x="113" y="34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5" y="34"/>
                  <a:pt x="116" y="34"/>
                  <a:pt x="116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37"/>
                  <a:pt x="116" y="38"/>
                  <a:pt x="114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3" y="38"/>
                  <a:pt x="112" y="38"/>
                  <a:pt x="112" y="37"/>
                </a:cubicBezTo>
                <a:close/>
                <a:moveTo>
                  <a:pt x="125" y="34"/>
                </a:moveTo>
                <a:cubicBezTo>
                  <a:pt x="125" y="32"/>
                  <a:pt x="126" y="31"/>
                  <a:pt x="127" y="31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8" y="31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29" y="35"/>
                  <a:pt x="128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7" y="36"/>
                  <a:pt x="126" y="35"/>
                  <a:pt x="125" y="34"/>
                </a:cubicBezTo>
                <a:close/>
                <a:moveTo>
                  <a:pt x="139" y="31"/>
                </a:moveTo>
                <a:cubicBezTo>
                  <a:pt x="139" y="30"/>
                  <a:pt x="140" y="28"/>
                  <a:pt x="141" y="28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2" y="28"/>
                  <a:pt x="144" y="29"/>
                  <a:pt x="144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31"/>
                  <a:pt x="143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0" y="33"/>
                  <a:pt x="139" y="32"/>
                  <a:pt x="139" y="31"/>
                </a:cubicBezTo>
                <a:close/>
                <a:moveTo>
                  <a:pt x="153" y="28"/>
                </a:moveTo>
                <a:cubicBezTo>
                  <a:pt x="153" y="27"/>
                  <a:pt x="154" y="26"/>
                  <a:pt x="155" y="25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6" y="25"/>
                  <a:pt x="157" y="26"/>
                  <a:pt x="158" y="27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8" y="28"/>
                  <a:pt x="157" y="30"/>
                  <a:pt x="156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6" y="30"/>
                  <a:pt x="156" y="30"/>
                  <a:pt x="155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4" y="30"/>
                  <a:pt x="153" y="29"/>
                  <a:pt x="153" y="28"/>
                </a:cubicBezTo>
                <a:close/>
                <a:moveTo>
                  <a:pt x="167" y="25"/>
                </a:moveTo>
                <a:cubicBezTo>
                  <a:pt x="167" y="24"/>
                  <a:pt x="168" y="23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70" y="22"/>
                  <a:pt x="171" y="23"/>
                  <a:pt x="172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26"/>
                  <a:pt x="171" y="27"/>
                  <a:pt x="170" y="27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70" y="27"/>
                  <a:pt x="169" y="27"/>
                  <a:pt x="169" y="27"/>
                </a:cubicBezTo>
                <a:cubicBezTo>
                  <a:pt x="169" y="27"/>
                  <a:pt x="169" y="27"/>
                  <a:pt x="169" y="27"/>
                </a:cubicBezTo>
                <a:cubicBezTo>
                  <a:pt x="168" y="27"/>
                  <a:pt x="167" y="26"/>
                  <a:pt x="167" y="25"/>
                </a:cubicBezTo>
                <a:close/>
                <a:moveTo>
                  <a:pt x="181" y="22"/>
                </a:moveTo>
                <a:cubicBezTo>
                  <a:pt x="181" y="21"/>
                  <a:pt x="181" y="20"/>
                  <a:pt x="183" y="20"/>
                </a:cubicBezTo>
                <a:cubicBezTo>
                  <a:pt x="183" y="20"/>
                  <a:pt x="183" y="20"/>
                  <a:pt x="183" y="20"/>
                </a:cubicBezTo>
                <a:cubicBezTo>
                  <a:pt x="184" y="19"/>
                  <a:pt x="185" y="20"/>
                  <a:pt x="185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6" y="23"/>
                  <a:pt x="185" y="24"/>
                  <a:pt x="184" y="24"/>
                </a:cubicBezTo>
                <a:cubicBezTo>
                  <a:pt x="184" y="24"/>
                  <a:pt x="184" y="24"/>
                  <a:pt x="184" y="24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82" y="24"/>
                  <a:pt x="181" y="24"/>
                  <a:pt x="181" y="22"/>
                </a:cubicBezTo>
                <a:close/>
                <a:moveTo>
                  <a:pt x="195" y="20"/>
                </a:moveTo>
                <a:cubicBezTo>
                  <a:pt x="194" y="18"/>
                  <a:pt x="195" y="17"/>
                  <a:pt x="197" y="17"/>
                </a:cubicBezTo>
                <a:cubicBezTo>
                  <a:pt x="197" y="17"/>
                  <a:pt x="197" y="17"/>
                  <a:pt x="197" y="17"/>
                </a:cubicBezTo>
                <a:cubicBezTo>
                  <a:pt x="198" y="17"/>
                  <a:pt x="199" y="17"/>
                  <a:pt x="199" y="19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200" y="20"/>
                  <a:pt x="199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5" y="21"/>
                  <a:pt x="195" y="20"/>
                </a:cubicBezTo>
                <a:close/>
                <a:moveTo>
                  <a:pt x="209" y="17"/>
                </a:moveTo>
                <a:cubicBezTo>
                  <a:pt x="208" y="15"/>
                  <a:pt x="209" y="14"/>
                  <a:pt x="210" y="14"/>
                </a:cubicBezTo>
                <a:cubicBezTo>
                  <a:pt x="210" y="14"/>
                  <a:pt x="210" y="14"/>
                  <a:pt x="210" y="14"/>
                </a:cubicBezTo>
                <a:cubicBezTo>
                  <a:pt x="212" y="14"/>
                  <a:pt x="213" y="15"/>
                  <a:pt x="213" y="16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3" y="17"/>
                  <a:pt x="213" y="18"/>
                  <a:pt x="211" y="19"/>
                </a:cubicBezTo>
                <a:cubicBezTo>
                  <a:pt x="211" y="19"/>
                  <a:pt x="211" y="19"/>
                  <a:pt x="211" y="19"/>
                </a:cubicBezTo>
                <a:cubicBezTo>
                  <a:pt x="211" y="19"/>
                  <a:pt x="211" y="19"/>
                  <a:pt x="211" y="19"/>
                </a:cubicBezTo>
                <a:cubicBezTo>
                  <a:pt x="211" y="19"/>
                  <a:pt x="211" y="19"/>
                  <a:pt x="211" y="19"/>
                </a:cubicBezTo>
                <a:cubicBezTo>
                  <a:pt x="210" y="19"/>
                  <a:pt x="209" y="18"/>
                  <a:pt x="209" y="17"/>
                </a:cubicBezTo>
                <a:close/>
                <a:moveTo>
                  <a:pt x="222" y="14"/>
                </a:moveTo>
                <a:cubicBezTo>
                  <a:pt x="222" y="13"/>
                  <a:pt x="223" y="11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26" y="11"/>
                  <a:pt x="227" y="12"/>
                  <a:pt x="227" y="13"/>
                </a:cubicBezTo>
                <a:cubicBezTo>
                  <a:pt x="227" y="13"/>
                  <a:pt x="227" y="13"/>
                  <a:pt x="227" y="13"/>
                </a:cubicBezTo>
                <a:cubicBezTo>
                  <a:pt x="227" y="14"/>
                  <a:pt x="226" y="15"/>
                  <a:pt x="225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4" y="16"/>
                  <a:pt x="223" y="15"/>
                  <a:pt x="222" y="14"/>
                </a:cubicBezTo>
                <a:close/>
                <a:moveTo>
                  <a:pt x="236" y="11"/>
                </a:moveTo>
                <a:cubicBezTo>
                  <a:pt x="236" y="10"/>
                  <a:pt x="237" y="9"/>
                  <a:pt x="238" y="8"/>
                </a:cubicBezTo>
                <a:cubicBezTo>
                  <a:pt x="238" y="8"/>
                  <a:pt x="238" y="8"/>
                  <a:pt x="238" y="8"/>
                </a:cubicBezTo>
                <a:cubicBezTo>
                  <a:pt x="239" y="8"/>
                  <a:pt x="241" y="9"/>
                  <a:pt x="241" y="10"/>
                </a:cubicBezTo>
                <a:cubicBezTo>
                  <a:pt x="241" y="10"/>
                  <a:pt x="241" y="10"/>
                  <a:pt x="241" y="10"/>
                </a:cubicBezTo>
                <a:cubicBezTo>
                  <a:pt x="241" y="11"/>
                  <a:pt x="240" y="13"/>
                  <a:pt x="239" y="13"/>
                </a:cubicBezTo>
                <a:cubicBezTo>
                  <a:pt x="239" y="13"/>
                  <a:pt x="239" y="13"/>
                  <a:pt x="239" y="13"/>
                </a:cubicBezTo>
                <a:cubicBezTo>
                  <a:pt x="239" y="13"/>
                  <a:pt x="239" y="13"/>
                  <a:pt x="239" y="13"/>
                </a:cubicBezTo>
                <a:cubicBezTo>
                  <a:pt x="239" y="13"/>
                  <a:pt x="239" y="13"/>
                  <a:pt x="239" y="13"/>
                </a:cubicBezTo>
                <a:cubicBezTo>
                  <a:pt x="237" y="13"/>
                  <a:pt x="237" y="12"/>
                  <a:pt x="236" y="11"/>
                </a:cubicBezTo>
                <a:close/>
                <a:moveTo>
                  <a:pt x="250" y="8"/>
                </a:moveTo>
                <a:cubicBezTo>
                  <a:pt x="250" y="7"/>
                  <a:pt x="251" y="6"/>
                  <a:pt x="252" y="5"/>
                </a:cubicBezTo>
                <a:cubicBezTo>
                  <a:pt x="252" y="5"/>
                  <a:pt x="252" y="5"/>
                  <a:pt x="252" y="5"/>
                </a:cubicBezTo>
                <a:cubicBezTo>
                  <a:pt x="253" y="5"/>
                  <a:pt x="254" y="6"/>
                  <a:pt x="255" y="7"/>
                </a:cubicBezTo>
                <a:cubicBezTo>
                  <a:pt x="255" y="7"/>
                  <a:pt x="255" y="7"/>
                  <a:pt x="255" y="7"/>
                </a:cubicBezTo>
                <a:cubicBezTo>
                  <a:pt x="255" y="9"/>
                  <a:pt x="254" y="10"/>
                  <a:pt x="253" y="10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3" y="10"/>
                  <a:pt x="253" y="10"/>
                  <a:pt x="252" y="10"/>
                </a:cubicBezTo>
                <a:cubicBezTo>
                  <a:pt x="252" y="10"/>
                  <a:pt x="252" y="10"/>
                  <a:pt x="252" y="10"/>
                </a:cubicBezTo>
                <a:cubicBezTo>
                  <a:pt x="251" y="10"/>
                  <a:pt x="250" y="9"/>
                  <a:pt x="250" y="8"/>
                </a:cubicBezTo>
                <a:close/>
                <a:moveTo>
                  <a:pt x="264" y="5"/>
                </a:moveTo>
                <a:cubicBezTo>
                  <a:pt x="264" y="4"/>
                  <a:pt x="265" y="3"/>
                  <a:pt x="266" y="3"/>
                </a:cubicBezTo>
                <a:cubicBezTo>
                  <a:pt x="266" y="3"/>
                  <a:pt x="266" y="3"/>
                  <a:pt x="266" y="3"/>
                </a:cubicBezTo>
                <a:cubicBezTo>
                  <a:pt x="267" y="2"/>
                  <a:pt x="268" y="3"/>
                  <a:pt x="269" y="4"/>
                </a:cubicBezTo>
                <a:cubicBezTo>
                  <a:pt x="269" y="4"/>
                  <a:pt x="269" y="4"/>
                  <a:pt x="269" y="4"/>
                </a:cubicBezTo>
                <a:cubicBezTo>
                  <a:pt x="269" y="6"/>
                  <a:pt x="268" y="7"/>
                  <a:pt x="267" y="7"/>
                </a:cubicBezTo>
                <a:cubicBezTo>
                  <a:pt x="267" y="7"/>
                  <a:pt x="267" y="7"/>
                  <a:pt x="267" y="7"/>
                </a:cubicBezTo>
                <a:cubicBezTo>
                  <a:pt x="267" y="7"/>
                  <a:pt x="266" y="7"/>
                  <a:pt x="266" y="7"/>
                </a:cubicBezTo>
                <a:cubicBezTo>
                  <a:pt x="266" y="7"/>
                  <a:pt x="266" y="7"/>
                  <a:pt x="266" y="7"/>
                </a:cubicBezTo>
                <a:cubicBezTo>
                  <a:pt x="265" y="7"/>
                  <a:pt x="264" y="6"/>
                  <a:pt x="264" y="5"/>
                </a:cubicBezTo>
                <a:close/>
                <a:moveTo>
                  <a:pt x="278" y="3"/>
                </a:moveTo>
                <a:cubicBezTo>
                  <a:pt x="278" y="1"/>
                  <a:pt x="278" y="0"/>
                  <a:pt x="280" y="0"/>
                </a:cubicBezTo>
                <a:cubicBezTo>
                  <a:pt x="280" y="0"/>
                  <a:pt x="280" y="0"/>
                  <a:pt x="280" y="0"/>
                </a:cubicBezTo>
                <a:cubicBezTo>
                  <a:pt x="281" y="0"/>
                  <a:pt x="282" y="0"/>
                  <a:pt x="282" y="2"/>
                </a:cubicBezTo>
                <a:cubicBezTo>
                  <a:pt x="282" y="2"/>
                  <a:pt x="282" y="2"/>
                  <a:pt x="282" y="2"/>
                </a:cubicBezTo>
                <a:cubicBezTo>
                  <a:pt x="283" y="3"/>
                  <a:pt x="282" y="4"/>
                  <a:pt x="281" y="4"/>
                </a:cubicBezTo>
                <a:cubicBezTo>
                  <a:pt x="281" y="4"/>
                  <a:pt x="281" y="4"/>
                  <a:pt x="281" y="4"/>
                </a:cubicBezTo>
                <a:cubicBezTo>
                  <a:pt x="280" y="4"/>
                  <a:pt x="280" y="4"/>
                  <a:pt x="280" y="4"/>
                </a:cubicBezTo>
                <a:cubicBezTo>
                  <a:pt x="280" y="4"/>
                  <a:pt x="280" y="4"/>
                  <a:pt x="280" y="4"/>
                </a:cubicBezTo>
                <a:cubicBezTo>
                  <a:pt x="279" y="4"/>
                  <a:pt x="278" y="4"/>
                  <a:pt x="278" y="3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2" name="Freeform 542">
            <a:extLst>
              <a:ext uri="{FF2B5EF4-FFF2-40B4-BE49-F238E27FC236}">
                <a16:creationId xmlns:a16="http://schemas.microsoft.com/office/drawing/2014/main" id="{09C7E066-3876-4568-B2E5-22B67270CF92}"/>
              </a:ext>
            </a:extLst>
          </p:cNvPr>
          <p:cNvSpPr>
            <a:spLocks noEditPoints="1"/>
          </p:cNvSpPr>
          <p:nvPr/>
        </p:nvSpPr>
        <p:spPr bwMode="auto">
          <a:xfrm>
            <a:off x="10036414" y="1793461"/>
            <a:ext cx="1077525" cy="233362"/>
          </a:xfrm>
          <a:custGeom>
            <a:avLst/>
            <a:gdLst>
              <a:gd name="T0" fmla="*/ 280 w 282"/>
              <a:gd name="T1" fmla="*/ 56 h 61"/>
              <a:gd name="T2" fmla="*/ 279 w 282"/>
              <a:gd name="T3" fmla="*/ 61 h 61"/>
              <a:gd name="T4" fmla="*/ 263 w 282"/>
              <a:gd name="T5" fmla="*/ 55 h 61"/>
              <a:gd name="T6" fmla="*/ 268 w 282"/>
              <a:gd name="T7" fmla="*/ 56 h 61"/>
              <a:gd name="T8" fmla="*/ 265 w 282"/>
              <a:gd name="T9" fmla="*/ 58 h 61"/>
              <a:gd name="T10" fmla="*/ 252 w 282"/>
              <a:gd name="T11" fmla="*/ 51 h 61"/>
              <a:gd name="T12" fmla="*/ 252 w 282"/>
              <a:gd name="T13" fmla="*/ 55 h 61"/>
              <a:gd name="T14" fmla="*/ 235 w 282"/>
              <a:gd name="T15" fmla="*/ 50 h 61"/>
              <a:gd name="T16" fmla="*/ 240 w 282"/>
              <a:gd name="T17" fmla="*/ 51 h 61"/>
              <a:gd name="T18" fmla="*/ 237 w 282"/>
              <a:gd name="T19" fmla="*/ 53 h 61"/>
              <a:gd name="T20" fmla="*/ 224 w 282"/>
              <a:gd name="T21" fmla="*/ 45 h 61"/>
              <a:gd name="T22" fmla="*/ 224 w 282"/>
              <a:gd name="T23" fmla="*/ 50 h 61"/>
              <a:gd name="T24" fmla="*/ 208 w 282"/>
              <a:gd name="T25" fmla="*/ 44 h 61"/>
              <a:gd name="T26" fmla="*/ 212 w 282"/>
              <a:gd name="T27" fmla="*/ 45 h 61"/>
              <a:gd name="T28" fmla="*/ 210 w 282"/>
              <a:gd name="T29" fmla="*/ 47 h 61"/>
              <a:gd name="T30" fmla="*/ 197 w 282"/>
              <a:gd name="T31" fmla="*/ 39 h 61"/>
              <a:gd name="T32" fmla="*/ 196 w 282"/>
              <a:gd name="T33" fmla="*/ 44 h 61"/>
              <a:gd name="T34" fmla="*/ 180 w 282"/>
              <a:gd name="T35" fmla="*/ 38 h 61"/>
              <a:gd name="T36" fmla="*/ 185 w 282"/>
              <a:gd name="T37" fmla="*/ 39 h 61"/>
              <a:gd name="T38" fmla="*/ 182 w 282"/>
              <a:gd name="T39" fmla="*/ 41 h 61"/>
              <a:gd name="T40" fmla="*/ 169 w 282"/>
              <a:gd name="T41" fmla="*/ 34 h 61"/>
              <a:gd name="T42" fmla="*/ 168 w 282"/>
              <a:gd name="T43" fmla="*/ 38 h 61"/>
              <a:gd name="T44" fmla="*/ 152 w 282"/>
              <a:gd name="T45" fmla="*/ 33 h 61"/>
              <a:gd name="T46" fmla="*/ 157 w 282"/>
              <a:gd name="T47" fmla="*/ 34 h 61"/>
              <a:gd name="T48" fmla="*/ 154 w 282"/>
              <a:gd name="T49" fmla="*/ 36 h 61"/>
              <a:gd name="T50" fmla="*/ 141 w 282"/>
              <a:gd name="T51" fmla="*/ 28 h 61"/>
              <a:gd name="T52" fmla="*/ 141 w 282"/>
              <a:gd name="T53" fmla="*/ 33 h 61"/>
              <a:gd name="T54" fmla="*/ 125 w 282"/>
              <a:gd name="T55" fmla="*/ 27 h 61"/>
              <a:gd name="T56" fmla="*/ 129 w 282"/>
              <a:gd name="T57" fmla="*/ 28 h 61"/>
              <a:gd name="T58" fmla="*/ 126 w 282"/>
              <a:gd name="T59" fmla="*/ 30 h 61"/>
              <a:gd name="T60" fmla="*/ 114 w 282"/>
              <a:gd name="T61" fmla="*/ 22 h 61"/>
              <a:gd name="T62" fmla="*/ 113 w 282"/>
              <a:gd name="T63" fmla="*/ 27 h 61"/>
              <a:gd name="T64" fmla="*/ 97 w 282"/>
              <a:gd name="T65" fmla="*/ 21 h 61"/>
              <a:gd name="T66" fmla="*/ 101 w 282"/>
              <a:gd name="T67" fmla="*/ 22 h 61"/>
              <a:gd name="T68" fmla="*/ 99 w 282"/>
              <a:gd name="T69" fmla="*/ 24 h 61"/>
              <a:gd name="T70" fmla="*/ 86 w 282"/>
              <a:gd name="T71" fmla="*/ 17 h 61"/>
              <a:gd name="T72" fmla="*/ 85 w 282"/>
              <a:gd name="T73" fmla="*/ 21 h 61"/>
              <a:gd name="T74" fmla="*/ 69 w 282"/>
              <a:gd name="T75" fmla="*/ 16 h 61"/>
              <a:gd name="T76" fmla="*/ 74 w 282"/>
              <a:gd name="T77" fmla="*/ 17 h 61"/>
              <a:gd name="T78" fmla="*/ 71 w 282"/>
              <a:gd name="T79" fmla="*/ 19 h 61"/>
              <a:gd name="T80" fmla="*/ 58 w 282"/>
              <a:gd name="T81" fmla="*/ 11 h 61"/>
              <a:gd name="T82" fmla="*/ 58 w 282"/>
              <a:gd name="T83" fmla="*/ 16 h 61"/>
              <a:gd name="T84" fmla="*/ 41 w 282"/>
              <a:gd name="T85" fmla="*/ 10 h 61"/>
              <a:gd name="T86" fmla="*/ 46 w 282"/>
              <a:gd name="T87" fmla="*/ 11 h 61"/>
              <a:gd name="T88" fmla="*/ 43 w 282"/>
              <a:gd name="T89" fmla="*/ 13 h 61"/>
              <a:gd name="T90" fmla="*/ 30 w 282"/>
              <a:gd name="T91" fmla="*/ 5 h 61"/>
              <a:gd name="T92" fmla="*/ 30 w 282"/>
              <a:gd name="T93" fmla="*/ 10 h 61"/>
              <a:gd name="T94" fmla="*/ 14 w 282"/>
              <a:gd name="T95" fmla="*/ 4 h 61"/>
              <a:gd name="T96" fmla="*/ 18 w 282"/>
              <a:gd name="T97" fmla="*/ 5 h 61"/>
              <a:gd name="T98" fmla="*/ 16 w 282"/>
              <a:gd name="T99" fmla="*/ 7 h 61"/>
              <a:gd name="T100" fmla="*/ 3 w 282"/>
              <a:gd name="T101" fmla="*/ 0 h 61"/>
              <a:gd name="T102" fmla="*/ 2 w 282"/>
              <a:gd name="T103" fmla="*/ 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2" h="61">
                <a:moveTo>
                  <a:pt x="279" y="61"/>
                </a:moveTo>
                <a:cubicBezTo>
                  <a:pt x="278" y="61"/>
                  <a:pt x="277" y="60"/>
                  <a:pt x="277" y="58"/>
                </a:cubicBezTo>
                <a:cubicBezTo>
                  <a:pt x="277" y="58"/>
                  <a:pt x="277" y="58"/>
                  <a:pt x="277" y="58"/>
                </a:cubicBezTo>
                <a:cubicBezTo>
                  <a:pt x="277" y="57"/>
                  <a:pt x="279" y="56"/>
                  <a:pt x="280" y="56"/>
                </a:cubicBezTo>
                <a:cubicBezTo>
                  <a:pt x="280" y="56"/>
                  <a:pt x="280" y="56"/>
                  <a:pt x="280" y="56"/>
                </a:cubicBezTo>
                <a:cubicBezTo>
                  <a:pt x="281" y="57"/>
                  <a:pt x="282" y="58"/>
                  <a:pt x="282" y="59"/>
                </a:cubicBezTo>
                <a:cubicBezTo>
                  <a:pt x="282" y="59"/>
                  <a:pt x="282" y="59"/>
                  <a:pt x="282" y="59"/>
                </a:cubicBezTo>
                <a:cubicBezTo>
                  <a:pt x="281" y="60"/>
                  <a:pt x="280" y="61"/>
                  <a:pt x="279" y="61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79" y="61"/>
                  <a:pt x="279" y="61"/>
                  <a:pt x="279" y="61"/>
                </a:cubicBezTo>
                <a:close/>
                <a:moveTo>
                  <a:pt x="265" y="58"/>
                </a:moveTo>
                <a:cubicBezTo>
                  <a:pt x="264" y="58"/>
                  <a:pt x="263" y="57"/>
                  <a:pt x="263" y="55"/>
                </a:cubicBezTo>
                <a:cubicBezTo>
                  <a:pt x="263" y="55"/>
                  <a:pt x="263" y="55"/>
                  <a:pt x="263" y="55"/>
                </a:cubicBezTo>
                <a:cubicBezTo>
                  <a:pt x="263" y="54"/>
                  <a:pt x="265" y="53"/>
                  <a:pt x="266" y="54"/>
                </a:cubicBezTo>
                <a:cubicBezTo>
                  <a:pt x="266" y="54"/>
                  <a:pt x="266" y="54"/>
                  <a:pt x="266" y="54"/>
                </a:cubicBezTo>
                <a:cubicBezTo>
                  <a:pt x="267" y="54"/>
                  <a:pt x="268" y="55"/>
                  <a:pt x="268" y="56"/>
                </a:cubicBezTo>
                <a:cubicBezTo>
                  <a:pt x="268" y="56"/>
                  <a:pt x="268" y="56"/>
                  <a:pt x="268" y="56"/>
                </a:cubicBezTo>
                <a:cubicBezTo>
                  <a:pt x="268" y="58"/>
                  <a:pt x="267" y="58"/>
                  <a:pt x="266" y="58"/>
                </a:cubicBezTo>
                <a:cubicBezTo>
                  <a:pt x="266" y="58"/>
                  <a:pt x="266" y="58"/>
                  <a:pt x="266" y="58"/>
                </a:cubicBezTo>
                <a:cubicBezTo>
                  <a:pt x="265" y="58"/>
                  <a:pt x="265" y="58"/>
                  <a:pt x="265" y="58"/>
                </a:cubicBezTo>
                <a:close/>
                <a:moveTo>
                  <a:pt x="251" y="55"/>
                </a:moveTo>
                <a:cubicBezTo>
                  <a:pt x="250" y="55"/>
                  <a:pt x="249" y="54"/>
                  <a:pt x="249" y="53"/>
                </a:cubicBezTo>
                <a:cubicBezTo>
                  <a:pt x="249" y="53"/>
                  <a:pt x="249" y="53"/>
                  <a:pt x="249" y="53"/>
                </a:cubicBezTo>
                <a:cubicBezTo>
                  <a:pt x="250" y="51"/>
                  <a:pt x="251" y="51"/>
                  <a:pt x="252" y="51"/>
                </a:cubicBezTo>
                <a:cubicBezTo>
                  <a:pt x="252" y="51"/>
                  <a:pt x="252" y="51"/>
                  <a:pt x="252" y="51"/>
                </a:cubicBezTo>
                <a:cubicBezTo>
                  <a:pt x="253" y="51"/>
                  <a:pt x="254" y="52"/>
                  <a:pt x="254" y="54"/>
                </a:cubicBezTo>
                <a:cubicBezTo>
                  <a:pt x="254" y="54"/>
                  <a:pt x="254" y="54"/>
                  <a:pt x="254" y="54"/>
                </a:cubicBezTo>
                <a:cubicBezTo>
                  <a:pt x="254" y="55"/>
                  <a:pt x="253" y="55"/>
                  <a:pt x="252" y="55"/>
                </a:cubicBezTo>
                <a:cubicBezTo>
                  <a:pt x="252" y="55"/>
                  <a:pt x="252" y="55"/>
                  <a:pt x="252" y="55"/>
                </a:cubicBezTo>
                <a:cubicBezTo>
                  <a:pt x="252" y="55"/>
                  <a:pt x="251" y="55"/>
                  <a:pt x="251" y="55"/>
                </a:cubicBezTo>
                <a:close/>
                <a:moveTo>
                  <a:pt x="237" y="53"/>
                </a:moveTo>
                <a:cubicBezTo>
                  <a:pt x="236" y="52"/>
                  <a:pt x="235" y="51"/>
                  <a:pt x="235" y="50"/>
                </a:cubicBezTo>
                <a:cubicBezTo>
                  <a:pt x="235" y="50"/>
                  <a:pt x="235" y="50"/>
                  <a:pt x="235" y="50"/>
                </a:cubicBezTo>
                <a:cubicBezTo>
                  <a:pt x="236" y="49"/>
                  <a:pt x="237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40" y="48"/>
                  <a:pt x="240" y="49"/>
                  <a:pt x="240" y="51"/>
                </a:cubicBezTo>
                <a:cubicBezTo>
                  <a:pt x="240" y="51"/>
                  <a:pt x="240" y="51"/>
                  <a:pt x="240" y="51"/>
                </a:cubicBezTo>
                <a:cubicBezTo>
                  <a:pt x="240" y="52"/>
                  <a:pt x="239" y="53"/>
                  <a:pt x="238" y="53"/>
                </a:cubicBezTo>
                <a:cubicBezTo>
                  <a:pt x="238" y="53"/>
                  <a:pt x="238" y="53"/>
                  <a:pt x="238" y="53"/>
                </a:cubicBezTo>
                <a:cubicBezTo>
                  <a:pt x="238" y="53"/>
                  <a:pt x="237" y="53"/>
                  <a:pt x="237" y="53"/>
                </a:cubicBezTo>
                <a:close/>
                <a:moveTo>
                  <a:pt x="223" y="50"/>
                </a:moveTo>
                <a:cubicBezTo>
                  <a:pt x="222" y="49"/>
                  <a:pt x="221" y="48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2" y="46"/>
                  <a:pt x="223" y="45"/>
                  <a:pt x="224" y="45"/>
                </a:cubicBezTo>
                <a:cubicBezTo>
                  <a:pt x="224" y="45"/>
                  <a:pt x="224" y="45"/>
                  <a:pt x="224" y="45"/>
                </a:cubicBezTo>
                <a:cubicBezTo>
                  <a:pt x="226" y="45"/>
                  <a:pt x="226" y="47"/>
                  <a:pt x="226" y="48"/>
                </a:cubicBezTo>
                <a:cubicBezTo>
                  <a:pt x="226" y="48"/>
                  <a:pt x="226" y="48"/>
                  <a:pt x="226" y="48"/>
                </a:cubicBezTo>
                <a:cubicBezTo>
                  <a:pt x="226" y="49"/>
                  <a:pt x="225" y="50"/>
                  <a:pt x="224" y="50"/>
                </a:cubicBezTo>
                <a:cubicBezTo>
                  <a:pt x="224" y="50"/>
                  <a:pt x="224" y="50"/>
                  <a:pt x="224" y="50"/>
                </a:cubicBezTo>
                <a:cubicBezTo>
                  <a:pt x="224" y="50"/>
                  <a:pt x="224" y="50"/>
                  <a:pt x="223" y="50"/>
                </a:cubicBezTo>
                <a:close/>
                <a:moveTo>
                  <a:pt x="210" y="47"/>
                </a:moveTo>
                <a:cubicBezTo>
                  <a:pt x="208" y="47"/>
                  <a:pt x="208" y="45"/>
                  <a:pt x="208" y="44"/>
                </a:cubicBezTo>
                <a:cubicBezTo>
                  <a:pt x="208" y="44"/>
                  <a:pt x="208" y="44"/>
                  <a:pt x="208" y="44"/>
                </a:cubicBezTo>
                <a:cubicBezTo>
                  <a:pt x="208" y="43"/>
                  <a:pt x="209" y="42"/>
                  <a:pt x="211" y="42"/>
                </a:cubicBezTo>
                <a:cubicBezTo>
                  <a:pt x="211" y="42"/>
                  <a:pt x="211" y="42"/>
                  <a:pt x="211" y="42"/>
                </a:cubicBezTo>
                <a:cubicBezTo>
                  <a:pt x="212" y="43"/>
                  <a:pt x="213" y="44"/>
                  <a:pt x="212" y="45"/>
                </a:cubicBezTo>
                <a:cubicBezTo>
                  <a:pt x="212" y="45"/>
                  <a:pt x="212" y="45"/>
                  <a:pt x="212" y="45"/>
                </a:cubicBezTo>
                <a:cubicBezTo>
                  <a:pt x="212" y="46"/>
                  <a:pt x="211" y="47"/>
                  <a:pt x="210" y="47"/>
                </a:cubicBezTo>
                <a:cubicBezTo>
                  <a:pt x="210" y="47"/>
                  <a:pt x="210" y="47"/>
                  <a:pt x="210" y="47"/>
                </a:cubicBezTo>
                <a:cubicBezTo>
                  <a:pt x="210" y="47"/>
                  <a:pt x="210" y="47"/>
                  <a:pt x="210" y="47"/>
                </a:cubicBezTo>
                <a:close/>
                <a:moveTo>
                  <a:pt x="196" y="44"/>
                </a:moveTo>
                <a:cubicBezTo>
                  <a:pt x="194" y="44"/>
                  <a:pt x="194" y="43"/>
                  <a:pt x="194" y="41"/>
                </a:cubicBezTo>
                <a:cubicBezTo>
                  <a:pt x="194" y="41"/>
                  <a:pt x="194" y="41"/>
                  <a:pt x="194" y="41"/>
                </a:cubicBezTo>
                <a:cubicBezTo>
                  <a:pt x="194" y="40"/>
                  <a:pt x="195" y="39"/>
                  <a:pt x="197" y="39"/>
                </a:cubicBezTo>
                <a:cubicBezTo>
                  <a:pt x="197" y="39"/>
                  <a:pt x="197" y="39"/>
                  <a:pt x="197" y="39"/>
                </a:cubicBezTo>
                <a:cubicBezTo>
                  <a:pt x="198" y="40"/>
                  <a:pt x="199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8" y="43"/>
                  <a:pt x="197" y="44"/>
                  <a:pt x="196" y="44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44"/>
                  <a:pt x="196" y="44"/>
                  <a:pt x="196" y="44"/>
                </a:cubicBezTo>
                <a:close/>
                <a:moveTo>
                  <a:pt x="182" y="41"/>
                </a:moveTo>
                <a:cubicBezTo>
                  <a:pt x="181" y="41"/>
                  <a:pt x="180" y="40"/>
                  <a:pt x="180" y="38"/>
                </a:cubicBezTo>
                <a:cubicBezTo>
                  <a:pt x="180" y="38"/>
                  <a:pt x="180" y="38"/>
                  <a:pt x="180" y="38"/>
                </a:cubicBezTo>
                <a:cubicBezTo>
                  <a:pt x="180" y="37"/>
                  <a:pt x="182" y="36"/>
                  <a:pt x="183" y="37"/>
                </a:cubicBezTo>
                <a:cubicBezTo>
                  <a:pt x="183" y="37"/>
                  <a:pt x="183" y="37"/>
                  <a:pt x="183" y="37"/>
                </a:cubicBezTo>
                <a:cubicBezTo>
                  <a:pt x="184" y="37"/>
                  <a:pt x="185" y="38"/>
                  <a:pt x="185" y="39"/>
                </a:cubicBezTo>
                <a:cubicBezTo>
                  <a:pt x="185" y="39"/>
                  <a:pt x="185" y="39"/>
                  <a:pt x="185" y="39"/>
                </a:cubicBezTo>
                <a:cubicBezTo>
                  <a:pt x="184" y="40"/>
                  <a:pt x="183" y="41"/>
                  <a:pt x="182" y="41"/>
                </a:cubicBezTo>
                <a:cubicBezTo>
                  <a:pt x="182" y="41"/>
                  <a:pt x="182" y="41"/>
                  <a:pt x="182" y="41"/>
                </a:cubicBezTo>
                <a:cubicBezTo>
                  <a:pt x="182" y="41"/>
                  <a:pt x="182" y="41"/>
                  <a:pt x="182" y="41"/>
                </a:cubicBezTo>
                <a:close/>
                <a:moveTo>
                  <a:pt x="168" y="38"/>
                </a:moveTo>
                <a:cubicBezTo>
                  <a:pt x="167" y="38"/>
                  <a:pt x="166" y="37"/>
                  <a:pt x="166" y="36"/>
                </a:cubicBezTo>
                <a:cubicBezTo>
                  <a:pt x="166" y="36"/>
                  <a:pt x="166" y="36"/>
                  <a:pt x="166" y="36"/>
                </a:cubicBezTo>
                <a:cubicBezTo>
                  <a:pt x="166" y="34"/>
                  <a:pt x="168" y="34"/>
                  <a:pt x="169" y="34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70" y="34"/>
                  <a:pt x="171" y="35"/>
                  <a:pt x="171" y="37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0" y="38"/>
                  <a:pt x="168" y="38"/>
                </a:cubicBezTo>
                <a:cubicBezTo>
                  <a:pt x="168" y="38"/>
                  <a:pt x="168" y="38"/>
                  <a:pt x="168" y="38"/>
                </a:cubicBezTo>
                <a:cubicBezTo>
                  <a:pt x="168" y="38"/>
                  <a:pt x="168" y="38"/>
                  <a:pt x="168" y="38"/>
                </a:cubicBezTo>
                <a:close/>
                <a:moveTo>
                  <a:pt x="154" y="36"/>
                </a:moveTo>
                <a:cubicBezTo>
                  <a:pt x="153" y="35"/>
                  <a:pt x="152" y="34"/>
                  <a:pt x="152" y="33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53" y="32"/>
                  <a:pt x="154" y="31"/>
                  <a:pt x="155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6" y="31"/>
                  <a:pt x="157" y="32"/>
                  <a:pt x="157" y="34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7" y="35"/>
                  <a:pt x="156" y="36"/>
                  <a:pt x="155" y="36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4" y="36"/>
                  <a:pt x="154" y="36"/>
                  <a:pt x="154" y="36"/>
                </a:cubicBezTo>
                <a:close/>
                <a:moveTo>
                  <a:pt x="140" y="33"/>
                </a:moveTo>
                <a:cubicBezTo>
                  <a:pt x="139" y="32"/>
                  <a:pt x="138" y="31"/>
                  <a:pt x="138" y="30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29"/>
                  <a:pt x="140" y="28"/>
                  <a:pt x="141" y="28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2" y="28"/>
                  <a:pt x="143" y="30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2"/>
                  <a:pt x="142" y="33"/>
                  <a:pt x="141" y="33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1" y="33"/>
                  <a:pt x="140" y="33"/>
                  <a:pt x="140" y="33"/>
                </a:cubicBezTo>
                <a:close/>
                <a:moveTo>
                  <a:pt x="126" y="30"/>
                </a:moveTo>
                <a:cubicBezTo>
                  <a:pt x="125" y="30"/>
                  <a:pt x="124" y="28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6"/>
                  <a:pt x="126" y="25"/>
                  <a:pt x="127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9" y="26"/>
                  <a:pt x="129" y="27"/>
                  <a:pt x="129" y="28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129" y="29"/>
                  <a:pt x="128" y="30"/>
                  <a:pt x="127" y="30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7" y="30"/>
                  <a:pt x="127" y="30"/>
                  <a:pt x="126" y="30"/>
                </a:cubicBezTo>
                <a:close/>
                <a:moveTo>
                  <a:pt x="113" y="27"/>
                </a:moveTo>
                <a:cubicBezTo>
                  <a:pt x="111" y="27"/>
                  <a:pt x="110" y="26"/>
                  <a:pt x="11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1" y="23"/>
                  <a:pt x="112" y="22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5" y="23"/>
                  <a:pt x="116" y="24"/>
                  <a:pt x="115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26"/>
                  <a:pt x="114" y="27"/>
                  <a:pt x="113" y="27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3" y="27"/>
                  <a:pt x="113" y="27"/>
                  <a:pt x="113" y="27"/>
                </a:cubicBezTo>
                <a:close/>
                <a:moveTo>
                  <a:pt x="99" y="24"/>
                </a:moveTo>
                <a:cubicBezTo>
                  <a:pt x="97" y="24"/>
                  <a:pt x="97" y="23"/>
                  <a:pt x="97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97" y="20"/>
                  <a:pt x="98" y="19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1" y="20"/>
                  <a:pt x="102" y="21"/>
                  <a:pt x="101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3"/>
                  <a:pt x="100" y="24"/>
                  <a:pt x="99" y="24"/>
                </a:cubicBezTo>
                <a:cubicBezTo>
                  <a:pt x="99" y="24"/>
                  <a:pt x="99" y="24"/>
                  <a:pt x="99" y="24"/>
                </a:cubicBezTo>
                <a:cubicBezTo>
                  <a:pt x="99" y="24"/>
                  <a:pt x="99" y="24"/>
                  <a:pt x="99" y="24"/>
                </a:cubicBezTo>
                <a:close/>
                <a:moveTo>
                  <a:pt x="85" y="21"/>
                </a:moveTo>
                <a:cubicBezTo>
                  <a:pt x="84" y="21"/>
                  <a:pt x="83" y="20"/>
                  <a:pt x="8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7"/>
                  <a:pt x="85" y="17"/>
                  <a:pt x="86" y="17"/>
                </a:cubicBezTo>
                <a:cubicBezTo>
                  <a:pt x="86" y="17"/>
                  <a:pt x="86" y="17"/>
                  <a:pt x="86" y="17"/>
                </a:cubicBezTo>
                <a:cubicBezTo>
                  <a:pt x="87" y="17"/>
                  <a:pt x="88" y="18"/>
                  <a:pt x="88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7" y="21"/>
                  <a:pt x="86" y="21"/>
                  <a:pt x="85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5" y="21"/>
                  <a:pt x="85" y="21"/>
                  <a:pt x="85" y="21"/>
                </a:cubicBezTo>
                <a:close/>
                <a:moveTo>
                  <a:pt x="71" y="19"/>
                </a:moveTo>
                <a:cubicBezTo>
                  <a:pt x="70" y="18"/>
                  <a:pt x="69" y="17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5"/>
                  <a:pt x="71" y="14"/>
                  <a:pt x="72" y="14"/>
                </a:cubicBezTo>
                <a:cubicBezTo>
                  <a:pt x="72" y="14"/>
                  <a:pt x="72" y="14"/>
                  <a:pt x="72" y="14"/>
                </a:cubicBezTo>
                <a:cubicBezTo>
                  <a:pt x="73" y="14"/>
                  <a:pt x="74" y="15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8"/>
                  <a:pt x="73" y="19"/>
                  <a:pt x="7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9"/>
                  <a:pt x="71" y="19"/>
                  <a:pt x="71" y="19"/>
                </a:cubicBezTo>
                <a:close/>
                <a:moveTo>
                  <a:pt x="57" y="16"/>
                </a:moveTo>
                <a:cubicBezTo>
                  <a:pt x="56" y="15"/>
                  <a:pt x="55" y="14"/>
                  <a:pt x="55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56" y="12"/>
                  <a:pt x="57" y="11"/>
                  <a:pt x="58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9" y="11"/>
                  <a:pt x="60" y="13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5"/>
                  <a:pt x="59" y="16"/>
                  <a:pt x="58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57" y="16"/>
                  <a:pt x="57" y="16"/>
                  <a:pt x="57" y="16"/>
                </a:cubicBezTo>
                <a:close/>
                <a:moveTo>
                  <a:pt x="43" y="13"/>
                </a:moveTo>
                <a:cubicBezTo>
                  <a:pt x="42" y="13"/>
                  <a:pt x="41" y="11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9"/>
                  <a:pt x="43" y="8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5" y="9"/>
                  <a:pt x="46" y="10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2"/>
                  <a:pt x="45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3" y="13"/>
                  <a:pt x="43" y="13"/>
                </a:cubicBezTo>
                <a:close/>
                <a:moveTo>
                  <a:pt x="29" y="10"/>
                </a:moveTo>
                <a:cubicBezTo>
                  <a:pt x="28" y="10"/>
                  <a:pt x="27" y="9"/>
                  <a:pt x="28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6"/>
                  <a:pt x="29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2" y="6"/>
                  <a:pt x="32" y="7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29" y="10"/>
                </a:cubicBezTo>
                <a:close/>
                <a:moveTo>
                  <a:pt x="16" y="7"/>
                </a:moveTo>
                <a:cubicBezTo>
                  <a:pt x="14" y="7"/>
                  <a:pt x="13" y="6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2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8" y="3"/>
                  <a:pt x="19" y="4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6"/>
                  <a:pt x="17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lose/>
                <a:moveTo>
                  <a:pt x="2" y="4"/>
                </a:move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3" name="Freeform 544">
            <a:extLst>
              <a:ext uri="{FF2B5EF4-FFF2-40B4-BE49-F238E27FC236}">
                <a16:creationId xmlns:a16="http://schemas.microsoft.com/office/drawing/2014/main" id="{B9E5571D-9913-4B04-AE79-192B2094C506}"/>
              </a:ext>
            </a:extLst>
          </p:cNvPr>
          <p:cNvSpPr>
            <a:spLocks noEditPoints="1"/>
          </p:cNvSpPr>
          <p:nvPr/>
        </p:nvSpPr>
        <p:spPr bwMode="auto">
          <a:xfrm>
            <a:off x="7950357" y="2217572"/>
            <a:ext cx="929391" cy="2341740"/>
          </a:xfrm>
          <a:custGeom>
            <a:avLst/>
            <a:gdLst>
              <a:gd name="T0" fmla="*/ 3 w 243"/>
              <a:gd name="T1" fmla="*/ 616 h 616"/>
              <a:gd name="T2" fmla="*/ 10 w 243"/>
              <a:gd name="T3" fmla="*/ 601 h 616"/>
              <a:gd name="T4" fmla="*/ 14 w 243"/>
              <a:gd name="T5" fmla="*/ 585 h 616"/>
              <a:gd name="T6" fmla="*/ 16 w 243"/>
              <a:gd name="T7" fmla="*/ 573 h 616"/>
              <a:gd name="T8" fmla="*/ 17 w 243"/>
              <a:gd name="T9" fmla="*/ 576 h 616"/>
              <a:gd name="T10" fmla="*/ 23 w 243"/>
              <a:gd name="T11" fmla="*/ 564 h 616"/>
              <a:gd name="T12" fmla="*/ 30 w 243"/>
              <a:gd name="T13" fmla="*/ 549 h 616"/>
              <a:gd name="T14" fmla="*/ 34 w 243"/>
              <a:gd name="T15" fmla="*/ 533 h 616"/>
              <a:gd name="T16" fmla="*/ 36 w 243"/>
              <a:gd name="T17" fmla="*/ 521 h 616"/>
              <a:gd name="T18" fmla="*/ 37 w 243"/>
              <a:gd name="T19" fmla="*/ 524 h 616"/>
              <a:gd name="T20" fmla="*/ 43 w 243"/>
              <a:gd name="T21" fmla="*/ 512 h 616"/>
              <a:gd name="T22" fmla="*/ 51 w 243"/>
              <a:gd name="T23" fmla="*/ 497 h 616"/>
              <a:gd name="T24" fmla="*/ 54 w 243"/>
              <a:gd name="T25" fmla="*/ 481 h 616"/>
              <a:gd name="T26" fmla="*/ 56 w 243"/>
              <a:gd name="T27" fmla="*/ 469 h 616"/>
              <a:gd name="T28" fmla="*/ 58 w 243"/>
              <a:gd name="T29" fmla="*/ 472 h 616"/>
              <a:gd name="T30" fmla="*/ 64 w 243"/>
              <a:gd name="T31" fmla="*/ 460 h 616"/>
              <a:gd name="T32" fmla="*/ 71 w 243"/>
              <a:gd name="T33" fmla="*/ 445 h 616"/>
              <a:gd name="T34" fmla="*/ 74 w 243"/>
              <a:gd name="T35" fmla="*/ 429 h 616"/>
              <a:gd name="T36" fmla="*/ 76 w 243"/>
              <a:gd name="T37" fmla="*/ 418 h 616"/>
              <a:gd name="T38" fmla="*/ 78 w 243"/>
              <a:gd name="T39" fmla="*/ 421 h 616"/>
              <a:gd name="T40" fmla="*/ 84 w 243"/>
              <a:gd name="T41" fmla="*/ 408 h 616"/>
              <a:gd name="T42" fmla="*/ 91 w 243"/>
              <a:gd name="T43" fmla="*/ 393 h 616"/>
              <a:gd name="T44" fmla="*/ 95 w 243"/>
              <a:gd name="T45" fmla="*/ 377 h 616"/>
              <a:gd name="T46" fmla="*/ 97 w 243"/>
              <a:gd name="T47" fmla="*/ 366 h 616"/>
              <a:gd name="T48" fmla="*/ 98 w 243"/>
              <a:gd name="T49" fmla="*/ 369 h 616"/>
              <a:gd name="T50" fmla="*/ 104 w 243"/>
              <a:gd name="T51" fmla="*/ 356 h 616"/>
              <a:gd name="T52" fmla="*/ 111 w 243"/>
              <a:gd name="T53" fmla="*/ 341 h 616"/>
              <a:gd name="T54" fmla="*/ 115 w 243"/>
              <a:gd name="T55" fmla="*/ 325 h 616"/>
              <a:gd name="T56" fmla="*/ 117 w 243"/>
              <a:gd name="T57" fmla="*/ 314 h 616"/>
              <a:gd name="T58" fmla="*/ 118 w 243"/>
              <a:gd name="T59" fmla="*/ 317 h 616"/>
              <a:gd name="T60" fmla="*/ 124 w 243"/>
              <a:gd name="T61" fmla="*/ 304 h 616"/>
              <a:gd name="T62" fmla="*/ 131 w 243"/>
              <a:gd name="T63" fmla="*/ 289 h 616"/>
              <a:gd name="T64" fmla="*/ 135 w 243"/>
              <a:gd name="T65" fmla="*/ 273 h 616"/>
              <a:gd name="T66" fmla="*/ 137 w 243"/>
              <a:gd name="T67" fmla="*/ 262 h 616"/>
              <a:gd name="T68" fmla="*/ 138 w 243"/>
              <a:gd name="T69" fmla="*/ 265 h 616"/>
              <a:gd name="T70" fmla="*/ 144 w 243"/>
              <a:gd name="T71" fmla="*/ 252 h 616"/>
              <a:gd name="T72" fmla="*/ 152 w 243"/>
              <a:gd name="T73" fmla="*/ 237 h 616"/>
              <a:gd name="T74" fmla="*/ 155 w 243"/>
              <a:gd name="T75" fmla="*/ 221 h 616"/>
              <a:gd name="T76" fmla="*/ 157 w 243"/>
              <a:gd name="T77" fmla="*/ 210 h 616"/>
              <a:gd name="T78" fmla="*/ 159 w 243"/>
              <a:gd name="T79" fmla="*/ 213 h 616"/>
              <a:gd name="T80" fmla="*/ 164 w 243"/>
              <a:gd name="T81" fmla="*/ 200 h 616"/>
              <a:gd name="T82" fmla="*/ 172 w 243"/>
              <a:gd name="T83" fmla="*/ 185 h 616"/>
              <a:gd name="T84" fmla="*/ 175 w 243"/>
              <a:gd name="T85" fmla="*/ 169 h 616"/>
              <a:gd name="T86" fmla="*/ 177 w 243"/>
              <a:gd name="T87" fmla="*/ 158 h 616"/>
              <a:gd name="T88" fmla="*/ 179 w 243"/>
              <a:gd name="T89" fmla="*/ 161 h 616"/>
              <a:gd name="T90" fmla="*/ 185 w 243"/>
              <a:gd name="T91" fmla="*/ 148 h 616"/>
              <a:gd name="T92" fmla="*/ 192 w 243"/>
              <a:gd name="T93" fmla="*/ 133 h 616"/>
              <a:gd name="T94" fmla="*/ 196 w 243"/>
              <a:gd name="T95" fmla="*/ 117 h 616"/>
              <a:gd name="T96" fmla="*/ 198 w 243"/>
              <a:gd name="T97" fmla="*/ 106 h 616"/>
              <a:gd name="T98" fmla="*/ 199 w 243"/>
              <a:gd name="T99" fmla="*/ 109 h 616"/>
              <a:gd name="T100" fmla="*/ 205 w 243"/>
              <a:gd name="T101" fmla="*/ 96 h 616"/>
              <a:gd name="T102" fmla="*/ 212 w 243"/>
              <a:gd name="T103" fmla="*/ 81 h 616"/>
              <a:gd name="T104" fmla="*/ 216 w 243"/>
              <a:gd name="T105" fmla="*/ 65 h 616"/>
              <a:gd name="T106" fmla="*/ 218 w 243"/>
              <a:gd name="T107" fmla="*/ 54 h 616"/>
              <a:gd name="T108" fmla="*/ 219 w 243"/>
              <a:gd name="T109" fmla="*/ 57 h 616"/>
              <a:gd name="T110" fmla="*/ 225 w 243"/>
              <a:gd name="T111" fmla="*/ 44 h 616"/>
              <a:gd name="T112" fmla="*/ 232 w 243"/>
              <a:gd name="T113" fmla="*/ 30 h 616"/>
              <a:gd name="T114" fmla="*/ 236 w 243"/>
              <a:gd name="T115" fmla="*/ 14 h 616"/>
              <a:gd name="T116" fmla="*/ 238 w 243"/>
              <a:gd name="T117" fmla="*/ 2 h 616"/>
              <a:gd name="T118" fmla="*/ 239 w 243"/>
              <a:gd name="T119" fmla="*/ 5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616">
                <a:moveTo>
                  <a:pt x="2" y="615"/>
                </a:moveTo>
                <a:cubicBezTo>
                  <a:pt x="1" y="615"/>
                  <a:pt x="0" y="614"/>
                  <a:pt x="1" y="612"/>
                </a:cubicBezTo>
                <a:cubicBezTo>
                  <a:pt x="1" y="612"/>
                  <a:pt x="1" y="612"/>
                  <a:pt x="1" y="612"/>
                </a:cubicBezTo>
                <a:cubicBezTo>
                  <a:pt x="1" y="611"/>
                  <a:pt x="3" y="611"/>
                  <a:pt x="4" y="611"/>
                </a:cubicBezTo>
                <a:cubicBezTo>
                  <a:pt x="4" y="611"/>
                  <a:pt x="4" y="611"/>
                  <a:pt x="4" y="611"/>
                </a:cubicBezTo>
                <a:cubicBezTo>
                  <a:pt x="5" y="611"/>
                  <a:pt x="6" y="613"/>
                  <a:pt x="5" y="614"/>
                </a:cubicBezTo>
                <a:cubicBezTo>
                  <a:pt x="5" y="614"/>
                  <a:pt x="5" y="614"/>
                  <a:pt x="5" y="614"/>
                </a:cubicBezTo>
                <a:cubicBezTo>
                  <a:pt x="5" y="615"/>
                  <a:pt x="4" y="616"/>
                  <a:pt x="3" y="616"/>
                </a:cubicBezTo>
                <a:cubicBezTo>
                  <a:pt x="3" y="616"/>
                  <a:pt x="3" y="616"/>
                  <a:pt x="3" y="616"/>
                </a:cubicBezTo>
                <a:cubicBezTo>
                  <a:pt x="3" y="616"/>
                  <a:pt x="2" y="615"/>
                  <a:pt x="2" y="615"/>
                </a:cubicBezTo>
                <a:close/>
                <a:moveTo>
                  <a:pt x="7" y="602"/>
                </a:moveTo>
                <a:cubicBezTo>
                  <a:pt x="6" y="602"/>
                  <a:pt x="5" y="601"/>
                  <a:pt x="6" y="599"/>
                </a:cubicBezTo>
                <a:cubicBezTo>
                  <a:pt x="6" y="599"/>
                  <a:pt x="6" y="599"/>
                  <a:pt x="6" y="599"/>
                </a:cubicBezTo>
                <a:cubicBezTo>
                  <a:pt x="6" y="598"/>
                  <a:pt x="8" y="598"/>
                  <a:pt x="9" y="598"/>
                </a:cubicBezTo>
                <a:cubicBezTo>
                  <a:pt x="9" y="598"/>
                  <a:pt x="9" y="598"/>
                  <a:pt x="9" y="598"/>
                </a:cubicBezTo>
                <a:cubicBezTo>
                  <a:pt x="10" y="598"/>
                  <a:pt x="11" y="600"/>
                  <a:pt x="10" y="601"/>
                </a:cubicBezTo>
                <a:cubicBezTo>
                  <a:pt x="10" y="601"/>
                  <a:pt x="10" y="601"/>
                  <a:pt x="10" y="601"/>
                </a:cubicBezTo>
                <a:cubicBezTo>
                  <a:pt x="10" y="602"/>
                  <a:pt x="9" y="603"/>
                  <a:pt x="8" y="603"/>
                </a:cubicBezTo>
                <a:cubicBezTo>
                  <a:pt x="8" y="603"/>
                  <a:pt x="8" y="603"/>
                  <a:pt x="8" y="603"/>
                </a:cubicBezTo>
                <a:cubicBezTo>
                  <a:pt x="8" y="603"/>
                  <a:pt x="7" y="602"/>
                  <a:pt x="7" y="602"/>
                </a:cubicBezTo>
                <a:close/>
                <a:moveTo>
                  <a:pt x="12" y="589"/>
                </a:moveTo>
                <a:cubicBezTo>
                  <a:pt x="11" y="589"/>
                  <a:pt x="10" y="588"/>
                  <a:pt x="11" y="586"/>
                </a:cubicBezTo>
                <a:cubicBezTo>
                  <a:pt x="11" y="586"/>
                  <a:pt x="11" y="586"/>
                  <a:pt x="11" y="586"/>
                </a:cubicBezTo>
                <a:cubicBezTo>
                  <a:pt x="11" y="585"/>
                  <a:pt x="13" y="585"/>
                  <a:pt x="14" y="585"/>
                </a:cubicBezTo>
                <a:cubicBezTo>
                  <a:pt x="14" y="585"/>
                  <a:pt x="14" y="585"/>
                  <a:pt x="14" y="585"/>
                </a:cubicBezTo>
                <a:cubicBezTo>
                  <a:pt x="15" y="585"/>
                  <a:pt x="16" y="587"/>
                  <a:pt x="15" y="588"/>
                </a:cubicBezTo>
                <a:cubicBezTo>
                  <a:pt x="15" y="588"/>
                  <a:pt x="15" y="588"/>
                  <a:pt x="15" y="588"/>
                </a:cubicBezTo>
                <a:cubicBezTo>
                  <a:pt x="15" y="589"/>
                  <a:pt x="14" y="590"/>
                  <a:pt x="13" y="590"/>
                </a:cubicBezTo>
                <a:cubicBezTo>
                  <a:pt x="13" y="590"/>
                  <a:pt x="13" y="590"/>
                  <a:pt x="13" y="590"/>
                </a:cubicBezTo>
                <a:cubicBezTo>
                  <a:pt x="13" y="590"/>
                  <a:pt x="12" y="589"/>
                  <a:pt x="12" y="589"/>
                </a:cubicBezTo>
                <a:close/>
                <a:moveTo>
                  <a:pt x="17" y="576"/>
                </a:moveTo>
                <a:cubicBezTo>
                  <a:pt x="16" y="576"/>
                  <a:pt x="15" y="575"/>
                  <a:pt x="16" y="573"/>
                </a:cubicBezTo>
                <a:cubicBezTo>
                  <a:pt x="16" y="573"/>
                  <a:pt x="16" y="573"/>
                  <a:pt x="16" y="573"/>
                </a:cubicBezTo>
                <a:cubicBezTo>
                  <a:pt x="16" y="572"/>
                  <a:pt x="18" y="572"/>
                  <a:pt x="19" y="572"/>
                </a:cubicBezTo>
                <a:cubicBezTo>
                  <a:pt x="19" y="572"/>
                  <a:pt x="19" y="572"/>
                  <a:pt x="19" y="572"/>
                </a:cubicBezTo>
                <a:cubicBezTo>
                  <a:pt x="20" y="573"/>
                  <a:pt x="21" y="574"/>
                  <a:pt x="20" y="575"/>
                </a:cubicBezTo>
                <a:cubicBezTo>
                  <a:pt x="20" y="575"/>
                  <a:pt x="20" y="575"/>
                  <a:pt x="20" y="575"/>
                </a:cubicBezTo>
                <a:cubicBezTo>
                  <a:pt x="20" y="576"/>
                  <a:pt x="19" y="577"/>
                  <a:pt x="18" y="577"/>
                </a:cubicBezTo>
                <a:cubicBezTo>
                  <a:pt x="18" y="577"/>
                  <a:pt x="18" y="577"/>
                  <a:pt x="18" y="577"/>
                </a:cubicBezTo>
                <a:cubicBezTo>
                  <a:pt x="18" y="577"/>
                  <a:pt x="18" y="577"/>
                  <a:pt x="17" y="576"/>
                </a:cubicBezTo>
                <a:close/>
                <a:moveTo>
                  <a:pt x="22" y="563"/>
                </a:moveTo>
                <a:cubicBezTo>
                  <a:pt x="21" y="563"/>
                  <a:pt x="20" y="562"/>
                  <a:pt x="21" y="560"/>
                </a:cubicBezTo>
                <a:cubicBezTo>
                  <a:pt x="21" y="560"/>
                  <a:pt x="21" y="560"/>
                  <a:pt x="21" y="560"/>
                </a:cubicBezTo>
                <a:cubicBezTo>
                  <a:pt x="21" y="559"/>
                  <a:pt x="23" y="559"/>
                  <a:pt x="24" y="559"/>
                </a:cubicBezTo>
                <a:cubicBezTo>
                  <a:pt x="24" y="559"/>
                  <a:pt x="24" y="559"/>
                  <a:pt x="24" y="559"/>
                </a:cubicBezTo>
                <a:cubicBezTo>
                  <a:pt x="25" y="560"/>
                  <a:pt x="26" y="561"/>
                  <a:pt x="25" y="562"/>
                </a:cubicBezTo>
                <a:cubicBezTo>
                  <a:pt x="25" y="562"/>
                  <a:pt x="25" y="562"/>
                  <a:pt x="25" y="562"/>
                </a:cubicBezTo>
                <a:cubicBezTo>
                  <a:pt x="25" y="563"/>
                  <a:pt x="24" y="564"/>
                  <a:pt x="23" y="564"/>
                </a:cubicBezTo>
                <a:cubicBezTo>
                  <a:pt x="23" y="564"/>
                  <a:pt x="23" y="564"/>
                  <a:pt x="23" y="564"/>
                </a:cubicBezTo>
                <a:cubicBezTo>
                  <a:pt x="23" y="564"/>
                  <a:pt x="23" y="564"/>
                  <a:pt x="22" y="563"/>
                </a:cubicBezTo>
                <a:close/>
                <a:moveTo>
                  <a:pt x="27" y="550"/>
                </a:moveTo>
                <a:cubicBezTo>
                  <a:pt x="26" y="550"/>
                  <a:pt x="26" y="549"/>
                  <a:pt x="26" y="547"/>
                </a:cubicBezTo>
                <a:cubicBezTo>
                  <a:pt x="26" y="547"/>
                  <a:pt x="26" y="547"/>
                  <a:pt x="26" y="547"/>
                </a:cubicBezTo>
                <a:cubicBezTo>
                  <a:pt x="26" y="546"/>
                  <a:pt x="28" y="546"/>
                  <a:pt x="29" y="546"/>
                </a:cubicBezTo>
                <a:cubicBezTo>
                  <a:pt x="29" y="546"/>
                  <a:pt x="29" y="546"/>
                  <a:pt x="29" y="546"/>
                </a:cubicBezTo>
                <a:cubicBezTo>
                  <a:pt x="30" y="547"/>
                  <a:pt x="31" y="548"/>
                  <a:pt x="30" y="549"/>
                </a:cubicBezTo>
                <a:cubicBezTo>
                  <a:pt x="30" y="549"/>
                  <a:pt x="30" y="549"/>
                  <a:pt x="30" y="549"/>
                </a:cubicBezTo>
                <a:cubicBezTo>
                  <a:pt x="30" y="550"/>
                  <a:pt x="29" y="551"/>
                  <a:pt x="28" y="551"/>
                </a:cubicBezTo>
                <a:cubicBezTo>
                  <a:pt x="28" y="551"/>
                  <a:pt x="28" y="551"/>
                  <a:pt x="28" y="551"/>
                </a:cubicBezTo>
                <a:cubicBezTo>
                  <a:pt x="28" y="551"/>
                  <a:pt x="28" y="551"/>
                  <a:pt x="27" y="550"/>
                </a:cubicBezTo>
                <a:close/>
                <a:moveTo>
                  <a:pt x="32" y="537"/>
                </a:moveTo>
                <a:cubicBezTo>
                  <a:pt x="31" y="537"/>
                  <a:pt x="31" y="536"/>
                  <a:pt x="31" y="534"/>
                </a:cubicBezTo>
                <a:cubicBezTo>
                  <a:pt x="31" y="534"/>
                  <a:pt x="31" y="534"/>
                  <a:pt x="31" y="534"/>
                </a:cubicBezTo>
                <a:cubicBezTo>
                  <a:pt x="32" y="533"/>
                  <a:pt x="33" y="533"/>
                  <a:pt x="34" y="533"/>
                </a:cubicBezTo>
                <a:cubicBezTo>
                  <a:pt x="34" y="533"/>
                  <a:pt x="34" y="533"/>
                  <a:pt x="34" y="533"/>
                </a:cubicBezTo>
                <a:cubicBezTo>
                  <a:pt x="35" y="534"/>
                  <a:pt x="36" y="535"/>
                  <a:pt x="35" y="536"/>
                </a:cubicBezTo>
                <a:cubicBezTo>
                  <a:pt x="35" y="536"/>
                  <a:pt x="35" y="536"/>
                  <a:pt x="35" y="536"/>
                </a:cubicBezTo>
                <a:cubicBezTo>
                  <a:pt x="35" y="537"/>
                  <a:pt x="34" y="538"/>
                  <a:pt x="33" y="538"/>
                </a:cubicBezTo>
                <a:cubicBezTo>
                  <a:pt x="33" y="538"/>
                  <a:pt x="33" y="538"/>
                  <a:pt x="33" y="538"/>
                </a:cubicBezTo>
                <a:cubicBezTo>
                  <a:pt x="33" y="538"/>
                  <a:pt x="33" y="538"/>
                  <a:pt x="32" y="537"/>
                </a:cubicBezTo>
                <a:close/>
                <a:moveTo>
                  <a:pt x="37" y="524"/>
                </a:moveTo>
                <a:cubicBezTo>
                  <a:pt x="36" y="524"/>
                  <a:pt x="36" y="523"/>
                  <a:pt x="36" y="521"/>
                </a:cubicBezTo>
                <a:cubicBezTo>
                  <a:pt x="36" y="521"/>
                  <a:pt x="36" y="521"/>
                  <a:pt x="36" y="521"/>
                </a:cubicBezTo>
                <a:cubicBezTo>
                  <a:pt x="37" y="520"/>
                  <a:pt x="38" y="520"/>
                  <a:pt x="39" y="520"/>
                </a:cubicBezTo>
                <a:cubicBezTo>
                  <a:pt x="39" y="520"/>
                  <a:pt x="39" y="520"/>
                  <a:pt x="39" y="520"/>
                </a:cubicBezTo>
                <a:cubicBezTo>
                  <a:pt x="40" y="521"/>
                  <a:pt x="41" y="522"/>
                  <a:pt x="40" y="523"/>
                </a:cubicBezTo>
                <a:cubicBezTo>
                  <a:pt x="40" y="523"/>
                  <a:pt x="40" y="523"/>
                  <a:pt x="40" y="523"/>
                </a:cubicBezTo>
                <a:cubicBezTo>
                  <a:pt x="40" y="524"/>
                  <a:pt x="39" y="525"/>
                  <a:pt x="38" y="525"/>
                </a:cubicBezTo>
                <a:cubicBezTo>
                  <a:pt x="38" y="525"/>
                  <a:pt x="38" y="525"/>
                  <a:pt x="38" y="525"/>
                </a:cubicBezTo>
                <a:cubicBezTo>
                  <a:pt x="38" y="525"/>
                  <a:pt x="38" y="525"/>
                  <a:pt x="37" y="524"/>
                </a:cubicBezTo>
                <a:close/>
                <a:moveTo>
                  <a:pt x="42" y="511"/>
                </a:moveTo>
                <a:cubicBezTo>
                  <a:pt x="41" y="511"/>
                  <a:pt x="41" y="510"/>
                  <a:pt x="41" y="508"/>
                </a:cubicBezTo>
                <a:cubicBezTo>
                  <a:pt x="41" y="508"/>
                  <a:pt x="41" y="508"/>
                  <a:pt x="41" y="508"/>
                </a:cubicBezTo>
                <a:cubicBezTo>
                  <a:pt x="42" y="507"/>
                  <a:pt x="43" y="507"/>
                  <a:pt x="44" y="507"/>
                </a:cubicBezTo>
                <a:cubicBezTo>
                  <a:pt x="44" y="507"/>
                  <a:pt x="44" y="507"/>
                  <a:pt x="44" y="507"/>
                </a:cubicBezTo>
                <a:cubicBezTo>
                  <a:pt x="45" y="508"/>
                  <a:pt x="46" y="509"/>
                  <a:pt x="46" y="510"/>
                </a:cubicBezTo>
                <a:cubicBezTo>
                  <a:pt x="46" y="510"/>
                  <a:pt x="46" y="510"/>
                  <a:pt x="46" y="510"/>
                </a:cubicBezTo>
                <a:cubicBezTo>
                  <a:pt x="45" y="511"/>
                  <a:pt x="44" y="512"/>
                  <a:pt x="43" y="512"/>
                </a:cubicBezTo>
                <a:cubicBezTo>
                  <a:pt x="43" y="512"/>
                  <a:pt x="43" y="512"/>
                  <a:pt x="43" y="512"/>
                </a:cubicBezTo>
                <a:cubicBezTo>
                  <a:pt x="43" y="512"/>
                  <a:pt x="43" y="512"/>
                  <a:pt x="42" y="511"/>
                </a:cubicBezTo>
                <a:close/>
                <a:moveTo>
                  <a:pt x="48" y="498"/>
                </a:moveTo>
                <a:cubicBezTo>
                  <a:pt x="46" y="498"/>
                  <a:pt x="46" y="497"/>
                  <a:pt x="46" y="495"/>
                </a:cubicBezTo>
                <a:cubicBezTo>
                  <a:pt x="46" y="495"/>
                  <a:pt x="46" y="495"/>
                  <a:pt x="46" y="495"/>
                </a:cubicBezTo>
                <a:cubicBezTo>
                  <a:pt x="47" y="494"/>
                  <a:pt x="48" y="494"/>
                  <a:pt x="49" y="494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50" y="495"/>
                  <a:pt x="51" y="496"/>
                  <a:pt x="51" y="497"/>
                </a:cubicBezTo>
                <a:cubicBezTo>
                  <a:pt x="51" y="497"/>
                  <a:pt x="51" y="497"/>
                  <a:pt x="51" y="497"/>
                </a:cubicBezTo>
                <a:cubicBezTo>
                  <a:pt x="50" y="498"/>
                  <a:pt x="49" y="499"/>
                  <a:pt x="48" y="499"/>
                </a:cubicBezTo>
                <a:cubicBezTo>
                  <a:pt x="48" y="499"/>
                  <a:pt x="48" y="499"/>
                  <a:pt x="48" y="499"/>
                </a:cubicBezTo>
                <a:cubicBezTo>
                  <a:pt x="48" y="499"/>
                  <a:pt x="48" y="499"/>
                  <a:pt x="48" y="498"/>
                </a:cubicBezTo>
                <a:close/>
                <a:moveTo>
                  <a:pt x="53" y="485"/>
                </a:moveTo>
                <a:cubicBezTo>
                  <a:pt x="51" y="485"/>
                  <a:pt x="51" y="484"/>
                  <a:pt x="51" y="482"/>
                </a:cubicBezTo>
                <a:cubicBezTo>
                  <a:pt x="51" y="482"/>
                  <a:pt x="51" y="482"/>
                  <a:pt x="51" y="482"/>
                </a:cubicBezTo>
                <a:cubicBezTo>
                  <a:pt x="52" y="481"/>
                  <a:pt x="53" y="481"/>
                  <a:pt x="54" y="481"/>
                </a:cubicBezTo>
                <a:cubicBezTo>
                  <a:pt x="54" y="481"/>
                  <a:pt x="54" y="481"/>
                  <a:pt x="54" y="481"/>
                </a:cubicBezTo>
                <a:cubicBezTo>
                  <a:pt x="55" y="482"/>
                  <a:pt x="56" y="483"/>
                  <a:pt x="56" y="484"/>
                </a:cubicBezTo>
                <a:cubicBezTo>
                  <a:pt x="56" y="484"/>
                  <a:pt x="56" y="484"/>
                  <a:pt x="56" y="484"/>
                </a:cubicBezTo>
                <a:cubicBezTo>
                  <a:pt x="55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3" y="486"/>
                  <a:pt x="53" y="486"/>
                  <a:pt x="53" y="485"/>
                </a:cubicBezTo>
                <a:close/>
                <a:moveTo>
                  <a:pt x="58" y="472"/>
                </a:moveTo>
                <a:cubicBezTo>
                  <a:pt x="56" y="472"/>
                  <a:pt x="56" y="471"/>
                  <a:pt x="56" y="469"/>
                </a:cubicBezTo>
                <a:cubicBezTo>
                  <a:pt x="56" y="469"/>
                  <a:pt x="56" y="469"/>
                  <a:pt x="56" y="469"/>
                </a:cubicBezTo>
                <a:cubicBezTo>
                  <a:pt x="57" y="468"/>
                  <a:pt x="58" y="468"/>
                  <a:pt x="59" y="468"/>
                </a:cubicBezTo>
                <a:cubicBezTo>
                  <a:pt x="59" y="468"/>
                  <a:pt x="59" y="468"/>
                  <a:pt x="59" y="468"/>
                </a:cubicBezTo>
                <a:cubicBezTo>
                  <a:pt x="61" y="469"/>
                  <a:pt x="61" y="470"/>
                  <a:pt x="61" y="471"/>
                </a:cubicBezTo>
                <a:cubicBezTo>
                  <a:pt x="61" y="471"/>
                  <a:pt x="61" y="471"/>
                  <a:pt x="61" y="471"/>
                </a:cubicBezTo>
                <a:cubicBezTo>
                  <a:pt x="60" y="472"/>
                  <a:pt x="59" y="473"/>
                  <a:pt x="58" y="473"/>
                </a:cubicBezTo>
                <a:cubicBezTo>
                  <a:pt x="58" y="473"/>
                  <a:pt x="58" y="473"/>
                  <a:pt x="58" y="473"/>
                </a:cubicBezTo>
                <a:cubicBezTo>
                  <a:pt x="58" y="473"/>
                  <a:pt x="58" y="473"/>
                  <a:pt x="58" y="472"/>
                </a:cubicBezTo>
                <a:close/>
                <a:moveTo>
                  <a:pt x="63" y="459"/>
                </a:moveTo>
                <a:cubicBezTo>
                  <a:pt x="61" y="459"/>
                  <a:pt x="61" y="458"/>
                  <a:pt x="61" y="456"/>
                </a:cubicBezTo>
                <a:cubicBezTo>
                  <a:pt x="61" y="456"/>
                  <a:pt x="61" y="456"/>
                  <a:pt x="61" y="456"/>
                </a:cubicBezTo>
                <a:cubicBezTo>
                  <a:pt x="62" y="455"/>
                  <a:pt x="63" y="455"/>
                  <a:pt x="64" y="455"/>
                </a:cubicBezTo>
                <a:cubicBezTo>
                  <a:pt x="64" y="455"/>
                  <a:pt x="64" y="455"/>
                  <a:pt x="64" y="455"/>
                </a:cubicBezTo>
                <a:cubicBezTo>
                  <a:pt x="66" y="456"/>
                  <a:pt x="66" y="457"/>
                  <a:pt x="66" y="458"/>
                </a:cubicBezTo>
                <a:cubicBezTo>
                  <a:pt x="66" y="458"/>
                  <a:pt x="66" y="458"/>
                  <a:pt x="66" y="458"/>
                </a:cubicBezTo>
                <a:cubicBezTo>
                  <a:pt x="65" y="459"/>
                  <a:pt x="64" y="460"/>
                  <a:pt x="64" y="460"/>
                </a:cubicBezTo>
                <a:cubicBezTo>
                  <a:pt x="64" y="460"/>
                  <a:pt x="64" y="460"/>
                  <a:pt x="64" y="460"/>
                </a:cubicBezTo>
                <a:cubicBezTo>
                  <a:pt x="63" y="460"/>
                  <a:pt x="63" y="460"/>
                  <a:pt x="63" y="459"/>
                </a:cubicBezTo>
                <a:close/>
                <a:moveTo>
                  <a:pt x="68" y="446"/>
                </a:moveTo>
                <a:cubicBezTo>
                  <a:pt x="67" y="446"/>
                  <a:pt x="66" y="445"/>
                  <a:pt x="66" y="443"/>
                </a:cubicBezTo>
                <a:cubicBezTo>
                  <a:pt x="66" y="443"/>
                  <a:pt x="66" y="443"/>
                  <a:pt x="66" y="443"/>
                </a:cubicBezTo>
                <a:cubicBezTo>
                  <a:pt x="67" y="442"/>
                  <a:pt x="68" y="442"/>
                  <a:pt x="69" y="442"/>
                </a:cubicBezTo>
                <a:cubicBezTo>
                  <a:pt x="69" y="442"/>
                  <a:pt x="69" y="442"/>
                  <a:pt x="69" y="442"/>
                </a:cubicBezTo>
                <a:cubicBezTo>
                  <a:pt x="71" y="443"/>
                  <a:pt x="71" y="444"/>
                  <a:pt x="71" y="445"/>
                </a:cubicBezTo>
                <a:cubicBezTo>
                  <a:pt x="71" y="445"/>
                  <a:pt x="71" y="445"/>
                  <a:pt x="71" y="445"/>
                </a:cubicBezTo>
                <a:cubicBezTo>
                  <a:pt x="70" y="446"/>
                  <a:pt x="70" y="447"/>
                  <a:pt x="69" y="447"/>
                </a:cubicBezTo>
                <a:cubicBezTo>
                  <a:pt x="69" y="447"/>
                  <a:pt x="69" y="447"/>
                  <a:pt x="69" y="447"/>
                </a:cubicBezTo>
                <a:cubicBezTo>
                  <a:pt x="68" y="447"/>
                  <a:pt x="68" y="447"/>
                  <a:pt x="68" y="446"/>
                </a:cubicBezTo>
                <a:close/>
                <a:moveTo>
                  <a:pt x="73" y="434"/>
                </a:moveTo>
                <a:cubicBezTo>
                  <a:pt x="72" y="433"/>
                  <a:pt x="71" y="432"/>
                  <a:pt x="71" y="430"/>
                </a:cubicBezTo>
                <a:cubicBezTo>
                  <a:pt x="71" y="430"/>
                  <a:pt x="71" y="430"/>
                  <a:pt x="71" y="430"/>
                </a:cubicBezTo>
                <a:cubicBezTo>
                  <a:pt x="72" y="429"/>
                  <a:pt x="73" y="429"/>
                  <a:pt x="74" y="429"/>
                </a:cubicBezTo>
                <a:cubicBezTo>
                  <a:pt x="74" y="429"/>
                  <a:pt x="74" y="429"/>
                  <a:pt x="74" y="429"/>
                </a:cubicBezTo>
                <a:cubicBezTo>
                  <a:pt x="76" y="430"/>
                  <a:pt x="76" y="431"/>
                  <a:pt x="76" y="432"/>
                </a:cubicBezTo>
                <a:cubicBezTo>
                  <a:pt x="76" y="432"/>
                  <a:pt x="76" y="432"/>
                  <a:pt x="76" y="432"/>
                </a:cubicBezTo>
                <a:cubicBezTo>
                  <a:pt x="75" y="433"/>
                  <a:pt x="75" y="434"/>
                  <a:pt x="74" y="434"/>
                </a:cubicBezTo>
                <a:cubicBezTo>
                  <a:pt x="74" y="434"/>
                  <a:pt x="74" y="434"/>
                  <a:pt x="74" y="434"/>
                </a:cubicBezTo>
                <a:cubicBezTo>
                  <a:pt x="73" y="434"/>
                  <a:pt x="73" y="434"/>
                  <a:pt x="73" y="434"/>
                </a:cubicBezTo>
                <a:close/>
                <a:moveTo>
                  <a:pt x="78" y="421"/>
                </a:moveTo>
                <a:cubicBezTo>
                  <a:pt x="77" y="420"/>
                  <a:pt x="76" y="419"/>
                  <a:pt x="76" y="418"/>
                </a:cubicBezTo>
                <a:cubicBezTo>
                  <a:pt x="76" y="418"/>
                  <a:pt x="76" y="418"/>
                  <a:pt x="76" y="418"/>
                </a:cubicBezTo>
                <a:cubicBezTo>
                  <a:pt x="77" y="416"/>
                  <a:pt x="78" y="416"/>
                  <a:pt x="80" y="416"/>
                </a:cubicBezTo>
                <a:cubicBezTo>
                  <a:pt x="80" y="416"/>
                  <a:pt x="80" y="416"/>
                  <a:pt x="80" y="416"/>
                </a:cubicBezTo>
                <a:cubicBezTo>
                  <a:pt x="81" y="417"/>
                  <a:pt x="81" y="418"/>
                  <a:pt x="81" y="419"/>
                </a:cubicBezTo>
                <a:cubicBezTo>
                  <a:pt x="81" y="419"/>
                  <a:pt x="81" y="419"/>
                  <a:pt x="81" y="419"/>
                </a:cubicBezTo>
                <a:cubicBezTo>
                  <a:pt x="80" y="420"/>
                  <a:pt x="80" y="421"/>
                  <a:pt x="79" y="421"/>
                </a:cubicBezTo>
                <a:cubicBezTo>
                  <a:pt x="79" y="421"/>
                  <a:pt x="79" y="421"/>
                  <a:pt x="79" y="421"/>
                </a:cubicBezTo>
                <a:cubicBezTo>
                  <a:pt x="78" y="421"/>
                  <a:pt x="78" y="421"/>
                  <a:pt x="78" y="421"/>
                </a:cubicBezTo>
                <a:close/>
                <a:moveTo>
                  <a:pt x="83" y="408"/>
                </a:moveTo>
                <a:cubicBezTo>
                  <a:pt x="82" y="407"/>
                  <a:pt x="81" y="406"/>
                  <a:pt x="82" y="405"/>
                </a:cubicBezTo>
                <a:cubicBezTo>
                  <a:pt x="82" y="405"/>
                  <a:pt x="82" y="405"/>
                  <a:pt x="82" y="405"/>
                </a:cubicBezTo>
                <a:cubicBezTo>
                  <a:pt x="82" y="403"/>
                  <a:pt x="83" y="403"/>
                  <a:pt x="85" y="403"/>
                </a:cubicBezTo>
                <a:cubicBezTo>
                  <a:pt x="85" y="403"/>
                  <a:pt x="85" y="403"/>
                  <a:pt x="85" y="403"/>
                </a:cubicBezTo>
                <a:cubicBezTo>
                  <a:pt x="86" y="404"/>
                  <a:pt x="86" y="405"/>
                  <a:pt x="86" y="406"/>
                </a:cubicBezTo>
                <a:cubicBezTo>
                  <a:pt x="86" y="406"/>
                  <a:pt x="86" y="406"/>
                  <a:pt x="86" y="406"/>
                </a:cubicBezTo>
                <a:cubicBezTo>
                  <a:pt x="86" y="407"/>
                  <a:pt x="85" y="408"/>
                  <a:pt x="84" y="408"/>
                </a:cubicBezTo>
                <a:cubicBezTo>
                  <a:pt x="84" y="408"/>
                  <a:pt x="84" y="408"/>
                  <a:pt x="84" y="408"/>
                </a:cubicBezTo>
                <a:cubicBezTo>
                  <a:pt x="83" y="408"/>
                  <a:pt x="83" y="408"/>
                  <a:pt x="83" y="408"/>
                </a:cubicBezTo>
                <a:close/>
                <a:moveTo>
                  <a:pt x="88" y="395"/>
                </a:moveTo>
                <a:cubicBezTo>
                  <a:pt x="87" y="394"/>
                  <a:pt x="86" y="393"/>
                  <a:pt x="87" y="392"/>
                </a:cubicBezTo>
                <a:cubicBezTo>
                  <a:pt x="87" y="392"/>
                  <a:pt x="87" y="392"/>
                  <a:pt x="87" y="392"/>
                </a:cubicBezTo>
                <a:cubicBezTo>
                  <a:pt x="87" y="390"/>
                  <a:pt x="88" y="390"/>
                  <a:pt x="90" y="390"/>
                </a:cubicBezTo>
                <a:cubicBezTo>
                  <a:pt x="90" y="390"/>
                  <a:pt x="90" y="390"/>
                  <a:pt x="90" y="390"/>
                </a:cubicBezTo>
                <a:cubicBezTo>
                  <a:pt x="91" y="391"/>
                  <a:pt x="91" y="392"/>
                  <a:pt x="91" y="393"/>
                </a:cubicBezTo>
                <a:cubicBezTo>
                  <a:pt x="91" y="393"/>
                  <a:pt x="91" y="393"/>
                  <a:pt x="91" y="393"/>
                </a:cubicBezTo>
                <a:cubicBezTo>
                  <a:pt x="91" y="394"/>
                  <a:pt x="90" y="395"/>
                  <a:pt x="89" y="395"/>
                </a:cubicBezTo>
                <a:cubicBezTo>
                  <a:pt x="89" y="395"/>
                  <a:pt x="89" y="395"/>
                  <a:pt x="89" y="395"/>
                </a:cubicBezTo>
                <a:cubicBezTo>
                  <a:pt x="88" y="395"/>
                  <a:pt x="88" y="395"/>
                  <a:pt x="88" y="395"/>
                </a:cubicBezTo>
                <a:close/>
                <a:moveTo>
                  <a:pt x="93" y="382"/>
                </a:moveTo>
                <a:cubicBezTo>
                  <a:pt x="92" y="381"/>
                  <a:pt x="91" y="380"/>
                  <a:pt x="92" y="379"/>
                </a:cubicBezTo>
                <a:cubicBezTo>
                  <a:pt x="92" y="379"/>
                  <a:pt x="92" y="379"/>
                  <a:pt x="92" y="379"/>
                </a:cubicBezTo>
                <a:cubicBezTo>
                  <a:pt x="92" y="377"/>
                  <a:pt x="93" y="377"/>
                  <a:pt x="95" y="377"/>
                </a:cubicBezTo>
                <a:cubicBezTo>
                  <a:pt x="95" y="377"/>
                  <a:pt x="95" y="377"/>
                  <a:pt x="95" y="377"/>
                </a:cubicBezTo>
                <a:cubicBezTo>
                  <a:pt x="96" y="378"/>
                  <a:pt x="96" y="379"/>
                  <a:pt x="96" y="380"/>
                </a:cubicBezTo>
                <a:cubicBezTo>
                  <a:pt x="96" y="380"/>
                  <a:pt x="96" y="380"/>
                  <a:pt x="96" y="380"/>
                </a:cubicBezTo>
                <a:cubicBezTo>
                  <a:pt x="96" y="381"/>
                  <a:pt x="95" y="382"/>
                  <a:pt x="94" y="382"/>
                </a:cubicBezTo>
                <a:cubicBezTo>
                  <a:pt x="94" y="382"/>
                  <a:pt x="94" y="382"/>
                  <a:pt x="94" y="382"/>
                </a:cubicBezTo>
                <a:cubicBezTo>
                  <a:pt x="94" y="382"/>
                  <a:pt x="93" y="382"/>
                  <a:pt x="93" y="382"/>
                </a:cubicBezTo>
                <a:close/>
                <a:moveTo>
                  <a:pt x="98" y="369"/>
                </a:moveTo>
                <a:cubicBezTo>
                  <a:pt x="97" y="368"/>
                  <a:pt x="96" y="367"/>
                  <a:pt x="97" y="366"/>
                </a:cubicBezTo>
                <a:cubicBezTo>
                  <a:pt x="97" y="366"/>
                  <a:pt x="97" y="366"/>
                  <a:pt x="97" y="366"/>
                </a:cubicBezTo>
                <a:cubicBezTo>
                  <a:pt x="97" y="364"/>
                  <a:pt x="99" y="364"/>
                  <a:pt x="100" y="364"/>
                </a:cubicBezTo>
                <a:cubicBezTo>
                  <a:pt x="100" y="364"/>
                  <a:pt x="100" y="364"/>
                  <a:pt x="100" y="364"/>
                </a:cubicBezTo>
                <a:cubicBezTo>
                  <a:pt x="101" y="365"/>
                  <a:pt x="101" y="366"/>
                  <a:pt x="101" y="367"/>
                </a:cubicBezTo>
                <a:cubicBezTo>
                  <a:pt x="101" y="367"/>
                  <a:pt x="101" y="367"/>
                  <a:pt x="101" y="367"/>
                </a:cubicBezTo>
                <a:cubicBezTo>
                  <a:pt x="101" y="368"/>
                  <a:pt x="100" y="369"/>
                  <a:pt x="99" y="369"/>
                </a:cubicBezTo>
                <a:cubicBezTo>
                  <a:pt x="99" y="369"/>
                  <a:pt x="99" y="369"/>
                  <a:pt x="99" y="369"/>
                </a:cubicBezTo>
                <a:cubicBezTo>
                  <a:pt x="99" y="369"/>
                  <a:pt x="98" y="369"/>
                  <a:pt x="98" y="369"/>
                </a:cubicBezTo>
                <a:close/>
                <a:moveTo>
                  <a:pt x="103" y="356"/>
                </a:moveTo>
                <a:cubicBezTo>
                  <a:pt x="102" y="355"/>
                  <a:pt x="101" y="354"/>
                  <a:pt x="102" y="353"/>
                </a:cubicBezTo>
                <a:cubicBezTo>
                  <a:pt x="102" y="353"/>
                  <a:pt x="102" y="353"/>
                  <a:pt x="102" y="353"/>
                </a:cubicBezTo>
                <a:cubicBezTo>
                  <a:pt x="102" y="351"/>
                  <a:pt x="104" y="351"/>
                  <a:pt x="105" y="351"/>
                </a:cubicBezTo>
                <a:cubicBezTo>
                  <a:pt x="105" y="351"/>
                  <a:pt x="105" y="351"/>
                  <a:pt x="105" y="351"/>
                </a:cubicBezTo>
                <a:cubicBezTo>
                  <a:pt x="106" y="352"/>
                  <a:pt x="107" y="353"/>
                  <a:pt x="106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106" y="355"/>
                  <a:pt x="105" y="356"/>
                  <a:pt x="104" y="356"/>
                </a:cubicBezTo>
                <a:cubicBezTo>
                  <a:pt x="104" y="356"/>
                  <a:pt x="104" y="356"/>
                  <a:pt x="104" y="356"/>
                </a:cubicBezTo>
                <a:cubicBezTo>
                  <a:pt x="104" y="356"/>
                  <a:pt x="103" y="356"/>
                  <a:pt x="103" y="356"/>
                </a:cubicBezTo>
                <a:close/>
                <a:moveTo>
                  <a:pt x="108" y="343"/>
                </a:moveTo>
                <a:cubicBezTo>
                  <a:pt x="107" y="342"/>
                  <a:pt x="106" y="341"/>
                  <a:pt x="107" y="340"/>
                </a:cubicBezTo>
                <a:cubicBezTo>
                  <a:pt x="107" y="340"/>
                  <a:pt x="107" y="340"/>
                  <a:pt x="107" y="340"/>
                </a:cubicBezTo>
                <a:cubicBezTo>
                  <a:pt x="107" y="338"/>
                  <a:pt x="109" y="338"/>
                  <a:pt x="110" y="338"/>
                </a:cubicBezTo>
                <a:cubicBezTo>
                  <a:pt x="110" y="338"/>
                  <a:pt x="110" y="338"/>
                  <a:pt x="110" y="338"/>
                </a:cubicBezTo>
                <a:cubicBezTo>
                  <a:pt x="111" y="339"/>
                  <a:pt x="112" y="340"/>
                  <a:pt x="111" y="341"/>
                </a:cubicBezTo>
                <a:cubicBezTo>
                  <a:pt x="111" y="341"/>
                  <a:pt x="111" y="341"/>
                  <a:pt x="111" y="341"/>
                </a:cubicBezTo>
                <a:cubicBezTo>
                  <a:pt x="111" y="342"/>
                  <a:pt x="110" y="343"/>
                  <a:pt x="109" y="343"/>
                </a:cubicBezTo>
                <a:cubicBezTo>
                  <a:pt x="109" y="343"/>
                  <a:pt x="109" y="343"/>
                  <a:pt x="109" y="343"/>
                </a:cubicBezTo>
                <a:cubicBezTo>
                  <a:pt x="109" y="343"/>
                  <a:pt x="108" y="343"/>
                  <a:pt x="108" y="343"/>
                </a:cubicBezTo>
                <a:close/>
                <a:moveTo>
                  <a:pt x="113" y="330"/>
                </a:moveTo>
                <a:cubicBezTo>
                  <a:pt x="112" y="329"/>
                  <a:pt x="111" y="328"/>
                  <a:pt x="112" y="327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12" y="325"/>
                  <a:pt x="114" y="325"/>
                  <a:pt x="115" y="325"/>
                </a:cubicBezTo>
                <a:cubicBezTo>
                  <a:pt x="115" y="325"/>
                  <a:pt x="115" y="325"/>
                  <a:pt x="115" y="325"/>
                </a:cubicBezTo>
                <a:cubicBezTo>
                  <a:pt x="116" y="326"/>
                  <a:pt x="117" y="327"/>
                  <a:pt x="116" y="328"/>
                </a:cubicBezTo>
                <a:cubicBezTo>
                  <a:pt x="116" y="328"/>
                  <a:pt x="116" y="328"/>
                  <a:pt x="116" y="328"/>
                </a:cubicBezTo>
                <a:cubicBezTo>
                  <a:pt x="116" y="329"/>
                  <a:pt x="115" y="330"/>
                  <a:pt x="114" y="330"/>
                </a:cubicBezTo>
                <a:cubicBezTo>
                  <a:pt x="114" y="330"/>
                  <a:pt x="114" y="330"/>
                  <a:pt x="114" y="330"/>
                </a:cubicBezTo>
                <a:cubicBezTo>
                  <a:pt x="114" y="330"/>
                  <a:pt x="113" y="330"/>
                  <a:pt x="113" y="330"/>
                </a:cubicBezTo>
                <a:close/>
                <a:moveTo>
                  <a:pt x="118" y="317"/>
                </a:moveTo>
                <a:cubicBezTo>
                  <a:pt x="117" y="316"/>
                  <a:pt x="116" y="315"/>
                  <a:pt x="117" y="314"/>
                </a:cubicBezTo>
                <a:cubicBezTo>
                  <a:pt x="117" y="314"/>
                  <a:pt x="117" y="314"/>
                  <a:pt x="117" y="314"/>
                </a:cubicBezTo>
                <a:cubicBezTo>
                  <a:pt x="117" y="312"/>
                  <a:pt x="119" y="312"/>
                  <a:pt x="120" y="312"/>
                </a:cubicBezTo>
                <a:cubicBezTo>
                  <a:pt x="120" y="312"/>
                  <a:pt x="120" y="312"/>
                  <a:pt x="120" y="312"/>
                </a:cubicBezTo>
                <a:cubicBezTo>
                  <a:pt x="121" y="313"/>
                  <a:pt x="122" y="314"/>
                  <a:pt x="121" y="315"/>
                </a:cubicBezTo>
                <a:cubicBezTo>
                  <a:pt x="121" y="315"/>
                  <a:pt x="121" y="315"/>
                  <a:pt x="121" y="315"/>
                </a:cubicBezTo>
                <a:cubicBezTo>
                  <a:pt x="121" y="316"/>
                  <a:pt x="120" y="317"/>
                  <a:pt x="119" y="317"/>
                </a:cubicBezTo>
                <a:cubicBezTo>
                  <a:pt x="119" y="317"/>
                  <a:pt x="119" y="317"/>
                  <a:pt x="119" y="317"/>
                </a:cubicBezTo>
                <a:cubicBezTo>
                  <a:pt x="119" y="317"/>
                  <a:pt x="118" y="317"/>
                  <a:pt x="118" y="317"/>
                </a:cubicBezTo>
                <a:close/>
                <a:moveTo>
                  <a:pt x="123" y="304"/>
                </a:moveTo>
                <a:cubicBezTo>
                  <a:pt x="122" y="303"/>
                  <a:pt x="121" y="302"/>
                  <a:pt x="122" y="301"/>
                </a:cubicBezTo>
                <a:cubicBezTo>
                  <a:pt x="122" y="301"/>
                  <a:pt x="122" y="301"/>
                  <a:pt x="122" y="301"/>
                </a:cubicBezTo>
                <a:cubicBezTo>
                  <a:pt x="122" y="299"/>
                  <a:pt x="124" y="299"/>
                  <a:pt x="125" y="299"/>
                </a:cubicBezTo>
                <a:cubicBezTo>
                  <a:pt x="125" y="299"/>
                  <a:pt x="125" y="299"/>
                  <a:pt x="125" y="299"/>
                </a:cubicBezTo>
                <a:cubicBezTo>
                  <a:pt x="126" y="300"/>
                  <a:pt x="127" y="301"/>
                  <a:pt x="126" y="302"/>
                </a:cubicBezTo>
                <a:cubicBezTo>
                  <a:pt x="126" y="302"/>
                  <a:pt x="126" y="302"/>
                  <a:pt x="126" y="302"/>
                </a:cubicBezTo>
                <a:cubicBezTo>
                  <a:pt x="126" y="303"/>
                  <a:pt x="125" y="304"/>
                  <a:pt x="124" y="304"/>
                </a:cubicBezTo>
                <a:cubicBezTo>
                  <a:pt x="124" y="304"/>
                  <a:pt x="124" y="304"/>
                  <a:pt x="124" y="304"/>
                </a:cubicBezTo>
                <a:cubicBezTo>
                  <a:pt x="124" y="304"/>
                  <a:pt x="124" y="304"/>
                  <a:pt x="123" y="304"/>
                </a:cubicBezTo>
                <a:close/>
                <a:moveTo>
                  <a:pt x="128" y="291"/>
                </a:moveTo>
                <a:cubicBezTo>
                  <a:pt x="127" y="290"/>
                  <a:pt x="127" y="289"/>
                  <a:pt x="127" y="288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27" y="286"/>
                  <a:pt x="129" y="286"/>
                  <a:pt x="130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1" y="287"/>
                  <a:pt x="132" y="288"/>
                  <a:pt x="131" y="289"/>
                </a:cubicBezTo>
                <a:cubicBezTo>
                  <a:pt x="131" y="289"/>
                  <a:pt x="131" y="289"/>
                  <a:pt x="131" y="289"/>
                </a:cubicBezTo>
                <a:cubicBezTo>
                  <a:pt x="131" y="290"/>
                  <a:pt x="130" y="291"/>
                  <a:pt x="129" y="291"/>
                </a:cubicBezTo>
                <a:cubicBezTo>
                  <a:pt x="129" y="291"/>
                  <a:pt x="129" y="291"/>
                  <a:pt x="129" y="291"/>
                </a:cubicBezTo>
                <a:cubicBezTo>
                  <a:pt x="129" y="291"/>
                  <a:pt x="129" y="291"/>
                  <a:pt x="128" y="291"/>
                </a:cubicBezTo>
                <a:close/>
                <a:moveTo>
                  <a:pt x="133" y="278"/>
                </a:moveTo>
                <a:cubicBezTo>
                  <a:pt x="132" y="277"/>
                  <a:pt x="132" y="276"/>
                  <a:pt x="132" y="275"/>
                </a:cubicBezTo>
                <a:cubicBezTo>
                  <a:pt x="132" y="275"/>
                  <a:pt x="132" y="275"/>
                  <a:pt x="132" y="275"/>
                </a:cubicBezTo>
                <a:cubicBezTo>
                  <a:pt x="132" y="273"/>
                  <a:pt x="134" y="273"/>
                  <a:pt x="135" y="273"/>
                </a:cubicBezTo>
                <a:cubicBezTo>
                  <a:pt x="135" y="273"/>
                  <a:pt x="135" y="273"/>
                  <a:pt x="135" y="273"/>
                </a:cubicBezTo>
                <a:cubicBezTo>
                  <a:pt x="136" y="274"/>
                  <a:pt x="137" y="275"/>
                  <a:pt x="136" y="276"/>
                </a:cubicBezTo>
                <a:cubicBezTo>
                  <a:pt x="136" y="276"/>
                  <a:pt x="136" y="276"/>
                  <a:pt x="136" y="276"/>
                </a:cubicBezTo>
                <a:cubicBezTo>
                  <a:pt x="136" y="277"/>
                  <a:pt x="135" y="278"/>
                  <a:pt x="134" y="278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34" y="278"/>
                  <a:pt x="134" y="278"/>
                  <a:pt x="133" y="278"/>
                </a:cubicBezTo>
                <a:close/>
                <a:moveTo>
                  <a:pt x="138" y="265"/>
                </a:moveTo>
                <a:cubicBezTo>
                  <a:pt x="137" y="264"/>
                  <a:pt x="137" y="263"/>
                  <a:pt x="137" y="262"/>
                </a:cubicBezTo>
                <a:cubicBezTo>
                  <a:pt x="137" y="262"/>
                  <a:pt x="137" y="262"/>
                  <a:pt x="137" y="262"/>
                </a:cubicBezTo>
                <a:cubicBezTo>
                  <a:pt x="138" y="260"/>
                  <a:pt x="139" y="260"/>
                  <a:pt x="140" y="260"/>
                </a:cubicBezTo>
                <a:cubicBezTo>
                  <a:pt x="140" y="260"/>
                  <a:pt x="140" y="260"/>
                  <a:pt x="140" y="260"/>
                </a:cubicBezTo>
                <a:cubicBezTo>
                  <a:pt x="141" y="261"/>
                  <a:pt x="142" y="262"/>
                  <a:pt x="141" y="263"/>
                </a:cubicBezTo>
                <a:cubicBezTo>
                  <a:pt x="141" y="263"/>
                  <a:pt x="141" y="263"/>
                  <a:pt x="141" y="263"/>
                </a:cubicBezTo>
                <a:cubicBezTo>
                  <a:pt x="141" y="264"/>
                  <a:pt x="140" y="265"/>
                  <a:pt x="139" y="265"/>
                </a:cubicBezTo>
                <a:cubicBezTo>
                  <a:pt x="139" y="265"/>
                  <a:pt x="139" y="265"/>
                  <a:pt x="139" y="265"/>
                </a:cubicBezTo>
                <a:cubicBezTo>
                  <a:pt x="139" y="265"/>
                  <a:pt x="139" y="265"/>
                  <a:pt x="138" y="265"/>
                </a:cubicBezTo>
                <a:close/>
                <a:moveTo>
                  <a:pt x="143" y="252"/>
                </a:moveTo>
                <a:cubicBezTo>
                  <a:pt x="142" y="251"/>
                  <a:pt x="142" y="250"/>
                  <a:pt x="142" y="249"/>
                </a:cubicBezTo>
                <a:cubicBezTo>
                  <a:pt x="142" y="249"/>
                  <a:pt x="142" y="249"/>
                  <a:pt x="142" y="249"/>
                </a:cubicBezTo>
                <a:cubicBezTo>
                  <a:pt x="143" y="247"/>
                  <a:pt x="144" y="247"/>
                  <a:pt x="145" y="247"/>
                </a:cubicBezTo>
                <a:cubicBezTo>
                  <a:pt x="145" y="247"/>
                  <a:pt x="145" y="247"/>
                  <a:pt x="145" y="247"/>
                </a:cubicBezTo>
                <a:cubicBezTo>
                  <a:pt x="146" y="248"/>
                  <a:pt x="147" y="249"/>
                  <a:pt x="146" y="250"/>
                </a:cubicBezTo>
                <a:cubicBezTo>
                  <a:pt x="146" y="250"/>
                  <a:pt x="146" y="250"/>
                  <a:pt x="146" y="250"/>
                </a:cubicBezTo>
                <a:cubicBezTo>
                  <a:pt x="146" y="251"/>
                  <a:pt x="145" y="252"/>
                  <a:pt x="144" y="252"/>
                </a:cubicBezTo>
                <a:cubicBezTo>
                  <a:pt x="144" y="252"/>
                  <a:pt x="144" y="252"/>
                  <a:pt x="144" y="252"/>
                </a:cubicBezTo>
                <a:cubicBezTo>
                  <a:pt x="144" y="252"/>
                  <a:pt x="144" y="252"/>
                  <a:pt x="143" y="252"/>
                </a:cubicBezTo>
                <a:close/>
                <a:moveTo>
                  <a:pt x="149" y="239"/>
                </a:moveTo>
                <a:cubicBezTo>
                  <a:pt x="147" y="238"/>
                  <a:pt x="147" y="237"/>
                  <a:pt x="147" y="236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8" y="234"/>
                  <a:pt x="149" y="234"/>
                  <a:pt x="150" y="234"/>
                </a:cubicBezTo>
                <a:cubicBezTo>
                  <a:pt x="150" y="234"/>
                  <a:pt x="150" y="234"/>
                  <a:pt x="150" y="234"/>
                </a:cubicBezTo>
                <a:cubicBezTo>
                  <a:pt x="151" y="235"/>
                  <a:pt x="152" y="236"/>
                  <a:pt x="152" y="237"/>
                </a:cubicBezTo>
                <a:cubicBezTo>
                  <a:pt x="152" y="237"/>
                  <a:pt x="152" y="237"/>
                  <a:pt x="152" y="237"/>
                </a:cubicBezTo>
                <a:cubicBezTo>
                  <a:pt x="151" y="238"/>
                  <a:pt x="150" y="239"/>
                  <a:pt x="149" y="239"/>
                </a:cubicBezTo>
                <a:cubicBezTo>
                  <a:pt x="149" y="239"/>
                  <a:pt x="149" y="239"/>
                  <a:pt x="149" y="239"/>
                </a:cubicBezTo>
                <a:cubicBezTo>
                  <a:pt x="149" y="239"/>
                  <a:pt x="149" y="239"/>
                  <a:pt x="149" y="239"/>
                </a:cubicBezTo>
                <a:close/>
                <a:moveTo>
                  <a:pt x="154" y="226"/>
                </a:moveTo>
                <a:cubicBezTo>
                  <a:pt x="152" y="225"/>
                  <a:pt x="152" y="224"/>
                  <a:pt x="152" y="223"/>
                </a:cubicBezTo>
                <a:cubicBezTo>
                  <a:pt x="152" y="223"/>
                  <a:pt x="152" y="223"/>
                  <a:pt x="152" y="223"/>
                </a:cubicBezTo>
                <a:cubicBezTo>
                  <a:pt x="153" y="221"/>
                  <a:pt x="154" y="221"/>
                  <a:pt x="155" y="221"/>
                </a:cubicBezTo>
                <a:cubicBezTo>
                  <a:pt x="155" y="221"/>
                  <a:pt x="155" y="221"/>
                  <a:pt x="155" y="221"/>
                </a:cubicBezTo>
                <a:cubicBezTo>
                  <a:pt x="156" y="222"/>
                  <a:pt x="157" y="223"/>
                  <a:pt x="157" y="224"/>
                </a:cubicBezTo>
                <a:cubicBezTo>
                  <a:pt x="157" y="224"/>
                  <a:pt x="157" y="224"/>
                  <a:pt x="157" y="224"/>
                </a:cubicBezTo>
                <a:cubicBezTo>
                  <a:pt x="156" y="225"/>
                  <a:pt x="155" y="226"/>
                  <a:pt x="154" y="226"/>
                </a:cubicBezTo>
                <a:cubicBezTo>
                  <a:pt x="154" y="226"/>
                  <a:pt x="154" y="226"/>
                  <a:pt x="154" y="226"/>
                </a:cubicBezTo>
                <a:cubicBezTo>
                  <a:pt x="154" y="226"/>
                  <a:pt x="154" y="226"/>
                  <a:pt x="154" y="226"/>
                </a:cubicBezTo>
                <a:close/>
                <a:moveTo>
                  <a:pt x="159" y="213"/>
                </a:moveTo>
                <a:cubicBezTo>
                  <a:pt x="157" y="212"/>
                  <a:pt x="157" y="211"/>
                  <a:pt x="157" y="210"/>
                </a:cubicBezTo>
                <a:cubicBezTo>
                  <a:pt x="157" y="210"/>
                  <a:pt x="157" y="210"/>
                  <a:pt x="157" y="210"/>
                </a:cubicBezTo>
                <a:cubicBezTo>
                  <a:pt x="158" y="208"/>
                  <a:pt x="159" y="208"/>
                  <a:pt x="160" y="208"/>
                </a:cubicBezTo>
                <a:cubicBezTo>
                  <a:pt x="160" y="208"/>
                  <a:pt x="160" y="208"/>
                  <a:pt x="160" y="208"/>
                </a:cubicBezTo>
                <a:cubicBezTo>
                  <a:pt x="161" y="209"/>
                  <a:pt x="162" y="210"/>
                  <a:pt x="162" y="211"/>
                </a:cubicBezTo>
                <a:cubicBezTo>
                  <a:pt x="162" y="211"/>
                  <a:pt x="162" y="211"/>
                  <a:pt x="162" y="211"/>
                </a:cubicBezTo>
                <a:cubicBezTo>
                  <a:pt x="161" y="212"/>
                  <a:pt x="160" y="213"/>
                  <a:pt x="159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213"/>
                  <a:pt x="159" y="213"/>
                  <a:pt x="159" y="213"/>
                </a:cubicBezTo>
                <a:close/>
                <a:moveTo>
                  <a:pt x="164" y="200"/>
                </a:moveTo>
                <a:cubicBezTo>
                  <a:pt x="162" y="199"/>
                  <a:pt x="162" y="198"/>
                  <a:pt x="162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63" y="195"/>
                  <a:pt x="164" y="195"/>
                  <a:pt x="165" y="195"/>
                </a:cubicBezTo>
                <a:cubicBezTo>
                  <a:pt x="165" y="195"/>
                  <a:pt x="165" y="195"/>
                  <a:pt x="165" y="195"/>
                </a:cubicBezTo>
                <a:cubicBezTo>
                  <a:pt x="167" y="196"/>
                  <a:pt x="167" y="197"/>
                  <a:pt x="167" y="198"/>
                </a:cubicBezTo>
                <a:cubicBezTo>
                  <a:pt x="167" y="198"/>
                  <a:pt x="167" y="198"/>
                  <a:pt x="167" y="198"/>
                </a:cubicBezTo>
                <a:cubicBezTo>
                  <a:pt x="166" y="199"/>
                  <a:pt x="165" y="200"/>
                  <a:pt x="164" y="200"/>
                </a:cubicBezTo>
                <a:cubicBezTo>
                  <a:pt x="164" y="200"/>
                  <a:pt x="164" y="200"/>
                  <a:pt x="164" y="200"/>
                </a:cubicBezTo>
                <a:cubicBezTo>
                  <a:pt x="164" y="200"/>
                  <a:pt x="164" y="200"/>
                  <a:pt x="164" y="200"/>
                </a:cubicBezTo>
                <a:close/>
                <a:moveTo>
                  <a:pt x="169" y="187"/>
                </a:moveTo>
                <a:cubicBezTo>
                  <a:pt x="167" y="186"/>
                  <a:pt x="167" y="185"/>
                  <a:pt x="167" y="184"/>
                </a:cubicBezTo>
                <a:cubicBezTo>
                  <a:pt x="167" y="184"/>
                  <a:pt x="167" y="184"/>
                  <a:pt x="167" y="184"/>
                </a:cubicBezTo>
                <a:cubicBezTo>
                  <a:pt x="168" y="182"/>
                  <a:pt x="169" y="182"/>
                  <a:pt x="170" y="182"/>
                </a:cubicBezTo>
                <a:cubicBezTo>
                  <a:pt x="170" y="182"/>
                  <a:pt x="170" y="182"/>
                  <a:pt x="170" y="182"/>
                </a:cubicBezTo>
                <a:cubicBezTo>
                  <a:pt x="172" y="183"/>
                  <a:pt x="172" y="184"/>
                  <a:pt x="172" y="185"/>
                </a:cubicBezTo>
                <a:cubicBezTo>
                  <a:pt x="172" y="185"/>
                  <a:pt x="172" y="185"/>
                  <a:pt x="172" y="185"/>
                </a:cubicBezTo>
                <a:cubicBezTo>
                  <a:pt x="171" y="186"/>
                  <a:pt x="170" y="187"/>
                  <a:pt x="170" y="187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69" y="187"/>
                  <a:pt x="169" y="187"/>
                  <a:pt x="169" y="187"/>
                </a:cubicBezTo>
                <a:close/>
                <a:moveTo>
                  <a:pt x="174" y="174"/>
                </a:moveTo>
                <a:cubicBezTo>
                  <a:pt x="173" y="173"/>
                  <a:pt x="172" y="172"/>
                  <a:pt x="172" y="171"/>
                </a:cubicBezTo>
                <a:cubicBezTo>
                  <a:pt x="172" y="171"/>
                  <a:pt x="172" y="171"/>
                  <a:pt x="172" y="171"/>
                </a:cubicBezTo>
                <a:cubicBezTo>
                  <a:pt x="173" y="170"/>
                  <a:pt x="174" y="169"/>
                  <a:pt x="175" y="169"/>
                </a:cubicBezTo>
                <a:cubicBezTo>
                  <a:pt x="175" y="169"/>
                  <a:pt x="175" y="169"/>
                  <a:pt x="175" y="169"/>
                </a:cubicBezTo>
                <a:cubicBezTo>
                  <a:pt x="177" y="170"/>
                  <a:pt x="177" y="171"/>
                  <a:pt x="177" y="17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176" y="173"/>
                  <a:pt x="176" y="174"/>
                  <a:pt x="175" y="174"/>
                </a:cubicBezTo>
                <a:cubicBezTo>
                  <a:pt x="175" y="174"/>
                  <a:pt x="175" y="174"/>
                  <a:pt x="175" y="174"/>
                </a:cubicBezTo>
                <a:cubicBezTo>
                  <a:pt x="174" y="174"/>
                  <a:pt x="174" y="174"/>
                  <a:pt x="174" y="174"/>
                </a:cubicBezTo>
                <a:close/>
                <a:moveTo>
                  <a:pt x="179" y="161"/>
                </a:moveTo>
                <a:cubicBezTo>
                  <a:pt x="178" y="160"/>
                  <a:pt x="177" y="159"/>
                  <a:pt x="177" y="158"/>
                </a:cubicBezTo>
                <a:cubicBezTo>
                  <a:pt x="177" y="158"/>
                  <a:pt x="177" y="158"/>
                  <a:pt x="177" y="158"/>
                </a:cubicBezTo>
                <a:cubicBezTo>
                  <a:pt x="178" y="157"/>
                  <a:pt x="179" y="156"/>
                  <a:pt x="180" y="156"/>
                </a:cubicBezTo>
                <a:cubicBezTo>
                  <a:pt x="180" y="156"/>
                  <a:pt x="180" y="156"/>
                  <a:pt x="180" y="156"/>
                </a:cubicBezTo>
                <a:cubicBezTo>
                  <a:pt x="182" y="157"/>
                  <a:pt x="182" y="158"/>
                  <a:pt x="182" y="159"/>
                </a:cubicBezTo>
                <a:cubicBezTo>
                  <a:pt x="182" y="159"/>
                  <a:pt x="182" y="159"/>
                  <a:pt x="182" y="159"/>
                </a:cubicBezTo>
                <a:cubicBezTo>
                  <a:pt x="181" y="160"/>
                  <a:pt x="181" y="161"/>
                  <a:pt x="180" y="161"/>
                </a:cubicBezTo>
                <a:cubicBezTo>
                  <a:pt x="180" y="161"/>
                  <a:pt x="180" y="161"/>
                  <a:pt x="180" y="161"/>
                </a:cubicBezTo>
                <a:cubicBezTo>
                  <a:pt x="179" y="161"/>
                  <a:pt x="179" y="161"/>
                  <a:pt x="179" y="161"/>
                </a:cubicBezTo>
                <a:close/>
                <a:moveTo>
                  <a:pt x="184" y="148"/>
                </a:moveTo>
                <a:cubicBezTo>
                  <a:pt x="183" y="147"/>
                  <a:pt x="182" y="146"/>
                  <a:pt x="183" y="145"/>
                </a:cubicBezTo>
                <a:cubicBezTo>
                  <a:pt x="183" y="145"/>
                  <a:pt x="183" y="145"/>
                  <a:pt x="183" y="145"/>
                </a:cubicBezTo>
                <a:cubicBezTo>
                  <a:pt x="183" y="144"/>
                  <a:pt x="184" y="143"/>
                  <a:pt x="186" y="143"/>
                </a:cubicBezTo>
                <a:cubicBezTo>
                  <a:pt x="186" y="143"/>
                  <a:pt x="186" y="143"/>
                  <a:pt x="186" y="143"/>
                </a:cubicBezTo>
                <a:cubicBezTo>
                  <a:pt x="187" y="144"/>
                  <a:pt x="187" y="145"/>
                  <a:pt x="187" y="146"/>
                </a:cubicBezTo>
                <a:cubicBezTo>
                  <a:pt x="187" y="146"/>
                  <a:pt x="187" y="146"/>
                  <a:pt x="187" y="146"/>
                </a:cubicBezTo>
                <a:cubicBezTo>
                  <a:pt x="187" y="147"/>
                  <a:pt x="186" y="148"/>
                  <a:pt x="185" y="148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84" y="148"/>
                  <a:pt x="184" y="148"/>
                  <a:pt x="184" y="148"/>
                </a:cubicBezTo>
                <a:close/>
                <a:moveTo>
                  <a:pt x="189" y="135"/>
                </a:moveTo>
                <a:cubicBezTo>
                  <a:pt x="188" y="134"/>
                  <a:pt x="187" y="133"/>
                  <a:pt x="188" y="132"/>
                </a:cubicBezTo>
                <a:cubicBezTo>
                  <a:pt x="188" y="132"/>
                  <a:pt x="188" y="132"/>
                  <a:pt x="188" y="132"/>
                </a:cubicBezTo>
                <a:cubicBezTo>
                  <a:pt x="188" y="131"/>
                  <a:pt x="189" y="130"/>
                  <a:pt x="191" y="13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92" y="131"/>
                  <a:pt x="192" y="132"/>
                  <a:pt x="192" y="133"/>
                </a:cubicBezTo>
                <a:cubicBezTo>
                  <a:pt x="192" y="133"/>
                  <a:pt x="192" y="133"/>
                  <a:pt x="192" y="133"/>
                </a:cubicBezTo>
                <a:cubicBezTo>
                  <a:pt x="192" y="134"/>
                  <a:pt x="191" y="135"/>
                  <a:pt x="190" y="135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89" y="135"/>
                  <a:pt x="189" y="135"/>
                  <a:pt x="189" y="135"/>
                </a:cubicBezTo>
                <a:close/>
                <a:moveTo>
                  <a:pt x="194" y="122"/>
                </a:moveTo>
                <a:cubicBezTo>
                  <a:pt x="193" y="121"/>
                  <a:pt x="192" y="120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ubicBezTo>
                  <a:pt x="193" y="118"/>
                  <a:pt x="194" y="117"/>
                  <a:pt x="196" y="117"/>
                </a:cubicBezTo>
                <a:cubicBezTo>
                  <a:pt x="196" y="117"/>
                  <a:pt x="196" y="117"/>
                  <a:pt x="196" y="117"/>
                </a:cubicBezTo>
                <a:cubicBezTo>
                  <a:pt x="197" y="118"/>
                  <a:pt x="197" y="119"/>
                  <a:pt x="197" y="120"/>
                </a:cubicBezTo>
                <a:cubicBezTo>
                  <a:pt x="197" y="120"/>
                  <a:pt x="197" y="120"/>
                  <a:pt x="197" y="120"/>
                </a:cubicBezTo>
                <a:cubicBezTo>
                  <a:pt x="197" y="121"/>
                  <a:pt x="196" y="122"/>
                  <a:pt x="195" y="122"/>
                </a:cubicBezTo>
                <a:cubicBezTo>
                  <a:pt x="195" y="122"/>
                  <a:pt x="195" y="122"/>
                  <a:pt x="195" y="122"/>
                </a:cubicBezTo>
                <a:cubicBezTo>
                  <a:pt x="195" y="122"/>
                  <a:pt x="194" y="122"/>
                  <a:pt x="194" y="122"/>
                </a:cubicBezTo>
                <a:close/>
                <a:moveTo>
                  <a:pt x="199" y="109"/>
                </a:moveTo>
                <a:cubicBezTo>
                  <a:pt x="198" y="108"/>
                  <a:pt x="197" y="107"/>
                  <a:pt x="198" y="106"/>
                </a:cubicBezTo>
                <a:cubicBezTo>
                  <a:pt x="198" y="106"/>
                  <a:pt x="198" y="106"/>
                  <a:pt x="198" y="106"/>
                </a:cubicBezTo>
                <a:cubicBezTo>
                  <a:pt x="198" y="105"/>
                  <a:pt x="199" y="104"/>
                  <a:pt x="201" y="104"/>
                </a:cubicBezTo>
                <a:cubicBezTo>
                  <a:pt x="201" y="104"/>
                  <a:pt x="201" y="104"/>
                  <a:pt x="201" y="104"/>
                </a:cubicBezTo>
                <a:cubicBezTo>
                  <a:pt x="202" y="105"/>
                  <a:pt x="202" y="106"/>
                  <a:pt x="202" y="107"/>
                </a:cubicBezTo>
                <a:cubicBezTo>
                  <a:pt x="202" y="107"/>
                  <a:pt x="202" y="107"/>
                  <a:pt x="202" y="107"/>
                </a:cubicBezTo>
                <a:cubicBezTo>
                  <a:pt x="202" y="108"/>
                  <a:pt x="201" y="109"/>
                  <a:pt x="200" y="109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00" y="109"/>
                  <a:pt x="199" y="109"/>
                  <a:pt x="199" y="109"/>
                </a:cubicBezTo>
                <a:close/>
                <a:moveTo>
                  <a:pt x="204" y="96"/>
                </a:moveTo>
                <a:cubicBezTo>
                  <a:pt x="203" y="95"/>
                  <a:pt x="202" y="94"/>
                  <a:pt x="203" y="93"/>
                </a:cubicBezTo>
                <a:cubicBezTo>
                  <a:pt x="203" y="93"/>
                  <a:pt x="203" y="93"/>
                  <a:pt x="203" y="93"/>
                </a:cubicBezTo>
                <a:cubicBezTo>
                  <a:pt x="203" y="92"/>
                  <a:pt x="205" y="91"/>
                  <a:pt x="206" y="91"/>
                </a:cubicBezTo>
                <a:cubicBezTo>
                  <a:pt x="206" y="91"/>
                  <a:pt x="206" y="91"/>
                  <a:pt x="206" y="91"/>
                </a:cubicBezTo>
                <a:cubicBezTo>
                  <a:pt x="207" y="92"/>
                  <a:pt x="208" y="93"/>
                  <a:pt x="207" y="94"/>
                </a:cubicBezTo>
                <a:cubicBezTo>
                  <a:pt x="207" y="94"/>
                  <a:pt x="207" y="94"/>
                  <a:pt x="207" y="94"/>
                </a:cubicBezTo>
                <a:cubicBezTo>
                  <a:pt x="207" y="95"/>
                  <a:pt x="206" y="96"/>
                  <a:pt x="205" y="96"/>
                </a:cubicBezTo>
                <a:cubicBezTo>
                  <a:pt x="205" y="96"/>
                  <a:pt x="205" y="96"/>
                  <a:pt x="205" y="96"/>
                </a:cubicBezTo>
                <a:cubicBezTo>
                  <a:pt x="205" y="96"/>
                  <a:pt x="204" y="96"/>
                  <a:pt x="204" y="96"/>
                </a:cubicBezTo>
                <a:close/>
                <a:moveTo>
                  <a:pt x="209" y="83"/>
                </a:moveTo>
                <a:cubicBezTo>
                  <a:pt x="208" y="82"/>
                  <a:pt x="207" y="81"/>
                  <a:pt x="208" y="80"/>
                </a:cubicBezTo>
                <a:cubicBezTo>
                  <a:pt x="208" y="80"/>
                  <a:pt x="208" y="80"/>
                  <a:pt x="208" y="80"/>
                </a:cubicBezTo>
                <a:cubicBezTo>
                  <a:pt x="208" y="79"/>
                  <a:pt x="210" y="78"/>
                  <a:pt x="211" y="78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212" y="79"/>
                  <a:pt x="213" y="80"/>
                  <a:pt x="212" y="81"/>
                </a:cubicBezTo>
                <a:cubicBezTo>
                  <a:pt x="212" y="81"/>
                  <a:pt x="212" y="81"/>
                  <a:pt x="212" y="81"/>
                </a:cubicBezTo>
                <a:cubicBezTo>
                  <a:pt x="212" y="82"/>
                  <a:pt x="211" y="83"/>
                  <a:pt x="210" y="83"/>
                </a:cubicBezTo>
                <a:cubicBezTo>
                  <a:pt x="210" y="83"/>
                  <a:pt x="210" y="83"/>
                  <a:pt x="210" y="83"/>
                </a:cubicBezTo>
                <a:cubicBezTo>
                  <a:pt x="210" y="83"/>
                  <a:pt x="209" y="83"/>
                  <a:pt x="209" y="83"/>
                </a:cubicBezTo>
                <a:close/>
                <a:moveTo>
                  <a:pt x="214" y="70"/>
                </a:moveTo>
                <a:cubicBezTo>
                  <a:pt x="213" y="69"/>
                  <a:pt x="212" y="68"/>
                  <a:pt x="213" y="67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3" y="66"/>
                  <a:pt x="215" y="65"/>
                  <a:pt x="216" y="65"/>
                </a:cubicBezTo>
                <a:cubicBezTo>
                  <a:pt x="216" y="65"/>
                  <a:pt x="216" y="65"/>
                  <a:pt x="216" y="65"/>
                </a:cubicBezTo>
                <a:cubicBezTo>
                  <a:pt x="217" y="66"/>
                  <a:pt x="218" y="67"/>
                  <a:pt x="217" y="68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9"/>
                  <a:pt x="216" y="70"/>
                  <a:pt x="215" y="70"/>
                </a:cubicBezTo>
                <a:cubicBezTo>
                  <a:pt x="215" y="70"/>
                  <a:pt x="215" y="70"/>
                  <a:pt x="215" y="70"/>
                </a:cubicBezTo>
                <a:cubicBezTo>
                  <a:pt x="215" y="70"/>
                  <a:pt x="214" y="70"/>
                  <a:pt x="214" y="70"/>
                </a:cubicBezTo>
                <a:close/>
                <a:moveTo>
                  <a:pt x="219" y="57"/>
                </a:moveTo>
                <a:cubicBezTo>
                  <a:pt x="218" y="56"/>
                  <a:pt x="217" y="55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3"/>
                  <a:pt x="220" y="52"/>
                  <a:pt x="221" y="52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2" y="53"/>
                  <a:pt x="223" y="54"/>
                  <a:pt x="222" y="55"/>
                </a:cubicBezTo>
                <a:cubicBezTo>
                  <a:pt x="222" y="55"/>
                  <a:pt x="222" y="55"/>
                  <a:pt x="222" y="55"/>
                </a:cubicBezTo>
                <a:cubicBezTo>
                  <a:pt x="222" y="56"/>
                  <a:pt x="221" y="57"/>
                  <a:pt x="220" y="57"/>
                </a:cubicBezTo>
                <a:cubicBezTo>
                  <a:pt x="220" y="57"/>
                  <a:pt x="220" y="57"/>
                  <a:pt x="220" y="57"/>
                </a:cubicBezTo>
                <a:cubicBezTo>
                  <a:pt x="220" y="57"/>
                  <a:pt x="219" y="57"/>
                  <a:pt x="219" y="57"/>
                </a:cubicBezTo>
                <a:close/>
                <a:moveTo>
                  <a:pt x="224" y="44"/>
                </a:moveTo>
                <a:cubicBezTo>
                  <a:pt x="223" y="43"/>
                  <a:pt x="222" y="42"/>
                  <a:pt x="223" y="41"/>
                </a:cubicBezTo>
                <a:cubicBezTo>
                  <a:pt x="223" y="41"/>
                  <a:pt x="223" y="41"/>
                  <a:pt x="223" y="41"/>
                </a:cubicBezTo>
                <a:cubicBezTo>
                  <a:pt x="223" y="40"/>
                  <a:pt x="225" y="39"/>
                  <a:pt x="226" y="39"/>
                </a:cubicBezTo>
                <a:cubicBezTo>
                  <a:pt x="226" y="39"/>
                  <a:pt x="226" y="39"/>
                  <a:pt x="226" y="39"/>
                </a:cubicBezTo>
                <a:cubicBezTo>
                  <a:pt x="227" y="40"/>
                  <a:pt x="228" y="41"/>
                  <a:pt x="227" y="43"/>
                </a:cubicBezTo>
                <a:cubicBezTo>
                  <a:pt x="227" y="43"/>
                  <a:pt x="227" y="43"/>
                  <a:pt x="227" y="43"/>
                </a:cubicBezTo>
                <a:cubicBezTo>
                  <a:pt x="227" y="43"/>
                  <a:pt x="226" y="44"/>
                  <a:pt x="225" y="44"/>
                </a:cubicBezTo>
                <a:cubicBezTo>
                  <a:pt x="225" y="44"/>
                  <a:pt x="225" y="44"/>
                  <a:pt x="225" y="44"/>
                </a:cubicBezTo>
                <a:cubicBezTo>
                  <a:pt x="225" y="44"/>
                  <a:pt x="225" y="44"/>
                  <a:pt x="224" y="44"/>
                </a:cubicBezTo>
                <a:close/>
                <a:moveTo>
                  <a:pt x="229" y="31"/>
                </a:moveTo>
                <a:cubicBezTo>
                  <a:pt x="228" y="30"/>
                  <a:pt x="227" y="29"/>
                  <a:pt x="228" y="28"/>
                </a:cubicBezTo>
                <a:cubicBezTo>
                  <a:pt x="228" y="28"/>
                  <a:pt x="228" y="28"/>
                  <a:pt x="228" y="28"/>
                </a:cubicBezTo>
                <a:cubicBezTo>
                  <a:pt x="228" y="27"/>
                  <a:pt x="230" y="26"/>
                  <a:pt x="231" y="26"/>
                </a:cubicBezTo>
                <a:cubicBezTo>
                  <a:pt x="231" y="26"/>
                  <a:pt x="231" y="26"/>
                  <a:pt x="231" y="26"/>
                </a:cubicBezTo>
                <a:cubicBezTo>
                  <a:pt x="232" y="27"/>
                  <a:pt x="233" y="28"/>
                  <a:pt x="232" y="30"/>
                </a:cubicBezTo>
                <a:cubicBezTo>
                  <a:pt x="232" y="30"/>
                  <a:pt x="232" y="30"/>
                  <a:pt x="232" y="30"/>
                </a:cubicBezTo>
                <a:cubicBezTo>
                  <a:pt x="232" y="30"/>
                  <a:pt x="231" y="31"/>
                  <a:pt x="230" y="31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0" y="31"/>
                  <a:pt x="230" y="31"/>
                  <a:pt x="229" y="31"/>
                </a:cubicBezTo>
                <a:close/>
                <a:moveTo>
                  <a:pt x="234" y="18"/>
                </a:moveTo>
                <a:cubicBezTo>
                  <a:pt x="233" y="17"/>
                  <a:pt x="233" y="16"/>
                  <a:pt x="233" y="15"/>
                </a:cubicBezTo>
                <a:cubicBezTo>
                  <a:pt x="233" y="15"/>
                  <a:pt x="233" y="15"/>
                  <a:pt x="233" y="15"/>
                </a:cubicBezTo>
                <a:cubicBezTo>
                  <a:pt x="233" y="14"/>
                  <a:pt x="235" y="13"/>
                  <a:pt x="236" y="14"/>
                </a:cubicBezTo>
                <a:cubicBezTo>
                  <a:pt x="236" y="14"/>
                  <a:pt x="236" y="14"/>
                  <a:pt x="236" y="14"/>
                </a:cubicBezTo>
                <a:cubicBezTo>
                  <a:pt x="237" y="14"/>
                  <a:pt x="238" y="15"/>
                  <a:pt x="237" y="17"/>
                </a:cubicBezTo>
                <a:cubicBezTo>
                  <a:pt x="237" y="17"/>
                  <a:pt x="237" y="17"/>
                  <a:pt x="237" y="17"/>
                </a:cubicBezTo>
                <a:cubicBezTo>
                  <a:pt x="237" y="17"/>
                  <a:pt x="236" y="18"/>
                  <a:pt x="235" y="18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5" y="18"/>
                  <a:pt x="235" y="18"/>
                  <a:pt x="234" y="18"/>
                </a:cubicBezTo>
                <a:close/>
                <a:moveTo>
                  <a:pt x="239" y="5"/>
                </a:moveTo>
                <a:cubicBezTo>
                  <a:pt x="238" y="4"/>
                  <a:pt x="238" y="3"/>
                  <a:pt x="238" y="2"/>
                </a:cubicBezTo>
                <a:cubicBezTo>
                  <a:pt x="238" y="2"/>
                  <a:pt x="238" y="2"/>
                  <a:pt x="238" y="2"/>
                </a:cubicBezTo>
                <a:cubicBezTo>
                  <a:pt x="239" y="1"/>
                  <a:pt x="240" y="0"/>
                  <a:pt x="241" y="1"/>
                </a:cubicBezTo>
                <a:cubicBezTo>
                  <a:pt x="241" y="1"/>
                  <a:pt x="241" y="1"/>
                  <a:pt x="241" y="1"/>
                </a:cubicBezTo>
                <a:cubicBezTo>
                  <a:pt x="242" y="1"/>
                  <a:pt x="243" y="2"/>
                  <a:pt x="242" y="4"/>
                </a:cubicBezTo>
                <a:cubicBezTo>
                  <a:pt x="242" y="4"/>
                  <a:pt x="242" y="4"/>
                  <a:pt x="242" y="4"/>
                </a:cubicBezTo>
                <a:cubicBezTo>
                  <a:pt x="242" y="4"/>
                  <a:pt x="241" y="5"/>
                  <a:pt x="240" y="5"/>
                </a:cubicBezTo>
                <a:cubicBezTo>
                  <a:pt x="240" y="5"/>
                  <a:pt x="240" y="5"/>
                  <a:pt x="240" y="5"/>
                </a:cubicBezTo>
                <a:cubicBezTo>
                  <a:pt x="240" y="5"/>
                  <a:pt x="240" y="5"/>
                  <a:pt x="239" y="5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4" name="Freeform 546">
            <a:extLst>
              <a:ext uri="{FF2B5EF4-FFF2-40B4-BE49-F238E27FC236}">
                <a16:creationId xmlns:a16="http://schemas.microsoft.com/office/drawing/2014/main" id="{64AAF60B-7578-4AE6-A129-8F378805DEDF}"/>
              </a:ext>
            </a:extLst>
          </p:cNvPr>
          <p:cNvSpPr>
            <a:spLocks noEditPoints="1"/>
          </p:cNvSpPr>
          <p:nvPr/>
        </p:nvSpPr>
        <p:spPr bwMode="auto">
          <a:xfrm>
            <a:off x="9072526" y="2231776"/>
            <a:ext cx="137988" cy="2830787"/>
          </a:xfrm>
          <a:custGeom>
            <a:avLst/>
            <a:gdLst>
              <a:gd name="T0" fmla="*/ 33 w 36"/>
              <a:gd name="T1" fmla="*/ 744 h 744"/>
              <a:gd name="T2" fmla="*/ 33 w 36"/>
              <a:gd name="T3" fmla="*/ 730 h 744"/>
              <a:gd name="T4" fmla="*/ 32 w 36"/>
              <a:gd name="T5" fmla="*/ 716 h 744"/>
              <a:gd name="T6" fmla="*/ 32 w 36"/>
              <a:gd name="T7" fmla="*/ 702 h 744"/>
              <a:gd name="T8" fmla="*/ 33 w 36"/>
              <a:gd name="T9" fmla="*/ 686 h 744"/>
              <a:gd name="T10" fmla="*/ 33 w 36"/>
              <a:gd name="T11" fmla="*/ 672 h 744"/>
              <a:gd name="T12" fmla="*/ 30 w 36"/>
              <a:gd name="T13" fmla="*/ 656 h 744"/>
              <a:gd name="T14" fmla="*/ 29 w 36"/>
              <a:gd name="T15" fmla="*/ 642 h 744"/>
              <a:gd name="T16" fmla="*/ 26 w 36"/>
              <a:gd name="T17" fmla="*/ 630 h 744"/>
              <a:gd name="T18" fmla="*/ 26 w 36"/>
              <a:gd name="T19" fmla="*/ 630 h 744"/>
              <a:gd name="T20" fmla="*/ 28 w 36"/>
              <a:gd name="T21" fmla="*/ 618 h 744"/>
              <a:gd name="T22" fmla="*/ 28 w 36"/>
              <a:gd name="T23" fmla="*/ 604 h 744"/>
              <a:gd name="T24" fmla="*/ 27 w 36"/>
              <a:gd name="T25" fmla="*/ 590 h 744"/>
              <a:gd name="T26" fmla="*/ 27 w 36"/>
              <a:gd name="T27" fmla="*/ 576 h 744"/>
              <a:gd name="T28" fmla="*/ 28 w 36"/>
              <a:gd name="T29" fmla="*/ 560 h 744"/>
              <a:gd name="T30" fmla="*/ 28 w 36"/>
              <a:gd name="T31" fmla="*/ 546 h 744"/>
              <a:gd name="T32" fmla="*/ 25 w 36"/>
              <a:gd name="T33" fmla="*/ 530 h 744"/>
              <a:gd name="T34" fmla="*/ 24 w 36"/>
              <a:gd name="T35" fmla="*/ 516 h 744"/>
              <a:gd name="T36" fmla="*/ 21 w 36"/>
              <a:gd name="T37" fmla="*/ 504 h 744"/>
              <a:gd name="T38" fmla="*/ 21 w 36"/>
              <a:gd name="T39" fmla="*/ 504 h 744"/>
              <a:gd name="T40" fmla="*/ 23 w 36"/>
              <a:gd name="T41" fmla="*/ 493 h 744"/>
              <a:gd name="T42" fmla="*/ 22 w 36"/>
              <a:gd name="T43" fmla="*/ 479 h 744"/>
              <a:gd name="T44" fmla="*/ 22 w 36"/>
              <a:gd name="T45" fmla="*/ 465 h 744"/>
              <a:gd name="T46" fmla="*/ 21 w 36"/>
              <a:gd name="T47" fmla="*/ 451 h 744"/>
              <a:gd name="T48" fmla="*/ 23 w 36"/>
              <a:gd name="T49" fmla="*/ 435 h 744"/>
              <a:gd name="T50" fmla="*/ 22 w 36"/>
              <a:gd name="T51" fmla="*/ 421 h 744"/>
              <a:gd name="T52" fmla="*/ 19 w 36"/>
              <a:gd name="T53" fmla="*/ 404 h 744"/>
              <a:gd name="T54" fmla="*/ 19 w 36"/>
              <a:gd name="T55" fmla="*/ 390 h 744"/>
              <a:gd name="T56" fmla="*/ 16 w 36"/>
              <a:gd name="T57" fmla="*/ 379 h 744"/>
              <a:gd name="T58" fmla="*/ 16 w 36"/>
              <a:gd name="T59" fmla="*/ 379 h 744"/>
              <a:gd name="T60" fmla="*/ 18 w 36"/>
              <a:gd name="T61" fmla="*/ 367 h 744"/>
              <a:gd name="T62" fmla="*/ 17 w 36"/>
              <a:gd name="T63" fmla="*/ 353 h 744"/>
              <a:gd name="T64" fmla="*/ 17 w 36"/>
              <a:gd name="T65" fmla="*/ 339 h 744"/>
              <a:gd name="T66" fmla="*/ 16 w 36"/>
              <a:gd name="T67" fmla="*/ 325 h 744"/>
              <a:gd name="T68" fmla="*/ 18 w 36"/>
              <a:gd name="T69" fmla="*/ 309 h 744"/>
              <a:gd name="T70" fmla="*/ 17 w 36"/>
              <a:gd name="T71" fmla="*/ 295 h 744"/>
              <a:gd name="T72" fmla="*/ 14 w 36"/>
              <a:gd name="T73" fmla="*/ 279 h 744"/>
              <a:gd name="T74" fmla="*/ 14 w 36"/>
              <a:gd name="T75" fmla="*/ 265 h 744"/>
              <a:gd name="T76" fmla="*/ 11 w 36"/>
              <a:gd name="T77" fmla="*/ 253 h 744"/>
              <a:gd name="T78" fmla="*/ 11 w 36"/>
              <a:gd name="T79" fmla="*/ 253 h 744"/>
              <a:gd name="T80" fmla="*/ 13 w 36"/>
              <a:gd name="T81" fmla="*/ 242 h 744"/>
              <a:gd name="T82" fmla="*/ 12 w 36"/>
              <a:gd name="T83" fmla="*/ 228 h 744"/>
              <a:gd name="T84" fmla="*/ 11 w 36"/>
              <a:gd name="T85" fmla="*/ 214 h 744"/>
              <a:gd name="T86" fmla="*/ 11 w 36"/>
              <a:gd name="T87" fmla="*/ 200 h 744"/>
              <a:gd name="T88" fmla="*/ 13 w 36"/>
              <a:gd name="T89" fmla="*/ 183 h 744"/>
              <a:gd name="T90" fmla="*/ 12 w 36"/>
              <a:gd name="T91" fmla="*/ 169 h 744"/>
              <a:gd name="T92" fmla="*/ 9 w 36"/>
              <a:gd name="T93" fmla="*/ 153 h 744"/>
              <a:gd name="T94" fmla="*/ 8 w 36"/>
              <a:gd name="T95" fmla="*/ 139 h 744"/>
              <a:gd name="T96" fmla="*/ 6 w 36"/>
              <a:gd name="T97" fmla="*/ 128 h 744"/>
              <a:gd name="T98" fmla="*/ 6 w 36"/>
              <a:gd name="T99" fmla="*/ 128 h 744"/>
              <a:gd name="T100" fmla="*/ 7 w 36"/>
              <a:gd name="T101" fmla="*/ 116 h 744"/>
              <a:gd name="T102" fmla="*/ 7 w 36"/>
              <a:gd name="T103" fmla="*/ 102 h 744"/>
              <a:gd name="T104" fmla="*/ 6 w 36"/>
              <a:gd name="T105" fmla="*/ 88 h 744"/>
              <a:gd name="T106" fmla="*/ 6 w 36"/>
              <a:gd name="T107" fmla="*/ 74 h 744"/>
              <a:gd name="T108" fmla="*/ 7 w 36"/>
              <a:gd name="T109" fmla="*/ 58 h 744"/>
              <a:gd name="T110" fmla="*/ 7 w 36"/>
              <a:gd name="T111" fmla="*/ 44 h 744"/>
              <a:gd name="T112" fmla="*/ 4 w 36"/>
              <a:gd name="T113" fmla="*/ 28 h 744"/>
              <a:gd name="T114" fmla="*/ 3 w 36"/>
              <a:gd name="T115" fmla="*/ 14 h 744"/>
              <a:gd name="T116" fmla="*/ 0 w 36"/>
              <a:gd name="T117" fmla="*/ 2 h 744"/>
              <a:gd name="T118" fmla="*/ 0 w 36"/>
              <a:gd name="T119" fmla="*/ 2 h 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" h="744">
                <a:moveTo>
                  <a:pt x="31" y="742"/>
                </a:moveTo>
                <a:cubicBezTo>
                  <a:pt x="31" y="740"/>
                  <a:pt x="32" y="739"/>
                  <a:pt x="33" y="739"/>
                </a:cubicBezTo>
                <a:cubicBezTo>
                  <a:pt x="33" y="739"/>
                  <a:pt x="33" y="739"/>
                  <a:pt x="33" y="739"/>
                </a:cubicBezTo>
                <a:cubicBezTo>
                  <a:pt x="35" y="739"/>
                  <a:pt x="36" y="740"/>
                  <a:pt x="36" y="742"/>
                </a:cubicBezTo>
                <a:cubicBezTo>
                  <a:pt x="36" y="742"/>
                  <a:pt x="36" y="742"/>
                  <a:pt x="36" y="742"/>
                </a:cubicBezTo>
                <a:cubicBezTo>
                  <a:pt x="36" y="743"/>
                  <a:pt x="35" y="744"/>
                  <a:pt x="33" y="744"/>
                </a:cubicBezTo>
                <a:cubicBezTo>
                  <a:pt x="33" y="744"/>
                  <a:pt x="33" y="744"/>
                  <a:pt x="33" y="744"/>
                </a:cubicBezTo>
                <a:cubicBezTo>
                  <a:pt x="33" y="744"/>
                  <a:pt x="33" y="744"/>
                  <a:pt x="33" y="744"/>
                </a:cubicBezTo>
                <a:cubicBezTo>
                  <a:pt x="33" y="744"/>
                  <a:pt x="33" y="744"/>
                  <a:pt x="33" y="744"/>
                </a:cubicBezTo>
                <a:cubicBezTo>
                  <a:pt x="32" y="744"/>
                  <a:pt x="31" y="743"/>
                  <a:pt x="31" y="742"/>
                </a:cubicBezTo>
                <a:close/>
                <a:moveTo>
                  <a:pt x="30" y="728"/>
                </a:moveTo>
                <a:cubicBezTo>
                  <a:pt x="30" y="726"/>
                  <a:pt x="31" y="725"/>
                  <a:pt x="33" y="725"/>
                </a:cubicBezTo>
                <a:cubicBezTo>
                  <a:pt x="33" y="725"/>
                  <a:pt x="33" y="725"/>
                  <a:pt x="33" y="725"/>
                </a:cubicBezTo>
                <a:cubicBezTo>
                  <a:pt x="34" y="725"/>
                  <a:pt x="35" y="726"/>
                  <a:pt x="35" y="728"/>
                </a:cubicBezTo>
                <a:cubicBezTo>
                  <a:pt x="35" y="728"/>
                  <a:pt x="35" y="728"/>
                  <a:pt x="35" y="728"/>
                </a:cubicBezTo>
                <a:cubicBezTo>
                  <a:pt x="35" y="729"/>
                  <a:pt x="34" y="730"/>
                  <a:pt x="33" y="730"/>
                </a:cubicBezTo>
                <a:cubicBezTo>
                  <a:pt x="33" y="730"/>
                  <a:pt x="33" y="730"/>
                  <a:pt x="33" y="730"/>
                </a:cubicBezTo>
                <a:cubicBezTo>
                  <a:pt x="33" y="730"/>
                  <a:pt x="33" y="730"/>
                  <a:pt x="33" y="730"/>
                </a:cubicBezTo>
                <a:cubicBezTo>
                  <a:pt x="33" y="730"/>
                  <a:pt x="33" y="730"/>
                  <a:pt x="33" y="730"/>
                </a:cubicBezTo>
                <a:cubicBezTo>
                  <a:pt x="32" y="730"/>
                  <a:pt x="30" y="729"/>
                  <a:pt x="30" y="728"/>
                </a:cubicBezTo>
                <a:close/>
                <a:moveTo>
                  <a:pt x="30" y="714"/>
                </a:moveTo>
                <a:cubicBezTo>
                  <a:pt x="30" y="713"/>
                  <a:pt x="31" y="711"/>
                  <a:pt x="32" y="711"/>
                </a:cubicBezTo>
                <a:cubicBezTo>
                  <a:pt x="32" y="711"/>
                  <a:pt x="32" y="711"/>
                  <a:pt x="32" y="711"/>
                </a:cubicBezTo>
                <a:cubicBezTo>
                  <a:pt x="33" y="711"/>
                  <a:pt x="34" y="712"/>
                  <a:pt x="35" y="714"/>
                </a:cubicBezTo>
                <a:cubicBezTo>
                  <a:pt x="35" y="714"/>
                  <a:pt x="35" y="714"/>
                  <a:pt x="35" y="714"/>
                </a:cubicBezTo>
                <a:cubicBezTo>
                  <a:pt x="35" y="715"/>
                  <a:pt x="34" y="716"/>
                  <a:pt x="32" y="716"/>
                </a:cubicBezTo>
                <a:cubicBezTo>
                  <a:pt x="32" y="716"/>
                  <a:pt x="32" y="716"/>
                  <a:pt x="32" y="716"/>
                </a:cubicBezTo>
                <a:cubicBezTo>
                  <a:pt x="32" y="716"/>
                  <a:pt x="32" y="716"/>
                  <a:pt x="32" y="716"/>
                </a:cubicBezTo>
                <a:cubicBezTo>
                  <a:pt x="32" y="716"/>
                  <a:pt x="32" y="716"/>
                  <a:pt x="32" y="716"/>
                </a:cubicBezTo>
                <a:cubicBezTo>
                  <a:pt x="31" y="716"/>
                  <a:pt x="30" y="715"/>
                  <a:pt x="30" y="714"/>
                </a:cubicBezTo>
                <a:close/>
                <a:moveTo>
                  <a:pt x="29" y="700"/>
                </a:moveTo>
                <a:cubicBezTo>
                  <a:pt x="29" y="699"/>
                  <a:pt x="30" y="697"/>
                  <a:pt x="32" y="697"/>
                </a:cubicBezTo>
                <a:cubicBezTo>
                  <a:pt x="32" y="697"/>
                  <a:pt x="32" y="697"/>
                  <a:pt x="32" y="697"/>
                </a:cubicBezTo>
                <a:cubicBezTo>
                  <a:pt x="33" y="697"/>
                  <a:pt x="34" y="698"/>
                  <a:pt x="34" y="700"/>
                </a:cubicBezTo>
                <a:cubicBezTo>
                  <a:pt x="34" y="700"/>
                  <a:pt x="34" y="700"/>
                  <a:pt x="34" y="700"/>
                </a:cubicBezTo>
                <a:cubicBezTo>
                  <a:pt x="34" y="701"/>
                  <a:pt x="33" y="702"/>
                  <a:pt x="32" y="702"/>
                </a:cubicBezTo>
                <a:cubicBezTo>
                  <a:pt x="32" y="702"/>
                  <a:pt x="32" y="702"/>
                  <a:pt x="32" y="702"/>
                </a:cubicBezTo>
                <a:cubicBezTo>
                  <a:pt x="32" y="702"/>
                  <a:pt x="32" y="702"/>
                  <a:pt x="32" y="702"/>
                </a:cubicBezTo>
                <a:cubicBezTo>
                  <a:pt x="32" y="702"/>
                  <a:pt x="32" y="702"/>
                  <a:pt x="32" y="702"/>
                </a:cubicBezTo>
                <a:cubicBezTo>
                  <a:pt x="30" y="702"/>
                  <a:pt x="29" y="701"/>
                  <a:pt x="29" y="700"/>
                </a:cubicBezTo>
                <a:close/>
                <a:moveTo>
                  <a:pt x="29" y="686"/>
                </a:moveTo>
                <a:cubicBezTo>
                  <a:pt x="29" y="685"/>
                  <a:pt x="30" y="684"/>
                  <a:pt x="31" y="683"/>
                </a:cubicBezTo>
                <a:cubicBezTo>
                  <a:pt x="31" y="683"/>
                  <a:pt x="31" y="683"/>
                  <a:pt x="31" y="683"/>
                </a:cubicBezTo>
                <a:cubicBezTo>
                  <a:pt x="32" y="683"/>
                  <a:pt x="33" y="684"/>
                  <a:pt x="33" y="686"/>
                </a:cubicBezTo>
                <a:cubicBezTo>
                  <a:pt x="33" y="686"/>
                  <a:pt x="33" y="686"/>
                  <a:pt x="33" y="686"/>
                </a:cubicBezTo>
                <a:cubicBezTo>
                  <a:pt x="33" y="687"/>
                  <a:pt x="32" y="688"/>
                  <a:pt x="31" y="688"/>
                </a:cubicBezTo>
                <a:cubicBezTo>
                  <a:pt x="31" y="688"/>
                  <a:pt x="31" y="688"/>
                  <a:pt x="31" y="688"/>
                </a:cubicBezTo>
                <a:cubicBezTo>
                  <a:pt x="31" y="688"/>
                  <a:pt x="31" y="688"/>
                  <a:pt x="31" y="688"/>
                </a:cubicBezTo>
                <a:cubicBezTo>
                  <a:pt x="31" y="688"/>
                  <a:pt x="31" y="688"/>
                  <a:pt x="31" y="688"/>
                </a:cubicBezTo>
                <a:cubicBezTo>
                  <a:pt x="30" y="688"/>
                  <a:pt x="29" y="687"/>
                  <a:pt x="29" y="686"/>
                </a:cubicBezTo>
                <a:close/>
                <a:moveTo>
                  <a:pt x="28" y="672"/>
                </a:moveTo>
                <a:cubicBezTo>
                  <a:pt x="28" y="671"/>
                  <a:pt x="29" y="670"/>
                  <a:pt x="30" y="670"/>
                </a:cubicBezTo>
                <a:cubicBezTo>
                  <a:pt x="30" y="670"/>
                  <a:pt x="30" y="670"/>
                  <a:pt x="30" y="670"/>
                </a:cubicBezTo>
                <a:cubicBezTo>
                  <a:pt x="32" y="669"/>
                  <a:pt x="33" y="670"/>
                  <a:pt x="33" y="672"/>
                </a:cubicBezTo>
                <a:cubicBezTo>
                  <a:pt x="33" y="672"/>
                  <a:pt x="33" y="672"/>
                  <a:pt x="33" y="672"/>
                </a:cubicBezTo>
                <a:cubicBezTo>
                  <a:pt x="33" y="673"/>
                  <a:pt x="32" y="674"/>
                  <a:pt x="31" y="674"/>
                </a:cubicBezTo>
                <a:cubicBezTo>
                  <a:pt x="31" y="674"/>
                  <a:pt x="31" y="674"/>
                  <a:pt x="31" y="674"/>
                </a:cubicBezTo>
                <a:cubicBezTo>
                  <a:pt x="31" y="674"/>
                  <a:pt x="30" y="674"/>
                  <a:pt x="30" y="674"/>
                </a:cubicBezTo>
                <a:cubicBezTo>
                  <a:pt x="30" y="674"/>
                  <a:pt x="30" y="674"/>
                  <a:pt x="30" y="674"/>
                </a:cubicBezTo>
                <a:cubicBezTo>
                  <a:pt x="29" y="674"/>
                  <a:pt x="28" y="673"/>
                  <a:pt x="28" y="672"/>
                </a:cubicBezTo>
                <a:close/>
                <a:moveTo>
                  <a:pt x="28" y="658"/>
                </a:moveTo>
                <a:cubicBezTo>
                  <a:pt x="27" y="657"/>
                  <a:pt x="28" y="656"/>
                  <a:pt x="30" y="656"/>
                </a:cubicBezTo>
                <a:cubicBezTo>
                  <a:pt x="30" y="656"/>
                  <a:pt x="30" y="656"/>
                  <a:pt x="30" y="656"/>
                </a:cubicBezTo>
                <a:cubicBezTo>
                  <a:pt x="31" y="656"/>
                  <a:pt x="32" y="657"/>
                  <a:pt x="32" y="658"/>
                </a:cubicBezTo>
                <a:cubicBezTo>
                  <a:pt x="32" y="658"/>
                  <a:pt x="32" y="658"/>
                  <a:pt x="32" y="658"/>
                </a:cubicBezTo>
                <a:cubicBezTo>
                  <a:pt x="32" y="659"/>
                  <a:pt x="31" y="660"/>
                  <a:pt x="30" y="660"/>
                </a:cubicBezTo>
                <a:cubicBezTo>
                  <a:pt x="30" y="660"/>
                  <a:pt x="30" y="660"/>
                  <a:pt x="30" y="660"/>
                </a:cubicBezTo>
                <a:cubicBezTo>
                  <a:pt x="30" y="660"/>
                  <a:pt x="30" y="660"/>
                  <a:pt x="30" y="660"/>
                </a:cubicBezTo>
                <a:cubicBezTo>
                  <a:pt x="30" y="660"/>
                  <a:pt x="30" y="660"/>
                  <a:pt x="30" y="660"/>
                </a:cubicBezTo>
                <a:cubicBezTo>
                  <a:pt x="29" y="660"/>
                  <a:pt x="28" y="659"/>
                  <a:pt x="28" y="658"/>
                </a:cubicBezTo>
                <a:close/>
                <a:moveTo>
                  <a:pt x="27" y="644"/>
                </a:moveTo>
                <a:cubicBezTo>
                  <a:pt x="27" y="643"/>
                  <a:pt x="28" y="642"/>
                  <a:pt x="29" y="642"/>
                </a:cubicBezTo>
                <a:cubicBezTo>
                  <a:pt x="29" y="642"/>
                  <a:pt x="29" y="642"/>
                  <a:pt x="29" y="642"/>
                </a:cubicBezTo>
                <a:cubicBezTo>
                  <a:pt x="30" y="642"/>
                  <a:pt x="32" y="643"/>
                  <a:pt x="32" y="644"/>
                </a:cubicBezTo>
                <a:cubicBezTo>
                  <a:pt x="32" y="644"/>
                  <a:pt x="32" y="644"/>
                  <a:pt x="32" y="644"/>
                </a:cubicBezTo>
                <a:cubicBezTo>
                  <a:pt x="32" y="645"/>
                  <a:pt x="31" y="646"/>
                  <a:pt x="29" y="646"/>
                </a:cubicBezTo>
                <a:cubicBezTo>
                  <a:pt x="29" y="646"/>
                  <a:pt x="29" y="646"/>
                  <a:pt x="29" y="646"/>
                </a:cubicBezTo>
                <a:cubicBezTo>
                  <a:pt x="29" y="646"/>
                  <a:pt x="29" y="646"/>
                  <a:pt x="29" y="646"/>
                </a:cubicBezTo>
                <a:cubicBezTo>
                  <a:pt x="29" y="646"/>
                  <a:pt x="29" y="646"/>
                  <a:pt x="29" y="646"/>
                </a:cubicBezTo>
                <a:cubicBezTo>
                  <a:pt x="28" y="646"/>
                  <a:pt x="27" y="645"/>
                  <a:pt x="27" y="644"/>
                </a:cubicBezTo>
                <a:close/>
                <a:moveTo>
                  <a:pt x="26" y="630"/>
                </a:moveTo>
                <a:cubicBezTo>
                  <a:pt x="26" y="629"/>
                  <a:pt x="27" y="628"/>
                  <a:pt x="29" y="628"/>
                </a:cubicBezTo>
                <a:cubicBezTo>
                  <a:pt x="29" y="628"/>
                  <a:pt x="29" y="628"/>
                  <a:pt x="29" y="628"/>
                </a:cubicBezTo>
                <a:cubicBezTo>
                  <a:pt x="30" y="628"/>
                  <a:pt x="31" y="629"/>
                  <a:pt x="31" y="630"/>
                </a:cubicBezTo>
                <a:cubicBezTo>
                  <a:pt x="31" y="630"/>
                  <a:pt x="31" y="630"/>
                  <a:pt x="31" y="630"/>
                </a:cubicBezTo>
                <a:cubicBezTo>
                  <a:pt x="31" y="631"/>
                  <a:pt x="30" y="632"/>
                  <a:pt x="29" y="632"/>
                </a:cubicBezTo>
                <a:cubicBezTo>
                  <a:pt x="29" y="632"/>
                  <a:pt x="29" y="632"/>
                  <a:pt x="29" y="632"/>
                </a:cubicBezTo>
                <a:cubicBezTo>
                  <a:pt x="29" y="632"/>
                  <a:pt x="29" y="632"/>
                  <a:pt x="29" y="632"/>
                </a:cubicBezTo>
                <a:cubicBezTo>
                  <a:pt x="29" y="632"/>
                  <a:pt x="29" y="632"/>
                  <a:pt x="29" y="632"/>
                </a:cubicBezTo>
                <a:cubicBezTo>
                  <a:pt x="27" y="632"/>
                  <a:pt x="26" y="631"/>
                  <a:pt x="26" y="630"/>
                </a:cubicBezTo>
                <a:close/>
                <a:moveTo>
                  <a:pt x="26" y="616"/>
                </a:moveTo>
                <a:cubicBezTo>
                  <a:pt x="26" y="615"/>
                  <a:pt x="27" y="614"/>
                  <a:pt x="28" y="614"/>
                </a:cubicBezTo>
                <a:cubicBezTo>
                  <a:pt x="28" y="614"/>
                  <a:pt x="28" y="614"/>
                  <a:pt x="28" y="614"/>
                </a:cubicBezTo>
                <a:cubicBezTo>
                  <a:pt x="29" y="614"/>
                  <a:pt x="30" y="615"/>
                  <a:pt x="30" y="616"/>
                </a:cubicBezTo>
                <a:cubicBezTo>
                  <a:pt x="30" y="616"/>
                  <a:pt x="30" y="616"/>
                  <a:pt x="30" y="616"/>
                </a:cubicBezTo>
                <a:cubicBezTo>
                  <a:pt x="31" y="617"/>
                  <a:pt x="30" y="618"/>
                  <a:pt x="28" y="618"/>
                </a:cubicBezTo>
                <a:cubicBezTo>
                  <a:pt x="28" y="618"/>
                  <a:pt x="28" y="618"/>
                  <a:pt x="28" y="618"/>
                </a:cubicBezTo>
                <a:cubicBezTo>
                  <a:pt x="28" y="618"/>
                  <a:pt x="28" y="618"/>
                  <a:pt x="28" y="618"/>
                </a:cubicBezTo>
                <a:cubicBezTo>
                  <a:pt x="28" y="618"/>
                  <a:pt x="28" y="618"/>
                  <a:pt x="28" y="618"/>
                </a:cubicBezTo>
                <a:cubicBezTo>
                  <a:pt x="27" y="618"/>
                  <a:pt x="26" y="617"/>
                  <a:pt x="26" y="616"/>
                </a:cubicBezTo>
                <a:close/>
                <a:moveTo>
                  <a:pt x="25" y="602"/>
                </a:moveTo>
                <a:cubicBezTo>
                  <a:pt x="25" y="601"/>
                  <a:pt x="26" y="600"/>
                  <a:pt x="27" y="600"/>
                </a:cubicBezTo>
                <a:cubicBezTo>
                  <a:pt x="27" y="600"/>
                  <a:pt x="27" y="600"/>
                  <a:pt x="27" y="600"/>
                </a:cubicBezTo>
                <a:cubicBezTo>
                  <a:pt x="29" y="600"/>
                  <a:pt x="30" y="601"/>
                  <a:pt x="30" y="602"/>
                </a:cubicBezTo>
                <a:cubicBezTo>
                  <a:pt x="30" y="602"/>
                  <a:pt x="30" y="602"/>
                  <a:pt x="30" y="602"/>
                </a:cubicBezTo>
                <a:cubicBezTo>
                  <a:pt x="30" y="603"/>
                  <a:pt x="29" y="604"/>
                  <a:pt x="28" y="604"/>
                </a:cubicBezTo>
                <a:cubicBezTo>
                  <a:pt x="28" y="604"/>
                  <a:pt x="28" y="604"/>
                  <a:pt x="28" y="604"/>
                </a:cubicBezTo>
                <a:cubicBezTo>
                  <a:pt x="28" y="604"/>
                  <a:pt x="28" y="604"/>
                  <a:pt x="28" y="604"/>
                </a:cubicBezTo>
                <a:cubicBezTo>
                  <a:pt x="28" y="604"/>
                  <a:pt x="28" y="604"/>
                  <a:pt x="28" y="604"/>
                </a:cubicBezTo>
                <a:cubicBezTo>
                  <a:pt x="26" y="604"/>
                  <a:pt x="25" y="603"/>
                  <a:pt x="25" y="602"/>
                </a:cubicBezTo>
                <a:close/>
                <a:moveTo>
                  <a:pt x="25" y="588"/>
                </a:moveTo>
                <a:cubicBezTo>
                  <a:pt x="25" y="587"/>
                  <a:pt x="26" y="586"/>
                  <a:pt x="27" y="586"/>
                </a:cubicBezTo>
                <a:cubicBezTo>
                  <a:pt x="27" y="586"/>
                  <a:pt x="27" y="586"/>
                  <a:pt x="27" y="586"/>
                </a:cubicBezTo>
                <a:cubicBezTo>
                  <a:pt x="28" y="586"/>
                  <a:pt x="29" y="587"/>
                  <a:pt x="29" y="588"/>
                </a:cubicBezTo>
                <a:cubicBezTo>
                  <a:pt x="29" y="588"/>
                  <a:pt x="29" y="588"/>
                  <a:pt x="29" y="588"/>
                </a:cubicBezTo>
                <a:cubicBezTo>
                  <a:pt x="29" y="589"/>
                  <a:pt x="28" y="590"/>
                  <a:pt x="27" y="590"/>
                </a:cubicBezTo>
                <a:cubicBezTo>
                  <a:pt x="27" y="590"/>
                  <a:pt x="27" y="590"/>
                  <a:pt x="27" y="590"/>
                </a:cubicBezTo>
                <a:cubicBezTo>
                  <a:pt x="27" y="590"/>
                  <a:pt x="27" y="590"/>
                  <a:pt x="27" y="590"/>
                </a:cubicBezTo>
                <a:cubicBezTo>
                  <a:pt x="27" y="590"/>
                  <a:pt x="27" y="590"/>
                  <a:pt x="27" y="590"/>
                </a:cubicBezTo>
                <a:cubicBezTo>
                  <a:pt x="26" y="590"/>
                  <a:pt x="25" y="589"/>
                  <a:pt x="25" y="588"/>
                </a:cubicBezTo>
                <a:close/>
                <a:moveTo>
                  <a:pt x="24" y="574"/>
                </a:moveTo>
                <a:cubicBezTo>
                  <a:pt x="24" y="573"/>
                  <a:pt x="25" y="572"/>
                  <a:pt x="26" y="572"/>
                </a:cubicBezTo>
                <a:cubicBezTo>
                  <a:pt x="26" y="572"/>
                  <a:pt x="26" y="572"/>
                  <a:pt x="26" y="572"/>
                </a:cubicBezTo>
                <a:cubicBezTo>
                  <a:pt x="28" y="572"/>
                  <a:pt x="29" y="573"/>
                  <a:pt x="29" y="574"/>
                </a:cubicBezTo>
                <a:cubicBezTo>
                  <a:pt x="29" y="574"/>
                  <a:pt x="29" y="574"/>
                  <a:pt x="29" y="574"/>
                </a:cubicBezTo>
                <a:cubicBezTo>
                  <a:pt x="29" y="575"/>
                  <a:pt x="28" y="576"/>
                  <a:pt x="27" y="576"/>
                </a:cubicBezTo>
                <a:cubicBezTo>
                  <a:pt x="27" y="576"/>
                  <a:pt x="27" y="576"/>
                  <a:pt x="27" y="576"/>
                </a:cubicBezTo>
                <a:cubicBezTo>
                  <a:pt x="26" y="576"/>
                  <a:pt x="26" y="576"/>
                  <a:pt x="26" y="576"/>
                </a:cubicBezTo>
                <a:cubicBezTo>
                  <a:pt x="26" y="576"/>
                  <a:pt x="26" y="576"/>
                  <a:pt x="26" y="576"/>
                </a:cubicBezTo>
                <a:cubicBezTo>
                  <a:pt x="25" y="576"/>
                  <a:pt x="24" y="576"/>
                  <a:pt x="24" y="574"/>
                </a:cubicBezTo>
                <a:close/>
                <a:moveTo>
                  <a:pt x="24" y="560"/>
                </a:moveTo>
                <a:cubicBezTo>
                  <a:pt x="23" y="559"/>
                  <a:pt x="24" y="558"/>
                  <a:pt x="26" y="558"/>
                </a:cubicBezTo>
                <a:cubicBezTo>
                  <a:pt x="26" y="558"/>
                  <a:pt x="26" y="558"/>
                  <a:pt x="26" y="558"/>
                </a:cubicBezTo>
                <a:cubicBezTo>
                  <a:pt x="27" y="558"/>
                  <a:pt x="28" y="559"/>
                  <a:pt x="28" y="560"/>
                </a:cubicBezTo>
                <a:cubicBezTo>
                  <a:pt x="28" y="560"/>
                  <a:pt x="28" y="560"/>
                  <a:pt x="28" y="560"/>
                </a:cubicBezTo>
                <a:cubicBezTo>
                  <a:pt x="28" y="561"/>
                  <a:pt x="27" y="562"/>
                  <a:pt x="26" y="563"/>
                </a:cubicBezTo>
                <a:cubicBezTo>
                  <a:pt x="26" y="563"/>
                  <a:pt x="26" y="563"/>
                  <a:pt x="26" y="563"/>
                </a:cubicBezTo>
                <a:cubicBezTo>
                  <a:pt x="26" y="563"/>
                  <a:pt x="26" y="563"/>
                  <a:pt x="26" y="563"/>
                </a:cubicBezTo>
                <a:cubicBezTo>
                  <a:pt x="26" y="563"/>
                  <a:pt x="26" y="563"/>
                  <a:pt x="26" y="563"/>
                </a:cubicBezTo>
                <a:cubicBezTo>
                  <a:pt x="25" y="563"/>
                  <a:pt x="24" y="562"/>
                  <a:pt x="24" y="560"/>
                </a:cubicBezTo>
                <a:close/>
                <a:moveTo>
                  <a:pt x="23" y="546"/>
                </a:moveTo>
                <a:cubicBezTo>
                  <a:pt x="23" y="545"/>
                  <a:pt x="24" y="544"/>
                  <a:pt x="25" y="544"/>
                </a:cubicBezTo>
                <a:cubicBezTo>
                  <a:pt x="25" y="544"/>
                  <a:pt x="25" y="544"/>
                  <a:pt x="25" y="544"/>
                </a:cubicBezTo>
                <a:cubicBezTo>
                  <a:pt x="26" y="544"/>
                  <a:pt x="28" y="545"/>
                  <a:pt x="28" y="546"/>
                </a:cubicBezTo>
                <a:cubicBezTo>
                  <a:pt x="28" y="546"/>
                  <a:pt x="28" y="546"/>
                  <a:pt x="28" y="546"/>
                </a:cubicBezTo>
                <a:cubicBezTo>
                  <a:pt x="28" y="547"/>
                  <a:pt x="27" y="549"/>
                  <a:pt x="25" y="549"/>
                </a:cubicBezTo>
                <a:cubicBezTo>
                  <a:pt x="25" y="549"/>
                  <a:pt x="25" y="549"/>
                  <a:pt x="25" y="549"/>
                </a:cubicBezTo>
                <a:cubicBezTo>
                  <a:pt x="25" y="549"/>
                  <a:pt x="25" y="549"/>
                  <a:pt x="25" y="549"/>
                </a:cubicBezTo>
                <a:cubicBezTo>
                  <a:pt x="25" y="549"/>
                  <a:pt x="25" y="549"/>
                  <a:pt x="25" y="549"/>
                </a:cubicBezTo>
                <a:cubicBezTo>
                  <a:pt x="24" y="549"/>
                  <a:pt x="23" y="548"/>
                  <a:pt x="23" y="546"/>
                </a:cubicBezTo>
                <a:close/>
                <a:moveTo>
                  <a:pt x="22" y="532"/>
                </a:moveTo>
                <a:cubicBezTo>
                  <a:pt x="22" y="531"/>
                  <a:pt x="23" y="530"/>
                  <a:pt x="25" y="530"/>
                </a:cubicBezTo>
                <a:cubicBezTo>
                  <a:pt x="25" y="530"/>
                  <a:pt x="25" y="530"/>
                  <a:pt x="25" y="530"/>
                </a:cubicBezTo>
                <a:cubicBezTo>
                  <a:pt x="26" y="530"/>
                  <a:pt x="27" y="531"/>
                  <a:pt x="27" y="532"/>
                </a:cubicBezTo>
                <a:cubicBezTo>
                  <a:pt x="27" y="532"/>
                  <a:pt x="27" y="532"/>
                  <a:pt x="27" y="532"/>
                </a:cubicBezTo>
                <a:cubicBezTo>
                  <a:pt x="27" y="533"/>
                  <a:pt x="26" y="535"/>
                  <a:pt x="25" y="535"/>
                </a:cubicBezTo>
                <a:cubicBezTo>
                  <a:pt x="25" y="535"/>
                  <a:pt x="25" y="535"/>
                  <a:pt x="25" y="535"/>
                </a:cubicBezTo>
                <a:cubicBezTo>
                  <a:pt x="25" y="535"/>
                  <a:pt x="25" y="535"/>
                  <a:pt x="25" y="535"/>
                </a:cubicBezTo>
                <a:cubicBezTo>
                  <a:pt x="25" y="535"/>
                  <a:pt x="25" y="535"/>
                  <a:pt x="25" y="535"/>
                </a:cubicBezTo>
                <a:cubicBezTo>
                  <a:pt x="23" y="535"/>
                  <a:pt x="22" y="534"/>
                  <a:pt x="22" y="532"/>
                </a:cubicBezTo>
                <a:close/>
                <a:moveTo>
                  <a:pt x="22" y="518"/>
                </a:moveTo>
                <a:cubicBezTo>
                  <a:pt x="22" y="517"/>
                  <a:pt x="23" y="516"/>
                  <a:pt x="24" y="516"/>
                </a:cubicBezTo>
                <a:cubicBezTo>
                  <a:pt x="24" y="516"/>
                  <a:pt x="24" y="516"/>
                  <a:pt x="24" y="516"/>
                </a:cubicBezTo>
                <a:cubicBezTo>
                  <a:pt x="25" y="516"/>
                  <a:pt x="26" y="517"/>
                  <a:pt x="26" y="518"/>
                </a:cubicBezTo>
                <a:cubicBezTo>
                  <a:pt x="26" y="518"/>
                  <a:pt x="26" y="518"/>
                  <a:pt x="26" y="518"/>
                </a:cubicBezTo>
                <a:cubicBezTo>
                  <a:pt x="26" y="520"/>
                  <a:pt x="25" y="521"/>
                  <a:pt x="24" y="521"/>
                </a:cubicBezTo>
                <a:cubicBezTo>
                  <a:pt x="24" y="521"/>
                  <a:pt x="24" y="521"/>
                  <a:pt x="24" y="521"/>
                </a:cubicBezTo>
                <a:cubicBezTo>
                  <a:pt x="24" y="521"/>
                  <a:pt x="24" y="521"/>
                  <a:pt x="24" y="521"/>
                </a:cubicBezTo>
                <a:cubicBezTo>
                  <a:pt x="24" y="521"/>
                  <a:pt x="24" y="521"/>
                  <a:pt x="24" y="521"/>
                </a:cubicBezTo>
                <a:cubicBezTo>
                  <a:pt x="23" y="521"/>
                  <a:pt x="22" y="520"/>
                  <a:pt x="22" y="518"/>
                </a:cubicBezTo>
                <a:close/>
                <a:moveTo>
                  <a:pt x="21" y="504"/>
                </a:moveTo>
                <a:cubicBezTo>
                  <a:pt x="21" y="503"/>
                  <a:pt x="22" y="502"/>
                  <a:pt x="23" y="502"/>
                </a:cubicBezTo>
                <a:cubicBezTo>
                  <a:pt x="23" y="502"/>
                  <a:pt x="23" y="502"/>
                  <a:pt x="23" y="502"/>
                </a:cubicBezTo>
                <a:cubicBezTo>
                  <a:pt x="25" y="502"/>
                  <a:pt x="26" y="503"/>
                  <a:pt x="26" y="504"/>
                </a:cubicBezTo>
                <a:cubicBezTo>
                  <a:pt x="26" y="504"/>
                  <a:pt x="26" y="504"/>
                  <a:pt x="26" y="504"/>
                </a:cubicBezTo>
                <a:cubicBezTo>
                  <a:pt x="26" y="506"/>
                  <a:pt x="25" y="507"/>
                  <a:pt x="24" y="507"/>
                </a:cubicBezTo>
                <a:cubicBezTo>
                  <a:pt x="24" y="507"/>
                  <a:pt x="24" y="507"/>
                  <a:pt x="24" y="507"/>
                </a:cubicBezTo>
                <a:cubicBezTo>
                  <a:pt x="24" y="507"/>
                  <a:pt x="24" y="507"/>
                  <a:pt x="24" y="507"/>
                </a:cubicBezTo>
                <a:cubicBezTo>
                  <a:pt x="24" y="507"/>
                  <a:pt x="24" y="507"/>
                  <a:pt x="24" y="507"/>
                </a:cubicBezTo>
                <a:cubicBezTo>
                  <a:pt x="22" y="507"/>
                  <a:pt x="21" y="506"/>
                  <a:pt x="21" y="504"/>
                </a:cubicBezTo>
                <a:close/>
                <a:moveTo>
                  <a:pt x="21" y="491"/>
                </a:moveTo>
                <a:cubicBezTo>
                  <a:pt x="21" y="489"/>
                  <a:pt x="22" y="488"/>
                  <a:pt x="23" y="488"/>
                </a:cubicBezTo>
                <a:cubicBezTo>
                  <a:pt x="23" y="488"/>
                  <a:pt x="23" y="488"/>
                  <a:pt x="23" y="488"/>
                </a:cubicBezTo>
                <a:cubicBezTo>
                  <a:pt x="24" y="488"/>
                  <a:pt x="25" y="489"/>
                  <a:pt x="25" y="490"/>
                </a:cubicBezTo>
                <a:cubicBezTo>
                  <a:pt x="25" y="490"/>
                  <a:pt x="25" y="490"/>
                  <a:pt x="25" y="490"/>
                </a:cubicBezTo>
                <a:cubicBezTo>
                  <a:pt x="25" y="492"/>
                  <a:pt x="24" y="493"/>
                  <a:pt x="23" y="493"/>
                </a:cubicBezTo>
                <a:cubicBezTo>
                  <a:pt x="23" y="493"/>
                  <a:pt x="23" y="493"/>
                  <a:pt x="23" y="493"/>
                </a:cubicBezTo>
                <a:cubicBezTo>
                  <a:pt x="23" y="493"/>
                  <a:pt x="23" y="493"/>
                  <a:pt x="23" y="493"/>
                </a:cubicBezTo>
                <a:cubicBezTo>
                  <a:pt x="23" y="493"/>
                  <a:pt x="23" y="493"/>
                  <a:pt x="23" y="493"/>
                </a:cubicBezTo>
                <a:cubicBezTo>
                  <a:pt x="22" y="493"/>
                  <a:pt x="21" y="492"/>
                  <a:pt x="21" y="491"/>
                </a:cubicBezTo>
                <a:close/>
                <a:moveTo>
                  <a:pt x="20" y="477"/>
                </a:moveTo>
                <a:cubicBezTo>
                  <a:pt x="20" y="475"/>
                  <a:pt x="21" y="474"/>
                  <a:pt x="22" y="474"/>
                </a:cubicBezTo>
                <a:cubicBezTo>
                  <a:pt x="22" y="474"/>
                  <a:pt x="22" y="474"/>
                  <a:pt x="22" y="474"/>
                </a:cubicBezTo>
                <a:cubicBezTo>
                  <a:pt x="24" y="474"/>
                  <a:pt x="25" y="475"/>
                  <a:pt x="25" y="476"/>
                </a:cubicBezTo>
                <a:cubicBezTo>
                  <a:pt x="25" y="476"/>
                  <a:pt x="25" y="476"/>
                  <a:pt x="25" y="476"/>
                </a:cubicBezTo>
                <a:cubicBezTo>
                  <a:pt x="25" y="478"/>
                  <a:pt x="24" y="479"/>
                  <a:pt x="22" y="479"/>
                </a:cubicBezTo>
                <a:cubicBezTo>
                  <a:pt x="22" y="479"/>
                  <a:pt x="22" y="479"/>
                  <a:pt x="22" y="479"/>
                </a:cubicBezTo>
                <a:cubicBezTo>
                  <a:pt x="22" y="479"/>
                  <a:pt x="22" y="479"/>
                  <a:pt x="22" y="479"/>
                </a:cubicBezTo>
                <a:cubicBezTo>
                  <a:pt x="22" y="479"/>
                  <a:pt x="22" y="479"/>
                  <a:pt x="22" y="479"/>
                </a:cubicBezTo>
                <a:cubicBezTo>
                  <a:pt x="21" y="479"/>
                  <a:pt x="20" y="478"/>
                  <a:pt x="20" y="477"/>
                </a:cubicBezTo>
                <a:close/>
                <a:moveTo>
                  <a:pt x="19" y="463"/>
                </a:moveTo>
                <a:cubicBezTo>
                  <a:pt x="19" y="461"/>
                  <a:pt x="20" y="460"/>
                  <a:pt x="22" y="460"/>
                </a:cubicBezTo>
                <a:cubicBezTo>
                  <a:pt x="22" y="460"/>
                  <a:pt x="22" y="460"/>
                  <a:pt x="22" y="460"/>
                </a:cubicBezTo>
                <a:cubicBezTo>
                  <a:pt x="23" y="460"/>
                  <a:pt x="24" y="461"/>
                  <a:pt x="24" y="462"/>
                </a:cubicBezTo>
                <a:cubicBezTo>
                  <a:pt x="24" y="462"/>
                  <a:pt x="24" y="462"/>
                  <a:pt x="24" y="462"/>
                </a:cubicBezTo>
                <a:cubicBezTo>
                  <a:pt x="24" y="464"/>
                  <a:pt x="23" y="465"/>
                  <a:pt x="22" y="465"/>
                </a:cubicBezTo>
                <a:cubicBezTo>
                  <a:pt x="22" y="465"/>
                  <a:pt x="22" y="465"/>
                  <a:pt x="22" y="465"/>
                </a:cubicBezTo>
                <a:cubicBezTo>
                  <a:pt x="22" y="465"/>
                  <a:pt x="22" y="465"/>
                  <a:pt x="22" y="465"/>
                </a:cubicBezTo>
                <a:cubicBezTo>
                  <a:pt x="22" y="465"/>
                  <a:pt x="22" y="465"/>
                  <a:pt x="22" y="465"/>
                </a:cubicBezTo>
                <a:cubicBezTo>
                  <a:pt x="21" y="465"/>
                  <a:pt x="20" y="464"/>
                  <a:pt x="19" y="463"/>
                </a:cubicBezTo>
                <a:close/>
                <a:moveTo>
                  <a:pt x="19" y="449"/>
                </a:moveTo>
                <a:cubicBezTo>
                  <a:pt x="19" y="447"/>
                  <a:pt x="20" y="446"/>
                  <a:pt x="21" y="446"/>
                </a:cubicBezTo>
                <a:cubicBezTo>
                  <a:pt x="21" y="446"/>
                  <a:pt x="21" y="446"/>
                  <a:pt x="21" y="446"/>
                </a:cubicBezTo>
                <a:cubicBezTo>
                  <a:pt x="22" y="446"/>
                  <a:pt x="23" y="447"/>
                  <a:pt x="24" y="448"/>
                </a:cubicBezTo>
                <a:cubicBezTo>
                  <a:pt x="24" y="448"/>
                  <a:pt x="24" y="448"/>
                  <a:pt x="24" y="448"/>
                </a:cubicBezTo>
                <a:cubicBezTo>
                  <a:pt x="24" y="450"/>
                  <a:pt x="23" y="451"/>
                  <a:pt x="21" y="451"/>
                </a:cubicBezTo>
                <a:cubicBezTo>
                  <a:pt x="21" y="451"/>
                  <a:pt x="21" y="451"/>
                  <a:pt x="21" y="451"/>
                </a:cubicBezTo>
                <a:cubicBezTo>
                  <a:pt x="21" y="451"/>
                  <a:pt x="21" y="451"/>
                  <a:pt x="21" y="451"/>
                </a:cubicBezTo>
                <a:cubicBezTo>
                  <a:pt x="21" y="451"/>
                  <a:pt x="21" y="451"/>
                  <a:pt x="21" y="451"/>
                </a:cubicBezTo>
                <a:cubicBezTo>
                  <a:pt x="20" y="451"/>
                  <a:pt x="19" y="450"/>
                  <a:pt x="19" y="449"/>
                </a:cubicBezTo>
                <a:close/>
                <a:moveTo>
                  <a:pt x="18" y="435"/>
                </a:moveTo>
                <a:cubicBezTo>
                  <a:pt x="18" y="433"/>
                  <a:pt x="19" y="432"/>
                  <a:pt x="21" y="432"/>
                </a:cubicBezTo>
                <a:cubicBezTo>
                  <a:pt x="21" y="432"/>
                  <a:pt x="21" y="432"/>
                  <a:pt x="21" y="432"/>
                </a:cubicBezTo>
                <a:cubicBezTo>
                  <a:pt x="22" y="432"/>
                  <a:pt x="23" y="433"/>
                  <a:pt x="23" y="435"/>
                </a:cubicBezTo>
                <a:cubicBezTo>
                  <a:pt x="23" y="435"/>
                  <a:pt x="23" y="435"/>
                  <a:pt x="23" y="435"/>
                </a:cubicBezTo>
                <a:cubicBezTo>
                  <a:pt x="23" y="436"/>
                  <a:pt x="22" y="437"/>
                  <a:pt x="21" y="437"/>
                </a:cubicBezTo>
                <a:cubicBezTo>
                  <a:pt x="21" y="437"/>
                  <a:pt x="21" y="437"/>
                  <a:pt x="21" y="437"/>
                </a:cubicBezTo>
                <a:cubicBezTo>
                  <a:pt x="21" y="437"/>
                  <a:pt x="21" y="437"/>
                  <a:pt x="21" y="437"/>
                </a:cubicBezTo>
                <a:cubicBezTo>
                  <a:pt x="21" y="437"/>
                  <a:pt x="21" y="437"/>
                  <a:pt x="21" y="437"/>
                </a:cubicBezTo>
                <a:cubicBezTo>
                  <a:pt x="19" y="437"/>
                  <a:pt x="18" y="436"/>
                  <a:pt x="18" y="435"/>
                </a:cubicBezTo>
                <a:close/>
                <a:moveTo>
                  <a:pt x="18" y="421"/>
                </a:moveTo>
                <a:cubicBezTo>
                  <a:pt x="18" y="419"/>
                  <a:pt x="19" y="418"/>
                  <a:pt x="20" y="418"/>
                </a:cubicBezTo>
                <a:cubicBezTo>
                  <a:pt x="20" y="418"/>
                  <a:pt x="20" y="418"/>
                  <a:pt x="20" y="418"/>
                </a:cubicBezTo>
                <a:cubicBezTo>
                  <a:pt x="21" y="418"/>
                  <a:pt x="22" y="419"/>
                  <a:pt x="22" y="421"/>
                </a:cubicBezTo>
                <a:cubicBezTo>
                  <a:pt x="22" y="421"/>
                  <a:pt x="22" y="421"/>
                  <a:pt x="22" y="421"/>
                </a:cubicBezTo>
                <a:cubicBezTo>
                  <a:pt x="22" y="422"/>
                  <a:pt x="21" y="423"/>
                  <a:pt x="20" y="423"/>
                </a:cubicBezTo>
                <a:cubicBezTo>
                  <a:pt x="20" y="423"/>
                  <a:pt x="20" y="423"/>
                  <a:pt x="20" y="423"/>
                </a:cubicBezTo>
                <a:cubicBezTo>
                  <a:pt x="20" y="423"/>
                  <a:pt x="20" y="423"/>
                  <a:pt x="20" y="423"/>
                </a:cubicBezTo>
                <a:cubicBezTo>
                  <a:pt x="20" y="423"/>
                  <a:pt x="20" y="423"/>
                  <a:pt x="20" y="423"/>
                </a:cubicBezTo>
                <a:cubicBezTo>
                  <a:pt x="19" y="423"/>
                  <a:pt x="18" y="422"/>
                  <a:pt x="18" y="421"/>
                </a:cubicBezTo>
                <a:close/>
                <a:moveTo>
                  <a:pt x="17" y="407"/>
                </a:moveTo>
                <a:cubicBezTo>
                  <a:pt x="17" y="405"/>
                  <a:pt x="18" y="404"/>
                  <a:pt x="19" y="404"/>
                </a:cubicBezTo>
                <a:cubicBezTo>
                  <a:pt x="19" y="404"/>
                  <a:pt x="19" y="404"/>
                  <a:pt x="19" y="404"/>
                </a:cubicBezTo>
                <a:cubicBezTo>
                  <a:pt x="21" y="404"/>
                  <a:pt x="22" y="405"/>
                  <a:pt x="22" y="407"/>
                </a:cubicBezTo>
                <a:cubicBezTo>
                  <a:pt x="22" y="407"/>
                  <a:pt x="22" y="407"/>
                  <a:pt x="22" y="407"/>
                </a:cubicBezTo>
                <a:cubicBezTo>
                  <a:pt x="22" y="408"/>
                  <a:pt x="21" y="409"/>
                  <a:pt x="20" y="409"/>
                </a:cubicBezTo>
                <a:cubicBezTo>
                  <a:pt x="20" y="409"/>
                  <a:pt x="20" y="409"/>
                  <a:pt x="20" y="409"/>
                </a:cubicBezTo>
                <a:cubicBezTo>
                  <a:pt x="20" y="409"/>
                  <a:pt x="20" y="409"/>
                  <a:pt x="19" y="409"/>
                </a:cubicBezTo>
                <a:cubicBezTo>
                  <a:pt x="19" y="409"/>
                  <a:pt x="19" y="409"/>
                  <a:pt x="19" y="409"/>
                </a:cubicBezTo>
                <a:cubicBezTo>
                  <a:pt x="18" y="409"/>
                  <a:pt x="17" y="408"/>
                  <a:pt x="17" y="407"/>
                </a:cubicBezTo>
                <a:close/>
                <a:moveTo>
                  <a:pt x="17" y="393"/>
                </a:moveTo>
                <a:cubicBezTo>
                  <a:pt x="17" y="392"/>
                  <a:pt x="18" y="390"/>
                  <a:pt x="19" y="390"/>
                </a:cubicBezTo>
                <a:cubicBezTo>
                  <a:pt x="19" y="390"/>
                  <a:pt x="19" y="390"/>
                  <a:pt x="19" y="390"/>
                </a:cubicBezTo>
                <a:cubicBezTo>
                  <a:pt x="20" y="390"/>
                  <a:pt x="21" y="391"/>
                  <a:pt x="21" y="393"/>
                </a:cubicBezTo>
                <a:cubicBezTo>
                  <a:pt x="21" y="393"/>
                  <a:pt x="21" y="393"/>
                  <a:pt x="21" y="393"/>
                </a:cubicBezTo>
                <a:cubicBezTo>
                  <a:pt x="21" y="394"/>
                  <a:pt x="20" y="395"/>
                  <a:pt x="19" y="395"/>
                </a:cubicBezTo>
                <a:cubicBezTo>
                  <a:pt x="19" y="395"/>
                  <a:pt x="19" y="395"/>
                  <a:pt x="19" y="395"/>
                </a:cubicBezTo>
                <a:cubicBezTo>
                  <a:pt x="19" y="395"/>
                  <a:pt x="19" y="395"/>
                  <a:pt x="19" y="395"/>
                </a:cubicBezTo>
                <a:cubicBezTo>
                  <a:pt x="19" y="395"/>
                  <a:pt x="19" y="395"/>
                  <a:pt x="19" y="395"/>
                </a:cubicBezTo>
                <a:cubicBezTo>
                  <a:pt x="18" y="395"/>
                  <a:pt x="17" y="394"/>
                  <a:pt x="17" y="393"/>
                </a:cubicBezTo>
                <a:close/>
                <a:moveTo>
                  <a:pt x="16" y="379"/>
                </a:moveTo>
                <a:cubicBezTo>
                  <a:pt x="16" y="378"/>
                  <a:pt x="17" y="376"/>
                  <a:pt x="18" y="376"/>
                </a:cubicBezTo>
                <a:cubicBezTo>
                  <a:pt x="18" y="376"/>
                  <a:pt x="18" y="376"/>
                  <a:pt x="18" y="376"/>
                </a:cubicBezTo>
                <a:cubicBezTo>
                  <a:pt x="20" y="376"/>
                  <a:pt x="21" y="377"/>
                  <a:pt x="21" y="379"/>
                </a:cubicBezTo>
                <a:cubicBezTo>
                  <a:pt x="21" y="379"/>
                  <a:pt x="21" y="379"/>
                  <a:pt x="21" y="379"/>
                </a:cubicBezTo>
                <a:cubicBezTo>
                  <a:pt x="21" y="380"/>
                  <a:pt x="20" y="381"/>
                  <a:pt x="18" y="381"/>
                </a:cubicBezTo>
                <a:cubicBezTo>
                  <a:pt x="18" y="381"/>
                  <a:pt x="18" y="381"/>
                  <a:pt x="18" y="381"/>
                </a:cubicBezTo>
                <a:cubicBezTo>
                  <a:pt x="18" y="381"/>
                  <a:pt x="18" y="381"/>
                  <a:pt x="18" y="381"/>
                </a:cubicBezTo>
                <a:cubicBezTo>
                  <a:pt x="18" y="381"/>
                  <a:pt x="18" y="381"/>
                  <a:pt x="18" y="381"/>
                </a:cubicBezTo>
                <a:cubicBezTo>
                  <a:pt x="17" y="381"/>
                  <a:pt x="16" y="380"/>
                  <a:pt x="16" y="379"/>
                </a:cubicBezTo>
                <a:close/>
                <a:moveTo>
                  <a:pt x="15" y="365"/>
                </a:moveTo>
                <a:cubicBezTo>
                  <a:pt x="15" y="364"/>
                  <a:pt x="16" y="363"/>
                  <a:pt x="18" y="362"/>
                </a:cubicBezTo>
                <a:cubicBezTo>
                  <a:pt x="18" y="362"/>
                  <a:pt x="18" y="362"/>
                  <a:pt x="18" y="362"/>
                </a:cubicBezTo>
                <a:cubicBezTo>
                  <a:pt x="19" y="362"/>
                  <a:pt x="20" y="363"/>
                  <a:pt x="20" y="365"/>
                </a:cubicBezTo>
                <a:cubicBezTo>
                  <a:pt x="20" y="365"/>
                  <a:pt x="20" y="365"/>
                  <a:pt x="20" y="365"/>
                </a:cubicBezTo>
                <a:cubicBezTo>
                  <a:pt x="20" y="366"/>
                  <a:pt x="19" y="367"/>
                  <a:pt x="18" y="367"/>
                </a:cubicBezTo>
                <a:cubicBezTo>
                  <a:pt x="18" y="367"/>
                  <a:pt x="18" y="367"/>
                  <a:pt x="18" y="367"/>
                </a:cubicBezTo>
                <a:cubicBezTo>
                  <a:pt x="18" y="367"/>
                  <a:pt x="18" y="367"/>
                  <a:pt x="18" y="367"/>
                </a:cubicBezTo>
                <a:cubicBezTo>
                  <a:pt x="18" y="367"/>
                  <a:pt x="18" y="367"/>
                  <a:pt x="18" y="367"/>
                </a:cubicBezTo>
                <a:cubicBezTo>
                  <a:pt x="17" y="367"/>
                  <a:pt x="15" y="366"/>
                  <a:pt x="15" y="365"/>
                </a:cubicBezTo>
                <a:close/>
                <a:moveTo>
                  <a:pt x="15" y="351"/>
                </a:moveTo>
                <a:cubicBezTo>
                  <a:pt x="15" y="350"/>
                  <a:pt x="16" y="349"/>
                  <a:pt x="17" y="349"/>
                </a:cubicBezTo>
                <a:cubicBezTo>
                  <a:pt x="17" y="349"/>
                  <a:pt x="17" y="349"/>
                  <a:pt x="17" y="349"/>
                </a:cubicBezTo>
                <a:cubicBezTo>
                  <a:pt x="18" y="348"/>
                  <a:pt x="19" y="349"/>
                  <a:pt x="20" y="351"/>
                </a:cubicBezTo>
                <a:cubicBezTo>
                  <a:pt x="20" y="351"/>
                  <a:pt x="20" y="351"/>
                  <a:pt x="20" y="351"/>
                </a:cubicBezTo>
                <a:cubicBezTo>
                  <a:pt x="20" y="352"/>
                  <a:pt x="19" y="353"/>
                  <a:pt x="17" y="353"/>
                </a:cubicBezTo>
                <a:cubicBezTo>
                  <a:pt x="17" y="353"/>
                  <a:pt x="17" y="353"/>
                  <a:pt x="17" y="353"/>
                </a:cubicBezTo>
                <a:cubicBezTo>
                  <a:pt x="17" y="353"/>
                  <a:pt x="17" y="353"/>
                  <a:pt x="17" y="353"/>
                </a:cubicBezTo>
                <a:cubicBezTo>
                  <a:pt x="17" y="353"/>
                  <a:pt x="17" y="353"/>
                  <a:pt x="17" y="353"/>
                </a:cubicBezTo>
                <a:cubicBezTo>
                  <a:pt x="16" y="353"/>
                  <a:pt x="15" y="352"/>
                  <a:pt x="15" y="351"/>
                </a:cubicBezTo>
                <a:close/>
                <a:moveTo>
                  <a:pt x="14" y="337"/>
                </a:moveTo>
                <a:cubicBezTo>
                  <a:pt x="14" y="336"/>
                  <a:pt x="15" y="335"/>
                  <a:pt x="17" y="335"/>
                </a:cubicBezTo>
                <a:cubicBezTo>
                  <a:pt x="17" y="335"/>
                  <a:pt x="17" y="335"/>
                  <a:pt x="17" y="335"/>
                </a:cubicBezTo>
                <a:cubicBezTo>
                  <a:pt x="18" y="335"/>
                  <a:pt x="19" y="336"/>
                  <a:pt x="19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19" y="338"/>
                  <a:pt x="18" y="339"/>
                  <a:pt x="17" y="339"/>
                </a:cubicBezTo>
                <a:cubicBezTo>
                  <a:pt x="17" y="339"/>
                  <a:pt x="17" y="339"/>
                  <a:pt x="17" y="339"/>
                </a:cubicBezTo>
                <a:cubicBezTo>
                  <a:pt x="17" y="339"/>
                  <a:pt x="17" y="339"/>
                  <a:pt x="17" y="339"/>
                </a:cubicBezTo>
                <a:cubicBezTo>
                  <a:pt x="17" y="339"/>
                  <a:pt x="17" y="339"/>
                  <a:pt x="17" y="339"/>
                </a:cubicBezTo>
                <a:cubicBezTo>
                  <a:pt x="15" y="339"/>
                  <a:pt x="14" y="338"/>
                  <a:pt x="14" y="337"/>
                </a:cubicBezTo>
                <a:close/>
                <a:moveTo>
                  <a:pt x="14" y="323"/>
                </a:moveTo>
                <a:cubicBezTo>
                  <a:pt x="14" y="322"/>
                  <a:pt x="15" y="321"/>
                  <a:pt x="16" y="321"/>
                </a:cubicBezTo>
                <a:cubicBezTo>
                  <a:pt x="16" y="321"/>
                  <a:pt x="16" y="321"/>
                  <a:pt x="16" y="321"/>
                </a:cubicBezTo>
                <a:cubicBezTo>
                  <a:pt x="17" y="321"/>
                  <a:pt x="18" y="322"/>
                  <a:pt x="18" y="323"/>
                </a:cubicBezTo>
                <a:cubicBezTo>
                  <a:pt x="18" y="323"/>
                  <a:pt x="18" y="323"/>
                  <a:pt x="18" y="323"/>
                </a:cubicBezTo>
                <a:cubicBezTo>
                  <a:pt x="18" y="324"/>
                  <a:pt x="17" y="325"/>
                  <a:pt x="16" y="325"/>
                </a:cubicBezTo>
                <a:cubicBezTo>
                  <a:pt x="16" y="325"/>
                  <a:pt x="16" y="325"/>
                  <a:pt x="16" y="325"/>
                </a:cubicBezTo>
                <a:cubicBezTo>
                  <a:pt x="16" y="325"/>
                  <a:pt x="16" y="325"/>
                  <a:pt x="16" y="325"/>
                </a:cubicBezTo>
                <a:cubicBezTo>
                  <a:pt x="16" y="325"/>
                  <a:pt x="16" y="325"/>
                  <a:pt x="16" y="325"/>
                </a:cubicBezTo>
                <a:cubicBezTo>
                  <a:pt x="15" y="325"/>
                  <a:pt x="14" y="324"/>
                  <a:pt x="14" y="323"/>
                </a:cubicBezTo>
                <a:close/>
                <a:moveTo>
                  <a:pt x="13" y="309"/>
                </a:moveTo>
                <a:cubicBezTo>
                  <a:pt x="13" y="308"/>
                  <a:pt x="14" y="307"/>
                  <a:pt x="15" y="307"/>
                </a:cubicBezTo>
                <a:cubicBezTo>
                  <a:pt x="15" y="307"/>
                  <a:pt x="15" y="307"/>
                  <a:pt x="15" y="307"/>
                </a:cubicBezTo>
                <a:cubicBezTo>
                  <a:pt x="17" y="307"/>
                  <a:pt x="18" y="308"/>
                  <a:pt x="18" y="309"/>
                </a:cubicBezTo>
                <a:cubicBezTo>
                  <a:pt x="18" y="309"/>
                  <a:pt x="18" y="309"/>
                  <a:pt x="18" y="309"/>
                </a:cubicBezTo>
                <a:cubicBezTo>
                  <a:pt x="18" y="310"/>
                  <a:pt x="17" y="311"/>
                  <a:pt x="16" y="311"/>
                </a:cubicBezTo>
                <a:cubicBezTo>
                  <a:pt x="16" y="311"/>
                  <a:pt x="16" y="311"/>
                  <a:pt x="16" y="311"/>
                </a:cubicBezTo>
                <a:cubicBezTo>
                  <a:pt x="16" y="311"/>
                  <a:pt x="15" y="311"/>
                  <a:pt x="15" y="311"/>
                </a:cubicBezTo>
                <a:cubicBezTo>
                  <a:pt x="15" y="311"/>
                  <a:pt x="15" y="311"/>
                  <a:pt x="15" y="311"/>
                </a:cubicBezTo>
                <a:cubicBezTo>
                  <a:pt x="14" y="311"/>
                  <a:pt x="13" y="310"/>
                  <a:pt x="13" y="309"/>
                </a:cubicBezTo>
                <a:close/>
                <a:moveTo>
                  <a:pt x="13" y="295"/>
                </a:moveTo>
                <a:cubicBezTo>
                  <a:pt x="12" y="294"/>
                  <a:pt x="13" y="293"/>
                  <a:pt x="15" y="293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3"/>
                  <a:pt x="17" y="294"/>
                  <a:pt x="17" y="295"/>
                </a:cubicBezTo>
                <a:cubicBezTo>
                  <a:pt x="17" y="295"/>
                  <a:pt x="17" y="295"/>
                  <a:pt x="17" y="295"/>
                </a:cubicBezTo>
                <a:cubicBezTo>
                  <a:pt x="17" y="296"/>
                  <a:pt x="16" y="297"/>
                  <a:pt x="15" y="297"/>
                </a:cubicBezTo>
                <a:cubicBezTo>
                  <a:pt x="15" y="297"/>
                  <a:pt x="15" y="297"/>
                  <a:pt x="15" y="297"/>
                </a:cubicBezTo>
                <a:cubicBezTo>
                  <a:pt x="15" y="297"/>
                  <a:pt x="15" y="297"/>
                  <a:pt x="15" y="297"/>
                </a:cubicBezTo>
                <a:cubicBezTo>
                  <a:pt x="15" y="297"/>
                  <a:pt x="15" y="297"/>
                  <a:pt x="15" y="297"/>
                </a:cubicBezTo>
                <a:cubicBezTo>
                  <a:pt x="14" y="297"/>
                  <a:pt x="13" y="296"/>
                  <a:pt x="13" y="295"/>
                </a:cubicBezTo>
                <a:close/>
                <a:moveTo>
                  <a:pt x="12" y="281"/>
                </a:moveTo>
                <a:cubicBezTo>
                  <a:pt x="12" y="280"/>
                  <a:pt x="13" y="279"/>
                  <a:pt x="14" y="279"/>
                </a:cubicBezTo>
                <a:cubicBezTo>
                  <a:pt x="14" y="279"/>
                  <a:pt x="14" y="279"/>
                  <a:pt x="14" y="279"/>
                </a:cubicBezTo>
                <a:cubicBezTo>
                  <a:pt x="15" y="279"/>
                  <a:pt x="17" y="280"/>
                  <a:pt x="17" y="281"/>
                </a:cubicBezTo>
                <a:cubicBezTo>
                  <a:pt x="17" y="281"/>
                  <a:pt x="17" y="281"/>
                  <a:pt x="17" y="281"/>
                </a:cubicBezTo>
                <a:cubicBezTo>
                  <a:pt x="17" y="282"/>
                  <a:pt x="16" y="283"/>
                  <a:pt x="14" y="283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3"/>
                  <a:pt x="12" y="282"/>
                  <a:pt x="12" y="281"/>
                </a:cubicBezTo>
                <a:close/>
                <a:moveTo>
                  <a:pt x="11" y="267"/>
                </a:moveTo>
                <a:cubicBezTo>
                  <a:pt x="11" y="266"/>
                  <a:pt x="12" y="265"/>
                  <a:pt x="14" y="265"/>
                </a:cubicBezTo>
                <a:cubicBezTo>
                  <a:pt x="14" y="265"/>
                  <a:pt x="14" y="265"/>
                  <a:pt x="14" y="265"/>
                </a:cubicBezTo>
                <a:cubicBezTo>
                  <a:pt x="15" y="265"/>
                  <a:pt x="16" y="266"/>
                  <a:pt x="16" y="267"/>
                </a:cubicBezTo>
                <a:cubicBezTo>
                  <a:pt x="16" y="267"/>
                  <a:pt x="16" y="267"/>
                  <a:pt x="16" y="267"/>
                </a:cubicBezTo>
                <a:cubicBezTo>
                  <a:pt x="16" y="268"/>
                  <a:pt x="15" y="269"/>
                  <a:pt x="14" y="269"/>
                </a:cubicBezTo>
                <a:cubicBezTo>
                  <a:pt x="14" y="269"/>
                  <a:pt x="14" y="269"/>
                  <a:pt x="14" y="269"/>
                </a:cubicBezTo>
                <a:cubicBezTo>
                  <a:pt x="14" y="269"/>
                  <a:pt x="14" y="269"/>
                  <a:pt x="14" y="269"/>
                </a:cubicBezTo>
                <a:cubicBezTo>
                  <a:pt x="14" y="269"/>
                  <a:pt x="14" y="269"/>
                  <a:pt x="14" y="269"/>
                </a:cubicBezTo>
                <a:cubicBezTo>
                  <a:pt x="12" y="269"/>
                  <a:pt x="11" y="268"/>
                  <a:pt x="11" y="267"/>
                </a:cubicBezTo>
                <a:close/>
                <a:moveTo>
                  <a:pt x="11" y="253"/>
                </a:moveTo>
                <a:cubicBezTo>
                  <a:pt x="11" y="252"/>
                  <a:pt x="12" y="251"/>
                  <a:pt x="13" y="251"/>
                </a:cubicBezTo>
                <a:cubicBezTo>
                  <a:pt x="13" y="251"/>
                  <a:pt x="13" y="251"/>
                  <a:pt x="13" y="251"/>
                </a:cubicBezTo>
                <a:cubicBezTo>
                  <a:pt x="14" y="251"/>
                  <a:pt x="15" y="252"/>
                  <a:pt x="15" y="253"/>
                </a:cubicBezTo>
                <a:cubicBezTo>
                  <a:pt x="15" y="253"/>
                  <a:pt x="15" y="253"/>
                  <a:pt x="15" y="253"/>
                </a:cubicBezTo>
                <a:cubicBezTo>
                  <a:pt x="16" y="254"/>
                  <a:pt x="15" y="255"/>
                  <a:pt x="13" y="256"/>
                </a:cubicBezTo>
                <a:cubicBezTo>
                  <a:pt x="13" y="256"/>
                  <a:pt x="13" y="256"/>
                  <a:pt x="13" y="256"/>
                </a:cubicBezTo>
                <a:cubicBezTo>
                  <a:pt x="13" y="256"/>
                  <a:pt x="13" y="256"/>
                  <a:pt x="13" y="256"/>
                </a:cubicBezTo>
                <a:cubicBezTo>
                  <a:pt x="13" y="256"/>
                  <a:pt x="13" y="256"/>
                  <a:pt x="13" y="256"/>
                </a:cubicBezTo>
                <a:cubicBezTo>
                  <a:pt x="12" y="256"/>
                  <a:pt x="11" y="255"/>
                  <a:pt x="11" y="253"/>
                </a:cubicBezTo>
                <a:close/>
                <a:moveTo>
                  <a:pt x="10" y="239"/>
                </a:moveTo>
                <a:cubicBezTo>
                  <a:pt x="10" y="238"/>
                  <a:pt x="11" y="237"/>
                  <a:pt x="12" y="237"/>
                </a:cubicBezTo>
                <a:cubicBezTo>
                  <a:pt x="12" y="237"/>
                  <a:pt x="12" y="237"/>
                  <a:pt x="12" y="237"/>
                </a:cubicBezTo>
                <a:cubicBezTo>
                  <a:pt x="14" y="237"/>
                  <a:pt x="15" y="238"/>
                  <a:pt x="15" y="239"/>
                </a:cubicBezTo>
                <a:cubicBezTo>
                  <a:pt x="15" y="239"/>
                  <a:pt x="15" y="239"/>
                  <a:pt x="15" y="239"/>
                </a:cubicBezTo>
                <a:cubicBezTo>
                  <a:pt x="15" y="240"/>
                  <a:pt x="14" y="241"/>
                  <a:pt x="13" y="242"/>
                </a:cubicBezTo>
                <a:cubicBezTo>
                  <a:pt x="13" y="242"/>
                  <a:pt x="13" y="242"/>
                  <a:pt x="13" y="242"/>
                </a:cubicBezTo>
                <a:cubicBezTo>
                  <a:pt x="13" y="242"/>
                  <a:pt x="13" y="242"/>
                  <a:pt x="13" y="242"/>
                </a:cubicBezTo>
                <a:cubicBezTo>
                  <a:pt x="13" y="242"/>
                  <a:pt x="13" y="242"/>
                  <a:pt x="13" y="242"/>
                </a:cubicBezTo>
                <a:cubicBezTo>
                  <a:pt x="11" y="242"/>
                  <a:pt x="10" y="241"/>
                  <a:pt x="10" y="239"/>
                </a:cubicBezTo>
                <a:close/>
                <a:moveTo>
                  <a:pt x="10" y="225"/>
                </a:moveTo>
                <a:cubicBezTo>
                  <a:pt x="10" y="224"/>
                  <a:pt x="11" y="223"/>
                  <a:pt x="12" y="223"/>
                </a:cubicBezTo>
                <a:cubicBezTo>
                  <a:pt x="12" y="223"/>
                  <a:pt x="12" y="223"/>
                  <a:pt x="12" y="223"/>
                </a:cubicBezTo>
                <a:cubicBezTo>
                  <a:pt x="13" y="223"/>
                  <a:pt x="14" y="224"/>
                  <a:pt x="14" y="225"/>
                </a:cubicBezTo>
                <a:cubicBezTo>
                  <a:pt x="14" y="225"/>
                  <a:pt x="14" y="225"/>
                  <a:pt x="14" y="225"/>
                </a:cubicBezTo>
                <a:cubicBezTo>
                  <a:pt x="14" y="226"/>
                  <a:pt x="13" y="228"/>
                  <a:pt x="12" y="228"/>
                </a:cubicBezTo>
                <a:cubicBezTo>
                  <a:pt x="12" y="228"/>
                  <a:pt x="12" y="228"/>
                  <a:pt x="12" y="228"/>
                </a:cubicBezTo>
                <a:cubicBezTo>
                  <a:pt x="12" y="228"/>
                  <a:pt x="12" y="228"/>
                  <a:pt x="12" y="228"/>
                </a:cubicBezTo>
                <a:cubicBezTo>
                  <a:pt x="12" y="228"/>
                  <a:pt x="12" y="228"/>
                  <a:pt x="12" y="228"/>
                </a:cubicBezTo>
                <a:cubicBezTo>
                  <a:pt x="11" y="228"/>
                  <a:pt x="10" y="227"/>
                  <a:pt x="10" y="225"/>
                </a:cubicBezTo>
                <a:close/>
                <a:moveTo>
                  <a:pt x="9" y="211"/>
                </a:moveTo>
                <a:cubicBezTo>
                  <a:pt x="9" y="210"/>
                  <a:pt x="10" y="209"/>
                  <a:pt x="11" y="209"/>
                </a:cubicBezTo>
                <a:cubicBezTo>
                  <a:pt x="11" y="209"/>
                  <a:pt x="11" y="209"/>
                  <a:pt x="11" y="209"/>
                </a:cubicBezTo>
                <a:cubicBezTo>
                  <a:pt x="13" y="209"/>
                  <a:pt x="14" y="210"/>
                  <a:pt x="14" y="211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4" y="213"/>
                  <a:pt x="13" y="214"/>
                  <a:pt x="11" y="214"/>
                </a:cubicBezTo>
                <a:cubicBezTo>
                  <a:pt x="11" y="214"/>
                  <a:pt x="11" y="214"/>
                  <a:pt x="11" y="214"/>
                </a:cubicBezTo>
                <a:cubicBezTo>
                  <a:pt x="11" y="214"/>
                  <a:pt x="11" y="214"/>
                  <a:pt x="11" y="214"/>
                </a:cubicBezTo>
                <a:cubicBezTo>
                  <a:pt x="11" y="214"/>
                  <a:pt x="11" y="214"/>
                  <a:pt x="11" y="214"/>
                </a:cubicBezTo>
                <a:cubicBezTo>
                  <a:pt x="10" y="214"/>
                  <a:pt x="9" y="213"/>
                  <a:pt x="9" y="211"/>
                </a:cubicBezTo>
                <a:close/>
                <a:moveTo>
                  <a:pt x="8" y="197"/>
                </a:moveTo>
                <a:cubicBezTo>
                  <a:pt x="8" y="196"/>
                  <a:pt x="9" y="195"/>
                  <a:pt x="11" y="195"/>
                </a:cubicBezTo>
                <a:cubicBezTo>
                  <a:pt x="11" y="195"/>
                  <a:pt x="11" y="195"/>
                  <a:pt x="11" y="195"/>
                </a:cubicBezTo>
                <a:cubicBezTo>
                  <a:pt x="12" y="195"/>
                  <a:pt x="13" y="196"/>
                  <a:pt x="13" y="197"/>
                </a:cubicBezTo>
                <a:cubicBezTo>
                  <a:pt x="13" y="197"/>
                  <a:pt x="13" y="197"/>
                  <a:pt x="13" y="197"/>
                </a:cubicBezTo>
                <a:cubicBezTo>
                  <a:pt x="13" y="199"/>
                  <a:pt x="12" y="200"/>
                  <a:pt x="11" y="200"/>
                </a:cubicBezTo>
                <a:cubicBezTo>
                  <a:pt x="11" y="200"/>
                  <a:pt x="11" y="200"/>
                  <a:pt x="11" y="200"/>
                </a:cubicBezTo>
                <a:cubicBezTo>
                  <a:pt x="11" y="200"/>
                  <a:pt x="11" y="200"/>
                  <a:pt x="11" y="200"/>
                </a:cubicBezTo>
                <a:cubicBezTo>
                  <a:pt x="11" y="200"/>
                  <a:pt x="11" y="200"/>
                  <a:pt x="11" y="200"/>
                </a:cubicBezTo>
                <a:cubicBezTo>
                  <a:pt x="10" y="200"/>
                  <a:pt x="9" y="199"/>
                  <a:pt x="8" y="197"/>
                </a:cubicBezTo>
                <a:close/>
                <a:moveTo>
                  <a:pt x="8" y="183"/>
                </a:moveTo>
                <a:cubicBezTo>
                  <a:pt x="8" y="182"/>
                  <a:pt x="9" y="181"/>
                  <a:pt x="10" y="181"/>
                </a:cubicBezTo>
                <a:cubicBezTo>
                  <a:pt x="10" y="181"/>
                  <a:pt x="10" y="181"/>
                  <a:pt x="10" y="181"/>
                </a:cubicBezTo>
                <a:cubicBezTo>
                  <a:pt x="11" y="181"/>
                  <a:pt x="13" y="182"/>
                  <a:pt x="13" y="183"/>
                </a:cubicBezTo>
                <a:cubicBezTo>
                  <a:pt x="13" y="183"/>
                  <a:pt x="13" y="183"/>
                  <a:pt x="13" y="183"/>
                </a:cubicBezTo>
                <a:cubicBezTo>
                  <a:pt x="13" y="185"/>
                  <a:pt x="12" y="186"/>
                  <a:pt x="10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9" y="186"/>
                  <a:pt x="8" y="185"/>
                  <a:pt x="8" y="183"/>
                </a:cubicBezTo>
                <a:close/>
                <a:moveTo>
                  <a:pt x="7" y="170"/>
                </a:moveTo>
                <a:cubicBezTo>
                  <a:pt x="7" y="168"/>
                  <a:pt x="8" y="167"/>
                  <a:pt x="10" y="167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1" y="167"/>
                  <a:pt x="12" y="168"/>
                  <a:pt x="12" y="169"/>
                </a:cubicBezTo>
                <a:cubicBezTo>
                  <a:pt x="12" y="169"/>
                  <a:pt x="12" y="169"/>
                  <a:pt x="12" y="169"/>
                </a:cubicBezTo>
                <a:cubicBezTo>
                  <a:pt x="12" y="171"/>
                  <a:pt x="11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8" y="172"/>
                  <a:pt x="7" y="171"/>
                  <a:pt x="7" y="170"/>
                </a:cubicBezTo>
                <a:close/>
                <a:moveTo>
                  <a:pt x="7" y="156"/>
                </a:moveTo>
                <a:cubicBezTo>
                  <a:pt x="7" y="154"/>
                  <a:pt x="8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3"/>
                  <a:pt x="11" y="154"/>
                  <a:pt x="11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7"/>
                  <a:pt x="10" y="158"/>
                  <a:pt x="9" y="158"/>
                </a:cubicBezTo>
                <a:cubicBezTo>
                  <a:pt x="9" y="158"/>
                  <a:pt x="9" y="158"/>
                  <a:pt x="9" y="158"/>
                </a:cubicBezTo>
                <a:cubicBezTo>
                  <a:pt x="9" y="158"/>
                  <a:pt x="9" y="158"/>
                  <a:pt x="9" y="158"/>
                </a:cubicBezTo>
                <a:cubicBezTo>
                  <a:pt x="9" y="158"/>
                  <a:pt x="9" y="158"/>
                  <a:pt x="9" y="158"/>
                </a:cubicBezTo>
                <a:cubicBezTo>
                  <a:pt x="8" y="158"/>
                  <a:pt x="7" y="157"/>
                  <a:pt x="7" y="156"/>
                </a:cubicBezTo>
                <a:close/>
                <a:moveTo>
                  <a:pt x="6" y="142"/>
                </a:moveTo>
                <a:cubicBezTo>
                  <a:pt x="6" y="140"/>
                  <a:pt x="7" y="139"/>
                  <a:pt x="8" y="139"/>
                </a:cubicBezTo>
                <a:cubicBezTo>
                  <a:pt x="8" y="139"/>
                  <a:pt x="8" y="139"/>
                  <a:pt x="8" y="139"/>
                </a:cubicBezTo>
                <a:cubicBezTo>
                  <a:pt x="10" y="139"/>
                  <a:pt x="11" y="140"/>
                  <a:pt x="11" y="141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11" y="143"/>
                  <a:pt x="10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7" y="144"/>
                  <a:pt x="6" y="143"/>
                  <a:pt x="6" y="142"/>
                </a:cubicBezTo>
                <a:close/>
                <a:moveTo>
                  <a:pt x="6" y="128"/>
                </a:moveTo>
                <a:cubicBezTo>
                  <a:pt x="6" y="126"/>
                  <a:pt x="7" y="125"/>
                  <a:pt x="8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9" y="125"/>
                  <a:pt x="10" y="126"/>
                  <a:pt x="10" y="127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10" y="129"/>
                  <a:pt x="9" y="130"/>
                  <a:pt x="8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0"/>
                  <a:pt x="6" y="129"/>
                  <a:pt x="6" y="128"/>
                </a:cubicBezTo>
                <a:close/>
                <a:moveTo>
                  <a:pt x="5" y="114"/>
                </a:moveTo>
                <a:cubicBezTo>
                  <a:pt x="5" y="112"/>
                  <a:pt x="6" y="111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9" y="111"/>
                  <a:pt x="10" y="112"/>
                  <a:pt x="10" y="114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10" y="115"/>
                  <a:pt x="9" y="116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6" y="116"/>
                  <a:pt x="5" y="115"/>
                  <a:pt x="5" y="114"/>
                </a:cubicBezTo>
                <a:close/>
                <a:moveTo>
                  <a:pt x="4" y="100"/>
                </a:moveTo>
                <a:cubicBezTo>
                  <a:pt x="4" y="98"/>
                  <a:pt x="5" y="97"/>
                  <a:pt x="7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8" y="97"/>
                  <a:pt x="9" y="98"/>
                  <a:pt x="9" y="100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1"/>
                  <a:pt x="8" y="102"/>
                  <a:pt x="7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6" y="102"/>
                  <a:pt x="5" y="101"/>
                  <a:pt x="4" y="100"/>
                </a:cubicBezTo>
                <a:close/>
                <a:moveTo>
                  <a:pt x="4" y="86"/>
                </a:moveTo>
                <a:cubicBezTo>
                  <a:pt x="4" y="85"/>
                  <a:pt x="5" y="83"/>
                  <a:pt x="6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3"/>
                  <a:pt x="8" y="84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9" y="87"/>
                  <a:pt x="8" y="88"/>
                  <a:pt x="6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5" y="88"/>
                  <a:pt x="4" y="87"/>
                  <a:pt x="4" y="86"/>
                </a:cubicBezTo>
                <a:close/>
                <a:moveTo>
                  <a:pt x="3" y="72"/>
                </a:moveTo>
                <a:cubicBezTo>
                  <a:pt x="3" y="71"/>
                  <a:pt x="4" y="69"/>
                  <a:pt x="6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9"/>
                  <a:pt x="8" y="70"/>
                  <a:pt x="8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73"/>
                  <a:pt x="7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4" y="74"/>
                  <a:pt x="3" y="73"/>
                  <a:pt x="3" y="72"/>
                </a:cubicBezTo>
                <a:close/>
                <a:moveTo>
                  <a:pt x="3" y="58"/>
                </a:moveTo>
                <a:cubicBezTo>
                  <a:pt x="3" y="57"/>
                  <a:pt x="4" y="56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6" y="55"/>
                  <a:pt x="7" y="56"/>
                  <a:pt x="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7" y="59"/>
                  <a:pt x="6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4" y="60"/>
                  <a:pt x="3" y="59"/>
                  <a:pt x="3" y="58"/>
                </a:cubicBezTo>
                <a:close/>
                <a:moveTo>
                  <a:pt x="2" y="44"/>
                </a:moveTo>
                <a:cubicBezTo>
                  <a:pt x="2" y="43"/>
                  <a:pt x="3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6" y="41"/>
                  <a:pt x="7" y="42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45"/>
                  <a:pt x="6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3" y="46"/>
                  <a:pt x="2" y="45"/>
                  <a:pt x="2" y="44"/>
                </a:cubicBezTo>
                <a:close/>
                <a:moveTo>
                  <a:pt x="2" y="30"/>
                </a:moveTo>
                <a:cubicBezTo>
                  <a:pt x="2" y="29"/>
                  <a:pt x="3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7"/>
                  <a:pt x="6" y="28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1"/>
                  <a:pt x="5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2" y="31"/>
                  <a:pt x="2" y="30"/>
                </a:cubicBezTo>
                <a:close/>
                <a:moveTo>
                  <a:pt x="1" y="16"/>
                </a:moveTo>
                <a:cubicBezTo>
                  <a:pt x="1" y="15"/>
                  <a:pt x="2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6" y="15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7"/>
                  <a:pt x="5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8"/>
                  <a:pt x="1" y="17"/>
                  <a:pt x="1" y="16"/>
                </a:cubicBezTo>
                <a:close/>
                <a:moveTo>
                  <a:pt x="0" y="2"/>
                </a:move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4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4"/>
                  <a:pt x="0" y="3"/>
                  <a:pt x="0" y="2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5" name="Freeform 548">
            <a:extLst>
              <a:ext uri="{FF2B5EF4-FFF2-40B4-BE49-F238E27FC236}">
                <a16:creationId xmlns:a16="http://schemas.microsoft.com/office/drawing/2014/main" id="{D27DFEE0-6864-4BFA-8D77-7F1BC8245ECA}"/>
              </a:ext>
            </a:extLst>
          </p:cNvPr>
          <p:cNvSpPr>
            <a:spLocks noEditPoints="1"/>
          </p:cNvSpPr>
          <p:nvPr/>
        </p:nvSpPr>
        <p:spPr bwMode="auto">
          <a:xfrm>
            <a:off x="9275449" y="2217572"/>
            <a:ext cx="1063321" cy="2426968"/>
          </a:xfrm>
          <a:custGeom>
            <a:avLst/>
            <a:gdLst>
              <a:gd name="T0" fmla="*/ 275 w 278"/>
              <a:gd name="T1" fmla="*/ 638 h 638"/>
              <a:gd name="T2" fmla="*/ 270 w 278"/>
              <a:gd name="T3" fmla="*/ 625 h 638"/>
              <a:gd name="T4" fmla="*/ 266 w 278"/>
              <a:gd name="T5" fmla="*/ 609 h 638"/>
              <a:gd name="T6" fmla="*/ 257 w 278"/>
              <a:gd name="T7" fmla="*/ 595 h 638"/>
              <a:gd name="T8" fmla="*/ 256 w 278"/>
              <a:gd name="T9" fmla="*/ 598 h 638"/>
              <a:gd name="T10" fmla="*/ 253 w 278"/>
              <a:gd name="T11" fmla="*/ 586 h 638"/>
              <a:gd name="T12" fmla="*/ 248 w 278"/>
              <a:gd name="T13" fmla="*/ 573 h 638"/>
              <a:gd name="T14" fmla="*/ 244 w 278"/>
              <a:gd name="T15" fmla="*/ 557 h 638"/>
              <a:gd name="T16" fmla="*/ 235 w 278"/>
              <a:gd name="T17" fmla="*/ 543 h 638"/>
              <a:gd name="T18" fmla="*/ 234 w 278"/>
              <a:gd name="T19" fmla="*/ 546 h 638"/>
              <a:gd name="T20" fmla="*/ 231 w 278"/>
              <a:gd name="T21" fmla="*/ 535 h 638"/>
              <a:gd name="T22" fmla="*/ 226 w 278"/>
              <a:gd name="T23" fmla="*/ 521 h 638"/>
              <a:gd name="T24" fmla="*/ 222 w 278"/>
              <a:gd name="T25" fmla="*/ 505 h 638"/>
              <a:gd name="T26" fmla="*/ 213 w 278"/>
              <a:gd name="T27" fmla="*/ 491 h 638"/>
              <a:gd name="T28" fmla="*/ 212 w 278"/>
              <a:gd name="T29" fmla="*/ 494 h 638"/>
              <a:gd name="T30" fmla="*/ 208 w 278"/>
              <a:gd name="T31" fmla="*/ 483 h 638"/>
              <a:gd name="T32" fmla="*/ 204 w 278"/>
              <a:gd name="T33" fmla="*/ 470 h 638"/>
              <a:gd name="T34" fmla="*/ 199 w 278"/>
              <a:gd name="T35" fmla="*/ 454 h 638"/>
              <a:gd name="T36" fmla="*/ 191 w 278"/>
              <a:gd name="T37" fmla="*/ 440 h 638"/>
              <a:gd name="T38" fmla="*/ 189 w 278"/>
              <a:gd name="T39" fmla="*/ 443 h 638"/>
              <a:gd name="T40" fmla="*/ 186 w 278"/>
              <a:gd name="T41" fmla="*/ 431 h 638"/>
              <a:gd name="T42" fmla="*/ 181 w 278"/>
              <a:gd name="T43" fmla="*/ 418 h 638"/>
              <a:gd name="T44" fmla="*/ 177 w 278"/>
              <a:gd name="T45" fmla="*/ 402 h 638"/>
              <a:gd name="T46" fmla="*/ 168 w 278"/>
              <a:gd name="T47" fmla="*/ 388 h 638"/>
              <a:gd name="T48" fmla="*/ 167 w 278"/>
              <a:gd name="T49" fmla="*/ 391 h 638"/>
              <a:gd name="T50" fmla="*/ 164 w 278"/>
              <a:gd name="T51" fmla="*/ 380 h 638"/>
              <a:gd name="T52" fmla="*/ 159 w 278"/>
              <a:gd name="T53" fmla="*/ 366 h 638"/>
              <a:gd name="T54" fmla="*/ 155 w 278"/>
              <a:gd name="T55" fmla="*/ 350 h 638"/>
              <a:gd name="T56" fmla="*/ 146 w 278"/>
              <a:gd name="T57" fmla="*/ 336 h 638"/>
              <a:gd name="T58" fmla="*/ 145 w 278"/>
              <a:gd name="T59" fmla="*/ 339 h 638"/>
              <a:gd name="T60" fmla="*/ 141 w 278"/>
              <a:gd name="T61" fmla="*/ 328 h 638"/>
              <a:gd name="T62" fmla="*/ 137 w 278"/>
              <a:gd name="T63" fmla="*/ 315 h 638"/>
              <a:gd name="T64" fmla="*/ 133 w 278"/>
              <a:gd name="T65" fmla="*/ 299 h 638"/>
              <a:gd name="T66" fmla="*/ 124 w 278"/>
              <a:gd name="T67" fmla="*/ 285 h 638"/>
              <a:gd name="T68" fmla="*/ 123 w 278"/>
              <a:gd name="T69" fmla="*/ 288 h 638"/>
              <a:gd name="T70" fmla="*/ 119 w 278"/>
              <a:gd name="T71" fmla="*/ 276 h 638"/>
              <a:gd name="T72" fmla="*/ 115 w 278"/>
              <a:gd name="T73" fmla="*/ 263 h 638"/>
              <a:gd name="T74" fmla="*/ 110 w 278"/>
              <a:gd name="T75" fmla="*/ 247 h 638"/>
              <a:gd name="T76" fmla="*/ 102 w 278"/>
              <a:gd name="T77" fmla="*/ 233 h 638"/>
              <a:gd name="T78" fmla="*/ 100 w 278"/>
              <a:gd name="T79" fmla="*/ 236 h 638"/>
              <a:gd name="T80" fmla="*/ 97 w 278"/>
              <a:gd name="T81" fmla="*/ 225 h 638"/>
              <a:gd name="T82" fmla="*/ 92 w 278"/>
              <a:gd name="T83" fmla="*/ 211 h 638"/>
              <a:gd name="T84" fmla="*/ 88 w 278"/>
              <a:gd name="T85" fmla="*/ 195 h 638"/>
              <a:gd name="T86" fmla="*/ 79 w 278"/>
              <a:gd name="T87" fmla="*/ 181 h 638"/>
              <a:gd name="T88" fmla="*/ 78 w 278"/>
              <a:gd name="T89" fmla="*/ 184 h 638"/>
              <a:gd name="T90" fmla="*/ 75 w 278"/>
              <a:gd name="T91" fmla="*/ 173 h 638"/>
              <a:gd name="T92" fmla="*/ 70 w 278"/>
              <a:gd name="T93" fmla="*/ 160 h 638"/>
              <a:gd name="T94" fmla="*/ 66 w 278"/>
              <a:gd name="T95" fmla="*/ 144 h 638"/>
              <a:gd name="T96" fmla="*/ 57 w 278"/>
              <a:gd name="T97" fmla="*/ 130 h 638"/>
              <a:gd name="T98" fmla="*/ 56 w 278"/>
              <a:gd name="T99" fmla="*/ 133 h 638"/>
              <a:gd name="T100" fmla="*/ 52 w 278"/>
              <a:gd name="T101" fmla="*/ 121 h 638"/>
              <a:gd name="T102" fmla="*/ 48 w 278"/>
              <a:gd name="T103" fmla="*/ 108 h 638"/>
              <a:gd name="T104" fmla="*/ 43 w 278"/>
              <a:gd name="T105" fmla="*/ 92 h 638"/>
              <a:gd name="T106" fmla="*/ 35 w 278"/>
              <a:gd name="T107" fmla="*/ 78 h 638"/>
              <a:gd name="T108" fmla="*/ 34 w 278"/>
              <a:gd name="T109" fmla="*/ 81 h 638"/>
              <a:gd name="T110" fmla="*/ 30 w 278"/>
              <a:gd name="T111" fmla="*/ 70 h 638"/>
              <a:gd name="T112" fmla="*/ 26 w 278"/>
              <a:gd name="T113" fmla="*/ 56 h 638"/>
              <a:gd name="T114" fmla="*/ 21 w 278"/>
              <a:gd name="T115" fmla="*/ 41 h 638"/>
              <a:gd name="T116" fmla="*/ 13 w 278"/>
              <a:gd name="T117" fmla="*/ 26 h 638"/>
              <a:gd name="T118" fmla="*/ 11 w 278"/>
              <a:gd name="T119" fmla="*/ 29 h 638"/>
              <a:gd name="T120" fmla="*/ 8 w 278"/>
              <a:gd name="T121" fmla="*/ 18 h 638"/>
              <a:gd name="T122" fmla="*/ 3 w 278"/>
              <a:gd name="T123" fmla="*/ 5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8" h="638">
                <a:moveTo>
                  <a:pt x="273" y="636"/>
                </a:moveTo>
                <a:cubicBezTo>
                  <a:pt x="272" y="635"/>
                  <a:pt x="273" y="634"/>
                  <a:pt x="274" y="633"/>
                </a:cubicBezTo>
                <a:cubicBezTo>
                  <a:pt x="274" y="633"/>
                  <a:pt x="274" y="633"/>
                  <a:pt x="274" y="633"/>
                </a:cubicBezTo>
                <a:cubicBezTo>
                  <a:pt x="275" y="633"/>
                  <a:pt x="277" y="633"/>
                  <a:pt x="277" y="635"/>
                </a:cubicBezTo>
                <a:cubicBezTo>
                  <a:pt x="277" y="635"/>
                  <a:pt x="277" y="635"/>
                  <a:pt x="277" y="635"/>
                </a:cubicBezTo>
                <a:cubicBezTo>
                  <a:pt x="278" y="636"/>
                  <a:pt x="277" y="637"/>
                  <a:pt x="276" y="638"/>
                </a:cubicBezTo>
                <a:cubicBezTo>
                  <a:pt x="276" y="638"/>
                  <a:pt x="276" y="638"/>
                  <a:pt x="276" y="638"/>
                </a:cubicBezTo>
                <a:cubicBezTo>
                  <a:pt x="276" y="638"/>
                  <a:pt x="275" y="638"/>
                  <a:pt x="275" y="638"/>
                </a:cubicBezTo>
                <a:cubicBezTo>
                  <a:pt x="275" y="638"/>
                  <a:pt x="275" y="638"/>
                  <a:pt x="275" y="638"/>
                </a:cubicBezTo>
                <a:cubicBezTo>
                  <a:pt x="274" y="638"/>
                  <a:pt x="273" y="637"/>
                  <a:pt x="273" y="636"/>
                </a:cubicBezTo>
                <a:close/>
                <a:moveTo>
                  <a:pt x="267" y="624"/>
                </a:moveTo>
                <a:cubicBezTo>
                  <a:pt x="267" y="622"/>
                  <a:pt x="267" y="621"/>
                  <a:pt x="269" y="621"/>
                </a:cubicBezTo>
                <a:cubicBezTo>
                  <a:pt x="269" y="621"/>
                  <a:pt x="269" y="621"/>
                  <a:pt x="269" y="621"/>
                </a:cubicBezTo>
                <a:cubicBezTo>
                  <a:pt x="270" y="620"/>
                  <a:pt x="271" y="621"/>
                  <a:pt x="272" y="622"/>
                </a:cubicBezTo>
                <a:cubicBezTo>
                  <a:pt x="272" y="622"/>
                  <a:pt x="272" y="622"/>
                  <a:pt x="272" y="622"/>
                </a:cubicBezTo>
                <a:cubicBezTo>
                  <a:pt x="272" y="623"/>
                  <a:pt x="272" y="624"/>
                  <a:pt x="270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0" y="625"/>
                  <a:pt x="270" y="625"/>
                  <a:pt x="269" y="625"/>
                </a:cubicBezTo>
                <a:cubicBezTo>
                  <a:pt x="269" y="625"/>
                  <a:pt x="269" y="625"/>
                  <a:pt x="269" y="625"/>
                </a:cubicBezTo>
                <a:cubicBezTo>
                  <a:pt x="269" y="625"/>
                  <a:pt x="268" y="624"/>
                  <a:pt x="267" y="624"/>
                </a:cubicBezTo>
                <a:close/>
                <a:moveTo>
                  <a:pt x="262" y="611"/>
                </a:moveTo>
                <a:cubicBezTo>
                  <a:pt x="261" y="609"/>
                  <a:pt x="262" y="608"/>
                  <a:pt x="263" y="608"/>
                </a:cubicBezTo>
                <a:cubicBezTo>
                  <a:pt x="263" y="608"/>
                  <a:pt x="263" y="608"/>
                  <a:pt x="263" y="608"/>
                </a:cubicBezTo>
                <a:cubicBezTo>
                  <a:pt x="264" y="607"/>
                  <a:pt x="266" y="608"/>
                  <a:pt x="266" y="609"/>
                </a:cubicBezTo>
                <a:cubicBezTo>
                  <a:pt x="266" y="609"/>
                  <a:pt x="266" y="609"/>
                  <a:pt x="266" y="609"/>
                </a:cubicBezTo>
                <a:cubicBezTo>
                  <a:pt x="267" y="610"/>
                  <a:pt x="266" y="611"/>
                  <a:pt x="265" y="612"/>
                </a:cubicBezTo>
                <a:cubicBezTo>
                  <a:pt x="265" y="612"/>
                  <a:pt x="265" y="612"/>
                  <a:pt x="265" y="612"/>
                </a:cubicBezTo>
                <a:cubicBezTo>
                  <a:pt x="265" y="612"/>
                  <a:pt x="264" y="612"/>
                  <a:pt x="264" y="612"/>
                </a:cubicBezTo>
                <a:cubicBezTo>
                  <a:pt x="264" y="612"/>
                  <a:pt x="264" y="612"/>
                  <a:pt x="264" y="612"/>
                </a:cubicBezTo>
                <a:cubicBezTo>
                  <a:pt x="263" y="612"/>
                  <a:pt x="262" y="612"/>
                  <a:pt x="262" y="611"/>
                </a:cubicBezTo>
                <a:close/>
                <a:moveTo>
                  <a:pt x="256" y="598"/>
                </a:moveTo>
                <a:cubicBezTo>
                  <a:pt x="256" y="597"/>
                  <a:pt x="256" y="595"/>
                  <a:pt x="257" y="595"/>
                </a:cubicBezTo>
                <a:cubicBezTo>
                  <a:pt x="257" y="595"/>
                  <a:pt x="257" y="595"/>
                  <a:pt x="257" y="595"/>
                </a:cubicBezTo>
                <a:cubicBezTo>
                  <a:pt x="259" y="594"/>
                  <a:pt x="260" y="595"/>
                  <a:pt x="261" y="596"/>
                </a:cubicBezTo>
                <a:cubicBezTo>
                  <a:pt x="261" y="596"/>
                  <a:pt x="261" y="596"/>
                  <a:pt x="261" y="596"/>
                </a:cubicBezTo>
                <a:cubicBezTo>
                  <a:pt x="261" y="597"/>
                  <a:pt x="260" y="598"/>
                  <a:pt x="259" y="599"/>
                </a:cubicBezTo>
                <a:cubicBezTo>
                  <a:pt x="259" y="599"/>
                  <a:pt x="259" y="599"/>
                  <a:pt x="259" y="599"/>
                </a:cubicBezTo>
                <a:cubicBezTo>
                  <a:pt x="259" y="599"/>
                  <a:pt x="259" y="599"/>
                  <a:pt x="258" y="599"/>
                </a:cubicBezTo>
                <a:cubicBezTo>
                  <a:pt x="258" y="599"/>
                  <a:pt x="258" y="599"/>
                  <a:pt x="258" y="599"/>
                </a:cubicBezTo>
                <a:cubicBezTo>
                  <a:pt x="257" y="599"/>
                  <a:pt x="257" y="599"/>
                  <a:pt x="256" y="598"/>
                </a:cubicBezTo>
                <a:close/>
                <a:moveTo>
                  <a:pt x="251" y="585"/>
                </a:moveTo>
                <a:cubicBezTo>
                  <a:pt x="250" y="584"/>
                  <a:pt x="251" y="582"/>
                  <a:pt x="252" y="582"/>
                </a:cubicBezTo>
                <a:cubicBezTo>
                  <a:pt x="252" y="582"/>
                  <a:pt x="252" y="582"/>
                  <a:pt x="252" y="582"/>
                </a:cubicBezTo>
                <a:cubicBezTo>
                  <a:pt x="253" y="581"/>
                  <a:pt x="254" y="582"/>
                  <a:pt x="255" y="583"/>
                </a:cubicBezTo>
                <a:cubicBezTo>
                  <a:pt x="255" y="583"/>
                  <a:pt x="255" y="583"/>
                  <a:pt x="255" y="583"/>
                </a:cubicBezTo>
                <a:cubicBezTo>
                  <a:pt x="255" y="584"/>
                  <a:pt x="255" y="586"/>
                  <a:pt x="254" y="586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3" y="586"/>
                  <a:pt x="253" y="586"/>
                  <a:pt x="253" y="586"/>
                </a:cubicBezTo>
                <a:cubicBezTo>
                  <a:pt x="253" y="586"/>
                  <a:pt x="253" y="586"/>
                  <a:pt x="253" y="586"/>
                </a:cubicBezTo>
                <a:cubicBezTo>
                  <a:pt x="252" y="586"/>
                  <a:pt x="251" y="586"/>
                  <a:pt x="251" y="585"/>
                </a:cubicBezTo>
                <a:close/>
                <a:moveTo>
                  <a:pt x="245" y="572"/>
                </a:moveTo>
                <a:cubicBezTo>
                  <a:pt x="245" y="571"/>
                  <a:pt x="245" y="569"/>
                  <a:pt x="246" y="569"/>
                </a:cubicBezTo>
                <a:cubicBezTo>
                  <a:pt x="246" y="569"/>
                  <a:pt x="246" y="569"/>
                  <a:pt x="246" y="569"/>
                </a:cubicBezTo>
                <a:cubicBezTo>
                  <a:pt x="247" y="568"/>
                  <a:pt x="249" y="569"/>
                  <a:pt x="249" y="570"/>
                </a:cubicBezTo>
                <a:cubicBezTo>
                  <a:pt x="249" y="570"/>
                  <a:pt x="249" y="570"/>
                  <a:pt x="249" y="570"/>
                </a:cubicBezTo>
                <a:cubicBezTo>
                  <a:pt x="250" y="571"/>
                  <a:pt x="249" y="573"/>
                  <a:pt x="248" y="573"/>
                </a:cubicBezTo>
                <a:cubicBezTo>
                  <a:pt x="248" y="573"/>
                  <a:pt x="248" y="573"/>
                  <a:pt x="248" y="573"/>
                </a:cubicBezTo>
                <a:cubicBezTo>
                  <a:pt x="248" y="573"/>
                  <a:pt x="248" y="573"/>
                  <a:pt x="247" y="573"/>
                </a:cubicBezTo>
                <a:cubicBezTo>
                  <a:pt x="247" y="573"/>
                  <a:pt x="247" y="573"/>
                  <a:pt x="247" y="573"/>
                </a:cubicBezTo>
                <a:cubicBezTo>
                  <a:pt x="246" y="573"/>
                  <a:pt x="245" y="573"/>
                  <a:pt x="245" y="572"/>
                </a:cubicBezTo>
                <a:close/>
                <a:moveTo>
                  <a:pt x="240" y="559"/>
                </a:moveTo>
                <a:cubicBezTo>
                  <a:pt x="239" y="558"/>
                  <a:pt x="240" y="556"/>
                  <a:pt x="241" y="556"/>
                </a:cubicBezTo>
                <a:cubicBezTo>
                  <a:pt x="241" y="556"/>
                  <a:pt x="241" y="556"/>
                  <a:pt x="241" y="556"/>
                </a:cubicBezTo>
                <a:cubicBezTo>
                  <a:pt x="242" y="555"/>
                  <a:pt x="243" y="556"/>
                  <a:pt x="244" y="557"/>
                </a:cubicBezTo>
                <a:cubicBezTo>
                  <a:pt x="244" y="557"/>
                  <a:pt x="244" y="557"/>
                  <a:pt x="244" y="557"/>
                </a:cubicBezTo>
                <a:cubicBezTo>
                  <a:pt x="244" y="558"/>
                  <a:pt x="244" y="560"/>
                  <a:pt x="243" y="560"/>
                </a:cubicBezTo>
                <a:cubicBezTo>
                  <a:pt x="243" y="560"/>
                  <a:pt x="243" y="560"/>
                  <a:pt x="243" y="560"/>
                </a:cubicBezTo>
                <a:cubicBezTo>
                  <a:pt x="242" y="560"/>
                  <a:pt x="242" y="560"/>
                  <a:pt x="242" y="560"/>
                </a:cubicBezTo>
                <a:cubicBezTo>
                  <a:pt x="242" y="560"/>
                  <a:pt x="242" y="560"/>
                  <a:pt x="242" y="560"/>
                </a:cubicBezTo>
                <a:cubicBezTo>
                  <a:pt x="241" y="560"/>
                  <a:pt x="240" y="560"/>
                  <a:pt x="240" y="559"/>
                </a:cubicBezTo>
                <a:close/>
                <a:moveTo>
                  <a:pt x="234" y="546"/>
                </a:moveTo>
                <a:cubicBezTo>
                  <a:pt x="233" y="545"/>
                  <a:pt x="234" y="544"/>
                  <a:pt x="235" y="543"/>
                </a:cubicBezTo>
                <a:cubicBezTo>
                  <a:pt x="235" y="543"/>
                  <a:pt x="235" y="543"/>
                  <a:pt x="235" y="543"/>
                </a:cubicBezTo>
                <a:cubicBezTo>
                  <a:pt x="236" y="542"/>
                  <a:pt x="238" y="543"/>
                  <a:pt x="238" y="544"/>
                </a:cubicBezTo>
                <a:cubicBezTo>
                  <a:pt x="238" y="544"/>
                  <a:pt x="238" y="544"/>
                  <a:pt x="238" y="544"/>
                </a:cubicBezTo>
                <a:cubicBezTo>
                  <a:pt x="239" y="545"/>
                  <a:pt x="238" y="547"/>
                  <a:pt x="237" y="547"/>
                </a:cubicBezTo>
                <a:cubicBezTo>
                  <a:pt x="237" y="547"/>
                  <a:pt x="237" y="547"/>
                  <a:pt x="237" y="547"/>
                </a:cubicBezTo>
                <a:cubicBezTo>
                  <a:pt x="237" y="547"/>
                  <a:pt x="236" y="547"/>
                  <a:pt x="236" y="547"/>
                </a:cubicBezTo>
                <a:cubicBezTo>
                  <a:pt x="236" y="547"/>
                  <a:pt x="236" y="547"/>
                  <a:pt x="236" y="547"/>
                </a:cubicBezTo>
                <a:cubicBezTo>
                  <a:pt x="235" y="547"/>
                  <a:pt x="234" y="547"/>
                  <a:pt x="234" y="546"/>
                </a:cubicBezTo>
                <a:close/>
                <a:moveTo>
                  <a:pt x="228" y="533"/>
                </a:moveTo>
                <a:cubicBezTo>
                  <a:pt x="228" y="532"/>
                  <a:pt x="228" y="531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ubicBezTo>
                  <a:pt x="231" y="530"/>
                  <a:pt x="232" y="530"/>
                  <a:pt x="233" y="531"/>
                </a:cubicBezTo>
                <a:cubicBezTo>
                  <a:pt x="233" y="531"/>
                  <a:pt x="233" y="531"/>
                  <a:pt x="233" y="531"/>
                </a:cubicBezTo>
                <a:cubicBezTo>
                  <a:pt x="233" y="532"/>
                  <a:pt x="233" y="534"/>
                  <a:pt x="231" y="534"/>
                </a:cubicBezTo>
                <a:cubicBezTo>
                  <a:pt x="231" y="534"/>
                  <a:pt x="231" y="534"/>
                  <a:pt x="231" y="534"/>
                </a:cubicBezTo>
                <a:cubicBezTo>
                  <a:pt x="231" y="535"/>
                  <a:pt x="231" y="535"/>
                  <a:pt x="231" y="535"/>
                </a:cubicBezTo>
                <a:cubicBezTo>
                  <a:pt x="231" y="535"/>
                  <a:pt x="231" y="535"/>
                  <a:pt x="231" y="535"/>
                </a:cubicBezTo>
                <a:cubicBezTo>
                  <a:pt x="230" y="535"/>
                  <a:pt x="229" y="534"/>
                  <a:pt x="228" y="533"/>
                </a:cubicBezTo>
                <a:close/>
                <a:moveTo>
                  <a:pt x="223" y="520"/>
                </a:moveTo>
                <a:cubicBezTo>
                  <a:pt x="222" y="519"/>
                  <a:pt x="223" y="518"/>
                  <a:pt x="224" y="517"/>
                </a:cubicBezTo>
                <a:cubicBezTo>
                  <a:pt x="224" y="517"/>
                  <a:pt x="224" y="517"/>
                  <a:pt x="224" y="517"/>
                </a:cubicBezTo>
                <a:cubicBezTo>
                  <a:pt x="225" y="517"/>
                  <a:pt x="227" y="517"/>
                  <a:pt x="227" y="518"/>
                </a:cubicBezTo>
                <a:cubicBezTo>
                  <a:pt x="227" y="518"/>
                  <a:pt x="227" y="518"/>
                  <a:pt x="227" y="518"/>
                </a:cubicBezTo>
                <a:cubicBezTo>
                  <a:pt x="228" y="520"/>
                  <a:pt x="227" y="521"/>
                  <a:pt x="226" y="521"/>
                </a:cubicBezTo>
                <a:cubicBezTo>
                  <a:pt x="226" y="521"/>
                  <a:pt x="226" y="521"/>
                  <a:pt x="226" y="521"/>
                </a:cubicBezTo>
                <a:cubicBezTo>
                  <a:pt x="226" y="522"/>
                  <a:pt x="225" y="522"/>
                  <a:pt x="225" y="522"/>
                </a:cubicBezTo>
                <a:cubicBezTo>
                  <a:pt x="225" y="522"/>
                  <a:pt x="225" y="522"/>
                  <a:pt x="225" y="522"/>
                </a:cubicBezTo>
                <a:cubicBezTo>
                  <a:pt x="224" y="522"/>
                  <a:pt x="223" y="521"/>
                  <a:pt x="223" y="520"/>
                </a:cubicBezTo>
                <a:close/>
                <a:moveTo>
                  <a:pt x="217" y="507"/>
                </a:moveTo>
                <a:cubicBezTo>
                  <a:pt x="217" y="506"/>
                  <a:pt x="217" y="505"/>
                  <a:pt x="218" y="504"/>
                </a:cubicBezTo>
                <a:cubicBezTo>
                  <a:pt x="218" y="504"/>
                  <a:pt x="218" y="504"/>
                  <a:pt x="218" y="504"/>
                </a:cubicBezTo>
                <a:cubicBezTo>
                  <a:pt x="220" y="504"/>
                  <a:pt x="221" y="504"/>
                  <a:pt x="222" y="505"/>
                </a:cubicBezTo>
                <a:cubicBezTo>
                  <a:pt x="222" y="505"/>
                  <a:pt x="222" y="505"/>
                  <a:pt x="222" y="505"/>
                </a:cubicBezTo>
                <a:cubicBezTo>
                  <a:pt x="222" y="507"/>
                  <a:pt x="222" y="508"/>
                  <a:pt x="220" y="509"/>
                </a:cubicBezTo>
                <a:cubicBezTo>
                  <a:pt x="220" y="509"/>
                  <a:pt x="220" y="509"/>
                  <a:pt x="220" y="509"/>
                </a:cubicBezTo>
                <a:cubicBezTo>
                  <a:pt x="220" y="509"/>
                  <a:pt x="220" y="509"/>
                  <a:pt x="219" y="509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219" y="509"/>
                  <a:pt x="218" y="508"/>
                  <a:pt x="217" y="507"/>
                </a:cubicBezTo>
                <a:close/>
                <a:moveTo>
                  <a:pt x="212" y="494"/>
                </a:moveTo>
                <a:cubicBezTo>
                  <a:pt x="211" y="493"/>
                  <a:pt x="212" y="492"/>
                  <a:pt x="213" y="491"/>
                </a:cubicBezTo>
                <a:cubicBezTo>
                  <a:pt x="213" y="491"/>
                  <a:pt x="213" y="491"/>
                  <a:pt x="213" y="491"/>
                </a:cubicBezTo>
                <a:cubicBezTo>
                  <a:pt x="214" y="491"/>
                  <a:pt x="215" y="491"/>
                  <a:pt x="216" y="493"/>
                </a:cubicBezTo>
                <a:cubicBezTo>
                  <a:pt x="216" y="493"/>
                  <a:pt x="216" y="493"/>
                  <a:pt x="216" y="493"/>
                </a:cubicBezTo>
                <a:cubicBezTo>
                  <a:pt x="216" y="494"/>
                  <a:pt x="216" y="495"/>
                  <a:pt x="215" y="496"/>
                </a:cubicBezTo>
                <a:cubicBezTo>
                  <a:pt x="215" y="496"/>
                  <a:pt x="215" y="496"/>
                  <a:pt x="215" y="496"/>
                </a:cubicBezTo>
                <a:cubicBezTo>
                  <a:pt x="214" y="496"/>
                  <a:pt x="214" y="496"/>
                  <a:pt x="214" y="496"/>
                </a:cubicBezTo>
                <a:cubicBezTo>
                  <a:pt x="214" y="496"/>
                  <a:pt x="214" y="496"/>
                  <a:pt x="214" y="496"/>
                </a:cubicBezTo>
                <a:cubicBezTo>
                  <a:pt x="213" y="496"/>
                  <a:pt x="212" y="495"/>
                  <a:pt x="212" y="494"/>
                </a:cubicBezTo>
                <a:close/>
                <a:moveTo>
                  <a:pt x="206" y="481"/>
                </a:moveTo>
                <a:cubicBezTo>
                  <a:pt x="206" y="480"/>
                  <a:pt x="206" y="479"/>
                  <a:pt x="207" y="478"/>
                </a:cubicBezTo>
                <a:cubicBezTo>
                  <a:pt x="207" y="478"/>
                  <a:pt x="207" y="478"/>
                  <a:pt x="207" y="478"/>
                </a:cubicBezTo>
                <a:cubicBezTo>
                  <a:pt x="209" y="478"/>
                  <a:pt x="210" y="478"/>
                  <a:pt x="210" y="480"/>
                </a:cubicBezTo>
                <a:cubicBezTo>
                  <a:pt x="210" y="480"/>
                  <a:pt x="210" y="480"/>
                  <a:pt x="210" y="480"/>
                </a:cubicBezTo>
                <a:cubicBezTo>
                  <a:pt x="211" y="481"/>
                  <a:pt x="210" y="482"/>
                  <a:pt x="209" y="483"/>
                </a:cubicBezTo>
                <a:cubicBezTo>
                  <a:pt x="209" y="483"/>
                  <a:pt x="209" y="483"/>
                  <a:pt x="209" y="483"/>
                </a:cubicBezTo>
                <a:cubicBezTo>
                  <a:pt x="209" y="483"/>
                  <a:pt x="209" y="483"/>
                  <a:pt x="208" y="483"/>
                </a:cubicBezTo>
                <a:cubicBezTo>
                  <a:pt x="208" y="483"/>
                  <a:pt x="208" y="483"/>
                  <a:pt x="208" y="483"/>
                </a:cubicBezTo>
                <a:cubicBezTo>
                  <a:pt x="207" y="483"/>
                  <a:pt x="207" y="482"/>
                  <a:pt x="206" y="481"/>
                </a:cubicBezTo>
                <a:close/>
                <a:moveTo>
                  <a:pt x="201" y="469"/>
                </a:moveTo>
                <a:cubicBezTo>
                  <a:pt x="200" y="467"/>
                  <a:pt x="201" y="466"/>
                  <a:pt x="202" y="466"/>
                </a:cubicBezTo>
                <a:cubicBezTo>
                  <a:pt x="202" y="466"/>
                  <a:pt x="202" y="466"/>
                  <a:pt x="202" y="466"/>
                </a:cubicBezTo>
                <a:cubicBezTo>
                  <a:pt x="203" y="465"/>
                  <a:pt x="204" y="466"/>
                  <a:pt x="205" y="467"/>
                </a:cubicBezTo>
                <a:cubicBezTo>
                  <a:pt x="205" y="467"/>
                  <a:pt x="205" y="467"/>
                  <a:pt x="205" y="467"/>
                </a:cubicBezTo>
                <a:cubicBezTo>
                  <a:pt x="205" y="468"/>
                  <a:pt x="205" y="469"/>
                  <a:pt x="204" y="470"/>
                </a:cubicBezTo>
                <a:cubicBezTo>
                  <a:pt x="204" y="470"/>
                  <a:pt x="204" y="470"/>
                  <a:pt x="204" y="470"/>
                </a:cubicBezTo>
                <a:cubicBezTo>
                  <a:pt x="203" y="470"/>
                  <a:pt x="203" y="470"/>
                  <a:pt x="203" y="470"/>
                </a:cubicBezTo>
                <a:cubicBezTo>
                  <a:pt x="203" y="470"/>
                  <a:pt x="203" y="470"/>
                  <a:pt x="203" y="470"/>
                </a:cubicBezTo>
                <a:cubicBezTo>
                  <a:pt x="202" y="470"/>
                  <a:pt x="201" y="469"/>
                  <a:pt x="201" y="469"/>
                </a:cubicBezTo>
                <a:close/>
                <a:moveTo>
                  <a:pt x="195" y="456"/>
                </a:moveTo>
                <a:cubicBezTo>
                  <a:pt x="194" y="454"/>
                  <a:pt x="195" y="453"/>
                  <a:pt x="196" y="453"/>
                </a:cubicBezTo>
                <a:cubicBezTo>
                  <a:pt x="196" y="453"/>
                  <a:pt x="196" y="453"/>
                  <a:pt x="196" y="453"/>
                </a:cubicBezTo>
                <a:cubicBezTo>
                  <a:pt x="197" y="452"/>
                  <a:pt x="199" y="453"/>
                  <a:pt x="199" y="454"/>
                </a:cubicBezTo>
                <a:cubicBezTo>
                  <a:pt x="199" y="454"/>
                  <a:pt x="199" y="454"/>
                  <a:pt x="199" y="454"/>
                </a:cubicBezTo>
                <a:cubicBezTo>
                  <a:pt x="200" y="455"/>
                  <a:pt x="199" y="456"/>
                  <a:pt x="198" y="457"/>
                </a:cubicBezTo>
                <a:cubicBezTo>
                  <a:pt x="198" y="457"/>
                  <a:pt x="198" y="457"/>
                  <a:pt x="198" y="457"/>
                </a:cubicBezTo>
                <a:cubicBezTo>
                  <a:pt x="198" y="457"/>
                  <a:pt x="197" y="457"/>
                  <a:pt x="197" y="457"/>
                </a:cubicBezTo>
                <a:cubicBezTo>
                  <a:pt x="197" y="457"/>
                  <a:pt x="197" y="457"/>
                  <a:pt x="197" y="457"/>
                </a:cubicBezTo>
                <a:cubicBezTo>
                  <a:pt x="196" y="457"/>
                  <a:pt x="195" y="457"/>
                  <a:pt x="195" y="456"/>
                </a:cubicBezTo>
                <a:close/>
                <a:moveTo>
                  <a:pt x="189" y="443"/>
                </a:moveTo>
                <a:cubicBezTo>
                  <a:pt x="189" y="442"/>
                  <a:pt x="189" y="440"/>
                  <a:pt x="191" y="440"/>
                </a:cubicBezTo>
                <a:cubicBezTo>
                  <a:pt x="191" y="440"/>
                  <a:pt x="191" y="440"/>
                  <a:pt x="191" y="440"/>
                </a:cubicBezTo>
                <a:cubicBezTo>
                  <a:pt x="192" y="439"/>
                  <a:pt x="193" y="440"/>
                  <a:pt x="194" y="441"/>
                </a:cubicBezTo>
                <a:cubicBezTo>
                  <a:pt x="194" y="441"/>
                  <a:pt x="194" y="441"/>
                  <a:pt x="194" y="441"/>
                </a:cubicBezTo>
                <a:cubicBezTo>
                  <a:pt x="194" y="442"/>
                  <a:pt x="194" y="443"/>
                  <a:pt x="193" y="444"/>
                </a:cubicBezTo>
                <a:cubicBezTo>
                  <a:pt x="193" y="444"/>
                  <a:pt x="193" y="444"/>
                  <a:pt x="193" y="444"/>
                </a:cubicBezTo>
                <a:cubicBezTo>
                  <a:pt x="192" y="444"/>
                  <a:pt x="192" y="444"/>
                  <a:pt x="192" y="444"/>
                </a:cubicBezTo>
                <a:cubicBezTo>
                  <a:pt x="192" y="444"/>
                  <a:pt x="192" y="444"/>
                  <a:pt x="192" y="444"/>
                </a:cubicBezTo>
                <a:cubicBezTo>
                  <a:pt x="191" y="444"/>
                  <a:pt x="190" y="444"/>
                  <a:pt x="189" y="443"/>
                </a:cubicBezTo>
                <a:close/>
                <a:moveTo>
                  <a:pt x="184" y="430"/>
                </a:moveTo>
                <a:cubicBezTo>
                  <a:pt x="183" y="429"/>
                  <a:pt x="184" y="427"/>
                  <a:pt x="185" y="427"/>
                </a:cubicBezTo>
                <a:cubicBezTo>
                  <a:pt x="185" y="427"/>
                  <a:pt x="185" y="427"/>
                  <a:pt x="185" y="427"/>
                </a:cubicBezTo>
                <a:cubicBezTo>
                  <a:pt x="186" y="426"/>
                  <a:pt x="188" y="427"/>
                  <a:pt x="188" y="428"/>
                </a:cubicBezTo>
                <a:cubicBezTo>
                  <a:pt x="188" y="428"/>
                  <a:pt x="188" y="428"/>
                  <a:pt x="188" y="428"/>
                </a:cubicBezTo>
                <a:cubicBezTo>
                  <a:pt x="189" y="429"/>
                  <a:pt x="188" y="431"/>
                  <a:pt x="187" y="431"/>
                </a:cubicBezTo>
                <a:cubicBezTo>
                  <a:pt x="187" y="431"/>
                  <a:pt x="187" y="431"/>
                  <a:pt x="187" y="431"/>
                </a:cubicBezTo>
                <a:cubicBezTo>
                  <a:pt x="187" y="431"/>
                  <a:pt x="186" y="431"/>
                  <a:pt x="186" y="431"/>
                </a:cubicBezTo>
                <a:cubicBezTo>
                  <a:pt x="186" y="431"/>
                  <a:pt x="186" y="431"/>
                  <a:pt x="186" y="431"/>
                </a:cubicBezTo>
                <a:cubicBezTo>
                  <a:pt x="185" y="431"/>
                  <a:pt x="184" y="431"/>
                  <a:pt x="184" y="430"/>
                </a:cubicBezTo>
                <a:close/>
                <a:moveTo>
                  <a:pt x="178" y="417"/>
                </a:moveTo>
                <a:cubicBezTo>
                  <a:pt x="178" y="416"/>
                  <a:pt x="178" y="414"/>
                  <a:pt x="180" y="414"/>
                </a:cubicBezTo>
                <a:cubicBezTo>
                  <a:pt x="180" y="414"/>
                  <a:pt x="180" y="414"/>
                  <a:pt x="180" y="414"/>
                </a:cubicBezTo>
                <a:cubicBezTo>
                  <a:pt x="181" y="413"/>
                  <a:pt x="182" y="414"/>
                  <a:pt x="183" y="415"/>
                </a:cubicBezTo>
                <a:cubicBezTo>
                  <a:pt x="183" y="415"/>
                  <a:pt x="183" y="415"/>
                  <a:pt x="183" y="415"/>
                </a:cubicBezTo>
                <a:cubicBezTo>
                  <a:pt x="183" y="416"/>
                  <a:pt x="183" y="418"/>
                  <a:pt x="181" y="418"/>
                </a:cubicBezTo>
                <a:cubicBezTo>
                  <a:pt x="181" y="418"/>
                  <a:pt x="181" y="418"/>
                  <a:pt x="181" y="418"/>
                </a:cubicBezTo>
                <a:cubicBezTo>
                  <a:pt x="181" y="418"/>
                  <a:pt x="181" y="418"/>
                  <a:pt x="180" y="418"/>
                </a:cubicBezTo>
                <a:cubicBezTo>
                  <a:pt x="180" y="418"/>
                  <a:pt x="180" y="418"/>
                  <a:pt x="180" y="418"/>
                </a:cubicBezTo>
                <a:cubicBezTo>
                  <a:pt x="180" y="418"/>
                  <a:pt x="179" y="418"/>
                  <a:pt x="178" y="417"/>
                </a:cubicBezTo>
                <a:close/>
                <a:moveTo>
                  <a:pt x="173" y="404"/>
                </a:moveTo>
                <a:cubicBezTo>
                  <a:pt x="172" y="403"/>
                  <a:pt x="173" y="401"/>
                  <a:pt x="174" y="401"/>
                </a:cubicBezTo>
                <a:cubicBezTo>
                  <a:pt x="174" y="401"/>
                  <a:pt x="174" y="401"/>
                  <a:pt x="174" y="401"/>
                </a:cubicBezTo>
                <a:cubicBezTo>
                  <a:pt x="175" y="400"/>
                  <a:pt x="177" y="401"/>
                  <a:pt x="177" y="402"/>
                </a:cubicBezTo>
                <a:cubicBezTo>
                  <a:pt x="177" y="402"/>
                  <a:pt x="177" y="402"/>
                  <a:pt x="177" y="402"/>
                </a:cubicBezTo>
                <a:cubicBezTo>
                  <a:pt x="178" y="403"/>
                  <a:pt x="177" y="405"/>
                  <a:pt x="176" y="405"/>
                </a:cubicBezTo>
                <a:cubicBezTo>
                  <a:pt x="176" y="405"/>
                  <a:pt x="176" y="405"/>
                  <a:pt x="176" y="405"/>
                </a:cubicBezTo>
                <a:cubicBezTo>
                  <a:pt x="176" y="405"/>
                  <a:pt x="175" y="405"/>
                  <a:pt x="175" y="405"/>
                </a:cubicBezTo>
                <a:cubicBezTo>
                  <a:pt x="175" y="405"/>
                  <a:pt x="175" y="405"/>
                  <a:pt x="175" y="405"/>
                </a:cubicBezTo>
                <a:cubicBezTo>
                  <a:pt x="174" y="405"/>
                  <a:pt x="173" y="405"/>
                  <a:pt x="173" y="404"/>
                </a:cubicBezTo>
                <a:close/>
                <a:moveTo>
                  <a:pt x="167" y="391"/>
                </a:moveTo>
                <a:cubicBezTo>
                  <a:pt x="167" y="390"/>
                  <a:pt x="167" y="389"/>
                  <a:pt x="168" y="388"/>
                </a:cubicBezTo>
                <a:cubicBezTo>
                  <a:pt x="168" y="388"/>
                  <a:pt x="168" y="388"/>
                  <a:pt x="168" y="388"/>
                </a:cubicBezTo>
                <a:cubicBezTo>
                  <a:pt x="170" y="387"/>
                  <a:pt x="171" y="388"/>
                  <a:pt x="171" y="389"/>
                </a:cubicBezTo>
                <a:cubicBezTo>
                  <a:pt x="171" y="389"/>
                  <a:pt x="171" y="389"/>
                  <a:pt x="171" y="389"/>
                </a:cubicBezTo>
                <a:cubicBezTo>
                  <a:pt x="172" y="390"/>
                  <a:pt x="171" y="392"/>
                  <a:pt x="170" y="392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0" y="392"/>
                  <a:pt x="170" y="392"/>
                  <a:pt x="169" y="392"/>
                </a:cubicBezTo>
                <a:cubicBezTo>
                  <a:pt x="169" y="392"/>
                  <a:pt x="169" y="392"/>
                  <a:pt x="169" y="392"/>
                </a:cubicBezTo>
                <a:cubicBezTo>
                  <a:pt x="168" y="392"/>
                  <a:pt x="168" y="392"/>
                  <a:pt x="167" y="391"/>
                </a:cubicBezTo>
                <a:close/>
                <a:moveTo>
                  <a:pt x="162" y="378"/>
                </a:moveTo>
                <a:cubicBezTo>
                  <a:pt x="161" y="377"/>
                  <a:pt x="162" y="376"/>
                  <a:pt x="163" y="375"/>
                </a:cubicBezTo>
                <a:cubicBezTo>
                  <a:pt x="163" y="375"/>
                  <a:pt x="163" y="375"/>
                  <a:pt x="163" y="375"/>
                </a:cubicBezTo>
                <a:cubicBezTo>
                  <a:pt x="164" y="375"/>
                  <a:pt x="165" y="375"/>
                  <a:pt x="166" y="376"/>
                </a:cubicBezTo>
                <a:cubicBezTo>
                  <a:pt x="166" y="376"/>
                  <a:pt x="166" y="376"/>
                  <a:pt x="166" y="376"/>
                </a:cubicBezTo>
                <a:cubicBezTo>
                  <a:pt x="166" y="377"/>
                  <a:pt x="166" y="379"/>
                  <a:pt x="165" y="379"/>
                </a:cubicBezTo>
                <a:cubicBezTo>
                  <a:pt x="165" y="379"/>
                  <a:pt x="165" y="379"/>
                  <a:pt x="165" y="379"/>
                </a:cubicBezTo>
                <a:cubicBezTo>
                  <a:pt x="164" y="380"/>
                  <a:pt x="164" y="380"/>
                  <a:pt x="164" y="380"/>
                </a:cubicBezTo>
                <a:cubicBezTo>
                  <a:pt x="164" y="380"/>
                  <a:pt x="164" y="380"/>
                  <a:pt x="164" y="380"/>
                </a:cubicBezTo>
                <a:cubicBezTo>
                  <a:pt x="163" y="380"/>
                  <a:pt x="162" y="379"/>
                  <a:pt x="162" y="378"/>
                </a:cubicBezTo>
                <a:close/>
                <a:moveTo>
                  <a:pt x="156" y="365"/>
                </a:moveTo>
                <a:cubicBezTo>
                  <a:pt x="156" y="364"/>
                  <a:pt x="156" y="363"/>
                  <a:pt x="157" y="362"/>
                </a:cubicBezTo>
                <a:cubicBezTo>
                  <a:pt x="157" y="362"/>
                  <a:pt x="157" y="362"/>
                  <a:pt x="157" y="362"/>
                </a:cubicBezTo>
                <a:cubicBezTo>
                  <a:pt x="158" y="362"/>
                  <a:pt x="160" y="362"/>
                  <a:pt x="160" y="363"/>
                </a:cubicBezTo>
                <a:cubicBezTo>
                  <a:pt x="160" y="363"/>
                  <a:pt x="160" y="363"/>
                  <a:pt x="160" y="363"/>
                </a:cubicBezTo>
                <a:cubicBezTo>
                  <a:pt x="161" y="365"/>
                  <a:pt x="160" y="366"/>
                  <a:pt x="159" y="366"/>
                </a:cubicBezTo>
                <a:cubicBezTo>
                  <a:pt x="159" y="366"/>
                  <a:pt x="159" y="366"/>
                  <a:pt x="159" y="366"/>
                </a:cubicBezTo>
                <a:cubicBezTo>
                  <a:pt x="159" y="367"/>
                  <a:pt x="158" y="367"/>
                  <a:pt x="158" y="367"/>
                </a:cubicBezTo>
                <a:cubicBezTo>
                  <a:pt x="158" y="367"/>
                  <a:pt x="158" y="367"/>
                  <a:pt x="158" y="367"/>
                </a:cubicBezTo>
                <a:cubicBezTo>
                  <a:pt x="157" y="367"/>
                  <a:pt x="156" y="366"/>
                  <a:pt x="156" y="365"/>
                </a:cubicBezTo>
                <a:close/>
                <a:moveTo>
                  <a:pt x="150" y="352"/>
                </a:moveTo>
                <a:cubicBezTo>
                  <a:pt x="150" y="351"/>
                  <a:pt x="151" y="350"/>
                  <a:pt x="152" y="349"/>
                </a:cubicBezTo>
                <a:cubicBezTo>
                  <a:pt x="152" y="349"/>
                  <a:pt x="152" y="349"/>
                  <a:pt x="152" y="349"/>
                </a:cubicBezTo>
                <a:cubicBezTo>
                  <a:pt x="153" y="349"/>
                  <a:pt x="154" y="349"/>
                  <a:pt x="155" y="350"/>
                </a:cubicBezTo>
                <a:cubicBezTo>
                  <a:pt x="155" y="350"/>
                  <a:pt x="155" y="350"/>
                  <a:pt x="155" y="350"/>
                </a:cubicBezTo>
                <a:cubicBezTo>
                  <a:pt x="155" y="352"/>
                  <a:pt x="155" y="353"/>
                  <a:pt x="154" y="354"/>
                </a:cubicBezTo>
                <a:cubicBezTo>
                  <a:pt x="154" y="354"/>
                  <a:pt x="154" y="354"/>
                  <a:pt x="154" y="354"/>
                </a:cubicBezTo>
                <a:cubicBezTo>
                  <a:pt x="153" y="354"/>
                  <a:pt x="153" y="354"/>
                  <a:pt x="153" y="354"/>
                </a:cubicBezTo>
                <a:cubicBezTo>
                  <a:pt x="153" y="354"/>
                  <a:pt x="153" y="354"/>
                  <a:pt x="153" y="354"/>
                </a:cubicBezTo>
                <a:cubicBezTo>
                  <a:pt x="152" y="354"/>
                  <a:pt x="151" y="353"/>
                  <a:pt x="150" y="352"/>
                </a:cubicBezTo>
                <a:close/>
                <a:moveTo>
                  <a:pt x="145" y="339"/>
                </a:moveTo>
                <a:cubicBezTo>
                  <a:pt x="144" y="338"/>
                  <a:pt x="145" y="337"/>
                  <a:pt x="146" y="336"/>
                </a:cubicBezTo>
                <a:cubicBezTo>
                  <a:pt x="146" y="336"/>
                  <a:pt x="146" y="336"/>
                  <a:pt x="146" y="336"/>
                </a:cubicBezTo>
                <a:cubicBezTo>
                  <a:pt x="147" y="336"/>
                  <a:pt x="149" y="336"/>
                  <a:pt x="149" y="338"/>
                </a:cubicBezTo>
                <a:cubicBezTo>
                  <a:pt x="149" y="338"/>
                  <a:pt x="149" y="338"/>
                  <a:pt x="149" y="338"/>
                </a:cubicBezTo>
                <a:cubicBezTo>
                  <a:pt x="150" y="339"/>
                  <a:pt x="149" y="340"/>
                  <a:pt x="148" y="341"/>
                </a:cubicBezTo>
                <a:cubicBezTo>
                  <a:pt x="148" y="341"/>
                  <a:pt x="148" y="341"/>
                  <a:pt x="148" y="341"/>
                </a:cubicBezTo>
                <a:cubicBezTo>
                  <a:pt x="148" y="341"/>
                  <a:pt x="147" y="341"/>
                  <a:pt x="147" y="341"/>
                </a:cubicBezTo>
                <a:cubicBezTo>
                  <a:pt x="147" y="341"/>
                  <a:pt x="147" y="341"/>
                  <a:pt x="147" y="341"/>
                </a:cubicBezTo>
                <a:cubicBezTo>
                  <a:pt x="146" y="341"/>
                  <a:pt x="145" y="340"/>
                  <a:pt x="145" y="339"/>
                </a:cubicBezTo>
                <a:close/>
                <a:moveTo>
                  <a:pt x="139" y="327"/>
                </a:moveTo>
                <a:cubicBezTo>
                  <a:pt x="139" y="325"/>
                  <a:pt x="139" y="324"/>
                  <a:pt x="141" y="323"/>
                </a:cubicBezTo>
                <a:cubicBezTo>
                  <a:pt x="141" y="323"/>
                  <a:pt x="141" y="323"/>
                  <a:pt x="141" y="323"/>
                </a:cubicBezTo>
                <a:cubicBezTo>
                  <a:pt x="142" y="323"/>
                  <a:pt x="143" y="323"/>
                  <a:pt x="144" y="325"/>
                </a:cubicBezTo>
                <a:cubicBezTo>
                  <a:pt x="144" y="325"/>
                  <a:pt x="144" y="325"/>
                  <a:pt x="144" y="325"/>
                </a:cubicBezTo>
                <a:cubicBezTo>
                  <a:pt x="144" y="326"/>
                  <a:pt x="144" y="327"/>
                  <a:pt x="142" y="328"/>
                </a:cubicBezTo>
                <a:cubicBezTo>
                  <a:pt x="142" y="328"/>
                  <a:pt x="142" y="328"/>
                  <a:pt x="142" y="328"/>
                </a:cubicBezTo>
                <a:cubicBezTo>
                  <a:pt x="142" y="328"/>
                  <a:pt x="142" y="328"/>
                  <a:pt x="141" y="328"/>
                </a:cubicBezTo>
                <a:cubicBezTo>
                  <a:pt x="141" y="328"/>
                  <a:pt x="141" y="328"/>
                  <a:pt x="141" y="328"/>
                </a:cubicBezTo>
                <a:cubicBezTo>
                  <a:pt x="141" y="328"/>
                  <a:pt x="140" y="327"/>
                  <a:pt x="139" y="327"/>
                </a:cubicBezTo>
                <a:close/>
                <a:moveTo>
                  <a:pt x="134" y="314"/>
                </a:moveTo>
                <a:cubicBezTo>
                  <a:pt x="133" y="312"/>
                  <a:pt x="134" y="311"/>
                  <a:pt x="135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6" y="310"/>
                  <a:pt x="138" y="311"/>
                  <a:pt x="138" y="312"/>
                </a:cubicBezTo>
                <a:cubicBezTo>
                  <a:pt x="138" y="312"/>
                  <a:pt x="138" y="312"/>
                  <a:pt x="138" y="312"/>
                </a:cubicBezTo>
                <a:cubicBezTo>
                  <a:pt x="139" y="313"/>
                  <a:pt x="138" y="314"/>
                  <a:pt x="137" y="315"/>
                </a:cubicBezTo>
                <a:cubicBezTo>
                  <a:pt x="137" y="315"/>
                  <a:pt x="137" y="315"/>
                  <a:pt x="137" y="315"/>
                </a:cubicBezTo>
                <a:cubicBezTo>
                  <a:pt x="137" y="315"/>
                  <a:pt x="136" y="315"/>
                  <a:pt x="136" y="315"/>
                </a:cubicBezTo>
                <a:cubicBezTo>
                  <a:pt x="136" y="315"/>
                  <a:pt x="136" y="315"/>
                  <a:pt x="136" y="315"/>
                </a:cubicBezTo>
                <a:cubicBezTo>
                  <a:pt x="135" y="315"/>
                  <a:pt x="134" y="314"/>
                  <a:pt x="134" y="314"/>
                </a:cubicBezTo>
                <a:close/>
                <a:moveTo>
                  <a:pt x="128" y="301"/>
                </a:moveTo>
                <a:cubicBezTo>
                  <a:pt x="128" y="299"/>
                  <a:pt x="128" y="298"/>
                  <a:pt x="129" y="298"/>
                </a:cubicBezTo>
                <a:cubicBezTo>
                  <a:pt x="129" y="298"/>
                  <a:pt x="129" y="298"/>
                  <a:pt x="129" y="298"/>
                </a:cubicBezTo>
                <a:cubicBezTo>
                  <a:pt x="131" y="297"/>
                  <a:pt x="132" y="298"/>
                  <a:pt x="133" y="299"/>
                </a:cubicBezTo>
                <a:cubicBezTo>
                  <a:pt x="133" y="299"/>
                  <a:pt x="133" y="299"/>
                  <a:pt x="133" y="299"/>
                </a:cubicBezTo>
                <a:cubicBezTo>
                  <a:pt x="133" y="300"/>
                  <a:pt x="132" y="301"/>
                  <a:pt x="131" y="302"/>
                </a:cubicBezTo>
                <a:cubicBezTo>
                  <a:pt x="131" y="302"/>
                  <a:pt x="131" y="302"/>
                  <a:pt x="131" y="302"/>
                </a:cubicBezTo>
                <a:cubicBezTo>
                  <a:pt x="131" y="302"/>
                  <a:pt x="131" y="302"/>
                  <a:pt x="130" y="302"/>
                </a:cubicBezTo>
                <a:cubicBezTo>
                  <a:pt x="130" y="302"/>
                  <a:pt x="130" y="302"/>
                  <a:pt x="130" y="302"/>
                </a:cubicBezTo>
                <a:cubicBezTo>
                  <a:pt x="129" y="302"/>
                  <a:pt x="129" y="302"/>
                  <a:pt x="128" y="301"/>
                </a:cubicBezTo>
                <a:close/>
                <a:moveTo>
                  <a:pt x="123" y="288"/>
                </a:moveTo>
                <a:cubicBezTo>
                  <a:pt x="122" y="287"/>
                  <a:pt x="123" y="285"/>
                  <a:pt x="124" y="285"/>
                </a:cubicBezTo>
                <a:cubicBezTo>
                  <a:pt x="124" y="285"/>
                  <a:pt x="124" y="285"/>
                  <a:pt x="124" y="285"/>
                </a:cubicBezTo>
                <a:cubicBezTo>
                  <a:pt x="125" y="284"/>
                  <a:pt x="126" y="285"/>
                  <a:pt x="127" y="286"/>
                </a:cubicBezTo>
                <a:cubicBezTo>
                  <a:pt x="127" y="286"/>
                  <a:pt x="127" y="286"/>
                  <a:pt x="127" y="286"/>
                </a:cubicBezTo>
                <a:cubicBezTo>
                  <a:pt x="127" y="287"/>
                  <a:pt x="127" y="288"/>
                  <a:pt x="126" y="289"/>
                </a:cubicBezTo>
                <a:cubicBezTo>
                  <a:pt x="126" y="289"/>
                  <a:pt x="126" y="289"/>
                  <a:pt x="126" y="289"/>
                </a:cubicBezTo>
                <a:cubicBezTo>
                  <a:pt x="125" y="289"/>
                  <a:pt x="125" y="289"/>
                  <a:pt x="125" y="289"/>
                </a:cubicBezTo>
                <a:cubicBezTo>
                  <a:pt x="125" y="289"/>
                  <a:pt x="125" y="289"/>
                  <a:pt x="125" y="289"/>
                </a:cubicBezTo>
                <a:cubicBezTo>
                  <a:pt x="124" y="289"/>
                  <a:pt x="123" y="289"/>
                  <a:pt x="123" y="288"/>
                </a:cubicBezTo>
                <a:close/>
                <a:moveTo>
                  <a:pt x="117" y="275"/>
                </a:moveTo>
                <a:cubicBezTo>
                  <a:pt x="117" y="274"/>
                  <a:pt x="117" y="272"/>
                  <a:pt x="118" y="272"/>
                </a:cubicBezTo>
                <a:cubicBezTo>
                  <a:pt x="118" y="272"/>
                  <a:pt x="118" y="272"/>
                  <a:pt x="118" y="272"/>
                </a:cubicBezTo>
                <a:cubicBezTo>
                  <a:pt x="119" y="271"/>
                  <a:pt x="121" y="272"/>
                  <a:pt x="121" y="273"/>
                </a:cubicBezTo>
                <a:cubicBezTo>
                  <a:pt x="121" y="273"/>
                  <a:pt x="121" y="273"/>
                  <a:pt x="121" y="273"/>
                </a:cubicBezTo>
                <a:cubicBezTo>
                  <a:pt x="122" y="274"/>
                  <a:pt x="121" y="276"/>
                  <a:pt x="120" y="276"/>
                </a:cubicBezTo>
                <a:cubicBezTo>
                  <a:pt x="120" y="276"/>
                  <a:pt x="120" y="276"/>
                  <a:pt x="120" y="276"/>
                </a:cubicBezTo>
                <a:cubicBezTo>
                  <a:pt x="120" y="276"/>
                  <a:pt x="120" y="276"/>
                  <a:pt x="119" y="276"/>
                </a:cubicBezTo>
                <a:cubicBezTo>
                  <a:pt x="119" y="276"/>
                  <a:pt x="119" y="276"/>
                  <a:pt x="119" y="276"/>
                </a:cubicBezTo>
                <a:cubicBezTo>
                  <a:pt x="118" y="276"/>
                  <a:pt x="117" y="276"/>
                  <a:pt x="117" y="275"/>
                </a:cubicBezTo>
                <a:close/>
                <a:moveTo>
                  <a:pt x="112" y="262"/>
                </a:moveTo>
                <a:cubicBezTo>
                  <a:pt x="111" y="261"/>
                  <a:pt x="112" y="259"/>
                  <a:pt x="113" y="259"/>
                </a:cubicBezTo>
                <a:cubicBezTo>
                  <a:pt x="113" y="259"/>
                  <a:pt x="113" y="259"/>
                  <a:pt x="113" y="259"/>
                </a:cubicBezTo>
                <a:cubicBezTo>
                  <a:pt x="114" y="258"/>
                  <a:pt x="115" y="259"/>
                  <a:pt x="116" y="260"/>
                </a:cubicBezTo>
                <a:cubicBezTo>
                  <a:pt x="116" y="260"/>
                  <a:pt x="116" y="260"/>
                  <a:pt x="116" y="260"/>
                </a:cubicBezTo>
                <a:cubicBezTo>
                  <a:pt x="116" y="261"/>
                  <a:pt x="116" y="263"/>
                  <a:pt x="115" y="263"/>
                </a:cubicBezTo>
                <a:cubicBezTo>
                  <a:pt x="115" y="263"/>
                  <a:pt x="115" y="263"/>
                  <a:pt x="115" y="263"/>
                </a:cubicBezTo>
                <a:cubicBezTo>
                  <a:pt x="114" y="263"/>
                  <a:pt x="114" y="263"/>
                  <a:pt x="114" y="263"/>
                </a:cubicBezTo>
                <a:cubicBezTo>
                  <a:pt x="114" y="263"/>
                  <a:pt x="114" y="263"/>
                  <a:pt x="114" y="263"/>
                </a:cubicBezTo>
                <a:cubicBezTo>
                  <a:pt x="113" y="263"/>
                  <a:pt x="112" y="263"/>
                  <a:pt x="112" y="262"/>
                </a:cubicBezTo>
                <a:close/>
                <a:moveTo>
                  <a:pt x="106" y="249"/>
                </a:moveTo>
                <a:cubicBezTo>
                  <a:pt x="105" y="248"/>
                  <a:pt x="106" y="246"/>
                  <a:pt x="107" y="246"/>
                </a:cubicBezTo>
                <a:cubicBezTo>
                  <a:pt x="107" y="246"/>
                  <a:pt x="107" y="246"/>
                  <a:pt x="107" y="246"/>
                </a:cubicBezTo>
                <a:cubicBezTo>
                  <a:pt x="108" y="245"/>
                  <a:pt x="110" y="246"/>
                  <a:pt x="110" y="247"/>
                </a:cubicBezTo>
                <a:cubicBezTo>
                  <a:pt x="110" y="247"/>
                  <a:pt x="110" y="247"/>
                  <a:pt x="110" y="247"/>
                </a:cubicBezTo>
                <a:cubicBezTo>
                  <a:pt x="111" y="248"/>
                  <a:pt x="110" y="250"/>
                  <a:pt x="109" y="250"/>
                </a:cubicBezTo>
                <a:cubicBezTo>
                  <a:pt x="109" y="250"/>
                  <a:pt x="109" y="250"/>
                  <a:pt x="109" y="250"/>
                </a:cubicBezTo>
                <a:cubicBezTo>
                  <a:pt x="109" y="250"/>
                  <a:pt x="108" y="250"/>
                  <a:pt x="108" y="250"/>
                </a:cubicBezTo>
                <a:cubicBezTo>
                  <a:pt x="108" y="250"/>
                  <a:pt x="108" y="250"/>
                  <a:pt x="108" y="250"/>
                </a:cubicBezTo>
                <a:cubicBezTo>
                  <a:pt x="107" y="250"/>
                  <a:pt x="106" y="250"/>
                  <a:pt x="106" y="249"/>
                </a:cubicBezTo>
                <a:close/>
                <a:moveTo>
                  <a:pt x="100" y="236"/>
                </a:moveTo>
                <a:cubicBezTo>
                  <a:pt x="100" y="235"/>
                  <a:pt x="100" y="234"/>
                  <a:pt x="102" y="233"/>
                </a:cubicBezTo>
                <a:cubicBezTo>
                  <a:pt x="102" y="233"/>
                  <a:pt x="102" y="233"/>
                  <a:pt x="102" y="233"/>
                </a:cubicBezTo>
                <a:cubicBezTo>
                  <a:pt x="103" y="233"/>
                  <a:pt x="104" y="233"/>
                  <a:pt x="105" y="234"/>
                </a:cubicBezTo>
                <a:cubicBezTo>
                  <a:pt x="105" y="234"/>
                  <a:pt x="105" y="234"/>
                  <a:pt x="105" y="234"/>
                </a:cubicBezTo>
                <a:cubicBezTo>
                  <a:pt x="105" y="235"/>
                  <a:pt x="105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102" y="237"/>
                  <a:pt x="101" y="237"/>
                  <a:pt x="100" y="236"/>
                </a:cubicBezTo>
                <a:close/>
                <a:moveTo>
                  <a:pt x="95" y="223"/>
                </a:moveTo>
                <a:cubicBezTo>
                  <a:pt x="94" y="222"/>
                  <a:pt x="95" y="221"/>
                  <a:pt x="96" y="220"/>
                </a:cubicBezTo>
                <a:cubicBezTo>
                  <a:pt x="96" y="220"/>
                  <a:pt x="96" y="220"/>
                  <a:pt x="96" y="220"/>
                </a:cubicBezTo>
                <a:cubicBezTo>
                  <a:pt x="97" y="220"/>
                  <a:pt x="99" y="220"/>
                  <a:pt x="99" y="221"/>
                </a:cubicBezTo>
                <a:cubicBezTo>
                  <a:pt x="99" y="221"/>
                  <a:pt x="99" y="221"/>
                  <a:pt x="99" y="221"/>
                </a:cubicBezTo>
                <a:cubicBezTo>
                  <a:pt x="100" y="223"/>
                  <a:pt x="99" y="224"/>
                  <a:pt x="98" y="224"/>
                </a:cubicBezTo>
                <a:cubicBezTo>
                  <a:pt x="98" y="224"/>
                  <a:pt x="98" y="224"/>
                  <a:pt x="98" y="224"/>
                </a:cubicBezTo>
                <a:cubicBezTo>
                  <a:pt x="98" y="225"/>
                  <a:pt x="97" y="225"/>
                  <a:pt x="97" y="225"/>
                </a:cubicBezTo>
                <a:cubicBezTo>
                  <a:pt x="97" y="225"/>
                  <a:pt x="97" y="225"/>
                  <a:pt x="97" y="225"/>
                </a:cubicBezTo>
                <a:cubicBezTo>
                  <a:pt x="96" y="225"/>
                  <a:pt x="95" y="224"/>
                  <a:pt x="95" y="223"/>
                </a:cubicBezTo>
                <a:close/>
                <a:moveTo>
                  <a:pt x="89" y="210"/>
                </a:moveTo>
                <a:cubicBezTo>
                  <a:pt x="89" y="209"/>
                  <a:pt x="89" y="208"/>
                  <a:pt x="90" y="207"/>
                </a:cubicBezTo>
                <a:cubicBezTo>
                  <a:pt x="90" y="207"/>
                  <a:pt x="90" y="207"/>
                  <a:pt x="90" y="207"/>
                </a:cubicBezTo>
                <a:cubicBezTo>
                  <a:pt x="92" y="207"/>
                  <a:pt x="93" y="207"/>
                  <a:pt x="94" y="208"/>
                </a:cubicBezTo>
                <a:cubicBezTo>
                  <a:pt x="94" y="208"/>
                  <a:pt x="94" y="208"/>
                  <a:pt x="94" y="208"/>
                </a:cubicBezTo>
                <a:cubicBezTo>
                  <a:pt x="94" y="210"/>
                  <a:pt x="94" y="211"/>
                  <a:pt x="92" y="211"/>
                </a:cubicBezTo>
                <a:cubicBezTo>
                  <a:pt x="92" y="211"/>
                  <a:pt x="92" y="211"/>
                  <a:pt x="92" y="211"/>
                </a:cubicBezTo>
                <a:cubicBezTo>
                  <a:pt x="92" y="212"/>
                  <a:pt x="92" y="212"/>
                  <a:pt x="91" y="212"/>
                </a:cubicBezTo>
                <a:cubicBezTo>
                  <a:pt x="91" y="212"/>
                  <a:pt x="91" y="212"/>
                  <a:pt x="91" y="212"/>
                </a:cubicBezTo>
                <a:cubicBezTo>
                  <a:pt x="90" y="212"/>
                  <a:pt x="90" y="211"/>
                  <a:pt x="89" y="210"/>
                </a:cubicBezTo>
                <a:close/>
                <a:moveTo>
                  <a:pt x="84" y="197"/>
                </a:moveTo>
                <a:cubicBezTo>
                  <a:pt x="83" y="196"/>
                  <a:pt x="84" y="195"/>
                  <a:pt x="85" y="194"/>
                </a:cubicBezTo>
                <a:cubicBezTo>
                  <a:pt x="85" y="194"/>
                  <a:pt x="85" y="194"/>
                  <a:pt x="85" y="194"/>
                </a:cubicBezTo>
                <a:cubicBezTo>
                  <a:pt x="86" y="194"/>
                  <a:pt x="87" y="194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8" y="197"/>
                  <a:pt x="88" y="198"/>
                  <a:pt x="87" y="199"/>
                </a:cubicBezTo>
                <a:cubicBezTo>
                  <a:pt x="87" y="199"/>
                  <a:pt x="87" y="199"/>
                  <a:pt x="87" y="199"/>
                </a:cubicBezTo>
                <a:cubicBezTo>
                  <a:pt x="86" y="199"/>
                  <a:pt x="86" y="199"/>
                  <a:pt x="86" y="199"/>
                </a:cubicBezTo>
                <a:cubicBezTo>
                  <a:pt x="86" y="199"/>
                  <a:pt x="86" y="199"/>
                  <a:pt x="86" y="199"/>
                </a:cubicBezTo>
                <a:cubicBezTo>
                  <a:pt x="85" y="199"/>
                  <a:pt x="84" y="198"/>
                  <a:pt x="84" y="197"/>
                </a:cubicBezTo>
                <a:close/>
                <a:moveTo>
                  <a:pt x="78" y="184"/>
                </a:moveTo>
                <a:cubicBezTo>
                  <a:pt x="78" y="183"/>
                  <a:pt x="78" y="182"/>
                  <a:pt x="79" y="181"/>
                </a:cubicBezTo>
                <a:cubicBezTo>
                  <a:pt x="79" y="181"/>
                  <a:pt x="79" y="181"/>
                  <a:pt x="79" y="181"/>
                </a:cubicBezTo>
                <a:cubicBezTo>
                  <a:pt x="81" y="181"/>
                  <a:pt x="82" y="181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3" y="184"/>
                  <a:pt x="82" y="185"/>
                  <a:pt x="81" y="186"/>
                </a:cubicBezTo>
                <a:cubicBezTo>
                  <a:pt x="81" y="186"/>
                  <a:pt x="81" y="186"/>
                  <a:pt x="81" y="186"/>
                </a:cubicBezTo>
                <a:cubicBezTo>
                  <a:pt x="81" y="186"/>
                  <a:pt x="81" y="186"/>
                  <a:pt x="80" y="186"/>
                </a:cubicBezTo>
                <a:cubicBezTo>
                  <a:pt x="80" y="186"/>
                  <a:pt x="80" y="186"/>
                  <a:pt x="80" y="186"/>
                </a:cubicBezTo>
                <a:cubicBezTo>
                  <a:pt x="79" y="186"/>
                  <a:pt x="79" y="185"/>
                  <a:pt x="78" y="184"/>
                </a:cubicBezTo>
                <a:close/>
                <a:moveTo>
                  <a:pt x="73" y="172"/>
                </a:moveTo>
                <a:cubicBezTo>
                  <a:pt x="72" y="170"/>
                  <a:pt x="73" y="169"/>
                  <a:pt x="74" y="168"/>
                </a:cubicBezTo>
                <a:cubicBezTo>
                  <a:pt x="74" y="168"/>
                  <a:pt x="74" y="168"/>
                  <a:pt x="74" y="168"/>
                </a:cubicBezTo>
                <a:cubicBezTo>
                  <a:pt x="75" y="168"/>
                  <a:pt x="76" y="168"/>
                  <a:pt x="77" y="170"/>
                </a:cubicBezTo>
                <a:cubicBezTo>
                  <a:pt x="77" y="170"/>
                  <a:pt x="77" y="170"/>
                  <a:pt x="77" y="170"/>
                </a:cubicBezTo>
                <a:cubicBezTo>
                  <a:pt x="77" y="171"/>
                  <a:pt x="77" y="172"/>
                  <a:pt x="76" y="173"/>
                </a:cubicBezTo>
                <a:cubicBezTo>
                  <a:pt x="76" y="173"/>
                  <a:pt x="76" y="173"/>
                  <a:pt x="76" y="173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4" y="173"/>
                  <a:pt x="73" y="172"/>
                  <a:pt x="73" y="172"/>
                </a:cubicBezTo>
                <a:close/>
                <a:moveTo>
                  <a:pt x="67" y="159"/>
                </a:moveTo>
                <a:cubicBezTo>
                  <a:pt x="66" y="157"/>
                  <a:pt x="67" y="156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9" y="155"/>
                  <a:pt x="71" y="156"/>
                  <a:pt x="71" y="157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2" y="158"/>
                  <a:pt x="71" y="159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69" y="160"/>
                  <a:pt x="69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68" y="160"/>
                  <a:pt x="67" y="159"/>
                  <a:pt x="67" y="159"/>
                </a:cubicBezTo>
                <a:close/>
                <a:moveTo>
                  <a:pt x="61" y="146"/>
                </a:moveTo>
                <a:cubicBezTo>
                  <a:pt x="61" y="144"/>
                  <a:pt x="61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4" y="142"/>
                  <a:pt x="65" y="143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ubicBezTo>
                  <a:pt x="66" y="145"/>
                  <a:pt x="66" y="146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3" y="147"/>
                  <a:pt x="62" y="147"/>
                  <a:pt x="61" y="146"/>
                </a:cubicBezTo>
                <a:close/>
                <a:moveTo>
                  <a:pt x="56" y="133"/>
                </a:moveTo>
                <a:cubicBezTo>
                  <a:pt x="55" y="132"/>
                  <a:pt x="56" y="130"/>
                  <a:pt x="57" y="130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8" y="129"/>
                  <a:pt x="60" y="130"/>
                  <a:pt x="60" y="131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1" y="132"/>
                  <a:pt x="60" y="133"/>
                  <a:pt x="59" y="134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59" y="134"/>
                  <a:pt x="58" y="134"/>
                  <a:pt x="58" y="134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57" y="134"/>
                  <a:pt x="56" y="134"/>
                  <a:pt x="56" y="133"/>
                </a:cubicBezTo>
                <a:close/>
                <a:moveTo>
                  <a:pt x="50" y="120"/>
                </a:moveTo>
                <a:cubicBezTo>
                  <a:pt x="50" y="119"/>
                  <a:pt x="50" y="117"/>
                  <a:pt x="52" y="117"/>
                </a:cubicBezTo>
                <a:cubicBezTo>
                  <a:pt x="52" y="117"/>
                  <a:pt x="52" y="117"/>
                  <a:pt x="52" y="117"/>
                </a:cubicBezTo>
                <a:cubicBezTo>
                  <a:pt x="53" y="116"/>
                  <a:pt x="54" y="117"/>
                  <a:pt x="55" y="118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19"/>
                  <a:pt x="55" y="121"/>
                  <a:pt x="53" y="121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3" y="121"/>
                  <a:pt x="53" y="121"/>
                  <a:pt x="52" y="121"/>
                </a:cubicBezTo>
                <a:cubicBezTo>
                  <a:pt x="52" y="121"/>
                  <a:pt x="52" y="121"/>
                  <a:pt x="52" y="121"/>
                </a:cubicBezTo>
                <a:cubicBezTo>
                  <a:pt x="52" y="121"/>
                  <a:pt x="51" y="121"/>
                  <a:pt x="50" y="120"/>
                </a:cubicBezTo>
                <a:close/>
                <a:moveTo>
                  <a:pt x="45" y="107"/>
                </a:moveTo>
                <a:cubicBezTo>
                  <a:pt x="44" y="106"/>
                  <a:pt x="45" y="104"/>
                  <a:pt x="46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7" y="103"/>
                  <a:pt x="49" y="104"/>
                  <a:pt x="49" y="105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50" y="106"/>
                  <a:pt x="49" y="108"/>
                  <a:pt x="48" y="108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6" y="108"/>
                  <a:pt x="45" y="108"/>
                  <a:pt x="45" y="107"/>
                </a:cubicBezTo>
                <a:close/>
                <a:moveTo>
                  <a:pt x="39" y="94"/>
                </a:moveTo>
                <a:cubicBezTo>
                  <a:pt x="39" y="93"/>
                  <a:pt x="39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2" y="90"/>
                  <a:pt x="43" y="91"/>
                  <a:pt x="4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4" y="93"/>
                  <a:pt x="43" y="95"/>
                  <a:pt x="42" y="95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5"/>
                  <a:pt x="42" y="95"/>
                  <a:pt x="41" y="95"/>
                </a:cubicBezTo>
                <a:cubicBezTo>
                  <a:pt x="41" y="95"/>
                  <a:pt x="41" y="95"/>
                  <a:pt x="41" y="95"/>
                </a:cubicBezTo>
                <a:cubicBezTo>
                  <a:pt x="40" y="95"/>
                  <a:pt x="40" y="95"/>
                  <a:pt x="39" y="94"/>
                </a:cubicBezTo>
                <a:close/>
                <a:moveTo>
                  <a:pt x="34" y="81"/>
                </a:moveTo>
                <a:cubicBezTo>
                  <a:pt x="33" y="80"/>
                  <a:pt x="34" y="79"/>
                  <a:pt x="35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6" y="78"/>
                  <a:pt x="37" y="78"/>
                  <a:pt x="38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8" y="82"/>
                  <a:pt x="37" y="82"/>
                </a:cubicBezTo>
                <a:cubicBezTo>
                  <a:pt x="37" y="82"/>
                  <a:pt x="37" y="82"/>
                  <a:pt x="37" y="82"/>
                </a:cubicBezTo>
                <a:cubicBezTo>
                  <a:pt x="36" y="82"/>
                  <a:pt x="36" y="83"/>
                  <a:pt x="36" y="83"/>
                </a:cubicBezTo>
                <a:cubicBezTo>
                  <a:pt x="36" y="83"/>
                  <a:pt x="36" y="83"/>
                  <a:pt x="36" y="83"/>
                </a:cubicBezTo>
                <a:cubicBezTo>
                  <a:pt x="35" y="83"/>
                  <a:pt x="34" y="82"/>
                  <a:pt x="34" y="81"/>
                </a:cubicBezTo>
                <a:close/>
                <a:moveTo>
                  <a:pt x="28" y="68"/>
                </a:moveTo>
                <a:cubicBezTo>
                  <a:pt x="28" y="67"/>
                  <a:pt x="28" y="66"/>
                  <a:pt x="29" y="65"/>
                </a:cubicBezTo>
                <a:cubicBezTo>
                  <a:pt x="29" y="65"/>
                  <a:pt x="29" y="65"/>
                  <a:pt x="29" y="65"/>
                </a:cubicBezTo>
                <a:cubicBezTo>
                  <a:pt x="30" y="65"/>
                  <a:pt x="32" y="65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3" y="68"/>
                  <a:pt x="32" y="69"/>
                  <a:pt x="31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31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9" y="70"/>
                  <a:pt x="28" y="69"/>
                  <a:pt x="28" y="68"/>
                </a:cubicBezTo>
                <a:close/>
                <a:moveTo>
                  <a:pt x="22" y="55"/>
                </a:moveTo>
                <a:cubicBezTo>
                  <a:pt x="22" y="54"/>
                  <a:pt x="23" y="53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2"/>
                  <a:pt x="26" y="52"/>
                  <a:pt x="27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27" y="55"/>
                  <a:pt x="27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4" y="57"/>
                  <a:pt x="23" y="56"/>
                  <a:pt x="22" y="55"/>
                </a:cubicBezTo>
                <a:close/>
                <a:moveTo>
                  <a:pt x="17" y="42"/>
                </a:moveTo>
                <a:cubicBezTo>
                  <a:pt x="16" y="41"/>
                  <a:pt x="17" y="40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9" y="39"/>
                  <a:pt x="21" y="39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2"/>
                  <a:pt x="21" y="43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4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7" y="43"/>
                  <a:pt x="17" y="42"/>
                </a:cubicBezTo>
                <a:close/>
                <a:moveTo>
                  <a:pt x="11" y="29"/>
                </a:moveTo>
                <a:cubicBezTo>
                  <a:pt x="11" y="28"/>
                  <a:pt x="11" y="27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4" y="26"/>
                  <a:pt x="15" y="26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9"/>
                  <a:pt x="16" y="30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2" y="30"/>
                  <a:pt x="11" y="29"/>
                </a:cubicBezTo>
                <a:close/>
                <a:moveTo>
                  <a:pt x="6" y="17"/>
                </a:moveTo>
                <a:cubicBezTo>
                  <a:pt x="5" y="15"/>
                  <a:pt x="6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10" y="13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8"/>
                  <a:pt x="6" y="17"/>
                  <a:pt x="6" y="17"/>
                </a:cubicBezTo>
                <a:close/>
                <a:moveTo>
                  <a:pt x="0" y="4"/>
                </a:moveTo>
                <a:cubicBezTo>
                  <a:pt x="0" y="2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4" y="4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4"/>
                  <a:pt x="0" y="4"/>
                </a:cubicBezTo>
                <a:close/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6" name="Oval 550">
            <a:extLst>
              <a:ext uri="{FF2B5EF4-FFF2-40B4-BE49-F238E27FC236}">
                <a16:creationId xmlns:a16="http://schemas.microsoft.com/office/drawing/2014/main" id="{9517AD7D-2C46-4A8C-A3EE-8D48FDE76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2129" y="2741115"/>
            <a:ext cx="1734998" cy="86445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rgbClr val="92B4C4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7" name="Freeform 551">
            <a:extLst>
              <a:ext uri="{FF2B5EF4-FFF2-40B4-BE49-F238E27FC236}">
                <a16:creationId xmlns:a16="http://schemas.microsoft.com/office/drawing/2014/main" id="{C290DA0B-A9AB-416D-B594-B93C8ED3E7F9}"/>
              </a:ext>
            </a:extLst>
          </p:cNvPr>
          <p:cNvSpPr>
            <a:spLocks/>
          </p:cNvSpPr>
          <p:nvPr/>
        </p:nvSpPr>
        <p:spPr bwMode="auto">
          <a:xfrm>
            <a:off x="7591182" y="2562542"/>
            <a:ext cx="803578" cy="657473"/>
          </a:xfrm>
          <a:custGeom>
            <a:avLst/>
            <a:gdLst>
              <a:gd name="T0" fmla="*/ 13 w 210"/>
              <a:gd name="T1" fmla="*/ 0 h 173"/>
              <a:gd name="T2" fmla="*/ 0 w 210"/>
              <a:gd name="T3" fmla="*/ 13 h 173"/>
              <a:gd name="T4" fmla="*/ 0 w 210"/>
              <a:gd name="T5" fmla="*/ 159 h 173"/>
              <a:gd name="T6" fmla="*/ 13 w 210"/>
              <a:gd name="T7" fmla="*/ 173 h 173"/>
              <a:gd name="T8" fmla="*/ 197 w 210"/>
              <a:gd name="T9" fmla="*/ 173 h 173"/>
              <a:gd name="T10" fmla="*/ 210 w 210"/>
              <a:gd name="T11" fmla="*/ 159 h 173"/>
              <a:gd name="T12" fmla="*/ 210 w 210"/>
              <a:gd name="T13" fmla="*/ 13 h 173"/>
              <a:gd name="T14" fmla="*/ 197 w 210"/>
              <a:gd name="T15" fmla="*/ 0 h 173"/>
              <a:gd name="T16" fmla="*/ 13 w 210"/>
              <a:gd name="T1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0" h="173">
                <a:moveTo>
                  <a:pt x="13" y="0"/>
                </a:moveTo>
                <a:cubicBezTo>
                  <a:pt x="13" y="0"/>
                  <a:pt x="0" y="0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9"/>
                  <a:pt x="0" y="173"/>
                  <a:pt x="13" y="173"/>
                </a:cubicBezTo>
                <a:cubicBezTo>
                  <a:pt x="197" y="173"/>
                  <a:pt x="197" y="173"/>
                  <a:pt x="197" y="173"/>
                </a:cubicBezTo>
                <a:cubicBezTo>
                  <a:pt x="197" y="173"/>
                  <a:pt x="210" y="173"/>
                  <a:pt x="210" y="159"/>
                </a:cubicBezTo>
                <a:cubicBezTo>
                  <a:pt x="210" y="13"/>
                  <a:pt x="210" y="13"/>
                  <a:pt x="210" y="13"/>
                </a:cubicBezTo>
                <a:cubicBezTo>
                  <a:pt x="210" y="13"/>
                  <a:pt x="210" y="0"/>
                  <a:pt x="197" y="0"/>
                </a:cubicBezTo>
                <a:lnTo>
                  <a:pt x="13" y="0"/>
                </a:lnTo>
                <a:close/>
              </a:path>
            </a:pathLst>
          </a:custGeom>
          <a:solidFill>
            <a:srgbClr val="CD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8" name="Freeform 552">
            <a:extLst>
              <a:ext uri="{FF2B5EF4-FFF2-40B4-BE49-F238E27FC236}">
                <a16:creationId xmlns:a16="http://schemas.microsoft.com/office/drawing/2014/main" id="{F9C5F895-BBB9-450B-8042-5641AF7C7FB5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615302"/>
            <a:ext cx="221187" cy="58848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9" name="Freeform 553">
            <a:extLst>
              <a:ext uri="{FF2B5EF4-FFF2-40B4-BE49-F238E27FC236}">
                <a16:creationId xmlns:a16="http://schemas.microsoft.com/office/drawing/2014/main" id="{1BFAE4E0-6A68-4C35-B057-FDCF4D4DAF72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684296"/>
            <a:ext cx="221187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0" name="Freeform 554">
            <a:extLst>
              <a:ext uri="{FF2B5EF4-FFF2-40B4-BE49-F238E27FC236}">
                <a16:creationId xmlns:a16="http://schemas.microsoft.com/office/drawing/2014/main" id="{1303974D-8167-4490-AD00-101E54CF8FE4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749232"/>
            <a:ext cx="221187" cy="56819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1" name="Freeform 555">
            <a:extLst>
              <a:ext uri="{FF2B5EF4-FFF2-40B4-BE49-F238E27FC236}">
                <a16:creationId xmlns:a16="http://schemas.microsoft.com/office/drawing/2014/main" id="{A5196145-3F14-4F31-9118-D77350E6E5ED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818226"/>
            <a:ext cx="221187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2" name="Freeform 556">
            <a:extLst>
              <a:ext uri="{FF2B5EF4-FFF2-40B4-BE49-F238E27FC236}">
                <a16:creationId xmlns:a16="http://schemas.microsoft.com/office/drawing/2014/main" id="{7DACA9FF-3C85-42DD-975E-CD708B7CB3A2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883162"/>
            <a:ext cx="221187" cy="56819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3" name="Freeform 557">
            <a:extLst>
              <a:ext uri="{FF2B5EF4-FFF2-40B4-BE49-F238E27FC236}">
                <a16:creationId xmlns:a16="http://schemas.microsoft.com/office/drawing/2014/main" id="{C07E078B-5400-474F-A506-FFFD5AC3B2EB}"/>
              </a:ext>
            </a:extLst>
          </p:cNvPr>
          <p:cNvSpPr>
            <a:spLocks noEditPoints="1"/>
          </p:cNvSpPr>
          <p:nvPr/>
        </p:nvSpPr>
        <p:spPr bwMode="auto">
          <a:xfrm>
            <a:off x="7645971" y="2950127"/>
            <a:ext cx="221187" cy="54789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4" name="Freeform 558">
            <a:extLst>
              <a:ext uri="{FF2B5EF4-FFF2-40B4-BE49-F238E27FC236}">
                <a16:creationId xmlns:a16="http://schemas.microsoft.com/office/drawing/2014/main" id="{E0941CCF-CA58-42A1-9C1A-84C897920DE5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615302"/>
            <a:ext cx="223216" cy="58848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5" name="Freeform 559">
            <a:extLst>
              <a:ext uri="{FF2B5EF4-FFF2-40B4-BE49-F238E27FC236}">
                <a16:creationId xmlns:a16="http://schemas.microsoft.com/office/drawing/2014/main" id="{38967409-3905-4C60-BCD8-24637C682655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68429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6" name="Freeform 560">
            <a:extLst>
              <a:ext uri="{FF2B5EF4-FFF2-40B4-BE49-F238E27FC236}">
                <a16:creationId xmlns:a16="http://schemas.microsoft.com/office/drawing/2014/main" id="{566D79A7-8CC4-4F20-8B11-A128551CB8A9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74923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7" name="Freeform 561">
            <a:extLst>
              <a:ext uri="{FF2B5EF4-FFF2-40B4-BE49-F238E27FC236}">
                <a16:creationId xmlns:a16="http://schemas.microsoft.com/office/drawing/2014/main" id="{7C44DF66-92E8-40DE-8D95-67558ABF4B2C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81822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8" name="Freeform 562">
            <a:extLst>
              <a:ext uri="{FF2B5EF4-FFF2-40B4-BE49-F238E27FC236}">
                <a16:creationId xmlns:a16="http://schemas.microsoft.com/office/drawing/2014/main" id="{2C62BF6A-34FB-4AD6-B284-898920C22011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88316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89" name="Freeform 563">
            <a:extLst>
              <a:ext uri="{FF2B5EF4-FFF2-40B4-BE49-F238E27FC236}">
                <a16:creationId xmlns:a16="http://schemas.microsoft.com/office/drawing/2014/main" id="{E81CF4E1-24E6-4501-810D-4E06B914E331}"/>
              </a:ext>
            </a:extLst>
          </p:cNvPr>
          <p:cNvSpPr>
            <a:spLocks noEditPoints="1"/>
          </p:cNvSpPr>
          <p:nvPr/>
        </p:nvSpPr>
        <p:spPr bwMode="auto">
          <a:xfrm>
            <a:off x="7881363" y="2950127"/>
            <a:ext cx="223216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0" name="Freeform 564">
            <a:extLst>
              <a:ext uri="{FF2B5EF4-FFF2-40B4-BE49-F238E27FC236}">
                <a16:creationId xmlns:a16="http://schemas.microsoft.com/office/drawing/2014/main" id="{31F15529-9192-4672-BD52-CF5FFA2FB79F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615302"/>
            <a:ext cx="223216" cy="58848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0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0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1" name="Freeform 565">
            <a:extLst>
              <a:ext uri="{FF2B5EF4-FFF2-40B4-BE49-F238E27FC236}">
                <a16:creationId xmlns:a16="http://schemas.microsoft.com/office/drawing/2014/main" id="{B45933B7-BC95-4F92-BC57-3C9BEB65C946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68429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0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0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2" name="Freeform 566">
            <a:extLst>
              <a:ext uri="{FF2B5EF4-FFF2-40B4-BE49-F238E27FC236}">
                <a16:creationId xmlns:a16="http://schemas.microsoft.com/office/drawing/2014/main" id="{AB238D7C-0B0D-40B1-819A-BA76819EFACC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74923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0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0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3" name="Freeform 567">
            <a:extLst>
              <a:ext uri="{FF2B5EF4-FFF2-40B4-BE49-F238E27FC236}">
                <a16:creationId xmlns:a16="http://schemas.microsoft.com/office/drawing/2014/main" id="{FB2D9FAB-CC85-4E99-8537-1AF5707EF355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818226"/>
            <a:ext cx="223216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0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0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4" name="Freeform 568">
            <a:extLst>
              <a:ext uri="{FF2B5EF4-FFF2-40B4-BE49-F238E27FC236}">
                <a16:creationId xmlns:a16="http://schemas.microsoft.com/office/drawing/2014/main" id="{38F9BECC-83AA-4FA4-9EAD-6674AB33AFF3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883162"/>
            <a:ext cx="223216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0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0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5" name="Freeform 569">
            <a:extLst>
              <a:ext uri="{FF2B5EF4-FFF2-40B4-BE49-F238E27FC236}">
                <a16:creationId xmlns:a16="http://schemas.microsoft.com/office/drawing/2014/main" id="{EC52911B-25E8-4E5C-80F4-F17B960E07D7}"/>
              </a:ext>
            </a:extLst>
          </p:cNvPr>
          <p:cNvSpPr>
            <a:spLocks noEditPoints="1"/>
          </p:cNvSpPr>
          <p:nvPr/>
        </p:nvSpPr>
        <p:spPr bwMode="auto">
          <a:xfrm>
            <a:off x="8118784" y="2950127"/>
            <a:ext cx="223216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0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0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6" name="Freeform 570">
            <a:extLst>
              <a:ext uri="{FF2B5EF4-FFF2-40B4-BE49-F238E27FC236}">
                <a16:creationId xmlns:a16="http://schemas.microsoft.com/office/drawing/2014/main" id="{70F58EFF-3043-49D9-A19A-42E24862D732}"/>
              </a:ext>
            </a:extLst>
          </p:cNvPr>
          <p:cNvSpPr>
            <a:spLocks/>
          </p:cNvSpPr>
          <p:nvPr/>
        </p:nvSpPr>
        <p:spPr bwMode="auto">
          <a:xfrm>
            <a:off x="9764496" y="2562542"/>
            <a:ext cx="807637" cy="657473"/>
          </a:xfrm>
          <a:custGeom>
            <a:avLst/>
            <a:gdLst>
              <a:gd name="T0" fmla="*/ 13 w 211"/>
              <a:gd name="T1" fmla="*/ 0 h 173"/>
              <a:gd name="T2" fmla="*/ 0 w 211"/>
              <a:gd name="T3" fmla="*/ 13 h 173"/>
              <a:gd name="T4" fmla="*/ 0 w 211"/>
              <a:gd name="T5" fmla="*/ 159 h 173"/>
              <a:gd name="T6" fmla="*/ 13 w 211"/>
              <a:gd name="T7" fmla="*/ 173 h 173"/>
              <a:gd name="T8" fmla="*/ 197 w 211"/>
              <a:gd name="T9" fmla="*/ 173 h 173"/>
              <a:gd name="T10" fmla="*/ 211 w 211"/>
              <a:gd name="T11" fmla="*/ 159 h 173"/>
              <a:gd name="T12" fmla="*/ 211 w 211"/>
              <a:gd name="T13" fmla="*/ 13 h 173"/>
              <a:gd name="T14" fmla="*/ 197 w 211"/>
              <a:gd name="T15" fmla="*/ 0 h 173"/>
              <a:gd name="T16" fmla="*/ 13 w 211"/>
              <a:gd name="T1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1" h="173">
                <a:moveTo>
                  <a:pt x="13" y="0"/>
                </a:moveTo>
                <a:cubicBezTo>
                  <a:pt x="13" y="0"/>
                  <a:pt x="0" y="0"/>
                  <a:pt x="0" y="13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9"/>
                  <a:pt x="0" y="173"/>
                  <a:pt x="13" y="173"/>
                </a:cubicBezTo>
                <a:cubicBezTo>
                  <a:pt x="197" y="173"/>
                  <a:pt x="197" y="173"/>
                  <a:pt x="197" y="173"/>
                </a:cubicBezTo>
                <a:cubicBezTo>
                  <a:pt x="197" y="173"/>
                  <a:pt x="211" y="173"/>
                  <a:pt x="211" y="159"/>
                </a:cubicBezTo>
                <a:cubicBezTo>
                  <a:pt x="211" y="13"/>
                  <a:pt x="211" y="13"/>
                  <a:pt x="211" y="13"/>
                </a:cubicBezTo>
                <a:cubicBezTo>
                  <a:pt x="211" y="13"/>
                  <a:pt x="211" y="0"/>
                  <a:pt x="197" y="0"/>
                </a:cubicBezTo>
                <a:lnTo>
                  <a:pt x="13" y="0"/>
                </a:lnTo>
                <a:close/>
              </a:path>
            </a:pathLst>
          </a:custGeom>
          <a:solidFill>
            <a:srgbClr val="CD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7" name="Freeform 571">
            <a:extLst>
              <a:ext uri="{FF2B5EF4-FFF2-40B4-BE49-F238E27FC236}">
                <a16:creationId xmlns:a16="http://schemas.microsoft.com/office/drawing/2014/main" id="{FD4E50BB-B968-4011-A14A-61455D8CFEC1}"/>
              </a:ext>
            </a:extLst>
          </p:cNvPr>
          <p:cNvSpPr>
            <a:spLocks noEditPoints="1"/>
          </p:cNvSpPr>
          <p:nvPr/>
        </p:nvSpPr>
        <p:spPr bwMode="auto">
          <a:xfrm>
            <a:off x="9821314" y="2615302"/>
            <a:ext cx="219158" cy="58848"/>
          </a:xfrm>
          <a:custGeom>
            <a:avLst/>
            <a:gdLst>
              <a:gd name="T0" fmla="*/ 10 w 57"/>
              <a:gd name="T1" fmla="*/ 7 h 15"/>
              <a:gd name="T2" fmla="*/ 8 w 57"/>
              <a:gd name="T3" fmla="*/ 10 h 15"/>
              <a:gd name="T4" fmla="*/ 5 w 57"/>
              <a:gd name="T5" fmla="*/ 7 h 15"/>
              <a:gd name="T6" fmla="*/ 8 w 57"/>
              <a:gd name="T7" fmla="*/ 5 h 15"/>
              <a:gd name="T8" fmla="*/ 10 w 57"/>
              <a:gd name="T9" fmla="*/ 7 h 15"/>
              <a:gd name="T10" fmla="*/ 57 w 57"/>
              <a:gd name="T11" fmla="*/ 7 h 15"/>
              <a:gd name="T12" fmla="*/ 50 w 57"/>
              <a:gd name="T13" fmla="*/ 0 h 15"/>
              <a:gd name="T14" fmla="*/ 7 w 57"/>
              <a:gd name="T15" fmla="*/ 0 h 15"/>
              <a:gd name="T16" fmla="*/ 0 w 57"/>
              <a:gd name="T17" fmla="*/ 7 h 15"/>
              <a:gd name="T18" fmla="*/ 7 w 57"/>
              <a:gd name="T19" fmla="*/ 15 h 15"/>
              <a:gd name="T20" fmla="*/ 50 w 57"/>
              <a:gd name="T21" fmla="*/ 15 h 15"/>
              <a:gd name="T22" fmla="*/ 57 w 57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" h="15">
                <a:moveTo>
                  <a:pt x="10" y="7"/>
                </a:moveTo>
                <a:cubicBezTo>
                  <a:pt x="10" y="9"/>
                  <a:pt x="9" y="10"/>
                  <a:pt x="8" y="10"/>
                </a:cubicBezTo>
                <a:cubicBezTo>
                  <a:pt x="6" y="10"/>
                  <a:pt x="5" y="9"/>
                  <a:pt x="5" y="7"/>
                </a:cubicBezTo>
                <a:cubicBezTo>
                  <a:pt x="5" y="6"/>
                  <a:pt x="6" y="5"/>
                  <a:pt x="8" y="5"/>
                </a:cubicBezTo>
                <a:cubicBezTo>
                  <a:pt x="9" y="5"/>
                  <a:pt x="10" y="6"/>
                  <a:pt x="10" y="7"/>
                </a:cubicBezTo>
                <a:moveTo>
                  <a:pt x="57" y="7"/>
                </a:moveTo>
                <a:cubicBezTo>
                  <a:pt x="57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7" y="11"/>
                  <a:pt x="57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8" name="Freeform 572">
            <a:extLst>
              <a:ext uri="{FF2B5EF4-FFF2-40B4-BE49-F238E27FC236}">
                <a16:creationId xmlns:a16="http://schemas.microsoft.com/office/drawing/2014/main" id="{7A4D7679-E1EB-4A99-985D-C442D8CB4736}"/>
              </a:ext>
            </a:extLst>
          </p:cNvPr>
          <p:cNvSpPr>
            <a:spLocks noEditPoints="1"/>
          </p:cNvSpPr>
          <p:nvPr/>
        </p:nvSpPr>
        <p:spPr bwMode="auto">
          <a:xfrm>
            <a:off x="9821314" y="2684296"/>
            <a:ext cx="219158" cy="52760"/>
          </a:xfrm>
          <a:custGeom>
            <a:avLst/>
            <a:gdLst>
              <a:gd name="T0" fmla="*/ 10 w 57"/>
              <a:gd name="T1" fmla="*/ 7 h 14"/>
              <a:gd name="T2" fmla="*/ 8 w 57"/>
              <a:gd name="T3" fmla="*/ 9 h 14"/>
              <a:gd name="T4" fmla="*/ 5 w 57"/>
              <a:gd name="T5" fmla="*/ 7 h 14"/>
              <a:gd name="T6" fmla="*/ 8 w 57"/>
              <a:gd name="T7" fmla="*/ 4 h 14"/>
              <a:gd name="T8" fmla="*/ 10 w 57"/>
              <a:gd name="T9" fmla="*/ 7 h 14"/>
              <a:gd name="T10" fmla="*/ 57 w 57"/>
              <a:gd name="T11" fmla="*/ 7 h 14"/>
              <a:gd name="T12" fmla="*/ 50 w 57"/>
              <a:gd name="T13" fmla="*/ 0 h 14"/>
              <a:gd name="T14" fmla="*/ 7 w 57"/>
              <a:gd name="T15" fmla="*/ 0 h 14"/>
              <a:gd name="T16" fmla="*/ 0 w 57"/>
              <a:gd name="T17" fmla="*/ 7 h 14"/>
              <a:gd name="T18" fmla="*/ 7 w 57"/>
              <a:gd name="T19" fmla="*/ 14 h 14"/>
              <a:gd name="T20" fmla="*/ 50 w 57"/>
              <a:gd name="T21" fmla="*/ 14 h 14"/>
              <a:gd name="T22" fmla="*/ 57 w 57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" h="14">
                <a:moveTo>
                  <a:pt x="10" y="7"/>
                </a:moveTo>
                <a:cubicBezTo>
                  <a:pt x="10" y="8"/>
                  <a:pt x="9" y="9"/>
                  <a:pt x="8" y="9"/>
                </a:cubicBezTo>
                <a:cubicBezTo>
                  <a:pt x="6" y="9"/>
                  <a:pt x="5" y="8"/>
                  <a:pt x="5" y="7"/>
                </a:cubicBezTo>
                <a:cubicBezTo>
                  <a:pt x="5" y="5"/>
                  <a:pt x="6" y="4"/>
                  <a:pt x="8" y="4"/>
                </a:cubicBezTo>
                <a:cubicBezTo>
                  <a:pt x="9" y="4"/>
                  <a:pt x="10" y="5"/>
                  <a:pt x="10" y="7"/>
                </a:cubicBezTo>
                <a:moveTo>
                  <a:pt x="57" y="7"/>
                </a:moveTo>
                <a:cubicBezTo>
                  <a:pt x="57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7" y="11"/>
                  <a:pt x="57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9" name="Freeform 573">
            <a:extLst>
              <a:ext uri="{FF2B5EF4-FFF2-40B4-BE49-F238E27FC236}">
                <a16:creationId xmlns:a16="http://schemas.microsoft.com/office/drawing/2014/main" id="{EB82C853-E769-41CD-A530-16A1D5FAC634}"/>
              </a:ext>
            </a:extLst>
          </p:cNvPr>
          <p:cNvSpPr>
            <a:spLocks noEditPoints="1"/>
          </p:cNvSpPr>
          <p:nvPr/>
        </p:nvSpPr>
        <p:spPr bwMode="auto">
          <a:xfrm>
            <a:off x="9821314" y="2749232"/>
            <a:ext cx="219158" cy="56819"/>
          </a:xfrm>
          <a:custGeom>
            <a:avLst/>
            <a:gdLst>
              <a:gd name="T0" fmla="*/ 10 w 57"/>
              <a:gd name="T1" fmla="*/ 7 h 15"/>
              <a:gd name="T2" fmla="*/ 8 w 57"/>
              <a:gd name="T3" fmla="*/ 10 h 15"/>
              <a:gd name="T4" fmla="*/ 5 w 57"/>
              <a:gd name="T5" fmla="*/ 7 h 15"/>
              <a:gd name="T6" fmla="*/ 8 w 57"/>
              <a:gd name="T7" fmla="*/ 5 h 15"/>
              <a:gd name="T8" fmla="*/ 10 w 57"/>
              <a:gd name="T9" fmla="*/ 7 h 15"/>
              <a:gd name="T10" fmla="*/ 57 w 57"/>
              <a:gd name="T11" fmla="*/ 7 h 15"/>
              <a:gd name="T12" fmla="*/ 50 w 57"/>
              <a:gd name="T13" fmla="*/ 0 h 15"/>
              <a:gd name="T14" fmla="*/ 7 w 57"/>
              <a:gd name="T15" fmla="*/ 0 h 15"/>
              <a:gd name="T16" fmla="*/ 0 w 57"/>
              <a:gd name="T17" fmla="*/ 7 h 15"/>
              <a:gd name="T18" fmla="*/ 7 w 57"/>
              <a:gd name="T19" fmla="*/ 15 h 15"/>
              <a:gd name="T20" fmla="*/ 50 w 57"/>
              <a:gd name="T21" fmla="*/ 15 h 15"/>
              <a:gd name="T22" fmla="*/ 57 w 57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" h="15">
                <a:moveTo>
                  <a:pt x="10" y="7"/>
                </a:moveTo>
                <a:cubicBezTo>
                  <a:pt x="10" y="9"/>
                  <a:pt x="9" y="10"/>
                  <a:pt x="8" y="10"/>
                </a:cubicBezTo>
                <a:cubicBezTo>
                  <a:pt x="6" y="10"/>
                  <a:pt x="5" y="9"/>
                  <a:pt x="5" y="7"/>
                </a:cubicBezTo>
                <a:cubicBezTo>
                  <a:pt x="5" y="6"/>
                  <a:pt x="6" y="5"/>
                  <a:pt x="8" y="5"/>
                </a:cubicBezTo>
                <a:cubicBezTo>
                  <a:pt x="9" y="5"/>
                  <a:pt x="10" y="6"/>
                  <a:pt x="10" y="7"/>
                </a:cubicBezTo>
                <a:moveTo>
                  <a:pt x="57" y="7"/>
                </a:moveTo>
                <a:cubicBezTo>
                  <a:pt x="57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7" y="11"/>
                  <a:pt x="57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0" name="Freeform 574">
            <a:extLst>
              <a:ext uri="{FF2B5EF4-FFF2-40B4-BE49-F238E27FC236}">
                <a16:creationId xmlns:a16="http://schemas.microsoft.com/office/drawing/2014/main" id="{999C9A4F-0054-4414-A4FF-9E0BE82A786D}"/>
              </a:ext>
            </a:extLst>
          </p:cNvPr>
          <p:cNvSpPr>
            <a:spLocks noEditPoints="1"/>
          </p:cNvSpPr>
          <p:nvPr/>
        </p:nvSpPr>
        <p:spPr bwMode="auto">
          <a:xfrm>
            <a:off x="9821314" y="2818226"/>
            <a:ext cx="219158" cy="52760"/>
          </a:xfrm>
          <a:custGeom>
            <a:avLst/>
            <a:gdLst>
              <a:gd name="T0" fmla="*/ 10 w 57"/>
              <a:gd name="T1" fmla="*/ 7 h 14"/>
              <a:gd name="T2" fmla="*/ 8 w 57"/>
              <a:gd name="T3" fmla="*/ 9 h 14"/>
              <a:gd name="T4" fmla="*/ 5 w 57"/>
              <a:gd name="T5" fmla="*/ 7 h 14"/>
              <a:gd name="T6" fmla="*/ 8 w 57"/>
              <a:gd name="T7" fmla="*/ 4 h 14"/>
              <a:gd name="T8" fmla="*/ 10 w 57"/>
              <a:gd name="T9" fmla="*/ 7 h 14"/>
              <a:gd name="T10" fmla="*/ 57 w 57"/>
              <a:gd name="T11" fmla="*/ 7 h 14"/>
              <a:gd name="T12" fmla="*/ 50 w 57"/>
              <a:gd name="T13" fmla="*/ 0 h 14"/>
              <a:gd name="T14" fmla="*/ 7 w 57"/>
              <a:gd name="T15" fmla="*/ 0 h 14"/>
              <a:gd name="T16" fmla="*/ 0 w 57"/>
              <a:gd name="T17" fmla="*/ 7 h 14"/>
              <a:gd name="T18" fmla="*/ 7 w 57"/>
              <a:gd name="T19" fmla="*/ 14 h 14"/>
              <a:gd name="T20" fmla="*/ 50 w 57"/>
              <a:gd name="T21" fmla="*/ 14 h 14"/>
              <a:gd name="T22" fmla="*/ 57 w 57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" h="14">
                <a:moveTo>
                  <a:pt x="10" y="7"/>
                </a:moveTo>
                <a:cubicBezTo>
                  <a:pt x="10" y="8"/>
                  <a:pt x="9" y="9"/>
                  <a:pt x="8" y="9"/>
                </a:cubicBezTo>
                <a:cubicBezTo>
                  <a:pt x="6" y="9"/>
                  <a:pt x="5" y="8"/>
                  <a:pt x="5" y="7"/>
                </a:cubicBezTo>
                <a:cubicBezTo>
                  <a:pt x="5" y="5"/>
                  <a:pt x="6" y="4"/>
                  <a:pt x="8" y="4"/>
                </a:cubicBezTo>
                <a:cubicBezTo>
                  <a:pt x="9" y="4"/>
                  <a:pt x="10" y="5"/>
                  <a:pt x="10" y="7"/>
                </a:cubicBezTo>
                <a:moveTo>
                  <a:pt x="57" y="7"/>
                </a:moveTo>
                <a:cubicBezTo>
                  <a:pt x="57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7" y="11"/>
                  <a:pt x="57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1" name="Freeform 575">
            <a:extLst>
              <a:ext uri="{FF2B5EF4-FFF2-40B4-BE49-F238E27FC236}">
                <a16:creationId xmlns:a16="http://schemas.microsoft.com/office/drawing/2014/main" id="{A4C99733-D5C9-4893-AE2F-E8FBD08ED2E0}"/>
              </a:ext>
            </a:extLst>
          </p:cNvPr>
          <p:cNvSpPr>
            <a:spLocks noEditPoints="1"/>
          </p:cNvSpPr>
          <p:nvPr/>
        </p:nvSpPr>
        <p:spPr bwMode="auto">
          <a:xfrm>
            <a:off x="9821314" y="2883162"/>
            <a:ext cx="219158" cy="56819"/>
          </a:xfrm>
          <a:custGeom>
            <a:avLst/>
            <a:gdLst>
              <a:gd name="T0" fmla="*/ 10 w 57"/>
              <a:gd name="T1" fmla="*/ 7 h 15"/>
              <a:gd name="T2" fmla="*/ 8 w 57"/>
              <a:gd name="T3" fmla="*/ 10 h 15"/>
              <a:gd name="T4" fmla="*/ 5 w 57"/>
              <a:gd name="T5" fmla="*/ 7 h 15"/>
              <a:gd name="T6" fmla="*/ 8 w 57"/>
              <a:gd name="T7" fmla="*/ 5 h 15"/>
              <a:gd name="T8" fmla="*/ 10 w 57"/>
              <a:gd name="T9" fmla="*/ 7 h 15"/>
              <a:gd name="T10" fmla="*/ 57 w 57"/>
              <a:gd name="T11" fmla="*/ 7 h 15"/>
              <a:gd name="T12" fmla="*/ 50 w 57"/>
              <a:gd name="T13" fmla="*/ 0 h 15"/>
              <a:gd name="T14" fmla="*/ 7 w 57"/>
              <a:gd name="T15" fmla="*/ 0 h 15"/>
              <a:gd name="T16" fmla="*/ 0 w 57"/>
              <a:gd name="T17" fmla="*/ 7 h 15"/>
              <a:gd name="T18" fmla="*/ 7 w 57"/>
              <a:gd name="T19" fmla="*/ 15 h 15"/>
              <a:gd name="T20" fmla="*/ 50 w 57"/>
              <a:gd name="T21" fmla="*/ 15 h 15"/>
              <a:gd name="T22" fmla="*/ 57 w 57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" h="15">
                <a:moveTo>
                  <a:pt x="10" y="7"/>
                </a:moveTo>
                <a:cubicBezTo>
                  <a:pt x="10" y="9"/>
                  <a:pt x="9" y="10"/>
                  <a:pt x="8" y="10"/>
                </a:cubicBezTo>
                <a:cubicBezTo>
                  <a:pt x="6" y="10"/>
                  <a:pt x="5" y="9"/>
                  <a:pt x="5" y="7"/>
                </a:cubicBezTo>
                <a:cubicBezTo>
                  <a:pt x="5" y="6"/>
                  <a:pt x="6" y="5"/>
                  <a:pt x="8" y="5"/>
                </a:cubicBezTo>
                <a:cubicBezTo>
                  <a:pt x="9" y="5"/>
                  <a:pt x="10" y="6"/>
                  <a:pt x="10" y="7"/>
                </a:cubicBezTo>
                <a:moveTo>
                  <a:pt x="57" y="7"/>
                </a:moveTo>
                <a:cubicBezTo>
                  <a:pt x="57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5"/>
                  <a:pt x="57" y="11"/>
                  <a:pt x="57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2" name="Freeform 576">
            <a:extLst>
              <a:ext uri="{FF2B5EF4-FFF2-40B4-BE49-F238E27FC236}">
                <a16:creationId xmlns:a16="http://schemas.microsoft.com/office/drawing/2014/main" id="{838D78C1-8785-4932-964A-3B1C3C67BE4E}"/>
              </a:ext>
            </a:extLst>
          </p:cNvPr>
          <p:cNvSpPr>
            <a:spLocks noEditPoints="1"/>
          </p:cNvSpPr>
          <p:nvPr/>
        </p:nvSpPr>
        <p:spPr bwMode="auto">
          <a:xfrm>
            <a:off x="9821314" y="2950127"/>
            <a:ext cx="219158" cy="54789"/>
          </a:xfrm>
          <a:custGeom>
            <a:avLst/>
            <a:gdLst>
              <a:gd name="T0" fmla="*/ 10 w 57"/>
              <a:gd name="T1" fmla="*/ 7 h 14"/>
              <a:gd name="T2" fmla="*/ 8 w 57"/>
              <a:gd name="T3" fmla="*/ 9 h 14"/>
              <a:gd name="T4" fmla="*/ 5 w 57"/>
              <a:gd name="T5" fmla="*/ 7 h 14"/>
              <a:gd name="T6" fmla="*/ 8 w 57"/>
              <a:gd name="T7" fmla="*/ 4 h 14"/>
              <a:gd name="T8" fmla="*/ 10 w 57"/>
              <a:gd name="T9" fmla="*/ 7 h 14"/>
              <a:gd name="T10" fmla="*/ 57 w 57"/>
              <a:gd name="T11" fmla="*/ 7 h 14"/>
              <a:gd name="T12" fmla="*/ 50 w 57"/>
              <a:gd name="T13" fmla="*/ 0 h 14"/>
              <a:gd name="T14" fmla="*/ 7 w 57"/>
              <a:gd name="T15" fmla="*/ 0 h 14"/>
              <a:gd name="T16" fmla="*/ 0 w 57"/>
              <a:gd name="T17" fmla="*/ 7 h 14"/>
              <a:gd name="T18" fmla="*/ 7 w 57"/>
              <a:gd name="T19" fmla="*/ 14 h 14"/>
              <a:gd name="T20" fmla="*/ 50 w 57"/>
              <a:gd name="T21" fmla="*/ 14 h 14"/>
              <a:gd name="T22" fmla="*/ 57 w 57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" h="14">
                <a:moveTo>
                  <a:pt x="10" y="7"/>
                </a:moveTo>
                <a:cubicBezTo>
                  <a:pt x="10" y="8"/>
                  <a:pt x="9" y="9"/>
                  <a:pt x="8" y="9"/>
                </a:cubicBezTo>
                <a:cubicBezTo>
                  <a:pt x="6" y="9"/>
                  <a:pt x="5" y="8"/>
                  <a:pt x="5" y="7"/>
                </a:cubicBezTo>
                <a:cubicBezTo>
                  <a:pt x="5" y="5"/>
                  <a:pt x="6" y="4"/>
                  <a:pt x="8" y="4"/>
                </a:cubicBezTo>
                <a:cubicBezTo>
                  <a:pt x="9" y="4"/>
                  <a:pt x="10" y="5"/>
                  <a:pt x="10" y="7"/>
                </a:cubicBezTo>
                <a:moveTo>
                  <a:pt x="57" y="7"/>
                </a:moveTo>
                <a:cubicBezTo>
                  <a:pt x="57" y="3"/>
                  <a:pt x="54" y="0"/>
                  <a:pt x="50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4" y="14"/>
                  <a:pt x="57" y="11"/>
                  <a:pt x="57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3" name="Freeform 577">
            <a:extLst>
              <a:ext uri="{FF2B5EF4-FFF2-40B4-BE49-F238E27FC236}">
                <a16:creationId xmlns:a16="http://schemas.microsoft.com/office/drawing/2014/main" id="{C64E0A91-4C7C-43EE-9468-B0CA78657300}"/>
              </a:ext>
            </a:extLst>
          </p:cNvPr>
          <p:cNvSpPr>
            <a:spLocks noEditPoints="1"/>
          </p:cNvSpPr>
          <p:nvPr/>
        </p:nvSpPr>
        <p:spPr bwMode="auto">
          <a:xfrm>
            <a:off x="10054677" y="2615302"/>
            <a:ext cx="223216" cy="58848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4" name="Freeform 578">
            <a:extLst>
              <a:ext uri="{FF2B5EF4-FFF2-40B4-BE49-F238E27FC236}">
                <a16:creationId xmlns:a16="http://schemas.microsoft.com/office/drawing/2014/main" id="{27EEC0A5-29FD-494D-B4CA-1158637CFB4D}"/>
              </a:ext>
            </a:extLst>
          </p:cNvPr>
          <p:cNvSpPr>
            <a:spLocks noEditPoints="1"/>
          </p:cNvSpPr>
          <p:nvPr/>
        </p:nvSpPr>
        <p:spPr bwMode="auto">
          <a:xfrm>
            <a:off x="10054677" y="2684296"/>
            <a:ext cx="223216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5" name="Freeform 579">
            <a:extLst>
              <a:ext uri="{FF2B5EF4-FFF2-40B4-BE49-F238E27FC236}">
                <a16:creationId xmlns:a16="http://schemas.microsoft.com/office/drawing/2014/main" id="{EA7D254F-E3F8-471B-B322-A52AF882DDF8}"/>
              </a:ext>
            </a:extLst>
          </p:cNvPr>
          <p:cNvSpPr>
            <a:spLocks noEditPoints="1"/>
          </p:cNvSpPr>
          <p:nvPr/>
        </p:nvSpPr>
        <p:spPr bwMode="auto">
          <a:xfrm>
            <a:off x="10054677" y="2749232"/>
            <a:ext cx="223216" cy="56819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6" name="Freeform 580">
            <a:extLst>
              <a:ext uri="{FF2B5EF4-FFF2-40B4-BE49-F238E27FC236}">
                <a16:creationId xmlns:a16="http://schemas.microsoft.com/office/drawing/2014/main" id="{737AACA9-F436-49DB-B3D1-CF64A5EC0648}"/>
              </a:ext>
            </a:extLst>
          </p:cNvPr>
          <p:cNvSpPr>
            <a:spLocks noEditPoints="1"/>
          </p:cNvSpPr>
          <p:nvPr/>
        </p:nvSpPr>
        <p:spPr bwMode="auto">
          <a:xfrm>
            <a:off x="10054677" y="2818226"/>
            <a:ext cx="223216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7" name="Freeform 581">
            <a:extLst>
              <a:ext uri="{FF2B5EF4-FFF2-40B4-BE49-F238E27FC236}">
                <a16:creationId xmlns:a16="http://schemas.microsoft.com/office/drawing/2014/main" id="{2C604FD5-47A1-46FC-B009-64657395B890}"/>
              </a:ext>
            </a:extLst>
          </p:cNvPr>
          <p:cNvSpPr>
            <a:spLocks noEditPoints="1"/>
          </p:cNvSpPr>
          <p:nvPr/>
        </p:nvSpPr>
        <p:spPr bwMode="auto">
          <a:xfrm>
            <a:off x="10054677" y="2883162"/>
            <a:ext cx="223216" cy="56819"/>
          </a:xfrm>
          <a:custGeom>
            <a:avLst/>
            <a:gdLst>
              <a:gd name="T0" fmla="*/ 11 w 58"/>
              <a:gd name="T1" fmla="*/ 7 h 15"/>
              <a:gd name="T2" fmla="*/ 9 w 58"/>
              <a:gd name="T3" fmla="*/ 10 h 15"/>
              <a:gd name="T4" fmla="*/ 6 w 58"/>
              <a:gd name="T5" fmla="*/ 7 h 15"/>
              <a:gd name="T6" fmla="*/ 9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7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8" name="Freeform 582">
            <a:extLst>
              <a:ext uri="{FF2B5EF4-FFF2-40B4-BE49-F238E27FC236}">
                <a16:creationId xmlns:a16="http://schemas.microsoft.com/office/drawing/2014/main" id="{C782D6B3-9B85-425D-B4C5-6F0D94461949}"/>
              </a:ext>
            </a:extLst>
          </p:cNvPr>
          <p:cNvSpPr>
            <a:spLocks noEditPoints="1"/>
          </p:cNvSpPr>
          <p:nvPr/>
        </p:nvSpPr>
        <p:spPr bwMode="auto">
          <a:xfrm>
            <a:off x="10054677" y="2950127"/>
            <a:ext cx="223216" cy="54789"/>
          </a:xfrm>
          <a:custGeom>
            <a:avLst/>
            <a:gdLst>
              <a:gd name="T0" fmla="*/ 11 w 58"/>
              <a:gd name="T1" fmla="*/ 7 h 14"/>
              <a:gd name="T2" fmla="*/ 9 w 58"/>
              <a:gd name="T3" fmla="*/ 9 h 14"/>
              <a:gd name="T4" fmla="*/ 6 w 58"/>
              <a:gd name="T5" fmla="*/ 7 h 14"/>
              <a:gd name="T6" fmla="*/ 9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9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9" name="Freeform 583">
            <a:extLst>
              <a:ext uri="{FF2B5EF4-FFF2-40B4-BE49-F238E27FC236}">
                <a16:creationId xmlns:a16="http://schemas.microsoft.com/office/drawing/2014/main" id="{CBAD8B07-3897-4534-922A-D2BD9FD8FFD8}"/>
              </a:ext>
            </a:extLst>
          </p:cNvPr>
          <p:cNvSpPr>
            <a:spLocks noEditPoints="1"/>
          </p:cNvSpPr>
          <p:nvPr/>
        </p:nvSpPr>
        <p:spPr bwMode="auto">
          <a:xfrm>
            <a:off x="10292098" y="2615302"/>
            <a:ext cx="221187" cy="58848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0" name="Freeform 584">
            <a:extLst>
              <a:ext uri="{FF2B5EF4-FFF2-40B4-BE49-F238E27FC236}">
                <a16:creationId xmlns:a16="http://schemas.microsoft.com/office/drawing/2014/main" id="{C97AEF7D-3C34-4119-9D9C-3EC1C504BF19}"/>
              </a:ext>
            </a:extLst>
          </p:cNvPr>
          <p:cNvSpPr>
            <a:spLocks noEditPoints="1"/>
          </p:cNvSpPr>
          <p:nvPr/>
        </p:nvSpPr>
        <p:spPr bwMode="auto">
          <a:xfrm>
            <a:off x="10292098" y="2684296"/>
            <a:ext cx="221187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1" name="Freeform 585">
            <a:extLst>
              <a:ext uri="{FF2B5EF4-FFF2-40B4-BE49-F238E27FC236}">
                <a16:creationId xmlns:a16="http://schemas.microsoft.com/office/drawing/2014/main" id="{F0811387-923B-49AB-979A-48318492559D}"/>
              </a:ext>
            </a:extLst>
          </p:cNvPr>
          <p:cNvSpPr>
            <a:spLocks noEditPoints="1"/>
          </p:cNvSpPr>
          <p:nvPr/>
        </p:nvSpPr>
        <p:spPr bwMode="auto">
          <a:xfrm>
            <a:off x="10292098" y="2749232"/>
            <a:ext cx="221187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2" name="Freeform 586">
            <a:extLst>
              <a:ext uri="{FF2B5EF4-FFF2-40B4-BE49-F238E27FC236}">
                <a16:creationId xmlns:a16="http://schemas.microsoft.com/office/drawing/2014/main" id="{C7E72996-82BF-495E-9018-5F76B2E50275}"/>
              </a:ext>
            </a:extLst>
          </p:cNvPr>
          <p:cNvSpPr>
            <a:spLocks noEditPoints="1"/>
          </p:cNvSpPr>
          <p:nvPr/>
        </p:nvSpPr>
        <p:spPr bwMode="auto">
          <a:xfrm>
            <a:off x="10292098" y="2818226"/>
            <a:ext cx="221187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3" name="Freeform 587">
            <a:extLst>
              <a:ext uri="{FF2B5EF4-FFF2-40B4-BE49-F238E27FC236}">
                <a16:creationId xmlns:a16="http://schemas.microsoft.com/office/drawing/2014/main" id="{319EA164-8CAC-42EC-9597-8A84CADBDDF9}"/>
              </a:ext>
            </a:extLst>
          </p:cNvPr>
          <p:cNvSpPr>
            <a:spLocks noEditPoints="1"/>
          </p:cNvSpPr>
          <p:nvPr/>
        </p:nvSpPr>
        <p:spPr bwMode="auto">
          <a:xfrm>
            <a:off x="10292098" y="2883162"/>
            <a:ext cx="221187" cy="56819"/>
          </a:xfrm>
          <a:custGeom>
            <a:avLst/>
            <a:gdLst>
              <a:gd name="T0" fmla="*/ 11 w 58"/>
              <a:gd name="T1" fmla="*/ 7 h 15"/>
              <a:gd name="T2" fmla="*/ 8 w 58"/>
              <a:gd name="T3" fmla="*/ 10 h 15"/>
              <a:gd name="T4" fmla="*/ 6 w 58"/>
              <a:gd name="T5" fmla="*/ 7 h 15"/>
              <a:gd name="T6" fmla="*/ 8 w 58"/>
              <a:gd name="T7" fmla="*/ 5 h 15"/>
              <a:gd name="T8" fmla="*/ 11 w 58"/>
              <a:gd name="T9" fmla="*/ 7 h 15"/>
              <a:gd name="T10" fmla="*/ 58 w 58"/>
              <a:gd name="T11" fmla="*/ 7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7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7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4" name="Freeform 588">
            <a:extLst>
              <a:ext uri="{FF2B5EF4-FFF2-40B4-BE49-F238E27FC236}">
                <a16:creationId xmlns:a16="http://schemas.microsoft.com/office/drawing/2014/main" id="{2D827C67-3E54-45EA-B20C-2C1F47D05707}"/>
              </a:ext>
            </a:extLst>
          </p:cNvPr>
          <p:cNvSpPr>
            <a:spLocks noEditPoints="1"/>
          </p:cNvSpPr>
          <p:nvPr/>
        </p:nvSpPr>
        <p:spPr bwMode="auto">
          <a:xfrm>
            <a:off x="10292098" y="2950127"/>
            <a:ext cx="221187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9 h 14"/>
              <a:gd name="T4" fmla="*/ 6 w 58"/>
              <a:gd name="T5" fmla="*/ 7 h 14"/>
              <a:gd name="T6" fmla="*/ 8 w 58"/>
              <a:gd name="T7" fmla="*/ 4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7" y="9"/>
                  <a:pt x="6" y="8"/>
                  <a:pt x="6" y="7"/>
                </a:cubicBezTo>
                <a:cubicBezTo>
                  <a:pt x="6" y="5"/>
                  <a:pt x="7" y="4"/>
                  <a:pt x="8" y="4"/>
                </a:cubicBezTo>
                <a:cubicBezTo>
                  <a:pt x="10" y="4"/>
                  <a:pt x="11" y="5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5" name="Freeform 589">
            <a:extLst>
              <a:ext uri="{FF2B5EF4-FFF2-40B4-BE49-F238E27FC236}">
                <a16:creationId xmlns:a16="http://schemas.microsoft.com/office/drawing/2014/main" id="{7EC1570C-5CA5-4DCD-B147-322D9415A670}"/>
              </a:ext>
            </a:extLst>
          </p:cNvPr>
          <p:cNvSpPr>
            <a:spLocks/>
          </p:cNvSpPr>
          <p:nvPr/>
        </p:nvSpPr>
        <p:spPr bwMode="auto">
          <a:xfrm>
            <a:off x="8705234" y="3761822"/>
            <a:ext cx="381497" cy="935479"/>
          </a:xfrm>
          <a:custGeom>
            <a:avLst/>
            <a:gdLst>
              <a:gd name="T0" fmla="*/ 5 w 188"/>
              <a:gd name="T1" fmla="*/ 461 h 461"/>
              <a:gd name="T2" fmla="*/ 0 w 188"/>
              <a:gd name="T3" fmla="*/ 459 h 461"/>
              <a:gd name="T4" fmla="*/ 183 w 188"/>
              <a:gd name="T5" fmla="*/ 0 h 461"/>
              <a:gd name="T6" fmla="*/ 188 w 188"/>
              <a:gd name="T7" fmla="*/ 2 h 461"/>
              <a:gd name="T8" fmla="*/ 5 w 188"/>
              <a:gd name="T9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461">
                <a:moveTo>
                  <a:pt x="5" y="461"/>
                </a:moveTo>
                <a:lnTo>
                  <a:pt x="0" y="459"/>
                </a:lnTo>
                <a:lnTo>
                  <a:pt x="183" y="0"/>
                </a:lnTo>
                <a:lnTo>
                  <a:pt x="188" y="2"/>
                </a:lnTo>
                <a:lnTo>
                  <a:pt x="5" y="461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6" name="Freeform 590">
            <a:extLst>
              <a:ext uri="{FF2B5EF4-FFF2-40B4-BE49-F238E27FC236}">
                <a16:creationId xmlns:a16="http://schemas.microsoft.com/office/drawing/2014/main" id="{9C40A1BC-38AB-4711-8F14-1B1D854D2B6F}"/>
              </a:ext>
            </a:extLst>
          </p:cNvPr>
          <p:cNvSpPr>
            <a:spLocks/>
          </p:cNvSpPr>
          <p:nvPr/>
        </p:nvSpPr>
        <p:spPr bwMode="auto">
          <a:xfrm>
            <a:off x="8678854" y="3510196"/>
            <a:ext cx="801549" cy="657473"/>
          </a:xfrm>
          <a:custGeom>
            <a:avLst/>
            <a:gdLst>
              <a:gd name="T0" fmla="*/ 13 w 210"/>
              <a:gd name="T1" fmla="*/ 0 h 173"/>
              <a:gd name="T2" fmla="*/ 0 w 210"/>
              <a:gd name="T3" fmla="*/ 14 h 173"/>
              <a:gd name="T4" fmla="*/ 0 w 210"/>
              <a:gd name="T5" fmla="*/ 160 h 173"/>
              <a:gd name="T6" fmla="*/ 13 w 210"/>
              <a:gd name="T7" fmla="*/ 173 h 173"/>
              <a:gd name="T8" fmla="*/ 197 w 210"/>
              <a:gd name="T9" fmla="*/ 173 h 173"/>
              <a:gd name="T10" fmla="*/ 210 w 210"/>
              <a:gd name="T11" fmla="*/ 160 h 173"/>
              <a:gd name="T12" fmla="*/ 210 w 210"/>
              <a:gd name="T13" fmla="*/ 14 h 173"/>
              <a:gd name="T14" fmla="*/ 197 w 210"/>
              <a:gd name="T15" fmla="*/ 0 h 173"/>
              <a:gd name="T16" fmla="*/ 13 w 210"/>
              <a:gd name="T1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0" h="173">
                <a:moveTo>
                  <a:pt x="13" y="0"/>
                </a:moveTo>
                <a:cubicBezTo>
                  <a:pt x="13" y="0"/>
                  <a:pt x="0" y="0"/>
                  <a:pt x="0" y="14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0"/>
                  <a:pt x="0" y="173"/>
                  <a:pt x="13" y="173"/>
                </a:cubicBezTo>
                <a:cubicBezTo>
                  <a:pt x="197" y="173"/>
                  <a:pt x="197" y="173"/>
                  <a:pt x="197" y="173"/>
                </a:cubicBezTo>
                <a:cubicBezTo>
                  <a:pt x="197" y="173"/>
                  <a:pt x="210" y="173"/>
                  <a:pt x="210" y="160"/>
                </a:cubicBezTo>
                <a:cubicBezTo>
                  <a:pt x="210" y="14"/>
                  <a:pt x="210" y="14"/>
                  <a:pt x="210" y="14"/>
                </a:cubicBezTo>
                <a:cubicBezTo>
                  <a:pt x="210" y="14"/>
                  <a:pt x="210" y="0"/>
                  <a:pt x="197" y="0"/>
                </a:cubicBezTo>
                <a:lnTo>
                  <a:pt x="13" y="0"/>
                </a:lnTo>
                <a:close/>
              </a:path>
            </a:pathLst>
          </a:custGeom>
          <a:solidFill>
            <a:srgbClr val="CDD0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7" name="Freeform 591">
            <a:extLst>
              <a:ext uri="{FF2B5EF4-FFF2-40B4-BE49-F238E27FC236}">
                <a16:creationId xmlns:a16="http://schemas.microsoft.com/office/drawing/2014/main" id="{D3A82AB9-666E-406F-BF70-9C0580F28D1E}"/>
              </a:ext>
            </a:extLst>
          </p:cNvPr>
          <p:cNvSpPr>
            <a:spLocks noEditPoints="1"/>
          </p:cNvSpPr>
          <p:nvPr/>
        </p:nvSpPr>
        <p:spPr bwMode="auto">
          <a:xfrm>
            <a:off x="8731614" y="3567015"/>
            <a:ext cx="221187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10 h 14"/>
              <a:gd name="T4" fmla="*/ 6 w 58"/>
              <a:gd name="T5" fmla="*/ 7 h 14"/>
              <a:gd name="T6" fmla="*/ 9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9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8" name="Freeform 592">
            <a:extLst>
              <a:ext uri="{FF2B5EF4-FFF2-40B4-BE49-F238E27FC236}">
                <a16:creationId xmlns:a16="http://schemas.microsoft.com/office/drawing/2014/main" id="{C0850577-3ABE-4654-9FE8-1583CCBA8941}"/>
              </a:ext>
            </a:extLst>
          </p:cNvPr>
          <p:cNvSpPr>
            <a:spLocks noEditPoints="1"/>
          </p:cNvSpPr>
          <p:nvPr/>
        </p:nvSpPr>
        <p:spPr bwMode="auto">
          <a:xfrm>
            <a:off x="8731614" y="3631950"/>
            <a:ext cx="221187" cy="56819"/>
          </a:xfrm>
          <a:custGeom>
            <a:avLst/>
            <a:gdLst>
              <a:gd name="T0" fmla="*/ 11 w 58"/>
              <a:gd name="T1" fmla="*/ 8 h 15"/>
              <a:gd name="T2" fmla="*/ 9 w 58"/>
              <a:gd name="T3" fmla="*/ 10 h 15"/>
              <a:gd name="T4" fmla="*/ 6 w 58"/>
              <a:gd name="T5" fmla="*/ 8 h 15"/>
              <a:gd name="T6" fmla="*/ 9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8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19" name="Freeform 593">
            <a:extLst>
              <a:ext uri="{FF2B5EF4-FFF2-40B4-BE49-F238E27FC236}">
                <a16:creationId xmlns:a16="http://schemas.microsoft.com/office/drawing/2014/main" id="{CA1F8DBB-183F-43DF-B023-DB66B46D8496}"/>
              </a:ext>
            </a:extLst>
          </p:cNvPr>
          <p:cNvSpPr>
            <a:spLocks noEditPoints="1"/>
          </p:cNvSpPr>
          <p:nvPr/>
        </p:nvSpPr>
        <p:spPr bwMode="auto">
          <a:xfrm>
            <a:off x="8731614" y="3700944"/>
            <a:ext cx="221187" cy="52760"/>
          </a:xfrm>
          <a:custGeom>
            <a:avLst/>
            <a:gdLst>
              <a:gd name="T0" fmla="*/ 11 w 58"/>
              <a:gd name="T1" fmla="*/ 7 h 14"/>
              <a:gd name="T2" fmla="*/ 9 w 58"/>
              <a:gd name="T3" fmla="*/ 10 h 14"/>
              <a:gd name="T4" fmla="*/ 6 w 58"/>
              <a:gd name="T5" fmla="*/ 7 h 14"/>
              <a:gd name="T6" fmla="*/ 9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9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0" name="Freeform 594">
            <a:extLst>
              <a:ext uri="{FF2B5EF4-FFF2-40B4-BE49-F238E27FC236}">
                <a16:creationId xmlns:a16="http://schemas.microsoft.com/office/drawing/2014/main" id="{297F6D80-F008-44C0-99A8-1B118D6F37C9}"/>
              </a:ext>
            </a:extLst>
          </p:cNvPr>
          <p:cNvSpPr>
            <a:spLocks noEditPoints="1"/>
          </p:cNvSpPr>
          <p:nvPr/>
        </p:nvSpPr>
        <p:spPr bwMode="auto">
          <a:xfrm>
            <a:off x="8731614" y="3765880"/>
            <a:ext cx="221187" cy="56819"/>
          </a:xfrm>
          <a:custGeom>
            <a:avLst/>
            <a:gdLst>
              <a:gd name="T0" fmla="*/ 11 w 58"/>
              <a:gd name="T1" fmla="*/ 8 h 15"/>
              <a:gd name="T2" fmla="*/ 9 w 58"/>
              <a:gd name="T3" fmla="*/ 10 h 15"/>
              <a:gd name="T4" fmla="*/ 6 w 58"/>
              <a:gd name="T5" fmla="*/ 8 h 15"/>
              <a:gd name="T6" fmla="*/ 9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8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1" name="Freeform 595">
            <a:extLst>
              <a:ext uri="{FF2B5EF4-FFF2-40B4-BE49-F238E27FC236}">
                <a16:creationId xmlns:a16="http://schemas.microsoft.com/office/drawing/2014/main" id="{C4006EA1-7890-4C98-A35C-7C2D34CED7A3}"/>
              </a:ext>
            </a:extLst>
          </p:cNvPr>
          <p:cNvSpPr>
            <a:spLocks noEditPoints="1"/>
          </p:cNvSpPr>
          <p:nvPr/>
        </p:nvSpPr>
        <p:spPr bwMode="auto">
          <a:xfrm>
            <a:off x="8731614" y="3832845"/>
            <a:ext cx="221187" cy="54789"/>
          </a:xfrm>
          <a:custGeom>
            <a:avLst/>
            <a:gdLst>
              <a:gd name="T0" fmla="*/ 11 w 58"/>
              <a:gd name="T1" fmla="*/ 7 h 14"/>
              <a:gd name="T2" fmla="*/ 9 w 58"/>
              <a:gd name="T3" fmla="*/ 10 h 14"/>
              <a:gd name="T4" fmla="*/ 6 w 58"/>
              <a:gd name="T5" fmla="*/ 7 h 14"/>
              <a:gd name="T6" fmla="*/ 9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9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2" name="Freeform 596">
            <a:extLst>
              <a:ext uri="{FF2B5EF4-FFF2-40B4-BE49-F238E27FC236}">
                <a16:creationId xmlns:a16="http://schemas.microsoft.com/office/drawing/2014/main" id="{C4AE0D6C-979F-48F5-9DA4-45A41418715E}"/>
              </a:ext>
            </a:extLst>
          </p:cNvPr>
          <p:cNvSpPr>
            <a:spLocks noEditPoints="1"/>
          </p:cNvSpPr>
          <p:nvPr/>
        </p:nvSpPr>
        <p:spPr bwMode="auto">
          <a:xfrm>
            <a:off x="8731614" y="3897781"/>
            <a:ext cx="221187" cy="56819"/>
          </a:xfrm>
          <a:custGeom>
            <a:avLst/>
            <a:gdLst>
              <a:gd name="T0" fmla="*/ 11 w 58"/>
              <a:gd name="T1" fmla="*/ 8 h 15"/>
              <a:gd name="T2" fmla="*/ 9 w 58"/>
              <a:gd name="T3" fmla="*/ 10 h 15"/>
              <a:gd name="T4" fmla="*/ 6 w 58"/>
              <a:gd name="T5" fmla="*/ 8 h 15"/>
              <a:gd name="T6" fmla="*/ 9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8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9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9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3" name="Freeform 597">
            <a:extLst>
              <a:ext uri="{FF2B5EF4-FFF2-40B4-BE49-F238E27FC236}">
                <a16:creationId xmlns:a16="http://schemas.microsoft.com/office/drawing/2014/main" id="{0BE0476C-9B03-4AA2-A3E1-364FBC76E961}"/>
              </a:ext>
            </a:extLst>
          </p:cNvPr>
          <p:cNvSpPr>
            <a:spLocks noEditPoints="1"/>
          </p:cNvSpPr>
          <p:nvPr/>
        </p:nvSpPr>
        <p:spPr bwMode="auto">
          <a:xfrm>
            <a:off x="8969035" y="3567015"/>
            <a:ext cx="221187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10 h 14"/>
              <a:gd name="T4" fmla="*/ 6 w 58"/>
              <a:gd name="T5" fmla="*/ 7 h 14"/>
              <a:gd name="T6" fmla="*/ 8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8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4" name="Freeform 598">
            <a:extLst>
              <a:ext uri="{FF2B5EF4-FFF2-40B4-BE49-F238E27FC236}">
                <a16:creationId xmlns:a16="http://schemas.microsoft.com/office/drawing/2014/main" id="{F4A73238-D5C0-44FD-96BA-13CB688EBB98}"/>
              </a:ext>
            </a:extLst>
          </p:cNvPr>
          <p:cNvSpPr>
            <a:spLocks noEditPoints="1"/>
          </p:cNvSpPr>
          <p:nvPr/>
        </p:nvSpPr>
        <p:spPr bwMode="auto">
          <a:xfrm>
            <a:off x="8969035" y="3631950"/>
            <a:ext cx="221187" cy="56819"/>
          </a:xfrm>
          <a:custGeom>
            <a:avLst/>
            <a:gdLst>
              <a:gd name="T0" fmla="*/ 11 w 58"/>
              <a:gd name="T1" fmla="*/ 8 h 15"/>
              <a:gd name="T2" fmla="*/ 8 w 58"/>
              <a:gd name="T3" fmla="*/ 10 h 15"/>
              <a:gd name="T4" fmla="*/ 6 w 58"/>
              <a:gd name="T5" fmla="*/ 8 h 15"/>
              <a:gd name="T6" fmla="*/ 8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8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5" name="Freeform 599">
            <a:extLst>
              <a:ext uri="{FF2B5EF4-FFF2-40B4-BE49-F238E27FC236}">
                <a16:creationId xmlns:a16="http://schemas.microsoft.com/office/drawing/2014/main" id="{96D7A445-9F93-4FEC-9A63-DD845697D5A4}"/>
              </a:ext>
            </a:extLst>
          </p:cNvPr>
          <p:cNvSpPr>
            <a:spLocks noEditPoints="1"/>
          </p:cNvSpPr>
          <p:nvPr/>
        </p:nvSpPr>
        <p:spPr bwMode="auto">
          <a:xfrm>
            <a:off x="8969035" y="3700944"/>
            <a:ext cx="221187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10 h 14"/>
              <a:gd name="T4" fmla="*/ 6 w 58"/>
              <a:gd name="T5" fmla="*/ 7 h 14"/>
              <a:gd name="T6" fmla="*/ 8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8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6" name="Freeform 600">
            <a:extLst>
              <a:ext uri="{FF2B5EF4-FFF2-40B4-BE49-F238E27FC236}">
                <a16:creationId xmlns:a16="http://schemas.microsoft.com/office/drawing/2014/main" id="{8E1310BF-8D72-44C5-9B71-62C983DB6F71}"/>
              </a:ext>
            </a:extLst>
          </p:cNvPr>
          <p:cNvSpPr>
            <a:spLocks noEditPoints="1"/>
          </p:cNvSpPr>
          <p:nvPr/>
        </p:nvSpPr>
        <p:spPr bwMode="auto">
          <a:xfrm>
            <a:off x="8969035" y="3765880"/>
            <a:ext cx="221187" cy="56819"/>
          </a:xfrm>
          <a:custGeom>
            <a:avLst/>
            <a:gdLst>
              <a:gd name="T0" fmla="*/ 11 w 58"/>
              <a:gd name="T1" fmla="*/ 8 h 15"/>
              <a:gd name="T2" fmla="*/ 8 w 58"/>
              <a:gd name="T3" fmla="*/ 10 h 15"/>
              <a:gd name="T4" fmla="*/ 6 w 58"/>
              <a:gd name="T5" fmla="*/ 8 h 15"/>
              <a:gd name="T6" fmla="*/ 8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8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7" name="Freeform 601">
            <a:extLst>
              <a:ext uri="{FF2B5EF4-FFF2-40B4-BE49-F238E27FC236}">
                <a16:creationId xmlns:a16="http://schemas.microsoft.com/office/drawing/2014/main" id="{2531EA4C-C891-40A4-8635-8D96530DB9A6}"/>
              </a:ext>
            </a:extLst>
          </p:cNvPr>
          <p:cNvSpPr>
            <a:spLocks noEditPoints="1"/>
          </p:cNvSpPr>
          <p:nvPr/>
        </p:nvSpPr>
        <p:spPr bwMode="auto">
          <a:xfrm>
            <a:off x="8969035" y="3832845"/>
            <a:ext cx="221187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10 h 14"/>
              <a:gd name="T4" fmla="*/ 6 w 58"/>
              <a:gd name="T5" fmla="*/ 7 h 14"/>
              <a:gd name="T6" fmla="*/ 8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8 w 58"/>
              <a:gd name="T15" fmla="*/ 0 h 14"/>
              <a:gd name="T16" fmla="*/ 0 w 58"/>
              <a:gd name="T17" fmla="*/ 7 h 14"/>
              <a:gd name="T18" fmla="*/ 8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8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8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8" name="Freeform 602">
            <a:extLst>
              <a:ext uri="{FF2B5EF4-FFF2-40B4-BE49-F238E27FC236}">
                <a16:creationId xmlns:a16="http://schemas.microsoft.com/office/drawing/2014/main" id="{3AE8C95C-EE9B-458C-A019-6033BB526B03}"/>
              </a:ext>
            </a:extLst>
          </p:cNvPr>
          <p:cNvSpPr>
            <a:spLocks noEditPoints="1"/>
          </p:cNvSpPr>
          <p:nvPr/>
        </p:nvSpPr>
        <p:spPr bwMode="auto">
          <a:xfrm>
            <a:off x="8969035" y="3897781"/>
            <a:ext cx="221187" cy="56819"/>
          </a:xfrm>
          <a:custGeom>
            <a:avLst/>
            <a:gdLst>
              <a:gd name="T0" fmla="*/ 11 w 58"/>
              <a:gd name="T1" fmla="*/ 8 h 15"/>
              <a:gd name="T2" fmla="*/ 8 w 58"/>
              <a:gd name="T3" fmla="*/ 10 h 15"/>
              <a:gd name="T4" fmla="*/ 6 w 58"/>
              <a:gd name="T5" fmla="*/ 8 h 15"/>
              <a:gd name="T6" fmla="*/ 8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8 w 58"/>
              <a:gd name="T15" fmla="*/ 0 h 15"/>
              <a:gd name="T16" fmla="*/ 0 w 58"/>
              <a:gd name="T17" fmla="*/ 8 h 15"/>
              <a:gd name="T18" fmla="*/ 8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29" name="Freeform 603">
            <a:extLst>
              <a:ext uri="{FF2B5EF4-FFF2-40B4-BE49-F238E27FC236}">
                <a16:creationId xmlns:a16="http://schemas.microsoft.com/office/drawing/2014/main" id="{65D10EBC-E5D4-478A-9424-D1B3C9B236CD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3567015"/>
            <a:ext cx="221187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10 h 14"/>
              <a:gd name="T4" fmla="*/ 6 w 58"/>
              <a:gd name="T5" fmla="*/ 7 h 14"/>
              <a:gd name="T6" fmla="*/ 8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8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0" name="Freeform 604">
            <a:extLst>
              <a:ext uri="{FF2B5EF4-FFF2-40B4-BE49-F238E27FC236}">
                <a16:creationId xmlns:a16="http://schemas.microsoft.com/office/drawing/2014/main" id="{CFAE03E5-71E3-407F-9915-BE86FDF8F0D4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3631950"/>
            <a:ext cx="221187" cy="56819"/>
          </a:xfrm>
          <a:custGeom>
            <a:avLst/>
            <a:gdLst>
              <a:gd name="T0" fmla="*/ 11 w 58"/>
              <a:gd name="T1" fmla="*/ 8 h 15"/>
              <a:gd name="T2" fmla="*/ 8 w 58"/>
              <a:gd name="T3" fmla="*/ 10 h 15"/>
              <a:gd name="T4" fmla="*/ 6 w 58"/>
              <a:gd name="T5" fmla="*/ 8 h 15"/>
              <a:gd name="T6" fmla="*/ 8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8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1" name="Freeform 605">
            <a:extLst>
              <a:ext uri="{FF2B5EF4-FFF2-40B4-BE49-F238E27FC236}">
                <a16:creationId xmlns:a16="http://schemas.microsoft.com/office/drawing/2014/main" id="{4D7FE186-333D-4954-90B6-3F549956E458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3700944"/>
            <a:ext cx="221187" cy="52760"/>
          </a:xfrm>
          <a:custGeom>
            <a:avLst/>
            <a:gdLst>
              <a:gd name="T0" fmla="*/ 11 w 58"/>
              <a:gd name="T1" fmla="*/ 7 h 14"/>
              <a:gd name="T2" fmla="*/ 8 w 58"/>
              <a:gd name="T3" fmla="*/ 10 h 14"/>
              <a:gd name="T4" fmla="*/ 6 w 58"/>
              <a:gd name="T5" fmla="*/ 7 h 14"/>
              <a:gd name="T6" fmla="*/ 8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8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2" name="Freeform 606">
            <a:extLst>
              <a:ext uri="{FF2B5EF4-FFF2-40B4-BE49-F238E27FC236}">
                <a16:creationId xmlns:a16="http://schemas.microsoft.com/office/drawing/2014/main" id="{DFB92955-10F7-41B5-A2CA-2E550A6B12B8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3765880"/>
            <a:ext cx="221187" cy="56819"/>
          </a:xfrm>
          <a:custGeom>
            <a:avLst/>
            <a:gdLst>
              <a:gd name="T0" fmla="*/ 11 w 58"/>
              <a:gd name="T1" fmla="*/ 8 h 15"/>
              <a:gd name="T2" fmla="*/ 8 w 58"/>
              <a:gd name="T3" fmla="*/ 10 h 15"/>
              <a:gd name="T4" fmla="*/ 6 w 58"/>
              <a:gd name="T5" fmla="*/ 8 h 15"/>
              <a:gd name="T6" fmla="*/ 8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8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3" name="Freeform 607">
            <a:extLst>
              <a:ext uri="{FF2B5EF4-FFF2-40B4-BE49-F238E27FC236}">
                <a16:creationId xmlns:a16="http://schemas.microsoft.com/office/drawing/2014/main" id="{D4283D14-B7AD-4946-A43A-0CF7807F58D1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3832845"/>
            <a:ext cx="221187" cy="54789"/>
          </a:xfrm>
          <a:custGeom>
            <a:avLst/>
            <a:gdLst>
              <a:gd name="T0" fmla="*/ 11 w 58"/>
              <a:gd name="T1" fmla="*/ 7 h 14"/>
              <a:gd name="T2" fmla="*/ 8 w 58"/>
              <a:gd name="T3" fmla="*/ 10 h 14"/>
              <a:gd name="T4" fmla="*/ 6 w 58"/>
              <a:gd name="T5" fmla="*/ 7 h 14"/>
              <a:gd name="T6" fmla="*/ 8 w 58"/>
              <a:gd name="T7" fmla="*/ 5 h 14"/>
              <a:gd name="T8" fmla="*/ 11 w 58"/>
              <a:gd name="T9" fmla="*/ 7 h 14"/>
              <a:gd name="T10" fmla="*/ 58 w 58"/>
              <a:gd name="T11" fmla="*/ 7 h 14"/>
              <a:gd name="T12" fmla="*/ 51 w 58"/>
              <a:gd name="T13" fmla="*/ 0 h 14"/>
              <a:gd name="T14" fmla="*/ 7 w 58"/>
              <a:gd name="T15" fmla="*/ 0 h 14"/>
              <a:gd name="T16" fmla="*/ 0 w 58"/>
              <a:gd name="T17" fmla="*/ 7 h 14"/>
              <a:gd name="T18" fmla="*/ 7 w 58"/>
              <a:gd name="T19" fmla="*/ 14 h 14"/>
              <a:gd name="T20" fmla="*/ 51 w 58"/>
              <a:gd name="T21" fmla="*/ 14 h 14"/>
              <a:gd name="T22" fmla="*/ 58 w 58"/>
              <a:gd name="T2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4">
                <a:moveTo>
                  <a:pt x="11" y="7"/>
                </a:moveTo>
                <a:cubicBezTo>
                  <a:pt x="11" y="8"/>
                  <a:pt x="10" y="10"/>
                  <a:pt x="8" y="10"/>
                </a:cubicBezTo>
                <a:cubicBezTo>
                  <a:pt x="7" y="10"/>
                  <a:pt x="6" y="8"/>
                  <a:pt x="6" y="7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7"/>
                </a:cubicBezTo>
                <a:moveTo>
                  <a:pt x="58" y="7"/>
                </a:moveTo>
                <a:cubicBezTo>
                  <a:pt x="58" y="3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5" y="14"/>
                  <a:pt x="58" y="11"/>
                  <a:pt x="58" y="7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4" name="Freeform 608">
            <a:extLst>
              <a:ext uri="{FF2B5EF4-FFF2-40B4-BE49-F238E27FC236}">
                <a16:creationId xmlns:a16="http://schemas.microsoft.com/office/drawing/2014/main" id="{0B9A7C51-CDDB-4891-8C39-3F25551B384D}"/>
              </a:ext>
            </a:extLst>
          </p:cNvPr>
          <p:cNvSpPr>
            <a:spLocks noEditPoints="1"/>
          </p:cNvSpPr>
          <p:nvPr/>
        </p:nvSpPr>
        <p:spPr bwMode="auto">
          <a:xfrm>
            <a:off x="9206455" y="3897781"/>
            <a:ext cx="221187" cy="56819"/>
          </a:xfrm>
          <a:custGeom>
            <a:avLst/>
            <a:gdLst>
              <a:gd name="T0" fmla="*/ 11 w 58"/>
              <a:gd name="T1" fmla="*/ 8 h 15"/>
              <a:gd name="T2" fmla="*/ 8 w 58"/>
              <a:gd name="T3" fmla="*/ 10 h 15"/>
              <a:gd name="T4" fmla="*/ 6 w 58"/>
              <a:gd name="T5" fmla="*/ 8 h 15"/>
              <a:gd name="T6" fmla="*/ 8 w 58"/>
              <a:gd name="T7" fmla="*/ 5 h 15"/>
              <a:gd name="T8" fmla="*/ 11 w 58"/>
              <a:gd name="T9" fmla="*/ 8 h 15"/>
              <a:gd name="T10" fmla="*/ 58 w 58"/>
              <a:gd name="T11" fmla="*/ 8 h 15"/>
              <a:gd name="T12" fmla="*/ 51 w 58"/>
              <a:gd name="T13" fmla="*/ 0 h 15"/>
              <a:gd name="T14" fmla="*/ 7 w 58"/>
              <a:gd name="T15" fmla="*/ 0 h 15"/>
              <a:gd name="T16" fmla="*/ 0 w 58"/>
              <a:gd name="T17" fmla="*/ 8 h 15"/>
              <a:gd name="T18" fmla="*/ 7 w 58"/>
              <a:gd name="T19" fmla="*/ 15 h 15"/>
              <a:gd name="T20" fmla="*/ 51 w 58"/>
              <a:gd name="T21" fmla="*/ 15 h 15"/>
              <a:gd name="T22" fmla="*/ 58 w 58"/>
              <a:gd name="T2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15">
                <a:moveTo>
                  <a:pt x="11" y="8"/>
                </a:moveTo>
                <a:cubicBezTo>
                  <a:pt x="11" y="9"/>
                  <a:pt x="10" y="10"/>
                  <a:pt x="8" y="10"/>
                </a:cubicBezTo>
                <a:cubicBezTo>
                  <a:pt x="7" y="10"/>
                  <a:pt x="6" y="9"/>
                  <a:pt x="6" y="8"/>
                </a:cubicBezTo>
                <a:cubicBezTo>
                  <a:pt x="6" y="6"/>
                  <a:pt x="7" y="5"/>
                  <a:pt x="8" y="5"/>
                </a:cubicBezTo>
                <a:cubicBezTo>
                  <a:pt x="10" y="5"/>
                  <a:pt x="11" y="6"/>
                  <a:pt x="11" y="8"/>
                </a:cubicBezTo>
                <a:moveTo>
                  <a:pt x="58" y="8"/>
                </a:moveTo>
                <a:cubicBezTo>
                  <a:pt x="58" y="4"/>
                  <a:pt x="55" y="0"/>
                  <a:pt x="5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5" y="15"/>
                  <a:pt x="58" y="12"/>
                  <a:pt x="58" y="8"/>
                </a:cubicBezTo>
              </a:path>
            </a:pathLst>
          </a:custGeom>
          <a:solidFill>
            <a:srgbClr val="2128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5" name="Freeform 609">
            <a:extLst>
              <a:ext uri="{FF2B5EF4-FFF2-40B4-BE49-F238E27FC236}">
                <a16:creationId xmlns:a16="http://schemas.microsoft.com/office/drawing/2014/main" id="{F57969E6-2E20-4F5A-9BEC-6D82D4C10395}"/>
              </a:ext>
            </a:extLst>
          </p:cNvPr>
          <p:cNvSpPr>
            <a:spLocks/>
          </p:cNvSpPr>
          <p:nvPr/>
        </p:nvSpPr>
        <p:spPr bwMode="auto">
          <a:xfrm>
            <a:off x="7514071" y="4689183"/>
            <a:ext cx="1381911" cy="564128"/>
          </a:xfrm>
          <a:custGeom>
            <a:avLst/>
            <a:gdLst>
              <a:gd name="T0" fmla="*/ 4 w 681"/>
              <a:gd name="T1" fmla="*/ 278 h 278"/>
              <a:gd name="T2" fmla="*/ 0 w 681"/>
              <a:gd name="T3" fmla="*/ 272 h 278"/>
              <a:gd name="T4" fmla="*/ 679 w 681"/>
              <a:gd name="T5" fmla="*/ 0 h 278"/>
              <a:gd name="T6" fmla="*/ 681 w 681"/>
              <a:gd name="T7" fmla="*/ 6 h 278"/>
              <a:gd name="T8" fmla="*/ 4 w 681"/>
              <a:gd name="T9" fmla="*/ 27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1" h="278">
                <a:moveTo>
                  <a:pt x="4" y="278"/>
                </a:moveTo>
                <a:lnTo>
                  <a:pt x="0" y="272"/>
                </a:lnTo>
                <a:lnTo>
                  <a:pt x="679" y="0"/>
                </a:lnTo>
                <a:lnTo>
                  <a:pt x="681" y="6"/>
                </a:lnTo>
                <a:lnTo>
                  <a:pt x="4" y="278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6" name="Freeform 610">
            <a:extLst>
              <a:ext uri="{FF2B5EF4-FFF2-40B4-BE49-F238E27FC236}">
                <a16:creationId xmlns:a16="http://schemas.microsoft.com/office/drawing/2014/main" id="{91FF68D0-135C-4E11-B1E0-D0AD33E518E7}"/>
              </a:ext>
            </a:extLst>
          </p:cNvPr>
          <p:cNvSpPr>
            <a:spLocks/>
          </p:cNvSpPr>
          <p:nvPr/>
        </p:nvSpPr>
        <p:spPr bwMode="auto">
          <a:xfrm>
            <a:off x="7518129" y="4689183"/>
            <a:ext cx="1010560" cy="278006"/>
          </a:xfrm>
          <a:custGeom>
            <a:avLst/>
            <a:gdLst>
              <a:gd name="T0" fmla="*/ 0 w 498"/>
              <a:gd name="T1" fmla="*/ 137 h 137"/>
              <a:gd name="T2" fmla="*/ 0 w 498"/>
              <a:gd name="T3" fmla="*/ 131 h 137"/>
              <a:gd name="T4" fmla="*/ 496 w 498"/>
              <a:gd name="T5" fmla="*/ 0 h 137"/>
              <a:gd name="T6" fmla="*/ 498 w 498"/>
              <a:gd name="T7" fmla="*/ 6 h 137"/>
              <a:gd name="T8" fmla="*/ 0 w 498"/>
              <a:gd name="T9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137">
                <a:moveTo>
                  <a:pt x="0" y="137"/>
                </a:moveTo>
                <a:lnTo>
                  <a:pt x="0" y="131"/>
                </a:lnTo>
                <a:lnTo>
                  <a:pt x="496" y="0"/>
                </a:lnTo>
                <a:lnTo>
                  <a:pt x="498" y="6"/>
                </a:lnTo>
                <a:lnTo>
                  <a:pt x="0" y="137"/>
                </a:lnTo>
                <a:close/>
              </a:path>
            </a:pathLst>
          </a:custGeom>
          <a:solidFill>
            <a:srgbClr val="006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7" name="Freeform 611">
            <a:extLst>
              <a:ext uri="{FF2B5EF4-FFF2-40B4-BE49-F238E27FC236}">
                <a16:creationId xmlns:a16="http://schemas.microsoft.com/office/drawing/2014/main" id="{8CC4F7FE-AAC0-4DF0-ACF6-B84A6A31E985}"/>
              </a:ext>
            </a:extLst>
          </p:cNvPr>
          <p:cNvSpPr>
            <a:spLocks/>
          </p:cNvSpPr>
          <p:nvPr/>
        </p:nvSpPr>
        <p:spPr bwMode="auto">
          <a:xfrm>
            <a:off x="7491749" y="4644540"/>
            <a:ext cx="651385" cy="645298"/>
          </a:xfrm>
          <a:custGeom>
            <a:avLst/>
            <a:gdLst>
              <a:gd name="T0" fmla="*/ 13 w 170"/>
              <a:gd name="T1" fmla="*/ 0 h 170"/>
              <a:gd name="T2" fmla="*/ 0 w 170"/>
              <a:gd name="T3" fmla="*/ 13 h 170"/>
              <a:gd name="T4" fmla="*/ 0 w 170"/>
              <a:gd name="T5" fmla="*/ 157 h 170"/>
              <a:gd name="T6" fmla="*/ 13 w 170"/>
              <a:gd name="T7" fmla="*/ 170 h 170"/>
              <a:gd name="T8" fmla="*/ 157 w 170"/>
              <a:gd name="T9" fmla="*/ 170 h 170"/>
              <a:gd name="T10" fmla="*/ 170 w 170"/>
              <a:gd name="T11" fmla="*/ 157 h 170"/>
              <a:gd name="T12" fmla="*/ 170 w 170"/>
              <a:gd name="T13" fmla="*/ 13 h 170"/>
              <a:gd name="T14" fmla="*/ 157 w 170"/>
              <a:gd name="T15" fmla="*/ 0 h 170"/>
              <a:gd name="T16" fmla="*/ 13 w 170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0" h="170">
                <a:moveTo>
                  <a:pt x="13" y="0"/>
                </a:moveTo>
                <a:cubicBezTo>
                  <a:pt x="13" y="0"/>
                  <a:pt x="0" y="0"/>
                  <a:pt x="0" y="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7"/>
                  <a:pt x="0" y="170"/>
                  <a:pt x="13" y="170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7" y="170"/>
                  <a:pt x="170" y="170"/>
                  <a:pt x="170" y="157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0" y="0"/>
                  <a:pt x="15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8" name="Freeform 614">
            <a:extLst>
              <a:ext uri="{FF2B5EF4-FFF2-40B4-BE49-F238E27FC236}">
                <a16:creationId xmlns:a16="http://schemas.microsoft.com/office/drawing/2014/main" id="{016AAD20-B54E-4136-B954-A08CADD8FD81}"/>
              </a:ext>
            </a:extLst>
          </p:cNvPr>
          <p:cNvSpPr>
            <a:spLocks/>
          </p:cNvSpPr>
          <p:nvPr/>
        </p:nvSpPr>
        <p:spPr bwMode="auto">
          <a:xfrm>
            <a:off x="9867987" y="4697300"/>
            <a:ext cx="898952" cy="616888"/>
          </a:xfrm>
          <a:custGeom>
            <a:avLst/>
            <a:gdLst>
              <a:gd name="T0" fmla="*/ 439 w 443"/>
              <a:gd name="T1" fmla="*/ 304 h 304"/>
              <a:gd name="T2" fmla="*/ 0 w 443"/>
              <a:gd name="T3" fmla="*/ 6 h 304"/>
              <a:gd name="T4" fmla="*/ 4 w 443"/>
              <a:gd name="T5" fmla="*/ 0 h 304"/>
              <a:gd name="T6" fmla="*/ 443 w 443"/>
              <a:gd name="T7" fmla="*/ 298 h 304"/>
              <a:gd name="T8" fmla="*/ 439 w 443"/>
              <a:gd name="T9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3" h="304">
                <a:moveTo>
                  <a:pt x="439" y="304"/>
                </a:moveTo>
                <a:lnTo>
                  <a:pt x="0" y="6"/>
                </a:lnTo>
                <a:lnTo>
                  <a:pt x="4" y="0"/>
                </a:lnTo>
                <a:lnTo>
                  <a:pt x="443" y="298"/>
                </a:lnTo>
                <a:lnTo>
                  <a:pt x="439" y="304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39" name="Freeform 615">
            <a:extLst>
              <a:ext uri="{FF2B5EF4-FFF2-40B4-BE49-F238E27FC236}">
                <a16:creationId xmlns:a16="http://schemas.microsoft.com/office/drawing/2014/main" id="{81F1CC9A-2FE8-471E-9842-FE5A35F36EBD}"/>
              </a:ext>
            </a:extLst>
          </p:cNvPr>
          <p:cNvSpPr>
            <a:spLocks/>
          </p:cNvSpPr>
          <p:nvPr/>
        </p:nvSpPr>
        <p:spPr bwMode="auto">
          <a:xfrm>
            <a:off x="10158168" y="4727739"/>
            <a:ext cx="651385" cy="647327"/>
          </a:xfrm>
          <a:custGeom>
            <a:avLst/>
            <a:gdLst>
              <a:gd name="T0" fmla="*/ 13 w 170"/>
              <a:gd name="T1" fmla="*/ 0 h 170"/>
              <a:gd name="T2" fmla="*/ 0 w 170"/>
              <a:gd name="T3" fmla="*/ 13 h 170"/>
              <a:gd name="T4" fmla="*/ 0 w 170"/>
              <a:gd name="T5" fmla="*/ 157 h 170"/>
              <a:gd name="T6" fmla="*/ 13 w 170"/>
              <a:gd name="T7" fmla="*/ 170 h 170"/>
              <a:gd name="T8" fmla="*/ 157 w 170"/>
              <a:gd name="T9" fmla="*/ 170 h 170"/>
              <a:gd name="T10" fmla="*/ 170 w 170"/>
              <a:gd name="T11" fmla="*/ 157 h 170"/>
              <a:gd name="T12" fmla="*/ 170 w 170"/>
              <a:gd name="T13" fmla="*/ 13 h 170"/>
              <a:gd name="T14" fmla="*/ 157 w 170"/>
              <a:gd name="T15" fmla="*/ 0 h 170"/>
              <a:gd name="T16" fmla="*/ 13 w 170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0" h="170">
                <a:moveTo>
                  <a:pt x="13" y="0"/>
                </a:moveTo>
                <a:cubicBezTo>
                  <a:pt x="13" y="0"/>
                  <a:pt x="0" y="0"/>
                  <a:pt x="0" y="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7"/>
                  <a:pt x="0" y="170"/>
                  <a:pt x="13" y="170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7" y="170"/>
                  <a:pt x="170" y="170"/>
                  <a:pt x="170" y="157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0" y="0"/>
                  <a:pt x="15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0" name="Freeform 616">
            <a:extLst>
              <a:ext uri="{FF2B5EF4-FFF2-40B4-BE49-F238E27FC236}">
                <a16:creationId xmlns:a16="http://schemas.microsoft.com/office/drawing/2014/main" id="{35524591-2F83-4C7F-8CE4-F7F6491CA8B7}"/>
              </a:ext>
            </a:extLst>
          </p:cNvPr>
          <p:cNvSpPr>
            <a:spLocks/>
          </p:cNvSpPr>
          <p:nvPr/>
        </p:nvSpPr>
        <p:spPr bwMode="auto">
          <a:xfrm>
            <a:off x="9366765" y="4701359"/>
            <a:ext cx="509339" cy="866485"/>
          </a:xfrm>
          <a:custGeom>
            <a:avLst/>
            <a:gdLst>
              <a:gd name="T0" fmla="*/ 6 w 251"/>
              <a:gd name="T1" fmla="*/ 427 h 427"/>
              <a:gd name="T2" fmla="*/ 0 w 251"/>
              <a:gd name="T3" fmla="*/ 425 h 427"/>
              <a:gd name="T4" fmla="*/ 245 w 251"/>
              <a:gd name="T5" fmla="*/ 0 h 427"/>
              <a:gd name="T6" fmla="*/ 251 w 251"/>
              <a:gd name="T7" fmla="*/ 2 h 427"/>
              <a:gd name="T8" fmla="*/ 6 w 251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1" h="427">
                <a:moveTo>
                  <a:pt x="6" y="427"/>
                </a:moveTo>
                <a:lnTo>
                  <a:pt x="0" y="425"/>
                </a:lnTo>
                <a:lnTo>
                  <a:pt x="245" y="0"/>
                </a:lnTo>
                <a:lnTo>
                  <a:pt x="251" y="2"/>
                </a:lnTo>
                <a:lnTo>
                  <a:pt x="6" y="427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1" name="Line 617">
            <a:extLst>
              <a:ext uri="{FF2B5EF4-FFF2-40B4-BE49-F238E27FC236}">
                <a16:creationId xmlns:a16="http://schemas.microsoft.com/office/drawing/2014/main" id="{F9AA6985-98C5-4946-BA4C-CD8E98A82DDD}"/>
              </a:ext>
            </a:extLst>
          </p:cNvPr>
          <p:cNvSpPr>
            <a:spLocks noChangeShapeType="1"/>
          </p:cNvSpPr>
          <p:nvPr/>
        </p:nvSpPr>
        <p:spPr bwMode="auto">
          <a:xfrm>
            <a:off x="9086730" y="5557697"/>
            <a:ext cx="0" cy="0"/>
          </a:xfrm>
          <a:prstGeom prst="line">
            <a:avLst/>
          </a:prstGeom>
          <a:noFill/>
          <a:ln w="12700" cap="flat">
            <a:solidFill>
              <a:srgbClr val="E8424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2" name="Line 618">
            <a:extLst>
              <a:ext uri="{FF2B5EF4-FFF2-40B4-BE49-F238E27FC236}">
                <a16:creationId xmlns:a16="http://schemas.microsoft.com/office/drawing/2014/main" id="{8251842D-A280-4F90-AF79-729E489098AB}"/>
              </a:ext>
            </a:extLst>
          </p:cNvPr>
          <p:cNvSpPr>
            <a:spLocks noChangeShapeType="1"/>
          </p:cNvSpPr>
          <p:nvPr/>
        </p:nvSpPr>
        <p:spPr bwMode="auto">
          <a:xfrm>
            <a:off x="9504753" y="4705417"/>
            <a:ext cx="0" cy="0"/>
          </a:xfrm>
          <a:prstGeom prst="line">
            <a:avLst/>
          </a:prstGeom>
          <a:noFill/>
          <a:ln w="12700" cap="flat">
            <a:solidFill>
              <a:srgbClr val="E8424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3" name="Freeform 619">
            <a:extLst>
              <a:ext uri="{FF2B5EF4-FFF2-40B4-BE49-F238E27FC236}">
                <a16:creationId xmlns:a16="http://schemas.microsoft.com/office/drawing/2014/main" id="{0D8C37E1-9853-4344-B53E-E95833E56E76}"/>
              </a:ext>
            </a:extLst>
          </p:cNvPr>
          <p:cNvSpPr>
            <a:spLocks/>
          </p:cNvSpPr>
          <p:nvPr/>
        </p:nvSpPr>
        <p:spPr bwMode="auto">
          <a:xfrm>
            <a:off x="9145578" y="4701359"/>
            <a:ext cx="511368" cy="866485"/>
          </a:xfrm>
          <a:custGeom>
            <a:avLst/>
            <a:gdLst>
              <a:gd name="T0" fmla="*/ 5 w 252"/>
              <a:gd name="T1" fmla="*/ 427 h 427"/>
              <a:gd name="T2" fmla="*/ 0 w 252"/>
              <a:gd name="T3" fmla="*/ 425 h 427"/>
              <a:gd name="T4" fmla="*/ 246 w 252"/>
              <a:gd name="T5" fmla="*/ 0 h 427"/>
              <a:gd name="T6" fmla="*/ 252 w 252"/>
              <a:gd name="T7" fmla="*/ 2 h 427"/>
              <a:gd name="T8" fmla="*/ 5 w 25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" h="427">
                <a:moveTo>
                  <a:pt x="5" y="427"/>
                </a:moveTo>
                <a:lnTo>
                  <a:pt x="0" y="425"/>
                </a:lnTo>
                <a:lnTo>
                  <a:pt x="246" y="0"/>
                </a:lnTo>
                <a:lnTo>
                  <a:pt x="252" y="2"/>
                </a:lnTo>
                <a:lnTo>
                  <a:pt x="5" y="427"/>
                </a:lnTo>
                <a:close/>
              </a:path>
            </a:pathLst>
          </a:custGeom>
          <a:solidFill>
            <a:srgbClr val="E842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4" name="Freeform 620">
            <a:extLst>
              <a:ext uri="{FF2B5EF4-FFF2-40B4-BE49-F238E27FC236}">
                <a16:creationId xmlns:a16="http://schemas.microsoft.com/office/drawing/2014/main" id="{1D034CB4-DBE4-4F3A-B5BE-4C67B9C3C4AD}"/>
              </a:ext>
            </a:extLst>
          </p:cNvPr>
          <p:cNvSpPr>
            <a:spLocks/>
          </p:cNvSpPr>
          <p:nvPr/>
        </p:nvSpPr>
        <p:spPr bwMode="auto">
          <a:xfrm>
            <a:off x="8861485" y="5157937"/>
            <a:ext cx="653415" cy="647327"/>
          </a:xfrm>
          <a:custGeom>
            <a:avLst/>
            <a:gdLst>
              <a:gd name="T0" fmla="*/ 14 w 171"/>
              <a:gd name="T1" fmla="*/ 0 h 170"/>
              <a:gd name="T2" fmla="*/ 0 w 171"/>
              <a:gd name="T3" fmla="*/ 13 h 170"/>
              <a:gd name="T4" fmla="*/ 0 w 171"/>
              <a:gd name="T5" fmla="*/ 156 h 170"/>
              <a:gd name="T6" fmla="*/ 14 w 171"/>
              <a:gd name="T7" fmla="*/ 170 h 170"/>
              <a:gd name="T8" fmla="*/ 157 w 171"/>
              <a:gd name="T9" fmla="*/ 170 h 170"/>
              <a:gd name="T10" fmla="*/ 171 w 171"/>
              <a:gd name="T11" fmla="*/ 156 h 170"/>
              <a:gd name="T12" fmla="*/ 171 w 171"/>
              <a:gd name="T13" fmla="*/ 13 h 170"/>
              <a:gd name="T14" fmla="*/ 157 w 171"/>
              <a:gd name="T15" fmla="*/ 0 h 170"/>
              <a:gd name="T16" fmla="*/ 14 w 171"/>
              <a:gd name="T17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" h="170">
                <a:moveTo>
                  <a:pt x="14" y="0"/>
                </a:moveTo>
                <a:cubicBezTo>
                  <a:pt x="14" y="0"/>
                  <a:pt x="0" y="0"/>
                  <a:pt x="0" y="13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6"/>
                  <a:pt x="0" y="170"/>
                  <a:pt x="14" y="170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7" y="170"/>
                  <a:pt x="171" y="170"/>
                  <a:pt x="171" y="156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1" y="13"/>
                  <a:pt x="171" y="0"/>
                  <a:pt x="157" y="0"/>
                </a:cubicBezTo>
                <a:lnTo>
                  <a:pt x="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5" name="Freeform 623">
            <a:extLst>
              <a:ext uri="{FF2B5EF4-FFF2-40B4-BE49-F238E27FC236}">
                <a16:creationId xmlns:a16="http://schemas.microsoft.com/office/drawing/2014/main" id="{711A09FB-2500-4FF9-B24C-ACFA0043E1C0}"/>
              </a:ext>
            </a:extLst>
          </p:cNvPr>
          <p:cNvSpPr>
            <a:spLocks/>
          </p:cNvSpPr>
          <p:nvPr/>
        </p:nvSpPr>
        <p:spPr bwMode="auto">
          <a:xfrm>
            <a:off x="6393932" y="1813753"/>
            <a:ext cx="215099" cy="200895"/>
          </a:xfrm>
          <a:custGeom>
            <a:avLst/>
            <a:gdLst>
              <a:gd name="T0" fmla="*/ 89 w 106"/>
              <a:gd name="T1" fmla="*/ 99 h 99"/>
              <a:gd name="T2" fmla="*/ 106 w 106"/>
              <a:gd name="T3" fmla="*/ 99 h 99"/>
              <a:gd name="T4" fmla="*/ 106 w 106"/>
              <a:gd name="T5" fmla="*/ 0 h 99"/>
              <a:gd name="T6" fmla="*/ 81 w 106"/>
              <a:gd name="T7" fmla="*/ 0 h 99"/>
              <a:gd name="T8" fmla="*/ 53 w 106"/>
              <a:gd name="T9" fmla="*/ 67 h 99"/>
              <a:gd name="T10" fmla="*/ 26 w 106"/>
              <a:gd name="T11" fmla="*/ 0 h 99"/>
              <a:gd name="T12" fmla="*/ 0 w 106"/>
              <a:gd name="T13" fmla="*/ 0 h 99"/>
              <a:gd name="T14" fmla="*/ 0 w 106"/>
              <a:gd name="T15" fmla="*/ 99 h 99"/>
              <a:gd name="T16" fmla="*/ 19 w 106"/>
              <a:gd name="T17" fmla="*/ 99 h 99"/>
              <a:gd name="T18" fmla="*/ 19 w 106"/>
              <a:gd name="T19" fmla="*/ 24 h 99"/>
              <a:gd name="T20" fmla="*/ 49 w 106"/>
              <a:gd name="T21" fmla="*/ 99 h 99"/>
              <a:gd name="T22" fmla="*/ 57 w 106"/>
              <a:gd name="T23" fmla="*/ 99 h 99"/>
              <a:gd name="T24" fmla="*/ 89 w 106"/>
              <a:gd name="T25" fmla="*/ 24 h 99"/>
              <a:gd name="T26" fmla="*/ 89 w 106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6" h="99">
                <a:moveTo>
                  <a:pt x="89" y="99"/>
                </a:moveTo>
                <a:lnTo>
                  <a:pt x="106" y="99"/>
                </a:lnTo>
                <a:lnTo>
                  <a:pt x="106" y="0"/>
                </a:lnTo>
                <a:lnTo>
                  <a:pt x="81" y="0"/>
                </a:lnTo>
                <a:lnTo>
                  <a:pt x="53" y="67"/>
                </a:lnTo>
                <a:lnTo>
                  <a:pt x="26" y="0"/>
                </a:lnTo>
                <a:lnTo>
                  <a:pt x="0" y="0"/>
                </a:lnTo>
                <a:lnTo>
                  <a:pt x="0" y="99"/>
                </a:lnTo>
                <a:lnTo>
                  <a:pt x="19" y="99"/>
                </a:lnTo>
                <a:lnTo>
                  <a:pt x="19" y="24"/>
                </a:lnTo>
                <a:lnTo>
                  <a:pt x="49" y="99"/>
                </a:lnTo>
                <a:lnTo>
                  <a:pt x="57" y="99"/>
                </a:lnTo>
                <a:lnTo>
                  <a:pt x="89" y="24"/>
                </a:lnTo>
                <a:lnTo>
                  <a:pt x="89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6" name="Freeform 624">
            <a:extLst>
              <a:ext uri="{FF2B5EF4-FFF2-40B4-BE49-F238E27FC236}">
                <a16:creationId xmlns:a16="http://schemas.microsoft.com/office/drawing/2014/main" id="{D0406446-F290-4432-9826-301DA971DF17}"/>
              </a:ext>
            </a:extLst>
          </p:cNvPr>
          <p:cNvSpPr>
            <a:spLocks/>
          </p:cNvSpPr>
          <p:nvPr/>
        </p:nvSpPr>
        <p:spPr bwMode="auto">
          <a:xfrm>
            <a:off x="11298600" y="1813753"/>
            <a:ext cx="211041" cy="200895"/>
          </a:xfrm>
          <a:custGeom>
            <a:avLst/>
            <a:gdLst>
              <a:gd name="T0" fmla="*/ 87 w 104"/>
              <a:gd name="T1" fmla="*/ 99 h 99"/>
              <a:gd name="T2" fmla="*/ 104 w 104"/>
              <a:gd name="T3" fmla="*/ 99 h 99"/>
              <a:gd name="T4" fmla="*/ 104 w 104"/>
              <a:gd name="T5" fmla="*/ 0 h 99"/>
              <a:gd name="T6" fmla="*/ 79 w 104"/>
              <a:gd name="T7" fmla="*/ 0 h 99"/>
              <a:gd name="T8" fmla="*/ 51 w 104"/>
              <a:gd name="T9" fmla="*/ 67 h 99"/>
              <a:gd name="T10" fmla="*/ 24 w 104"/>
              <a:gd name="T11" fmla="*/ 0 h 99"/>
              <a:gd name="T12" fmla="*/ 0 w 104"/>
              <a:gd name="T13" fmla="*/ 0 h 99"/>
              <a:gd name="T14" fmla="*/ 0 w 104"/>
              <a:gd name="T15" fmla="*/ 99 h 99"/>
              <a:gd name="T16" fmla="*/ 17 w 104"/>
              <a:gd name="T17" fmla="*/ 99 h 99"/>
              <a:gd name="T18" fmla="*/ 17 w 104"/>
              <a:gd name="T19" fmla="*/ 24 h 99"/>
              <a:gd name="T20" fmla="*/ 47 w 104"/>
              <a:gd name="T21" fmla="*/ 99 h 99"/>
              <a:gd name="T22" fmla="*/ 55 w 104"/>
              <a:gd name="T23" fmla="*/ 99 h 99"/>
              <a:gd name="T24" fmla="*/ 87 w 104"/>
              <a:gd name="T25" fmla="*/ 24 h 99"/>
              <a:gd name="T26" fmla="*/ 87 w 104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4" h="99">
                <a:moveTo>
                  <a:pt x="87" y="99"/>
                </a:moveTo>
                <a:lnTo>
                  <a:pt x="104" y="99"/>
                </a:lnTo>
                <a:lnTo>
                  <a:pt x="104" y="0"/>
                </a:lnTo>
                <a:lnTo>
                  <a:pt x="79" y="0"/>
                </a:lnTo>
                <a:lnTo>
                  <a:pt x="51" y="67"/>
                </a:lnTo>
                <a:lnTo>
                  <a:pt x="24" y="0"/>
                </a:lnTo>
                <a:lnTo>
                  <a:pt x="0" y="0"/>
                </a:lnTo>
                <a:lnTo>
                  <a:pt x="0" y="99"/>
                </a:lnTo>
                <a:lnTo>
                  <a:pt x="17" y="99"/>
                </a:lnTo>
                <a:lnTo>
                  <a:pt x="17" y="24"/>
                </a:lnTo>
                <a:lnTo>
                  <a:pt x="47" y="99"/>
                </a:lnTo>
                <a:lnTo>
                  <a:pt x="55" y="99"/>
                </a:lnTo>
                <a:lnTo>
                  <a:pt x="87" y="24"/>
                </a:lnTo>
                <a:lnTo>
                  <a:pt x="87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7" name="Freeform 625">
            <a:extLst>
              <a:ext uri="{FF2B5EF4-FFF2-40B4-BE49-F238E27FC236}">
                <a16:creationId xmlns:a16="http://schemas.microsoft.com/office/drawing/2014/main" id="{C02284D4-2E9D-432B-A0FC-6B2017C4307F}"/>
              </a:ext>
            </a:extLst>
          </p:cNvPr>
          <p:cNvSpPr>
            <a:spLocks/>
          </p:cNvSpPr>
          <p:nvPr/>
        </p:nvSpPr>
        <p:spPr bwMode="auto">
          <a:xfrm>
            <a:off x="7583065" y="4735856"/>
            <a:ext cx="127842" cy="200895"/>
          </a:xfrm>
          <a:custGeom>
            <a:avLst/>
            <a:gdLst>
              <a:gd name="T0" fmla="*/ 0 w 63"/>
              <a:gd name="T1" fmla="*/ 99 h 99"/>
              <a:gd name="T2" fmla="*/ 63 w 63"/>
              <a:gd name="T3" fmla="*/ 99 h 99"/>
              <a:gd name="T4" fmla="*/ 63 w 63"/>
              <a:gd name="T5" fmla="*/ 84 h 99"/>
              <a:gd name="T6" fmla="*/ 19 w 63"/>
              <a:gd name="T7" fmla="*/ 84 h 99"/>
              <a:gd name="T8" fmla="*/ 19 w 63"/>
              <a:gd name="T9" fmla="*/ 0 h 99"/>
              <a:gd name="T10" fmla="*/ 0 w 63"/>
              <a:gd name="T11" fmla="*/ 0 h 99"/>
              <a:gd name="T12" fmla="*/ 0 w 63"/>
              <a:gd name="T13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99">
                <a:moveTo>
                  <a:pt x="0" y="99"/>
                </a:moveTo>
                <a:lnTo>
                  <a:pt x="63" y="99"/>
                </a:lnTo>
                <a:lnTo>
                  <a:pt x="63" y="84"/>
                </a:lnTo>
                <a:lnTo>
                  <a:pt x="19" y="84"/>
                </a:lnTo>
                <a:lnTo>
                  <a:pt x="19" y="0"/>
                </a:lnTo>
                <a:lnTo>
                  <a:pt x="0" y="0"/>
                </a:lnTo>
                <a:lnTo>
                  <a:pt x="0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8" name="Freeform 626">
            <a:extLst>
              <a:ext uri="{FF2B5EF4-FFF2-40B4-BE49-F238E27FC236}">
                <a16:creationId xmlns:a16="http://schemas.microsoft.com/office/drawing/2014/main" id="{0EA02B5B-6F90-4294-BA92-27BFCF3028B7}"/>
              </a:ext>
            </a:extLst>
          </p:cNvPr>
          <p:cNvSpPr>
            <a:spLocks/>
          </p:cNvSpPr>
          <p:nvPr/>
        </p:nvSpPr>
        <p:spPr bwMode="auto">
          <a:xfrm>
            <a:off x="8952801" y="5249253"/>
            <a:ext cx="164368" cy="209011"/>
          </a:xfrm>
          <a:custGeom>
            <a:avLst/>
            <a:gdLst>
              <a:gd name="T0" fmla="*/ 0 w 43"/>
              <a:gd name="T1" fmla="*/ 46 h 55"/>
              <a:gd name="T2" fmla="*/ 22 w 43"/>
              <a:gd name="T3" fmla="*/ 55 h 55"/>
              <a:gd name="T4" fmla="*/ 43 w 43"/>
              <a:gd name="T5" fmla="*/ 38 h 55"/>
              <a:gd name="T6" fmla="*/ 24 w 43"/>
              <a:gd name="T7" fmla="*/ 22 h 55"/>
              <a:gd name="T8" fmla="*/ 12 w 43"/>
              <a:gd name="T9" fmla="*/ 14 h 55"/>
              <a:gd name="T10" fmla="*/ 21 w 43"/>
              <a:gd name="T11" fmla="*/ 8 h 55"/>
              <a:gd name="T12" fmla="*/ 36 w 43"/>
              <a:gd name="T13" fmla="*/ 14 h 55"/>
              <a:gd name="T14" fmla="*/ 42 w 43"/>
              <a:gd name="T15" fmla="*/ 7 h 55"/>
              <a:gd name="T16" fmla="*/ 22 w 43"/>
              <a:gd name="T17" fmla="*/ 0 h 55"/>
              <a:gd name="T18" fmla="*/ 2 w 43"/>
              <a:gd name="T19" fmla="*/ 15 h 55"/>
              <a:gd name="T20" fmla="*/ 21 w 43"/>
              <a:gd name="T21" fmla="*/ 31 h 55"/>
              <a:gd name="T22" fmla="*/ 33 w 43"/>
              <a:gd name="T23" fmla="*/ 39 h 55"/>
              <a:gd name="T24" fmla="*/ 23 w 43"/>
              <a:gd name="T25" fmla="*/ 46 h 55"/>
              <a:gd name="T26" fmla="*/ 6 w 43"/>
              <a:gd name="T27" fmla="*/ 39 h 55"/>
              <a:gd name="T28" fmla="*/ 0 w 43"/>
              <a:gd name="T29" fmla="*/ 4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" h="55">
                <a:moveTo>
                  <a:pt x="0" y="46"/>
                </a:moveTo>
                <a:cubicBezTo>
                  <a:pt x="5" y="51"/>
                  <a:pt x="12" y="55"/>
                  <a:pt x="22" y="55"/>
                </a:cubicBezTo>
                <a:cubicBezTo>
                  <a:pt x="37" y="55"/>
                  <a:pt x="43" y="47"/>
                  <a:pt x="43" y="38"/>
                </a:cubicBezTo>
                <a:cubicBezTo>
                  <a:pt x="43" y="27"/>
                  <a:pt x="32" y="24"/>
                  <a:pt x="24" y="22"/>
                </a:cubicBezTo>
                <a:cubicBezTo>
                  <a:pt x="17" y="20"/>
                  <a:pt x="12" y="19"/>
                  <a:pt x="12" y="14"/>
                </a:cubicBezTo>
                <a:cubicBezTo>
                  <a:pt x="12" y="10"/>
                  <a:pt x="15" y="8"/>
                  <a:pt x="21" y="8"/>
                </a:cubicBezTo>
                <a:cubicBezTo>
                  <a:pt x="26" y="8"/>
                  <a:pt x="32" y="10"/>
                  <a:pt x="36" y="14"/>
                </a:cubicBezTo>
                <a:cubicBezTo>
                  <a:pt x="42" y="7"/>
                  <a:pt x="42" y="7"/>
                  <a:pt x="42" y="7"/>
                </a:cubicBezTo>
                <a:cubicBezTo>
                  <a:pt x="37" y="2"/>
                  <a:pt x="30" y="0"/>
                  <a:pt x="22" y="0"/>
                </a:cubicBezTo>
                <a:cubicBezTo>
                  <a:pt x="10" y="0"/>
                  <a:pt x="2" y="6"/>
                  <a:pt x="2" y="15"/>
                </a:cubicBezTo>
                <a:cubicBezTo>
                  <a:pt x="2" y="26"/>
                  <a:pt x="12" y="29"/>
                  <a:pt x="21" y="31"/>
                </a:cubicBezTo>
                <a:cubicBezTo>
                  <a:pt x="28" y="33"/>
                  <a:pt x="33" y="34"/>
                  <a:pt x="33" y="39"/>
                </a:cubicBezTo>
                <a:cubicBezTo>
                  <a:pt x="33" y="43"/>
                  <a:pt x="30" y="46"/>
                  <a:pt x="23" y="46"/>
                </a:cubicBezTo>
                <a:cubicBezTo>
                  <a:pt x="15" y="46"/>
                  <a:pt x="9" y="43"/>
                  <a:pt x="6" y="39"/>
                </a:cubicBezTo>
                <a:lnTo>
                  <a:pt x="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49" name="Freeform 627">
            <a:extLst>
              <a:ext uri="{FF2B5EF4-FFF2-40B4-BE49-F238E27FC236}">
                <a16:creationId xmlns:a16="http://schemas.microsoft.com/office/drawing/2014/main" id="{2BD10251-AF70-4FFD-AF0C-E68BFCC0B840}"/>
              </a:ext>
            </a:extLst>
          </p:cNvPr>
          <p:cNvSpPr>
            <a:spLocks noEditPoints="1"/>
          </p:cNvSpPr>
          <p:nvPr/>
        </p:nvSpPr>
        <p:spPr bwMode="auto">
          <a:xfrm>
            <a:off x="10231220" y="4819054"/>
            <a:ext cx="371351" cy="209011"/>
          </a:xfrm>
          <a:custGeom>
            <a:avLst/>
            <a:gdLst>
              <a:gd name="T0" fmla="*/ 55 w 97"/>
              <a:gd name="T1" fmla="*/ 47 h 55"/>
              <a:gd name="T2" fmla="*/ 76 w 97"/>
              <a:gd name="T3" fmla="*/ 55 h 55"/>
              <a:gd name="T4" fmla="*/ 97 w 97"/>
              <a:gd name="T5" fmla="*/ 39 h 55"/>
              <a:gd name="T6" fmla="*/ 78 w 97"/>
              <a:gd name="T7" fmla="*/ 22 h 55"/>
              <a:gd name="T8" fmla="*/ 66 w 97"/>
              <a:gd name="T9" fmla="*/ 15 h 55"/>
              <a:gd name="T10" fmla="*/ 75 w 97"/>
              <a:gd name="T11" fmla="*/ 8 h 55"/>
              <a:gd name="T12" fmla="*/ 90 w 97"/>
              <a:gd name="T13" fmla="*/ 14 h 55"/>
              <a:gd name="T14" fmla="*/ 96 w 97"/>
              <a:gd name="T15" fmla="*/ 7 h 55"/>
              <a:gd name="T16" fmla="*/ 76 w 97"/>
              <a:gd name="T17" fmla="*/ 0 h 55"/>
              <a:gd name="T18" fmla="*/ 56 w 97"/>
              <a:gd name="T19" fmla="*/ 16 h 55"/>
              <a:gd name="T20" fmla="*/ 75 w 97"/>
              <a:gd name="T21" fmla="*/ 32 h 55"/>
              <a:gd name="T22" fmla="*/ 87 w 97"/>
              <a:gd name="T23" fmla="*/ 40 h 55"/>
              <a:gd name="T24" fmla="*/ 77 w 97"/>
              <a:gd name="T25" fmla="*/ 47 h 55"/>
              <a:gd name="T26" fmla="*/ 60 w 97"/>
              <a:gd name="T27" fmla="*/ 39 h 55"/>
              <a:gd name="T28" fmla="*/ 55 w 97"/>
              <a:gd name="T29" fmla="*/ 47 h 55"/>
              <a:gd name="T30" fmla="*/ 41 w 97"/>
              <a:gd name="T31" fmla="*/ 54 h 55"/>
              <a:gd name="T32" fmla="*/ 53 w 97"/>
              <a:gd name="T33" fmla="*/ 54 h 55"/>
              <a:gd name="T34" fmla="*/ 33 w 97"/>
              <a:gd name="T35" fmla="*/ 27 h 55"/>
              <a:gd name="T36" fmla="*/ 51 w 97"/>
              <a:gd name="T37" fmla="*/ 1 h 55"/>
              <a:gd name="T38" fmla="*/ 40 w 97"/>
              <a:gd name="T39" fmla="*/ 1 h 55"/>
              <a:gd name="T40" fmla="*/ 26 w 97"/>
              <a:gd name="T41" fmla="*/ 20 h 55"/>
              <a:gd name="T42" fmla="*/ 13 w 97"/>
              <a:gd name="T43" fmla="*/ 1 h 55"/>
              <a:gd name="T44" fmla="*/ 1 w 97"/>
              <a:gd name="T45" fmla="*/ 1 h 55"/>
              <a:gd name="T46" fmla="*/ 20 w 97"/>
              <a:gd name="T47" fmla="*/ 27 h 55"/>
              <a:gd name="T48" fmla="*/ 0 w 97"/>
              <a:gd name="T49" fmla="*/ 54 h 55"/>
              <a:gd name="T50" fmla="*/ 11 w 97"/>
              <a:gd name="T51" fmla="*/ 54 h 55"/>
              <a:gd name="T52" fmla="*/ 26 w 97"/>
              <a:gd name="T53" fmla="*/ 33 h 55"/>
              <a:gd name="T54" fmla="*/ 41 w 97"/>
              <a:gd name="T55" fmla="*/ 5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7" h="55">
                <a:moveTo>
                  <a:pt x="55" y="47"/>
                </a:moveTo>
                <a:cubicBezTo>
                  <a:pt x="59" y="52"/>
                  <a:pt x="67" y="55"/>
                  <a:pt x="76" y="55"/>
                </a:cubicBezTo>
                <a:cubicBezTo>
                  <a:pt x="91" y="55"/>
                  <a:pt x="97" y="48"/>
                  <a:pt x="97" y="39"/>
                </a:cubicBezTo>
                <a:cubicBezTo>
                  <a:pt x="97" y="27"/>
                  <a:pt x="87" y="24"/>
                  <a:pt x="78" y="22"/>
                </a:cubicBezTo>
                <a:cubicBezTo>
                  <a:pt x="71" y="21"/>
                  <a:pt x="66" y="19"/>
                  <a:pt x="66" y="15"/>
                </a:cubicBezTo>
                <a:cubicBezTo>
                  <a:pt x="66" y="11"/>
                  <a:pt x="69" y="8"/>
                  <a:pt x="75" y="8"/>
                </a:cubicBezTo>
                <a:cubicBezTo>
                  <a:pt x="81" y="8"/>
                  <a:pt x="86" y="10"/>
                  <a:pt x="90" y="14"/>
                </a:cubicBezTo>
                <a:cubicBezTo>
                  <a:pt x="96" y="7"/>
                  <a:pt x="96" y="7"/>
                  <a:pt x="96" y="7"/>
                </a:cubicBezTo>
                <a:cubicBezTo>
                  <a:pt x="91" y="3"/>
                  <a:pt x="84" y="0"/>
                  <a:pt x="76" y="0"/>
                </a:cubicBezTo>
                <a:cubicBezTo>
                  <a:pt x="64" y="0"/>
                  <a:pt x="56" y="7"/>
                  <a:pt x="56" y="16"/>
                </a:cubicBezTo>
                <a:cubicBezTo>
                  <a:pt x="56" y="27"/>
                  <a:pt x="67" y="29"/>
                  <a:pt x="75" y="32"/>
                </a:cubicBezTo>
                <a:cubicBezTo>
                  <a:pt x="82" y="33"/>
                  <a:pt x="87" y="35"/>
                  <a:pt x="87" y="40"/>
                </a:cubicBezTo>
                <a:cubicBezTo>
                  <a:pt x="87" y="43"/>
                  <a:pt x="84" y="47"/>
                  <a:pt x="77" y="47"/>
                </a:cubicBezTo>
                <a:cubicBezTo>
                  <a:pt x="69" y="47"/>
                  <a:pt x="64" y="43"/>
                  <a:pt x="60" y="39"/>
                </a:cubicBezTo>
                <a:lnTo>
                  <a:pt x="55" y="47"/>
                </a:lnTo>
                <a:close/>
                <a:moveTo>
                  <a:pt x="41" y="54"/>
                </a:moveTo>
                <a:cubicBezTo>
                  <a:pt x="53" y="54"/>
                  <a:pt x="53" y="54"/>
                  <a:pt x="53" y="54"/>
                </a:cubicBezTo>
                <a:cubicBezTo>
                  <a:pt x="33" y="27"/>
                  <a:pt x="33" y="27"/>
                  <a:pt x="33" y="27"/>
                </a:cubicBezTo>
                <a:cubicBezTo>
                  <a:pt x="51" y="1"/>
                  <a:pt x="51" y="1"/>
                  <a:pt x="51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26" y="20"/>
                  <a:pt x="26" y="20"/>
                  <a:pt x="26" y="20"/>
                </a:cubicBezTo>
                <a:cubicBezTo>
                  <a:pt x="13" y="1"/>
                  <a:pt x="13" y="1"/>
                  <a:pt x="13" y="1"/>
                </a:cubicBezTo>
                <a:cubicBezTo>
                  <a:pt x="1" y="1"/>
                  <a:pt x="1" y="1"/>
                  <a:pt x="1" y="1"/>
                </a:cubicBezTo>
                <a:cubicBezTo>
                  <a:pt x="20" y="27"/>
                  <a:pt x="20" y="27"/>
                  <a:pt x="20" y="27"/>
                </a:cubicBezTo>
                <a:cubicBezTo>
                  <a:pt x="0" y="54"/>
                  <a:pt x="0" y="54"/>
                  <a:pt x="0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26" y="33"/>
                  <a:pt x="26" y="33"/>
                  <a:pt x="26" y="33"/>
                </a:cubicBezTo>
                <a:lnTo>
                  <a:pt x="41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0" name="Freeform 628">
            <a:extLst>
              <a:ext uri="{FF2B5EF4-FFF2-40B4-BE49-F238E27FC236}">
                <a16:creationId xmlns:a16="http://schemas.microsoft.com/office/drawing/2014/main" id="{94DA8E2D-26BA-4199-BB53-9C9F3B8B0E2B}"/>
              </a:ext>
            </a:extLst>
          </p:cNvPr>
          <p:cNvSpPr>
            <a:spLocks noEditPoints="1"/>
          </p:cNvSpPr>
          <p:nvPr/>
        </p:nvSpPr>
        <p:spPr bwMode="auto">
          <a:xfrm>
            <a:off x="11546167" y="2061320"/>
            <a:ext cx="219158" cy="217128"/>
          </a:xfrm>
          <a:custGeom>
            <a:avLst/>
            <a:gdLst>
              <a:gd name="T0" fmla="*/ 28 w 57"/>
              <a:gd name="T1" fmla="*/ 55 h 57"/>
              <a:gd name="T2" fmla="*/ 3 w 57"/>
              <a:gd name="T3" fmla="*/ 29 h 57"/>
              <a:gd name="T4" fmla="*/ 28 w 57"/>
              <a:gd name="T5" fmla="*/ 3 h 57"/>
              <a:gd name="T6" fmla="*/ 54 w 57"/>
              <a:gd name="T7" fmla="*/ 29 h 57"/>
              <a:gd name="T8" fmla="*/ 28 w 57"/>
              <a:gd name="T9" fmla="*/ 55 h 57"/>
              <a:gd name="T10" fmla="*/ 28 w 57"/>
              <a:gd name="T11" fmla="*/ 0 h 57"/>
              <a:gd name="T12" fmla="*/ 0 w 57"/>
              <a:gd name="T13" fmla="*/ 29 h 57"/>
              <a:gd name="T14" fmla="*/ 28 w 57"/>
              <a:gd name="T15" fmla="*/ 57 h 57"/>
              <a:gd name="T16" fmla="*/ 57 w 57"/>
              <a:gd name="T17" fmla="*/ 29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5"/>
                </a:moveTo>
                <a:cubicBezTo>
                  <a:pt x="14" y="55"/>
                  <a:pt x="3" y="43"/>
                  <a:pt x="3" y="29"/>
                </a:cubicBezTo>
                <a:cubicBezTo>
                  <a:pt x="3" y="15"/>
                  <a:pt x="14" y="3"/>
                  <a:pt x="28" y="3"/>
                </a:cubicBezTo>
                <a:cubicBezTo>
                  <a:pt x="43" y="3"/>
                  <a:pt x="54" y="15"/>
                  <a:pt x="54" y="29"/>
                </a:cubicBezTo>
                <a:cubicBezTo>
                  <a:pt x="54" y="43"/>
                  <a:pt x="43" y="55"/>
                  <a:pt x="28" y="55"/>
                </a:cubicBezTo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1" name="Freeform 629">
            <a:extLst>
              <a:ext uri="{FF2B5EF4-FFF2-40B4-BE49-F238E27FC236}">
                <a16:creationId xmlns:a16="http://schemas.microsoft.com/office/drawing/2014/main" id="{BD98C6CD-EDEC-4863-B927-1E4D899549D5}"/>
              </a:ext>
            </a:extLst>
          </p:cNvPr>
          <p:cNvSpPr>
            <a:spLocks/>
          </p:cNvSpPr>
          <p:nvPr/>
        </p:nvSpPr>
        <p:spPr bwMode="auto">
          <a:xfrm>
            <a:off x="11674009" y="2140461"/>
            <a:ext cx="75082" cy="56819"/>
          </a:xfrm>
          <a:custGeom>
            <a:avLst/>
            <a:gdLst>
              <a:gd name="T0" fmla="*/ 0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19 w 20"/>
              <a:gd name="T9" fmla="*/ 7 h 15"/>
              <a:gd name="T10" fmla="*/ 19 w 20"/>
              <a:gd name="T11" fmla="*/ 8 h 15"/>
              <a:gd name="T12" fmla="*/ 12 w 20"/>
              <a:gd name="T13" fmla="*/ 14 h 15"/>
              <a:gd name="T14" fmla="*/ 11 w 20"/>
              <a:gd name="T15" fmla="*/ 14 h 15"/>
              <a:gd name="T16" fmla="*/ 11 w 20"/>
              <a:gd name="T17" fmla="*/ 10 h 15"/>
              <a:gd name="T18" fmla="*/ 0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0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8" y="6"/>
                  <a:pt x="19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5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2" name="Freeform 630">
            <a:extLst>
              <a:ext uri="{FF2B5EF4-FFF2-40B4-BE49-F238E27FC236}">
                <a16:creationId xmlns:a16="http://schemas.microsoft.com/office/drawing/2014/main" id="{2C50186A-5FCF-458C-8F0A-A5AEF835DE03}"/>
              </a:ext>
            </a:extLst>
          </p:cNvPr>
          <p:cNvSpPr>
            <a:spLocks/>
          </p:cNvSpPr>
          <p:nvPr/>
        </p:nvSpPr>
        <p:spPr bwMode="auto">
          <a:xfrm>
            <a:off x="11562401" y="2140461"/>
            <a:ext cx="81170" cy="56819"/>
          </a:xfrm>
          <a:custGeom>
            <a:avLst/>
            <a:gdLst>
              <a:gd name="T0" fmla="*/ 1 w 21"/>
              <a:gd name="T1" fmla="*/ 7 h 15"/>
              <a:gd name="T2" fmla="*/ 9 w 21"/>
              <a:gd name="T3" fmla="*/ 1 h 15"/>
              <a:gd name="T4" fmla="*/ 10 w 21"/>
              <a:gd name="T5" fmla="*/ 1 h 15"/>
              <a:gd name="T6" fmla="*/ 10 w 21"/>
              <a:gd name="T7" fmla="*/ 4 h 15"/>
              <a:gd name="T8" fmla="*/ 20 w 21"/>
              <a:gd name="T9" fmla="*/ 4 h 15"/>
              <a:gd name="T10" fmla="*/ 21 w 21"/>
              <a:gd name="T11" fmla="*/ 5 h 15"/>
              <a:gd name="T12" fmla="*/ 21 w 21"/>
              <a:gd name="T13" fmla="*/ 10 h 15"/>
              <a:gd name="T14" fmla="*/ 20 w 21"/>
              <a:gd name="T15" fmla="*/ 10 h 15"/>
              <a:gd name="T16" fmla="*/ 9 w 21"/>
              <a:gd name="T17" fmla="*/ 10 h 15"/>
              <a:gd name="T18" fmla="*/ 9 w 21"/>
              <a:gd name="T19" fmla="*/ 14 h 15"/>
              <a:gd name="T20" fmla="*/ 8 w 21"/>
              <a:gd name="T21" fmla="*/ 14 h 15"/>
              <a:gd name="T22" fmla="*/ 1 w 21"/>
              <a:gd name="T23" fmla="*/ 8 h 15"/>
              <a:gd name="T24" fmla="*/ 1 w 21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15">
                <a:moveTo>
                  <a:pt x="1" y="7"/>
                </a:moveTo>
                <a:cubicBezTo>
                  <a:pt x="2" y="6"/>
                  <a:pt x="9" y="1"/>
                  <a:pt x="9" y="1"/>
                </a:cubicBezTo>
                <a:cubicBezTo>
                  <a:pt x="9" y="1"/>
                  <a:pt x="10" y="0"/>
                  <a:pt x="10" y="1"/>
                </a:cubicBezTo>
                <a:cubicBezTo>
                  <a:pt x="10" y="4"/>
                  <a:pt x="10" y="4"/>
                  <a:pt x="1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5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3" name="Freeform 631">
            <a:extLst>
              <a:ext uri="{FF2B5EF4-FFF2-40B4-BE49-F238E27FC236}">
                <a16:creationId xmlns:a16="http://schemas.microsoft.com/office/drawing/2014/main" id="{89743D2F-5216-4FB3-894C-BE22ABC0F59A}"/>
              </a:ext>
            </a:extLst>
          </p:cNvPr>
          <p:cNvSpPr>
            <a:spLocks/>
          </p:cNvSpPr>
          <p:nvPr/>
        </p:nvSpPr>
        <p:spPr bwMode="auto">
          <a:xfrm>
            <a:off x="11627336" y="2183075"/>
            <a:ext cx="56819" cy="79140"/>
          </a:xfrm>
          <a:custGeom>
            <a:avLst/>
            <a:gdLst>
              <a:gd name="T0" fmla="*/ 8 w 15"/>
              <a:gd name="T1" fmla="*/ 1 h 21"/>
              <a:gd name="T2" fmla="*/ 7 w 15"/>
              <a:gd name="T3" fmla="*/ 1 h 21"/>
              <a:gd name="T4" fmla="*/ 1 w 15"/>
              <a:gd name="T5" fmla="*/ 8 h 21"/>
              <a:gd name="T6" fmla="*/ 1 w 15"/>
              <a:gd name="T7" fmla="*/ 9 h 21"/>
              <a:gd name="T8" fmla="*/ 5 w 15"/>
              <a:gd name="T9" fmla="*/ 9 h 21"/>
              <a:gd name="T10" fmla="*/ 5 w 15"/>
              <a:gd name="T11" fmla="*/ 20 h 21"/>
              <a:gd name="T12" fmla="*/ 5 w 15"/>
              <a:gd name="T13" fmla="*/ 21 h 21"/>
              <a:gd name="T14" fmla="*/ 10 w 15"/>
              <a:gd name="T15" fmla="*/ 21 h 21"/>
              <a:gd name="T16" fmla="*/ 11 w 15"/>
              <a:gd name="T17" fmla="*/ 20 h 21"/>
              <a:gd name="T18" fmla="*/ 11 w 15"/>
              <a:gd name="T19" fmla="*/ 10 h 21"/>
              <a:gd name="T20" fmla="*/ 14 w 15"/>
              <a:gd name="T21" fmla="*/ 10 h 21"/>
              <a:gd name="T22" fmla="*/ 14 w 15"/>
              <a:gd name="T23" fmla="*/ 9 h 21"/>
              <a:gd name="T24" fmla="*/ 8 w 15"/>
              <a:gd name="T25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1">
                <a:moveTo>
                  <a:pt x="8" y="1"/>
                </a:moveTo>
                <a:cubicBezTo>
                  <a:pt x="8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1"/>
                  <a:pt x="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1" y="20"/>
                  <a:pt x="11" y="20"/>
                </a:cubicBezTo>
                <a:cubicBezTo>
                  <a:pt x="11" y="10"/>
                  <a:pt x="11" y="10"/>
                  <a:pt x="11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4" name="Freeform 632">
            <a:extLst>
              <a:ext uri="{FF2B5EF4-FFF2-40B4-BE49-F238E27FC236}">
                <a16:creationId xmlns:a16="http://schemas.microsoft.com/office/drawing/2014/main" id="{FDB45BB0-5BFC-4340-8CB2-5E83212C5EE0}"/>
              </a:ext>
            </a:extLst>
          </p:cNvPr>
          <p:cNvSpPr>
            <a:spLocks/>
          </p:cNvSpPr>
          <p:nvPr/>
        </p:nvSpPr>
        <p:spPr bwMode="auto">
          <a:xfrm>
            <a:off x="11627336" y="2079584"/>
            <a:ext cx="56819" cy="77111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1 w 15"/>
              <a:gd name="T11" fmla="*/ 11 h 20"/>
              <a:gd name="T12" fmla="*/ 11 w 15"/>
              <a:gd name="T13" fmla="*/ 1 h 20"/>
              <a:gd name="T14" fmla="*/ 10 w 15"/>
              <a:gd name="T15" fmla="*/ 0 h 20"/>
              <a:gd name="T16" fmla="*/ 5 w 15"/>
              <a:gd name="T17" fmla="*/ 0 h 20"/>
              <a:gd name="T18" fmla="*/ 5 w 15"/>
              <a:gd name="T19" fmla="*/ 1 h 20"/>
              <a:gd name="T20" fmla="*/ 5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5" y="1"/>
                  <a:pt x="5" y="1"/>
                </a:cubicBezTo>
                <a:cubicBezTo>
                  <a:pt x="5" y="11"/>
                  <a:pt x="5" y="11"/>
                  <a:pt x="5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5" name="Freeform 633">
            <a:extLst>
              <a:ext uri="{FF2B5EF4-FFF2-40B4-BE49-F238E27FC236}">
                <a16:creationId xmlns:a16="http://schemas.microsoft.com/office/drawing/2014/main" id="{A8D3E154-D6F8-43F8-87E4-2611403A9D53}"/>
              </a:ext>
            </a:extLst>
          </p:cNvPr>
          <p:cNvSpPr>
            <a:spLocks noEditPoints="1"/>
          </p:cNvSpPr>
          <p:nvPr/>
        </p:nvSpPr>
        <p:spPr bwMode="auto">
          <a:xfrm>
            <a:off x="11546167" y="2061320"/>
            <a:ext cx="219158" cy="217128"/>
          </a:xfrm>
          <a:custGeom>
            <a:avLst/>
            <a:gdLst>
              <a:gd name="T0" fmla="*/ 28 w 57"/>
              <a:gd name="T1" fmla="*/ 55 h 57"/>
              <a:gd name="T2" fmla="*/ 3 w 57"/>
              <a:gd name="T3" fmla="*/ 29 h 57"/>
              <a:gd name="T4" fmla="*/ 28 w 57"/>
              <a:gd name="T5" fmla="*/ 3 h 57"/>
              <a:gd name="T6" fmla="*/ 54 w 57"/>
              <a:gd name="T7" fmla="*/ 29 h 57"/>
              <a:gd name="T8" fmla="*/ 28 w 57"/>
              <a:gd name="T9" fmla="*/ 55 h 57"/>
              <a:gd name="T10" fmla="*/ 28 w 57"/>
              <a:gd name="T11" fmla="*/ 0 h 57"/>
              <a:gd name="T12" fmla="*/ 0 w 57"/>
              <a:gd name="T13" fmla="*/ 29 h 57"/>
              <a:gd name="T14" fmla="*/ 28 w 57"/>
              <a:gd name="T15" fmla="*/ 57 h 57"/>
              <a:gd name="T16" fmla="*/ 57 w 57"/>
              <a:gd name="T17" fmla="*/ 29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5"/>
                </a:moveTo>
                <a:cubicBezTo>
                  <a:pt x="14" y="55"/>
                  <a:pt x="3" y="43"/>
                  <a:pt x="3" y="29"/>
                </a:cubicBezTo>
                <a:cubicBezTo>
                  <a:pt x="3" y="15"/>
                  <a:pt x="14" y="3"/>
                  <a:pt x="28" y="3"/>
                </a:cubicBezTo>
                <a:cubicBezTo>
                  <a:pt x="43" y="3"/>
                  <a:pt x="54" y="15"/>
                  <a:pt x="54" y="29"/>
                </a:cubicBezTo>
                <a:cubicBezTo>
                  <a:pt x="54" y="43"/>
                  <a:pt x="43" y="55"/>
                  <a:pt x="28" y="55"/>
                </a:cubicBezTo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6" name="Freeform 634">
            <a:extLst>
              <a:ext uri="{FF2B5EF4-FFF2-40B4-BE49-F238E27FC236}">
                <a16:creationId xmlns:a16="http://schemas.microsoft.com/office/drawing/2014/main" id="{90250C9A-96A8-4856-AC99-A0462FA27E0D}"/>
              </a:ext>
            </a:extLst>
          </p:cNvPr>
          <p:cNvSpPr>
            <a:spLocks/>
          </p:cNvSpPr>
          <p:nvPr/>
        </p:nvSpPr>
        <p:spPr bwMode="auto">
          <a:xfrm>
            <a:off x="11674009" y="2140461"/>
            <a:ext cx="75082" cy="56819"/>
          </a:xfrm>
          <a:custGeom>
            <a:avLst/>
            <a:gdLst>
              <a:gd name="T0" fmla="*/ 0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19 w 20"/>
              <a:gd name="T9" fmla="*/ 7 h 15"/>
              <a:gd name="T10" fmla="*/ 19 w 20"/>
              <a:gd name="T11" fmla="*/ 8 h 15"/>
              <a:gd name="T12" fmla="*/ 12 w 20"/>
              <a:gd name="T13" fmla="*/ 14 h 15"/>
              <a:gd name="T14" fmla="*/ 11 w 20"/>
              <a:gd name="T15" fmla="*/ 14 h 15"/>
              <a:gd name="T16" fmla="*/ 11 w 20"/>
              <a:gd name="T17" fmla="*/ 10 h 15"/>
              <a:gd name="T18" fmla="*/ 0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0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8" y="6"/>
                  <a:pt x="19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5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7" name="Freeform 635">
            <a:extLst>
              <a:ext uri="{FF2B5EF4-FFF2-40B4-BE49-F238E27FC236}">
                <a16:creationId xmlns:a16="http://schemas.microsoft.com/office/drawing/2014/main" id="{D39D5580-261D-4801-8FAD-C35460F5EAF9}"/>
              </a:ext>
            </a:extLst>
          </p:cNvPr>
          <p:cNvSpPr>
            <a:spLocks/>
          </p:cNvSpPr>
          <p:nvPr/>
        </p:nvSpPr>
        <p:spPr bwMode="auto">
          <a:xfrm>
            <a:off x="11562401" y="2140461"/>
            <a:ext cx="81170" cy="56819"/>
          </a:xfrm>
          <a:custGeom>
            <a:avLst/>
            <a:gdLst>
              <a:gd name="T0" fmla="*/ 1 w 21"/>
              <a:gd name="T1" fmla="*/ 7 h 15"/>
              <a:gd name="T2" fmla="*/ 9 w 21"/>
              <a:gd name="T3" fmla="*/ 1 h 15"/>
              <a:gd name="T4" fmla="*/ 10 w 21"/>
              <a:gd name="T5" fmla="*/ 1 h 15"/>
              <a:gd name="T6" fmla="*/ 10 w 21"/>
              <a:gd name="T7" fmla="*/ 4 h 15"/>
              <a:gd name="T8" fmla="*/ 20 w 21"/>
              <a:gd name="T9" fmla="*/ 4 h 15"/>
              <a:gd name="T10" fmla="*/ 21 w 21"/>
              <a:gd name="T11" fmla="*/ 5 h 15"/>
              <a:gd name="T12" fmla="*/ 21 w 21"/>
              <a:gd name="T13" fmla="*/ 10 h 15"/>
              <a:gd name="T14" fmla="*/ 20 w 21"/>
              <a:gd name="T15" fmla="*/ 10 h 15"/>
              <a:gd name="T16" fmla="*/ 9 w 21"/>
              <a:gd name="T17" fmla="*/ 10 h 15"/>
              <a:gd name="T18" fmla="*/ 9 w 21"/>
              <a:gd name="T19" fmla="*/ 14 h 15"/>
              <a:gd name="T20" fmla="*/ 8 w 21"/>
              <a:gd name="T21" fmla="*/ 14 h 15"/>
              <a:gd name="T22" fmla="*/ 1 w 21"/>
              <a:gd name="T23" fmla="*/ 8 h 15"/>
              <a:gd name="T24" fmla="*/ 1 w 21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15">
                <a:moveTo>
                  <a:pt x="1" y="7"/>
                </a:moveTo>
                <a:cubicBezTo>
                  <a:pt x="2" y="6"/>
                  <a:pt x="9" y="1"/>
                  <a:pt x="9" y="1"/>
                </a:cubicBezTo>
                <a:cubicBezTo>
                  <a:pt x="9" y="1"/>
                  <a:pt x="10" y="0"/>
                  <a:pt x="10" y="1"/>
                </a:cubicBezTo>
                <a:cubicBezTo>
                  <a:pt x="10" y="4"/>
                  <a:pt x="10" y="4"/>
                  <a:pt x="1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5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8" name="Freeform 636">
            <a:extLst>
              <a:ext uri="{FF2B5EF4-FFF2-40B4-BE49-F238E27FC236}">
                <a16:creationId xmlns:a16="http://schemas.microsoft.com/office/drawing/2014/main" id="{33702FE8-277F-492E-8CB3-7E695A0BFB38}"/>
              </a:ext>
            </a:extLst>
          </p:cNvPr>
          <p:cNvSpPr>
            <a:spLocks/>
          </p:cNvSpPr>
          <p:nvPr/>
        </p:nvSpPr>
        <p:spPr bwMode="auto">
          <a:xfrm>
            <a:off x="11627336" y="2183075"/>
            <a:ext cx="56819" cy="79140"/>
          </a:xfrm>
          <a:custGeom>
            <a:avLst/>
            <a:gdLst>
              <a:gd name="T0" fmla="*/ 8 w 15"/>
              <a:gd name="T1" fmla="*/ 1 h 21"/>
              <a:gd name="T2" fmla="*/ 7 w 15"/>
              <a:gd name="T3" fmla="*/ 1 h 21"/>
              <a:gd name="T4" fmla="*/ 1 w 15"/>
              <a:gd name="T5" fmla="*/ 8 h 21"/>
              <a:gd name="T6" fmla="*/ 1 w 15"/>
              <a:gd name="T7" fmla="*/ 9 h 21"/>
              <a:gd name="T8" fmla="*/ 5 w 15"/>
              <a:gd name="T9" fmla="*/ 9 h 21"/>
              <a:gd name="T10" fmla="*/ 5 w 15"/>
              <a:gd name="T11" fmla="*/ 20 h 21"/>
              <a:gd name="T12" fmla="*/ 5 w 15"/>
              <a:gd name="T13" fmla="*/ 21 h 21"/>
              <a:gd name="T14" fmla="*/ 10 w 15"/>
              <a:gd name="T15" fmla="*/ 21 h 21"/>
              <a:gd name="T16" fmla="*/ 11 w 15"/>
              <a:gd name="T17" fmla="*/ 20 h 21"/>
              <a:gd name="T18" fmla="*/ 11 w 15"/>
              <a:gd name="T19" fmla="*/ 10 h 21"/>
              <a:gd name="T20" fmla="*/ 14 w 15"/>
              <a:gd name="T21" fmla="*/ 10 h 21"/>
              <a:gd name="T22" fmla="*/ 14 w 15"/>
              <a:gd name="T23" fmla="*/ 9 h 21"/>
              <a:gd name="T24" fmla="*/ 8 w 15"/>
              <a:gd name="T25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1">
                <a:moveTo>
                  <a:pt x="8" y="1"/>
                </a:moveTo>
                <a:cubicBezTo>
                  <a:pt x="8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1"/>
                  <a:pt x="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1" y="20"/>
                  <a:pt x="11" y="20"/>
                </a:cubicBezTo>
                <a:cubicBezTo>
                  <a:pt x="11" y="10"/>
                  <a:pt x="11" y="10"/>
                  <a:pt x="11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59" name="Freeform 637">
            <a:extLst>
              <a:ext uri="{FF2B5EF4-FFF2-40B4-BE49-F238E27FC236}">
                <a16:creationId xmlns:a16="http://schemas.microsoft.com/office/drawing/2014/main" id="{206F9FFF-97E6-44E7-8C45-E252A9E6205C}"/>
              </a:ext>
            </a:extLst>
          </p:cNvPr>
          <p:cNvSpPr>
            <a:spLocks/>
          </p:cNvSpPr>
          <p:nvPr/>
        </p:nvSpPr>
        <p:spPr bwMode="auto">
          <a:xfrm>
            <a:off x="11627336" y="2079584"/>
            <a:ext cx="56819" cy="77111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1 w 15"/>
              <a:gd name="T11" fmla="*/ 11 h 20"/>
              <a:gd name="T12" fmla="*/ 11 w 15"/>
              <a:gd name="T13" fmla="*/ 1 h 20"/>
              <a:gd name="T14" fmla="*/ 10 w 15"/>
              <a:gd name="T15" fmla="*/ 0 h 20"/>
              <a:gd name="T16" fmla="*/ 5 w 15"/>
              <a:gd name="T17" fmla="*/ 0 h 20"/>
              <a:gd name="T18" fmla="*/ 5 w 15"/>
              <a:gd name="T19" fmla="*/ 1 h 20"/>
              <a:gd name="T20" fmla="*/ 5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5" y="1"/>
                  <a:pt x="5" y="1"/>
                </a:cubicBezTo>
                <a:cubicBezTo>
                  <a:pt x="5" y="11"/>
                  <a:pt x="5" y="11"/>
                  <a:pt x="5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0" name="Freeform 638">
            <a:extLst>
              <a:ext uri="{FF2B5EF4-FFF2-40B4-BE49-F238E27FC236}">
                <a16:creationId xmlns:a16="http://schemas.microsoft.com/office/drawing/2014/main" id="{09E11CA6-C1C2-4155-B59A-310E06A219F2}"/>
              </a:ext>
            </a:extLst>
          </p:cNvPr>
          <p:cNvSpPr>
            <a:spLocks noEditPoints="1"/>
          </p:cNvSpPr>
          <p:nvPr/>
        </p:nvSpPr>
        <p:spPr bwMode="auto">
          <a:xfrm>
            <a:off x="6647586" y="2061320"/>
            <a:ext cx="217128" cy="217128"/>
          </a:xfrm>
          <a:custGeom>
            <a:avLst/>
            <a:gdLst>
              <a:gd name="T0" fmla="*/ 28 w 57"/>
              <a:gd name="T1" fmla="*/ 55 h 57"/>
              <a:gd name="T2" fmla="*/ 3 w 57"/>
              <a:gd name="T3" fmla="*/ 29 h 57"/>
              <a:gd name="T4" fmla="*/ 28 w 57"/>
              <a:gd name="T5" fmla="*/ 3 h 57"/>
              <a:gd name="T6" fmla="*/ 54 w 57"/>
              <a:gd name="T7" fmla="*/ 29 h 57"/>
              <a:gd name="T8" fmla="*/ 28 w 57"/>
              <a:gd name="T9" fmla="*/ 55 h 57"/>
              <a:gd name="T10" fmla="*/ 28 w 57"/>
              <a:gd name="T11" fmla="*/ 0 h 57"/>
              <a:gd name="T12" fmla="*/ 0 w 57"/>
              <a:gd name="T13" fmla="*/ 29 h 57"/>
              <a:gd name="T14" fmla="*/ 28 w 57"/>
              <a:gd name="T15" fmla="*/ 57 h 57"/>
              <a:gd name="T16" fmla="*/ 57 w 57"/>
              <a:gd name="T17" fmla="*/ 29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5"/>
                </a:moveTo>
                <a:cubicBezTo>
                  <a:pt x="14" y="55"/>
                  <a:pt x="3" y="43"/>
                  <a:pt x="3" y="29"/>
                </a:cubicBezTo>
                <a:cubicBezTo>
                  <a:pt x="3" y="15"/>
                  <a:pt x="14" y="3"/>
                  <a:pt x="28" y="3"/>
                </a:cubicBezTo>
                <a:cubicBezTo>
                  <a:pt x="42" y="3"/>
                  <a:pt x="54" y="15"/>
                  <a:pt x="54" y="29"/>
                </a:cubicBezTo>
                <a:cubicBezTo>
                  <a:pt x="54" y="43"/>
                  <a:pt x="42" y="55"/>
                  <a:pt x="28" y="55"/>
                </a:cubicBezTo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1" name="Freeform 639">
            <a:extLst>
              <a:ext uri="{FF2B5EF4-FFF2-40B4-BE49-F238E27FC236}">
                <a16:creationId xmlns:a16="http://schemas.microsoft.com/office/drawing/2014/main" id="{BE21794E-5DD5-4C48-8447-EF66828EB144}"/>
              </a:ext>
            </a:extLst>
          </p:cNvPr>
          <p:cNvSpPr>
            <a:spLocks/>
          </p:cNvSpPr>
          <p:nvPr/>
        </p:nvSpPr>
        <p:spPr bwMode="auto">
          <a:xfrm>
            <a:off x="6769341" y="2140461"/>
            <a:ext cx="77111" cy="56819"/>
          </a:xfrm>
          <a:custGeom>
            <a:avLst/>
            <a:gdLst>
              <a:gd name="T0" fmla="*/ 1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20 w 20"/>
              <a:gd name="T9" fmla="*/ 7 h 15"/>
              <a:gd name="T10" fmla="*/ 20 w 20"/>
              <a:gd name="T11" fmla="*/ 8 h 15"/>
              <a:gd name="T12" fmla="*/ 12 w 20"/>
              <a:gd name="T13" fmla="*/ 14 h 15"/>
              <a:gd name="T14" fmla="*/ 12 w 20"/>
              <a:gd name="T15" fmla="*/ 14 h 15"/>
              <a:gd name="T16" fmla="*/ 12 w 20"/>
              <a:gd name="T17" fmla="*/ 10 h 15"/>
              <a:gd name="T18" fmla="*/ 1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1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1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9" y="6"/>
                  <a:pt x="20" y="7"/>
                </a:cubicBezTo>
                <a:cubicBezTo>
                  <a:pt x="20" y="7"/>
                  <a:pt x="20" y="8"/>
                  <a:pt x="20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5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2" name="Freeform 640">
            <a:extLst>
              <a:ext uri="{FF2B5EF4-FFF2-40B4-BE49-F238E27FC236}">
                <a16:creationId xmlns:a16="http://schemas.microsoft.com/office/drawing/2014/main" id="{CF86CC61-DE67-4FCB-8FA4-014D9904F149}"/>
              </a:ext>
            </a:extLst>
          </p:cNvPr>
          <p:cNvSpPr>
            <a:spLocks/>
          </p:cNvSpPr>
          <p:nvPr/>
        </p:nvSpPr>
        <p:spPr bwMode="auto">
          <a:xfrm>
            <a:off x="6661791" y="2140461"/>
            <a:ext cx="77111" cy="56819"/>
          </a:xfrm>
          <a:custGeom>
            <a:avLst/>
            <a:gdLst>
              <a:gd name="T0" fmla="*/ 1 w 20"/>
              <a:gd name="T1" fmla="*/ 7 h 15"/>
              <a:gd name="T2" fmla="*/ 8 w 20"/>
              <a:gd name="T3" fmla="*/ 1 h 15"/>
              <a:gd name="T4" fmla="*/ 9 w 20"/>
              <a:gd name="T5" fmla="*/ 1 h 15"/>
              <a:gd name="T6" fmla="*/ 9 w 20"/>
              <a:gd name="T7" fmla="*/ 4 h 15"/>
              <a:gd name="T8" fmla="*/ 20 w 20"/>
              <a:gd name="T9" fmla="*/ 4 h 15"/>
              <a:gd name="T10" fmla="*/ 20 w 20"/>
              <a:gd name="T11" fmla="*/ 5 h 15"/>
              <a:gd name="T12" fmla="*/ 20 w 20"/>
              <a:gd name="T13" fmla="*/ 10 h 15"/>
              <a:gd name="T14" fmla="*/ 20 w 20"/>
              <a:gd name="T15" fmla="*/ 10 h 15"/>
              <a:gd name="T16" fmla="*/ 9 w 20"/>
              <a:gd name="T17" fmla="*/ 10 h 15"/>
              <a:gd name="T18" fmla="*/ 9 w 20"/>
              <a:gd name="T19" fmla="*/ 14 h 15"/>
              <a:gd name="T20" fmla="*/ 8 w 20"/>
              <a:gd name="T21" fmla="*/ 14 h 15"/>
              <a:gd name="T22" fmla="*/ 1 w 20"/>
              <a:gd name="T23" fmla="*/ 8 h 15"/>
              <a:gd name="T24" fmla="*/ 1 w 20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1" y="7"/>
                </a:moveTo>
                <a:cubicBezTo>
                  <a:pt x="1" y="6"/>
                  <a:pt x="8" y="1"/>
                  <a:pt x="8" y="1"/>
                </a:cubicBezTo>
                <a:cubicBezTo>
                  <a:pt x="8" y="1"/>
                  <a:pt x="9" y="0"/>
                  <a:pt x="9" y="1"/>
                </a:cubicBezTo>
                <a:cubicBezTo>
                  <a:pt x="9" y="4"/>
                  <a:pt x="9" y="4"/>
                  <a:pt x="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3" name="Freeform 641">
            <a:extLst>
              <a:ext uri="{FF2B5EF4-FFF2-40B4-BE49-F238E27FC236}">
                <a16:creationId xmlns:a16="http://schemas.microsoft.com/office/drawing/2014/main" id="{15862B6F-8E8B-4A3F-ADF5-99A1D514DE74}"/>
              </a:ext>
            </a:extLst>
          </p:cNvPr>
          <p:cNvSpPr>
            <a:spLocks/>
          </p:cNvSpPr>
          <p:nvPr/>
        </p:nvSpPr>
        <p:spPr bwMode="auto">
          <a:xfrm>
            <a:off x="6726727" y="2183075"/>
            <a:ext cx="56819" cy="79140"/>
          </a:xfrm>
          <a:custGeom>
            <a:avLst/>
            <a:gdLst>
              <a:gd name="T0" fmla="*/ 8 w 15"/>
              <a:gd name="T1" fmla="*/ 1 h 21"/>
              <a:gd name="T2" fmla="*/ 7 w 15"/>
              <a:gd name="T3" fmla="*/ 1 h 21"/>
              <a:gd name="T4" fmla="*/ 1 w 15"/>
              <a:gd name="T5" fmla="*/ 8 h 21"/>
              <a:gd name="T6" fmla="*/ 1 w 15"/>
              <a:gd name="T7" fmla="*/ 9 h 21"/>
              <a:gd name="T8" fmla="*/ 4 w 15"/>
              <a:gd name="T9" fmla="*/ 9 h 21"/>
              <a:gd name="T10" fmla="*/ 4 w 15"/>
              <a:gd name="T11" fmla="*/ 20 h 21"/>
              <a:gd name="T12" fmla="*/ 5 w 15"/>
              <a:gd name="T13" fmla="*/ 21 h 21"/>
              <a:gd name="T14" fmla="*/ 10 w 15"/>
              <a:gd name="T15" fmla="*/ 21 h 21"/>
              <a:gd name="T16" fmla="*/ 10 w 15"/>
              <a:gd name="T17" fmla="*/ 20 h 21"/>
              <a:gd name="T18" fmla="*/ 10 w 15"/>
              <a:gd name="T19" fmla="*/ 10 h 21"/>
              <a:gd name="T20" fmla="*/ 14 w 15"/>
              <a:gd name="T21" fmla="*/ 10 h 21"/>
              <a:gd name="T22" fmla="*/ 14 w 15"/>
              <a:gd name="T23" fmla="*/ 9 h 21"/>
              <a:gd name="T24" fmla="*/ 8 w 15"/>
              <a:gd name="T25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1">
                <a:moveTo>
                  <a:pt x="8" y="1"/>
                </a:moveTo>
                <a:cubicBezTo>
                  <a:pt x="7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1"/>
                  <a:pt x="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4" name="Freeform 642">
            <a:extLst>
              <a:ext uri="{FF2B5EF4-FFF2-40B4-BE49-F238E27FC236}">
                <a16:creationId xmlns:a16="http://schemas.microsoft.com/office/drawing/2014/main" id="{C11BA660-ACCC-427C-8762-51ECCBFEB04B}"/>
              </a:ext>
            </a:extLst>
          </p:cNvPr>
          <p:cNvSpPr>
            <a:spLocks/>
          </p:cNvSpPr>
          <p:nvPr/>
        </p:nvSpPr>
        <p:spPr bwMode="auto">
          <a:xfrm>
            <a:off x="6726727" y="2079584"/>
            <a:ext cx="56819" cy="77111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0 w 15"/>
              <a:gd name="T11" fmla="*/ 11 h 20"/>
              <a:gd name="T12" fmla="*/ 10 w 15"/>
              <a:gd name="T13" fmla="*/ 1 h 20"/>
              <a:gd name="T14" fmla="*/ 10 w 15"/>
              <a:gd name="T15" fmla="*/ 0 h 20"/>
              <a:gd name="T16" fmla="*/ 5 w 15"/>
              <a:gd name="T17" fmla="*/ 0 h 20"/>
              <a:gd name="T18" fmla="*/ 4 w 15"/>
              <a:gd name="T19" fmla="*/ 1 h 20"/>
              <a:gd name="T20" fmla="*/ 4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1"/>
                  <a:pt x="4" y="1"/>
                </a:cubicBezTo>
                <a:cubicBezTo>
                  <a:pt x="4" y="11"/>
                  <a:pt x="4" y="11"/>
                  <a:pt x="4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5" name="Freeform 643">
            <a:extLst>
              <a:ext uri="{FF2B5EF4-FFF2-40B4-BE49-F238E27FC236}">
                <a16:creationId xmlns:a16="http://schemas.microsoft.com/office/drawing/2014/main" id="{9AEAD7E2-D63F-4A33-B8BE-C77D4AFF3F54}"/>
              </a:ext>
            </a:extLst>
          </p:cNvPr>
          <p:cNvSpPr>
            <a:spLocks noEditPoints="1"/>
          </p:cNvSpPr>
          <p:nvPr/>
        </p:nvSpPr>
        <p:spPr bwMode="auto">
          <a:xfrm>
            <a:off x="6647586" y="2061320"/>
            <a:ext cx="217128" cy="217128"/>
          </a:xfrm>
          <a:custGeom>
            <a:avLst/>
            <a:gdLst>
              <a:gd name="T0" fmla="*/ 28 w 57"/>
              <a:gd name="T1" fmla="*/ 55 h 57"/>
              <a:gd name="T2" fmla="*/ 3 w 57"/>
              <a:gd name="T3" fmla="*/ 29 h 57"/>
              <a:gd name="T4" fmla="*/ 28 w 57"/>
              <a:gd name="T5" fmla="*/ 3 h 57"/>
              <a:gd name="T6" fmla="*/ 54 w 57"/>
              <a:gd name="T7" fmla="*/ 29 h 57"/>
              <a:gd name="T8" fmla="*/ 28 w 57"/>
              <a:gd name="T9" fmla="*/ 55 h 57"/>
              <a:gd name="T10" fmla="*/ 28 w 57"/>
              <a:gd name="T11" fmla="*/ 0 h 57"/>
              <a:gd name="T12" fmla="*/ 0 w 57"/>
              <a:gd name="T13" fmla="*/ 29 h 57"/>
              <a:gd name="T14" fmla="*/ 28 w 57"/>
              <a:gd name="T15" fmla="*/ 57 h 57"/>
              <a:gd name="T16" fmla="*/ 57 w 57"/>
              <a:gd name="T17" fmla="*/ 29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5"/>
                </a:moveTo>
                <a:cubicBezTo>
                  <a:pt x="14" y="55"/>
                  <a:pt x="3" y="43"/>
                  <a:pt x="3" y="29"/>
                </a:cubicBezTo>
                <a:cubicBezTo>
                  <a:pt x="3" y="15"/>
                  <a:pt x="14" y="3"/>
                  <a:pt x="28" y="3"/>
                </a:cubicBezTo>
                <a:cubicBezTo>
                  <a:pt x="42" y="3"/>
                  <a:pt x="54" y="15"/>
                  <a:pt x="54" y="29"/>
                </a:cubicBezTo>
                <a:cubicBezTo>
                  <a:pt x="54" y="43"/>
                  <a:pt x="42" y="55"/>
                  <a:pt x="28" y="55"/>
                </a:cubicBezTo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6" name="Freeform 644">
            <a:extLst>
              <a:ext uri="{FF2B5EF4-FFF2-40B4-BE49-F238E27FC236}">
                <a16:creationId xmlns:a16="http://schemas.microsoft.com/office/drawing/2014/main" id="{911944A3-9680-4701-B613-210ECA8CB3A0}"/>
              </a:ext>
            </a:extLst>
          </p:cNvPr>
          <p:cNvSpPr>
            <a:spLocks/>
          </p:cNvSpPr>
          <p:nvPr/>
        </p:nvSpPr>
        <p:spPr bwMode="auto">
          <a:xfrm>
            <a:off x="6769341" y="2140461"/>
            <a:ext cx="77111" cy="56819"/>
          </a:xfrm>
          <a:custGeom>
            <a:avLst/>
            <a:gdLst>
              <a:gd name="T0" fmla="*/ 1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20 w 20"/>
              <a:gd name="T9" fmla="*/ 7 h 15"/>
              <a:gd name="T10" fmla="*/ 20 w 20"/>
              <a:gd name="T11" fmla="*/ 8 h 15"/>
              <a:gd name="T12" fmla="*/ 12 w 20"/>
              <a:gd name="T13" fmla="*/ 14 h 15"/>
              <a:gd name="T14" fmla="*/ 12 w 20"/>
              <a:gd name="T15" fmla="*/ 14 h 15"/>
              <a:gd name="T16" fmla="*/ 12 w 20"/>
              <a:gd name="T17" fmla="*/ 10 h 15"/>
              <a:gd name="T18" fmla="*/ 1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1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1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9" y="6"/>
                  <a:pt x="20" y="7"/>
                </a:cubicBezTo>
                <a:cubicBezTo>
                  <a:pt x="20" y="7"/>
                  <a:pt x="20" y="8"/>
                  <a:pt x="20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5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7" name="Freeform 645">
            <a:extLst>
              <a:ext uri="{FF2B5EF4-FFF2-40B4-BE49-F238E27FC236}">
                <a16:creationId xmlns:a16="http://schemas.microsoft.com/office/drawing/2014/main" id="{6A6E36EC-DB87-4920-87EC-CB074FC84CD6}"/>
              </a:ext>
            </a:extLst>
          </p:cNvPr>
          <p:cNvSpPr>
            <a:spLocks/>
          </p:cNvSpPr>
          <p:nvPr/>
        </p:nvSpPr>
        <p:spPr bwMode="auto">
          <a:xfrm>
            <a:off x="6661791" y="2140461"/>
            <a:ext cx="77111" cy="56819"/>
          </a:xfrm>
          <a:custGeom>
            <a:avLst/>
            <a:gdLst>
              <a:gd name="T0" fmla="*/ 1 w 20"/>
              <a:gd name="T1" fmla="*/ 7 h 15"/>
              <a:gd name="T2" fmla="*/ 8 w 20"/>
              <a:gd name="T3" fmla="*/ 1 h 15"/>
              <a:gd name="T4" fmla="*/ 9 w 20"/>
              <a:gd name="T5" fmla="*/ 1 h 15"/>
              <a:gd name="T6" fmla="*/ 9 w 20"/>
              <a:gd name="T7" fmla="*/ 4 h 15"/>
              <a:gd name="T8" fmla="*/ 20 w 20"/>
              <a:gd name="T9" fmla="*/ 4 h 15"/>
              <a:gd name="T10" fmla="*/ 20 w 20"/>
              <a:gd name="T11" fmla="*/ 5 h 15"/>
              <a:gd name="T12" fmla="*/ 20 w 20"/>
              <a:gd name="T13" fmla="*/ 10 h 15"/>
              <a:gd name="T14" fmla="*/ 20 w 20"/>
              <a:gd name="T15" fmla="*/ 10 h 15"/>
              <a:gd name="T16" fmla="*/ 9 w 20"/>
              <a:gd name="T17" fmla="*/ 10 h 15"/>
              <a:gd name="T18" fmla="*/ 9 w 20"/>
              <a:gd name="T19" fmla="*/ 14 h 15"/>
              <a:gd name="T20" fmla="*/ 8 w 20"/>
              <a:gd name="T21" fmla="*/ 14 h 15"/>
              <a:gd name="T22" fmla="*/ 1 w 20"/>
              <a:gd name="T23" fmla="*/ 8 h 15"/>
              <a:gd name="T24" fmla="*/ 1 w 20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1" y="7"/>
                </a:moveTo>
                <a:cubicBezTo>
                  <a:pt x="1" y="6"/>
                  <a:pt x="8" y="1"/>
                  <a:pt x="8" y="1"/>
                </a:cubicBezTo>
                <a:cubicBezTo>
                  <a:pt x="8" y="1"/>
                  <a:pt x="9" y="0"/>
                  <a:pt x="9" y="1"/>
                </a:cubicBezTo>
                <a:cubicBezTo>
                  <a:pt x="9" y="4"/>
                  <a:pt x="9" y="4"/>
                  <a:pt x="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8" name="Freeform 646">
            <a:extLst>
              <a:ext uri="{FF2B5EF4-FFF2-40B4-BE49-F238E27FC236}">
                <a16:creationId xmlns:a16="http://schemas.microsoft.com/office/drawing/2014/main" id="{FDC53A1A-7E6A-4E97-834B-A3E3661DD688}"/>
              </a:ext>
            </a:extLst>
          </p:cNvPr>
          <p:cNvSpPr>
            <a:spLocks/>
          </p:cNvSpPr>
          <p:nvPr/>
        </p:nvSpPr>
        <p:spPr bwMode="auto">
          <a:xfrm>
            <a:off x="6726727" y="2183075"/>
            <a:ext cx="56819" cy="79140"/>
          </a:xfrm>
          <a:custGeom>
            <a:avLst/>
            <a:gdLst>
              <a:gd name="T0" fmla="*/ 8 w 15"/>
              <a:gd name="T1" fmla="*/ 1 h 21"/>
              <a:gd name="T2" fmla="*/ 7 w 15"/>
              <a:gd name="T3" fmla="*/ 1 h 21"/>
              <a:gd name="T4" fmla="*/ 1 w 15"/>
              <a:gd name="T5" fmla="*/ 8 h 21"/>
              <a:gd name="T6" fmla="*/ 1 w 15"/>
              <a:gd name="T7" fmla="*/ 9 h 21"/>
              <a:gd name="T8" fmla="*/ 4 w 15"/>
              <a:gd name="T9" fmla="*/ 9 h 21"/>
              <a:gd name="T10" fmla="*/ 4 w 15"/>
              <a:gd name="T11" fmla="*/ 20 h 21"/>
              <a:gd name="T12" fmla="*/ 5 w 15"/>
              <a:gd name="T13" fmla="*/ 21 h 21"/>
              <a:gd name="T14" fmla="*/ 10 w 15"/>
              <a:gd name="T15" fmla="*/ 21 h 21"/>
              <a:gd name="T16" fmla="*/ 10 w 15"/>
              <a:gd name="T17" fmla="*/ 20 h 21"/>
              <a:gd name="T18" fmla="*/ 10 w 15"/>
              <a:gd name="T19" fmla="*/ 10 h 21"/>
              <a:gd name="T20" fmla="*/ 14 w 15"/>
              <a:gd name="T21" fmla="*/ 10 h 21"/>
              <a:gd name="T22" fmla="*/ 14 w 15"/>
              <a:gd name="T23" fmla="*/ 9 h 21"/>
              <a:gd name="T24" fmla="*/ 8 w 15"/>
              <a:gd name="T25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1">
                <a:moveTo>
                  <a:pt x="8" y="1"/>
                </a:moveTo>
                <a:cubicBezTo>
                  <a:pt x="7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1"/>
                  <a:pt x="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69" name="Freeform 647">
            <a:extLst>
              <a:ext uri="{FF2B5EF4-FFF2-40B4-BE49-F238E27FC236}">
                <a16:creationId xmlns:a16="http://schemas.microsoft.com/office/drawing/2014/main" id="{74A5DBB1-049B-406C-9846-F6D4EA719BD4}"/>
              </a:ext>
            </a:extLst>
          </p:cNvPr>
          <p:cNvSpPr>
            <a:spLocks/>
          </p:cNvSpPr>
          <p:nvPr/>
        </p:nvSpPr>
        <p:spPr bwMode="auto">
          <a:xfrm>
            <a:off x="6726727" y="2079584"/>
            <a:ext cx="56819" cy="77111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0 w 15"/>
              <a:gd name="T11" fmla="*/ 11 h 20"/>
              <a:gd name="T12" fmla="*/ 10 w 15"/>
              <a:gd name="T13" fmla="*/ 1 h 20"/>
              <a:gd name="T14" fmla="*/ 10 w 15"/>
              <a:gd name="T15" fmla="*/ 0 h 20"/>
              <a:gd name="T16" fmla="*/ 5 w 15"/>
              <a:gd name="T17" fmla="*/ 0 h 20"/>
              <a:gd name="T18" fmla="*/ 4 w 15"/>
              <a:gd name="T19" fmla="*/ 1 h 20"/>
              <a:gd name="T20" fmla="*/ 4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1"/>
                  <a:pt x="4" y="1"/>
                </a:cubicBezTo>
                <a:cubicBezTo>
                  <a:pt x="4" y="11"/>
                  <a:pt x="4" y="11"/>
                  <a:pt x="4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A0579D9A-10D0-4C9C-97DB-945A6D7454C5}"/>
              </a:ext>
            </a:extLst>
          </p:cNvPr>
          <p:cNvGrpSpPr/>
          <p:nvPr/>
        </p:nvGrpSpPr>
        <p:grpSpPr>
          <a:xfrm>
            <a:off x="7836720" y="4983423"/>
            <a:ext cx="213070" cy="215099"/>
            <a:chOff x="7836720" y="4983423"/>
            <a:chExt cx="213070" cy="215099"/>
          </a:xfrm>
        </p:grpSpPr>
        <p:sp>
          <p:nvSpPr>
            <p:cNvPr id="170" name="Freeform 648">
              <a:extLst>
                <a:ext uri="{FF2B5EF4-FFF2-40B4-BE49-F238E27FC236}">
                  <a16:creationId xmlns:a16="http://schemas.microsoft.com/office/drawing/2014/main" id="{A14AFC83-13F8-4F00-8458-88BC67B32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6720" y="4983423"/>
              <a:ext cx="213070" cy="215099"/>
            </a:xfrm>
            <a:custGeom>
              <a:avLst/>
              <a:gdLst>
                <a:gd name="T0" fmla="*/ 28 w 56"/>
                <a:gd name="T1" fmla="*/ 55 h 57"/>
                <a:gd name="T2" fmla="*/ 2 w 56"/>
                <a:gd name="T3" fmla="*/ 29 h 57"/>
                <a:gd name="T4" fmla="*/ 28 w 56"/>
                <a:gd name="T5" fmla="*/ 3 h 57"/>
                <a:gd name="T6" fmla="*/ 54 w 56"/>
                <a:gd name="T7" fmla="*/ 29 h 57"/>
                <a:gd name="T8" fmla="*/ 28 w 56"/>
                <a:gd name="T9" fmla="*/ 55 h 57"/>
                <a:gd name="T10" fmla="*/ 28 w 56"/>
                <a:gd name="T11" fmla="*/ 0 h 57"/>
                <a:gd name="T12" fmla="*/ 0 w 56"/>
                <a:gd name="T13" fmla="*/ 29 h 57"/>
                <a:gd name="T14" fmla="*/ 28 w 56"/>
                <a:gd name="T15" fmla="*/ 57 h 57"/>
                <a:gd name="T16" fmla="*/ 56 w 56"/>
                <a:gd name="T17" fmla="*/ 29 h 57"/>
                <a:gd name="T18" fmla="*/ 28 w 5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5"/>
                  </a:moveTo>
                  <a:cubicBezTo>
                    <a:pt x="14" y="55"/>
                    <a:pt x="2" y="43"/>
                    <a:pt x="2" y="29"/>
                  </a:cubicBezTo>
                  <a:cubicBezTo>
                    <a:pt x="2" y="15"/>
                    <a:pt x="14" y="3"/>
                    <a:pt x="28" y="3"/>
                  </a:cubicBezTo>
                  <a:cubicBezTo>
                    <a:pt x="42" y="3"/>
                    <a:pt x="54" y="15"/>
                    <a:pt x="54" y="29"/>
                  </a:cubicBezTo>
                  <a:cubicBezTo>
                    <a:pt x="54" y="43"/>
                    <a:pt x="42" y="55"/>
                    <a:pt x="28" y="55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29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6" y="44"/>
                    <a:pt x="56" y="29"/>
                  </a:cubicBezTo>
                  <a:cubicBezTo>
                    <a:pt x="56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1" name="Freeform 649">
              <a:extLst>
                <a:ext uri="{FF2B5EF4-FFF2-40B4-BE49-F238E27FC236}">
                  <a16:creationId xmlns:a16="http://schemas.microsoft.com/office/drawing/2014/main" id="{52210D4D-6609-41C3-A332-D9B99ED44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474" y="5062563"/>
              <a:ext cx="77111" cy="56819"/>
            </a:xfrm>
            <a:custGeom>
              <a:avLst/>
              <a:gdLst>
                <a:gd name="T0" fmla="*/ 0 w 20"/>
                <a:gd name="T1" fmla="*/ 4 h 15"/>
                <a:gd name="T2" fmla="*/ 11 w 20"/>
                <a:gd name="T3" fmla="*/ 4 h 15"/>
                <a:gd name="T4" fmla="*/ 11 w 20"/>
                <a:gd name="T5" fmla="*/ 1 h 15"/>
                <a:gd name="T6" fmla="*/ 12 w 20"/>
                <a:gd name="T7" fmla="*/ 1 h 15"/>
                <a:gd name="T8" fmla="*/ 20 w 20"/>
                <a:gd name="T9" fmla="*/ 7 h 15"/>
                <a:gd name="T10" fmla="*/ 20 w 20"/>
                <a:gd name="T11" fmla="*/ 8 h 15"/>
                <a:gd name="T12" fmla="*/ 12 w 20"/>
                <a:gd name="T13" fmla="*/ 14 h 15"/>
                <a:gd name="T14" fmla="*/ 11 w 20"/>
                <a:gd name="T15" fmla="*/ 14 h 15"/>
                <a:gd name="T16" fmla="*/ 11 w 20"/>
                <a:gd name="T17" fmla="*/ 10 h 15"/>
                <a:gd name="T18" fmla="*/ 1 w 20"/>
                <a:gd name="T19" fmla="*/ 10 h 15"/>
                <a:gd name="T20" fmla="*/ 0 w 20"/>
                <a:gd name="T21" fmla="*/ 10 h 15"/>
                <a:gd name="T22" fmla="*/ 0 w 20"/>
                <a:gd name="T23" fmla="*/ 5 h 15"/>
                <a:gd name="T24" fmla="*/ 0 w 20"/>
                <a:gd name="T2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1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2" name="Freeform 650">
              <a:extLst>
                <a:ext uri="{FF2B5EF4-FFF2-40B4-BE49-F238E27FC236}">
                  <a16:creationId xmlns:a16="http://schemas.microsoft.com/office/drawing/2014/main" id="{3994C0CF-20F0-4508-AE0C-6B7F9AA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924" y="5062563"/>
              <a:ext cx="77111" cy="56819"/>
            </a:xfrm>
            <a:custGeom>
              <a:avLst/>
              <a:gdLst>
                <a:gd name="T0" fmla="*/ 0 w 20"/>
                <a:gd name="T1" fmla="*/ 7 h 15"/>
                <a:gd name="T2" fmla="*/ 8 w 20"/>
                <a:gd name="T3" fmla="*/ 1 h 15"/>
                <a:gd name="T4" fmla="*/ 9 w 20"/>
                <a:gd name="T5" fmla="*/ 1 h 15"/>
                <a:gd name="T6" fmla="*/ 9 w 20"/>
                <a:gd name="T7" fmla="*/ 4 h 15"/>
                <a:gd name="T8" fmla="*/ 20 w 20"/>
                <a:gd name="T9" fmla="*/ 4 h 15"/>
                <a:gd name="T10" fmla="*/ 20 w 20"/>
                <a:gd name="T11" fmla="*/ 5 h 15"/>
                <a:gd name="T12" fmla="*/ 20 w 20"/>
                <a:gd name="T13" fmla="*/ 10 h 15"/>
                <a:gd name="T14" fmla="*/ 19 w 20"/>
                <a:gd name="T15" fmla="*/ 10 h 15"/>
                <a:gd name="T16" fmla="*/ 9 w 20"/>
                <a:gd name="T17" fmla="*/ 10 h 15"/>
                <a:gd name="T18" fmla="*/ 9 w 20"/>
                <a:gd name="T19" fmla="*/ 14 h 15"/>
                <a:gd name="T20" fmla="*/ 8 w 20"/>
                <a:gd name="T21" fmla="*/ 14 h 15"/>
                <a:gd name="T22" fmla="*/ 0 w 20"/>
                <a:gd name="T23" fmla="*/ 8 h 15"/>
                <a:gd name="T24" fmla="*/ 0 w 20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1" y="6"/>
                    <a:pt x="8" y="1"/>
                    <a:pt x="8" y="1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3" name="Freeform 651">
              <a:extLst>
                <a:ext uri="{FF2B5EF4-FFF2-40B4-BE49-F238E27FC236}">
                  <a16:creationId xmlns:a16="http://schemas.microsoft.com/office/drawing/2014/main" id="{D8BE7878-6D94-4DBC-80F6-A49123513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105177"/>
              <a:ext cx="54789" cy="79140"/>
            </a:xfrm>
            <a:custGeom>
              <a:avLst/>
              <a:gdLst>
                <a:gd name="T0" fmla="*/ 8 w 14"/>
                <a:gd name="T1" fmla="*/ 1 h 21"/>
                <a:gd name="T2" fmla="*/ 7 w 14"/>
                <a:gd name="T3" fmla="*/ 1 h 21"/>
                <a:gd name="T4" fmla="*/ 1 w 14"/>
                <a:gd name="T5" fmla="*/ 8 h 21"/>
                <a:gd name="T6" fmla="*/ 1 w 14"/>
                <a:gd name="T7" fmla="*/ 9 h 21"/>
                <a:gd name="T8" fmla="*/ 4 w 14"/>
                <a:gd name="T9" fmla="*/ 9 h 21"/>
                <a:gd name="T10" fmla="*/ 4 w 14"/>
                <a:gd name="T11" fmla="*/ 20 h 21"/>
                <a:gd name="T12" fmla="*/ 5 w 14"/>
                <a:gd name="T13" fmla="*/ 21 h 21"/>
                <a:gd name="T14" fmla="*/ 9 w 14"/>
                <a:gd name="T15" fmla="*/ 21 h 21"/>
                <a:gd name="T16" fmla="*/ 10 w 14"/>
                <a:gd name="T17" fmla="*/ 20 h 21"/>
                <a:gd name="T18" fmla="*/ 10 w 14"/>
                <a:gd name="T19" fmla="*/ 10 h 21"/>
                <a:gd name="T20" fmla="*/ 13 w 14"/>
                <a:gd name="T21" fmla="*/ 10 h 21"/>
                <a:gd name="T22" fmla="*/ 14 w 14"/>
                <a:gd name="T23" fmla="*/ 9 h 21"/>
                <a:gd name="T24" fmla="*/ 8 w 14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8" y="1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4" name="Freeform 652">
              <a:extLst>
                <a:ext uri="{FF2B5EF4-FFF2-40B4-BE49-F238E27FC236}">
                  <a16:creationId xmlns:a16="http://schemas.microsoft.com/office/drawing/2014/main" id="{1A0602F5-A607-4423-ADC6-D2732AC1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001686"/>
              <a:ext cx="54789" cy="75082"/>
            </a:xfrm>
            <a:custGeom>
              <a:avLst/>
              <a:gdLst>
                <a:gd name="T0" fmla="*/ 1 w 14"/>
                <a:gd name="T1" fmla="*/ 12 h 20"/>
                <a:gd name="T2" fmla="*/ 7 w 14"/>
                <a:gd name="T3" fmla="*/ 20 h 20"/>
                <a:gd name="T4" fmla="*/ 8 w 14"/>
                <a:gd name="T5" fmla="*/ 20 h 20"/>
                <a:gd name="T6" fmla="*/ 14 w 14"/>
                <a:gd name="T7" fmla="*/ 12 h 20"/>
                <a:gd name="T8" fmla="*/ 13 w 14"/>
                <a:gd name="T9" fmla="*/ 11 h 20"/>
                <a:gd name="T10" fmla="*/ 10 w 14"/>
                <a:gd name="T11" fmla="*/ 11 h 20"/>
                <a:gd name="T12" fmla="*/ 10 w 14"/>
                <a:gd name="T13" fmla="*/ 1 h 20"/>
                <a:gd name="T14" fmla="*/ 10 w 14"/>
                <a:gd name="T15" fmla="*/ 0 h 20"/>
                <a:gd name="T16" fmla="*/ 5 w 14"/>
                <a:gd name="T17" fmla="*/ 0 h 20"/>
                <a:gd name="T18" fmla="*/ 4 w 14"/>
                <a:gd name="T19" fmla="*/ 1 h 20"/>
                <a:gd name="T20" fmla="*/ 4 w 14"/>
                <a:gd name="T21" fmla="*/ 11 h 20"/>
                <a:gd name="T22" fmla="*/ 1 w 14"/>
                <a:gd name="T23" fmla="*/ 11 h 20"/>
                <a:gd name="T24" fmla="*/ 1 w 14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0">
                  <a:moveTo>
                    <a:pt x="1" y="12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5" name="Freeform 653">
              <a:extLst>
                <a:ext uri="{FF2B5EF4-FFF2-40B4-BE49-F238E27FC236}">
                  <a16:creationId xmlns:a16="http://schemas.microsoft.com/office/drawing/2014/main" id="{0E727D67-1D67-4795-8D8A-C780429D51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6720" y="4983423"/>
              <a:ext cx="213070" cy="215099"/>
            </a:xfrm>
            <a:custGeom>
              <a:avLst/>
              <a:gdLst>
                <a:gd name="T0" fmla="*/ 28 w 56"/>
                <a:gd name="T1" fmla="*/ 55 h 57"/>
                <a:gd name="T2" fmla="*/ 2 w 56"/>
                <a:gd name="T3" fmla="*/ 29 h 57"/>
                <a:gd name="T4" fmla="*/ 28 w 56"/>
                <a:gd name="T5" fmla="*/ 3 h 57"/>
                <a:gd name="T6" fmla="*/ 54 w 56"/>
                <a:gd name="T7" fmla="*/ 29 h 57"/>
                <a:gd name="T8" fmla="*/ 28 w 56"/>
                <a:gd name="T9" fmla="*/ 55 h 57"/>
                <a:gd name="T10" fmla="*/ 28 w 56"/>
                <a:gd name="T11" fmla="*/ 0 h 57"/>
                <a:gd name="T12" fmla="*/ 0 w 56"/>
                <a:gd name="T13" fmla="*/ 29 h 57"/>
                <a:gd name="T14" fmla="*/ 28 w 56"/>
                <a:gd name="T15" fmla="*/ 57 h 57"/>
                <a:gd name="T16" fmla="*/ 56 w 56"/>
                <a:gd name="T17" fmla="*/ 29 h 57"/>
                <a:gd name="T18" fmla="*/ 28 w 5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5"/>
                  </a:moveTo>
                  <a:cubicBezTo>
                    <a:pt x="14" y="55"/>
                    <a:pt x="2" y="43"/>
                    <a:pt x="2" y="29"/>
                  </a:cubicBezTo>
                  <a:cubicBezTo>
                    <a:pt x="2" y="15"/>
                    <a:pt x="14" y="3"/>
                    <a:pt x="28" y="3"/>
                  </a:cubicBezTo>
                  <a:cubicBezTo>
                    <a:pt x="42" y="3"/>
                    <a:pt x="54" y="15"/>
                    <a:pt x="54" y="29"/>
                  </a:cubicBezTo>
                  <a:cubicBezTo>
                    <a:pt x="54" y="43"/>
                    <a:pt x="42" y="55"/>
                    <a:pt x="28" y="55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29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6" y="44"/>
                    <a:pt x="56" y="29"/>
                  </a:cubicBezTo>
                  <a:cubicBezTo>
                    <a:pt x="56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6" name="Freeform 654">
              <a:extLst>
                <a:ext uri="{FF2B5EF4-FFF2-40B4-BE49-F238E27FC236}">
                  <a16:creationId xmlns:a16="http://schemas.microsoft.com/office/drawing/2014/main" id="{5E1BBC13-3368-408D-94A4-7A8BF23B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474" y="5062563"/>
              <a:ext cx="77111" cy="56819"/>
            </a:xfrm>
            <a:custGeom>
              <a:avLst/>
              <a:gdLst>
                <a:gd name="T0" fmla="*/ 0 w 20"/>
                <a:gd name="T1" fmla="*/ 4 h 15"/>
                <a:gd name="T2" fmla="*/ 11 w 20"/>
                <a:gd name="T3" fmla="*/ 4 h 15"/>
                <a:gd name="T4" fmla="*/ 11 w 20"/>
                <a:gd name="T5" fmla="*/ 1 h 15"/>
                <a:gd name="T6" fmla="*/ 12 w 20"/>
                <a:gd name="T7" fmla="*/ 1 h 15"/>
                <a:gd name="T8" fmla="*/ 20 w 20"/>
                <a:gd name="T9" fmla="*/ 7 h 15"/>
                <a:gd name="T10" fmla="*/ 20 w 20"/>
                <a:gd name="T11" fmla="*/ 8 h 15"/>
                <a:gd name="T12" fmla="*/ 12 w 20"/>
                <a:gd name="T13" fmla="*/ 14 h 15"/>
                <a:gd name="T14" fmla="*/ 11 w 20"/>
                <a:gd name="T15" fmla="*/ 14 h 15"/>
                <a:gd name="T16" fmla="*/ 11 w 20"/>
                <a:gd name="T17" fmla="*/ 10 h 15"/>
                <a:gd name="T18" fmla="*/ 1 w 20"/>
                <a:gd name="T19" fmla="*/ 10 h 15"/>
                <a:gd name="T20" fmla="*/ 0 w 20"/>
                <a:gd name="T21" fmla="*/ 10 h 15"/>
                <a:gd name="T22" fmla="*/ 0 w 20"/>
                <a:gd name="T23" fmla="*/ 5 h 15"/>
                <a:gd name="T24" fmla="*/ 0 w 20"/>
                <a:gd name="T2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1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7" name="Freeform 655">
              <a:extLst>
                <a:ext uri="{FF2B5EF4-FFF2-40B4-BE49-F238E27FC236}">
                  <a16:creationId xmlns:a16="http://schemas.microsoft.com/office/drawing/2014/main" id="{87EFA3AC-B940-4576-8CBD-D67FBC8E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924" y="5062563"/>
              <a:ext cx="77111" cy="56819"/>
            </a:xfrm>
            <a:custGeom>
              <a:avLst/>
              <a:gdLst>
                <a:gd name="T0" fmla="*/ 0 w 20"/>
                <a:gd name="T1" fmla="*/ 7 h 15"/>
                <a:gd name="T2" fmla="*/ 8 w 20"/>
                <a:gd name="T3" fmla="*/ 1 h 15"/>
                <a:gd name="T4" fmla="*/ 9 w 20"/>
                <a:gd name="T5" fmla="*/ 1 h 15"/>
                <a:gd name="T6" fmla="*/ 9 w 20"/>
                <a:gd name="T7" fmla="*/ 4 h 15"/>
                <a:gd name="T8" fmla="*/ 20 w 20"/>
                <a:gd name="T9" fmla="*/ 4 h 15"/>
                <a:gd name="T10" fmla="*/ 20 w 20"/>
                <a:gd name="T11" fmla="*/ 5 h 15"/>
                <a:gd name="T12" fmla="*/ 20 w 20"/>
                <a:gd name="T13" fmla="*/ 10 h 15"/>
                <a:gd name="T14" fmla="*/ 19 w 20"/>
                <a:gd name="T15" fmla="*/ 10 h 15"/>
                <a:gd name="T16" fmla="*/ 9 w 20"/>
                <a:gd name="T17" fmla="*/ 10 h 15"/>
                <a:gd name="T18" fmla="*/ 9 w 20"/>
                <a:gd name="T19" fmla="*/ 14 h 15"/>
                <a:gd name="T20" fmla="*/ 8 w 20"/>
                <a:gd name="T21" fmla="*/ 14 h 15"/>
                <a:gd name="T22" fmla="*/ 0 w 20"/>
                <a:gd name="T23" fmla="*/ 8 h 15"/>
                <a:gd name="T24" fmla="*/ 0 w 20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1" y="6"/>
                    <a:pt x="8" y="1"/>
                    <a:pt x="8" y="1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8" name="Freeform 656">
              <a:extLst>
                <a:ext uri="{FF2B5EF4-FFF2-40B4-BE49-F238E27FC236}">
                  <a16:creationId xmlns:a16="http://schemas.microsoft.com/office/drawing/2014/main" id="{67502D0E-3FCB-4CAA-8475-9C55FBC79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105177"/>
              <a:ext cx="54789" cy="79140"/>
            </a:xfrm>
            <a:custGeom>
              <a:avLst/>
              <a:gdLst>
                <a:gd name="T0" fmla="*/ 8 w 14"/>
                <a:gd name="T1" fmla="*/ 1 h 21"/>
                <a:gd name="T2" fmla="*/ 7 w 14"/>
                <a:gd name="T3" fmla="*/ 1 h 21"/>
                <a:gd name="T4" fmla="*/ 1 w 14"/>
                <a:gd name="T5" fmla="*/ 8 h 21"/>
                <a:gd name="T6" fmla="*/ 1 w 14"/>
                <a:gd name="T7" fmla="*/ 9 h 21"/>
                <a:gd name="T8" fmla="*/ 4 w 14"/>
                <a:gd name="T9" fmla="*/ 9 h 21"/>
                <a:gd name="T10" fmla="*/ 4 w 14"/>
                <a:gd name="T11" fmla="*/ 20 h 21"/>
                <a:gd name="T12" fmla="*/ 5 w 14"/>
                <a:gd name="T13" fmla="*/ 21 h 21"/>
                <a:gd name="T14" fmla="*/ 9 w 14"/>
                <a:gd name="T15" fmla="*/ 21 h 21"/>
                <a:gd name="T16" fmla="*/ 10 w 14"/>
                <a:gd name="T17" fmla="*/ 20 h 21"/>
                <a:gd name="T18" fmla="*/ 10 w 14"/>
                <a:gd name="T19" fmla="*/ 10 h 21"/>
                <a:gd name="T20" fmla="*/ 13 w 14"/>
                <a:gd name="T21" fmla="*/ 10 h 21"/>
                <a:gd name="T22" fmla="*/ 14 w 14"/>
                <a:gd name="T23" fmla="*/ 9 h 21"/>
                <a:gd name="T24" fmla="*/ 8 w 14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8" y="1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79" name="Freeform 657">
              <a:extLst>
                <a:ext uri="{FF2B5EF4-FFF2-40B4-BE49-F238E27FC236}">
                  <a16:creationId xmlns:a16="http://schemas.microsoft.com/office/drawing/2014/main" id="{D116FBAD-4C45-40E3-8CB1-158AB40DC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001686"/>
              <a:ext cx="54789" cy="75082"/>
            </a:xfrm>
            <a:custGeom>
              <a:avLst/>
              <a:gdLst>
                <a:gd name="T0" fmla="*/ 1 w 14"/>
                <a:gd name="T1" fmla="*/ 12 h 20"/>
                <a:gd name="T2" fmla="*/ 7 w 14"/>
                <a:gd name="T3" fmla="*/ 20 h 20"/>
                <a:gd name="T4" fmla="*/ 8 w 14"/>
                <a:gd name="T5" fmla="*/ 20 h 20"/>
                <a:gd name="T6" fmla="*/ 14 w 14"/>
                <a:gd name="T7" fmla="*/ 12 h 20"/>
                <a:gd name="T8" fmla="*/ 13 w 14"/>
                <a:gd name="T9" fmla="*/ 11 h 20"/>
                <a:gd name="T10" fmla="*/ 10 w 14"/>
                <a:gd name="T11" fmla="*/ 11 h 20"/>
                <a:gd name="T12" fmla="*/ 10 w 14"/>
                <a:gd name="T13" fmla="*/ 1 h 20"/>
                <a:gd name="T14" fmla="*/ 10 w 14"/>
                <a:gd name="T15" fmla="*/ 0 h 20"/>
                <a:gd name="T16" fmla="*/ 5 w 14"/>
                <a:gd name="T17" fmla="*/ 0 h 20"/>
                <a:gd name="T18" fmla="*/ 4 w 14"/>
                <a:gd name="T19" fmla="*/ 1 h 20"/>
                <a:gd name="T20" fmla="*/ 4 w 14"/>
                <a:gd name="T21" fmla="*/ 11 h 20"/>
                <a:gd name="T22" fmla="*/ 1 w 14"/>
                <a:gd name="T23" fmla="*/ 11 h 20"/>
                <a:gd name="T24" fmla="*/ 1 w 14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0">
                  <a:moveTo>
                    <a:pt x="1" y="12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190" name="Freeform 668">
            <a:extLst>
              <a:ext uri="{FF2B5EF4-FFF2-40B4-BE49-F238E27FC236}">
                <a16:creationId xmlns:a16="http://schemas.microsoft.com/office/drawing/2014/main" id="{91FA6B0F-E645-4DA8-9EF6-2CF4FEC7A2DB}"/>
              </a:ext>
            </a:extLst>
          </p:cNvPr>
          <p:cNvSpPr>
            <a:spLocks noEditPoints="1"/>
          </p:cNvSpPr>
          <p:nvPr/>
        </p:nvSpPr>
        <p:spPr bwMode="auto">
          <a:xfrm>
            <a:off x="10499080" y="5066621"/>
            <a:ext cx="217128" cy="217128"/>
          </a:xfrm>
          <a:custGeom>
            <a:avLst/>
            <a:gdLst>
              <a:gd name="T0" fmla="*/ 29 w 57"/>
              <a:gd name="T1" fmla="*/ 54 h 57"/>
              <a:gd name="T2" fmla="*/ 3 w 57"/>
              <a:gd name="T3" fmla="*/ 29 h 57"/>
              <a:gd name="T4" fmla="*/ 29 w 57"/>
              <a:gd name="T5" fmla="*/ 3 h 57"/>
              <a:gd name="T6" fmla="*/ 54 w 57"/>
              <a:gd name="T7" fmla="*/ 29 h 57"/>
              <a:gd name="T8" fmla="*/ 29 w 57"/>
              <a:gd name="T9" fmla="*/ 54 h 57"/>
              <a:gd name="T10" fmla="*/ 29 w 57"/>
              <a:gd name="T11" fmla="*/ 0 h 57"/>
              <a:gd name="T12" fmla="*/ 0 w 57"/>
              <a:gd name="T13" fmla="*/ 29 h 57"/>
              <a:gd name="T14" fmla="*/ 29 w 57"/>
              <a:gd name="T15" fmla="*/ 57 h 57"/>
              <a:gd name="T16" fmla="*/ 57 w 57"/>
              <a:gd name="T17" fmla="*/ 29 h 57"/>
              <a:gd name="T18" fmla="*/ 29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9" y="54"/>
                </a:moveTo>
                <a:cubicBezTo>
                  <a:pt x="15" y="54"/>
                  <a:pt x="3" y="43"/>
                  <a:pt x="3" y="29"/>
                </a:cubicBezTo>
                <a:cubicBezTo>
                  <a:pt x="3" y="15"/>
                  <a:pt x="15" y="3"/>
                  <a:pt x="29" y="3"/>
                </a:cubicBezTo>
                <a:cubicBezTo>
                  <a:pt x="43" y="3"/>
                  <a:pt x="54" y="15"/>
                  <a:pt x="54" y="29"/>
                </a:cubicBezTo>
                <a:cubicBezTo>
                  <a:pt x="54" y="43"/>
                  <a:pt x="43" y="54"/>
                  <a:pt x="29" y="54"/>
                </a:cubicBezTo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9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1" name="Freeform 669">
            <a:extLst>
              <a:ext uri="{FF2B5EF4-FFF2-40B4-BE49-F238E27FC236}">
                <a16:creationId xmlns:a16="http://schemas.microsoft.com/office/drawing/2014/main" id="{428CA785-DC49-40D6-88E3-6534BDC59977}"/>
              </a:ext>
            </a:extLst>
          </p:cNvPr>
          <p:cNvSpPr>
            <a:spLocks/>
          </p:cNvSpPr>
          <p:nvPr/>
        </p:nvSpPr>
        <p:spPr bwMode="auto">
          <a:xfrm>
            <a:off x="10624893" y="5145762"/>
            <a:ext cx="77111" cy="56819"/>
          </a:xfrm>
          <a:custGeom>
            <a:avLst/>
            <a:gdLst>
              <a:gd name="T0" fmla="*/ 0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19 w 20"/>
              <a:gd name="T9" fmla="*/ 7 h 15"/>
              <a:gd name="T10" fmla="*/ 19 w 20"/>
              <a:gd name="T11" fmla="*/ 8 h 15"/>
              <a:gd name="T12" fmla="*/ 12 w 20"/>
              <a:gd name="T13" fmla="*/ 14 h 15"/>
              <a:gd name="T14" fmla="*/ 11 w 20"/>
              <a:gd name="T15" fmla="*/ 14 h 15"/>
              <a:gd name="T16" fmla="*/ 11 w 20"/>
              <a:gd name="T17" fmla="*/ 10 h 15"/>
              <a:gd name="T18" fmla="*/ 0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0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9" y="6"/>
                  <a:pt x="19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5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2" name="Freeform 670">
            <a:extLst>
              <a:ext uri="{FF2B5EF4-FFF2-40B4-BE49-F238E27FC236}">
                <a16:creationId xmlns:a16="http://schemas.microsoft.com/office/drawing/2014/main" id="{C3AE354D-FECD-4861-8E78-28DB773891C6}"/>
              </a:ext>
            </a:extLst>
          </p:cNvPr>
          <p:cNvSpPr>
            <a:spLocks/>
          </p:cNvSpPr>
          <p:nvPr/>
        </p:nvSpPr>
        <p:spPr bwMode="auto">
          <a:xfrm>
            <a:off x="10517343" y="5145762"/>
            <a:ext cx="77111" cy="56819"/>
          </a:xfrm>
          <a:custGeom>
            <a:avLst/>
            <a:gdLst>
              <a:gd name="T0" fmla="*/ 0 w 20"/>
              <a:gd name="T1" fmla="*/ 7 h 15"/>
              <a:gd name="T2" fmla="*/ 8 w 20"/>
              <a:gd name="T3" fmla="*/ 1 h 15"/>
              <a:gd name="T4" fmla="*/ 9 w 20"/>
              <a:gd name="T5" fmla="*/ 1 h 15"/>
              <a:gd name="T6" fmla="*/ 9 w 20"/>
              <a:gd name="T7" fmla="*/ 4 h 15"/>
              <a:gd name="T8" fmla="*/ 19 w 20"/>
              <a:gd name="T9" fmla="*/ 4 h 15"/>
              <a:gd name="T10" fmla="*/ 20 w 20"/>
              <a:gd name="T11" fmla="*/ 5 h 15"/>
              <a:gd name="T12" fmla="*/ 20 w 20"/>
              <a:gd name="T13" fmla="*/ 10 h 15"/>
              <a:gd name="T14" fmla="*/ 19 w 20"/>
              <a:gd name="T15" fmla="*/ 10 h 15"/>
              <a:gd name="T16" fmla="*/ 9 w 20"/>
              <a:gd name="T17" fmla="*/ 10 h 15"/>
              <a:gd name="T18" fmla="*/ 9 w 20"/>
              <a:gd name="T19" fmla="*/ 14 h 15"/>
              <a:gd name="T20" fmla="*/ 8 w 20"/>
              <a:gd name="T21" fmla="*/ 14 h 15"/>
              <a:gd name="T22" fmla="*/ 0 w 20"/>
              <a:gd name="T23" fmla="*/ 8 h 15"/>
              <a:gd name="T24" fmla="*/ 0 w 20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7"/>
                </a:moveTo>
                <a:cubicBezTo>
                  <a:pt x="1" y="6"/>
                  <a:pt x="8" y="1"/>
                  <a:pt x="8" y="1"/>
                </a:cubicBezTo>
                <a:cubicBezTo>
                  <a:pt x="8" y="1"/>
                  <a:pt x="9" y="0"/>
                  <a:pt x="9" y="1"/>
                </a:cubicBezTo>
                <a:cubicBezTo>
                  <a:pt x="9" y="4"/>
                  <a:pt x="9" y="4"/>
                  <a:pt x="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4"/>
                  <a:pt x="20" y="5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19" y="10"/>
                  <a:pt x="1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3" name="Freeform 671">
            <a:extLst>
              <a:ext uri="{FF2B5EF4-FFF2-40B4-BE49-F238E27FC236}">
                <a16:creationId xmlns:a16="http://schemas.microsoft.com/office/drawing/2014/main" id="{53071652-13CF-43E5-A8B9-5759155E28A5}"/>
              </a:ext>
            </a:extLst>
          </p:cNvPr>
          <p:cNvSpPr>
            <a:spLocks/>
          </p:cNvSpPr>
          <p:nvPr/>
        </p:nvSpPr>
        <p:spPr bwMode="auto">
          <a:xfrm>
            <a:off x="10578220" y="5188376"/>
            <a:ext cx="58848" cy="75082"/>
          </a:xfrm>
          <a:custGeom>
            <a:avLst/>
            <a:gdLst>
              <a:gd name="T0" fmla="*/ 8 w 15"/>
              <a:gd name="T1" fmla="*/ 1 h 20"/>
              <a:gd name="T2" fmla="*/ 7 w 15"/>
              <a:gd name="T3" fmla="*/ 1 h 20"/>
              <a:gd name="T4" fmla="*/ 1 w 15"/>
              <a:gd name="T5" fmla="*/ 8 h 20"/>
              <a:gd name="T6" fmla="*/ 1 w 15"/>
              <a:gd name="T7" fmla="*/ 9 h 20"/>
              <a:gd name="T8" fmla="*/ 5 w 15"/>
              <a:gd name="T9" fmla="*/ 9 h 20"/>
              <a:gd name="T10" fmla="*/ 5 w 15"/>
              <a:gd name="T11" fmla="*/ 20 h 20"/>
              <a:gd name="T12" fmla="*/ 6 w 15"/>
              <a:gd name="T13" fmla="*/ 20 h 20"/>
              <a:gd name="T14" fmla="*/ 10 w 15"/>
              <a:gd name="T15" fmla="*/ 20 h 20"/>
              <a:gd name="T16" fmla="*/ 11 w 15"/>
              <a:gd name="T17" fmla="*/ 20 h 20"/>
              <a:gd name="T18" fmla="*/ 11 w 15"/>
              <a:gd name="T19" fmla="*/ 9 h 20"/>
              <a:gd name="T20" fmla="*/ 14 w 15"/>
              <a:gd name="T21" fmla="*/ 9 h 20"/>
              <a:gd name="T22" fmla="*/ 14 w 15"/>
              <a:gd name="T23" fmla="*/ 9 h 20"/>
              <a:gd name="T24" fmla="*/ 8 w 15"/>
              <a:gd name="T25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8" y="1"/>
                </a:moveTo>
                <a:cubicBezTo>
                  <a:pt x="8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6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9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4" name="Freeform 672">
            <a:extLst>
              <a:ext uri="{FF2B5EF4-FFF2-40B4-BE49-F238E27FC236}">
                <a16:creationId xmlns:a16="http://schemas.microsoft.com/office/drawing/2014/main" id="{A02CC249-0559-46F7-89EE-5C5DDDDD9817}"/>
              </a:ext>
            </a:extLst>
          </p:cNvPr>
          <p:cNvSpPr>
            <a:spLocks/>
          </p:cNvSpPr>
          <p:nvPr/>
        </p:nvSpPr>
        <p:spPr bwMode="auto">
          <a:xfrm>
            <a:off x="10578220" y="5084885"/>
            <a:ext cx="58848" cy="77111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1 w 15"/>
              <a:gd name="T11" fmla="*/ 11 h 20"/>
              <a:gd name="T12" fmla="*/ 11 w 15"/>
              <a:gd name="T13" fmla="*/ 0 h 20"/>
              <a:gd name="T14" fmla="*/ 10 w 15"/>
              <a:gd name="T15" fmla="*/ 0 h 20"/>
              <a:gd name="T16" fmla="*/ 5 w 15"/>
              <a:gd name="T17" fmla="*/ 0 h 20"/>
              <a:gd name="T18" fmla="*/ 5 w 15"/>
              <a:gd name="T19" fmla="*/ 1 h 20"/>
              <a:gd name="T20" fmla="*/ 5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1"/>
                  <a:pt x="5" y="1"/>
                </a:cubicBezTo>
                <a:cubicBezTo>
                  <a:pt x="5" y="11"/>
                  <a:pt x="5" y="11"/>
                  <a:pt x="5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5" name="Freeform 673">
            <a:extLst>
              <a:ext uri="{FF2B5EF4-FFF2-40B4-BE49-F238E27FC236}">
                <a16:creationId xmlns:a16="http://schemas.microsoft.com/office/drawing/2014/main" id="{64B760B0-7C7C-4EB1-871F-92003B6204EE}"/>
              </a:ext>
            </a:extLst>
          </p:cNvPr>
          <p:cNvSpPr>
            <a:spLocks noEditPoints="1"/>
          </p:cNvSpPr>
          <p:nvPr/>
        </p:nvSpPr>
        <p:spPr bwMode="auto">
          <a:xfrm>
            <a:off x="10499080" y="5066621"/>
            <a:ext cx="217128" cy="217128"/>
          </a:xfrm>
          <a:custGeom>
            <a:avLst/>
            <a:gdLst>
              <a:gd name="T0" fmla="*/ 29 w 57"/>
              <a:gd name="T1" fmla="*/ 54 h 57"/>
              <a:gd name="T2" fmla="*/ 3 w 57"/>
              <a:gd name="T3" fmla="*/ 29 h 57"/>
              <a:gd name="T4" fmla="*/ 29 w 57"/>
              <a:gd name="T5" fmla="*/ 3 h 57"/>
              <a:gd name="T6" fmla="*/ 54 w 57"/>
              <a:gd name="T7" fmla="*/ 29 h 57"/>
              <a:gd name="T8" fmla="*/ 29 w 57"/>
              <a:gd name="T9" fmla="*/ 54 h 57"/>
              <a:gd name="T10" fmla="*/ 29 w 57"/>
              <a:gd name="T11" fmla="*/ 0 h 57"/>
              <a:gd name="T12" fmla="*/ 0 w 57"/>
              <a:gd name="T13" fmla="*/ 29 h 57"/>
              <a:gd name="T14" fmla="*/ 29 w 57"/>
              <a:gd name="T15" fmla="*/ 57 h 57"/>
              <a:gd name="T16" fmla="*/ 57 w 57"/>
              <a:gd name="T17" fmla="*/ 29 h 57"/>
              <a:gd name="T18" fmla="*/ 29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9" y="54"/>
                </a:moveTo>
                <a:cubicBezTo>
                  <a:pt x="15" y="54"/>
                  <a:pt x="3" y="43"/>
                  <a:pt x="3" y="29"/>
                </a:cubicBezTo>
                <a:cubicBezTo>
                  <a:pt x="3" y="15"/>
                  <a:pt x="15" y="3"/>
                  <a:pt x="29" y="3"/>
                </a:cubicBezTo>
                <a:cubicBezTo>
                  <a:pt x="43" y="3"/>
                  <a:pt x="54" y="15"/>
                  <a:pt x="54" y="29"/>
                </a:cubicBezTo>
                <a:cubicBezTo>
                  <a:pt x="54" y="43"/>
                  <a:pt x="43" y="54"/>
                  <a:pt x="29" y="54"/>
                </a:cubicBezTo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9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6" name="Freeform 674">
            <a:extLst>
              <a:ext uri="{FF2B5EF4-FFF2-40B4-BE49-F238E27FC236}">
                <a16:creationId xmlns:a16="http://schemas.microsoft.com/office/drawing/2014/main" id="{2F2D485A-B9A6-4CBB-B742-846799099722}"/>
              </a:ext>
            </a:extLst>
          </p:cNvPr>
          <p:cNvSpPr>
            <a:spLocks/>
          </p:cNvSpPr>
          <p:nvPr/>
        </p:nvSpPr>
        <p:spPr bwMode="auto">
          <a:xfrm>
            <a:off x="10624893" y="5145762"/>
            <a:ext cx="77111" cy="56819"/>
          </a:xfrm>
          <a:custGeom>
            <a:avLst/>
            <a:gdLst>
              <a:gd name="T0" fmla="*/ 0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19 w 20"/>
              <a:gd name="T9" fmla="*/ 7 h 15"/>
              <a:gd name="T10" fmla="*/ 19 w 20"/>
              <a:gd name="T11" fmla="*/ 8 h 15"/>
              <a:gd name="T12" fmla="*/ 12 w 20"/>
              <a:gd name="T13" fmla="*/ 14 h 15"/>
              <a:gd name="T14" fmla="*/ 11 w 20"/>
              <a:gd name="T15" fmla="*/ 14 h 15"/>
              <a:gd name="T16" fmla="*/ 11 w 20"/>
              <a:gd name="T17" fmla="*/ 10 h 15"/>
              <a:gd name="T18" fmla="*/ 0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0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9" y="6"/>
                  <a:pt x="19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5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7" name="Freeform 676">
            <a:extLst>
              <a:ext uri="{FF2B5EF4-FFF2-40B4-BE49-F238E27FC236}">
                <a16:creationId xmlns:a16="http://schemas.microsoft.com/office/drawing/2014/main" id="{8B87DF8C-3EFB-47AF-8E60-2F8DCDEB7B35}"/>
              </a:ext>
            </a:extLst>
          </p:cNvPr>
          <p:cNvSpPr>
            <a:spLocks/>
          </p:cNvSpPr>
          <p:nvPr/>
        </p:nvSpPr>
        <p:spPr bwMode="auto">
          <a:xfrm>
            <a:off x="10517343" y="5145761"/>
            <a:ext cx="77111" cy="56819"/>
          </a:xfrm>
          <a:custGeom>
            <a:avLst/>
            <a:gdLst>
              <a:gd name="T0" fmla="*/ 0 w 20"/>
              <a:gd name="T1" fmla="*/ 7 h 15"/>
              <a:gd name="T2" fmla="*/ 8 w 20"/>
              <a:gd name="T3" fmla="*/ 1 h 15"/>
              <a:gd name="T4" fmla="*/ 9 w 20"/>
              <a:gd name="T5" fmla="*/ 1 h 15"/>
              <a:gd name="T6" fmla="*/ 9 w 20"/>
              <a:gd name="T7" fmla="*/ 4 h 15"/>
              <a:gd name="T8" fmla="*/ 19 w 20"/>
              <a:gd name="T9" fmla="*/ 4 h 15"/>
              <a:gd name="T10" fmla="*/ 20 w 20"/>
              <a:gd name="T11" fmla="*/ 5 h 15"/>
              <a:gd name="T12" fmla="*/ 20 w 20"/>
              <a:gd name="T13" fmla="*/ 10 h 15"/>
              <a:gd name="T14" fmla="*/ 19 w 20"/>
              <a:gd name="T15" fmla="*/ 10 h 15"/>
              <a:gd name="T16" fmla="*/ 9 w 20"/>
              <a:gd name="T17" fmla="*/ 10 h 15"/>
              <a:gd name="T18" fmla="*/ 9 w 20"/>
              <a:gd name="T19" fmla="*/ 14 h 15"/>
              <a:gd name="T20" fmla="*/ 8 w 20"/>
              <a:gd name="T21" fmla="*/ 14 h 15"/>
              <a:gd name="T22" fmla="*/ 0 w 20"/>
              <a:gd name="T23" fmla="*/ 8 h 15"/>
              <a:gd name="T24" fmla="*/ 0 w 20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7"/>
                </a:moveTo>
                <a:cubicBezTo>
                  <a:pt x="1" y="6"/>
                  <a:pt x="8" y="1"/>
                  <a:pt x="8" y="1"/>
                </a:cubicBezTo>
                <a:cubicBezTo>
                  <a:pt x="8" y="1"/>
                  <a:pt x="9" y="0"/>
                  <a:pt x="9" y="1"/>
                </a:cubicBezTo>
                <a:cubicBezTo>
                  <a:pt x="9" y="4"/>
                  <a:pt x="9" y="4"/>
                  <a:pt x="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4"/>
                  <a:pt x="20" y="5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19" y="10"/>
                  <a:pt x="1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8" name="Freeform 677">
            <a:extLst>
              <a:ext uri="{FF2B5EF4-FFF2-40B4-BE49-F238E27FC236}">
                <a16:creationId xmlns:a16="http://schemas.microsoft.com/office/drawing/2014/main" id="{65C4DA2A-A864-4841-AE94-5A290F4E6751}"/>
              </a:ext>
            </a:extLst>
          </p:cNvPr>
          <p:cNvSpPr>
            <a:spLocks/>
          </p:cNvSpPr>
          <p:nvPr/>
        </p:nvSpPr>
        <p:spPr bwMode="auto">
          <a:xfrm>
            <a:off x="10578220" y="5188375"/>
            <a:ext cx="58848" cy="75082"/>
          </a:xfrm>
          <a:custGeom>
            <a:avLst/>
            <a:gdLst>
              <a:gd name="T0" fmla="*/ 8 w 15"/>
              <a:gd name="T1" fmla="*/ 1 h 20"/>
              <a:gd name="T2" fmla="*/ 7 w 15"/>
              <a:gd name="T3" fmla="*/ 1 h 20"/>
              <a:gd name="T4" fmla="*/ 1 w 15"/>
              <a:gd name="T5" fmla="*/ 8 h 20"/>
              <a:gd name="T6" fmla="*/ 1 w 15"/>
              <a:gd name="T7" fmla="*/ 9 h 20"/>
              <a:gd name="T8" fmla="*/ 5 w 15"/>
              <a:gd name="T9" fmla="*/ 9 h 20"/>
              <a:gd name="T10" fmla="*/ 5 w 15"/>
              <a:gd name="T11" fmla="*/ 20 h 20"/>
              <a:gd name="T12" fmla="*/ 6 w 15"/>
              <a:gd name="T13" fmla="*/ 20 h 20"/>
              <a:gd name="T14" fmla="*/ 10 w 15"/>
              <a:gd name="T15" fmla="*/ 20 h 20"/>
              <a:gd name="T16" fmla="*/ 11 w 15"/>
              <a:gd name="T17" fmla="*/ 20 h 20"/>
              <a:gd name="T18" fmla="*/ 11 w 15"/>
              <a:gd name="T19" fmla="*/ 9 h 20"/>
              <a:gd name="T20" fmla="*/ 14 w 15"/>
              <a:gd name="T21" fmla="*/ 9 h 20"/>
              <a:gd name="T22" fmla="*/ 14 w 15"/>
              <a:gd name="T23" fmla="*/ 9 h 20"/>
              <a:gd name="T24" fmla="*/ 8 w 15"/>
              <a:gd name="T25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8" y="1"/>
                </a:moveTo>
                <a:cubicBezTo>
                  <a:pt x="8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6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9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99" name="Freeform 678">
            <a:extLst>
              <a:ext uri="{FF2B5EF4-FFF2-40B4-BE49-F238E27FC236}">
                <a16:creationId xmlns:a16="http://schemas.microsoft.com/office/drawing/2014/main" id="{64F3D568-C565-45C4-9924-9A27BEF2D751}"/>
              </a:ext>
            </a:extLst>
          </p:cNvPr>
          <p:cNvSpPr>
            <a:spLocks/>
          </p:cNvSpPr>
          <p:nvPr/>
        </p:nvSpPr>
        <p:spPr bwMode="auto">
          <a:xfrm>
            <a:off x="10578220" y="5084884"/>
            <a:ext cx="58848" cy="77111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1 w 15"/>
              <a:gd name="T11" fmla="*/ 11 h 20"/>
              <a:gd name="T12" fmla="*/ 11 w 15"/>
              <a:gd name="T13" fmla="*/ 0 h 20"/>
              <a:gd name="T14" fmla="*/ 10 w 15"/>
              <a:gd name="T15" fmla="*/ 0 h 20"/>
              <a:gd name="T16" fmla="*/ 5 w 15"/>
              <a:gd name="T17" fmla="*/ 0 h 20"/>
              <a:gd name="T18" fmla="*/ 5 w 15"/>
              <a:gd name="T19" fmla="*/ 1 h 20"/>
              <a:gd name="T20" fmla="*/ 5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1"/>
                  <a:pt x="5" y="1"/>
                </a:cubicBezTo>
                <a:cubicBezTo>
                  <a:pt x="5" y="11"/>
                  <a:pt x="5" y="11"/>
                  <a:pt x="5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AAB1F442-5E25-4B3D-A96B-99D2C606E4BD}"/>
              </a:ext>
            </a:extLst>
          </p:cNvPr>
          <p:cNvGrpSpPr/>
          <p:nvPr/>
        </p:nvGrpSpPr>
        <p:grpSpPr>
          <a:xfrm>
            <a:off x="10839992" y="2970419"/>
            <a:ext cx="687912" cy="432228"/>
            <a:chOff x="10517670" y="3234906"/>
            <a:chExt cx="687912" cy="432228"/>
          </a:xfrm>
        </p:grpSpPr>
        <p:sp>
          <p:nvSpPr>
            <p:cNvPr id="231" name="Freeform 521">
              <a:extLst>
                <a:ext uri="{FF2B5EF4-FFF2-40B4-BE49-F238E27FC236}">
                  <a16:creationId xmlns:a16="http://schemas.microsoft.com/office/drawing/2014/main" id="{B778C0E2-5CF0-47E6-B010-76FCFB95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1728" y="3243023"/>
              <a:ext cx="679795" cy="418023"/>
            </a:xfrm>
            <a:custGeom>
              <a:avLst/>
              <a:gdLst>
                <a:gd name="T0" fmla="*/ 41 w 178"/>
                <a:gd name="T1" fmla="*/ 29 h 110"/>
                <a:gd name="T2" fmla="*/ 53 w 178"/>
                <a:gd name="T3" fmla="*/ 32 h 110"/>
                <a:gd name="T4" fmla="*/ 94 w 178"/>
                <a:gd name="T5" fmla="*/ 0 h 110"/>
                <a:gd name="T6" fmla="*/ 139 w 178"/>
                <a:gd name="T7" fmla="*/ 43 h 110"/>
                <a:gd name="T8" fmla="*/ 144 w 178"/>
                <a:gd name="T9" fmla="*/ 42 h 110"/>
                <a:gd name="T10" fmla="*/ 178 w 178"/>
                <a:gd name="T11" fmla="*/ 76 h 110"/>
                <a:gd name="T12" fmla="*/ 144 w 178"/>
                <a:gd name="T13" fmla="*/ 110 h 110"/>
                <a:gd name="T14" fmla="*/ 41 w 178"/>
                <a:gd name="T15" fmla="*/ 110 h 110"/>
                <a:gd name="T16" fmla="*/ 0 w 178"/>
                <a:gd name="T17" fmla="*/ 70 h 110"/>
                <a:gd name="T18" fmla="*/ 41 w 178"/>
                <a:gd name="T19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10">
                  <a:moveTo>
                    <a:pt x="41" y="29"/>
                  </a:moveTo>
                  <a:cubicBezTo>
                    <a:pt x="45" y="29"/>
                    <a:pt x="50" y="31"/>
                    <a:pt x="53" y="32"/>
                  </a:cubicBezTo>
                  <a:cubicBezTo>
                    <a:pt x="59" y="14"/>
                    <a:pt x="74" y="0"/>
                    <a:pt x="94" y="0"/>
                  </a:cubicBezTo>
                  <a:cubicBezTo>
                    <a:pt x="118" y="0"/>
                    <a:pt x="138" y="19"/>
                    <a:pt x="139" y="43"/>
                  </a:cubicBezTo>
                  <a:cubicBezTo>
                    <a:pt x="141" y="42"/>
                    <a:pt x="142" y="42"/>
                    <a:pt x="144" y="42"/>
                  </a:cubicBezTo>
                  <a:cubicBezTo>
                    <a:pt x="162" y="42"/>
                    <a:pt x="178" y="58"/>
                    <a:pt x="178" y="76"/>
                  </a:cubicBezTo>
                  <a:cubicBezTo>
                    <a:pt x="178" y="95"/>
                    <a:pt x="162" y="110"/>
                    <a:pt x="144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19" y="110"/>
                    <a:pt x="0" y="92"/>
                    <a:pt x="0" y="70"/>
                  </a:cubicBezTo>
                  <a:cubicBezTo>
                    <a:pt x="0" y="47"/>
                    <a:pt x="19" y="29"/>
                    <a:pt x="41" y="29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chemeClr val="accent5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2" name="Freeform 522">
              <a:extLst>
                <a:ext uri="{FF2B5EF4-FFF2-40B4-BE49-F238E27FC236}">
                  <a16:creationId xmlns:a16="http://schemas.microsoft.com/office/drawing/2014/main" id="{D05CE1A6-5387-4443-8086-D1F6D5818F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17670" y="3234906"/>
              <a:ext cx="687912" cy="432228"/>
            </a:xfrm>
            <a:custGeom>
              <a:avLst/>
              <a:gdLst>
                <a:gd name="T0" fmla="*/ 145 w 180"/>
                <a:gd name="T1" fmla="*/ 114 h 114"/>
                <a:gd name="T2" fmla="*/ 42 w 180"/>
                <a:gd name="T3" fmla="*/ 114 h 114"/>
                <a:gd name="T4" fmla="*/ 0 w 180"/>
                <a:gd name="T5" fmla="*/ 72 h 114"/>
                <a:gd name="T6" fmla="*/ 42 w 180"/>
                <a:gd name="T7" fmla="*/ 29 h 114"/>
                <a:gd name="T8" fmla="*/ 51 w 180"/>
                <a:gd name="T9" fmla="*/ 31 h 114"/>
                <a:gd name="T10" fmla="*/ 53 w 180"/>
                <a:gd name="T11" fmla="*/ 32 h 114"/>
                <a:gd name="T12" fmla="*/ 95 w 180"/>
                <a:gd name="T13" fmla="*/ 0 h 114"/>
                <a:gd name="T14" fmla="*/ 142 w 180"/>
                <a:gd name="T15" fmla="*/ 43 h 114"/>
                <a:gd name="T16" fmla="*/ 145 w 180"/>
                <a:gd name="T17" fmla="*/ 43 h 114"/>
                <a:gd name="T18" fmla="*/ 180 w 180"/>
                <a:gd name="T19" fmla="*/ 78 h 114"/>
                <a:gd name="T20" fmla="*/ 145 w 180"/>
                <a:gd name="T21" fmla="*/ 114 h 114"/>
                <a:gd name="T22" fmla="*/ 42 w 180"/>
                <a:gd name="T23" fmla="*/ 32 h 114"/>
                <a:gd name="T24" fmla="*/ 3 w 180"/>
                <a:gd name="T25" fmla="*/ 72 h 114"/>
                <a:gd name="T26" fmla="*/ 42 w 180"/>
                <a:gd name="T27" fmla="*/ 111 h 114"/>
                <a:gd name="T28" fmla="*/ 145 w 180"/>
                <a:gd name="T29" fmla="*/ 111 h 114"/>
                <a:gd name="T30" fmla="*/ 177 w 180"/>
                <a:gd name="T31" fmla="*/ 78 h 114"/>
                <a:gd name="T32" fmla="*/ 145 w 180"/>
                <a:gd name="T33" fmla="*/ 46 h 114"/>
                <a:gd name="T34" fmla="*/ 140 w 180"/>
                <a:gd name="T35" fmla="*/ 46 h 114"/>
                <a:gd name="T36" fmla="*/ 139 w 180"/>
                <a:gd name="T37" fmla="*/ 46 h 114"/>
                <a:gd name="T38" fmla="*/ 139 w 180"/>
                <a:gd name="T39" fmla="*/ 45 h 114"/>
                <a:gd name="T40" fmla="*/ 95 w 180"/>
                <a:gd name="T41" fmla="*/ 4 h 114"/>
                <a:gd name="T42" fmla="*/ 56 w 180"/>
                <a:gd name="T43" fmla="*/ 34 h 114"/>
                <a:gd name="T44" fmla="*/ 55 w 180"/>
                <a:gd name="T45" fmla="*/ 36 h 114"/>
                <a:gd name="T46" fmla="*/ 54 w 180"/>
                <a:gd name="T47" fmla="*/ 35 h 114"/>
                <a:gd name="T48" fmla="*/ 50 w 180"/>
                <a:gd name="T49" fmla="*/ 34 h 114"/>
                <a:gd name="T50" fmla="*/ 42 w 180"/>
                <a:gd name="T51" fmla="*/ 3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114">
                  <a:moveTo>
                    <a:pt x="145" y="114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19" y="114"/>
                    <a:pt x="0" y="95"/>
                    <a:pt x="0" y="72"/>
                  </a:cubicBezTo>
                  <a:cubicBezTo>
                    <a:pt x="0" y="48"/>
                    <a:pt x="19" y="29"/>
                    <a:pt x="42" y="29"/>
                  </a:cubicBezTo>
                  <a:cubicBezTo>
                    <a:pt x="45" y="29"/>
                    <a:pt x="48" y="30"/>
                    <a:pt x="51" y="31"/>
                  </a:cubicBezTo>
                  <a:cubicBezTo>
                    <a:pt x="52" y="32"/>
                    <a:pt x="53" y="32"/>
                    <a:pt x="53" y="32"/>
                  </a:cubicBezTo>
                  <a:cubicBezTo>
                    <a:pt x="61" y="13"/>
                    <a:pt x="77" y="0"/>
                    <a:pt x="95" y="0"/>
                  </a:cubicBezTo>
                  <a:cubicBezTo>
                    <a:pt x="119" y="0"/>
                    <a:pt x="139" y="19"/>
                    <a:pt x="142" y="43"/>
                  </a:cubicBezTo>
                  <a:cubicBezTo>
                    <a:pt x="143" y="43"/>
                    <a:pt x="144" y="43"/>
                    <a:pt x="145" y="43"/>
                  </a:cubicBezTo>
                  <a:cubicBezTo>
                    <a:pt x="164" y="43"/>
                    <a:pt x="180" y="59"/>
                    <a:pt x="180" y="78"/>
                  </a:cubicBezTo>
                  <a:cubicBezTo>
                    <a:pt x="180" y="98"/>
                    <a:pt x="164" y="114"/>
                    <a:pt x="145" y="114"/>
                  </a:cubicBezTo>
                  <a:close/>
                  <a:moveTo>
                    <a:pt x="42" y="32"/>
                  </a:moveTo>
                  <a:cubicBezTo>
                    <a:pt x="21" y="32"/>
                    <a:pt x="3" y="50"/>
                    <a:pt x="3" y="72"/>
                  </a:cubicBezTo>
                  <a:cubicBezTo>
                    <a:pt x="3" y="93"/>
                    <a:pt x="21" y="111"/>
                    <a:pt x="42" y="111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62" y="111"/>
                    <a:pt x="177" y="96"/>
                    <a:pt x="177" y="78"/>
                  </a:cubicBezTo>
                  <a:cubicBezTo>
                    <a:pt x="177" y="60"/>
                    <a:pt x="162" y="46"/>
                    <a:pt x="145" y="46"/>
                  </a:cubicBezTo>
                  <a:cubicBezTo>
                    <a:pt x="143" y="46"/>
                    <a:pt x="142" y="46"/>
                    <a:pt x="140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7" y="22"/>
                    <a:pt x="118" y="4"/>
                    <a:pt x="95" y="4"/>
                  </a:cubicBezTo>
                  <a:cubicBezTo>
                    <a:pt x="78" y="4"/>
                    <a:pt x="62" y="16"/>
                    <a:pt x="56" y="34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5"/>
                    <a:pt x="52" y="35"/>
                    <a:pt x="50" y="34"/>
                  </a:cubicBezTo>
                  <a:cubicBezTo>
                    <a:pt x="48" y="33"/>
                    <a:pt x="44" y="32"/>
                    <a:pt x="42" y="32"/>
                  </a:cubicBezTo>
                  <a:close/>
                </a:path>
              </a:pathLst>
            </a:custGeom>
            <a:solidFill>
              <a:srgbClr val="E84241"/>
            </a:solidFill>
            <a:ln w="9525">
              <a:solidFill>
                <a:schemeClr val="accent5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3" name="object 8">
              <a:extLst>
                <a:ext uri="{FF2B5EF4-FFF2-40B4-BE49-F238E27FC236}">
                  <a16:creationId xmlns:a16="http://schemas.microsoft.com/office/drawing/2014/main" id="{0616692E-0092-49FF-ABB4-E92F51BA8D70}"/>
                </a:ext>
              </a:extLst>
            </p:cNvPr>
            <p:cNvSpPr txBox="1"/>
            <p:nvPr/>
          </p:nvSpPr>
          <p:spPr>
            <a:xfrm>
              <a:off x="10762641" y="3392520"/>
              <a:ext cx="271431" cy="19749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1200" b="0" spc="5" dirty="0">
                  <a:solidFill>
                    <a:schemeClr val="accent5"/>
                  </a:solidFill>
                  <a:cs typeface="Proxima Nova Light"/>
                </a:rPr>
                <a:t>I</a:t>
              </a:r>
              <a:r>
                <a:rPr sz="1200" b="0" spc="-5" dirty="0">
                  <a:solidFill>
                    <a:schemeClr val="accent5"/>
                  </a:solidFill>
                  <a:cs typeface="Proxima Nova Light"/>
                </a:rPr>
                <a:t>PL</a:t>
              </a:r>
              <a:endParaRPr sz="1200" dirty="0">
                <a:solidFill>
                  <a:schemeClr val="accent5"/>
                </a:solidFill>
                <a:cs typeface="Proxima Nova Light"/>
              </a:endParaRPr>
            </a:p>
          </p:txBody>
        </p:sp>
      </p:grpSp>
      <p:sp>
        <p:nvSpPr>
          <p:cNvPr id="201" name="object 10">
            <a:extLst>
              <a:ext uri="{FF2B5EF4-FFF2-40B4-BE49-F238E27FC236}">
                <a16:creationId xmlns:a16="http://schemas.microsoft.com/office/drawing/2014/main" id="{A2BCC8D1-C330-4DA3-8950-BC7BD69C1A03}"/>
              </a:ext>
            </a:extLst>
          </p:cNvPr>
          <p:cNvSpPr txBox="1"/>
          <p:nvPr/>
        </p:nvSpPr>
        <p:spPr>
          <a:xfrm>
            <a:off x="8220938" y="1751314"/>
            <a:ext cx="1686041" cy="2821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44780" marR="5080" indent="-132715" algn="ctr">
              <a:lnSpc>
                <a:spcPts val="1000"/>
              </a:lnSpc>
              <a:spcBef>
                <a:spcPts val="200"/>
              </a:spcBef>
            </a:pPr>
            <a:r>
              <a:rPr sz="1200" b="0" dirty="0">
                <a:solidFill>
                  <a:srgbClr val="FFFFFF"/>
                </a:solidFill>
                <a:cs typeface="Proxima Nova Light"/>
              </a:rPr>
              <a:t>ngena management &amp;  customer</a:t>
            </a:r>
            <a:r>
              <a:rPr sz="1200" b="0" spc="-5" dirty="0">
                <a:solidFill>
                  <a:srgbClr val="FFFFFF"/>
                </a:solidFill>
                <a:cs typeface="Proxima Nova Light"/>
              </a:rPr>
              <a:t> </a:t>
            </a:r>
            <a:r>
              <a:rPr sz="1200" b="0" spc="0" dirty="0">
                <a:solidFill>
                  <a:srgbClr val="FFFFFF"/>
                </a:solidFill>
                <a:cs typeface="Proxima Nova Light"/>
              </a:rPr>
              <a:t>portals</a:t>
            </a:r>
            <a:endParaRPr sz="1200" dirty="0">
              <a:cs typeface="Proxima Nova Light"/>
            </a:endParaRPr>
          </a:p>
        </p:txBody>
      </p:sp>
      <p:sp>
        <p:nvSpPr>
          <p:cNvPr id="202" name="object 13">
            <a:extLst>
              <a:ext uri="{FF2B5EF4-FFF2-40B4-BE49-F238E27FC236}">
                <a16:creationId xmlns:a16="http://schemas.microsoft.com/office/drawing/2014/main" id="{8E403A10-24ED-49C7-AB17-C073BE9ACC26}"/>
              </a:ext>
            </a:extLst>
          </p:cNvPr>
          <p:cNvSpPr/>
          <p:nvPr/>
        </p:nvSpPr>
        <p:spPr>
          <a:xfrm>
            <a:off x="8887816" y="2186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4820">
            <a:solidFill>
              <a:srgbClr val="1A2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16">
            <a:extLst>
              <a:ext uri="{FF2B5EF4-FFF2-40B4-BE49-F238E27FC236}">
                <a16:creationId xmlns:a16="http://schemas.microsoft.com/office/drawing/2014/main" id="{53E0B67E-8E9F-4C9F-A9D2-6C86DEF8E7C7}"/>
              </a:ext>
            </a:extLst>
          </p:cNvPr>
          <p:cNvSpPr/>
          <p:nvPr/>
        </p:nvSpPr>
        <p:spPr>
          <a:xfrm>
            <a:off x="9079628" y="2195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4820">
            <a:solidFill>
              <a:srgbClr val="1A2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19">
            <a:extLst>
              <a:ext uri="{FF2B5EF4-FFF2-40B4-BE49-F238E27FC236}">
                <a16:creationId xmlns:a16="http://schemas.microsoft.com/office/drawing/2014/main" id="{E7854D74-B13B-4D4F-9587-4EA2D7EDDEE3}"/>
              </a:ext>
            </a:extLst>
          </p:cNvPr>
          <p:cNvSpPr/>
          <p:nvPr/>
        </p:nvSpPr>
        <p:spPr>
          <a:xfrm>
            <a:off x="9262712" y="21866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4820">
            <a:solidFill>
              <a:srgbClr val="1A2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3">
            <a:extLst>
              <a:ext uri="{FF2B5EF4-FFF2-40B4-BE49-F238E27FC236}">
                <a16:creationId xmlns:a16="http://schemas.microsoft.com/office/drawing/2014/main" id="{E1943065-70B0-44D1-8D52-B134826D8896}"/>
              </a:ext>
            </a:extLst>
          </p:cNvPr>
          <p:cNvSpPr txBox="1"/>
          <p:nvPr/>
        </p:nvSpPr>
        <p:spPr>
          <a:xfrm>
            <a:off x="9801022" y="3014013"/>
            <a:ext cx="720079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100" b="0" dirty="0">
                <a:solidFill>
                  <a:srgbClr val="1A252C"/>
                </a:solidFill>
                <a:cs typeface="Proxima Nova Light"/>
              </a:rPr>
              <a:t>ngena</a:t>
            </a:r>
            <a:r>
              <a:rPr sz="1100" b="0" spc="-75" dirty="0">
                <a:solidFill>
                  <a:srgbClr val="1A252C"/>
                </a:solidFill>
                <a:cs typeface="Proxima Nova Light"/>
              </a:rPr>
              <a:t> </a:t>
            </a:r>
            <a:r>
              <a:rPr sz="1100" b="0" dirty="0">
                <a:solidFill>
                  <a:srgbClr val="1A252C"/>
                </a:solidFill>
                <a:cs typeface="Proxima Nova Light"/>
              </a:rPr>
              <a:t>Hub</a:t>
            </a:r>
            <a:endParaRPr sz="1100" dirty="0">
              <a:cs typeface="Proxima Nova Light"/>
            </a:endParaRPr>
          </a:p>
        </p:txBody>
      </p:sp>
      <p:sp>
        <p:nvSpPr>
          <p:cNvPr id="208" name="Oval 8">
            <a:extLst>
              <a:ext uri="{FF2B5EF4-FFF2-40B4-BE49-F238E27FC236}">
                <a16:creationId xmlns:a16="http://schemas.microsoft.com/office/drawing/2014/main" id="{13FE88AA-1B0F-4AC8-8EE1-334C85FB6FC1}"/>
              </a:ext>
            </a:extLst>
          </p:cNvPr>
          <p:cNvSpPr/>
          <p:nvPr/>
        </p:nvSpPr>
        <p:spPr>
          <a:xfrm>
            <a:off x="8424174" y="2825848"/>
            <a:ext cx="1310959" cy="614885"/>
          </a:xfrm>
          <a:prstGeom prst="ellipse">
            <a:avLst/>
          </a:prstGeom>
          <a:noFill/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ngena Backbone</a:t>
            </a:r>
          </a:p>
        </p:txBody>
      </p:sp>
      <p:sp>
        <p:nvSpPr>
          <p:cNvPr id="209" name="object 24">
            <a:extLst>
              <a:ext uri="{FF2B5EF4-FFF2-40B4-BE49-F238E27FC236}">
                <a16:creationId xmlns:a16="http://schemas.microsoft.com/office/drawing/2014/main" id="{7EAE2962-F0FB-4677-BB03-7D54CD7D2EC5}"/>
              </a:ext>
            </a:extLst>
          </p:cNvPr>
          <p:cNvSpPr txBox="1"/>
          <p:nvPr/>
        </p:nvSpPr>
        <p:spPr>
          <a:xfrm>
            <a:off x="7616329" y="3011126"/>
            <a:ext cx="720079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100" b="0" dirty="0">
                <a:solidFill>
                  <a:srgbClr val="1A252C"/>
                </a:solidFill>
                <a:cs typeface="Proxima Nova Light"/>
              </a:rPr>
              <a:t>ngena</a:t>
            </a:r>
            <a:r>
              <a:rPr sz="1100" b="0" spc="-75" dirty="0">
                <a:solidFill>
                  <a:srgbClr val="1A252C"/>
                </a:solidFill>
                <a:cs typeface="Proxima Nova Light"/>
              </a:rPr>
              <a:t> </a:t>
            </a:r>
            <a:r>
              <a:rPr sz="1100" b="0" dirty="0">
                <a:solidFill>
                  <a:srgbClr val="1A252C"/>
                </a:solidFill>
                <a:cs typeface="Proxima Nova Light"/>
              </a:rPr>
              <a:t>Hub</a:t>
            </a:r>
            <a:endParaRPr sz="1100" dirty="0">
              <a:cs typeface="Proxima Nova Light"/>
            </a:endParaRPr>
          </a:p>
        </p:txBody>
      </p:sp>
      <p:sp>
        <p:nvSpPr>
          <p:cNvPr id="210" name="object 23">
            <a:extLst>
              <a:ext uri="{FF2B5EF4-FFF2-40B4-BE49-F238E27FC236}">
                <a16:creationId xmlns:a16="http://schemas.microsoft.com/office/drawing/2014/main" id="{7741A1EB-254B-4107-9037-49EC3A2280DE}"/>
              </a:ext>
            </a:extLst>
          </p:cNvPr>
          <p:cNvSpPr txBox="1"/>
          <p:nvPr/>
        </p:nvSpPr>
        <p:spPr>
          <a:xfrm>
            <a:off x="8701782" y="3968089"/>
            <a:ext cx="720079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100" b="0" dirty="0">
                <a:solidFill>
                  <a:srgbClr val="1A252C"/>
                </a:solidFill>
                <a:cs typeface="Proxima Nova Light"/>
              </a:rPr>
              <a:t>ngena</a:t>
            </a:r>
            <a:r>
              <a:rPr sz="1100" b="0" spc="-75" dirty="0">
                <a:solidFill>
                  <a:srgbClr val="1A252C"/>
                </a:solidFill>
                <a:cs typeface="Proxima Nova Light"/>
              </a:rPr>
              <a:t> </a:t>
            </a:r>
            <a:r>
              <a:rPr sz="1100" b="0" dirty="0">
                <a:solidFill>
                  <a:srgbClr val="1A252C"/>
                </a:solidFill>
                <a:cs typeface="Proxima Nova Light"/>
              </a:rPr>
              <a:t>Hub</a:t>
            </a:r>
            <a:endParaRPr sz="1100" dirty="0">
              <a:cs typeface="Proxima Nova Light"/>
            </a:endParaRPr>
          </a:p>
        </p:txBody>
      </p:sp>
      <p:grpSp>
        <p:nvGrpSpPr>
          <p:cNvPr id="211" name="Gruppieren 210">
            <a:extLst>
              <a:ext uri="{FF2B5EF4-FFF2-40B4-BE49-F238E27FC236}">
                <a16:creationId xmlns:a16="http://schemas.microsoft.com/office/drawing/2014/main" id="{52C4F25F-135E-40E1-A566-3A798BFB8985}"/>
              </a:ext>
            </a:extLst>
          </p:cNvPr>
          <p:cNvGrpSpPr/>
          <p:nvPr/>
        </p:nvGrpSpPr>
        <p:grpSpPr>
          <a:xfrm>
            <a:off x="8346059" y="4445675"/>
            <a:ext cx="687912" cy="430198"/>
            <a:chOff x="8023737" y="4710162"/>
            <a:chExt cx="687912" cy="430198"/>
          </a:xfrm>
        </p:grpSpPr>
        <p:sp>
          <p:nvSpPr>
            <p:cNvPr id="228" name="Freeform 612">
              <a:extLst>
                <a:ext uri="{FF2B5EF4-FFF2-40B4-BE49-F238E27FC236}">
                  <a16:creationId xmlns:a16="http://schemas.microsoft.com/office/drawing/2014/main" id="{D304C7BF-8D61-49B7-B443-B0437F09B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5766" y="4718279"/>
              <a:ext cx="677765" cy="418023"/>
            </a:xfrm>
            <a:custGeom>
              <a:avLst/>
              <a:gdLst>
                <a:gd name="T0" fmla="*/ 137 w 177"/>
                <a:gd name="T1" fmla="*/ 28 h 110"/>
                <a:gd name="T2" fmla="*/ 125 w 177"/>
                <a:gd name="T3" fmla="*/ 31 h 110"/>
                <a:gd name="T4" fmla="*/ 84 w 177"/>
                <a:gd name="T5" fmla="*/ 0 h 110"/>
                <a:gd name="T6" fmla="*/ 39 w 177"/>
                <a:gd name="T7" fmla="*/ 42 h 110"/>
                <a:gd name="T8" fmla="*/ 34 w 177"/>
                <a:gd name="T9" fmla="*/ 42 h 110"/>
                <a:gd name="T10" fmla="*/ 0 w 177"/>
                <a:gd name="T11" fmla="*/ 76 h 110"/>
                <a:gd name="T12" fmla="*/ 34 w 177"/>
                <a:gd name="T13" fmla="*/ 110 h 110"/>
                <a:gd name="T14" fmla="*/ 137 w 177"/>
                <a:gd name="T15" fmla="*/ 110 h 110"/>
                <a:gd name="T16" fmla="*/ 177 w 177"/>
                <a:gd name="T17" fmla="*/ 69 h 110"/>
                <a:gd name="T18" fmla="*/ 137 w 177"/>
                <a:gd name="T19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10">
                  <a:moveTo>
                    <a:pt x="137" y="28"/>
                  </a:moveTo>
                  <a:cubicBezTo>
                    <a:pt x="133" y="28"/>
                    <a:pt x="128" y="31"/>
                    <a:pt x="125" y="31"/>
                  </a:cubicBezTo>
                  <a:cubicBezTo>
                    <a:pt x="118" y="14"/>
                    <a:pt x="103" y="0"/>
                    <a:pt x="84" y="0"/>
                  </a:cubicBezTo>
                  <a:cubicBezTo>
                    <a:pt x="60" y="0"/>
                    <a:pt x="40" y="18"/>
                    <a:pt x="39" y="42"/>
                  </a:cubicBezTo>
                  <a:cubicBezTo>
                    <a:pt x="37" y="42"/>
                    <a:pt x="36" y="42"/>
                    <a:pt x="34" y="42"/>
                  </a:cubicBezTo>
                  <a:cubicBezTo>
                    <a:pt x="16" y="42"/>
                    <a:pt x="0" y="57"/>
                    <a:pt x="0" y="76"/>
                  </a:cubicBezTo>
                  <a:cubicBezTo>
                    <a:pt x="0" y="95"/>
                    <a:pt x="16" y="110"/>
                    <a:pt x="34" y="110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59" y="110"/>
                    <a:pt x="177" y="92"/>
                    <a:pt x="177" y="69"/>
                  </a:cubicBezTo>
                  <a:cubicBezTo>
                    <a:pt x="177" y="47"/>
                    <a:pt x="159" y="28"/>
                    <a:pt x="137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9" name="Freeform 613">
              <a:extLst>
                <a:ext uri="{FF2B5EF4-FFF2-40B4-BE49-F238E27FC236}">
                  <a16:creationId xmlns:a16="http://schemas.microsoft.com/office/drawing/2014/main" id="{2D4F1328-EE6E-4592-AEEC-5A537BA1F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3737" y="4710162"/>
              <a:ext cx="687912" cy="430198"/>
            </a:xfrm>
            <a:custGeom>
              <a:avLst/>
              <a:gdLst>
                <a:gd name="T0" fmla="*/ 138 w 180"/>
                <a:gd name="T1" fmla="*/ 113 h 113"/>
                <a:gd name="T2" fmla="*/ 35 w 180"/>
                <a:gd name="T3" fmla="*/ 113 h 113"/>
                <a:gd name="T4" fmla="*/ 0 w 180"/>
                <a:gd name="T5" fmla="*/ 78 h 113"/>
                <a:gd name="T6" fmla="*/ 35 w 180"/>
                <a:gd name="T7" fmla="*/ 42 h 113"/>
                <a:gd name="T8" fmla="*/ 38 w 180"/>
                <a:gd name="T9" fmla="*/ 43 h 113"/>
                <a:gd name="T10" fmla="*/ 85 w 180"/>
                <a:gd name="T11" fmla="*/ 0 h 113"/>
                <a:gd name="T12" fmla="*/ 127 w 180"/>
                <a:gd name="T13" fmla="*/ 32 h 113"/>
                <a:gd name="T14" fmla="*/ 129 w 180"/>
                <a:gd name="T15" fmla="*/ 31 h 113"/>
                <a:gd name="T16" fmla="*/ 138 w 180"/>
                <a:gd name="T17" fmla="*/ 29 h 113"/>
                <a:gd name="T18" fmla="*/ 180 w 180"/>
                <a:gd name="T19" fmla="*/ 71 h 113"/>
                <a:gd name="T20" fmla="*/ 138 w 180"/>
                <a:gd name="T21" fmla="*/ 113 h 113"/>
                <a:gd name="T22" fmla="*/ 35 w 180"/>
                <a:gd name="T23" fmla="*/ 45 h 113"/>
                <a:gd name="T24" fmla="*/ 3 w 180"/>
                <a:gd name="T25" fmla="*/ 78 h 113"/>
                <a:gd name="T26" fmla="*/ 35 w 180"/>
                <a:gd name="T27" fmla="*/ 110 h 113"/>
                <a:gd name="T28" fmla="*/ 138 w 180"/>
                <a:gd name="T29" fmla="*/ 110 h 113"/>
                <a:gd name="T30" fmla="*/ 177 w 180"/>
                <a:gd name="T31" fmla="*/ 71 h 113"/>
                <a:gd name="T32" fmla="*/ 138 w 180"/>
                <a:gd name="T33" fmla="*/ 32 h 113"/>
                <a:gd name="T34" fmla="*/ 130 w 180"/>
                <a:gd name="T35" fmla="*/ 34 h 113"/>
                <a:gd name="T36" fmla="*/ 126 w 180"/>
                <a:gd name="T37" fmla="*/ 35 h 113"/>
                <a:gd name="T38" fmla="*/ 125 w 180"/>
                <a:gd name="T39" fmla="*/ 35 h 113"/>
                <a:gd name="T40" fmla="*/ 124 w 180"/>
                <a:gd name="T41" fmla="*/ 34 h 113"/>
                <a:gd name="T42" fmla="*/ 85 w 180"/>
                <a:gd name="T43" fmla="*/ 3 h 113"/>
                <a:gd name="T44" fmla="*/ 41 w 180"/>
                <a:gd name="T45" fmla="*/ 44 h 113"/>
                <a:gd name="T46" fmla="*/ 41 w 180"/>
                <a:gd name="T47" fmla="*/ 46 h 113"/>
                <a:gd name="T48" fmla="*/ 40 w 180"/>
                <a:gd name="T49" fmla="*/ 46 h 113"/>
                <a:gd name="T50" fmla="*/ 35 w 180"/>
                <a:gd name="T51" fmla="*/ 4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113">
                  <a:moveTo>
                    <a:pt x="138" y="113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16" y="113"/>
                    <a:pt x="0" y="97"/>
                    <a:pt x="0" y="78"/>
                  </a:cubicBezTo>
                  <a:cubicBezTo>
                    <a:pt x="0" y="58"/>
                    <a:pt x="16" y="42"/>
                    <a:pt x="35" y="42"/>
                  </a:cubicBezTo>
                  <a:cubicBezTo>
                    <a:pt x="36" y="42"/>
                    <a:pt x="37" y="42"/>
                    <a:pt x="38" y="43"/>
                  </a:cubicBezTo>
                  <a:cubicBezTo>
                    <a:pt x="40" y="19"/>
                    <a:pt x="61" y="0"/>
                    <a:pt x="85" y="0"/>
                  </a:cubicBezTo>
                  <a:cubicBezTo>
                    <a:pt x="103" y="0"/>
                    <a:pt x="119" y="12"/>
                    <a:pt x="127" y="32"/>
                  </a:cubicBezTo>
                  <a:cubicBezTo>
                    <a:pt x="127" y="31"/>
                    <a:pt x="128" y="31"/>
                    <a:pt x="129" y="31"/>
                  </a:cubicBezTo>
                  <a:cubicBezTo>
                    <a:pt x="132" y="30"/>
                    <a:pt x="135" y="29"/>
                    <a:pt x="138" y="29"/>
                  </a:cubicBezTo>
                  <a:cubicBezTo>
                    <a:pt x="161" y="29"/>
                    <a:pt x="180" y="48"/>
                    <a:pt x="180" y="71"/>
                  </a:cubicBezTo>
                  <a:cubicBezTo>
                    <a:pt x="180" y="94"/>
                    <a:pt x="161" y="113"/>
                    <a:pt x="138" y="113"/>
                  </a:cubicBezTo>
                  <a:close/>
                  <a:moveTo>
                    <a:pt x="35" y="45"/>
                  </a:moveTo>
                  <a:cubicBezTo>
                    <a:pt x="17" y="45"/>
                    <a:pt x="3" y="60"/>
                    <a:pt x="3" y="78"/>
                  </a:cubicBezTo>
                  <a:cubicBezTo>
                    <a:pt x="3" y="96"/>
                    <a:pt x="17" y="110"/>
                    <a:pt x="35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59" y="110"/>
                    <a:pt x="177" y="93"/>
                    <a:pt x="177" y="71"/>
                  </a:cubicBezTo>
                  <a:cubicBezTo>
                    <a:pt x="177" y="50"/>
                    <a:pt x="159" y="32"/>
                    <a:pt x="138" y="32"/>
                  </a:cubicBezTo>
                  <a:cubicBezTo>
                    <a:pt x="135" y="32"/>
                    <a:pt x="132" y="33"/>
                    <a:pt x="130" y="34"/>
                  </a:cubicBezTo>
                  <a:cubicBezTo>
                    <a:pt x="128" y="34"/>
                    <a:pt x="127" y="35"/>
                    <a:pt x="126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18" y="15"/>
                    <a:pt x="102" y="3"/>
                    <a:pt x="85" y="3"/>
                  </a:cubicBezTo>
                  <a:cubicBezTo>
                    <a:pt x="62" y="3"/>
                    <a:pt x="43" y="21"/>
                    <a:pt x="41" y="44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8" y="46"/>
                    <a:pt x="37" y="45"/>
                    <a:pt x="35" y="45"/>
                  </a:cubicBezTo>
                  <a:close/>
                </a:path>
              </a:pathLst>
            </a:custGeom>
            <a:solidFill>
              <a:srgbClr val="006FB9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0" name="object 7">
              <a:extLst>
                <a:ext uri="{FF2B5EF4-FFF2-40B4-BE49-F238E27FC236}">
                  <a16:creationId xmlns:a16="http://schemas.microsoft.com/office/drawing/2014/main" id="{705FF944-BAB6-4D9A-A0C1-B3F7C2F5C114}"/>
                </a:ext>
              </a:extLst>
            </p:cNvPr>
            <p:cNvSpPr txBox="1"/>
            <p:nvPr/>
          </p:nvSpPr>
          <p:spPr>
            <a:xfrm>
              <a:off x="8237671" y="4855306"/>
              <a:ext cx="332946" cy="19749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1200" b="0" spc="-5" dirty="0">
                  <a:solidFill>
                    <a:schemeClr val="accent1"/>
                  </a:solidFill>
                  <a:cs typeface="Proxima Nova Light"/>
                </a:rPr>
                <a:t>EPL</a:t>
              </a:r>
              <a:endParaRPr sz="1200" dirty="0">
                <a:solidFill>
                  <a:schemeClr val="accent1"/>
                </a:solidFill>
                <a:cs typeface="Proxima Nova Light"/>
              </a:endParaRPr>
            </a:p>
          </p:txBody>
        </p:sp>
      </p:grpSp>
      <p:grpSp>
        <p:nvGrpSpPr>
          <p:cNvPr id="212" name="Gruppieren 211">
            <a:extLst>
              <a:ext uri="{FF2B5EF4-FFF2-40B4-BE49-F238E27FC236}">
                <a16:creationId xmlns:a16="http://schemas.microsoft.com/office/drawing/2014/main" id="{EDCF71D9-AEC3-489D-BB42-A48B44900E46}"/>
              </a:ext>
            </a:extLst>
          </p:cNvPr>
          <p:cNvGrpSpPr/>
          <p:nvPr/>
        </p:nvGrpSpPr>
        <p:grpSpPr>
          <a:xfrm>
            <a:off x="9338893" y="4441915"/>
            <a:ext cx="687912" cy="432228"/>
            <a:chOff x="10517670" y="3234906"/>
            <a:chExt cx="687912" cy="432228"/>
          </a:xfrm>
        </p:grpSpPr>
        <p:sp>
          <p:nvSpPr>
            <p:cNvPr id="225" name="Freeform 521">
              <a:extLst>
                <a:ext uri="{FF2B5EF4-FFF2-40B4-BE49-F238E27FC236}">
                  <a16:creationId xmlns:a16="http://schemas.microsoft.com/office/drawing/2014/main" id="{E30AFE4A-ADA2-47F4-B7F4-C7FE54CF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1728" y="3243023"/>
              <a:ext cx="679795" cy="418023"/>
            </a:xfrm>
            <a:custGeom>
              <a:avLst/>
              <a:gdLst>
                <a:gd name="T0" fmla="*/ 41 w 178"/>
                <a:gd name="T1" fmla="*/ 29 h 110"/>
                <a:gd name="T2" fmla="*/ 53 w 178"/>
                <a:gd name="T3" fmla="*/ 32 h 110"/>
                <a:gd name="T4" fmla="*/ 94 w 178"/>
                <a:gd name="T5" fmla="*/ 0 h 110"/>
                <a:gd name="T6" fmla="*/ 139 w 178"/>
                <a:gd name="T7" fmla="*/ 43 h 110"/>
                <a:gd name="T8" fmla="*/ 144 w 178"/>
                <a:gd name="T9" fmla="*/ 42 h 110"/>
                <a:gd name="T10" fmla="*/ 178 w 178"/>
                <a:gd name="T11" fmla="*/ 76 h 110"/>
                <a:gd name="T12" fmla="*/ 144 w 178"/>
                <a:gd name="T13" fmla="*/ 110 h 110"/>
                <a:gd name="T14" fmla="*/ 41 w 178"/>
                <a:gd name="T15" fmla="*/ 110 h 110"/>
                <a:gd name="T16" fmla="*/ 0 w 178"/>
                <a:gd name="T17" fmla="*/ 70 h 110"/>
                <a:gd name="T18" fmla="*/ 41 w 178"/>
                <a:gd name="T19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10">
                  <a:moveTo>
                    <a:pt x="41" y="29"/>
                  </a:moveTo>
                  <a:cubicBezTo>
                    <a:pt x="45" y="29"/>
                    <a:pt x="50" y="31"/>
                    <a:pt x="53" y="32"/>
                  </a:cubicBezTo>
                  <a:cubicBezTo>
                    <a:pt x="59" y="14"/>
                    <a:pt x="74" y="0"/>
                    <a:pt x="94" y="0"/>
                  </a:cubicBezTo>
                  <a:cubicBezTo>
                    <a:pt x="118" y="0"/>
                    <a:pt x="138" y="19"/>
                    <a:pt x="139" y="43"/>
                  </a:cubicBezTo>
                  <a:cubicBezTo>
                    <a:pt x="141" y="42"/>
                    <a:pt x="142" y="42"/>
                    <a:pt x="144" y="42"/>
                  </a:cubicBezTo>
                  <a:cubicBezTo>
                    <a:pt x="162" y="42"/>
                    <a:pt x="178" y="58"/>
                    <a:pt x="178" y="76"/>
                  </a:cubicBezTo>
                  <a:cubicBezTo>
                    <a:pt x="178" y="95"/>
                    <a:pt x="162" y="110"/>
                    <a:pt x="144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19" y="110"/>
                    <a:pt x="0" y="92"/>
                    <a:pt x="0" y="70"/>
                  </a:cubicBezTo>
                  <a:cubicBezTo>
                    <a:pt x="0" y="47"/>
                    <a:pt x="19" y="29"/>
                    <a:pt x="41" y="29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chemeClr val="accent5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6" name="Freeform 522">
              <a:extLst>
                <a:ext uri="{FF2B5EF4-FFF2-40B4-BE49-F238E27FC236}">
                  <a16:creationId xmlns:a16="http://schemas.microsoft.com/office/drawing/2014/main" id="{5ADC0C45-0242-4A48-AAE8-B99234A50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17670" y="3234906"/>
              <a:ext cx="687912" cy="432228"/>
            </a:xfrm>
            <a:custGeom>
              <a:avLst/>
              <a:gdLst>
                <a:gd name="T0" fmla="*/ 145 w 180"/>
                <a:gd name="T1" fmla="*/ 114 h 114"/>
                <a:gd name="T2" fmla="*/ 42 w 180"/>
                <a:gd name="T3" fmla="*/ 114 h 114"/>
                <a:gd name="T4" fmla="*/ 0 w 180"/>
                <a:gd name="T5" fmla="*/ 72 h 114"/>
                <a:gd name="T6" fmla="*/ 42 w 180"/>
                <a:gd name="T7" fmla="*/ 29 h 114"/>
                <a:gd name="T8" fmla="*/ 51 w 180"/>
                <a:gd name="T9" fmla="*/ 31 h 114"/>
                <a:gd name="T10" fmla="*/ 53 w 180"/>
                <a:gd name="T11" fmla="*/ 32 h 114"/>
                <a:gd name="T12" fmla="*/ 95 w 180"/>
                <a:gd name="T13" fmla="*/ 0 h 114"/>
                <a:gd name="T14" fmla="*/ 142 w 180"/>
                <a:gd name="T15" fmla="*/ 43 h 114"/>
                <a:gd name="T16" fmla="*/ 145 w 180"/>
                <a:gd name="T17" fmla="*/ 43 h 114"/>
                <a:gd name="T18" fmla="*/ 180 w 180"/>
                <a:gd name="T19" fmla="*/ 78 h 114"/>
                <a:gd name="T20" fmla="*/ 145 w 180"/>
                <a:gd name="T21" fmla="*/ 114 h 114"/>
                <a:gd name="T22" fmla="*/ 42 w 180"/>
                <a:gd name="T23" fmla="*/ 32 h 114"/>
                <a:gd name="T24" fmla="*/ 3 w 180"/>
                <a:gd name="T25" fmla="*/ 72 h 114"/>
                <a:gd name="T26" fmla="*/ 42 w 180"/>
                <a:gd name="T27" fmla="*/ 111 h 114"/>
                <a:gd name="T28" fmla="*/ 145 w 180"/>
                <a:gd name="T29" fmla="*/ 111 h 114"/>
                <a:gd name="T30" fmla="*/ 177 w 180"/>
                <a:gd name="T31" fmla="*/ 78 h 114"/>
                <a:gd name="T32" fmla="*/ 145 w 180"/>
                <a:gd name="T33" fmla="*/ 46 h 114"/>
                <a:gd name="T34" fmla="*/ 140 w 180"/>
                <a:gd name="T35" fmla="*/ 46 h 114"/>
                <a:gd name="T36" fmla="*/ 139 w 180"/>
                <a:gd name="T37" fmla="*/ 46 h 114"/>
                <a:gd name="T38" fmla="*/ 139 w 180"/>
                <a:gd name="T39" fmla="*/ 45 h 114"/>
                <a:gd name="T40" fmla="*/ 95 w 180"/>
                <a:gd name="T41" fmla="*/ 4 h 114"/>
                <a:gd name="T42" fmla="*/ 56 w 180"/>
                <a:gd name="T43" fmla="*/ 34 h 114"/>
                <a:gd name="T44" fmla="*/ 55 w 180"/>
                <a:gd name="T45" fmla="*/ 36 h 114"/>
                <a:gd name="T46" fmla="*/ 54 w 180"/>
                <a:gd name="T47" fmla="*/ 35 h 114"/>
                <a:gd name="T48" fmla="*/ 50 w 180"/>
                <a:gd name="T49" fmla="*/ 34 h 114"/>
                <a:gd name="T50" fmla="*/ 42 w 180"/>
                <a:gd name="T51" fmla="*/ 3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114">
                  <a:moveTo>
                    <a:pt x="145" y="114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19" y="114"/>
                    <a:pt x="0" y="95"/>
                    <a:pt x="0" y="72"/>
                  </a:cubicBezTo>
                  <a:cubicBezTo>
                    <a:pt x="0" y="48"/>
                    <a:pt x="19" y="29"/>
                    <a:pt x="42" y="29"/>
                  </a:cubicBezTo>
                  <a:cubicBezTo>
                    <a:pt x="45" y="29"/>
                    <a:pt x="48" y="30"/>
                    <a:pt x="51" y="31"/>
                  </a:cubicBezTo>
                  <a:cubicBezTo>
                    <a:pt x="52" y="32"/>
                    <a:pt x="53" y="32"/>
                    <a:pt x="53" y="32"/>
                  </a:cubicBezTo>
                  <a:cubicBezTo>
                    <a:pt x="61" y="13"/>
                    <a:pt x="77" y="0"/>
                    <a:pt x="95" y="0"/>
                  </a:cubicBezTo>
                  <a:cubicBezTo>
                    <a:pt x="119" y="0"/>
                    <a:pt x="139" y="19"/>
                    <a:pt x="142" y="43"/>
                  </a:cubicBezTo>
                  <a:cubicBezTo>
                    <a:pt x="143" y="43"/>
                    <a:pt x="144" y="43"/>
                    <a:pt x="145" y="43"/>
                  </a:cubicBezTo>
                  <a:cubicBezTo>
                    <a:pt x="164" y="43"/>
                    <a:pt x="180" y="59"/>
                    <a:pt x="180" y="78"/>
                  </a:cubicBezTo>
                  <a:cubicBezTo>
                    <a:pt x="180" y="98"/>
                    <a:pt x="164" y="114"/>
                    <a:pt x="145" y="114"/>
                  </a:cubicBezTo>
                  <a:close/>
                  <a:moveTo>
                    <a:pt x="42" y="32"/>
                  </a:moveTo>
                  <a:cubicBezTo>
                    <a:pt x="21" y="32"/>
                    <a:pt x="3" y="50"/>
                    <a:pt x="3" y="72"/>
                  </a:cubicBezTo>
                  <a:cubicBezTo>
                    <a:pt x="3" y="93"/>
                    <a:pt x="21" y="111"/>
                    <a:pt x="42" y="111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62" y="111"/>
                    <a:pt x="177" y="96"/>
                    <a:pt x="177" y="78"/>
                  </a:cubicBezTo>
                  <a:cubicBezTo>
                    <a:pt x="177" y="60"/>
                    <a:pt x="162" y="46"/>
                    <a:pt x="145" y="46"/>
                  </a:cubicBezTo>
                  <a:cubicBezTo>
                    <a:pt x="143" y="46"/>
                    <a:pt x="142" y="46"/>
                    <a:pt x="140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7" y="22"/>
                    <a:pt x="118" y="4"/>
                    <a:pt x="95" y="4"/>
                  </a:cubicBezTo>
                  <a:cubicBezTo>
                    <a:pt x="78" y="4"/>
                    <a:pt x="62" y="16"/>
                    <a:pt x="56" y="34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5"/>
                    <a:pt x="52" y="35"/>
                    <a:pt x="50" y="34"/>
                  </a:cubicBezTo>
                  <a:cubicBezTo>
                    <a:pt x="48" y="33"/>
                    <a:pt x="44" y="32"/>
                    <a:pt x="42" y="32"/>
                  </a:cubicBezTo>
                  <a:close/>
                </a:path>
              </a:pathLst>
            </a:custGeom>
            <a:solidFill>
              <a:srgbClr val="E84241"/>
            </a:solidFill>
            <a:ln w="9525">
              <a:solidFill>
                <a:schemeClr val="accent5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7" name="object 8">
              <a:extLst>
                <a:ext uri="{FF2B5EF4-FFF2-40B4-BE49-F238E27FC236}">
                  <a16:creationId xmlns:a16="http://schemas.microsoft.com/office/drawing/2014/main" id="{A6137CEE-4B58-4000-A6D0-AD42CEED7E32}"/>
                </a:ext>
              </a:extLst>
            </p:cNvPr>
            <p:cNvSpPr txBox="1"/>
            <p:nvPr/>
          </p:nvSpPr>
          <p:spPr>
            <a:xfrm>
              <a:off x="10762641" y="3392520"/>
              <a:ext cx="271431" cy="19749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1200" b="0" spc="5" dirty="0">
                  <a:solidFill>
                    <a:schemeClr val="accent5"/>
                  </a:solidFill>
                  <a:cs typeface="Proxima Nova Light"/>
                </a:rPr>
                <a:t>I</a:t>
              </a:r>
              <a:r>
                <a:rPr sz="1200" b="0" spc="-5" dirty="0">
                  <a:solidFill>
                    <a:schemeClr val="accent5"/>
                  </a:solidFill>
                  <a:cs typeface="Proxima Nova Light"/>
                </a:rPr>
                <a:t>PL</a:t>
              </a:r>
              <a:endParaRPr sz="1200" dirty="0">
                <a:solidFill>
                  <a:schemeClr val="accent5"/>
                </a:solidFill>
                <a:cs typeface="Proxima Nova Light"/>
              </a:endParaRPr>
            </a:p>
          </p:txBody>
        </p:sp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53B8C7C3-2E02-49E2-938B-0838322D59A2}"/>
              </a:ext>
            </a:extLst>
          </p:cNvPr>
          <p:cNvGrpSpPr/>
          <p:nvPr/>
        </p:nvGrpSpPr>
        <p:grpSpPr>
          <a:xfrm>
            <a:off x="6738522" y="2969433"/>
            <a:ext cx="687912" cy="432228"/>
            <a:chOff x="10517670" y="3234906"/>
            <a:chExt cx="687912" cy="432228"/>
          </a:xfrm>
        </p:grpSpPr>
        <p:sp>
          <p:nvSpPr>
            <p:cNvPr id="222" name="Freeform 521">
              <a:extLst>
                <a:ext uri="{FF2B5EF4-FFF2-40B4-BE49-F238E27FC236}">
                  <a16:creationId xmlns:a16="http://schemas.microsoft.com/office/drawing/2014/main" id="{CA59CFBA-8231-43D5-A992-9FDB8B29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1728" y="3243023"/>
              <a:ext cx="679795" cy="418023"/>
            </a:xfrm>
            <a:custGeom>
              <a:avLst/>
              <a:gdLst>
                <a:gd name="T0" fmla="*/ 41 w 178"/>
                <a:gd name="T1" fmla="*/ 29 h 110"/>
                <a:gd name="T2" fmla="*/ 53 w 178"/>
                <a:gd name="T3" fmla="*/ 32 h 110"/>
                <a:gd name="T4" fmla="*/ 94 w 178"/>
                <a:gd name="T5" fmla="*/ 0 h 110"/>
                <a:gd name="T6" fmla="*/ 139 w 178"/>
                <a:gd name="T7" fmla="*/ 43 h 110"/>
                <a:gd name="T8" fmla="*/ 144 w 178"/>
                <a:gd name="T9" fmla="*/ 42 h 110"/>
                <a:gd name="T10" fmla="*/ 178 w 178"/>
                <a:gd name="T11" fmla="*/ 76 h 110"/>
                <a:gd name="T12" fmla="*/ 144 w 178"/>
                <a:gd name="T13" fmla="*/ 110 h 110"/>
                <a:gd name="T14" fmla="*/ 41 w 178"/>
                <a:gd name="T15" fmla="*/ 110 h 110"/>
                <a:gd name="T16" fmla="*/ 0 w 178"/>
                <a:gd name="T17" fmla="*/ 70 h 110"/>
                <a:gd name="T18" fmla="*/ 41 w 178"/>
                <a:gd name="T19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10">
                  <a:moveTo>
                    <a:pt x="41" y="29"/>
                  </a:moveTo>
                  <a:cubicBezTo>
                    <a:pt x="45" y="29"/>
                    <a:pt x="50" y="31"/>
                    <a:pt x="53" y="32"/>
                  </a:cubicBezTo>
                  <a:cubicBezTo>
                    <a:pt x="59" y="14"/>
                    <a:pt x="74" y="0"/>
                    <a:pt x="94" y="0"/>
                  </a:cubicBezTo>
                  <a:cubicBezTo>
                    <a:pt x="118" y="0"/>
                    <a:pt x="138" y="19"/>
                    <a:pt x="139" y="43"/>
                  </a:cubicBezTo>
                  <a:cubicBezTo>
                    <a:pt x="141" y="42"/>
                    <a:pt x="142" y="42"/>
                    <a:pt x="144" y="42"/>
                  </a:cubicBezTo>
                  <a:cubicBezTo>
                    <a:pt x="162" y="42"/>
                    <a:pt x="178" y="58"/>
                    <a:pt x="178" y="76"/>
                  </a:cubicBezTo>
                  <a:cubicBezTo>
                    <a:pt x="178" y="95"/>
                    <a:pt x="162" y="110"/>
                    <a:pt x="144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19" y="110"/>
                    <a:pt x="0" y="92"/>
                    <a:pt x="0" y="70"/>
                  </a:cubicBezTo>
                  <a:cubicBezTo>
                    <a:pt x="0" y="47"/>
                    <a:pt x="19" y="29"/>
                    <a:pt x="41" y="29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chemeClr val="accent5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3" name="Freeform 522">
              <a:extLst>
                <a:ext uri="{FF2B5EF4-FFF2-40B4-BE49-F238E27FC236}">
                  <a16:creationId xmlns:a16="http://schemas.microsoft.com/office/drawing/2014/main" id="{4501702B-9E15-4E89-BDA6-9C3ED27F2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17670" y="3234906"/>
              <a:ext cx="687912" cy="432228"/>
            </a:xfrm>
            <a:custGeom>
              <a:avLst/>
              <a:gdLst>
                <a:gd name="T0" fmla="*/ 145 w 180"/>
                <a:gd name="T1" fmla="*/ 114 h 114"/>
                <a:gd name="T2" fmla="*/ 42 w 180"/>
                <a:gd name="T3" fmla="*/ 114 h 114"/>
                <a:gd name="T4" fmla="*/ 0 w 180"/>
                <a:gd name="T5" fmla="*/ 72 h 114"/>
                <a:gd name="T6" fmla="*/ 42 w 180"/>
                <a:gd name="T7" fmla="*/ 29 h 114"/>
                <a:gd name="T8" fmla="*/ 51 w 180"/>
                <a:gd name="T9" fmla="*/ 31 h 114"/>
                <a:gd name="T10" fmla="*/ 53 w 180"/>
                <a:gd name="T11" fmla="*/ 32 h 114"/>
                <a:gd name="T12" fmla="*/ 95 w 180"/>
                <a:gd name="T13" fmla="*/ 0 h 114"/>
                <a:gd name="T14" fmla="*/ 142 w 180"/>
                <a:gd name="T15" fmla="*/ 43 h 114"/>
                <a:gd name="T16" fmla="*/ 145 w 180"/>
                <a:gd name="T17" fmla="*/ 43 h 114"/>
                <a:gd name="T18" fmla="*/ 180 w 180"/>
                <a:gd name="T19" fmla="*/ 78 h 114"/>
                <a:gd name="T20" fmla="*/ 145 w 180"/>
                <a:gd name="T21" fmla="*/ 114 h 114"/>
                <a:gd name="T22" fmla="*/ 42 w 180"/>
                <a:gd name="T23" fmla="*/ 32 h 114"/>
                <a:gd name="T24" fmla="*/ 3 w 180"/>
                <a:gd name="T25" fmla="*/ 72 h 114"/>
                <a:gd name="T26" fmla="*/ 42 w 180"/>
                <a:gd name="T27" fmla="*/ 111 h 114"/>
                <a:gd name="T28" fmla="*/ 145 w 180"/>
                <a:gd name="T29" fmla="*/ 111 h 114"/>
                <a:gd name="T30" fmla="*/ 177 w 180"/>
                <a:gd name="T31" fmla="*/ 78 h 114"/>
                <a:gd name="T32" fmla="*/ 145 w 180"/>
                <a:gd name="T33" fmla="*/ 46 h 114"/>
                <a:gd name="T34" fmla="*/ 140 w 180"/>
                <a:gd name="T35" fmla="*/ 46 h 114"/>
                <a:gd name="T36" fmla="*/ 139 w 180"/>
                <a:gd name="T37" fmla="*/ 46 h 114"/>
                <a:gd name="T38" fmla="*/ 139 w 180"/>
                <a:gd name="T39" fmla="*/ 45 h 114"/>
                <a:gd name="T40" fmla="*/ 95 w 180"/>
                <a:gd name="T41" fmla="*/ 4 h 114"/>
                <a:gd name="T42" fmla="*/ 56 w 180"/>
                <a:gd name="T43" fmla="*/ 34 h 114"/>
                <a:gd name="T44" fmla="*/ 55 w 180"/>
                <a:gd name="T45" fmla="*/ 36 h 114"/>
                <a:gd name="T46" fmla="*/ 54 w 180"/>
                <a:gd name="T47" fmla="*/ 35 h 114"/>
                <a:gd name="T48" fmla="*/ 50 w 180"/>
                <a:gd name="T49" fmla="*/ 34 h 114"/>
                <a:gd name="T50" fmla="*/ 42 w 180"/>
                <a:gd name="T51" fmla="*/ 3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114">
                  <a:moveTo>
                    <a:pt x="145" y="114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19" y="114"/>
                    <a:pt x="0" y="95"/>
                    <a:pt x="0" y="72"/>
                  </a:cubicBezTo>
                  <a:cubicBezTo>
                    <a:pt x="0" y="48"/>
                    <a:pt x="19" y="29"/>
                    <a:pt x="42" y="29"/>
                  </a:cubicBezTo>
                  <a:cubicBezTo>
                    <a:pt x="45" y="29"/>
                    <a:pt x="48" y="30"/>
                    <a:pt x="51" y="31"/>
                  </a:cubicBezTo>
                  <a:cubicBezTo>
                    <a:pt x="52" y="32"/>
                    <a:pt x="53" y="32"/>
                    <a:pt x="53" y="32"/>
                  </a:cubicBezTo>
                  <a:cubicBezTo>
                    <a:pt x="61" y="13"/>
                    <a:pt x="77" y="0"/>
                    <a:pt x="95" y="0"/>
                  </a:cubicBezTo>
                  <a:cubicBezTo>
                    <a:pt x="119" y="0"/>
                    <a:pt x="139" y="19"/>
                    <a:pt x="142" y="43"/>
                  </a:cubicBezTo>
                  <a:cubicBezTo>
                    <a:pt x="143" y="43"/>
                    <a:pt x="144" y="43"/>
                    <a:pt x="145" y="43"/>
                  </a:cubicBezTo>
                  <a:cubicBezTo>
                    <a:pt x="164" y="43"/>
                    <a:pt x="180" y="59"/>
                    <a:pt x="180" y="78"/>
                  </a:cubicBezTo>
                  <a:cubicBezTo>
                    <a:pt x="180" y="98"/>
                    <a:pt x="164" y="114"/>
                    <a:pt x="145" y="114"/>
                  </a:cubicBezTo>
                  <a:close/>
                  <a:moveTo>
                    <a:pt x="42" y="32"/>
                  </a:moveTo>
                  <a:cubicBezTo>
                    <a:pt x="21" y="32"/>
                    <a:pt x="3" y="50"/>
                    <a:pt x="3" y="72"/>
                  </a:cubicBezTo>
                  <a:cubicBezTo>
                    <a:pt x="3" y="93"/>
                    <a:pt x="21" y="111"/>
                    <a:pt x="42" y="111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62" y="111"/>
                    <a:pt x="177" y="96"/>
                    <a:pt x="177" y="78"/>
                  </a:cubicBezTo>
                  <a:cubicBezTo>
                    <a:pt x="177" y="60"/>
                    <a:pt x="162" y="46"/>
                    <a:pt x="145" y="46"/>
                  </a:cubicBezTo>
                  <a:cubicBezTo>
                    <a:pt x="143" y="46"/>
                    <a:pt x="142" y="46"/>
                    <a:pt x="140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7" y="22"/>
                    <a:pt x="118" y="4"/>
                    <a:pt x="95" y="4"/>
                  </a:cubicBezTo>
                  <a:cubicBezTo>
                    <a:pt x="78" y="4"/>
                    <a:pt x="62" y="16"/>
                    <a:pt x="56" y="34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5"/>
                    <a:pt x="52" y="35"/>
                    <a:pt x="50" y="34"/>
                  </a:cubicBezTo>
                  <a:cubicBezTo>
                    <a:pt x="48" y="33"/>
                    <a:pt x="44" y="32"/>
                    <a:pt x="42" y="32"/>
                  </a:cubicBezTo>
                  <a:close/>
                </a:path>
              </a:pathLst>
            </a:custGeom>
            <a:solidFill>
              <a:srgbClr val="E84241"/>
            </a:solidFill>
            <a:ln w="9525">
              <a:solidFill>
                <a:schemeClr val="accent5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4" name="object 8">
              <a:extLst>
                <a:ext uri="{FF2B5EF4-FFF2-40B4-BE49-F238E27FC236}">
                  <a16:creationId xmlns:a16="http://schemas.microsoft.com/office/drawing/2014/main" id="{24AD9641-4C6B-4341-954C-227CE67E1EB6}"/>
                </a:ext>
              </a:extLst>
            </p:cNvPr>
            <p:cNvSpPr txBox="1"/>
            <p:nvPr/>
          </p:nvSpPr>
          <p:spPr>
            <a:xfrm>
              <a:off x="10762641" y="3392520"/>
              <a:ext cx="271431" cy="19749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1200" b="0" spc="5" dirty="0">
                  <a:solidFill>
                    <a:schemeClr val="accent5"/>
                  </a:solidFill>
                  <a:cs typeface="Proxima Nova Light"/>
                </a:rPr>
                <a:t>I</a:t>
              </a:r>
              <a:r>
                <a:rPr sz="1200" b="0" spc="-5" dirty="0">
                  <a:solidFill>
                    <a:schemeClr val="accent5"/>
                  </a:solidFill>
                  <a:cs typeface="Proxima Nova Light"/>
                </a:rPr>
                <a:t>PL</a:t>
              </a:r>
              <a:endParaRPr sz="1200" dirty="0">
                <a:solidFill>
                  <a:schemeClr val="accent5"/>
                </a:solidFill>
                <a:cs typeface="Proxima Nova Light"/>
              </a:endParaRPr>
            </a:p>
          </p:txBody>
        </p:sp>
      </p:grpSp>
      <p:grpSp>
        <p:nvGrpSpPr>
          <p:cNvPr id="214" name="Gruppieren 213">
            <a:extLst>
              <a:ext uri="{FF2B5EF4-FFF2-40B4-BE49-F238E27FC236}">
                <a16:creationId xmlns:a16="http://schemas.microsoft.com/office/drawing/2014/main" id="{4A41AAB3-01AB-43DC-B6F9-BBB5362FD270}"/>
              </a:ext>
            </a:extLst>
          </p:cNvPr>
          <p:cNvGrpSpPr/>
          <p:nvPr/>
        </p:nvGrpSpPr>
        <p:grpSpPr>
          <a:xfrm>
            <a:off x="6830280" y="2403678"/>
            <a:ext cx="687912" cy="430198"/>
            <a:chOff x="8023737" y="4710162"/>
            <a:chExt cx="687912" cy="430198"/>
          </a:xfrm>
        </p:grpSpPr>
        <p:sp>
          <p:nvSpPr>
            <p:cNvPr id="219" name="Freeform 612">
              <a:extLst>
                <a:ext uri="{FF2B5EF4-FFF2-40B4-BE49-F238E27FC236}">
                  <a16:creationId xmlns:a16="http://schemas.microsoft.com/office/drawing/2014/main" id="{B09E1CB8-4B5C-4BB3-BFFB-B0B2FE027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5766" y="4718279"/>
              <a:ext cx="677765" cy="418023"/>
            </a:xfrm>
            <a:custGeom>
              <a:avLst/>
              <a:gdLst>
                <a:gd name="T0" fmla="*/ 137 w 177"/>
                <a:gd name="T1" fmla="*/ 28 h 110"/>
                <a:gd name="T2" fmla="*/ 125 w 177"/>
                <a:gd name="T3" fmla="*/ 31 h 110"/>
                <a:gd name="T4" fmla="*/ 84 w 177"/>
                <a:gd name="T5" fmla="*/ 0 h 110"/>
                <a:gd name="T6" fmla="*/ 39 w 177"/>
                <a:gd name="T7" fmla="*/ 42 h 110"/>
                <a:gd name="T8" fmla="*/ 34 w 177"/>
                <a:gd name="T9" fmla="*/ 42 h 110"/>
                <a:gd name="T10" fmla="*/ 0 w 177"/>
                <a:gd name="T11" fmla="*/ 76 h 110"/>
                <a:gd name="T12" fmla="*/ 34 w 177"/>
                <a:gd name="T13" fmla="*/ 110 h 110"/>
                <a:gd name="T14" fmla="*/ 137 w 177"/>
                <a:gd name="T15" fmla="*/ 110 h 110"/>
                <a:gd name="T16" fmla="*/ 177 w 177"/>
                <a:gd name="T17" fmla="*/ 69 h 110"/>
                <a:gd name="T18" fmla="*/ 137 w 177"/>
                <a:gd name="T19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10">
                  <a:moveTo>
                    <a:pt x="137" y="28"/>
                  </a:moveTo>
                  <a:cubicBezTo>
                    <a:pt x="133" y="28"/>
                    <a:pt x="128" y="31"/>
                    <a:pt x="125" y="31"/>
                  </a:cubicBezTo>
                  <a:cubicBezTo>
                    <a:pt x="118" y="14"/>
                    <a:pt x="103" y="0"/>
                    <a:pt x="84" y="0"/>
                  </a:cubicBezTo>
                  <a:cubicBezTo>
                    <a:pt x="60" y="0"/>
                    <a:pt x="40" y="18"/>
                    <a:pt x="39" y="42"/>
                  </a:cubicBezTo>
                  <a:cubicBezTo>
                    <a:pt x="37" y="42"/>
                    <a:pt x="36" y="42"/>
                    <a:pt x="34" y="42"/>
                  </a:cubicBezTo>
                  <a:cubicBezTo>
                    <a:pt x="16" y="42"/>
                    <a:pt x="0" y="57"/>
                    <a:pt x="0" y="76"/>
                  </a:cubicBezTo>
                  <a:cubicBezTo>
                    <a:pt x="0" y="95"/>
                    <a:pt x="16" y="110"/>
                    <a:pt x="34" y="110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59" y="110"/>
                    <a:pt x="177" y="92"/>
                    <a:pt x="177" y="69"/>
                  </a:cubicBezTo>
                  <a:cubicBezTo>
                    <a:pt x="177" y="47"/>
                    <a:pt x="159" y="28"/>
                    <a:pt x="137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0" name="Freeform 613">
              <a:extLst>
                <a:ext uri="{FF2B5EF4-FFF2-40B4-BE49-F238E27FC236}">
                  <a16:creationId xmlns:a16="http://schemas.microsoft.com/office/drawing/2014/main" id="{8C6A052C-B4BE-4205-BF74-E39655DDE8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3737" y="4710162"/>
              <a:ext cx="687912" cy="430198"/>
            </a:xfrm>
            <a:custGeom>
              <a:avLst/>
              <a:gdLst>
                <a:gd name="T0" fmla="*/ 138 w 180"/>
                <a:gd name="T1" fmla="*/ 113 h 113"/>
                <a:gd name="T2" fmla="*/ 35 w 180"/>
                <a:gd name="T3" fmla="*/ 113 h 113"/>
                <a:gd name="T4" fmla="*/ 0 w 180"/>
                <a:gd name="T5" fmla="*/ 78 h 113"/>
                <a:gd name="T6" fmla="*/ 35 w 180"/>
                <a:gd name="T7" fmla="*/ 42 h 113"/>
                <a:gd name="T8" fmla="*/ 38 w 180"/>
                <a:gd name="T9" fmla="*/ 43 h 113"/>
                <a:gd name="T10" fmla="*/ 85 w 180"/>
                <a:gd name="T11" fmla="*/ 0 h 113"/>
                <a:gd name="T12" fmla="*/ 127 w 180"/>
                <a:gd name="T13" fmla="*/ 32 h 113"/>
                <a:gd name="T14" fmla="*/ 129 w 180"/>
                <a:gd name="T15" fmla="*/ 31 h 113"/>
                <a:gd name="T16" fmla="*/ 138 w 180"/>
                <a:gd name="T17" fmla="*/ 29 h 113"/>
                <a:gd name="T18" fmla="*/ 180 w 180"/>
                <a:gd name="T19" fmla="*/ 71 h 113"/>
                <a:gd name="T20" fmla="*/ 138 w 180"/>
                <a:gd name="T21" fmla="*/ 113 h 113"/>
                <a:gd name="T22" fmla="*/ 35 w 180"/>
                <a:gd name="T23" fmla="*/ 45 h 113"/>
                <a:gd name="T24" fmla="*/ 3 w 180"/>
                <a:gd name="T25" fmla="*/ 78 h 113"/>
                <a:gd name="T26" fmla="*/ 35 w 180"/>
                <a:gd name="T27" fmla="*/ 110 h 113"/>
                <a:gd name="T28" fmla="*/ 138 w 180"/>
                <a:gd name="T29" fmla="*/ 110 h 113"/>
                <a:gd name="T30" fmla="*/ 177 w 180"/>
                <a:gd name="T31" fmla="*/ 71 h 113"/>
                <a:gd name="T32" fmla="*/ 138 w 180"/>
                <a:gd name="T33" fmla="*/ 32 h 113"/>
                <a:gd name="T34" fmla="*/ 130 w 180"/>
                <a:gd name="T35" fmla="*/ 34 h 113"/>
                <a:gd name="T36" fmla="*/ 126 w 180"/>
                <a:gd name="T37" fmla="*/ 35 h 113"/>
                <a:gd name="T38" fmla="*/ 125 w 180"/>
                <a:gd name="T39" fmla="*/ 35 h 113"/>
                <a:gd name="T40" fmla="*/ 124 w 180"/>
                <a:gd name="T41" fmla="*/ 34 h 113"/>
                <a:gd name="T42" fmla="*/ 85 w 180"/>
                <a:gd name="T43" fmla="*/ 3 h 113"/>
                <a:gd name="T44" fmla="*/ 41 w 180"/>
                <a:gd name="T45" fmla="*/ 44 h 113"/>
                <a:gd name="T46" fmla="*/ 41 w 180"/>
                <a:gd name="T47" fmla="*/ 46 h 113"/>
                <a:gd name="T48" fmla="*/ 40 w 180"/>
                <a:gd name="T49" fmla="*/ 46 h 113"/>
                <a:gd name="T50" fmla="*/ 35 w 180"/>
                <a:gd name="T51" fmla="*/ 4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113">
                  <a:moveTo>
                    <a:pt x="138" y="113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16" y="113"/>
                    <a:pt x="0" y="97"/>
                    <a:pt x="0" y="78"/>
                  </a:cubicBezTo>
                  <a:cubicBezTo>
                    <a:pt x="0" y="58"/>
                    <a:pt x="16" y="42"/>
                    <a:pt x="35" y="42"/>
                  </a:cubicBezTo>
                  <a:cubicBezTo>
                    <a:pt x="36" y="42"/>
                    <a:pt x="37" y="42"/>
                    <a:pt x="38" y="43"/>
                  </a:cubicBezTo>
                  <a:cubicBezTo>
                    <a:pt x="40" y="19"/>
                    <a:pt x="61" y="0"/>
                    <a:pt x="85" y="0"/>
                  </a:cubicBezTo>
                  <a:cubicBezTo>
                    <a:pt x="103" y="0"/>
                    <a:pt x="119" y="12"/>
                    <a:pt x="127" y="32"/>
                  </a:cubicBezTo>
                  <a:cubicBezTo>
                    <a:pt x="127" y="31"/>
                    <a:pt x="128" y="31"/>
                    <a:pt x="129" y="31"/>
                  </a:cubicBezTo>
                  <a:cubicBezTo>
                    <a:pt x="132" y="30"/>
                    <a:pt x="135" y="29"/>
                    <a:pt x="138" y="29"/>
                  </a:cubicBezTo>
                  <a:cubicBezTo>
                    <a:pt x="161" y="29"/>
                    <a:pt x="180" y="48"/>
                    <a:pt x="180" y="71"/>
                  </a:cubicBezTo>
                  <a:cubicBezTo>
                    <a:pt x="180" y="94"/>
                    <a:pt x="161" y="113"/>
                    <a:pt x="138" y="113"/>
                  </a:cubicBezTo>
                  <a:close/>
                  <a:moveTo>
                    <a:pt x="35" y="45"/>
                  </a:moveTo>
                  <a:cubicBezTo>
                    <a:pt x="17" y="45"/>
                    <a:pt x="3" y="60"/>
                    <a:pt x="3" y="78"/>
                  </a:cubicBezTo>
                  <a:cubicBezTo>
                    <a:pt x="3" y="96"/>
                    <a:pt x="17" y="110"/>
                    <a:pt x="35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59" y="110"/>
                    <a:pt x="177" y="93"/>
                    <a:pt x="177" y="71"/>
                  </a:cubicBezTo>
                  <a:cubicBezTo>
                    <a:pt x="177" y="50"/>
                    <a:pt x="159" y="32"/>
                    <a:pt x="138" y="32"/>
                  </a:cubicBezTo>
                  <a:cubicBezTo>
                    <a:pt x="135" y="32"/>
                    <a:pt x="132" y="33"/>
                    <a:pt x="130" y="34"/>
                  </a:cubicBezTo>
                  <a:cubicBezTo>
                    <a:pt x="128" y="34"/>
                    <a:pt x="127" y="35"/>
                    <a:pt x="126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18" y="15"/>
                    <a:pt x="102" y="3"/>
                    <a:pt x="85" y="3"/>
                  </a:cubicBezTo>
                  <a:cubicBezTo>
                    <a:pt x="62" y="3"/>
                    <a:pt x="43" y="21"/>
                    <a:pt x="41" y="44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8" y="46"/>
                    <a:pt x="37" y="45"/>
                    <a:pt x="35" y="45"/>
                  </a:cubicBezTo>
                  <a:close/>
                </a:path>
              </a:pathLst>
            </a:custGeom>
            <a:solidFill>
              <a:srgbClr val="006FB9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1" name="object 7">
              <a:extLst>
                <a:ext uri="{FF2B5EF4-FFF2-40B4-BE49-F238E27FC236}">
                  <a16:creationId xmlns:a16="http://schemas.microsoft.com/office/drawing/2014/main" id="{F6269BFA-2EC8-4959-99DD-496EB2341CD7}"/>
                </a:ext>
              </a:extLst>
            </p:cNvPr>
            <p:cNvSpPr txBox="1"/>
            <p:nvPr/>
          </p:nvSpPr>
          <p:spPr>
            <a:xfrm>
              <a:off x="8237671" y="4855306"/>
              <a:ext cx="332946" cy="19749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1200" b="0" spc="-5" dirty="0">
                  <a:solidFill>
                    <a:schemeClr val="accent1"/>
                  </a:solidFill>
                  <a:cs typeface="Proxima Nova Light"/>
                </a:rPr>
                <a:t>EPL</a:t>
              </a:r>
              <a:endParaRPr sz="1200" dirty="0">
                <a:solidFill>
                  <a:schemeClr val="accent1"/>
                </a:solidFill>
                <a:cs typeface="Proxima Nova Light"/>
              </a:endParaRPr>
            </a:p>
          </p:txBody>
        </p:sp>
      </p:grpSp>
      <p:grpSp>
        <p:nvGrpSpPr>
          <p:cNvPr id="215" name="Gruppieren 214">
            <a:extLst>
              <a:ext uri="{FF2B5EF4-FFF2-40B4-BE49-F238E27FC236}">
                <a16:creationId xmlns:a16="http://schemas.microsoft.com/office/drawing/2014/main" id="{B158ED4B-DE1A-47AB-90E5-54222A421479}"/>
              </a:ext>
            </a:extLst>
          </p:cNvPr>
          <p:cNvGrpSpPr/>
          <p:nvPr/>
        </p:nvGrpSpPr>
        <p:grpSpPr>
          <a:xfrm>
            <a:off x="10660862" y="2403678"/>
            <a:ext cx="687912" cy="430198"/>
            <a:chOff x="8023737" y="4710162"/>
            <a:chExt cx="687912" cy="430198"/>
          </a:xfrm>
        </p:grpSpPr>
        <p:sp>
          <p:nvSpPr>
            <p:cNvPr id="216" name="Freeform 612">
              <a:extLst>
                <a:ext uri="{FF2B5EF4-FFF2-40B4-BE49-F238E27FC236}">
                  <a16:creationId xmlns:a16="http://schemas.microsoft.com/office/drawing/2014/main" id="{17942251-863E-4AD6-9B95-58827DFE4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5766" y="4718279"/>
              <a:ext cx="677765" cy="418023"/>
            </a:xfrm>
            <a:custGeom>
              <a:avLst/>
              <a:gdLst>
                <a:gd name="T0" fmla="*/ 137 w 177"/>
                <a:gd name="T1" fmla="*/ 28 h 110"/>
                <a:gd name="T2" fmla="*/ 125 w 177"/>
                <a:gd name="T3" fmla="*/ 31 h 110"/>
                <a:gd name="T4" fmla="*/ 84 w 177"/>
                <a:gd name="T5" fmla="*/ 0 h 110"/>
                <a:gd name="T6" fmla="*/ 39 w 177"/>
                <a:gd name="T7" fmla="*/ 42 h 110"/>
                <a:gd name="T8" fmla="*/ 34 w 177"/>
                <a:gd name="T9" fmla="*/ 42 h 110"/>
                <a:gd name="T10" fmla="*/ 0 w 177"/>
                <a:gd name="T11" fmla="*/ 76 h 110"/>
                <a:gd name="T12" fmla="*/ 34 w 177"/>
                <a:gd name="T13" fmla="*/ 110 h 110"/>
                <a:gd name="T14" fmla="*/ 137 w 177"/>
                <a:gd name="T15" fmla="*/ 110 h 110"/>
                <a:gd name="T16" fmla="*/ 177 w 177"/>
                <a:gd name="T17" fmla="*/ 69 h 110"/>
                <a:gd name="T18" fmla="*/ 137 w 177"/>
                <a:gd name="T19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10">
                  <a:moveTo>
                    <a:pt x="137" y="28"/>
                  </a:moveTo>
                  <a:cubicBezTo>
                    <a:pt x="133" y="28"/>
                    <a:pt x="128" y="31"/>
                    <a:pt x="125" y="31"/>
                  </a:cubicBezTo>
                  <a:cubicBezTo>
                    <a:pt x="118" y="14"/>
                    <a:pt x="103" y="0"/>
                    <a:pt x="84" y="0"/>
                  </a:cubicBezTo>
                  <a:cubicBezTo>
                    <a:pt x="60" y="0"/>
                    <a:pt x="40" y="18"/>
                    <a:pt x="39" y="42"/>
                  </a:cubicBezTo>
                  <a:cubicBezTo>
                    <a:pt x="37" y="42"/>
                    <a:pt x="36" y="42"/>
                    <a:pt x="34" y="42"/>
                  </a:cubicBezTo>
                  <a:cubicBezTo>
                    <a:pt x="16" y="42"/>
                    <a:pt x="0" y="57"/>
                    <a:pt x="0" y="76"/>
                  </a:cubicBezTo>
                  <a:cubicBezTo>
                    <a:pt x="0" y="95"/>
                    <a:pt x="16" y="110"/>
                    <a:pt x="34" y="110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59" y="110"/>
                    <a:pt x="177" y="92"/>
                    <a:pt x="177" y="69"/>
                  </a:cubicBezTo>
                  <a:cubicBezTo>
                    <a:pt x="177" y="47"/>
                    <a:pt x="159" y="28"/>
                    <a:pt x="137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17" name="Freeform 613">
              <a:extLst>
                <a:ext uri="{FF2B5EF4-FFF2-40B4-BE49-F238E27FC236}">
                  <a16:creationId xmlns:a16="http://schemas.microsoft.com/office/drawing/2014/main" id="{0BE417DF-BC21-4EB3-877A-B91DC4507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3737" y="4710162"/>
              <a:ext cx="687912" cy="430198"/>
            </a:xfrm>
            <a:custGeom>
              <a:avLst/>
              <a:gdLst>
                <a:gd name="T0" fmla="*/ 138 w 180"/>
                <a:gd name="T1" fmla="*/ 113 h 113"/>
                <a:gd name="T2" fmla="*/ 35 w 180"/>
                <a:gd name="T3" fmla="*/ 113 h 113"/>
                <a:gd name="T4" fmla="*/ 0 w 180"/>
                <a:gd name="T5" fmla="*/ 78 h 113"/>
                <a:gd name="T6" fmla="*/ 35 w 180"/>
                <a:gd name="T7" fmla="*/ 42 h 113"/>
                <a:gd name="T8" fmla="*/ 38 w 180"/>
                <a:gd name="T9" fmla="*/ 43 h 113"/>
                <a:gd name="T10" fmla="*/ 85 w 180"/>
                <a:gd name="T11" fmla="*/ 0 h 113"/>
                <a:gd name="T12" fmla="*/ 127 w 180"/>
                <a:gd name="T13" fmla="*/ 32 h 113"/>
                <a:gd name="T14" fmla="*/ 129 w 180"/>
                <a:gd name="T15" fmla="*/ 31 h 113"/>
                <a:gd name="T16" fmla="*/ 138 w 180"/>
                <a:gd name="T17" fmla="*/ 29 h 113"/>
                <a:gd name="T18" fmla="*/ 180 w 180"/>
                <a:gd name="T19" fmla="*/ 71 h 113"/>
                <a:gd name="T20" fmla="*/ 138 w 180"/>
                <a:gd name="T21" fmla="*/ 113 h 113"/>
                <a:gd name="T22" fmla="*/ 35 w 180"/>
                <a:gd name="T23" fmla="*/ 45 h 113"/>
                <a:gd name="T24" fmla="*/ 3 w 180"/>
                <a:gd name="T25" fmla="*/ 78 h 113"/>
                <a:gd name="T26" fmla="*/ 35 w 180"/>
                <a:gd name="T27" fmla="*/ 110 h 113"/>
                <a:gd name="T28" fmla="*/ 138 w 180"/>
                <a:gd name="T29" fmla="*/ 110 h 113"/>
                <a:gd name="T30" fmla="*/ 177 w 180"/>
                <a:gd name="T31" fmla="*/ 71 h 113"/>
                <a:gd name="T32" fmla="*/ 138 w 180"/>
                <a:gd name="T33" fmla="*/ 32 h 113"/>
                <a:gd name="T34" fmla="*/ 130 w 180"/>
                <a:gd name="T35" fmla="*/ 34 h 113"/>
                <a:gd name="T36" fmla="*/ 126 w 180"/>
                <a:gd name="T37" fmla="*/ 35 h 113"/>
                <a:gd name="T38" fmla="*/ 125 w 180"/>
                <a:gd name="T39" fmla="*/ 35 h 113"/>
                <a:gd name="T40" fmla="*/ 124 w 180"/>
                <a:gd name="T41" fmla="*/ 34 h 113"/>
                <a:gd name="T42" fmla="*/ 85 w 180"/>
                <a:gd name="T43" fmla="*/ 3 h 113"/>
                <a:gd name="T44" fmla="*/ 41 w 180"/>
                <a:gd name="T45" fmla="*/ 44 h 113"/>
                <a:gd name="T46" fmla="*/ 41 w 180"/>
                <a:gd name="T47" fmla="*/ 46 h 113"/>
                <a:gd name="T48" fmla="*/ 40 w 180"/>
                <a:gd name="T49" fmla="*/ 46 h 113"/>
                <a:gd name="T50" fmla="*/ 35 w 180"/>
                <a:gd name="T51" fmla="*/ 4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0" h="113">
                  <a:moveTo>
                    <a:pt x="138" y="113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16" y="113"/>
                    <a:pt x="0" y="97"/>
                    <a:pt x="0" y="78"/>
                  </a:cubicBezTo>
                  <a:cubicBezTo>
                    <a:pt x="0" y="58"/>
                    <a:pt x="16" y="42"/>
                    <a:pt x="35" y="42"/>
                  </a:cubicBezTo>
                  <a:cubicBezTo>
                    <a:pt x="36" y="42"/>
                    <a:pt x="37" y="42"/>
                    <a:pt x="38" y="43"/>
                  </a:cubicBezTo>
                  <a:cubicBezTo>
                    <a:pt x="40" y="19"/>
                    <a:pt x="61" y="0"/>
                    <a:pt x="85" y="0"/>
                  </a:cubicBezTo>
                  <a:cubicBezTo>
                    <a:pt x="103" y="0"/>
                    <a:pt x="119" y="12"/>
                    <a:pt x="127" y="32"/>
                  </a:cubicBezTo>
                  <a:cubicBezTo>
                    <a:pt x="127" y="31"/>
                    <a:pt x="128" y="31"/>
                    <a:pt x="129" y="31"/>
                  </a:cubicBezTo>
                  <a:cubicBezTo>
                    <a:pt x="132" y="30"/>
                    <a:pt x="135" y="29"/>
                    <a:pt x="138" y="29"/>
                  </a:cubicBezTo>
                  <a:cubicBezTo>
                    <a:pt x="161" y="29"/>
                    <a:pt x="180" y="48"/>
                    <a:pt x="180" y="71"/>
                  </a:cubicBezTo>
                  <a:cubicBezTo>
                    <a:pt x="180" y="94"/>
                    <a:pt x="161" y="113"/>
                    <a:pt x="138" y="113"/>
                  </a:cubicBezTo>
                  <a:close/>
                  <a:moveTo>
                    <a:pt x="35" y="45"/>
                  </a:moveTo>
                  <a:cubicBezTo>
                    <a:pt x="17" y="45"/>
                    <a:pt x="3" y="60"/>
                    <a:pt x="3" y="78"/>
                  </a:cubicBezTo>
                  <a:cubicBezTo>
                    <a:pt x="3" y="96"/>
                    <a:pt x="17" y="110"/>
                    <a:pt x="35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59" y="110"/>
                    <a:pt x="177" y="93"/>
                    <a:pt x="177" y="71"/>
                  </a:cubicBezTo>
                  <a:cubicBezTo>
                    <a:pt x="177" y="50"/>
                    <a:pt x="159" y="32"/>
                    <a:pt x="138" y="32"/>
                  </a:cubicBezTo>
                  <a:cubicBezTo>
                    <a:pt x="135" y="32"/>
                    <a:pt x="132" y="33"/>
                    <a:pt x="130" y="34"/>
                  </a:cubicBezTo>
                  <a:cubicBezTo>
                    <a:pt x="128" y="34"/>
                    <a:pt x="127" y="35"/>
                    <a:pt x="126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18" y="15"/>
                    <a:pt x="102" y="3"/>
                    <a:pt x="85" y="3"/>
                  </a:cubicBezTo>
                  <a:cubicBezTo>
                    <a:pt x="62" y="3"/>
                    <a:pt x="43" y="21"/>
                    <a:pt x="41" y="44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8" y="46"/>
                    <a:pt x="37" y="45"/>
                    <a:pt x="35" y="45"/>
                  </a:cubicBezTo>
                  <a:close/>
                </a:path>
              </a:pathLst>
            </a:custGeom>
            <a:solidFill>
              <a:srgbClr val="006FB9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18" name="object 7">
              <a:extLst>
                <a:ext uri="{FF2B5EF4-FFF2-40B4-BE49-F238E27FC236}">
                  <a16:creationId xmlns:a16="http://schemas.microsoft.com/office/drawing/2014/main" id="{AAAFDB37-3134-4B1D-B5D3-A7771C1A2A61}"/>
                </a:ext>
              </a:extLst>
            </p:cNvPr>
            <p:cNvSpPr txBox="1"/>
            <p:nvPr/>
          </p:nvSpPr>
          <p:spPr>
            <a:xfrm>
              <a:off x="8237671" y="4855306"/>
              <a:ext cx="332946" cy="19749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1200" b="0" spc="-5" dirty="0">
                  <a:solidFill>
                    <a:schemeClr val="accent1"/>
                  </a:solidFill>
                  <a:cs typeface="Proxima Nova Light"/>
                </a:rPr>
                <a:t>EPL</a:t>
              </a:r>
              <a:endParaRPr sz="1200" dirty="0">
                <a:solidFill>
                  <a:schemeClr val="accent1"/>
                </a:solidFill>
                <a:cs typeface="Proxima Nova Light"/>
              </a:endParaRPr>
            </a:p>
          </p:txBody>
        </p:sp>
      </p:grpSp>
      <p:grpSp>
        <p:nvGrpSpPr>
          <p:cNvPr id="432" name="Gruppieren 431">
            <a:extLst>
              <a:ext uri="{FF2B5EF4-FFF2-40B4-BE49-F238E27FC236}">
                <a16:creationId xmlns:a16="http://schemas.microsoft.com/office/drawing/2014/main" id="{473E31F0-4CDF-46F0-9D77-47FCC1F65A25}"/>
              </a:ext>
            </a:extLst>
          </p:cNvPr>
          <p:cNvGrpSpPr/>
          <p:nvPr/>
        </p:nvGrpSpPr>
        <p:grpSpPr>
          <a:xfrm>
            <a:off x="9215204" y="5518157"/>
            <a:ext cx="213070" cy="215099"/>
            <a:chOff x="7836720" y="4983423"/>
            <a:chExt cx="213070" cy="215099"/>
          </a:xfrm>
        </p:grpSpPr>
        <p:sp>
          <p:nvSpPr>
            <p:cNvPr id="433" name="Freeform 648">
              <a:extLst>
                <a:ext uri="{FF2B5EF4-FFF2-40B4-BE49-F238E27FC236}">
                  <a16:creationId xmlns:a16="http://schemas.microsoft.com/office/drawing/2014/main" id="{43D6DC36-3257-48F4-8148-9D1EA1DDE4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6720" y="4983423"/>
              <a:ext cx="213070" cy="215099"/>
            </a:xfrm>
            <a:custGeom>
              <a:avLst/>
              <a:gdLst>
                <a:gd name="T0" fmla="*/ 28 w 56"/>
                <a:gd name="T1" fmla="*/ 55 h 57"/>
                <a:gd name="T2" fmla="*/ 2 w 56"/>
                <a:gd name="T3" fmla="*/ 29 h 57"/>
                <a:gd name="T4" fmla="*/ 28 w 56"/>
                <a:gd name="T5" fmla="*/ 3 h 57"/>
                <a:gd name="T6" fmla="*/ 54 w 56"/>
                <a:gd name="T7" fmla="*/ 29 h 57"/>
                <a:gd name="T8" fmla="*/ 28 w 56"/>
                <a:gd name="T9" fmla="*/ 55 h 57"/>
                <a:gd name="T10" fmla="*/ 28 w 56"/>
                <a:gd name="T11" fmla="*/ 0 h 57"/>
                <a:gd name="T12" fmla="*/ 0 w 56"/>
                <a:gd name="T13" fmla="*/ 29 h 57"/>
                <a:gd name="T14" fmla="*/ 28 w 56"/>
                <a:gd name="T15" fmla="*/ 57 h 57"/>
                <a:gd name="T16" fmla="*/ 56 w 56"/>
                <a:gd name="T17" fmla="*/ 29 h 57"/>
                <a:gd name="T18" fmla="*/ 28 w 5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5"/>
                  </a:moveTo>
                  <a:cubicBezTo>
                    <a:pt x="14" y="55"/>
                    <a:pt x="2" y="43"/>
                    <a:pt x="2" y="29"/>
                  </a:cubicBezTo>
                  <a:cubicBezTo>
                    <a:pt x="2" y="15"/>
                    <a:pt x="14" y="3"/>
                    <a:pt x="28" y="3"/>
                  </a:cubicBezTo>
                  <a:cubicBezTo>
                    <a:pt x="42" y="3"/>
                    <a:pt x="54" y="15"/>
                    <a:pt x="54" y="29"/>
                  </a:cubicBezTo>
                  <a:cubicBezTo>
                    <a:pt x="54" y="43"/>
                    <a:pt x="42" y="55"/>
                    <a:pt x="28" y="55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29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6" y="44"/>
                    <a:pt x="56" y="29"/>
                  </a:cubicBezTo>
                  <a:cubicBezTo>
                    <a:pt x="56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4" name="Freeform 649">
              <a:extLst>
                <a:ext uri="{FF2B5EF4-FFF2-40B4-BE49-F238E27FC236}">
                  <a16:creationId xmlns:a16="http://schemas.microsoft.com/office/drawing/2014/main" id="{A7E11065-076C-4DFE-8974-A70FB196A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474" y="5062563"/>
              <a:ext cx="77111" cy="56819"/>
            </a:xfrm>
            <a:custGeom>
              <a:avLst/>
              <a:gdLst>
                <a:gd name="T0" fmla="*/ 0 w 20"/>
                <a:gd name="T1" fmla="*/ 4 h 15"/>
                <a:gd name="T2" fmla="*/ 11 w 20"/>
                <a:gd name="T3" fmla="*/ 4 h 15"/>
                <a:gd name="T4" fmla="*/ 11 w 20"/>
                <a:gd name="T5" fmla="*/ 1 h 15"/>
                <a:gd name="T6" fmla="*/ 12 w 20"/>
                <a:gd name="T7" fmla="*/ 1 h 15"/>
                <a:gd name="T8" fmla="*/ 20 w 20"/>
                <a:gd name="T9" fmla="*/ 7 h 15"/>
                <a:gd name="T10" fmla="*/ 20 w 20"/>
                <a:gd name="T11" fmla="*/ 8 h 15"/>
                <a:gd name="T12" fmla="*/ 12 w 20"/>
                <a:gd name="T13" fmla="*/ 14 h 15"/>
                <a:gd name="T14" fmla="*/ 11 w 20"/>
                <a:gd name="T15" fmla="*/ 14 h 15"/>
                <a:gd name="T16" fmla="*/ 11 w 20"/>
                <a:gd name="T17" fmla="*/ 10 h 15"/>
                <a:gd name="T18" fmla="*/ 1 w 20"/>
                <a:gd name="T19" fmla="*/ 10 h 15"/>
                <a:gd name="T20" fmla="*/ 0 w 20"/>
                <a:gd name="T21" fmla="*/ 10 h 15"/>
                <a:gd name="T22" fmla="*/ 0 w 20"/>
                <a:gd name="T23" fmla="*/ 5 h 15"/>
                <a:gd name="T24" fmla="*/ 0 w 20"/>
                <a:gd name="T2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1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5" name="Freeform 650">
              <a:extLst>
                <a:ext uri="{FF2B5EF4-FFF2-40B4-BE49-F238E27FC236}">
                  <a16:creationId xmlns:a16="http://schemas.microsoft.com/office/drawing/2014/main" id="{F1316141-6CC0-4C91-A176-685EF6B4A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924" y="5062563"/>
              <a:ext cx="77111" cy="56819"/>
            </a:xfrm>
            <a:custGeom>
              <a:avLst/>
              <a:gdLst>
                <a:gd name="T0" fmla="*/ 0 w 20"/>
                <a:gd name="T1" fmla="*/ 7 h 15"/>
                <a:gd name="T2" fmla="*/ 8 w 20"/>
                <a:gd name="T3" fmla="*/ 1 h 15"/>
                <a:gd name="T4" fmla="*/ 9 w 20"/>
                <a:gd name="T5" fmla="*/ 1 h 15"/>
                <a:gd name="T6" fmla="*/ 9 w 20"/>
                <a:gd name="T7" fmla="*/ 4 h 15"/>
                <a:gd name="T8" fmla="*/ 20 w 20"/>
                <a:gd name="T9" fmla="*/ 4 h 15"/>
                <a:gd name="T10" fmla="*/ 20 w 20"/>
                <a:gd name="T11" fmla="*/ 5 h 15"/>
                <a:gd name="T12" fmla="*/ 20 w 20"/>
                <a:gd name="T13" fmla="*/ 10 h 15"/>
                <a:gd name="T14" fmla="*/ 19 w 20"/>
                <a:gd name="T15" fmla="*/ 10 h 15"/>
                <a:gd name="T16" fmla="*/ 9 w 20"/>
                <a:gd name="T17" fmla="*/ 10 h 15"/>
                <a:gd name="T18" fmla="*/ 9 w 20"/>
                <a:gd name="T19" fmla="*/ 14 h 15"/>
                <a:gd name="T20" fmla="*/ 8 w 20"/>
                <a:gd name="T21" fmla="*/ 14 h 15"/>
                <a:gd name="T22" fmla="*/ 0 w 20"/>
                <a:gd name="T23" fmla="*/ 8 h 15"/>
                <a:gd name="T24" fmla="*/ 0 w 20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1" y="6"/>
                    <a:pt x="8" y="1"/>
                    <a:pt x="8" y="1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6" name="Freeform 651">
              <a:extLst>
                <a:ext uri="{FF2B5EF4-FFF2-40B4-BE49-F238E27FC236}">
                  <a16:creationId xmlns:a16="http://schemas.microsoft.com/office/drawing/2014/main" id="{2CC4D09D-5909-4812-A9F4-96C2FFC6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105177"/>
              <a:ext cx="54789" cy="79140"/>
            </a:xfrm>
            <a:custGeom>
              <a:avLst/>
              <a:gdLst>
                <a:gd name="T0" fmla="*/ 8 w 14"/>
                <a:gd name="T1" fmla="*/ 1 h 21"/>
                <a:gd name="T2" fmla="*/ 7 w 14"/>
                <a:gd name="T3" fmla="*/ 1 h 21"/>
                <a:gd name="T4" fmla="*/ 1 w 14"/>
                <a:gd name="T5" fmla="*/ 8 h 21"/>
                <a:gd name="T6" fmla="*/ 1 w 14"/>
                <a:gd name="T7" fmla="*/ 9 h 21"/>
                <a:gd name="T8" fmla="*/ 4 w 14"/>
                <a:gd name="T9" fmla="*/ 9 h 21"/>
                <a:gd name="T10" fmla="*/ 4 w 14"/>
                <a:gd name="T11" fmla="*/ 20 h 21"/>
                <a:gd name="T12" fmla="*/ 5 w 14"/>
                <a:gd name="T13" fmla="*/ 21 h 21"/>
                <a:gd name="T14" fmla="*/ 9 w 14"/>
                <a:gd name="T15" fmla="*/ 21 h 21"/>
                <a:gd name="T16" fmla="*/ 10 w 14"/>
                <a:gd name="T17" fmla="*/ 20 h 21"/>
                <a:gd name="T18" fmla="*/ 10 w 14"/>
                <a:gd name="T19" fmla="*/ 10 h 21"/>
                <a:gd name="T20" fmla="*/ 13 w 14"/>
                <a:gd name="T21" fmla="*/ 10 h 21"/>
                <a:gd name="T22" fmla="*/ 14 w 14"/>
                <a:gd name="T23" fmla="*/ 9 h 21"/>
                <a:gd name="T24" fmla="*/ 8 w 14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8" y="1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7" name="Freeform 652">
              <a:extLst>
                <a:ext uri="{FF2B5EF4-FFF2-40B4-BE49-F238E27FC236}">
                  <a16:creationId xmlns:a16="http://schemas.microsoft.com/office/drawing/2014/main" id="{BA96472B-1F21-4627-816C-3013FD671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001686"/>
              <a:ext cx="54789" cy="75082"/>
            </a:xfrm>
            <a:custGeom>
              <a:avLst/>
              <a:gdLst>
                <a:gd name="T0" fmla="*/ 1 w 14"/>
                <a:gd name="T1" fmla="*/ 12 h 20"/>
                <a:gd name="T2" fmla="*/ 7 w 14"/>
                <a:gd name="T3" fmla="*/ 20 h 20"/>
                <a:gd name="T4" fmla="*/ 8 w 14"/>
                <a:gd name="T5" fmla="*/ 20 h 20"/>
                <a:gd name="T6" fmla="*/ 14 w 14"/>
                <a:gd name="T7" fmla="*/ 12 h 20"/>
                <a:gd name="T8" fmla="*/ 13 w 14"/>
                <a:gd name="T9" fmla="*/ 11 h 20"/>
                <a:gd name="T10" fmla="*/ 10 w 14"/>
                <a:gd name="T11" fmla="*/ 11 h 20"/>
                <a:gd name="T12" fmla="*/ 10 w 14"/>
                <a:gd name="T13" fmla="*/ 1 h 20"/>
                <a:gd name="T14" fmla="*/ 10 w 14"/>
                <a:gd name="T15" fmla="*/ 0 h 20"/>
                <a:gd name="T16" fmla="*/ 5 w 14"/>
                <a:gd name="T17" fmla="*/ 0 h 20"/>
                <a:gd name="T18" fmla="*/ 4 w 14"/>
                <a:gd name="T19" fmla="*/ 1 h 20"/>
                <a:gd name="T20" fmla="*/ 4 w 14"/>
                <a:gd name="T21" fmla="*/ 11 h 20"/>
                <a:gd name="T22" fmla="*/ 1 w 14"/>
                <a:gd name="T23" fmla="*/ 11 h 20"/>
                <a:gd name="T24" fmla="*/ 1 w 14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0">
                  <a:moveTo>
                    <a:pt x="1" y="12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8" name="Freeform 653">
              <a:extLst>
                <a:ext uri="{FF2B5EF4-FFF2-40B4-BE49-F238E27FC236}">
                  <a16:creationId xmlns:a16="http://schemas.microsoft.com/office/drawing/2014/main" id="{A156A6BC-278D-4D55-BBE5-554A6A9FD8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6720" y="4983423"/>
              <a:ext cx="213070" cy="215099"/>
            </a:xfrm>
            <a:custGeom>
              <a:avLst/>
              <a:gdLst>
                <a:gd name="T0" fmla="*/ 28 w 56"/>
                <a:gd name="T1" fmla="*/ 55 h 57"/>
                <a:gd name="T2" fmla="*/ 2 w 56"/>
                <a:gd name="T3" fmla="*/ 29 h 57"/>
                <a:gd name="T4" fmla="*/ 28 w 56"/>
                <a:gd name="T5" fmla="*/ 3 h 57"/>
                <a:gd name="T6" fmla="*/ 54 w 56"/>
                <a:gd name="T7" fmla="*/ 29 h 57"/>
                <a:gd name="T8" fmla="*/ 28 w 56"/>
                <a:gd name="T9" fmla="*/ 55 h 57"/>
                <a:gd name="T10" fmla="*/ 28 w 56"/>
                <a:gd name="T11" fmla="*/ 0 h 57"/>
                <a:gd name="T12" fmla="*/ 0 w 56"/>
                <a:gd name="T13" fmla="*/ 29 h 57"/>
                <a:gd name="T14" fmla="*/ 28 w 56"/>
                <a:gd name="T15" fmla="*/ 57 h 57"/>
                <a:gd name="T16" fmla="*/ 56 w 56"/>
                <a:gd name="T17" fmla="*/ 29 h 57"/>
                <a:gd name="T18" fmla="*/ 28 w 5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5"/>
                  </a:moveTo>
                  <a:cubicBezTo>
                    <a:pt x="14" y="55"/>
                    <a:pt x="2" y="43"/>
                    <a:pt x="2" y="29"/>
                  </a:cubicBezTo>
                  <a:cubicBezTo>
                    <a:pt x="2" y="15"/>
                    <a:pt x="14" y="3"/>
                    <a:pt x="28" y="3"/>
                  </a:cubicBezTo>
                  <a:cubicBezTo>
                    <a:pt x="42" y="3"/>
                    <a:pt x="54" y="15"/>
                    <a:pt x="54" y="29"/>
                  </a:cubicBezTo>
                  <a:cubicBezTo>
                    <a:pt x="54" y="43"/>
                    <a:pt x="42" y="55"/>
                    <a:pt x="28" y="55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29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6" y="44"/>
                    <a:pt x="56" y="29"/>
                  </a:cubicBezTo>
                  <a:cubicBezTo>
                    <a:pt x="56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9" name="Freeform 654">
              <a:extLst>
                <a:ext uri="{FF2B5EF4-FFF2-40B4-BE49-F238E27FC236}">
                  <a16:creationId xmlns:a16="http://schemas.microsoft.com/office/drawing/2014/main" id="{0CBE44A9-3B3F-4ADE-AB51-8F4D695AD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474" y="5062563"/>
              <a:ext cx="77111" cy="56819"/>
            </a:xfrm>
            <a:custGeom>
              <a:avLst/>
              <a:gdLst>
                <a:gd name="T0" fmla="*/ 0 w 20"/>
                <a:gd name="T1" fmla="*/ 4 h 15"/>
                <a:gd name="T2" fmla="*/ 11 w 20"/>
                <a:gd name="T3" fmla="*/ 4 h 15"/>
                <a:gd name="T4" fmla="*/ 11 w 20"/>
                <a:gd name="T5" fmla="*/ 1 h 15"/>
                <a:gd name="T6" fmla="*/ 12 w 20"/>
                <a:gd name="T7" fmla="*/ 1 h 15"/>
                <a:gd name="T8" fmla="*/ 20 w 20"/>
                <a:gd name="T9" fmla="*/ 7 h 15"/>
                <a:gd name="T10" fmla="*/ 20 w 20"/>
                <a:gd name="T11" fmla="*/ 8 h 15"/>
                <a:gd name="T12" fmla="*/ 12 w 20"/>
                <a:gd name="T13" fmla="*/ 14 h 15"/>
                <a:gd name="T14" fmla="*/ 11 w 20"/>
                <a:gd name="T15" fmla="*/ 14 h 15"/>
                <a:gd name="T16" fmla="*/ 11 w 20"/>
                <a:gd name="T17" fmla="*/ 10 h 15"/>
                <a:gd name="T18" fmla="*/ 1 w 20"/>
                <a:gd name="T19" fmla="*/ 10 h 15"/>
                <a:gd name="T20" fmla="*/ 0 w 20"/>
                <a:gd name="T21" fmla="*/ 10 h 15"/>
                <a:gd name="T22" fmla="*/ 0 w 20"/>
                <a:gd name="T23" fmla="*/ 5 h 15"/>
                <a:gd name="T24" fmla="*/ 0 w 20"/>
                <a:gd name="T2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1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40" name="Freeform 655">
              <a:extLst>
                <a:ext uri="{FF2B5EF4-FFF2-40B4-BE49-F238E27FC236}">
                  <a16:creationId xmlns:a16="http://schemas.microsoft.com/office/drawing/2014/main" id="{1F9AF0EC-2583-4F93-80EC-43C81ACF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924" y="5062563"/>
              <a:ext cx="77111" cy="56819"/>
            </a:xfrm>
            <a:custGeom>
              <a:avLst/>
              <a:gdLst>
                <a:gd name="T0" fmla="*/ 0 w 20"/>
                <a:gd name="T1" fmla="*/ 7 h 15"/>
                <a:gd name="T2" fmla="*/ 8 w 20"/>
                <a:gd name="T3" fmla="*/ 1 h 15"/>
                <a:gd name="T4" fmla="*/ 9 w 20"/>
                <a:gd name="T5" fmla="*/ 1 h 15"/>
                <a:gd name="T6" fmla="*/ 9 w 20"/>
                <a:gd name="T7" fmla="*/ 4 h 15"/>
                <a:gd name="T8" fmla="*/ 20 w 20"/>
                <a:gd name="T9" fmla="*/ 4 h 15"/>
                <a:gd name="T10" fmla="*/ 20 w 20"/>
                <a:gd name="T11" fmla="*/ 5 h 15"/>
                <a:gd name="T12" fmla="*/ 20 w 20"/>
                <a:gd name="T13" fmla="*/ 10 h 15"/>
                <a:gd name="T14" fmla="*/ 19 w 20"/>
                <a:gd name="T15" fmla="*/ 10 h 15"/>
                <a:gd name="T16" fmla="*/ 9 w 20"/>
                <a:gd name="T17" fmla="*/ 10 h 15"/>
                <a:gd name="T18" fmla="*/ 9 w 20"/>
                <a:gd name="T19" fmla="*/ 14 h 15"/>
                <a:gd name="T20" fmla="*/ 8 w 20"/>
                <a:gd name="T21" fmla="*/ 14 h 15"/>
                <a:gd name="T22" fmla="*/ 0 w 20"/>
                <a:gd name="T23" fmla="*/ 8 h 15"/>
                <a:gd name="T24" fmla="*/ 0 w 20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1" y="6"/>
                    <a:pt x="8" y="1"/>
                    <a:pt x="8" y="1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41" name="Freeform 656">
              <a:extLst>
                <a:ext uri="{FF2B5EF4-FFF2-40B4-BE49-F238E27FC236}">
                  <a16:creationId xmlns:a16="http://schemas.microsoft.com/office/drawing/2014/main" id="{D780AEA6-7B23-4AB4-8812-1302DBB6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105177"/>
              <a:ext cx="54789" cy="79140"/>
            </a:xfrm>
            <a:custGeom>
              <a:avLst/>
              <a:gdLst>
                <a:gd name="T0" fmla="*/ 8 w 14"/>
                <a:gd name="T1" fmla="*/ 1 h 21"/>
                <a:gd name="T2" fmla="*/ 7 w 14"/>
                <a:gd name="T3" fmla="*/ 1 h 21"/>
                <a:gd name="T4" fmla="*/ 1 w 14"/>
                <a:gd name="T5" fmla="*/ 8 h 21"/>
                <a:gd name="T6" fmla="*/ 1 w 14"/>
                <a:gd name="T7" fmla="*/ 9 h 21"/>
                <a:gd name="T8" fmla="*/ 4 w 14"/>
                <a:gd name="T9" fmla="*/ 9 h 21"/>
                <a:gd name="T10" fmla="*/ 4 w 14"/>
                <a:gd name="T11" fmla="*/ 20 h 21"/>
                <a:gd name="T12" fmla="*/ 5 w 14"/>
                <a:gd name="T13" fmla="*/ 21 h 21"/>
                <a:gd name="T14" fmla="*/ 9 w 14"/>
                <a:gd name="T15" fmla="*/ 21 h 21"/>
                <a:gd name="T16" fmla="*/ 10 w 14"/>
                <a:gd name="T17" fmla="*/ 20 h 21"/>
                <a:gd name="T18" fmla="*/ 10 w 14"/>
                <a:gd name="T19" fmla="*/ 10 h 21"/>
                <a:gd name="T20" fmla="*/ 13 w 14"/>
                <a:gd name="T21" fmla="*/ 10 h 21"/>
                <a:gd name="T22" fmla="*/ 14 w 14"/>
                <a:gd name="T23" fmla="*/ 9 h 21"/>
                <a:gd name="T24" fmla="*/ 8 w 14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8" y="1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42" name="Freeform 657">
              <a:extLst>
                <a:ext uri="{FF2B5EF4-FFF2-40B4-BE49-F238E27FC236}">
                  <a16:creationId xmlns:a16="http://schemas.microsoft.com/office/drawing/2014/main" id="{839D83BB-8E2D-4632-8967-7E65018E1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001686"/>
              <a:ext cx="54789" cy="75082"/>
            </a:xfrm>
            <a:custGeom>
              <a:avLst/>
              <a:gdLst>
                <a:gd name="T0" fmla="*/ 1 w 14"/>
                <a:gd name="T1" fmla="*/ 12 h 20"/>
                <a:gd name="T2" fmla="*/ 7 w 14"/>
                <a:gd name="T3" fmla="*/ 20 h 20"/>
                <a:gd name="T4" fmla="*/ 8 w 14"/>
                <a:gd name="T5" fmla="*/ 20 h 20"/>
                <a:gd name="T6" fmla="*/ 14 w 14"/>
                <a:gd name="T7" fmla="*/ 12 h 20"/>
                <a:gd name="T8" fmla="*/ 13 w 14"/>
                <a:gd name="T9" fmla="*/ 11 h 20"/>
                <a:gd name="T10" fmla="*/ 10 w 14"/>
                <a:gd name="T11" fmla="*/ 11 h 20"/>
                <a:gd name="T12" fmla="*/ 10 w 14"/>
                <a:gd name="T13" fmla="*/ 1 h 20"/>
                <a:gd name="T14" fmla="*/ 10 w 14"/>
                <a:gd name="T15" fmla="*/ 0 h 20"/>
                <a:gd name="T16" fmla="*/ 5 w 14"/>
                <a:gd name="T17" fmla="*/ 0 h 20"/>
                <a:gd name="T18" fmla="*/ 4 w 14"/>
                <a:gd name="T19" fmla="*/ 1 h 20"/>
                <a:gd name="T20" fmla="*/ 4 w 14"/>
                <a:gd name="T21" fmla="*/ 11 h 20"/>
                <a:gd name="T22" fmla="*/ 1 w 14"/>
                <a:gd name="T23" fmla="*/ 11 h 20"/>
                <a:gd name="T24" fmla="*/ 1 w 14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0">
                  <a:moveTo>
                    <a:pt x="1" y="12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AF7581FB-4163-6349-A688-A235D2A67D6D}"/>
              </a:ext>
            </a:extLst>
          </p:cNvPr>
          <p:cNvGrpSpPr/>
          <p:nvPr/>
        </p:nvGrpSpPr>
        <p:grpSpPr>
          <a:xfrm>
            <a:off x="9529201" y="5592194"/>
            <a:ext cx="2495042" cy="731575"/>
            <a:chOff x="10231220" y="5447096"/>
            <a:chExt cx="2495042" cy="731575"/>
          </a:xfrm>
        </p:grpSpPr>
        <p:grpSp>
          <p:nvGrpSpPr>
            <p:cNvPr id="2" name="Gruppieren 1">
              <a:extLst>
                <a:ext uri="{FF2B5EF4-FFF2-40B4-BE49-F238E27FC236}">
                  <a16:creationId xmlns:a16="http://schemas.microsoft.com/office/drawing/2014/main" id="{337524F6-23CD-4FBF-A04A-B635258AB2D4}"/>
                </a:ext>
              </a:extLst>
            </p:cNvPr>
            <p:cNvGrpSpPr/>
            <p:nvPr/>
          </p:nvGrpSpPr>
          <p:grpSpPr>
            <a:xfrm>
              <a:off x="10231220" y="5447096"/>
              <a:ext cx="2495042" cy="731575"/>
              <a:chOff x="5529744" y="5258448"/>
              <a:chExt cx="2495042" cy="731575"/>
            </a:xfrm>
          </p:grpSpPr>
          <p:sp>
            <p:nvSpPr>
              <p:cNvPr id="429" name="Rectangle 120">
                <a:extLst>
                  <a:ext uri="{FF2B5EF4-FFF2-40B4-BE49-F238E27FC236}">
                    <a16:creationId xmlns:a16="http://schemas.microsoft.com/office/drawing/2014/main" id="{685B0628-F85B-4109-9481-A80746659AF0}"/>
                  </a:ext>
                </a:extLst>
              </p:cNvPr>
              <p:cNvSpPr/>
              <p:nvPr/>
            </p:nvSpPr>
            <p:spPr>
              <a:xfrm>
                <a:off x="5529744" y="5258448"/>
                <a:ext cx="1458903" cy="567039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TextBox 232">
                <a:extLst>
                  <a:ext uri="{FF2B5EF4-FFF2-40B4-BE49-F238E27FC236}">
                    <a16:creationId xmlns:a16="http://schemas.microsoft.com/office/drawing/2014/main" id="{0C7EC3AD-345E-404D-95C7-F93E1351F518}"/>
                  </a:ext>
                </a:extLst>
              </p:cNvPr>
              <p:cNvSpPr txBox="1"/>
              <p:nvPr/>
            </p:nvSpPr>
            <p:spPr>
              <a:xfrm>
                <a:off x="5778658" y="5436025"/>
                <a:ext cx="224612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000" dirty="0"/>
                  <a:t>       Customer Premise Equipment (CPE)</a:t>
                </a:r>
              </a:p>
              <a:p>
                <a:r>
                  <a:rPr lang="en-US" sz="1000" dirty="0">
                    <a:solidFill>
                      <a:schemeClr val="tx2"/>
                    </a:solidFill>
                  </a:rPr>
                  <a:t>EPL </a:t>
                </a:r>
                <a:r>
                  <a:rPr lang="en-US" sz="1000" dirty="0"/>
                  <a:t>= Ethernet Private Line</a:t>
                </a:r>
              </a:p>
              <a:p>
                <a:r>
                  <a:rPr lang="en-US" sz="1000" dirty="0">
                    <a:solidFill>
                      <a:schemeClr val="accent5"/>
                    </a:solidFill>
                  </a:rPr>
                  <a:t>IPL </a:t>
                </a:r>
                <a:r>
                  <a:rPr lang="en-US" sz="1000" dirty="0"/>
                  <a:t>= Internet Public Line</a:t>
                </a:r>
              </a:p>
            </p:txBody>
          </p:sp>
        </p:grpSp>
        <p:grpSp>
          <p:nvGrpSpPr>
            <p:cNvPr id="443" name="Gruppieren 442">
              <a:extLst>
                <a:ext uri="{FF2B5EF4-FFF2-40B4-BE49-F238E27FC236}">
                  <a16:creationId xmlns:a16="http://schemas.microsoft.com/office/drawing/2014/main" id="{C9993850-DBD5-443E-BCD3-A67E6FA49B7E}"/>
                </a:ext>
              </a:extLst>
            </p:cNvPr>
            <p:cNvGrpSpPr/>
            <p:nvPr/>
          </p:nvGrpSpPr>
          <p:grpSpPr>
            <a:xfrm>
              <a:off x="10574948" y="5665730"/>
              <a:ext cx="144000" cy="144000"/>
              <a:chOff x="7836720" y="4983423"/>
              <a:chExt cx="213070" cy="215099"/>
            </a:xfrm>
            <a:solidFill>
              <a:srgbClr val="A6A6A6"/>
            </a:solidFill>
          </p:grpSpPr>
          <p:sp>
            <p:nvSpPr>
              <p:cNvPr id="444" name="Freeform 648">
                <a:extLst>
                  <a:ext uri="{FF2B5EF4-FFF2-40B4-BE49-F238E27FC236}">
                    <a16:creationId xmlns:a16="http://schemas.microsoft.com/office/drawing/2014/main" id="{E9471C6D-89D3-4CCF-BC54-6DF699A572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36720" y="4983423"/>
                <a:ext cx="213070" cy="215099"/>
              </a:xfrm>
              <a:custGeom>
                <a:avLst/>
                <a:gdLst>
                  <a:gd name="T0" fmla="*/ 28 w 56"/>
                  <a:gd name="T1" fmla="*/ 55 h 57"/>
                  <a:gd name="T2" fmla="*/ 2 w 56"/>
                  <a:gd name="T3" fmla="*/ 29 h 57"/>
                  <a:gd name="T4" fmla="*/ 28 w 56"/>
                  <a:gd name="T5" fmla="*/ 3 h 57"/>
                  <a:gd name="T6" fmla="*/ 54 w 56"/>
                  <a:gd name="T7" fmla="*/ 29 h 57"/>
                  <a:gd name="T8" fmla="*/ 28 w 56"/>
                  <a:gd name="T9" fmla="*/ 55 h 57"/>
                  <a:gd name="T10" fmla="*/ 28 w 56"/>
                  <a:gd name="T11" fmla="*/ 0 h 57"/>
                  <a:gd name="T12" fmla="*/ 0 w 56"/>
                  <a:gd name="T13" fmla="*/ 29 h 57"/>
                  <a:gd name="T14" fmla="*/ 28 w 56"/>
                  <a:gd name="T15" fmla="*/ 57 h 57"/>
                  <a:gd name="T16" fmla="*/ 56 w 56"/>
                  <a:gd name="T17" fmla="*/ 29 h 57"/>
                  <a:gd name="T18" fmla="*/ 28 w 5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5"/>
                    </a:moveTo>
                    <a:cubicBezTo>
                      <a:pt x="14" y="55"/>
                      <a:pt x="2" y="43"/>
                      <a:pt x="2" y="29"/>
                    </a:cubicBezTo>
                    <a:cubicBezTo>
                      <a:pt x="2" y="15"/>
                      <a:pt x="14" y="3"/>
                      <a:pt x="28" y="3"/>
                    </a:cubicBezTo>
                    <a:cubicBezTo>
                      <a:pt x="42" y="3"/>
                      <a:pt x="54" y="15"/>
                      <a:pt x="54" y="29"/>
                    </a:cubicBezTo>
                    <a:cubicBezTo>
                      <a:pt x="54" y="43"/>
                      <a:pt x="42" y="55"/>
                      <a:pt x="28" y="55"/>
                    </a:cubicBezTo>
                    <a:moveTo>
                      <a:pt x="28" y="0"/>
                    </a:moveTo>
                    <a:cubicBezTo>
                      <a:pt x="12" y="0"/>
                      <a:pt x="0" y="13"/>
                      <a:pt x="0" y="29"/>
                    </a:cubicBezTo>
                    <a:cubicBezTo>
                      <a:pt x="0" y="44"/>
                      <a:pt x="12" y="57"/>
                      <a:pt x="28" y="57"/>
                    </a:cubicBezTo>
                    <a:cubicBezTo>
                      <a:pt x="44" y="57"/>
                      <a:pt x="56" y="44"/>
                      <a:pt x="56" y="29"/>
                    </a:cubicBezTo>
                    <a:cubicBezTo>
                      <a:pt x="56" y="13"/>
                      <a:pt x="44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45" name="Freeform 649">
                <a:extLst>
                  <a:ext uri="{FF2B5EF4-FFF2-40B4-BE49-F238E27FC236}">
                    <a16:creationId xmlns:a16="http://schemas.microsoft.com/office/drawing/2014/main" id="{2CBCB43C-A307-4786-AF17-688BD451D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8474" y="5062563"/>
                <a:ext cx="77111" cy="56819"/>
              </a:xfrm>
              <a:custGeom>
                <a:avLst/>
                <a:gdLst>
                  <a:gd name="T0" fmla="*/ 0 w 20"/>
                  <a:gd name="T1" fmla="*/ 4 h 15"/>
                  <a:gd name="T2" fmla="*/ 11 w 20"/>
                  <a:gd name="T3" fmla="*/ 4 h 15"/>
                  <a:gd name="T4" fmla="*/ 11 w 20"/>
                  <a:gd name="T5" fmla="*/ 1 h 15"/>
                  <a:gd name="T6" fmla="*/ 12 w 20"/>
                  <a:gd name="T7" fmla="*/ 1 h 15"/>
                  <a:gd name="T8" fmla="*/ 20 w 20"/>
                  <a:gd name="T9" fmla="*/ 7 h 15"/>
                  <a:gd name="T10" fmla="*/ 20 w 20"/>
                  <a:gd name="T11" fmla="*/ 8 h 15"/>
                  <a:gd name="T12" fmla="*/ 12 w 20"/>
                  <a:gd name="T13" fmla="*/ 14 h 15"/>
                  <a:gd name="T14" fmla="*/ 11 w 20"/>
                  <a:gd name="T15" fmla="*/ 14 h 15"/>
                  <a:gd name="T16" fmla="*/ 11 w 20"/>
                  <a:gd name="T17" fmla="*/ 10 h 15"/>
                  <a:gd name="T18" fmla="*/ 1 w 20"/>
                  <a:gd name="T19" fmla="*/ 10 h 15"/>
                  <a:gd name="T20" fmla="*/ 0 w 20"/>
                  <a:gd name="T21" fmla="*/ 10 h 15"/>
                  <a:gd name="T22" fmla="*/ 0 w 20"/>
                  <a:gd name="T23" fmla="*/ 5 h 15"/>
                  <a:gd name="T24" fmla="*/ 0 w 20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5">
                    <a:moveTo>
                      <a:pt x="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9" y="6"/>
                      <a:pt x="20" y="7"/>
                    </a:cubicBezTo>
                    <a:cubicBezTo>
                      <a:pt x="20" y="7"/>
                      <a:pt x="20" y="8"/>
                      <a:pt x="20" y="8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46" name="Freeform 650">
                <a:extLst>
                  <a:ext uri="{FF2B5EF4-FFF2-40B4-BE49-F238E27FC236}">
                    <a16:creationId xmlns:a16="http://schemas.microsoft.com/office/drawing/2014/main" id="{44EFA5E0-B000-4993-B7DF-4172B6B78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0924" y="5062563"/>
                <a:ext cx="77111" cy="56819"/>
              </a:xfrm>
              <a:custGeom>
                <a:avLst/>
                <a:gdLst>
                  <a:gd name="T0" fmla="*/ 0 w 20"/>
                  <a:gd name="T1" fmla="*/ 7 h 15"/>
                  <a:gd name="T2" fmla="*/ 8 w 20"/>
                  <a:gd name="T3" fmla="*/ 1 h 15"/>
                  <a:gd name="T4" fmla="*/ 9 w 20"/>
                  <a:gd name="T5" fmla="*/ 1 h 15"/>
                  <a:gd name="T6" fmla="*/ 9 w 20"/>
                  <a:gd name="T7" fmla="*/ 4 h 15"/>
                  <a:gd name="T8" fmla="*/ 20 w 20"/>
                  <a:gd name="T9" fmla="*/ 4 h 15"/>
                  <a:gd name="T10" fmla="*/ 20 w 20"/>
                  <a:gd name="T11" fmla="*/ 5 h 15"/>
                  <a:gd name="T12" fmla="*/ 20 w 20"/>
                  <a:gd name="T13" fmla="*/ 10 h 15"/>
                  <a:gd name="T14" fmla="*/ 19 w 20"/>
                  <a:gd name="T15" fmla="*/ 10 h 15"/>
                  <a:gd name="T16" fmla="*/ 9 w 20"/>
                  <a:gd name="T17" fmla="*/ 10 h 15"/>
                  <a:gd name="T18" fmla="*/ 9 w 20"/>
                  <a:gd name="T19" fmla="*/ 14 h 15"/>
                  <a:gd name="T20" fmla="*/ 8 w 20"/>
                  <a:gd name="T21" fmla="*/ 14 h 15"/>
                  <a:gd name="T22" fmla="*/ 0 w 20"/>
                  <a:gd name="T23" fmla="*/ 8 h 15"/>
                  <a:gd name="T24" fmla="*/ 0 w 20"/>
                  <a:gd name="T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5">
                    <a:moveTo>
                      <a:pt x="0" y="7"/>
                    </a:moveTo>
                    <a:cubicBezTo>
                      <a:pt x="1" y="6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47" name="Freeform 651">
                <a:extLst>
                  <a:ext uri="{FF2B5EF4-FFF2-40B4-BE49-F238E27FC236}">
                    <a16:creationId xmlns:a16="http://schemas.microsoft.com/office/drawing/2014/main" id="{28030CC9-446B-4B14-B6BB-29A9AA25C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860" y="5105177"/>
                <a:ext cx="54789" cy="79140"/>
              </a:xfrm>
              <a:custGeom>
                <a:avLst/>
                <a:gdLst>
                  <a:gd name="T0" fmla="*/ 8 w 14"/>
                  <a:gd name="T1" fmla="*/ 1 h 21"/>
                  <a:gd name="T2" fmla="*/ 7 w 14"/>
                  <a:gd name="T3" fmla="*/ 1 h 21"/>
                  <a:gd name="T4" fmla="*/ 1 w 14"/>
                  <a:gd name="T5" fmla="*/ 8 h 21"/>
                  <a:gd name="T6" fmla="*/ 1 w 14"/>
                  <a:gd name="T7" fmla="*/ 9 h 21"/>
                  <a:gd name="T8" fmla="*/ 4 w 14"/>
                  <a:gd name="T9" fmla="*/ 9 h 21"/>
                  <a:gd name="T10" fmla="*/ 4 w 14"/>
                  <a:gd name="T11" fmla="*/ 20 h 21"/>
                  <a:gd name="T12" fmla="*/ 5 w 14"/>
                  <a:gd name="T13" fmla="*/ 21 h 21"/>
                  <a:gd name="T14" fmla="*/ 9 w 14"/>
                  <a:gd name="T15" fmla="*/ 21 h 21"/>
                  <a:gd name="T16" fmla="*/ 10 w 14"/>
                  <a:gd name="T17" fmla="*/ 20 h 21"/>
                  <a:gd name="T18" fmla="*/ 10 w 14"/>
                  <a:gd name="T19" fmla="*/ 10 h 21"/>
                  <a:gd name="T20" fmla="*/ 13 w 14"/>
                  <a:gd name="T21" fmla="*/ 10 h 21"/>
                  <a:gd name="T22" fmla="*/ 14 w 14"/>
                  <a:gd name="T23" fmla="*/ 9 h 21"/>
                  <a:gd name="T24" fmla="*/ 8 w 14"/>
                  <a:gd name="T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1">
                    <a:moveTo>
                      <a:pt x="8" y="1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9"/>
                      <a:pt x="1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1"/>
                      <a:pt x="5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8" y="2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48" name="Freeform 652">
                <a:extLst>
                  <a:ext uri="{FF2B5EF4-FFF2-40B4-BE49-F238E27FC236}">
                    <a16:creationId xmlns:a16="http://schemas.microsoft.com/office/drawing/2014/main" id="{7DDCCF50-F712-4CC7-B7A2-957BA8B1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860" y="5001686"/>
                <a:ext cx="54789" cy="75082"/>
              </a:xfrm>
              <a:custGeom>
                <a:avLst/>
                <a:gdLst>
                  <a:gd name="T0" fmla="*/ 1 w 14"/>
                  <a:gd name="T1" fmla="*/ 12 h 20"/>
                  <a:gd name="T2" fmla="*/ 7 w 14"/>
                  <a:gd name="T3" fmla="*/ 20 h 20"/>
                  <a:gd name="T4" fmla="*/ 8 w 14"/>
                  <a:gd name="T5" fmla="*/ 20 h 20"/>
                  <a:gd name="T6" fmla="*/ 14 w 14"/>
                  <a:gd name="T7" fmla="*/ 12 h 20"/>
                  <a:gd name="T8" fmla="*/ 13 w 14"/>
                  <a:gd name="T9" fmla="*/ 11 h 20"/>
                  <a:gd name="T10" fmla="*/ 10 w 14"/>
                  <a:gd name="T11" fmla="*/ 11 h 20"/>
                  <a:gd name="T12" fmla="*/ 10 w 14"/>
                  <a:gd name="T13" fmla="*/ 1 h 20"/>
                  <a:gd name="T14" fmla="*/ 10 w 14"/>
                  <a:gd name="T15" fmla="*/ 0 h 20"/>
                  <a:gd name="T16" fmla="*/ 5 w 14"/>
                  <a:gd name="T17" fmla="*/ 0 h 20"/>
                  <a:gd name="T18" fmla="*/ 4 w 14"/>
                  <a:gd name="T19" fmla="*/ 1 h 20"/>
                  <a:gd name="T20" fmla="*/ 4 w 14"/>
                  <a:gd name="T21" fmla="*/ 11 h 20"/>
                  <a:gd name="T22" fmla="*/ 1 w 14"/>
                  <a:gd name="T23" fmla="*/ 11 h 20"/>
                  <a:gd name="T24" fmla="*/ 1 w 14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0">
                    <a:moveTo>
                      <a:pt x="1" y="12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19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3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1" y="12"/>
                      <a:pt x="1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50" name="Freeform 654">
                <a:extLst>
                  <a:ext uri="{FF2B5EF4-FFF2-40B4-BE49-F238E27FC236}">
                    <a16:creationId xmlns:a16="http://schemas.microsoft.com/office/drawing/2014/main" id="{8E1C5C47-95CD-421A-96AE-FA12B0F83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8474" y="5062563"/>
                <a:ext cx="77111" cy="56819"/>
              </a:xfrm>
              <a:custGeom>
                <a:avLst/>
                <a:gdLst>
                  <a:gd name="T0" fmla="*/ 0 w 20"/>
                  <a:gd name="T1" fmla="*/ 4 h 15"/>
                  <a:gd name="T2" fmla="*/ 11 w 20"/>
                  <a:gd name="T3" fmla="*/ 4 h 15"/>
                  <a:gd name="T4" fmla="*/ 11 w 20"/>
                  <a:gd name="T5" fmla="*/ 1 h 15"/>
                  <a:gd name="T6" fmla="*/ 12 w 20"/>
                  <a:gd name="T7" fmla="*/ 1 h 15"/>
                  <a:gd name="T8" fmla="*/ 20 w 20"/>
                  <a:gd name="T9" fmla="*/ 7 h 15"/>
                  <a:gd name="T10" fmla="*/ 20 w 20"/>
                  <a:gd name="T11" fmla="*/ 8 h 15"/>
                  <a:gd name="T12" fmla="*/ 12 w 20"/>
                  <a:gd name="T13" fmla="*/ 14 h 15"/>
                  <a:gd name="T14" fmla="*/ 11 w 20"/>
                  <a:gd name="T15" fmla="*/ 14 h 15"/>
                  <a:gd name="T16" fmla="*/ 11 w 20"/>
                  <a:gd name="T17" fmla="*/ 10 h 15"/>
                  <a:gd name="T18" fmla="*/ 1 w 20"/>
                  <a:gd name="T19" fmla="*/ 10 h 15"/>
                  <a:gd name="T20" fmla="*/ 0 w 20"/>
                  <a:gd name="T21" fmla="*/ 10 h 15"/>
                  <a:gd name="T22" fmla="*/ 0 w 20"/>
                  <a:gd name="T23" fmla="*/ 5 h 15"/>
                  <a:gd name="T24" fmla="*/ 0 w 20"/>
                  <a:gd name="T2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5">
                    <a:moveTo>
                      <a:pt x="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9" y="6"/>
                      <a:pt x="20" y="7"/>
                    </a:cubicBezTo>
                    <a:cubicBezTo>
                      <a:pt x="20" y="7"/>
                      <a:pt x="20" y="8"/>
                      <a:pt x="20" y="8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4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51" name="Freeform 655">
                <a:extLst>
                  <a:ext uri="{FF2B5EF4-FFF2-40B4-BE49-F238E27FC236}">
                    <a16:creationId xmlns:a16="http://schemas.microsoft.com/office/drawing/2014/main" id="{BC53D80E-01E3-456D-A372-780D81008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0924" y="5062563"/>
                <a:ext cx="77111" cy="56819"/>
              </a:xfrm>
              <a:custGeom>
                <a:avLst/>
                <a:gdLst>
                  <a:gd name="T0" fmla="*/ 0 w 20"/>
                  <a:gd name="T1" fmla="*/ 7 h 15"/>
                  <a:gd name="T2" fmla="*/ 8 w 20"/>
                  <a:gd name="T3" fmla="*/ 1 h 15"/>
                  <a:gd name="T4" fmla="*/ 9 w 20"/>
                  <a:gd name="T5" fmla="*/ 1 h 15"/>
                  <a:gd name="T6" fmla="*/ 9 w 20"/>
                  <a:gd name="T7" fmla="*/ 4 h 15"/>
                  <a:gd name="T8" fmla="*/ 20 w 20"/>
                  <a:gd name="T9" fmla="*/ 4 h 15"/>
                  <a:gd name="T10" fmla="*/ 20 w 20"/>
                  <a:gd name="T11" fmla="*/ 5 h 15"/>
                  <a:gd name="T12" fmla="*/ 20 w 20"/>
                  <a:gd name="T13" fmla="*/ 10 h 15"/>
                  <a:gd name="T14" fmla="*/ 19 w 20"/>
                  <a:gd name="T15" fmla="*/ 10 h 15"/>
                  <a:gd name="T16" fmla="*/ 9 w 20"/>
                  <a:gd name="T17" fmla="*/ 10 h 15"/>
                  <a:gd name="T18" fmla="*/ 9 w 20"/>
                  <a:gd name="T19" fmla="*/ 14 h 15"/>
                  <a:gd name="T20" fmla="*/ 8 w 20"/>
                  <a:gd name="T21" fmla="*/ 14 h 15"/>
                  <a:gd name="T22" fmla="*/ 0 w 20"/>
                  <a:gd name="T23" fmla="*/ 8 h 15"/>
                  <a:gd name="T24" fmla="*/ 0 w 20"/>
                  <a:gd name="T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5">
                    <a:moveTo>
                      <a:pt x="0" y="7"/>
                    </a:moveTo>
                    <a:cubicBezTo>
                      <a:pt x="1" y="6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52" name="Freeform 656">
                <a:extLst>
                  <a:ext uri="{FF2B5EF4-FFF2-40B4-BE49-F238E27FC236}">
                    <a16:creationId xmlns:a16="http://schemas.microsoft.com/office/drawing/2014/main" id="{7AFB3B7F-42D6-4472-BBD5-F7141EF68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860" y="5105177"/>
                <a:ext cx="54789" cy="79140"/>
              </a:xfrm>
              <a:custGeom>
                <a:avLst/>
                <a:gdLst>
                  <a:gd name="T0" fmla="*/ 8 w 14"/>
                  <a:gd name="T1" fmla="*/ 1 h 21"/>
                  <a:gd name="T2" fmla="*/ 7 w 14"/>
                  <a:gd name="T3" fmla="*/ 1 h 21"/>
                  <a:gd name="T4" fmla="*/ 1 w 14"/>
                  <a:gd name="T5" fmla="*/ 8 h 21"/>
                  <a:gd name="T6" fmla="*/ 1 w 14"/>
                  <a:gd name="T7" fmla="*/ 9 h 21"/>
                  <a:gd name="T8" fmla="*/ 4 w 14"/>
                  <a:gd name="T9" fmla="*/ 9 h 21"/>
                  <a:gd name="T10" fmla="*/ 4 w 14"/>
                  <a:gd name="T11" fmla="*/ 20 h 21"/>
                  <a:gd name="T12" fmla="*/ 5 w 14"/>
                  <a:gd name="T13" fmla="*/ 21 h 21"/>
                  <a:gd name="T14" fmla="*/ 9 w 14"/>
                  <a:gd name="T15" fmla="*/ 21 h 21"/>
                  <a:gd name="T16" fmla="*/ 10 w 14"/>
                  <a:gd name="T17" fmla="*/ 20 h 21"/>
                  <a:gd name="T18" fmla="*/ 10 w 14"/>
                  <a:gd name="T19" fmla="*/ 10 h 21"/>
                  <a:gd name="T20" fmla="*/ 13 w 14"/>
                  <a:gd name="T21" fmla="*/ 10 h 21"/>
                  <a:gd name="T22" fmla="*/ 14 w 14"/>
                  <a:gd name="T23" fmla="*/ 9 h 21"/>
                  <a:gd name="T24" fmla="*/ 8 w 14"/>
                  <a:gd name="T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1">
                    <a:moveTo>
                      <a:pt x="8" y="1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9"/>
                      <a:pt x="1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1"/>
                      <a:pt x="5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8" y="2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53" name="Freeform 657">
                <a:extLst>
                  <a:ext uri="{FF2B5EF4-FFF2-40B4-BE49-F238E27FC236}">
                    <a16:creationId xmlns:a16="http://schemas.microsoft.com/office/drawing/2014/main" id="{2510D6E3-5F7C-4E48-8544-6FDF0688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860" y="5001686"/>
                <a:ext cx="54789" cy="75082"/>
              </a:xfrm>
              <a:custGeom>
                <a:avLst/>
                <a:gdLst>
                  <a:gd name="T0" fmla="*/ 1 w 14"/>
                  <a:gd name="T1" fmla="*/ 12 h 20"/>
                  <a:gd name="T2" fmla="*/ 7 w 14"/>
                  <a:gd name="T3" fmla="*/ 20 h 20"/>
                  <a:gd name="T4" fmla="*/ 8 w 14"/>
                  <a:gd name="T5" fmla="*/ 20 h 20"/>
                  <a:gd name="T6" fmla="*/ 14 w 14"/>
                  <a:gd name="T7" fmla="*/ 12 h 20"/>
                  <a:gd name="T8" fmla="*/ 13 w 14"/>
                  <a:gd name="T9" fmla="*/ 11 h 20"/>
                  <a:gd name="T10" fmla="*/ 10 w 14"/>
                  <a:gd name="T11" fmla="*/ 11 h 20"/>
                  <a:gd name="T12" fmla="*/ 10 w 14"/>
                  <a:gd name="T13" fmla="*/ 1 h 20"/>
                  <a:gd name="T14" fmla="*/ 10 w 14"/>
                  <a:gd name="T15" fmla="*/ 0 h 20"/>
                  <a:gd name="T16" fmla="*/ 5 w 14"/>
                  <a:gd name="T17" fmla="*/ 0 h 20"/>
                  <a:gd name="T18" fmla="*/ 4 w 14"/>
                  <a:gd name="T19" fmla="*/ 1 h 20"/>
                  <a:gd name="T20" fmla="*/ 4 w 14"/>
                  <a:gd name="T21" fmla="*/ 11 h 20"/>
                  <a:gd name="T22" fmla="*/ 1 w 14"/>
                  <a:gd name="T23" fmla="*/ 11 h 20"/>
                  <a:gd name="T24" fmla="*/ 1 w 14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0">
                    <a:moveTo>
                      <a:pt x="1" y="12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19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3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1" y="12"/>
                      <a:pt x="1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sp>
        <p:nvSpPr>
          <p:cNvPr id="454" name="Left-Right Arrow 189">
            <a:extLst>
              <a:ext uri="{FF2B5EF4-FFF2-40B4-BE49-F238E27FC236}">
                <a16:creationId xmlns:a16="http://schemas.microsoft.com/office/drawing/2014/main" id="{786AE927-2B26-4172-9A35-768D5F3937DC}"/>
              </a:ext>
            </a:extLst>
          </p:cNvPr>
          <p:cNvSpPr/>
          <p:nvPr/>
        </p:nvSpPr>
        <p:spPr>
          <a:xfrm>
            <a:off x="6311900" y="794328"/>
            <a:ext cx="5544740" cy="455382"/>
          </a:xfrm>
          <a:prstGeom prst="leftRightArrow">
            <a:avLst/>
          </a:prstGeom>
          <a:solidFill>
            <a:srgbClr val="E8E9E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dirty="0">
                <a:solidFill>
                  <a:schemeClr val="tx1"/>
                </a:solidFill>
              </a:rPr>
              <a:t>End-to-End Managed Services with SLA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8CFA3C78-B3C1-4F7F-A38E-FC529B1A4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7" name="Fußzeilenplatzhalter 6">
            <a:extLst>
              <a:ext uri="{FF2B5EF4-FFF2-40B4-BE49-F238E27FC236}">
                <a16:creationId xmlns:a16="http://schemas.microsoft.com/office/drawing/2014/main" id="{90B0BB69-D690-42EF-B5F7-B837B8C11F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8" name="Foliennummernplatzhalter 7">
            <a:extLst>
              <a:ext uri="{FF2B5EF4-FFF2-40B4-BE49-F238E27FC236}">
                <a16:creationId xmlns:a16="http://schemas.microsoft.com/office/drawing/2014/main" id="{0FE0238A-134B-48BB-AFCF-E86FE18532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4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40583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>
            <a:extLst>
              <a:ext uri="{FF2B5EF4-FFF2-40B4-BE49-F238E27FC236}">
                <a16:creationId xmlns:a16="http://schemas.microsoft.com/office/drawing/2014/main" id="{62CC2B4B-22F4-4119-B08B-9828F89A34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963" y="396000"/>
            <a:ext cx="11522074" cy="828000"/>
          </a:xfrm>
        </p:spPr>
        <p:txBody>
          <a:bodyPr/>
          <a:lstStyle/>
          <a:p>
            <a:r>
              <a:rPr lang="en-US" dirty="0"/>
              <a:t>Solution overview: Centralized Management</a:t>
            </a:r>
            <a:br>
              <a:rPr lang="en-US" dirty="0"/>
            </a:br>
            <a:br>
              <a:rPr lang="en-US" dirty="0"/>
            </a:br>
            <a:endParaRPr lang="en-US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235FCF60-9AC7-439A-BCDE-15083F5765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June 18, 2019</a:t>
            </a:r>
            <a:endParaRPr lang="en-US"/>
          </a:p>
        </p:txBody>
      </p:sp>
      <p:grpSp>
        <p:nvGrpSpPr>
          <p:cNvPr id="443" name="Gruppieren 442">
            <a:extLst>
              <a:ext uri="{FF2B5EF4-FFF2-40B4-BE49-F238E27FC236}">
                <a16:creationId xmlns:a16="http://schemas.microsoft.com/office/drawing/2014/main" id="{63C828D5-6D3E-40E0-823E-DE33B3D714ED}"/>
              </a:ext>
            </a:extLst>
          </p:cNvPr>
          <p:cNvGrpSpPr/>
          <p:nvPr/>
        </p:nvGrpSpPr>
        <p:grpSpPr>
          <a:xfrm>
            <a:off x="356548" y="2028825"/>
            <a:ext cx="3584997" cy="2546890"/>
            <a:chOff x="341710" y="1628775"/>
            <a:chExt cx="4405504" cy="2546890"/>
          </a:xfrm>
        </p:grpSpPr>
        <p:sp>
          <p:nvSpPr>
            <p:cNvPr id="444" name="object 6">
              <a:extLst>
                <a:ext uri="{FF2B5EF4-FFF2-40B4-BE49-F238E27FC236}">
                  <a16:creationId xmlns:a16="http://schemas.microsoft.com/office/drawing/2014/main" id="{C7B66882-10D7-45DB-840F-EFF3EFC97422}"/>
                </a:ext>
              </a:extLst>
            </p:cNvPr>
            <p:cNvSpPr txBox="1"/>
            <p:nvPr/>
          </p:nvSpPr>
          <p:spPr>
            <a:xfrm>
              <a:off x="341710" y="1628775"/>
              <a:ext cx="4405504" cy="468000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noAutofit/>
            </a:bodyPr>
            <a:lstStyle/>
            <a:p>
              <a:pPr marL="7701">
                <a:spcBef>
                  <a:spcPts val="69"/>
                </a:spcBef>
              </a:pPr>
              <a:r>
                <a:rPr lang="en-US" sz="2200" b="1" spc="-9" dirty="0">
                  <a:cs typeface="Calibri"/>
                </a:rPr>
                <a:t>Centralized Management</a:t>
              </a:r>
            </a:p>
          </p:txBody>
        </p:sp>
        <p:sp>
          <p:nvSpPr>
            <p:cNvPr id="445" name="object 9">
              <a:extLst>
                <a:ext uri="{FF2B5EF4-FFF2-40B4-BE49-F238E27FC236}">
                  <a16:creationId xmlns:a16="http://schemas.microsoft.com/office/drawing/2014/main" id="{85CCE95D-8462-44EA-9B37-7EE4AD9A71B7}"/>
                </a:ext>
              </a:extLst>
            </p:cNvPr>
            <p:cNvSpPr txBox="1"/>
            <p:nvPr/>
          </p:nvSpPr>
          <p:spPr>
            <a:xfrm>
              <a:off x="341710" y="2198404"/>
              <a:ext cx="3593665" cy="1977261"/>
            </a:xfrm>
            <a:prstGeom prst="rect">
              <a:avLst/>
            </a:prstGeom>
          </p:spPr>
          <p:txBody>
            <a:bodyPr vert="horz" wrap="square" lIns="0" tIns="53139" rIns="0" bIns="0" rtlCol="0">
              <a:spAutoFit/>
            </a:bodyPr>
            <a:lstStyle/>
            <a:p>
              <a:pPr marL="293451" marR="3080" indent="-285750">
                <a:lnSpc>
                  <a:spcPts val="1801"/>
                </a:lnSpc>
                <a:spcAft>
                  <a:spcPts val="1200"/>
                </a:spcAft>
                <a:buFont typeface="Arial" panose="020B0604020202020204" pitchFamily="34" charset="0"/>
                <a:buChar char="•"/>
              </a:pPr>
              <a:r>
                <a:rPr lang="en-US" spc="-15">
                  <a:cs typeface="Calibri"/>
                </a:rPr>
                <a:t>Product catalogue driven service design and configuration</a:t>
              </a:r>
            </a:p>
            <a:p>
              <a:pPr marL="293451" marR="3080" indent="-285750">
                <a:lnSpc>
                  <a:spcPts val="1801"/>
                </a:lnSpc>
                <a:spcAft>
                  <a:spcPts val="1200"/>
                </a:spcAft>
                <a:buFont typeface="Arial" panose="020B0604020202020204" pitchFamily="34" charset="0"/>
                <a:buChar char="•"/>
              </a:pPr>
              <a:r>
                <a:rPr lang="en-US" spc="-15">
                  <a:cs typeface="Calibri"/>
                </a:rPr>
                <a:t>End-to-End process automation</a:t>
              </a:r>
            </a:p>
            <a:p>
              <a:pPr marL="293451" marR="3080" indent="-285750">
                <a:lnSpc>
                  <a:spcPts val="1801"/>
                </a:lnSpc>
                <a:spcAft>
                  <a:spcPts val="1200"/>
                </a:spcAft>
                <a:buFont typeface="Arial" panose="020B0604020202020204" pitchFamily="34" charset="0"/>
                <a:buChar char="•"/>
              </a:pPr>
              <a:r>
                <a:rPr lang="en-US" spc="-15">
                  <a:cs typeface="Calibri"/>
                </a:rPr>
                <a:t>NFV-based services &amp; centralized orchestration </a:t>
              </a:r>
            </a:p>
          </p:txBody>
        </p:sp>
        <p:sp>
          <p:nvSpPr>
            <p:cNvPr id="447" name="object 15">
              <a:extLst>
                <a:ext uri="{FF2B5EF4-FFF2-40B4-BE49-F238E27FC236}">
                  <a16:creationId xmlns:a16="http://schemas.microsoft.com/office/drawing/2014/main" id="{2C3DFBED-EA3D-4286-8A2B-198B9805DF72}"/>
                </a:ext>
              </a:extLst>
            </p:cNvPr>
            <p:cNvSpPr/>
            <p:nvPr/>
          </p:nvSpPr>
          <p:spPr>
            <a:xfrm>
              <a:off x="341710" y="1643314"/>
              <a:ext cx="3600000" cy="0"/>
            </a:xfrm>
            <a:custGeom>
              <a:avLst/>
              <a:gdLst/>
              <a:ahLst/>
              <a:cxnLst/>
              <a:rect l="l" t="t" r="r" b="b"/>
              <a:pathLst>
                <a:path w="6115050">
                  <a:moveTo>
                    <a:pt x="0" y="0"/>
                  </a:moveTo>
                  <a:lnTo>
                    <a:pt x="6115001" y="0"/>
                  </a:lnTo>
                </a:path>
              </a:pathLst>
            </a:custGeom>
            <a:ln w="19050">
              <a:solidFill>
                <a:schemeClr val="accent3"/>
              </a:solidFill>
            </a:ln>
          </p:spPr>
          <p:txBody>
            <a:bodyPr wrap="square" lIns="0" tIns="0" rIns="0" bIns="0" rtlCol="0"/>
            <a:lstStyle/>
            <a:p>
              <a:endParaRPr lang="en-US" sz="496"/>
            </a:p>
          </p:txBody>
        </p:sp>
        <p:sp>
          <p:nvSpPr>
            <p:cNvPr id="448" name="object 18">
              <a:extLst>
                <a:ext uri="{FF2B5EF4-FFF2-40B4-BE49-F238E27FC236}">
                  <a16:creationId xmlns:a16="http://schemas.microsoft.com/office/drawing/2014/main" id="{4F3B2881-74C5-4EAE-BAD8-E7B2B32DE359}"/>
                </a:ext>
              </a:extLst>
            </p:cNvPr>
            <p:cNvSpPr/>
            <p:nvPr/>
          </p:nvSpPr>
          <p:spPr>
            <a:xfrm>
              <a:off x="341710" y="2102687"/>
              <a:ext cx="3600000" cy="0"/>
            </a:xfrm>
            <a:custGeom>
              <a:avLst/>
              <a:gdLst/>
              <a:ahLst/>
              <a:cxnLst/>
              <a:rect l="l" t="t" r="r" b="b"/>
              <a:pathLst>
                <a:path w="6115050">
                  <a:moveTo>
                    <a:pt x="0" y="0"/>
                  </a:moveTo>
                  <a:lnTo>
                    <a:pt x="6115001" y="0"/>
                  </a:lnTo>
                </a:path>
              </a:pathLst>
            </a:custGeom>
            <a:ln w="19050">
              <a:solidFill>
                <a:schemeClr val="accent3"/>
              </a:solidFill>
            </a:ln>
          </p:spPr>
          <p:txBody>
            <a:bodyPr wrap="square" lIns="0" tIns="0" rIns="0" bIns="0" rtlCol="0"/>
            <a:lstStyle/>
            <a:p>
              <a:endParaRPr lang="en-US" sz="496"/>
            </a:p>
          </p:txBody>
        </p:sp>
      </p:grpSp>
      <p:sp>
        <p:nvSpPr>
          <p:cNvPr id="449" name="object 12">
            <a:extLst>
              <a:ext uri="{FF2B5EF4-FFF2-40B4-BE49-F238E27FC236}">
                <a16:creationId xmlns:a16="http://schemas.microsoft.com/office/drawing/2014/main" id="{D31BFC45-7250-45A0-85AC-A065C33A8665}"/>
              </a:ext>
            </a:extLst>
          </p:cNvPr>
          <p:cNvSpPr/>
          <p:nvPr/>
        </p:nvSpPr>
        <p:spPr>
          <a:xfrm>
            <a:off x="356548" y="4782294"/>
            <a:ext cx="2929515" cy="0"/>
          </a:xfrm>
          <a:custGeom>
            <a:avLst/>
            <a:gdLst/>
            <a:ahLst/>
            <a:cxnLst/>
            <a:rect l="l" t="t" r="r" b="b"/>
            <a:pathLst>
              <a:path w="6115050">
                <a:moveTo>
                  <a:pt x="0" y="0"/>
                </a:moveTo>
                <a:lnTo>
                  <a:pt x="6115001" y="0"/>
                </a:lnTo>
              </a:path>
            </a:pathLst>
          </a:custGeom>
          <a:ln w="19050">
            <a:solidFill>
              <a:schemeClr val="accent3"/>
            </a:solidFill>
          </a:ln>
        </p:spPr>
        <p:txBody>
          <a:bodyPr wrap="square" lIns="0" tIns="0" rIns="0" bIns="0" rtlCol="0"/>
          <a:lstStyle/>
          <a:p>
            <a:endParaRPr lang="en-US" sz="496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3F6AC57-9118-3D49-9907-AE22CBCF59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5</a:t>
            </a:fld>
            <a:endParaRPr lang="de-DE"/>
          </a:p>
        </p:txBody>
      </p:sp>
      <p:cxnSp>
        <p:nvCxnSpPr>
          <p:cNvPr id="581" name="Gerader Verbinder 605">
            <a:extLst>
              <a:ext uri="{FF2B5EF4-FFF2-40B4-BE49-F238E27FC236}">
                <a16:creationId xmlns:a16="http://schemas.microsoft.com/office/drawing/2014/main" id="{5F1B9A8B-1B27-A04D-A2E1-87247F293F96}"/>
              </a:ext>
            </a:extLst>
          </p:cNvPr>
          <p:cNvCxnSpPr>
            <a:cxnSpLocks/>
          </p:cNvCxnSpPr>
          <p:nvPr/>
        </p:nvCxnSpPr>
        <p:spPr>
          <a:xfrm flipH="1">
            <a:off x="8845377" y="5125601"/>
            <a:ext cx="1664161" cy="512050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" name="Gerader Verbinder 606">
            <a:extLst>
              <a:ext uri="{FF2B5EF4-FFF2-40B4-BE49-F238E27FC236}">
                <a16:creationId xmlns:a16="http://schemas.microsoft.com/office/drawing/2014/main" id="{F5A1922D-90AC-BD4F-971B-244710BD5307}"/>
              </a:ext>
            </a:extLst>
          </p:cNvPr>
          <p:cNvCxnSpPr>
            <a:cxnSpLocks/>
          </p:cNvCxnSpPr>
          <p:nvPr/>
        </p:nvCxnSpPr>
        <p:spPr>
          <a:xfrm flipV="1">
            <a:off x="10765563" y="4044093"/>
            <a:ext cx="576056" cy="864084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" name="Gerader Verbinder 607">
            <a:extLst>
              <a:ext uri="{FF2B5EF4-FFF2-40B4-BE49-F238E27FC236}">
                <a16:creationId xmlns:a16="http://schemas.microsoft.com/office/drawing/2014/main" id="{6696069F-153D-2A4A-9D39-BBD2E7DA4576}"/>
              </a:ext>
            </a:extLst>
          </p:cNvPr>
          <p:cNvCxnSpPr>
            <a:cxnSpLocks/>
          </p:cNvCxnSpPr>
          <p:nvPr/>
        </p:nvCxnSpPr>
        <p:spPr>
          <a:xfrm flipH="1" flipV="1">
            <a:off x="5965099" y="3948083"/>
            <a:ext cx="640062" cy="1024099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Gerader Verbinder 608">
            <a:extLst>
              <a:ext uri="{FF2B5EF4-FFF2-40B4-BE49-F238E27FC236}">
                <a16:creationId xmlns:a16="http://schemas.microsoft.com/office/drawing/2014/main" id="{85504772-13D3-434F-A291-3AA857E855CC}"/>
              </a:ext>
            </a:extLst>
          </p:cNvPr>
          <p:cNvCxnSpPr>
            <a:cxnSpLocks/>
          </p:cNvCxnSpPr>
          <p:nvPr/>
        </p:nvCxnSpPr>
        <p:spPr>
          <a:xfrm>
            <a:off x="6605160" y="5066329"/>
            <a:ext cx="1664161" cy="512050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5" name="Freeform 286">
            <a:extLst>
              <a:ext uri="{FF2B5EF4-FFF2-40B4-BE49-F238E27FC236}">
                <a16:creationId xmlns:a16="http://schemas.microsoft.com/office/drawing/2014/main" id="{4E871694-12E1-C646-9609-3C8728D78097}"/>
              </a:ext>
            </a:extLst>
          </p:cNvPr>
          <p:cNvSpPr>
            <a:spLocks noEditPoints="1"/>
          </p:cNvSpPr>
          <p:nvPr/>
        </p:nvSpPr>
        <p:spPr bwMode="auto">
          <a:xfrm>
            <a:off x="6660700" y="3692479"/>
            <a:ext cx="865794" cy="506850"/>
          </a:xfrm>
          <a:custGeom>
            <a:avLst/>
            <a:gdLst>
              <a:gd name="T0" fmla="*/ 110 w 255"/>
              <a:gd name="T1" fmla="*/ 134 h 150"/>
              <a:gd name="T2" fmla="*/ 222 w 255"/>
              <a:gd name="T3" fmla="*/ 68 h 150"/>
              <a:gd name="T4" fmla="*/ 224 w 255"/>
              <a:gd name="T5" fmla="*/ 66 h 150"/>
              <a:gd name="T6" fmla="*/ 22 w 255"/>
              <a:gd name="T7" fmla="*/ 0 h 150"/>
              <a:gd name="T8" fmla="*/ 149 w 255"/>
              <a:gd name="T9" fmla="*/ 16 h 150"/>
              <a:gd name="T10" fmla="*/ 180 w 255"/>
              <a:gd name="T11" fmla="*/ 31 h 150"/>
              <a:gd name="T12" fmla="*/ 214 w 255"/>
              <a:gd name="T13" fmla="*/ 46 h 150"/>
              <a:gd name="T14" fmla="*/ 241 w 255"/>
              <a:gd name="T15" fmla="*/ 37 h 150"/>
              <a:gd name="T16" fmla="*/ 252 w 255"/>
              <a:gd name="T17" fmla="*/ 33 h 150"/>
              <a:gd name="T18" fmla="*/ 254 w 255"/>
              <a:gd name="T19" fmla="*/ 44 h 150"/>
              <a:gd name="T20" fmla="*/ 245 w 255"/>
              <a:gd name="T21" fmla="*/ 47 h 150"/>
              <a:gd name="T22" fmla="*/ 236 w 255"/>
              <a:gd name="T23" fmla="*/ 52 h 150"/>
              <a:gd name="T24" fmla="*/ 237 w 255"/>
              <a:gd name="T25" fmla="*/ 60 h 150"/>
              <a:gd name="T26" fmla="*/ 231 w 255"/>
              <a:gd name="T27" fmla="*/ 64 h 150"/>
              <a:gd name="T28" fmla="*/ 219 w 255"/>
              <a:gd name="T29" fmla="*/ 70 h 150"/>
              <a:gd name="T30" fmla="*/ 213 w 255"/>
              <a:gd name="T31" fmla="*/ 78 h 150"/>
              <a:gd name="T32" fmla="*/ 212 w 255"/>
              <a:gd name="T33" fmla="*/ 80 h 150"/>
              <a:gd name="T34" fmla="*/ 209 w 255"/>
              <a:gd name="T35" fmla="*/ 84 h 150"/>
              <a:gd name="T36" fmla="*/ 208 w 255"/>
              <a:gd name="T37" fmla="*/ 75 h 150"/>
              <a:gd name="T38" fmla="*/ 206 w 255"/>
              <a:gd name="T39" fmla="*/ 82 h 150"/>
              <a:gd name="T40" fmla="*/ 205 w 255"/>
              <a:gd name="T41" fmla="*/ 85 h 150"/>
              <a:gd name="T42" fmla="*/ 204 w 255"/>
              <a:gd name="T43" fmla="*/ 88 h 150"/>
              <a:gd name="T44" fmla="*/ 204 w 255"/>
              <a:gd name="T45" fmla="*/ 94 h 150"/>
              <a:gd name="T46" fmla="*/ 207 w 255"/>
              <a:gd name="T47" fmla="*/ 96 h 150"/>
              <a:gd name="T48" fmla="*/ 202 w 255"/>
              <a:gd name="T49" fmla="*/ 100 h 150"/>
              <a:gd name="T50" fmla="*/ 195 w 255"/>
              <a:gd name="T51" fmla="*/ 106 h 150"/>
              <a:gd name="T52" fmla="*/ 185 w 255"/>
              <a:gd name="T53" fmla="*/ 113 h 150"/>
              <a:gd name="T54" fmla="*/ 179 w 255"/>
              <a:gd name="T55" fmla="*/ 126 h 150"/>
              <a:gd name="T56" fmla="*/ 182 w 255"/>
              <a:gd name="T57" fmla="*/ 144 h 150"/>
              <a:gd name="T58" fmla="*/ 174 w 255"/>
              <a:gd name="T59" fmla="*/ 146 h 150"/>
              <a:gd name="T60" fmla="*/ 171 w 255"/>
              <a:gd name="T61" fmla="*/ 139 h 150"/>
              <a:gd name="T62" fmla="*/ 170 w 255"/>
              <a:gd name="T63" fmla="*/ 129 h 150"/>
              <a:gd name="T64" fmla="*/ 162 w 255"/>
              <a:gd name="T65" fmla="*/ 127 h 150"/>
              <a:gd name="T66" fmla="*/ 159 w 255"/>
              <a:gd name="T67" fmla="*/ 125 h 150"/>
              <a:gd name="T68" fmla="*/ 150 w 255"/>
              <a:gd name="T69" fmla="*/ 124 h 150"/>
              <a:gd name="T70" fmla="*/ 141 w 255"/>
              <a:gd name="T71" fmla="*/ 125 h 150"/>
              <a:gd name="T72" fmla="*/ 141 w 255"/>
              <a:gd name="T73" fmla="*/ 129 h 150"/>
              <a:gd name="T74" fmla="*/ 135 w 255"/>
              <a:gd name="T75" fmla="*/ 128 h 150"/>
              <a:gd name="T76" fmla="*/ 125 w 255"/>
              <a:gd name="T77" fmla="*/ 126 h 150"/>
              <a:gd name="T78" fmla="*/ 118 w 255"/>
              <a:gd name="T79" fmla="*/ 128 h 150"/>
              <a:gd name="T80" fmla="*/ 109 w 255"/>
              <a:gd name="T81" fmla="*/ 132 h 150"/>
              <a:gd name="T82" fmla="*/ 105 w 255"/>
              <a:gd name="T83" fmla="*/ 147 h 150"/>
              <a:gd name="T84" fmla="*/ 97 w 255"/>
              <a:gd name="T85" fmla="*/ 138 h 150"/>
              <a:gd name="T86" fmla="*/ 91 w 255"/>
              <a:gd name="T87" fmla="*/ 126 h 150"/>
              <a:gd name="T88" fmla="*/ 83 w 255"/>
              <a:gd name="T89" fmla="*/ 127 h 150"/>
              <a:gd name="T90" fmla="*/ 77 w 255"/>
              <a:gd name="T91" fmla="*/ 126 h 150"/>
              <a:gd name="T92" fmla="*/ 74 w 255"/>
              <a:gd name="T93" fmla="*/ 121 h 150"/>
              <a:gd name="T94" fmla="*/ 61 w 255"/>
              <a:gd name="T95" fmla="*/ 113 h 150"/>
              <a:gd name="T96" fmla="*/ 18 w 255"/>
              <a:gd name="T97" fmla="*/ 99 h 150"/>
              <a:gd name="T98" fmla="*/ 9 w 255"/>
              <a:gd name="T99" fmla="*/ 92 h 150"/>
              <a:gd name="T100" fmla="*/ 6 w 255"/>
              <a:gd name="T101" fmla="*/ 80 h 150"/>
              <a:gd name="T102" fmla="*/ 6 w 255"/>
              <a:gd name="T103" fmla="*/ 75 h 150"/>
              <a:gd name="T104" fmla="*/ 4 w 255"/>
              <a:gd name="T105" fmla="*/ 74 h 150"/>
              <a:gd name="T106" fmla="*/ 0 w 255"/>
              <a:gd name="T107" fmla="*/ 58 h 150"/>
              <a:gd name="T108" fmla="*/ 3 w 255"/>
              <a:gd name="T109" fmla="*/ 42 h 150"/>
              <a:gd name="T110" fmla="*/ 12 w 255"/>
              <a:gd name="T111" fmla="*/ 21 h 150"/>
              <a:gd name="T112" fmla="*/ 12 w 255"/>
              <a:gd name="T113" fmla="*/ 18 h 150"/>
              <a:gd name="T114" fmla="*/ 13 w 255"/>
              <a:gd name="T115" fmla="*/ 7 h 150"/>
              <a:gd name="T116" fmla="*/ 19 w 255"/>
              <a:gd name="T117" fmla="*/ 10 h 150"/>
              <a:gd name="T118" fmla="*/ 21 w 255"/>
              <a:gd name="T119" fmla="*/ 13 h 150"/>
              <a:gd name="T120" fmla="*/ 24 w 255"/>
              <a:gd name="T121" fmla="*/ 3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5" h="150">
                <a:moveTo>
                  <a:pt x="106" y="144"/>
                </a:moveTo>
                <a:cubicBezTo>
                  <a:pt x="106" y="143"/>
                  <a:pt x="106" y="143"/>
                  <a:pt x="106" y="143"/>
                </a:cubicBezTo>
                <a:cubicBezTo>
                  <a:pt x="106" y="141"/>
                  <a:pt x="106" y="141"/>
                  <a:pt x="106" y="141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141"/>
                  <a:pt x="106" y="141"/>
                  <a:pt x="106" y="141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6" y="143"/>
                  <a:pt x="106" y="144"/>
                  <a:pt x="106" y="144"/>
                </a:cubicBezTo>
                <a:moveTo>
                  <a:pt x="107" y="138"/>
                </a:moveTo>
                <a:cubicBezTo>
                  <a:pt x="107" y="138"/>
                  <a:pt x="107" y="138"/>
                  <a:pt x="107" y="138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107" y="136"/>
                  <a:pt x="107" y="136"/>
                  <a:pt x="107" y="136"/>
                </a:cubicBezTo>
                <a:lnTo>
                  <a:pt x="107" y="138"/>
                </a:lnTo>
                <a:close/>
                <a:moveTo>
                  <a:pt x="108" y="136"/>
                </a:moveTo>
                <a:cubicBezTo>
                  <a:pt x="108" y="136"/>
                  <a:pt x="108" y="136"/>
                  <a:pt x="108" y="136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10" y="134"/>
                  <a:pt x="110" y="134"/>
                  <a:pt x="110" y="134"/>
                </a:cubicBezTo>
                <a:cubicBezTo>
                  <a:pt x="109" y="134"/>
                  <a:pt x="109" y="134"/>
                  <a:pt x="109" y="134"/>
                </a:cubicBezTo>
                <a:lnTo>
                  <a:pt x="108" y="136"/>
                </a:lnTo>
                <a:close/>
                <a:moveTo>
                  <a:pt x="22" y="5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5"/>
                  <a:pt x="23" y="5"/>
                  <a:pt x="23" y="5"/>
                </a:cubicBezTo>
                <a:lnTo>
                  <a:pt x="22" y="5"/>
                </a:lnTo>
                <a:close/>
                <a:moveTo>
                  <a:pt x="220" y="68"/>
                </a:moveTo>
                <a:cubicBezTo>
                  <a:pt x="220" y="68"/>
                  <a:pt x="220" y="68"/>
                  <a:pt x="220" y="68"/>
                </a:cubicBezTo>
                <a:cubicBezTo>
                  <a:pt x="220" y="68"/>
                  <a:pt x="220" y="68"/>
                  <a:pt x="220" y="68"/>
                </a:cubicBezTo>
                <a:cubicBezTo>
                  <a:pt x="221" y="68"/>
                  <a:pt x="221" y="68"/>
                  <a:pt x="221" y="68"/>
                </a:cubicBezTo>
                <a:cubicBezTo>
                  <a:pt x="222" y="68"/>
                  <a:pt x="222" y="68"/>
                  <a:pt x="222" y="68"/>
                </a:cubicBezTo>
                <a:cubicBezTo>
                  <a:pt x="222" y="67"/>
                  <a:pt x="222" y="67"/>
                  <a:pt x="222" y="67"/>
                </a:cubicBezTo>
                <a:cubicBezTo>
                  <a:pt x="224" y="67"/>
                  <a:pt x="224" y="67"/>
                  <a:pt x="224" y="67"/>
                </a:cubicBezTo>
                <a:cubicBezTo>
                  <a:pt x="225" y="67"/>
                  <a:pt x="225" y="67"/>
                  <a:pt x="225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7" y="67"/>
                  <a:pt x="227" y="67"/>
                  <a:pt x="227" y="67"/>
                </a:cubicBezTo>
                <a:cubicBezTo>
                  <a:pt x="228" y="66"/>
                  <a:pt x="228" y="66"/>
                  <a:pt x="228" y="66"/>
                </a:cubicBezTo>
                <a:cubicBezTo>
                  <a:pt x="228" y="66"/>
                  <a:pt x="228" y="66"/>
                  <a:pt x="228" y="66"/>
                </a:cubicBezTo>
                <a:cubicBezTo>
                  <a:pt x="228" y="66"/>
                  <a:pt x="228" y="66"/>
                  <a:pt x="228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6" y="66"/>
                  <a:pt x="226" y="66"/>
                  <a:pt x="226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7" y="65"/>
                  <a:pt x="227" y="65"/>
                  <a:pt x="227" y="65"/>
                </a:cubicBezTo>
                <a:cubicBezTo>
                  <a:pt x="226" y="66"/>
                  <a:pt x="226" y="66"/>
                  <a:pt x="226" y="66"/>
                </a:cubicBezTo>
                <a:cubicBezTo>
                  <a:pt x="224" y="66"/>
                  <a:pt x="224" y="66"/>
                  <a:pt x="224" y="66"/>
                </a:cubicBezTo>
                <a:cubicBezTo>
                  <a:pt x="223" y="66"/>
                  <a:pt x="223" y="66"/>
                  <a:pt x="223" y="66"/>
                </a:cubicBezTo>
                <a:cubicBezTo>
                  <a:pt x="222" y="66"/>
                  <a:pt x="222" y="66"/>
                  <a:pt x="222" y="66"/>
                </a:cubicBezTo>
                <a:cubicBezTo>
                  <a:pt x="221" y="67"/>
                  <a:pt x="221" y="67"/>
                  <a:pt x="221" y="67"/>
                </a:cubicBezTo>
                <a:cubicBezTo>
                  <a:pt x="220" y="67"/>
                  <a:pt x="220" y="67"/>
                  <a:pt x="220" y="67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19" y="68"/>
                  <a:pt x="219" y="68"/>
                  <a:pt x="219" y="68"/>
                </a:cubicBezTo>
                <a:lnTo>
                  <a:pt x="220" y="68"/>
                </a:lnTo>
                <a:close/>
                <a:moveTo>
                  <a:pt x="234" y="64"/>
                </a:moveTo>
                <a:cubicBezTo>
                  <a:pt x="234" y="65"/>
                  <a:pt x="234" y="65"/>
                  <a:pt x="234" y="65"/>
                </a:cubicBezTo>
                <a:cubicBezTo>
                  <a:pt x="234" y="65"/>
                  <a:pt x="234" y="65"/>
                  <a:pt x="234" y="65"/>
                </a:cubicBezTo>
                <a:cubicBezTo>
                  <a:pt x="235" y="64"/>
                  <a:pt x="235" y="64"/>
                  <a:pt x="235" y="64"/>
                </a:cubicBezTo>
                <a:cubicBezTo>
                  <a:pt x="235" y="64"/>
                  <a:pt x="235" y="64"/>
                  <a:pt x="235" y="64"/>
                </a:cubicBezTo>
                <a:cubicBezTo>
                  <a:pt x="235" y="64"/>
                  <a:pt x="235" y="64"/>
                  <a:pt x="235" y="64"/>
                </a:cubicBezTo>
                <a:cubicBezTo>
                  <a:pt x="234" y="64"/>
                  <a:pt x="234" y="64"/>
                  <a:pt x="234" y="64"/>
                </a:cubicBezTo>
                <a:cubicBezTo>
                  <a:pt x="234" y="64"/>
                  <a:pt x="234" y="64"/>
                  <a:pt x="234" y="64"/>
                </a:cubicBezTo>
                <a:close/>
                <a:moveTo>
                  <a:pt x="22" y="0"/>
                </a:moveTo>
                <a:cubicBezTo>
                  <a:pt x="139" y="12"/>
                  <a:pt x="139" y="12"/>
                  <a:pt x="139" y="12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4" y="19"/>
                  <a:pt x="154" y="19"/>
                  <a:pt x="154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3" y="33"/>
                  <a:pt x="183" y="33"/>
                  <a:pt x="183" y="33"/>
                </a:cubicBezTo>
                <a:cubicBezTo>
                  <a:pt x="186" y="47"/>
                  <a:pt x="186" y="47"/>
                  <a:pt x="186" y="47"/>
                </a:cubicBezTo>
                <a:cubicBezTo>
                  <a:pt x="186" y="53"/>
                  <a:pt x="186" y="53"/>
                  <a:pt x="186" y="53"/>
                </a:cubicBezTo>
                <a:cubicBezTo>
                  <a:pt x="185" y="54"/>
                  <a:pt x="185" y="54"/>
                  <a:pt x="185" y="54"/>
                </a:cubicBezTo>
                <a:cubicBezTo>
                  <a:pt x="185" y="55"/>
                  <a:pt x="185" y="55"/>
                  <a:pt x="185" y="55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2" y="56"/>
                  <a:pt x="182" y="56"/>
                  <a:pt x="182" y="56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2" y="59"/>
                  <a:pt x="182" y="59"/>
                  <a:pt x="182" y="59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8" y="49"/>
                  <a:pt x="208" y="49"/>
                  <a:pt x="208" y="49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3" y="46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44"/>
                  <a:pt x="216" y="44"/>
                  <a:pt x="216" y="44"/>
                </a:cubicBezTo>
                <a:cubicBezTo>
                  <a:pt x="217" y="43"/>
                  <a:pt x="217" y="43"/>
                  <a:pt x="217" y="43"/>
                </a:cubicBezTo>
                <a:cubicBezTo>
                  <a:pt x="218" y="43"/>
                  <a:pt x="218" y="43"/>
                  <a:pt x="218" y="43"/>
                </a:cubicBezTo>
                <a:cubicBezTo>
                  <a:pt x="219" y="42"/>
                  <a:pt x="219" y="42"/>
                  <a:pt x="219" y="42"/>
                </a:cubicBezTo>
                <a:cubicBezTo>
                  <a:pt x="220" y="42"/>
                  <a:pt x="220" y="42"/>
                  <a:pt x="220" y="42"/>
                </a:cubicBezTo>
                <a:cubicBezTo>
                  <a:pt x="234" y="42"/>
                  <a:pt x="234" y="42"/>
                  <a:pt x="234" y="42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36" y="40"/>
                  <a:pt x="236" y="40"/>
                  <a:pt x="236" y="40"/>
                </a:cubicBezTo>
                <a:cubicBezTo>
                  <a:pt x="237" y="41"/>
                  <a:pt x="237" y="41"/>
                  <a:pt x="237" y="41"/>
                </a:cubicBezTo>
                <a:cubicBezTo>
                  <a:pt x="237" y="40"/>
                  <a:pt x="237" y="40"/>
                  <a:pt x="237" y="40"/>
                </a:cubicBezTo>
                <a:cubicBezTo>
                  <a:pt x="237" y="40"/>
                  <a:pt x="237" y="40"/>
                  <a:pt x="237" y="40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41" y="37"/>
                  <a:pt x="241" y="37"/>
                  <a:pt x="241" y="37"/>
                </a:cubicBezTo>
                <a:cubicBezTo>
                  <a:pt x="241" y="35"/>
                  <a:pt x="241" y="35"/>
                  <a:pt x="241" y="3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2" y="34"/>
                  <a:pt x="242" y="34"/>
                  <a:pt x="242" y="34"/>
                </a:cubicBezTo>
                <a:cubicBezTo>
                  <a:pt x="242" y="33"/>
                  <a:pt x="242" y="33"/>
                  <a:pt x="242" y="33"/>
                </a:cubicBezTo>
                <a:cubicBezTo>
                  <a:pt x="243" y="32"/>
                  <a:pt x="243" y="32"/>
                  <a:pt x="243" y="32"/>
                </a:cubicBezTo>
                <a:cubicBezTo>
                  <a:pt x="245" y="30"/>
                  <a:pt x="245" y="30"/>
                  <a:pt x="245" y="30"/>
                </a:cubicBezTo>
                <a:cubicBezTo>
                  <a:pt x="245" y="30"/>
                  <a:pt x="245" y="30"/>
                  <a:pt x="245" y="30"/>
                </a:cubicBezTo>
                <a:cubicBezTo>
                  <a:pt x="246" y="29"/>
                  <a:pt x="246" y="29"/>
                  <a:pt x="246" y="29"/>
                </a:cubicBezTo>
                <a:cubicBezTo>
                  <a:pt x="246" y="29"/>
                  <a:pt x="246" y="29"/>
                  <a:pt x="246" y="29"/>
                </a:cubicBezTo>
                <a:cubicBezTo>
                  <a:pt x="247" y="29"/>
                  <a:pt x="247" y="29"/>
                  <a:pt x="247" y="29"/>
                </a:cubicBezTo>
                <a:cubicBezTo>
                  <a:pt x="247" y="30"/>
                  <a:pt x="247" y="30"/>
                  <a:pt x="247" y="30"/>
                </a:cubicBezTo>
                <a:cubicBezTo>
                  <a:pt x="248" y="29"/>
                  <a:pt x="248" y="29"/>
                  <a:pt x="248" y="29"/>
                </a:cubicBezTo>
                <a:cubicBezTo>
                  <a:pt x="249" y="30"/>
                  <a:pt x="249" y="30"/>
                  <a:pt x="249" y="30"/>
                </a:cubicBezTo>
                <a:cubicBezTo>
                  <a:pt x="250" y="29"/>
                  <a:pt x="250" y="29"/>
                  <a:pt x="250" y="29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52" y="33"/>
                  <a:pt x="252" y="33"/>
                  <a:pt x="252" y="33"/>
                </a:cubicBezTo>
                <a:cubicBezTo>
                  <a:pt x="251" y="38"/>
                  <a:pt x="251" y="38"/>
                  <a:pt x="251" y="38"/>
                </a:cubicBezTo>
                <a:cubicBezTo>
                  <a:pt x="250" y="39"/>
                  <a:pt x="250" y="39"/>
                  <a:pt x="250" y="39"/>
                </a:cubicBezTo>
                <a:cubicBezTo>
                  <a:pt x="251" y="39"/>
                  <a:pt x="251" y="39"/>
                  <a:pt x="251" y="39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51" y="41"/>
                  <a:pt x="251" y="41"/>
                  <a:pt x="251" y="41"/>
                </a:cubicBezTo>
                <a:cubicBezTo>
                  <a:pt x="251" y="41"/>
                  <a:pt x="251" y="41"/>
                  <a:pt x="251" y="41"/>
                </a:cubicBezTo>
                <a:cubicBezTo>
                  <a:pt x="251" y="42"/>
                  <a:pt x="251" y="42"/>
                  <a:pt x="251" y="42"/>
                </a:cubicBezTo>
                <a:cubicBezTo>
                  <a:pt x="251" y="42"/>
                  <a:pt x="251" y="42"/>
                  <a:pt x="251" y="42"/>
                </a:cubicBezTo>
                <a:cubicBezTo>
                  <a:pt x="251" y="42"/>
                  <a:pt x="251" y="42"/>
                  <a:pt x="251" y="42"/>
                </a:cubicBezTo>
                <a:cubicBezTo>
                  <a:pt x="251" y="42"/>
                  <a:pt x="251" y="42"/>
                  <a:pt x="251" y="42"/>
                </a:cubicBezTo>
                <a:cubicBezTo>
                  <a:pt x="251" y="42"/>
                  <a:pt x="251" y="42"/>
                  <a:pt x="251" y="42"/>
                </a:cubicBezTo>
                <a:cubicBezTo>
                  <a:pt x="253" y="43"/>
                  <a:pt x="253" y="43"/>
                  <a:pt x="253" y="43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5" y="45"/>
                  <a:pt x="255" y="45"/>
                  <a:pt x="255" y="45"/>
                </a:cubicBezTo>
                <a:cubicBezTo>
                  <a:pt x="254" y="46"/>
                  <a:pt x="254" y="46"/>
                  <a:pt x="254" y="46"/>
                </a:cubicBezTo>
                <a:cubicBezTo>
                  <a:pt x="253" y="46"/>
                  <a:pt x="253" y="46"/>
                  <a:pt x="253" y="46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2" y="46"/>
                  <a:pt x="252" y="46"/>
                  <a:pt x="252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6"/>
                  <a:pt x="250" y="46"/>
                  <a:pt x="250" y="46"/>
                </a:cubicBezTo>
                <a:cubicBezTo>
                  <a:pt x="250" y="47"/>
                  <a:pt x="250" y="47"/>
                  <a:pt x="250" y="47"/>
                </a:cubicBezTo>
                <a:cubicBezTo>
                  <a:pt x="249" y="46"/>
                  <a:pt x="249" y="46"/>
                  <a:pt x="249" y="46"/>
                </a:cubicBezTo>
                <a:cubicBezTo>
                  <a:pt x="248" y="47"/>
                  <a:pt x="248" y="47"/>
                  <a:pt x="248" y="47"/>
                </a:cubicBezTo>
                <a:cubicBezTo>
                  <a:pt x="248" y="47"/>
                  <a:pt x="248" y="47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6" y="47"/>
                  <a:pt x="246" y="47"/>
                  <a:pt x="246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2" y="48"/>
                  <a:pt x="242" y="48"/>
                  <a:pt x="242" y="4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40" y="50"/>
                  <a:pt x="240" y="50"/>
                  <a:pt x="240" y="50"/>
                </a:cubicBezTo>
                <a:cubicBezTo>
                  <a:pt x="240" y="50"/>
                  <a:pt x="240" y="50"/>
                  <a:pt x="240" y="50"/>
                </a:cubicBezTo>
                <a:cubicBezTo>
                  <a:pt x="239" y="49"/>
                  <a:pt x="239" y="49"/>
                  <a:pt x="239" y="49"/>
                </a:cubicBezTo>
                <a:cubicBezTo>
                  <a:pt x="239" y="50"/>
                  <a:pt x="239" y="50"/>
                  <a:pt x="239" y="50"/>
                </a:cubicBezTo>
                <a:cubicBezTo>
                  <a:pt x="238" y="50"/>
                  <a:pt x="238" y="50"/>
                  <a:pt x="238" y="50"/>
                </a:cubicBezTo>
                <a:cubicBezTo>
                  <a:pt x="238" y="51"/>
                  <a:pt x="238" y="51"/>
                  <a:pt x="238" y="51"/>
                </a:cubicBezTo>
                <a:cubicBezTo>
                  <a:pt x="236" y="52"/>
                  <a:pt x="236" y="52"/>
                  <a:pt x="236" y="52"/>
                </a:cubicBezTo>
                <a:cubicBezTo>
                  <a:pt x="236" y="54"/>
                  <a:pt x="236" y="54"/>
                  <a:pt x="236" y="54"/>
                </a:cubicBezTo>
                <a:cubicBezTo>
                  <a:pt x="235" y="55"/>
                  <a:pt x="235" y="55"/>
                  <a:pt x="235" y="55"/>
                </a:cubicBezTo>
                <a:cubicBezTo>
                  <a:pt x="235" y="55"/>
                  <a:pt x="235" y="55"/>
                  <a:pt x="235" y="55"/>
                </a:cubicBezTo>
                <a:cubicBezTo>
                  <a:pt x="234" y="56"/>
                  <a:pt x="234" y="56"/>
                  <a:pt x="234" y="56"/>
                </a:cubicBezTo>
                <a:cubicBezTo>
                  <a:pt x="234" y="56"/>
                  <a:pt x="234" y="56"/>
                  <a:pt x="234" y="56"/>
                </a:cubicBezTo>
                <a:cubicBezTo>
                  <a:pt x="235" y="56"/>
                  <a:pt x="235" y="56"/>
                  <a:pt x="235" y="56"/>
                </a:cubicBezTo>
                <a:cubicBezTo>
                  <a:pt x="235" y="57"/>
                  <a:pt x="235" y="57"/>
                  <a:pt x="235" y="57"/>
                </a:cubicBezTo>
                <a:cubicBezTo>
                  <a:pt x="233" y="58"/>
                  <a:pt x="233" y="58"/>
                  <a:pt x="233" y="58"/>
                </a:cubicBezTo>
                <a:cubicBezTo>
                  <a:pt x="233" y="59"/>
                  <a:pt x="233" y="59"/>
                  <a:pt x="233" y="59"/>
                </a:cubicBezTo>
                <a:cubicBezTo>
                  <a:pt x="235" y="59"/>
                  <a:pt x="235" y="59"/>
                  <a:pt x="235" y="59"/>
                </a:cubicBezTo>
                <a:cubicBezTo>
                  <a:pt x="235" y="61"/>
                  <a:pt x="235" y="61"/>
                  <a:pt x="235" y="61"/>
                </a:cubicBezTo>
                <a:cubicBezTo>
                  <a:pt x="235" y="62"/>
                  <a:pt x="235" y="62"/>
                  <a:pt x="235" y="62"/>
                </a:cubicBezTo>
                <a:cubicBezTo>
                  <a:pt x="236" y="62"/>
                  <a:pt x="236" y="62"/>
                  <a:pt x="236" y="62"/>
                </a:cubicBezTo>
                <a:cubicBezTo>
                  <a:pt x="237" y="61"/>
                  <a:pt x="237" y="61"/>
                  <a:pt x="237" y="61"/>
                </a:cubicBezTo>
                <a:cubicBezTo>
                  <a:pt x="237" y="60"/>
                  <a:pt x="237" y="60"/>
                  <a:pt x="237" y="60"/>
                </a:cubicBezTo>
                <a:cubicBezTo>
                  <a:pt x="237" y="60"/>
                  <a:pt x="237" y="60"/>
                  <a:pt x="237" y="60"/>
                </a:cubicBezTo>
                <a:cubicBezTo>
                  <a:pt x="238" y="61"/>
                  <a:pt x="238" y="61"/>
                  <a:pt x="238" y="61"/>
                </a:cubicBezTo>
                <a:cubicBezTo>
                  <a:pt x="237" y="62"/>
                  <a:pt x="237" y="62"/>
                  <a:pt x="237" y="62"/>
                </a:cubicBezTo>
                <a:cubicBezTo>
                  <a:pt x="235" y="63"/>
                  <a:pt x="235" y="63"/>
                  <a:pt x="235" y="63"/>
                </a:cubicBezTo>
                <a:cubicBezTo>
                  <a:pt x="234" y="63"/>
                  <a:pt x="234" y="63"/>
                  <a:pt x="234" y="63"/>
                </a:cubicBezTo>
                <a:cubicBezTo>
                  <a:pt x="234" y="62"/>
                  <a:pt x="234" y="62"/>
                  <a:pt x="234" y="62"/>
                </a:cubicBezTo>
                <a:cubicBezTo>
                  <a:pt x="234" y="62"/>
                  <a:pt x="234" y="62"/>
                  <a:pt x="234" y="62"/>
                </a:cubicBezTo>
                <a:cubicBezTo>
                  <a:pt x="233" y="63"/>
                  <a:pt x="233" y="63"/>
                  <a:pt x="233" y="63"/>
                </a:cubicBezTo>
                <a:cubicBezTo>
                  <a:pt x="232" y="64"/>
                  <a:pt x="232" y="64"/>
                  <a:pt x="232" y="64"/>
                </a:cubicBezTo>
                <a:cubicBezTo>
                  <a:pt x="232" y="64"/>
                  <a:pt x="232" y="64"/>
                  <a:pt x="232" y="64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32" y="62"/>
                  <a:pt x="232" y="62"/>
                  <a:pt x="232" y="62"/>
                </a:cubicBezTo>
                <a:cubicBezTo>
                  <a:pt x="231" y="61"/>
                  <a:pt x="231" y="61"/>
                  <a:pt x="231" y="61"/>
                </a:cubicBezTo>
                <a:cubicBezTo>
                  <a:pt x="231" y="62"/>
                  <a:pt x="231" y="62"/>
                  <a:pt x="231" y="62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229" y="64"/>
                  <a:pt x="229" y="64"/>
                  <a:pt x="229" y="64"/>
                </a:cubicBezTo>
                <a:cubicBezTo>
                  <a:pt x="228" y="65"/>
                  <a:pt x="228" y="65"/>
                  <a:pt x="228" y="65"/>
                </a:cubicBezTo>
                <a:cubicBezTo>
                  <a:pt x="227" y="64"/>
                  <a:pt x="227" y="64"/>
                  <a:pt x="227" y="64"/>
                </a:cubicBezTo>
                <a:cubicBezTo>
                  <a:pt x="225" y="65"/>
                  <a:pt x="225" y="65"/>
                  <a:pt x="225" y="65"/>
                </a:cubicBezTo>
                <a:cubicBezTo>
                  <a:pt x="225" y="64"/>
                  <a:pt x="225" y="64"/>
                  <a:pt x="225" y="64"/>
                </a:cubicBezTo>
                <a:cubicBezTo>
                  <a:pt x="224" y="64"/>
                  <a:pt x="224" y="64"/>
                  <a:pt x="224" y="64"/>
                </a:cubicBezTo>
                <a:cubicBezTo>
                  <a:pt x="223" y="65"/>
                  <a:pt x="223" y="65"/>
                  <a:pt x="223" y="65"/>
                </a:cubicBezTo>
                <a:cubicBezTo>
                  <a:pt x="222" y="65"/>
                  <a:pt x="222" y="65"/>
                  <a:pt x="222" y="65"/>
                </a:cubicBezTo>
                <a:cubicBezTo>
                  <a:pt x="220" y="66"/>
                  <a:pt x="220" y="66"/>
                  <a:pt x="220" y="66"/>
                </a:cubicBezTo>
                <a:cubicBezTo>
                  <a:pt x="220" y="66"/>
                  <a:pt x="220" y="66"/>
                  <a:pt x="220" y="66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8" y="68"/>
                  <a:pt x="218" y="68"/>
                  <a:pt x="218" y="68"/>
                </a:cubicBezTo>
                <a:cubicBezTo>
                  <a:pt x="218" y="69"/>
                  <a:pt x="218" y="69"/>
                  <a:pt x="218" y="69"/>
                </a:cubicBezTo>
                <a:cubicBezTo>
                  <a:pt x="219" y="69"/>
                  <a:pt x="219" y="69"/>
                  <a:pt x="219" y="69"/>
                </a:cubicBezTo>
                <a:cubicBezTo>
                  <a:pt x="219" y="70"/>
                  <a:pt x="219" y="70"/>
                  <a:pt x="219" y="70"/>
                </a:cubicBezTo>
                <a:cubicBezTo>
                  <a:pt x="218" y="70"/>
                  <a:pt x="218" y="70"/>
                  <a:pt x="218" y="70"/>
                </a:cubicBezTo>
                <a:cubicBezTo>
                  <a:pt x="218" y="71"/>
                  <a:pt x="218" y="71"/>
                  <a:pt x="218" y="71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8" y="73"/>
                  <a:pt x="218" y="73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16" y="74"/>
                  <a:pt x="216" y="74"/>
                  <a:pt x="216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6"/>
                  <a:pt x="215" y="76"/>
                  <a:pt x="215" y="76"/>
                </a:cubicBezTo>
                <a:cubicBezTo>
                  <a:pt x="215" y="76"/>
                  <a:pt x="215" y="76"/>
                  <a:pt x="215" y="76"/>
                </a:cubicBezTo>
                <a:cubicBezTo>
                  <a:pt x="215" y="76"/>
                  <a:pt x="215" y="76"/>
                  <a:pt x="215" y="76"/>
                </a:cubicBezTo>
                <a:cubicBezTo>
                  <a:pt x="215" y="77"/>
                  <a:pt x="215" y="77"/>
                  <a:pt x="215" y="77"/>
                </a:cubicBezTo>
                <a:cubicBezTo>
                  <a:pt x="214" y="78"/>
                  <a:pt x="214" y="78"/>
                  <a:pt x="214" y="78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3" y="78"/>
                  <a:pt x="213" y="78"/>
                  <a:pt x="213" y="78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3" y="76"/>
                  <a:pt x="213" y="76"/>
                  <a:pt x="213" y="76"/>
                </a:cubicBezTo>
                <a:cubicBezTo>
                  <a:pt x="213" y="76"/>
                  <a:pt x="213" y="76"/>
                  <a:pt x="213" y="76"/>
                </a:cubicBezTo>
                <a:cubicBezTo>
                  <a:pt x="212" y="75"/>
                  <a:pt x="212" y="75"/>
                  <a:pt x="212" y="75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11" y="74"/>
                  <a:pt x="211" y="74"/>
                  <a:pt x="211" y="74"/>
                </a:cubicBezTo>
                <a:cubicBezTo>
                  <a:pt x="213" y="72"/>
                  <a:pt x="213" y="72"/>
                  <a:pt x="213" y="72"/>
                </a:cubicBezTo>
                <a:cubicBezTo>
                  <a:pt x="212" y="73"/>
                  <a:pt x="212" y="73"/>
                  <a:pt x="212" y="73"/>
                </a:cubicBezTo>
                <a:cubicBezTo>
                  <a:pt x="211" y="74"/>
                  <a:pt x="211" y="74"/>
                  <a:pt x="211" y="74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11" y="76"/>
                  <a:pt x="211" y="76"/>
                  <a:pt x="211" y="76"/>
                </a:cubicBezTo>
                <a:cubicBezTo>
                  <a:pt x="211" y="77"/>
                  <a:pt x="211" y="77"/>
                  <a:pt x="211" y="77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12" y="79"/>
                  <a:pt x="212" y="79"/>
                  <a:pt x="212" y="79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2" y="82"/>
                  <a:pt x="212" y="82"/>
                  <a:pt x="212" y="82"/>
                </a:cubicBezTo>
                <a:cubicBezTo>
                  <a:pt x="211" y="82"/>
                  <a:pt x="211" y="82"/>
                  <a:pt x="211" y="82"/>
                </a:cubicBezTo>
                <a:cubicBezTo>
                  <a:pt x="210" y="84"/>
                  <a:pt x="210" y="84"/>
                  <a:pt x="210" y="84"/>
                </a:cubicBezTo>
                <a:cubicBezTo>
                  <a:pt x="209" y="85"/>
                  <a:pt x="209" y="85"/>
                  <a:pt x="209" y="85"/>
                </a:cubicBezTo>
                <a:cubicBezTo>
                  <a:pt x="209" y="86"/>
                  <a:pt x="209" y="86"/>
                  <a:pt x="209" y="86"/>
                </a:cubicBezTo>
                <a:cubicBezTo>
                  <a:pt x="209" y="86"/>
                  <a:pt x="209" y="86"/>
                  <a:pt x="209" y="86"/>
                </a:cubicBezTo>
                <a:cubicBezTo>
                  <a:pt x="209" y="86"/>
                  <a:pt x="209" y="86"/>
                  <a:pt x="209" y="86"/>
                </a:cubicBezTo>
                <a:cubicBezTo>
                  <a:pt x="209" y="85"/>
                  <a:pt x="209" y="85"/>
                  <a:pt x="209" y="85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8"/>
                  <a:pt x="208" y="88"/>
                  <a:pt x="208" y="88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8" y="85"/>
                  <a:pt x="208" y="85"/>
                  <a:pt x="208" y="85"/>
                </a:cubicBezTo>
                <a:cubicBezTo>
                  <a:pt x="208" y="84"/>
                  <a:pt x="208" y="84"/>
                  <a:pt x="208" y="84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8" y="83"/>
                  <a:pt x="208" y="83"/>
                  <a:pt x="208" y="83"/>
                </a:cubicBezTo>
                <a:cubicBezTo>
                  <a:pt x="208" y="83"/>
                  <a:pt x="208" y="83"/>
                  <a:pt x="208" y="83"/>
                </a:cubicBezTo>
                <a:cubicBezTo>
                  <a:pt x="208" y="82"/>
                  <a:pt x="208" y="82"/>
                  <a:pt x="208" y="82"/>
                </a:cubicBezTo>
                <a:cubicBezTo>
                  <a:pt x="208" y="82"/>
                  <a:pt x="208" y="82"/>
                  <a:pt x="208" y="82"/>
                </a:cubicBezTo>
                <a:cubicBezTo>
                  <a:pt x="208" y="82"/>
                  <a:pt x="208" y="82"/>
                  <a:pt x="208" y="82"/>
                </a:cubicBezTo>
                <a:cubicBezTo>
                  <a:pt x="208" y="82"/>
                  <a:pt x="208" y="82"/>
                  <a:pt x="208" y="82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7" y="81"/>
                  <a:pt x="207" y="81"/>
                  <a:pt x="207" y="81"/>
                </a:cubicBezTo>
                <a:cubicBezTo>
                  <a:pt x="207" y="80"/>
                  <a:pt x="207" y="80"/>
                  <a:pt x="207" y="80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08" y="78"/>
                  <a:pt x="208" y="78"/>
                  <a:pt x="208" y="78"/>
                </a:cubicBezTo>
                <a:cubicBezTo>
                  <a:pt x="207" y="77"/>
                  <a:pt x="207" y="77"/>
                  <a:pt x="207" y="77"/>
                </a:cubicBezTo>
                <a:cubicBezTo>
                  <a:pt x="207" y="76"/>
                  <a:pt x="207" y="76"/>
                  <a:pt x="207" y="76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08" y="74"/>
                  <a:pt x="208" y="74"/>
                  <a:pt x="208" y="74"/>
                </a:cubicBezTo>
                <a:cubicBezTo>
                  <a:pt x="208" y="74"/>
                  <a:pt x="208" y="74"/>
                  <a:pt x="208" y="74"/>
                </a:cubicBezTo>
                <a:cubicBezTo>
                  <a:pt x="208" y="74"/>
                  <a:pt x="208" y="74"/>
                  <a:pt x="208" y="74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07" y="76"/>
                  <a:pt x="207" y="76"/>
                  <a:pt x="207" y="76"/>
                </a:cubicBezTo>
                <a:cubicBezTo>
                  <a:pt x="206" y="76"/>
                  <a:pt x="206" y="76"/>
                  <a:pt x="206" y="76"/>
                </a:cubicBezTo>
                <a:cubicBezTo>
                  <a:pt x="206" y="76"/>
                  <a:pt x="206" y="76"/>
                  <a:pt x="206" y="76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206" y="79"/>
                  <a:pt x="206" y="79"/>
                  <a:pt x="206" y="79"/>
                </a:cubicBezTo>
                <a:cubicBezTo>
                  <a:pt x="206" y="79"/>
                  <a:pt x="206" y="79"/>
                  <a:pt x="206" y="79"/>
                </a:cubicBezTo>
                <a:cubicBezTo>
                  <a:pt x="206" y="80"/>
                  <a:pt x="206" y="80"/>
                  <a:pt x="206" y="80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2"/>
                  <a:pt x="206" y="82"/>
                  <a:pt x="206" y="82"/>
                </a:cubicBezTo>
                <a:cubicBezTo>
                  <a:pt x="206" y="82"/>
                  <a:pt x="206" y="82"/>
                  <a:pt x="206" y="82"/>
                </a:cubicBezTo>
                <a:cubicBezTo>
                  <a:pt x="205" y="81"/>
                  <a:pt x="205" y="81"/>
                  <a:pt x="205" y="81"/>
                </a:cubicBezTo>
                <a:cubicBezTo>
                  <a:pt x="204" y="81"/>
                  <a:pt x="204" y="81"/>
                  <a:pt x="204" y="81"/>
                </a:cubicBezTo>
                <a:cubicBezTo>
                  <a:pt x="203" y="80"/>
                  <a:pt x="203" y="80"/>
                  <a:pt x="203" y="80"/>
                </a:cubicBezTo>
                <a:cubicBezTo>
                  <a:pt x="203" y="80"/>
                  <a:pt x="203" y="80"/>
                  <a:pt x="203" y="80"/>
                </a:cubicBezTo>
                <a:cubicBezTo>
                  <a:pt x="203" y="79"/>
                  <a:pt x="203" y="79"/>
                  <a:pt x="203" y="79"/>
                </a:cubicBezTo>
                <a:cubicBezTo>
                  <a:pt x="203" y="79"/>
                  <a:pt x="203" y="79"/>
                  <a:pt x="203" y="79"/>
                </a:cubicBezTo>
                <a:cubicBezTo>
                  <a:pt x="202" y="79"/>
                  <a:pt x="202" y="79"/>
                  <a:pt x="202" y="79"/>
                </a:cubicBezTo>
                <a:cubicBezTo>
                  <a:pt x="202" y="80"/>
                  <a:pt x="202" y="80"/>
                  <a:pt x="202" y="80"/>
                </a:cubicBezTo>
                <a:cubicBezTo>
                  <a:pt x="203" y="80"/>
                  <a:pt x="203" y="80"/>
                  <a:pt x="203" y="80"/>
                </a:cubicBezTo>
                <a:cubicBezTo>
                  <a:pt x="204" y="81"/>
                  <a:pt x="204" y="81"/>
                  <a:pt x="204" y="81"/>
                </a:cubicBezTo>
                <a:cubicBezTo>
                  <a:pt x="205" y="82"/>
                  <a:pt x="205" y="82"/>
                  <a:pt x="205" y="82"/>
                </a:cubicBezTo>
                <a:cubicBezTo>
                  <a:pt x="206" y="83"/>
                  <a:pt x="206" y="83"/>
                  <a:pt x="206" y="83"/>
                </a:cubicBezTo>
                <a:cubicBezTo>
                  <a:pt x="206" y="83"/>
                  <a:pt x="206" y="83"/>
                  <a:pt x="206" y="83"/>
                </a:cubicBezTo>
                <a:cubicBezTo>
                  <a:pt x="206" y="84"/>
                  <a:pt x="206" y="84"/>
                  <a:pt x="206" y="84"/>
                </a:cubicBezTo>
                <a:cubicBezTo>
                  <a:pt x="206" y="85"/>
                  <a:pt x="206" y="85"/>
                  <a:pt x="206" y="85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6" y="86"/>
                  <a:pt x="206" y="86"/>
                  <a:pt x="206" y="86"/>
                </a:cubicBezTo>
                <a:cubicBezTo>
                  <a:pt x="206" y="86"/>
                  <a:pt x="206" y="86"/>
                  <a:pt x="206" y="86"/>
                </a:cubicBezTo>
                <a:cubicBezTo>
                  <a:pt x="206" y="87"/>
                  <a:pt x="206" y="87"/>
                  <a:pt x="206" y="87"/>
                </a:cubicBezTo>
                <a:cubicBezTo>
                  <a:pt x="206" y="87"/>
                  <a:pt x="206" y="87"/>
                  <a:pt x="206" y="87"/>
                </a:cubicBezTo>
                <a:cubicBezTo>
                  <a:pt x="205" y="87"/>
                  <a:pt x="205" y="87"/>
                  <a:pt x="205" y="87"/>
                </a:cubicBezTo>
                <a:cubicBezTo>
                  <a:pt x="206" y="88"/>
                  <a:pt x="206" y="88"/>
                  <a:pt x="206" y="88"/>
                </a:cubicBezTo>
                <a:cubicBezTo>
                  <a:pt x="206" y="88"/>
                  <a:pt x="206" y="88"/>
                  <a:pt x="206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5" y="87"/>
                  <a:pt x="205" y="87"/>
                  <a:pt x="205" y="87"/>
                </a:cubicBezTo>
                <a:cubicBezTo>
                  <a:pt x="204" y="87"/>
                  <a:pt x="204" y="87"/>
                  <a:pt x="204" y="87"/>
                </a:cubicBezTo>
                <a:cubicBezTo>
                  <a:pt x="203" y="87"/>
                  <a:pt x="203" y="87"/>
                  <a:pt x="203" y="87"/>
                </a:cubicBezTo>
                <a:cubicBezTo>
                  <a:pt x="204" y="88"/>
                  <a:pt x="204" y="88"/>
                  <a:pt x="204" y="88"/>
                </a:cubicBezTo>
                <a:cubicBezTo>
                  <a:pt x="204" y="88"/>
                  <a:pt x="204" y="88"/>
                  <a:pt x="204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5" y="89"/>
                  <a:pt x="205" y="89"/>
                  <a:pt x="205" y="89"/>
                </a:cubicBezTo>
                <a:cubicBezTo>
                  <a:pt x="206" y="89"/>
                  <a:pt x="206" y="89"/>
                  <a:pt x="206" y="89"/>
                </a:cubicBezTo>
                <a:cubicBezTo>
                  <a:pt x="207" y="89"/>
                  <a:pt x="207" y="89"/>
                  <a:pt x="207" y="89"/>
                </a:cubicBezTo>
                <a:cubicBezTo>
                  <a:pt x="207" y="89"/>
                  <a:pt x="207" y="89"/>
                  <a:pt x="207" y="89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06" y="91"/>
                  <a:pt x="206" y="91"/>
                  <a:pt x="206" y="91"/>
                </a:cubicBezTo>
                <a:cubicBezTo>
                  <a:pt x="206" y="91"/>
                  <a:pt x="206" y="91"/>
                  <a:pt x="206" y="91"/>
                </a:cubicBezTo>
                <a:cubicBezTo>
                  <a:pt x="207" y="92"/>
                  <a:pt x="207" y="92"/>
                  <a:pt x="207" y="92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6" y="93"/>
                  <a:pt x="206" y="93"/>
                  <a:pt x="206" y="93"/>
                </a:cubicBezTo>
                <a:cubicBezTo>
                  <a:pt x="206" y="93"/>
                  <a:pt x="206" y="93"/>
                  <a:pt x="206" y="93"/>
                </a:cubicBezTo>
                <a:cubicBezTo>
                  <a:pt x="205" y="94"/>
                  <a:pt x="205" y="94"/>
                  <a:pt x="205" y="94"/>
                </a:cubicBezTo>
                <a:cubicBezTo>
                  <a:pt x="204" y="94"/>
                  <a:pt x="204" y="94"/>
                  <a:pt x="204" y="94"/>
                </a:cubicBezTo>
                <a:cubicBezTo>
                  <a:pt x="204" y="94"/>
                  <a:pt x="204" y="94"/>
                  <a:pt x="204" y="94"/>
                </a:cubicBezTo>
                <a:cubicBezTo>
                  <a:pt x="203" y="93"/>
                  <a:pt x="203" y="93"/>
                  <a:pt x="203" y="93"/>
                </a:cubicBezTo>
                <a:cubicBezTo>
                  <a:pt x="203" y="93"/>
                  <a:pt x="203" y="93"/>
                  <a:pt x="203" y="93"/>
                </a:cubicBezTo>
                <a:cubicBezTo>
                  <a:pt x="203" y="95"/>
                  <a:pt x="203" y="95"/>
                  <a:pt x="203" y="95"/>
                </a:cubicBezTo>
                <a:cubicBezTo>
                  <a:pt x="203" y="95"/>
                  <a:pt x="203" y="95"/>
                  <a:pt x="203" y="95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205" y="95"/>
                  <a:pt x="205" y="95"/>
                  <a:pt x="205" y="95"/>
                </a:cubicBezTo>
                <a:cubicBezTo>
                  <a:pt x="206" y="95"/>
                  <a:pt x="206" y="95"/>
                  <a:pt x="206" y="95"/>
                </a:cubicBezTo>
                <a:cubicBezTo>
                  <a:pt x="206" y="96"/>
                  <a:pt x="206" y="96"/>
                  <a:pt x="206" y="96"/>
                </a:cubicBezTo>
                <a:cubicBezTo>
                  <a:pt x="206" y="96"/>
                  <a:pt x="206" y="96"/>
                  <a:pt x="206" y="96"/>
                </a:cubicBezTo>
                <a:cubicBezTo>
                  <a:pt x="206" y="96"/>
                  <a:pt x="206" y="96"/>
                  <a:pt x="206" y="96"/>
                </a:cubicBezTo>
                <a:cubicBezTo>
                  <a:pt x="207" y="95"/>
                  <a:pt x="207" y="95"/>
                  <a:pt x="207" y="95"/>
                </a:cubicBezTo>
                <a:cubicBezTo>
                  <a:pt x="207" y="95"/>
                  <a:pt x="207" y="95"/>
                  <a:pt x="207" y="95"/>
                </a:cubicBezTo>
                <a:cubicBezTo>
                  <a:pt x="207" y="95"/>
                  <a:pt x="207" y="95"/>
                  <a:pt x="207" y="95"/>
                </a:cubicBezTo>
                <a:cubicBezTo>
                  <a:pt x="207" y="96"/>
                  <a:pt x="207" y="96"/>
                  <a:pt x="207" y="96"/>
                </a:cubicBezTo>
                <a:cubicBezTo>
                  <a:pt x="207" y="96"/>
                  <a:pt x="207" y="96"/>
                  <a:pt x="207" y="96"/>
                </a:cubicBezTo>
                <a:cubicBezTo>
                  <a:pt x="206" y="97"/>
                  <a:pt x="206" y="97"/>
                  <a:pt x="206" y="97"/>
                </a:cubicBezTo>
                <a:cubicBezTo>
                  <a:pt x="206" y="98"/>
                  <a:pt x="206" y="98"/>
                  <a:pt x="206" y="98"/>
                </a:cubicBezTo>
                <a:cubicBezTo>
                  <a:pt x="205" y="98"/>
                  <a:pt x="205" y="98"/>
                  <a:pt x="205" y="98"/>
                </a:cubicBezTo>
                <a:cubicBezTo>
                  <a:pt x="205" y="98"/>
                  <a:pt x="205" y="98"/>
                  <a:pt x="205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97"/>
                  <a:pt x="204" y="97"/>
                  <a:pt x="204" y="97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202" y="98"/>
                  <a:pt x="202" y="98"/>
                  <a:pt x="202" y="98"/>
                </a:cubicBezTo>
                <a:cubicBezTo>
                  <a:pt x="202" y="97"/>
                  <a:pt x="202" y="97"/>
                  <a:pt x="202" y="97"/>
                </a:cubicBezTo>
                <a:cubicBezTo>
                  <a:pt x="202" y="98"/>
                  <a:pt x="202" y="98"/>
                  <a:pt x="202" y="98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204" y="99"/>
                  <a:pt x="204" y="99"/>
                  <a:pt x="204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0"/>
                  <a:pt x="203" y="100"/>
                  <a:pt x="203" y="100"/>
                </a:cubicBezTo>
                <a:cubicBezTo>
                  <a:pt x="204" y="100"/>
                  <a:pt x="204" y="100"/>
                  <a:pt x="204" y="100"/>
                </a:cubicBezTo>
                <a:cubicBezTo>
                  <a:pt x="204" y="100"/>
                  <a:pt x="204" y="100"/>
                  <a:pt x="204" y="100"/>
                </a:cubicBezTo>
                <a:cubicBezTo>
                  <a:pt x="204" y="100"/>
                  <a:pt x="204" y="100"/>
                  <a:pt x="204" y="100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2" y="101"/>
                  <a:pt x="202" y="101"/>
                  <a:pt x="202" y="101"/>
                </a:cubicBezTo>
                <a:cubicBezTo>
                  <a:pt x="202" y="101"/>
                  <a:pt x="202" y="101"/>
                  <a:pt x="202" y="101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199" y="102"/>
                  <a:pt x="199" y="102"/>
                  <a:pt x="199" y="102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96" y="106"/>
                  <a:pt x="196" y="106"/>
                  <a:pt x="196" y="106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195" y="105"/>
                  <a:pt x="195" y="105"/>
                  <a:pt x="195" y="105"/>
                </a:cubicBezTo>
                <a:cubicBezTo>
                  <a:pt x="194" y="106"/>
                  <a:pt x="194" y="106"/>
                  <a:pt x="194" y="106"/>
                </a:cubicBezTo>
                <a:cubicBezTo>
                  <a:pt x="193" y="106"/>
                  <a:pt x="193" y="106"/>
                  <a:pt x="193" y="106"/>
                </a:cubicBezTo>
                <a:cubicBezTo>
                  <a:pt x="191" y="109"/>
                  <a:pt x="191" y="109"/>
                  <a:pt x="191" y="109"/>
                </a:cubicBezTo>
                <a:cubicBezTo>
                  <a:pt x="191" y="109"/>
                  <a:pt x="191" y="109"/>
                  <a:pt x="191" y="109"/>
                </a:cubicBezTo>
                <a:cubicBezTo>
                  <a:pt x="190" y="110"/>
                  <a:pt x="190" y="110"/>
                  <a:pt x="190" y="110"/>
                </a:cubicBezTo>
                <a:cubicBezTo>
                  <a:pt x="190" y="110"/>
                  <a:pt x="190" y="110"/>
                  <a:pt x="190" y="110"/>
                </a:cubicBezTo>
                <a:cubicBezTo>
                  <a:pt x="190" y="110"/>
                  <a:pt x="190" y="110"/>
                  <a:pt x="190" y="110"/>
                </a:cubicBezTo>
                <a:cubicBezTo>
                  <a:pt x="189" y="111"/>
                  <a:pt x="189" y="111"/>
                  <a:pt x="189" y="111"/>
                </a:cubicBezTo>
                <a:cubicBezTo>
                  <a:pt x="188" y="111"/>
                  <a:pt x="188" y="111"/>
                  <a:pt x="188" y="111"/>
                </a:cubicBezTo>
                <a:cubicBezTo>
                  <a:pt x="188" y="111"/>
                  <a:pt x="188" y="111"/>
                  <a:pt x="188" y="111"/>
                </a:cubicBezTo>
                <a:cubicBezTo>
                  <a:pt x="188" y="111"/>
                  <a:pt x="188" y="111"/>
                  <a:pt x="188" y="111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6" y="112"/>
                  <a:pt x="186" y="112"/>
                  <a:pt x="186" y="112"/>
                </a:cubicBezTo>
                <a:cubicBezTo>
                  <a:pt x="185" y="112"/>
                  <a:pt x="185" y="112"/>
                  <a:pt x="185" y="112"/>
                </a:cubicBezTo>
                <a:cubicBezTo>
                  <a:pt x="185" y="113"/>
                  <a:pt x="185" y="113"/>
                  <a:pt x="185" y="113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3"/>
                  <a:pt x="183" y="113"/>
                  <a:pt x="183" y="113"/>
                </a:cubicBezTo>
                <a:cubicBezTo>
                  <a:pt x="182" y="113"/>
                  <a:pt x="182" y="113"/>
                  <a:pt x="182" y="113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82" y="115"/>
                  <a:pt x="182" y="115"/>
                  <a:pt x="182" y="115"/>
                </a:cubicBezTo>
                <a:cubicBezTo>
                  <a:pt x="182" y="115"/>
                  <a:pt x="182" y="115"/>
                  <a:pt x="182" y="115"/>
                </a:cubicBezTo>
                <a:cubicBezTo>
                  <a:pt x="181" y="116"/>
                  <a:pt x="181" y="116"/>
                  <a:pt x="181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0" y="117"/>
                  <a:pt x="180" y="117"/>
                  <a:pt x="180" y="117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9" y="120"/>
                  <a:pt x="179" y="120"/>
                  <a:pt x="179" y="120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9" y="124"/>
                  <a:pt x="179" y="124"/>
                  <a:pt x="179" y="124"/>
                </a:cubicBezTo>
                <a:cubicBezTo>
                  <a:pt x="179" y="126"/>
                  <a:pt x="179" y="126"/>
                  <a:pt x="179" y="126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79" y="129"/>
                  <a:pt x="179" y="129"/>
                  <a:pt x="179" y="129"/>
                </a:cubicBezTo>
                <a:cubicBezTo>
                  <a:pt x="180" y="130"/>
                  <a:pt x="180" y="130"/>
                  <a:pt x="180" y="130"/>
                </a:cubicBezTo>
                <a:cubicBezTo>
                  <a:pt x="180" y="132"/>
                  <a:pt x="180" y="132"/>
                  <a:pt x="180" y="132"/>
                </a:cubicBezTo>
                <a:cubicBezTo>
                  <a:pt x="181" y="133"/>
                  <a:pt x="181" y="133"/>
                  <a:pt x="181" y="133"/>
                </a:cubicBezTo>
                <a:cubicBezTo>
                  <a:pt x="181" y="134"/>
                  <a:pt x="181" y="134"/>
                  <a:pt x="181" y="134"/>
                </a:cubicBezTo>
                <a:cubicBezTo>
                  <a:pt x="181" y="135"/>
                  <a:pt x="181" y="135"/>
                  <a:pt x="181" y="135"/>
                </a:cubicBezTo>
                <a:cubicBezTo>
                  <a:pt x="181" y="136"/>
                  <a:pt x="181" y="136"/>
                  <a:pt x="181" y="136"/>
                </a:cubicBezTo>
                <a:cubicBezTo>
                  <a:pt x="181" y="137"/>
                  <a:pt x="181" y="137"/>
                  <a:pt x="181" y="137"/>
                </a:cubicBezTo>
                <a:cubicBezTo>
                  <a:pt x="181" y="140"/>
                  <a:pt x="181" y="140"/>
                  <a:pt x="181" y="140"/>
                </a:cubicBezTo>
                <a:cubicBezTo>
                  <a:pt x="182" y="140"/>
                  <a:pt x="182" y="140"/>
                  <a:pt x="182" y="140"/>
                </a:cubicBezTo>
                <a:cubicBezTo>
                  <a:pt x="183" y="142"/>
                  <a:pt x="183" y="142"/>
                  <a:pt x="183" y="142"/>
                </a:cubicBezTo>
                <a:cubicBezTo>
                  <a:pt x="182" y="142"/>
                  <a:pt x="182" y="142"/>
                  <a:pt x="182" y="142"/>
                </a:cubicBezTo>
                <a:cubicBezTo>
                  <a:pt x="182" y="142"/>
                  <a:pt x="182" y="142"/>
                  <a:pt x="182" y="142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47"/>
                  <a:pt x="181" y="147"/>
                  <a:pt x="181" y="147"/>
                </a:cubicBezTo>
                <a:cubicBezTo>
                  <a:pt x="181" y="148"/>
                  <a:pt x="181" y="148"/>
                  <a:pt x="181" y="148"/>
                </a:cubicBezTo>
                <a:cubicBezTo>
                  <a:pt x="180" y="149"/>
                  <a:pt x="180" y="149"/>
                  <a:pt x="180" y="149"/>
                </a:cubicBezTo>
                <a:cubicBezTo>
                  <a:pt x="180" y="150"/>
                  <a:pt x="180" y="150"/>
                  <a:pt x="180" y="150"/>
                </a:cubicBezTo>
                <a:cubicBezTo>
                  <a:pt x="179" y="150"/>
                  <a:pt x="179" y="150"/>
                  <a:pt x="179" y="150"/>
                </a:cubicBezTo>
                <a:cubicBezTo>
                  <a:pt x="179" y="150"/>
                  <a:pt x="179" y="150"/>
                  <a:pt x="179" y="150"/>
                </a:cubicBezTo>
                <a:cubicBezTo>
                  <a:pt x="178" y="150"/>
                  <a:pt x="178" y="150"/>
                  <a:pt x="178" y="150"/>
                </a:cubicBezTo>
                <a:cubicBezTo>
                  <a:pt x="177" y="149"/>
                  <a:pt x="177" y="149"/>
                  <a:pt x="177" y="149"/>
                </a:cubicBezTo>
                <a:cubicBezTo>
                  <a:pt x="176" y="149"/>
                  <a:pt x="176" y="149"/>
                  <a:pt x="176" y="149"/>
                </a:cubicBezTo>
                <a:cubicBezTo>
                  <a:pt x="177" y="149"/>
                  <a:pt x="177" y="149"/>
                  <a:pt x="177" y="149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6" y="147"/>
                  <a:pt x="176" y="147"/>
                  <a:pt x="176" y="147"/>
                </a:cubicBezTo>
                <a:cubicBezTo>
                  <a:pt x="176" y="147"/>
                  <a:pt x="176" y="147"/>
                  <a:pt x="176" y="147"/>
                </a:cubicBezTo>
                <a:cubicBezTo>
                  <a:pt x="175" y="147"/>
                  <a:pt x="175" y="147"/>
                  <a:pt x="175" y="147"/>
                </a:cubicBezTo>
                <a:cubicBezTo>
                  <a:pt x="174" y="146"/>
                  <a:pt x="174" y="146"/>
                  <a:pt x="174" y="146"/>
                </a:cubicBezTo>
                <a:cubicBezTo>
                  <a:pt x="174" y="145"/>
                  <a:pt x="174" y="145"/>
                  <a:pt x="174" y="145"/>
                </a:cubicBezTo>
                <a:cubicBezTo>
                  <a:pt x="174" y="144"/>
                  <a:pt x="174" y="144"/>
                  <a:pt x="174" y="144"/>
                </a:cubicBezTo>
                <a:cubicBezTo>
                  <a:pt x="173" y="143"/>
                  <a:pt x="173" y="143"/>
                  <a:pt x="173" y="143"/>
                </a:cubicBezTo>
                <a:cubicBezTo>
                  <a:pt x="173" y="143"/>
                  <a:pt x="173" y="143"/>
                  <a:pt x="173" y="143"/>
                </a:cubicBezTo>
                <a:cubicBezTo>
                  <a:pt x="174" y="143"/>
                  <a:pt x="174" y="143"/>
                  <a:pt x="174" y="143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74" y="141"/>
                  <a:pt x="174" y="141"/>
                  <a:pt x="174" y="141"/>
                </a:cubicBezTo>
                <a:cubicBezTo>
                  <a:pt x="174" y="141"/>
                  <a:pt x="174" y="141"/>
                  <a:pt x="174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173" y="142"/>
                  <a:pt x="173" y="142"/>
                  <a:pt x="173" y="142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172" y="141"/>
                  <a:pt x="172" y="141"/>
                  <a:pt x="172" y="141"/>
                </a:cubicBezTo>
                <a:cubicBezTo>
                  <a:pt x="172" y="141"/>
                  <a:pt x="172" y="141"/>
                  <a:pt x="172" y="141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1" y="139"/>
                  <a:pt x="171" y="139"/>
                  <a:pt x="171" y="139"/>
                </a:cubicBezTo>
                <a:cubicBezTo>
                  <a:pt x="171" y="139"/>
                  <a:pt x="171" y="139"/>
                  <a:pt x="171" y="139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71" y="136"/>
                  <a:pt x="171" y="136"/>
                  <a:pt x="171" y="136"/>
                </a:cubicBezTo>
                <a:cubicBezTo>
                  <a:pt x="171" y="137"/>
                  <a:pt x="171" y="137"/>
                  <a:pt x="171" y="137"/>
                </a:cubicBezTo>
                <a:cubicBezTo>
                  <a:pt x="171" y="137"/>
                  <a:pt x="171" y="137"/>
                  <a:pt x="171" y="137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0" y="137"/>
                  <a:pt x="170" y="137"/>
                  <a:pt x="170" y="137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71" y="134"/>
                  <a:pt x="171" y="134"/>
                  <a:pt x="171" y="134"/>
                </a:cubicBezTo>
                <a:cubicBezTo>
                  <a:pt x="172" y="132"/>
                  <a:pt x="172" y="132"/>
                  <a:pt x="172" y="132"/>
                </a:cubicBezTo>
                <a:cubicBezTo>
                  <a:pt x="172" y="131"/>
                  <a:pt x="172" y="131"/>
                  <a:pt x="172" y="131"/>
                </a:cubicBezTo>
                <a:cubicBezTo>
                  <a:pt x="171" y="130"/>
                  <a:pt x="171" y="130"/>
                  <a:pt x="171" y="130"/>
                </a:cubicBezTo>
                <a:cubicBezTo>
                  <a:pt x="171" y="130"/>
                  <a:pt x="171" y="130"/>
                  <a:pt x="171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69" y="129"/>
                  <a:pt x="169" y="129"/>
                  <a:pt x="169" y="129"/>
                </a:cubicBezTo>
                <a:cubicBezTo>
                  <a:pt x="169" y="128"/>
                  <a:pt x="169" y="128"/>
                  <a:pt x="169" y="128"/>
                </a:cubicBezTo>
                <a:cubicBezTo>
                  <a:pt x="169" y="128"/>
                  <a:pt x="169" y="128"/>
                  <a:pt x="169" y="128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68" y="125"/>
                  <a:pt x="168" y="125"/>
                  <a:pt x="168" y="125"/>
                </a:cubicBezTo>
                <a:cubicBezTo>
                  <a:pt x="167" y="125"/>
                  <a:pt x="167" y="125"/>
                  <a:pt x="167" y="125"/>
                </a:cubicBezTo>
                <a:cubicBezTo>
                  <a:pt x="166" y="125"/>
                  <a:pt x="166" y="125"/>
                  <a:pt x="166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6"/>
                  <a:pt x="165" y="126"/>
                  <a:pt x="165" y="126"/>
                </a:cubicBezTo>
                <a:cubicBezTo>
                  <a:pt x="165" y="126"/>
                  <a:pt x="165" y="126"/>
                  <a:pt x="165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59" y="125"/>
                  <a:pt x="159" y="125"/>
                  <a:pt x="159" y="125"/>
                </a:cubicBezTo>
                <a:cubicBezTo>
                  <a:pt x="159" y="125"/>
                  <a:pt x="159" y="125"/>
                  <a:pt x="159" y="125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5"/>
                  <a:pt x="159" y="125"/>
                  <a:pt x="159" y="125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9" y="123"/>
                  <a:pt x="149" y="123"/>
                  <a:pt x="149" y="123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46" y="123"/>
                  <a:pt x="146" y="123"/>
                  <a:pt x="146" y="123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2" y="124"/>
                  <a:pt x="142" y="124"/>
                  <a:pt x="142" y="124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0" y="126"/>
                  <a:pt x="140" y="126"/>
                  <a:pt x="140" y="126"/>
                </a:cubicBezTo>
                <a:cubicBezTo>
                  <a:pt x="140" y="126"/>
                  <a:pt x="140" y="126"/>
                  <a:pt x="140" y="126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2" y="127"/>
                  <a:pt x="142" y="127"/>
                  <a:pt x="142" y="127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3" y="129"/>
                  <a:pt x="143" y="129"/>
                  <a:pt x="143" y="129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3" y="131"/>
                  <a:pt x="143" y="131"/>
                  <a:pt x="143" y="131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2" y="130"/>
                  <a:pt x="142" y="130"/>
                  <a:pt x="142" y="130"/>
                </a:cubicBezTo>
                <a:cubicBezTo>
                  <a:pt x="142" y="130"/>
                  <a:pt x="142" y="130"/>
                  <a:pt x="142" y="130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39" y="128"/>
                  <a:pt x="139" y="128"/>
                  <a:pt x="139" y="128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5" y="129"/>
                  <a:pt x="135" y="129"/>
                  <a:pt x="135" y="129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6"/>
                  <a:pt x="132" y="126"/>
                  <a:pt x="132" y="126"/>
                </a:cubicBezTo>
                <a:cubicBezTo>
                  <a:pt x="132" y="126"/>
                  <a:pt x="132" y="126"/>
                  <a:pt x="132" y="126"/>
                </a:cubicBezTo>
                <a:cubicBezTo>
                  <a:pt x="131" y="126"/>
                  <a:pt x="131" y="126"/>
                  <a:pt x="131" y="126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8" y="127"/>
                  <a:pt x="118" y="127"/>
                  <a:pt x="118" y="127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0" y="133"/>
                  <a:pt x="110" y="133"/>
                  <a:pt x="110" y="133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8" y="135"/>
                  <a:pt x="108" y="135"/>
                  <a:pt x="108" y="135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5" y="142"/>
                  <a:pt x="105" y="142"/>
                  <a:pt x="105" y="142"/>
                </a:cubicBezTo>
                <a:cubicBezTo>
                  <a:pt x="105" y="144"/>
                  <a:pt x="105" y="144"/>
                  <a:pt x="105" y="144"/>
                </a:cubicBezTo>
                <a:cubicBezTo>
                  <a:pt x="105" y="144"/>
                  <a:pt x="105" y="144"/>
                  <a:pt x="105" y="144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2" y="145"/>
                  <a:pt x="102" y="145"/>
                  <a:pt x="102" y="145"/>
                </a:cubicBezTo>
                <a:cubicBezTo>
                  <a:pt x="101" y="145"/>
                  <a:pt x="101" y="145"/>
                  <a:pt x="101" y="145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98" y="143"/>
                  <a:pt x="98" y="143"/>
                  <a:pt x="98" y="143"/>
                </a:cubicBezTo>
                <a:cubicBezTo>
                  <a:pt x="98" y="143"/>
                  <a:pt x="98" y="143"/>
                  <a:pt x="98" y="143"/>
                </a:cubicBezTo>
                <a:cubicBezTo>
                  <a:pt x="98" y="142"/>
                  <a:pt x="98" y="142"/>
                  <a:pt x="98" y="142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5" y="134"/>
                  <a:pt x="95" y="134"/>
                  <a:pt x="95" y="134"/>
                </a:cubicBezTo>
                <a:cubicBezTo>
                  <a:pt x="95" y="134"/>
                  <a:pt x="95" y="134"/>
                  <a:pt x="95" y="134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1" y="129"/>
                  <a:pt x="81" y="129"/>
                  <a:pt x="81" y="129"/>
                </a:cubicBezTo>
                <a:cubicBezTo>
                  <a:pt x="81" y="129"/>
                  <a:pt x="81" y="129"/>
                  <a:pt x="81" y="129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5" y="124"/>
                  <a:pt x="75" y="124"/>
                  <a:pt x="75" y="124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2" y="119"/>
                  <a:pt x="72" y="119"/>
                  <a:pt x="72" y="119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48" y="114"/>
                  <a:pt x="48" y="114"/>
                  <a:pt x="48" y="114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99"/>
                  <a:pt x="18" y="99"/>
                  <a:pt x="18" y="99"/>
                </a:cubicBezTo>
                <a:cubicBezTo>
                  <a:pt x="17" y="99"/>
                  <a:pt x="17" y="99"/>
                  <a:pt x="17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97"/>
                  <a:pt x="15" y="97"/>
                  <a:pt x="15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3" y="97"/>
                  <a:pt x="13" y="97"/>
                  <a:pt x="13" y="97"/>
                </a:cubicBezTo>
                <a:cubicBezTo>
                  <a:pt x="13" y="97"/>
                  <a:pt x="13" y="97"/>
                  <a:pt x="13" y="97"/>
                </a:cubicBezTo>
                <a:cubicBezTo>
                  <a:pt x="12" y="96"/>
                  <a:pt x="12" y="96"/>
                  <a:pt x="12" y="96"/>
                </a:cubicBezTo>
                <a:cubicBezTo>
                  <a:pt x="11" y="96"/>
                  <a:pt x="11" y="96"/>
                  <a:pt x="11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9" y="95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9" y="94"/>
                  <a:pt x="9" y="94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9" y="92"/>
                  <a:pt x="9" y="92"/>
                  <a:pt x="9" y="92"/>
                </a:cubicBezTo>
                <a:cubicBezTo>
                  <a:pt x="8" y="91"/>
                  <a:pt x="8" y="91"/>
                  <a:pt x="8" y="91"/>
                </a:cubicBezTo>
                <a:cubicBezTo>
                  <a:pt x="8" y="91"/>
                  <a:pt x="8" y="91"/>
                  <a:pt x="8" y="91"/>
                </a:cubicBezTo>
                <a:cubicBezTo>
                  <a:pt x="9" y="90"/>
                  <a:pt x="9" y="90"/>
                  <a:pt x="9" y="90"/>
                </a:cubicBezTo>
                <a:cubicBezTo>
                  <a:pt x="8" y="90"/>
                  <a:pt x="8" y="90"/>
                  <a:pt x="8" y="90"/>
                </a:cubicBezTo>
                <a:cubicBezTo>
                  <a:pt x="7" y="89"/>
                  <a:pt x="7" y="89"/>
                  <a:pt x="7" y="89"/>
                </a:cubicBezTo>
                <a:cubicBezTo>
                  <a:pt x="7" y="87"/>
                  <a:pt x="7" y="87"/>
                  <a:pt x="7" y="87"/>
                </a:cubicBezTo>
                <a:cubicBezTo>
                  <a:pt x="6" y="86"/>
                  <a:pt x="6" y="86"/>
                  <a:pt x="6" y="86"/>
                </a:cubicBezTo>
                <a:cubicBezTo>
                  <a:pt x="6" y="85"/>
                  <a:pt x="6" y="85"/>
                  <a:pt x="6" y="85"/>
                </a:cubicBezTo>
                <a:cubicBezTo>
                  <a:pt x="5" y="84"/>
                  <a:pt x="5" y="84"/>
                  <a:pt x="5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3"/>
                  <a:pt x="5" y="83"/>
                  <a:pt x="5" y="83"/>
                </a:cubicBezTo>
                <a:cubicBezTo>
                  <a:pt x="5" y="82"/>
                  <a:pt x="5" y="82"/>
                  <a:pt x="5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6" y="81"/>
                  <a:pt x="6" y="81"/>
                  <a:pt x="6" y="81"/>
                </a:cubicBezTo>
                <a:cubicBezTo>
                  <a:pt x="6" y="80"/>
                  <a:pt x="6" y="80"/>
                  <a:pt x="6" y="80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4" y="78"/>
                  <a:pt x="4" y="78"/>
                  <a:pt x="4" y="78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7"/>
                  <a:pt x="6" y="77"/>
                  <a:pt x="6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5"/>
                  <a:pt x="6" y="75"/>
                  <a:pt x="6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7" y="74"/>
                  <a:pt x="7" y="74"/>
                  <a:pt x="7" y="74"/>
                </a:cubicBezTo>
                <a:cubicBezTo>
                  <a:pt x="8" y="74"/>
                  <a:pt x="8" y="74"/>
                  <a:pt x="8" y="74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3"/>
                  <a:pt x="7" y="73"/>
                  <a:pt x="7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4"/>
                  <a:pt x="5" y="74"/>
                  <a:pt x="5" y="74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3"/>
                  <a:pt x="3" y="73"/>
                  <a:pt x="3" y="73"/>
                </a:cubicBezTo>
                <a:cubicBezTo>
                  <a:pt x="3" y="73"/>
                  <a:pt x="3" y="73"/>
                  <a:pt x="3" y="73"/>
                </a:cubicBezTo>
                <a:cubicBezTo>
                  <a:pt x="3" y="72"/>
                  <a:pt x="3" y="72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1" y="68"/>
                  <a:pt x="1" y="68"/>
                </a:cubicBezTo>
                <a:cubicBezTo>
                  <a:pt x="1" y="68"/>
                  <a:pt x="1" y="68"/>
                  <a:pt x="1" y="68"/>
                </a:cubicBezTo>
                <a:cubicBezTo>
                  <a:pt x="1" y="67"/>
                  <a:pt x="1" y="67"/>
                  <a:pt x="1" y="67"/>
                </a:cubicBezTo>
                <a:cubicBezTo>
                  <a:pt x="2" y="67"/>
                  <a:pt x="2" y="67"/>
                  <a:pt x="2" y="67"/>
                </a:cubicBezTo>
                <a:cubicBezTo>
                  <a:pt x="1" y="66"/>
                  <a:pt x="1" y="66"/>
                  <a:pt x="1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1" y="64"/>
                  <a:pt x="1" y="64"/>
                  <a:pt x="1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61"/>
                  <a:pt x="2" y="61"/>
                  <a:pt x="2" y="61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7"/>
                  <a:pt x="0" y="57"/>
                  <a:pt x="0" y="57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3"/>
                  <a:pt x="2" y="53"/>
                  <a:pt x="2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2"/>
                  <a:pt x="3" y="52"/>
                  <a:pt x="3" y="52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49"/>
                  <a:pt x="3" y="49"/>
                  <a:pt x="3" y="49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7"/>
                  <a:pt x="3" y="47"/>
                  <a:pt x="3" y="47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4"/>
                  <a:pt x="3" y="44"/>
                  <a:pt x="3" y="44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1"/>
                  <a:pt x="3" y="41"/>
                  <a:pt x="3" y="41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8"/>
                  <a:pt x="5" y="38"/>
                  <a:pt x="5" y="38"/>
                </a:cubicBezTo>
                <a:cubicBezTo>
                  <a:pt x="6" y="37"/>
                  <a:pt x="6" y="37"/>
                  <a:pt x="6" y="37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28"/>
                  <a:pt x="9" y="28"/>
                  <a:pt x="9" y="28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9"/>
                  <a:pt x="20" y="9"/>
                  <a:pt x="20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3" y="2"/>
                  <a:pt x="23" y="2"/>
                  <a:pt x="23" y="2"/>
                </a:cubicBezTo>
                <a:lnTo>
                  <a:pt x="22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86" name="Gerader Verbinder 610">
            <a:extLst>
              <a:ext uri="{FF2B5EF4-FFF2-40B4-BE49-F238E27FC236}">
                <a16:creationId xmlns:a16="http://schemas.microsoft.com/office/drawing/2014/main" id="{8714EFA4-9183-E44B-8AF5-24C1C07E1573}"/>
              </a:ext>
            </a:extLst>
          </p:cNvPr>
          <p:cNvCxnSpPr>
            <a:cxnSpLocks/>
            <a:stCxn id="853" idx="46"/>
            <a:endCxn id="1115" idx="8"/>
          </p:cNvCxnSpPr>
          <p:nvPr/>
        </p:nvCxnSpPr>
        <p:spPr>
          <a:xfrm flipH="1">
            <a:off x="10476880" y="3802435"/>
            <a:ext cx="499040" cy="31618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7" name="Freeform 364">
            <a:extLst>
              <a:ext uri="{FF2B5EF4-FFF2-40B4-BE49-F238E27FC236}">
                <a16:creationId xmlns:a16="http://schemas.microsoft.com/office/drawing/2014/main" id="{F852BC19-44A5-7B4C-B6F6-F8A73BA1ABBE}"/>
              </a:ext>
            </a:extLst>
          </p:cNvPr>
          <p:cNvSpPr>
            <a:spLocks/>
          </p:cNvSpPr>
          <p:nvPr/>
        </p:nvSpPr>
        <p:spPr bwMode="auto">
          <a:xfrm>
            <a:off x="9384343" y="4065236"/>
            <a:ext cx="211037" cy="232682"/>
          </a:xfrm>
          <a:custGeom>
            <a:avLst/>
            <a:gdLst>
              <a:gd name="T0" fmla="*/ 69 w 117"/>
              <a:gd name="T1" fmla="*/ 123 h 129"/>
              <a:gd name="T2" fmla="*/ 79 w 117"/>
              <a:gd name="T3" fmla="*/ 122 h 129"/>
              <a:gd name="T4" fmla="*/ 85 w 117"/>
              <a:gd name="T5" fmla="*/ 120 h 129"/>
              <a:gd name="T6" fmla="*/ 88 w 117"/>
              <a:gd name="T7" fmla="*/ 118 h 129"/>
              <a:gd name="T8" fmla="*/ 86 w 117"/>
              <a:gd name="T9" fmla="*/ 108 h 129"/>
              <a:gd name="T10" fmla="*/ 79 w 117"/>
              <a:gd name="T11" fmla="*/ 103 h 129"/>
              <a:gd name="T12" fmla="*/ 75 w 117"/>
              <a:gd name="T13" fmla="*/ 99 h 129"/>
              <a:gd name="T14" fmla="*/ 73 w 117"/>
              <a:gd name="T15" fmla="*/ 93 h 129"/>
              <a:gd name="T16" fmla="*/ 79 w 117"/>
              <a:gd name="T17" fmla="*/ 86 h 129"/>
              <a:gd name="T18" fmla="*/ 85 w 117"/>
              <a:gd name="T19" fmla="*/ 88 h 129"/>
              <a:gd name="T20" fmla="*/ 96 w 117"/>
              <a:gd name="T21" fmla="*/ 78 h 129"/>
              <a:gd name="T22" fmla="*/ 103 w 117"/>
              <a:gd name="T23" fmla="*/ 69 h 129"/>
              <a:gd name="T24" fmla="*/ 105 w 117"/>
              <a:gd name="T25" fmla="*/ 63 h 129"/>
              <a:gd name="T26" fmla="*/ 111 w 117"/>
              <a:gd name="T27" fmla="*/ 54 h 129"/>
              <a:gd name="T28" fmla="*/ 113 w 117"/>
              <a:gd name="T29" fmla="*/ 47 h 129"/>
              <a:gd name="T30" fmla="*/ 117 w 117"/>
              <a:gd name="T31" fmla="*/ 41 h 129"/>
              <a:gd name="T32" fmla="*/ 109 w 117"/>
              <a:gd name="T33" fmla="*/ 39 h 129"/>
              <a:gd name="T34" fmla="*/ 100 w 117"/>
              <a:gd name="T35" fmla="*/ 32 h 129"/>
              <a:gd name="T36" fmla="*/ 98 w 117"/>
              <a:gd name="T37" fmla="*/ 20 h 129"/>
              <a:gd name="T38" fmla="*/ 98 w 117"/>
              <a:gd name="T39" fmla="*/ 15 h 129"/>
              <a:gd name="T40" fmla="*/ 92 w 117"/>
              <a:gd name="T41" fmla="*/ 7 h 129"/>
              <a:gd name="T42" fmla="*/ 86 w 117"/>
              <a:gd name="T43" fmla="*/ 3 h 129"/>
              <a:gd name="T44" fmla="*/ 86 w 117"/>
              <a:gd name="T45" fmla="*/ 0 h 129"/>
              <a:gd name="T46" fmla="*/ 77 w 117"/>
              <a:gd name="T47" fmla="*/ 5 h 129"/>
              <a:gd name="T48" fmla="*/ 75 w 117"/>
              <a:gd name="T49" fmla="*/ 20 h 129"/>
              <a:gd name="T50" fmla="*/ 73 w 117"/>
              <a:gd name="T51" fmla="*/ 28 h 129"/>
              <a:gd name="T52" fmla="*/ 69 w 117"/>
              <a:gd name="T53" fmla="*/ 32 h 129"/>
              <a:gd name="T54" fmla="*/ 68 w 117"/>
              <a:gd name="T55" fmla="*/ 37 h 129"/>
              <a:gd name="T56" fmla="*/ 66 w 117"/>
              <a:gd name="T57" fmla="*/ 43 h 129"/>
              <a:gd name="T58" fmla="*/ 62 w 117"/>
              <a:gd name="T59" fmla="*/ 48 h 129"/>
              <a:gd name="T60" fmla="*/ 58 w 117"/>
              <a:gd name="T61" fmla="*/ 48 h 129"/>
              <a:gd name="T62" fmla="*/ 52 w 117"/>
              <a:gd name="T63" fmla="*/ 54 h 129"/>
              <a:gd name="T64" fmla="*/ 47 w 117"/>
              <a:gd name="T65" fmla="*/ 56 h 129"/>
              <a:gd name="T66" fmla="*/ 43 w 117"/>
              <a:gd name="T67" fmla="*/ 60 h 129"/>
              <a:gd name="T68" fmla="*/ 43 w 117"/>
              <a:gd name="T69" fmla="*/ 69 h 129"/>
              <a:gd name="T70" fmla="*/ 34 w 117"/>
              <a:gd name="T71" fmla="*/ 71 h 129"/>
              <a:gd name="T72" fmla="*/ 24 w 117"/>
              <a:gd name="T73" fmla="*/ 73 h 129"/>
              <a:gd name="T74" fmla="*/ 0 w 117"/>
              <a:gd name="T75" fmla="*/ 71 h 129"/>
              <a:gd name="T76" fmla="*/ 9 w 117"/>
              <a:gd name="T77" fmla="*/ 82 h 129"/>
              <a:gd name="T78" fmla="*/ 15 w 117"/>
              <a:gd name="T79" fmla="*/ 86 h 129"/>
              <a:gd name="T80" fmla="*/ 17 w 117"/>
              <a:gd name="T81" fmla="*/ 93 h 129"/>
              <a:gd name="T82" fmla="*/ 22 w 117"/>
              <a:gd name="T83" fmla="*/ 99 h 129"/>
              <a:gd name="T84" fmla="*/ 15 w 117"/>
              <a:gd name="T85" fmla="*/ 101 h 129"/>
              <a:gd name="T86" fmla="*/ 9 w 117"/>
              <a:gd name="T87" fmla="*/ 107 h 129"/>
              <a:gd name="T88" fmla="*/ 11 w 117"/>
              <a:gd name="T89" fmla="*/ 114 h 129"/>
              <a:gd name="T90" fmla="*/ 17 w 117"/>
              <a:gd name="T91" fmla="*/ 114 h 129"/>
              <a:gd name="T92" fmla="*/ 20 w 117"/>
              <a:gd name="T93" fmla="*/ 112 h 129"/>
              <a:gd name="T94" fmla="*/ 24 w 117"/>
              <a:gd name="T95" fmla="*/ 112 h 129"/>
              <a:gd name="T96" fmla="*/ 28 w 117"/>
              <a:gd name="T97" fmla="*/ 112 h 129"/>
              <a:gd name="T98" fmla="*/ 32 w 117"/>
              <a:gd name="T99" fmla="*/ 112 h 129"/>
              <a:gd name="T100" fmla="*/ 37 w 117"/>
              <a:gd name="T101" fmla="*/ 112 h 129"/>
              <a:gd name="T102" fmla="*/ 41 w 117"/>
              <a:gd name="T103" fmla="*/ 110 h 129"/>
              <a:gd name="T104" fmla="*/ 49 w 117"/>
              <a:gd name="T105" fmla="*/ 110 h 129"/>
              <a:gd name="T106" fmla="*/ 52 w 117"/>
              <a:gd name="T107" fmla="*/ 116 h 129"/>
              <a:gd name="T108" fmla="*/ 56 w 117"/>
              <a:gd name="T109" fmla="*/ 116 h 129"/>
              <a:gd name="T110" fmla="*/ 58 w 117"/>
              <a:gd name="T111" fmla="*/ 122 h 129"/>
              <a:gd name="T112" fmla="*/ 58 w 117"/>
              <a:gd name="T113" fmla="*/ 123 h 129"/>
              <a:gd name="T114" fmla="*/ 66 w 117"/>
              <a:gd name="T115" fmla="*/ 12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7" h="129">
                <a:moveTo>
                  <a:pt x="68" y="127"/>
                </a:moveTo>
                <a:lnTo>
                  <a:pt x="68" y="125"/>
                </a:lnTo>
                <a:lnTo>
                  <a:pt x="69" y="123"/>
                </a:lnTo>
                <a:lnTo>
                  <a:pt x="69" y="123"/>
                </a:lnTo>
                <a:lnTo>
                  <a:pt x="71" y="122"/>
                </a:lnTo>
                <a:lnTo>
                  <a:pt x="73" y="122"/>
                </a:lnTo>
                <a:lnTo>
                  <a:pt x="73" y="122"/>
                </a:lnTo>
                <a:lnTo>
                  <a:pt x="79" y="122"/>
                </a:lnTo>
                <a:lnTo>
                  <a:pt x="83" y="120"/>
                </a:lnTo>
                <a:lnTo>
                  <a:pt x="83" y="120"/>
                </a:lnTo>
                <a:lnTo>
                  <a:pt x="86" y="120"/>
                </a:lnTo>
                <a:lnTo>
                  <a:pt x="85" y="120"/>
                </a:lnTo>
                <a:lnTo>
                  <a:pt x="86" y="122"/>
                </a:lnTo>
                <a:lnTo>
                  <a:pt x="88" y="120"/>
                </a:lnTo>
                <a:lnTo>
                  <a:pt x="88" y="120"/>
                </a:lnTo>
                <a:lnTo>
                  <a:pt x="88" y="118"/>
                </a:lnTo>
                <a:lnTo>
                  <a:pt x="88" y="118"/>
                </a:lnTo>
                <a:lnTo>
                  <a:pt x="86" y="112"/>
                </a:lnTo>
                <a:lnTo>
                  <a:pt x="85" y="110"/>
                </a:lnTo>
                <a:lnTo>
                  <a:pt x="86" y="108"/>
                </a:lnTo>
                <a:lnTo>
                  <a:pt x="85" y="108"/>
                </a:lnTo>
                <a:lnTo>
                  <a:pt x="83" y="108"/>
                </a:lnTo>
                <a:lnTo>
                  <a:pt x="81" y="107"/>
                </a:lnTo>
                <a:lnTo>
                  <a:pt x="79" y="103"/>
                </a:lnTo>
                <a:lnTo>
                  <a:pt x="79" y="101"/>
                </a:lnTo>
                <a:lnTo>
                  <a:pt x="79" y="99"/>
                </a:lnTo>
                <a:lnTo>
                  <a:pt x="77" y="99"/>
                </a:lnTo>
                <a:lnTo>
                  <a:pt x="75" y="99"/>
                </a:lnTo>
                <a:lnTo>
                  <a:pt x="73" y="97"/>
                </a:lnTo>
                <a:lnTo>
                  <a:pt x="73" y="99"/>
                </a:lnTo>
                <a:lnTo>
                  <a:pt x="73" y="95"/>
                </a:lnTo>
                <a:lnTo>
                  <a:pt x="73" y="93"/>
                </a:lnTo>
                <a:lnTo>
                  <a:pt x="75" y="92"/>
                </a:lnTo>
                <a:lnTo>
                  <a:pt x="77" y="90"/>
                </a:lnTo>
                <a:lnTo>
                  <a:pt x="77" y="88"/>
                </a:lnTo>
                <a:lnTo>
                  <a:pt x="79" y="86"/>
                </a:lnTo>
                <a:lnTo>
                  <a:pt x="81" y="86"/>
                </a:lnTo>
                <a:lnTo>
                  <a:pt x="83" y="86"/>
                </a:lnTo>
                <a:lnTo>
                  <a:pt x="83" y="88"/>
                </a:lnTo>
                <a:lnTo>
                  <a:pt x="85" y="88"/>
                </a:lnTo>
                <a:lnTo>
                  <a:pt x="86" y="88"/>
                </a:lnTo>
                <a:lnTo>
                  <a:pt x="92" y="86"/>
                </a:lnTo>
                <a:lnTo>
                  <a:pt x="94" y="84"/>
                </a:lnTo>
                <a:lnTo>
                  <a:pt x="96" y="78"/>
                </a:lnTo>
                <a:lnTo>
                  <a:pt x="100" y="77"/>
                </a:lnTo>
                <a:lnTo>
                  <a:pt x="101" y="75"/>
                </a:lnTo>
                <a:lnTo>
                  <a:pt x="101" y="71"/>
                </a:lnTo>
                <a:lnTo>
                  <a:pt x="103" y="69"/>
                </a:lnTo>
                <a:lnTo>
                  <a:pt x="105" y="67"/>
                </a:lnTo>
                <a:lnTo>
                  <a:pt x="107" y="65"/>
                </a:lnTo>
                <a:lnTo>
                  <a:pt x="107" y="63"/>
                </a:lnTo>
                <a:lnTo>
                  <a:pt x="105" y="63"/>
                </a:lnTo>
                <a:lnTo>
                  <a:pt x="107" y="60"/>
                </a:lnTo>
                <a:lnTo>
                  <a:pt x="109" y="60"/>
                </a:lnTo>
                <a:lnTo>
                  <a:pt x="109" y="58"/>
                </a:lnTo>
                <a:lnTo>
                  <a:pt x="111" y="54"/>
                </a:lnTo>
                <a:lnTo>
                  <a:pt x="109" y="50"/>
                </a:lnTo>
                <a:lnTo>
                  <a:pt x="109" y="48"/>
                </a:lnTo>
                <a:lnTo>
                  <a:pt x="111" y="47"/>
                </a:lnTo>
                <a:lnTo>
                  <a:pt x="113" y="47"/>
                </a:lnTo>
                <a:lnTo>
                  <a:pt x="115" y="45"/>
                </a:lnTo>
                <a:lnTo>
                  <a:pt x="115" y="45"/>
                </a:lnTo>
                <a:lnTo>
                  <a:pt x="117" y="43"/>
                </a:lnTo>
                <a:lnTo>
                  <a:pt x="117" y="41"/>
                </a:lnTo>
                <a:lnTo>
                  <a:pt x="115" y="41"/>
                </a:lnTo>
                <a:lnTo>
                  <a:pt x="113" y="43"/>
                </a:lnTo>
                <a:lnTo>
                  <a:pt x="111" y="41"/>
                </a:lnTo>
                <a:lnTo>
                  <a:pt x="109" y="39"/>
                </a:lnTo>
                <a:lnTo>
                  <a:pt x="107" y="37"/>
                </a:lnTo>
                <a:lnTo>
                  <a:pt x="103" y="37"/>
                </a:lnTo>
                <a:lnTo>
                  <a:pt x="100" y="35"/>
                </a:lnTo>
                <a:lnTo>
                  <a:pt x="100" y="32"/>
                </a:lnTo>
                <a:lnTo>
                  <a:pt x="98" y="26"/>
                </a:lnTo>
                <a:lnTo>
                  <a:pt x="98" y="24"/>
                </a:lnTo>
                <a:lnTo>
                  <a:pt x="96" y="20"/>
                </a:lnTo>
                <a:lnTo>
                  <a:pt x="98" y="20"/>
                </a:lnTo>
                <a:lnTo>
                  <a:pt x="98" y="18"/>
                </a:lnTo>
                <a:lnTo>
                  <a:pt x="101" y="17"/>
                </a:lnTo>
                <a:lnTo>
                  <a:pt x="101" y="15"/>
                </a:lnTo>
                <a:lnTo>
                  <a:pt x="98" y="15"/>
                </a:lnTo>
                <a:lnTo>
                  <a:pt x="98" y="13"/>
                </a:lnTo>
                <a:lnTo>
                  <a:pt x="96" y="11"/>
                </a:lnTo>
                <a:lnTo>
                  <a:pt x="94" y="9"/>
                </a:lnTo>
                <a:lnTo>
                  <a:pt x="92" y="7"/>
                </a:lnTo>
                <a:lnTo>
                  <a:pt x="90" y="7"/>
                </a:lnTo>
                <a:lnTo>
                  <a:pt x="88" y="9"/>
                </a:lnTo>
                <a:lnTo>
                  <a:pt x="86" y="7"/>
                </a:lnTo>
                <a:lnTo>
                  <a:pt x="86" y="3"/>
                </a:lnTo>
                <a:lnTo>
                  <a:pt x="90" y="2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3" y="2"/>
                </a:lnTo>
                <a:lnTo>
                  <a:pt x="81" y="3"/>
                </a:lnTo>
                <a:lnTo>
                  <a:pt x="79" y="3"/>
                </a:lnTo>
                <a:lnTo>
                  <a:pt x="77" y="5"/>
                </a:lnTo>
                <a:lnTo>
                  <a:pt x="75" y="7"/>
                </a:lnTo>
                <a:lnTo>
                  <a:pt x="79" y="11"/>
                </a:lnTo>
                <a:lnTo>
                  <a:pt x="81" y="15"/>
                </a:lnTo>
                <a:lnTo>
                  <a:pt x="75" y="20"/>
                </a:lnTo>
                <a:lnTo>
                  <a:pt x="77" y="22"/>
                </a:lnTo>
                <a:lnTo>
                  <a:pt x="77" y="24"/>
                </a:lnTo>
                <a:lnTo>
                  <a:pt x="75" y="28"/>
                </a:lnTo>
                <a:lnTo>
                  <a:pt x="73" y="28"/>
                </a:lnTo>
                <a:lnTo>
                  <a:pt x="69" y="26"/>
                </a:lnTo>
                <a:lnTo>
                  <a:pt x="68" y="28"/>
                </a:lnTo>
                <a:lnTo>
                  <a:pt x="68" y="30"/>
                </a:lnTo>
                <a:lnTo>
                  <a:pt x="69" y="32"/>
                </a:lnTo>
                <a:lnTo>
                  <a:pt x="71" y="33"/>
                </a:lnTo>
                <a:lnTo>
                  <a:pt x="71" y="35"/>
                </a:lnTo>
                <a:lnTo>
                  <a:pt x="69" y="35"/>
                </a:lnTo>
                <a:lnTo>
                  <a:pt x="68" y="37"/>
                </a:lnTo>
                <a:lnTo>
                  <a:pt x="66" y="37"/>
                </a:lnTo>
                <a:lnTo>
                  <a:pt x="66" y="41"/>
                </a:lnTo>
                <a:lnTo>
                  <a:pt x="66" y="43"/>
                </a:lnTo>
                <a:lnTo>
                  <a:pt x="66" y="43"/>
                </a:lnTo>
                <a:lnTo>
                  <a:pt x="64" y="45"/>
                </a:lnTo>
                <a:lnTo>
                  <a:pt x="66" y="48"/>
                </a:lnTo>
                <a:lnTo>
                  <a:pt x="64" y="50"/>
                </a:lnTo>
                <a:lnTo>
                  <a:pt x="62" y="48"/>
                </a:lnTo>
                <a:lnTo>
                  <a:pt x="60" y="48"/>
                </a:lnTo>
                <a:lnTo>
                  <a:pt x="60" y="50"/>
                </a:lnTo>
                <a:lnTo>
                  <a:pt x="58" y="50"/>
                </a:lnTo>
                <a:lnTo>
                  <a:pt x="58" y="48"/>
                </a:lnTo>
                <a:lnTo>
                  <a:pt x="56" y="48"/>
                </a:lnTo>
                <a:lnTo>
                  <a:pt x="54" y="50"/>
                </a:lnTo>
                <a:lnTo>
                  <a:pt x="52" y="52"/>
                </a:lnTo>
                <a:lnTo>
                  <a:pt x="52" y="54"/>
                </a:lnTo>
                <a:lnTo>
                  <a:pt x="52" y="54"/>
                </a:lnTo>
                <a:lnTo>
                  <a:pt x="49" y="56"/>
                </a:lnTo>
                <a:lnTo>
                  <a:pt x="49" y="56"/>
                </a:lnTo>
                <a:lnTo>
                  <a:pt x="47" y="56"/>
                </a:lnTo>
                <a:lnTo>
                  <a:pt x="45" y="56"/>
                </a:lnTo>
                <a:lnTo>
                  <a:pt x="45" y="58"/>
                </a:lnTo>
                <a:lnTo>
                  <a:pt x="43" y="58"/>
                </a:lnTo>
                <a:lnTo>
                  <a:pt x="43" y="60"/>
                </a:lnTo>
                <a:lnTo>
                  <a:pt x="43" y="62"/>
                </a:lnTo>
                <a:lnTo>
                  <a:pt x="43" y="65"/>
                </a:lnTo>
                <a:lnTo>
                  <a:pt x="43" y="67"/>
                </a:lnTo>
                <a:lnTo>
                  <a:pt x="43" y="69"/>
                </a:lnTo>
                <a:lnTo>
                  <a:pt x="43" y="71"/>
                </a:lnTo>
                <a:lnTo>
                  <a:pt x="39" y="71"/>
                </a:lnTo>
                <a:lnTo>
                  <a:pt x="37" y="71"/>
                </a:lnTo>
                <a:lnTo>
                  <a:pt x="34" y="71"/>
                </a:lnTo>
                <a:lnTo>
                  <a:pt x="30" y="73"/>
                </a:lnTo>
                <a:lnTo>
                  <a:pt x="28" y="73"/>
                </a:lnTo>
                <a:lnTo>
                  <a:pt x="26" y="73"/>
                </a:lnTo>
                <a:lnTo>
                  <a:pt x="24" y="73"/>
                </a:lnTo>
                <a:lnTo>
                  <a:pt x="20" y="75"/>
                </a:lnTo>
                <a:lnTo>
                  <a:pt x="11" y="75"/>
                </a:lnTo>
                <a:lnTo>
                  <a:pt x="0" y="71"/>
                </a:lnTo>
                <a:lnTo>
                  <a:pt x="0" y="71"/>
                </a:lnTo>
                <a:lnTo>
                  <a:pt x="3" y="77"/>
                </a:lnTo>
                <a:lnTo>
                  <a:pt x="5" y="78"/>
                </a:lnTo>
                <a:lnTo>
                  <a:pt x="7" y="82"/>
                </a:lnTo>
                <a:lnTo>
                  <a:pt x="9" y="82"/>
                </a:lnTo>
                <a:lnTo>
                  <a:pt x="9" y="84"/>
                </a:lnTo>
                <a:lnTo>
                  <a:pt x="13" y="84"/>
                </a:lnTo>
                <a:lnTo>
                  <a:pt x="15" y="84"/>
                </a:lnTo>
                <a:lnTo>
                  <a:pt x="15" y="86"/>
                </a:lnTo>
                <a:lnTo>
                  <a:pt x="17" y="86"/>
                </a:lnTo>
                <a:lnTo>
                  <a:pt x="17" y="88"/>
                </a:lnTo>
                <a:lnTo>
                  <a:pt x="17" y="90"/>
                </a:lnTo>
                <a:lnTo>
                  <a:pt x="17" y="93"/>
                </a:lnTo>
                <a:lnTo>
                  <a:pt x="19" y="93"/>
                </a:lnTo>
                <a:lnTo>
                  <a:pt x="20" y="93"/>
                </a:lnTo>
                <a:lnTo>
                  <a:pt x="22" y="95"/>
                </a:lnTo>
                <a:lnTo>
                  <a:pt x="22" y="99"/>
                </a:lnTo>
                <a:lnTo>
                  <a:pt x="20" y="99"/>
                </a:lnTo>
                <a:lnTo>
                  <a:pt x="19" y="99"/>
                </a:lnTo>
                <a:lnTo>
                  <a:pt x="15" y="101"/>
                </a:lnTo>
                <a:lnTo>
                  <a:pt x="15" y="101"/>
                </a:lnTo>
                <a:lnTo>
                  <a:pt x="11" y="103"/>
                </a:lnTo>
                <a:lnTo>
                  <a:pt x="11" y="105"/>
                </a:lnTo>
                <a:lnTo>
                  <a:pt x="11" y="105"/>
                </a:lnTo>
                <a:lnTo>
                  <a:pt x="9" y="107"/>
                </a:lnTo>
                <a:lnTo>
                  <a:pt x="11" y="108"/>
                </a:lnTo>
                <a:lnTo>
                  <a:pt x="9" y="112"/>
                </a:lnTo>
                <a:lnTo>
                  <a:pt x="9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5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9" y="112"/>
                </a:lnTo>
                <a:lnTo>
                  <a:pt x="20" y="112"/>
                </a:lnTo>
                <a:lnTo>
                  <a:pt x="20" y="114"/>
                </a:lnTo>
                <a:lnTo>
                  <a:pt x="22" y="112"/>
                </a:lnTo>
                <a:lnTo>
                  <a:pt x="24" y="112"/>
                </a:lnTo>
                <a:lnTo>
                  <a:pt x="24" y="112"/>
                </a:lnTo>
                <a:lnTo>
                  <a:pt x="24" y="112"/>
                </a:lnTo>
                <a:lnTo>
                  <a:pt x="24" y="110"/>
                </a:lnTo>
                <a:lnTo>
                  <a:pt x="26" y="112"/>
                </a:lnTo>
                <a:lnTo>
                  <a:pt x="28" y="112"/>
                </a:lnTo>
                <a:lnTo>
                  <a:pt x="28" y="112"/>
                </a:lnTo>
                <a:lnTo>
                  <a:pt x="30" y="112"/>
                </a:lnTo>
                <a:lnTo>
                  <a:pt x="30" y="112"/>
                </a:lnTo>
                <a:lnTo>
                  <a:pt x="32" y="112"/>
                </a:lnTo>
                <a:lnTo>
                  <a:pt x="32" y="114"/>
                </a:lnTo>
                <a:lnTo>
                  <a:pt x="34" y="114"/>
                </a:lnTo>
                <a:lnTo>
                  <a:pt x="35" y="112"/>
                </a:lnTo>
                <a:lnTo>
                  <a:pt x="37" y="112"/>
                </a:lnTo>
                <a:lnTo>
                  <a:pt x="39" y="112"/>
                </a:lnTo>
                <a:lnTo>
                  <a:pt x="39" y="110"/>
                </a:lnTo>
                <a:lnTo>
                  <a:pt x="41" y="110"/>
                </a:lnTo>
                <a:lnTo>
                  <a:pt x="41" y="110"/>
                </a:lnTo>
                <a:lnTo>
                  <a:pt x="43" y="110"/>
                </a:lnTo>
                <a:lnTo>
                  <a:pt x="45" y="112"/>
                </a:lnTo>
                <a:lnTo>
                  <a:pt x="47" y="110"/>
                </a:lnTo>
                <a:lnTo>
                  <a:pt x="49" y="110"/>
                </a:lnTo>
                <a:lnTo>
                  <a:pt x="51" y="112"/>
                </a:lnTo>
                <a:lnTo>
                  <a:pt x="52" y="114"/>
                </a:lnTo>
                <a:lnTo>
                  <a:pt x="52" y="116"/>
                </a:lnTo>
                <a:lnTo>
                  <a:pt x="52" y="116"/>
                </a:lnTo>
                <a:lnTo>
                  <a:pt x="51" y="116"/>
                </a:lnTo>
                <a:lnTo>
                  <a:pt x="51" y="116"/>
                </a:lnTo>
                <a:lnTo>
                  <a:pt x="52" y="116"/>
                </a:lnTo>
                <a:lnTo>
                  <a:pt x="56" y="116"/>
                </a:lnTo>
                <a:lnTo>
                  <a:pt x="56" y="118"/>
                </a:lnTo>
                <a:lnTo>
                  <a:pt x="58" y="120"/>
                </a:lnTo>
                <a:lnTo>
                  <a:pt x="58" y="122"/>
                </a:lnTo>
                <a:lnTo>
                  <a:pt x="58" y="122"/>
                </a:lnTo>
                <a:lnTo>
                  <a:pt x="58" y="123"/>
                </a:lnTo>
                <a:lnTo>
                  <a:pt x="58" y="123"/>
                </a:lnTo>
                <a:lnTo>
                  <a:pt x="58" y="123"/>
                </a:lnTo>
                <a:lnTo>
                  <a:pt x="58" y="123"/>
                </a:lnTo>
                <a:lnTo>
                  <a:pt x="60" y="125"/>
                </a:lnTo>
                <a:lnTo>
                  <a:pt x="60" y="125"/>
                </a:lnTo>
                <a:lnTo>
                  <a:pt x="64" y="125"/>
                </a:lnTo>
                <a:lnTo>
                  <a:pt x="66" y="127"/>
                </a:lnTo>
                <a:lnTo>
                  <a:pt x="66" y="129"/>
                </a:lnTo>
                <a:lnTo>
                  <a:pt x="68" y="12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Freeform 275">
            <a:extLst>
              <a:ext uri="{FF2B5EF4-FFF2-40B4-BE49-F238E27FC236}">
                <a16:creationId xmlns:a16="http://schemas.microsoft.com/office/drawing/2014/main" id="{D9BF16D6-E462-4148-896D-6EDEE7F295C0}"/>
              </a:ext>
            </a:extLst>
          </p:cNvPr>
          <p:cNvSpPr>
            <a:spLocks noEditPoints="1"/>
          </p:cNvSpPr>
          <p:nvPr/>
        </p:nvSpPr>
        <p:spPr bwMode="auto">
          <a:xfrm>
            <a:off x="9400576" y="3577040"/>
            <a:ext cx="993859" cy="734121"/>
          </a:xfrm>
          <a:custGeom>
            <a:avLst/>
            <a:gdLst>
              <a:gd name="T0" fmla="*/ 215 w 292"/>
              <a:gd name="T1" fmla="*/ 216 h 217"/>
              <a:gd name="T2" fmla="*/ 223 w 292"/>
              <a:gd name="T3" fmla="*/ 211 h 217"/>
              <a:gd name="T4" fmla="*/ 266 w 292"/>
              <a:gd name="T5" fmla="*/ 198 h 217"/>
              <a:gd name="T6" fmla="*/ 269 w 292"/>
              <a:gd name="T7" fmla="*/ 183 h 217"/>
              <a:gd name="T8" fmla="*/ 264 w 292"/>
              <a:gd name="T9" fmla="*/ 184 h 217"/>
              <a:gd name="T10" fmla="*/ 266 w 292"/>
              <a:gd name="T11" fmla="*/ 196 h 217"/>
              <a:gd name="T12" fmla="*/ 267 w 292"/>
              <a:gd name="T13" fmla="*/ 154 h 217"/>
              <a:gd name="T14" fmla="*/ 88 w 292"/>
              <a:gd name="T15" fmla="*/ 46 h 217"/>
              <a:gd name="T16" fmla="*/ 219 w 292"/>
              <a:gd name="T17" fmla="*/ 29 h 217"/>
              <a:gd name="T18" fmla="*/ 220 w 292"/>
              <a:gd name="T19" fmla="*/ 20 h 217"/>
              <a:gd name="T20" fmla="*/ 221 w 292"/>
              <a:gd name="T21" fmla="*/ 9 h 217"/>
              <a:gd name="T22" fmla="*/ 220 w 292"/>
              <a:gd name="T23" fmla="*/ 3 h 217"/>
              <a:gd name="T24" fmla="*/ 229 w 292"/>
              <a:gd name="T25" fmla="*/ 0 h 217"/>
              <a:gd name="T26" fmla="*/ 238 w 292"/>
              <a:gd name="T27" fmla="*/ 2 h 217"/>
              <a:gd name="T28" fmla="*/ 242 w 292"/>
              <a:gd name="T29" fmla="*/ 5 h 217"/>
              <a:gd name="T30" fmla="*/ 247 w 292"/>
              <a:gd name="T31" fmla="*/ 11 h 217"/>
              <a:gd name="T32" fmla="*/ 253 w 292"/>
              <a:gd name="T33" fmla="*/ 19 h 217"/>
              <a:gd name="T34" fmla="*/ 259 w 292"/>
              <a:gd name="T35" fmla="*/ 26 h 217"/>
              <a:gd name="T36" fmla="*/ 265 w 292"/>
              <a:gd name="T37" fmla="*/ 27 h 217"/>
              <a:gd name="T38" fmla="*/ 271 w 292"/>
              <a:gd name="T39" fmla="*/ 31 h 217"/>
              <a:gd name="T40" fmla="*/ 274 w 292"/>
              <a:gd name="T41" fmla="*/ 37 h 217"/>
              <a:gd name="T42" fmla="*/ 283 w 292"/>
              <a:gd name="T43" fmla="*/ 38 h 217"/>
              <a:gd name="T44" fmla="*/ 289 w 292"/>
              <a:gd name="T45" fmla="*/ 32 h 217"/>
              <a:gd name="T46" fmla="*/ 291 w 292"/>
              <a:gd name="T47" fmla="*/ 40 h 217"/>
              <a:gd name="T48" fmla="*/ 292 w 292"/>
              <a:gd name="T49" fmla="*/ 47 h 217"/>
              <a:gd name="T50" fmla="*/ 291 w 292"/>
              <a:gd name="T51" fmla="*/ 54 h 217"/>
              <a:gd name="T52" fmla="*/ 283 w 292"/>
              <a:gd name="T53" fmla="*/ 58 h 217"/>
              <a:gd name="T54" fmla="*/ 286 w 292"/>
              <a:gd name="T55" fmla="*/ 70 h 217"/>
              <a:gd name="T56" fmla="*/ 264 w 292"/>
              <a:gd name="T57" fmla="*/ 94 h 217"/>
              <a:gd name="T58" fmla="*/ 252 w 292"/>
              <a:gd name="T59" fmla="*/ 101 h 217"/>
              <a:gd name="T60" fmla="*/ 254 w 292"/>
              <a:gd name="T61" fmla="*/ 97 h 217"/>
              <a:gd name="T62" fmla="*/ 253 w 292"/>
              <a:gd name="T63" fmla="*/ 90 h 217"/>
              <a:gd name="T64" fmla="*/ 242 w 292"/>
              <a:gd name="T65" fmla="*/ 95 h 217"/>
              <a:gd name="T66" fmla="*/ 235 w 292"/>
              <a:gd name="T67" fmla="*/ 103 h 217"/>
              <a:gd name="T68" fmla="*/ 242 w 292"/>
              <a:gd name="T69" fmla="*/ 109 h 217"/>
              <a:gd name="T70" fmla="*/ 251 w 292"/>
              <a:gd name="T71" fmla="*/ 107 h 217"/>
              <a:gd name="T72" fmla="*/ 260 w 292"/>
              <a:gd name="T73" fmla="*/ 111 h 217"/>
              <a:gd name="T74" fmla="*/ 253 w 292"/>
              <a:gd name="T75" fmla="*/ 115 h 217"/>
              <a:gd name="T76" fmla="*/ 248 w 292"/>
              <a:gd name="T77" fmla="*/ 121 h 217"/>
              <a:gd name="T78" fmla="*/ 257 w 292"/>
              <a:gd name="T79" fmla="*/ 136 h 217"/>
              <a:gd name="T80" fmla="*/ 257 w 292"/>
              <a:gd name="T81" fmla="*/ 142 h 217"/>
              <a:gd name="T82" fmla="*/ 251 w 292"/>
              <a:gd name="T83" fmla="*/ 142 h 217"/>
              <a:gd name="T84" fmla="*/ 261 w 292"/>
              <a:gd name="T85" fmla="*/ 150 h 217"/>
              <a:gd name="T86" fmla="*/ 262 w 292"/>
              <a:gd name="T87" fmla="*/ 152 h 217"/>
              <a:gd name="T88" fmla="*/ 266 w 292"/>
              <a:gd name="T89" fmla="*/ 156 h 217"/>
              <a:gd name="T90" fmla="*/ 263 w 292"/>
              <a:gd name="T91" fmla="*/ 160 h 217"/>
              <a:gd name="T92" fmla="*/ 261 w 292"/>
              <a:gd name="T93" fmla="*/ 165 h 217"/>
              <a:gd name="T94" fmla="*/ 260 w 292"/>
              <a:gd name="T95" fmla="*/ 170 h 217"/>
              <a:gd name="T96" fmla="*/ 258 w 292"/>
              <a:gd name="T97" fmla="*/ 174 h 217"/>
              <a:gd name="T98" fmla="*/ 258 w 292"/>
              <a:gd name="T99" fmla="*/ 181 h 217"/>
              <a:gd name="T100" fmla="*/ 255 w 292"/>
              <a:gd name="T101" fmla="*/ 182 h 217"/>
              <a:gd name="T102" fmla="*/ 252 w 292"/>
              <a:gd name="T103" fmla="*/ 185 h 217"/>
              <a:gd name="T104" fmla="*/ 247 w 292"/>
              <a:gd name="T105" fmla="*/ 188 h 217"/>
              <a:gd name="T106" fmla="*/ 242 w 292"/>
              <a:gd name="T107" fmla="*/ 193 h 217"/>
              <a:gd name="T108" fmla="*/ 235 w 292"/>
              <a:gd name="T109" fmla="*/ 196 h 217"/>
              <a:gd name="T110" fmla="*/ 231 w 292"/>
              <a:gd name="T111" fmla="*/ 197 h 217"/>
              <a:gd name="T112" fmla="*/ 223 w 292"/>
              <a:gd name="T113" fmla="*/ 201 h 217"/>
              <a:gd name="T114" fmla="*/ 219 w 292"/>
              <a:gd name="T115" fmla="*/ 202 h 217"/>
              <a:gd name="T116" fmla="*/ 218 w 292"/>
              <a:gd name="T117" fmla="*/ 205 h 217"/>
              <a:gd name="T118" fmla="*/ 213 w 292"/>
              <a:gd name="T119" fmla="*/ 200 h 217"/>
              <a:gd name="T120" fmla="*/ 168 w 292"/>
              <a:gd name="T121" fmla="*/ 20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2" h="217">
                <a:moveTo>
                  <a:pt x="221" y="207"/>
                </a:moveTo>
                <a:cubicBezTo>
                  <a:pt x="220" y="207"/>
                  <a:pt x="220" y="207"/>
                  <a:pt x="220" y="207"/>
                </a:cubicBezTo>
                <a:cubicBezTo>
                  <a:pt x="219" y="207"/>
                  <a:pt x="219" y="207"/>
                  <a:pt x="219" y="207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6" y="208"/>
                  <a:pt x="216" y="208"/>
                  <a:pt x="216" y="208"/>
                </a:cubicBezTo>
                <a:cubicBezTo>
                  <a:pt x="216" y="209"/>
                  <a:pt x="216" y="209"/>
                  <a:pt x="216" y="209"/>
                </a:cubicBezTo>
                <a:cubicBezTo>
                  <a:pt x="214" y="210"/>
                  <a:pt x="214" y="210"/>
                  <a:pt x="214" y="210"/>
                </a:cubicBezTo>
                <a:cubicBezTo>
                  <a:pt x="213" y="211"/>
                  <a:pt x="213" y="211"/>
                  <a:pt x="213" y="211"/>
                </a:cubicBezTo>
                <a:cubicBezTo>
                  <a:pt x="214" y="212"/>
                  <a:pt x="214" y="212"/>
                  <a:pt x="214" y="212"/>
                </a:cubicBezTo>
                <a:cubicBezTo>
                  <a:pt x="214" y="214"/>
                  <a:pt x="214" y="214"/>
                  <a:pt x="214" y="214"/>
                </a:cubicBezTo>
                <a:cubicBezTo>
                  <a:pt x="214" y="214"/>
                  <a:pt x="214" y="214"/>
                  <a:pt x="214" y="214"/>
                </a:cubicBezTo>
                <a:cubicBezTo>
                  <a:pt x="214" y="215"/>
                  <a:pt x="214" y="215"/>
                  <a:pt x="214" y="215"/>
                </a:cubicBezTo>
                <a:cubicBezTo>
                  <a:pt x="215" y="216"/>
                  <a:pt x="215" y="216"/>
                  <a:pt x="215" y="216"/>
                </a:cubicBezTo>
                <a:cubicBezTo>
                  <a:pt x="216" y="216"/>
                  <a:pt x="216" y="216"/>
                  <a:pt x="216" y="216"/>
                </a:cubicBezTo>
                <a:cubicBezTo>
                  <a:pt x="217" y="216"/>
                  <a:pt x="217" y="216"/>
                  <a:pt x="217" y="216"/>
                </a:cubicBezTo>
                <a:cubicBezTo>
                  <a:pt x="217" y="216"/>
                  <a:pt x="217" y="216"/>
                  <a:pt x="217" y="216"/>
                </a:cubicBezTo>
                <a:cubicBezTo>
                  <a:pt x="218" y="217"/>
                  <a:pt x="218" y="217"/>
                  <a:pt x="218" y="217"/>
                </a:cubicBezTo>
                <a:cubicBezTo>
                  <a:pt x="219" y="216"/>
                  <a:pt x="219" y="216"/>
                  <a:pt x="219" y="216"/>
                </a:cubicBezTo>
                <a:cubicBezTo>
                  <a:pt x="219" y="216"/>
                  <a:pt x="219" y="216"/>
                  <a:pt x="219" y="216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21" y="215"/>
                  <a:pt x="221" y="215"/>
                  <a:pt x="221" y="215"/>
                </a:cubicBezTo>
                <a:cubicBezTo>
                  <a:pt x="221" y="214"/>
                  <a:pt x="221" y="214"/>
                  <a:pt x="221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2" y="213"/>
                  <a:pt x="222" y="213"/>
                  <a:pt x="222" y="213"/>
                </a:cubicBezTo>
                <a:cubicBezTo>
                  <a:pt x="223" y="211"/>
                  <a:pt x="223" y="211"/>
                  <a:pt x="223" y="211"/>
                </a:cubicBezTo>
                <a:cubicBezTo>
                  <a:pt x="223" y="211"/>
                  <a:pt x="223" y="211"/>
                  <a:pt x="223" y="211"/>
                </a:cubicBezTo>
                <a:cubicBezTo>
                  <a:pt x="223" y="210"/>
                  <a:pt x="223" y="210"/>
                  <a:pt x="223" y="210"/>
                </a:cubicBezTo>
                <a:cubicBezTo>
                  <a:pt x="224" y="209"/>
                  <a:pt x="224" y="209"/>
                  <a:pt x="224" y="209"/>
                </a:cubicBezTo>
                <a:cubicBezTo>
                  <a:pt x="224" y="208"/>
                  <a:pt x="224" y="208"/>
                  <a:pt x="224" y="208"/>
                </a:cubicBezTo>
                <a:cubicBezTo>
                  <a:pt x="223" y="207"/>
                  <a:pt x="223" y="207"/>
                  <a:pt x="223" y="207"/>
                </a:cubicBezTo>
                <a:cubicBezTo>
                  <a:pt x="222" y="207"/>
                  <a:pt x="222" y="207"/>
                  <a:pt x="222" y="207"/>
                </a:cubicBezTo>
                <a:cubicBezTo>
                  <a:pt x="221" y="208"/>
                  <a:pt x="221" y="208"/>
                  <a:pt x="221" y="208"/>
                </a:cubicBezTo>
                <a:cubicBezTo>
                  <a:pt x="221" y="208"/>
                  <a:pt x="220" y="207"/>
                  <a:pt x="221" y="207"/>
                </a:cubicBezTo>
                <a:moveTo>
                  <a:pt x="220" y="203"/>
                </a:moveTo>
                <a:cubicBezTo>
                  <a:pt x="221" y="203"/>
                  <a:pt x="221" y="203"/>
                  <a:pt x="221" y="203"/>
                </a:cubicBezTo>
                <a:cubicBezTo>
                  <a:pt x="221" y="203"/>
                  <a:pt x="221" y="203"/>
                  <a:pt x="221" y="203"/>
                </a:cubicBezTo>
                <a:cubicBezTo>
                  <a:pt x="222" y="203"/>
                  <a:pt x="222" y="203"/>
                  <a:pt x="222" y="203"/>
                </a:cubicBezTo>
                <a:cubicBezTo>
                  <a:pt x="222" y="203"/>
                  <a:pt x="222" y="203"/>
                  <a:pt x="222" y="203"/>
                </a:cubicBezTo>
                <a:cubicBezTo>
                  <a:pt x="221" y="202"/>
                  <a:pt x="221" y="202"/>
                  <a:pt x="221" y="202"/>
                </a:cubicBezTo>
                <a:lnTo>
                  <a:pt x="220" y="203"/>
                </a:lnTo>
                <a:close/>
                <a:moveTo>
                  <a:pt x="266" y="198"/>
                </a:moveTo>
                <a:cubicBezTo>
                  <a:pt x="266" y="198"/>
                  <a:pt x="266" y="198"/>
                  <a:pt x="266" y="198"/>
                </a:cubicBezTo>
                <a:cubicBezTo>
                  <a:pt x="267" y="198"/>
                  <a:pt x="267" y="198"/>
                  <a:pt x="267" y="198"/>
                </a:cubicBezTo>
                <a:cubicBezTo>
                  <a:pt x="267" y="197"/>
                  <a:pt x="267" y="197"/>
                  <a:pt x="267" y="197"/>
                </a:cubicBezTo>
                <a:cubicBezTo>
                  <a:pt x="267" y="196"/>
                  <a:pt x="267" y="196"/>
                  <a:pt x="267" y="196"/>
                </a:cubicBezTo>
                <a:cubicBezTo>
                  <a:pt x="267" y="194"/>
                  <a:pt x="267" y="194"/>
                  <a:pt x="267" y="194"/>
                </a:cubicBezTo>
                <a:cubicBezTo>
                  <a:pt x="267" y="193"/>
                  <a:pt x="267" y="193"/>
                  <a:pt x="267" y="193"/>
                </a:cubicBezTo>
                <a:cubicBezTo>
                  <a:pt x="268" y="192"/>
                  <a:pt x="268" y="192"/>
                  <a:pt x="268" y="192"/>
                </a:cubicBezTo>
                <a:cubicBezTo>
                  <a:pt x="268" y="191"/>
                  <a:pt x="268" y="191"/>
                  <a:pt x="268" y="191"/>
                </a:cubicBezTo>
                <a:cubicBezTo>
                  <a:pt x="269" y="190"/>
                  <a:pt x="269" y="190"/>
                  <a:pt x="269" y="190"/>
                </a:cubicBezTo>
                <a:cubicBezTo>
                  <a:pt x="268" y="190"/>
                  <a:pt x="268" y="190"/>
                  <a:pt x="268" y="190"/>
                </a:cubicBezTo>
                <a:cubicBezTo>
                  <a:pt x="269" y="188"/>
                  <a:pt x="269" y="188"/>
                  <a:pt x="269" y="188"/>
                </a:cubicBezTo>
                <a:cubicBezTo>
                  <a:pt x="269" y="187"/>
                  <a:pt x="269" y="187"/>
                  <a:pt x="269" y="187"/>
                </a:cubicBezTo>
                <a:cubicBezTo>
                  <a:pt x="269" y="186"/>
                  <a:pt x="269" y="186"/>
                  <a:pt x="269" y="186"/>
                </a:cubicBezTo>
                <a:cubicBezTo>
                  <a:pt x="269" y="185"/>
                  <a:pt x="269" y="185"/>
                  <a:pt x="269" y="185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70" y="181"/>
                  <a:pt x="270" y="181"/>
                  <a:pt x="270" y="181"/>
                </a:cubicBezTo>
                <a:cubicBezTo>
                  <a:pt x="270" y="181"/>
                  <a:pt x="270" y="181"/>
                  <a:pt x="270" y="181"/>
                </a:cubicBezTo>
                <a:cubicBezTo>
                  <a:pt x="270" y="181"/>
                  <a:pt x="270" y="181"/>
                  <a:pt x="270" y="181"/>
                </a:cubicBezTo>
                <a:cubicBezTo>
                  <a:pt x="269" y="180"/>
                  <a:pt x="269" y="180"/>
                  <a:pt x="269" y="180"/>
                </a:cubicBezTo>
                <a:cubicBezTo>
                  <a:pt x="269" y="180"/>
                  <a:pt x="269" y="180"/>
                  <a:pt x="269" y="180"/>
                </a:cubicBezTo>
                <a:cubicBezTo>
                  <a:pt x="268" y="179"/>
                  <a:pt x="268" y="179"/>
                  <a:pt x="268" y="179"/>
                </a:cubicBezTo>
                <a:cubicBezTo>
                  <a:pt x="267" y="179"/>
                  <a:pt x="267" y="179"/>
                  <a:pt x="267" y="179"/>
                </a:cubicBezTo>
                <a:cubicBezTo>
                  <a:pt x="267" y="179"/>
                  <a:pt x="267" y="179"/>
                  <a:pt x="267" y="179"/>
                </a:cubicBezTo>
                <a:cubicBezTo>
                  <a:pt x="267" y="180"/>
                  <a:pt x="267" y="180"/>
                  <a:pt x="267" y="180"/>
                </a:cubicBezTo>
                <a:cubicBezTo>
                  <a:pt x="266" y="180"/>
                  <a:pt x="266" y="180"/>
                  <a:pt x="266" y="180"/>
                </a:cubicBezTo>
                <a:cubicBezTo>
                  <a:pt x="265" y="181"/>
                  <a:pt x="265" y="181"/>
                  <a:pt x="265" y="181"/>
                </a:cubicBezTo>
                <a:cubicBezTo>
                  <a:pt x="264" y="183"/>
                  <a:pt x="264" y="183"/>
                  <a:pt x="264" y="183"/>
                </a:cubicBezTo>
                <a:cubicBezTo>
                  <a:pt x="264" y="183"/>
                  <a:pt x="264" y="183"/>
                  <a:pt x="264" y="183"/>
                </a:cubicBezTo>
                <a:cubicBezTo>
                  <a:pt x="264" y="184"/>
                  <a:pt x="264" y="184"/>
                  <a:pt x="264" y="184"/>
                </a:cubicBezTo>
                <a:cubicBezTo>
                  <a:pt x="264" y="184"/>
                  <a:pt x="264" y="184"/>
                  <a:pt x="264" y="184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2" y="187"/>
                  <a:pt x="262" y="187"/>
                  <a:pt x="262" y="187"/>
                </a:cubicBezTo>
                <a:cubicBezTo>
                  <a:pt x="262" y="188"/>
                  <a:pt x="262" y="188"/>
                  <a:pt x="262" y="188"/>
                </a:cubicBezTo>
                <a:cubicBezTo>
                  <a:pt x="262" y="188"/>
                  <a:pt x="262" y="188"/>
                  <a:pt x="262" y="188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92"/>
                  <a:pt x="262" y="192"/>
                  <a:pt x="262" y="192"/>
                </a:cubicBezTo>
                <a:cubicBezTo>
                  <a:pt x="263" y="192"/>
                  <a:pt x="263" y="192"/>
                  <a:pt x="263" y="192"/>
                </a:cubicBezTo>
                <a:cubicBezTo>
                  <a:pt x="263" y="192"/>
                  <a:pt x="263" y="192"/>
                  <a:pt x="263" y="192"/>
                </a:cubicBezTo>
                <a:cubicBezTo>
                  <a:pt x="263" y="193"/>
                  <a:pt x="263" y="193"/>
                  <a:pt x="263" y="193"/>
                </a:cubicBezTo>
                <a:cubicBezTo>
                  <a:pt x="263" y="193"/>
                  <a:pt x="263" y="193"/>
                  <a:pt x="263" y="193"/>
                </a:cubicBezTo>
                <a:cubicBezTo>
                  <a:pt x="263" y="194"/>
                  <a:pt x="263" y="194"/>
                  <a:pt x="263" y="194"/>
                </a:cubicBezTo>
                <a:cubicBezTo>
                  <a:pt x="264" y="194"/>
                  <a:pt x="264" y="194"/>
                  <a:pt x="264" y="194"/>
                </a:cubicBezTo>
                <a:cubicBezTo>
                  <a:pt x="264" y="195"/>
                  <a:pt x="264" y="195"/>
                  <a:pt x="264" y="195"/>
                </a:cubicBezTo>
                <a:cubicBezTo>
                  <a:pt x="265" y="195"/>
                  <a:pt x="265" y="195"/>
                  <a:pt x="265" y="195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97"/>
                  <a:pt x="266" y="197"/>
                  <a:pt x="266" y="197"/>
                </a:cubicBezTo>
                <a:lnTo>
                  <a:pt x="266" y="198"/>
                </a:lnTo>
                <a:close/>
                <a:moveTo>
                  <a:pt x="260" y="143"/>
                </a:moveTo>
                <a:cubicBezTo>
                  <a:pt x="260" y="144"/>
                  <a:pt x="260" y="144"/>
                  <a:pt x="260" y="144"/>
                </a:cubicBezTo>
                <a:cubicBezTo>
                  <a:pt x="261" y="144"/>
                  <a:pt x="261" y="144"/>
                  <a:pt x="261" y="144"/>
                </a:cubicBezTo>
                <a:cubicBezTo>
                  <a:pt x="262" y="144"/>
                  <a:pt x="262" y="144"/>
                  <a:pt x="262" y="144"/>
                </a:cubicBezTo>
                <a:cubicBezTo>
                  <a:pt x="263" y="145"/>
                  <a:pt x="263" y="145"/>
                  <a:pt x="263" y="145"/>
                </a:cubicBezTo>
                <a:cubicBezTo>
                  <a:pt x="262" y="144"/>
                  <a:pt x="262" y="144"/>
                  <a:pt x="262" y="144"/>
                </a:cubicBezTo>
                <a:cubicBezTo>
                  <a:pt x="262" y="144"/>
                  <a:pt x="262" y="144"/>
                  <a:pt x="262" y="144"/>
                </a:cubicBezTo>
                <a:cubicBezTo>
                  <a:pt x="261" y="144"/>
                  <a:pt x="261" y="144"/>
                  <a:pt x="261" y="144"/>
                </a:cubicBezTo>
                <a:lnTo>
                  <a:pt x="260" y="143"/>
                </a:lnTo>
                <a:close/>
                <a:moveTo>
                  <a:pt x="265" y="152"/>
                </a:moveTo>
                <a:cubicBezTo>
                  <a:pt x="265" y="153"/>
                  <a:pt x="265" y="153"/>
                  <a:pt x="265" y="153"/>
                </a:cubicBezTo>
                <a:cubicBezTo>
                  <a:pt x="266" y="153"/>
                  <a:pt x="266" y="153"/>
                  <a:pt x="266" y="153"/>
                </a:cubicBezTo>
                <a:cubicBezTo>
                  <a:pt x="267" y="154"/>
                  <a:pt x="267" y="154"/>
                  <a:pt x="267" y="154"/>
                </a:cubicBezTo>
                <a:cubicBezTo>
                  <a:pt x="267" y="153"/>
                  <a:pt x="267" y="153"/>
                  <a:pt x="267" y="153"/>
                </a:cubicBezTo>
                <a:cubicBezTo>
                  <a:pt x="266" y="152"/>
                  <a:pt x="266" y="152"/>
                  <a:pt x="266" y="152"/>
                </a:cubicBezTo>
                <a:cubicBezTo>
                  <a:pt x="265" y="152"/>
                  <a:pt x="265" y="152"/>
                  <a:pt x="265" y="152"/>
                </a:cubicBezTo>
                <a:close/>
                <a:moveTo>
                  <a:pt x="258" y="178"/>
                </a:moveTo>
                <a:cubicBezTo>
                  <a:pt x="258" y="179"/>
                  <a:pt x="258" y="179"/>
                  <a:pt x="258" y="179"/>
                </a:cubicBezTo>
                <a:cubicBezTo>
                  <a:pt x="259" y="179"/>
                  <a:pt x="259" y="179"/>
                  <a:pt x="259" y="179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8"/>
                  <a:pt x="258" y="178"/>
                  <a:pt x="258" y="178"/>
                </a:cubicBezTo>
                <a:close/>
                <a:moveTo>
                  <a:pt x="249" y="190"/>
                </a:moveTo>
                <a:cubicBezTo>
                  <a:pt x="249" y="190"/>
                  <a:pt x="249" y="190"/>
                  <a:pt x="249" y="190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50" y="190"/>
                  <a:pt x="250" y="190"/>
                  <a:pt x="250" y="190"/>
                </a:cubicBezTo>
                <a:cubicBezTo>
                  <a:pt x="249" y="189"/>
                  <a:pt x="249" y="189"/>
                  <a:pt x="249" y="189"/>
                </a:cubicBezTo>
                <a:lnTo>
                  <a:pt x="249" y="190"/>
                </a:lnTo>
                <a:close/>
                <a:moveTo>
                  <a:pt x="88" y="46"/>
                </a:moveTo>
                <a:cubicBezTo>
                  <a:pt x="90" y="46"/>
                  <a:pt x="90" y="46"/>
                  <a:pt x="90" y="46"/>
                </a:cubicBezTo>
                <a:cubicBezTo>
                  <a:pt x="90" y="47"/>
                  <a:pt x="90" y="47"/>
                  <a:pt x="90" y="47"/>
                </a:cubicBezTo>
                <a:cubicBezTo>
                  <a:pt x="91" y="47"/>
                  <a:pt x="91" y="47"/>
                  <a:pt x="91" y="47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10" y="31"/>
                  <a:pt x="210" y="31"/>
                  <a:pt x="210" y="31"/>
                </a:cubicBezTo>
                <a:cubicBezTo>
                  <a:pt x="212" y="30"/>
                  <a:pt x="212" y="30"/>
                  <a:pt x="212" y="30"/>
                </a:cubicBezTo>
                <a:cubicBezTo>
                  <a:pt x="212" y="30"/>
                  <a:pt x="212" y="30"/>
                  <a:pt x="212" y="30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215" y="31"/>
                  <a:pt x="215" y="31"/>
                  <a:pt x="215" y="31"/>
                </a:cubicBezTo>
                <a:cubicBezTo>
                  <a:pt x="215" y="31"/>
                  <a:pt x="215" y="31"/>
                  <a:pt x="215" y="31"/>
                </a:cubicBezTo>
                <a:cubicBezTo>
                  <a:pt x="216" y="31"/>
                  <a:pt x="216" y="31"/>
                  <a:pt x="216" y="31"/>
                </a:cubicBezTo>
                <a:cubicBezTo>
                  <a:pt x="218" y="29"/>
                  <a:pt x="218" y="29"/>
                  <a:pt x="218" y="29"/>
                </a:cubicBezTo>
                <a:cubicBezTo>
                  <a:pt x="219" y="29"/>
                  <a:pt x="219" y="29"/>
                  <a:pt x="219" y="29"/>
                </a:cubicBezTo>
                <a:cubicBezTo>
                  <a:pt x="220" y="28"/>
                  <a:pt x="220" y="28"/>
                  <a:pt x="220" y="28"/>
                </a:cubicBezTo>
                <a:cubicBezTo>
                  <a:pt x="221" y="28"/>
                  <a:pt x="221" y="28"/>
                  <a:pt x="221" y="28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1" y="26"/>
                  <a:pt x="221" y="26"/>
                  <a:pt x="221" y="26"/>
                </a:cubicBezTo>
                <a:cubicBezTo>
                  <a:pt x="221" y="26"/>
                  <a:pt x="221" y="26"/>
                  <a:pt x="221" y="26"/>
                </a:cubicBezTo>
                <a:cubicBezTo>
                  <a:pt x="221" y="26"/>
                  <a:pt x="221" y="26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0" y="23"/>
                  <a:pt x="220" y="23"/>
                  <a:pt x="220" y="23"/>
                </a:cubicBezTo>
                <a:cubicBezTo>
                  <a:pt x="220" y="22"/>
                  <a:pt x="220" y="22"/>
                  <a:pt x="220" y="22"/>
                </a:cubicBezTo>
                <a:cubicBezTo>
                  <a:pt x="220" y="21"/>
                  <a:pt x="220" y="21"/>
                  <a:pt x="220" y="21"/>
                </a:cubicBezTo>
                <a:cubicBezTo>
                  <a:pt x="220" y="21"/>
                  <a:pt x="220" y="21"/>
                  <a:pt x="220" y="21"/>
                </a:cubicBezTo>
                <a:cubicBezTo>
                  <a:pt x="220" y="20"/>
                  <a:pt x="220" y="20"/>
                  <a:pt x="220" y="20"/>
                </a:cubicBezTo>
                <a:cubicBezTo>
                  <a:pt x="220" y="20"/>
                  <a:pt x="220" y="20"/>
                  <a:pt x="220" y="20"/>
                </a:cubicBezTo>
                <a:cubicBezTo>
                  <a:pt x="220" y="19"/>
                  <a:pt x="220" y="19"/>
                  <a:pt x="220" y="19"/>
                </a:cubicBezTo>
                <a:cubicBezTo>
                  <a:pt x="220" y="18"/>
                  <a:pt x="220" y="18"/>
                  <a:pt x="220" y="18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0" y="17"/>
                  <a:pt x="220" y="17"/>
                  <a:pt x="220" y="17"/>
                </a:cubicBezTo>
                <a:cubicBezTo>
                  <a:pt x="220" y="16"/>
                  <a:pt x="220" y="16"/>
                  <a:pt x="220" y="16"/>
                </a:cubicBezTo>
                <a:cubicBezTo>
                  <a:pt x="221" y="15"/>
                  <a:pt x="221" y="15"/>
                  <a:pt x="221" y="15"/>
                </a:cubicBezTo>
                <a:cubicBezTo>
                  <a:pt x="221" y="14"/>
                  <a:pt x="221" y="14"/>
                  <a:pt x="221" y="14"/>
                </a:cubicBezTo>
                <a:cubicBezTo>
                  <a:pt x="221" y="13"/>
                  <a:pt x="221" y="13"/>
                  <a:pt x="221" y="13"/>
                </a:cubicBezTo>
                <a:cubicBezTo>
                  <a:pt x="222" y="13"/>
                  <a:pt x="222" y="13"/>
                  <a:pt x="222" y="13"/>
                </a:cubicBezTo>
                <a:cubicBezTo>
                  <a:pt x="222" y="12"/>
                  <a:pt x="222" y="12"/>
                  <a:pt x="222" y="12"/>
                </a:cubicBezTo>
                <a:cubicBezTo>
                  <a:pt x="222" y="11"/>
                  <a:pt x="222" y="11"/>
                  <a:pt x="222" y="11"/>
                </a:cubicBezTo>
                <a:cubicBezTo>
                  <a:pt x="222" y="11"/>
                  <a:pt x="222" y="11"/>
                  <a:pt x="222" y="11"/>
                </a:cubicBezTo>
                <a:cubicBezTo>
                  <a:pt x="221" y="10"/>
                  <a:pt x="221" y="10"/>
                  <a:pt x="221" y="10"/>
                </a:cubicBezTo>
                <a:cubicBezTo>
                  <a:pt x="221" y="9"/>
                  <a:pt x="221" y="9"/>
                  <a:pt x="221" y="9"/>
                </a:cubicBezTo>
                <a:cubicBezTo>
                  <a:pt x="220" y="8"/>
                  <a:pt x="220" y="8"/>
                  <a:pt x="220" y="8"/>
                </a:cubicBezTo>
                <a:cubicBezTo>
                  <a:pt x="220" y="8"/>
                  <a:pt x="220" y="8"/>
                  <a:pt x="220" y="8"/>
                </a:cubicBezTo>
                <a:cubicBezTo>
                  <a:pt x="219" y="8"/>
                  <a:pt x="219" y="8"/>
                  <a:pt x="219" y="8"/>
                </a:cubicBezTo>
                <a:cubicBezTo>
                  <a:pt x="218" y="9"/>
                  <a:pt x="218" y="9"/>
                  <a:pt x="218" y="9"/>
                </a:cubicBezTo>
                <a:cubicBezTo>
                  <a:pt x="218" y="9"/>
                  <a:pt x="218" y="9"/>
                  <a:pt x="218" y="9"/>
                </a:cubicBezTo>
                <a:cubicBezTo>
                  <a:pt x="217" y="9"/>
                  <a:pt x="217" y="9"/>
                  <a:pt x="217" y="9"/>
                </a:cubicBezTo>
                <a:cubicBezTo>
                  <a:pt x="217" y="7"/>
                  <a:pt x="217" y="7"/>
                  <a:pt x="217" y="7"/>
                </a:cubicBezTo>
                <a:cubicBezTo>
                  <a:pt x="218" y="7"/>
                  <a:pt x="218" y="7"/>
                  <a:pt x="218" y="7"/>
                </a:cubicBezTo>
                <a:cubicBezTo>
                  <a:pt x="218" y="7"/>
                  <a:pt x="218" y="7"/>
                  <a:pt x="218" y="7"/>
                </a:cubicBezTo>
                <a:cubicBezTo>
                  <a:pt x="218" y="6"/>
                  <a:pt x="218" y="6"/>
                  <a:pt x="218" y="6"/>
                </a:cubicBezTo>
                <a:cubicBezTo>
                  <a:pt x="218" y="5"/>
                  <a:pt x="218" y="5"/>
                  <a:pt x="218" y="5"/>
                </a:cubicBezTo>
                <a:cubicBezTo>
                  <a:pt x="219" y="5"/>
                  <a:pt x="219" y="5"/>
                  <a:pt x="219" y="5"/>
                </a:cubicBezTo>
                <a:cubicBezTo>
                  <a:pt x="219" y="4"/>
                  <a:pt x="219" y="4"/>
                  <a:pt x="219" y="4"/>
                </a:cubicBezTo>
                <a:cubicBezTo>
                  <a:pt x="219" y="4"/>
                  <a:pt x="219" y="4"/>
                  <a:pt x="219" y="4"/>
                </a:cubicBezTo>
                <a:cubicBezTo>
                  <a:pt x="220" y="3"/>
                  <a:pt x="220" y="3"/>
                  <a:pt x="220" y="3"/>
                </a:cubicBezTo>
                <a:cubicBezTo>
                  <a:pt x="221" y="3"/>
                  <a:pt x="221" y="3"/>
                  <a:pt x="221" y="3"/>
                </a:cubicBezTo>
                <a:cubicBezTo>
                  <a:pt x="222" y="3"/>
                  <a:pt x="222" y="3"/>
                  <a:pt x="222" y="3"/>
                </a:cubicBezTo>
                <a:cubicBezTo>
                  <a:pt x="222" y="3"/>
                  <a:pt x="222" y="3"/>
                  <a:pt x="222" y="3"/>
                </a:cubicBezTo>
                <a:cubicBezTo>
                  <a:pt x="222" y="3"/>
                  <a:pt x="222" y="3"/>
                  <a:pt x="222" y="3"/>
                </a:cubicBezTo>
                <a:cubicBezTo>
                  <a:pt x="223" y="3"/>
                  <a:pt x="223" y="3"/>
                  <a:pt x="223" y="3"/>
                </a:cubicBezTo>
                <a:cubicBezTo>
                  <a:pt x="223" y="2"/>
                  <a:pt x="223" y="2"/>
                  <a:pt x="223" y="2"/>
                </a:cubicBezTo>
                <a:cubicBezTo>
                  <a:pt x="224" y="2"/>
                  <a:pt x="224" y="2"/>
                  <a:pt x="224" y="2"/>
                </a:cubicBezTo>
                <a:cubicBezTo>
                  <a:pt x="225" y="2"/>
                  <a:pt x="225" y="2"/>
                  <a:pt x="225" y="2"/>
                </a:cubicBezTo>
                <a:cubicBezTo>
                  <a:pt x="226" y="2"/>
                  <a:pt x="226" y="2"/>
                  <a:pt x="226" y="2"/>
                </a:cubicBezTo>
                <a:cubicBezTo>
                  <a:pt x="226" y="2"/>
                  <a:pt x="226" y="2"/>
                  <a:pt x="226" y="2"/>
                </a:cubicBezTo>
                <a:cubicBezTo>
                  <a:pt x="227" y="2"/>
                  <a:pt x="227" y="2"/>
                  <a:pt x="227" y="2"/>
                </a:cubicBezTo>
                <a:cubicBezTo>
                  <a:pt x="228" y="1"/>
                  <a:pt x="228" y="1"/>
                  <a:pt x="228" y="1"/>
                </a:cubicBezTo>
                <a:cubicBezTo>
                  <a:pt x="228" y="1"/>
                  <a:pt x="228" y="1"/>
                  <a:pt x="228" y="1"/>
                </a:cubicBezTo>
                <a:cubicBezTo>
                  <a:pt x="228" y="1"/>
                  <a:pt x="228" y="1"/>
                  <a:pt x="228" y="1"/>
                </a:cubicBezTo>
                <a:cubicBezTo>
                  <a:pt x="229" y="0"/>
                  <a:pt x="229" y="0"/>
                  <a:pt x="229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31" y="1"/>
                  <a:pt x="231" y="1"/>
                  <a:pt x="231" y="1"/>
                </a:cubicBezTo>
                <a:cubicBezTo>
                  <a:pt x="232" y="1"/>
                  <a:pt x="232" y="1"/>
                  <a:pt x="232" y="1"/>
                </a:cubicBezTo>
                <a:cubicBezTo>
                  <a:pt x="233" y="1"/>
                  <a:pt x="233" y="1"/>
                  <a:pt x="233" y="1"/>
                </a:cubicBezTo>
                <a:cubicBezTo>
                  <a:pt x="234" y="2"/>
                  <a:pt x="234" y="2"/>
                  <a:pt x="234" y="2"/>
                </a:cubicBezTo>
                <a:cubicBezTo>
                  <a:pt x="234" y="2"/>
                  <a:pt x="234" y="2"/>
                  <a:pt x="234" y="2"/>
                </a:cubicBezTo>
                <a:cubicBezTo>
                  <a:pt x="235" y="2"/>
                  <a:pt x="235" y="2"/>
                  <a:pt x="235" y="2"/>
                </a:cubicBezTo>
                <a:cubicBezTo>
                  <a:pt x="235" y="2"/>
                  <a:pt x="235" y="2"/>
                  <a:pt x="235" y="2"/>
                </a:cubicBezTo>
                <a:cubicBezTo>
                  <a:pt x="236" y="2"/>
                  <a:pt x="236" y="2"/>
                  <a:pt x="236" y="2"/>
                </a:cubicBezTo>
                <a:cubicBezTo>
                  <a:pt x="236" y="2"/>
                  <a:pt x="236" y="2"/>
                  <a:pt x="236" y="2"/>
                </a:cubicBezTo>
                <a:cubicBezTo>
                  <a:pt x="237" y="2"/>
                  <a:pt x="237" y="2"/>
                  <a:pt x="237" y="2"/>
                </a:cubicBezTo>
                <a:cubicBezTo>
                  <a:pt x="237" y="2"/>
                  <a:pt x="237" y="2"/>
                  <a:pt x="237" y="2"/>
                </a:cubicBezTo>
                <a:cubicBezTo>
                  <a:pt x="237" y="2"/>
                  <a:pt x="237" y="2"/>
                  <a:pt x="237" y="2"/>
                </a:cubicBezTo>
                <a:cubicBezTo>
                  <a:pt x="238" y="2"/>
                  <a:pt x="238" y="2"/>
                  <a:pt x="238" y="2"/>
                </a:cubicBezTo>
                <a:cubicBezTo>
                  <a:pt x="238" y="2"/>
                  <a:pt x="238" y="2"/>
                  <a:pt x="238" y="2"/>
                </a:cubicBezTo>
                <a:cubicBezTo>
                  <a:pt x="238" y="2"/>
                  <a:pt x="238" y="2"/>
                  <a:pt x="238" y="2"/>
                </a:cubicBezTo>
                <a:cubicBezTo>
                  <a:pt x="239" y="2"/>
                  <a:pt x="239" y="2"/>
                  <a:pt x="239" y="2"/>
                </a:cubicBezTo>
                <a:cubicBezTo>
                  <a:pt x="239" y="2"/>
                  <a:pt x="239" y="2"/>
                  <a:pt x="239" y="2"/>
                </a:cubicBezTo>
                <a:cubicBezTo>
                  <a:pt x="240" y="2"/>
                  <a:pt x="240" y="2"/>
                  <a:pt x="240" y="2"/>
                </a:cubicBezTo>
                <a:cubicBezTo>
                  <a:pt x="240" y="3"/>
                  <a:pt x="240" y="3"/>
                  <a:pt x="240" y="3"/>
                </a:cubicBezTo>
                <a:cubicBezTo>
                  <a:pt x="240" y="3"/>
                  <a:pt x="240" y="3"/>
                  <a:pt x="240" y="3"/>
                </a:cubicBezTo>
                <a:cubicBezTo>
                  <a:pt x="240" y="4"/>
                  <a:pt x="240" y="4"/>
                  <a:pt x="240" y="4"/>
                </a:cubicBezTo>
                <a:cubicBezTo>
                  <a:pt x="241" y="4"/>
                  <a:pt x="241" y="4"/>
                  <a:pt x="241" y="4"/>
                </a:cubicBezTo>
                <a:cubicBezTo>
                  <a:pt x="241" y="4"/>
                  <a:pt x="241" y="4"/>
                  <a:pt x="241" y="4"/>
                </a:cubicBezTo>
                <a:cubicBezTo>
                  <a:pt x="241" y="4"/>
                  <a:pt x="241" y="4"/>
                  <a:pt x="241" y="4"/>
                </a:cubicBezTo>
                <a:cubicBezTo>
                  <a:pt x="242" y="4"/>
                  <a:pt x="242" y="4"/>
                  <a:pt x="242" y="4"/>
                </a:cubicBezTo>
                <a:cubicBezTo>
                  <a:pt x="242" y="4"/>
                  <a:pt x="242" y="4"/>
                  <a:pt x="242" y="4"/>
                </a:cubicBezTo>
                <a:cubicBezTo>
                  <a:pt x="242" y="5"/>
                  <a:pt x="242" y="5"/>
                  <a:pt x="242" y="5"/>
                </a:cubicBezTo>
                <a:cubicBezTo>
                  <a:pt x="242" y="5"/>
                  <a:pt x="242" y="5"/>
                  <a:pt x="242" y="5"/>
                </a:cubicBezTo>
                <a:cubicBezTo>
                  <a:pt x="243" y="5"/>
                  <a:pt x="243" y="5"/>
                  <a:pt x="243" y="5"/>
                </a:cubicBezTo>
                <a:cubicBezTo>
                  <a:pt x="243" y="5"/>
                  <a:pt x="243" y="5"/>
                  <a:pt x="243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4" y="6"/>
                  <a:pt x="244" y="6"/>
                  <a:pt x="244" y="6"/>
                </a:cubicBezTo>
                <a:cubicBezTo>
                  <a:pt x="244" y="6"/>
                  <a:pt x="244" y="6"/>
                  <a:pt x="244" y="6"/>
                </a:cubicBezTo>
                <a:cubicBezTo>
                  <a:pt x="244" y="7"/>
                  <a:pt x="244" y="7"/>
                  <a:pt x="244" y="7"/>
                </a:cubicBezTo>
                <a:cubicBezTo>
                  <a:pt x="244" y="7"/>
                  <a:pt x="244" y="7"/>
                  <a:pt x="244" y="7"/>
                </a:cubicBezTo>
                <a:cubicBezTo>
                  <a:pt x="245" y="8"/>
                  <a:pt x="245" y="8"/>
                  <a:pt x="245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46" y="8"/>
                  <a:pt x="246" y="8"/>
                  <a:pt x="246" y="8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10"/>
                  <a:pt x="246" y="10"/>
                  <a:pt x="246" y="10"/>
                </a:cubicBezTo>
                <a:cubicBezTo>
                  <a:pt x="246" y="10"/>
                  <a:pt x="246" y="10"/>
                  <a:pt x="246" y="10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8" y="12"/>
                  <a:pt x="248" y="12"/>
                  <a:pt x="248" y="12"/>
                </a:cubicBezTo>
                <a:cubicBezTo>
                  <a:pt x="248" y="13"/>
                  <a:pt x="248" y="13"/>
                  <a:pt x="248" y="13"/>
                </a:cubicBezTo>
                <a:cubicBezTo>
                  <a:pt x="249" y="13"/>
                  <a:pt x="249" y="13"/>
                  <a:pt x="249" y="13"/>
                </a:cubicBezTo>
                <a:cubicBezTo>
                  <a:pt x="249" y="14"/>
                  <a:pt x="249" y="14"/>
                  <a:pt x="249" y="14"/>
                </a:cubicBezTo>
                <a:cubicBezTo>
                  <a:pt x="249" y="14"/>
                  <a:pt x="249" y="14"/>
                  <a:pt x="249" y="14"/>
                </a:cubicBezTo>
                <a:cubicBezTo>
                  <a:pt x="249" y="15"/>
                  <a:pt x="249" y="15"/>
                  <a:pt x="249" y="15"/>
                </a:cubicBezTo>
                <a:cubicBezTo>
                  <a:pt x="249" y="15"/>
                  <a:pt x="249" y="15"/>
                  <a:pt x="249" y="15"/>
                </a:cubicBezTo>
                <a:cubicBezTo>
                  <a:pt x="250" y="15"/>
                  <a:pt x="250" y="15"/>
                  <a:pt x="250" y="15"/>
                </a:cubicBezTo>
                <a:cubicBezTo>
                  <a:pt x="250" y="15"/>
                  <a:pt x="250" y="15"/>
                  <a:pt x="250" y="15"/>
                </a:cubicBezTo>
                <a:cubicBezTo>
                  <a:pt x="250" y="16"/>
                  <a:pt x="250" y="16"/>
                  <a:pt x="250" y="16"/>
                </a:cubicBezTo>
                <a:cubicBezTo>
                  <a:pt x="251" y="16"/>
                  <a:pt x="251" y="16"/>
                  <a:pt x="251" y="16"/>
                </a:cubicBezTo>
                <a:cubicBezTo>
                  <a:pt x="251" y="17"/>
                  <a:pt x="251" y="17"/>
                  <a:pt x="251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9"/>
                  <a:pt x="253" y="19"/>
                  <a:pt x="253" y="19"/>
                </a:cubicBezTo>
                <a:cubicBezTo>
                  <a:pt x="253" y="20"/>
                  <a:pt x="253" y="20"/>
                  <a:pt x="253" y="20"/>
                </a:cubicBezTo>
                <a:cubicBezTo>
                  <a:pt x="254" y="20"/>
                  <a:pt x="254" y="20"/>
                  <a:pt x="254" y="20"/>
                </a:cubicBezTo>
                <a:cubicBezTo>
                  <a:pt x="254" y="21"/>
                  <a:pt x="254" y="21"/>
                  <a:pt x="254" y="21"/>
                </a:cubicBezTo>
                <a:cubicBezTo>
                  <a:pt x="254" y="22"/>
                  <a:pt x="254" y="22"/>
                  <a:pt x="254" y="22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5" y="23"/>
                  <a:pt x="255" y="23"/>
                  <a:pt x="255" y="23"/>
                </a:cubicBezTo>
                <a:cubicBezTo>
                  <a:pt x="255" y="23"/>
                  <a:pt x="255" y="23"/>
                  <a:pt x="255" y="23"/>
                </a:cubicBezTo>
                <a:cubicBezTo>
                  <a:pt x="255" y="24"/>
                  <a:pt x="255" y="24"/>
                  <a:pt x="255" y="24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7" y="25"/>
                  <a:pt x="257" y="25"/>
                  <a:pt x="257" y="25"/>
                </a:cubicBezTo>
                <a:cubicBezTo>
                  <a:pt x="257" y="26"/>
                  <a:pt x="257" y="26"/>
                  <a:pt x="257" y="26"/>
                </a:cubicBezTo>
                <a:cubicBezTo>
                  <a:pt x="258" y="26"/>
                  <a:pt x="258" y="26"/>
                  <a:pt x="258" y="26"/>
                </a:cubicBezTo>
                <a:cubicBezTo>
                  <a:pt x="259" y="26"/>
                  <a:pt x="259" y="26"/>
                  <a:pt x="259" y="26"/>
                </a:cubicBezTo>
                <a:cubicBezTo>
                  <a:pt x="259" y="26"/>
                  <a:pt x="259" y="26"/>
                  <a:pt x="259" y="26"/>
                </a:cubicBezTo>
                <a:cubicBezTo>
                  <a:pt x="259" y="26"/>
                  <a:pt x="259" y="26"/>
                  <a:pt x="259" y="26"/>
                </a:cubicBezTo>
                <a:cubicBezTo>
                  <a:pt x="260" y="26"/>
                  <a:pt x="260" y="26"/>
                  <a:pt x="260" y="26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2" y="27"/>
                  <a:pt x="262" y="27"/>
                  <a:pt x="262" y="27"/>
                </a:cubicBezTo>
                <a:cubicBezTo>
                  <a:pt x="263" y="27"/>
                  <a:pt x="263" y="27"/>
                  <a:pt x="263" y="27"/>
                </a:cubicBezTo>
                <a:cubicBezTo>
                  <a:pt x="263" y="27"/>
                  <a:pt x="263" y="27"/>
                  <a:pt x="263" y="27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7"/>
                  <a:pt x="264" y="27"/>
                  <a:pt x="264" y="27"/>
                </a:cubicBezTo>
                <a:cubicBezTo>
                  <a:pt x="264" y="27"/>
                  <a:pt x="264" y="27"/>
                  <a:pt x="264" y="27"/>
                </a:cubicBezTo>
                <a:cubicBezTo>
                  <a:pt x="265" y="27"/>
                  <a:pt x="265" y="27"/>
                  <a:pt x="265" y="27"/>
                </a:cubicBezTo>
                <a:cubicBezTo>
                  <a:pt x="265" y="27"/>
                  <a:pt x="265" y="27"/>
                  <a:pt x="265" y="27"/>
                </a:cubicBezTo>
                <a:cubicBezTo>
                  <a:pt x="265" y="27"/>
                  <a:pt x="265" y="27"/>
                  <a:pt x="265" y="27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66" y="28"/>
                  <a:pt x="266" y="28"/>
                  <a:pt x="266" y="28"/>
                </a:cubicBezTo>
                <a:cubicBezTo>
                  <a:pt x="267" y="28"/>
                  <a:pt x="267" y="28"/>
                  <a:pt x="267" y="28"/>
                </a:cubicBezTo>
                <a:cubicBezTo>
                  <a:pt x="267" y="28"/>
                  <a:pt x="267" y="28"/>
                  <a:pt x="267" y="28"/>
                </a:cubicBezTo>
                <a:cubicBezTo>
                  <a:pt x="267" y="29"/>
                  <a:pt x="267" y="29"/>
                  <a:pt x="267" y="29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30"/>
                  <a:pt x="268" y="30"/>
                  <a:pt x="268" y="30"/>
                </a:cubicBezTo>
                <a:cubicBezTo>
                  <a:pt x="269" y="30"/>
                  <a:pt x="269" y="30"/>
                  <a:pt x="269" y="30"/>
                </a:cubicBezTo>
                <a:cubicBezTo>
                  <a:pt x="269" y="30"/>
                  <a:pt x="269" y="30"/>
                  <a:pt x="269" y="30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70" y="31"/>
                  <a:pt x="270" y="31"/>
                  <a:pt x="270" y="31"/>
                </a:cubicBezTo>
                <a:cubicBezTo>
                  <a:pt x="271" y="31"/>
                  <a:pt x="271" y="31"/>
                  <a:pt x="271" y="31"/>
                </a:cubicBezTo>
                <a:cubicBezTo>
                  <a:pt x="271" y="31"/>
                  <a:pt x="271" y="31"/>
                  <a:pt x="271" y="31"/>
                </a:cubicBezTo>
                <a:cubicBezTo>
                  <a:pt x="272" y="31"/>
                  <a:pt x="272" y="31"/>
                  <a:pt x="272" y="31"/>
                </a:cubicBezTo>
                <a:cubicBezTo>
                  <a:pt x="272" y="30"/>
                  <a:pt x="272" y="30"/>
                  <a:pt x="272" y="30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273" y="31"/>
                  <a:pt x="273" y="31"/>
                  <a:pt x="273" y="31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273" y="33"/>
                  <a:pt x="273" y="33"/>
                  <a:pt x="273" y="33"/>
                </a:cubicBezTo>
                <a:cubicBezTo>
                  <a:pt x="273" y="33"/>
                  <a:pt x="273" y="33"/>
                  <a:pt x="273" y="33"/>
                </a:cubicBezTo>
                <a:cubicBezTo>
                  <a:pt x="274" y="33"/>
                  <a:pt x="274" y="33"/>
                  <a:pt x="274" y="33"/>
                </a:cubicBezTo>
                <a:cubicBezTo>
                  <a:pt x="274" y="34"/>
                  <a:pt x="274" y="34"/>
                  <a:pt x="274" y="34"/>
                </a:cubicBezTo>
                <a:cubicBezTo>
                  <a:pt x="274" y="35"/>
                  <a:pt x="274" y="35"/>
                  <a:pt x="274" y="35"/>
                </a:cubicBezTo>
                <a:cubicBezTo>
                  <a:pt x="273" y="35"/>
                  <a:pt x="273" y="35"/>
                  <a:pt x="273" y="35"/>
                </a:cubicBezTo>
                <a:cubicBezTo>
                  <a:pt x="273" y="36"/>
                  <a:pt x="273" y="36"/>
                  <a:pt x="273" y="36"/>
                </a:cubicBezTo>
                <a:cubicBezTo>
                  <a:pt x="274" y="37"/>
                  <a:pt x="274" y="37"/>
                  <a:pt x="274" y="37"/>
                </a:cubicBezTo>
                <a:cubicBezTo>
                  <a:pt x="275" y="37"/>
                  <a:pt x="275" y="37"/>
                  <a:pt x="275" y="37"/>
                </a:cubicBezTo>
                <a:cubicBezTo>
                  <a:pt x="275" y="38"/>
                  <a:pt x="275" y="38"/>
                  <a:pt x="275" y="38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6" y="38"/>
                  <a:pt x="276" y="38"/>
                  <a:pt x="276" y="38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78" y="38"/>
                  <a:pt x="278" y="38"/>
                  <a:pt x="278" y="38"/>
                </a:cubicBezTo>
                <a:cubicBezTo>
                  <a:pt x="278" y="39"/>
                  <a:pt x="278" y="39"/>
                  <a:pt x="278" y="39"/>
                </a:cubicBezTo>
                <a:cubicBezTo>
                  <a:pt x="278" y="39"/>
                  <a:pt x="278" y="39"/>
                  <a:pt x="278" y="39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80" y="39"/>
                  <a:pt x="280" y="39"/>
                  <a:pt x="280" y="39"/>
                </a:cubicBezTo>
                <a:cubicBezTo>
                  <a:pt x="280" y="39"/>
                  <a:pt x="280" y="39"/>
                  <a:pt x="280" y="39"/>
                </a:cubicBezTo>
                <a:cubicBezTo>
                  <a:pt x="281" y="38"/>
                  <a:pt x="281" y="38"/>
                  <a:pt x="281" y="38"/>
                </a:cubicBezTo>
                <a:cubicBezTo>
                  <a:pt x="282" y="38"/>
                  <a:pt x="282" y="38"/>
                  <a:pt x="282" y="38"/>
                </a:cubicBezTo>
                <a:cubicBezTo>
                  <a:pt x="283" y="38"/>
                  <a:pt x="283" y="38"/>
                  <a:pt x="283" y="38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3" y="36"/>
                  <a:pt x="283" y="36"/>
                  <a:pt x="283" y="36"/>
                </a:cubicBezTo>
                <a:cubicBezTo>
                  <a:pt x="283" y="36"/>
                  <a:pt x="283" y="36"/>
                  <a:pt x="283" y="36"/>
                </a:cubicBezTo>
                <a:cubicBezTo>
                  <a:pt x="283" y="35"/>
                  <a:pt x="283" y="35"/>
                  <a:pt x="283" y="35"/>
                </a:cubicBezTo>
                <a:cubicBezTo>
                  <a:pt x="284" y="35"/>
                  <a:pt x="284" y="35"/>
                  <a:pt x="284" y="35"/>
                </a:cubicBezTo>
                <a:cubicBezTo>
                  <a:pt x="284" y="35"/>
                  <a:pt x="284" y="35"/>
                  <a:pt x="284" y="35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5" y="34"/>
                  <a:pt x="285" y="34"/>
                  <a:pt x="285" y="34"/>
                </a:cubicBezTo>
                <a:cubicBezTo>
                  <a:pt x="286" y="34"/>
                  <a:pt x="286" y="34"/>
                  <a:pt x="286" y="34"/>
                </a:cubicBezTo>
                <a:cubicBezTo>
                  <a:pt x="286" y="33"/>
                  <a:pt x="286" y="33"/>
                  <a:pt x="286" y="33"/>
                </a:cubicBezTo>
                <a:cubicBezTo>
                  <a:pt x="286" y="33"/>
                  <a:pt x="286" y="33"/>
                  <a:pt x="286" y="33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90" y="32"/>
                  <a:pt x="290" y="32"/>
                  <a:pt x="290" y="32"/>
                </a:cubicBezTo>
                <a:cubicBezTo>
                  <a:pt x="290" y="33"/>
                  <a:pt x="290" y="33"/>
                  <a:pt x="290" y="33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0" y="34"/>
                  <a:pt x="290" y="34"/>
                  <a:pt x="290" y="34"/>
                </a:cubicBezTo>
                <a:cubicBezTo>
                  <a:pt x="290" y="35"/>
                  <a:pt x="290" y="35"/>
                  <a:pt x="290" y="35"/>
                </a:cubicBezTo>
                <a:cubicBezTo>
                  <a:pt x="291" y="35"/>
                  <a:pt x="291" y="35"/>
                  <a:pt x="291" y="35"/>
                </a:cubicBezTo>
                <a:cubicBezTo>
                  <a:pt x="291" y="36"/>
                  <a:pt x="291" y="36"/>
                  <a:pt x="291" y="36"/>
                </a:cubicBezTo>
                <a:cubicBezTo>
                  <a:pt x="292" y="37"/>
                  <a:pt x="292" y="37"/>
                  <a:pt x="292" y="37"/>
                </a:cubicBezTo>
                <a:cubicBezTo>
                  <a:pt x="292" y="37"/>
                  <a:pt x="292" y="37"/>
                  <a:pt x="292" y="37"/>
                </a:cubicBezTo>
                <a:cubicBezTo>
                  <a:pt x="292" y="38"/>
                  <a:pt x="292" y="38"/>
                  <a:pt x="292" y="38"/>
                </a:cubicBezTo>
                <a:cubicBezTo>
                  <a:pt x="292" y="39"/>
                  <a:pt x="292" y="39"/>
                  <a:pt x="292" y="39"/>
                </a:cubicBezTo>
                <a:cubicBezTo>
                  <a:pt x="292" y="39"/>
                  <a:pt x="292" y="39"/>
                  <a:pt x="292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40"/>
                  <a:pt x="291" y="40"/>
                  <a:pt x="291" y="40"/>
                </a:cubicBezTo>
                <a:cubicBezTo>
                  <a:pt x="291" y="40"/>
                  <a:pt x="291" y="40"/>
                  <a:pt x="291" y="40"/>
                </a:cubicBezTo>
                <a:cubicBezTo>
                  <a:pt x="291" y="41"/>
                  <a:pt x="291" y="41"/>
                  <a:pt x="291" y="41"/>
                </a:cubicBezTo>
                <a:cubicBezTo>
                  <a:pt x="291" y="41"/>
                  <a:pt x="291" y="41"/>
                  <a:pt x="291" y="41"/>
                </a:cubicBezTo>
                <a:cubicBezTo>
                  <a:pt x="291" y="42"/>
                  <a:pt x="291" y="42"/>
                  <a:pt x="291" y="42"/>
                </a:cubicBezTo>
                <a:cubicBezTo>
                  <a:pt x="291" y="42"/>
                  <a:pt x="291" y="42"/>
                  <a:pt x="291" y="42"/>
                </a:cubicBezTo>
                <a:cubicBezTo>
                  <a:pt x="291" y="43"/>
                  <a:pt x="291" y="43"/>
                  <a:pt x="291" y="43"/>
                </a:cubicBezTo>
                <a:cubicBezTo>
                  <a:pt x="292" y="43"/>
                  <a:pt x="292" y="43"/>
                  <a:pt x="292" y="43"/>
                </a:cubicBezTo>
                <a:cubicBezTo>
                  <a:pt x="291" y="44"/>
                  <a:pt x="291" y="44"/>
                  <a:pt x="291" y="44"/>
                </a:cubicBezTo>
                <a:cubicBezTo>
                  <a:pt x="292" y="44"/>
                  <a:pt x="292" y="44"/>
                  <a:pt x="292" y="44"/>
                </a:cubicBezTo>
                <a:cubicBezTo>
                  <a:pt x="292" y="44"/>
                  <a:pt x="292" y="44"/>
                  <a:pt x="292" y="44"/>
                </a:cubicBezTo>
                <a:cubicBezTo>
                  <a:pt x="292" y="44"/>
                  <a:pt x="292" y="44"/>
                  <a:pt x="292" y="44"/>
                </a:cubicBezTo>
                <a:cubicBezTo>
                  <a:pt x="291" y="44"/>
                  <a:pt x="291" y="44"/>
                  <a:pt x="291" y="44"/>
                </a:cubicBezTo>
                <a:cubicBezTo>
                  <a:pt x="291" y="46"/>
                  <a:pt x="291" y="46"/>
                  <a:pt x="291" y="46"/>
                </a:cubicBezTo>
                <a:cubicBezTo>
                  <a:pt x="292" y="46"/>
                  <a:pt x="292" y="46"/>
                  <a:pt x="292" y="46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1" y="48"/>
                  <a:pt x="291" y="48"/>
                  <a:pt x="291" y="48"/>
                </a:cubicBezTo>
                <a:cubicBezTo>
                  <a:pt x="291" y="48"/>
                  <a:pt x="291" y="48"/>
                  <a:pt x="291" y="48"/>
                </a:cubicBezTo>
                <a:cubicBezTo>
                  <a:pt x="292" y="49"/>
                  <a:pt x="292" y="49"/>
                  <a:pt x="292" y="49"/>
                </a:cubicBezTo>
                <a:cubicBezTo>
                  <a:pt x="292" y="49"/>
                  <a:pt x="292" y="49"/>
                  <a:pt x="292" y="49"/>
                </a:cubicBezTo>
                <a:cubicBezTo>
                  <a:pt x="292" y="50"/>
                  <a:pt x="292" y="50"/>
                  <a:pt x="292" y="50"/>
                </a:cubicBezTo>
                <a:cubicBezTo>
                  <a:pt x="291" y="50"/>
                  <a:pt x="291" y="50"/>
                  <a:pt x="291" y="50"/>
                </a:cubicBezTo>
                <a:cubicBezTo>
                  <a:pt x="291" y="50"/>
                  <a:pt x="291" y="50"/>
                  <a:pt x="291" y="50"/>
                </a:cubicBezTo>
                <a:cubicBezTo>
                  <a:pt x="291" y="51"/>
                  <a:pt x="291" y="51"/>
                  <a:pt x="291" y="51"/>
                </a:cubicBezTo>
                <a:cubicBezTo>
                  <a:pt x="291" y="51"/>
                  <a:pt x="291" y="51"/>
                  <a:pt x="291" y="51"/>
                </a:cubicBezTo>
                <a:cubicBezTo>
                  <a:pt x="291" y="52"/>
                  <a:pt x="291" y="52"/>
                  <a:pt x="291" y="52"/>
                </a:cubicBezTo>
                <a:cubicBezTo>
                  <a:pt x="291" y="53"/>
                  <a:pt x="291" y="53"/>
                  <a:pt x="291" y="53"/>
                </a:cubicBezTo>
                <a:cubicBezTo>
                  <a:pt x="291" y="53"/>
                  <a:pt x="291" y="53"/>
                  <a:pt x="291" y="53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5"/>
                  <a:pt x="291" y="55"/>
                  <a:pt x="291" y="55"/>
                </a:cubicBezTo>
                <a:cubicBezTo>
                  <a:pt x="291" y="56"/>
                  <a:pt x="291" y="56"/>
                  <a:pt x="291" y="56"/>
                </a:cubicBezTo>
                <a:cubicBezTo>
                  <a:pt x="291" y="56"/>
                  <a:pt x="291" y="56"/>
                  <a:pt x="291" y="56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87" y="55"/>
                  <a:pt x="287" y="55"/>
                  <a:pt x="287" y="55"/>
                </a:cubicBezTo>
                <a:cubicBezTo>
                  <a:pt x="287" y="55"/>
                  <a:pt x="287" y="55"/>
                  <a:pt x="287" y="55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285" y="56"/>
                  <a:pt x="285" y="56"/>
                  <a:pt x="285" y="56"/>
                </a:cubicBezTo>
                <a:cubicBezTo>
                  <a:pt x="285" y="57"/>
                  <a:pt x="285" y="57"/>
                  <a:pt x="285" y="57"/>
                </a:cubicBezTo>
                <a:cubicBezTo>
                  <a:pt x="284" y="57"/>
                  <a:pt x="284" y="57"/>
                  <a:pt x="284" y="57"/>
                </a:cubicBezTo>
                <a:cubicBezTo>
                  <a:pt x="284" y="57"/>
                  <a:pt x="284" y="57"/>
                  <a:pt x="284" y="57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3" y="59"/>
                  <a:pt x="283" y="59"/>
                  <a:pt x="283" y="59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5" y="62"/>
                  <a:pt x="285" y="62"/>
                  <a:pt x="285" y="62"/>
                </a:cubicBezTo>
                <a:cubicBezTo>
                  <a:pt x="285" y="63"/>
                  <a:pt x="285" y="63"/>
                  <a:pt x="285" y="63"/>
                </a:cubicBezTo>
                <a:cubicBezTo>
                  <a:pt x="285" y="63"/>
                  <a:pt x="285" y="63"/>
                  <a:pt x="285" y="63"/>
                </a:cubicBezTo>
                <a:cubicBezTo>
                  <a:pt x="285" y="65"/>
                  <a:pt x="285" y="65"/>
                  <a:pt x="285" y="65"/>
                </a:cubicBezTo>
                <a:cubicBezTo>
                  <a:pt x="285" y="65"/>
                  <a:pt x="285" y="65"/>
                  <a:pt x="285" y="65"/>
                </a:cubicBezTo>
                <a:cubicBezTo>
                  <a:pt x="285" y="67"/>
                  <a:pt x="285" y="67"/>
                  <a:pt x="285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8"/>
                  <a:pt x="286" y="68"/>
                  <a:pt x="286" y="68"/>
                </a:cubicBezTo>
                <a:cubicBezTo>
                  <a:pt x="286" y="69"/>
                  <a:pt x="286" y="69"/>
                  <a:pt x="286" y="69"/>
                </a:cubicBezTo>
                <a:cubicBezTo>
                  <a:pt x="286" y="69"/>
                  <a:pt x="286" y="69"/>
                  <a:pt x="286" y="69"/>
                </a:cubicBezTo>
                <a:cubicBezTo>
                  <a:pt x="286" y="70"/>
                  <a:pt x="286" y="70"/>
                  <a:pt x="286" y="70"/>
                </a:cubicBezTo>
                <a:cubicBezTo>
                  <a:pt x="286" y="70"/>
                  <a:pt x="286" y="70"/>
                  <a:pt x="286" y="70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285" y="71"/>
                  <a:pt x="285" y="71"/>
                  <a:pt x="285" y="71"/>
                </a:cubicBezTo>
                <a:cubicBezTo>
                  <a:pt x="284" y="71"/>
                  <a:pt x="284" y="71"/>
                  <a:pt x="284" y="71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73"/>
                  <a:pt x="284" y="73"/>
                  <a:pt x="284" y="73"/>
                </a:cubicBezTo>
                <a:cubicBezTo>
                  <a:pt x="284" y="73"/>
                  <a:pt x="284" y="73"/>
                  <a:pt x="284" y="73"/>
                </a:cubicBezTo>
                <a:cubicBezTo>
                  <a:pt x="284" y="74"/>
                  <a:pt x="284" y="74"/>
                  <a:pt x="284" y="74"/>
                </a:cubicBezTo>
                <a:cubicBezTo>
                  <a:pt x="280" y="77"/>
                  <a:pt x="280" y="77"/>
                  <a:pt x="280" y="77"/>
                </a:cubicBezTo>
                <a:cubicBezTo>
                  <a:pt x="279" y="84"/>
                  <a:pt x="279" y="84"/>
                  <a:pt x="279" y="84"/>
                </a:cubicBezTo>
                <a:cubicBezTo>
                  <a:pt x="266" y="93"/>
                  <a:pt x="266" y="93"/>
                  <a:pt x="266" y="93"/>
                </a:cubicBezTo>
                <a:cubicBezTo>
                  <a:pt x="264" y="94"/>
                  <a:pt x="264" y="94"/>
                  <a:pt x="264" y="94"/>
                </a:cubicBezTo>
                <a:cubicBezTo>
                  <a:pt x="264" y="94"/>
                  <a:pt x="264" y="94"/>
                  <a:pt x="264" y="94"/>
                </a:cubicBezTo>
                <a:cubicBezTo>
                  <a:pt x="263" y="93"/>
                  <a:pt x="263" y="93"/>
                  <a:pt x="263" y="93"/>
                </a:cubicBezTo>
                <a:cubicBezTo>
                  <a:pt x="262" y="95"/>
                  <a:pt x="262" y="95"/>
                  <a:pt x="262" y="95"/>
                </a:cubicBezTo>
                <a:cubicBezTo>
                  <a:pt x="261" y="95"/>
                  <a:pt x="261" y="95"/>
                  <a:pt x="261" y="95"/>
                </a:cubicBezTo>
                <a:cubicBezTo>
                  <a:pt x="261" y="95"/>
                  <a:pt x="261" y="95"/>
                  <a:pt x="261" y="95"/>
                </a:cubicBezTo>
                <a:cubicBezTo>
                  <a:pt x="260" y="94"/>
                  <a:pt x="260" y="94"/>
                  <a:pt x="260" y="94"/>
                </a:cubicBezTo>
                <a:cubicBezTo>
                  <a:pt x="259" y="95"/>
                  <a:pt x="259" y="95"/>
                  <a:pt x="259" y="95"/>
                </a:cubicBezTo>
                <a:cubicBezTo>
                  <a:pt x="258" y="95"/>
                  <a:pt x="258" y="95"/>
                  <a:pt x="258" y="95"/>
                </a:cubicBezTo>
                <a:cubicBezTo>
                  <a:pt x="258" y="96"/>
                  <a:pt x="258" y="96"/>
                  <a:pt x="258" y="96"/>
                </a:cubicBezTo>
                <a:cubicBezTo>
                  <a:pt x="257" y="96"/>
                  <a:pt x="257" y="96"/>
                  <a:pt x="257" y="96"/>
                </a:cubicBezTo>
                <a:cubicBezTo>
                  <a:pt x="255" y="98"/>
                  <a:pt x="255" y="98"/>
                  <a:pt x="255" y="98"/>
                </a:cubicBezTo>
                <a:cubicBezTo>
                  <a:pt x="254" y="98"/>
                  <a:pt x="254" y="98"/>
                  <a:pt x="254" y="98"/>
                </a:cubicBezTo>
                <a:cubicBezTo>
                  <a:pt x="255" y="99"/>
                  <a:pt x="255" y="99"/>
                  <a:pt x="255" y="99"/>
                </a:cubicBezTo>
                <a:cubicBezTo>
                  <a:pt x="254" y="100"/>
                  <a:pt x="254" y="100"/>
                  <a:pt x="254" y="100"/>
                </a:cubicBezTo>
                <a:cubicBezTo>
                  <a:pt x="253" y="100"/>
                  <a:pt x="253" y="100"/>
                  <a:pt x="253" y="100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1" y="102"/>
                  <a:pt x="251" y="102"/>
                  <a:pt x="251" y="102"/>
                </a:cubicBezTo>
                <a:cubicBezTo>
                  <a:pt x="251" y="102"/>
                  <a:pt x="251" y="102"/>
                  <a:pt x="251" y="102"/>
                </a:cubicBezTo>
                <a:cubicBezTo>
                  <a:pt x="251" y="101"/>
                  <a:pt x="251" y="101"/>
                  <a:pt x="251" y="101"/>
                </a:cubicBezTo>
                <a:cubicBezTo>
                  <a:pt x="250" y="101"/>
                  <a:pt x="250" y="101"/>
                  <a:pt x="250" y="101"/>
                </a:cubicBezTo>
                <a:cubicBezTo>
                  <a:pt x="250" y="100"/>
                  <a:pt x="250" y="100"/>
                  <a:pt x="250" y="100"/>
                </a:cubicBezTo>
                <a:cubicBezTo>
                  <a:pt x="251" y="100"/>
                  <a:pt x="251" y="100"/>
                  <a:pt x="251" y="100"/>
                </a:cubicBezTo>
                <a:cubicBezTo>
                  <a:pt x="252" y="100"/>
                  <a:pt x="252" y="100"/>
                  <a:pt x="252" y="100"/>
                </a:cubicBezTo>
                <a:cubicBezTo>
                  <a:pt x="253" y="100"/>
                  <a:pt x="253" y="100"/>
                  <a:pt x="253" y="100"/>
                </a:cubicBezTo>
                <a:cubicBezTo>
                  <a:pt x="253" y="99"/>
                  <a:pt x="253" y="99"/>
                  <a:pt x="253" y="99"/>
                </a:cubicBezTo>
                <a:cubicBezTo>
                  <a:pt x="253" y="99"/>
                  <a:pt x="253" y="99"/>
                  <a:pt x="253" y="99"/>
                </a:cubicBezTo>
                <a:cubicBezTo>
                  <a:pt x="253" y="99"/>
                  <a:pt x="253" y="99"/>
                  <a:pt x="253" y="99"/>
                </a:cubicBezTo>
                <a:cubicBezTo>
                  <a:pt x="252" y="98"/>
                  <a:pt x="252" y="98"/>
                  <a:pt x="252" y="98"/>
                </a:cubicBezTo>
                <a:cubicBezTo>
                  <a:pt x="253" y="98"/>
                  <a:pt x="253" y="98"/>
                  <a:pt x="253" y="98"/>
                </a:cubicBezTo>
                <a:cubicBezTo>
                  <a:pt x="254" y="97"/>
                  <a:pt x="254" y="97"/>
                  <a:pt x="254" y="97"/>
                </a:cubicBezTo>
                <a:cubicBezTo>
                  <a:pt x="253" y="98"/>
                  <a:pt x="253" y="98"/>
                  <a:pt x="253" y="98"/>
                </a:cubicBezTo>
                <a:cubicBezTo>
                  <a:pt x="252" y="98"/>
                  <a:pt x="252" y="98"/>
                  <a:pt x="252" y="98"/>
                </a:cubicBezTo>
                <a:cubicBezTo>
                  <a:pt x="251" y="98"/>
                  <a:pt x="251" y="98"/>
                  <a:pt x="251" y="98"/>
                </a:cubicBezTo>
                <a:cubicBezTo>
                  <a:pt x="251" y="97"/>
                  <a:pt x="251" y="97"/>
                  <a:pt x="251" y="97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1" y="94"/>
                  <a:pt x="251" y="94"/>
                  <a:pt x="251" y="94"/>
                </a:cubicBezTo>
                <a:cubicBezTo>
                  <a:pt x="251" y="94"/>
                  <a:pt x="251" y="94"/>
                  <a:pt x="251" y="94"/>
                </a:cubicBezTo>
                <a:cubicBezTo>
                  <a:pt x="252" y="94"/>
                  <a:pt x="252" y="94"/>
                  <a:pt x="252" y="94"/>
                </a:cubicBezTo>
                <a:cubicBezTo>
                  <a:pt x="252" y="93"/>
                  <a:pt x="252" y="93"/>
                  <a:pt x="252" y="93"/>
                </a:cubicBezTo>
                <a:cubicBezTo>
                  <a:pt x="253" y="91"/>
                  <a:pt x="253" y="91"/>
                  <a:pt x="253" y="91"/>
                </a:cubicBezTo>
                <a:cubicBezTo>
                  <a:pt x="253" y="91"/>
                  <a:pt x="253" y="91"/>
                  <a:pt x="253" y="91"/>
                </a:cubicBezTo>
                <a:cubicBezTo>
                  <a:pt x="253" y="91"/>
                  <a:pt x="253" y="91"/>
                  <a:pt x="253" y="91"/>
                </a:cubicBezTo>
                <a:cubicBezTo>
                  <a:pt x="253" y="90"/>
                  <a:pt x="253" y="90"/>
                  <a:pt x="253" y="90"/>
                </a:cubicBezTo>
                <a:cubicBezTo>
                  <a:pt x="251" y="89"/>
                  <a:pt x="251" y="89"/>
                  <a:pt x="251" y="89"/>
                </a:cubicBezTo>
                <a:cubicBezTo>
                  <a:pt x="250" y="87"/>
                  <a:pt x="250" y="87"/>
                  <a:pt x="250" y="87"/>
                </a:cubicBezTo>
                <a:cubicBezTo>
                  <a:pt x="250" y="88"/>
                  <a:pt x="250" y="88"/>
                  <a:pt x="250" y="88"/>
                </a:cubicBezTo>
                <a:cubicBezTo>
                  <a:pt x="249" y="88"/>
                  <a:pt x="249" y="88"/>
                  <a:pt x="249" y="88"/>
                </a:cubicBezTo>
                <a:cubicBezTo>
                  <a:pt x="248" y="88"/>
                  <a:pt x="248" y="88"/>
                  <a:pt x="248" y="88"/>
                </a:cubicBezTo>
                <a:cubicBezTo>
                  <a:pt x="247" y="88"/>
                  <a:pt x="247" y="88"/>
                  <a:pt x="247" y="88"/>
                </a:cubicBezTo>
                <a:cubicBezTo>
                  <a:pt x="247" y="89"/>
                  <a:pt x="247" y="89"/>
                  <a:pt x="247" y="89"/>
                </a:cubicBezTo>
                <a:cubicBezTo>
                  <a:pt x="246" y="89"/>
                  <a:pt x="246" y="89"/>
                  <a:pt x="246" y="89"/>
                </a:cubicBezTo>
                <a:cubicBezTo>
                  <a:pt x="246" y="90"/>
                  <a:pt x="246" y="90"/>
                  <a:pt x="246" y="90"/>
                </a:cubicBezTo>
                <a:cubicBezTo>
                  <a:pt x="245" y="91"/>
                  <a:pt x="245" y="91"/>
                  <a:pt x="245" y="91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4" y="94"/>
                  <a:pt x="244" y="94"/>
                  <a:pt x="244" y="94"/>
                </a:cubicBezTo>
                <a:cubicBezTo>
                  <a:pt x="243" y="94"/>
                  <a:pt x="243" y="94"/>
                  <a:pt x="243" y="94"/>
                </a:cubicBezTo>
                <a:cubicBezTo>
                  <a:pt x="242" y="95"/>
                  <a:pt x="242" y="95"/>
                  <a:pt x="242" y="95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1" y="99"/>
                  <a:pt x="241" y="99"/>
                  <a:pt x="241" y="99"/>
                </a:cubicBezTo>
                <a:cubicBezTo>
                  <a:pt x="241" y="99"/>
                  <a:pt x="241" y="99"/>
                  <a:pt x="241" y="99"/>
                </a:cubicBezTo>
                <a:cubicBezTo>
                  <a:pt x="241" y="99"/>
                  <a:pt x="241" y="99"/>
                  <a:pt x="241" y="99"/>
                </a:cubicBezTo>
                <a:cubicBezTo>
                  <a:pt x="240" y="100"/>
                  <a:pt x="240" y="100"/>
                  <a:pt x="240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8" y="100"/>
                  <a:pt x="238" y="100"/>
                  <a:pt x="238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5" y="101"/>
                  <a:pt x="235" y="101"/>
                  <a:pt x="235" y="101"/>
                </a:cubicBezTo>
                <a:cubicBezTo>
                  <a:pt x="235" y="102"/>
                  <a:pt x="235" y="102"/>
                  <a:pt x="235" y="102"/>
                </a:cubicBezTo>
                <a:cubicBezTo>
                  <a:pt x="235" y="102"/>
                  <a:pt x="235" y="102"/>
                  <a:pt x="235" y="102"/>
                </a:cubicBezTo>
                <a:cubicBezTo>
                  <a:pt x="235" y="103"/>
                  <a:pt x="235" y="103"/>
                  <a:pt x="235" y="103"/>
                </a:cubicBezTo>
                <a:cubicBezTo>
                  <a:pt x="235" y="103"/>
                  <a:pt x="235" y="103"/>
                  <a:pt x="235" y="103"/>
                </a:cubicBezTo>
                <a:cubicBezTo>
                  <a:pt x="235" y="104"/>
                  <a:pt x="235" y="104"/>
                  <a:pt x="235" y="104"/>
                </a:cubicBezTo>
                <a:cubicBezTo>
                  <a:pt x="235" y="105"/>
                  <a:pt x="235" y="105"/>
                  <a:pt x="235" y="105"/>
                </a:cubicBezTo>
                <a:cubicBezTo>
                  <a:pt x="236" y="105"/>
                  <a:pt x="236" y="105"/>
                  <a:pt x="236" y="105"/>
                </a:cubicBezTo>
                <a:cubicBezTo>
                  <a:pt x="238" y="106"/>
                  <a:pt x="238" y="106"/>
                  <a:pt x="238" y="106"/>
                </a:cubicBezTo>
                <a:cubicBezTo>
                  <a:pt x="238" y="107"/>
                  <a:pt x="238" y="107"/>
                  <a:pt x="238" y="107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242" y="108"/>
                  <a:pt x="242" y="108"/>
                  <a:pt x="242" y="108"/>
                </a:cubicBezTo>
                <a:cubicBezTo>
                  <a:pt x="242" y="109"/>
                  <a:pt x="242" y="109"/>
                  <a:pt x="242" y="109"/>
                </a:cubicBezTo>
                <a:cubicBezTo>
                  <a:pt x="242" y="110"/>
                  <a:pt x="242" y="110"/>
                  <a:pt x="242" y="110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45" y="112"/>
                  <a:pt x="245" y="112"/>
                  <a:pt x="245" y="112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7" y="111"/>
                  <a:pt x="247" y="111"/>
                  <a:pt x="247" y="111"/>
                </a:cubicBezTo>
                <a:cubicBezTo>
                  <a:pt x="246" y="110"/>
                  <a:pt x="246" y="110"/>
                  <a:pt x="246" y="110"/>
                </a:cubicBezTo>
                <a:cubicBezTo>
                  <a:pt x="246" y="110"/>
                  <a:pt x="246" y="110"/>
                  <a:pt x="246" y="110"/>
                </a:cubicBezTo>
                <a:cubicBezTo>
                  <a:pt x="247" y="110"/>
                  <a:pt x="247" y="110"/>
                  <a:pt x="247" y="110"/>
                </a:cubicBezTo>
                <a:cubicBezTo>
                  <a:pt x="248" y="109"/>
                  <a:pt x="248" y="109"/>
                  <a:pt x="248" y="109"/>
                </a:cubicBezTo>
                <a:cubicBezTo>
                  <a:pt x="248" y="108"/>
                  <a:pt x="248" y="108"/>
                  <a:pt x="248" y="108"/>
                </a:cubicBezTo>
                <a:cubicBezTo>
                  <a:pt x="248" y="108"/>
                  <a:pt x="248" y="108"/>
                  <a:pt x="248" y="108"/>
                </a:cubicBezTo>
                <a:cubicBezTo>
                  <a:pt x="249" y="108"/>
                  <a:pt x="249" y="108"/>
                  <a:pt x="249" y="108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1" y="108"/>
                  <a:pt x="251" y="108"/>
                  <a:pt x="251" y="108"/>
                </a:cubicBezTo>
                <a:cubicBezTo>
                  <a:pt x="252" y="108"/>
                  <a:pt x="252" y="108"/>
                  <a:pt x="252" y="108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3" y="109"/>
                  <a:pt x="253" y="109"/>
                  <a:pt x="253" y="109"/>
                </a:cubicBezTo>
                <a:cubicBezTo>
                  <a:pt x="253" y="109"/>
                  <a:pt x="253" y="109"/>
                  <a:pt x="253" y="109"/>
                </a:cubicBezTo>
                <a:cubicBezTo>
                  <a:pt x="256" y="109"/>
                  <a:pt x="256" y="109"/>
                  <a:pt x="256" y="109"/>
                </a:cubicBezTo>
                <a:cubicBezTo>
                  <a:pt x="256" y="109"/>
                  <a:pt x="256" y="109"/>
                  <a:pt x="256" y="109"/>
                </a:cubicBezTo>
                <a:cubicBezTo>
                  <a:pt x="257" y="109"/>
                  <a:pt x="257" y="109"/>
                  <a:pt x="257" y="109"/>
                </a:cubicBezTo>
                <a:cubicBezTo>
                  <a:pt x="257" y="109"/>
                  <a:pt x="257" y="109"/>
                  <a:pt x="257" y="109"/>
                </a:cubicBezTo>
                <a:cubicBezTo>
                  <a:pt x="259" y="109"/>
                  <a:pt x="259" y="109"/>
                  <a:pt x="259" y="109"/>
                </a:cubicBezTo>
                <a:cubicBezTo>
                  <a:pt x="260" y="109"/>
                  <a:pt x="260" y="109"/>
                  <a:pt x="260" y="109"/>
                </a:cubicBezTo>
                <a:cubicBezTo>
                  <a:pt x="260" y="109"/>
                  <a:pt x="260" y="109"/>
                  <a:pt x="260" y="109"/>
                </a:cubicBezTo>
                <a:cubicBezTo>
                  <a:pt x="259" y="109"/>
                  <a:pt x="259" y="109"/>
                  <a:pt x="259" y="109"/>
                </a:cubicBezTo>
                <a:cubicBezTo>
                  <a:pt x="259" y="110"/>
                  <a:pt x="259" y="110"/>
                  <a:pt x="259" y="110"/>
                </a:cubicBezTo>
                <a:cubicBezTo>
                  <a:pt x="260" y="111"/>
                  <a:pt x="260" y="111"/>
                  <a:pt x="260" y="111"/>
                </a:cubicBezTo>
                <a:cubicBezTo>
                  <a:pt x="259" y="111"/>
                  <a:pt x="259" y="111"/>
                  <a:pt x="259" y="111"/>
                </a:cubicBezTo>
                <a:cubicBezTo>
                  <a:pt x="259" y="111"/>
                  <a:pt x="259" y="111"/>
                  <a:pt x="259" y="111"/>
                </a:cubicBezTo>
                <a:cubicBezTo>
                  <a:pt x="259" y="112"/>
                  <a:pt x="259" y="112"/>
                  <a:pt x="259" y="112"/>
                </a:cubicBezTo>
                <a:cubicBezTo>
                  <a:pt x="260" y="112"/>
                  <a:pt x="260" y="112"/>
                  <a:pt x="260" y="112"/>
                </a:cubicBezTo>
                <a:cubicBezTo>
                  <a:pt x="260" y="113"/>
                  <a:pt x="260" y="113"/>
                  <a:pt x="260" y="113"/>
                </a:cubicBezTo>
                <a:cubicBezTo>
                  <a:pt x="259" y="114"/>
                  <a:pt x="259" y="114"/>
                  <a:pt x="259" y="114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2"/>
                  <a:pt x="257" y="112"/>
                  <a:pt x="257" y="112"/>
                </a:cubicBezTo>
                <a:cubicBezTo>
                  <a:pt x="256" y="114"/>
                  <a:pt x="256" y="114"/>
                  <a:pt x="256" y="114"/>
                </a:cubicBezTo>
                <a:cubicBezTo>
                  <a:pt x="255" y="114"/>
                  <a:pt x="255" y="114"/>
                  <a:pt x="255" y="114"/>
                </a:cubicBezTo>
                <a:cubicBezTo>
                  <a:pt x="254" y="114"/>
                  <a:pt x="254" y="114"/>
                  <a:pt x="254" y="114"/>
                </a:cubicBezTo>
                <a:cubicBezTo>
                  <a:pt x="254" y="114"/>
                  <a:pt x="254" y="114"/>
                  <a:pt x="254" y="114"/>
                </a:cubicBezTo>
                <a:cubicBezTo>
                  <a:pt x="253" y="115"/>
                  <a:pt x="253" y="115"/>
                  <a:pt x="253" y="115"/>
                </a:cubicBezTo>
                <a:cubicBezTo>
                  <a:pt x="253" y="114"/>
                  <a:pt x="253" y="114"/>
                  <a:pt x="253" y="114"/>
                </a:cubicBezTo>
                <a:cubicBezTo>
                  <a:pt x="252" y="114"/>
                  <a:pt x="252" y="114"/>
                  <a:pt x="252" y="114"/>
                </a:cubicBezTo>
                <a:cubicBezTo>
                  <a:pt x="253" y="115"/>
                  <a:pt x="253" y="115"/>
                  <a:pt x="253" y="115"/>
                </a:cubicBezTo>
                <a:cubicBezTo>
                  <a:pt x="253" y="116"/>
                  <a:pt x="253" y="116"/>
                  <a:pt x="253" y="116"/>
                </a:cubicBezTo>
                <a:cubicBezTo>
                  <a:pt x="252" y="116"/>
                  <a:pt x="252" y="116"/>
                  <a:pt x="252" y="116"/>
                </a:cubicBezTo>
                <a:cubicBezTo>
                  <a:pt x="252" y="117"/>
                  <a:pt x="252" y="117"/>
                  <a:pt x="252" y="117"/>
                </a:cubicBezTo>
                <a:cubicBezTo>
                  <a:pt x="250" y="117"/>
                  <a:pt x="250" y="117"/>
                  <a:pt x="250" y="117"/>
                </a:cubicBezTo>
                <a:cubicBezTo>
                  <a:pt x="249" y="118"/>
                  <a:pt x="249" y="118"/>
                  <a:pt x="249" y="118"/>
                </a:cubicBezTo>
                <a:cubicBezTo>
                  <a:pt x="250" y="118"/>
                  <a:pt x="250" y="118"/>
                  <a:pt x="250" y="118"/>
                </a:cubicBezTo>
                <a:cubicBezTo>
                  <a:pt x="251" y="119"/>
                  <a:pt x="251" y="119"/>
                  <a:pt x="251" y="119"/>
                </a:cubicBezTo>
                <a:cubicBezTo>
                  <a:pt x="250" y="120"/>
                  <a:pt x="250" y="120"/>
                  <a:pt x="250" y="120"/>
                </a:cubicBezTo>
                <a:cubicBezTo>
                  <a:pt x="249" y="119"/>
                  <a:pt x="249" y="119"/>
                  <a:pt x="249" y="119"/>
                </a:cubicBezTo>
                <a:cubicBezTo>
                  <a:pt x="249" y="121"/>
                  <a:pt x="249" y="121"/>
                  <a:pt x="249" y="121"/>
                </a:cubicBezTo>
                <a:cubicBezTo>
                  <a:pt x="248" y="121"/>
                  <a:pt x="248" y="121"/>
                  <a:pt x="248" y="121"/>
                </a:cubicBezTo>
                <a:cubicBezTo>
                  <a:pt x="248" y="121"/>
                  <a:pt x="248" y="121"/>
                  <a:pt x="248" y="121"/>
                </a:cubicBezTo>
                <a:cubicBezTo>
                  <a:pt x="247" y="122"/>
                  <a:pt x="247" y="122"/>
                  <a:pt x="247" y="122"/>
                </a:cubicBezTo>
                <a:cubicBezTo>
                  <a:pt x="248" y="123"/>
                  <a:pt x="248" y="123"/>
                  <a:pt x="248" y="123"/>
                </a:cubicBezTo>
                <a:cubicBezTo>
                  <a:pt x="247" y="125"/>
                  <a:pt x="247" y="125"/>
                  <a:pt x="247" y="125"/>
                </a:cubicBezTo>
                <a:cubicBezTo>
                  <a:pt x="247" y="127"/>
                  <a:pt x="247" y="127"/>
                  <a:pt x="247" y="127"/>
                </a:cubicBezTo>
                <a:cubicBezTo>
                  <a:pt x="248" y="127"/>
                  <a:pt x="248" y="127"/>
                  <a:pt x="248" y="127"/>
                </a:cubicBezTo>
                <a:cubicBezTo>
                  <a:pt x="250" y="128"/>
                  <a:pt x="250" y="128"/>
                  <a:pt x="250" y="128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1" y="128"/>
                  <a:pt x="251" y="128"/>
                  <a:pt x="251" y="128"/>
                </a:cubicBezTo>
                <a:cubicBezTo>
                  <a:pt x="253" y="129"/>
                  <a:pt x="253" y="129"/>
                  <a:pt x="253" y="129"/>
                </a:cubicBezTo>
                <a:cubicBezTo>
                  <a:pt x="255" y="132"/>
                  <a:pt x="255" y="132"/>
                  <a:pt x="255" y="132"/>
                </a:cubicBezTo>
                <a:cubicBezTo>
                  <a:pt x="255" y="132"/>
                  <a:pt x="255" y="132"/>
                  <a:pt x="255" y="132"/>
                </a:cubicBezTo>
                <a:cubicBezTo>
                  <a:pt x="254" y="133"/>
                  <a:pt x="254" y="133"/>
                  <a:pt x="254" y="133"/>
                </a:cubicBezTo>
                <a:cubicBezTo>
                  <a:pt x="255" y="134"/>
                  <a:pt x="255" y="134"/>
                  <a:pt x="255" y="134"/>
                </a:cubicBezTo>
                <a:cubicBezTo>
                  <a:pt x="255" y="135"/>
                  <a:pt x="255" y="135"/>
                  <a:pt x="255" y="135"/>
                </a:cubicBezTo>
                <a:cubicBezTo>
                  <a:pt x="257" y="136"/>
                  <a:pt x="257" y="136"/>
                  <a:pt x="257" y="136"/>
                </a:cubicBezTo>
                <a:cubicBezTo>
                  <a:pt x="257" y="138"/>
                  <a:pt x="257" y="138"/>
                  <a:pt x="257" y="138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259" y="140"/>
                  <a:pt x="259" y="140"/>
                  <a:pt x="259" y="140"/>
                </a:cubicBezTo>
                <a:cubicBezTo>
                  <a:pt x="260" y="140"/>
                  <a:pt x="260" y="140"/>
                  <a:pt x="260" y="140"/>
                </a:cubicBezTo>
                <a:cubicBezTo>
                  <a:pt x="261" y="140"/>
                  <a:pt x="261" y="140"/>
                  <a:pt x="261" y="140"/>
                </a:cubicBezTo>
                <a:cubicBezTo>
                  <a:pt x="261" y="140"/>
                  <a:pt x="261" y="140"/>
                  <a:pt x="261" y="140"/>
                </a:cubicBezTo>
                <a:cubicBezTo>
                  <a:pt x="262" y="142"/>
                  <a:pt x="262" y="142"/>
                  <a:pt x="262" y="142"/>
                </a:cubicBezTo>
                <a:cubicBezTo>
                  <a:pt x="262" y="142"/>
                  <a:pt x="262" y="142"/>
                  <a:pt x="262" y="142"/>
                </a:cubicBezTo>
                <a:cubicBezTo>
                  <a:pt x="263" y="143"/>
                  <a:pt x="263" y="143"/>
                  <a:pt x="263" y="143"/>
                </a:cubicBezTo>
                <a:cubicBezTo>
                  <a:pt x="262" y="143"/>
                  <a:pt x="262" y="143"/>
                  <a:pt x="262" y="143"/>
                </a:cubicBezTo>
                <a:cubicBezTo>
                  <a:pt x="261" y="143"/>
                  <a:pt x="261" y="143"/>
                  <a:pt x="261" y="143"/>
                </a:cubicBezTo>
                <a:cubicBezTo>
                  <a:pt x="259" y="143"/>
                  <a:pt x="259" y="143"/>
                  <a:pt x="259" y="143"/>
                </a:cubicBezTo>
                <a:cubicBezTo>
                  <a:pt x="258" y="143"/>
                  <a:pt x="258" y="143"/>
                  <a:pt x="258" y="143"/>
                </a:cubicBezTo>
                <a:cubicBezTo>
                  <a:pt x="258" y="143"/>
                  <a:pt x="258" y="143"/>
                  <a:pt x="258" y="143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255" y="142"/>
                  <a:pt x="255" y="142"/>
                  <a:pt x="255" y="142"/>
                </a:cubicBezTo>
                <a:cubicBezTo>
                  <a:pt x="255" y="142"/>
                  <a:pt x="255" y="142"/>
                  <a:pt x="255" y="142"/>
                </a:cubicBezTo>
                <a:cubicBezTo>
                  <a:pt x="254" y="142"/>
                  <a:pt x="254" y="142"/>
                  <a:pt x="254" y="142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1"/>
                  <a:pt x="253" y="141"/>
                  <a:pt x="253" y="141"/>
                </a:cubicBezTo>
                <a:cubicBezTo>
                  <a:pt x="252" y="141"/>
                  <a:pt x="252" y="141"/>
                  <a:pt x="252" y="141"/>
                </a:cubicBezTo>
                <a:cubicBezTo>
                  <a:pt x="251" y="141"/>
                  <a:pt x="251" y="141"/>
                  <a:pt x="251" y="141"/>
                </a:cubicBezTo>
                <a:cubicBezTo>
                  <a:pt x="251" y="141"/>
                  <a:pt x="251" y="141"/>
                  <a:pt x="251" y="141"/>
                </a:cubicBezTo>
                <a:cubicBezTo>
                  <a:pt x="250" y="141"/>
                  <a:pt x="250" y="141"/>
                  <a:pt x="250" y="141"/>
                </a:cubicBezTo>
                <a:cubicBezTo>
                  <a:pt x="249" y="141"/>
                  <a:pt x="249" y="141"/>
                  <a:pt x="249" y="141"/>
                </a:cubicBezTo>
                <a:cubicBezTo>
                  <a:pt x="249" y="141"/>
                  <a:pt x="249" y="141"/>
                  <a:pt x="249" y="141"/>
                </a:cubicBezTo>
                <a:cubicBezTo>
                  <a:pt x="248" y="143"/>
                  <a:pt x="248" y="143"/>
                  <a:pt x="248" y="143"/>
                </a:cubicBezTo>
                <a:cubicBezTo>
                  <a:pt x="249" y="142"/>
                  <a:pt x="249" y="142"/>
                  <a:pt x="249" y="142"/>
                </a:cubicBezTo>
                <a:cubicBezTo>
                  <a:pt x="250" y="141"/>
                  <a:pt x="250" y="141"/>
                  <a:pt x="250" y="141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2" y="141"/>
                  <a:pt x="252" y="141"/>
                  <a:pt x="252" y="141"/>
                </a:cubicBezTo>
                <a:cubicBezTo>
                  <a:pt x="252" y="141"/>
                  <a:pt x="252" y="141"/>
                  <a:pt x="252" y="141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4" y="143"/>
                  <a:pt x="254" y="143"/>
                  <a:pt x="254" y="143"/>
                </a:cubicBezTo>
                <a:cubicBezTo>
                  <a:pt x="254" y="143"/>
                  <a:pt x="254" y="143"/>
                  <a:pt x="254" y="143"/>
                </a:cubicBezTo>
                <a:cubicBezTo>
                  <a:pt x="256" y="142"/>
                  <a:pt x="256" y="142"/>
                  <a:pt x="256" y="142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259" y="144"/>
                  <a:pt x="259" y="144"/>
                  <a:pt x="259" y="144"/>
                </a:cubicBezTo>
                <a:cubicBezTo>
                  <a:pt x="260" y="145"/>
                  <a:pt x="260" y="145"/>
                  <a:pt x="260" y="145"/>
                </a:cubicBezTo>
                <a:cubicBezTo>
                  <a:pt x="262" y="146"/>
                  <a:pt x="262" y="146"/>
                  <a:pt x="262" y="146"/>
                </a:cubicBezTo>
                <a:cubicBezTo>
                  <a:pt x="263" y="148"/>
                  <a:pt x="263" y="148"/>
                  <a:pt x="263" y="148"/>
                </a:cubicBezTo>
                <a:cubicBezTo>
                  <a:pt x="263" y="149"/>
                  <a:pt x="263" y="149"/>
                  <a:pt x="263" y="149"/>
                </a:cubicBezTo>
                <a:cubicBezTo>
                  <a:pt x="262" y="149"/>
                  <a:pt x="262" y="149"/>
                  <a:pt x="262" y="149"/>
                </a:cubicBezTo>
                <a:cubicBezTo>
                  <a:pt x="261" y="150"/>
                  <a:pt x="261" y="150"/>
                  <a:pt x="261" y="150"/>
                </a:cubicBezTo>
                <a:cubicBezTo>
                  <a:pt x="261" y="150"/>
                  <a:pt x="261" y="150"/>
                  <a:pt x="261" y="150"/>
                </a:cubicBezTo>
                <a:cubicBezTo>
                  <a:pt x="260" y="150"/>
                  <a:pt x="260" y="150"/>
                  <a:pt x="260" y="150"/>
                </a:cubicBezTo>
                <a:cubicBezTo>
                  <a:pt x="260" y="151"/>
                  <a:pt x="260" y="151"/>
                  <a:pt x="260" y="151"/>
                </a:cubicBezTo>
                <a:cubicBezTo>
                  <a:pt x="259" y="151"/>
                  <a:pt x="259" y="151"/>
                  <a:pt x="259" y="151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7" y="151"/>
                  <a:pt x="257" y="151"/>
                  <a:pt x="257" y="151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3"/>
                  <a:pt x="256" y="153"/>
                  <a:pt x="256" y="153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7" y="152"/>
                  <a:pt x="257" y="152"/>
                  <a:pt x="257" y="152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9" y="153"/>
                  <a:pt x="259" y="153"/>
                  <a:pt x="259" y="153"/>
                </a:cubicBezTo>
                <a:cubicBezTo>
                  <a:pt x="260" y="153"/>
                  <a:pt x="260" y="153"/>
                  <a:pt x="260" y="153"/>
                </a:cubicBezTo>
                <a:cubicBezTo>
                  <a:pt x="261" y="152"/>
                  <a:pt x="261" y="152"/>
                  <a:pt x="261" y="152"/>
                </a:cubicBezTo>
                <a:cubicBezTo>
                  <a:pt x="262" y="152"/>
                  <a:pt x="262" y="152"/>
                  <a:pt x="262" y="152"/>
                </a:cubicBezTo>
                <a:cubicBezTo>
                  <a:pt x="264" y="154"/>
                  <a:pt x="264" y="154"/>
                  <a:pt x="264" y="154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4" y="154"/>
                  <a:pt x="264" y="154"/>
                  <a:pt x="264" y="154"/>
                </a:cubicBezTo>
                <a:cubicBezTo>
                  <a:pt x="265" y="154"/>
                  <a:pt x="265" y="154"/>
                  <a:pt x="265" y="154"/>
                </a:cubicBezTo>
                <a:cubicBezTo>
                  <a:pt x="265" y="154"/>
                  <a:pt x="265" y="154"/>
                  <a:pt x="265" y="154"/>
                </a:cubicBezTo>
                <a:cubicBezTo>
                  <a:pt x="263" y="156"/>
                  <a:pt x="263" y="156"/>
                  <a:pt x="263" y="156"/>
                </a:cubicBezTo>
                <a:cubicBezTo>
                  <a:pt x="262" y="156"/>
                  <a:pt x="262" y="156"/>
                  <a:pt x="262" y="156"/>
                </a:cubicBezTo>
                <a:cubicBezTo>
                  <a:pt x="262" y="157"/>
                  <a:pt x="262" y="157"/>
                  <a:pt x="262" y="157"/>
                </a:cubicBezTo>
                <a:cubicBezTo>
                  <a:pt x="263" y="157"/>
                  <a:pt x="263" y="157"/>
                  <a:pt x="263" y="157"/>
                </a:cubicBezTo>
                <a:cubicBezTo>
                  <a:pt x="264" y="156"/>
                  <a:pt x="264" y="156"/>
                  <a:pt x="264" y="156"/>
                </a:cubicBezTo>
                <a:cubicBezTo>
                  <a:pt x="265" y="156"/>
                  <a:pt x="265" y="156"/>
                  <a:pt x="265" y="156"/>
                </a:cubicBezTo>
                <a:cubicBezTo>
                  <a:pt x="265" y="156"/>
                  <a:pt x="265" y="156"/>
                  <a:pt x="265" y="156"/>
                </a:cubicBezTo>
                <a:cubicBezTo>
                  <a:pt x="264" y="156"/>
                  <a:pt x="264" y="156"/>
                  <a:pt x="264" y="156"/>
                </a:cubicBezTo>
                <a:cubicBezTo>
                  <a:pt x="265" y="155"/>
                  <a:pt x="265" y="155"/>
                  <a:pt x="265" y="155"/>
                </a:cubicBezTo>
                <a:cubicBezTo>
                  <a:pt x="266" y="156"/>
                  <a:pt x="266" y="156"/>
                  <a:pt x="266" y="156"/>
                </a:cubicBezTo>
                <a:cubicBezTo>
                  <a:pt x="266" y="157"/>
                  <a:pt x="266" y="157"/>
                  <a:pt x="266" y="157"/>
                </a:cubicBezTo>
                <a:cubicBezTo>
                  <a:pt x="266" y="157"/>
                  <a:pt x="266" y="157"/>
                  <a:pt x="266" y="157"/>
                </a:cubicBezTo>
                <a:cubicBezTo>
                  <a:pt x="265" y="158"/>
                  <a:pt x="265" y="158"/>
                  <a:pt x="265" y="158"/>
                </a:cubicBezTo>
                <a:cubicBezTo>
                  <a:pt x="265" y="158"/>
                  <a:pt x="265" y="158"/>
                  <a:pt x="265" y="158"/>
                </a:cubicBezTo>
                <a:cubicBezTo>
                  <a:pt x="265" y="157"/>
                  <a:pt x="265" y="157"/>
                  <a:pt x="265" y="157"/>
                </a:cubicBezTo>
                <a:cubicBezTo>
                  <a:pt x="265" y="158"/>
                  <a:pt x="265" y="158"/>
                  <a:pt x="265" y="158"/>
                </a:cubicBezTo>
                <a:cubicBezTo>
                  <a:pt x="264" y="158"/>
                  <a:pt x="264" y="158"/>
                  <a:pt x="264" y="158"/>
                </a:cubicBezTo>
                <a:cubicBezTo>
                  <a:pt x="263" y="158"/>
                  <a:pt x="263" y="158"/>
                  <a:pt x="263" y="158"/>
                </a:cubicBezTo>
                <a:cubicBezTo>
                  <a:pt x="263" y="159"/>
                  <a:pt x="263" y="159"/>
                  <a:pt x="263" y="159"/>
                </a:cubicBezTo>
                <a:cubicBezTo>
                  <a:pt x="262" y="159"/>
                  <a:pt x="262" y="159"/>
                  <a:pt x="262" y="159"/>
                </a:cubicBezTo>
                <a:cubicBezTo>
                  <a:pt x="264" y="159"/>
                  <a:pt x="264" y="159"/>
                  <a:pt x="264" y="159"/>
                </a:cubicBezTo>
                <a:cubicBezTo>
                  <a:pt x="264" y="159"/>
                  <a:pt x="264" y="159"/>
                  <a:pt x="264" y="159"/>
                </a:cubicBezTo>
                <a:cubicBezTo>
                  <a:pt x="264" y="160"/>
                  <a:pt x="264" y="160"/>
                  <a:pt x="264" y="160"/>
                </a:cubicBezTo>
                <a:cubicBezTo>
                  <a:pt x="264" y="160"/>
                  <a:pt x="264" y="160"/>
                  <a:pt x="264" y="160"/>
                </a:cubicBezTo>
                <a:cubicBezTo>
                  <a:pt x="263" y="160"/>
                  <a:pt x="263" y="160"/>
                  <a:pt x="263" y="160"/>
                </a:cubicBezTo>
                <a:cubicBezTo>
                  <a:pt x="264" y="160"/>
                  <a:pt x="264" y="160"/>
                  <a:pt x="264" y="160"/>
                </a:cubicBezTo>
                <a:cubicBezTo>
                  <a:pt x="264" y="161"/>
                  <a:pt x="264" y="161"/>
                  <a:pt x="264" y="161"/>
                </a:cubicBezTo>
                <a:cubicBezTo>
                  <a:pt x="264" y="161"/>
                  <a:pt x="264" y="161"/>
                  <a:pt x="264" y="161"/>
                </a:cubicBezTo>
                <a:cubicBezTo>
                  <a:pt x="263" y="161"/>
                  <a:pt x="263" y="161"/>
                  <a:pt x="263" y="161"/>
                </a:cubicBezTo>
                <a:cubicBezTo>
                  <a:pt x="263" y="162"/>
                  <a:pt x="263" y="162"/>
                  <a:pt x="263" y="162"/>
                </a:cubicBezTo>
                <a:cubicBezTo>
                  <a:pt x="263" y="162"/>
                  <a:pt x="263" y="162"/>
                  <a:pt x="263" y="162"/>
                </a:cubicBezTo>
                <a:cubicBezTo>
                  <a:pt x="264" y="162"/>
                  <a:pt x="264" y="162"/>
                  <a:pt x="264" y="162"/>
                </a:cubicBezTo>
                <a:cubicBezTo>
                  <a:pt x="265" y="163"/>
                  <a:pt x="265" y="163"/>
                  <a:pt x="265" y="163"/>
                </a:cubicBezTo>
                <a:cubicBezTo>
                  <a:pt x="264" y="163"/>
                  <a:pt x="264" y="163"/>
                  <a:pt x="264" y="163"/>
                </a:cubicBezTo>
                <a:cubicBezTo>
                  <a:pt x="264" y="164"/>
                  <a:pt x="264" y="164"/>
                  <a:pt x="264" y="164"/>
                </a:cubicBezTo>
                <a:cubicBezTo>
                  <a:pt x="264" y="164"/>
                  <a:pt x="264" y="164"/>
                  <a:pt x="264" y="164"/>
                </a:cubicBezTo>
                <a:cubicBezTo>
                  <a:pt x="263" y="163"/>
                  <a:pt x="263" y="163"/>
                  <a:pt x="263" y="163"/>
                </a:cubicBezTo>
                <a:cubicBezTo>
                  <a:pt x="263" y="163"/>
                  <a:pt x="263" y="163"/>
                  <a:pt x="263" y="163"/>
                </a:cubicBezTo>
                <a:cubicBezTo>
                  <a:pt x="262" y="165"/>
                  <a:pt x="262" y="165"/>
                  <a:pt x="262" y="165"/>
                </a:cubicBezTo>
                <a:cubicBezTo>
                  <a:pt x="261" y="165"/>
                  <a:pt x="261" y="165"/>
                  <a:pt x="261" y="165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1" y="165"/>
                  <a:pt x="261" y="165"/>
                  <a:pt x="261" y="165"/>
                </a:cubicBezTo>
                <a:cubicBezTo>
                  <a:pt x="261" y="166"/>
                  <a:pt x="261" y="166"/>
                  <a:pt x="261" y="166"/>
                </a:cubicBezTo>
                <a:cubicBezTo>
                  <a:pt x="261" y="166"/>
                  <a:pt x="261" y="166"/>
                  <a:pt x="261" y="166"/>
                </a:cubicBezTo>
                <a:cubicBezTo>
                  <a:pt x="261" y="167"/>
                  <a:pt x="261" y="167"/>
                  <a:pt x="261" y="167"/>
                </a:cubicBezTo>
                <a:cubicBezTo>
                  <a:pt x="261" y="167"/>
                  <a:pt x="261" y="167"/>
                  <a:pt x="261" y="167"/>
                </a:cubicBezTo>
                <a:cubicBezTo>
                  <a:pt x="261" y="168"/>
                  <a:pt x="261" y="168"/>
                  <a:pt x="261" y="168"/>
                </a:cubicBezTo>
                <a:cubicBezTo>
                  <a:pt x="261" y="168"/>
                  <a:pt x="261" y="168"/>
                  <a:pt x="261" y="168"/>
                </a:cubicBezTo>
                <a:cubicBezTo>
                  <a:pt x="261" y="169"/>
                  <a:pt x="261" y="169"/>
                  <a:pt x="261" y="169"/>
                </a:cubicBezTo>
                <a:cubicBezTo>
                  <a:pt x="260" y="169"/>
                  <a:pt x="260" y="169"/>
                  <a:pt x="260" y="169"/>
                </a:cubicBezTo>
                <a:cubicBezTo>
                  <a:pt x="260" y="169"/>
                  <a:pt x="260" y="169"/>
                  <a:pt x="260" y="169"/>
                </a:cubicBezTo>
                <a:cubicBezTo>
                  <a:pt x="259" y="169"/>
                  <a:pt x="259" y="169"/>
                  <a:pt x="259" y="169"/>
                </a:cubicBezTo>
                <a:cubicBezTo>
                  <a:pt x="260" y="170"/>
                  <a:pt x="260" y="170"/>
                  <a:pt x="260" y="170"/>
                </a:cubicBezTo>
                <a:cubicBezTo>
                  <a:pt x="261" y="170"/>
                  <a:pt x="261" y="170"/>
                  <a:pt x="261" y="170"/>
                </a:cubicBezTo>
                <a:cubicBezTo>
                  <a:pt x="260" y="170"/>
                  <a:pt x="260" y="170"/>
                  <a:pt x="260" y="170"/>
                </a:cubicBezTo>
                <a:cubicBezTo>
                  <a:pt x="260" y="171"/>
                  <a:pt x="260" y="171"/>
                  <a:pt x="260" y="171"/>
                </a:cubicBezTo>
                <a:cubicBezTo>
                  <a:pt x="259" y="172"/>
                  <a:pt x="259" y="172"/>
                  <a:pt x="259" y="172"/>
                </a:cubicBezTo>
                <a:cubicBezTo>
                  <a:pt x="258" y="172"/>
                  <a:pt x="258" y="172"/>
                  <a:pt x="258" y="172"/>
                </a:cubicBezTo>
                <a:cubicBezTo>
                  <a:pt x="258" y="171"/>
                  <a:pt x="258" y="171"/>
                  <a:pt x="258" y="171"/>
                </a:cubicBezTo>
                <a:cubicBezTo>
                  <a:pt x="258" y="171"/>
                  <a:pt x="258" y="171"/>
                  <a:pt x="258" y="171"/>
                </a:cubicBezTo>
                <a:cubicBezTo>
                  <a:pt x="257" y="171"/>
                  <a:pt x="257" y="171"/>
                  <a:pt x="257" y="171"/>
                </a:cubicBezTo>
                <a:cubicBezTo>
                  <a:pt x="257" y="172"/>
                  <a:pt x="257" y="172"/>
                  <a:pt x="257" y="17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7" y="172"/>
                  <a:pt x="257" y="172"/>
                  <a:pt x="257" y="172"/>
                </a:cubicBezTo>
                <a:cubicBezTo>
                  <a:pt x="256" y="173"/>
                  <a:pt x="256" y="173"/>
                  <a:pt x="256" y="173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8" y="173"/>
                  <a:pt x="258" y="173"/>
                  <a:pt x="258" y="173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59" y="174"/>
                  <a:pt x="259" y="174"/>
                  <a:pt x="259" y="174"/>
                </a:cubicBezTo>
                <a:cubicBezTo>
                  <a:pt x="257" y="175"/>
                  <a:pt x="257" y="175"/>
                  <a:pt x="257" y="175"/>
                </a:cubicBezTo>
                <a:cubicBezTo>
                  <a:pt x="256" y="176"/>
                  <a:pt x="256" y="176"/>
                  <a:pt x="256" y="176"/>
                </a:cubicBezTo>
                <a:cubicBezTo>
                  <a:pt x="256" y="176"/>
                  <a:pt x="256" y="176"/>
                  <a:pt x="256" y="176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8" y="176"/>
                  <a:pt x="258" y="176"/>
                  <a:pt x="258" y="176"/>
                </a:cubicBezTo>
                <a:cubicBezTo>
                  <a:pt x="257" y="177"/>
                  <a:pt x="257" y="177"/>
                  <a:pt x="257" y="177"/>
                </a:cubicBezTo>
                <a:cubicBezTo>
                  <a:pt x="258" y="178"/>
                  <a:pt x="258" y="178"/>
                  <a:pt x="258" y="178"/>
                </a:cubicBezTo>
                <a:cubicBezTo>
                  <a:pt x="257" y="178"/>
                  <a:pt x="257" y="178"/>
                  <a:pt x="257" y="178"/>
                </a:cubicBezTo>
                <a:cubicBezTo>
                  <a:pt x="257" y="178"/>
                  <a:pt x="257" y="178"/>
                  <a:pt x="257" y="178"/>
                </a:cubicBezTo>
                <a:cubicBezTo>
                  <a:pt x="257" y="179"/>
                  <a:pt x="257" y="179"/>
                  <a:pt x="257" y="179"/>
                </a:cubicBezTo>
                <a:cubicBezTo>
                  <a:pt x="257" y="179"/>
                  <a:pt x="257" y="179"/>
                  <a:pt x="257" y="179"/>
                </a:cubicBezTo>
                <a:cubicBezTo>
                  <a:pt x="258" y="179"/>
                  <a:pt x="258" y="179"/>
                  <a:pt x="258" y="179"/>
                </a:cubicBezTo>
                <a:cubicBezTo>
                  <a:pt x="258" y="181"/>
                  <a:pt x="258" y="181"/>
                  <a:pt x="258" y="181"/>
                </a:cubicBezTo>
                <a:cubicBezTo>
                  <a:pt x="257" y="180"/>
                  <a:pt x="257" y="180"/>
                  <a:pt x="257" y="180"/>
                </a:cubicBezTo>
                <a:cubicBezTo>
                  <a:pt x="257" y="180"/>
                  <a:pt x="257" y="180"/>
                  <a:pt x="257" y="180"/>
                </a:cubicBezTo>
                <a:cubicBezTo>
                  <a:pt x="257" y="179"/>
                  <a:pt x="257" y="179"/>
                  <a:pt x="257" y="179"/>
                </a:cubicBezTo>
                <a:cubicBezTo>
                  <a:pt x="256" y="179"/>
                  <a:pt x="256" y="179"/>
                  <a:pt x="256" y="179"/>
                </a:cubicBezTo>
                <a:cubicBezTo>
                  <a:pt x="256" y="179"/>
                  <a:pt x="256" y="179"/>
                  <a:pt x="256" y="179"/>
                </a:cubicBezTo>
                <a:cubicBezTo>
                  <a:pt x="255" y="179"/>
                  <a:pt x="255" y="179"/>
                  <a:pt x="255" y="179"/>
                </a:cubicBezTo>
                <a:cubicBezTo>
                  <a:pt x="255" y="180"/>
                  <a:pt x="255" y="180"/>
                  <a:pt x="255" y="180"/>
                </a:cubicBezTo>
                <a:cubicBezTo>
                  <a:pt x="256" y="180"/>
                  <a:pt x="256" y="180"/>
                  <a:pt x="256" y="180"/>
                </a:cubicBezTo>
                <a:cubicBezTo>
                  <a:pt x="256" y="181"/>
                  <a:pt x="256" y="181"/>
                  <a:pt x="256" y="181"/>
                </a:cubicBezTo>
                <a:cubicBezTo>
                  <a:pt x="256" y="181"/>
                  <a:pt x="256" y="181"/>
                  <a:pt x="256" y="181"/>
                </a:cubicBezTo>
                <a:cubicBezTo>
                  <a:pt x="255" y="181"/>
                  <a:pt x="255" y="181"/>
                  <a:pt x="255" y="181"/>
                </a:cubicBezTo>
                <a:cubicBezTo>
                  <a:pt x="255" y="180"/>
                  <a:pt x="255" y="180"/>
                  <a:pt x="255" y="180"/>
                </a:cubicBezTo>
                <a:cubicBezTo>
                  <a:pt x="254" y="180"/>
                  <a:pt x="254" y="180"/>
                  <a:pt x="254" y="180"/>
                </a:cubicBezTo>
                <a:cubicBezTo>
                  <a:pt x="255" y="181"/>
                  <a:pt x="255" y="181"/>
                  <a:pt x="255" y="181"/>
                </a:cubicBezTo>
                <a:cubicBezTo>
                  <a:pt x="255" y="182"/>
                  <a:pt x="255" y="182"/>
                  <a:pt x="255" y="182"/>
                </a:cubicBezTo>
                <a:cubicBezTo>
                  <a:pt x="255" y="182"/>
                  <a:pt x="255" y="182"/>
                  <a:pt x="255" y="182"/>
                </a:cubicBezTo>
                <a:cubicBezTo>
                  <a:pt x="256" y="182"/>
                  <a:pt x="256" y="182"/>
                  <a:pt x="256" y="182"/>
                </a:cubicBezTo>
                <a:cubicBezTo>
                  <a:pt x="255" y="183"/>
                  <a:pt x="255" y="183"/>
                  <a:pt x="255" y="183"/>
                </a:cubicBezTo>
                <a:cubicBezTo>
                  <a:pt x="254" y="182"/>
                  <a:pt x="254" y="182"/>
                  <a:pt x="254" y="182"/>
                </a:cubicBezTo>
                <a:cubicBezTo>
                  <a:pt x="254" y="182"/>
                  <a:pt x="254" y="182"/>
                  <a:pt x="254" y="182"/>
                </a:cubicBezTo>
                <a:cubicBezTo>
                  <a:pt x="254" y="183"/>
                  <a:pt x="254" y="183"/>
                  <a:pt x="254" y="183"/>
                </a:cubicBezTo>
                <a:cubicBezTo>
                  <a:pt x="255" y="183"/>
                  <a:pt x="255" y="183"/>
                  <a:pt x="255" y="183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4" y="183"/>
                  <a:pt x="254" y="183"/>
                  <a:pt x="254" y="183"/>
                </a:cubicBezTo>
                <a:cubicBezTo>
                  <a:pt x="253" y="184"/>
                  <a:pt x="253" y="184"/>
                  <a:pt x="253" y="184"/>
                </a:cubicBezTo>
                <a:cubicBezTo>
                  <a:pt x="253" y="183"/>
                  <a:pt x="253" y="183"/>
                  <a:pt x="253" y="183"/>
                </a:cubicBezTo>
                <a:cubicBezTo>
                  <a:pt x="252" y="184"/>
                  <a:pt x="252" y="184"/>
                  <a:pt x="252" y="184"/>
                </a:cubicBezTo>
                <a:cubicBezTo>
                  <a:pt x="251" y="184"/>
                  <a:pt x="251" y="184"/>
                  <a:pt x="251" y="184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3" y="185"/>
                  <a:pt x="253" y="185"/>
                  <a:pt x="253" y="185"/>
                </a:cubicBezTo>
                <a:cubicBezTo>
                  <a:pt x="253" y="186"/>
                  <a:pt x="253" y="186"/>
                  <a:pt x="253" y="186"/>
                </a:cubicBezTo>
                <a:cubicBezTo>
                  <a:pt x="252" y="186"/>
                  <a:pt x="252" y="186"/>
                  <a:pt x="252" y="186"/>
                </a:cubicBezTo>
                <a:cubicBezTo>
                  <a:pt x="252" y="187"/>
                  <a:pt x="252" y="187"/>
                  <a:pt x="252" y="187"/>
                </a:cubicBezTo>
                <a:cubicBezTo>
                  <a:pt x="252" y="186"/>
                  <a:pt x="252" y="186"/>
                  <a:pt x="252" y="186"/>
                </a:cubicBezTo>
                <a:cubicBezTo>
                  <a:pt x="251" y="187"/>
                  <a:pt x="251" y="187"/>
                  <a:pt x="251" y="187"/>
                </a:cubicBezTo>
                <a:cubicBezTo>
                  <a:pt x="251" y="187"/>
                  <a:pt x="251" y="187"/>
                  <a:pt x="251" y="187"/>
                </a:cubicBezTo>
                <a:cubicBezTo>
                  <a:pt x="251" y="187"/>
                  <a:pt x="251" y="187"/>
                  <a:pt x="251" y="187"/>
                </a:cubicBezTo>
                <a:cubicBezTo>
                  <a:pt x="250" y="187"/>
                  <a:pt x="250" y="187"/>
                  <a:pt x="250" y="187"/>
                </a:cubicBezTo>
                <a:cubicBezTo>
                  <a:pt x="250" y="188"/>
                  <a:pt x="250" y="188"/>
                  <a:pt x="250" y="188"/>
                </a:cubicBezTo>
                <a:cubicBezTo>
                  <a:pt x="250" y="188"/>
                  <a:pt x="250" y="188"/>
                  <a:pt x="250" y="188"/>
                </a:cubicBezTo>
                <a:cubicBezTo>
                  <a:pt x="249" y="189"/>
                  <a:pt x="249" y="189"/>
                  <a:pt x="249" y="189"/>
                </a:cubicBezTo>
                <a:cubicBezTo>
                  <a:pt x="249" y="189"/>
                  <a:pt x="249" y="189"/>
                  <a:pt x="249" y="189"/>
                </a:cubicBezTo>
                <a:cubicBezTo>
                  <a:pt x="249" y="188"/>
                  <a:pt x="249" y="188"/>
                  <a:pt x="249" y="188"/>
                </a:cubicBezTo>
                <a:cubicBezTo>
                  <a:pt x="247" y="188"/>
                  <a:pt x="247" y="188"/>
                  <a:pt x="247" y="188"/>
                </a:cubicBezTo>
                <a:cubicBezTo>
                  <a:pt x="247" y="189"/>
                  <a:pt x="247" y="189"/>
                  <a:pt x="247" y="189"/>
                </a:cubicBezTo>
                <a:cubicBezTo>
                  <a:pt x="247" y="189"/>
                  <a:pt x="247" y="189"/>
                  <a:pt x="247" y="189"/>
                </a:cubicBezTo>
                <a:cubicBezTo>
                  <a:pt x="247" y="190"/>
                  <a:pt x="247" y="190"/>
                  <a:pt x="247" y="190"/>
                </a:cubicBezTo>
                <a:cubicBezTo>
                  <a:pt x="247" y="191"/>
                  <a:pt x="247" y="191"/>
                  <a:pt x="247" y="191"/>
                </a:cubicBezTo>
                <a:cubicBezTo>
                  <a:pt x="246" y="191"/>
                  <a:pt x="246" y="191"/>
                  <a:pt x="246" y="191"/>
                </a:cubicBezTo>
                <a:cubicBezTo>
                  <a:pt x="247" y="192"/>
                  <a:pt x="247" y="192"/>
                  <a:pt x="247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5" y="192"/>
                  <a:pt x="245" y="192"/>
                  <a:pt x="245" y="192"/>
                </a:cubicBezTo>
                <a:cubicBezTo>
                  <a:pt x="244" y="193"/>
                  <a:pt x="244" y="193"/>
                  <a:pt x="244" y="193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42" y="193"/>
                  <a:pt x="242" y="193"/>
                  <a:pt x="242" y="193"/>
                </a:cubicBezTo>
                <a:cubicBezTo>
                  <a:pt x="242" y="193"/>
                  <a:pt x="242" y="193"/>
                  <a:pt x="242" y="193"/>
                </a:cubicBezTo>
                <a:cubicBezTo>
                  <a:pt x="242" y="193"/>
                  <a:pt x="242" y="193"/>
                  <a:pt x="242" y="193"/>
                </a:cubicBezTo>
                <a:cubicBezTo>
                  <a:pt x="242" y="194"/>
                  <a:pt x="242" y="194"/>
                  <a:pt x="242" y="194"/>
                </a:cubicBezTo>
                <a:cubicBezTo>
                  <a:pt x="241" y="194"/>
                  <a:pt x="241" y="194"/>
                  <a:pt x="241" y="194"/>
                </a:cubicBezTo>
                <a:cubicBezTo>
                  <a:pt x="240" y="194"/>
                  <a:pt x="240" y="194"/>
                  <a:pt x="240" y="194"/>
                </a:cubicBezTo>
                <a:cubicBezTo>
                  <a:pt x="240" y="193"/>
                  <a:pt x="240" y="193"/>
                  <a:pt x="240" y="193"/>
                </a:cubicBezTo>
                <a:cubicBezTo>
                  <a:pt x="240" y="193"/>
                  <a:pt x="240" y="193"/>
                  <a:pt x="240" y="193"/>
                </a:cubicBezTo>
                <a:cubicBezTo>
                  <a:pt x="239" y="194"/>
                  <a:pt x="239" y="194"/>
                  <a:pt x="239" y="194"/>
                </a:cubicBezTo>
                <a:cubicBezTo>
                  <a:pt x="239" y="194"/>
                  <a:pt x="239" y="194"/>
                  <a:pt x="239" y="194"/>
                </a:cubicBezTo>
                <a:cubicBezTo>
                  <a:pt x="238" y="194"/>
                  <a:pt x="238" y="194"/>
                  <a:pt x="238" y="194"/>
                </a:cubicBezTo>
                <a:cubicBezTo>
                  <a:pt x="238" y="194"/>
                  <a:pt x="238" y="194"/>
                  <a:pt x="238" y="194"/>
                </a:cubicBezTo>
                <a:cubicBezTo>
                  <a:pt x="237" y="194"/>
                  <a:pt x="237" y="194"/>
                  <a:pt x="237" y="194"/>
                </a:cubicBezTo>
                <a:cubicBezTo>
                  <a:pt x="237" y="195"/>
                  <a:pt x="237" y="195"/>
                  <a:pt x="237" y="195"/>
                </a:cubicBezTo>
                <a:cubicBezTo>
                  <a:pt x="236" y="196"/>
                  <a:pt x="236" y="196"/>
                  <a:pt x="236" y="196"/>
                </a:cubicBezTo>
                <a:cubicBezTo>
                  <a:pt x="235" y="196"/>
                  <a:pt x="235" y="196"/>
                  <a:pt x="235" y="196"/>
                </a:cubicBezTo>
                <a:cubicBezTo>
                  <a:pt x="235" y="196"/>
                  <a:pt x="235" y="196"/>
                  <a:pt x="235" y="196"/>
                </a:cubicBezTo>
                <a:cubicBezTo>
                  <a:pt x="235" y="196"/>
                  <a:pt x="235" y="196"/>
                  <a:pt x="235" y="196"/>
                </a:cubicBezTo>
                <a:cubicBezTo>
                  <a:pt x="236" y="195"/>
                  <a:pt x="236" y="195"/>
                  <a:pt x="236" y="195"/>
                </a:cubicBezTo>
                <a:cubicBezTo>
                  <a:pt x="235" y="195"/>
                  <a:pt x="235" y="195"/>
                  <a:pt x="235" y="195"/>
                </a:cubicBezTo>
                <a:cubicBezTo>
                  <a:pt x="234" y="194"/>
                  <a:pt x="234" y="194"/>
                  <a:pt x="234" y="194"/>
                </a:cubicBezTo>
                <a:cubicBezTo>
                  <a:pt x="234" y="194"/>
                  <a:pt x="234" y="194"/>
                  <a:pt x="234" y="194"/>
                </a:cubicBezTo>
                <a:cubicBezTo>
                  <a:pt x="233" y="193"/>
                  <a:pt x="233" y="193"/>
                  <a:pt x="233" y="193"/>
                </a:cubicBezTo>
                <a:cubicBezTo>
                  <a:pt x="233" y="193"/>
                  <a:pt x="233" y="193"/>
                  <a:pt x="233" y="193"/>
                </a:cubicBezTo>
                <a:cubicBezTo>
                  <a:pt x="233" y="193"/>
                  <a:pt x="233" y="193"/>
                  <a:pt x="233" y="193"/>
                </a:cubicBezTo>
                <a:cubicBezTo>
                  <a:pt x="233" y="194"/>
                  <a:pt x="233" y="194"/>
                  <a:pt x="233" y="194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233" y="196"/>
                  <a:pt x="233" y="196"/>
                  <a:pt x="233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7"/>
                  <a:pt x="232" y="197"/>
                  <a:pt x="232" y="197"/>
                </a:cubicBezTo>
                <a:cubicBezTo>
                  <a:pt x="231" y="197"/>
                  <a:pt x="231" y="197"/>
                  <a:pt x="231" y="197"/>
                </a:cubicBezTo>
                <a:cubicBezTo>
                  <a:pt x="231" y="197"/>
                  <a:pt x="231" y="197"/>
                  <a:pt x="231" y="197"/>
                </a:cubicBezTo>
                <a:cubicBezTo>
                  <a:pt x="231" y="197"/>
                  <a:pt x="231" y="197"/>
                  <a:pt x="231" y="197"/>
                </a:cubicBezTo>
                <a:cubicBezTo>
                  <a:pt x="231" y="197"/>
                  <a:pt x="231" y="197"/>
                  <a:pt x="231" y="197"/>
                </a:cubicBezTo>
                <a:cubicBezTo>
                  <a:pt x="230" y="198"/>
                  <a:pt x="230" y="198"/>
                  <a:pt x="230" y="198"/>
                </a:cubicBezTo>
                <a:cubicBezTo>
                  <a:pt x="229" y="199"/>
                  <a:pt x="229" y="199"/>
                  <a:pt x="229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27" y="199"/>
                  <a:pt x="227" y="199"/>
                  <a:pt x="227" y="199"/>
                </a:cubicBezTo>
                <a:cubicBezTo>
                  <a:pt x="226" y="199"/>
                  <a:pt x="226" y="199"/>
                  <a:pt x="226" y="199"/>
                </a:cubicBezTo>
                <a:cubicBezTo>
                  <a:pt x="225" y="199"/>
                  <a:pt x="225" y="199"/>
                  <a:pt x="225" y="199"/>
                </a:cubicBezTo>
                <a:cubicBezTo>
                  <a:pt x="226" y="200"/>
                  <a:pt x="226" y="200"/>
                  <a:pt x="226" y="200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4" y="201"/>
                  <a:pt x="224" y="201"/>
                  <a:pt x="224" y="201"/>
                </a:cubicBezTo>
                <a:cubicBezTo>
                  <a:pt x="223" y="200"/>
                  <a:pt x="223" y="200"/>
                  <a:pt x="223" y="200"/>
                </a:cubicBezTo>
                <a:cubicBezTo>
                  <a:pt x="223" y="201"/>
                  <a:pt x="223" y="201"/>
                  <a:pt x="223" y="201"/>
                </a:cubicBezTo>
                <a:cubicBezTo>
                  <a:pt x="222" y="201"/>
                  <a:pt x="222" y="201"/>
                  <a:pt x="222" y="201"/>
                </a:cubicBezTo>
                <a:cubicBezTo>
                  <a:pt x="221" y="202"/>
                  <a:pt x="221" y="202"/>
                  <a:pt x="221" y="202"/>
                </a:cubicBezTo>
                <a:cubicBezTo>
                  <a:pt x="221" y="202"/>
                  <a:pt x="221" y="202"/>
                  <a:pt x="221" y="202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1"/>
                  <a:pt x="220" y="201"/>
                  <a:pt x="220" y="201"/>
                </a:cubicBezTo>
                <a:cubicBezTo>
                  <a:pt x="220" y="201"/>
                  <a:pt x="220" y="201"/>
                  <a:pt x="220" y="201"/>
                </a:cubicBezTo>
                <a:cubicBezTo>
                  <a:pt x="220" y="201"/>
                  <a:pt x="220" y="201"/>
                  <a:pt x="220" y="201"/>
                </a:cubicBezTo>
                <a:cubicBezTo>
                  <a:pt x="220" y="202"/>
                  <a:pt x="220" y="202"/>
                  <a:pt x="220" y="202"/>
                </a:cubicBezTo>
                <a:cubicBezTo>
                  <a:pt x="219" y="202"/>
                  <a:pt x="219" y="202"/>
                  <a:pt x="219" y="202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20" y="203"/>
                  <a:pt x="220" y="203"/>
                  <a:pt x="220" y="203"/>
                </a:cubicBezTo>
                <a:cubicBezTo>
                  <a:pt x="220" y="203"/>
                  <a:pt x="220" y="203"/>
                  <a:pt x="220" y="203"/>
                </a:cubicBezTo>
                <a:cubicBezTo>
                  <a:pt x="221" y="204"/>
                  <a:pt x="221" y="204"/>
                  <a:pt x="221" y="204"/>
                </a:cubicBezTo>
                <a:cubicBezTo>
                  <a:pt x="221" y="205"/>
                  <a:pt x="221" y="205"/>
                  <a:pt x="221" y="205"/>
                </a:cubicBezTo>
                <a:cubicBezTo>
                  <a:pt x="221" y="205"/>
                  <a:pt x="221" y="205"/>
                  <a:pt x="221" y="205"/>
                </a:cubicBezTo>
                <a:cubicBezTo>
                  <a:pt x="221" y="205"/>
                  <a:pt x="221" y="205"/>
                  <a:pt x="221" y="205"/>
                </a:cubicBezTo>
                <a:cubicBezTo>
                  <a:pt x="220" y="206"/>
                  <a:pt x="220" y="206"/>
                  <a:pt x="220" y="206"/>
                </a:cubicBezTo>
                <a:cubicBezTo>
                  <a:pt x="220" y="206"/>
                  <a:pt x="220" y="206"/>
                  <a:pt x="220" y="206"/>
                </a:cubicBezTo>
                <a:cubicBezTo>
                  <a:pt x="220" y="206"/>
                  <a:pt x="220" y="206"/>
                  <a:pt x="220" y="206"/>
                </a:cubicBezTo>
                <a:cubicBezTo>
                  <a:pt x="219" y="206"/>
                  <a:pt x="219" y="206"/>
                  <a:pt x="219" y="206"/>
                </a:cubicBezTo>
                <a:cubicBezTo>
                  <a:pt x="219" y="206"/>
                  <a:pt x="219" y="206"/>
                  <a:pt x="219" y="206"/>
                </a:cubicBezTo>
                <a:cubicBezTo>
                  <a:pt x="218" y="206"/>
                  <a:pt x="218" y="206"/>
                  <a:pt x="218" y="206"/>
                </a:cubicBezTo>
                <a:cubicBezTo>
                  <a:pt x="218" y="205"/>
                  <a:pt x="218" y="205"/>
                  <a:pt x="218" y="205"/>
                </a:cubicBezTo>
                <a:cubicBezTo>
                  <a:pt x="218" y="205"/>
                  <a:pt x="218" y="205"/>
                  <a:pt x="218" y="205"/>
                </a:cubicBezTo>
                <a:cubicBezTo>
                  <a:pt x="218" y="205"/>
                  <a:pt x="218" y="205"/>
                  <a:pt x="218" y="205"/>
                </a:cubicBezTo>
                <a:cubicBezTo>
                  <a:pt x="216" y="203"/>
                  <a:pt x="216" y="203"/>
                  <a:pt x="216" y="203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7" y="202"/>
                  <a:pt x="217" y="202"/>
                  <a:pt x="217" y="202"/>
                </a:cubicBezTo>
                <a:cubicBezTo>
                  <a:pt x="217" y="201"/>
                  <a:pt x="217" y="201"/>
                  <a:pt x="217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7" y="200"/>
                  <a:pt x="217" y="200"/>
                  <a:pt x="217" y="200"/>
                </a:cubicBezTo>
                <a:cubicBezTo>
                  <a:pt x="217" y="201"/>
                  <a:pt x="217" y="201"/>
                  <a:pt x="217" y="201"/>
                </a:cubicBezTo>
                <a:cubicBezTo>
                  <a:pt x="216" y="200"/>
                  <a:pt x="216" y="200"/>
                  <a:pt x="216" y="200"/>
                </a:cubicBezTo>
                <a:cubicBezTo>
                  <a:pt x="216" y="201"/>
                  <a:pt x="216" y="201"/>
                  <a:pt x="216" y="201"/>
                </a:cubicBezTo>
                <a:cubicBezTo>
                  <a:pt x="215" y="201"/>
                  <a:pt x="215" y="201"/>
                  <a:pt x="215" y="201"/>
                </a:cubicBezTo>
                <a:cubicBezTo>
                  <a:pt x="215" y="201"/>
                  <a:pt x="215" y="201"/>
                  <a:pt x="215" y="201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3" y="200"/>
                  <a:pt x="213" y="200"/>
                  <a:pt x="213" y="200"/>
                </a:cubicBezTo>
                <a:cubicBezTo>
                  <a:pt x="212" y="199"/>
                  <a:pt x="212" y="199"/>
                  <a:pt x="212" y="199"/>
                </a:cubicBezTo>
                <a:cubicBezTo>
                  <a:pt x="212" y="199"/>
                  <a:pt x="212" y="199"/>
                  <a:pt x="212" y="199"/>
                </a:cubicBezTo>
                <a:cubicBezTo>
                  <a:pt x="212" y="199"/>
                  <a:pt x="212" y="199"/>
                  <a:pt x="212" y="199"/>
                </a:cubicBezTo>
                <a:cubicBezTo>
                  <a:pt x="212" y="200"/>
                  <a:pt x="212" y="200"/>
                  <a:pt x="212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09" y="200"/>
                  <a:pt x="209" y="200"/>
                  <a:pt x="209" y="200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195" y="197"/>
                  <a:pt x="195" y="197"/>
                  <a:pt x="195" y="197"/>
                </a:cubicBezTo>
                <a:cubicBezTo>
                  <a:pt x="180" y="204"/>
                  <a:pt x="180" y="204"/>
                  <a:pt x="180" y="204"/>
                </a:cubicBezTo>
                <a:cubicBezTo>
                  <a:pt x="168" y="201"/>
                  <a:pt x="168" y="201"/>
                  <a:pt x="168" y="201"/>
                </a:cubicBezTo>
                <a:cubicBezTo>
                  <a:pt x="142" y="181"/>
                  <a:pt x="142" y="181"/>
                  <a:pt x="142" y="181"/>
                </a:cubicBezTo>
                <a:cubicBezTo>
                  <a:pt x="86" y="176"/>
                  <a:pt x="86" y="176"/>
                  <a:pt x="86" y="176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0" y="124"/>
                  <a:pt x="0" y="124"/>
                  <a:pt x="0" y="124"/>
                </a:cubicBezTo>
                <a:cubicBezTo>
                  <a:pt x="4" y="76"/>
                  <a:pt x="4" y="76"/>
                  <a:pt x="4" y="76"/>
                </a:cubicBezTo>
                <a:cubicBezTo>
                  <a:pt x="42" y="56"/>
                  <a:pt x="42" y="56"/>
                  <a:pt x="42" y="56"/>
                </a:cubicBezTo>
                <a:cubicBezTo>
                  <a:pt x="85" y="47"/>
                  <a:pt x="85" y="47"/>
                  <a:pt x="85" y="47"/>
                </a:cubicBezTo>
                <a:lnTo>
                  <a:pt x="88" y="4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Freeform 288">
            <a:extLst>
              <a:ext uri="{FF2B5EF4-FFF2-40B4-BE49-F238E27FC236}">
                <a16:creationId xmlns:a16="http://schemas.microsoft.com/office/drawing/2014/main" id="{0235E975-DAA6-6F40-ADB4-EB83C048E00B}"/>
              </a:ext>
            </a:extLst>
          </p:cNvPr>
          <p:cNvSpPr>
            <a:spLocks noEditPoints="1"/>
          </p:cNvSpPr>
          <p:nvPr/>
        </p:nvSpPr>
        <p:spPr bwMode="auto">
          <a:xfrm>
            <a:off x="6602981" y="2667956"/>
            <a:ext cx="1325746" cy="1224738"/>
          </a:xfrm>
          <a:custGeom>
            <a:avLst/>
            <a:gdLst>
              <a:gd name="T0" fmla="*/ 25 w 390"/>
              <a:gd name="T1" fmla="*/ 269 h 362"/>
              <a:gd name="T2" fmla="*/ 70 w 390"/>
              <a:gd name="T3" fmla="*/ 123 h 362"/>
              <a:gd name="T4" fmla="*/ 120 w 390"/>
              <a:gd name="T5" fmla="*/ 129 h 362"/>
              <a:gd name="T6" fmla="*/ 167 w 390"/>
              <a:gd name="T7" fmla="*/ 156 h 362"/>
              <a:gd name="T8" fmla="*/ 200 w 390"/>
              <a:gd name="T9" fmla="*/ 177 h 362"/>
              <a:gd name="T10" fmla="*/ 228 w 390"/>
              <a:gd name="T11" fmla="*/ 150 h 362"/>
              <a:gd name="T12" fmla="*/ 260 w 390"/>
              <a:gd name="T13" fmla="*/ 168 h 362"/>
              <a:gd name="T14" fmla="*/ 217 w 390"/>
              <a:gd name="T15" fmla="*/ 208 h 362"/>
              <a:gd name="T16" fmla="*/ 185 w 390"/>
              <a:gd name="T17" fmla="*/ 261 h 362"/>
              <a:gd name="T18" fmla="*/ 250 w 390"/>
              <a:gd name="T19" fmla="*/ 248 h 362"/>
              <a:gd name="T20" fmla="*/ 297 w 390"/>
              <a:gd name="T21" fmla="*/ 250 h 362"/>
              <a:gd name="T22" fmla="*/ 315 w 390"/>
              <a:gd name="T23" fmla="*/ 288 h 362"/>
              <a:gd name="T24" fmla="*/ 279 w 390"/>
              <a:gd name="T25" fmla="*/ 314 h 362"/>
              <a:gd name="T26" fmla="*/ 282 w 390"/>
              <a:gd name="T27" fmla="*/ 346 h 362"/>
              <a:gd name="T28" fmla="*/ 65 w 390"/>
              <a:gd name="T29" fmla="*/ 122 h 362"/>
              <a:gd name="T30" fmla="*/ 22 w 390"/>
              <a:gd name="T31" fmla="*/ 272 h 362"/>
              <a:gd name="T32" fmla="*/ 227 w 390"/>
              <a:gd name="T33" fmla="*/ 292 h 362"/>
              <a:gd name="T34" fmla="*/ 305 w 390"/>
              <a:gd name="T35" fmla="*/ 332 h 362"/>
              <a:gd name="T36" fmla="*/ 332 w 390"/>
              <a:gd name="T37" fmla="*/ 331 h 362"/>
              <a:gd name="T38" fmla="*/ 322 w 390"/>
              <a:gd name="T39" fmla="*/ 314 h 362"/>
              <a:gd name="T40" fmla="*/ 232 w 390"/>
              <a:gd name="T41" fmla="*/ 271 h 362"/>
              <a:gd name="T42" fmla="*/ 302 w 390"/>
              <a:gd name="T43" fmla="*/ 237 h 362"/>
              <a:gd name="T44" fmla="*/ 240 w 390"/>
              <a:gd name="T45" fmla="*/ 200 h 362"/>
              <a:gd name="T46" fmla="*/ 265 w 390"/>
              <a:gd name="T47" fmla="*/ 202 h 362"/>
              <a:gd name="T48" fmla="*/ 275 w 390"/>
              <a:gd name="T49" fmla="*/ 152 h 362"/>
              <a:gd name="T50" fmla="*/ 251 w 390"/>
              <a:gd name="T51" fmla="*/ 121 h 362"/>
              <a:gd name="T52" fmla="*/ 279 w 390"/>
              <a:gd name="T53" fmla="*/ 126 h 362"/>
              <a:gd name="T54" fmla="*/ 298 w 390"/>
              <a:gd name="T55" fmla="*/ 146 h 362"/>
              <a:gd name="T56" fmla="*/ 309 w 390"/>
              <a:gd name="T57" fmla="*/ 165 h 362"/>
              <a:gd name="T58" fmla="*/ 313 w 390"/>
              <a:gd name="T59" fmla="*/ 186 h 362"/>
              <a:gd name="T60" fmla="*/ 316 w 390"/>
              <a:gd name="T61" fmla="*/ 204 h 362"/>
              <a:gd name="T62" fmla="*/ 299 w 390"/>
              <a:gd name="T63" fmla="*/ 200 h 362"/>
              <a:gd name="T64" fmla="*/ 299 w 390"/>
              <a:gd name="T65" fmla="*/ 230 h 362"/>
              <a:gd name="T66" fmla="*/ 279 w 390"/>
              <a:gd name="T67" fmla="*/ 176 h 362"/>
              <a:gd name="T68" fmla="*/ 183 w 390"/>
              <a:gd name="T69" fmla="*/ 114 h 362"/>
              <a:gd name="T70" fmla="*/ 151 w 390"/>
              <a:gd name="T71" fmla="*/ 115 h 362"/>
              <a:gd name="T72" fmla="*/ 164 w 390"/>
              <a:gd name="T73" fmla="*/ 149 h 362"/>
              <a:gd name="T74" fmla="*/ 242 w 390"/>
              <a:gd name="T75" fmla="*/ 195 h 362"/>
              <a:gd name="T76" fmla="*/ 269 w 390"/>
              <a:gd name="T77" fmla="*/ 173 h 362"/>
              <a:gd name="T78" fmla="*/ 235 w 390"/>
              <a:gd name="T79" fmla="*/ 109 h 362"/>
              <a:gd name="T80" fmla="*/ 204 w 390"/>
              <a:gd name="T81" fmla="*/ 119 h 362"/>
              <a:gd name="T82" fmla="*/ 216 w 390"/>
              <a:gd name="T83" fmla="*/ 134 h 362"/>
              <a:gd name="T84" fmla="*/ 124 w 390"/>
              <a:gd name="T85" fmla="*/ 112 h 362"/>
              <a:gd name="T86" fmla="*/ 205 w 390"/>
              <a:gd name="T87" fmla="*/ 64 h 362"/>
              <a:gd name="T88" fmla="*/ 227 w 390"/>
              <a:gd name="T89" fmla="*/ 88 h 362"/>
              <a:gd name="T90" fmla="*/ 230 w 390"/>
              <a:gd name="T91" fmla="*/ 91 h 362"/>
              <a:gd name="T92" fmla="*/ 176 w 390"/>
              <a:gd name="T93" fmla="*/ 57 h 362"/>
              <a:gd name="T94" fmla="*/ 222 w 390"/>
              <a:gd name="T95" fmla="*/ 79 h 362"/>
              <a:gd name="T96" fmla="*/ 280 w 390"/>
              <a:gd name="T97" fmla="*/ 95 h 362"/>
              <a:gd name="T98" fmla="*/ 257 w 390"/>
              <a:gd name="T99" fmla="*/ 81 h 362"/>
              <a:gd name="T100" fmla="*/ 213 w 390"/>
              <a:gd name="T101" fmla="*/ 52 h 362"/>
              <a:gd name="T102" fmla="*/ 243 w 390"/>
              <a:gd name="T103" fmla="*/ 34 h 362"/>
              <a:gd name="T104" fmla="*/ 267 w 390"/>
              <a:gd name="T105" fmla="*/ 53 h 362"/>
              <a:gd name="T106" fmla="*/ 283 w 390"/>
              <a:gd name="T107" fmla="*/ 89 h 362"/>
              <a:gd name="T108" fmla="*/ 292 w 390"/>
              <a:gd name="T109" fmla="*/ 70 h 362"/>
              <a:gd name="T110" fmla="*/ 330 w 390"/>
              <a:gd name="T111" fmla="*/ 39 h 362"/>
              <a:gd name="T112" fmla="*/ 312 w 390"/>
              <a:gd name="T113" fmla="*/ 17 h 362"/>
              <a:gd name="T114" fmla="*/ 344 w 390"/>
              <a:gd name="T115" fmla="*/ 7 h 362"/>
              <a:gd name="T116" fmla="*/ 372 w 390"/>
              <a:gd name="T117" fmla="*/ 31 h 362"/>
              <a:gd name="T118" fmla="*/ 328 w 390"/>
              <a:gd name="T119" fmla="*/ 58 h 362"/>
              <a:gd name="T120" fmla="*/ 304 w 390"/>
              <a:gd name="T121" fmla="*/ 92 h 362"/>
              <a:gd name="T122" fmla="*/ 299 w 390"/>
              <a:gd name="T123" fmla="*/ 52 h 362"/>
              <a:gd name="T124" fmla="*/ 276 w 390"/>
              <a:gd name="T125" fmla="*/ 38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0" h="362">
                <a:moveTo>
                  <a:pt x="39" y="303"/>
                </a:moveTo>
                <a:cubicBezTo>
                  <a:pt x="39" y="303"/>
                  <a:pt x="39" y="303"/>
                  <a:pt x="39" y="303"/>
                </a:cubicBezTo>
                <a:cubicBezTo>
                  <a:pt x="39" y="303"/>
                  <a:pt x="39" y="303"/>
                  <a:pt x="39" y="303"/>
                </a:cubicBezTo>
                <a:cubicBezTo>
                  <a:pt x="38" y="302"/>
                  <a:pt x="38" y="302"/>
                  <a:pt x="38" y="302"/>
                </a:cubicBezTo>
                <a:cubicBezTo>
                  <a:pt x="39" y="300"/>
                  <a:pt x="39" y="300"/>
                  <a:pt x="39" y="300"/>
                </a:cubicBezTo>
                <a:cubicBezTo>
                  <a:pt x="40" y="299"/>
                  <a:pt x="40" y="299"/>
                  <a:pt x="40" y="299"/>
                </a:cubicBezTo>
                <a:cubicBezTo>
                  <a:pt x="39" y="299"/>
                  <a:pt x="39" y="299"/>
                  <a:pt x="39" y="299"/>
                </a:cubicBezTo>
                <a:cubicBezTo>
                  <a:pt x="38" y="300"/>
                  <a:pt x="38" y="300"/>
                  <a:pt x="38" y="300"/>
                </a:cubicBezTo>
                <a:cubicBezTo>
                  <a:pt x="37" y="300"/>
                  <a:pt x="37" y="300"/>
                  <a:pt x="37" y="300"/>
                </a:cubicBezTo>
                <a:cubicBezTo>
                  <a:pt x="36" y="299"/>
                  <a:pt x="36" y="299"/>
                  <a:pt x="36" y="299"/>
                </a:cubicBezTo>
                <a:cubicBezTo>
                  <a:pt x="36" y="298"/>
                  <a:pt x="36" y="298"/>
                  <a:pt x="36" y="298"/>
                </a:cubicBezTo>
                <a:cubicBezTo>
                  <a:pt x="37" y="298"/>
                  <a:pt x="37" y="298"/>
                  <a:pt x="37" y="298"/>
                </a:cubicBezTo>
                <a:cubicBezTo>
                  <a:pt x="37" y="299"/>
                  <a:pt x="37" y="299"/>
                  <a:pt x="37" y="299"/>
                </a:cubicBezTo>
                <a:cubicBezTo>
                  <a:pt x="37" y="299"/>
                  <a:pt x="37" y="299"/>
                  <a:pt x="37" y="299"/>
                </a:cubicBezTo>
                <a:cubicBezTo>
                  <a:pt x="37" y="299"/>
                  <a:pt x="37" y="299"/>
                  <a:pt x="37" y="299"/>
                </a:cubicBezTo>
                <a:cubicBezTo>
                  <a:pt x="37" y="298"/>
                  <a:pt x="37" y="298"/>
                  <a:pt x="37" y="298"/>
                </a:cubicBezTo>
                <a:cubicBezTo>
                  <a:pt x="37" y="297"/>
                  <a:pt x="37" y="297"/>
                  <a:pt x="37" y="297"/>
                </a:cubicBezTo>
                <a:cubicBezTo>
                  <a:pt x="36" y="297"/>
                  <a:pt x="36" y="297"/>
                  <a:pt x="36" y="297"/>
                </a:cubicBezTo>
                <a:cubicBezTo>
                  <a:pt x="35" y="297"/>
                  <a:pt x="35" y="297"/>
                  <a:pt x="35" y="297"/>
                </a:cubicBezTo>
                <a:cubicBezTo>
                  <a:pt x="35" y="297"/>
                  <a:pt x="35" y="297"/>
                  <a:pt x="35" y="297"/>
                </a:cubicBezTo>
                <a:cubicBezTo>
                  <a:pt x="34" y="296"/>
                  <a:pt x="34" y="296"/>
                  <a:pt x="34" y="296"/>
                </a:cubicBezTo>
                <a:cubicBezTo>
                  <a:pt x="34" y="295"/>
                  <a:pt x="34" y="295"/>
                  <a:pt x="34" y="295"/>
                </a:cubicBezTo>
                <a:cubicBezTo>
                  <a:pt x="35" y="295"/>
                  <a:pt x="35" y="295"/>
                  <a:pt x="35" y="295"/>
                </a:cubicBezTo>
                <a:cubicBezTo>
                  <a:pt x="36" y="294"/>
                  <a:pt x="36" y="294"/>
                  <a:pt x="36" y="294"/>
                </a:cubicBezTo>
                <a:cubicBezTo>
                  <a:pt x="36" y="293"/>
                  <a:pt x="36" y="293"/>
                  <a:pt x="36" y="293"/>
                </a:cubicBezTo>
                <a:cubicBezTo>
                  <a:pt x="36" y="293"/>
                  <a:pt x="36" y="293"/>
                  <a:pt x="36" y="293"/>
                </a:cubicBezTo>
                <a:cubicBezTo>
                  <a:pt x="35" y="293"/>
                  <a:pt x="35" y="293"/>
                  <a:pt x="35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4" y="292"/>
                  <a:pt x="34" y="292"/>
                  <a:pt x="34" y="292"/>
                </a:cubicBezTo>
                <a:cubicBezTo>
                  <a:pt x="35" y="291"/>
                  <a:pt x="35" y="291"/>
                  <a:pt x="35" y="291"/>
                </a:cubicBezTo>
                <a:cubicBezTo>
                  <a:pt x="35" y="290"/>
                  <a:pt x="35" y="290"/>
                  <a:pt x="35" y="290"/>
                </a:cubicBezTo>
                <a:cubicBezTo>
                  <a:pt x="36" y="289"/>
                  <a:pt x="36" y="289"/>
                  <a:pt x="36" y="289"/>
                </a:cubicBezTo>
                <a:cubicBezTo>
                  <a:pt x="36" y="288"/>
                  <a:pt x="36" y="288"/>
                  <a:pt x="36" y="288"/>
                </a:cubicBezTo>
                <a:cubicBezTo>
                  <a:pt x="35" y="289"/>
                  <a:pt x="35" y="289"/>
                  <a:pt x="35" y="289"/>
                </a:cubicBezTo>
                <a:cubicBezTo>
                  <a:pt x="35" y="289"/>
                  <a:pt x="35" y="289"/>
                  <a:pt x="35" y="289"/>
                </a:cubicBezTo>
                <a:cubicBezTo>
                  <a:pt x="35" y="291"/>
                  <a:pt x="35" y="291"/>
                  <a:pt x="35" y="291"/>
                </a:cubicBezTo>
                <a:cubicBezTo>
                  <a:pt x="34" y="292"/>
                  <a:pt x="34" y="292"/>
                  <a:pt x="34" y="292"/>
                </a:cubicBezTo>
                <a:cubicBezTo>
                  <a:pt x="33" y="292"/>
                  <a:pt x="33" y="292"/>
                  <a:pt x="33" y="292"/>
                </a:cubicBezTo>
                <a:cubicBezTo>
                  <a:pt x="33" y="292"/>
                  <a:pt x="33" y="292"/>
                  <a:pt x="33" y="292"/>
                </a:cubicBezTo>
                <a:cubicBezTo>
                  <a:pt x="32" y="292"/>
                  <a:pt x="32" y="292"/>
                  <a:pt x="32" y="292"/>
                </a:cubicBezTo>
                <a:cubicBezTo>
                  <a:pt x="32" y="291"/>
                  <a:pt x="32" y="291"/>
                  <a:pt x="32" y="291"/>
                </a:cubicBezTo>
                <a:cubicBezTo>
                  <a:pt x="32" y="291"/>
                  <a:pt x="32" y="291"/>
                  <a:pt x="32" y="291"/>
                </a:cubicBezTo>
                <a:cubicBezTo>
                  <a:pt x="32" y="291"/>
                  <a:pt x="32" y="291"/>
                  <a:pt x="32" y="291"/>
                </a:cubicBezTo>
                <a:cubicBezTo>
                  <a:pt x="32" y="291"/>
                  <a:pt x="32" y="291"/>
                  <a:pt x="32" y="291"/>
                </a:cubicBezTo>
                <a:cubicBezTo>
                  <a:pt x="31" y="292"/>
                  <a:pt x="31" y="292"/>
                  <a:pt x="31" y="292"/>
                </a:cubicBezTo>
                <a:cubicBezTo>
                  <a:pt x="31" y="292"/>
                  <a:pt x="31" y="292"/>
                  <a:pt x="31" y="292"/>
                </a:cubicBezTo>
                <a:cubicBezTo>
                  <a:pt x="31" y="291"/>
                  <a:pt x="31" y="291"/>
                  <a:pt x="31" y="291"/>
                </a:cubicBezTo>
                <a:cubicBezTo>
                  <a:pt x="30" y="291"/>
                  <a:pt x="30" y="291"/>
                  <a:pt x="30" y="291"/>
                </a:cubicBezTo>
                <a:cubicBezTo>
                  <a:pt x="30" y="292"/>
                  <a:pt x="30" y="292"/>
                  <a:pt x="30" y="292"/>
                </a:cubicBezTo>
                <a:cubicBezTo>
                  <a:pt x="29" y="291"/>
                  <a:pt x="29" y="291"/>
                  <a:pt x="29" y="291"/>
                </a:cubicBezTo>
                <a:cubicBezTo>
                  <a:pt x="29" y="291"/>
                  <a:pt x="29" y="291"/>
                  <a:pt x="29" y="291"/>
                </a:cubicBezTo>
                <a:cubicBezTo>
                  <a:pt x="30" y="290"/>
                  <a:pt x="30" y="290"/>
                  <a:pt x="30" y="290"/>
                </a:cubicBezTo>
                <a:cubicBezTo>
                  <a:pt x="30" y="290"/>
                  <a:pt x="30" y="290"/>
                  <a:pt x="30" y="290"/>
                </a:cubicBezTo>
                <a:cubicBezTo>
                  <a:pt x="32" y="290"/>
                  <a:pt x="32" y="290"/>
                  <a:pt x="32" y="290"/>
                </a:cubicBezTo>
                <a:cubicBezTo>
                  <a:pt x="33" y="289"/>
                  <a:pt x="33" y="289"/>
                  <a:pt x="33" y="289"/>
                </a:cubicBezTo>
                <a:cubicBezTo>
                  <a:pt x="33" y="288"/>
                  <a:pt x="33" y="288"/>
                  <a:pt x="33" y="288"/>
                </a:cubicBezTo>
                <a:cubicBezTo>
                  <a:pt x="33" y="287"/>
                  <a:pt x="33" y="287"/>
                  <a:pt x="33" y="287"/>
                </a:cubicBezTo>
                <a:cubicBezTo>
                  <a:pt x="33" y="288"/>
                  <a:pt x="33" y="288"/>
                  <a:pt x="33" y="288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32" y="290"/>
                  <a:pt x="32" y="290"/>
                  <a:pt x="32" y="290"/>
                </a:cubicBezTo>
                <a:cubicBezTo>
                  <a:pt x="31" y="290"/>
                  <a:pt x="31" y="290"/>
                  <a:pt x="31" y="290"/>
                </a:cubicBezTo>
                <a:cubicBezTo>
                  <a:pt x="30" y="290"/>
                  <a:pt x="30" y="290"/>
                  <a:pt x="30" y="290"/>
                </a:cubicBezTo>
                <a:cubicBezTo>
                  <a:pt x="30" y="289"/>
                  <a:pt x="30" y="289"/>
                  <a:pt x="30" y="289"/>
                </a:cubicBezTo>
                <a:cubicBezTo>
                  <a:pt x="29" y="289"/>
                  <a:pt x="29" y="289"/>
                  <a:pt x="29" y="289"/>
                </a:cubicBezTo>
                <a:cubicBezTo>
                  <a:pt x="29" y="288"/>
                  <a:pt x="29" y="288"/>
                  <a:pt x="29" y="288"/>
                </a:cubicBezTo>
                <a:cubicBezTo>
                  <a:pt x="30" y="288"/>
                  <a:pt x="30" y="288"/>
                  <a:pt x="30" y="288"/>
                </a:cubicBezTo>
                <a:cubicBezTo>
                  <a:pt x="29" y="288"/>
                  <a:pt x="29" y="288"/>
                  <a:pt x="29" y="288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27" y="288"/>
                  <a:pt x="27" y="288"/>
                  <a:pt x="27" y="288"/>
                </a:cubicBezTo>
                <a:cubicBezTo>
                  <a:pt x="27" y="288"/>
                  <a:pt x="27" y="288"/>
                  <a:pt x="27" y="288"/>
                </a:cubicBezTo>
                <a:cubicBezTo>
                  <a:pt x="27" y="288"/>
                  <a:pt x="27" y="288"/>
                  <a:pt x="27" y="288"/>
                </a:cubicBezTo>
                <a:cubicBezTo>
                  <a:pt x="26" y="288"/>
                  <a:pt x="26" y="288"/>
                  <a:pt x="26" y="288"/>
                </a:cubicBezTo>
                <a:cubicBezTo>
                  <a:pt x="25" y="287"/>
                  <a:pt x="25" y="287"/>
                  <a:pt x="25" y="287"/>
                </a:cubicBezTo>
                <a:cubicBezTo>
                  <a:pt x="25" y="287"/>
                  <a:pt x="25" y="287"/>
                  <a:pt x="25" y="287"/>
                </a:cubicBezTo>
                <a:cubicBezTo>
                  <a:pt x="26" y="287"/>
                  <a:pt x="26" y="287"/>
                  <a:pt x="26" y="287"/>
                </a:cubicBezTo>
                <a:cubicBezTo>
                  <a:pt x="27" y="287"/>
                  <a:pt x="27" y="287"/>
                  <a:pt x="27" y="287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6" y="287"/>
                  <a:pt x="26" y="287"/>
                  <a:pt x="26" y="287"/>
                </a:cubicBezTo>
                <a:cubicBezTo>
                  <a:pt x="26" y="286"/>
                  <a:pt x="26" y="286"/>
                  <a:pt x="26" y="286"/>
                </a:cubicBezTo>
                <a:cubicBezTo>
                  <a:pt x="26" y="286"/>
                  <a:pt x="26" y="286"/>
                  <a:pt x="26" y="286"/>
                </a:cubicBezTo>
                <a:cubicBezTo>
                  <a:pt x="27" y="286"/>
                  <a:pt x="27" y="286"/>
                  <a:pt x="27" y="286"/>
                </a:cubicBezTo>
                <a:cubicBezTo>
                  <a:pt x="28" y="286"/>
                  <a:pt x="28" y="286"/>
                  <a:pt x="28" y="286"/>
                </a:cubicBezTo>
                <a:cubicBezTo>
                  <a:pt x="28" y="286"/>
                  <a:pt x="28" y="286"/>
                  <a:pt x="28" y="286"/>
                </a:cubicBezTo>
                <a:cubicBezTo>
                  <a:pt x="27" y="286"/>
                  <a:pt x="27" y="286"/>
                  <a:pt x="27" y="286"/>
                </a:cubicBezTo>
                <a:cubicBezTo>
                  <a:pt x="26" y="285"/>
                  <a:pt x="26" y="285"/>
                  <a:pt x="26" y="285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24" y="285"/>
                  <a:pt x="24" y="285"/>
                  <a:pt x="24" y="285"/>
                </a:cubicBezTo>
                <a:cubicBezTo>
                  <a:pt x="25" y="285"/>
                  <a:pt x="25" y="285"/>
                  <a:pt x="25" y="285"/>
                </a:cubicBezTo>
                <a:cubicBezTo>
                  <a:pt x="25" y="284"/>
                  <a:pt x="25" y="284"/>
                  <a:pt x="25" y="284"/>
                </a:cubicBezTo>
                <a:cubicBezTo>
                  <a:pt x="26" y="285"/>
                  <a:pt x="26" y="285"/>
                  <a:pt x="26" y="285"/>
                </a:cubicBezTo>
                <a:cubicBezTo>
                  <a:pt x="27" y="285"/>
                  <a:pt x="27" y="285"/>
                  <a:pt x="27" y="285"/>
                </a:cubicBezTo>
                <a:cubicBezTo>
                  <a:pt x="27" y="284"/>
                  <a:pt x="27" y="284"/>
                  <a:pt x="27" y="284"/>
                </a:cubicBezTo>
                <a:cubicBezTo>
                  <a:pt x="26" y="284"/>
                  <a:pt x="26" y="284"/>
                  <a:pt x="26" y="284"/>
                </a:cubicBezTo>
                <a:cubicBezTo>
                  <a:pt x="26" y="284"/>
                  <a:pt x="26" y="284"/>
                  <a:pt x="26" y="284"/>
                </a:cubicBezTo>
                <a:cubicBezTo>
                  <a:pt x="25" y="284"/>
                  <a:pt x="25" y="284"/>
                  <a:pt x="25" y="284"/>
                </a:cubicBezTo>
                <a:cubicBezTo>
                  <a:pt x="25" y="284"/>
                  <a:pt x="25" y="284"/>
                  <a:pt x="25" y="284"/>
                </a:cubicBezTo>
                <a:cubicBezTo>
                  <a:pt x="26" y="283"/>
                  <a:pt x="26" y="283"/>
                  <a:pt x="26" y="283"/>
                </a:cubicBezTo>
                <a:cubicBezTo>
                  <a:pt x="27" y="284"/>
                  <a:pt x="27" y="284"/>
                  <a:pt x="27" y="284"/>
                </a:cubicBezTo>
                <a:cubicBezTo>
                  <a:pt x="27" y="283"/>
                  <a:pt x="27" y="283"/>
                  <a:pt x="27" y="283"/>
                </a:cubicBezTo>
                <a:cubicBezTo>
                  <a:pt x="27" y="283"/>
                  <a:pt x="27" y="283"/>
                  <a:pt x="27" y="283"/>
                </a:cubicBezTo>
                <a:cubicBezTo>
                  <a:pt x="27" y="283"/>
                  <a:pt x="27" y="283"/>
                  <a:pt x="27" y="283"/>
                </a:cubicBezTo>
                <a:cubicBezTo>
                  <a:pt x="27" y="282"/>
                  <a:pt x="27" y="282"/>
                  <a:pt x="27" y="282"/>
                </a:cubicBezTo>
                <a:cubicBezTo>
                  <a:pt x="29" y="282"/>
                  <a:pt x="29" y="282"/>
                  <a:pt x="29" y="282"/>
                </a:cubicBezTo>
                <a:cubicBezTo>
                  <a:pt x="29" y="282"/>
                  <a:pt x="29" y="282"/>
                  <a:pt x="29" y="282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27" y="281"/>
                  <a:pt x="27" y="281"/>
                  <a:pt x="27" y="281"/>
                </a:cubicBezTo>
                <a:cubicBezTo>
                  <a:pt x="27" y="282"/>
                  <a:pt x="27" y="282"/>
                  <a:pt x="27" y="282"/>
                </a:cubicBezTo>
                <a:cubicBezTo>
                  <a:pt x="26" y="282"/>
                  <a:pt x="26" y="282"/>
                  <a:pt x="26" y="282"/>
                </a:cubicBezTo>
                <a:cubicBezTo>
                  <a:pt x="26" y="283"/>
                  <a:pt x="26" y="283"/>
                  <a:pt x="26" y="283"/>
                </a:cubicBezTo>
                <a:cubicBezTo>
                  <a:pt x="25" y="282"/>
                  <a:pt x="25" y="282"/>
                  <a:pt x="25" y="282"/>
                </a:cubicBezTo>
                <a:cubicBezTo>
                  <a:pt x="25" y="282"/>
                  <a:pt x="25" y="282"/>
                  <a:pt x="25" y="282"/>
                </a:cubicBezTo>
                <a:cubicBezTo>
                  <a:pt x="25" y="281"/>
                  <a:pt x="25" y="281"/>
                  <a:pt x="25" y="281"/>
                </a:cubicBezTo>
                <a:cubicBezTo>
                  <a:pt x="26" y="280"/>
                  <a:pt x="26" y="280"/>
                  <a:pt x="26" y="280"/>
                </a:cubicBezTo>
                <a:cubicBezTo>
                  <a:pt x="27" y="280"/>
                  <a:pt x="27" y="280"/>
                  <a:pt x="27" y="280"/>
                </a:cubicBezTo>
                <a:cubicBezTo>
                  <a:pt x="27" y="279"/>
                  <a:pt x="27" y="279"/>
                  <a:pt x="27" y="279"/>
                </a:cubicBezTo>
                <a:cubicBezTo>
                  <a:pt x="29" y="278"/>
                  <a:pt x="29" y="278"/>
                  <a:pt x="29" y="278"/>
                </a:cubicBezTo>
                <a:cubicBezTo>
                  <a:pt x="30" y="277"/>
                  <a:pt x="30" y="277"/>
                  <a:pt x="30" y="277"/>
                </a:cubicBezTo>
                <a:cubicBezTo>
                  <a:pt x="30" y="278"/>
                  <a:pt x="30" y="278"/>
                  <a:pt x="30" y="278"/>
                </a:cubicBezTo>
                <a:cubicBezTo>
                  <a:pt x="30" y="279"/>
                  <a:pt x="30" y="279"/>
                  <a:pt x="30" y="279"/>
                </a:cubicBezTo>
                <a:cubicBezTo>
                  <a:pt x="31" y="280"/>
                  <a:pt x="31" y="280"/>
                  <a:pt x="31" y="280"/>
                </a:cubicBezTo>
                <a:cubicBezTo>
                  <a:pt x="31" y="280"/>
                  <a:pt x="31" y="280"/>
                  <a:pt x="31" y="280"/>
                </a:cubicBezTo>
                <a:cubicBezTo>
                  <a:pt x="31" y="279"/>
                  <a:pt x="31" y="279"/>
                  <a:pt x="31" y="279"/>
                </a:cubicBezTo>
                <a:cubicBezTo>
                  <a:pt x="31" y="277"/>
                  <a:pt x="31" y="277"/>
                  <a:pt x="31" y="277"/>
                </a:cubicBezTo>
                <a:cubicBezTo>
                  <a:pt x="32" y="277"/>
                  <a:pt x="32" y="277"/>
                  <a:pt x="32" y="277"/>
                </a:cubicBezTo>
                <a:cubicBezTo>
                  <a:pt x="33" y="277"/>
                  <a:pt x="33" y="277"/>
                  <a:pt x="33" y="277"/>
                </a:cubicBezTo>
                <a:cubicBezTo>
                  <a:pt x="32" y="277"/>
                  <a:pt x="32" y="277"/>
                  <a:pt x="32" y="277"/>
                </a:cubicBezTo>
                <a:cubicBezTo>
                  <a:pt x="31" y="277"/>
                  <a:pt x="31" y="277"/>
                  <a:pt x="31" y="277"/>
                </a:cubicBezTo>
                <a:cubicBezTo>
                  <a:pt x="30" y="277"/>
                  <a:pt x="30" y="277"/>
                  <a:pt x="30" y="277"/>
                </a:cubicBezTo>
                <a:cubicBezTo>
                  <a:pt x="30" y="276"/>
                  <a:pt x="30" y="276"/>
                  <a:pt x="30" y="276"/>
                </a:cubicBezTo>
                <a:cubicBezTo>
                  <a:pt x="30" y="276"/>
                  <a:pt x="30" y="276"/>
                  <a:pt x="30" y="276"/>
                </a:cubicBezTo>
                <a:cubicBezTo>
                  <a:pt x="31" y="275"/>
                  <a:pt x="31" y="275"/>
                  <a:pt x="31" y="275"/>
                </a:cubicBezTo>
                <a:cubicBezTo>
                  <a:pt x="32" y="275"/>
                  <a:pt x="32" y="275"/>
                  <a:pt x="32" y="275"/>
                </a:cubicBezTo>
                <a:cubicBezTo>
                  <a:pt x="32" y="274"/>
                  <a:pt x="32" y="274"/>
                  <a:pt x="32" y="274"/>
                </a:cubicBezTo>
                <a:cubicBezTo>
                  <a:pt x="32" y="273"/>
                  <a:pt x="32" y="273"/>
                  <a:pt x="32" y="273"/>
                </a:cubicBezTo>
                <a:cubicBezTo>
                  <a:pt x="32" y="273"/>
                  <a:pt x="32" y="273"/>
                  <a:pt x="32" y="273"/>
                </a:cubicBezTo>
                <a:cubicBezTo>
                  <a:pt x="32" y="274"/>
                  <a:pt x="32" y="274"/>
                  <a:pt x="32" y="274"/>
                </a:cubicBezTo>
                <a:cubicBezTo>
                  <a:pt x="31" y="275"/>
                  <a:pt x="31" y="275"/>
                  <a:pt x="31" y="275"/>
                </a:cubicBezTo>
                <a:cubicBezTo>
                  <a:pt x="30" y="275"/>
                  <a:pt x="30" y="275"/>
                  <a:pt x="30" y="275"/>
                </a:cubicBezTo>
                <a:cubicBezTo>
                  <a:pt x="29" y="276"/>
                  <a:pt x="29" y="276"/>
                  <a:pt x="29" y="276"/>
                </a:cubicBezTo>
                <a:cubicBezTo>
                  <a:pt x="28" y="277"/>
                  <a:pt x="28" y="277"/>
                  <a:pt x="28" y="277"/>
                </a:cubicBezTo>
                <a:cubicBezTo>
                  <a:pt x="27" y="277"/>
                  <a:pt x="27" y="277"/>
                  <a:pt x="27" y="277"/>
                </a:cubicBezTo>
                <a:cubicBezTo>
                  <a:pt x="26" y="276"/>
                  <a:pt x="26" y="276"/>
                  <a:pt x="26" y="276"/>
                </a:cubicBezTo>
                <a:cubicBezTo>
                  <a:pt x="26" y="276"/>
                  <a:pt x="26" y="276"/>
                  <a:pt x="26" y="276"/>
                </a:cubicBezTo>
                <a:cubicBezTo>
                  <a:pt x="27" y="276"/>
                  <a:pt x="27" y="276"/>
                  <a:pt x="27" y="276"/>
                </a:cubicBezTo>
                <a:cubicBezTo>
                  <a:pt x="26" y="276"/>
                  <a:pt x="26" y="276"/>
                  <a:pt x="26" y="276"/>
                </a:cubicBezTo>
                <a:cubicBezTo>
                  <a:pt x="25" y="276"/>
                  <a:pt x="25" y="276"/>
                  <a:pt x="25" y="276"/>
                </a:cubicBezTo>
                <a:cubicBezTo>
                  <a:pt x="25" y="276"/>
                  <a:pt x="25" y="276"/>
                  <a:pt x="25" y="276"/>
                </a:cubicBezTo>
                <a:cubicBezTo>
                  <a:pt x="25" y="275"/>
                  <a:pt x="25" y="275"/>
                  <a:pt x="25" y="275"/>
                </a:cubicBezTo>
                <a:cubicBezTo>
                  <a:pt x="26" y="274"/>
                  <a:pt x="26" y="274"/>
                  <a:pt x="26" y="274"/>
                </a:cubicBezTo>
                <a:cubicBezTo>
                  <a:pt x="27" y="274"/>
                  <a:pt x="27" y="274"/>
                  <a:pt x="27" y="274"/>
                </a:cubicBezTo>
                <a:cubicBezTo>
                  <a:pt x="27" y="274"/>
                  <a:pt x="27" y="274"/>
                  <a:pt x="27" y="274"/>
                </a:cubicBezTo>
                <a:cubicBezTo>
                  <a:pt x="28" y="274"/>
                  <a:pt x="28" y="274"/>
                  <a:pt x="28" y="274"/>
                </a:cubicBezTo>
                <a:cubicBezTo>
                  <a:pt x="28" y="273"/>
                  <a:pt x="28" y="273"/>
                  <a:pt x="28" y="273"/>
                </a:cubicBezTo>
                <a:cubicBezTo>
                  <a:pt x="27" y="273"/>
                  <a:pt x="27" y="273"/>
                  <a:pt x="27" y="273"/>
                </a:cubicBezTo>
                <a:cubicBezTo>
                  <a:pt x="27" y="273"/>
                  <a:pt x="27" y="273"/>
                  <a:pt x="27" y="273"/>
                </a:cubicBezTo>
                <a:cubicBezTo>
                  <a:pt x="28" y="272"/>
                  <a:pt x="28" y="272"/>
                  <a:pt x="28" y="272"/>
                </a:cubicBezTo>
                <a:cubicBezTo>
                  <a:pt x="27" y="272"/>
                  <a:pt x="27" y="272"/>
                  <a:pt x="27" y="272"/>
                </a:cubicBezTo>
                <a:cubicBezTo>
                  <a:pt x="27" y="272"/>
                  <a:pt x="27" y="272"/>
                  <a:pt x="27" y="272"/>
                </a:cubicBezTo>
                <a:cubicBezTo>
                  <a:pt x="26" y="272"/>
                  <a:pt x="26" y="272"/>
                  <a:pt x="26" y="272"/>
                </a:cubicBezTo>
                <a:cubicBezTo>
                  <a:pt x="26" y="272"/>
                  <a:pt x="26" y="272"/>
                  <a:pt x="26" y="272"/>
                </a:cubicBezTo>
                <a:cubicBezTo>
                  <a:pt x="26" y="270"/>
                  <a:pt x="26" y="270"/>
                  <a:pt x="26" y="270"/>
                </a:cubicBezTo>
                <a:cubicBezTo>
                  <a:pt x="25" y="269"/>
                  <a:pt x="25" y="269"/>
                  <a:pt x="25" y="269"/>
                </a:cubicBezTo>
                <a:cubicBezTo>
                  <a:pt x="25" y="268"/>
                  <a:pt x="25" y="268"/>
                  <a:pt x="25" y="268"/>
                </a:cubicBezTo>
                <a:cubicBezTo>
                  <a:pt x="26" y="268"/>
                  <a:pt x="26" y="268"/>
                  <a:pt x="26" y="268"/>
                </a:cubicBezTo>
                <a:cubicBezTo>
                  <a:pt x="27" y="268"/>
                  <a:pt x="27" y="268"/>
                  <a:pt x="27" y="268"/>
                </a:cubicBezTo>
                <a:cubicBezTo>
                  <a:pt x="28" y="268"/>
                  <a:pt x="28" y="268"/>
                  <a:pt x="28" y="268"/>
                </a:cubicBezTo>
                <a:cubicBezTo>
                  <a:pt x="29" y="268"/>
                  <a:pt x="29" y="268"/>
                  <a:pt x="29" y="268"/>
                </a:cubicBezTo>
                <a:cubicBezTo>
                  <a:pt x="30" y="269"/>
                  <a:pt x="30" y="269"/>
                  <a:pt x="30" y="269"/>
                </a:cubicBezTo>
                <a:cubicBezTo>
                  <a:pt x="29" y="268"/>
                  <a:pt x="29" y="268"/>
                  <a:pt x="29" y="268"/>
                </a:cubicBezTo>
                <a:cubicBezTo>
                  <a:pt x="29" y="268"/>
                  <a:pt x="29" y="268"/>
                  <a:pt x="29" y="268"/>
                </a:cubicBezTo>
                <a:cubicBezTo>
                  <a:pt x="28" y="268"/>
                  <a:pt x="28" y="268"/>
                  <a:pt x="28" y="268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26" y="267"/>
                  <a:pt x="26" y="267"/>
                  <a:pt x="26" y="267"/>
                </a:cubicBezTo>
                <a:cubicBezTo>
                  <a:pt x="26" y="266"/>
                  <a:pt x="26" y="266"/>
                  <a:pt x="26" y="266"/>
                </a:cubicBezTo>
                <a:cubicBezTo>
                  <a:pt x="27" y="265"/>
                  <a:pt x="27" y="265"/>
                  <a:pt x="27" y="265"/>
                </a:cubicBezTo>
                <a:cubicBezTo>
                  <a:pt x="27" y="265"/>
                  <a:pt x="27" y="265"/>
                  <a:pt x="27" y="265"/>
                </a:cubicBezTo>
                <a:cubicBezTo>
                  <a:pt x="28" y="264"/>
                  <a:pt x="28" y="264"/>
                  <a:pt x="28" y="264"/>
                </a:cubicBezTo>
                <a:cubicBezTo>
                  <a:pt x="28" y="264"/>
                  <a:pt x="28" y="264"/>
                  <a:pt x="28" y="264"/>
                </a:cubicBezTo>
                <a:cubicBezTo>
                  <a:pt x="27" y="264"/>
                  <a:pt x="27" y="264"/>
                  <a:pt x="27" y="264"/>
                </a:cubicBezTo>
                <a:cubicBezTo>
                  <a:pt x="27" y="265"/>
                  <a:pt x="27" y="265"/>
                  <a:pt x="27" y="265"/>
                </a:cubicBezTo>
                <a:cubicBezTo>
                  <a:pt x="26" y="265"/>
                  <a:pt x="26" y="265"/>
                  <a:pt x="26" y="265"/>
                </a:cubicBezTo>
                <a:cubicBezTo>
                  <a:pt x="25" y="266"/>
                  <a:pt x="25" y="266"/>
                  <a:pt x="25" y="266"/>
                </a:cubicBezTo>
                <a:cubicBezTo>
                  <a:pt x="24" y="266"/>
                  <a:pt x="24" y="266"/>
                  <a:pt x="24" y="266"/>
                </a:cubicBezTo>
                <a:cubicBezTo>
                  <a:pt x="24" y="267"/>
                  <a:pt x="24" y="267"/>
                  <a:pt x="24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2" y="266"/>
                  <a:pt x="22" y="266"/>
                  <a:pt x="22" y="266"/>
                </a:cubicBezTo>
                <a:cubicBezTo>
                  <a:pt x="22" y="264"/>
                  <a:pt x="22" y="264"/>
                  <a:pt x="22" y="264"/>
                </a:cubicBezTo>
                <a:cubicBezTo>
                  <a:pt x="22" y="262"/>
                  <a:pt x="22" y="262"/>
                  <a:pt x="22" y="262"/>
                </a:cubicBezTo>
                <a:cubicBezTo>
                  <a:pt x="23" y="260"/>
                  <a:pt x="23" y="260"/>
                  <a:pt x="23" y="260"/>
                </a:cubicBezTo>
                <a:cubicBezTo>
                  <a:pt x="22" y="260"/>
                  <a:pt x="22" y="260"/>
                  <a:pt x="22" y="260"/>
                </a:cubicBezTo>
                <a:cubicBezTo>
                  <a:pt x="22" y="260"/>
                  <a:pt x="22" y="260"/>
                  <a:pt x="22" y="260"/>
                </a:cubicBezTo>
                <a:cubicBezTo>
                  <a:pt x="22" y="258"/>
                  <a:pt x="22" y="258"/>
                  <a:pt x="22" y="258"/>
                </a:cubicBezTo>
                <a:cubicBezTo>
                  <a:pt x="22" y="258"/>
                  <a:pt x="22" y="258"/>
                  <a:pt x="22" y="258"/>
                </a:cubicBezTo>
                <a:cubicBezTo>
                  <a:pt x="23" y="258"/>
                  <a:pt x="23" y="258"/>
                  <a:pt x="23" y="258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3" y="258"/>
                  <a:pt x="23" y="258"/>
                  <a:pt x="23" y="258"/>
                </a:cubicBezTo>
                <a:cubicBezTo>
                  <a:pt x="24" y="257"/>
                  <a:pt x="24" y="257"/>
                  <a:pt x="24" y="257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25" y="256"/>
                  <a:pt x="25" y="256"/>
                  <a:pt x="25" y="256"/>
                </a:cubicBezTo>
                <a:cubicBezTo>
                  <a:pt x="26" y="256"/>
                  <a:pt x="26" y="256"/>
                  <a:pt x="26" y="256"/>
                </a:cubicBezTo>
                <a:cubicBezTo>
                  <a:pt x="27" y="255"/>
                  <a:pt x="27" y="255"/>
                  <a:pt x="27" y="255"/>
                </a:cubicBezTo>
                <a:cubicBezTo>
                  <a:pt x="26" y="255"/>
                  <a:pt x="26" y="255"/>
                  <a:pt x="26" y="255"/>
                </a:cubicBezTo>
                <a:cubicBezTo>
                  <a:pt x="26" y="255"/>
                  <a:pt x="26" y="255"/>
                  <a:pt x="26" y="255"/>
                </a:cubicBezTo>
                <a:cubicBezTo>
                  <a:pt x="27" y="254"/>
                  <a:pt x="27" y="254"/>
                  <a:pt x="27" y="254"/>
                </a:cubicBezTo>
                <a:cubicBezTo>
                  <a:pt x="28" y="253"/>
                  <a:pt x="28" y="253"/>
                  <a:pt x="28" y="253"/>
                </a:cubicBezTo>
                <a:cubicBezTo>
                  <a:pt x="29" y="252"/>
                  <a:pt x="29" y="252"/>
                  <a:pt x="29" y="252"/>
                </a:cubicBezTo>
                <a:cubicBezTo>
                  <a:pt x="29" y="252"/>
                  <a:pt x="29" y="252"/>
                  <a:pt x="29" y="252"/>
                </a:cubicBezTo>
                <a:cubicBezTo>
                  <a:pt x="28" y="252"/>
                  <a:pt x="28" y="252"/>
                  <a:pt x="28" y="252"/>
                </a:cubicBezTo>
                <a:cubicBezTo>
                  <a:pt x="28" y="251"/>
                  <a:pt x="28" y="251"/>
                  <a:pt x="28" y="251"/>
                </a:cubicBezTo>
                <a:cubicBezTo>
                  <a:pt x="27" y="252"/>
                  <a:pt x="27" y="252"/>
                  <a:pt x="27" y="252"/>
                </a:cubicBezTo>
                <a:cubicBezTo>
                  <a:pt x="27" y="253"/>
                  <a:pt x="27" y="253"/>
                  <a:pt x="27" y="253"/>
                </a:cubicBezTo>
                <a:cubicBezTo>
                  <a:pt x="25" y="255"/>
                  <a:pt x="25" y="255"/>
                  <a:pt x="25" y="255"/>
                </a:cubicBezTo>
                <a:cubicBezTo>
                  <a:pt x="25" y="255"/>
                  <a:pt x="25" y="255"/>
                  <a:pt x="25" y="255"/>
                </a:cubicBezTo>
                <a:cubicBezTo>
                  <a:pt x="25" y="254"/>
                  <a:pt x="25" y="254"/>
                  <a:pt x="25" y="254"/>
                </a:cubicBezTo>
                <a:cubicBezTo>
                  <a:pt x="26" y="253"/>
                  <a:pt x="26" y="253"/>
                  <a:pt x="26" y="253"/>
                </a:cubicBezTo>
                <a:cubicBezTo>
                  <a:pt x="26" y="251"/>
                  <a:pt x="26" y="251"/>
                  <a:pt x="26" y="251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8" y="248"/>
                  <a:pt x="28" y="248"/>
                  <a:pt x="28" y="248"/>
                </a:cubicBezTo>
                <a:cubicBezTo>
                  <a:pt x="28" y="248"/>
                  <a:pt x="28" y="248"/>
                  <a:pt x="28" y="248"/>
                </a:cubicBezTo>
                <a:cubicBezTo>
                  <a:pt x="28" y="248"/>
                  <a:pt x="28" y="248"/>
                  <a:pt x="28" y="248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28" y="246"/>
                  <a:pt x="28" y="246"/>
                  <a:pt x="28" y="246"/>
                </a:cubicBezTo>
                <a:cubicBezTo>
                  <a:pt x="28" y="246"/>
                  <a:pt x="28" y="246"/>
                  <a:pt x="28" y="246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7" y="245"/>
                  <a:pt x="27" y="245"/>
                  <a:pt x="27" y="245"/>
                </a:cubicBezTo>
                <a:cubicBezTo>
                  <a:pt x="27" y="244"/>
                  <a:pt x="27" y="244"/>
                  <a:pt x="27" y="244"/>
                </a:cubicBezTo>
                <a:cubicBezTo>
                  <a:pt x="26" y="243"/>
                  <a:pt x="26" y="243"/>
                  <a:pt x="26" y="243"/>
                </a:cubicBezTo>
                <a:cubicBezTo>
                  <a:pt x="25" y="243"/>
                  <a:pt x="25" y="243"/>
                  <a:pt x="25" y="243"/>
                </a:cubicBezTo>
                <a:cubicBezTo>
                  <a:pt x="25" y="242"/>
                  <a:pt x="25" y="242"/>
                  <a:pt x="25" y="242"/>
                </a:cubicBezTo>
                <a:cubicBezTo>
                  <a:pt x="24" y="241"/>
                  <a:pt x="24" y="241"/>
                  <a:pt x="24" y="241"/>
                </a:cubicBezTo>
                <a:cubicBezTo>
                  <a:pt x="24" y="241"/>
                  <a:pt x="24" y="241"/>
                  <a:pt x="24" y="241"/>
                </a:cubicBezTo>
                <a:cubicBezTo>
                  <a:pt x="23" y="241"/>
                  <a:pt x="23" y="241"/>
                  <a:pt x="23" y="241"/>
                </a:cubicBezTo>
                <a:cubicBezTo>
                  <a:pt x="23" y="240"/>
                  <a:pt x="23" y="240"/>
                  <a:pt x="23" y="240"/>
                </a:cubicBezTo>
                <a:cubicBezTo>
                  <a:pt x="23" y="240"/>
                  <a:pt x="23" y="240"/>
                  <a:pt x="23" y="240"/>
                </a:cubicBezTo>
                <a:cubicBezTo>
                  <a:pt x="23" y="239"/>
                  <a:pt x="23" y="239"/>
                  <a:pt x="23" y="239"/>
                </a:cubicBezTo>
                <a:cubicBezTo>
                  <a:pt x="23" y="239"/>
                  <a:pt x="23" y="239"/>
                  <a:pt x="23" y="239"/>
                </a:cubicBezTo>
                <a:cubicBezTo>
                  <a:pt x="23" y="238"/>
                  <a:pt x="23" y="238"/>
                  <a:pt x="23" y="238"/>
                </a:cubicBezTo>
                <a:cubicBezTo>
                  <a:pt x="23" y="238"/>
                  <a:pt x="23" y="238"/>
                  <a:pt x="23" y="238"/>
                </a:cubicBezTo>
                <a:cubicBezTo>
                  <a:pt x="23" y="238"/>
                  <a:pt x="23" y="238"/>
                  <a:pt x="23" y="238"/>
                </a:cubicBezTo>
                <a:cubicBezTo>
                  <a:pt x="23" y="237"/>
                  <a:pt x="23" y="237"/>
                  <a:pt x="23" y="237"/>
                </a:cubicBezTo>
                <a:cubicBezTo>
                  <a:pt x="23" y="237"/>
                  <a:pt x="23" y="237"/>
                  <a:pt x="23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2" y="236"/>
                  <a:pt x="22" y="236"/>
                  <a:pt x="22" y="236"/>
                </a:cubicBezTo>
                <a:cubicBezTo>
                  <a:pt x="23" y="236"/>
                  <a:pt x="23" y="236"/>
                  <a:pt x="23" y="236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0"/>
                  <a:pt x="23" y="230"/>
                  <a:pt x="23" y="230"/>
                </a:cubicBezTo>
                <a:cubicBezTo>
                  <a:pt x="23" y="227"/>
                  <a:pt x="23" y="227"/>
                  <a:pt x="23" y="227"/>
                </a:cubicBezTo>
                <a:cubicBezTo>
                  <a:pt x="23" y="226"/>
                  <a:pt x="23" y="226"/>
                  <a:pt x="23" y="226"/>
                </a:cubicBezTo>
                <a:cubicBezTo>
                  <a:pt x="23" y="225"/>
                  <a:pt x="23" y="225"/>
                  <a:pt x="23" y="225"/>
                </a:cubicBezTo>
                <a:cubicBezTo>
                  <a:pt x="23" y="224"/>
                  <a:pt x="23" y="224"/>
                  <a:pt x="23" y="224"/>
                </a:cubicBezTo>
                <a:cubicBezTo>
                  <a:pt x="23" y="224"/>
                  <a:pt x="23" y="224"/>
                  <a:pt x="23" y="224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21"/>
                  <a:pt x="23" y="221"/>
                  <a:pt x="23" y="221"/>
                </a:cubicBezTo>
                <a:cubicBezTo>
                  <a:pt x="22" y="220"/>
                  <a:pt x="22" y="220"/>
                  <a:pt x="22" y="220"/>
                </a:cubicBezTo>
                <a:cubicBezTo>
                  <a:pt x="21" y="219"/>
                  <a:pt x="21" y="219"/>
                  <a:pt x="21" y="219"/>
                </a:cubicBezTo>
                <a:cubicBezTo>
                  <a:pt x="21" y="218"/>
                  <a:pt x="21" y="218"/>
                  <a:pt x="21" y="218"/>
                </a:cubicBezTo>
                <a:cubicBezTo>
                  <a:pt x="21" y="215"/>
                  <a:pt x="21" y="215"/>
                  <a:pt x="21" y="215"/>
                </a:cubicBezTo>
                <a:cubicBezTo>
                  <a:pt x="21" y="215"/>
                  <a:pt x="21" y="215"/>
                  <a:pt x="21" y="215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212"/>
                  <a:pt x="21" y="212"/>
                  <a:pt x="21" y="212"/>
                </a:cubicBezTo>
                <a:cubicBezTo>
                  <a:pt x="20" y="211"/>
                  <a:pt x="20" y="211"/>
                  <a:pt x="20" y="211"/>
                </a:cubicBezTo>
                <a:cubicBezTo>
                  <a:pt x="19" y="211"/>
                  <a:pt x="19" y="211"/>
                  <a:pt x="19" y="211"/>
                </a:cubicBezTo>
                <a:cubicBezTo>
                  <a:pt x="17" y="212"/>
                  <a:pt x="17" y="212"/>
                  <a:pt x="17" y="212"/>
                </a:cubicBezTo>
                <a:cubicBezTo>
                  <a:pt x="17" y="212"/>
                  <a:pt x="17" y="212"/>
                  <a:pt x="17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4" y="213"/>
                  <a:pt x="14" y="213"/>
                  <a:pt x="14" y="213"/>
                </a:cubicBezTo>
                <a:cubicBezTo>
                  <a:pt x="13" y="215"/>
                  <a:pt x="13" y="215"/>
                  <a:pt x="13" y="215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11" y="216"/>
                  <a:pt x="11" y="216"/>
                  <a:pt x="11" y="216"/>
                </a:cubicBezTo>
                <a:cubicBezTo>
                  <a:pt x="9" y="216"/>
                  <a:pt x="9" y="216"/>
                  <a:pt x="9" y="216"/>
                </a:cubicBezTo>
                <a:cubicBezTo>
                  <a:pt x="8" y="216"/>
                  <a:pt x="8" y="216"/>
                  <a:pt x="8" y="216"/>
                </a:cubicBezTo>
                <a:cubicBezTo>
                  <a:pt x="9" y="216"/>
                  <a:pt x="9" y="216"/>
                  <a:pt x="9" y="216"/>
                </a:cubicBezTo>
                <a:cubicBezTo>
                  <a:pt x="9" y="215"/>
                  <a:pt x="9" y="215"/>
                  <a:pt x="9" y="215"/>
                </a:cubicBezTo>
                <a:cubicBezTo>
                  <a:pt x="9" y="213"/>
                  <a:pt x="9" y="213"/>
                  <a:pt x="9" y="213"/>
                </a:cubicBezTo>
                <a:cubicBezTo>
                  <a:pt x="8" y="208"/>
                  <a:pt x="8" y="208"/>
                  <a:pt x="8" y="208"/>
                </a:cubicBezTo>
                <a:cubicBezTo>
                  <a:pt x="7" y="206"/>
                  <a:pt x="7" y="206"/>
                  <a:pt x="7" y="206"/>
                </a:cubicBezTo>
                <a:cubicBezTo>
                  <a:pt x="6" y="205"/>
                  <a:pt x="6" y="205"/>
                  <a:pt x="6" y="205"/>
                </a:cubicBezTo>
                <a:cubicBezTo>
                  <a:pt x="7" y="203"/>
                  <a:pt x="7" y="203"/>
                  <a:pt x="7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3" y="203"/>
                  <a:pt x="3" y="203"/>
                  <a:pt x="3" y="203"/>
                </a:cubicBezTo>
                <a:cubicBezTo>
                  <a:pt x="2" y="203"/>
                  <a:pt x="2" y="203"/>
                  <a:pt x="2" y="203"/>
                </a:cubicBezTo>
                <a:cubicBezTo>
                  <a:pt x="0" y="203"/>
                  <a:pt x="0" y="203"/>
                  <a:pt x="0" y="203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70" y="129"/>
                  <a:pt x="70" y="129"/>
                  <a:pt x="70" y="129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8" y="117"/>
                  <a:pt x="88" y="117"/>
                  <a:pt x="88" y="117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94" y="117"/>
                  <a:pt x="94" y="117"/>
                  <a:pt x="94" y="117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17"/>
                  <a:pt x="95" y="117"/>
                  <a:pt x="95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5" y="117"/>
                  <a:pt x="95" y="117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4"/>
                  <a:pt x="78" y="124"/>
                  <a:pt x="78" y="124"/>
                </a:cubicBezTo>
                <a:cubicBezTo>
                  <a:pt x="78" y="124"/>
                  <a:pt x="78" y="124"/>
                  <a:pt x="78" y="124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5" y="128"/>
                  <a:pt x="75" y="128"/>
                  <a:pt x="75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4" y="123"/>
                  <a:pt x="84" y="123"/>
                  <a:pt x="84" y="123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7" y="122"/>
                  <a:pt x="87" y="122"/>
                  <a:pt x="87" y="122"/>
                </a:cubicBezTo>
                <a:cubicBezTo>
                  <a:pt x="87" y="122"/>
                  <a:pt x="87" y="122"/>
                  <a:pt x="87" y="122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2" y="121"/>
                  <a:pt x="92" y="121"/>
                  <a:pt x="92" y="121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7" y="129"/>
                  <a:pt x="107" y="129"/>
                  <a:pt x="107" y="12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0" y="126"/>
                  <a:pt x="110" y="126"/>
                  <a:pt x="110" y="126"/>
                </a:cubicBezTo>
                <a:cubicBezTo>
                  <a:pt x="109" y="124"/>
                  <a:pt x="109" y="124"/>
                  <a:pt x="109" y="124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2" y="122"/>
                  <a:pt x="112" y="122"/>
                  <a:pt x="112" y="122"/>
                </a:cubicBezTo>
                <a:cubicBezTo>
                  <a:pt x="113" y="123"/>
                  <a:pt x="113" y="123"/>
                  <a:pt x="113" y="123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4" y="130"/>
                  <a:pt x="114" y="130"/>
                  <a:pt x="114" y="130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6" y="145"/>
                  <a:pt x="136" y="145"/>
                  <a:pt x="136" y="145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7" y="143"/>
                  <a:pt x="137" y="143"/>
                  <a:pt x="137" y="143"/>
                </a:cubicBezTo>
                <a:cubicBezTo>
                  <a:pt x="137" y="143"/>
                  <a:pt x="137" y="143"/>
                  <a:pt x="137" y="143"/>
                </a:cubicBezTo>
                <a:cubicBezTo>
                  <a:pt x="137" y="142"/>
                  <a:pt x="137" y="142"/>
                  <a:pt x="137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41" y="147"/>
                  <a:pt x="141" y="147"/>
                  <a:pt x="141" y="147"/>
                </a:cubicBezTo>
                <a:cubicBezTo>
                  <a:pt x="141" y="148"/>
                  <a:pt x="141" y="148"/>
                  <a:pt x="141" y="148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40" y="151"/>
                  <a:pt x="140" y="151"/>
                  <a:pt x="140" y="151"/>
                </a:cubicBezTo>
                <a:cubicBezTo>
                  <a:pt x="138" y="150"/>
                  <a:pt x="138" y="150"/>
                  <a:pt x="138" y="150"/>
                </a:cubicBezTo>
                <a:cubicBezTo>
                  <a:pt x="137" y="150"/>
                  <a:pt x="137" y="150"/>
                  <a:pt x="137" y="150"/>
                </a:cubicBezTo>
                <a:cubicBezTo>
                  <a:pt x="137" y="151"/>
                  <a:pt x="137" y="151"/>
                  <a:pt x="137" y="151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5" y="151"/>
                  <a:pt x="135" y="151"/>
                  <a:pt x="135" y="151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3" y="154"/>
                  <a:pt x="133" y="154"/>
                  <a:pt x="133" y="154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40" y="157"/>
                  <a:pt x="140" y="157"/>
                  <a:pt x="140" y="157"/>
                </a:cubicBezTo>
                <a:cubicBezTo>
                  <a:pt x="142" y="158"/>
                  <a:pt x="142" y="158"/>
                  <a:pt x="142" y="158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4" y="159"/>
                  <a:pt x="144" y="159"/>
                  <a:pt x="144" y="159"/>
                </a:cubicBezTo>
                <a:cubicBezTo>
                  <a:pt x="145" y="158"/>
                  <a:pt x="145" y="158"/>
                  <a:pt x="145" y="158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8" y="158"/>
                  <a:pt x="148" y="158"/>
                  <a:pt x="148" y="158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3" y="156"/>
                  <a:pt x="153" y="156"/>
                  <a:pt x="153" y="156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2" y="158"/>
                  <a:pt x="152" y="158"/>
                  <a:pt x="152" y="158"/>
                </a:cubicBezTo>
                <a:cubicBezTo>
                  <a:pt x="152" y="158"/>
                  <a:pt x="152" y="158"/>
                  <a:pt x="152" y="158"/>
                </a:cubicBezTo>
                <a:cubicBezTo>
                  <a:pt x="153" y="158"/>
                  <a:pt x="153" y="158"/>
                  <a:pt x="153" y="158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3" y="163"/>
                  <a:pt x="153" y="163"/>
                  <a:pt x="153" y="163"/>
                </a:cubicBezTo>
                <a:cubicBezTo>
                  <a:pt x="154" y="164"/>
                  <a:pt x="154" y="164"/>
                  <a:pt x="154" y="164"/>
                </a:cubicBezTo>
                <a:cubicBezTo>
                  <a:pt x="154" y="164"/>
                  <a:pt x="154" y="164"/>
                  <a:pt x="154" y="164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55" y="162"/>
                  <a:pt x="155" y="162"/>
                  <a:pt x="155" y="162"/>
                </a:cubicBezTo>
                <a:cubicBezTo>
                  <a:pt x="155" y="161"/>
                  <a:pt x="155" y="161"/>
                  <a:pt x="155" y="161"/>
                </a:cubicBezTo>
                <a:cubicBezTo>
                  <a:pt x="155" y="161"/>
                  <a:pt x="155" y="161"/>
                  <a:pt x="155" y="161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55" y="164"/>
                  <a:pt x="155" y="164"/>
                  <a:pt x="155" y="164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154" y="168"/>
                  <a:pt x="154" y="168"/>
                  <a:pt x="154" y="168"/>
                </a:cubicBezTo>
                <a:cubicBezTo>
                  <a:pt x="155" y="169"/>
                  <a:pt x="155" y="169"/>
                  <a:pt x="155" y="169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5" y="171"/>
                  <a:pt x="155" y="171"/>
                  <a:pt x="155" y="171"/>
                </a:cubicBezTo>
                <a:cubicBezTo>
                  <a:pt x="155" y="171"/>
                  <a:pt x="155" y="171"/>
                  <a:pt x="155" y="171"/>
                </a:cubicBezTo>
                <a:cubicBezTo>
                  <a:pt x="155" y="172"/>
                  <a:pt x="155" y="172"/>
                  <a:pt x="155" y="172"/>
                </a:cubicBezTo>
                <a:cubicBezTo>
                  <a:pt x="155" y="173"/>
                  <a:pt x="155" y="173"/>
                  <a:pt x="155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6" y="177"/>
                  <a:pt x="156" y="177"/>
                  <a:pt x="156" y="177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5" y="172"/>
                  <a:pt x="155" y="172"/>
                  <a:pt x="155" y="172"/>
                </a:cubicBezTo>
                <a:cubicBezTo>
                  <a:pt x="156" y="170"/>
                  <a:pt x="156" y="170"/>
                  <a:pt x="156" y="170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169"/>
                  <a:pt x="157" y="169"/>
                  <a:pt x="157" y="169"/>
                </a:cubicBezTo>
                <a:cubicBezTo>
                  <a:pt x="157" y="169"/>
                  <a:pt x="157" y="169"/>
                  <a:pt x="157" y="169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58" y="169"/>
                  <a:pt x="158" y="169"/>
                  <a:pt x="158" y="169"/>
                </a:cubicBezTo>
                <a:cubicBezTo>
                  <a:pt x="158" y="170"/>
                  <a:pt x="158" y="170"/>
                  <a:pt x="158" y="170"/>
                </a:cubicBezTo>
                <a:cubicBezTo>
                  <a:pt x="158" y="169"/>
                  <a:pt x="158" y="169"/>
                  <a:pt x="158" y="169"/>
                </a:cubicBezTo>
                <a:cubicBezTo>
                  <a:pt x="158" y="169"/>
                  <a:pt x="158" y="169"/>
                  <a:pt x="158" y="169"/>
                </a:cubicBezTo>
                <a:cubicBezTo>
                  <a:pt x="158" y="168"/>
                  <a:pt x="158" y="168"/>
                  <a:pt x="158" y="168"/>
                </a:cubicBezTo>
                <a:cubicBezTo>
                  <a:pt x="158" y="167"/>
                  <a:pt x="158" y="167"/>
                  <a:pt x="158" y="167"/>
                </a:cubicBezTo>
                <a:cubicBezTo>
                  <a:pt x="159" y="167"/>
                  <a:pt x="159" y="167"/>
                  <a:pt x="159" y="167"/>
                </a:cubicBezTo>
                <a:cubicBezTo>
                  <a:pt x="159" y="167"/>
                  <a:pt x="159" y="167"/>
                  <a:pt x="159" y="167"/>
                </a:cubicBezTo>
                <a:cubicBezTo>
                  <a:pt x="158" y="166"/>
                  <a:pt x="158" y="166"/>
                  <a:pt x="158" y="166"/>
                </a:cubicBezTo>
                <a:cubicBezTo>
                  <a:pt x="158" y="165"/>
                  <a:pt x="158" y="165"/>
                  <a:pt x="158" y="165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59" y="161"/>
                  <a:pt x="159" y="161"/>
                  <a:pt x="159" y="161"/>
                </a:cubicBezTo>
                <a:cubicBezTo>
                  <a:pt x="159" y="161"/>
                  <a:pt x="159" y="161"/>
                  <a:pt x="159" y="161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61" y="158"/>
                  <a:pt x="161" y="158"/>
                  <a:pt x="161" y="158"/>
                </a:cubicBezTo>
                <a:cubicBezTo>
                  <a:pt x="162" y="158"/>
                  <a:pt x="162" y="158"/>
                  <a:pt x="162" y="158"/>
                </a:cubicBezTo>
                <a:cubicBezTo>
                  <a:pt x="162" y="159"/>
                  <a:pt x="162" y="159"/>
                  <a:pt x="162" y="159"/>
                </a:cubicBezTo>
                <a:cubicBezTo>
                  <a:pt x="163" y="159"/>
                  <a:pt x="163" y="159"/>
                  <a:pt x="163" y="159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6" y="157"/>
                  <a:pt x="166" y="157"/>
                  <a:pt x="166" y="157"/>
                </a:cubicBezTo>
                <a:cubicBezTo>
                  <a:pt x="166" y="157"/>
                  <a:pt x="166" y="157"/>
                  <a:pt x="166" y="157"/>
                </a:cubicBezTo>
                <a:cubicBezTo>
                  <a:pt x="167" y="158"/>
                  <a:pt x="167" y="158"/>
                  <a:pt x="167" y="158"/>
                </a:cubicBezTo>
                <a:cubicBezTo>
                  <a:pt x="167" y="158"/>
                  <a:pt x="167" y="158"/>
                  <a:pt x="167" y="158"/>
                </a:cubicBezTo>
                <a:cubicBezTo>
                  <a:pt x="167" y="159"/>
                  <a:pt x="167" y="159"/>
                  <a:pt x="167" y="159"/>
                </a:cubicBezTo>
                <a:cubicBezTo>
                  <a:pt x="167" y="158"/>
                  <a:pt x="167" y="158"/>
                  <a:pt x="167" y="158"/>
                </a:cubicBezTo>
                <a:cubicBezTo>
                  <a:pt x="167" y="157"/>
                  <a:pt x="167" y="157"/>
                  <a:pt x="167" y="157"/>
                </a:cubicBezTo>
                <a:cubicBezTo>
                  <a:pt x="168" y="156"/>
                  <a:pt x="168" y="156"/>
                  <a:pt x="168" y="156"/>
                </a:cubicBezTo>
                <a:cubicBezTo>
                  <a:pt x="168" y="156"/>
                  <a:pt x="168" y="156"/>
                  <a:pt x="16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70" y="156"/>
                  <a:pt x="170" y="156"/>
                  <a:pt x="170" y="156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1" y="154"/>
                  <a:pt x="171" y="154"/>
                  <a:pt x="171" y="154"/>
                </a:cubicBezTo>
                <a:cubicBezTo>
                  <a:pt x="172" y="154"/>
                  <a:pt x="172" y="154"/>
                  <a:pt x="172" y="154"/>
                </a:cubicBezTo>
                <a:cubicBezTo>
                  <a:pt x="171" y="154"/>
                  <a:pt x="171" y="154"/>
                  <a:pt x="171" y="154"/>
                </a:cubicBezTo>
                <a:cubicBezTo>
                  <a:pt x="171" y="153"/>
                  <a:pt x="171" y="153"/>
                  <a:pt x="171" y="153"/>
                </a:cubicBezTo>
                <a:cubicBezTo>
                  <a:pt x="170" y="153"/>
                  <a:pt x="170" y="153"/>
                  <a:pt x="170" y="153"/>
                </a:cubicBezTo>
                <a:cubicBezTo>
                  <a:pt x="168" y="154"/>
                  <a:pt x="168" y="154"/>
                  <a:pt x="168" y="154"/>
                </a:cubicBezTo>
                <a:cubicBezTo>
                  <a:pt x="168" y="154"/>
                  <a:pt x="168" y="154"/>
                  <a:pt x="168" y="154"/>
                </a:cubicBezTo>
                <a:cubicBezTo>
                  <a:pt x="168" y="155"/>
                  <a:pt x="168" y="155"/>
                  <a:pt x="168" y="155"/>
                </a:cubicBezTo>
                <a:cubicBezTo>
                  <a:pt x="167" y="155"/>
                  <a:pt x="167" y="155"/>
                  <a:pt x="167" y="155"/>
                </a:cubicBezTo>
                <a:cubicBezTo>
                  <a:pt x="167" y="155"/>
                  <a:pt x="167" y="155"/>
                  <a:pt x="167" y="155"/>
                </a:cubicBezTo>
                <a:cubicBezTo>
                  <a:pt x="167" y="156"/>
                  <a:pt x="167" y="156"/>
                  <a:pt x="167" y="156"/>
                </a:cubicBezTo>
                <a:cubicBezTo>
                  <a:pt x="166" y="155"/>
                  <a:pt x="166" y="155"/>
                  <a:pt x="166" y="155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5" y="155"/>
                  <a:pt x="165" y="155"/>
                  <a:pt x="165" y="155"/>
                </a:cubicBezTo>
                <a:cubicBezTo>
                  <a:pt x="165" y="155"/>
                  <a:pt x="165" y="155"/>
                  <a:pt x="165" y="155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3" y="155"/>
                  <a:pt x="163" y="155"/>
                  <a:pt x="163" y="155"/>
                </a:cubicBezTo>
                <a:cubicBezTo>
                  <a:pt x="163" y="154"/>
                  <a:pt x="163" y="154"/>
                  <a:pt x="163" y="154"/>
                </a:cubicBezTo>
                <a:cubicBezTo>
                  <a:pt x="162" y="155"/>
                  <a:pt x="162" y="155"/>
                  <a:pt x="162" y="155"/>
                </a:cubicBezTo>
                <a:cubicBezTo>
                  <a:pt x="162" y="155"/>
                  <a:pt x="162" y="155"/>
                  <a:pt x="162" y="155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2" y="157"/>
                  <a:pt x="162" y="157"/>
                  <a:pt x="162" y="157"/>
                </a:cubicBezTo>
                <a:cubicBezTo>
                  <a:pt x="162" y="156"/>
                  <a:pt x="162" y="156"/>
                  <a:pt x="162" y="156"/>
                </a:cubicBezTo>
                <a:cubicBezTo>
                  <a:pt x="161" y="156"/>
                  <a:pt x="161" y="156"/>
                  <a:pt x="161" y="156"/>
                </a:cubicBezTo>
                <a:cubicBezTo>
                  <a:pt x="160" y="156"/>
                  <a:pt x="160" y="156"/>
                  <a:pt x="160" y="156"/>
                </a:cubicBezTo>
                <a:cubicBezTo>
                  <a:pt x="161" y="155"/>
                  <a:pt x="161" y="155"/>
                  <a:pt x="161" y="155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0" y="155"/>
                  <a:pt x="160" y="155"/>
                  <a:pt x="160" y="155"/>
                </a:cubicBezTo>
                <a:cubicBezTo>
                  <a:pt x="160" y="154"/>
                  <a:pt x="160" y="154"/>
                  <a:pt x="160" y="154"/>
                </a:cubicBezTo>
                <a:cubicBezTo>
                  <a:pt x="160" y="153"/>
                  <a:pt x="160" y="153"/>
                  <a:pt x="160" y="153"/>
                </a:cubicBezTo>
                <a:cubicBezTo>
                  <a:pt x="161" y="153"/>
                  <a:pt x="161" y="153"/>
                  <a:pt x="161" y="153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7" y="151"/>
                  <a:pt x="167" y="151"/>
                  <a:pt x="167" y="15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70" y="151"/>
                  <a:pt x="170" y="151"/>
                  <a:pt x="170" y="151"/>
                </a:cubicBezTo>
                <a:cubicBezTo>
                  <a:pt x="171" y="150"/>
                  <a:pt x="171" y="150"/>
                  <a:pt x="171" y="150"/>
                </a:cubicBezTo>
                <a:cubicBezTo>
                  <a:pt x="172" y="151"/>
                  <a:pt x="172" y="151"/>
                  <a:pt x="172" y="151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3" y="152"/>
                  <a:pt x="173" y="152"/>
                  <a:pt x="173" y="15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4" y="158"/>
                  <a:pt x="174" y="158"/>
                  <a:pt x="174" y="158"/>
                </a:cubicBezTo>
                <a:cubicBezTo>
                  <a:pt x="174" y="159"/>
                  <a:pt x="174" y="159"/>
                  <a:pt x="174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173" y="161"/>
                  <a:pt x="173" y="161"/>
                  <a:pt x="173" y="161"/>
                </a:cubicBezTo>
                <a:cubicBezTo>
                  <a:pt x="174" y="161"/>
                  <a:pt x="174" y="161"/>
                  <a:pt x="174" y="161"/>
                </a:cubicBezTo>
                <a:cubicBezTo>
                  <a:pt x="174" y="161"/>
                  <a:pt x="174" y="161"/>
                  <a:pt x="174" y="161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75" y="162"/>
                  <a:pt x="175" y="162"/>
                  <a:pt x="175" y="162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7" y="161"/>
                  <a:pt x="177" y="161"/>
                  <a:pt x="177" y="161"/>
                </a:cubicBezTo>
                <a:cubicBezTo>
                  <a:pt x="178" y="162"/>
                  <a:pt x="178" y="162"/>
                  <a:pt x="178" y="162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8" y="162"/>
                  <a:pt x="178" y="162"/>
                  <a:pt x="178" y="162"/>
                </a:cubicBezTo>
                <a:cubicBezTo>
                  <a:pt x="179" y="163"/>
                  <a:pt x="179" y="163"/>
                  <a:pt x="179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8" y="164"/>
                  <a:pt x="178" y="164"/>
                  <a:pt x="178" y="164"/>
                </a:cubicBezTo>
                <a:cubicBezTo>
                  <a:pt x="179" y="164"/>
                  <a:pt x="179" y="164"/>
                  <a:pt x="179" y="164"/>
                </a:cubicBezTo>
                <a:cubicBezTo>
                  <a:pt x="179" y="165"/>
                  <a:pt x="179" y="165"/>
                  <a:pt x="179" y="165"/>
                </a:cubicBezTo>
                <a:cubicBezTo>
                  <a:pt x="180" y="166"/>
                  <a:pt x="180" y="166"/>
                  <a:pt x="180" y="166"/>
                </a:cubicBezTo>
                <a:cubicBezTo>
                  <a:pt x="180" y="166"/>
                  <a:pt x="180" y="166"/>
                  <a:pt x="180" y="166"/>
                </a:cubicBezTo>
                <a:cubicBezTo>
                  <a:pt x="181" y="166"/>
                  <a:pt x="181" y="166"/>
                  <a:pt x="181" y="166"/>
                </a:cubicBezTo>
                <a:cubicBezTo>
                  <a:pt x="181" y="166"/>
                  <a:pt x="181" y="166"/>
                  <a:pt x="181" y="166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4" y="167"/>
                  <a:pt x="184" y="167"/>
                  <a:pt x="184" y="167"/>
                </a:cubicBezTo>
                <a:cubicBezTo>
                  <a:pt x="185" y="167"/>
                  <a:pt x="185" y="167"/>
                  <a:pt x="185" y="167"/>
                </a:cubicBezTo>
                <a:cubicBezTo>
                  <a:pt x="186" y="167"/>
                  <a:pt x="186" y="167"/>
                  <a:pt x="186" y="167"/>
                </a:cubicBezTo>
                <a:cubicBezTo>
                  <a:pt x="187" y="166"/>
                  <a:pt x="187" y="166"/>
                  <a:pt x="187" y="166"/>
                </a:cubicBezTo>
                <a:cubicBezTo>
                  <a:pt x="187" y="166"/>
                  <a:pt x="187" y="166"/>
                  <a:pt x="187" y="166"/>
                </a:cubicBezTo>
                <a:cubicBezTo>
                  <a:pt x="187" y="166"/>
                  <a:pt x="187" y="166"/>
                  <a:pt x="187" y="166"/>
                </a:cubicBezTo>
                <a:cubicBezTo>
                  <a:pt x="189" y="166"/>
                  <a:pt x="189" y="166"/>
                  <a:pt x="189" y="166"/>
                </a:cubicBezTo>
                <a:cubicBezTo>
                  <a:pt x="191" y="167"/>
                  <a:pt x="191" y="167"/>
                  <a:pt x="191" y="167"/>
                </a:cubicBezTo>
                <a:cubicBezTo>
                  <a:pt x="191" y="168"/>
                  <a:pt x="191" y="168"/>
                  <a:pt x="191" y="168"/>
                </a:cubicBezTo>
                <a:cubicBezTo>
                  <a:pt x="192" y="168"/>
                  <a:pt x="192" y="168"/>
                  <a:pt x="192" y="168"/>
                </a:cubicBezTo>
                <a:cubicBezTo>
                  <a:pt x="192" y="168"/>
                  <a:pt x="192" y="168"/>
                  <a:pt x="192" y="168"/>
                </a:cubicBezTo>
                <a:cubicBezTo>
                  <a:pt x="194" y="168"/>
                  <a:pt x="194" y="168"/>
                  <a:pt x="194" y="168"/>
                </a:cubicBezTo>
                <a:cubicBezTo>
                  <a:pt x="195" y="168"/>
                  <a:pt x="195" y="168"/>
                  <a:pt x="195" y="168"/>
                </a:cubicBezTo>
                <a:cubicBezTo>
                  <a:pt x="195" y="168"/>
                  <a:pt x="195" y="168"/>
                  <a:pt x="195" y="168"/>
                </a:cubicBezTo>
                <a:cubicBezTo>
                  <a:pt x="195" y="167"/>
                  <a:pt x="195" y="167"/>
                  <a:pt x="195" y="167"/>
                </a:cubicBezTo>
                <a:cubicBezTo>
                  <a:pt x="194" y="166"/>
                  <a:pt x="194" y="166"/>
                  <a:pt x="194" y="166"/>
                </a:cubicBezTo>
                <a:cubicBezTo>
                  <a:pt x="194" y="165"/>
                  <a:pt x="194" y="165"/>
                  <a:pt x="194" y="165"/>
                </a:cubicBezTo>
                <a:cubicBezTo>
                  <a:pt x="194" y="165"/>
                  <a:pt x="194" y="165"/>
                  <a:pt x="194" y="165"/>
                </a:cubicBezTo>
                <a:cubicBezTo>
                  <a:pt x="195" y="165"/>
                  <a:pt x="195" y="165"/>
                  <a:pt x="195" y="165"/>
                </a:cubicBezTo>
                <a:cubicBezTo>
                  <a:pt x="195" y="166"/>
                  <a:pt x="195" y="166"/>
                  <a:pt x="195" y="166"/>
                </a:cubicBezTo>
                <a:cubicBezTo>
                  <a:pt x="195" y="167"/>
                  <a:pt x="195" y="167"/>
                  <a:pt x="195" y="167"/>
                </a:cubicBezTo>
                <a:cubicBezTo>
                  <a:pt x="197" y="169"/>
                  <a:pt x="197" y="169"/>
                  <a:pt x="197" y="169"/>
                </a:cubicBezTo>
                <a:cubicBezTo>
                  <a:pt x="197" y="169"/>
                  <a:pt x="197" y="169"/>
                  <a:pt x="197" y="169"/>
                </a:cubicBezTo>
                <a:cubicBezTo>
                  <a:pt x="198" y="170"/>
                  <a:pt x="198" y="170"/>
                  <a:pt x="198" y="170"/>
                </a:cubicBezTo>
                <a:cubicBezTo>
                  <a:pt x="198" y="169"/>
                  <a:pt x="198" y="169"/>
                  <a:pt x="198" y="169"/>
                </a:cubicBezTo>
                <a:cubicBezTo>
                  <a:pt x="197" y="168"/>
                  <a:pt x="197" y="168"/>
                  <a:pt x="197" y="168"/>
                </a:cubicBezTo>
                <a:cubicBezTo>
                  <a:pt x="196" y="167"/>
                  <a:pt x="196" y="167"/>
                  <a:pt x="196" y="167"/>
                </a:cubicBezTo>
                <a:cubicBezTo>
                  <a:pt x="196" y="166"/>
                  <a:pt x="196" y="166"/>
                  <a:pt x="196" y="166"/>
                </a:cubicBezTo>
                <a:cubicBezTo>
                  <a:pt x="195" y="164"/>
                  <a:pt x="195" y="164"/>
                  <a:pt x="195" y="164"/>
                </a:cubicBezTo>
                <a:cubicBezTo>
                  <a:pt x="195" y="164"/>
                  <a:pt x="195" y="164"/>
                  <a:pt x="195" y="164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6" y="165"/>
                  <a:pt x="196" y="165"/>
                  <a:pt x="196" y="165"/>
                </a:cubicBezTo>
                <a:cubicBezTo>
                  <a:pt x="197" y="164"/>
                  <a:pt x="197" y="164"/>
                  <a:pt x="197" y="164"/>
                </a:cubicBezTo>
                <a:cubicBezTo>
                  <a:pt x="197" y="164"/>
                  <a:pt x="197" y="164"/>
                  <a:pt x="197" y="164"/>
                </a:cubicBezTo>
                <a:cubicBezTo>
                  <a:pt x="196" y="163"/>
                  <a:pt x="196" y="163"/>
                  <a:pt x="196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8" y="162"/>
                  <a:pt x="198" y="162"/>
                  <a:pt x="198" y="162"/>
                </a:cubicBezTo>
                <a:cubicBezTo>
                  <a:pt x="198" y="163"/>
                  <a:pt x="198" y="163"/>
                  <a:pt x="198" y="163"/>
                </a:cubicBezTo>
                <a:cubicBezTo>
                  <a:pt x="198" y="163"/>
                  <a:pt x="198" y="163"/>
                  <a:pt x="198" y="163"/>
                </a:cubicBezTo>
                <a:cubicBezTo>
                  <a:pt x="198" y="163"/>
                  <a:pt x="198" y="163"/>
                  <a:pt x="198" y="163"/>
                </a:cubicBezTo>
                <a:cubicBezTo>
                  <a:pt x="199" y="162"/>
                  <a:pt x="199" y="162"/>
                  <a:pt x="199" y="162"/>
                </a:cubicBezTo>
                <a:cubicBezTo>
                  <a:pt x="199" y="161"/>
                  <a:pt x="199" y="161"/>
                  <a:pt x="199" y="161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1" y="162"/>
                  <a:pt x="201" y="162"/>
                  <a:pt x="201" y="162"/>
                </a:cubicBezTo>
                <a:cubicBezTo>
                  <a:pt x="200" y="163"/>
                  <a:pt x="200" y="163"/>
                  <a:pt x="200" y="163"/>
                </a:cubicBezTo>
                <a:cubicBezTo>
                  <a:pt x="200" y="163"/>
                  <a:pt x="200" y="163"/>
                  <a:pt x="200" y="163"/>
                </a:cubicBezTo>
                <a:cubicBezTo>
                  <a:pt x="201" y="162"/>
                  <a:pt x="201" y="162"/>
                  <a:pt x="201" y="162"/>
                </a:cubicBezTo>
                <a:cubicBezTo>
                  <a:pt x="201" y="162"/>
                  <a:pt x="201" y="162"/>
                  <a:pt x="201" y="162"/>
                </a:cubicBezTo>
                <a:cubicBezTo>
                  <a:pt x="202" y="163"/>
                  <a:pt x="202" y="163"/>
                  <a:pt x="202" y="163"/>
                </a:cubicBezTo>
                <a:cubicBezTo>
                  <a:pt x="202" y="164"/>
                  <a:pt x="202" y="164"/>
                  <a:pt x="202" y="164"/>
                </a:cubicBezTo>
                <a:cubicBezTo>
                  <a:pt x="201" y="165"/>
                  <a:pt x="201" y="165"/>
                  <a:pt x="201" y="165"/>
                </a:cubicBezTo>
                <a:cubicBezTo>
                  <a:pt x="202" y="165"/>
                  <a:pt x="202" y="165"/>
                  <a:pt x="202" y="165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203" y="166"/>
                  <a:pt x="203" y="166"/>
                  <a:pt x="203" y="166"/>
                </a:cubicBezTo>
                <a:cubicBezTo>
                  <a:pt x="202" y="166"/>
                  <a:pt x="202" y="166"/>
                  <a:pt x="202" y="166"/>
                </a:cubicBezTo>
                <a:cubicBezTo>
                  <a:pt x="202" y="167"/>
                  <a:pt x="202" y="167"/>
                  <a:pt x="202" y="167"/>
                </a:cubicBezTo>
                <a:cubicBezTo>
                  <a:pt x="202" y="167"/>
                  <a:pt x="202" y="167"/>
                  <a:pt x="202" y="167"/>
                </a:cubicBezTo>
                <a:cubicBezTo>
                  <a:pt x="203" y="166"/>
                  <a:pt x="203" y="166"/>
                  <a:pt x="203" y="166"/>
                </a:cubicBezTo>
                <a:cubicBezTo>
                  <a:pt x="204" y="165"/>
                  <a:pt x="204" y="165"/>
                  <a:pt x="204" y="165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06" y="165"/>
                  <a:pt x="206" y="165"/>
                  <a:pt x="206" y="165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5" y="166"/>
                  <a:pt x="205" y="166"/>
                  <a:pt x="205" y="166"/>
                </a:cubicBezTo>
                <a:cubicBezTo>
                  <a:pt x="205" y="166"/>
                  <a:pt x="205" y="166"/>
                  <a:pt x="205" y="166"/>
                </a:cubicBezTo>
                <a:cubicBezTo>
                  <a:pt x="205" y="167"/>
                  <a:pt x="205" y="167"/>
                  <a:pt x="205" y="167"/>
                </a:cubicBezTo>
                <a:cubicBezTo>
                  <a:pt x="203" y="168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2" y="170"/>
                  <a:pt x="202" y="170"/>
                  <a:pt x="202" y="170"/>
                </a:cubicBezTo>
                <a:cubicBezTo>
                  <a:pt x="202" y="170"/>
                  <a:pt x="202" y="170"/>
                  <a:pt x="202" y="170"/>
                </a:cubicBezTo>
                <a:cubicBezTo>
                  <a:pt x="201" y="171"/>
                  <a:pt x="201" y="171"/>
                  <a:pt x="201" y="171"/>
                </a:cubicBezTo>
                <a:cubicBezTo>
                  <a:pt x="201" y="170"/>
                  <a:pt x="201" y="170"/>
                  <a:pt x="201" y="170"/>
                </a:cubicBezTo>
                <a:cubicBezTo>
                  <a:pt x="201" y="171"/>
                  <a:pt x="201" y="171"/>
                  <a:pt x="201" y="171"/>
                </a:cubicBezTo>
                <a:cubicBezTo>
                  <a:pt x="200" y="172"/>
                  <a:pt x="200" y="172"/>
                  <a:pt x="200" y="172"/>
                </a:cubicBezTo>
                <a:cubicBezTo>
                  <a:pt x="200" y="173"/>
                  <a:pt x="200" y="173"/>
                  <a:pt x="200" y="173"/>
                </a:cubicBezTo>
                <a:cubicBezTo>
                  <a:pt x="201" y="173"/>
                  <a:pt x="201" y="173"/>
                  <a:pt x="201" y="173"/>
                </a:cubicBezTo>
                <a:cubicBezTo>
                  <a:pt x="202" y="173"/>
                  <a:pt x="202" y="173"/>
                  <a:pt x="202" y="173"/>
                </a:cubicBezTo>
                <a:cubicBezTo>
                  <a:pt x="202" y="173"/>
                  <a:pt x="202" y="173"/>
                  <a:pt x="202" y="173"/>
                </a:cubicBezTo>
                <a:cubicBezTo>
                  <a:pt x="201" y="174"/>
                  <a:pt x="201" y="174"/>
                  <a:pt x="201" y="174"/>
                </a:cubicBezTo>
                <a:cubicBezTo>
                  <a:pt x="201" y="175"/>
                  <a:pt x="201" y="175"/>
                  <a:pt x="201" y="175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3" y="174"/>
                  <a:pt x="203" y="174"/>
                  <a:pt x="203" y="174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2" y="175"/>
                  <a:pt x="202" y="175"/>
                  <a:pt x="202" y="175"/>
                </a:cubicBezTo>
                <a:cubicBezTo>
                  <a:pt x="202" y="175"/>
                  <a:pt x="202" y="175"/>
                  <a:pt x="202" y="175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2" y="177"/>
                  <a:pt x="202" y="177"/>
                  <a:pt x="202" y="177"/>
                </a:cubicBezTo>
                <a:cubicBezTo>
                  <a:pt x="201" y="177"/>
                  <a:pt x="201" y="177"/>
                  <a:pt x="201" y="177"/>
                </a:cubicBezTo>
                <a:cubicBezTo>
                  <a:pt x="201" y="176"/>
                  <a:pt x="201" y="176"/>
                  <a:pt x="201" y="176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5"/>
                  <a:pt x="199" y="175"/>
                  <a:pt x="199" y="175"/>
                </a:cubicBezTo>
                <a:cubicBezTo>
                  <a:pt x="199" y="175"/>
                  <a:pt x="199" y="175"/>
                  <a:pt x="199" y="175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199" y="178"/>
                  <a:pt x="199" y="178"/>
                  <a:pt x="199" y="178"/>
                </a:cubicBezTo>
                <a:cubicBezTo>
                  <a:pt x="200" y="179"/>
                  <a:pt x="200" y="179"/>
                  <a:pt x="200" y="179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200" y="179"/>
                  <a:pt x="200" y="179"/>
                  <a:pt x="200" y="179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5" y="175"/>
                  <a:pt x="205" y="175"/>
                  <a:pt x="205" y="175"/>
                </a:cubicBezTo>
                <a:cubicBezTo>
                  <a:pt x="206" y="175"/>
                  <a:pt x="206" y="175"/>
                  <a:pt x="206" y="175"/>
                </a:cubicBezTo>
                <a:cubicBezTo>
                  <a:pt x="207" y="175"/>
                  <a:pt x="207" y="175"/>
                  <a:pt x="207" y="175"/>
                </a:cubicBezTo>
                <a:cubicBezTo>
                  <a:pt x="206" y="175"/>
                  <a:pt x="206" y="175"/>
                  <a:pt x="206" y="175"/>
                </a:cubicBezTo>
                <a:cubicBezTo>
                  <a:pt x="205" y="175"/>
                  <a:pt x="205" y="175"/>
                  <a:pt x="205" y="175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4" y="175"/>
                  <a:pt x="204" y="175"/>
                  <a:pt x="204" y="175"/>
                </a:cubicBezTo>
                <a:cubicBezTo>
                  <a:pt x="205" y="174"/>
                  <a:pt x="205" y="174"/>
                  <a:pt x="205" y="174"/>
                </a:cubicBezTo>
                <a:cubicBezTo>
                  <a:pt x="204" y="174"/>
                  <a:pt x="204" y="174"/>
                  <a:pt x="204" y="174"/>
                </a:cubicBezTo>
                <a:cubicBezTo>
                  <a:pt x="204" y="173"/>
                  <a:pt x="204" y="173"/>
                  <a:pt x="204" y="173"/>
                </a:cubicBezTo>
                <a:cubicBezTo>
                  <a:pt x="205" y="172"/>
                  <a:pt x="205" y="172"/>
                  <a:pt x="205" y="172"/>
                </a:cubicBezTo>
                <a:cubicBezTo>
                  <a:pt x="205" y="171"/>
                  <a:pt x="205" y="171"/>
                  <a:pt x="205" y="171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5" y="170"/>
                  <a:pt x="205" y="170"/>
                  <a:pt x="205" y="170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06" y="168"/>
                  <a:pt x="206" y="168"/>
                  <a:pt x="206" y="168"/>
                </a:cubicBezTo>
                <a:cubicBezTo>
                  <a:pt x="207" y="167"/>
                  <a:pt x="207" y="167"/>
                  <a:pt x="207" y="167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8" y="167"/>
                  <a:pt x="208" y="167"/>
                  <a:pt x="208" y="167"/>
                </a:cubicBezTo>
                <a:cubicBezTo>
                  <a:pt x="208" y="168"/>
                  <a:pt x="208" y="168"/>
                  <a:pt x="208" y="168"/>
                </a:cubicBezTo>
                <a:cubicBezTo>
                  <a:pt x="208" y="168"/>
                  <a:pt x="208" y="168"/>
                  <a:pt x="208" y="168"/>
                </a:cubicBezTo>
                <a:cubicBezTo>
                  <a:pt x="209" y="168"/>
                  <a:pt x="209" y="168"/>
                  <a:pt x="209" y="168"/>
                </a:cubicBezTo>
                <a:cubicBezTo>
                  <a:pt x="209" y="168"/>
                  <a:pt x="209" y="168"/>
                  <a:pt x="209" y="168"/>
                </a:cubicBezTo>
                <a:cubicBezTo>
                  <a:pt x="210" y="167"/>
                  <a:pt x="210" y="167"/>
                  <a:pt x="210" y="167"/>
                </a:cubicBezTo>
                <a:cubicBezTo>
                  <a:pt x="212" y="166"/>
                  <a:pt x="212" y="166"/>
                  <a:pt x="212" y="166"/>
                </a:cubicBezTo>
                <a:cubicBezTo>
                  <a:pt x="212" y="166"/>
                  <a:pt x="212" y="166"/>
                  <a:pt x="212" y="166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3" y="165"/>
                  <a:pt x="213" y="165"/>
                  <a:pt x="213" y="165"/>
                </a:cubicBezTo>
                <a:cubicBezTo>
                  <a:pt x="214" y="164"/>
                  <a:pt x="214" y="164"/>
                  <a:pt x="214" y="164"/>
                </a:cubicBezTo>
                <a:cubicBezTo>
                  <a:pt x="215" y="164"/>
                  <a:pt x="215" y="164"/>
                  <a:pt x="215" y="164"/>
                </a:cubicBezTo>
                <a:cubicBezTo>
                  <a:pt x="216" y="163"/>
                  <a:pt x="216" y="163"/>
                  <a:pt x="216" y="163"/>
                </a:cubicBezTo>
                <a:cubicBezTo>
                  <a:pt x="216" y="163"/>
                  <a:pt x="216" y="163"/>
                  <a:pt x="216" y="163"/>
                </a:cubicBezTo>
                <a:cubicBezTo>
                  <a:pt x="216" y="162"/>
                  <a:pt x="216" y="162"/>
                  <a:pt x="216" y="162"/>
                </a:cubicBezTo>
                <a:cubicBezTo>
                  <a:pt x="216" y="161"/>
                  <a:pt x="216" y="161"/>
                  <a:pt x="216" y="161"/>
                </a:cubicBezTo>
                <a:cubicBezTo>
                  <a:pt x="217" y="160"/>
                  <a:pt x="217" y="160"/>
                  <a:pt x="217" y="160"/>
                </a:cubicBezTo>
                <a:cubicBezTo>
                  <a:pt x="216" y="159"/>
                  <a:pt x="216" y="159"/>
                  <a:pt x="216" y="159"/>
                </a:cubicBezTo>
                <a:cubicBezTo>
                  <a:pt x="216" y="160"/>
                  <a:pt x="216" y="160"/>
                  <a:pt x="216" y="160"/>
                </a:cubicBezTo>
                <a:cubicBezTo>
                  <a:pt x="215" y="160"/>
                  <a:pt x="215" y="160"/>
                  <a:pt x="215" y="160"/>
                </a:cubicBezTo>
                <a:cubicBezTo>
                  <a:pt x="215" y="160"/>
                  <a:pt x="215" y="160"/>
                  <a:pt x="215" y="160"/>
                </a:cubicBezTo>
                <a:cubicBezTo>
                  <a:pt x="215" y="161"/>
                  <a:pt x="215" y="161"/>
                  <a:pt x="215" y="161"/>
                </a:cubicBezTo>
                <a:cubicBezTo>
                  <a:pt x="214" y="161"/>
                  <a:pt x="214" y="161"/>
                  <a:pt x="214" y="161"/>
                </a:cubicBez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3" y="161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14" y="159"/>
                  <a:pt x="214" y="159"/>
                  <a:pt x="214" y="159"/>
                </a:cubicBezTo>
                <a:cubicBezTo>
                  <a:pt x="214" y="159"/>
                  <a:pt x="214" y="159"/>
                  <a:pt x="214" y="159"/>
                </a:cubicBezTo>
                <a:cubicBezTo>
                  <a:pt x="216" y="158"/>
                  <a:pt x="216" y="158"/>
                  <a:pt x="216" y="158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6" y="156"/>
                  <a:pt x="216" y="156"/>
                  <a:pt x="216" y="156"/>
                </a:cubicBezTo>
                <a:cubicBezTo>
                  <a:pt x="217" y="156"/>
                  <a:pt x="217" y="156"/>
                  <a:pt x="217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17" y="157"/>
                  <a:pt x="217" y="157"/>
                  <a:pt x="217" y="157"/>
                </a:cubicBezTo>
                <a:cubicBezTo>
                  <a:pt x="217" y="158"/>
                  <a:pt x="217" y="158"/>
                  <a:pt x="217" y="158"/>
                </a:cubicBezTo>
                <a:cubicBezTo>
                  <a:pt x="217" y="158"/>
                  <a:pt x="217" y="158"/>
                  <a:pt x="217" y="158"/>
                </a:cubicBezTo>
                <a:cubicBezTo>
                  <a:pt x="218" y="157"/>
                  <a:pt x="218" y="157"/>
                  <a:pt x="218" y="157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219" y="155"/>
                  <a:pt x="219" y="155"/>
                  <a:pt x="219" y="155"/>
                </a:cubicBezTo>
                <a:cubicBezTo>
                  <a:pt x="218" y="155"/>
                  <a:pt x="218" y="155"/>
                  <a:pt x="218" y="155"/>
                </a:cubicBezTo>
                <a:cubicBezTo>
                  <a:pt x="217" y="155"/>
                  <a:pt x="217" y="155"/>
                  <a:pt x="217" y="155"/>
                </a:cubicBezTo>
                <a:cubicBezTo>
                  <a:pt x="217" y="154"/>
                  <a:pt x="217" y="154"/>
                  <a:pt x="217" y="154"/>
                </a:cubicBezTo>
                <a:cubicBezTo>
                  <a:pt x="215" y="154"/>
                  <a:pt x="215" y="154"/>
                  <a:pt x="215" y="154"/>
                </a:cubicBezTo>
                <a:cubicBezTo>
                  <a:pt x="215" y="153"/>
                  <a:pt x="215" y="153"/>
                  <a:pt x="215" y="153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15" y="153"/>
                  <a:pt x="215" y="153"/>
                  <a:pt x="215" y="153"/>
                </a:cubicBezTo>
                <a:cubicBezTo>
                  <a:pt x="214" y="153"/>
                  <a:pt x="214" y="153"/>
                  <a:pt x="214" y="153"/>
                </a:cubicBezTo>
                <a:cubicBezTo>
                  <a:pt x="214" y="152"/>
                  <a:pt x="214" y="152"/>
                  <a:pt x="214" y="152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13" y="150"/>
                  <a:pt x="213" y="150"/>
                  <a:pt x="213" y="150"/>
                </a:cubicBezTo>
                <a:cubicBezTo>
                  <a:pt x="212" y="150"/>
                  <a:pt x="212" y="150"/>
                  <a:pt x="212" y="150"/>
                </a:cubicBezTo>
                <a:cubicBezTo>
                  <a:pt x="212" y="150"/>
                  <a:pt x="212" y="150"/>
                  <a:pt x="212" y="150"/>
                </a:cubicBezTo>
                <a:cubicBezTo>
                  <a:pt x="211" y="150"/>
                  <a:pt x="211" y="150"/>
                  <a:pt x="211" y="150"/>
                </a:cubicBezTo>
                <a:cubicBezTo>
                  <a:pt x="211" y="149"/>
                  <a:pt x="211" y="149"/>
                  <a:pt x="211" y="149"/>
                </a:cubicBezTo>
                <a:cubicBezTo>
                  <a:pt x="212" y="148"/>
                  <a:pt x="212" y="148"/>
                  <a:pt x="212" y="148"/>
                </a:cubicBezTo>
                <a:cubicBezTo>
                  <a:pt x="211" y="148"/>
                  <a:pt x="211" y="148"/>
                  <a:pt x="211" y="148"/>
                </a:cubicBezTo>
                <a:cubicBezTo>
                  <a:pt x="211" y="147"/>
                  <a:pt x="211" y="147"/>
                  <a:pt x="211" y="147"/>
                </a:cubicBezTo>
                <a:cubicBezTo>
                  <a:pt x="211" y="145"/>
                  <a:pt x="211" y="145"/>
                  <a:pt x="211" y="145"/>
                </a:cubicBezTo>
                <a:cubicBezTo>
                  <a:pt x="212" y="144"/>
                  <a:pt x="212" y="144"/>
                  <a:pt x="212" y="144"/>
                </a:cubicBezTo>
                <a:cubicBezTo>
                  <a:pt x="213" y="143"/>
                  <a:pt x="213" y="143"/>
                  <a:pt x="213" y="143"/>
                </a:cubicBezTo>
                <a:cubicBezTo>
                  <a:pt x="214" y="142"/>
                  <a:pt x="214" y="142"/>
                  <a:pt x="214" y="142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6" y="141"/>
                  <a:pt x="216" y="141"/>
                  <a:pt x="216" y="141"/>
                </a:cubicBezTo>
                <a:cubicBezTo>
                  <a:pt x="216" y="141"/>
                  <a:pt x="216" y="141"/>
                  <a:pt x="216" y="141"/>
                </a:cubicBezTo>
                <a:cubicBezTo>
                  <a:pt x="215" y="141"/>
                  <a:pt x="215" y="141"/>
                  <a:pt x="215" y="141"/>
                </a:cubicBezTo>
                <a:cubicBezTo>
                  <a:pt x="215" y="141"/>
                  <a:pt x="215" y="141"/>
                  <a:pt x="215" y="141"/>
                </a:cubicBezTo>
                <a:cubicBezTo>
                  <a:pt x="214" y="141"/>
                  <a:pt x="214" y="141"/>
                  <a:pt x="214" y="141"/>
                </a:cubicBezTo>
                <a:cubicBezTo>
                  <a:pt x="214" y="141"/>
                  <a:pt x="214" y="141"/>
                  <a:pt x="214" y="141"/>
                </a:cubicBezTo>
                <a:cubicBezTo>
                  <a:pt x="214" y="140"/>
                  <a:pt x="214" y="140"/>
                  <a:pt x="214" y="140"/>
                </a:cubicBezTo>
                <a:cubicBezTo>
                  <a:pt x="214" y="139"/>
                  <a:pt x="214" y="139"/>
                  <a:pt x="214" y="139"/>
                </a:cubicBezTo>
                <a:cubicBezTo>
                  <a:pt x="215" y="137"/>
                  <a:pt x="215" y="137"/>
                  <a:pt x="215" y="137"/>
                </a:cubicBezTo>
                <a:cubicBezTo>
                  <a:pt x="216" y="136"/>
                  <a:pt x="216" y="136"/>
                  <a:pt x="216" y="136"/>
                </a:cubicBezTo>
                <a:cubicBezTo>
                  <a:pt x="216" y="136"/>
                  <a:pt x="216" y="136"/>
                  <a:pt x="216" y="136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218" y="134"/>
                  <a:pt x="218" y="134"/>
                  <a:pt x="218" y="134"/>
                </a:cubicBezTo>
                <a:cubicBezTo>
                  <a:pt x="218" y="133"/>
                  <a:pt x="218" y="133"/>
                  <a:pt x="218" y="133"/>
                </a:cubicBezTo>
                <a:cubicBezTo>
                  <a:pt x="219" y="133"/>
                  <a:pt x="219" y="133"/>
                  <a:pt x="219" y="133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35"/>
                  <a:pt x="220" y="135"/>
                  <a:pt x="220" y="135"/>
                </a:cubicBezTo>
                <a:cubicBezTo>
                  <a:pt x="220" y="135"/>
                  <a:pt x="220" y="135"/>
                  <a:pt x="220" y="135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22" y="133"/>
                  <a:pt x="222" y="133"/>
                  <a:pt x="222" y="133"/>
                </a:cubicBezTo>
                <a:cubicBezTo>
                  <a:pt x="222" y="133"/>
                  <a:pt x="222" y="133"/>
                  <a:pt x="222" y="133"/>
                </a:cubicBezTo>
                <a:cubicBezTo>
                  <a:pt x="221" y="133"/>
                  <a:pt x="221" y="133"/>
                  <a:pt x="221" y="133"/>
                </a:cubicBezTo>
                <a:cubicBezTo>
                  <a:pt x="221" y="132"/>
                  <a:pt x="221" y="132"/>
                  <a:pt x="221" y="132"/>
                </a:cubicBezTo>
                <a:cubicBezTo>
                  <a:pt x="220" y="131"/>
                  <a:pt x="220" y="131"/>
                  <a:pt x="220" y="131"/>
                </a:cubicBezTo>
                <a:cubicBezTo>
                  <a:pt x="221" y="131"/>
                  <a:pt x="221" y="131"/>
                  <a:pt x="221" y="131"/>
                </a:cubicBezTo>
                <a:cubicBezTo>
                  <a:pt x="222" y="131"/>
                  <a:pt x="222" y="131"/>
                  <a:pt x="222" y="131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3" y="129"/>
                  <a:pt x="223" y="129"/>
                  <a:pt x="223" y="129"/>
                </a:cubicBezTo>
                <a:cubicBezTo>
                  <a:pt x="223" y="129"/>
                  <a:pt x="223" y="129"/>
                  <a:pt x="223" y="129"/>
                </a:cubicBezTo>
                <a:cubicBezTo>
                  <a:pt x="224" y="128"/>
                  <a:pt x="224" y="128"/>
                  <a:pt x="224" y="128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227" y="129"/>
                  <a:pt x="227" y="129"/>
                  <a:pt x="227" y="129"/>
                </a:cubicBezTo>
                <a:cubicBezTo>
                  <a:pt x="227" y="130"/>
                  <a:pt x="227" y="130"/>
                  <a:pt x="227" y="130"/>
                </a:cubicBezTo>
                <a:cubicBezTo>
                  <a:pt x="226" y="130"/>
                  <a:pt x="226" y="130"/>
                  <a:pt x="226" y="130"/>
                </a:cubicBezTo>
                <a:cubicBezTo>
                  <a:pt x="227" y="130"/>
                  <a:pt x="227" y="130"/>
                  <a:pt x="227" y="130"/>
                </a:cubicBezTo>
                <a:cubicBezTo>
                  <a:pt x="228" y="131"/>
                  <a:pt x="228" y="131"/>
                  <a:pt x="228" y="131"/>
                </a:cubicBezTo>
                <a:cubicBezTo>
                  <a:pt x="228" y="132"/>
                  <a:pt x="228" y="132"/>
                  <a:pt x="228" y="132"/>
                </a:cubicBezTo>
                <a:cubicBezTo>
                  <a:pt x="228" y="132"/>
                  <a:pt x="228" y="132"/>
                  <a:pt x="228" y="132"/>
                </a:cubicBezTo>
                <a:cubicBezTo>
                  <a:pt x="228" y="133"/>
                  <a:pt x="228" y="133"/>
                  <a:pt x="228" y="133"/>
                </a:cubicBezTo>
                <a:cubicBezTo>
                  <a:pt x="228" y="133"/>
                  <a:pt x="228" y="133"/>
                  <a:pt x="228" y="133"/>
                </a:cubicBezTo>
                <a:cubicBezTo>
                  <a:pt x="228" y="134"/>
                  <a:pt x="228" y="134"/>
                  <a:pt x="228" y="134"/>
                </a:cubicBezTo>
                <a:cubicBezTo>
                  <a:pt x="228" y="135"/>
                  <a:pt x="228" y="135"/>
                  <a:pt x="228" y="135"/>
                </a:cubicBezTo>
                <a:cubicBezTo>
                  <a:pt x="229" y="136"/>
                  <a:pt x="229" y="136"/>
                  <a:pt x="229" y="136"/>
                </a:cubicBezTo>
                <a:cubicBezTo>
                  <a:pt x="229" y="137"/>
                  <a:pt x="229" y="137"/>
                  <a:pt x="229" y="137"/>
                </a:cubicBezTo>
                <a:cubicBezTo>
                  <a:pt x="229" y="137"/>
                  <a:pt x="229" y="137"/>
                  <a:pt x="229" y="137"/>
                </a:cubicBezTo>
                <a:cubicBezTo>
                  <a:pt x="229" y="138"/>
                  <a:pt x="229" y="138"/>
                  <a:pt x="229" y="138"/>
                </a:cubicBezTo>
                <a:cubicBezTo>
                  <a:pt x="228" y="139"/>
                  <a:pt x="228" y="139"/>
                  <a:pt x="228" y="139"/>
                </a:cubicBezTo>
                <a:cubicBezTo>
                  <a:pt x="228" y="139"/>
                  <a:pt x="228" y="139"/>
                  <a:pt x="228" y="139"/>
                </a:cubicBezTo>
                <a:cubicBezTo>
                  <a:pt x="228" y="140"/>
                  <a:pt x="228" y="140"/>
                  <a:pt x="228" y="140"/>
                </a:cubicBezTo>
                <a:cubicBezTo>
                  <a:pt x="228" y="142"/>
                  <a:pt x="228" y="142"/>
                  <a:pt x="228" y="142"/>
                </a:cubicBezTo>
                <a:cubicBezTo>
                  <a:pt x="227" y="142"/>
                  <a:pt x="227" y="142"/>
                  <a:pt x="227" y="142"/>
                </a:cubicBezTo>
                <a:cubicBezTo>
                  <a:pt x="228" y="143"/>
                  <a:pt x="228" y="143"/>
                  <a:pt x="228" y="143"/>
                </a:cubicBezTo>
                <a:cubicBezTo>
                  <a:pt x="227" y="144"/>
                  <a:pt x="227" y="144"/>
                  <a:pt x="227" y="144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6"/>
                  <a:pt x="228" y="146"/>
                  <a:pt x="228" y="146"/>
                </a:cubicBezTo>
                <a:cubicBezTo>
                  <a:pt x="228" y="146"/>
                  <a:pt x="228" y="146"/>
                  <a:pt x="228" y="146"/>
                </a:cubicBezTo>
                <a:cubicBezTo>
                  <a:pt x="228" y="147"/>
                  <a:pt x="228" y="147"/>
                  <a:pt x="228" y="147"/>
                </a:cubicBezTo>
                <a:cubicBezTo>
                  <a:pt x="228" y="148"/>
                  <a:pt x="228" y="148"/>
                  <a:pt x="228" y="148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29" y="149"/>
                  <a:pt x="229" y="149"/>
                  <a:pt x="229" y="149"/>
                </a:cubicBezTo>
                <a:cubicBezTo>
                  <a:pt x="229" y="150"/>
                  <a:pt x="229" y="150"/>
                  <a:pt x="229" y="150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7" y="150"/>
                  <a:pt x="227" y="150"/>
                  <a:pt x="227" y="150"/>
                </a:cubicBezTo>
                <a:cubicBezTo>
                  <a:pt x="227" y="149"/>
                  <a:pt x="227" y="149"/>
                  <a:pt x="227" y="149"/>
                </a:cubicBezTo>
                <a:cubicBezTo>
                  <a:pt x="227" y="148"/>
                  <a:pt x="227" y="148"/>
                  <a:pt x="227" y="148"/>
                </a:cubicBezTo>
                <a:cubicBezTo>
                  <a:pt x="226" y="149"/>
                  <a:pt x="226" y="149"/>
                  <a:pt x="226" y="149"/>
                </a:cubicBezTo>
                <a:cubicBezTo>
                  <a:pt x="225" y="150"/>
                  <a:pt x="225" y="150"/>
                  <a:pt x="225" y="150"/>
                </a:cubicBezTo>
                <a:cubicBezTo>
                  <a:pt x="225" y="150"/>
                  <a:pt x="225" y="150"/>
                  <a:pt x="225" y="150"/>
                </a:cubicBezTo>
                <a:cubicBezTo>
                  <a:pt x="225" y="150"/>
                  <a:pt x="225" y="150"/>
                  <a:pt x="225" y="150"/>
                </a:cubicBezTo>
                <a:cubicBezTo>
                  <a:pt x="226" y="150"/>
                  <a:pt x="226" y="150"/>
                  <a:pt x="226" y="150"/>
                </a:cubicBezTo>
                <a:cubicBezTo>
                  <a:pt x="226" y="151"/>
                  <a:pt x="226" y="151"/>
                  <a:pt x="226" y="151"/>
                </a:cubicBezTo>
                <a:cubicBezTo>
                  <a:pt x="226" y="151"/>
                  <a:pt x="226" y="151"/>
                  <a:pt x="226" y="151"/>
                </a:cubicBezTo>
                <a:cubicBezTo>
                  <a:pt x="224" y="153"/>
                  <a:pt x="224" y="153"/>
                  <a:pt x="224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4"/>
                  <a:pt x="223" y="154"/>
                  <a:pt x="223" y="154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4" y="155"/>
                  <a:pt x="224" y="155"/>
                  <a:pt x="224" y="155"/>
                </a:cubicBezTo>
                <a:cubicBezTo>
                  <a:pt x="224" y="155"/>
                  <a:pt x="224" y="155"/>
                  <a:pt x="224" y="155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25" y="157"/>
                  <a:pt x="225" y="157"/>
                  <a:pt x="225" y="157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27" y="155"/>
                  <a:pt x="227" y="155"/>
                  <a:pt x="227" y="155"/>
                </a:cubicBezTo>
                <a:cubicBezTo>
                  <a:pt x="227" y="156"/>
                  <a:pt x="227" y="156"/>
                  <a:pt x="227" y="156"/>
                </a:cubicBezTo>
                <a:cubicBezTo>
                  <a:pt x="227" y="156"/>
                  <a:pt x="227" y="156"/>
                  <a:pt x="227" y="156"/>
                </a:cubicBezTo>
                <a:cubicBezTo>
                  <a:pt x="227" y="156"/>
                  <a:pt x="227" y="156"/>
                  <a:pt x="227" y="156"/>
                </a:cubicBezTo>
                <a:cubicBezTo>
                  <a:pt x="228" y="157"/>
                  <a:pt x="228" y="157"/>
                  <a:pt x="228" y="157"/>
                </a:cubicBezTo>
                <a:cubicBezTo>
                  <a:pt x="228" y="157"/>
                  <a:pt x="228" y="157"/>
                  <a:pt x="228" y="157"/>
                </a:cubicBezTo>
                <a:cubicBezTo>
                  <a:pt x="229" y="157"/>
                  <a:pt x="229" y="157"/>
                  <a:pt x="229" y="157"/>
                </a:cubicBezTo>
                <a:cubicBezTo>
                  <a:pt x="230" y="157"/>
                  <a:pt x="230" y="157"/>
                  <a:pt x="230" y="157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8" y="158"/>
                  <a:pt x="228" y="158"/>
                  <a:pt x="228" y="158"/>
                </a:cubicBezTo>
                <a:cubicBezTo>
                  <a:pt x="227" y="159"/>
                  <a:pt x="227" y="159"/>
                  <a:pt x="227" y="159"/>
                </a:cubicBezTo>
                <a:cubicBezTo>
                  <a:pt x="227" y="159"/>
                  <a:pt x="227" y="159"/>
                  <a:pt x="227" y="159"/>
                </a:cubicBezTo>
                <a:cubicBezTo>
                  <a:pt x="227" y="158"/>
                  <a:pt x="227" y="158"/>
                  <a:pt x="227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7" y="159"/>
                  <a:pt x="227" y="159"/>
                  <a:pt x="227" y="159"/>
                </a:cubicBezTo>
                <a:cubicBezTo>
                  <a:pt x="227" y="160"/>
                  <a:pt x="227" y="160"/>
                  <a:pt x="227" y="160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2"/>
                  <a:pt x="227" y="162"/>
                  <a:pt x="227" y="162"/>
                </a:cubicBezTo>
                <a:cubicBezTo>
                  <a:pt x="227" y="162"/>
                  <a:pt x="227" y="162"/>
                  <a:pt x="227" y="162"/>
                </a:cubicBezTo>
                <a:cubicBezTo>
                  <a:pt x="227" y="163"/>
                  <a:pt x="227" y="163"/>
                  <a:pt x="227" y="163"/>
                </a:cubicBezTo>
                <a:cubicBezTo>
                  <a:pt x="227" y="164"/>
                  <a:pt x="227" y="164"/>
                  <a:pt x="227" y="164"/>
                </a:cubicBezTo>
                <a:cubicBezTo>
                  <a:pt x="227" y="164"/>
                  <a:pt x="227" y="164"/>
                  <a:pt x="227" y="164"/>
                </a:cubicBezTo>
                <a:cubicBezTo>
                  <a:pt x="227" y="165"/>
                  <a:pt x="227" y="165"/>
                  <a:pt x="227" y="165"/>
                </a:cubicBezTo>
                <a:cubicBezTo>
                  <a:pt x="226" y="166"/>
                  <a:pt x="226" y="166"/>
                  <a:pt x="226" y="166"/>
                </a:cubicBezTo>
                <a:cubicBezTo>
                  <a:pt x="226" y="167"/>
                  <a:pt x="226" y="167"/>
                  <a:pt x="226" y="167"/>
                </a:cubicBezTo>
                <a:cubicBezTo>
                  <a:pt x="226" y="168"/>
                  <a:pt x="226" y="168"/>
                  <a:pt x="226" y="168"/>
                </a:cubicBezTo>
                <a:cubicBezTo>
                  <a:pt x="225" y="168"/>
                  <a:pt x="225" y="168"/>
                  <a:pt x="225" y="168"/>
                </a:cubicBezTo>
                <a:cubicBezTo>
                  <a:pt x="225" y="169"/>
                  <a:pt x="225" y="169"/>
                  <a:pt x="225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7" y="168"/>
                  <a:pt x="227" y="168"/>
                  <a:pt x="227" y="168"/>
                </a:cubicBezTo>
                <a:cubicBezTo>
                  <a:pt x="227" y="167"/>
                  <a:pt x="227" y="167"/>
                  <a:pt x="227" y="167"/>
                </a:cubicBezTo>
                <a:cubicBezTo>
                  <a:pt x="228" y="167"/>
                  <a:pt x="228" y="167"/>
                  <a:pt x="228" y="167"/>
                </a:cubicBezTo>
                <a:cubicBezTo>
                  <a:pt x="228" y="166"/>
                  <a:pt x="228" y="166"/>
                  <a:pt x="228" y="166"/>
                </a:cubicBezTo>
                <a:cubicBezTo>
                  <a:pt x="228" y="166"/>
                  <a:pt x="228" y="166"/>
                  <a:pt x="228" y="166"/>
                </a:cubicBezTo>
                <a:cubicBezTo>
                  <a:pt x="229" y="165"/>
                  <a:pt x="229" y="165"/>
                  <a:pt x="229" y="165"/>
                </a:cubicBezTo>
                <a:cubicBezTo>
                  <a:pt x="229" y="166"/>
                  <a:pt x="229" y="166"/>
                  <a:pt x="229" y="166"/>
                </a:cubicBezTo>
                <a:cubicBezTo>
                  <a:pt x="230" y="165"/>
                  <a:pt x="230" y="165"/>
                  <a:pt x="230" y="165"/>
                </a:cubicBezTo>
                <a:cubicBezTo>
                  <a:pt x="230" y="164"/>
                  <a:pt x="230" y="164"/>
                  <a:pt x="230" y="164"/>
                </a:cubicBezTo>
                <a:cubicBezTo>
                  <a:pt x="230" y="163"/>
                  <a:pt x="230" y="163"/>
                  <a:pt x="230" y="163"/>
                </a:cubicBezTo>
                <a:cubicBezTo>
                  <a:pt x="231" y="162"/>
                  <a:pt x="231" y="162"/>
                  <a:pt x="231" y="162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3" y="159"/>
                  <a:pt x="233" y="159"/>
                  <a:pt x="233" y="159"/>
                </a:cubicBezTo>
                <a:cubicBezTo>
                  <a:pt x="233" y="160"/>
                  <a:pt x="233" y="160"/>
                  <a:pt x="233" y="160"/>
                </a:cubicBezTo>
                <a:cubicBezTo>
                  <a:pt x="233" y="161"/>
                  <a:pt x="233" y="161"/>
                  <a:pt x="233" y="161"/>
                </a:cubicBezTo>
                <a:cubicBezTo>
                  <a:pt x="234" y="162"/>
                  <a:pt x="234" y="162"/>
                  <a:pt x="234" y="162"/>
                </a:cubicBezTo>
                <a:cubicBezTo>
                  <a:pt x="234" y="163"/>
                  <a:pt x="234" y="163"/>
                  <a:pt x="234" y="163"/>
                </a:cubicBezTo>
                <a:cubicBezTo>
                  <a:pt x="235" y="164"/>
                  <a:pt x="235" y="164"/>
                  <a:pt x="235" y="164"/>
                </a:cubicBezTo>
                <a:cubicBezTo>
                  <a:pt x="235" y="165"/>
                  <a:pt x="235" y="165"/>
                  <a:pt x="235" y="165"/>
                </a:cubicBezTo>
                <a:cubicBezTo>
                  <a:pt x="235" y="166"/>
                  <a:pt x="235" y="166"/>
                  <a:pt x="235" y="166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34" y="169"/>
                  <a:pt x="234" y="169"/>
                  <a:pt x="234" y="169"/>
                </a:cubicBezTo>
                <a:cubicBezTo>
                  <a:pt x="234" y="169"/>
                  <a:pt x="234" y="169"/>
                  <a:pt x="234" y="169"/>
                </a:cubicBezTo>
                <a:cubicBezTo>
                  <a:pt x="233" y="169"/>
                  <a:pt x="233" y="169"/>
                  <a:pt x="233" y="169"/>
                </a:cubicBezTo>
                <a:cubicBezTo>
                  <a:pt x="233" y="169"/>
                  <a:pt x="233" y="169"/>
                  <a:pt x="233" y="169"/>
                </a:cubicBezTo>
                <a:cubicBezTo>
                  <a:pt x="232" y="170"/>
                  <a:pt x="232" y="170"/>
                  <a:pt x="232" y="170"/>
                </a:cubicBezTo>
                <a:cubicBezTo>
                  <a:pt x="233" y="171"/>
                  <a:pt x="233" y="171"/>
                  <a:pt x="233" y="171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1" y="173"/>
                  <a:pt x="231" y="173"/>
                  <a:pt x="231" y="173"/>
                </a:cubicBezTo>
                <a:cubicBezTo>
                  <a:pt x="232" y="173"/>
                  <a:pt x="232" y="173"/>
                  <a:pt x="232" y="173"/>
                </a:cubicBezTo>
                <a:cubicBezTo>
                  <a:pt x="232" y="175"/>
                  <a:pt x="232" y="175"/>
                  <a:pt x="232" y="175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33" y="179"/>
                  <a:pt x="233" y="179"/>
                  <a:pt x="233" y="179"/>
                </a:cubicBezTo>
                <a:cubicBezTo>
                  <a:pt x="233" y="180"/>
                  <a:pt x="233" y="180"/>
                  <a:pt x="233" y="180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0"/>
                  <a:pt x="234" y="180"/>
                  <a:pt x="234" y="180"/>
                </a:cubicBezTo>
                <a:cubicBezTo>
                  <a:pt x="234" y="179"/>
                  <a:pt x="234" y="179"/>
                  <a:pt x="234" y="179"/>
                </a:cubicBezTo>
                <a:cubicBezTo>
                  <a:pt x="234" y="179"/>
                  <a:pt x="234" y="179"/>
                  <a:pt x="234" y="179"/>
                </a:cubicBezTo>
                <a:cubicBezTo>
                  <a:pt x="235" y="179"/>
                  <a:pt x="235" y="179"/>
                  <a:pt x="235" y="179"/>
                </a:cubicBezTo>
                <a:cubicBezTo>
                  <a:pt x="235" y="180"/>
                  <a:pt x="235" y="180"/>
                  <a:pt x="235" y="180"/>
                </a:cubicBezTo>
                <a:cubicBezTo>
                  <a:pt x="236" y="180"/>
                  <a:pt x="236" y="180"/>
                  <a:pt x="236" y="180"/>
                </a:cubicBezTo>
                <a:cubicBezTo>
                  <a:pt x="236" y="179"/>
                  <a:pt x="236" y="179"/>
                  <a:pt x="236" y="179"/>
                </a:cubicBezTo>
                <a:cubicBezTo>
                  <a:pt x="237" y="178"/>
                  <a:pt x="237" y="178"/>
                  <a:pt x="237" y="178"/>
                </a:cubicBezTo>
                <a:cubicBezTo>
                  <a:pt x="237" y="177"/>
                  <a:pt x="237" y="177"/>
                  <a:pt x="237" y="177"/>
                </a:cubicBezTo>
                <a:cubicBezTo>
                  <a:pt x="238" y="176"/>
                  <a:pt x="238" y="176"/>
                  <a:pt x="238" y="176"/>
                </a:cubicBezTo>
                <a:cubicBezTo>
                  <a:pt x="238" y="175"/>
                  <a:pt x="238" y="175"/>
                  <a:pt x="238" y="175"/>
                </a:cubicBezTo>
                <a:cubicBezTo>
                  <a:pt x="239" y="175"/>
                  <a:pt x="239" y="175"/>
                  <a:pt x="239" y="175"/>
                </a:cubicBezTo>
                <a:cubicBezTo>
                  <a:pt x="239" y="174"/>
                  <a:pt x="239" y="174"/>
                  <a:pt x="239" y="174"/>
                </a:cubicBezTo>
                <a:cubicBezTo>
                  <a:pt x="241" y="173"/>
                  <a:pt x="241" y="173"/>
                  <a:pt x="241" y="173"/>
                </a:cubicBezTo>
                <a:cubicBezTo>
                  <a:pt x="242" y="171"/>
                  <a:pt x="242" y="171"/>
                  <a:pt x="242" y="171"/>
                </a:cubicBezTo>
                <a:cubicBezTo>
                  <a:pt x="243" y="169"/>
                  <a:pt x="243" y="169"/>
                  <a:pt x="243" y="169"/>
                </a:cubicBezTo>
                <a:cubicBezTo>
                  <a:pt x="243" y="168"/>
                  <a:pt x="243" y="168"/>
                  <a:pt x="243" y="168"/>
                </a:cubicBezTo>
                <a:cubicBezTo>
                  <a:pt x="244" y="167"/>
                  <a:pt x="244" y="167"/>
                  <a:pt x="244" y="167"/>
                </a:cubicBezTo>
                <a:cubicBezTo>
                  <a:pt x="245" y="168"/>
                  <a:pt x="245" y="168"/>
                  <a:pt x="245" y="168"/>
                </a:cubicBezTo>
                <a:cubicBezTo>
                  <a:pt x="245" y="168"/>
                  <a:pt x="245" y="168"/>
                  <a:pt x="245" y="168"/>
                </a:cubicBezTo>
                <a:cubicBezTo>
                  <a:pt x="246" y="168"/>
                  <a:pt x="246" y="168"/>
                  <a:pt x="246" y="168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7" y="167"/>
                  <a:pt x="247" y="167"/>
                  <a:pt x="247" y="167"/>
                </a:cubicBezTo>
                <a:cubicBezTo>
                  <a:pt x="246" y="167"/>
                  <a:pt x="246" y="167"/>
                  <a:pt x="246" y="167"/>
                </a:cubicBezTo>
                <a:cubicBezTo>
                  <a:pt x="246" y="167"/>
                  <a:pt x="246" y="167"/>
                  <a:pt x="246" y="167"/>
                </a:cubicBezTo>
                <a:cubicBezTo>
                  <a:pt x="246" y="166"/>
                  <a:pt x="246" y="166"/>
                  <a:pt x="246" y="166"/>
                </a:cubicBezTo>
                <a:cubicBezTo>
                  <a:pt x="247" y="166"/>
                  <a:pt x="247" y="166"/>
                  <a:pt x="247" y="166"/>
                </a:cubicBezTo>
                <a:cubicBezTo>
                  <a:pt x="247" y="166"/>
                  <a:pt x="247" y="166"/>
                  <a:pt x="247" y="166"/>
                </a:cubicBezTo>
                <a:cubicBezTo>
                  <a:pt x="248" y="166"/>
                  <a:pt x="248" y="166"/>
                  <a:pt x="248" y="166"/>
                </a:cubicBezTo>
                <a:cubicBezTo>
                  <a:pt x="248" y="166"/>
                  <a:pt x="248" y="166"/>
                  <a:pt x="248" y="166"/>
                </a:cubicBezTo>
                <a:cubicBezTo>
                  <a:pt x="249" y="166"/>
                  <a:pt x="249" y="166"/>
                  <a:pt x="249" y="166"/>
                </a:cubicBezTo>
                <a:cubicBezTo>
                  <a:pt x="248" y="165"/>
                  <a:pt x="248" y="165"/>
                  <a:pt x="248" y="165"/>
                </a:cubicBezTo>
                <a:cubicBezTo>
                  <a:pt x="248" y="165"/>
                  <a:pt x="248" y="165"/>
                  <a:pt x="248" y="165"/>
                </a:cubicBezTo>
                <a:cubicBezTo>
                  <a:pt x="248" y="164"/>
                  <a:pt x="248" y="164"/>
                  <a:pt x="248" y="164"/>
                </a:cubicBezTo>
                <a:cubicBezTo>
                  <a:pt x="247" y="164"/>
                  <a:pt x="247" y="164"/>
                  <a:pt x="247" y="164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1"/>
                  <a:pt x="248" y="161"/>
                  <a:pt x="248" y="161"/>
                </a:cubicBezTo>
                <a:cubicBezTo>
                  <a:pt x="248" y="161"/>
                  <a:pt x="248" y="161"/>
                  <a:pt x="248" y="161"/>
                </a:cubicBezTo>
                <a:cubicBezTo>
                  <a:pt x="248" y="161"/>
                  <a:pt x="248" y="161"/>
                  <a:pt x="248" y="161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9" y="159"/>
                  <a:pt x="249" y="159"/>
                  <a:pt x="249" y="159"/>
                </a:cubicBezTo>
                <a:cubicBezTo>
                  <a:pt x="248" y="159"/>
                  <a:pt x="248" y="159"/>
                  <a:pt x="248" y="159"/>
                </a:cubicBezTo>
                <a:cubicBezTo>
                  <a:pt x="248" y="159"/>
                  <a:pt x="248" y="159"/>
                  <a:pt x="248" y="159"/>
                </a:cubicBezTo>
                <a:cubicBezTo>
                  <a:pt x="249" y="159"/>
                  <a:pt x="249" y="159"/>
                  <a:pt x="249" y="159"/>
                </a:cubicBezTo>
                <a:cubicBezTo>
                  <a:pt x="249" y="158"/>
                  <a:pt x="249" y="158"/>
                  <a:pt x="249" y="158"/>
                </a:cubicBezTo>
                <a:cubicBezTo>
                  <a:pt x="249" y="158"/>
                  <a:pt x="249" y="158"/>
                  <a:pt x="249" y="158"/>
                </a:cubicBezTo>
                <a:cubicBezTo>
                  <a:pt x="249" y="157"/>
                  <a:pt x="249" y="157"/>
                  <a:pt x="249" y="157"/>
                </a:cubicBezTo>
                <a:cubicBezTo>
                  <a:pt x="249" y="157"/>
                  <a:pt x="249" y="157"/>
                  <a:pt x="249" y="157"/>
                </a:cubicBezTo>
                <a:cubicBezTo>
                  <a:pt x="250" y="158"/>
                  <a:pt x="250" y="158"/>
                  <a:pt x="250" y="158"/>
                </a:cubicBezTo>
                <a:cubicBezTo>
                  <a:pt x="251" y="158"/>
                  <a:pt x="251" y="158"/>
                  <a:pt x="251" y="158"/>
                </a:cubicBezTo>
                <a:cubicBezTo>
                  <a:pt x="251" y="158"/>
                  <a:pt x="251" y="158"/>
                  <a:pt x="251" y="158"/>
                </a:cubicBezTo>
                <a:cubicBezTo>
                  <a:pt x="252" y="158"/>
                  <a:pt x="252" y="158"/>
                  <a:pt x="252" y="158"/>
                </a:cubicBezTo>
                <a:cubicBezTo>
                  <a:pt x="254" y="159"/>
                  <a:pt x="254" y="159"/>
                  <a:pt x="254" y="159"/>
                </a:cubicBezTo>
                <a:cubicBezTo>
                  <a:pt x="254" y="159"/>
                  <a:pt x="254" y="159"/>
                  <a:pt x="254" y="159"/>
                </a:cubicBezTo>
                <a:cubicBezTo>
                  <a:pt x="254" y="160"/>
                  <a:pt x="254" y="160"/>
                  <a:pt x="254" y="160"/>
                </a:cubicBezTo>
                <a:cubicBezTo>
                  <a:pt x="256" y="160"/>
                  <a:pt x="256" y="160"/>
                  <a:pt x="256" y="160"/>
                </a:cubicBezTo>
                <a:cubicBezTo>
                  <a:pt x="257" y="160"/>
                  <a:pt x="257" y="160"/>
                  <a:pt x="257" y="160"/>
                </a:cubicBezTo>
                <a:cubicBezTo>
                  <a:pt x="258" y="160"/>
                  <a:pt x="258" y="160"/>
                  <a:pt x="258" y="160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62"/>
                  <a:pt x="259" y="162"/>
                  <a:pt x="259" y="162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7" y="162"/>
                  <a:pt x="257" y="162"/>
                  <a:pt x="257" y="162"/>
                </a:cubicBezTo>
                <a:cubicBezTo>
                  <a:pt x="257" y="162"/>
                  <a:pt x="257" y="162"/>
                  <a:pt x="257" y="162"/>
                </a:cubicBezTo>
                <a:cubicBezTo>
                  <a:pt x="259" y="164"/>
                  <a:pt x="259" y="164"/>
                  <a:pt x="259" y="164"/>
                </a:cubicBezTo>
                <a:cubicBezTo>
                  <a:pt x="259" y="165"/>
                  <a:pt x="259" y="165"/>
                  <a:pt x="259" y="165"/>
                </a:cubicBezTo>
                <a:cubicBezTo>
                  <a:pt x="258" y="165"/>
                  <a:pt x="258" y="165"/>
                  <a:pt x="258" y="165"/>
                </a:cubicBezTo>
                <a:cubicBezTo>
                  <a:pt x="259" y="165"/>
                  <a:pt x="259" y="165"/>
                  <a:pt x="259" y="165"/>
                </a:cubicBezTo>
                <a:cubicBezTo>
                  <a:pt x="259" y="165"/>
                  <a:pt x="259" y="165"/>
                  <a:pt x="259" y="165"/>
                </a:cubicBezTo>
                <a:cubicBezTo>
                  <a:pt x="261" y="165"/>
                  <a:pt x="261" y="165"/>
                  <a:pt x="261" y="165"/>
                </a:cubicBezTo>
                <a:cubicBezTo>
                  <a:pt x="261" y="166"/>
                  <a:pt x="261" y="166"/>
                  <a:pt x="261" y="166"/>
                </a:cubicBezTo>
                <a:cubicBezTo>
                  <a:pt x="262" y="166"/>
                  <a:pt x="262" y="166"/>
                  <a:pt x="262" y="166"/>
                </a:cubicBezTo>
                <a:cubicBezTo>
                  <a:pt x="262" y="166"/>
                  <a:pt x="262" y="166"/>
                  <a:pt x="262" y="166"/>
                </a:cubicBezTo>
                <a:cubicBezTo>
                  <a:pt x="261" y="167"/>
                  <a:pt x="261" y="167"/>
                  <a:pt x="261" y="167"/>
                </a:cubicBezTo>
                <a:cubicBezTo>
                  <a:pt x="260" y="168"/>
                  <a:pt x="260" y="168"/>
                  <a:pt x="260" y="168"/>
                </a:cubicBezTo>
                <a:cubicBezTo>
                  <a:pt x="259" y="168"/>
                  <a:pt x="259" y="168"/>
                  <a:pt x="259" y="168"/>
                </a:cubicBezTo>
                <a:cubicBezTo>
                  <a:pt x="258" y="169"/>
                  <a:pt x="258" y="169"/>
                  <a:pt x="258" y="169"/>
                </a:cubicBezTo>
                <a:cubicBezTo>
                  <a:pt x="260" y="169"/>
                  <a:pt x="260" y="169"/>
                  <a:pt x="260" y="169"/>
                </a:cubicBezTo>
                <a:cubicBezTo>
                  <a:pt x="260" y="169"/>
                  <a:pt x="260" y="169"/>
                  <a:pt x="260" y="169"/>
                </a:cubicBezTo>
                <a:cubicBezTo>
                  <a:pt x="260" y="170"/>
                  <a:pt x="260" y="170"/>
                  <a:pt x="260" y="170"/>
                </a:cubicBezTo>
                <a:cubicBezTo>
                  <a:pt x="260" y="170"/>
                  <a:pt x="260" y="170"/>
                  <a:pt x="260" y="170"/>
                </a:cubicBezTo>
                <a:cubicBezTo>
                  <a:pt x="261" y="170"/>
                  <a:pt x="261" y="170"/>
                  <a:pt x="261" y="170"/>
                </a:cubicBezTo>
                <a:cubicBezTo>
                  <a:pt x="260" y="171"/>
                  <a:pt x="260" y="171"/>
                  <a:pt x="260" y="171"/>
                </a:cubicBezTo>
                <a:cubicBezTo>
                  <a:pt x="260" y="171"/>
                  <a:pt x="260" y="171"/>
                  <a:pt x="260" y="171"/>
                </a:cubicBezTo>
                <a:cubicBezTo>
                  <a:pt x="259" y="172"/>
                  <a:pt x="259" y="172"/>
                  <a:pt x="259" y="172"/>
                </a:cubicBezTo>
                <a:cubicBezTo>
                  <a:pt x="258" y="172"/>
                  <a:pt x="258" y="172"/>
                  <a:pt x="258" y="172"/>
                </a:cubicBezTo>
                <a:cubicBezTo>
                  <a:pt x="258" y="172"/>
                  <a:pt x="258" y="172"/>
                  <a:pt x="258" y="172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5" y="172"/>
                  <a:pt x="255" y="172"/>
                  <a:pt x="255" y="172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4" y="171"/>
                  <a:pt x="254" y="171"/>
                  <a:pt x="254" y="171"/>
                </a:cubicBezTo>
                <a:cubicBezTo>
                  <a:pt x="254" y="172"/>
                  <a:pt x="254" y="172"/>
                  <a:pt x="254" y="172"/>
                </a:cubicBezTo>
                <a:cubicBezTo>
                  <a:pt x="254" y="172"/>
                  <a:pt x="254" y="172"/>
                  <a:pt x="254" y="172"/>
                </a:cubicBezTo>
                <a:cubicBezTo>
                  <a:pt x="254" y="172"/>
                  <a:pt x="254" y="172"/>
                  <a:pt x="254" y="172"/>
                </a:cubicBezTo>
                <a:cubicBezTo>
                  <a:pt x="255" y="173"/>
                  <a:pt x="255" y="173"/>
                  <a:pt x="255" y="173"/>
                </a:cubicBezTo>
                <a:cubicBezTo>
                  <a:pt x="255" y="173"/>
                  <a:pt x="255" y="173"/>
                  <a:pt x="255" y="173"/>
                </a:cubicBezTo>
                <a:cubicBezTo>
                  <a:pt x="254" y="174"/>
                  <a:pt x="254" y="174"/>
                  <a:pt x="254" y="174"/>
                </a:cubicBezTo>
                <a:cubicBezTo>
                  <a:pt x="255" y="174"/>
                  <a:pt x="255" y="174"/>
                  <a:pt x="255" y="174"/>
                </a:cubicBezTo>
                <a:cubicBezTo>
                  <a:pt x="254" y="175"/>
                  <a:pt x="254" y="175"/>
                  <a:pt x="254" y="175"/>
                </a:cubicBezTo>
                <a:cubicBezTo>
                  <a:pt x="254" y="175"/>
                  <a:pt x="254" y="175"/>
                  <a:pt x="254" y="175"/>
                </a:cubicBezTo>
                <a:cubicBezTo>
                  <a:pt x="255" y="175"/>
                  <a:pt x="255" y="175"/>
                  <a:pt x="255" y="175"/>
                </a:cubicBezTo>
                <a:cubicBezTo>
                  <a:pt x="255" y="175"/>
                  <a:pt x="255" y="175"/>
                  <a:pt x="255" y="175"/>
                </a:cubicBezTo>
                <a:cubicBezTo>
                  <a:pt x="256" y="175"/>
                  <a:pt x="256" y="175"/>
                  <a:pt x="256" y="175"/>
                </a:cubicBezTo>
                <a:cubicBezTo>
                  <a:pt x="255" y="176"/>
                  <a:pt x="255" y="176"/>
                  <a:pt x="255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177"/>
                  <a:pt x="254" y="177"/>
                  <a:pt x="254" y="177"/>
                </a:cubicBezTo>
                <a:cubicBezTo>
                  <a:pt x="254" y="178"/>
                  <a:pt x="254" y="178"/>
                  <a:pt x="254" y="178"/>
                </a:cubicBezTo>
                <a:cubicBezTo>
                  <a:pt x="255" y="178"/>
                  <a:pt x="255" y="178"/>
                  <a:pt x="255" y="178"/>
                </a:cubicBezTo>
                <a:cubicBezTo>
                  <a:pt x="255" y="179"/>
                  <a:pt x="255" y="179"/>
                  <a:pt x="255" y="179"/>
                </a:cubicBezTo>
                <a:cubicBezTo>
                  <a:pt x="256" y="181"/>
                  <a:pt x="256" y="181"/>
                  <a:pt x="256" y="181"/>
                </a:cubicBezTo>
                <a:cubicBezTo>
                  <a:pt x="256" y="182"/>
                  <a:pt x="256" y="182"/>
                  <a:pt x="256" y="182"/>
                </a:cubicBezTo>
                <a:cubicBezTo>
                  <a:pt x="255" y="182"/>
                  <a:pt x="255" y="182"/>
                  <a:pt x="255" y="182"/>
                </a:cubicBezTo>
                <a:cubicBezTo>
                  <a:pt x="255" y="183"/>
                  <a:pt x="255" y="183"/>
                  <a:pt x="255" y="183"/>
                </a:cubicBezTo>
                <a:cubicBezTo>
                  <a:pt x="254" y="184"/>
                  <a:pt x="254" y="184"/>
                  <a:pt x="254" y="184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3" y="185"/>
                  <a:pt x="253" y="185"/>
                  <a:pt x="253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1" y="186"/>
                  <a:pt x="251" y="186"/>
                  <a:pt x="251" y="186"/>
                </a:cubicBezTo>
                <a:cubicBezTo>
                  <a:pt x="251" y="187"/>
                  <a:pt x="251" y="187"/>
                  <a:pt x="251" y="187"/>
                </a:cubicBezTo>
                <a:cubicBezTo>
                  <a:pt x="250" y="187"/>
                  <a:pt x="250" y="187"/>
                  <a:pt x="250" y="187"/>
                </a:cubicBezTo>
                <a:cubicBezTo>
                  <a:pt x="250" y="188"/>
                  <a:pt x="250" y="188"/>
                  <a:pt x="250" y="188"/>
                </a:cubicBezTo>
                <a:cubicBezTo>
                  <a:pt x="249" y="188"/>
                  <a:pt x="249" y="188"/>
                  <a:pt x="249" y="188"/>
                </a:cubicBezTo>
                <a:cubicBezTo>
                  <a:pt x="248" y="189"/>
                  <a:pt x="248" y="189"/>
                  <a:pt x="248" y="189"/>
                </a:cubicBezTo>
                <a:cubicBezTo>
                  <a:pt x="247" y="189"/>
                  <a:pt x="247" y="189"/>
                  <a:pt x="247" y="189"/>
                </a:cubicBezTo>
                <a:cubicBezTo>
                  <a:pt x="246" y="189"/>
                  <a:pt x="246" y="189"/>
                  <a:pt x="246" y="189"/>
                </a:cubicBezTo>
                <a:cubicBezTo>
                  <a:pt x="246" y="190"/>
                  <a:pt x="246" y="190"/>
                  <a:pt x="246" y="190"/>
                </a:cubicBezTo>
                <a:cubicBezTo>
                  <a:pt x="244" y="190"/>
                  <a:pt x="244" y="190"/>
                  <a:pt x="244" y="190"/>
                </a:cubicBezTo>
                <a:cubicBezTo>
                  <a:pt x="243" y="190"/>
                  <a:pt x="243" y="190"/>
                  <a:pt x="243" y="190"/>
                </a:cubicBezTo>
                <a:cubicBezTo>
                  <a:pt x="244" y="189"/>
                  <a:pt x="244" y="189"/>
                  <a:pt x="244" y="189"/>
                </a:cubicBezTo>
                <a:cubicBezTo>
                  <a:pt x="243" y="188"/>
                  <a:pt x="243" y="188"/>
                  <a:pt x="243" y="188"/>
                </a:cubicBezTo>
                <a:cubicBezTo>
                  <a:pt x="243" y="188"/>
                  <a:pt x="243" y="188"/>
                  <a:pt x="243" y="188"/>
                </a:cubicBezTo>
                <a:cubicBezTo>
                  <a:pt x="243" y="187"/>
                  <a:pt x="243" y="187"/>
                  <a:pt x="243" y="187"/>
                </a:cubicBezTo>
                <a:cubicBezTo>
                  <a:pt x="243" y="187"/>
                  <a:pt x="243" y="187"/>
                  <a:pt x="243" y="187"/>
                </a:cubicBezTo>
                <a:cubicBezTo>
                  <a:pt x="243" y="186"/>
                  <a:pt x="243" y="186"/>
                  <a:pt x="243" y="186"/>
                </a:cubicBezTo>
                <a:cubicBezTo>
                  <a:pt x="244" y="185"/>
                  <a:pt x="244" y="185"/>
                  <a:pt x="244" y="185"/>
                </a:cubicBezTo>
                <a:cubicBezTo>
                  <a:pt x="243" y="186"/>
                  <a:pt x="243" y="186"/>
                  <a:pt x="243" y="186"/>
                </a:cubicBezTo>
                <a:cubicBezTo>
                  <a:pt x="243" y="186"/>
                  <a:pt x="243" y="186"/>
                  <a:pt x="243" y="186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2" y="184"/>
                  <a:pt x="242" y="184"/>
                  <a:pt x="242" y="184"/>
                </a:cubicBezTo>
                <a:cubicBezTo>
                  <a:pt x="242" y="183"/>
                  <a:pt x="242" y="183"/>
                  <a:pt x="242" y="183"/>
                </a:cubicBezTo>
                <a:cubicBezTo>
                  <a:pt x="241" y="184"/>
                  <a:pt x="241" y="184"/>
                  <a:pt x="241" y="184"/>
                </a:cubicBezTo>
                <a:cubicBezTo>
                  <a:pt x="241" y="183"/>
                  <a:pt x="241" y="183"/>
                  <a:pt x="241" y="183"/>
                </a:cubicBezTo>
                <a:cubicBezTo>
                  <a:pt x="240" y="184"/>
                  <a:pt x="240" y="184"/>
                  <a:pt x="240" y="184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1" y="184"/>
                  <a:pt x="241" y="184"/>
                  <a:pt x="241" y="184"/>
                </a:cubicBezTo>
                <a:cubicBezTo>
                  <a:pt x="241" y="184"/>
                  <a:pt x="241" y="184"/>
                  <a:pt x="241" y="184"/>
                </a:cubicBezTo>
                <a:cubicBezTo>
                  <a:pt x="241" y="185"/>
                  <a:pt x="241" y="185"/>
                  <a:pt x="241" y="185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42" y="187"/>
                  <a:pt x="242" y="187"/>
                  <a:pt x="242" y="187"/>
                </a:cubicBezTo>
                <a:cubicBezTo>
                  <a:pt x="242" y="188"/>
                  <a:pt x="242" y="188"/>
                  <a:pt x="242" y="188"/>
                </a:cubicBezTo>
                <a:cubicBezTo>
                  <a:pt x="243" y="188"/>
                  <a:pt x="243" y="188"/>
                  <a:pt x="243" y="188"/>
                </a:cubicBezTo>
                <a:cubicBezTo>
                  <a:pt x="243" y="190"/>
                  <a:pt x="243" y="190"/>
                  <a:pt x="243" y="190"/>
                </a:cubicBezTo>
                <a:cubicBezTo>
                  <a:pt x="242" y="190"/>
                  <a:pt x="242" y="190"/>
                  <a:pt x="242" y="190"/>
                </a:cubicBezTo>
                <a:cubicBezTo>
                  <a:pt x="243" y="190"/>
                  <a:pt x="243" y="190"/>
                  <a:pt x="243" y="19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91"/>
                  <a:pt x="242" y="191"/>
                  <a:pt x="242" y="191"/>
                </a:cubicBezTo>
                <a:cubicBezTo>
                  <a:pt x="241" y="190"/>
                  <a:pt x="241" y="190"/>
                  <a:pt x="241" y="190"/>
                </a:cubicBezTo>
                <a:cubicBezTo>
                  <a:pt x="241" y="189"/>
                  <a:pt x="241" y="189"/>
                  <a:pt x="241" y="189"/>
                </a:cubicBezTo>
                <a:cubicBezTo>
                  <a:pt x="240" y="189"/>
                  <a:pt x="240" y="189"/>
                  <a:pt x="240" y="189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39" y="189"/>
                  <a:pt x="239" y="189"/>
                  <a:pt x="239" y="189"/>
                </a:cubicBezTo>
                <a:cubicBezTo>
                  <a:pt x="240" y="190"/>
                  <a:pt x="240" y="190"/>
                  <a:pt x="240" y="190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39" y="190"/>
                  <a:pt x="239" y="190"/>
                  <a:pt x="239" y="190"/>
                </a:cubicBezTo>
                <a:cubicBezTo>
                  <a:pt x="238" y="190"/>
                  <a:pt x="238" y="190"/>
                  <a:pt x="238" y="190"/>
                </a:cubicBezTo>
                <a:cubicBezTo>
                  <a:pt x="238" y="189"/>
                  <a:pt x="238" y="189"/>
                  <a:pt x="238" y="189"/>
                </a:cubicBezTo>
                <a:cubicBezTo>
                  <a:pt x="237" y="190"/>
                  <a:pt x="237" y="190"/>
                  <a:pt x="237" y="190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8" y="188"/>
                  <a:pt x="238" y="188"/>
                  <a:pt x="238" y="188"/>
                </a:cubicBezTo>
                <a:cubicBezTo>
                  <a:pt x="238" y="188"/>
                  <a:pt x="238" y="188"/>
                  <a:pt x="238" y="188"/>
                </a:cubicBezTo>
                <a:cubicBezTo>
                  <a:pt x="238" y="187"/>
                  <a:pt x="238" y="187"/>
                  <a:pt x="238" y="187"/>
                </a:cubicBezTo>
                <a:cubicBezTo>
                  <a:pt x="238" y="187"/>
                  <a:pt x="238" y="187"/>
                  <a:pt x="238" y="187"/>
                </a:cubicBezTo>
                <a:cubicBezTo>
                  <a:pt x="236" y="187"/>
                  <a:pt x="236" y="187"/>
                  <a:pt x="236" y="187"/>
                </a:cubicBezTo>
                <a:cubicBezTo>
                  <a:pt x="235" y="187"/>
                  <a:pt x="235" y="187"/>
                  <a:pt x="235" y="187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3" y="186"/>
                  <a:pt x="233" y="186"/>
                  <a:pt x="233" y="186"/>
                </a:cubicBezTo>
                <a:cubicBezTo>
                  <a:pt x="233" y="187"/>
                  <a:pt x="233" y="187"/>
                  <a:pt x="233" y="187"/>
                </a:cubicBezTo>
                <a:cubicBezTo>
                  <a:pt x="233" y="188"/>
                  <a:pt x="233" y="188"/>
                  <a:pt x="233" y="188"/>
                </a:cubicBezTo>
                <a:cubicBezTo>
                  <a:pt x="232" y="188"/>
                  <a:pt x="232" y="188"/>
                  <a:pt x="232" y="188"/>
                </a:cubicBezTo>
                <a:cubicBezTo>
                  <a:pt x="232" y="189"/>
                  <a:pt x="232" y="189"/>
                  <a:pt x="232" y="189"/>
                </a:cubicBezTo>
                <a:cubicBezTo>
                  <a:pt x="233" y="189"/>
                  <a:pt x="233" y="189"/>
                  <a:pt x="233" y="189"/>
                </a:cubicBezTo>
                <a:cubicBezTo>
                  <a:pt x="234" y="190"/>
                  <a:pt x="234" y="190"/>
                  <a:pt x="234" y="190"/>
                </a:cubicBezTo>
                <a:cubicBezTo>
                  <a:pt x="234" y="190"/>
                  <a:pt x="234" y="190"/>
                  <a:pt x="234" y="190"/>
                </a:cubicBezTo>
                <a:cubicBezTo>
                  <a:pt x="234" y="192"/>
                  <a:pt x="234" y="192"/>
                  <a:pt x="234" y="192"/>
                </a:cubicBezTo>
                <a:cubicBezTo>
                  <a:pt x="233" y="192"/>
                  <a:pt x="233" y="192"/>
                  <a:pt x="233" y="192"/>
                </a:cubicBezTo>
                <a:cubicBezTo>
                  <a:pt x="231" y="193"/>
                  <a:pt x="231" y="193"/>
                  <a:pt x="231" y="193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29" y="196"/>
                  <a:pt x="229" y="196"/>
                  <a:pt x="229" y="196"/>
                </a:cubicBezTo>
                <a:cubicBezTo>
                  <a:pt x="229" y="196"/>
                  <a:pt x="229" y="196"/>
                  <a:pt x="229" y="196"/>
                </a:cubicBezTo>
                <a:cubicBezTo>
                  <a:pt x="228" y="196"/>
                  <a:pt x="228" y="196"/>
                  <a:pt x="228" y="196"/>
                </a:cubicBezTo>
                <a:cubicBezTo>
                  <a:pt x="227" y="197"/>
                  <a:pt x="227" y="197"/>
                  <a:pt x="227" y="197"/>
                </a:cubicBezTo>
                <a:cubicBezTo>
                  <a:pt x="227" y="197"/>
                  <a:pt x="227" y="197"/>
                  <a:pt x="227" y="197"/>
                </a:cubicBezTo>
                <a:cubicBezTo>
                  <a:pt x="224" y="197"/>
                  <a:pt x="224" y="197"/>
                  <a:pt x="224" y="197"/>
                </a:cubicBezTo>
                <a:cubicBezTo>
                  <a:pt x="223" y="196"/>
                  <a:pt x="223" y="196"/>
                  <a:pt x="223" y="196"/>
                </a:cubicBezTo>
                <a:cubicBezTo>
                  <a:pt x="223" y="195"/>
                  <a:pt x="223" y="195"/>
                  <a:pt x="223" y="195"/>
                </a:cubicBezTo>
                <a:cubicBezTo>
                  <a:pt x="221" y="194"/>
                  <a:pt x="221" y="194"/>
                  <a:pt x="221" y="194"/>
                </a:cubicBezTo>
                <a:cubicBezTo>
                  <a:pt x="221" y="194"/>
                  <a:pt x="221" y="194"/>
                  <a:pt x="221" y="194"/>
                </a:cubicBezTo>
                <a:cubicBezTo>
                  <a:pt x="222" y="194"/>
                  <a:pt x="222" y="194"/>
                  <a:pt x="222" y="194"/>
                </a:cubicBezTo>
                <a:cubicBezTo>
                  <a:pt x="222" y="194"/>
                  <a:pt x="222" y="194"/>
                  <a:pt x="222" y="194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221" y="193"/>
                  <a:pt x="221" y="193"/>
                  <a:pt x="221" y="193"/>
                </a:cubicBezTo>
                <a:cubicBezTo>
                  <a:pt x="220" y="191"/>
                  <a:pt x="220" y="191"/>
                  <a:pt x="220" y="191"/>
                </a:cubicBezTo>
                <a:cubicBezTo>
                  <a:pt x="219" y="190"/>
                  <a:pt x="219" y="190"/>
                  <a:pt x="219" y="190"/>
                </a:cubicBezTo>
                <a:cubicBezTo>
                  <a:pt x="217" y="190"/>
                  <a:pt x="217" y="190"/>
                  <a:pt x="217" y="190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4" y="189"/>
                  <a:pt x="214" y="189"/>
                  <a:pt x="214" y="189"/>
                </a:cubicBezTo>
                <a:cubicBezTo>
                  <a:pt x="213" y="189"/>
                  <a:pt x="213" y="189"/>
                  <a:pt x="213" y="189"/>
                </a:cubicBezTo>
                <a:cubicBezTo>
                  <a:pt x="213" y="190"/>
                  <a:pt x="213" y="190"/>
                  <a:pt x="213" y="190"/>
                </a:cubicBezTo>
                <a:cubicBezTo>
                  <a:pt x="213" y="190"/>
                  <a:pt x="213" y="190"/>
                  <a:pt x="213" y="190"/>
                </a:cubicBezTo>
                <a:cubicBezTo>
                  <a:pt x="214" y="190"/>
                  <a:pt x="214" y="190"/>
                  <a:pt x="214" y="190"/>
                </a:cubicBezTo>
                <a:cubicBezTo>
                  <a:pt x="214" y="190"/>
                  <a:pt x="214" y="190"/>
                  <a:pt x="214" y="190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218" y="190"/>
                  <a:pt x="218" y="190"/>
                  <a:pt x="218" y="190"/>
                </a:cubicBezTo>
                <a:cubicBezTo>
                  <a:pt x="219" y="191"/>
                  <a:pt x="219" y="191"/>
                  <a:pt x="219" y="191"/>
                </a:cubicBezTo>
                <a:cubicBezTo>
                  <a:pt x="219" y="191"/>
                  <a:pt x="219" y="191"/>
                  <a:pt x="219" y="191"/>
                </a:cubicBezTo>
                <a:cubicBezTo>
                  <a:pt x="218" y="191"/>
                  <a:pt x="218" y="191"/>
                  <a:pt x="218" y="191"/>
                </a:cubicBezTo>
                <a:cubicBezTo>
                  <a:pt x="218" y="192"/>
                  <a:pt x="218" y="192"/>
                  <a:pt x="218" y="192"/>
                </a:cubicBezTo>
                <a:cubicBezTo>
                  <a:pt x="218" y="192"/>
                  <a:pt x="218" y="192"/>
                  <a:pt x="218" y="192"/>
                </a:cubicBezTo>
                <a:cubicBezTo>
                  <a:pt x="218" y="193"/>
                  <a:pt x="218" y="193"/>
                  <a:pt x="218" y="193"/>
                </a:cubicBezTo>
                <a:cubicBezTo>
                  <a:pt x="219" y="193"/>
                  <a:pt x="219" y="193"/>
                  <a:pt x="219" y="193"/>
                </a:cubicBezTo>
                <a:cubicBezTo>
                  <a:pt x="220" y="195"/>
                  <a:pt x="220" y="195"/>
                  <a:pt x="220" y="195"/>
                </a:cubicBezTo>
                <a:cubicBezTo>
                  <a:pt x="220" y="197"/>
                  <a:pt x="220" y="197"/>
                  <a:pt x="220" y="197"/>
                </a:cubicBezTo>
                <a:cubicBezTo>
                  <a:pt x="222" y="197"/>
                  <a:pt x="222" y="197"/>
                  <a:pt x="222" y="197"/>
                </a:cubicBezTo>
                <a:cubicBezTo>
                  <a:pt x="224" y="198"/>
                  <a:pt x="224" y="198"/>
                  <a:pt x="224" y="198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27" y="199"/>
                  <a:pt x="227" y="199"/>
                  <a:pt x="227" y="199"/>
                </a:cubicBezTo>
                <a:cubicBezTo>
                  <a:pt x="227" y="200"/>
                  <a:pt x="227" y="200"/>
                  <a:pt x="227" y="200"/>
                </a:cubicBezTo>
                <a:cubicBezTo>
                  <a:pt x="226" y="200"/>
                  <a:pt x="226" y="200"/>
                  <a:pt x="226" y="200"/>
                </a:cubicBezTo>
                <a:cubicBezTo>
                  <a:pt x="225" y="201"/>
                  <a:pt x="225" y="201"/>
                  <a:pt x="225" y="201"/>
                </a:cubicBezTo>
                <a:cubicBezTo>
                  <a:pt x="224" y="203"/>
                  <a:pt x="224" y="203"/>
                  <a:pt x="224" y="203"/>
                </a:cubicBezTo>
                <a:cubicBezTo>
                  <a:pt x="223" y="202"/>
                  <a:pt x="223" y="202"/>
                  <a:pt x="223" y="202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220" y="206"/>
                  <a:pt x="220" y="206"/>
                  <a:pt x="220" y="206"/>
                </a:cubicBezTo>
                <a:cubicBezTo>
                  <a:pt x="219" y="207"/>
                  <a:pt x="219" y="207"/>
                  <a:pt x="219" y="207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6" y="208"/>
                  <a:pt x="216" y="208"/>
                  <a:pt x="216" y="208"/>
                </a:cubicBezTo>
                <a:cubicBezTo>
                  <a:pt x="216" y="208"/>
                  <a:pt x="216" y="208"/>
                  <a:pt x="216" y="208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14" y="207"/>
                  <a:pt x="214" y="207"/>
                  <a:pt x="214" y="207"/>
                </a:cubicBezTo>
                <a:cubicBezTo>
                  <a:pt x="214" y="207"/>
                  <a:pt x="214" y="207"/>
                  <a:pt x="214" y="207"/>
                </a:cubicBezTo>
                <a:cubicBezTo>
                  <a:pt x="214" y="207"/>
                  <a:pt x="214" y="207"/>
                  <a:pt x="214" y="207"/>
                </a:cubicBezTo>
                <a:cubicBezTo>
                  <a:pt x="213" y="207"/>
                  <a:pt x="213" y="207"/>
                  <a:pt x="213" y="207"/>
                </a:cubicBezTo>
                <a:cubicBezTo>
                  <a:pt x="214" y="206"/>
                  <a:pt x="214" y="206"/>
                  <a:pt x="214" y="206"/>
                </a:cubicBezTo>
                <a:cubicBezTo>
                  <a:pt x="214" y="205"/>
                  <a:pt x="214" y="205"/>
                  <a:pt x="214" y="205"/>
                </a:cubicBezTo>
                <a:cubicBezTo>
                  <a:pt x="213" y="205"/>
                  <a:pt x="213" y="205"/>
                  <a:pt x="213" y="205"/>
                </a:cubicBezTo>
                <a:cubicBezTo>
                  <a:pt x="213" y="205"/>
                  <a:pt x="213" y="205"/>
                  <a:pt x="213" y="205"/>
                </a:cubicBezTo>
                <a:cubicBezTo>
                  <a:pt x="212" y="207"/>
                  <a:pt x="212" y="207"/>
                  <a:pt x="212" y="207"/>
                </a:cubicBezTo>
                <a:cubicBezTo>
                  <a:pt x="212" y="206"/>
                  <a:pt x="212" y="206"/>
                  <a:pt x="212" y="206"/>
                </a:cubicBezTo>
                <a:cubicBezTo>
                  <a:pt x="211" y="205"/>
                  <a:pt x="211" y="205"/>
                  <a:pt x="211" y="205"/>
                </a:cubicBezTo>
                <a:cubicBezTo>
                  <a:pt x="211" y="206"/>
                  <a:pt x="211" y="206"/>
                  <a:pt x="211" y="206"/>
                </a:cubicBezTo>
                <a:cubicBezTo>
                  <a:pt x="211" y="207"/>
                  <a:pt x="211" y="207"/>
                  <a:pt x="211" y="207"/>
                </a:cubicBezTo>
                <a:cubicBezTo>
                  <a:pt x="211" y="209"/>
                  <a:pt x="211" y="209"/>
                  <a:pt x="211" y="209"/>
                </a:cubicBezTo>
                <a:cubicBezTo>
                  <a:pt x="210" y="210"/>
                  <a:pt x="210" y="210"/>
                  <a:pt x="210" y="210"/>
                </a:cubicBezTo>
                <a:cubicBezTo>
                  <a:pt x="210" y="210"/>
                  <a:pt x="210" y="210"/>
                  <a:pt x="210" y="210"/>
                </a:cubicBezTo>
                <a:cubicBezTo>
                  <a:pt x="209" y="209"/>
                  <a:pt x="209" y="209"/>
                  <a:pt x="209" y="209"/>
                </a:cubicBezTo>
                <a:cubicBezTo>
                  <a:pt x="209" y="208"/>
                  <a:pt x="209" y="208"/>
                  <a:pt x="209" y="208"/>
                </a:cubicBezTo>
                <a:cubicBezTo>
                  <a:pt x="209" y="209"/>
                  <a:pt x="209" y="209"/>
                  <a:pt x="209" y="209"/>
                </a:cubicBezTo>
                <a:cubicBezTo>
                  <a:pt x="209" y="210"/>
                  <a:pt x="209" y="210"/>
                  <a:pt x="209" y="210"/>
                </a:cubicBezTo>
                <a:cubicBezTo>
                  <a:pt x="208" y="210"/>
                  <a:pt x="208" y="210"/>
                  <a:pt x="208" y="210"/>
                </a:cubicBezTo>
                <a:cubicBezTo>
                  <a:pt x="208" y="211"/>
                  <a:pt x="208" y="211"/>
                  <a:pt x="208" y="211"/>
                </a:cubicBezTo>
                <a:cubicBezTo>
                  <a:pt x="208" y="211"/>
                  <a:pt x="208" y="211"/>
                  <a:pt x="208" y="211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6" y="209"/>
                  <a:pt x="206" y="209"/>
                  <a:pt x="206" y="209"/>
                </a:cubicBezTo>
                <a:cubicBezTo>
                  <a:pt x="205" y="208"/>
                  <a:pt x="205" y="208"/>
                  <a:pt x="205" y="208"/>
                </a:cubicBezTo>
                <a:cubicBezTo>
                  <a:pt x="203" y="207"/>
                  <a:pt x="203" y="207"/>
                  <a:pt x="203" y="207"/>
                </a:cubicBezTo>
                <a:cubicBezTo>
                  <a:pt x="202" y="206"/>
                  <a:pt x="202" y="206"/>
                  <a:pt x="202" y="206"/>
                </a:cubicBezTo>
                <a:cubicBezTo>
                  <a:pt x="201" y="205"/>
                  <a:pt x="201" y="205"/>
                  <a:pt x="201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199" y="204"/>
                  <a:pt x="199" y="204"/>
                  <a:pt x="199" y="204"/>
                </a:cubicBezTo>
                <a:cubicBezTo>
                  <a:pt x="199" y="203"/>
                  <a:pt x="199" y="203"/>
                  <a:pt x="199" y="203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8" y="204"/>
                  <a:pt x="198" y="204"/>
                  <a:pt x="198" y="204"/>
                </a:cubicBezTo>
                <a:cubicBezTo>
                  <a:pt x="198" y="206"/>
                  <a:pt x="198" y="206"/>
                  <a:pt x="198" y="206"/>
                </a:cubicBezTo>
                <a:cubicBezTo>
                  <a:pt x="199" y="206"/>
                  <a:pt x="199" y="206"/>
                  <a:pt x="199" y="206"/>
                </a:cubicBezTo>
                <a:cubicBezTo>
                  <a:pt x="199" y="206"/>
                  <a:pt x="199" y="206"/>
                  <a:pt x="199" y="206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199" y="205"/>
                  <a:pt x="199" y="205"/>
                  <a:pt x="199" y="205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1" y="207"/>
                  <a:pt x="201" y="207"/>
                  <a:pt x="201" y="207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202" y="209"/>
                  <a:pt x="202" y="209"/>
                  <a:pt x="202" y="209"/>
                </a:cubicBezTo>
                <a:cubicBezTo>
                  <a:pt x="201" y="209"/>
                  <a:pt x="201" y="209"/>
                  <a:pt x="201" y="209"/>
                </a:cubicBezTo>
                <a:cubicBezTo>
                  <a:pt x="200" y="209"/>
                  <a:pt x="200" y="209"/>
                  <a:pt x="200" y="209"/>
                </a:cubicBezTo>
                <a:cubicBezTo>
                  <a:pt x="201" y="209"/>
                  <a:pt x="201" y="209"/>
                  <a:pt x="201" y="209"/>
                </a:cubicBezTo>
                <a:cubicBezTo>
                  <a:pt x="201" y="210"/>
                  <a:pt x="201" y="210"/>
                  <a:pt x="201" y="210"/>
                </a:cubicBezTo>
                <a:cubicBezTo>
                  <a:pt x="201" y="210"/>
                  <a:pt x="201" y="210"/>
                  <a:pt x="201" y="210"/>
                </a:cubicBezTo>
                <a:cubicBezTo>
                  <a:pt x="203" y="209"/>
                  <a:pt x="203" y="209"/>
                  <a:pt x="203" y="209"/>
                </a:cubicBezTo>
                <a:cubicBezTo>
                  <a:pt x="204" y="208"/>
                  <a:pt x="204" y="208"/>
                  <a:pt x="204" y="208"/>
                </a:cubicBezTo>
                <a:cubicBezTo>
                  <a:pt x="204" y="208"/>
                  <a:pt x="204" y="208"/>
                  <a:pt x="204" y="208"/>
                </a:cubicBezTo>
                <a:cubicBezTo>
                  <a:pt x="205" y="209"/>
                  <a:pt x="205" y="209"/>
                  <a:pt x="205" y="209"/>
                </a:cubicBezTo>
                <a:cubicBezTo>
                  <a:pt x="205" y="210"/>
                  <a:pt x="205" y="210"/>
                  <a:pt x="205" y="210"/>
                </a:cubicBezTo>
                <a:cubicBezTo>
                  <a:pt x="207" y="212"/>
                  <a:pt x="207" y="212"/>
                  <a:pt x="207" y="212"/>
                </a:cubicBezTo>
                <a:cubicBezTo>
                  <a:pt x="206" y="214"/>
                  <a:pt x="206" y="214"/>
                  <a:pt x="206" y="214"/>
                </a:cubicBezTo>
                <a:cubicBezTo>
                  <a:pt x="205" y="215"/>
                  <a:pt x="205" y="215"/>
                  <a:pt x="205" y="215"/>
                </a:cubicBezTo>
                <a:cubicBezTo>
                  <a:pt x="205" y="215"/>
                  <a:pt x="205" y="215"/>
                  <a:pt x="205" y="215"/>
                </a:cubicBezTo>
                <a:cubicBezTo>
                  <a:pt x="204" y="216"/>
                  <a:pt x="204" y="216"/>
                  <a:pt x="204" y="216"/>
                </a:cubicBezTo>
                <a:cubicBezTo>
                  <a:pt x="203" y="216"/>
                  <a:pt x="203" y="216"/>
                  <a:pt x="203" y="216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0" y="215"/>
                  <a:pt x="200" y="215"/>
                  <a:pt x="200" y="215"/>
                </a:cubicBezTo>
                <a:cubicBezTo>
                  <a:pt x="199" y="213"/>
                  <a:pt x="199" y="213"/>
                  <a:pt x="199" y="213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198" y="211"/>
                  <a:pt x="198" y="211"/>
                  <a:pt x="198" y="211"/>
                </a:cubicBezTo>
                <a:cubicBezTo>
                  <a:pt x="198" y="212"/>
                  <a:pt x="198" y="212"/>
                  <a:pt x="198" y="212"/>
                </a:cubicBezTo>
                <a:cubicBezTo>
                  <a:pt x="198" y="212"/>
                  <a:pt x="198" y="212"/>
                  <a:pt x="198" y="212"/>
                </a:cubicBezTo>
                <a:cubicBezTo>
                  <a:pt x="198" y="213"/>
                  <a:pt x="198" y="213"/>
                  <a:pt x="198" y="213"/>
                </a:cubicBezTo>
                <a:cubicBezTo>
                  <a:pt x="199" y="214"/>
                  <a:pt x="199" y="214"/>
                  <a:pt x="199" y="214"/>
                </a:cubicBezTo>
                <a:cubicBezTo>
                  <a:pt x="199" y="216"/>
                  <a:pt x="199" y="216"/>
                  <a:pt x="199" y="21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200" y="218"/>
                  <a:pt x="200" y="218"/>
                  <a:pt x="200" y="218"/>
                </a:cubicBezTo>
                <a:cubicBezTo>
                  <a:pt x="199" y="218"/>
                  <a:pt x="199" y="218"/>
                  <a:pt x="199" y="218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198" y="217"/>
                  <a:pt x="198" y="217"/>
                  <a:pt x="198" y="217"/>
                </a:cubicBezTo>
                <a:cubicBezTo>
                  <a:pt x="198" y="217"/>
                  <a:pt x="198" y="217"/>
                  <a:pt x="198" y="217"/>
                </a:cubicBezTo>
                <a:cubicBezTo>
                  <a:pt x="198" y="217"/>
                  <a:pt x="198" y="217"/>
                  <a:pt x="198" y="217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199" y="218"/>
                  <a:pt x="199" y="218"/>
                  <a:pt x="199" y="218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197" y="219"/>
                  <a:pt x="197" y="219"/>
                  <a:pt x="197" y="219"/>
                </a:cubicBezTo>
                <a:cubicBezTo>
                  <a:pt x="197" y="218"/>
                  <a:pt x="197" y="218"/>
                  <a:pt x="197" y="218"/>
                </a:cubicBezTo>
                <a:cubicBezTo>
                  <a:pt x="197" y="219"/>
                  <a:pt x="197" y="219"/>
                  <a:pt x="197" y="219"/>
                </a:cubicBezTo>
                <a:cubicBezTo>
                  <a:pt x="197" y="219"/>
                  <a:pt x="197" y="219"/>
                  <a:pt x="197" y="219"/>
                </a:cubicBezTo>
                <a:cubicBezTo>
                  <a:pt x="197" y="220"/>
                  <a:pt x="197" y="220"/>
                  <a:pt x="197" y="220"/>
                </a:cubicBezTo>
                <a:cubicBezTo>
                  <a:pt x="197" y="221"/>
                  <a:pt x="197" y="221"/>
                  <a:pt x="197" y="221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196" y="221"/>
                  <a:pt x="196" y="221"/>
                  <a:pt x="196" y="221"/>
                </a:cubicBezTo>
                <a:cubicBezTo>
                  <a:pt x="196" y="221"/>
                  <a:pt x="196" y="221"/>
                  <a:pt x="196" y="221"/>
                </a:cubicBezTo>
                <a:cubicBezTo>
                  <a:pt x="195" y="221"/>
                  <a:pt x="195" y="221"/>
                  <a:pt x="195" y="221"/>
                </a:cubicBezTo>
                <a:cubicBezTo>
                  <a:pt x="194" y="221"/>
                  <a:pt x="194" y="221"/>
                  <a:pt x="194" y="221"/>
                </a:cubicBezTo>
                <a:cubicBezTo>
                  <a:pt x="193" y="222"/>
                  <a:pt x="193" y="222"/>
                  <a:pt x="193" y="222"/>
                </a:cubicBezTo>
                <a:cubicBezTo>
                  <a:pt x="194" y="222"/>
                  <a:pt x="194" y="222"/>
                  <a:pt x="194" y="222"/>
                </a:cubicBezTo>
                <a:cubicBezTo>
                  <a:pt x="194" y="223"/>
                  <a:pt x="194" y="223"/>
                  <a:pt x="194" y="223"/>
                </a:cubicBezTo>
                <a:cubicBezTo>
                  <a:pt x="193" y="223"/>
                  <a:pt x="193" y="223"/>
                  <a:pt x="193" y="223"/>
                </a:cubicBezTo>
                <a:cubicBezTo>
                  <a:pt x="193" y="223"/>
                  <a:pt x="193" y="223"/>
                  <a:pt x="193" y="223"/>
                </a:cubicBezTo>
                <a:cubicBezTo>
                  <a:pt x="192" y="222"/>
                  <a:pt x="192" y="222"/>
                  <a:pt x="192" y="222"/>
                </a:cubicBezTo>
                <a:cubicBezTo>
                  <a:pt x="192" y="222"/>
                  <a:pt x="192" y="222"/>
                  <a:pt x="192" y="222"/>
                </a:cubicBezTo>
                <a:cubicBezTo>
                  <a:pt x="191" y="222"/>
                  <a:pt x="191" y="222"/>
                  <a:pt x="191" y="222"/>
                </a:cubicBezTo>
                <a:cubicBezTo>
                  <a:pt x="191" y="223"/>
                  <a:pt x="191" y="223"/>
                  <a:pt x="191" y="223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91" y="224"/>
                  <a:pt x="191" y="224"/>
                  <a:pt x="191" y="224"/>
                </a:cubicBezTo>
                <a:cubicBezTo>
                  <a:pt x="190" y="225"/>
                  <a:pt x="190" y="225"/>
                  <a:pt x="190" y="225"/>
                </a:cubicBezTo>
                <a:cubicBezTo>
                  <a:pt x="189" y="226"/>
                  <a:pt x="189" y="226"/>
                  <a:pt x="189" y="226"/>
                </a:cubicBezTo>
                <a:cubicBezTo>
                  <a:pt x="190" y="227"/>
                  <a:pt x="190" y="227"/>
                  <a:pt x="190" y="227"/>
                </a:cubicBezTo>
                <a:cubicBezTo>
                  <a:pt x="189" y="227"/>
                  <a:pt x="189" y="227"/>
                  <a:pt x="189" y="227"/>
                </a:cubicBezTo>
                <a:cubicBezTo>
                  <a:pt x="189" y="227"/>
                  <a:pt x="189" y="227"/>
                  <a:pt x="189" y="227"/>
                </a:cubicBezTo>
                <a:cubicBezTo>
                  <a:pt x="188" y="228"/>
                  <a:pt x="188" y="228"/>
                  <a:pt x="188" y="228"/>
                </a:cubicBezTo>
                <a:cubicBezTo>
                  <a:pt x="188" y="229"/>
                  <a:pt x="188" y="229"/>
                  <a:pt x="188" y="229"/>
                </a:cubicBezTo>
                <a:cubicBezTo>
                  <a:pt x="188" y="229"/>
                  <a:pt x="188" y="229"/>
                  <a:pt x="188" y="229"/>
                </a:cubicBezTo>
                <a:cubicBezTo>
                  <a:pt x="186" y="230"/>
                  <a:pt x="186" y="230"/>
                  <a:pt x="186" y="230"/>
                </a:cubicBezTo>
                <a:cubicBezTo>
                  <a:pt x="185" y="231"/>
                  <a:pt x="185" y="231"/>
                  <a:pt x="185" y="231"/>
                </a:cubicBezTo>
                <a:cubicBezTo>
                  <a:pt x="185" y="231"/>
                  <a:pt x="185" y="231"/>
                  <a:pt x="185" y="231"/>
                </a:cubicBezTo>
                <a:cubicBezTo>
                  <a:pt x="184" y="232"/>
                  <a:pt x="184" y="232"/>
                  <a:pt x="184" y="232"/>
                </a:cubicBezTo>
                <a:cubicBezTo>
                  <a:pt x="183" y="232"/>
                  <a:pt x="183" y="232"/>
                  <a:pt x="183" y="232"/>
                </a:cubicBezTo>
                <a:cubicBezTo>
                  <a:pt x="183" y="232"/>
                  <a:pt x="183" y="232"/>
                  <a:pt x="183" y="232"/>
                </a:cubicBezTo>
                <a:cubicBezTo>
                  <a:pt x="184" y="233"/>
                  <a:pt x="184" y="233"/>
                  <a:pt x="184" y="233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83" y="236"/>
                  <a:pt x="183" y="236"/>
                  <a:pt x="183" y="236"/>
                </a:cubicBezTo>
                <a:cubicBezTo>
                  <a:pt x="182" y="236"/>
                  <a:pt x="182" y="236"/>
                  <a:pt x="182" y="236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181" y="238"/>
                  <a:pt x="181" y="238"/>
                  <a:pt x="181" y="238"/>
                </a:cubicBezTo>
                <a:cubicBezTo>
                  <a:pt x="180" y="240"/>
                  <a:pt x="180" y="240"/>
                  <a:pt x="180" y="240"/>
                </a:cubicBezTo>
                <a:cubicBezTo>
                  <a:pt x="181" y="240"/>
                  <a:pt x="181" y="240"/>
                  <a:pt x="181" y="240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4"/>
                  <a:pt x="180" y="244"/>
                  <a:pt x="180" y="244"/>
                </a:cubicBezTo>
                <a:cubicBezTo>
                  <a:pt x="179" y="244"/>
                  <a:pt x="179" y="244"/>
                  <a:pt x="179" y="244"/>
                </a:cubicBezTo>
                <a:cubicBezTo>
                  <a:pt x="178" y="244"/>
                  <a:pt x="178" y="244"/>
                  <a:pt x="178" y="244"/>
                </a:cubicBezTo>
                <a:cubicBezTo>
                  <a:pt x="179" y="245"/>
                  <a:pt x="179" y="245"/>
                  <a:pt x="179" y="245"/>
                </a:cubicBezTo>
                <a:cubicBezTo>
                  <a:pt x="180" y="245"/>
                  <a:pt x="180" y="245"/>
                  <a:pt x="180" y="245"/>
                </a:cubicBezTo>
                <a:cubicBezTo>
                  <a:pt x="179" y="246"/>
                  <a:pt x="179" y="246"/>
                  <a:pt x="179" y="246"/>
                </a:cubicBezTo>
                <a:cubicBezTo>
                  <a:pt x="180" y="247"/>
                  <a:pt x="180" y="247"/>
                  <a:pt x="180" y="247"/>
                </a:cubicBezTo>
                <a:cubicBezTo>
                  <a:pt x="180" y="248"/>
                  <a:pt x="180" y="248"/>
                  <a:pt x="180" y="248"/>
                </a:cubicBezTo>
                <a:cubicBezTo>
                  <a:pt x="180" y="248"/>
                  <a:pt x="180" y="248"/>
                  <a:pt x="180" y="248"/>
                </a:cubicBezTo>
                <a:cubicBezTo>
                  <a:pt x="179" y="250"/>
                  <a:pt x="179" y="250"/>
                  <a:pt x="179" y="250"/>
                </a:cubicBezTo>
                <a:cubicBezTo>
                  <a:pt x="178" y="251"/>
                  <a:pt x="178" y="251"/>
                  <a:pt x="178" y="251"/>
                </a:cubicBezTo>
                <a:cubicBezTo>
                  <a:pt x="176" y="252"/>
                  <a:pt x="176" y="252"/>
                  <a:pt x="176" y="252"/>
                </a:cubicBezTo>
                <a:cubicBezTo>
                  <a:pt x="175" y="253"/>
                  <a:pt x="175" y="253"/>
                  <a:pt x="175" y="253"/>
                </a:cubicBezTo>
                <a:cubicBezTo>
                  <a:pt x="176" y="252"/>
                  <a:pt x="176" y="252"/>
                  <a:pt x="176" y="252"/>
                </a:cubicBezTo>
                <a:cubicBezTo>
                  <a:pt x="178" y="251"/>
                  <a:pt x="178" y="251"/>
                  <a:pt x="178" y="251"/>
                </a:cubicBezTo>
                <a:cubicBezTo>
                  <a:pt x="180" y="249"/>
                  <a:pt x="180" y="249"/>
                  <a:pt x="180" y="249"/>
                </a:cubicBezTo>
                <a:cubicBezTo>
                  <a:pt x="181" y="247"/>
                  <a:pt x="181" y="247"/>
                  <a:pt x="181" y="247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185" y="247"/>
                  <a:pt x="185" y="247"/>
                  <a:pt x="185" y="247"/>
                </a:cubicBezTo>
                <a:cubicBezTo>
                  <a:pt x="185" y="248"/>
                  <a:pt x="185" y="248"/>
                  <a:pt x="185" y="248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184" y="250"/>
                  <a:pt x="184" y="250"/>
                  <a:pt x="184" y="250"/>
                </a:cubicBezTo>
                <a:cubicBezTo>
                  <a:pt x="185" y="252"/>
                  <a:pt x="185" y="252"/>
                  <a:pt x="185" y="252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4" y="255"/>
                  <a:pt x="184" y="255"/>
                  <a:pt x="184" y="255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5" y="258"/>
                  <a:pt x="185" y="258"/>
                  <a:pt x="185" y="258"/>
                </a:cubicBezTo>
                <a:cubicBezTo>
                  <a:pt x="185" y="259"/>
                  <a:pt x="185" y="259"/>
                  <a:pt x="185" y="259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0" y="262"/>
                  <a:pt x="180" y="262"/>
                  <a:pt x="180" y="262"/>
                </a:cubicBezTo>
                <a:cubicBezTo>
                  <a:pt x="180" y="261"/>
                  <a:pt x="180" y="261"/>
                  <a:pt x="180" y="261"/>
                </a:cubicBezTo>
                <a:cubicBezTo>
                  <a:pt x="181" y="262"/>
                  <a:pt x="181" y="262"/>
                  <a:pt x="181" y="262"/>
                </a:cubicBezTo>
                <a:cubicBezTo>
                  <a:pt x="182" y="262"/>
                  <a:pt x="182" y="262"/>
                  <a:pt x="182" y="262"/>
                </a:cubicBezTo>
                <a:cubicBezTo>
                  <a:pt x="185" y="261"/>
                  <a:pt x="185" y="261"/>
                  <a:pt x="185" y="261"/>
                </a:cubicBezTo>
                <a:cubicBezTo>
                  <a:pt x="188" y="260"/>
                  <a:pt x="188" y="260"/>
                  <a:pt x="188" y="260"/>
                </a:cubicBezTo>
                <a:cubicBezTo>
                  <a:pt x="190" y="260"/>
                  <a:pt x="190" y="260"/>
                  <a:pt x="190" y="260"/>
                </a:cubicBezTo>
                <a:cubicBezTo>
                  <a:pt x="192" y="261"/>
                  <a:pt x="192" y="261"/>
                  <a:pt x="192" y="261"/>
                </a:cubicBezTo>
                <a:cubicBezTo>
                  <a:pt x="193" y="262"/>
                  <a:pt x="193" y="262"/>
                  <a:pt x="193" y="262"/>
                </a:cubicBezTo>
                <a:cubicBezTo>
                  <a:pt x="195" y="263"/>
                  <a:pt x="195" y="263"/>
                  <a:pt x="195" y="263"/>
                </a:cubicBezTo>
                <a:cubicBezTo>
                  <a:pt x="196" y="263"/>
                  <a:pt x="196" y="263"/>
                  <a:pt x="196" y="263"/>
                </a:cubicBezTo>
                <a:cubicBezTo>
                  <a:pt x="197" y="263"/>
                  <a:pt x="197" y="263"/>
                  <a:pt x="197" y="263"/>
                </a:cubicBezTo>
                <a:cubicBezTo>
                  <a:pt x="198" y="265"/>
                  <a:pt x="198" y="265"/>
                  <a:pt x="198" y="265"/>
                </a:cubicBezTo>
                <a:cubicBezTo>
                  <a:pt x="199" y="265"/>
                  <a:pt x="199" y="265"/>
                  <a:pt x="199" y="265"/>
                </a:cubicBezTo>
                <a:cubicBezTo>
                  <a:pt x="199" y="266"/>
                  <a:pt x="199" y="266"/>
                  <a:pt x="199" y="266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8"/>
                  <a:pt x="200" y="268"/>
                  <a:pt x="200" y="268"/>
                </a:cubicBezTo>
                <a:cubicBezTo>
                  <a:pt x="201" y="268"/>
                  <a:pt x="201" y="268"/>
                  <a:pt x="201" y="268"/>
                </a:cubicBezTo>
                <a:cubicBezTo>
                  <a:pt x="201" y="270"/>
                  <a:pt x="201" y="270"/>
                  <a:pt x="201" y="270"/>
                </a:cubicBezTo>
                <a:cubicBezTo>
                  <a:pt x="201" y="270"/>
                  <a:pt x="201" y="270"/>
                  <a:pt x="201" y="270"/>
                </a:cubicBezTo>
                <a:cubicBezTo>
                  <a:pt x="202" y="270"/>
                  <a:pt x="202" y="270"/>
                  <a:pt x="202" y="270"/>
                </a:cubicBezTo>
                <a:cubicBezTo>
                  <a:pt x="202" y="271"/>
                  <a:pt x="202" y="271"/>
                  <a:pt x="202" y="271"/>
                </a:cubicBezTo>
                <a:cubicBezTo>
                  <a:pt x="204" y="272"/>
                  <a:pt x="204" y="272"/>
                  <a:pt x="204" y="272"/>
                </a:cubicBezTo>
                <a:cubicBezTo>
                  <a:pt x="205" y="272"/>
                  <a:pt x="205" y="272"/>
                  <a:pt x="205" y="272"/>
                </a:cubicBezTo>
                <a:cubicBezTo>
                  <a:pt x="206" y="273"/>
                  <a:pt x="206" y="273"/>
                  <a:pt x="206" y="273"/>
                </a:cubicBezTo>
                <a:cubicBezTo>
                  <a:pt x="207" y="273"/>
                  <a:pt x="207" y="273"/>
                  <a:pt x="207" y="273"/>
                </a:cubicBezTo>
                <a:cubicBezTo>
                  <a:pt x="208" y="274"/>
                  <a:pt x="208" y="274"/>
                  <a:pt x="208" y="274"/>
                </a:cubicBezTo>
                <a:cubicBezTo>
                  <a:pt x="209" y="275"/>
                  <a:pt x="209" y="275"/>
                  <a:pt x="209" y="275"/>
                </a:cubicBezTo>
                <a:cubicBezTo>
                  <a:pt x="210" y="276"/>
                  <a:pt x="210" y="276"/>
                  <a:pt x="210" y="276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1" y="277"/>
                  <a:pt x="211" y="277"/>
                  <a:pt x="211" y="277"/>
                </a:cubicBezTo>
                <a:cubicBezTo>
                  <a:pt x="212" y="277"/>
                  <a:pt x="212" y="277"/>
                  <a:pt x="212" y="277"/>
                </a:cubicBezTo>
                <a:cubicBezTo>
                  <a:pt x="213" y="277"/>
                  <a:pt x="213" y="277"/>
                  <a:pt x="213" y="277"/>
                </a:cubicBezTo>
                <a:cubicBezTo>
                  <a:pt x="215" y="277"/>
                  <a:pt x="215" y="277"/>
                  <a:pt x="215" y="277"/>
                </a:cubicBezTo>
                <a:cubicBezTo>
                  <a:pt x="215" y="277"/>
                  <a:pt x="215" y="277"/>
                  <a:pt x="215" y="277"/>
                </a:cubicBezTo>
                <a:cubicBezTo>
                  <a:pt x="215" y="277"/>
                  <a:pt x="215" y="277"/>
                  <a:pt x="215" y="277"/>
                </a:cubicBezTo>
                <a:cubicBezTo>
                  <a:pt x="217" y="278"/>
                  <a:pt x="217" y="278"/>
                  <a:pt x="217" y="278"/>
                </a:cubicBezTo>
                <a:cubicBezTo>
                  <a:pt x="218" y="278"/>
                  <a:pt x="218" y="278"/>
                  <a:pt x="218" y="278"/>
                </a:cubicBezTo>
                <a:cubicBezTo>
                  <a:pt x="219" y="278"/>
                  <a:pt x="219" y="278"/>
                  <a:pt x="219" y="278"/>
                </a:cubicBezTo>
                <a:cubicBezTo>
                  <a:pt x="220" y="278"/>
                  <a:pt x="220" y="278"/>
                  <a:pt x="220" y="278"/>
                </a:cubicBezTo>
                <a:cubicBezTo>
                  <a:pt x="220" y="278"/>
                  <a:pt x="220" y="278"/>
                  <a:pt x="220" y="278"/>
                </a:cubicBezTo>
                <a:cubicBezTo>
                  <a:pt x="220" y="278"/>
                  <a:pt x="220" y="278"/>
                  <a:pt x="220" y="278"/>
                </a:cubicBezTo>
                <a:cubicBezTo>
                  <a:pt x="221" y="278"/>
                  <a:pt x="221" y="278"/>
                  <a:pt x="221" y="278"/>
                </a:cubicBezTo>
                <a:cubicBezTo>
                  <a:pt x="221" y="279"/>
                  <a:pt x="221" y="279"/>
                  <a:pt x="221" y="279"/>
                </a:cubicBezTo>
                <a:cubicBezTo>
                  <a:pt x="220" y="281"/>
                  <a:pt x="220" y="281"/>
                  <a:pt x="220" y="281"/>
                </a:cubicBezTo>
                <a:cubicBezTo>
                  <a:pt x="220" y="282"/>
                  <a:pt x="220" y="282"/>
                  <a:pt x="220" y="282"/>
                </a:cubicBezTo>
                <a:cubicBezTo>
                  <a:pt x="219" y="283"/>
                  <a:pt x="219" y="283"/>
                  <a:pt x="219" y="283"/>
                </a:cubicBezTo>
                <a:cubicBezTo>
                  <a:pt x="218" y="284"/>
                  <a:pt x="218" y="284"/>
                  <a:pt x="218" y="284"/>
                </a:cubicBezTo>
                <a:cubicBezTo>
                  <a:pt x="219" y="285"/>
                  <a:pt x="219" y="285"/>
                  <a:pt x="219" y="285"/>
                </a:cubicBezTo>
                <a:cubicBezTo>
                  <a:pt x="219" y="286"/>
                  <a:pt x="219" y="286"/>
                  <a:pt x="219" y="286"/>
                </a:cubicBezTo>
                <a:cubicBezTo>
                  <a:pt x="219" y="287"/>
                  <a:pt x="219" y="287"/>
                  <a:pt x="219" y="287"/>
                </a:cubicBezTo>
                <a:cubicBezTo>
                  <a:pt x="218" y="289"/>
                  <a:pt x="218" y="289"/>
                  <a:pt x="218" y="289"/>
                </a:cubicBezTo>
                <a:cubicBezTo>
                  <a:pt x="218" y="290"/>
                  <a:pt x="218" y="290"/>
                  <a:pt x="218" y="290"/>
                </a:cubicBezTo>
                <a:cubicBezTo>
                  <a:pt x="217" y="291"/>
                  <a:pt x="217" y="291"/>
                  <a:pt x="217" y="291"/>
                </a:cubicBezTo>
                <a:cubicBezTo>
                  <a:pt x="217" y="292"/>
                  <a:pt x="217" y="292"/>
                  <a:pt x="217" y="292"/>
                </a:cubicBezTo>
                <a:cubicBezTo>
                  <a:pt x="216" y="294"/>
                  <a:pt x="216" y="294"/>
                  <a:pt x="216" y="294"/>
                </a:cubicBezTo>
                <a:cubicBezTo>
                  <a:pt x="216" y="294"/>
                  <a:pt x="216" y="294"/>
                  <a:pt x="216" y="294"/>
                </a:cubicBezTo>
                <a:cubicBezTo>
                  <a:pt x="217" y="295"/>
                  <a:pt x="217" y="295"/>
                  <a:pt x="217" y="295"/>
                </a:cubicBezTo>
                <a:cubicBezTo>
                  <a:pt x="217" y="296"/>
                  <a:pt x="217" y="296"/>
                  <a:pt x="217" y="296"/>
                </a:cubicBezTo>
                <a:cubicBezTo>
                  <a:pt x="218" y="297"/>
                  <a:pt x="218" y="297"/>
                  <a:pt x="218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8" y="298"/>
                  <a:pt x="218" y="298"/>
                  <a:pt x="218" y="298"/>
                </a:cubicBezTo>
                <a:cubicBezTo>
                  <a:pt x="218" y="299"/>
                  <a:pt x="218" y="299"/>
                  <a:pt x="218" y="299"/>
                </a:cubicBezTo>
                <a:cubicBezTo>
                  <a:pt x="218" y="299"/>
                  <a:pt x="218" y="299"/>
                  <a:pt x="218" y="299"/>
                </a:cubicBezTo>
                <a:cubicBezTo>
                  <a:pt x="219" y="300"/>
                  <a:pt x="219" y="300"/>
                  <a:pt x="219" y="300"/>
                </a:cubicBezTo>
                <a:cubicBezTo>
                  <a:pt x="220" y="300"/>
                  <a:pt x="220" y="300"/>
                  <a:pt x="220" y="300"/>
                </a:cubicBezTo>
                <a:cubicBezTo>
                  <a:pt x="221" y="300"/>
                  <a:pt x="221" y="300"/>
                  <a:pt x="221" y="300"/>
                </a:cubicBezTo>
                <a:cubicBezTo>
                  <a:pt x="221" y="301"/>
                  <a:pt x="221" y="301"/>
                  <a:pt x="221" y="301"/>
                </a:cubicBezTo>
                <a:cubicBezTo>
                  <a:pt x="221" y="301"/>
                  <a:pt x="221" y="301"/>
                  <a:pt x="221" y="301"/>
                </a:cubicBezTo>
                <a:cubicBezTo>
                  <a:pt x="221" y="303"/>
                  <a:pt x="221" y="303"/>
                  <a:pt x="221" y="303"/>
                </a:cubicBezTo>
                <a:cubicBezTo>
                  <a:pt x="222" y="303"/>
                  <a:pt x="222" y="303"/>
                  <a:pt x="222" y="303"/>
                </a:cubicBezTo>
                <a:cubicBezTo>
                  <a:pt x="221" y="305"/>
                  <a:pt x="221" y="305"/>
                  <a:pt x="221" y="305"/>
                </a:cubicBezTo>
                <a:cubicBezTo>
                  <a:pt x="220" y="306"/>
                  <a:pt x="220" y="306"/>
                  <a:pt x="220" y="306"/>
                </a:cubicBezTo>
                <a:cubicBezTo>
                  <a:pt x="221" y="306"/>
                  <a:pt x="221" y="306"/>
                  <a:pt x="221" y="306"/>
                </a:cubicBezTo>
                <a:cubicBezTo>
                  <a:pt x="222" y="305"/>
                  <a:pt x="222" y="305"/>
                  <a:pt x="222" y="305"/>
                </a:cubicBezTo>
                <a:cubicBezTo>
                  <a:pt x="223" y="305"/>
                  <a:pt x="223" y="305"/>
                  <a:pt x="223" y="305"/>
                </a:cubicBezTo>
                <a:cubicBezTo>
                  <a:pt x="224" y="306"/>
                  <a:pt x="224" y="306"/>
                  <a:pt x="224" y="306"/>
                </a:cubicBezTo>
                <a:cubicBezTo>
                  <a:pt x="225" y="306"/>
                  <a:pt x="225" y="306"/>
                  <a:pt x="225" y="306"/>
                </a:cubicBezTo>
                <a:cubicBezTo>
                  <a:pt x="225" y="305"/>
                  <a:pt x="225" y="305"/>
                  <a:pt x="225" y="305"/>
                </a:cubicBezTo>
                <a:cubicBezTo>
                  <a:pt x="225" y="304"/>
                  <a:pt x="225" y="304"/>
                  <a:pt x="225" y="304"/>
                </a:cubicBezTo>
                <a:cubicBezTo>
                  <a:pt x="226" y="303"/>
                  <a:pt x="226" y="303"/>
                  <a:pt x="226" y="303"/>
                </a:cubicBezTo>
                <a:cubicBezTo>
                  <a:pt x="227" y="303"/>
                  <a:pt x="227" y="303"/>
                  <a:pt x="227" y="303"/>
                </a:cubicBezTo>
                <a:cubicBezTo>
                  <a:pt x="227" y="303"/>
                  <a:pt x="227" y="303"/>
                  <a:pt x="227" y="303"/>
                </a:cubicBezTo>
                <a:cubicBezTo>
                  <a:pt x="227" y="304"/>
                  <a:pt x="227" y="304"/>
                  <a:pt x="227" y="304"/>
                </a:cubicBezTo>
                <a:cubicBezTo>
                  <a:pt x="227" y="304"/>
                  <a:pt x="227" y="304"/>
                  <a:pt x="227" y="304"/>
                </a:cubicBezTo>
                <a:cubicBezTo>
                  <a:pt x="228" y="305"/>
                  <a:pt x="228" y="305"/>
                  <a:pt x="228" y="305"/>
                </a:cubicBezTo>
                <a:cubicBezTo>
                  <a:pt x="227" y="307"/>
                  <a:pt x="227" y="307"/>
                  <a:pt x="227" y="307"/>
                </a:cubicBezTo>
                <a:cubicBezTo>
                  <a:pt x="228" y="308"/>
                  <a:pt x="228" y="308"/>
                  <a:pt x="228" y="308"/>
                </a:cubicBezTo>
                <a:cubicBezTo>
                  <a:pt x="230" y="308"/>
                  <a:pt x="230" y="308"/>
                  <a:pt x="230" y="308"/>
                </a:cubicBezTo>
                <a:cubicBezTo>
                  <a:pt x="229" y="307"/>
                  <a:pt x="229" y="307"/>
                  <a:pt x="229" y="307"/>
                </a:cubicBezTo>
                <a:cubicBezTo>
                  <a:pt x="228" y="306"/>
                  <a:pt x="228" y="306"/>
                  <a:pt x="228" y="306"/>
                </a:cubicBezTo>
                <a:cubicBezTo>
                  <a:pt x="228" y="305"/>
                  <a:pt x="228" y="305"/>
                  <a:pt x="228" y="305"/>
                </a:cubicBezTo>
                <a:cubicBezTo>
                  <a:pt x="228" y="304"/>
                  <a:pt x="228" y="304"/>
                  <a:pt x="228" y="304"/>
                </a:cubicBezTo>
                <a:cubicBezTo>
                  <a:pt x="229" y="303"/>
                  <a:pt x="229" y="303"/>
                  <a:pt x="229" y="303"/>
                </a:cubicBezTo>
                <a:cubicBezTo>
                  <a:pt x="228" y="303"/>
                  <a:pt x="228" y="303"/>
                  <a:pt x="228" y="303"/>
                </a:cubicBezTo>
                <a:cubicBezTo>
                  <a:pt x="228" y="302"/>
                  <a:pt x="228" y="302"/>
                  <a:pt x="228" y="302"/>
                </a:cubicBezTo>
                <a:cubicBezTo>
                  <a:pt x="229" y="302"/>
                  <a:pt x="229" y="302"/>
                  <a:pt x="229" y="302"/>
                </a:cubicBezTo>
                <a:cubicBezTo>
                  <a:pt x="229" y="302"/>
                  <a:pt x="229" y="302"/>
                  <a:pt x="229" y="302"/>
                </a:cubicBezTo>
                <a:cubicBezTo>
                  <a:pt x="229" y="301"/>
                  <a:pt x="229" y="301"/>
                  <a:pt x="229" y="301"/>
                </a:cubicBezTo>
                <a:cubicBezTo>
                  <a:pt x="231" y="300"/>
                  <a:pt x="231" y="300"/>
                  <a:pt x="231" y="300"/>
                </a:cubicBezTo>
                <a:cubicBezTo>
                  <a:pt x="230" y="299"/>
                  <a:pt x="230" y="299"/>
                  <a:pt x="230" y="299"/>
                </a:cubicBezTo>
                <a:cubicBezTo>
                  <a:pt x="230" y="298"/>
                  <a:pt x="230" y="298"/>
                  <a:pt x="230" y="298"/>
                </a:cubicBezTo>
                <a:cubicBezTo>
                  <a:pt x="230" y="298"/>
                  <a:pt x="230" y="298"/>
                  <a:pt x="230" y="298"/>
                </a:cubicBezTo>
                <a:cubicBezTo>
                  <a:pt x="230" y="297"/>
                  <a:pt x="230" y="297"/>
                  <a:pt x="230" y="297"/>
                </a:cubicBezTo>
                <a:cubicBezTo>
                  <a:pt x="230" y="296"/>
                  <a:pt x="230" y="296"/>
                  <a:pt x="230" y="296"/>
                </a:cubicBezTo>
                <a:cubicBezTo>
                  <a:pt x="230" y="295"/>
                  <a:pt x="230" y="295"/>
                  <a:pt x="230" y="295"/>
                </a:cubicBezTo>
                <a:cubicBezTo>
                  <a:pt x="230" y="295"/>
                  <a:pt x="230" y="295"/>
                  <a:pt x="230" y="295"/>
                </a:cubicBezTo>
                <a:cubicBezTo>
                  <a:pt x="230" y="294"/>
                  <a:pt x="230" y="294"/>
                  <a:pt x="230" y="294"/>
                </a:cubicBezTo>
                <a:cubicBezTo>
                  <a:pt x="230" y="294"/>
                  <a:pt x="230" y="294"/>
                  <a:pt x="230" y="294"/>
                </a:cubicBezTo>
                <a:cubicBezTo>
                  <a:pt x="230" y="292"/>
                  <a:pt x="230" y="292"/>
                  <a:pt x="230" y="292"/>
                </a:cubicBezTo>
                <a:cubicBezTo>
                  <a:pt x="230" y="291"/>
                  <a:pt x="230" y="291"/>
                  <a:pt x="230" y="291"/>
                </a:cubicBezTo>
                <a:cubicBezTo>
                  <a:pt x="230" y="289"/>
                  <a:pt x="230" y="289"/>
                  <a:pt x="230" y="289"/>
                </a:cubicBezTo>
                <a:cubicBezTo>
                  <a:pt x="231" y="289"/>
                  <a:pt x="231" y="289"/>
                  <a:pt x="231" y="289"/>
                </a:cubicBezTo>
                <a:cubicBezTo>
                  <a:pt x="231" y="288"/>
                  <a:pt x="231" y="288"/>
                  <a:pt x="231" y="288"/>
                </a:cubicBezTo>
                <a:cubicBezTo>
                  <a:pt x="231" y="288"/>
                  <a:pt x="231" y="288"/>
                  <a:pt x="231" y="288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6"/>
                  <a:pt x="231" y="286"/>
                  <a:pt x="231" y="286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31" y="286"/>
                  <a:pt x="231" y="286"/>
                  <a:pt x="231" y="286"/>
                </a:cubicBezTo>
                <a:cubicBezTo>
                  <a:pt x="230" y="285"/>
                  <a:pt x="230" y="285"/>
                  <a:pt x="230" y="285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30" y="283"/>
                  <a:pt x="230" y="283"/>
                  <a:pt x="230" y="283"/>
                </a:cubicBezTo>
                <a:cubicBezTo>
                  <a:pt x="230" y="282"/>
                  <a:pt x="230" y="282"/>
                  <a:pt x="230" y="282"/>
                </a:cubicBezTo>
                <a:cubicBezTo>
                  <a:pt x="230" y="282"/>
                  <a:pt x="230" y="282"/>
                  <a:pt x="230" y="282"/>
                </a:cubicBezTo>
                <a:cubicBezTo>
                  <a:pt x="231" y="281"/>
                  <a:pt x="231" y="281"/>
                  <a:pt x="231" y="281"/>
                </a:cubicBezTo>
                <a:cubicBezTo>
                  <a:pt x="233" y="281"/>
                  <a:pt x="233" y="281"/>
                  <a:pt x="233" y="281"/>
                </a:cubicBezTo>
                <a:cubicBezTo>
                  <a:pt x="234" y="280"/>
                  <a:pt x="234" y="280"/>
                  <a:pt x="234" y="280"/>
                </a:cubicBezTo>
                <a:cubicBezTo>
                  <a:pt x="235" y="280"/>
                  <a:pt x="235" y="280"/>
                  <a:pt x="235" y="280"/>
                </a:cubicBezTo>
                <a:cubicBezTo>
                  <a:pt x="235" y="280"/>
                  <a:pt x="235" y="280"/>
                  <a:pt x="235" y="280"/>
                </a:cubicBezTo>
                <a:cubicBezTo>
                  <a:pt x="237" y="279"/>
                  <a:pt x="237" y="279"/>
                  <a:pt x="237" y="279"/>
                </a:cubicBezTo>
                <a:cubicBezTo>
                  <a:pt x="240" y="278"/>
                  <a:pt x="240" y="278"/>
                  <a:pt x="240" y="278"/>
                </a:cubicBezTo>
                <a:cubicBezTo>
                  <a:pt x="240" y="278"/>
                  <a:pt x="240" y="278"/>
                  <a:pt x="240" y="278"/>
                </a:cubicBezTo>
                <a:cubicBezTo>
                  <a:pt x="240" y="277"/>
                  <a:pt x="240" y="277"/>
                  <a:pt x="240" y="277"/>
                </a:cubicBezTo>
                <a:cubicBezTo>
                  <a:pt x="242" y="276"/>
                  <a:pt x="242" y="276"/>
                  <a:pt x="242" y="276"/>
                </a:cubicBezTo>
                <a:cubicBezTo>
                  <a:pt x="242" y="276"/>
                  <a:pt x="242" y="276"/>
                  <a:pt x="242" y="276"/>
                </a:cubicBezTo>
                <a:cubicBezTo>
                  <a:pt x="244" y="275"/>
                  <a:pt x="244" y="275"/>
                  <a:pt x="244" y="275"/>
                </a:cubicBezTo>
                <a:cubicBezTo>
                  <a:pt x="245" y="273"/>
                  <a:pt x="245" y="273"/>
                  <a:pt x="245" y="273"/>
                </a:cubicBezTo>
                <a:cubicBezTo>
                  <a:pt x="245" y="273"/>
                  <a:pt x="245" y="273"/>
                  <a:pt x="245" y="273"/>
                </a:cubicBezTo>
                <a:cubicBezTo>
                  <a:pt x="246" y="274"/>
                  <a:pt x="246" y="274"/>
                  <a:pt x="246" y="274"/>
                </a:cubicBezTo>
                <a:cubicBezTo>
                  <a:pt x="247" y="274"/>
                  <a:pt x="247" y="274"/>
                  <a:pt x="247" y="274"/>
                </a:cubicBezTo>
                <a:cubicBezTo>
                  <a:pt x="247" y="273"/>
                  <a:pt x="247" y="273"/>
                  <a:pt x="247" y="273"/>
                </a:cubicBezTo>
                <a:cubicBezTo>
                  <a:pt x="246" y="272"/>
                  <a:pt x="246" y="272"/>
                  <a:pt x="246" y="272"/>
                </a:cubicBezTo>
                <a:cubicBezTo>
                  <a:pt x="246" y="271"/>
                  <a:pt x="246" y="271"/>
                  <a:pt x="246" y="271"/>
                </a:cubicBezTo>
                <a:cubicBezTo>
                  <a:pt x="246" y="271"/>
                  <a:pt x="246" y="271"/>
                  <a:pt x="246" y="271"/>
                </a:cubicBezTo>
                <a:cubicBezTo>
                  <a:pt x="246" y="272"/>
                  <a:pt x="246" y="272"/>
                  <a:pt x="246" y="272"/>
                </a:cubicBezTo>
                <a:cubicBezTo>
                  <a:pt x="245" y="272"/>
                  <a:pt x="245" y="272"/>
                  <a:pt x="245" y="272"/>
                </a:cubicBezTo>
                <a:cubicBezTo>
                  <a:pt x="246" y="271"/>
                  <a:pt x="246" y="271"/>
                  <a:pt x="246" y="271"/>
                </a:cubicBezTo>
                <a:cubicBezTo>
                  <a:pt x="246" y="269"/>
                  <a:pt x="246" y="269"/>
                  <a:pt x="246" y="269"/>
                </a:cubicBezTo>
                <a:cubicBezTo>
                  <a:pt x="247" y="268"/>
                  <a:pt x="247" y="268"/>
                  <a:pt x="247" y="268"/>
                </a:cubicBezTo>
                <a:cubicBezTo>
                  <a:pt x="247" y="267"/>
                  <a:pt x="247" y="267"/>
                  <a:pt x="247" y="267"/>
                </a:cubicBezTo>
                <a:cubicBezTo>
                  <a:pt x="247" y="266"/>
                  <a:pt x="247" y="266"/>
                  <a:pt x="247" y="266"/>
                </a:cubicBezTo>
                <a:cubicBezTo>
                  <a:pt x="246" y="264"/>
                  <a:pt x="246" y="264"/>
                  <a:pt x="246" y="264"/>
                </a:cubicBezTo>
                <a:cubicBezTo>
                  <a:pt x="246" y="262"/>
                  <a:pt x="246" y="262"/>
                  <a:pt x="246" y="262"/>
                </a:cubicBezTo>
                <a:cubicBezTo>
                  <a:pt x="246" y="259"/>
                  <a:pt x="246" y="259"/>
                  <a:pt x="246" y="259"/>
                </a:cubicBezTo>
                <a:cubicBezTo>
                  <a:pt x="245" y="257"/>
                  <a:pt x="245" y="257"/>
                  <a:pt x="245" y="257"/>
                </a:cubicBezTo>
                <a:cubicBezTo>
                  <a:pt x="244" y="257"/>
                  <a:pt x="244" y="257"/>
                  <a:pt x="244" y="257"/>
                </a:cubicBezTo>
                <a:cubicBezTo>
                  <a:pt x="243" y="256"/>
                  <a:pt x="243" y="256"/>
                  <a:pt x="243" y="256"/>
                </a:cubicBezTo>
                <a:cubicBezTo>
                  <a:pt x="243" y="255"/>
                  <a:pt x="243" y="255"/>
                  <a:pt x="243" y="255"/>
                </a:cubicBezTo>
                <a:cubicBezTo>
                  <a:pt x="242" y="255"/>
                  <a:pt x="242" y="255"/>
                  <a:pt x="242" y="255"/>
                </a:cubicBezTo>
                <a:cubicBezTo>
                  <a:pt x="243" y="253"/>
                  <a:pt x="243" y="253"/>
                  <a:pt x="243" y="253"/>
                </a:cubicBezTo>
                <a:cubicBezTo>
                  <a:pt x="244" y="253"/>
                  <a:pt x="244" y="253"/>
                  <a:pt x="244" y="253"/>
                </a:cubicBezTo>
                <a:cubicBezTo>
                  <a:pt x="246" y="250"/>
                  <a:pt x="246" y="250"/>
                  <a:pt x="246" y="250"/>
                </a:cubicBezTo>
                <a:cubicBezTo>
                  <a:pt x="247" y="250"/>
                  <a:pt x="247" y="250"/>
                  <a:pt x="247" y="250"/>
                </a:cubicBezTo>
                <a:cubicBezTo>
                  <a:pt x="247" y="249"/>
                  <a:pt x="247" y="249"/>
                  <a:pt x="247" y="249"/>
                </a:cubicBezTo>
                <a:cubicBezTo>
                  <a:pt x="247" y="249"/>
                  <a:pt x="247" y="249"/>
                  <a:pt x="247" y="249"/>
                </a:cubicBezTo>
                <a:cubicBezTo>
                  <a:pt x="247" y="249"/>
                  <a:pt x="247" y="249"/>
                  <a:pt x="247" y="249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8" y="247"/>
                  <a:pt x="248" y="247"/>
                  <a:pt x="248" y="247"/>
                </a:cubicBezTo>
                <a:cubicBezTo>
                  <a:pt x="248" y="247"/>
                  <a:pt x="248" y="247"/>
                  <a:pt x="248" y="247"/>
                </a:cubicBezTo>
                <a:cubicBezTo>
                  <a:pt x="249" y="248"/>
                  <a:pt x="249" y="248"/>
                  <a:pt x="249" y="248"/>
                </a:cubicBezTo>
                <a:cubicBezTo>
                  <a:pt x="250" y="248"/>
                  <a:pt x="250" y="248"/>
                  <a:pt x="250" y="248"/>
                </a:cubicBezTo>
                <a:cubicBezTo>
                  <a:pt x="249" y="248"/>
                  <a:pt x="249" y="248"/>
                  <a:pt x="249" y="248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250" y="246"/>
                  <a:pt x="250" y="246"/>
                  <a:pt x="250" y="246"/>
                </a:cubicBezTo>
                <a:cubicBezTo>
                  <a:pt x="251" y="245"/>
                  <a:pt x="251" y="245"/>
                  <a:pt x="251" y="245"/>
                </a:cubicBezTo>
                <a:cubicBezTo>
                  <a:pt x="251" y="244"/>
                  <a:pt x="251" y="244"/>
                  <a:pt x="251" y="244"/>
                </a:cubicBezTo>
                <a:cubicBezTo>
                  <a:pt x="250" y="244"/>
                  <a:pt x="250" y="244"/>
                  <a:pt x="250" y="244"/>
                </a:cubicBezTo>
                <a:cubicBezTo>
                  <a:pt x="250" y="244"/>
                  <a:pt x="250" y="244"/>
                  <a:pt x="250" y="244"/>
                </a:cubicBezTo>
                <a:cubicBezTo>
                  <a:pt x="250" y="243"/>
                  <a:pt x="250" y="243"/>
                  <a:pt x="250" y="243"/>
                </a:cubicBezTo>
                <a:cubicBezTo>
                  <a:pt x="250" y="242"/>
                  <a:pt x="250" y="242"/>
                  <a:pt x="250" y="242"/>
                </a:cubicBezTo>
                <a:cubicBezTo>
                  <a:pt x="250" y="242"/>
                  <a:pt x="250" y="242"/>
                  <a:pt x="250" y="242"/>
                </a:cubicBezTo>
                <a:cubicBezTo>
                  <a:pt x="250" y="241"/>
                  <a:pt x="250" y="241"/>
                  <a:pt x="250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0" y="240"/>
                  <a:pt x="250" y="240"/>
                  <a:pt x="250" y="240"/>
                </a:cubicBezTo>
                <a:cubicBezTo>
                  <a:pt x="250" y="240"/>
                  <a:pt x="250" y="240"/>
                  <a:pt x="250" y="240"/>
                </a:cubicBezTo>
                <a:cubicBezTo>
                  <a:pt x="251" y="239"/>
                  <a:pt x="251" y="239"/>
                  <a:pt x="251" y="239"/>
                </a:cubicBezTo>
                <a:cubicBezTo>
                  <a:pt x="251" y="238"/>
                  <a:pt x="251" y="238"/>
                  <a:pt x="251" y="238"/>
                </a:cubicBezTo>
                <a:cubicBezTo>
                  <a:pt x="251" y="238"/>
                  <a:pt x="251" y="238"/>
                  <a:pt x="251" y="238"/>
                </a:cubicBezTo>
                <a:cubicBezTo>
                  <a:pt x="249" y="238"/>
                  <a:pt x="249" y="238"/>
                  <a:pt x="249" y="238"/>
                </a:cubicBezTo>
                <a:cubicBezTo>
                  <a:pt x="249" y="238"/>
                  <a:pt x="249" y="238"/>
                  <a:pt x="249" y="238"/>
                </a:cubicBezTo>
                <a:cubicBezTo>
                  <a:pt x="249" y="237"/>
                  <a:pt x="249" y="237"/>
                  <a:pt x="249" y="237"/>
                </a:cubicBezTo>
                <a:cubicBezTo>
                  <a:pt x="251" y="236"/>
                  <a:pt x="251" y="236"/>
                  <a:pt x="251" y="236"/>
                </a:cubicBezTo>
                <a:cubicBezTo>
                  <a:pt x="252" y="234"/>
                  <a:pt x="252" y="234"/>
                  <a:pt x="252" y="234"/>
                </a:cubicBezTo>
                <a:cubicBezTo>
                  <a:pt x="252" y="233"/>
                  <a:pt x="252" y="233"/>
                  <a:pt x="252" y="233"/>
                </a:cubicBezTo>
                <a:cubicBezTo>
                  <a:pt x="253" y="233"/>
                  <a:pt x="253" y="233"/>
                  <a:pt x="253" y="233"/>
                </a:cubicBezTo>
                <a:cubicBezTo>
                  <a:pt x="253" y="233"/>
                  <a:pt x="253" y="233"/>
                  <a:pt x="253" y="233"/>
                </a:cubicBezTo>
                <a:cubicBezTo>
                  <a:pt x="253" y="232"/>
                  <a:pt x="253" y="232"/>
                  <a:pt x="253" y="232"/>
                </a:cubicBezTo>
                <a:cubicBezTo>
                  <a:pt x="253" y="232"/>
                  <a:pt x="253" y="232"/>
                  <a:pt x="253" y="232"/>
                </a:cubicBezTo>
                <a:cubicBezTo>
                  <a:pt x="253" y="231"/>
                  <a:pt x="253" y="231"/>
                  <a:pt x="253" y="231"/>
                </a:cubicBezTo>
                <a:cubicBezTo>
                  <a:pt x="252" y="231"/>
                  <a:pt x="252" y="231"/>
                  <a:pt x="252" y="231"/>
                </a:cubicBezTo>
                <a:cubicBezTo>
                  <a:pt x="252" y="230"/>
                  <a:pt x="252" y="230"/>
                  <a:pt x="252" y="230"/>
                </a:cubicBezTo>
                <a:cubicBezTo>
                  <a:pt x="252" y="228"/>
                  <a:pt x="252" y="228"/>
                  <a:pt x="252" y="228"/>
                </a:cubicBezTo>
                <a:cubicBezTo>
                  <a:pt x="252" y="227"/>
                  <a:pt x="252" y="227"/>
                  <a:pt x="252" y="227"/>
                </a:cubicBezTo>
                <a:cubicBezTo>
                  <a:pt x="252" y="226"/>
                  <a:pt x="252" y="226"/>
                  <a:pt x="252" y="226"/>
                </a:cubicBezTo>
                <a:cubicBezTo>
                  <a:pt x="253" y="226"/>
                  <a:pt x="253" y="226"/>
                  <a:pt x="253" y="226"/>
                </a:cubicBezTo>
                <a:cubicBezTo>
                  <a:pt x="253" y="226"/>
                  <a:pt x="253" y="226"/>
                  <a:pt x="253" y="226"/>
                </a:cubicBezTo>
                <a:cubicBezTo>
                  <a:pt x="254" y="226"/>
                  <a:pt x="254" y="226"/>
                  <a:pt x="254" y="226"/>
                </a:cubicBezTo>
                <a:cubicBezTo>
                  <a:pt x="254" y="225"/>
                  <a:pt x="254" y="225"/>
                  <a:pt x="254" y="225"/>
                </a:cubicBezTo>
                <a:cubicBezTo>
                  <a:pt x="254" y="225"/>
                  <a:pt x="254" y="225"/>
                  <a:pt x="254" y="225"/>
                </a:cubicBezTo>
                <a:cubicBezTo>
                  <a:pt x="255" y="225"/>
                  <a:pt x="255" y="225"/>
                  <a:pt x="255" y="225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25"/>
                  <a:pt x="256" y="225"/>
                  <a:pt x="256" y="225"/>
                </a:cubicBezTo>
                <a:cubicBezTo>
                  <a:pt x="258" y="225"/>
                  <a:pt x="258" y="225"/>
                  <a:pt x="258" y="225"/>
                </a:cubicBezTo>
                <a:cubicBezTo>
                  <a:pt x="259" y="226"/>
                  <a:pt x="259" y="226"/>
                  <a:pt x="259" y="226"/>
                </a:cubicBezTo>
                <a:cubicBezTo>
                  <a:pt x="261" y="227"/>
                  <a:pt x="261" y="227"/>
                  <a:pt x="261" y="227"/>
                </a:cubicBezTo>
                <a:cubicBezTo>
                  <a:pt x="262" y="227"/>
                  <a:pt x="262" y="227"/>
                  <a:pt x="262" y="227"/>
                </a:cubicBezTo>
                <a:cubicBezTo>
                  <a:pt x="262" y="228"/>
                  <a:pt x="262" y="228"/>
                  <a:pt x="262" y="228"/>
                </a:cubicBezTo>
                <a:cubicBezTo>
                  <a:pt x="261" y="228"/>
                  <a:pt x="261" y="228"/>
                  <a:pt x="261" y="228"/>
                </a:cubicBezTo>
                <a:cubicBezTo>
                  <a:pt x="262" y="228"/>
                  <a:pt x="262" y="228"/>
                  <a:pt x="262" y="228"/>
                </a:cubicBezTo>
                <a:cubicBezTo>
                  <a:pt x="264" y="227"/>
                  <a:pt x="264" y="227"/>
                  <a:pt x="264" y="227"/>
                </a:cubicBezTo>
                <a:cubicBezTo>
                  <a:pt x="264" y="227"/>
                  <a:pt x="264" y="227"/>
                  <a:pt x="264" y="227"/>
                </a:cubicBezTo>
                <a:cubicBezTo>
                  <a:pt x="265" y="228"/>
                  <a:pt x="265" y="228"/>
                  <a:pt x="265" y="228"/>
                </a:cubicBezTo>
                <a:cubicBezTo>
                  <a:pt x="265" y="228"/>
                  <a:pt x="265" y="228"/>
                  <a:pt x="265" y="228"/>
                </a:cubicBezTo>
                <a:cubicBezTo>
                  <a:pt x="266" y="229"/>
                  <a:pt x="266" y="229"/>
                  <a:pt x="266" y="229"/>
                </a:cubicBezTo>
                <a:cubicBezTo>
                  <a:pt x="266" y="228"/>
                  <a:pt x="266" y="228"/>
                  <a:pt x="266" y="228"/>
                </a:cubicBezTo>
                <a:cubicBezTo>
                  <a:pt x="267" y="228"/>
                  <a:pt x="267" y="228"/>
                  <a:pt x="267" y="228"/>
                </a:cubicBezTo>
                <a:cubicBezTo>
                  <a:pt x="268" y="228"/>
                  <a:pt x="268" y="228"/>
                  <a:pt x="268" y="228"/>
                </a:cubicBezTo>
                <a:cubicBezTo>
                  <a:pt x="268" y="227"/>
                  <a:pt x="268" y="227"/>
                  <a:pt x="268" y="227"/>
                </a:cubicBezTo>
                <a:cubicBezTo>
                  <a:pt x="269" y="227"/>
                  <a:pt x="269" y="227"/>
                  <a:pt x="269" y="227"/>
                </a:cubicBezTo>
                <a:cubicBezTo>
                  <a:pt x="271" y="228"/>
                  <a:pt x="271" y="228"/>
                  <a:pt x="271" y="228"/>
                </a:cubicBezTo>
                <a:cubicBezTo>
                  <a:pt x="271" y="229"/>
                  <a:pt x="271" y="229"/>
                  <a:pt x="271" y="229"/>
                </a:cubicBezTo>
                <a:cubicBezTo>
                  <a:pt x="272" y="230"/>
                  <a:pt x="272" y="230"/>
                  <a:pt x="272" y="230"/>
                </a:cubicBezTo>
                <a:cubicBezTo>
                  <a:pt x="273" y="230"/>
                  <a:pt x="273" y="230"/>
                  <a:pt x="273" y="230"/>
                </a:cubicBezTo>
                <a:cubicBezTo>
                  <a:pt x="273" y="231"/>
                  <a:pt x="273" y="231"/>
                  <a:pt x="273" y="231"/>
                </a:cubicBezTo>
                <a:cubicBezTo>
                  <a:pt x="272" y="232"/>
                  <a:pt x="272" y="232"/>
                  <a:pt x="272" y="232"/>
                </a:cubicBezTo>
                <a:cubicBezTo>
                  <a:pt x="272" y="233"/>
                  <a:pt x="272" y="233"/>
                  <a:pt x="272" y="233"/>
                </a:cubicBezTo>
                <a:cubicBezTo>
                  <a:pt x="273" y="232"/>
                  <a:pt x="273" y="232"/>
                  <a:pt x="273" y="232"/>
                </a:cubicBezTo>
                <a:cubicBezTo>
                  <a:pt x="274" y="233"/>
                  <a:pt x="274" y="233"/>
                  <a:pt x="274" y="233"/>
                </a:cubicBezTo>
                <a:cubicBezTo>
                  <a:pt x="274" y="234"/>
                  <a:pt x="274" y="234"/>
                  <a:pt x="274" y="234"/>
                </a:cubicBezTo>
                <a:cubicBezTo>
                  <a:pt x="274" y="234"/>
                  <a:pt x="274" y="234"/>
                  <a:pt x="274" y="234"/>
                </a:cubicBezTo>
                <a:cubicBezTo>
                  <a:pt x="274" y="235"/>
                  <a:pt x="274" y="235"/>
                  <a:pt x="274" y="235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276" y="235"/>
                  <a:pt x="276" y="235"/>
                  <a:pt x="276" y="235"/>
                </a:cubicBezTo>
                <a:cubicBezTo>
                  <a:pt x="276" y="236"/>
                  <a:pt x="276" y="236"/>
                  <a:pt x="276" y="236"/>
                </a:cubicBezTo>
                <a:cubicBezTo>
                  <a:pt x="275" y="235"/>
                  <a:pt x="275" y="235"/>
                  <a:pt x="275" y="235"/>
                </a:cubicBezTo>
                <a:cubicBezTo>
                  <a:pt x="275" y="236"/>
                  <a:pt x="275" y="236"/>
                  <a:pt x="275" y="236"/>
                </a:cubicBezTo>
                <a:cubicBezTo>
                  <a:pt x="274" y="236"/>
                  <a:pt x="274" y="236"/>
                  <a:pt x="274" y="236"/>
                </a:cubicBezTo>
                <a:cubicBezTo>
                  <a:pt x="275" y="237"/>
                  <a:pt x="275" y="237"/>
                  <a:pt x="275" y="237"/>
                </a:cubicBezTo>
                <a:cubicBezTo>
                  <a:pt x="275" y="238"/>
                  <a:pt x="275" y="238"/>
                  <a:pt x="275" y="238"/>
                </a:cubicBezTo>
                <a:cubicBezTo>
                  <a:pt x="276" y="237"/>
                  <a:pt x="276" y="237"/>
                  <a:pt x="276" y="237"/>
                </a:cubicBezTo>
                <a:cubicBezTo>
                  <a:pt x="276" y="238"/>
                  <a:pt x="276" y="238"/>
                  <a:pt x="276" y="238"/>
                </a:cubicBezTo>
                <a:cubicBezTo>
                  <a:pt x="276" y="238"/>
                  <a:pt x="276" y="238"/>
                  <a:pt x="276" y="238"/>
                </a:cubicBezTo>
                <a:cubicBezTo>
                  <a:pt x="278" y="239"/>
                  <a:pt x="278" y="239"/>
                  <a:pt x="278" y="239"/>
                </a:cubicBezTo>
                <a:cubicBezTo>
                  <a:pt x="278" y="239"/>
                  <a:pt x="278" y="239"/>
                  <a:pt x="278" y="239"/>
                </a:cubicBezTo>
                <a:cubicBezTo>
                  <a:pt x="279" y="239"/>
                  <a:pt x="279" y="239"/>
                  <a:pt x="279" y="239"/>
                </a:cubicBezTo>
                <a:cubicBezTo>
                  <a:pt x="280" y="239"/>
                  <a:pt x="280" y="239"/>
                  <a:pt x="280" y="239"/>
                </a:cubicBezTo>
                <a:cubicBezTo>
                  <a:pt x="281" y="239"/>
                  <a:pt x="281" y="239"/>
                  <a:pt x="281" y="239"/>
                </a:cubicBezTo>
                <a:cubicBezTo>
                  <a:pt x="281" y="241"/>
                  <a:pt x="281" y="241"/>
                  <a:pt x="281" y="241"/>
                </a:cubicBezTo>
                <a:cubicBezTo>
                  <a:pt x="281" y="241"/>
                  <a:pt x="281" y="241"/>
                  <a:pt x="281" y="241"/>
                </a:cubicBezTo>
                <a:cubicBezTo>
                  <a:pt x="282" y="241"/>
                  <a:pt x="282" y="241"/>
                  <a:pt x="282" y="241"/>
                </a:cubicBezTo>
                <a:cubicBezTo>
                  <a:pt x="282" y="239"/>
                  <a:pt x="282" y="239"/>
                  <a:pt x="282" y="239"/>
                </a:cubicBezTo>
                <a:cubicBezTo>
                  <a:pt x="283" y="239"/>
                  <a:pt x="283" y="239"/>
                  <a:pt x="283" y="239"/>
                </a:cubicBezTo>
                <a:cubicBezTo>
                  <a:pt x="283" y="241"/>
                  <a:pt x="283" y="241"/>
                  <a:pt x="283" y="241"/>
                </a:cubicBezTo>
                <a:cubicBezTo>
                  <a:pt x="283" y="242"/>
                  <a:pt x="283" y="242"/>
                  <a:pt x="283" y="242"/>
                </a:cubicBezTo>
                <a:cubicBezTo>
                  <a:pt x="282" y="242"/>
                  <a:pt x="282" y="242"/>
                  <a:pt x="282" y="242"/>
                </a:cubicBezTo>
                <a:cubicBezTo>
                  <a:pt x="281" y="244"/>
                  <a:pt x="281" y="244"/>
                  <a:pt x="281" y="244"/>
                </a:cubicBezTo>
                <a:cubicBezTo>
                  <a:pt x="281" y="246"/>
                  <a:pt x="281" y="246"/>
                  <a:pt x="281" y="246"/>
                </a:cubicBezTo>
                <a:cubicBezTo>
                  <a:pt x="281" y="247"/>
                  <a:pt x="281" y="247"/>
                  <a:pt x="281" y="247"/>
                </a:cubicBezTo>
                <a:cubicBezTo>
                  <a:pt x="280" y="246"/>
                  <a:pt x="280" y="246"/>
                  <a:pt x="280" y="246"/>
                </a:cubicBezTo>
                <a:cubicBezTo>
                  <a:pt x="280" y="246"/>
                  <a:pt x="280" y="246"/>
                  <a:pt x="280" y="246"/>
                </a:cubicBezTo>
                <a:cubicBezTo>
                  <a:pt x="280" y="247"/>
                  <a:pt x="280" y="247"/>
                  <a:pt x="280" y="247"/>
                </a:cubicBezTo>
                <a:cubicBezTo>
                  <a:pt x="278" y="247"/>
                  <a:pt x="278" y="247"/>
                  <a:pt x="278" y="247"/>
                </a:cubicBezTo>
                <a:cubicBezTo>
                  <a:pt x="275" y="246"/>
                  <a:pt x="275" y="246"/>
                  <a:pt x="275" y="246"/>
                </a:cubicBezTo>
                <a:cubicBezTo>
                  <a:pt x="278" y="248"/>
                  <a:pt x="278" y="248"/>
                  <a:pt x="278" y="248"/>
                </a:cubicBezTo>
                <a:cubicBezTo>
                  <a:pt x="279" y="248"/>
                  <a:pt x="279" y="248"/>
                  <a:pt x="279" y="248"/>
                </a:cubicBezTo>
                <a:cubicBezTo>
                  <a:pt x="280" y="249"/>
                  <a:pt x="280" y="249"/>
                  <a:pt x="280" y="249"/>
                </a:cubicBezTo>
                <a:cubicBezTo>
                  <a:pt x="280" y="250"/>
                  <a:pt x="280" y="250"/>
                  <a:pt x="280" y="250"/>
                </a:cubicBezTo>
                <a:cubicBezTo>
                  <a:pt x="280" y="252"/>
                  <a:pt x="280" y="252"/>
                  <a:pt x="280" y="252"/>
                </a:cubicBezTo>
                <a:cubicBezTo>
                  <a:pt x="279" y="252"/>
                  <a:pt x="279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9" y="253"/>
                  <a:pt x="279" y="253"/>
                  <a:pt x="279" y="253"/>
                </a:cubicBezTo>
                <a:cubicBezTo>
                  <a:pt x="280" y="255"/>
                  <a:pt x="280" y="255"/>
                  <a:pt x="280" y="255"/>
                </a:cubicBezTo>
                <a:cubicBezTo>
                  <a:pt x="281" y="255"/>
                  <a:pt x="281" y="255"/>
                  <a:pt x="281" y="255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79" y="255"/>
                  <a:pt x="279" y="255"/>
                  <a:pt x="279" y="255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80" y="257"/>
                  <a:pt x="280" y="257"/>
                  <a:pt x="280" y="257"/>
                </a:cubicBezTo>
                <a:cubicBezTo>
                  <a:pt x="281" y="257"/>
                  <a:pt x="281" y="257"/>
                  <a:pt x="281" y="257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281" y="256"/>
                  <a:pt x="281" y="256"/>
                  <a:pt x="281" y="256"/>
                </a:cubicBezTo>
                <a:cubicBezTo>
                  <a:pt x="282" y="257"/>
                  <a:pt x="282" y="257"/>
                  <a:pt x="282" y="257"/>
                </a:cubicBezTo>
                <a:cubicBezTo>
                  <a:pt x="283" y="258"/>
                  <a:pt x="283" y="258"/>
                  <a:pt x="283" y="258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2" y="260"/>
                  <a:pt x="282" y="260"/>
                  <a:pt x="282" y="260"/>
                </a:cubicBezTo>
                <a:cubicBezTo>
                  <a:pt x="282" y="261"/>
                  <a:pt x="282" y="261"/>
                  <a:pt x="282" y="261"/>
                </a:cubicBezTo>
                <a:cubicBezTo>
                  <a:pt x="281" y="262"/>
                  <a:pt x="281" y="262"/>
                  <a:pt x="281" y="262"/>
                </a:cubicBezTo>
                <a:cubicBezTo>
                  <a:pt x="281" y="263"/>
                  <a:pt x="281" y="263"/>
                  <a:pt x="281" y="263"/>
                </a:cubicBezTo>
                <a:cubicBezTo>
                  <a:pt x="282" y="263"/>
                  <a:pt x="282" y="263"/>
                  <a:pt x="282" y="263"/>
                </a:cubicBezTo>
                <a:cubicBezTo>
                  <a:pt x="283" y="260"/>
                  <a:pt x="283" y="260"/>
                  <a:pt x="283" y="260"/>
                </a:cubicBezTo>
                <a:cubicBezTo>
                  <a:pt x="284" y="259"/>
                  <a:pt x="284" y="259"/>
                  <a:pt x="284" y="259"/>
                </a:cubicBezTo>
                <a:cubicBezTo>
                  <a:pt x="284" y="259"/>
                  <a:pt x="284" y="259"/>
                  <a:pt x="284" y="259"/>
                </a:cubicBezTo>
                <a:cubicBezTo>
                  <a:pt x="284" y="260"/>
                  <a:pt x="284" y="260"/>
                  <a:pt x="284" y="260"/>
                </a:cubicBezTo>
                <a:cubicBezTo>
                  <a:pt x="284" y="262"/>
                  <a:pt x="284" y="262"/>
                  <a:pt x="284" y="262"/>
                </a:cubicBezTo>
                <a:cubicBezTo>
                  <a:pt x="284" y="262"/>
                  <a:pt x="284" y="262"/>
                  <a:pt x="284" y="262"/>
                </a:cubicBezTo>
                <a:cubicBezTo>
                  <a:pt x="284" y="263"/>
                  <a:pt x="284" y="263"/>
                  <a:pt x="284" y="263"/>
                </a:cubicBezTo>
                <a:cubicBezTo>
                  <a:pt x="284" y="264"/>
                  <a:pt x="284" y="264"/>
                  <a:pt x="284" y="264"/>
                </a:cubicBezTo>
                <a:cubicBezTo>
                  <a:pt x="285" y="263"/>
                  <a:pt x="285" y="263"/>
                  <a:pt x="285" y="263"/>
                </a:cubicBezTo>
                <a:cubicBezTo>
                  <a:pt x="285" y="262"/>
                  <a:pt x="285" y="262"/>
                  <a:pt x="285" y="262"/>
                </a:cubicBezTo>
                <a:cubicBezTo>
                  <a:pt x="286" y="261"/>
                  <a:pt x="286" y="261"/>
                  <a:pt x="286" y="261"/>
                </a:cubicBezTo>
                <a:cubicBezTo>
                  <a:pt x="287" y="261"/>
                  <a:pt x="287" y="261"/>
                  <a:pt x="287" y="261"/>
                </a:cubicBezTo>
                <a:cubicBezTo>
                  <a:pt x="287" y="260"/>
                  <a:pt x="287" y="260"/>
                  <a:pt x="287" y="260"/>
                </a:cubicBezTo>
                <a:cubicBezTo>
                  <a:pt x="288" y="260"/>
                  <a:pt x="288" y="260"/>
                  <a:pt x="288" y="260"/>
                </a:cubicBezTo>
                <a:cubicBezTo>
                  <a:pt x="288" y="261"/>
                  <a:pt x="288" y="261"/>
                  <a:pt x="288" y="261"/>
                </a:cubicBezTo>
                <a:cubicBezTo>
                  <a:pt x="288" y="260"/>
                  <a:pt x="288" y="260"/>
                  <a:pt x="288" y="260"/>
                </a:cubicBezTo>
                <a:cubicBezTo>
                  <a:pt x="289" y="260"/>
                  <a:pt x="289" y="260"/>
                  <a:pt x="289" y="260"/>
                </a:cubicBezTo>
                <a:cubicBezTo>
                  <a:pt x="289" y="259"/>
                  <a:pt x="289" y="259"/>
                  <a:pt x="289" y="259"/>
                </a:cubicBezTo>
                <a:cubicBezTo>
                  <a:pt x="290" y="258"/>
                  <a:pt x="290" y="258"/>
                  <a:pt x="290" y="258"/>
                </a:cubicBezTo>
                <a:cubicBezTo>
                  <a:pt x="291" y="257"/>
                  <a:pt x="291" y="257"/>
                  <a:pt x="291" y="257"/>
                </a:cubicBezTo>
                <a:cubicBezTo>
                  <a:pt x="292" y="258"/>
                  <a:pt x="292" y="258"/>
                  <a:pt x="292" y="258"/>
                </a:cubicBezTo>
                <a:cubicBezTo>
                  <a:pt x="292" y="259"/>
                  <a:pt x="292" y="259"/>
                  <a:pt x="292" y="259"/>
                </a:cubicBezTo>
                <a:cubicBezTo>
                  <a:pt x="292" y="260"/>
                  <a:pt x="292" y="260"/>
                  <a:pt x="292" y="260"/>
                </a:cubicBezTo>
                <a:cubicBezTo>
                  <a:pt x="292" y="259"/>
                  <a:pt x="292" y="259"/>
                  <a:pt x="292" y="259"/>
                </a:cubicBezTo>
                <a:cubicBezTo>
                  <a:pt x="292" y="258"/>
                  <a:pt x="292" y="258"/>
                  <a:pt x="292" y="258"/>
                </a:cubicBezTo>
                <a:cubicBezTo>
                  <a:pt x="293" y="257"/>
                  <a:pt x="293" y="257"/>
                  <a:pt x="293" y="257"/>
                </a:cubicBezTo>
                <a:cubicBezTo>
                  <a:pt x="293" y="257"/>
                  <a:pt x="293" y="257"/>
                  <a:pt x="293" y="257"/>
                </a:cubicBezTo>
                <a:cubicBezTo>
                  <a:pt x="293" y="256"/>
                  <a:pt x="293" y="256"/>
                  <a:pt x="293" y="256"/>
                </a:cubicBezTo>
                <a:cubicBezTo>
                  <a:pt x="294" y="256"/>
                  <a:pt x="294" y="256"/>
                  <a:pt x="294" y="256"/>
                </a:cubicBezTo>
                <a:cubicBezTo>
                  <a:pt x="294" y="255"/>
                  <a:pt x="294" y="255"/>
                  <a:pt x="294" y="255"/>
                </a:cubicBezTo>
                <a:cubicBezTo>
                  <a:pt x="295" y="254"/>
                  <a:pt x="295" y="254"/>
                  <a:pt x="295" y="254"/>
                </a:cubicBezTo>
                <a:cubicBezTo>
                  <a:pt x="295" y="254"/>
                  <a:pt x="295" y="254"/>
                  <a:pt x="295" y="254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7" y="253"/>
                  <a:pt x="297" y="253"/>
                  <a:pt x="297" y="253"/>
                </a:cubicBezTo>
                <a:cubicBezTo>
                  <a:pt x="297" y="253"/>
                  <a:pt x="297" y="253"/>
                  <a:pt x="297" y="253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296" y="252"/>
                  <a:pt x="296" y="252"/>
                  <a:pt x="296" y="252"/>
                </a:cubicBezTo>
                <a:cubicBezTo>
                  <a:pt x="296" y="251"/>
                  <a:pt x="296" y="251"/>
                  <a:pt x="296" y="251"/>
                </a:cubicBezTo>
                <a:cubicBezTo>
                  <a:pt x="297" y="250"/>
                  <a:pt x="297" y="250"/>
                  <a:pt x="297" y="250"/>
                </a:cubicBezTo>
                <a:cubicBezTo>
                  <a:pt x="297" y="251"/>
                  <a:pt x="297" y="251"/>
                  <a:pt x="297" y="251"/>
                </a:cubicBezTo>
                <a:cubicBezTo>
                  <a:pt x="297" y="250"/>
                  <a:pt x="297" y="250"/>
                  <a:pt x="297" y="250"/>
                </a:cubicBezTo>
                <a:cubicBezTo>
                  <a:pt x="298" y="250"/>
                  <a:pt x="298" y="250"/>
                  <a:pt x="298" y="250"/>
                </a:cubicBezTo>
                <a:cubicBezTo>
                  <a:pt x="298" y="249"/>
                  <a:pt x="298" y="249"/>
                  <a:pt x="298" y="249"/>
                </a:cubicBezTo>
                <a:cubicBezTo>
                  <a:pt x="299" y="248"/>
                  <a:pt x="299" y="248"/>
                  <a:pt x="299" y="248"/>
                </a:cubicBezTo>
                <a:cubicBezTo>
                  <a:pt x="299" y="247"/>
                  <a:pt x="299" y="247"/>
                  <a:pt x="299" y="247"/>
                </a:cubicBezTo>
                <a:cubicBezTo>
                  <a:pt x="299" y="247"/>
                  <a:pt x="299" y="247"/>
                  <a:pt x="299" y="247"/>
                </a:cubicBezTo>
                <a:cubicBezTo>
                  <a:pt x="300" y="246"/>
                  <a:pt x="300" y="246"/>
                  <a:pt x="300" y="246"/>
                </a:cubicBezTo>
                <a:cubicBezTo>
                  <a:pt x="301" y="245"/>
                  <a:pt x="301" y="245"/>
                  <a:pt x="301" y="245"/>
                </a:cubicBezTo>
                <a:cubicBezTo>
                  <a:pt x="301" y="246"/>
                  <a:pt x="301" y="246"/>
                  <a:pt x="301" y="246"/>
                </a:cubicBezTo>
                <a:cubicBezTo>
                  <a:pt x="300" y="246"/>
                  <a:pt x="300" y="246"/>
                  <a:pt x="300" y="246"/>
                </a:cubicBezTo>
                <a:cubicBezTo>
                  <a:pt x="301" y="246"/>
                  <a:pt x="301" y="246"/>
                  <a:pt x="301" y="246"/>
                </a:cubicBezTo>
                <a:cubicBezTo>
                  <a:pt x="302" y="246"/>
                  <a:pt x="302" y="246"/>
                  <a:pt x="302" y="246"/>
                </a:cubicBezTo>
                <a:cubicBezTo>
                  <a:pt x="301" y="247"/>
                  <a:pt x="301" y="247"/>
                  <a:pt x="301" y="247"/>
                </a:cubicBezTo>
                <a:cubicBezTo>
                  <a:pt x="301" y="247"/>
                  <a:pt x="301" y="247"/>
                  <a:pt x="301" y="247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00" y="248"/>
                  <a:pt x="300" y="248"/>
                  <a:pt x="300" y="248"/>
                </a:cubicBezTo>
                <a:cubicBezTo>
                  <a:pt x="300" y="249"/>
                  <a:pt x="300" y="249"/>
                  <a:pt x="300" y="249"/>
                </a:cubicBezTo>
                <a:cubicBezTo>
                  <a:pt x="301" y="249"/>
                  <a:pt x="301" y="249"/>
                  <a:pt x="301" y="249"/>
                </a:cubicBezTo>
                <a:cubicBezTo>
                  <a:pt x="302" y="249"/>
                  <a:pt x="302" y="249"/>
                  <a:pt x="302" y="249"/>
                </a:cubicBezTo>
                <a:cubicBezTo>
                  <a:pt x="301" y="250"/>
                  <a:pt x="301" y="250"/>
                  <a:pt x="301" y="250"/>
                </a:cubicBezTo>
                <a:cubicBezTo>
                  <a:pt x="301" y="250"/>
                  <a:pt x="301" y="250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1"/>
                  <a:pt x="302" y="251"/>
                  <a:pt x="302" y="251"/>
                </a:cubicBezTo>
                <a:cubicBezTo>
                  <a:pt x="301" y="251"/>
                  <a:pt x="301" y="251"/>
                  <a:pt x="301" y="251"/>
                </a:cubicBezTo>
                <a:cubicBezTo>
                  <a:pt x="301" y="252"/>
                  <a:pt x="301" y="252"/>
                  <a:pt x="301" y="252"/>
                </a:cubicBezTo>
                <a:cubicBezTo>
                  <a:pt x="302" y="253"/>
                  <a:pt x="302" y="253"/>
                  <a:pt x="302" y="253"/>
                </a:cubicBezTo>
                <a:cubicBezTo>
                  <a:pt x="302" y="254"/>
                  <a:pt x="302" y="254"/>
                  <a:pt x="302" y="254"/>
                </a:cubicBezTo>
                <a:cubicBezTo>
                  <a:pt x="302" y="254"/>
                  <a:pt x="302" y="254"/>
                  <a:pt x="302" y="254"/>
                </a:cubicBezTo>
                <a:cubicBezTo>
                  <a:pt x="301" y="254"/>
                  <a:pt x="301" y="254"/>
                  <a:pt x="301" y="254"/>
                </a:cubicBezTo>
                <a:cubicBezTo>
                  <a:pt x="301" y="254"/>
                  <a:pt x="301" y="254"/>
                  <a:pt x="301" y="254"/>
                </a:cubicBezTo>
                <a:cubicBezTo>
                  <a:pt x="301" y="255"/>
                  <a:pt x="301" y="255"/>
                  <a:pt x="301" y="255"/>
                </a:cubicBezTo>
                <a:cubicBezTo>
                  <a:pt x="302" y="255"/>
                  <a:pt x="302" y="255"/>
                  <a:pt x="302" y="255"/>
                </a:cubicBezTo>
                <a:cubicBezTo>
                  <a:pt x="302" y="255"/>
                  <a:pt x="302" y="255"/>
                  <a:pt x="302" y="255"/>
                </a:cubicBezTo>
                <a:cubicBezTo>
                  <a:pt x="303" y="255"/>
                  <a:pt x="303" y="255"/>
                  <a:pt x="303" y="255"/>
                </a:cubicBezTo>
                <a:cubicBezTo>
                  <a:pt x="303" y="255"/>
                  <a:pt x="303" y="255"/>
                  <a:pt x="303" y="255"/>
                </a:cubicBezTo>
                <a:cubicBezTo>
                  <a:pt x="303" y="256"/>
                  <a:pt x="303" y="256"/>
                  <a:pt x="303" y="256"/>
                </a:cubicBezTo>
                <a:cubicBezTo>
                  <a:pt x="303" y="257"/>
                  <a:pt x="303" y="257"/>
                  <a:pt x="303" y="257"/>
                </a:cubicBezTo>
                <a:cubicBezTo>
                  <a:pt x="302" y="257"/>
                  <a:pt x="302" y="257"/>
                  <a:pt x="302" y="257"/>
                </a:cubicBezTo>
                <a:cubicBezTo>
                  <a:pt x="301" y="257"/>
                  <a:pt x="301" y="257"/>
                  <a:pt x="301" y="257"/>
                </a:cubicBezTo>
                <a:cubicBezTo>
                  <a:pt x="300" y="257"/>
                  <a:pt x="300" y="257"/>
                  <a:pt x="300" y="257"/>
                </a:cubicBezTo>
                <a:cubicBezTo>
                  <a:pt x="301" y="258"/>
                  <a:pt x="301" y="258"/>
                  <a:pt x="301" y="258"/>
                </a:cubicBezTo>
                <a:cubicBezTo>
                  <a:pt x="303" y="257"/>
                  <a:pt x="303" y="257"/>
                  <a:pt x="303" y="257"/>
                </a:cubicBezTo>
                <a:cubicBezTo>
                  <a:pt x="304" y="257"/>
                  <a:pt x="304" y="257"/>
                  <a:pt x="304" y="257"/>
                </a:cubicBezTo>
                <a:cubicBezTo>
                  <a:pt x="304" y="258"/>
                  <a:pt x="304" y="258"/>
                  <a:pt x="304" y="258"/>
                </a:cubicBezTo>
                <a:cubicBezTo>
                  <a:pt x="303" y="259"/>
                  <a:pt x="303" y="259"/>
                  <a:pt x="303" y="259"/>
                </a:cubicBezTo>
                <a:cubicBezTo>
                  <a:pt x="303" y="259"/>
                  <a:pt x="303" y="259"/>
                  <a:pt x="303" y="259"/>
                </a:cubicBezTo>
                <a:cubicBezTo>
                  <a:pt x="304" y="259"/>
                  <a:pt x="304" y="259"/>
                  <a:pt x="304" y="259"/>
                </a:cubicBezTo>
                <a:cubicBezTo>
                  <a:pt x="304" y="260"/>
                  <a:pt x="304" y="260"/>
                  <a:pt x="304" y="260"/>
                </a:cubicBezTo>
                <a:cubicBezTo>
                  <a:pt x="303" y="261"/>
                  <a:pt x="303" y="261"/>
                  <a:pt x="303" y="261"/>
                </a:cubicBezTo>
                <a:cubicBezTo>
                  <a:pt x="302" y="261"/>
                  <a:pt x="302" y="261"/>
                  <a:pt x="302" y="261"/>
                </a:cubicBezTo>
                <a:cubicBezTo>
                  <a:pt x="301" y="260"/>
                  <a:pt x="301" y="260"/>
                  <a:pt x="301" y="260"/>
                </a:cubicBezTo>
                <a:cubicBezTo>
                  <a:pt x="301" y="261"/>
                  <a:pt x="301" y="261"/>
                  <a:pt x="301" y="261"/>
                </a:cubicBezTo>
                <a:cubicBezTo>
                  <a:pt x="301" y="262"/>
                  <a:pt x="301" y="262"/>
                  <a:pt x="301" y="262"/>
                </a:cubicBezTo>
                <a:cubicBezTo>
                  <a:pt x="301" y="262"/>
                  <a:pt x="301" y="262"/>
                  <a:pt x="301" y="262"/>
                </a:cubicBezTo>
                <a:cubicBezTo>
                  <a:pt x="302" y="262"/>
                  <a:pt x="302" y="262"/>
                  <a:pt x="302" y="262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05" y="261"/>
                  <a:pt x="305" y="261"/>
                  <a:pt x="305" y="261"/>
                </a:cubicBezTo>
                <a:cubicBezTo>
                  <a:pt x="305" y="262"/>
                  <a:pt x="305" y="262"/>
                  <a:pt x="305" y="262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04" y="263"/>
                  <a:pt x="304" y="263"/>
                  <a:pt x="304" y="263"/>
                </a:cubicBezTo>
                <a:cubicBezTo>
                  <a:pt x="304" y="263"/>
                  <a:pt x="304" y="263"/>
                  <a:pt x="304" y="263"/>
                </a:cubicBezTo>
                <a:cubicBezTo>
                  <a:pt x="303" y="263"/>
                  <a:pt x="303" y="263"/>
                  <a:pt x="303" y="263"/>
                </a:cubicBezTo>
                <a:cubicBezTo>
                  <a:pt x="301" y="265"/>
                  <a:pt x="301" y="265"/>
                  <a:pt x="301" y="265"/>
                </a:cubicBezTo>
                <a:cubicBezTo>
                  <a:pt x="303" y="264"/>
                  <a:pt x="303" y="264"/>
                  <a:pt x="303" y="264"/>
                </a:cubicBezTo>
                <a:cubicBezTo>
                  <a:pt x="304" y="264"/>
                  <a:pt x="304" y="264"/>
                  <a:pt x="304" y="264"/>
                </a:cubicBezTo>
                <a:cubicBezTo>
                  <a:pt x="304" y="264"/>
                  <a:pt x="304" y="264"/>
                  <a:pt x="304" y="264"/>
                </a:cubicBezTo>
                <a:cubicBezTo>
                  <a:pt x="305" y="264"/>
                  <a:pt x="305" y="264"/>
                  <a:pt x="305" y="264"/>
                </a:cubicBezTo>
                <a:cubicBezTo>
                  <a:pt x="305" y="265"/>
                  <a:pt x="305" y="265"/>
                  <a:pt x="305" y="265"/>
                </a:cubicBezTo>
                <a:cubicBezTo>
                  <a:pt x="305" y="265"/>
                  <a:pt x="305" y="265"/>
                  <a:pt x="305" y="265"/>
                </a:cubicBezTo>
                <a:cubicBezTo>
                  <a:pt x="304" y="266"/>
                  <a:pt x="304" y="266"/>
                  <a:pt x="304" y="266"/>
                </a:cubicBezTo>
                <a:cubicBezTo>
                  <a:pt x="303" y="266"/>
                  <a:pt x="303" y="266"/>
                  <a:pt x="303" y="266"/>
                </a:cubicBezTo>
                <a:cubicBezTo>
                  <a:pt x="304" y="266"/>
                  <a:pt x="304" y="266"/>
                  <a:pt x="304" y="266"/>
                </a:cubicBezTo>
                <a:cubicBezTo>
                  <a:pt x="305" y="266"/>
                  <a:pt x="305" y="266"/>
                  <a:pt x="305" y="266"/>
                </a:cubicBezTo>
                <a:cubicBezTo>
                  <a:pt x="305" y="266"/>
                  <a:pt x="305" y="266"/>
                  <a:pt x="305" y="266"/>
                </a:cubicBezTo>
                <a:cubicBezTo>
                  <a:pt x="306" y="266"/>
                  <a:pt x="306" y="266"/>
                  <a:pt x="306" y="266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6" y="269"/>
                  <a:pt x="306" y="269"/>
                  <a:pt x="306" y="269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5" y="269"/>
                  <a:pt x="305" y="269"/>
                  <a:pt x="305" y="269"/>
                </a:cubicBezTo>
                <a:cubicBezTo>
                  <a:pt x="305" y="269"/>
                  <a:pt x="305" y="269"/>
                  <a:pt x="305" y="269"/>
                </a:cubicBezTo>
                <a:cubicBezTo>
                  <a:pt x="306" y="270"/>
                  <a:pt x="306" y="270"/>
                  <a:pt x="306" y="270"/>
                </a:cubicBezTo>
                <a:cubicBezTo>
                  <a:pt x="307" y="270"/>
                  <a:pt x="307" y="270"/>
                  <a:pt x="307" y="270"/>
                </a:cubicBezTo>
                <a:cubicBezTo>
                  <a:pt x="306" y="271"/>
                  <a:pt x="306" y="271"/>
                  <a:pt x="306" y="271"/>
                </a:cubicBezTo>
                <a:cubicBezTo>
                  <a:pt x="306" y="271"/>
                  <a:pt x="306" y="271"/>
                  <a:pt x="306" y="271"/>
                </a:cubicBezTo>
                <a:cubicBezTo>
                  <a:pt x="307" y="271"/>
                  <a:pt x="307" y="271"/>
                  <a:pt x="307" y="271"/>
                </a:cubicBezTo>
                <a:cubicBezTo>
                  <a:pt x="307" y="271"/>
                  <a:pt x="307" y="271"/>
                  <a:pt x="307" y="271"/>
                </a:cubicBezTo>
                <a:cubicBezTo>
                  <a:pt x="308" y="272"/>
                  <a:pt x="308" y="272"/>
                  <a:pt x="308" y="272"/>
                </a:cubicBezTo>
                <a:cubicBezTo>
                  <a:pt x="308" y="273"/>
                  <a:pt x="308" y="273"/>
                  <a:pt x="308" y="273"/>
                </a:cubicBezTo>
                <a:cubicBezTo>
                  <a:pt x="307" y="273"/>
                  <a:pt x="307" y="273"/>
                  <a:pt x="307" y="273"/>
                </a:cubicBezTo>
                <a:cubicBezTo>
                  <a:pt x="306" y="274"/>
                  <a:pt x="306" y="274"/>
                  <a:pt x="306" y="274"/>
                </a:cubicBezTo>
                <a:cubicBezTo>
                  <a:pt x="305" y="274"/>
                  <a:pt x="305" y="274"/>
                  <a:pt x="305" y="274"/>
                </a:cubicBezTo>
                <a:cubicBezTo>
                  <a:pt x="305" y="274"/>
                  <a:pt x="305" y="274"/>
                  <a:pt x="305" y="274"/>
                </a:cubicBezTo>
                <a:cubicBezTo>
                  <a:pt x="306" y="274"/>
                  <a:pt x="306" y="274"/>
                  <a:pt x="306" y="274"/>
                </a:cubicBezTo>
                <a:cubicBezTo>
                  <a:pt x="306" y="275"/>
                  <a:pt x="306" y="275"/>
                  <a:pt x="306" y="275"/>
                </a:cubicBezTo>
                <a:cubicBezTo>
                  <a:pt x="305" y="275"/>
                  <a:pt x="305" y="275"/>
                  <a:pt x="305" y="275"/>
                </a:cubicBezTo>
                <a:cubicBezTo>
                  <a:pt x="304" y="274"/>
                  <a:pt x="304" y="274"/>
                  <a:pt x="304" y="274"/>
                </a:cubicBezTo>
                <a:cubicBezTo>
                  <a:pt x="303" y="274"/>
                  <a:pt x="303" y="274"/>
                  <a:pt x="303" y="274"/>
                </a:cubicBezTo>
                <a:cubicBezTo>
                  <a:pt x="304" y="275"/>
                  <a:pt x="304" y="275"/>
                  <a:pt x="304" y="275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05" y="277"/>
                  <a:pt x="305" y="277"/>
                  <a:pt x="305" y="277"/>
                </a:cubicBezTo>
                <a:cubicBezTo>
                  <a:pt x="305" y="277"/>
                  <a:pt x="305" y="277"/>
                  <a:pt x="305" y="277"/>
                </a:cubicBezTo>
                <a:cubicBezTo>
                  <a:pt x="305" y="278"/>
                  <a:pt x="305" y="278"/>
                  <a:pt x="305" y="278"/>
                </a:cubicBezTo>
                <a:cubicBezTo>
                  <a:pt x="304" y="278"/>
                  <a:pt x="304" y="278"/>
                  <a:pt x="304" y="278"/>
                </a:cubicBezTo>
                <a:cubicBezTo>
                  <a:pt x="304" y="278"/>
                  <a:pt x="304" y="278"/>
                  <a:pt x="304" y="278"/>
                </a:cubicBezTo>
                <a:cubicBezTo>
                  <a:pt x="302" y="278"/>
                  <a:pt x="302" y="278"/>
                  <a:pt x="302" y="278"/>
                </a:cubicBezTo>
                <a:cubicBezTo>
                  <a:pt x="304" y="279"/>
                  <a:pt x="304" y="279"/>
                  <a:pt x="304" y="279"/>
                </a:cubicBezTo>
                <a:cubicBezTo>
                  <a:pt x="305" y="279"/>
                  <a:pt x="305" y="279"/>
                  <a:pt x="305" y="279"/>
                </a:cubicBezTo>
                <a:cubicBezTo>
                  <a:pt x="305" y="278"/>
                  <a:pt x="305" y="278"/>
                  <a:pt x="305" y="278"/>
                </a:cubicBezTo>
                <a:cubicBezTo>
                  <a:pt x="306" y="278"/>
                  <a:pt x="306" y="278"/>
                  <a:pt x="306" y="278"/>
                </a:cubicBezTo>
                <a:cubicBezTo>
                  <a:pt x="306" y="278"/>
                  <a:pt x="306" y="278"/>
                  <a:pt x="306" y="278"/>
                </a:cubicBezTo>
                <a:cubicBezTo>
                  <a:pt x="306" y="279"/>
                  <a:pt x="306" y="279"/>
                  <a:pt x="306" y="279"/>
                </a:cubicBezTo>
                <a:cubicBezTo>
                  <a:pt x="307" y="279"/>
                  <a:pt x="307" y="279"/>
                  <a:pt x="307" y="279"/>
                </a:cubicBezTo>
                <a:cubicBezTo>
                  <a:pt x="306" y="280"/>
                  <a:pt x="306" y="280"/>
                  <a:pt x="306" y="280"/>
                </a:cubicBezTo>
                <a:cubicBezTo>
                  <a:pt x="307" y="280"/>
                  <a:pt x="307" y="280"/>
                  <a:pt x="307" y="280"/>
                </a:cubicBezTo>
                <a:cubicBezTo>
                  <a:pt x="307" y="280"/>
                  <a:pt x="307" y="280"/>
                  <a:pt x="307" y="280"/>
                </a:cubicBezTo>
                <a:cubicBezTo>
                  <a:pt x="307" y="281"/>
                  <a:pt x="307" y="281"/>
                  <a:pt x="307" y="281"/>
                </a:cubicBezTo>
                <a:cubicBezTo>
                  <a:pt x="307" y="281"/>
                  <a:pt x="307" y="281"/>
                  <a:pt x="307" y="281"/>
                </a:cubicBezTo>
                <a:cubicBezTo>
                  <a:pt x="308" y="280"/>
                  <a:pt x="308" y="280"/>
                  <a:pt x="308" y="280"/>
                </a:cubicBezTo>
                <a:cubicBezTo>
                  <a:pt x="308" y="281"/>
                  <a:pt x="308" y="281"/>
                  <a:pt x="308" y="281"/>
                </a:cubicBezTo>
                <a:cubicBezTo>
                  <a:pt x="309" y="281"/>
                  <a:pt x="309" y="281"/>
                  <a:pt x="309" y="281"/>
                </a:cubicBezTo>
                <a:cubicBezTo>
                  <a:pt x="309" y="282"/>
                  <a:pt x="309" y="282"/>
                  <a:pt x="309" y="282"/>
                </a:cubicBezTo>
                <a:cubicBezTo>
                  <a:pt x="308" y="282"/>
                  <a:pt x="308" y="282"/>
                  <a:pt x="308" y="282"/>
                </a:cubicBezTo>
                <a:cubicBezTo>
                  <a:pt x="308" y="283"/>
                  <a:pt x="308" y="283"/>
                  <a:pt x="308" y="283"/>
                </a:cubicBezTo>
                <a:cubicBezTo>
                  <a:pt x="309" y="283"/>
                  <a:pt x="309" y="283"/>
                  <a:pt x="309" y="283"/>
                </a:cubicBezTo>
                <a:cubicBezTo>
                  <a:pt x="310" y="281"/>
                  <a:pt x="310" y="281"/>
                  <a:pt x="310" y="281"/>
                </a:cubicBezTo>
                <a:cubicBezTo>
                  <a:pt x="310" y="282"/>
                  <a:pt x="310" y="282"/>
                  <a:pt x="310" y="282"/>
                </a:cubicBezTo>
                <a:cubicBezTo>
                  <a:pt x="310" y="282"/>
                  <a:pt x="310" y="282"/>
                  <a:pt x="310" y="282"/>
                </a:cubicBezTo>
                <a:cubicBezTo>
                  <a:pt x="310" y="283"/>
                  <a:pt x="310" y="283"/>
                  <a:pt x="310" y="283"/>
                </a:cubicBezTo>
                <a:cubicBezTo>
                  <a:pt x="309" y="284"/>
                  <a:pt x="309" y="284"/>
                  <a:pt x="309" y="284"/>
                </a:cubicBezTo>
                <a:cubicBezTo>
                  <a:pt x="308" y="285"/>
                  <a:pt x="308" y="285"/>
                  <a:pt x="308" y="285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6" y="286"/>
                  <a:pt x="306" y="286"/>
                  <a:pt x="306" y="286"/>
                </a:cubicBezTo>
                <a:cubicBezTo>
                  <a:pt x="307" y="286"/>
                  <a:pt x="307" y="286"/>
                  <a:pt x="307" y="286"/>
                </a:cubicBezTo>
                <a:cubicBezTo>
                  <a:pt x="308" y="286"/>
                  <a:pt x="308" y="286"/>
                  <a:pt x="308" y="286"/>
                </a:cubicBezTo>
                <a:cubicBezTo>
                  <a:pt x="310" y="284"/>
                  <a:pt x="310" y="284"/>
                  <a:pt x="310" y="284"/>
                </a:cubicBezTo>
                <a:cubicBezTo>
                  <a:pt x="310" y="284"/>
                  <a:pt x="310" y="284"/>
                  <a:pt x="310" y="284"/>
                </a:cubicBezTo>
                <a:cubicBezTo>
                  <a:pt x="310" y="285"/>
                  <a:pt x="310" y="285"/>
                  <a:pt x="310" y="285"/>
                </a:cubicBezTo>
                <a:cubicBezTo>
                  <a:pt x="309" y="285"/>
                  <a:pt x="309" y="285"/>
                  <a:pt x="309" y="285"/>
                </a:cubicBezTo>
                <a:cubicBezTo>
                  <a:pt x="309" y="286"/>
                  <a:pt x="309" y="286"/>
                  <a:pt x="309" y="286"/>
                </a:cubicBezTo>
                <a:cubicBezTo>
                  <a:pt x="309" y="286"/>
                  <a:pt x="309" y="286"/>
                  <a:pt x="309" y="286"/>
                </a:cubicBezTo>
                <a:cubicBezTo>
                  <a:pt x="310" y="285"/>
                  <a:pt x="310" y="285"/>
                  <a:pt x="310" y="285"/>
                </a:cubicBezTo>
                <a:cubicBezTo>
                  <a:pt x="311" y="285"/>
                  <a:pt x="311" y="285"/>
                  <a:pt x="311" y="285"/>
                </a:cubicBezTo>
                <a:cubicBezTo>
                  <a:pt x="312" y="284"/>
                  <a:pt x="312" y="284"/>
                  <a:pt x="312" y="284"/>
                </a:cubicBezTo>
                <a:cubicBezTo>
                  <a:pt x="312" y="285"/>
                  <a:pt x="312" y="285"/>
                  <a:pt x="312" y="285"/>
                </a:cubicBezTo>
                <a:cubicBezTo>
                  <a:pt x="311" y="285"/>
                  <a:pt x="311" y="285"/>
                  <a:pt x="311" y="285"/>
                </a:cubicBezTo>
                <a:cubicBezTo>
                  <a:pt x="311" y="286"/>
                  <a:pt x="311" y="286"/>
                  <a:pt x="311" y="286"/>
                </a:cubicBezTo>
                <a:cubicBezTo>
                  <a:pt x="311" y="286"/>
                  <a:pt x="311" y="286"/>
                  <a:pt x="311" y="286"/>
                </a:cubicBezTo>
                <a:cubicBezTo>
                  <a:pt x="313" y="285"/>
                  <a:pt x="313" y="285"/>
                  <a:pt x="313" y="285"/>
                </a:cubicBezTo>
                <a:cubicBezTo>
                  <a:pt x="313" y="286"/>
                  <a:pt x="313" y="286"/>
                  <a:pt x="313" y="286"/>
                </a:cubicBezTo>
                <a:cubicBezTo>
                  <a:pt x="312" y="287"/>
                  <a:pt x="312" y="287"/>
                  <a:pt x="312" y="287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312" y="287"/>
                  <a:pt x="312" y="287"/>
                  <a:pt x="312" y="287"/>
                </a:cubicBezTo>
                <a:cubicBezTo>
                  <a:pt x="312" y="287"/>
                  <a:pt x="312" y="287"/>
                  <a:pt x="312" y="287"/>
                </a:cubicBezTo>
                <a:cubicBezTo>
                  <a:pt x="314" y="285"/>
                  <a:pt x="314" y="285"/>
                  <a:pt x="314" y="285"/>
                </a:cubicBezTo>
                <a:cubicBezTo>
                  <a:pt x="314" y="285"/>
                  <a:pt x="314" y="285"/>
                  <a:pt x="314" y="285"/>
                </a:cubicBezTo>
                <a:cubicBezTo>
                  <a:pt x="314" y="286"/>
                  <a:pt x="314" y="286"/>
                  <a:pt x="314" y="286"/>
                </a:cubicBezTo>
                <a:cubicBezTo>
                  <a:pt x="314" y="286"/>
                  <a:pt x="314" y="286"/>
                  <a:pt x="314" y="286"/>
                </a:cubicBezTo>
                <a:cubicBezTo>
                  <a:pt x="315" y="285"/>
                  <a:pt x="315" y="285"/>
                  <a:pt x="315" y="285"/>
                </a:cubicBezTo>
                <a:cubicBezTo>
                  <a:pt x="315" y="286"/>
                  <a:pt x="315" y="286"/>
                  <a:pt x="315" y="286"/>
                </a:cubicBezTo>
                <a:cubicBezTo>
                  <a:pt x="315" y="287"/>
                  <a:pt x="315" y="287"/>
                  <a:pt x="315" y="287"/>
                </a:cubicBezTo>
                <a:cubicBezTo>
                  <a:pt x="314" y="287"/>
                  <a:pt x="314" y="287"/>
                  <a:pt x="314" y="287"/>
                </a:cubicBezTo>
                <a:cubicBezTo>
                  <a:pt x="314" y="288"/>
                  <a:pt x="314" y="288"/>
                  <a:pt x="314" y="288"/>
                </a:cubicBezTo>
                <a:cubicBezTo>
                  <a:pt x="315" y="288"/>
                  <a:pt x="315" y="288"/>
                  <a:pt x="315" y="288"/>
                </a:cubicBezTo>
                <a:cubicBezTo>
                  <a:pt x="316" y="288"/>
                  <a:pt x="316" y="288"/>
                  <a:pt x="316" y="288"/>
                </a:cubicBezTo>
                <a:cubicBezTo>
                  <a:pt x="317" y="288"/>
                  <a:pt x="317" y="288"/>
                  <a:pt x="317" y="288"/>
                </a:cubicBezTo>
                <a:cubicBezTo>
                  <a:pt x="318" y="287"/>
                  <a:pt x="318" y="287"/>
                  <a:pt x="318" y="287"/>
                </a:cubicBezTo>
                <a:cubicBezTo>
                  <a:pt x="319" y="288"/>
                  <a:pt x="319" y="288"/>
                  <a:pt x="319" y="288"/>
                </a:cubicBezTo>
                <a:cubicBezTo>
                  <a:pt x="318" y="288"/>
                  <a:pt x="318" y="288"/>
                  <a:pt x="318" y="288"/>
                </a:cubicBezTo>
                <a:cubicBezTo>
                  <a:pt x="318" y="288"/>
                  <a:pt x="318" y="288"/>
                  <a:pt x="318" y="288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20" y="289"/>
                  <a:pt x="320" y="289"/>
                  <a:pt x="320" y="289"/>
                </a:cubicBezTo>
                <a:cubicBezTo>
                  <a:pt x="321" y="290"/>
                  <a:pt x="321" y="290"/>
                  <a:pt x="321" y="290"/>
                </a:cubicBezTo>
                <a:cubicBezTo>
                  <a:pt x="319" y="290"/>
                  <a:pt x="319" y="290"/>
                  <a:pt x="319" y="290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17" y="291"/>
                  <a:pt x="317" y="291"/>
                  <a:pt x="317" y="291"/>
                </a:cubicBezTo>
                <a:cubicBezTo>
                  <a:pt x="317" y="291"/>
                  <a:pt x="317" y="291"/>
                  <a:pt x="317" y="291"/>
                </a:cubicBezTo>
                <a:cubicBezTo>
                  <a:pt x="316" y="291"/>
                  <a:pt x="316" y="291"/>
                  <a:pt x="316" y="291"/>
                </a:cubicBezTo>
                <a:cubicBezTo>
                  <a:pt x="315" y="292"/>
                  <a:pt x="315" y="292"/>
                  <a:pt x="315" y="292"/>
                </a:cubicBezTo>
                <a:cubicBezTo>
                  <a:pt x="313" y="292"/>
                  <a:pt x="313" y="292"/>
                  <a:pt x="313" y="292"/>
                </a:cubicBezTo>
                <a:cubicBezTo>
                  <a:pt x="311" y="292"/>
                  <a:pt x="311" y="292"/>
                  <a:pt x="311" y="292"/>
                </a:cubicBezTo>
                <a:cubicBezTo>
                  <a:pt x="311" y="293"/>
                  <a:pt x="311" y="293"/>
                  <a:pt x="311" y="293"/>
                </a:cubicBezTo>
                <a:cubicBezTo>
                  <a:pt x="312" y="293"/>
                  <a:pt x="312" y="293"/>
                  <a:pt x="312" y="293"/>
                </a:cubicBezTo>
                <a:cubicBezTo>
                  <a:pt x="314" y="292"/>
                  <a:pt x="314" y="292"/>
                  <a:pt x="314" y="292"/>
                </a:cubicBezTo>
                <a:cubicBezTo>
                  <a:pt x="315" y="292"/>
                  <a:pt x="315" y="292"/>
                  <a:pt x="315" y="292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3" y="293"/>
                  <a:pt x="313" y="293"/>
                  <a:pt x="313" y="293"/>
                </a:cubicBezTo>
                <a:cubicBezTo>
                  <a:pt x="312" y="293"/>
                  <a:pt x="312" y="293"/>
                  <a:pt x="312" y="293"/>
                </a:cubicBezTo>
                <a:cubicBezTo>
                  <a:pt x="310" y="294"/>
                  <a:pt x="310" y="294"/>
                  <a:pt x="310" y="294"/>
                </a:cubicBezTo>
                <a:cubicBezTo>
                  <a:pt x="309" y="295"/>
                  <a:pt x="309" y="295"/>
                  <a:pt x="309" y="295"/>
                </a:cubicBezTo>
                <a:cubicBezTo>
                  <a:pt x="308" y="295"/>
                  <a:pt x="308" y="295"/>
                  <a:pt x="308" y="295"/>
                </a:cubicBezTo>
                <a:cubicBezTo>
                  <a:pt x="308" y="295"/>
                  <a:pt x="308" y="295"/>
                  <a:pt x="308" y="295"/>
                </a:cubicBezTo>
                <a:cubicBezTo>
                  <a:pt x="308" y="296"/>
                  <a:pt x="308" y="296"/>
                  <a:pt x="308" y="296"/>
                </a:cubicBezTo>
                <a:cubicBezTo>
                  <a:pt x="306" y="295"/>
                  <a:pt x="306" y="295"/>
                  <a:pt x="306" y="295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05" y="294"/>
                  <a:pt x="305" y="294"/>
                  <a:pt x="305" y="294"/>
                </a:cubicBezTo>
                <a:cubicBezTo>
                  <a:pt x="305" y="294"/>
                  <a:pt x="305" y="294"/>
                  <a:pt x="305" y="294"/>
                </a:cubicBezTo>
                <a:cubicBezTo>
                  <a:pt x="306" y="295"/>
                  <a:pt x="306" y="295"/>
                  <a:pt x="306" y="295"/>
                </a:cubicBezTo>
                <a:cubicBezTo>
                  <a:pt x="306" y="295"/>
                  <a:pt x="306" y="295"/>
                  <a:pt x="306" y="295"/>
                </a:cubicBezTo>
                <a:cubicBezTo>
                  <a:pt x="308" y="297"/>
                  <a:pt x="308" y="297"/>
                  <a:pt x="308" y="297"/>
                </a:cubicBezTo>
                <a:cubicBezTo>
                  <a:pt x="308" y="297"/>
                  <a:pt x="308" y="297"/>
                  <a:pt x="308" y="297"/>
                </a:cubicBezTo>
                <a:cubicBezTo>
                  <a:pt x="307" y="297"/>
                  <a:pt x="307" y="297"/>
                  <a:pt x="307" y="297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07" y="298"/>
                  <a:pt x="307" y="298"/>
                  <a:pt x="307" y="298"/>
                </a:cubicBezTo>
                <a:cubicBezTo>
                  <a:pt x="307" y="298"/>
                  <a:pt x="307" y="298"/>
                  <a:pt x="307" y="298"/>
                </a:cubicBezTo>
                <a:cubicBezTo>
                  <a:pt x="308" y="298"/>
                  <a:pt x="308" y="298"/>
                  <a:pt x="308" y="298"/>
                </a:cubicBezTo>
                <a:cubicBezTo>
                  <a:pt x="308" y="298"/>
                  <a:pt x="308" y="298"/>
                  <a:pt x="308" y="298"/>
                </a:cubicBezTo>
                <a:cubicBezTo>
                  <a:pt x="309" y="296"/>
                  <a:pt x="309" y="296"/>
                  <a:pt x="309" y="296"/>
                </a:cubicBezTo>
                <a:cubicBezTo>
                  <a:pt x="310" y="296"/>
                  <a:pt x="310" y="296"/>
                  <a:pt x="310" y="296"/>
                </a:cubicBezTo>
                <a:cubicBezTo>
                  <a:pt x="311" y="296"/>
                  <a:pt x="311" y="296"/>
                  <a:pt x="311" y="296"/>
                </a:cubicBezTo>
                <a:cubicBezTo>
                  <a:pt x="312" y="296"/>
                  <a:pt x="312" y="296"/>
                  <a:pt x="312" y="296"/>
                </a:cubicBezTo>
                <a:cubicBezTo>
                  <a:pt x="312" y="295"/>
                  <a:pt x="312" y="295"/>
                  <a:pt x="312" y="295"/>
                </a:cubicBezTo>
                <a:cubicBezTo>
                  <a:pt x="313" y="294"/>
                  <a:pt x="313" y="294"/>
                  <a:pt x="313" y="294"/>
                </a:cubicBezTo>
                <a:cubicBezTo>
                  <a:pt x="314" y="294"/>
                  <a:pt x="314" y="294"/>
                  <a:pt x="314" y="294"/>
                </a:cubicBezTo>
                <a:cubicBezTo>
                  <a:pt x="316" y="293"/>
                  <a:pt x="316" y="293"/>
                  <a:pt x="316" y="293"/>
                </a:cubicBezTo>
                <a:cubicBezTo>
                  <a:pt x="317" y="293"/>
                  <a:pt x="317" y="293"/>
                  <a:pt x="317" y="293"/>
                </a:cubicBezTo>
                <a:cubicBezTo>
                  <a:pt x="318" y="293"/>
                  <a:pt x="318" y="293"/>
                  <a:pt x="318" y="293"/>
                </a:cubicBezTo>
                <a:cubicBezTo>
                  <a:pt x="317" y="293"/>
                  <a:pt x="317" y="293"/>
                  <a:pt x="317" y="293"/>
                </a:cubicBezTo>
                <a:cubicBezTo>
                  <a:pt x="316" y="293"/>
                  <a:pt x="316" y="293"/>
                  <a:pt x="316" y="293"/>
                </a:cubicBezTo>
                <a:cubicBezTo>
                  <a:pt x="316" y="293"/>
                  <a:pt x="316" y="293"/>
                  <a:pt x="316" y="293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8" y="292"/>
                </a:cubicBezTo>
                <a:cubicBezTo>
                  <a:pt x="320" y="292"/>
                  <a:pt x="320" y="292"/>
                  <a:pt x="320" y="292"/>
                </a:cubicBezTo>
                <a:cubicBezTo>
                  <a:pt x="321" y="294"/>
                  <a:pt x="321" y="294"/>
                  <a:pt x="321" y="294"/>
                </a:cubicBezTo>
                <a:cubicBezTo>
                  <a:pt x="321" y="295"/>
                  <a:pt x="321" y="295"/>
                  <a:pt x="321" y="295"/>
                </a:cubicBezTo>
                <a:cubicBezTo>
                  <a:pt x="320" y="296"/>
                  <a:pt x="320" y="296"/>
                  <a:pt x="320" y="296"/>
                </a:cubicBezTo>
                <a:cubicBezTo>
                  <a:pt x="319" y="296"/>
                  <a:pt x="319" y="296"/>
                  <a:pt x="319" y="296"/>
                </a:cubicBezTo>
                <a:cubicBezTo>
                  <a:pt x="318" y="296"/>
                  <a:pt x="318" y="296"/>
                  <a:pt x="318" y="296"/>
                </a:cubicBezTo>
                <a:cubicBezTo>
                  <a:pt x="320" y="296"/>
                  <a:pt x="320" y="296"/>
                  <a:pt x="320" y="296"/>
                </a:cubicBezTo>
                <a:cubicBezTo>
                  <a:pt x="320" y="297"/>
                  <a:pt x="320" y="297"/>
                  <a:pt x="320" y="297"/>
                </a:cubicBezTo>
                <a:cubicBezTo>
                  <a:pt x="320" y="297"/>
                  <a:pt x="320" y="297"/>
                  <a:pt x="320" y="297"/>
                </a:cubicBezTo>
                <a:cubicBezTo>
                  <a:pt x="321" y="296"/>
                  <a:pt x="321" y="296"/>
                  <a:pt x="321" y="296"/>
                </a:cubicBezTo>
                <a:cubicBezTo>
                  <a:pt x="322" y="295"/>
                  <a:pt x="322" y="295"/>
                  <a:pt x="322" y="295"/>
                </a:cubicBezTo>
                <a:cubicBezTo>
                  <a:pt x="323" y="295"/>
                  <a:pt x="323" y="295"/>
                  <a:pt x="323" y="295"/>
                </a:cubicBezTo>
                <a:cubicBezTo>
                  <a:pt x="323" y="296"/>
                  <a:pt x="323" y="296"/>
                  <a:pt x="323" y="296"/>
                </a:cubicBezTo>
                <a:cubicBezTo>
                  <a:pt x="323" y="296"/>
                  <a:pt x="323" y="296"/>
                  <a:pt x="323" y="296"/>
                </a:cubicBezTo>
                <a:cubicBezTo>
                  <a:pt x="323" y="296"/>
                  <a:pt x="323" y="296"/>
                  <a:pt x="323" y="296"/>
                </a:cubicBezTo>
                <a:cubicBezTo>
                  <a:pt x="324" y="296"/>
                  <a:pt x="324" y="296"/>
                  <a:pt x="324" y="296"/>
                </a:cubicBezTo>
                <a:cubicBezTo>
                  <a:pt x="325" y="297"/>
                  <a:pt x="325" y="297"/>
                  <a:pt x="325" y="297"/>
                </a:cubicBezTo>
                <a:cubicBezTo>
                  <a:pt x="325" y="297"/>
                  <a:pt x="325" y="297"/>
                  <a:pt x="325" y="297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324" y="298"/>
                  <a:pt x="324" y="298"/>
                  <a:pt x="324" y="298"/>
                </a:cubicBezTo>
                <a:cubicBezTo>
                  <a:pt x="325" y="298"/>
                  <a:pt x="325" y="298"/>
                  <a:pt x="325" y="298"/>
                </a:cubicBezTo>
                <a:cubicBezTo>
                  <a:pt x="326" y="299"/>
                  <a:pt x="326" y="299"/>
                  <a:pt x="326" y="299"/>
                </a:cubicBezTo>
                <a:cubicBezTo>
                  <a:pt x="325" y="300"/>
                  <a:pt x="325" y="300"/>
                  <a:pt x="325" y="300"/>
                </a:cubicBezTo>
                <a:cubicBezTo>
                  <a:pt x="324" y="299"/>
                  <a:pt x="324" y="299"/>
                  <a:pt x="324" y="299"/>
                </a:cubicBezTo>
                <a:cubicBezTo>
                  <a:pt x="323" y="300"/>
                  <a:pt x="323" y="300"/>
                  <a:pt x="323" y="300"/>
                </a:cubicBezTo>
                <a:cubicBezTo>
                  <a:pt x="325" y="301"/>
                  <a:pt x="325" y="301"/>
                  <a:pt x="325" y="301"/>
                </a:cubicBezTo>
                <a:cubicBezTo>
                  <a:pt x="324" y="301"/>
                  <a:pt x="324" y="301"/>
                  <a:pt x="324" y="301"/>
                </a:cubicBezTo>
                <a:cubicBezTo>
                  <a:pt x="324" y="302"/>
                  <a:pt x="324" y="302"/>
                  <a:pt x="324" y="302"/>
                </a:cubicBezTo>
                <a:cubicBezTo>
                  <a:pt x="324" y="302"/>
                  <a:pt x="324" y="302"/>
                  <a:pt x="324" y="302"/>
                </a:cubicBezTo>
                <a:cubicBezTo>
                  <a:pt x="323" y="303"/>
                  <a:pt x="323" y="303"/>
                  <a:pt x="323" y="303"/>
                </a:cubicBezTo>
                <a:cubicBezTo>
                  <a:pt x="322" y="302"/>
                  <a:pt x="322" y="302"/>
                  <a:pt x="322" y="302"/>
                </a:cubicBezTo>
                <a:cubicBezTo>
                  <a:pt x="322" y="303"/>
                  <a:pt x="322" y="303"/>
                  <a:pt x="322" y="303"/>
                </a:cubicBezTo>
                <a:cubicBezTo>
                  <a:pt x="323" y="303"/>
                  <a:pt x="323" y="303"/>
                  <a:pt x="323" y="303"/>
                </a:cubicBezTo>
                <a:cubicBezTo>
                  <a:pt x="324" y="303"/>
                  <a:pt x="324" y="303"/>
                  <a:pt x="324" y="303"/>
                </a:cubicBezTo>
                <a:cubicBezTo>
                  <a:pt x="325" y="304"/>
                  <a:pt x="325" y="304"/>
                  <a:pt x="325" y="304"/>
                </a:cubicBezTo>
                <a:cubicBezTo>
                  <a:pt x="324" y="304"/>
                  <a:pt x="324" y="304"/>
                  <a:pt x="324" y="304"/>
                </a:cubicBezTo>
                <a:cubicBezTo>
                  <a:pt x="323" y="304"/>
                  <a:pt x="323" y="304"/>
                  <a:pt x="323" y="304"/>
                </a:cubicBezTo>
                <a:cubicBezTo>
                  <a:pt x="323" y="304"/>
                  <a:pt x="323" y="304"/>
                  <a:pt x="323" y="304"/>
                </a:cubicBezTo>
                <a:cubicBezTo>
                  <a:pt x="324" y="305"/>
                  <a:pt x="324" y="305"/>
                  <a:pt x="324" y="305"/>
                </a:cubicBezTo>
                <a:cubicBezTo>
                  <a:pt x="324" y="304"/>
                  <a:pt x="324" y="304"/>
                  <a:pt x="324" y="304"/>
                </a:cubicBezTo>
                <a:cubicBezTo>
                  <a:pt x="325" y="305"/>
                  <a:pt x="325" y="305"/>
                  <a:pt x="325" y="305"/>
                </a:cubicBezTo>
                <a:cubicBezTo>
                  <a:pt x="324" y="305"/>
                  <a:pt x="324" y="305"/>
                  <a:pt x="324" y="305"/>
                </a:cubicBezTo>
                <a:cubicBezTo>
                  <a:pt x="324" y="306"/>
                  <a:pt x="324" y="306"/>
                  <a:pt x="324" y="306"/>
                </a:cubicBezTo>
                <a:cubicBezTo>
                  <a:pt x="324" y="306"/>
                  <a:pt x="324" y="306"/>
                  <a:pt x="324" y="306"/>
                </a:cubicBezTo>
                <a:cubicBezTo>
                  <a:pt x="323" y="307"/>
                  <a:pt x="323" y="307"/>
                  <a:pt x="323" y="307"/>
                </a:cubicBezTo>
                <a:cubicBezTo>
                  <a:pt x="322" y="308"/>
                  <a:pt x="322" y="308"/>
                  <a:pt x="322" y="308"/>
                </a:cubicBezTo>
                <a:cubicBezTo>
                  <a:pt x="321" y="308"/>
                  <a:pt x="321" y="308"/>
                  <a:pt x="321" y="308"/>
                </a:cubicBezTo>
                <a:cubicBezTo>
                  <a:pt x="320" y="309"/>
                  <a:pt x="320" y="309"/>
                  <a:pt x="320" y="309"/>
                </a:cubicBezTo>
                <a:cubicBezTo>
                  <a:pt x="320" y="309"/>
                  <a:pt x="320" y="309"/>
                  <a:pt x="320" y="309"/>
                </a:cubicBezTo>
                <a:cubicBezTo>
                  <a:pt x="319" y="309"/>
                  <a:pt x="319" y="309"/>
                  <a:pt x="319" y="309"/>
                </a:cubicBezTo>
                <a:cubicBezTo>
                  <a:pt x="319" y="310"/>
                  <a:pt x="319" y="310"/>
                  <a:pt x="319" y="310"/>
                </a:cubicBezTo>
                <a:cubicBezTo>
                  <a:pt x="318" y="310"/>
                  <a:pt x="318" y="310"/>
                  <a:pt x="318" y="310"/>
                </a:cubicBezTo>
                <a:cubicBezTo>
                  <a:pt x="318" y="310"/>
                  <a:pt x="318" y="310"/>
                  <a:pt x="318" y="310"/>
                </a:cubicBezTo>
                <a:cubicBezTo>
                  <a:pt x="317" y="310"/>
                  <a:pt x="317" y="310"/>
                  <a:pt x="317" y="310"/>
                </a:cubicBezTo>
                <a:cubicBezTo>
                  <a:pt x="316" y="310"/>
                  <a:pt x="316" y="310"/>
                  <a:pt x="316" y="310"/>
                </a:cubicBezTo>
                <a:cubicBezTo>
                  <a:pt x="316" y="310"/>
                  <a:pt x="316" y="310"/>
                  <a:pt x="316" y="310"/>
                </a:cubicBezTo>
                <a:cubicBezTo>
                  <a:pt x="316" y="310"/>
                  <a:pt x="316" y="310"/>
                  <a:pt x="316" y="310"/>
                </a:cubicBezTo>
                <a:cubicBezTo>
                  <a:pt x="315" y="310"/>
                  <a:pt x="315" y="310"/>
                  <a:pt x="315" y="310"/>
                </a:cubicBezTo>
                <a:cubicBezTo>
                  <a:pt x="314" y="310"/>
                  <a:pt x="314" y="310"/>
                  <a:pt x="314" y="310"/>
                </a:cubicBezTo>
                <a:cubicBezTo>
                  <a:pt x="313" y="309"/>
                  <a:pt x="313" y="309"/>
                  <a:pt x="313" y="309"/>
                </a:cubicBezTo>
                <a:cubicBezTo>
                  <a:pt x="313" y="310"/>
                  <a:pt x="313" y="310"/>
                  <a:pt x="313" y="310"/>
                </a:cubicBezTo>
                <a:cubicBezTo>
                  <a:pt x="313" y="310"/>
                  <a:pt x="313" y="310"/>
                  <a:pt x="313" y="310"/>
                </a:cubicBezTo>
                <a:cubicBezTo>
                  <a:pt x="312" y="310"/>
                  <a:pt x="312" y="310"/>
                  <a:pt x="312" y="310"/>
                </a:cubicBezTo>
                <a:cubicBezTo>
                  <a:pt x="311" y="310"/>
                  <a:pt x="311" y="310"/>
                  <a:pt x="311" y="310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11" y="312"/>
                  <a:pt x="311" y="312"/>
                  <a:pt x="311" y="312"/>
                </a:cubicBezTo>
                <a:cubicBezTo>
                  <a:pt x="310" y="312"/>
                  <a:pt x="310" y="312"/>
                  <a:pt x="310" y="312"/>
                </a:cubicBezTo>
                <a:cubicBezTo>
                  <a:pt x="310" y="313"/>
                  <a:pt x="310" y="313"/>
                  <a:pt x="310" y="313"/>
                </a:cubicBezTo>
                <a:cubicBezTo>
                  <a:pt x="309" y="314"/>
                  <a:pt x="309" y="314"/>
                  <a:pt x="309" y="314"/>
                </a:cubicBezTo>
                <a:cubicBezTo>
                  <a:pt x="309" y="314"/>
                  <a:pt x="309" y="314"/>
                  <a:pt x="309" y="314"/>
                </a:cubicBezTo>
                <a:cubicBezTo>
                  <a:pt x="308" y="314"/>
                  <a:pt x="308" y="314"/>
                  <a:pt x="308" y="314"/>
                </a:cubicBezTo>
                <a:cubicBezTo>
                  <a:pt x="308" y="315"/>
                  <a:pt x="308" y="315"/>
                  <a:pt x="308" y="315"/>
                </a:cubicBezTo>
                <a:cubicBezTo>
                  <a:pt x="307" y="316"/>
                  <a:pt x="307" y="316"/>
                  <a:pt x="307" y="316"/>
                </a:cubicBezTo>
                <a:cubicBezTo>
                  <a:pt x="307" y="315"/>
                  <a:pt x="307" y="315"/>
                  <a:pt x="307" y="315"/>
                </a:cubicBezTo>
                <a:cubicBezTo>
                  <a:pt x="306" y="316"/>
                  <a:pt x="306" y="316"/>
                  <a:pt x="306" y="316"/>
                </a:cubicBezTo>
                <a:cubicBezTo>
                  <a:pt x="305" y="316"/>
                  <a:pt x="305" y="316"/>
                  <a:pt x="305" y="316"/>
                </a:cubicBezTo>
                <a:cubicBezTo>
                  <a:pt x="305" y="316"/>
                  <a:pt x="305" y="316"/>
                  <a:pt x="305" y="316"/>
                </a:cubicBezTo>
                <a:cubicBezTo>
                  <a:pt x="304" y="317"/>
                  <a:pt x="304" y="317"/>
                  <a:pt x="304" y="317"/>
                </a:cubicBezTo>
                <a:cubicBezTo>
                  <a:pt x="304" y="316"/>
                  <a:pt x="304" y="316"/>
                  <a:pt x="304" y="316"/>
                </a:cubicBezTo>
                <a:cubicBezTo>
                  <a:pt x="302" y="316"/>
                  <a:pt x="302" y="316"/>
                  <a:pt x="302" y="316"/>
                </a:cubicBezTo>
                <a:cubicBezTo>
                  <a:pt x="302" y="316"/>
                  <a:pt x="302" y="316"/>
                  <a:pt x="302" y="316"/>
                </a:cubicBezTo>
                <a:cubicBezTo>
                  <a:pt x="301" y="316"/>
                  <a:pt x="301" y="316"/>
                  <a:pt x="301" y="316"/>
                </a:cubicBezTo>
                <a:cubicBezTo>
                  <a:pt x="300" y="316"/>
                  <a:pt x="300" y="316"/>
                  <a:pt x="300" y="316"/>
                </a:cubicBezTo>
                <a:cubicBezTo>
                  <a:pt x="298" y="317"/>
                  <a:pt x="298" y="317"/>
                  <a:pt x="298" y="317"/>
                </a:cubicBezTo>
                <a:cubicBezTo>
                  <a:pt x="297" y="317"/>
                  <a:pt x="297" y="317"/>
                  <a:pt x="297" y="317"/>
                </a:cubicBezTo>
                <a:cubicBezTo>
                  <a:pt x="298" y="316"/>
                  <a:pt x="298" y="316"/>
                  <a:pt x="298" y="316"/>
                </a:cubicBezTo>
                <a:cubicBezTo>
                  <a:pt x="297" y="316"/>
                  <a:pt x="297" y="316"/>
                  <a:pt x="297" y="316"/>
                </a:cubicBezTo>
                <a:cubicBezTo>
                  <a:pt x="296" y="316"/>
                  <a:pt x="296" y="316"/>
                  <a:pt x="296" y="316"/>
                </a:cubicBezTo>
                <a:cubicBezTo>
                  <a:pt x="296" y="316"/>
                  <a:pt x="296" y="316"/>
                  <a:pt x="296" y="316"/>
                </a:cubicBezTo>
                <a:cubicBezTo>
                  <a:pt x="294" y="316"/>
                  <a:pt x="294" y="316"/>
                  <a:pt x="294" y="316"/>
                </a:cubicBezTo>
                <a:cubicBezTo>
                  <a:pt x="294" y="316"/>
                  <a:pt x="294" y="316"/>
                  <a:pt x="294" y="316"/>
                </a:cubicBezTo>
                <a:cubicBezTo>
                  <a:pt x="293" y="316"/>
                  <a:pt x="293" y="316"/>
                  <a:pt x="293" y="316"/>
                </a:cubicBezTo>
                <a:cubicBezTo>
                  <a:pt x="292" y="315"/>
                  <a:pt x="292" y="315"/>
                  <a:pt x="292" y="315"/>
                </a:cubicBezTo>
                <a:cubicBezTo>
                  <a:pt x="292" y="315"/>
                  <a:pt x="292" y="315"/>
                  <a:pt x="292" y="315"/>
                </a:cubicBezTo>
                <a:cubicBezTo>
                  <a:pt x="291" y="316"/>
                  <a:pt x="291" y="316"/>
                  <a:pt x="291" y="316"/>
                </a:cubicBezTo>
                <a:cubicBezTo>
                  <a:pt x="290" y="316"/>
                  <a:pt x="290" y="316"/>
                  <a:pt x="290" y="316"/>
                </a:cubicBezTo>
                <a:cubicBezTo>
                  <a:pt x="289" y="315"/>
                  <a:pt x="289" y="315"/>
                  <a:pt x="289" y="315"/>
                </a:cubicBezTo>
                <a:cubicBezTo>
                  <a:pt x="288" y="315"/>
                  <a:pt x="288" y="315"/>
                  <a:pt x="288" y="315"/>
                </a:cubicBezTo>
                <a:cubicBezTo>
                  <a:pt x="287" y="315"/>
                  <a:pt x="287" y="315"/>
                  <a:pt x="287" y="315"/>
                </a:cubicBezTo>
                <a:cubicBezTo>
                  <a:pt x="286" y="315"/>
                  <a:pt x="286" y="315"/>
                  <a:pt x="286" y="315"/>
                </a:cubicBezTo>
                <a:cubicBezTo>
                  <a:pt x="285" y="315"/>
                  <a:pt x="285" y="315"/>
                  <a:pt x="285" y="315"/>
                </a:cubicBezTo>
                <a:cubicBezTo>
                  <a:pt x="285" y="315"/>
                  <a:pt x="285" y="315"/>
                  <a:pt x="285" y="315"/>
                </a:cubicBezTo>
                <a:cubicBezTo>
                  <a:pt x="284" y="315"/>
                  <a:pt x="284" y="315"/>
                  <a:pt x="284" y="315"/>
                </a:cubicBezTo>
                <a:cubicBezTo>
                  <a:pt x="283" y="315"/>
                  <a:pt x="283" y="315"/>
                  <a:pt x="283" y="315"/>
                </a:cubicBezTo>
                <a:cubicBezTo>
                  <a:pt x="281" y="315"/>
                  <a:pt x="281" y="315"/>
                  <a:pt x="281" y="315"/>
                </a:cubicBezTo>
                <a:cubicBezTo>
                  <a:pt x="280" y="315"/>
                  <a:pt x="280" y="315"/>
                  <a:pt x="280" y="315"/>
                </a:cubicBezTo>
                <a:cubicBezTo>
                  <a:pt x="279" y="314"/>
                  <a:pt x="279" y="314"/>
                  <a:pt x="279" y="314"/>
                </a:cubicBezTo>
                <a:cubicBezTo>
                  <a:pt x="278" y="314"/>
                  <a:pt x="278" y="314"/>
                  <a:pt x="278" y="314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6" y="317"/>
                  <a:pt x="276" y="317"/>
                  <a:pt x="276" y="317"/>
                </a:cubicBezTo>
                <a:cubicBezTo>
                  <a:pt x="275" y="318"/>
                  <a:pt x="275" y="318"/>
                  <a:pt x="275" y="318"/>
                </a:cubicBezTo>
                <a:cubicBezTo>
                  <a:pt x="274" y="318"/>
                  <a:pt x="274" y="318"/>
                  <a:pt x="274" y="318"/>
                </a:cubicBezTo>
                <a:cubicBezTo>
                  <a:pt x="274" y="319"/>
                  <a:pt x="274" y="319"/>
                  <a:pt x="274" y="319"/>
                </a:cubicBezTo>
                <a:cubicBezTo>
                  <a:pt x="274" y="320"/>
                  <a:pt x="274" y="320"/>
                  <a:pt x="274" y="320"/>
                </a:cubicBezTo>
                <a:cubicBezTo>
                  <a:pt x="273" y="321"/>
                  <a:pt x="273" y="321"/>
                  <a:pt x="273" y="321"/>
                </a:cubicBezTo>
                <a:cubicBezTo>
                  <a:pt x="272" y="321"/>
                  <a:pt x="272" y="321"/>
                  <a:pt x="272" y="321"/>
                </a:cubicBezTo>
                <a:cubicBezTo>
                  <a:pt x="271" y="321"/>
                  <a:pt x="271" y="321"/>
                  <a:pt x="271" y="321"/>
                </a:cubicBezTo>
                <a:cubicBezTo>
                  <a:pt x="270" y="321"/>
                  <a:pt x="270" y="321"/>
                  <a:pt x="270" y="321"/>
                </a:cubicBezTo>
                <a:cubicBezTo>
                  <a:pt x="269" y="322"/>
                  <a:pt x="269" y="322"/>
                  <a:pt x="269" y="322"/>
                </a:cubicBezTo>
                <a:cubicBezTo>
                  <a:pt x="269" y="322"/>
                  <a:pt x="269" y="322"/>
                  <a:pt x="269" y="322"/>
                </a:cubicBezTo>
                <a:cubicBezTo>
                  <a:pt x="268" y="322"/>
                  <a:pt x="268" y="322"/>
                  <a:pt x="268" y="322"/>
                </a:cubicBezTo>
                <a:cubicBezTo>
                  <a:pt x="267" y="322"/>
                  <a:pt x="267" y="322"/>
                  <a:pt x="267" y="322"/>
                </a:cubicBezTo>
                <a:cubicBezTo>
                  <a:pt x="267" y="323"/>
                  <a:pt x="267" y="323"/>
                  <a:pt x="267" y="323"/>
                </a:cubicBezTo>
                <a:cubicBezTo>
                  <a:pt x="266" y="324"/>
                  <a:pt x="266" y="324"/>
                  <a:pt x="266" y="324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265" y="325"/>
                  <a:pt x="265" y="325"/>
                  <a:pt x="265" y="325"/>
                </a:cubicBezTo>
                <a:cubicBezTo>
                  <a:pt x="265" y="325"/>
                  <a:pt x="265" y="325"/>
                  <a:pt x="265" y="325"/>
                </a:cubicBezTo>
                <a:cubicBezTo>
                  <a:pt x="264" y="327"/>
                  <a:pt x="264" y="327"/>
                  <a:pt x="264" y="327"/>
                </a:cubicBezTo>
                <a:cubicBezTo>
                  <a:pt x="262" y="327"/>
                  <a:pt x="262" y="327"/>
                  <a:pt x="262" y="327"/>
                </a:cubicBezTo>
                <a:cubicBezTo>
                  <a:pt x="261" y="329"/>
                  <a:pt x="261" y="329"/>
                  <a:pt x="261" y="329"/>
                </a:cubicBezTo>
                <a:cubicBezTo>
                  <a:pt x="260" y="330"/>
                  <a:pt x="260" y="330"/>
                  <a:pt x="260" y="330"/>
                </a:cubicBezTo>
                <a:cubicBezTo>
                  <a:pt x="259" y="331"/>
                  <a:pt x="259" y="331"/>
                  <a:pt x="259" y="331"/>
                </a:cubicBezTo>
                <a:cubicBezTo>
                  <a:pt x="258" y="331"/>
                  <a:pt x="258" y="331"/>
                  <a:pt x="258" y="331"/>
                </a:cubicBezTo>
                <a:cubicBezTo>
                  <a:pt x="258" y="332"/>
                  <a:pt x="258" y="332"/>
                  <a:pt x="258" y="332"/>
                </a:cubicBezTo>
                <a:cubicBezTo>
                  <a:pt x="257" y="333"/>
                  <a:pt x="257" y="333"/>
                  <a:pt x="257" y="333"/>
                </a:cubicBezTo>
                <a:cubicBezTo>
                  <a:pt x="255" y="334"/>
                  <a:pt x="255" y="334"/>
                  <a:pt x="255" y="334"/>
                </a:cubicBezTo>
                <a:cubicBezTo>
                  <a:pt x="255" y="335"/>
                  <a:pt x="255" y="335"/>
                  <a:pt x="255" y="335"/>
                </a:cubicBezTo>
                <a:cubicBezTo>
                  <a:pt x="253" y="336"/>
                  <a:pt x="253" y="336"/>
                  <a:pt x="253" y="336"/>
                </a:cubicBezTo>
                <a:cubicBezTo>
                  <a:pt x="251" y="336"/>
                  <a:pt x="251" y="336"/>
                  <a:pt x="251" y="336"/>
                </a:cubicBezTo>
                <a:cubicBezTo>
                  <a:pt x="252" y="336"/>
                  <a:pt x="252" y="336"/>
                  <a:pt x="252" y="336"/>
                </a:cubicBezTo>
                <a:cubicBezTo>
                  <a:pt x="255" y="335"/>
                  <a:pt x="255" y="335"/>
                  <a:pt x="255" y="335"/>
                </a:cubicBezTo>
                <a:cubicBezTo>
                  <a:pt x="257" y="334"/>
                  <a:pt x="257" y="334"/>
                  <a:pt x="257" y="334"/>
                </a:cubicBezTo>
                <a:cubicBezTo>
                  <a:pt x="258" y="333"/>
                  <a:pt x="258" y="333"/>
                  <a:pt x="258" y="333"/>
                </a:cubicBezTo>
                <a:cubicBezTo>
                  <a:pt x="259" y="332"/>
                  <a:pt x="259" y="332"/>
                  <a:pt x="259" y="332"/>
                </a:cubicBezTo>
                <a:cubicBezTo>
                  <a:pt x="260" y="331"/>
                  <a:pt x="260" y="331"/>
                  <a:pt x="260" y="331"/>
                </a:cubicBezTo>
                <a:cubicBezTo>
                  <a:pt x="261" y="330"/>
                  <a:pt x="261" y="330"/>
                  <a:pt x="261" y="330"/>
                </a:cubicBezTo>
                <a:cubicBezTo>
                  <a:pt x="263" y="328"/>
                  <a:pt x="263" y="328"/>
                  <a:pt x="263" y="328"/>
                </a:cubicBezTo>
                <a:cubicBezTo>
                  <a:pt x="266" y="326"/>
                  <a:pt x="266" y="326"/>
                  <a:pt x="266" y="326"/>
                </a:cubicBezTo>
                <a:cubicBezTo>
                  <a:pt x="268" y="325"/>
                  <a:pt x="268" y="325"/>
                  <a:pt x="268" y="325"/>
                </a:cubicBezTo>
                <a:cubicBezTo>
                  <a:pt x="270" y="325"/>
                  <a:pt x="270" y="325"/>
                  <a:pt x="270" y="325"/>
                </a:cubicBezTo>
                <a:cubicBezTo>
                  <a:pt x="271" y="324"/>
                  <a:pt x="271" y="324"/>
                  <a:pt x="271" y="324"/>
                </a:cubicBezTo>
                <a:cubicBezTo>
                  <a:pt x="273" y="324"/>
                  <a:pt x="273" y="324"/>
                  <a:pt x="273" y="324"/>
                </a:cubicBezTo>
                <a:cubicBezTo>
                  <a:pt x="276" y="323"/>
                  <a:pt x="276" y="323"/>
                  <a:pt x="276" y="323"/>
                </a:cubicBezTo>
                <a:cubicBezTo>
                  <a:pt x="277" y="323"/>
                  <a:pt x="277" y="323"/>
                  <a:pt x="277" y="323"/>
                </a:cubicBezTo>
                <a:cubicBezTo>
                  <a:pt x="278" y="322"/>
                  <a:pt x="278" y="322"/>
                  <a:pt x="278" y="322"/>
                </a:cubicBezTo>
                <a:cubicBezTo>
                  <a:pt x="281" y="322"/>
                  <a:pt x="281" y="322"/>
                  <a:pt x="281" y="322"/>
                </a:cubicBezTo>
                <a:cubicBezTo>
                  <a:pt x="283" y="323"/>
                  <a:pt x="283" y="323"/>
                  <a:pt x="283" y="323"/>
                </a:cubicBezTo>
                <a:cubicBezTo>
                  <a:pt x="284" y="324"/>
                  <a:pt x="284" y="324"/>
                  <a:pt x="284" y="324"/>
                </a:cubicBezTo>
                <a:cubicBezTo>
                  <a:pt x="284" y="324"/>
                  <a:pt x="284" y="324"/>
                  <a:pt x="284" y="324"/>
                </a:cubicBezTo>
                <a:cubicBezTo>
                  <a:pt x="283" y="324"/>
                  <a:pt x="283" y="324"/>
                  <a:pt x="283" y="324"/>
                </a:cubicBezTo>
                <a:cubicBezTo>
                  <a:pt x="283" y="324"/>
                  <a:pt x="283" y="324"/>
                  <a:pt x="283" y="324"/>
                </a:cubicBezTo>
                <a:cubicBezTo>
                  <a:pt x="283" y="325"/>
                  <a:pt x="283" y="325"/>
                  <a:pt x="283" y="325"/>
                </a:cubicBezTo>
                <a:cubicBezTo>
                  <a:pt x="284" y="324"/>
                  <a:pt x="284" y="324"/>
                  <a:pt x="284" y="324"/>
                </a:cubicBezTo>
                <a:cubicBezTo>
                  <a:pt x="285" y="325"/>
                  <a:pt x="285" y="325"/>
                  <a:pt x="285" y="325"/>
                </a:cubicBezTo>
                <a:cubicBezTo>
                  <a:pt x="285" y="325"/>
                  <a:pt x="285" y="325"/>
                  <a:pt x="285" y="325"/>
                </a:cubicBezTo>
                <a:cubicBezTo>
                  <a:pt x="284" y="326"/>
                  <a:pt x="284" y="326"/>
                  <a:pt x="284" y="326"/>
                </a:cubicBezTo>
                <a:cubicBezTo>
                  <a:pt x="285" y="326"/>
                  <a:pt x="285" y="326"/>
                  <a:pt x="285" y="326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3" y="328"/>
                  <a:pt x="283" y="328"/>
                  <a:pt x="283" y="328"/>
                </a:cubicBezTo>
                <a:cubicBezTo>
                  <a:pt x="282" y="329"/>
                  <a:pt x="282" y="329"/>
                  <a:pt x="282" y="329"/>
                </a:cubicBezTo>
                <a:cubicBezTo>
                  <a:pt x="282" y="329"/>
                  <a:pt x="282" y="329"/>
                  <a:pt x="282" y="329"/>
                </a:cubicBezTo>
                <a:cubicBezTo>
                  <a:pt x="280" y="329"/>
                  <a:pt x="280" y="329"/>
                  <a:pt x="280" y="329"/>
                </a:cubicBezTo>
                <a:cubicBezTo>
                  <a:pt x="279" y="329"/>
                  <a:pt x="279" y="329"/>
                  <a:pt x="279" y="329"/>
                </a:cubicBezTo>
                <a:cubicBezTo>
                  <a:pt x="279" y="329"/>
                  <a:pt x="279" y="329"/>
                  <a:pt x="279" y="329"/>
                </a:cubicBezTo>
                <a:cubicBezTo>
                  <a:pt x="278" y="328"/>
                  <a:pt x="278" y="328"/>
                  <a:pt x="278" y="328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6" y="329"/>
                  <a:pt x="276" y="329"/>
                  <a:pt x="276" y="329"/>
                </a:cubicBezTo>
                <a:cubicBezTo>
                  <a:pt x="275" y="329"/>
                  <a:pt x="275" y="329"/>
                  <a:pt x="275" y="329"/>
                </a:cubicBezTo>
                <a:cubicBezTo>
                  <a:pt x="274" y="329"/>
                  <a:pt x="274" y="329"/>
                  <a:pt x="274" y="329"/>
                </a:cubicBezTo>
                <a:cubicBezTo>
                  <a:pt x="275" y="329"/>
                  <a:pt x="275" y="329"/>
                  <a:pt x="275" y="329"/>
                </a:cubicBezTo>
                <a:cubicBezTo>
                  <a:pt x="276" y="329"/>
                  <a:pt x="276" y="329"/>
                  <a:pt x="276" y="329"/>
                </a:cubicBezTo>
                <a:cubicBezTo>
                  <a:pt x="278" y="330"/>
                  <a:pt x="278" y="330"/>
                  <a:pt x="278" y="330"/>
                </a:cubicBezTo>
                <a:cubicBezTo>
                  <a:pt x="278" y="331"/>
                  <a:pt x="278" y="331"/>
                  <a:pt x="278" y="331"/>
                </a:cubicBezTo>
                <a:cubicBezTo>
                  <a:pt x="279" y="331"/>
                  <a:pt x="279" y="331"/>
                  <a:pt x="279" y="331"/>
                </a:cubicBezTo>
                <a:cubicBezTo>
                  <a:pt x="280" y="331"/>
                  <a:pt x="280" y="331"/>
                  <a:pt x="280" y="331"/>
                </a:cubicBezTo>
                <a:cubicBezTo>
                  <a:pt x="281" y="330"/>
                  <a:pt x="281" y="330"/>
                  <a:pt x="281" y="330"/>
                </a:cubicBezTo>
                <a:cubicBezTo>
                  <a:pt x="281" y="330"/>
                  <a:pt x="281" y="330"/>
                  <a:pt x="281" y="330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3" y="331"/>
                  <a:pt x="283" y="331"/>
                  <a:pt x="283" y="331"/>
                </a:cubicBezTo>
                <a:cubicBezTo>
                  <a:pt x="282" y="332"/>
                  <a:pt x="282" y="332"/>
                  <a:pt x="282" y="332"/>
                </a:cubicBezTo>
                <a:cubicBezTo>
                  <a:pt x="281" y="334"/>
                  <a:pt x="281" y="334"/>
                  <a:pt x="281" y="334"/>
                </a:cubicBezTo>
                <a:cubicBezTo>
                  <a:pt x="280" y="334"/>
                  <a:pt x="280" y="334"/>
                  <a:pt x="280" y="334"/>
                </a:cubicBezTo>
                <a:cubicBezTo>
                  <a:pt x="279" y="335"/>
                  <a:pt x="279" y="335"/>
                  <a:pt x="279" y="335"/>
                </a:cubicBezTo>
                <a:cubicBezTo>
                  <a:pt x="281" y="335"/>
                  <a:pt x="281" y="335"/>
                  <a:pt x="281" y="335"/>
                </a:cubicBezTo>
                <a:cubicBezTo>
                  <a:pt x="281" y="335"/>
                  <a:pt x="281" y="335"/>
                  <a:pt x="281" y="335"/>
                </a:cubicBezTo>
                <a:cubicBezTo>
                  <a:pt x="281" y="336"/>
                  <a:pt x="281" y="336"/>
                  <a:pt x="281" y="336"/>
                </a:cubicBezTo>
                <a:cubicBezTo>
                  <a:pt x="281" y="337"/>
                  <a:pt x="281" y="337"/>
                  <a:pt x="281" y="337"/>
                </a:cubicBezTo>
                <a:cubicBezTo>
                  <a:pt x="281" y="337"/>
                  <a:pt x="281" y="337"/>
                  <a:pt x="281" y="337"/>
                </a:cubicBezTo>
                <a:cubicBezTo>
                  <a:pt x="281" y="339"/>
                  <a:pt x="281" y="339"/>
                  <a:pt x="281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82" y="340"/>
                  <a:pt x="282" y="340"/>
                  <a:pt x="282" y="340"/>
                </a:cubicBezTo>
                <a:cubicBezTo>
                  <a:pt x="283" y="340"/>
                  <a:pt x="283" y="340"/>
                  <a:pt x="283" y="340"/>
                </a:cubicBezTo>
                <a:cubicBezTo>
                  <a:pt x="283" y="341"/>
                  <a:pt x="283" y="341"/>
                  <a:pt x="283" y="341"/>
                </a:cubicBezTo>
                <a:cubicBezTo>
                  <a:pt x="285" y="341"/>
                  <a:pt x="285" y="341"/>
                  <a:pt x="285" y="341"/>
                </a:cubicBezTo>
                <a:cubicBezTo>
                  <a:pt x="284" y="341"/>
                  <a:pt x="284" y="341"/>
                  <a:pt x="284" y="341"/>
                </a:cubicBezTo>
                <a:cubicBezTo>
                  <a:pt x="283" y="342"/>
                  <a:pt x="283" y="342"/>
                  <a:pt x="283" y="342"/>
                </a:cubicBezTo>
                <a:cubicBezTo>
                  <a:pt x="285" y="342"/>
                  <a:pt x="285" y="342"/>
                  <a:pt x="285" y="342"/>
                </a:cubicBezTo>
                <a:cubicBezTo>
                  <a:pt x="286" y="342"/>
                  <a:pt x="286" y="342"/>
                  <a:pt x="286" y="342"/>
                </a:cubicBezTo>
                <a:cubicBezTo>
                  <a:pt x="287" y="343"/>
                  <a:pt x="287" y="343"/>
                  <a:pt x="287" y="343"/>
                </a:cubicBezTo>
                <a:cubicBezTo>
                  <a:pt x="287" y="343"/>
                  <a:pt x="287" y="343"/>
                  <a:pt x="287" y="343"/>
                </a:cubicBezTo>
                <a:cubicBezTo>
                  <a:pt x="289" y="343"/>
                  <a:pt x="289" y="343"/>
                  <a:pt x="289" y="343"/>
                </a:cubicBezTo>
                <a:cubicBezTo>
                  <a:pt x="289" y="343"/>
                  <a:pt x="289" y="343"/>
                  <a:pt x="289" y="343"/>
                </a:cubicBezTo>
                <a:cubicBezTo>
                  <a:pt x="290" y="344"/>
                  <a:pt x="290" y="344"/>
                  <a:pt x="290" y="344"/>
                </a:cubicBezTo>
                <a:cubicBezTo>
                  <a:pt x="291" y="343"/>
                  <a:pt x="291" y="343"/>
                  <a:pt x="291" y="343"/>
                </a:cubicBezTo>
                <a:cubicBezTo>
                  <a:pt x="292" y="342"/>
                  <a:pt x="292" y="342"/>
                  <a:pt x="292" y="342"/>
                </a:cubicBezTo>
                <a:cubicBezTo>
                  <a:pt x="292" y="343"/>
                  <a:pt x="292" y="343"/>
                  <a:pt x="292" y="343"/>
                </a:cubicBezTo>
                <a:cubicBezTo>
                  <a:pt x="292" y="344"/>
                  <a:pt x="292" y="344"/>
                  <a:pt x="292" y="344"/>
                </a:cubicBezTo>
                <a:cubicBezTo>
                  <a:pt x="293" y="344"/>
                  <a:pt x="293" y="344"/>
                  <a:pt x="293" y="344"/>
                </a:cubicBezTo>
                <a:cubicBezTo>
                  <a:pt x="294" y="344"/>
                  <a:pt x="294" y="344"/>
                  <a:pt x="294" y="344"/>
                </a:cubicBezTo>
                <a:cubicBezTo>
                  <a:pt x="294" y="345"/>
                  <a:pt x="294" y="345"/>
                  <a:pt x="294" y="345"/>
                </a:cubicBezTo>
                <a:cubicBezTo>
                  <a:pt x="294" y="345"/>
                  <a:pt x="294" y="345"/>
                  <a:pt x="294" y="345"/>
                </a:cubicBezTo>
                <a:cubicBezTo>
                  <a:pt x="293" y="345"/>
                  <a:pt x="293" y="345"/>
                  <a:pt x="293" y="345"/>
                </a:cubicBezTo>
                <a:cubicBezTo>
                  <a:pt x="294" y="346"/>
                  <a:pt x="294" y="346"/>
                  <a:pt x="294" y="346"/>
                </a:cubicBezTo>
                <a:cubicBezTo>
                  <a:pt x="295" y="346"/>
                  <a:pt x="295" y="346"/>
                  <a:pt x="295" y="346"/>
                </a:cubicBezTo>
                <a:cubicBezTo>
                  <a:pt x="296" y="346"/>
                  <a:pt x="296" y="346"/>
                  <a:pt x="296" y="346"/>
                </a:cubicBezTo>
                <a:cubicBezTo>
                  <a:pt x="295" y="346"/>
                  <a:pt x="295" y="346"/>
                  <a:pt x="295" y="346"/>
                </a:cubicBezTo>
                <a:cubicBezTo>
                  <a:pt x="294" y="346"/>
                  <a:pt x="294" y="346"/>
                  <a:pt x="294" y="346"/>
                </a:cubicBezTo>
                <a:cubicBezTo>
                  <a:pt x="293" y="346"/>
                  <a:pt x="293" y="346"/>
                  <a:pt x="293" y="346"/>
                </a:cubicBezTo>
                <a:cubicBezTo>
                  <a:pt x="292" y="347"/>
                  <a:pt x="292" y="347"/>
                  <a:pt x="292" y="347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89" y="348"/>
                  <a:pt x="289" y="348"/>
                  <a:pt x="289" y="348"/>
                </a:cubicBezTo>
                <a:cubicBezTo>
                  <a:pt x="288" y="348"/>
                  <a:pt x="288" y="348"/>
                  <a:pt x="288" y="348"/>
                </a:cubicBezTo>
                <a:cubicBezTo>
                  <a:pt x="286" y="349"/>
                  <a:pt x="286" y="349"/>
                  <a:pt x="286" y="349"/>
                </a:cubicBezTo>
                <a:cubicBezTo>
                  <a:pt x="285" y="349"/>
                  <a:pt x="285" y="349"/>
                  <a:pt x="285" y="349"/>
                </a:cubicBezTo>
                <a:cubicBezTo>
                  <a:pt x="284" y="349"/>
                  <a:pt x="284" y="349"/>
                  <a:pt x="284" y="349"/>
                </a:cubicBezTo>
                <a:cubicBezTo>
                  <a:pt x="284" y="350"/>
                  <a:pt x="284" y="350"/>
                  <a:pt x="284" y="350"/>
                </a:cubicBezTo>
                <a:cubicBezTo>
                  <a:pt x="283" y="350"/>
                  <a:pt x="283" y="350"/>
                  <a:pt x="283" y="350"/>
                </a:cubicBezTo>
                <a:cubicBezTo>
                  <a:pt x="283" y="349"/>
                  <a:pt x="283" y="349"/>
                  <a:pt x="283" y="349"/>
                </a:cubicBezTo>
                <a:cubicBezTo>
                  <a:pt x="282" y="349"/>
                  <a:pt x="282" y="349"/>
                  <a:pt x="282" y="349"/>
                </a:cubicBezTo>
                <a:cubicBezTo>
                  <a:pt x="282" y="349"/>
                  <a:pt x="282" y="349"/>
                  <a:pt x="282" y="349"/>
                </a:cubicBezTo>
                <a:cubicBezTo>
                  <a:pt x="282" y="349"/>
                  <a:pt x="282" y="349"/>
                  <a:pt x="282" y="349"/>
                </a:cubicBezTo>
                <a:cubicBezTo>
                  <a:pt x="281" y="350"/>
                  <a:pt x="281" y="350"/>
                  <a:pt x="281" y="350"/>
                </a:cubicBezTo>
                <a:cubicBezTo>
                  <a:pt x="281" y="351"/>
                  <a:pt x="281" y="351"/>
                  <a:pt x="281" y="351"/>
                </a:cubicBezTo>
                <a:cubicBezTo>
                  <a:pt x="280" y="352"/>
                  <a:pt x="280" y="352"/>
                  <a:pt x="280" y="352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8" y="353"/>
                  <a:pt x="278" y="353"/>
                  <a:pt x="278" y="353"/>
                </a:cubicBezTo>
                <a:cubicBezTo>
                  <a:pt x="277" y="354"/>
                  <a:pt x="277" y="354"/>
                  <a:pt x="277" y="354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355"/>
                  <a:pt x="276" y="355"/>
                  <a:pt x="276" y="355"/>
                </a:cubicBezTo>
                <a:cubicBezTo>
                  <a:pt x="275" y="355"/>
                  <a:pt x="275" y="355"/>
                  <a:pt x="275" y="355"/>
                </a:cubicBezTo>
                <a:cubicBezTo>
                  <a:pt x="275" y="355"/>
                  <a:pt x="275" y="355"/>
                  <a:pt x="275" y="355"/>
                </a:cubicBezTo>
                <a:cubicBezTo>
                  <a:pt x="274" y="355"/>
                  <a:pt x="274" y="355"/>
                  <a:pt x="274" y="355"/>
                </a:cubicBezTo>
                <a:cubicBezTo>
                  <a:pt x="274" y="355"/>
                  <a:pt x="274" y="355"/>
                  <a:pt x="274" y="355"/>
                </a:cubicBezTo>
                <a:cubicBezTo>
                  <a:pt x="274" y="354"/>
                  <a:pt x="274" y="354"/>
                  <a:pt x="274" y="354"/>
                </a:cubicBezTo>
                <a:cubicBezTo>
                  <a:pt x="273" y="354"/>
                  <a:pt x="273" y="354"/>
                  <a:pt x="273" y="354"/>
                </a:cubicBezTo>
                <a:cubicBezTo>
                  <a:pt x="273" y="354"/>
                  <a:pt x="273" y="354"/>
                  <a:pt x="273" y="354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72" y="352"/>
                  <a:pt x="272" y="352"/>
                  <a:pt x="272" y="352"/>
                </a:cubicBezTo>
                <a:cubicBezTo>
                  <a:pt x="272" y="351"/>
                  <a:pt x="272" y="351"/>
                  <a:pt x="272" y="351"/>
                </a:cubicBezTo>
                <a:cubicBezTo>
                  <a:pt x="273" y="350"/>
                  <a:pt x="273" y="350"/>
                  <a:pt x="273" y="350"/>
                </a:cubicBezTo>
                <a:cubicBezTo>
                  <a:pt x="274" y="349"/>
                  <a:pt x="274" y="349"/>
                  <a:pt x="274" y="349"/>
                </a:cubicBezTo>
                <a:cubicBezTo>
                  <a:pt x="274" y="348"/>
                  <a:pt x="274" y="348"/>
                  <a:pt x="274" y="348"/>
                </a:cubicBezTo>
                <a:cubicBezTo>
                  <a:pt x="276" y="347"/>
                  <a:pt x="276" y="347"/>
                  <a:pt x="276" y="347"/>
                </a:cubicBezTo>
                <a:cubicBezTo>
                  <a:pt x="278" y="347"/>
                  <a:pt x="278" y="347"/>
                  <a:pt x="278" y="347"/>
                </a:cubicBezTo>
                <a:cubicBezTo>
                  <a:pt x="279" y="346"/>
                  <a:pt x="279" y="346"/>
                  <a:pt x="279" y="346"/>
                </a:cubicBezTo>
                <a:cubicBezTo>
                  <a:pt x="281" y="345"/>
                  <a:pt x="281" y="345"/>
                  <a:pt x="281" y="345"/>
                </a:cubicBezTo>
                <a:cubicBezTo>
                  <a:pt x="281" y="346"/>
                  <a:pt x="281" y="346"/>
                  <a:pt x="281" y="346"/>
                </a:cubicBezTo>
                <a:cubicBezTo>
                  <a:pt x="282" y="346"/>
                  <a:pt x="282" y="346"/>
                  <a:pt x="282" y="346"/>
                </a:cubicBezTo>
                <a:cubicBezTo>
                  <a:pt x="282" y="347"/>
                  <a:pt x="282" y="347"/>
                  <a:pt x="282" y="347"/>
                </a:cubicBezTo>
                <a:cubicBezTo>
                  <a:pt x="282" y="346"/>
                  <a:pt x="282" y="346"/>
                  <a:pt x="282" y="346"/>
                </a:cubicBezTo>
                <a:cubicBezTo>
                  <a:pt x="282" y="346"/>
                  <a:pt x="282" y="346"/>
                  <a:pt x="282" y="346"/>
                </a:cubicBezTo>
                <a:cubicBezTo>
                  <a:pt x="283" y="346"/>
                  <a:pt x="283" y="346"/>
                  <a:pt x="283" y="346"/>
                </a:cubicBezTo>
                <a:cubicBezTo>
                  <a:pt x="284" y="345"/>
                  <a:pt x="284" y="345"/>
                  <a:pt x="284" y="345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4" y="345"/>
                  <a:pt x="284" y="345"/>
                  <a:pt x="284" y="345"/>
                </a:cubicBezTo>
                <a:cubicBezTo>
                  <a:pt x="282" y="345"/>
                  <a:pt x="282" y="345"/>
                  <a:pt x="282" y="345"/>
                </a:cubicBezTo>
                <a:cubicBezTo>
                  <a:pt x="281" y="345"/>
                  <a:pt x="281" y="345"/>
                  <a:pt x="281" y="345"/>
                </a:cubicBezTo>
                <a:cubicBezTo>
                  <a:pt x="280" y="345"/>
                  <a:pt x="280" y="345"/>
                  <a:pt x="280" y="345"/>
                </a:cubicBezTo>
                <a:cubicBezTo>
                  <a:pt x="280" y="345"/>
                  <a:pt x="280" y="345"/>
                  <a:pt x="280" y="345"/>
                </a:cubicBezTo>
                <a:cubicBezTo>
                  <a:pt x="279" y="345"/>
                  <a:pt x="279" y="345"/>
                  <a:pt x="279" y="345"/>
                </a:cubicBezTo>
                <a:cubicBezTo>
                  <a:pt x="280" y="344"/>
                  <a:pt x="280" y="344"/>
                  <a:pt x="280" y="344"/>
                </a:cubicBezTo>
                <a:cubicBezTo>
                  <a:pt x="281" y="344"/>
                  <a:pt x="281" y="344"/>
                  <a:pt x="281" y="344"/>
                </a:cubicBezTo>
                <a:cubicBezTo>
                  <a:pt x="282" y="343"/>
                  <a:pt x="282" y="343"/>
                  <a:pt x="282" y="343"/>
                </a:cubicBezTo>
                <a:cubicBezTo>
                  <a:pt x="282" y="342"/>
                  <a:pt x="282" y="342"/>
                  <a:pt x="282" y="342"/>
                </a:cubicBezTo>
                <a:cubicBezTo>
                  <a:pt x="281" y="343"/>
                  <a:pt x="281" y="343"/>
                  <a:pt x="281" y="343"/>
                </a:cubicBezTo>
                <a:cubicBezTo>
                  <a:pt x="281" y="342"/>
                  <a:pt x="281" y="342"/>
                  <a:pt x="281" y="342"/>
                </a:cubicBezTo>
                <a:cubicBezTo>
                  <a:pt x="280" y="343"/>
                  <a:pt x="280" y="343"/>
                  <a:pt x="280" y="343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8" y="345"/>
                  <a:pt x="278" y="345"/>
                  <a:pt x="278" y="345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75" y="346"/>
                  <a:pt x="275" y="346"/>
                  <a:pt x="275" y="346"/>
                </a:cubicBezTo>
                <a:cubicBezTo>
                  <a:pt x="274" y="345"/>
                  <a:pt x="274" y="345"/>
                  <a:pt x="274" y="345"/>
                </a:cubicBezTo>
                <a:cubicBezTo>
                  <a:pt x="275" y="345"/>
                  <a:pt x="275" y="345"/>
                  <a:pt x="275" y="345"/>
                </a:cubicBezTo>
                <a:cubicBezTo>
                  <a:pt x="274" y="345"/>
                  <a:pt x="274" y="345"/>
                  <a:pt x="274" y="345"/>
                </a:cubicBezTo>
                <a:cubicBezTo>
                  <a:pt x="275" y="344"/>
                  <a:pt x="275" y="344"/>
                  <a:pt x="275" y="344"/>
                </a:cubicBezTo>
                <a:cubicBezTo>
                  <a:pt x="274" y="345"/>
                  <a:pt x="274" y="345"/>
                  <a:pt x="274" y="345"/>
                </a:cubicBezTo>
                <a:cubicBezTo>
                  <a:pt x="274" y="346"/>
                  <a:pt x="274" y="346"/>
                  <a:pt x="274" y="346"/>
                </a:cubicBezTo>
                <a:cubicBezTo>
                  <a:pt x="273" y="346"/>
                  <a:pt x="273" y="346"/>
                  <a:pt x="273" y="346"/>
                </a:cubicBezTo>
                <a:cubicBezTo>
                  <a:pt x="272" y="346"/>
                  <a:pt x="272" y="346"/>
                  <a:pt x="272" y="346"/>
                </a:cubicBezTo>
                <a:cubicBezTo>
                  <a:pt x="271" y="346"/>
                  <a:pt x="271" y="346"/>
                  <a:pt x="271" y="346"/>
                </a:cubicBezTo>
                <a:cubicBezTo>
                  <a:pt x="271" y="346"/>
                  <a:pt x="271" y="346"/>
                  <a:pt x="271" y="346"/>
                </a:cubicBezTo>
                <a:cubicBezTo>
                  <a:pt x="271" y="345"/>
                  <a:pt x="271" y="345"/>
                  <a:pt x="271" y="345"/>
                </a:cubicBezTo>
                <a:cubicBezTo>
                  <a:pt x="270" y="346"/>
                  <a:pt x="270" y="346"/>
                  <a:pt x="270" y="346"/>
                </a:cubicBezTo>
                <a:cubicBezTo>
                  <a:pt x="268" y="345"/>
                  <a:pt x="268" y="345"/>
                  <a:pt x="268" y="345"/>
                </a:cubicBezTo>
                <a:cubicBezTo>
                  <a:pt x="268" y="345"/>
                  <a:pt x="268" y="345"/>
                  <a:pt x="268" y="345"/>
                </a:cubicBezTo>
                <a:cubicBezTo>
                  <a:pt x="268" y="345"/>
                  <a:pt x="268" y="345"/>
                  <a:pt x="268" y="345"/>
                </a:cubicBezTo>
                <a:cubicBezTo>
                  <a:pt x="268" y="345"/>
                  <a:pt x="268" y="345"/>
                  <a:pt x="268" y="345"/>
                </a:cubicBezTo>
                <a:cubicBezTo>
                  <a:pt x="268" y="344"/>
                  <a:pt x="268" y="344"/>
                  <a:pt x="268" y="344"/>
                </a:cubicBezTo>
                <a:cubicBezTo>
                  <a:pt x="268" y="344"/>
                  <a:pt x="268" y="344"/>
                  <a:pt x="268" y="344"/>
                </a:cubicBezTo>
                <a:cubicBezTo>
                  <a:pt x="268" y="343"/>
                  <a:pt x="268" y="343"/>
                  <a:pt x="268" y="343"/>
                </a:cubicBezTo>
                <a:cubicBezTo>
                  <a:pt x="268" y="343"/>
                  <a:pt x="268" y="343"/>
                  <a:pt x="268" y="343"/>
                </a:cubicBezTo>
                <a:cubicBezTo>
                  <a:pt x="268" y="342"/>
                  <a:pt x="268" y="342"/>
                  <a:pt x="268" y="342"/>
                </a:cubicBezTo>
                <a:cubicBezTo>
                  <a:pt x="267" y="342"/>
                  <a:pt x="267" y="342"/>
                  <a:pt x="267" y="342"/>
                </a:cubicBezTo>
                <a:cubicBezTo>
                  <a:pt x="268" y="341"/>
                  <a:pt x="268" y="341"/>
                  <a:pt x="268" y="341"/>
                </a:cubicBezTo>
                <a:cubicBezTo>
                  <a:pt x="269" y="336"/>
                  <a:pt x="269" y="336"/>
                  <a:pt x="269" y="336"/>
                </a:cubicBezTo>
                <a:cubicBezTo>
                  <a:pt x="268" y="334"/>
                  <a:pt x="268" y="334"/>
                  <a:pt x="268" y="334"/>
                </a:cubicBezTo>
                <a:cubicBezTo>
                  <a:pt x="267" y="332"/>
                  <a:pt x="267" y="332"/>
                  <a:pt x="267" y="332"/>
                </a:cubicBezTo>
                <a:cubicBezTo>
                  <a:pt x="266" y="333"/>
                  <a:pt x="266" y="333"/>
                  <a:pt x="266" y="333"/>
                </a:cubicBezTo>
                <a:cubicBezTo>
                  <a:pt x="265" y="332"/>
                  <a:pt x="265" y="332"/>
                  <a:pt x="265" y="332"/>
                </a:cubicBezTo>
                <a:cubicBezTo>
                  <a:pt x="264" y="333"/>
                  <a:pt x="264" y="333"/>
                  <a:pt x="264" y="333"/>
                </a:cubicBezTo>
                <a:cubicBezTo>
                  <a:pt x="264" y="332"/>
                  <a:pt x="264" y="332"/>
                  <a:pt x="264" y="332"/>
                </a:cubicBezTo>
                <a:cubicBezTo>
                  <a:pt x="263" y="332"/>
                  <a:pt x="263" y="332"/>
                  <a:pt x="263" y="332"/>
                </a:cubicBezTo>
                <a:cubicBezTo>
                  <a:pt x="263" y="332"/>
                  <a:pt x="263" y="332"/>
                  <a:pt x="263" y="332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260" y="335"/>
                  <a:pt x="260" y="335"/>
                  <a:pt x="260" y="335"/>
                </a:cubicBezTo>
                <a:cubicBezTo>
                  <a:pt x="259" y="336"/>
                  <a:pt x="259" y="336"/>
                  <a:pt x="259" y="336"/>
                </a:cubicBezTo>
                <a:cubicBezTo>
                  <a:pt x="259" y="337"/>
                  <a:pt x="259" y="337"/>
                  <a:pt x="259" y="337"/>
                </a:cubicBezTo>
                <a:cubicBezTo>
                  <a:pt x="258" y="337"/>
                  <a:pt x="258" y="337"/>
                  <a:pt x="258" y="337"/>
                </a:cubicBezTo>
                <a:cubicBezTo>
                  <a:pt x="258" y="338"/>
                  <a:pt x="258" y="338"/>
                  <a:pt x="258" y="338"/>
                </a:cubicBezTo>
                <a:cubicBezTo>
                  <a:pt x="258" y="340"/>
                  <a:pt x="258" y="340"/>
                  <a:pt x="258" y="340"/>
                </a:cubicBezTo>
                <a:cubicBezTo>
                  <a:pt x="256" y="341"/>
                  <a:pt x="256" y="341"/>
                  <a:pt x="256" y="341"/>
                </a:cubicBezTo>
                <a:cubicBezTo>
                  <a:pt x="256" y="341"/>
                  <a:pt x="256" y="341"/>
                  <a:pt x="256" y="341"/>
                </a:cubicBezTo>
                <a:cubicBezTo>
                  <a:pt x="254" y="343"/>
                  <a:pt x="254" y="343"/>
                  <a:pt x="254" y="343"/>
                </a:cubicBezTo>
                <a:cubicBezTo>
                  <a:pt x="254" y="343"/>
                  <a:pt x="254" y="343"/>
                  <a:pt x="254" y="343"/>
                </a:cubicBezTo>
                <a:cubicBezTo>
                  <a:pt x="254" y="344"/>
                  <a:pt x="254" y="344"/>
                  <a:pt x="254" y="344"/>
                </a:cubicBezTo>
                <a:cubicBezTo>
                  <a:pt x="253" y="343"/>
                  <a:pt x="253" y="343"/>
                  <a:pt x="253" y="343"/>
                </a:cubicBezTo>
                <a:cubicBezTo>
                  <a:pt x="252" y="344"/>
                  <a:pt x="252" y="344"/>
                  <a:pt x="252" y="344"/>
                </a:cubicBezTo>
                <a:cubicBezTo>
                  <a:pt x="252" y="344"/>
                  <a:pt x="252" y="344"/>
                  <a:pt x="252" y="344"/>
                </a:cubicBezTo>
                <a:cubicBezTo>
                  <a:pt x="252" y="344"/>
                  <a:pt x="252" y="344"/>
                  <a:pt x="252" y="344"/>
                </a:cubicBezTo>
                <a:cubicBezTo>
                  <a:pt x="251" y="345"/>
                  <a:pt x="251" y="345"/>
                  <a:pt x="251" y="345"/>
                </a:cubicBezTo>
                <a:cubicBezTo>
                  <a:pt x="237" y="345"/>
                  <a:pt x="237" y="345"/>
                  <a:pt x="237" y="345"/>
                </a:cubicBezTo>
                <a:cubicBezTo>
                  <a:pt x="236" y="345"/>
                  <a:pt x="236" y="345"/>
                  <a:pt x="236" y="345"/>
                </a:cubicBezTo>
                <a:cubicBezTo>
                  <a:pt x="235" y="346"/>
                  <a:pt x="235" y="346"/>
                  <a:pt x="235" y="346"/>
                </a:cubicBezTo>
                <a:cubicBezTo>
                  <a:pt x="234" y="346"/>
                  <a:pt x="234" y="346"/>
                  <a:pt x="234" y="346"/>
                </a:cubicBezTo>
                <a:cubicBezTo>
                  <a:pt x="233" y="347"/>
                  <a:pt x="233" y="347"/>
                  <a:pt x="233" y="347"/>
                </a:cubicBezTo>
                <a:cubicBezTo>
                  <a:pt x="231" y="349"/>
                  <a:pt x="231" y="349"/>
                  <a:pt x="231" y="349"/>
                </a:cubicBezTo>
                <a:cubicBezTo>
                  <a:pt x="230" y="349"/>
                  <a:pt x="230" y="349"/>
                  <a:pt x="230" y="349"/>
                </a:cubicBezTo>
                <a:cubicBezTo>
                  <a:pt x="229" y="350"/>
                  <a:pt x="229" y="350"/>
                  <a:pt x="229" y="350"/>
                </a:cubicBezTo>
                <a:cubicBezTo>
                  <a:pt x="225" y="352"/>
                  <a:pt x="225" y="352"/>
                  <a:pt x="225" y="352"/>
                </a:cubicBezTo>
                <a:cubicBezTo>
                  <a:pt x="217" y="355"/>
                  <a:pt x="217" y="355"/>
                  <a:pt x="217" y="355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4" y="358"/>
                  <a:pt x="214" y="358"/>
                  <a:pt x="214" y="358"/>
                </a:cubicBezTo>
                <a:cubicBezTo>
                  <a:pt x="199" y="362"/>
                  <a:pt x="199" y="362"/>
                  <a:pt x="199" y="362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99" y="359"/>
                  <a:pt x="199" y="359"/>
                  <a:pt x="199" y="359"/>
                </a:cubicBezTo>
                <a:cubicBezTo>
                  <a:pt x="201" y="359"/>
                  <a:pt x="201" y="359"/>
                  <a:pt x="201" y="359"/>
                </a:cubicBezTo>
                <a:cubicBezTo>
                  <a:pt x="202" y="358"/>
                  <a:pt x="202" y="358"/>
                  <a:pt x="202" y="358"/>
                </a:cubicBezTo>
                <a:cubicBezTo>
                  <a:pt x="202" y="357"/>
                  <a:pt x="202" y="357"/>
                  <a:pt x="202" y="357"/>
                </a:cubicBezTo>
                <a:cubicBezTo>
                  <a:pt x="203" y="356"/>
                  <a:pt x="203" y="356"/>
                  <a:pt x="203" y="356"/>
                </a:cubicBezTo>
                <a:cubicBezTo>
                  <a:pt x="203" y="350"/>
                  <a:pt x="203" y="350"/>
                  <a:pt x="203" y="350"/>
                </a:cubicBezTo>
                <a:cubicBezTo>
                  <a:pt x="200" y="336"/>
                  <a:pt x="200" y="336"/>
                  <a:pt x="200" y="336"/>
                </a:cubicBezTo>
                <a:cubicBezTo>
                  <a:pt x="197" y="334"/>
                  <a:pt x="197" y="334"/>
                  <a:pt x="197" y="334"/>
                </a:cubicBezTo>
                <a:cubicBezTo>
                  <a:pt x="196" y="332"/>
                  <a:pt x="196" y="332"/>
                  <a:pt x="196" y="332"/>
                </a:cubicBezTo>
                <a:cubicBezTo>
                  <a:pt x="178" y="324"/>
                  <a:pt x="178" y="324"/>
                  <a:pt x="178" y="324"/>
                </a:cubicBezTo>
                <a:cubicBezTo>
                  <a:pt x="177" y="323"/>
                  <a:pt x="177" y="323"/>
                  <a:pt x="177" y="323"/>
                </a:cubicBezTo>
                <a:cubicBezTo>
                  <a:pt x="176" y="323"/>
                  <a:pt x="176" y="323"/>
                  <a:pt x="176" y="323"/>
                </a:cubicBezTo>
                <a:cubicBezTo>
                  <a:pt x="176" y="323"/>
                  <a:pt x="176" y="323"/>
                  <a:pt x="176" y="323"/>
                </a:cubicBezTo>
                <a:cubicBezTo>
                  <a:pt x="174" y="322"/>
                  <a:pt x="174" y="322"/>
                  <a:pt x="174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73" y="321"/>
                  <a:pt x="173" y="321"/>
                  <a:pt x="173" y="321"/>
                </a:cubicBezTo>
                <a:cubicBezTo>
                  <a:pt x="172" y="322"/>
                  <a:pt x="172" y="322"/>
                  <a:pt x="172" y="322"/>
                </a:cubicBezTo>
                <a:cubicBezTo>
                  <a:pt x="171" y="322"/>
                  <a:pt x="171" y="322"/>
                  <a:pt x="171" y="322"/>
                </a:cubicBezTo>
                <a:cubicBezTo>
                  <a:pt x="170" y="321"/>
                  <a:pt x="170" y="321"/>
                  <a:pt x="170" y="321"/>
                </a:cubicBezTo>
                <a:cubicBezTo>
                  <a:pt x="169" y="321"/>
                  <a:pt x="169" y="321"/>
                  <a:pt x="169" y="321"/>
                </a:cubicBezTo>
                <a:cubicBezTo>
                  <a:pt x="169" y="321"/>
                  <a:pt x="169" y="321"/>
                  <a:pt x="169" y="321"/>
                </a:cubicBezTo>
                <a:cubicBezTo>
                  <a:pt x="167" y="320"/>
                  <a:pt x="167" y="320"/>
                  <a:pt x="167" y="320"/>
                </a:cubicBezTo>
                <a:cubicBezTo>
                  <a:pt x="167" y="319"/>
                  <a:pt x="167" y="319"/>
                  <a:pt x="167" y="319"/>
                </a:cubicBezTo>
                <a:cubicBezTo>
                  <a:pt x="166" y="319"/>
                  <a:pt x="166" y="319"/>
                  <a:pt x="166" y="319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1" y="318"/>
                  <a:pt x="161" y="318"/>
                  <a:pt x="161" y="318"/>
                </a:cubicBezTo>
                <a:cubicBezTo>
                  <a:pt x="161" y="317"/>
                  <a:pt x="161" y="317"/>
                  <a:pt x="161" y="317"/>
                </a:cubicBezTo>
                <a:cubicBezTo>
                  <a:pt x="160" y="317"/>
                  <a:pt x="160" y="317"/>
                  <a:pt x="160" y="317"/>
                </a:cubicBezTo>
                <a:cubicBezTo>
                  <a:pt x="160" y="317"/>
                  <a:pt x="160" y="317"/>
                  <a:pt x="160" y="317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8" y="315"/>
                  <a:pt x="158" y="315"/>
                  <a:pt x="158" y="315"/>
                </a:cubicBezTo>
                <a:cubicBezTo>
                  <a:pt x="157" y="315"/>
                  <a:pt x="157" y="315"/>
                  <a:pt x="157" y="315"/>
                </a:cubicBezTo>
                <a:cubicBezTo>
                  <a:pt x="156" y="315"/>
                  <a:pt x="156" y="315"/>
                  <a:pt x="156" y="315"/>
                </a:cubicBezTo>
                <a:lnTo>
                  <a:pt x="39" y="303"/>
                </a:lnTo>
                <a:close/>
                <a:moveTo>
                  <a:pt x="58" y="111"/>
                </a:moveTo>
                <a:cubicBezTo>
                  <a:pt x="59" y="112"/>
                  <a:pt x="59" y="112"/>
                  <a:pt x="59" y="112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59" y="111"/>
                  <a:pt x="59" y="111"/>
                  <a:pt x="59" y="111"/>
                </a:cubicBezTo>
                <a:lnTo>
                  <a:pt x="58" y="111"/>
                </a:lnTo>
                <a:close/>
                <a:moveTo>
                  <a:pt x="68" y="128"/>
                </a:moveTo>
                <a:cubicBezTo>
                  <a:pt x="69" y="127"/>
                  <a:pt x="69" y="127"/>
                  <a:pt x="69" y="127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7" y="126"/>
                  <a:pt x="67" y="126"/>
                  <a:pt x="67" y="126"/>
                </a:cubicBezTo>
                <a:lnTo>
                  <a:pt x="68" y="128"/>
                </a:lnTo>
                <a:close/>
                <a:moveTo>
                  <a:pt x="67" y="123"/>
                </a:moveTo>
                <a:cubicBezTo>
                  <a:pt x="67" y="123"/>
                  <a:pt x="67" y="123"/>
                  <a:pt x="67" y="123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8" y="124"/>
                  <a:pt x="68" y="124"/>
                  <a:pt x="68" y="124"/>
                </a:cubicBezTo>
                <a:lnTo>
                  <a:pt x="67" y="123"/>
                </a:lnTo>
                <a:close/>
                <a:moveTo>
                  <a:pt x="67" y="123"/>
                </a:moveTo>
                <a:cubicBezTo>
                  <a:pt x="67" y="122"/>
                  <a:pt x="67" y="122"/>
                  <a:pt x="67" y="122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6" y="123"/>
                  <a:pt x="67" y="123"/>
                </a:cubicBezTo>
                <a:moveTo>
                  <a:pt x="70" y="120"/>
                </a:moveTo>
                <a:cubicBezTo>
                  <a:pt x="70" y="121"/>
                  <a:pt x="70" y="121"/>
                  <a:pt x="70" y="121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5" y="116"/>
                  <a:pt x="75" y="116"/>
                  <a:pt x="75" y="116"/>
                </a:cubicBezTo>
                <a:cubicBezTo>
                  <a:pt x="75" y="116"/>
                  <a:pt x="75" y="116"/>
                  <a:pt x="75" y="116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9"/>
                  <a:pt x="72" y="119"/>
                  <a:pt x="72" y="119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0" y="119"/>
                  <a:pt x="70" y="119"/>
                  <a:pt x="70" y="119"/>
                </a:cubicBezTo>
                <a:lnTo>
                  <a:pt x="70" y="120"/>
                </a:ln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2" y="117"/>
                  <a:pt x="72" y="117"/>
                  <a:pt x="72" y="117"/>
                </a:cubicBezTo>
                <a:lnTo>
                  <a:pt x="71" y="117"/>
                </a:lnTo>
                <a:close/>
                <a:moveTo>
                  <a:pt x="72" y="116"/>
                </a:moveTo>
                <a:cubicBezTo>
                  <a:pt x="72" y="116"/>
                  <a:pt x="72" y="116"/>
                  <a:pt x="72" y="116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5"/>
                  <a:pt x="72" y="116"/>
                  <a:pt x="72" y="116"/>
                </a:cubicBezTo>
                <a:moveTo>
                  <a:pt x="103" y="113"/>
                </a:moveTo>
                <a:cubicBezTo>
                  <a:pt x="104" y="113"/>
                  <a:pt x="104" y="113"/>
                  <a:pt x="104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4" y="112"/>
                  <a:pt x="104" y="112"/>
                  <a:pt x="104" y="112"/>
                </a:cubicBezTo>
                <a:lnTo>
                  <a:pt x="103" y="113"/>
                </a:lnTo>
                <a:close/>
                <a:moveTo>
                  <a:pt x="112" y="121"/>
                </a:moveTo>
                <a:cubicBezTo>
                  <a:pt x="112" y="122"/>
                  <a:pt x="112" y="122"/>
                  <a:pt x="112" y="122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2" y="121"/>
                  <a:pt x="112" y="121"/>
                  <a:pt x="112" y="121"/>
                </a:cubicBezTo>
                <a:close/>
                <a:moveTo>
                  <a:pt x="20" y="258"/>
                </a:moveTo>
                <a:cubicBezTo>
                  <a:pt x="20" y="258"/>
                  <a:pt x="20" y="258"/>
                  <a:pt x="20" y="258"/>
                </a:cubicBezTo>
                <a:cubicBezTo>
                  <a:pt x="21" y="257"/>
                  <a:pt x="21" y="257"/>
                  <a:pt x="21" y="257"/>
                </a:cubicBezTo>
                <a:cubicBezTo>
                  <a:pt x="21" y="258"/>
                  <a:pt x="21" y="258"/>
                  <a:pt x="21" y="258"/>
                </a:cubicBezTo>
                <a:lnTo>
                  <a:pt x="20" y="258"/>
                </a:lnTo>
                <a:close/>
                <a:moveTo>
                  <a:pt x="10" y="263"/>
                </a:moveTo>
                <a:cubicBezTo>
                  <a:pt x="9" y="262"/>
                  <a:pt x="9" y="262"/>
                  <a:pt x="9" y="262"/>
                </a:cubicBezTo>
                <a:cubicBezTo>
                  <a:pt x="11" y="259"/>
                  <a:pt x="11" y="259"/>
                  <a:pt x="11" y="259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2" y="261"/>
                  <a:pt x="12" y="261"/>
                  <a:pt x="12" y="261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3" y="260"/>
                  <a:pt x="13" y="260"/>
                  <a:pt x="13" y="260"/>
                </a:cubicBezTo>
                <a:cubicBezTo>
                  <a:pt x="14" y="260"/>
                  <a:pt x="14" y="260"/>
                  <a:pt x="14" y="260"/>
                </a:cubicBezTo>
                <a:cubicBezTo>
                  <a:pt x="14" y="261"/>
                  <a:pt x="14" y="261"/>
                  <a:pt x="14" y="261"/>
                </a:cubicBezTo>
                <a:cubicBezTo>
                  <a:pt x="14" y="262"/>
                  <a:pt x="14" y="262"/>
                  <a:pt x="14" y="262"/>
                </a:cubicBezTo>
                <a:cubicBezTo>
                  <a:pt x="13" y="263"/>
                  <a:pt x="13" y="263"/>
                  <a:pt x="13" y="263"/>
                </a:cubicBezTo>
                <a:cubicBezTo>
                  <a:pt x="11" y="263"/>
                  <a:pt x="11" y="263"/>
                  <a:pt x="11" y="263"/>
                </a:cubicBezTo>
                <a:cubicBezTo>
                  <a:pt x="12" y="264"/>
                  <a:pt x="12" y="264"/>
                  <a:pt x="12" y="264"/>
                </a:cubicBezTo>
                <a:cubicBezTo>
                  <a:pt x="12" y="264"/>
                  <a:pt x="12" y="264"/>
                  <a:pt x="12" y="264"/>
                </a:cubicBezTo>
                <a:cubicBezTo>
                  <a:pt x="13" y="264"/>
                  <a:pt x="13" y="264"/>
                  <a:pt x="13" y="264"/>
                </a:cubicBezTo>
                <a:cubicBezTo>
                  <a:pt x="13" y="263"/>
                  <a:pt x="13" y="263"/>
                  <a:pt x="13" y="263"/>
                </a:cubicBezTo>
                <a:cubicBezTo>
                  <a:pt x="14" y="261"/>
                  <a:pt x="14" y="261"/>
                  <a:pt x="14" y="261"/>
                </a:cubicBezTo>
                <a:cubicBezTo>
                  <a:pt x="16" y="261"/>
                  <a:pt x="16" y="261"/>
                  <a:pt x="16" y="261"/>
                </a:cubicBezTo>
                <a:cubicBezTo>
                  <a:pt x="16" y="261"/>
                  <a:pt x="16" y="261"/>
                  <a:pt x="16" y="261"/>
                </a:cubicBezTo>
                <a:cubicBezTo>
                  <a:pt x="15" y="262"/>
                  <a:pt x="15" y="262"/>
                  <a:pt x="15" y="262"/>
                </a:cubicBezTo>
                <a:cubicBezTo>
                  <a:pt x="14" y="264"/>
                  <a:pt x="14" y="264"/>
                  <a:pt x="14" y="264"/>
                </a:cubicBezTo>
                <a:cubicBezTo>
                  <a:pt x="13" y="265"/>
                  <a:pt x="13" y="265"/>
                  <a:pt x="13" y="265"/>
                </a:cubicBezTo>
                <a:cubicBezTo>
                  <a:pt x="13" y="266"/>
                  <a:pt x="13" y="266"/>
                  <a:pt x="13" y="266"/>
                </a:cubicBezTo>
                <a:cubicBezTo>
                  <a:pt x="12" y="267"/>
                  <a:pt x="12" y="267"/>
                  <a:pt x="12" y="267"/>
                </a:cubicBezTo>
                <a:cubicBezTo>
                  <a:pt x="12" y="267"/>
                  <a:pt x="12" y="267"/>
                  <a:pt x="12" y="267"/>
                </a:cubicBezTo>
                <a:cubicBezTo>
                  <a:pt x="11" y="268"/>
                  <a:pt x="11" y="268"/>
                  <a:pt x="11" y="268"/>
                </a:cubicBezTo>
                <a:cubicBezTo>
                  <a:pt x="12" y="268"/>
                  <a:pt x="12" y="268"/>
                  <a:pt x="12" y="268"/>
                </a:cubicBezTo>
                <a:cubicBezTo>
                  <a:pt x="12" y="268"/>
                  <a:pt x="12" y="268"/>
                  <a:pt x="12" y="268"/>
                </a:cubicBezTo>
                <a:cubicBezTo>
                  <a:pt x="13" y="268"/>
                  <a:pt x="13" y="268"/>
                  <a:pt x="13" y="268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2" y="270"/>
                  <a:pt x="12" y="270"/>
                  <a:pt x="12" y="270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2"/>
                  <a:pt x="12" y="272"/>
                  <a:pt x="12" y="272"/>
                </a:cubicBezTo>
                <a:cubicBezTo>
                  <a:pt x="12" y="274"/>
                  <a:pt x="12" y="274"/>
                  <a:pt x="12" y="274"/>
                </a:cubicBezTo>
                <a:cubicBezTo>
                  <a:pt x="12" y="275"/>
                  <a:pt x="12" y="275"/>
                  <a:pt x="12" y="275"/>
                </a:cubicBezTo>
                <a:cubicBezTo>
                  <a:pt x="13" y="275"/>
                  <a:pt x="13" y="275"/>
                  <a:pt x="13" y="275"/>
                </a:cubicBezTo>
                <a:cubicBezTo>
                  <a:pt x="13" y="275"/>
                  <a:pt x="13" y="275"/>
                  <a:pt x="13" y="275"/>
                </a:cubicBezTo>
                <a:cubicBezTo>
                  <a:pt x="13" y="276"/>
                  <a:pt x="13" y="276"/>
                  <a:pt x="13" y="276"/>
                </a:cubicBezTo>
                <a:cubicBezTo>
                  <a:pt x="12" y="276"/>
                  <a:pt x="12" y="276"/>
                  <a:pt x="12" y="276"/>
                </a:cubicBezTo>
                <a:cubicBezTo>
                  <a:pt x="10" y="273"/>
                  <a:pt x="10" y="273"/>
                  <a:pt x="10" y="273"/>
                </a:cubicBezTo>
                <a:cubicBezTo>
                  <a:pt x="10" y="272"/>
                  <a:pt x="10" y="272"/>
                  <a:pt x="10" y="272"/>
                </a:cubicBezTo>
                <a:cubicBezTo>
                  <a:pt x="11" y="271"/>
                  <a:pt x="11" y="271"/>
                  <a:pt x="11" y="271"/>
                </a:cubicBezTo>
                <a:cubicBezTo>
                  <a:pt x="10" y="271"/>
                  <a:pt x="10" y="271"/>
                  <a:pt x="10" y="271"/>
                </a:cubicBezTo>
                <a:cubicBezTo>
                  <a:pt x="9" y="270"/>
                  <a:pt x="9" y="270"/>
                  <a:pt x="9" y="270"/>
                </a:cubicBezTo>
                <a:cubicBezTo>
                  <a:pt x="10" y="269"/>
                  <a:pt x="10" y="269"/>
                  <a:pt x="10" y="269"/>
                </a:cubicBezTo>
                <a:cubicBezTo>
                  <a:pt x="11" y="269"/>
                  <a:pt x="11" y="269"/>
                  <a:pt x="11" y="269"/>
                </a:cubicBezTo>
                <a:cubicBezTo>
                  <a:pt x="10" y="268"/>
                  <a:pt x="10" y="268"/>
                  <a:pt x="10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10" y="267"/>
                  <a:pt x="10" y="267"/>
                  <a:pt x="10" y="267"/>
                </a:cubicBezTo>
                <a:cubicBezTo>
                  <a:pt x="9" y="267"/>
                  <a:pt x="9" y="267"/>
                  <a:pt x="9" y="267"/>
                </a:cubicBezTo>
                <a:cubicBezTo>
                  <a:pt x="9" y="266"/>
                  <a:pt x="9" y="266"/>
                  <a:pt x="9" y="266"/>
                </a:cubicBezTo>
                <a:cubicBezTo>
                  <a:pt x="10" y="266"/>
                  <a:pt x="10" y="266"/>
                  <a:pt x="10" y="266"/>
                </a:cubicBezTo>
                <a:cubicBezTo>
                  <a:pt x="10" y="266"/>
                  <a:pt x="10" y="266"/>
                  <a:pt x="10" y="266"/>
                </a:cubicBezTo>
                <a:cubicBezTo>
                  <a:pt x="10" y="266"/>
                  <a:pt x="10" y="266"/>
                  <a:pt x="10" y="266"/>
                </a:cubicBezTo>
                <a:cubicBezTo>
                  <a:pt x="10" y="265"/>
                  <a:pt x="10" y="265"/>
                  <a:pt x="10" y="265"/>
                </a:cubicBezTo>
                <a:cubicBezTo>
                  <a:pt x="9" y="265"/>
                  <a:pt x="9" y="265"/>
                  <a:pt x="9" y="265"/>
                </a:cubicBezTo>
                <a:cubicBezTo>
                  <a:pt x="9" y="264"/>
                  <a:pt x="9" y="264"/>
                  <a:pt x="9" y="264"/>
                </a:cubicBezTo>
                <a:lnTo>
                  <a:pt x="10" y="263"/>
                </a:lnTo>
                <a:close/>
                <a:moveTo>
                  <a:pt x="19" y="263"/>
                </a:moveTo>
                <a:cubicBezTo>
                  <a:pt x="20" y="263"/>
                  <a:pt x="20" y="263"/>
                  <a:pt x="20" y="263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1" y="263"/>
                  <a:pt x="21" y="263"/>
                  <a:pt x="21" y="263"/>
                </a:cubicBezTo>
                <a:cubicBezTo>
                  <a:pt x="21" y="262"/>
                  <a:pt x="21" y="262"/>
                  <a:pt x="21" y="262"/>
                </a:cubicBezTo>
                <a:cubicBezTo>
                  <a:pt x="21" y="261"/>
                  <a:pt x="21" y="261"/>
                  <a:pt x="21" y="261"/>
                </a:cubicBezTo>
                <a:cubicBezTo>
                  <a:pt x="19" y="262"/>
                  <a:pt x="19" y="262"/>
                  <a:pt x="19" y="262"/>
                </a:cubicBezTo>
                <a:lnTo>
                  <a:pt x="19" y="263"/>
                </a:lnTo>
                <a:close/>
                <a:moveTo>
                  <a:pt x="21" y="264"/>
                </a:moveTo>
                <a:cubicBezTo>
                  <a:pt x="21" y="265"/>
                  <a:pt x="21" y="265"/>
                  <a:pt x="21" y="265"/>
                </a:cubicBezTo>
                <a:cubicBezTo>
                  <a:pt x="21" y="266"/>
                  <a:pt x="21" y="266"/>
                  <a:pt x="21" y="266"/>
                </a:cubicBezTo>
                <a:cubicBezTo>
                  <a:pt x="21" y="267"/>
                  <a:pt x="21" y="267"/>
                  <a:pt x="21" y="267"/>
                </a:cubicBezTo>
                <a:cubicBezTo>
                  <a:pt x="22" y="268"/>
                  <a:pt x="22" y="268"/>
                  <a:pt x="22" y="268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2" y="265"/>
                  <a:pt x="22" y="265"/>
                  <a:pt x="22" y="265"/>
                </a:cubicBezTo>
                <a:cubicBezTo>
                  <a:pt x="21" y="264"/>
                  <a:pt x="21" y="264"/>
                  <a:pt x="21" y="264"/>
                </a:cubicBezTo>
                <a:cubicBezTo>
                  <a:pt x="21" y="263"/>
                  <a:pt x="21" y="263"/>
                  <a:pt x="21" y="263"/>
                </a:cubicBezTo>
                <a:lnTo>
                  <a:pt x="21" y="264"/>
                </a:lnTo>
                <a:close/>
                <a:moveTo>
                  <a:pt x="19" y="265"/>
                </a:moveTo>
                <a:cubicBezTo>
                  <a:pt x="21" y="267"/>
                  <a:pt x="21" y="267"/>
                  <a:pt x="21" y="267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20" y="269"/>
                  <a:pt x="20" y="269"/>
                  <a:pt x="20" y="269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19" y="266"/>
                  <a:pt x="19" y="266"/>
                  <a:pt x="19" y="266"/>
                </a:cubicBezTo>
                <a:cubicBezTo>
                  <a:pt x="19" y="265"/>
                  <a:pt x="19" y="265"/>
                  <a:pt x="19" y="265"/>
                </a:cubicBezTo>
                <a:cubicBezTo>
                  <a:pt x="19" y="265"/>
                  <a:pt x="19" y="265"/>
                  <a:pt x="19" y="265"/>
                </a:cubicBezTo>
                <a:moveTo>
                  <a:pt x="24" y="267"/>
                </a:moveTo>
                <a:cubicBezTo>
                  <a:pt x="25" y="266"/>
                  <a:pt x="25" y="266"/>
                  <a:pt x="25" y="266"/>
                </a:cubicBezTo>
                <a:cubicBezTo>
                  <a:pt x="26" y="266"/>
                  <a:pt x="26" y="266"/>
                  <a:pt x="26" y="266"/>
                </a:cubicBezTo>
                <a:cubicBezTo>
                  <a:pt x="26" y="266"/>
                  <a:pt x="26" y="266"/>
                  <a:pt x="26" y="266"/>
                </a:cubicBezTo>
                <a:cubicBezTo>
                  <a:pt x="26" y="267"/>
                  <a:pt x="26" y="267"/>
                  <a:pt x="26" y="267"/>
                </a:cubicBezTo>
                <a:cubicBezTo>
                  <a:pt x="25" y="267"/>
                  <a:pt x="25" y="267"/>
                  <a:pt x="25" y="267"/>
                </a:cubicBezTo>
                <a:lnTo>
                  <a:pt x="24" y="267"/>
                </a:lnTo>
                <a:close/>
                <a:moveTo>
                  <a:pt x="23" y="269"/>
                </a:moveTo>
                <a:cubicBezTo>
                  <a:pt x="23" y="269"/>
                  <a:pt x="23" y="269"/>
                  <a:pt x="23" y="269"/>
                </a:cubicBezTo>
                <a:cubicBezTo>
                  <a:pt x="23" y="269"/>
                  <a:pt x="23" y="269"/>
                  <a:pt x="23" y="269"/>
                </a:cubicBezTo>
                <a:cubicBezTo>
                  <a:pt x="23" y="268"/>
                  <a:pt x="23" y="268"/>
                  <a:pt x="23" y="268"/>
                </a:cubicBezTo>
                <a:lnTo>
                  <a:pt x="23" y="269"/>
                </a:lnTo>
                <a:close/>
                <a:moveTo>
                  <a:pt x="23" y="271"/>
                </a:moveTo>
                <a:cubicBezTo>
                  <a:pt x="23" y="271"/>
                  <a:pt x="23" y="271"/>
                  <a:pt x="23" y="271"/>
                </a:cubicBezTo>
                <a:cubicBezTo>
                  <a:pt x="23" y="271"/>
                  <a:pt x="23" y="271"/>
                  <a:pt x="23" y="271"/>
                </a:cubicBezTo>
                <a:cubicBezTo>
                  <a:pt x="23" y="272"/>
                  <a:pt x="23" y="272"/>
                  <a:pt x="23" y="272"/>
                </a:cubicBezTo>
                <a:cubicBezTo>
                  <a:pt x="24" y="272"/>
                  <a:pt x="24" y="272"/>
                  <a:pt x="24" y="272"/>
                </a:cubicBezTo>
                <a:cubicBezTo>
                  <a:pt x="25" y="271"/>
                  <a:pt x="25" y="271"/>
                  <a:pt x="25" y="271"/>
                </a:cubicBezTo>
                <a:cubicBezTo>
                  <a:pt x="24" y="272"/>
                  <a:pt x="24" y="272"/>
                  <a:pt x="24" y="272"/>
                </a:cubicBezTo>
                <a:cubicBezTo>
                  <a:pt x="24" y="273"/>
                  <a:pt x="24" y="273"/>
                  <a:pt x="24" y="273"/>
                </a:cubicBezTo>
                <a:cubicBezTo>
                  <a:pt x="25" y="272"/>
                  <a:pt x="25" y="272"/>
                  <a:pt x="25" y="272"/>
                </a:cubicBezTo>
                <a:cubicBezTo>
                  <a:pt x="25" y="270"/>
                  <a:pt x="25" y="270"/>
                  <a:pt x="25" y="270"/>
                </a:cubicBezTo>
                <a:cubicBezTo>
                  <a:pt x="24" y="270"/>
                  <a:pt x="24" y="270"/>
                  <a:pt x="24" y="270"/>
                </a:cubicBezTo>
                <a:cubicBezTo>
                  <a:pt x="23" y="270"/>
                  <a:pt x="23" y="270"/>
                  <a:pt x="23" y="270"/>
                </a:cubicBezTo>
                <a:lnTo>
                  <a:pt x="23" y="271"/>
                </a:lnTo>
                <a:close/>
                <a:moveTo>
                  <a:pt x="22" y="272"/>
                </a:moveTo>
                <a:cubicBezTo>
                  <a:pt x="22" y="273"/>
                  <a:pt x="22" y="273"/>
                  <a:pt x="22" y="273"/>
                </a:cubicBezTo>
                <a:cubicBezTo>
                  <a:pt x="22" y="274"/>
                  <a:pt x="22" y="274"/>
                  <a:pt x="22" y="274"/>
                </a:cubicBezTo>
                <a:cubicBezTo>
                  <a:pt x="22" y="274"/>
                  <a:pt x="22" y="274"/>
                  <a:pt x="22" y="274"/>
                </a:cubicBezTo>
                <a:cubicBezTo>
                  <a:pt x="23" y="273"/>
                  <a:pt x="23" y="273"/>
                  <a:pt x="23" y="273"/>
                </a:cubicBezTo>
                <a:cubicBezTo>
                  <a:pt x="22" y="272"/>
                  <a:pt x="22" y="272"/>
                  <a:pt x="22" y="272"/>
                </a:cubicBezTo>
                <a:close/>
                <a:moveTo>
                  <a:pt x="23" y="274"/>
                </a:moveTo>
                <a:cubicBezTo>
                  <a:pt x="24" y="275"/>
                  <a:pt x="24" y="275"/>
                  <a:pt x="24" y="275"/>
                </a:cubicBezTo>
                <a:cubicBezTo>
                  <a:pt x="25" y="274"/>
                  <a:pt x="25" y="274"/>
                  <a:pt x="25" y="274"/>
                </a:cubicBezTo>
                <a:cubicBezTo>
                  <a:pt x="24" y="274"/>
                  <a:pt x="24" y="274"/>
                  <a:pt x="24" y="274"/>
                </a:cubicBezTo>
                <a:lnTo>
                  <a:pt x="23" y="274"/>
                </a:lnTo>
                <a:close/>
                <a:moveTo>
                  <a:pt x="25" y="274"/>
                </a:moveTo>
                <a:cubicBezTo>
                  <a:pt x="25" y="273"/>
                  <a:pt x="25" y="273"/>
                  <a:pt x="25" y="273"/>
                </a:cubicBezTo>
                <a:cubicBezTo>
                  <a:pt x="26" y="273"/>
                  <a:pt x="26" y="273"/>
                  <a:pt x="26" y="273"/>
                </a:cubicBezTo>
                <a:cubicBezTo>
                  <a:pt x="26" y="274"/>
                  <a:pt x="26" y="274"/>
                  <a:pt x="26" y="274"/>
                </a:cubicBezTo>
                <a:cubicBezTo>
                  <a:pt x="25" y="274"/>
                  <a:pt x="25" y="274"/>
                  <a:pt x="25" y="274"/>
                </a:cubicBezTo>
                <a:cubicBezTo>
                  <a:pt x="25" y="274"/>
                  <a:pt x="25" y="274"/>
                  <a:pt x="25" y="274"/>
                </a:cubicBezTo>
                <a:close/>
                <a:moveTo>
                  <a:pt x="26" y="279"/>
                </a:moveTo>
                <a:cubicBezTo>
                  <a:pt x="27" y="278"/>
                  <a:pt x="27" y="278"/>
                  <a:pt x="27" y="278"/>
                </a:cubicBezTo>
                <a:cubicBezTo>
                  <a:pt x="27" y="278"/>
                  <a:pt x="27" y="278"/>
                  <a:pt x="27" y="278"/>
                </a:cubicBezTo>
                <a:cubicBezTo>
                  <a:pt x="28" y="277"/>
                  <a:pt x="28" y="277"/>
                  <a:pt x="28" y="277"/>
                </a:cubicBezTo>
                <a:cubicBezTo>
                  <a:pt x="29" y="277"/>
                  <a:pt x="29" y="277"/>
                  <a:pt x="29" y="277"/>
                </a:cubicBezTo>
                <a:cubicBezTo>
                  <a:pt x="29" y="277"/>
                  <a:pt x="29" y="277"/>
                  <a:pt x="29" y="277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7" y="278"/>
                  <a:pt x="27" y="278"/>
                  <a:pt x="27" y="278"/>
                </a:cubicBezTo>
                <a:cubicBezTo>
                  <a:pt x="26" y="279"/>
                  <a:pt x="26" y="279"/>
                  <a:pt x="26" y="279"/>
                </a:cubicBezTo>
                <a:close/>
                <a:moveTo>
                  <a:pt x="25" y="280"/>
                </a:moveTo>
                <a:cubicBezTo>
                  <a:pt x="25" y="279"/>
                  <a:pt x="25" y="279"/>
                  <a:pt x="25" y="279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4" y="279"/>
                  <a:pt x="24" y="279"/>
                  <a:pt x="24" y="279"/>
                </a:cubicBezTo>
                <a:cubicBezTo>
                  <a:pt x="24" y="280"/>
                  <a:pt x="24" y="280"/>
                  <a:pt x="24" y="280"/>
                </a:cubicBezTo>
                <a:cubicBezTo>
                  <a:pt x="24" y="280"/>
                  <a:pt x="24" y="280"/>
                  <a:pt x="24" y="280"/>
                </a:cubicBezTo>
                <a:cubicBezTo>
                  <a:pt x="24" y="280"/>
                  <a:pt x="25" y="280"/>
                  <a:pt x="25" y="280"/>
                </a:cubicBezTo>
                <a:moveTo>
                  <a:pt x="24" y="281"/>
                </a:moveTo>
                <a:cubicBezTo>
                  <a:pt x="24" y="282"/>
                  <a:pt x="24" y="282"/>
                  <a:pt x="24" y="282"/>
                </a:cubicBezTo>
                <a:cubicBezTo>
                  <a:pt x="24" y="283"/>
                  <a:pt x="24" y="283"/>
                  <a:pt x="24" y="283"/>
                </a:cubicBezTo>
                <a:cubicBezTo>
                  <a:pt x="24" y="283"/>
                  <a:pt x="24" y="283"/>
                  <a:pt x="24" y="283"/>
                </a:cubicBezTo>
                <a:cubicBezTo>
                  <a:pt x="24" y="282"/>
                  <a:pt x="24" y="282"/>
                  <a:pt x="24" y="282"/>
                </a:cubicBezTo>
                <a:lnTo>
                  <a:pt x="24" y="281"/>
                </a:lnTo>
                <a:close/>
                <a:moveTo>
                  <a:pt x="24" y="278"/>
                </a:moveTo>
                <a:cubicBezTo>
                  <a:pt x="24" y="278"/>
                  <a:pt x="24" y="278"/>
                  <a:pt x="24" y="278"/>
                </a:cubicBezTo>
                <a:cubicBezTo>
                  <a:pt x="25" y="277"/>
                  <a:pt x="25" y="277"/>
                  <a:pt x="25" y="277"/>
                </a:cubicBezTo>
                <a:cubicBezTo>
                  <a:pt x="25" y="278"/>
                  <a:pt x="25" y="278"/>
                  <a:pt x="25" y="278"/>
                </a:cubicBezTo>
                <a:cubicBezTo>
                  <a:pt x="25" y="278"/>
                  <a:pt x="25" y="278"/>
                  <a:pt x="25" y="278"/>
                </a:cubicBezTo>
                <a:lnTo>
                  <a:pt x="24" y="278"/>
                </a:lnTo>
                <a:close/>
                <a:moveTo>
                  <a:pt x="22" y="269"/>
                </a:moveTo>
                <a:cubicBezTo>
                  <a:pt x="22" y="270"/>
                  <a:pt x="22" y="270"/>
                  <a:pt x="22" y="270"/>
                </a:cubicBezTo>
                <a:cubicBezTo>
                  <a:pt x="22" y="270"/>
                  <a:pt x="22" y="270"/>
                  <a:pt x="22" y="270"/>
                </a:cubicBezTo>
                <a:lnTo>
                  <a:pt x="22" y="269"/>
                </a:lnTo>
                <a:close/>
                <a:moveTo>
                  <a:pt x="27" y="289"/>
                </a:moveTo>
                <a:cubicBezTo>
                  <a:pt x="28" y="288"/>
                  <a:pt x="28" y="288"/>
                  <a:pt x="28" y="288"/>
                </a:cubicBezTo>
                <a:cubicBezTo>
                  <a:pt x="28" y="289"/>
                  <a:pt x="28" y="289"/>
                  <a:pt x="28" y="289"/>
                </a:cubicBezTo>
                <a:lnTo>
                  <a:pt x="27" y="289"/>
                </a:lnTo>
                <a:close/>
                <a:moveTo>
                  <a:pt x="28" y="290"/>
                </a:moveTo>
                <a:cubicBezTo>
                  <a:pt x="29" y="290"/>
                  <a:pt x="29" y="290"/>
                  <a:pt x="29" y="290"/>
                </a:cubicBezTo>
                <a:cubicBezTo>
                  <a:pt x="29" y="289"/>
                  <a:pt x="29" y="289"/>
                  <a:pt x="29" y="289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28" y="290"/>
                  <a:pt x="28" y="290"/>
                  <a:pt x="28" y="290"/>
                </a:cubicBezTo>
                <a:close/>
                <a:moveTo>
                  <a:pt x="20" y="288"/>
                </a:moveTo>
                <a:cubicBezTo>
                  <a:pt x="20" y="289"/>
                  <a:pt x="20" y="289"/>
                  <a:pt x="20" y="289"/>
                </a:cubicBezTo>
                <a:cubicBezTo>
                  <a:pt x="21" y="289"/>
                  <a:pt x="21" y="289"/>
                  <a:pt x="21" y="289"/>
                </a:cubicBezTo>
                <a:cubicBezTo>
                  <a:pt x="21" y="290"/>
                  <a:pt x="21" y="290"/>
                  <a:pt x="21" y="290"/>
                </a:cubicBezTo>
                <a:cubicBezTo>
                  <a:pt x="23" y="290"/>
                  <a:pt x="23" y="290"/>
                  <a:pt x="23" y="290"/>
                </a:cubicBezTo>
                <a:cubicBezTo>
                  <a:pt x="22" y="291"/>
                  <a:pt x="22" y="291"/>
                  <a:pt x="22" y="291"/>
                </a:cubicBezTo>
                <a:cubicBezTo>
                  <a:pt x="21" y="291"/>
                  <a:pt x="21" y="291"/>
                  <a:pt x="21" y="291"/>
                </a:cubicBezTo>
                <a:cubicBezTo>
                  <a:pt x="21" y="292"/>
                  <a:pt x="21" y="292"/>
                  <a:pt x="21" y="292"/>
                </a:cubicBezTo>
                <a:cubicBezTo>
                  <a:pt x="21" y="292"/>
                  <a:pt x="21" y="292"/>
                  <a:pt x="21" y="292"/>
                </a:cubicBezTo>
                <a:cubicBezTo>
                  <a:pt x="21" y="293"/>
                  <a:pt x="21" y="293"/>
                  <a:pt x="21" y="293"/>
                </a:cubicBezTo>
                <a:cubicBezTo>
                  <a:pt x="21" y="293"/>
                  <a:pt x="21" y="293"/>
                  <a:pt x="21" y="293"/>
                </a:cubicBezTo>
                <a:cubicBezTo>
                  <a:pt x="22" y="293"/>
                  <a:pt x="22" y="293"/>
                  <a:pt x="22" y="293"/>
                </a:cubicBezTo>
                <a:cubicBezTo>
                  <a:pt x="22" y="294"/>
                  <a:pt x="22" y="294"/>
                  <a:pt x="22" y="294"/>
                </a:cubicBezTo>
                <a:cubicBezTo>
                  <a:pt x="23" y="294"/>
                  <a:pt x="23" y="294"/>
                  <a:pt x="23" y="294"/>
                </a:cubicBezTo>
                <a:cubicBezTo>
                  <a:pt x="23" y="295"/>
                  <a:pt x="23" y="295"/>
                  <a:pt x="23" y="295"/>
                </a:cubicBezTo>
                <a:cubicBezTo>
                  <a:pt x="24" y="295"/>
                  <a:pt x="24" y="295"/>
                  <a:pt x="24" y="295"/>
                </a:cubicBezTo>
                <a:cubicBezTo>
                  <a:pt x="25" y="295"/>
                  <a:pt x="25" y="295"/>
                  <a:pt x="25" y="295"/>
                </a:cubicBezTo>
                <a:cubicBezTo>
                  <a:pt x="24" y="296"/>
                  <a:pt x="24" y="296"/>
                  <a:pt x="24" y="296"/>
                </a:cubicBezTo>
                <a:cubicBezTo>
                  <a:pt x="24" y="297"/>
                  <a:pt x="24" y="297"/>
                  <a:pt x="24" y="297"/>
                </a:cubicBezTo>
                <a:cubicBezTo>
                  <a:pt x="25" y="297"/>
                  <a:pt x="25" y="297"/>
                  <a:pt x="25" y="297"/>
                </a:cubicBezTo>
                <a:cubicBezTo>
                  <a:pt x="25" y="296"/>
                  <a:pt x="25" y="296"/>
                  <a:pt x="25" y="296"/>
                </a:cubicBezTo>
                <a:cubicBezTo>
                  <a:pt x="26" y="296"/>
                  <a:pt x="26" y="296"/>
                  <a:pt x="26" y="296"/>
                </a:cubicBezTo>
                <a:cubicBezTo>
                  <a:pt x="26" y="297"/>
                  <a:pt x="26" y="297"/>
                  <a:pt x="26" y="297"/>
                </a:cubicBezTo>
                <a:cubicBezTo>
                  <a:pt x="25" y="298"/>
                  <a:pt x="25" y="298"/>
                  <a:pt x="25" y="298"/>
                </a:cubicBezTo>
                <a:cubicBezTo>
                  <a:pt x="25" y="298"/>
                  <a:pt x="25" y="298"/>
                  <a:pt x="25" y="298"/>
                </a:cubicBezTo>
                <a:cubicBezTo>
                  <a:pt x="26" y="298"/>
                  <a:pt x="26" y="298"/>
                  <a:pt x="26" y="298"/>
                </a:cubicBezTo>
                <a:cubicBezTo>
                  <a:pt x="26" y="299"/>
                  <a:pt x="26" y="299"/>
                  <a:pt x="26" y="299"/>
                </a:cubicBezTo>
                <a:cubicBezTo>
                  <a:pt x="27" y="299"/>
                  <a:pt x="27" y="299"/>
                  <a:pt x="27" y="299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28" y="300"/>
                  <a:pt x="28" y="300"/>
                  <a:pt x="28" y="300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8" y="302"/>
                  <a:pt x="28" y="302"/>
                  <a:pt x="28" y="302"/>
                </a:cubicBezTo>
                <a:cubicBezTo>
                  <a:pt x="29" y="303"/>
                  <a:pt x="29" y="303"/>
                  <a:pt x="29" y="303"/>
                </a:cubicBezTo>
                <a:cubicBezTo>
                  <a:pt x="30" y="302"/>
                  <a:pt x="30" y="302"/>
                  <a:pt x="30" y="302"/>
                </a:cubicBezTo>
                <a:cubicBezTo>
                  <a:pt x="30" y="303"/>
                  <a:pt x="30" y="303"/>
                  <a:pt x="30" y="303"/>
                </a:cubicBezTo>
                <a:cubicBezTo>
                  <a:pt x="31" y="303"/>
                  <a:pt x="31" y="303"/>
                  <a:pt x="31" y="303"/>
                </a:cubicBezTo>
                <a:cubicBezTo>
                  <a:pt x="30" y="304"/>
                  <a:pt x="30" y="304"/>
                  <a:pt x="30" y="304"/>
                </a:cubicBezTo>
                <a:cubicBezTo>
                  <a:pt x="31" y="306"/>
                  <a:pt x="31" y="306"/>
                  <a:pt x="31" y="306"/>
                </a:cubicBezTo>
                <a:cubicBezTo>
                  <a:pt x="32" y="306"/>
                  <a:pt x="32" y="306"/>
                  <a:pt x="32" y="306"/>
                </a:cubicBezTo>
                <a:cubicBezTo>
                  <a:pt x="32" y="306"/>
                  <a:pt x="32" y="306"/>
                  <a:pt x="32" y="306"/>
                </a:cubicBezTo>
                <a:cubicBezTo>
                  <a:pt x="35" y="308"/>
                  <a:pt x="35" y="308"/>
                  <a:pt x="35" y="308"/>
                </a:cubicBezTo>
                <a:cubicBezTo>
                  <a:pt x="35" y="308"/>
                  <a:pt x="35" y="308"/>
                  <a:pt x="35" y="308"/>
                </a:cubicBezTo>
                <a:cubicBezTo>
                  <a:pt x="36" y="308"/>
                  <a:pt x="36" y="308"/>
                  <a:pt x="36" y="308"/>
                </a:cubicBezTo>
                <a:cubicBezTo>
                  <a:pt x="36" y="305"/>
                  <a:pt x="36" y="305"/>
                  <a:pt x="36" y="305"/>
                </a:cubicBezTo>
                <a:cubicBezTo>
                  <a:pt x="36" y="304"/>
                  <a:pt x="36" y="304"/>
                  <a:pt x="36" y="304"/>
                </a:cubicBezTo>
                <a:cubicBezTo>
                  <a:pt x="35" y="304"/>
                  <a:pt x="35" y="304"/>
                  <a:pt x="35" y="304"/>
                </a:cubicBezTo>
                <a:cubicBezTo>
                  <a:pt x="36" y="302"/>
                  <a:pt x="36" y="302"/>
                  <a:pt x="36" y="302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33" y="299"/>
                  <a:pt x="33" y="299"/>
                  <a:pt x="33" y="299"/>
                </a:cubicBezTo>
                <a:cubicBezTo>
                  <a:pt x="33" y="297"/>
                  <a:pt x="33" y="297"/>
                  <a:pt x="33" y="297"/>
                </a:cubicBezTo>
                <a:cubicBezTo>
                  <a:pt x="32" y="295"/>
                  <a:pt x="32" y="295"/>
                  <a:pt x="32" y="295"/>
                </a:cubicBezTo>
                <a:cubicBezTo>
                  <a:pt x="32" y="294"/>
                  <a:pt x="32" y="294"/>
                  <a:pt x="32" y="294"/>
                </a:cubicBezTo>
                <a:cubicBezTo>
                  <a:pt x="31" y="293"/>
                  <a:pt x="31" y="293"/>
                  <a:pt x="31" y="293"/>
                </a:cubicBezTo>
                <a:cubicBezTo>
                  <a:pt x="30" y="293"/>
                  <a:pt x="30" y="293"/>
                  <a:pt x="30" y="293"/>
                </a:cubicBezTo>
                <a:cubicBezTo>
                  <a:pt x="29" y="292"/>
                  <a:pt x="29" y="292"/>
                  <a:pt x="29" y="292"/>
                </a:cubicBezTo>
                <a:cubicBezTo>
                  <a:pt x="28" y="292"/>
                  <a:pt x="28" y="292"/>
                  <a:pt x="28" y="292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26" y="291"/>
                  <a:pt x="26" y="291"/>
                  <a:pt x="26" y="291"/>
                </a:cubicBezTo>
                <a:cubicBezTo>
                  <a:pt x="25" y="290"/>
                  <a:pt x="25" y="290"/>
                  <a:pt x="25" y="290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3" y="289"/>
                  <a:pt x="23" y="289"/>
                  <a:pt x="23" y="289"/>
                </a:cubicBezTo>
                <a:cubicBezTo>
                  <a:pt x="22" y="288"/>
                  <a:pt x="22" y="288"/>
                  <a:pt x="22" y="288"/>
                </a:cubicBezTo>
                <a:cubicBezTo>
                  <a:pt x="22" y="287"/>
                  <a:pt x="22" y="287"/>
                  <a:pt x="22" y="287"/>
                </a:cubicBezTo>
                <a:cubicBezTo>
                  <a:pt x="21" y="288"/>
                  <a:pt x="21" y="288"/>
                  <a:pt x="21" y="288"/>
                </a:cubicBezTo>
                <a:lnTo>
                  <a:pt x="20" y="288"/>
                </a:lnTo>
                <a:close/>
                <a:moveTo>
                  <a:pt x="27" y="291"/>
                </a:moveTo>
                <a:cubicBezTo>
                  <a:pt x="29" y="292"/>
                  <a:pt x="29" y="292"/>
                  <a:pt x="29" y="292"/>
                </a:cubicBezTo>
                <a:cubicBezTo>
                  <a:pt x="29" y="291"/>
                  <a:pt x="29" y="291"/>
                  <a:pt x="29" y="291"/>
                </a:cubicBezTo>
                <a:lnTo>
                  <a:pt x="27" y="291"/>
                </a:lnTo>
                <a:close/>
                <a:moveTo>
                  <a:pt x="32" y="295"/>
                </a:moveTo>
                <a:cubicBezTo>
                  <a:pt x="32" y="294"/>
                  <a:pt x="32" y="294"/>
                  <a:pt x="32" y="294"/>
                </a:cubicBezTo>
                <a:cubicBezTo>
                  <a:pt x="33" y="294"/>
                  <a:pt x="33" y="294"/>
                  <a:pt x="33" y="294"/>
                </a:cubicBezTo>
                <a:lnTo>
                  <a:pt x="32" y="295"/>
                </a:lnTo>
                <a:close/>
                <a:moveTo>
                  <a:pt x="34" y="297"/>
                </a:moveTo>
                <a:cubicBezTo>
                  <a:pt x="35" y="298"/>
                  <a:pt x="35" y="298"/>
                  <a:pt x="35" y="298"/>
                </a:cubicBezTo>
                <a:cubicBezTo>
                  <a:pt x="36" y="299"/>
                  <a:pt x="36" y="299"/>
                  <a:pt x="36" y="299"/>
                </a:cubicBezTo>
                <a:cubicBezTo>
                  <a:pt x="35" y="300"/>
                  <a:pt x="35" y="300"/>
                  <a:pt x="35" y="300"/>
                </a:cubicBezTo>
                <a:cubicBezTo>
                  <a:pt x="34" y="298"/>
                  <a:pt x="34" y="298"/>
                  <a:pt x="34" y="298"/>
                </a:cubicBezTo>
                <a:lnTo>
                  <a:pt x="34" y="297"/>
                </a:lnTo>
                <a:close/>
                <a:moveTo>
                  <a:pt x="218" y="294"/>
                </a:moveTo>
                <a:cubicBezTo>
                  <a:pt x="219" y="293"/>
                  <a:pt x="219" y="293"/>
                  <a:pt x="219" y="293"/>
                </a:cubicBezTo>
                <a:cubicBezTo>
                  <a:pt x="219" y="293"/>
                  <a:pt x="219" y="293"/>
                  <a:pt x="219" y="293"/>
                </a:cubicBezTo>
                <a:cubicBezTo>
                  <a:pt x="219" y="292"/>
                  <a:pt x="219" y="292"/>
                  <a:pt x="219" y="292"/>
                </a:cubicBezTo>
                <a:cubicBezTo>
                  <a:pt x="220" y="292"/>
                  <a:pt x="220" y="292"/>
                  <a:pt x="220" y="292"/>
                </a:cubicBezTo>
                <a:cubicBezTo>
                  <a:pt x="221" y="292"/>
                  <a:pt x="221" y="292"/>
                  <a:pt x="221" y="292"/>
                </a:cubicBezTo>
                <a:cubicBezTo>
                  <a:pt x="221" y="292"/>
                  <a:pt x="221" y="292"/>
                  <a:pt x="221" y="292"/>
                </a:cubicBezTo>
                <a:cubicBezTo>
                  <a:pt x="222" y="292"/>
                  <a:pt x="222" y="292"/>
                  <a:pt x="222" y="292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3" y="294"/>
                  <a:pt x="223" y="294"/>
                  <a:pt x="223" y="294"/>
                </a:cubicBezTo>
                <a:cubicBezTo>
                  <a:pt x="223" y="294"/>
                  <a:pt x="223" y="294"/>
                  <a:pt x="223" y="294"/>
                </a:cubicBezTo>
                <a:cubicBezTo>
                  <a:pt x="223" y="295"/>
                  <a:pt x="223" y="295"/>
                  <a:pt x="223" y="295"/>
                </a:cubicBezTo>
                <a:cubicBezTo>
                  <a:pt x="221" y="294"/>
                  <a:pt x="221" y="294"/>
                  <a:pt x="221" y="294"/>
                </a:cubicBezTo>
                <a:cubicBezTo>
                  <a:pt x="220" y="294"/>
                  <a:pt x="220" y="294"/>
                  <a:pt x="220" y="294"/>
                </a:cubicBezTo>
                <a:cubicBezTo>
                  <a:pt x="219" y="294"/>
                  <a:pt x="219" y="294"/>
                  <a:pt x="219" y="294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19" y="295"/>
                  <a:pt x="219" y="295"/>
                  <a:pt x="219" y="295"/>
                </a:cubicBezTo>
                <a:cubicBezTo>
                  <a:pt x="219" y="294"/>
                  <a:pt x="219" y="294"/>
                  <a:pt x="219" y="294"/>
                </a:cubicBezTo>
                <a:cubicBezTo>
                  <a:pt x="219" y="294"/>
                  <a:pt x="219" y="294"/>
                  <a:pt x="219" y="294"/>
                </a:cubicBezTo>
                <a:cubicBezTo>
                  <a:pt x="218" y="294"/>
                  <a:pt x="218" y="294"/>
                  <a:pt x="218" y="294"/>
                </a:cubicBezTo>
                <a:close/>
                <a:moveTo>
                  <a:pt x="226" y="301"/>
                </a:moveTo>
                <a:cubicBezTo>
                  <a:pt x="226" y="300"/>
                  <a:pt x="226" y="300"/>
                  <a:pt x="226" y="300"/>
                </a:cubicBezTo>
                <a:cubicBezTo>
                  <a:pt x="227" y="300"/>
                  <a:pt x="227" y="300"/>
                  <a:pt x="227" y="300"/>
                </a:cubicBezTo>
                <a:cubicBezTo>
                  <a:pt x="227" y="300"/>
                  <a:pt x="227" y="300"/>
                  <a:pt x="227" y="300"/>
                </a:cubicBezTo>
                <a:cubicBezTo>
                  <a:pt x="228" y="300"/>
                  <a:pt x="228" y="300"/>
                  <a:pt x="228" y="300"/>
                </a:cubicBezTo>
                <a:cubicBezTo>
                  <a:pt x="227" y="301"/>
                  <a:pt x="227" y="301"/>
                  <a:pt x="227" y="301"/>
                </a:cubicBezTo>
                <a:lnTo>
                  <a:pt x="226" y="301"/>
                </a:lnTo>
                <a:close/>
                <a:moveTo>
                  <a:pt x="226" y="291"/>
                </a:moveTo>
                <a:cubicBezTo>
                  <a:pt x="226" y="292"/>
                  <a:pt x="226" y="292"/>
                  <a:pt x="226" y="292"/>
                </a:cubicBezTo>
                <a:cubicBezTo>
                  <a:pt x="227" y="292"/>
                  <a:pt x="227" y="292"/>
                  <a:pt x="227" y="292"/>
                </a:cubicBezTo>
                <a:cubicBezTo>
                  <a:pt x="227" y="292"/>
                  <a:pt x="227" y="292"/>
                  <a:pt x="227" y="292"/>
                </a:cubicBezTo>
                <a:cubicBezTo>
                  <a:pt x="227" y="290"/>
                  <a:pt x="227" y="290"/>
                  <a:pt x="227" y="290"/>
                </a:cubicBezTo>
                <a:cubicBezTo>
                  <a:pt x="226" y="291"/>
                  <a:pt x="226" y="291"/>
                  <a:pt x="226" y="291"/>
                </a:cubicBezTo>
                <a:close/>
                <a:moveTo>
                  <a:pt x="296" y="345"/>
                </a:moveTo>
                <a:cubicBezTo>
                  <a:pt x="295" y="344"/>
                  <a:pt x="295" y="344"/>
                  <a:pt x="295" y="344"/>
                </a:cubicBezTo>
                <a:cubicBezTo>
                  <a:pt x="294" y="344"/>
                  <a:pt x="294" y="344"/>
                  <a:pt x="294" y="344"/>
                </a:cubicBezTo>
                <a:cubicBezTo>
                  <a:pt x="294" y="342"/>
                  <a:pt x="294" y="342"/>
                  <a:pt x="294" y="342"/>
                </a:cubicBezTo>
                <a:cubicBezTo>
                  <a:pt x="294" y="342"/>
                  <a:pt x="294" y="342"/>
                  <a:pt x="294" y="342"/>
                </a:cubicBezTo>
                <a:cubicBezTo>
                  <a:pt x="294" y="341"/>
                  <a:pt x="294" y="341"/>
                  <a:pt x="294" y="341"/>
                </a:cubicBezTo>
                <a:cubicBezTo>
                  <a:pt x="295" y="341"/>
                  <a:pt x="295" y="341"/>
                  <a:pt x="295" y="341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97" y="339"/>
                  <a:pt x="297" y="339"/>
                  <a:pt x="297" y="339"/>
                </a:cubicBezTo>
                <a:cubicBezTo>
                  <a:pt x="297" y="338"/>
                  <a:pt x="297" y="338"/>
                  <a:pt x="297" y="338"/>
                </a:cubicBezTo>
                <a:cubicBezTo>
                  <a:pt x="298" y="337"/>
                  <a:pt x="298" y="337"/>
                  <a:pt x="298" y="337"/>
                </a:cubicBezTo>
                <a:cubicBezTo>
                  <a:pt x="299" y="336"/>
                  <a:pt x="299" y="336"/>
                  <a:pt x="299" y="336"/>
                </a:cubicBezTo>
                <a:cubicBezTo>
                  <a:pt x="299" y="336"/>
                  <a:pt x="299" y="336"/>
                  <a:pt x="299" y="336"/>
                </a:cubicBezTo>
                <a:cubicBezTo>
                  <a:pt x="299" y="336"/>
                  <a:pt x="299" y="336"/>
                  <a:pt x="299" y="336"/>
                </a:cubicBezTo>
                <a:cubicBezTo>
                  <a:pt x="299" y="337"/>
                  <a:pt x="299" y="337"/>
                  <a:pt x="299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0" y="338"/>
                  <a:pt x="300" y="338"/>
                  <a:pt x="300" y="338"/>
                </a:cubicBezTo>
                <a:cubicBezTo>
                  <a:pt x="299" y="339"/>
                  <a:pt x="299" y="339"/>
                  <a:pt x="299" y="339"/>
                </a:cubicBezTo>
                <a:cubicBezTo>
                  <a:pt x="298" y="340"/>
                  <a:pt x="298" y="340"/>
                  <a:pt x="298" y="340"/>
                </a:cubicBezTo>
                <a:cubicBezTo>
                  <a:pt x="299" y="340"/>
                  <a:pt x="299" y="340"/>
                  <a:pt x="299" y="340"/>
                </a:cubicBezTo>
                <a:cubicBezTo>
                  <a:pt x="299" y="341"/>
                  <a:pt x="299" y="341"/>
                  <a:pt x="299" y="341"/>
                </a:cubicBezTo>
                <a:cubicBezTo>
                  <a:pt x="299" y="342"/>
                  <a:pt x="299" y="342"/>
                  <a:pt x="299" y="342"/>
                </a:cubicBezTo>
                <a:cubicBezTo>
                  <a:pt x="299" y="342"/>
                  <a:pt x="299" y="342"/>
                  <a:pt x="299" y="342"/>
                </a:cubicBezTo>
                <a:cubicBezTo>
                  <a:pt x="300" y="342"/>
                  <a:pt x="300" y="342"/>
                  <a:pt x="300" y="342"/>
                </a:cubicBezTo>
                <a:cubicBezTo>
                  <a:pt x="300" y="341"/>
                  <a:pt x="300" y="341"/>
                  <a:pt x="300" y="341"/>
                </a:cubicBezTo>
                <a:cubicBezTo>
                  <a:pt x="300" y="341"/>
                  <a:pt x="300" y="341"/>
                  <a:pt x="300" y="341"/>
                </a:cubicBezTo>
                <a:cubicBezTo>
                  <a:pt x="301" y="341"/>
                  <a:pt x="301" y="341"/>
                  <a:pt x="301" y="341"/>
                </a:cubicBezTo>
                <a:cubicBezTo>
                  <a:pt x="301" y="342"/>
                  <a:pt x="301" y="342"/>
                  <a:pt x="301" y="342"/>
                </a:cubicBezTo>
                <a:cubicBezTo>
                  <a:pt x="302" y="342"/>
                  <a:pt x="302" y="342"/>
                  <a:pt x="302" y="342"/>
                </a:cubicBezTo>
                <a:cubicBezTo>
                  <a:pt x="301" y="343"/>
                  <a:pt x="301" y="343"/>
                  <a:pt x="301" y="343"/>
                </a:cubicBezTo>
                <a:cubicBezTo>
                  <a:pt x="300" y="343"/>
                  <a:pt x="300" y="343"/>
                  <a:pt x="300" y="343"/>
                </a:cubicBezTo>
                <a:cubicBezTo>
                  <a:pt x="299" y="343"/>
                  <a:pt x="299" y="343"/>
                  <a:pt x="299" y="343"/>
                </a:cubicBezTo>
                <a:cubicBezTo>
                  <a:pt x="298" y="344"/>
                  <a:pt x="298" y="344"/>
                  <a:pt x="298" y="344"/>
                </a:cubicBezTo>
                <a:cubicBezTo>
                  <a:pt x="297" y="344"/>
                  <a:pt x="297" y="344"/>
                  <a:pt x="297" y="344"/>
                </a:cubicBezTo>
                <a:cubicBezTo>
                  <a:pt x="297" y="344"/>
                  <a:pt x="297" y="344"/>
                  <a:pt x="297" y="344"/>
                </a:cubicBezTo>
                <a:cubicBezTo>
                  <a:pt x="296" y="344"/>
                  <a:pt x="296" y="344"/>
                  <a:pt x="296" y="344"/>
                </a:cubicBezTo>
                <a:cubicBezTo>
                  <a:pt x="296" y="345"/>
                  <a:pt x="296" y="345"/>
                  <a:pt x="296" y="345"/>
                </a:cubicBezTo>
                <a:close/>
                <a:moveTo>
                  <a:pt x="289" y="342"/>
                </a:moveTo>
                <a:cubicBezTo>
                  <a:pt x="288" y="341"/>
                  <a:pt x="288" y="341"/>
                  <a:pt x="288" y="341"/>
                </a:cubicBezTo>
                <a:cubicBezTo>
                  <a:pt x="288" y="341"/>
                  <a:pt x="288" y="341"/>
                  <a:pt x="288" y="341"/>
                </a:cubicBezTo>
                <a:cubicBezTo>
                  <a:pt x="286" y="340"/>
                  <a:pt x="286" y="340"/>
                  <a:pt x="286" y="340"/>
                </a:cubicBezTo>
                <a:cubicBezTo>
                  <a:pt x="285" y="340"/>
                  <a:pt x="285" y="340"/>
                  <a:pt x="285" y="340"/>
                </a:cubicBezTo>
                <a:cubicBezTo>
                  <a:pt x="285" y="339"/>
                  <a:pt x="285" y="339"/>
                  <a:pt x="285" y="339"/>
                </a:cubicBezTo>
                <a:cubicBezTo>
                  <a:pt x="285" y="339"/>
                  <a:pt x="285" y="339"/>
                  <a:pt x="285" y="339"/>
                </a:cubicBezTo>
                <a:cubicBezTo>
                  <a:pt x="285" y="339"/>
                  <a:pt x="285" y="339"/>
                  <a:pt x="285" y="339"/>
                </a:cubicBezTo>
                <a:cubicBezTo>
                  <a:pt x="284" y="338"/>
                  <a:pt x="284" y="338"/>
                  <a:pt x="284" y="338"/>
                </a:cubicBezTo>
                <a:cubicBezTo>
                  <a:pt x="284" y="338"/>
                  <a:pt x="284" y="338"/>
                  <a:pt x="284" y="338"/>
                </a:cubicBezTo>
                <a:cubicBezTo>
                  <a:pt x="284" y="338"/>
                  <a:pt x="284" y="338"/>
                  <a:pt x="284" y="338"/>
                </a:cubicBezTo>
                <a:cubicBezTo>
                  <a:pt x="283" y="337"/>
                  <a:pt x="283" y="337"/>
                  <a:pt x="283" y="337"/>
                </a:cubicBezTo>
                <a:cubicBezTo>
                  <a:pt x="283" y="337"/>
                  <a:pt x="283" y="337"/>
                  <a:pt x="283" y="337"/>
                </a:cubicBezTo>
                <a:cubicBezTo>
                  <a:pt x="283" y="337"/>
                  <a:pt x="283" y="337"/>
                  <a:pt x="283" y="337"/>
                </a:cubicBezTo>
                <a:cubicBezTo>
                  <a:pt x="283" y="336"/>
                  <a:pt x="283" y="336"/>
                  <a:pt x="283" y="336"/>
                </a:cubicBezTo>
                <a:cubicBezTo>
                  <a:pt x="285" y="335"/>
                  <a:pt x="285" y="335"/>
                  <a:pt x="285" y="335"/>
                </a:cubicBezTo>
                <a:cubicBezTo>
                  <a:pt x="285" y="336"/>
                  <a:pt x="285" y="336"/>
                  <a:pt x="285" y="336"/>
                </a:cubicBezTo>
                <a:cubicBezTo>
                  <a:pt x="284" y="336"/>
                  <a:pt x="284" y="336"/>
                  <a:pt x="284" y="336"/>
                </a:cubicBezTo>
                <a:cubicBezTo>
                  <a:pt x="284" y="337"/>
                  <a:pt x="284" y="337"/>
                  <a:pt x="284" y="337"/>
                </a:cubicBezTo>
                <a:cubicBezTo>
                  <a:pt x="285" y="337"/>
                  <a:pt x="285" y="337"/>
                  <a:pt x="285" y="337"/>
                </a:cubicBezTo>
                <a:cubicBezTo>
                  <a:pt x="285" y="338"/>
                  <a:pt x="285" y="338"/>
                  <a:pt x="285" y="338"/>
                </a:cubicBezTo>
                <a:cubicBezTo>
                  <a:pt x="285" y="338"/>
                  <a:pt x="285" y="338"/>
                  <a:pt x="285" y="338"/>
                </a:cubicBezTo>
                <a:cubicBezTo>
                  <a:pt x="285" y="338"/>
                  <a:pt x="285" y="338"/>
                  <a:pt x="285" y="338"/>
                </a:cubicBezTo>
                <a:cubicBezTo>
                  <a:pt x="286" y="338"/>
                  <a:pt x="286" y="338"/>
                  <a:pt x="286" y="338"/>
                </a:cubicBezTo>
                <a:cubicBezTo>
                  <a:pt x="287" y="339"/>
                  <a:pt x="287" y="339"/>
                  <a:pt x="287" y="339"/>
                </a:cubicBezTo>
                <a:cubicBezTo>
                  <a:pt x="288" y="339"/>
                  <a:pt x="288" y="339"/>
                  <a:pt x="288" y="339"/>
                </a:cubicBezTo>
                <a:cubicBezTo>
                  <a:pt x="288" y="339"/>
                  <a:pt x="288" y="339"/>
                  <a:pt x="288" y="339"/>
                </a:cubicBezTo>
                <a:cubicBezTo>
                  <a:pt x="289" y="339"/>
                  <a:pt x="289" y="339"/>
                  <a:pt x="289" y="339"/>
                </a:cubicBezTo>
                <a:cubicBezTo>
                  <a:pt x="290" y="339"/>
                  <a:pt x="290" y="339"/>
                  <a:pt x="290" y="339"/>
                </a:cubicBezTo>
                <a:cubicBezTo>
                  <a:pt x="290" y="339"/>
                  <a:pt x="290" y="339"/>
                  <a:pt x="290" y="339"/>
                </a:cubicBezTo>
                <a:cubicBezTo>
                  <a:pt x="292" y="339"/>
                  <a:pt x="292" y="339"/>
                  <a:pt x="292" y="339"/>
                </a:cubicBezTo>
                <a:cubicBezTo>
                  <a:pt x="291" y="339"/>
                  <a:pt x="291" y="339"/>
                  <a:pt x="291" y="339"/>
                </a:cubicBezTo>
                <a:cubicBezTo>
                  <a:pt x="290" y="339"/>
                  <a:pt x="290" y="339"/>
                  <a:pt x="290" y="339"/>
                </a:cubicBezTo>
                <a:cubicBezTo>
                  <a:pt x="290" y="340"/>
                  <a:pt x="290" y="340"/>
                  <a:pt x="290" y="340"/>
                </a:cubicBezTo>
                <a:cubicBezTo>
                  <a:pt x="290" y="341"/>
                  <a:pt x="290" y="341"/>
                  <a:pt x="290" y="341"/>
                </a:cubicBezTo>
                <a:cubicBezTo>
                  <a:pt x="290" y="342"/>
                  <a:pt x="290" y="342"/>
                  <a:pt x="290" y="342"/>
                </a:cubicBezTo>
                <a:lnTo>
                  <a:pt x="289" y="342"/>
                </a:lnTo>
                <a:close/>
                <a:moveTo>
                  <a:pt x="289" y="321"/>
                </a:moveTo>
                <a:cubicBezTo>
                  <a:pt x="289" y="322"/>
                  <a:pt x="289" y="322"/>
                  <a:pt x="289" y="322"/>
                </a:cubicBezTo>
                <a:cubicBezTo>
                  <a:pt x="291" y="323"/>
                  <a:pt x="291" y="323"/>
                  <a:pt x="291" y="323"/>
                </a:cubicBezTo>
                <a:cubicBezTo>
                  <a:pt x="292" y="323"/>
                  <a:pt x="292" y="323"/>
                  <a:pt x="292" y="323"/>
                </a:cubicBezTo>
                <a:cubicBezTo>
                  <a:pt x="293" y="323"/>
                  <a:pt x="293" y="323"/>
                  <a:pt x="293" y="323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6" y="324"/>
                  <a:pt x="296" y="324"/>
                  <a:pt x="296" y="324"/>
                </a:cubicBezTo>
                <a:cubicBezTo>
                  <a:pt x="297" y="323"/>
                  <a:pt x="297" y="323"/>
                  <a:pt x="297" y="323"/>
                </a:cubicBezTo>
                <a:cubicBezTo>
                  <a:pt x="296" y="323"/>
                  <a:pt x="296" y="323"/>
                  <a:pt x="296" y="323"/>
                </a:cubicBezTo>
                <a:cubicBezTo>
                  <a:pt x="296" y="322"/>
                  <a:pt x="296" y="322"/>
                  <a:pt x="296" y="322"/>
                </a:cubicBezTo>
                <a:cubicBezTo>
                  <a:pt x="295" y="322"/>
                  <a:pt x="295" y="322"/>
                  <a:pt x="295" y="322"/>
                </a:cubicBezTo>
                <a:cubicBezTo>
                  <a:pt x="295" y="322"/>
                  <a:pt x="295" y="322"/>
                  <a:pt x="295" y="322"/>
                </a:cubicBezTo>
                <a:cubicBezTo>
                  <a:pt x="294" y="321"/>
                  <a:pt x="294" y="321"/>
                  <a:pt x="294" y="321"/>
                </a:cubicBezTo>
                <a:cubicBezTo>
                  <a:pt x="293" y="320"/>
                  <a:pt x="293" y="320"/>
                  <a:pt x="293" y="320"/>
                </a:cubicBezTo>
                <a:cubicBezTo>
                  <a:pt x="293" y="320"/>
                  <a:pt x="293" y="320"/>
                  <a:pt x="293" y="320"/>
                </a:cubicBezTo>
                <a:cubicBezTo>
                  <a:pt x="292" y="319"/>
                  <a:pt x="292" y="319"/>
                  <a:pt x="292" y="319"/>
                </a:cubicBezTo>
                <a:cubicBezTo>
                  <a:pt x="291" y="319"/>
                  <a:pt x="291" y="319"/>
                  <a:pt x="291" y="319"/>
                </a:cubicBezTo>
                <a:cubicBezTo>
                  <a:pt x="290" y="318"/>
                  <a:pt x="290" y="318"/>
                  <a:pt x="290" y="318"/>
                </a:cubicBezTo>
                <a:cubicBezTo>
                  <a:pt x="287" y="318"/>
                  <a:pt x="287" y="318"/>
                  <a:pt x="287" y="318"/>
                </a:cubicBezTo>
                <a:cubicBezTo>
                  <a:pt x="287" y="317"/>
                  <a:pt x="287" y="317"/>
                  <a:pt x="287" y="317"/>
                </a:cubicBezTo>
                <a:cubicBezTo>
                  <a:pt x="286" y="318"/>
                  <a:pt x="286" y="318"/>
                  <a:pt x="286" y="318"/>
                </a:cubicBezTo>
                <a:cubicBezTo>
                  <a:pt x="286" y="319"/>
                  <a:pt x="286" y="319"/>
                  <a:pt x="286" y="319"/>
                </a:cubicBezTo>
                <a:cubicBezTo>
                  <a:pt x="287" y="319"/>
                  <a:pt x="287" y="319"/>
                  <a:pt x="287" y="319"/>
                </a:cubicBezTo>
                <a:cubicBezTo>
                  <a:pt x="289" y="320"/>
                  <a:pt x="289" y="320"/>
                  <a:pt x="289" y="320"/>
                </a:cubicBezTo>
                <a:cubicBezTo>
                  <a:pt x="289" y="321"/>
                  <a:pt x="289" y="321"/>
                  <a:pt x="289" y="321"/>
                </a:cubicBezTo>
                <a:close/>
                <a:moveTo>
                  <a:pt x="318" y="313"/>
                </a:moveTo>
                <a:cubicBezTo>
                  <a:pt x="317" y="314"/>
                  <a:pt x="317" y="314"/>
                  <a:pt x="317" y="314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5"/>
                  <a:pt x="316" y="315"/>
                  <a:pt x="316" y="315"/>
                </a:cubicBezTo>
                <a:cubicBezTo>
                  <a:pt x="316" y="315"/>
                  <a:pt x="316" y="315"/>
                  <a:pt x="316" y="315"/>
                </a:cubicBezTo>
                <a:cubicBezTo>
                  <a:pt x="316" y="315"/>
                  <a:pt x="316" y="315"/>
                  <a:pt x="316" y="315"/>
                </a:cubicBezTo>
                <a:cubicBezTo>
                  <a:pt x="316" y="315"/>
                  <a:pt x="316" y="315"/>
                  <a:pt x="316" y="315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15" y="316"/>
                  <a:pt x="315" y="316"/>
                  <a:pt x="315" y="316"/>
                </a:cubicBezTo>
                <a:cubicBezTo>
                  <a:pt x="315" y="317"/>
                  <a:pt x="315" y="317"/>
                  <a:pt x="315" y="317"/>
                </a:cubicBezTo>
                <a:cubicBezTo>
                  <a:pt x="315" y="317"/>
                  <a:pt x="315" y="317"/>
                  <a:pt x="315" y="317"/>
                </a:cubicBezTo>
                <a:cubicBezTo>
                  <a:pt x="315" y="317"/>
                  <a:pt x="315" y="317"/>
                  <a:pt x="315" y="317"/>
                </a:cubicBezTo>
                <a:cubicBezTo>
                  <a:pt x="315" y="317"/>
                  <a:pt x="315" y="317"/>
                  <a:pt x="315" y="317"/>
                </a:cubicBezTo>
                <a:cubicBezTo>
                  <a:pt x="315" y="317"/>
                  <a:pt x="315" y="317"/>
                  <a:pt x="315" y="317"/>
                </a:cubicBezTo>
                <a:cubicBezTo>
                  <a:pt x="314" y="318"/>
                  <a:pt x="314" y="318"/>
                  <a:pt x="314" y="318"/>
                </a:cubicBezTo>
                <a:cubicBezTo>
                  <a:pt x="314" y="318"/>
                  <a:pt x="314" y="318"/>
                  <a:pt x="314" y="318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3" y="321"/>
                  <a:pt x="313" y="321"/>
                  <a:pt x="313" y="321"/>
                </a:cubicBezTo>
                <a:cubicBezTo>
                  <a:pt x="313" y="321"/>
                  <a:pt x="313" y="321"/>
                  <a:pt x="313" y="321"/>
                </a:cubicBezTo>
                <a:cubicBezTo>
                  <a:pt x="313" y="321"/>
                  <a:pt x="313" y="321"/>
                  <a:pt x="313" y="321"/>
                </a:cubicBezTo>
                <a:cubicBezTo>
                  <a:pt x="313" y="322"/>
                  <a:pt x="313" y="322"/>
                  <a:pt x="313" y="322"/>
                </a:cubicBezTo>
                <a:cubicBezTo>
                  <a:pt x="312" y="321"/>
                  <a:pt x="312" y="321"/>
                  <a:pt x="312" y="321"/>
                </a:cubicBezTo>
                <a:cubicBezTo>
                  <a:pt x="312" y="321"/>
                  <a:pt x="312" y="321"/>
                  <a:pt x="312" y="321"/>
                </a:cubicBezTo>
                <a:cubicBezTo>
                  <a:pt x="311" y="322"/>
                  <a:pt x="311" y="322"/>
                  <a:pt x="311" y="322"/>
                </a:cubicBezTo>
                <a:cubicBezTo>
                  <a:pt x="311" y="322"/>
                  <a:pt x="311" y="322"/>
                  <a:pt x="311" y="322"/>
                </a:cubicBezTo>
                <a:cubicBezTo>
                  <a:pt x="311" y="323"/>
                  <a:pt x="311" y="323"/>
                  <a:pt x="311" y="323"/>
                </a:cubicBezTo>
                <a:cubicBezTo>
                  <a:pt x="312" y="323"/>
                  <a:pt x="312" y="323"/>
                  <a:pt x="312" y="323"/>
                </a:cubicBezTo>
                <a:cubicBezTo>
                  <a:pt x="312" y="323"/>
                  <a:pt x="312" y="323"/>
                  <a:pt x="312" y="323"/>
                </a:cubicBezTo>
                <a:cubicBezTo>
                  <a:pt x="312" y="323"/>
                  <a:pt x="312" y="323"/>
                  <a:pt x="312" y="323"/>
                </a:cubicBezTo>
                <a:cubicBezTo>
                  <a:pt x="312" y="324"/>
                  <a:pt x="312" y="324"/>
                  <a:pt x="312" y="324"/>
                </a:cubicBezTo>
                <a:cubicBezTo>
                  <a:pt x="311" y="324"/>
                  <a:pt x="311" y="324"/>
                  <a:pt x="311" y="324"/>
                </a:cubicBezTo>
                <a:cubicBezTo>
                  <a:pt x="310" y="324"/>
                  <a:pt x="310" y="324"/>
                  <a:pt x="310" y="324"/>
                </a:cubicBezTo>
                <a:cubicBezTo>
                  <a:pt x="310" y="324"/>
                  <a:pt x="310" y="324"/>
                  <a:pt x="310" y="324"/>
                </a:cubicBezTo>
                <a:cubicBezTo>
                  <a:pt x="310" y="325"/>
                  <a:pt x="310" y="325"/>
                  <a:pt x="310" y="325"/>
                </a:cubicBezTo>
                <a:cubicBezTo>
                  <a:pt x="309" y="325"/>
                  <a:pt x="309" y="325"/>
                  <a:pt x="309" y="325"/>
                </a:cubicBezTo>
                <a:cubicBezTo>
                  <a:pt x="309" y="326"/>
                  <a:pt x="309" y="326"/>
                  <a:pt x="309" y="326"/>
                </a:cubicBezTo>
                <a:cubicBezTo>
                  <a:pt x="308" y="327"/>
                  <a:pt x="308" y="327"/>
                  <a:pt x="308" y="327"/>
                </a:cubicBezTo>
                <a:cubicBezTo>
                  <a:pt x="308" y="327"/>
                  <a:pt x="308" y="327"/>
                  <a:pt x="308" y="327"/>
                </a:cubicBezTo>
                <a:cubicBezTo>
                  <a:pt x="308" y="326"/>
                  <a:pt x="308" y="326"/>
                  <a:pt x="308" y="326"/>
                </a:cubicBezTo>
                <a:cubicBezTo>
                  <a:pt x="308" y="327"/>
                  <a:pt x="308" y="327"/>
                  <a:pt x="308" y="327"/>
                </a:cubicBezTo>
                <a:cubicBezTo>
                  <a:pt x="307" y="326"/>
                  <a:pt x="307" y="326"/>
                  <a:pt x="307" y="326"/>
                </a:cubicBezTo>
                <a:cubicBezTo>
                  <a:pt x="308" y="326"/>
                  <a:pt x="308" y="326"/>
                  <a:pt x="308" y="326"/>
                </a:cubicBezTo>
                <a:cubicBezTo>
                  <a:pt x="308" y="325"/>
                  <a:pt x="308" y="325"/>
                  <a:pt x="308" y="325"/>
                </a:cubicBezTo>
                <a:cubicBezTo>
                  <a:pt x="308" y="325"/>
                  <a:pt x="308" y="325"/>
                  <a:pt x="308" y="325"/>
                </a:cubicBezTo>
                <a:cubicBezTo>
                  <a:pt x="308" y="325"/>
                  <a:pt x="308" y="325"/>
                  <a:pt x="308" y="325"/>
                </a:cubicBezTo>
                <a:cubicBezTo>
                  <a:pt x="307" y="325"/>
                  <a:pt x="307" y="325"/>
                  <a:pt x="307" y="325"/>
                </a:cubicBezTo>
                <a:cubicBezTo>
                  <a:pt x="306" y="326"/>
                  <a:pt x="306" y="326"/>
                  <a:pt x="306" y="326"/>
                </a:cubicBezTo>
                <a:cubicBezTo>
                  <a:pt x="306" y="327"/>
                  <a:pt x="306" y="327"/>
                  <a:pt x="306" y="327"/>
                </a:cubicBezTo>
                <a:cubicBezTo>
                  <a:pt x="306" y="327"/>
                  <a:pt x="306" y="327"/>
                  <a:pt x="306" y="327"/>
                </a:cubicBezTo>
                <a:cubicBezTo>
                  <a:pt x="307" y="327"/>
                  <a:pt x="307" y="327"/>
                  <a:pt x="307" y="327"/>
                </a:cubicBezTo>
                <a:cubicBezTo>
                  <a:pt x="308" y="327"/>
                  <a:pt x="308" y="327"/>
                  <a:pt x="308" y="327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8" y="328"/>
                  <a:pt x="308" y="328"/>
                  <a:pt x="308" y="328"/>
                </a:cubicBezTo>
                <a:cubicBezTo>
                  <a:pt x="307" y="329"/>
                  <a:pt x="307" y="329"/>
                  <a:pt x="307" y="329"/>
                </a:cubicBezTo>
                <a:cubicBezTo>
                  <a:pt x="306" y="330"/>
                  <a:pt x="306" y="330"/>
                  <a:pt x="306" y="330"/>
                </a:cubicBezTo>
                <a:cubicBezTo>
                  <a:pt x="305" y="331"/>
                  <a:pt x="305" y="331"/>
                  <a:pt x="305" y="331"/>
                </a:cubicBezTo>
                <a:cubicBezTo>
                  <a:pt x="305" y="331"/>
                  <a:pt x="305" y="331"/>
                  <a:pt x="305" y="331"/>
                </a:cubicBezTo>
                <a:cubicBezTo>
                  <a:pt x="305" y="331"/>
                  <a:pt x="305" y="331"/>
                  <a:pt x="305" y="331"/>
                </a:cubicBezTo>
                <a:cubicBezTo>
                  <a:pt x="305" y="332"/>
                  <a:pt x="305" y="332"/>
                  <a:pt x="305" y="332"/>
                </a:cubicBezTo>
                <a:cubicBezTo>
                  <a:pt x="305" y="332"/>
                  <a:pt x="305" y="332"/>
                  <a:pt x="305" y="332"/>
                </a:cubicBezTo>
                <a:cubicBezTo>
                  <a:pt x="305" y="333"/>
                  <a:pt x="305" y="333"/>
                  <a:pt x="305" y="333"/>
                </a:cubicBezTo>
                <a:cubicBezTo>
                  <a:pt x="305" y="333"/>
                  <a:pt x="305" y="333"/>
                  <a:pt x="305" y="333"/>
                </a:cubicBezTo>
                <a:cubicBezTo>
                  <a:pt x="306" y="333"/>
                  <a:pt x="306" y="333"/>
                  <a:pt x="306" y="333"/>
                </a:cubicBezTo>
                <a:cubicBezTo>
                  <a:pt x="307" y="333"/>
                  <a:pt x="307" y="333"/>
                  <a:pt x="307" y="333"/>
                </a:cubicBezTo>
                <a:cubicBezTo>
                  <a:pt x="308" y="332"/>
                  <a:pt x="308" y="332"/>
                  <a:pt x="308" y="332"/>
                </a:cubicBezTo>
                <a:cubicBezTo>
                  <a:pt x="309" y="332"/>
                  <a:pt x="309" y="332"/>
                  <a:pt x="309" y="332"/>
                </a:cubicBezTo>
                <a:cubicBezTo>
                  <a:pt x="309" y="332"/>
                  <a:pt x="309" y="332"/>
                  <a:pt x="309" y="332"/>
                </a:cubicBezTo>
                <a:cubicBezTo>
                  <a:pt x="309" y="331"/>
                  <a:pt x="309" y="331"/>
                  <a:pt x="309" y="331"/>
                </a:cubicBezTo>
                <a:cubicBezTo>
                  <a:pt x="309" y="332"/>
                  <a:pt x="309" y="332"/>
                  <a:pt x="309" y="332"/>
                </a:cubicBezTo>
                <a:cubicBezTo>
                  <a:pt x="309" y="332"/>
                  <a:pt x="309" y="332"/>
                  <a:pt x="309" y="332"/>
                </a:cubicBezTo>
                <a:cubicBezTo>
                  <a:pt x="310" y="332"/>
                  <a:pt x="310" y="332"/>
                  <a:pt x="310" y="332"/>
                </a:cubicBezTo>
                <a:cubicBezTo>
                  <a:pt x="311" y="332"/>
                  <a:pt x="311" y="332"/>
                  <a:pt x="311" y="332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12" y="333"/>
                  <a:pt x="312" y="333"/>
                  <a:pt x="312" y="333"/>
                </a:cubicBezTo>
                <a:cubicBezTo>
                  <a:pt x="313" y="332"/>
                  <a:pt x="313" y="332"/>
                  <a:pt x="313" y="332"/>
                </a:cubicBezTo>
                <a:cubicBezTo>
                  <a:pt x="313" y="333"/>
                  <a:pt x="313" y="333"/>
                  <a:pt x="313" y="333"/>
                </a:cubicBezTo>
                <a:cubicBezTo>
                  <a:pt x="313" y="333"/>
                  <a:pt x="313" y="333"/>
                  <a:pt x="313" y="333"/>
                </a:cubicBezTo>
                <a:cubicBezTo>
                  <a:pt x="314" y="333"/>
                  <a:pt x="314" y="333"/>
                  <a:pt x="314" y="333"/>
                </a:cubicBezTo>
                <a:cubicBezTo>
                  <a:pt x="314" y="333"/>
                  <a:pt x="314" y="333"/>
                  <a:pt x="314" y="333"/>
                </a:cubicBezTo>
                <a:cubicBezTo>
                  <a:pt x="314" y="333"/>
                  <a:pt x="314" y="333"/>
                  <a:pt x="314" y="333"/>
                </a:cubicBezTo>
                <a:cubicBezTo>
                  <a:pt x="315" y="333"/>
                  <a:pt x="315" y="333"/>
                  <a:pt x="315" y="333"/>
                </a:cubicBezTo>
                <a:cubicBezTo>
                  <a:pt x="315" y="333"/>
                  <a:pt x="315" y="333"/>
                  <a:pt x="315" y="333"/>
                </a:cubicBezTo>
                <a:cubicBezTo>
                  <a:pt x="315" y="333"/>
                  <a:pt x="315" y="333"/>
                  <a:pt x="315" y="333"/>
                </a:cubicBezTo>
                <a:cubicBezTo>
                  <a:pt x="316" y="333"/>
                  <a:pt x="316" y="333"/>
                  <a:pt x="316" y="333"/>
                </a:cubicBezTo>
                <a:cubicBezTo>
                  <a:pt x="316" y="333"/>
                  <a:pt x="316" y="333"/>
                  <a:pt x="316" y="333"/>
                </a:cubicBezTo>
                <a:cubicBezTo>
                  <a:pt x="317" y="333"/>
                  <a:pt x="317" y="333"/>
                  <a:pt x="317" y="333"/>
                </a:cubicBezTo>
                <a:cubicBezTo>
                  <a:pt x="317" y="333"/>
                  <a:pt x="317" y="333"/>
                  <a:pt x="317" y="333"/>
                </a:cubicBezTo>
                <a:cubicBezTo>
                  <a:pt x="317" y="333"/>
                  <a:pt x="317" y="333"/>
                  <a:pt x="317" y="333"/>
                </a:cubicBezTo>
                <a:cubicBezTo>
                  <a:pt x="318" y="333"/>
                  <a:pt x="318" y="333"/>
                  <a:pt x="318" y="333"/>
                </a:cubicBezTo>
                <a:cubicBezTo>
                  <a:pt x="318" y="332"/>
                  <a:pt x="318" y="332"/>
                  <a:pt x="318" y="332"/>
                </a:cubicBezTo>
                <a:cubicBezTo>
                  <a:pt x="318" y="332"/>
                  <a:pt x="318" y="332"/>
                  <a:pt x="318" y="332"/>
                </a:cubicBezTo>
                <a:cubicBezTo>
                  <a:pt x="318" y="331"/>
                  <a:pt x="318" y="331"/>
                  <a:pt x="318" y="331"/>
                </a:cubicBezTo>
                <a:cubicBezTo>
                  <a:pt x="318" y="332"/>
                  <a:pt x="318" y="332"/>
                  <a:pt x="318" y="332"/>
                </a:cubicBezTo>
                <a:cubicBezTo>
                  <a:pt x="318" y="331"/>
                  <a:pt x="318" y="331"/>
                  <a:pt x="318" y="331"/>
                </a:cubicBezTo>
                <a:cubicBezTo>
                  <a:pt x="319" y="331"/>
                  <a:pt x="319" y="331"/>
                  <a:pt x="319" y="331"/>
                </a:cubicBezTo>
                <a:cubicBezTo>
                  <a:pt x="319" y="331"/>
                  <a:pt x="319" y="331"/>
                  <a:pt x="319" y="331"/>
                </a:cubicBezTo>
                <a:cubicBezTo>
                  <a:pt x="318" y="332"/>
                  <a:pt x="318" y="332"/>
                  <a:pt x="318" y="332"/>
                </a:cubicBezTo>
                <a:cubicBezTo>
                  <a:pt x="318" y="332"/>
                  <a:pt x="318" y="332"/>
                  <a:pt x="318" y="332"/>
                </a:cubicBezTo>
                <a:cubicBezTo>
                  <a:pt x="319" y="332"/>
                  <a:pt x="319" y="332"/>
                  <a:pt x="319" y="332"/>
                </a:cubicBezTo>
                <a:cubicBezTo>
                  <a:pt x="319" y="331"/>
                  <a:pt x="319" y="331"/>
                  <a:pt x="319" y="331"/>
                </a:cubicBezTo>
                <a:cubicBezTo>
                  <a:pt x="319" y="331"/>
                  <a:pt x="319" y="331"/>
                  <a:pt x="319" y="331"/>
                </a:cubicBezTo>
                <a:cubicBezTo>
                  <a:pt x="319" y="332"/>
                  <a:pt x="319" y="332"/>
                  <a:pt x="319" y="332"/>
                </a:cubicBezTo>
                <a:cubicBezTo>
                  <a:pt x="319" y="332"/>
                  <a:pt x="319" y="332"/>
                  <a:pt x="319" y="332"/>
                </a:cubicBezTo>
                <a:cubicBezTo>
                  <a:pt x="319" y="333"/>
                  <a:pt x="319" y="333"/>
                  <a:pt x="319" y="333"/>
                </a:cubicBezTo>
                <a:cubicBezTo>
                  <a:pt x="320" y="333"/>
                  <a:pt x="320" y="333"/>
                  <a:pt x="320" y="333"/>
                </a:cubicBezTo>
                <a:cubicBezTo>
                  <a:pt x="320" y="332"/>
                  <a:pt x="320" y="332"/>
                  <a:pt x="320" y="332"/>
                </a:cubicBezTo>
                <a:cubicBezTo>
                  <a:pt x="320" y="333"/>
                  <a:pt x="320" y="333"/>
                  <a:pt x="320" y="333"/>
                </a:cubicBezTo>
                <a:cubicBezTo>
                  <a:pt x="319" y="333"/>
                  <a:pt x="319" y="333"/>
                  <a:pt x="319" y="333"/>
                </a:cubicBezTo>
                <a:cubicBezTo>
                  <a:pt x="318" y="334"/>
                  <a:pt x="318" y="334"/>
                  <a:pt x="318" y="334"/>
                </a:cubicBezTo>
                <a:cubicBezTo>
                  <a:pt x="318" y="334"/>
                  <a:pt x="318" y="334"/>
                  <a:pt x="318" y="334"/>
                </a:cubicBezTo>
                <a:cubicBezTo>
                  <a:pt x="319" y="334"/>
                  <a:pt x="319" y="334"/>
                  <a:pt x="319" y="334"/>
                </a:cubicBezTo>
                <a:cubicBezTo>
                  <a:pt x="319" y="334"/>
                  <a:pt x="319" y="334"/>
                  <a:pt x="319" y="334"/>
                </a:cubicBezTo>
                <a:cubicBezTo>
                  <a:pt x="319" y="334"/>
                  <a:pt x="319" y="334"/>
                  <a:pt x="319" y="334"/>
                </a:cubicBezTo>
                <a:cubicBezTo>
                  <a:pt x="320" y="334"/>
                  <a:pt x="320" y="334"/>
                  <a:pt x="320" y="334"/>
                </a:cubicBezTo>
                <a:cubicBezTo>
                  <a:pt x="320" y="334"/>
                  <a:pt x="320" y="334"/>
                  <a:pt x="320" y="334"/>
                </a:cubicBezTo>
                <a:cubicBezTo>
                  <a:pt x="320" y="334"/>
                  <a:pt x="320" y="334"/>
                  <a:pt x="320" y="334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3"/>
                  <a:pt x="321" y="333"/>
                  <a:pt x="321" y="333"/>
                </a:cubicBezTo>
                <a:cubicBezTo>
                  <a:pt x="321" y="333"/>
                  <a:pt x="321" y="333"/>
                  <a:pt x="321" y="333"/>
                </a:cubicBezTo>
                <a:cubicBezTo>
                  <a:pt x="321" y="333"/>
                  <a:pt x="321" y="333"/>
                  <a:pt x="321" y="333"/>
                </a:cubicBezTo>
                <a:cubicBezTo>
                  <a:pt x="322" y="333"/>
                  <a:pt x="322" y="333"/>
                  <a:pt x="322" y="333"/>
                </a:cubicBezTo>
                <a:cubicBezTo>
                  <a:pt x="322" y="333"/>
                  <a:pt x="322" y="333"/>
                  <a:pt x="322" y="333"/>
                </a:cubicBezTo>
                <a:cubicBezTo>
                  <a:pt x="323" y="333"/>
                  <a:pt x="323" y="333"/>
                  <a:pt x="323" y="333"/>
                </a:cubicBezTo>
                <a:cubicBezTo>
                  <a:pt x="323" y="333"/>
                  <a:pt x="323" y="333"/>
                  <a:pt x="323" y="333"/>
                </a:cubicBezTo>
                <a:cubicBezTo>
                  <a:pt x="324" y="333"/>
                  <a:pt x="324" y="333"/>
                  <a:pt x="324" y="333"/>
                </a:cubicBezTo>
                <a:cubicBezTo>
                  <a:pt x="323" y="333"/>
                  <a:pt x="323" y="333"/>
                  <a:pt x="323" y="333"/>
                </a:cubicBezTo>
                <a:cubicBezTo>
                  <a:pt x="323" y="334"/>
                  <a:pt x="323" y="334"/>
                  <a:pt x="323" y="334"/>
                </a:cubicBezTo>
                <a:cubicBezTo>
                  <a:pt x="323" y="334"/>
                  <a:pt x="323" y="334"/>
                  <a:pt x="323" y="334"/>
                </a:cubicBezTo>
                <a:cubicBezTo>
                  <a:pt x="322" y="334"/>
                  <a:pt x="322" y="334"/>
                  <a:pt x="322" y="334"/>
                </a:cubicBezTo>
                <a:cubicBezTo>
                  <a:pt x="321" y="335"/>
                  <a:pt x="321" y="335"/>
                  <a:pt x="321" y="335"/>
                </a:cubicBezTo>
                <a:cubicBezTo>
                  <a:pt x="321" y="335"/>
                  <a:pt x="321" y="335"/>
                  <a:pt x="321" y="335"/>
                </a:cubicBezTo>
                <a:cubicBezTo>
                  <a:pt x="321" y="335"/>
                  <a:pt x="321" y="335"/>
                  <a:pt x="321" y="335"/>
                </a:cubicBezTo>
                <a:cubicBezTo>
                  <a:pt x="321" y="335"/>
                  <a:pt x="321" y="335"/>
                  <a:pt x="321" y="335"/>
                </a:cubicBezTo>
                <a:cubicBezTo>
                  <a:pt x="320" y="335"/>
                  <a:pt x="320" y="335"/>
                  <a:pt x="320" y="335"/>
                </a:cubicBezTo>
                <a:cubicBezTo>
                  <a:pt x="320" y="336"/>
                  <a:pt x="320" y="336"/>
                  <a:pt x="320" y="336"/>
                </a:cubicBezTo>
                <a:cubicBezTo>
                  <a:pt x="320" y="336"/>
                  <a:pt x="320" y="336"/>
                  <a:pt x="320" y="336"/>
                </a:cubicBezTo>
                <a:cubicBezTo>
                  <a:pt x="320" y="336"/>
                  <a:pt x="320" y="336"/>
                  <a:pt x="320" y="336"/>
                </a:cubicBezTo>
                <a:cubicBezTo>
                  <a:pt x="319" y="336"/>
                  <a:pt x="319" y="336"/>
                  <a:pt x="319" y="336"/>
                </a:cubicBezTo>
                <a:cubicBezTo>
                  <a:pt x="318" y="337"/>
                  <a:pt x="318" y="337"/>
                  <a:pt x="318" y="337"/>
                </a:cubicBezTo>
                <a:cubicBezTo>
                  <a:pt x="318" y="337"/>
                  <a:pt x="318" y="337"/>
                  <a:pt x="318" y="337"/>
                </a:cubicBezTo>
                <a:cubicBezTo>
                  <a:pt x="318" y="337"/>
                  <a:pt x="318" y="337"/>
                  <a:pt x="318" y="337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9" y="337"/>
                  <a:pt x="319" y="337"/>
                  <a:pt x="319" y="337"/>
                </a:cubicBezTo>
                <a:cubicBezTo>
                  <a:pt x="320" y="337"/>
                  <a:pt x="320" y="337"/>
                  <a:pt x="320" y="337"/>
                </a:cubicBezTo>
                <a:cubicBezTo>
                  <a:pt x="320" y="337"/>
                  <a:pt x="320" y="337"/>
                  <a:pt x="320" y="337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21" y="338"/>
                  <a:pt x="321" y="338"/>
                  <a:pt x="321" y="338"/>
                </a:cubicBezTo>
                <a:cubicBezTo>
                  <a:pt x="321" y="337"/>
                  <a:pt x="321" y="337"/>
                  <a:pt x="321" y="337"/>
                </a:cubicBezTo>
                <a:cubicBezTo>
                  <a:pt x="322" y="337"/>
                  <a:pt x="322" y="337"/>
                  <a:pt x="322" y="337"/>
                </a:cubicBezTo>
                <a:cubicBezTo>
                  <a:pt x="322" y="337"/>
                  <a:pt x="322" y="337"/>
                  <a:pt x="322" y="337"/>
                </a:cubicBezTo>
                <a:cubicBezTo>
                  <a:pt x="322" y="336"/>
                  <a:pt x="322" y="336"/>
                  <a:pt x="322" y="336"/>
                </a:cubicBezTo>
                <a:cubicBezTo>
                  <a:pt x="322" y="336"/>
                  <a:pt x="322" y="336"/>
                  <a:pt x="322" y="336"/>
                </a:cubicBezTo>
                <a:cubicBezTo>
                  <a:pt x="322" y="335"/>
                  <a:pt x="322" y="335"/>
                  <a:pt x="322" y="335"/>
                </a:cubicBezTo>
                <a:cubicBezTo>
                  <a:pt x="323" y="335"/>
                  <a:pt x="323" y="335"/>
                  <a:pt x="323" y="335"/>
                </a:cubicBezTo>
                <a:cubicBezTo>
                  <a:pt x="323" y="334"/>
                  <a:pt x="323" y="334"/>
                  <a:pt x="323" y="334"/>
                </a:cubicBezTo>
                <a:cubicBezTo>
                  <a:pt x="324" y="335"/>
                  <a:pt x="324" y="335"/>
                  <a:pt x="324" y="335"/>
                </a:cubicBezTo>
                <a:cubicBezTo>
                  <a:pt x="324" y="335"/>
                  <a:pt x="324" y="335"/>
                  <a:pt x="324" y="335"/>
                </a:cubicBezTo>
                <a:cubicBezTo>
                  <a:pt x="324" y="335"/>
                  <a:pt x="324" y="335"/>
                  <a:pt x="324" y="335"/>
                </a:cubicBezTo>
                <a:cubicBezTo>
                  <a:pt x="324" y="335"/>
                  <a:pt x="324" y="335"/>
                  <a:pt x="324" y="335"/>
                </a:cubicBezTo>
                <a:cubicBezTo>
                  <a:pt x="325" y="335"/>
                  <a:pt x="325" y="335"/>
                  <a:pt x="325" y="335"/>
                </a:cubicBezTo>
                <a:cubicBezTo>
                  <a:pt x="325" y="334"/>
                  <a:pt x="325" y="334"/>
                  <a:pt x="325" y="334"/>
                </a:cubicBezTo>
                <a:cubicBezTo>
                  <a:pt x="326" y="333"/>
                  <a:pt x="326" y="333"/>
                  <a:pt x="326" y="333"/>
                </a:cubicBezTo>
                <a:cubicBezTo>
                  <a:pt x="326" y="332"/>
                  <a:pt x="326" y="332"/>
                  <a:pt x="326" y="332"/>
                </a:cubicBezTo>
                <a:cubicBezTo>
                  <a:pt x="326" y="332"/>
                  <a:pt x="326" y="332"/>
                  <a:pt x="326" y="332"/>
                </a:cubicBezTo>
                <a:cubicBezTo>
                  <a:pt x="326" y="332"/>
                  <a:pt x="326" y="332"/>
                  <a:pt x="326" y="332"/>
                </a:cubicBezTo>
                <a:cubicBezTo>
                  <a:pt x="326" y="332"/>
                  <a:pt x="326" y="332"/>
                  <a:pt x="326" y="332"/>
                </a:cubicBezTo>
                <a:cubicBezTo>
                  <a:pt x="327" y="332"/>
                  <a:pt x="327" y="332"/>
                  <a:pt x="327" y="332"/>
                </a:cubicBezTo>
                <a:cubicBezTo>
                  <a:pt x="327" y="332"/>
                  <a:pt x="327" y="332"/>
                  <a:pt x="327" y="332"/>
                </a:cubicBezTo>
                <a:cubicBezTo>
                  <a:pt x="327" y="333"/>
                  <a:pt x="327" y="333"/>
                  <a:pt x="327" y="333"/>
                </a:cubicBezTo>
                <a:cubicBezTo>
                  <a:pt x="327" y="334"/>
                  <a:pt x="327" y="334"/>
                  <a:pt x="327" y="334"/>
                </a:cubicBezTo>
                <a:cubicBezTo>
                  <a:pt x="327" y="334"/>
                  <a:pt x="327" y="334"/>
                  <a:pt x="327" y="334"/>
                </a:cubicBezTo>
                <a:cubicBezTo>
                  <a:pt x="327" y="335"/>
                  <a:pt x="327" y="335"/>
                  <a:pt x="327" y="335"/>
                </a:cubicBezTo>
                <a:cubicBezTo>
                  <a:pt x="327" y="335"/>
                  <a:pt x="327" y="335"/>
                  <a:pt x="327" y="335"/>
                </a:cubicBezTo>
                <a:cubicBezTo>
                  <a:pt x="326" y="336"/>
                  <a:pt x="326" y="336"/>
                  <a:pt x="326" y="336"/>
                </a:cubicBezTo>
                <a:cubicBezTo>
                  <a:pt x="326" y="337"/>
                  <a:pt x="326" y="337"/>
                  <a:pt x="326" y="337"/>
                </a:cubicBezTo>
                <a:cubicBezTo>
                  <a:pt x="326" y="338"/>
                  <a:pt x="326" y="338"/>
                  <a:pt x="326" y="338"/>
                </a:cubicBezTo>
                <a:cubicBezTo>
                  <a:pt x="325" y="338"/>
                  <a:pt x="325" y="338"/>
                  <a:pt x="325" y="338"/>
                </a:cubicBezTo>
                <a:cubicBezTo>
                  <a:pt x="325" y="338"/>
                  <a:pt x="325" y="338"/>
                  <a:pt x="325" y="338"/>
                </a:cubicBezTo>
                <a:cubicBezTo>
                  <a:pt x="326" y="339"/>
                  <a:pt x="326" y="339"/>
                  <a:pt x="326" y="339"/>
                </a:cubicBezTo>
                <a:cubicBezTo>
                  <a:pt x="326" y="338"/>
                  <a:pt x="326" y="338"/>
                  <a:pt x="326" y="338"/>
                </a:cubicBezTo>
                <a:cubicBezTo>
                  <a:pt x="327" y="337"/>
                  <a:pt x="327" y="337"/>
                  <a:pt x="327" y="337"/>
                </a:cubicBezTo>
                <a:cubicBezTo>
                  <a:pt x="327" y="337"/>
                  <a:pt x="327" y="337"/>
                  <a:pt x="327" y="337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28" y="337"/>
                  <a:pt x="328" y="337"/>
                  <a:pt x="328" y="337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39"/>
                  <a:pt x="328" y="339"/>
                  <a:pt x="328" y="339"/>
                </a:cubicBezTo>
                <a:cubicBezTo>
                  <a:pt x="328" y="339"/>
                  <a:pt x="328" y="339"/>
                  <a:pt x="328" y="339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9" y="339"/>
                  <a:pt x="329" y="339"/>
                  <a:pt x="329" y="339"/>
                </a:cubicBezTo>
                <a:cubicBezTo>
                  <a:pt x="329" y="339"/>
                  <a:pt x="329" y="339"/>
                  <a:pt x="329" y="339"/>
                </a:cubicBezTo>
                <a:cubicBezTo>
                  <a:pt x="329" y="339"/>
                  <a:pt x="329" y="339"/>
                  <a:pt x="329" y="339"/>
                </a:cubicBezTo>
                <a:cubicBezTo>
                  <a:pt x="329" y="339"/>
                  <a:pt x="330" y="339"/>
                  <a:pt x="330" y="339"/>
                </a:cubicBezTo>
                <a:cubicBezTo>
                  <a:pt x="330" y="339"/>
                  <a:pt x="330" y="339"/>
                  <a:pt x="330" y="339"/>
                </a:cubicBezTo>
                <a:cubicBezTo>
                  <a:pt x="331" y="339"/>
                  <a:pt x="331" y="339"/>
                  <a:pt x="331" y="339"/>
                </a:cubicBezTo>
                <a:cubicBezTo>
                  <a:pt x="331" y="339"/>
                  <a:pt x="331" y="339"/>
                  <a:pt x="331" y="339"/>
                </a:cubicBezTo>
                <a:cubicBezTo>
                  <a:pt x="331" y="339"/>
                  <a:pt x="331" y="339"/>
                  <a:pt x="331" y="339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7"/>
                  <a:pt x="331" y="337"/>
                  <a:pt x="331" y="337"/>
                </a:cubicBezTo>
                <a:cubicBezTo>
                  <a:pt x="331" y="337"/>
                  <a:pt x="331" y="337"/>
                  <a:pt x="331" y="337"/>
                </a:cubicBezTo>
                <a:cubicBezTo>
                  <a:pt x="331" y="336"/>
                  <a:pt x="331" y="336"/>
                  <a:pt x="331" y="336"/>
                </a:cubicBezTo>
                <a:cubicBezTo>
                  <a:pt x="332" y="335"/>
                  <a:pt x="332" y="335"/>
                  <a:pt x="332" y="335"/>
                </a:cubicBezTo>
                <a:cubicBezTo>
                  <a:pt x="333" y="334"/>
                  <a:pt x="333" y="334"/>
                  <a:pt x="333" y="334"/>
                </a:cubicBezTo>
                <a:cubicBezTo>
                  <a:pt x="333" y="333"/>
                  <a:pt x="333" y="333"/>
                  <a:pt x="333" y="333"/>
                </a:cubicBezTo>
                <a:cubicBezTo>
                  <a:pt x="332" y="332"/>
                  <a:pt x="332" y="332"/>
                  <a:pt x="332" y="332"/>
                </a:cubicBezTo>
                <a:cubicBezTo>
                  <a:pt x="332" y="332"/>
                  <a:pt x="332" y="332"/>
                  <a:pt x="332" y="332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31" y="334"/>
                  <a:pt x="331" y="334"/>
                  <a:pt x="331" y="334"/>
                </a:cubicBezTo>
                <a:cubicBezTo>
                  <a:pt x="331" y="334"/>
                  <a:pt x="331" y="334"/>
                  <a:pt x="331" y="334"/>
                </a:cubicBezTo>
                <a:cubicBezTo>
                  <a:pt x="330" y="335"/>
                  <a:pt x="330" y="335"/>
                  <a:pt x="330" y="335"/>
                </a:cubicBezTo>
                <a:cubicBezTo>
                  <a:pt x="330" y="334"/>
                  <a:pt x="330" y="334"/>
                  <a:pt x="330" y="334"/>
                </a:cubicBezTo>
                <a:cubicBezTo>
                  <a:pt x="330" y="333"/>
                  <a:pt x="330" y="333"/>
                  <a:pt x="330" y="333"/>
                </a:cubicBezTo>
                <a:cubicBezTo>
                  <a:pt x="330" y="333"/>
                  <a:pt x="330" y="333"/>
                  <a:pt x="330" y="333"/>
                </a:cubicBezTo>
                <a:cubicBezTo>
                  <a:pt x="331" y="332"/>
                  <a:pt x="331" y="332"/>
                  <a:pt x="331" y="332"/>
                </a:cubicBezTo>
                <a:cubicBezTo>
                  <a:pt x="331" y="332"/>
                  <a:pt x="331" y="332"/>
                  <a:pt x="331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1" y="331"/>
                  <a:pt x="331" y="331"/>
                  <a:pt x="331" y="331"/>
                </a:cubicBezTo>
                <a:cubicBezTo>
                  <a:pt x="331" y="331"/>
                  <a:pt x="331" y="331"/>
                  <a:pt x="331" y="331"/>
                </a:cubicBezTo>
                <a:cubicBezTo>
                  <a:pt x="330" y="331"/>
                  <a:pt x="330" y="331"/>
                  <a:pt x="330" y="331"/>
                </a:cubicBezTo>
                <a:cubicBezTo>
                  <a:pt x="330" y="332"/>
                  <a:pt x="330" y="332"/>
                  <a:pt x="330" y="332"/>
                </a:cubicBezTo>
                <a:cubicBezTo>
                  <a:pt x="330" y="332"/>
                  <a:pt x="330" y="332"/>
                  <a:pt x="330" y="332"/>
                </a:cubicBezTo>
                <a:cubicBezTo>
                  <a:pt x="329" y="333"/>
                  <a:pt x="329" y="333"/>
                  <a:pt x="329" y="333"/>
                </a:cubicBezTo>
                <a:cubicBezTo>
                  <a:pt x="329" y="333"/>
                  <a:pt x="329" y="333"/>
                  <a:pt x="329" y="333"/>
                </a:cubicBezTo>
                <a:cubicBezTo>
                  <a:pt x="328" y="334"/>
                  <a:pt x="328" y="334"/>
                  <a:pt x="328" y="334"/>
                </a:cubicBezTo>
                <a:cubicBezTo>
                  <a:pt x="328" y="333"/>
                  <a:pt x="328" y="333"/>
                  <a:pt x="328" y="333"/>
                </a:cubicBezTo>
                <a:cubicBezTo>
                  <a:pt x="328" y="333"/>
                  <a:pt x="328" y="333"/>
                  <a:pt x="328" y="333"/>
                </a:cubicBezTo>
                <a:cubicBezTo>
                  <a:pt x="327" y="332"/>
                  <a:pt x="327" y="332"/>
                  <a:pt x="327" y="332"/>
                </a:cubicBezTo>
                <a:cubicBezTo>
                  <a:pt x="327" y="332"/>
                  <a:pt x="327" y="332"/>
                  <a:pt x="327" y="332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28" y="332"/>
                  <a:pt x="328" y="332"/>
                  <a:pt x="328" y="332"/>
                </a:cubicBezTo>
                <a:cubicBezTo>
                  <a:pt x="329" y="331"/>
                  <a:pt x="329" y="331"/>
                  <a:pt x="329" y="331"/>
                </a:cubicBezTo>
                <a:cubicBezTo>
                  <a:pt x="328" y="331"/>
                  <a:pt x="328" y="331"/>
                  <a:pt x="328" y="331"/>
                </a:cubicBezTo>
                <a:cubicBezTo>
                  <a:pt x="328" y="331"/>
                  <a:pt x="328" y="331"/>
                  <a:pt x="328" y="331"/>
                </a:cubicBezTo>
                <a:cubicBezTo>
                  <a:pt x="328" y="331"/>
                  <a:pt x="328" y="331"/>
                  <a:pt x="328" y="331"/>
                </a:cubicBezTo>
                <a:cubicBezTo>
                  <a:pt x="329" y="331"/>
                  <a:pt x="329" y="331"/>
                  <a:pt x="329" y="331"/>
                </a:cubicBezTo>
                <a:cubicBezTo>
                  <a:pt x="328" y="331"/>
                  <a:pt x="328" y="331"/>
                  <a:pt x="328" y="331"/>
                </a:cubicBezTo>
                <a:cubicBezTo>
                  <a:pt x="328" y="331"/>
                  <a:pt x="328" y="331"/>
                  <a:pt x="328" y="331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31" y="329"/>
                  <a:pt x="331" y="329"/>
                  <a:pt x="331" y="329"/>
                </a:cubicBezTo>
                <a:cubicBezTo>
                  <a:pt x="331" y="329"/>
                  <a:pt x="331" y="329"/>
                  <a:pt x="331" y="329"/>
                </a:cubicBezTo>
                <a:cubicBezTo>
                  <a:pt x="332" y="328"/>
                  <a:pt x="332" y="328"/>
                  <a:pt x="332" y="328"/>
                </a:cubicBezTo>
                <a:cubicBezTo>
                  <a:pt x="332" y="328"/>
                  <a:pt x="332" y="328"/>
                  <a:pt x="332" y="328"/>
                </a:cubicBezTo>
                <a:cubicBezTo>
                  <a:pt x="332" y="327"/>
                  <a:pt x="332" y="327"/>
                  <a:pt x="332" y="327"/>
                </a:cubicBezTo>
                <a:cubicBezTo>
                  <a:pt x="332" y="327"/>
                  <a:pt x="332" y="327"/>
                  <a:pt x="332" y="327"/>
                </a:cubicBezTo>
                <a:cubicBezTo>
                  <a:pt x="331" y="327"/>
                  <a:pt x="331" y="327"/>
                  <a:pt x="331" y="327"/>
                </a:cubicBezTo>
                <a:cubicBezTo>
                  <a:pt x="331" y="328"/>
                  <a:pt x="331" y="328"/>
                  <a:pt x="331" y="328"/>
                </a:cubicBezTo>
                <a:cubicBezTo>
                  <a:pt x="330" y="327"/>
                  <a:pt x="330" y="327"/>
                  <a:pt x="330" y="327"/>
                </a:cubicBezTo>
                <a:cubicBezTo>
                  <a:pt x="330" y="327"/>
                  <a:pt x="330" y="327"/>
                  <a:pt x="330" y="327"/>
                </a:cubicBezTo>
                <a:cubicBezTo>
                  <a:pt x="330" y="328"/>
                  <a:pt x="330" y="328"/>
                  <a:pt x="330" y="328"/>
                </a:cubicBezTo>
                <a:cubicBezTo>
                  <a:pt x="330" y="328"/>
                  <a:pt x="330" y="328"/>
                  <a:pt x="330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329"/>
                  <a:pt x="329" y="329"/>
                  <a:pt x="329" y="329"/>
                </a:cubicBezTo>
                <a:cubicBezTo>
                  <a:pt x="328" y="329"/>
                  <a:pt x="328" y="329"/>
                  <a:pt x="328" y="329"/>
                </a:cubicBezTo>
                <a:cubicBezTo>
                  <a:pt x="328" y="329"/>
                  <a:pt x="328" y="329"/>
                  <a:pt x="328" y="329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8" y="329"/>
                  <a:pt x="328" y="329"/>
                  <a:pt x="328" y="329"/>
                </a:cubicBezTo>
                <a:cubicBezTo>
                  <a:pt x="328" y="329"/>
                  <a:pt x="328" y="329"/>
                  <a:pt x="328" y="329"/>
                </a:cubicBezTo>
                <a:cubicBezTo>
                  <a:pt x="328" y="329"/>
                  <a:pt x="328" y="329"/>
                  <a:pt x="328" y="329"/>
                </a:cubicBezTo>
                <a:cubicBezTo>
                  <a:pt x="327" y="329"/>
                  <a:pt x="327" y="329"/>
                  <a:pt x="327" y="329"/>
                </a:cubicBezTo>
                <a:cubicBezTo>
                  <a:pt x="328" y="329"/>
                  <a:pt x="328" y="329"/>
                  <a:pt x="328" y="329"/>
                </a:cubicBezTo>
                <a:cubicBezTo>
                  <a:pt x="328" y="328"/>
                  <a:pt x="328" y="328"/>
                  <a:pt x="328" y="328"/>
                </a:cubicBezTo>
                <a:cubicBezTo>
                  <a:pt x="328" y="328"/>
                  <a:pt x="328" y="328"/>
                  <a:pt x="328" y="328"/>
                </a:cubicBezTo>
                <a:cubicBezTo>
                  <a:pt x="328" y="328"/>
                  <a:pt x="328" y="328"/>
                  <a:pt x="328" y="328"/>
                </a:cubicBezTo>
                <a:cubicBezTo>
                  <a:pt x="328" y="327"/>
                  <a:pt x="328" y="327"/>
                  <a:pt x="328" y="327"/>
                </a:cubicBezTo>
                <a:cubicBezTo>
                  <a:pt x="329" y="327"/>
                  <a:pt x="329" y="327"/>
                  <a:pt x="329" y="327"/>
                </a:cubicBezTo>
                <a:cubicBezTo>
                  <a:pt x="328" y="327"/>
                  <a:pt x="328" y="327"/>
                  <a:pt x="328" y="327"/>
                </a:cubicBezTo>
                <a:cubicBezTo>
                  <a:pt x="328" y="327"/>
                  <a:pt x="328" y="327"/>
                  <a:pt x="328" y="327"/>
                </a:cubicBezTo>
                <a:cubicBezTo>
                  <a:pt x="328" y="327"/>
                  <a:pt x="328" y="327"/>
                  <a:pt x="328" y="327"/>
                </a:cubicBezTo>
                <a:cubicBezTo>
                  <a:pt x="328" y="326"/>
                  <a:pt x="328" y="326"/>
                  <a:pt x="328" y="326"/>
                </a:cubicBezTo>
                <a:cubicBezTo>
                  <a:pt x="328" y="326"/>
                  <a:pt x="328" y="326"/>
                  <a:pt x="328" y="326"/>
                </a:cubicBezTo>
                <a:cubicBezTo>
                  <a:pt x="327" y="326"/>
                  <a:pt x="327" y="326"/>
                  <a:pt x="327" y="326"/>
                </a:cubicBezTo>
                <a:cubicBezTo>
                  <a:pt x="327" y="326"/>
                  <a:pt x="327" y="326"/>
                  <a:pt x="327" y="326"/>
                </a:cubicBezTo>
                <a:cubicBezTo>
                  <a:pt x="327" y="326"/>
                  <a:pt x="327" y="326"/>
                  <a:pt x="327" y="326"/>
                </a:cubicBezTo>
                <a:cubicBezTo>
                  <a:pt x="328" y="326"/>
                  <a:pt x="328" y="326"/>
                  <a:pt x="328" y="326"/>
                </a:cubicBezTo>
                <a:cubicBezTo>
                  <a:pt x="328" y="326"/>
                  <a:pt x="328" y="326"/>
                  <a:pt x="328" y="326"/>
                </a:cubicBezTo>
                <a:cubicBezTo>
                  <a:pt x="329" y="325"/>
                  <a:pt x="329" y="325"/>
                  <a:pt x="329" y="325"/>
                </a:cubicBezTo>
                <a:cubicBezTo>
                  <a:pt x="329" y="325"/>
                  <a:pt x="329" y="325"/>
                  <a:pt x="329" y="325"/>
                </a:cubicBezTo>
                <a:cubicBezTo>
                  <a:pt x="330" y="325"/>
                  <a:pt x="330" y="325"/>
                  <a:pt x="330" y="325"/>
                </a:cubicBezTo>
                <a:cubicBezTo>
                  <a:pt x="330" y="325"/>
                  <a:pt x="330" y="325"/>
                  <a:pt x="330" y="325"/>
                </a:cubicBezTo>
                <a:cubicBezTo>
                  <a:pt x="330" y="324"/>
                  <a:pt x="330" y="324"/>
                  <a:pt x="330" y="324"/>
                </a:cubicBezTo>
                <a:cubicBezTo>
                  <a:pt x="330" y="324"/>
                  <a:pt x="330" y="324"/>
                  <a:pt x="330" y="324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30" y="323"/>
                  <a:pt x="330" y="323"/>
                  <a:pt x="330" y="323"/>
                </a:cubicBezTo>
                <a:cubicBezTo>
                  <a:pt x="329" y="322"/>
                  <a:pt x="329" y="322"/>
                  <a:pt x="329" y="322"/>
                </a:cubicBezTo>
                <a:cubicBezTo>
                  <a:pt x="329" y="322"/>
                  <a:pt x="329" y="322"/>
                  <a:pt x="329" y="322"/>
                </a:cubicBezTo>
                <a:cubicBezTo>
                  <a:pt x="328" y="322"/>
                  <a:pt x="328" y="322"/>
                  <a:pt x="328" y="322"/>
                </a:cubicBezTo>
                <a:cubicBezTo>
                  <a:pt x="327" y="322"/>
                  <a:pt x="327" y="322"/>
                  <a:pt x="327" y="322"/>
                </a:cubicBezTo>
                <a:cubicBezTo>
                  <a:pt x="327" y="323"/>
                  <a:pt x="327" y="323"/>
                  <a:pt x="327" y="323"/>
                </a:cubicBezTo>
                <a:cubicBezTo>
                  <a:pt x="327" y="323"/>
                  <a:pt x="327" y="323"/>
                  <a:pt x="327" y="323"/>
                </a:cubicBezTo>
                <a:cubicBezTo>
                  <a:pt x="327" y="324"/>
                  <a:pt x="327" y="324"/>
                  <a:pt x="327" y="324"/>
                </a:cubicBezTo>
                <a:cubicBezTo>
                  <a:pt x="326" y="325"/>
                  <a:pt x="326" y="325"/>
                  <a:pt x="326" y="325"/>
                </a:cubicBezTo>
                <a:cubicBezTo>
                  <a:pt x="327" y="324"/>
                  <a:pt x="327" y="324"/>
                  <a:pt x="327" y="324"/>
                </a:cubicBezTo>
                <a:cubicBezTo>
                  <a:pt x="327" y="323"/>
                  <a:pt x="327" y="323"/>
                  <a:pt x="327" y="323"/>
                </a:cubicBezTo>
                <a:cubicBezTo>
                  <a:pt x="327" y="323"/>
                  <a:pt x="327" y="323"/>
                  <a:pt x="327" y="323"/>
                </a:cubicBezTo>
                <a:cubicBezTo>
                  <a:pt x="327" y="323"/>
                  <a:pt x="327" y="323"/>
                  <a:pt x="327" y="323"/>
                </a:cubicBezTo>
                <a:cubicBezTo>
                  <a:pt x="327" y="322"/>
                  <a:pt x="327" y="322"/>
                  <a:pt x="327" y="322"/>
                </a:cubicBezTo>
                <a:cubicBezTo>
                  <a:pt x="327" y="322"/>
                  <a:pt x="327" y="322"/>
                  <a:pt x="327" y="322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6" y="323"/>
                  <a:pt x="326" y="323"/>
                  <a:pt x="326" y="323"/>
                </a:cubicBezTo>
                <a:cubicBezTo>
                  <a:pt x="325" y="323"/>
                  <a:pt x="325" y="323"/>
                  <a:pt x="325" y="323"/>
                </a:cubicBezTo>
                <a:cubicBezTo>
                  <a:pt x="325" y="323"/>
                  <a:pt x="325" y="323"/>
                  <a:pt x="325" y="323"/>
                </a:cubicBezTo>
                <a:cubicBezTo>
                  <a:pt x="325" y="323"/>
                  <a:pt x="325" y="323"/>
                  <a:pt x="325" y="323"/>
                </a:cubicBezTo>
                <a:cubicBezTo>
                  <a:pt x="325" y="323"/>
                  <a:pt x="325" y="323"/>
                  <a:pt x="325" y="323"/>
                </a:cubicBezTo>
                <a:cubicBezTo>
                  <a:pt x="324" y="323"/>
                  <a:pt x="324" y="323"/>
                  <a:pt x="324" y="323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323" y="325"/>
                  <a:pt x="323" y="325"/>
                  <a:pt x="323" y="325"/>
                </a:cubicBezTo>
                <a:cubicBezTo>
                  <a:pt x="323" y="324"/>
                  <a:pt x="323" y="324"/>
                  <a:pt x="323" y="324"/>
                </a:cubicBezTo>
                <a:cubicBezTo>
                  <a:pt x="324" y="323"/>
                  <a:pt x="324" y="323"/>
                  <a:pt x="324" y="323"/>
                </a:cubicBezTo>
                <a:cubicBezTo>
                  <a:pt x="324" y="322"/>
                  <a:pt x="324" y="322"/>
                  <a:pt x="324" y="322"/>
                </a:cubicBezTo>
                <a:cubicBezTo>
                  <a:pt x="324" y="322"/>
                  <a:pt x="324" y="322"/>
                  <a:pt x="324" y="322"/>
                </a:cubicBezTo>
                <a:cubicBezTo>
                  <a:pt x="323" y="323"/>
                  <a:pt x="323" y="323"/>
                  <a:pt x="323" y="323"/>
                </a:cubicBezTo>
                <a:cubicBezTo>
                  <a:pt x="323" y="323"/>
                  <a:pt x="323" y="323"/>
                  <a:pt x="323" y="323"/>
                </a:cubicBezTo>
                <a:cubicBezTo>
                  <a:pt x="323" y="324"/>
                  <a:pt x="323" y="324"/>
                  <a:pt x="323" y="324"/>
                </a:cubicBezTo>
                <a:cubicBezTo>
                  <a:pt x="322" y="323"/>
                  <a:pt x="322" y="323"/>
                  <a:pt x="322" y="323"/>
                </a:cubicBezTo>
                <a:cubicBezTo>
                  <a:pt x="323" y="323"/>
                  <a:pt x="323" y="323"/>
                  <a:pt x="323" y="323"/>
                </a:cubicBezTo>
                <a:cubicBezTo>
                  <a:pt x="323" y="322"/>
                  <a:pt x="323" y="322"/>
                  <a:pt x="323" y="322"/>
                </a:cubicBezTo>
                <a:cubicBezTo>
                  <a:pt x="323" y="322"/>
                  <a:pt x="323" y="322"/>
                  <a:pt x="323" y="322"/>
                </a:cubicBezTo>
                <a:cubicBezTo>
                  <a:pt x="322" y="322"/>
                  <a:pt x="322" y="322"/>
                  <a:pt x="322" y="322"/>
                </a:cubicBezTo>
                <a:cubicBezTo>
                  <a:pt x="322" y="323"/>
                  <a:pt x="322" y="323"/>
                  <a:pt x="322" y="323"/>
                </a:cubicBezTo>
                <a:cubicBezTo>
                  <a:pt x="321" y="323"/>
                  <a:pt x="321" y="323"/>
                  <a:pt x="321" y="323"/>
                </a:cubicBezTo>
                <a:cubicBezTo>
                  <a:pt x="321" y="322"/>
                  <a:pt x="321" y="322"/>
                  <a:pt x="321" y="322"/>
                </a:cubicBezTo>
                <a:cubicBezTo>
                  <a:pt x="321" y="322"/>
                  <a:pt x="321" y="322"/>
                  <a:pt x="321" y="322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320" y="323"/>
                  <a:pt x="320" y="323"/>
                  <a:pt x="320" y="323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21" y="321"/>
                  <a:pt x="321" y="321"/>
                  <a:pt x="321" y="321"/>
                </a:cubicBezTo>
                <a:cubicBezTo>
                  <a:pt x="321" y="321"/>
                  <a:pt x="321" y="321"/>
                  <a:pt x="321" y="321"/>
                </a:cubicBezTo>
                <a:cubicBezTo>
                  <a:pt x="321" y="321"/>
                  <a:pt x="321" y="321"/>
                  <a:pt x="321" y="321"/>
                </a:cubicBezTo>
                <a:cubicBezTo>
                  <a:pt x="320" y="321"/>
                  <a:pt x="320" y="321"/>
                  <a:pt x="320" y="321"/>
                </a:cubicBezTo>
                <a:cubicBezTo>
                  <a:pt x="320" y="321"/>
                  <a:pt x="320" y="321"/>
                  <a:pt x="320" y="321"/>
                </a:cubicBezTo>
                <a:cubicBezTo>
                  <a:pt x="320" y="321"/>
                  <a:pt x="320" y="321"/>
                  <a:pt x="320" y="321"/>
                </a:cubicBezTo>
                <a:cubicBezTo>
                  <a:pt x="321" y="320"/>
                  <a:pt x="321" y="320"/>
                  <a:pt x="321" y="320"/>
                </a:cubicBezTo>
                <a:cubicBezTo>
                  <a:pt x="322" y="320"/>
                  <a:pt x="322" y="320"/>
                  <a:pt x="322" y="320"/>
                </a:cubicBezTo>
                <a:cubicBezTo>
                  <a:pt x="322" y="320"/>
                  <a:pt x="322" y="320"/>
                  <a:pt x="322" y="320"/>
                </a:cubicBezTo>
                <a:cubicBezTo>
                  <a:pt x="323" y="320"/>
                  <a:pt x="323" y="320"/>
                  <a:pt x="323" y="320"/>
                </a:cubicBezTo>
                <a:cubicBezTo>
                  <a:pt x="323" y="319"/>
                  <a:pt x="323" y="319"/>
                  <a:pt x="323" y="319"/>
                </a:cubicBezTo>
                <a:cubicBezTo>
                  <a:pt x="323" y="319"/>
                  <a:pt x="323" y="319"/>
                  <a:pt x="323" y="319"/>
                </a:cubicBezTo>
                <a:cubicBezTo>
                  <a:pt x="323" y="319"/>
                  <a:pt x="323" y="319"/>
                  <a:pt x="323" y="319"/>
                </a:cubicBezTo>
                <a:cubicBezTo>
                  <a:pt x="322" y="319"/>
                  <a:pt x="322" y="319"/>
                  <a:pt x="322" y="319"/>
                </a:cubicBezTo>
                <a:cubicBezTo>
                  <a:pt x="322" y="319"/>
                  <a:pt x="322" y="319"/>
                  <a:pt x="322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1" y="319"/>
                  <a:pt x="321" y="319"/>
                  <a:pt x="321" y="319"/>
                </a:cubicBezTo>
                <a:cubicBezTo>
                  <a:pt x="320" y="319"/>
                  <a:pt x="320" y="319"/>
                  <a:pt x="320" y="319"/>
                </a:cubicBezTo>
                <a:cubicBezTo>
                  <a:pt x="321" y="318"/>
                  <a:pt x="321" y="318"/>
                  <a:pt x="321" y="318"/>
                </a:cubicBezTo>
                <a:cubicBezTo>
                  <a:pt x="321" y="318"/>
                  <a:pt x="321" y="318"/>
                  <a:pt x="321" y="318"/>
                </a:cubicBezTo>
                <a:cubicBezTo>
                  <a:pt x="321" y="318"/>
                  <a:pt x="321" y="318"/>
                  <a:pt x="321" y="318"/>
                </a:cubicBezTo>
                <a:cubicBezTo>
                  <a:pt x="320" y="318"/>
                  <a:pt x="320" y="318"/>
                  <a:pt x="320" y="318"/>
                </a:cubicBezTo>
                <a:cubicBezTo>
                  <a:pt x="320" y="318"/>
                  <a:pt x="320" y="318"/>
                  <a:pt x="320" y="318"/>
                </a:cubicBezTo>
                <a:cubicBezTo>
                  <a:pt x="319" y="319"/>
                  <a:pt x="319" y="319"/>
                  <a:pt x="319" y="319"/>
                </a:cubicBezTo>
                <a:cubicBezTo>
                  <a:pt x="319" y="319"/>
                  <a:pt x="319" y="319"/>
                  <a:pt x="319" y="319"/>
                </a:cubicBezTo>
                <a:cubicBezTo>
                  <a:pt x="318" y="320"/>
                  <a:pt x="318" y="320"/>
                  <a:pt x="318" y="320"/>
                </a:cubicBezTo>
                <a:cubicBezTo>
                  <a:pt x="318" y="320"/>
                  <a:pt x="318" y="320"/>
                  <a:pt x="318" y="320"/>
                </a:cubicBezTo>
                <a:cubicBezTo>
                  <a:pt x="318" y="321"/>
                  <a:pt x="318" y="321"/>
                  <a:pt x="318" y="321"/>
                </a:cubicBezTo>
                <a:cubicBezTo>
                  <a:pt x="317" y="321"/>
                  <a:pt x="317" y="321"/>
                  <a:pt x="317" y="321"/>
                </a:cubicBezTo>
                <a:cubicBezTo>
                  <a:pt x="317" y="320"/>
                  <a:pt x="317" y="320"/>
                  <a:pt x="317" y="320"/>
                </a:cubicBezTo>
                <a:cubicBezTo>
                  <a:pt x="317" y="320"/>
                  <a:pt x="317" y="320"/>
                  <a:pt x="317" y="320"/>
                </a:cubicBezTo>
                <a:cubicBezTo>
                  <a:pt x="318" y="319"/>
                  <a:pt x="318" y="319"/>
                  <a:pt x="318" y="319"/>
                </a:cubicBezTo>
                <a:cubicBezTo>
                  <a:pt x="318" y="319"/>
                  <a:pt x="318" y="319"/>
                  <a:pt x="318" y="319"/>
                </a:cubicBezTo>
                <a:cubicBezTo>
                  <a:pt x="318" y="318"/>
                  <a:pt x="318" y="318"/>
                  <a:pt x="318" y="318"/>
                </a:cubicBezTo>
                <a:cubicBezTo>
                  <a:pt x="319" y="317"/>
                  <a:pt x="319" y="317"/>
                  <a:pt x="319" y="317"/>
                </a:cubicBezTo>
                <a:cubicBezTo>
                  <a:pt x="319" y="317"/>
                  <a:pt x="319" y="317"/>
                  <a:pt x="319" y="317"/>
                </a:cubicBezTo>
                <a:cubicBezTo>
                  <a:pt x="319" y="317"/>
                  <a:pt x="319" y="317"/>
                  <a:pt x="319" y="317"/>
                </a:cubicBezTo>
                <a:cubicBezTo>
                  <a:pt x="319" y="316"/>
                  <a:pt x="319" y="316"/>
                  <a:pt x="319" y="316"/>
                </a:cubicBezTo>
                <a:cubicBezTo>
                  <a:pt x="320" y="316"/>
                  <a:pt x="320" y="316"/>
                  <a:pt x="320" y="316"/>
                </a:cubicBezTo>
                <a:cubicBezTo>
                  <a:pt x="320" y="315"/>
                  <a:pt x="320" y="315"/>
                  <a:pt x="320" y="315"/>
                </a:cubicBezTo>
                <a:cubicBezTo>
                  <a:pt x="321" y="315"/>
                  <a:pt x="321" y="315"/>
                  <a:pt x="321" y="315"/>
                </a:cubicBezTo>
                <a:cubicBezTo>
                  <a:pt x="321" y="315"/>
                  <a:pt x="321" y="315"/>
                  <a:pt x="321" y="315"/>
                </a:cubicBezTo>
                <a:cubicBezTo>
                  <a:pt x="321" y="314"/>
                  <a:pt x="321" y="314"/>
                  <a:pt x="321" y="314"/>
                </a:cubicBezTo>
                <a:cubicBezTo>
                  <a:pt x="321" y="314"/>
                  <a:pt x="321" y="314"/>
                  <a:pt x="321" y="314"/>
                </a:cubicBezTo>
                <a:cubicBezTo>
                  <a:pt x="321" y="313"/>
                  <a:pt x="321" y="313"/>
                  <a:pt x="321" y="313"/>
                </a:cubicBezTo>
                <a:cubicBezTo>
                  <a:pt x="322" y="313"/>
                  <a:pt x="322" y="313"/>
                  <a:pt x="322" y="313"/>
                </a:cubicBezTo>
                <a:cubicBezTo>
                  <a:pt x="322" y="313"/>
                  <a:pt x="322" y="313"/>
                  <a:pt x="322" y="313"/>
                </a:cubicBezTo>
                <a:cubicBezTo>
                  <a:pt x="321" y="314"/>
                  <a:pt x="321" y="314"/>
                  <a:pt x="321" y="314"/>
                </a:cubicBezTo>
                <a:cubicBezTo>
                  <a:pt x="322" y="314"/>
                  <a:pt x="322" y="314"/>
                  <a:pt x="322" y="314"/>
                </a:cubicBezTo>
                <a:cubicBezTo>
                  <a:pt x="322" y="313"/>
                  <a:pt x="322" y="313"/>
                  <a:pt x="322" y="313"/>
                </a:cubicBezTo>
                <a:cubicBezTo>
                  <a:pt x="323" y="313"/>
                  <a:pt x="323" y="313"/>
                  <a:pt x="323" y="313"/>
                </a:cubicBezTo>
                <a:cubicBezTo>
                  <a:pt x="323" y="312"/>
                  <a:pt x="323" y="312"/>
                  <a:pt x="323" y="312"/>
                </a:cubicBezTo>
                <a:cubicBezTo>
                  <a:pt x="323" y="312"/>
                  <a:pt x="323" y="312"/>
                  <a:pt x="323" y="312"/>
                </a:cubicBezTo>
                <a:cubicBezTo>
                  <a:pt x="323" y="312"/>
                  <a:pt x="323" y="312"/>
                  <a:pt x="323" y="312"/>
                </a:cubicBezTo>
                <a:cubicBezTo>
                  <a:pt x="322" y="312"/>
                  <a:pt x="322" y="312"/>
                  <a:pt x="322" y="312"/>
                </a:cubicBezTo>
                <a:cubicBezTo>
                  <a:pt x="322" y="311"/>
                  <a:pt x="322" y="311"/>
                  <a:pt x="322" y="311"/>
                </a:cubicBezTo>
                <a:cubicBezTo>
                  <a:pt x="322" y="311"/>
                  <a:pt x="322" y="311"/>
                  <a:pt x="322" y="311"/>
                </a:cubicBezTo>
                <a:cubicBezTo>
                  <a:pt x="322" y="311"/>
                  <a:pt x="322" y="311"/>
                  <a:pt x="322" y="311"/>
                </a:cubicBezTo>
                <a:cubicBezTo>
                  <a:pt x="322" y="311"/>
                  <a:pt x="322" y="311"/>
                  <a:pt x="322" y="311"/>
                </a:cubicBezTo>
                <a:cubicBezTo>
                  <a:pt x="323" y="311"/>
                  <a:pt x="323" y="311"/>
                  <a:pt x="323" y="311"/>
                </a:cubicBezTo>
                <a:cubicBezTo>
                  <a:pt x="324" y="311"/>
                  <a:pt x="324" y="311"/>
                  <a:pt x="324" y="311"/>
                </a:cubicBezTo>
                <a:cubicBezTo>
                  <a:pt x="324" y="311"/>
                  <a:pt x="324" y="311"/>
                  <a:pt x="324" y="311"/>
                </a:cubicBezTo>
                <a:cubicBezTo>
                  <a:pt x="324" y="310"/>
                  <a:pt x="324" y="310"/>
                  <a:pt x="324" y="310"/>
                </a:cubicBezTo>
                <a:cubicBezTo>
                  <a:pt x="324" y="309"/>
                  <a:pt x="324" y="309"/>
                  <a:pt x="324" y="309"/>
                </a:cubicBezTo>
                <a:cubicBezTo>
                  <a:pt x="324" y="309"/>
                  <a:pt x="324" y="309"/>
                  <a:pt x="324" y="309"/>
                </a:cubicBezTo>
                <a:cubicBezTo>
                  <a:pt x="323" y="310"/>
                  <a:pt x="323" y="310"/>
                  <a:pt x="323" y="310"/>
                </a:cubicBezTo>
                <a:cubicBezTo>
                  <a:pt x="323" y="310"/>
                  <a:pt x="323" y="310"/>
                  <a:pt x="323" y="310"/>
                </a:cubicBezTo>
                <a:cubicBezTo>
                  <a:pt x="323" y="310"/>
                  <a:pt x="323" y="310"/>
                  <a:pt x="323" y="310"/>
                </a:cubicBezTo>
                <a:cubicBezTo>
                  <a:pt x="323" y="309"/>
                  <a:pt x="323" y="309"/>
                  <a:pt x="323" y="309"/>
                </a:cubicBezTo>
                <a:cubicBezTo>
                  <a:pt x="323" y="309"/>
                  <a:pt x="323" y="309"/>
                  <a:pt x="323" y="309"/>
                </a:cubicBezTo>
                <a:cubicBezTo>
                  <a:pt x="323" y="309"/>
                  <a:pt x="323" y="309"/>
                  <a:pt x="323" y="309"/>
                </a:cubicBezTo>
                <a:cubicBezTo>
                  <a:pt x="322" y="310"/>
                  <a:pt x="322" y="310"/>
                  <a:pt x="322" y="310"/>
                </a:cubicBezTo>
                <a:cubicBezTo>
                  <a:pt x="322" y="310"/>
                  <a:pt x="322" y="310"/>
                  <a:pt x="322" y="310"/>
                </a:cubicBezTo>
                <a:cubicBezTo>
                  <a:pt x="321" y="310"/>
                  <a:pt x="321" y="310"/>
                  <a:pt x="321" y="310"/>
                </a:cubicBezTo>
                <a:cubicBezTo>
                  <a:pt x="321" y="311"/>
                  <a:pt x="321" y="311"/>
                  <a:pt x="321" y="311"/>
                </a:cubicBezTo>
                <a:cubicBezTo>
                  <a:pt x="320" y="311"/>
                  <a:pt x="320" y="311"/>
                  <a:pt x="320" y="311"/>
                </a:cubicBezTo>
                <a:cubicBezTo>
                  <a:pt x="319" y="311"/>
                  <a:pt x="319" y="311"/>
                  <a:pt x="319" y="311"/>
                </a:cubicBezTo>
                <a:cubicBezTo>
                  <a:pt x="319" y="312"/>
                  <a:pt x="319" y="312"/>
                  <a:pt x="319" y="312"/>
                </a:cubicBezTo>
                <a:cubicBezTo>
                  <a:pt x="319" y="312"/>
                  <a:pt x="319" y="312"/>
                  <a:pt x="319" y="312"/>
                </a:cubicBezTo>
                <a:cubicBezTo>
                  <a:pt x="318" y="312"/>
                  <a:pt x="318" y="312"/>
                  <a:pt x="318" y="312"/>
                </a:cubicBezTo>
                <a:cubicBezTo>
                  <a:pt x="318" y="312"/>
                  <a:pt x="318" y="312"/>
                  <a:pt x="318" y="312"/>
                </a:cubicBezTo>
                <a:cubicBezTo>
                  <a:pt x="318" y="312"/>
                  <a:pt x="318" y="312"/>
                  <a:pt x="318" y="312"/>
                </a:cubicBezTo>
                <a:cubicBezTo>
                  <a:pt x="318" y="313"/>
                  <a:pt x="318" y="313"/>
                  <a:pt x="318" y="313"/>
                </a:cubicBezTo>
                <a:close/>
                <a:moveTo>
                  <a:pt x="328" y="330"/>
                </a:moveTo>
                <a:cubicBezTo>
                  <a:pt x="328" y="331"/>
                  <a:pt x="328" y="331"/>
                  <a:pt x="328" y="331"/>
                </a:cubicBezTo>
                <a:cubicBezTo>
                  <a:pt x="328" y="331"/>
                  <a:pt x="328" y="331"/>
                  <a:pt x="328" y="331"/>
                </a:cubicBezTo>
                <a:cubicBezTo>
                  <a:pt x="329" y="331"/>
                  <a:pt x="329" y="331"/>
                  <a:pt x="329" y="331"/>
                </a:cubicBezTo>
                <a:cubicBezTo>
                  <a:pt x="329" y="331"/>
                  <a:pt x="329" y="331"/>
                  <a:pt x="329" y="331"/>
                </a:cubicBezTo>
                <a:cubicBezTo>
                  <a:pt x="328" y="330"/>
                  <a:pt x="328" y="330"/>
                  <a:pt x="328" y="330"/>
                </a:cubicBezTo>
                <a:close/>
                <a:moveTo>
                  <a:pt x="318" y="333"/>
                </a:moveTo>
                <a:cubicBezTo>
                  <a:pt x="319" y="333"/>
                  <a:pt x="319" y="333"/>
                  <a:pt x="319" y="333"/>
                </a:cubicBezTo>
                <a:cubicBezTo>
                  <a:pt x="319" y="333"/>
                  <a:pt x="319" y="333"/>
                  <a:pt x="319" y="333"/>
                </a:cubicBezTo>
                <a:cubicBezTo>
                  <a:pt x="319" y="333"/>
                  <a:pt x="319" y="333"/>
                  <a:pt x="319" y="333"/>
                </a:cubicBezTo>
                <a:lnTo>
                  <a:pt x="318" y="333"/>
                </a:lnTo>
                <a:close/>
                <a:moveTo>
                  <a:pt x="326" y="321"/>
                </a:moveTo>
                <a:cubicBezTo>
                  <a:pt x="326" y="322"/>
                  <a:pt x="326" y="322"/>
                  <a:pt x="326" y="322"/>
                </a:cubicBezTo>
                <a:cubicBezTo>
                  <a:pt x="326" y="321"/>
                  <a:pt x="326" y="321"/>
                  <a:pt x="326" y="321"/>
                </a:cubicBezTo>
                <a:cubicBezTo>
                  <a:pt x="327" y="321"/>
                  <a:pt x="327" y="321"/>
                  <a:pt x="327" y="321"/>
                </a:cubicBezTo>
                <a:cubicBezTo>
                  <a:pt x="327" y="321"/>
                  <a:pt x="327" y="321"/>
                  <a:pt x="327" y="321"/>
                </a:cubicBezTo>
                <a:cubicBezTo>
                  <a:pt x="327" y="321"/>
                  <a:pt x="327" y="321"/>
                  <a:pt x="327" y="321"/>
                </a:cubicBezTo>
                <a:cubicBezTo>
                  <a:pt x="327" y="321"/>
                  <a:pt x="327" y="321"/>
                  <a:pt x="327" y="321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2"/>
                  <a:pt x="325" y="322"/>
                  <a:pt x="325" y="322"/>
                </a:cubicBezTo>
                <a:cubicBezTo>
                  <a:pt x="325" y="322"/>
                  <a:pt x="325" y="322"/>
                  <a:pt x="325" y="322"/>
                </a:cubicBezTo>
                <a:lnTo>
                  <a:pt x="326" y="321"/>
                </a:lnTo>
                <a:close/>
                <a:moveTo>
                  <a:pt x="328" y="322"/>
                </a:moveTo>
                <a:cubicBezTo>
                  <a:pt x="328" y="321"/>
                  <a:pt x="328" y="321"/>
                  <a:pt x="328" y="321"/>
                </a:cubicBezTo>
                <a:cubicBezTo>
                  <a:pt x="328" y="320"/>
                  <a:pt x="328" y="320"/>
                  <a:pt x="328" y="320"/>
                </a:cubicBezTo>
                <a:cubicBezTo>
                  <a:pt x="328" y="320"/>
                  <a:pt x="328" y="320"/>
                  <a:pt x="328" y="320"/>
                </a:cubicBezTo>
                <a:cubicBezTo>
                  <a:pt x="328" y="321"/>
                  <a:pt x="328" y="321"/>
                  <a:pt x="328" y="321"/>
                </a:cubicBezTo>
                <a:cubicBezTo>
                  <a:pt x="328" y="321"/>
                  <a:pt x="328" y="321"/>
                  <a:pt x="328" y="321"/>
                </a:cubicBezTo>
                <a:cubicBezTo>
                  <a:pt x="329" y="321"/>
                  <a:pt x="329" y="321"/>
                  <a:pt x="329" y="321"/>
                </a:cubicBezTo>
                <a:cubicBezTo>
                  <a:pt x="329" y="321"/>
                  <a:pt x="329" y="321"/>
                  <a:pt x="329" y="321"/>
                </a:cubicBezTo>
                <a:cubicBezTo>
                  <a:pt x="328" y="322"/>
                  <a:pt x="328" y="322"/>
                  <a:pt x="328" y="322"/>
                </a:cubicBezTo>
                <a:cubicBezTo>
                  <a:pt x="328" y="322"/>
                  <a:pt x="328" y="322"/>
                  <a:pt x="328" y="322"/>
                </a:cubicBezTo>
                <a:moveTo>
                  <a:pt x="323" y="314"/>
                </a:moveTo>
                <a:cubicBezTo>
                  <a:pt x="323" y="314"/>
                  <a:pt x="323" y="314"/>
                  <a:pt x="323" y="314"/>
                </a:cubicBezTo>
                <a:cubicBezTo>
                  <a:pt x="323" y="315"/>
                  <a:pt x="323" y="315"/>
                  <a:pt x="323" y="315"/>
                </a:cubicBezTo>
                <a:cubicBezTo>
                  <a:pt x="324" y="314"/>
                  <a:pt x="324" y="314"/>
                  <a:pt x="324" y="314"/>
                </a:cubicBezTo>
                <a:cubicBezTo>
                  <a:pt x="324" y="314"/>
                  <a:pt x="324" y="314"/>
                  <a:pt x="324" y="314"/>
                </a:cubicBezTo>
                <a:cubicBezTo>
                  <a:pt x="324" y="314"/>
                  <a:pt x="324" y="314"/>
                  <a:pt x="324" y="314"/>
                </a:cubicBezTo>
                <a:cubicBezTo>
                  <a:pt x="324" y="314"/>
                  <a:pt x="324" y="314"/>
                  <a:pt x="324" y="314"/>
                </a:cubicBezTo>
                <a:lnTo>
                  <a:pt x="323" y="314"/>
                </a:lnTo>
                <a:close/>
                <a:moveTo>
                  <a:pt x="326" y="307"/>
                </a:moveTo>
                <a:cubicBezTo>
                  <a:pt x="326" y="307"/>
                  <a:pt x="326" y="307"/>
                  <a:pt x="326" y="307"/>
                </a:cubicBezTo>
                <a:cubicBezTo>
                  <a:pt x="327" y="306"/>
                  <a:pt x="327" y="306"/>
                  <a:pt x="327" y="306"/>
                </a:cubicBezTo>
                <a:cubicBezTo>
                  <a:pt x="327" y="307"/>
                  <a:pt x="327" y="307"/>
                  <a:pt x="327" y="307"/>
                </a:cubicBezTo>
                <a:cubicBezTo>
                  <a:pt x="326" y="307"/>
                  <a:pt x="326" y="307"/>
                  <a:pt x="326" y="307"/>
                </a:cubicBezTo>
                <a:cubicBezTo>
                  <a:pt x="326" y="308"/>
                  <a:pt x="326" y="308"/>
                  <a:pt x="326" y="308"/>
                </a:cubicBezTo>
                <a:cubicBezTo>
                  <a:pt x="326" y="308"/>
                  <a:pt x="326" y="307"/>
                  <a:pt x="326" y="307"/>
                </a:cubicBezTo>
                <a:moveTo>
                  <a:pt x="317" y="339"/>
                </a:moveTo>
                <a:cubicBezTo>
                  <a:pt x="317" y="339"/>
                  <a:pt x="317" y="339"/>
                  <a:pt x="317" y="339"/>
                </a:cubicBezTo>
                <a:cubicBezTo>
                  <a:pt x="318" y="338"/>
                  <a:pt x="318" y="338"/>
                  <a:pt x="318" y="338"/>
                </a:cubicBezTo>
                <a:cubicBezTo>
                  <a:pt x="318" y="339"/>
                  <a:pt x="318" y="339"/>
                  <a:pt x="318" y="339"/>
                </a:cubicBezTo>
                <a:cubicBezTo>
                  <a:pt x="317" y="339"/>
                  <a:pt x="317" y="339"/>
                  <a:pt x="317" y="339"/>
                </a:cubicBezTo>
                <a:close/>
                <a:moveTo>
                  <a:pt x="316" y="339"/>
                </a:moveTo>
                <a:cubicBezTo>
                  <a:pt x="316" y="338"/>
                  <a:pt x="316" y="338"/>
                  <a:pt x="316" y="338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16" y="336"/>
                  <a:pt x="316" y="336"/>
                  <a:pt x="316" y="336"/>
                </a:cubicBezTo>
                <a:cubicBezTo>
                  <a:pt x="316" y="336"/>
                  <a:pt x="316" y="336"/>
                  <a:pt x="316" y="336"/>
                </a:cubicBezTo>
                <a:cubicBezTo>
                  <a:pt x="316" y="335"/>
                  <a:pt x="316" y="335"/>
                  <a:pt x="316" y="335"/>
                </a:cubicBezTo>
                <a:cubicBezTo>
                  <a:pt x="316" y="336"/>
                  <a:pt x="316" y="336"/>
                  <a:pt x="316" y="336"/>
                </a:cubicBezTo>
                <a:cubicBezTo>
                  <a:pt x="317" y="336"/>
                  <a:pt x="317" y="336"/>
                  <a:pt x="317" y="336"/>
                </a:cubicBezTo>
                <a:cubicBezTo>
                  <a:pt x="317" y="337"/>
                  <a:pt x="317" y="337"/>
                  <a:pt x="317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17" y="338"/>
                  <a:pt x="317" y="338"/>
                  <a:pt x="317" y="338"/>
                </a:cubicBezTo>
                <a:cubicBezTo>
                  <a:pt x="317" y="338"/>
                  <a:pt x="317" y="338"/>
                  <a:pt x="317" y="338"/>
                </a:cubicBezTo>
                <a:cubicBezTo>
                  <a:pt x="317" y="339"/>
                  <a:pt x="317" y="339"/>
                  <a:pt x="317" y="339"/>
                </a:cubicBezTo>
                <a:lnTo>
                  <a:pt x="316" y="339"/>
                </a:lnTo>
                <a:close/>
                <a:moveTo>
                  <a:pt x="294" y="335"/>
                </a:moveTo>
                <a:cubicBezTo>
                  <a:pt x="294" y="335"/>
                  <a:pt x="294" y="335"/>
                  <a:pt x="294" y="335"/>
                </a:cubicBezTo>
                <a:cubicBezTo>
                  <a:pt x="294" y="334"/>
                  <a:pt x="294" y="334"/>
                  <a:pt x="294" y="334"/>
                </a:cubicBezTo>
                <a:cubicBezTo>
                  <a:pt x="294" y="334"/>
                  <a:pt x="294" y="334"/>
                  <a:pt x="294" y="334"/>
                </a:cubicBezTo>
                <a:cubicBezTo>
                  <a:pt x="294" y="333"/>
                  <a:pt x="294" y="333"/>
                  <a:pt x="294" y="333"/>
                </a:cubicBezTo>
                <a:cubicBezTo>
                  <a:pt x="295" y="333"/>
                  <a:pt x="295" y="333"/>
                  <a:pt x="295" y="333"/>
                </a:cubicBezTo>
                <a:cubicBezTo>
                  <a:pt x="295" y="333"/>
                  <a:pt x="295" y="333"/>
                  <a:pt x="295" y="333"/>
                </a:cubicBezTo>
                <a:cubicBezTo>
                  <a:pt x="295" y="333"/>
                  <a:pt x="295" y="333"/>
                  <a:pt x="295" y="333"/>
                </a:cubicBezTo>
                <a:cubicBezTo>
                  <a:pt x="295" y="333"/>
                  <a:pt x="295" y="333"/>
                  <a:pt x="295" y="333"/>
                </a:cubicBezTo>
                <a:cubicBezTo>
                  <a:pt x="294" y="333"/>
                  <a:pt x="294" y="333"/>
                  <a:pt x="294" y="333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4" y="335"/>
                  <a:pt x="294" y="335"/>
                  <a:pt x="294" y="335"/>
                </a:cubicBezTo>
                <a:cubicBezTo>
                  <a:pt x="294" y="335"/>
                  <a:pt x="294" y="335"/>
                  <a:pt x="294" y="335"/>
                </a:cubicBezTo>
                <a:close/>
                <a:moveTo>
                  <a:pt x="234" y="273"/>
                </a:moveTo>
                <a:cubicBezTo>
                  <a:pt x="234" y="272"/>
                  <a:pt x="234" y="272"/>
                  <a:pt x="234" y="272"/>
                </a:cubicBezTo>
                <a:cubicBezTo>
                  <a:pt x="235" y="271"/>
                  <a:pt x="235" y="271"/>
                  <a:pt x="235" y="271"/>
                </a:cubicBezTo>
                <a:cubicBezTo>
                  <a:pt x="234" y="272"/>
                  <a:pt x="234" y="272"/>
                  <a:pt x="234" y="272"/>
                </a:cubicBezTo>
                <a:cubicBezTo>
                  <a:pt x="234" y="273"/>
                  <a:pt x="234" y="273"/>
                  <a:pt x="234" y="273"/>
                </a:cubicBezTo>
                <a:close/>
                <a:moveTo>
                  <a:pt x="234" y="273"/>
                </a:moveTo>
                <a:cubicBezTo>
                  <a:pt x="235" y="272"/>
                  <a:pt x="235" y="272"/>
                  <a:pt x="235" y="272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5" y="273"/>
                  <a:pt x="235" y="273"/>
                  <a:pt x="235" y="273"/>
                </a:cubicBezTo>
                <a:cubicBezTo>
                  <a:pt x="234" y="273"/>
                  <a:pt x="234" y="273"/>
                  <a:pt x="234" y="273"/>
                </a:cubicBezTo>
                <a:cubicBezTo>
                  <a:pt x="235" y="273"/>
                  <a:pt x="235" y="273"/>
                  <a:pt x="235" y="273"/>
                </a:cubicBezTo>
                <a:cubicBezTo>
                  <a:pt x="236" y="272"/>
                  <a:pt x="236" y="272"/>
                  <a:pt x="236" y="272"/>
                </a:cubicBezTo>
                <a:cubicBezTo>
                  <a:pt x="236" y="272"/>
                  <a:pt x="236" y="272"/>
                  <a:pt x="236" y="272"/>
                </a:cubicBezTo>
                <a:cubicBezTo>
                  <a:pt x="237" y="271"/>
                  <a:pt x="237" y="271"/>
                  <a:pt x="237" y="271"/>
                </a:cubicBezTo>
                <a:cubicBezTo>
                  <a:pt x="236" y="270"/>
                  <a:pt x="236" y="270"/>
                  <a:pt x="236" y="270"/>
                </a:cubicBezTo>
                <a:cubicBezTo>
                  <a:pt x="236" y="270"/>
                  <a:pt x="236" y="270"/>
                  <a:pt x="236" y="270"/>
                </a:cubicBezTo>
                <a:cubicBezTo>
                  <a:pt x="236" y="270"/>
                  <a:pt x="236" y="270"/>
                  <a:pt x="236" y="270"/>
                </a:cubicBezTo>
                <a:cubicBezTo>
                  <a:pt x="235" y="269"/>
                  <a:pt x="235" y="269"/>
                  <a:pt x="235" y="269"/>
                </a:cubicBezTo>
                <a:cubicBezTo>
                  <a:pt x="235" y="270"/>
                  <a:pt x="235" y="270"/>
                  <a:pt x="235" y="270"/>
                </a:cubicBezTo>
                <a:cubicBezTo>
                  <a:pt x="235" y="271"/>
                  <a:pt x="235" y="271"/>
                  <a:pt x="235" y="271"/>
                </a:cubicBezTo>
                <a:cubicBezTo>
                  <a:pt x="234" y="272"/>
                  <a:pt x="234" y="272"/>
                  <a:pt x="234" y="272"/>
                </a:cubicBezTo>
                <a:cubicBezTo>
                  <a:pt x="233" y="272"/>
                  <a:pt x="233" y="272"/>
                  <a:pt x="233" y="272"/>
                </a:cubicBezTo>
                <a:cubicBezTo>
                  <a:pt x="233" y="271"/>
                  <a:pt x="233" y="271"/>
                  <a:pt x="233" y="271"/>
                </a:cubicBezTo>
                <a:cubicBezTo>
                  <a:pt x="234" y="271"/>
                  <a:pt x="234" y="271"/>
                  <a:pt x="234" y="271"/>
                </a:cubicBezTo>
                <a:cubicBezTo>
                  <a:pt x="234" y="270"/>
                  <a:pt x="234" y="270"/>
                  <a:pt x="234" y="270"/>
                </a:cubicBezTo>
                <a:cubicBezTo>
                  <a:pt x="234" y="270"/>
                  <a:pt x="234" y="270"/>
                  <a:pt x="234" y="270"/>
                </a:cubicBezTo>
                <a:cubicBezTo>
                  <a:pt x="234" y="270"/>
                  <a:pt x="234" y="270"/>
                  <a:pt x="234" y="270"/>
                </a:cubicBezTo>
                <a:cubicBezTo>
                  <a:pt x="233" y="271"/>
                  <a:pt x="233" y="271"/>
                  <a:pt x="233" y="271"/>
                </a:cubicBezTo>
                <a:cubicBezTo>
                  <a:pt x="232" y="272"/>
                  <a:pt x="232" y="272"/>
                  <a:pt x="232" y="272"/>
                </a:cubicBezTo>
                <a:cubicBezTo>
                  <a:pt x="232" y="273"/>
                  <a:pt x="232" y="273"/>
                  <a:pt x="232" y="273"/>
                </a:cubicBezTo>
                <a:cubicBezTo>
                  <a:pt x="231" y="273"/>
                  <a:pt x="231" y="273"/>
                  <a:pt x="231" y="273"/>
                </a:cubicBezTo>
                <a:cubicBezTo>
                  <a:pt x="232" y="274"/>
                  <a:pt x="232" y="274"/>
                  <a:pt x="232" y="274"/>
                </a:cubicBezTo>
                <a:cubicBezTo>
                  <a:pt x="232" y="274"/>
                  <a:pt x="232" y="274"/>
                  <a:pt x="232" y="274"/>
                </a:cubicBezTo>
                <a:cubicBezTo>
                  <a:pt x="233" y="273"/>
                  <a:pt x="233" y="273"/>
                  <a:pt x="233" y="273"/>
                </a:cubicBezTo>
                <a:cubicBezTo>
                  <a:pt x="233" y="273"/>
                  <a:pt x="233" y="273"/>
                  <a:pt x="233" y="273"/>
                </a:cubicBezTo>
                <a:cubicBezTo>
                  <a:pt x="233" y="273"/>
                  <a:pt x="233" y="273"/>
                  <a:pt x="233" y="273"/>
                </a:cubicBezTo>
                <a:cubicBezTo>
                  <a:pt x="232" y="274"/>
                  <a:pt x="232" y="274"/>
                  <a:pt x="232" y="274"/>
                </a:cubicBezTo>
                <a:cubicBezTo>
                  <a:pt x="233" y="274"/>
                  <a:pt x="233" y="274"/>
                  <a:pt x="233" y="274"/>
                </a:cubicBezTo>
                <a:cubicBezTo>
                  <a:pt x="233" y="274"/>
                  <a:pt x="233" y="274"/>
                  <a:pt x="233" y="274"/>
                </a:cubicBezTo>
                <a:cubicBezTo>
                  <a:pt x="234" y="274"/>
                  <a:pt x="234" y="274"/>
                  <a:pt x="234" y="274"/>
                </a:cubicBezTo>
                <a:cubicBezTo>
                  <a:pt x="234" y="274"/>
                  <a:pt x="234" y="273"/>
                  <a:pt x="234" y="273"/>
                </a:cubicBezTo>
                <a:moveTo>
                  <a:pt x="231" y="271"/>
                </a:moveTo>
                <a:cubicBezTo>
                  <a:pt x="231" y="270"/>
                  <a:pt x="231" y="270"/>
                  <a:pt x="231" y="270"/>
                </a:cubicBezTo>
                <a:cubicBezTo>
                  <a:pt x="232" y="270"/>
                  <a:pt x="232" y="270"/>
                  <a:pt x="232" y="270"/>
                </a:cubicBezTo>
                <a:cubicBezTo>
                  <a:pt x="232" y="270"/>
                  <a:pt x="232" y="270"/>
                  <a:pt x="232" y="270"/>
                </a:cubicBezTo>
                <a:cubicBezTo>
                  <a:pt x="232" y="270"/>
                  <a:pt x="232" y="270"/>
                  <a:pt x="232" y="270"/>
                </a:cubicBezTo>
                <a:cubicBezTo>
                  <a:pt x="233" y="270"/>
                  <a:pt x="233" y="270"/>
                  <a:pt x="233" y="270"/>
                </a:cubicBezTo>
                <a:cubicBezTo>
                  <a:pt x="233" y="269"/>
                  <a:pt x="233" y="269"/>
                  <a:pt x="233" y="269"/>
                </a:cubicBezTo>
                <a:cubicBezTo>
                  <a:pt x="233" y="270"/>
                  <a:pt x="233" y="270"/>
                  <a:pt x="233" y="270"/>
                </a:cubicBezTo>
                <a:cubicBezTo>
                  <a:pt x="232" y="271"/>
                  <a:pt x="232" y="271"/>
                  <a:pt x="232" y="271"/>
                </a:cubicBezTo>
                <a:cubicBezTo>
                  <a:pt x="231" y="272"/>
                  <a:pt x="231" y="272"/>
                  <a:pt x="231" y="272"/>
                </a:cubicBezTo>
                <a:lnTo>
                  <a:pt x="231" y="271"/>
                </a:lnTo>
                <a:close/>
                <a:moveTo>
                  <a:pt x="236" y="273"/>
                </a:moveTo>
                <a:cubicBezTo>
                  <a:pt x="237" y="272"/>
                  <a:pt x="237" y="272"/>
                  <a:pt x="237" y="272"/>
                </a:cubicBezTo>
                <a:cubicBezTo>
                  <a:pt x="237" y="271"/>
                  <a:pt x="237" y="271"/>
                  <a:pt x="237" y="271"/>
                </a:cubicBezTo>
                <a:cubicBezTo>
                  <a:pt x="237" y="271"/>
                  <a:pt x="237" y="271"/>
                  <a:pt x="237" y="271"/>
                </a:cubicBezTo>
                <a:cubicBezTo>
                  <a:pt x="237" y="272"/>
                  <a:pt x="237" y="272"/>
                  <a:pt x="237" y="272"/>
                </a:cubicBezTo>
                <a:cubicBezTo>
                  <a:pt x="236" y="273"/>
                  <a:pt x="236" y="273"/>
                  <a:pt x="236" y="273"/>
                </a:cubicBezTo>
                <a:cubicBezTo>
                  <a:pt x="236" y="273"/>
                  <a:pt x="236" y="273"/>
                  <a:pt x="236" y="273"/>
                </a:cubicBezTo>
                <a:moveTo>
                  <a:pt x="236" y="269"/>
                </a:moveTo>
                <a:cubicBezTo>
                  <a:pt x="236" y="269"/>
                  <a:pt x="236" y="269"/>
                  <a:pt x="236" y="269"/>
                </a:cubicBezTo>
                <a:cubicBezTo>
                  <a:pt x="236" y="269"/>
                  <a:pt x="236" y="269"/>
                  <a:pt x="236" y="269"/>
                </a:cubicBezTo>
                <a:cubicBezTo>
                  <a:pt x="236" y="269"/>
                  <a:pt x="236" y="269"/>
                  <a:pt x="236" y="269"/>
                </a:cubicBezTo>
                <a:close/>
                <a:moveTo>
                  <a:pt x="245" y="231"/>
                </a:moveTo>
                <a:cubicBezTo>
                  <a:pt x="245" y="231"/>
                  <a:pt x="245" y="231"/>
                  <a:pt x="245" y="231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5" y="230"/>
                  <a:pt x="245" y="230"/>
                  <a:pt x="245" y="230"/>
                </a:cubicBezTo>
                <a:cubicBezTo>
                  <a:pt x="245" y="230"/>
                  <a:pt x="245" y="230"/>
                  <a:pt x="245" y="230"/>
                </a:cubicBezTo>
                <a:cubicBezTo>
                  <a:pt x="246" y="230"/>
                  <a:pt x="246" y="230"/>
                  <a:pt x="246" y="230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6" y="228"/>
                  <a:pt x="246" y="228"/>
                  <a:pt x="246" y="228"/>
                </a:cubicBezTo>
                <a:cubicBezTo>
                  <a:pt x="247" y="228"/>
                  <a:pt x="247" y="228"/>
                  <a:pt x="247" y="228"/>
                </a:cubicBezTo>
                <a:cubicBezTo>
                  <a:pt x="247" y="228"/>
                  <a:pt x="247" y="228"/>
                  <a:pt x="247" y="228"/>
                </a:cubicBezTo>
                <a:cubicBezTo>
                  <a:pt x="247" y="227"/>
                  <a:pt x="247" y="227"/>
                  <a:pt x="247" y="227"/>
                </a:cubicBezTo>
                <a:cubicBezTo>
                  <a:pt x="247" y="227"/>
                  <a:pt x="247" y="227"/>
                  <a:pt x="247" y="227"/>
                </a:cubicBezTo>
                <a:cubicBezTo>
                  <a:pt x="247" y="226"/>
                  <a:pt x="247" y="226"/>
                  <a:pt x="247" y="226"/>
                </a:cubicBezTo>
                <a:cubicBezTo>
                  <a:pt x="248" y="226"/>
                  <a:pt x="248" y="226"/>
                  <a:pt x="248" y="226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5"/>
                  <a:pt x="248" y="225"/>
                  <a:pt x="248" y="225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8" y="224"/>
                  <a:pt x="248" y="224"/>
                  <a:pt x="248" y="224"/>
                </a:cubicBezTo>
                <a:cubicBezTo>
                  <a:pt x="247" y="224"/>
                  <a:pt x="247" y="224"/>
                  <a:pt x="247" y="224"/>
                </a:cubicBezTo>
                <a:cubicBezTo>
                  <a:pt x="247" y="224"/>
                  <a:pt x="247" y="224"/>
                  <a:pt x="247" y="224"/>
                </a:cubicBezTo>
                <a:cubicBezTo>
                  <a:pt x="246" y="224"/>
                  <a:pt x="246" y="224"/>
                  <a:pt x="246" y="224"/>
                </a:cubicBezTo>
                <a:cubicBezTo>
                  <a:pt x="246" y="224"/>
                  <a:pt x="246" y="224"/>
                  <a:pt x="246" y="224"/>
                </a:cubicBezTo>
                <a:cubicBezTo>
                  <a:pt x="246" y="224"/>
                  <a:pt x="246" y="224"/>
                  <a:pt x="246" y="224"/>
                </a:cubicBezTo>
                <a:cubicBezTo>
                  <a:pt x="245" y="225"/>
                  <a:pt x="245" y="225"/>
                  <a:pt x="245" y="225"/>
                </a:cubicBezTo>
                <a:cubicBezTo>
                  <a:pt x="244" y="225"/>
                  <a:pt x="244" y="225"/>
                  <a:pt x="244" y="225"/>
                </a:cubicBezTo>
                <a:cubicBezTo>
                  <a:pt x="244" y="226"/>
                  <a:pt x="244" y="226"/>
                  <a:pt x="244" y="226"/>
                </a:cubicBezTo>
                <a:cubicBezTo>
                  <a:pt x="244" y="226"/>
                  <a:pt x="244" y="226"/>
                  <a:pt x="244" y="226"/>
                </a:cubicBezTo>
                <a:cubicBezTo>
                  <a:pt x="244" y="227"/>
                  <a:pt x="244" y="227"/>
                  <a:pt x="244" y="227"/>
                </a:cubicBezTo>
                <a:cubicBezTo>
                  <a:pt x="243" y="227"/>
                  <a:pt x="243" y="227"/>
                  <a:pt x="243" y="227"/>
                </a:cubicBezTo>
                <a:cubicBezTo>
                  <a:pt x="243" y="228"/>
                  <a:pt x="243" y="228"/>
                  <a:pt x="243" y="228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30"/>
                  <a:pt x="243" y="230"/>
                  <a:pt x="243" y="230"/>
                </a:cubicBezTo>
                <a:cubicBezTo>
                  <a:pt x="244" y="230"/>
                  <a:pt x="244" y="230"/>
                  <a:pt x="244" y="230"/>
                </a:cubicBezTo>
                <a:cubicBezTo>
                  <a:pt x="244" y="230"/>
                  <a:pt x="244" y="230"/>
                  <a:pt x="244" y="230"/>
                </a:cubicBezTo>
                <a:cubicBezTo>
                  <a:pt x="244" y="230"/>
                  <a:pt x="244" y="230"/>
                  <a:pt x="244" y="230"/>
                </a:cubicBezTo>
                <a:lnTo>
                  <a:pt x="245" y="231"/>
                </a:lnTo>
                <a:close/>
                <a:moveTo>
                  <a:pt x="255" y="224"/>
                </a:moveTo>
                <a:cubicBezTo>
                  <a:pt x="255" y="224"/>
                  <a:pt x="255" y="224"/>
                  <a:pt x="255" y="224"/>
                </a:cubicBezTo>
                <a:cubicBezTo>
                  <a:pt x="254" y="224"/>
                  <a:pt x="254" y="224"/>
                  <a:pt x="254" y="224"/>
                </a:cubicBezTo>
                <a:cubicBezTo>
                  <a:pt x="254" y="224"/>
                  <a:pt x="254" y="224"/>
                  <a:pt x="254" y="224"/>
                </a:cubicBezTo>
                <a:cubicBezTo>
                  <a:pt x="254" y="224"/>
                  <a:pt x="254" y="224"/>
                  <a:pt x="254" y="224"/>
                </a:cubicBezTo>
                <a:lnTo>
                  <a:pt x="255" y="224"/>
                </a:lnTo>
                <a:close/>
                <a:moveTo>
                  <a:pt x="255" y="220"/>
                </a:moveTo>
                <a:cubicBezTo>
                  <a:pt x="256" y="220"/>
                  <a:pt x="256" y="220"/>
                  <a:pt x="256" y="220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7" y="220"/>
                  <a:pt x="257" y="220"/>
                  <a:pt x="257" y="220"/>
                </a:cubicBezTo>
                <a:cubicBezTo>
                  <a:pt x="257" y="220"/>
                  <a:pt x="257" y="220"/>
                  <a:pt x="257" y="220"/>
                </a:cubicBezTo>
                <a:cubicBezTo>
                  <a:pt x="257" y="219"/>
                  <a:pt x="257" y="219"/>
                  <a:pt x="257" y="219"/>
                </a:cubicBezTo>
                <a:cubicBezTo>
                  <a:pt x="257" y="219"/>
                  <a:pt x="257" y="219"/>
                  <a:pt x="257" y="219"/>
                </a:cubicBezTo>
                <a:cubicBezTo>
                  <a:pt x="257" y="218"/>
                  <a:pt x="257" y="218"/>
                  <a:pt x="257" y="218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6" y="217"/>
                  <a:pt x="256" y="217"/>
                  <a:pt x="256" y="217"/>
                </a:cubicBezTo>
                <a:cubicBezTo>
                  <a:pt x="255" y="217"/>
                  <a:pt x="255" y="217"/>
                  <a:pt x="255" y="217"/>
                </a:cubicBezTo>
                <a:cubicBezTo>
                  <a:pt x="255" y="216"/>
                  <a:pt x="255" y="216"/>
                  <a:pt x="255" y="216"/>
                </a:cubicBezTo>
                <a:cubicBezTo>
                  <a:pt x="255" y="217"/>
                  <a:pt x="255" y="217"/>
                  <a:pt x="255" y="217"/>
                </a:cubicBezTo>
                <a:cubicBezTo>
                  <a:pt x="254" y="217"/>
                  <a:pt x="254" y="217"/>
                  <a:pt x="254" y="217"/>
                </a:cubicBezTo>
                <a:cubicBezTo>
                  <a:pt x="253" y="216"/>
                  <a:pt x="253" y="216"/>
                  <a:pt x="253" y="216"/>
                </a:cubicBezTo>
                <a:cubicBezTo>
                  <a:pt x="253" y="217"/>
                  <a:pt x="253" y="217"/>
                  <a:pt x="253" y="217"/>
                </a:cubicBezTo>
                <a:cubicBezTo>
                  <a:pt x="253" y="218"/>
                  <a:pt x="253" y="218"/>
                  <a:pt x="253" y="218"/>
                </a:cubicBezTo>
                <a:cubicBezTo>
                  <a:pt x="254" y="218"/>
                  <a:pt x="254" y="218"/>
                  <a:pt x="254" y="218"/>
                </a:cubicBezTo>
                <a:cubicBezTo>
                  <a:pt x="254" y="219"/>
                  <a:pt x="254" y="219"/>
                  <a:pt x="254" y="219"/>
                </a:cubicBezTo>
                <a:cubicBezTo>
                  <a:pt x="255" y="219"/>
                  <a:pt x="255" y="219"/>
                  <a:pt x="255" y="219"/>
                </a:cubicBezTo>
                <a:cubicBezTo>
                  <a:pt x="255" y="220"/>
                  <a:pt x="255" y="220"/>
                  <a:pt x="255" y="220"/>
                </a:cubicBezTo>
                <a:close/>
                <a:moveTo>
                  <a:pt x="260" y="218"/>
                </a:moveTo>
                <a:cubicBezTo>
                  <a:pt x="260" y="218"/>
                  <a:pt x="260" y="218"/>
                  <a:pt x="260" y="218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61" y="219"/>
                  <a:pt x="261" y="219"/>
                  <a:pt x="261" y="219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62" y="218"/>
                  <a:pt x="262" y="218"/>
                  <a:pt x="262" y="218"/>
                </a:cubicBezTo>
                <a:cubicBezTo>
                  <a:pt x="262" y="218"/>
                  <a:pt x="262" y="218"/>
                  <a:pt x="262" y="218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2" y="217"/>
                  <a:pt x="262" y="217"/>
                  <a:pt x="262" y="217"/>
                </a:cubicBezTo>
                <a:cubicBezTo>
                  <a:pt x="262" y="217"/>
                  <a:pt x="262" y="217"/>
                  <a:pt x="262" y="217"/>
                </a:cubicBezTo>
                <a:cubicBezTo>
                  <a:pt x="261" y="216"/>
                  <a:pt x="261" y="216"/>
                  <a:pt x="261" y="216"/>
                </a:cubicBezTo>
                <a:cubicBezTo>
                  <a:pt x="260" y="216"/>
                  <a:pt x="260" y="216"/>
                  <a:pt x="260" y="216"/>
                </a:cubicBezTo>
                <a:cubicBezTo>
                  <a:pt x="260" y="216"/>
                  <a:pt x="260" y="216"/>
                  <a:pt x="260" y="216"/>
                </a:cubicBezTo>
                <a:cubicBezTo>
                  <a:pt x="260" y="216"/>
                  <a:pt x="260" y="216"/>
                  <a:pt x="260" y="216"/>
                </a:cubicBezTo>
                <a:cubicBezTo>
                  <a:pt x="260" y="216"/>
                  <a:pt x="260" y="216"/>
                  <a:pt x="260" y="216"/>
                </a:cubicBezTo>
                <a:cubicBezTo>
                  <a:pt x="259" y="215"/>
                  <a:pt x="259" y="215"/>
                  <a:pt x="259" y="215"/>
                </a:cubicBezTo>
                <a:cubicBezTo>
                  <a:pt x="259" y="216"/>
                  <a:pt x="259" y="216"/>
                  <a:pt x="259" y="216"/>
                </a:cubicBezTo>
                <a:cubicBezTo>
                  <a:pt x="258" y="216"/>
                  <a:pt x="258" y="216"/>
                  <a:pt x="258" y="216"/>
                </a:cubicBezTo>
                <a:cubicBezTo>
                  <a:pt x="259" y="216"/>
                  <a:pt x="259" y="216"/>
                  <a:pt x="259" y="216"/>
                </a:cubicBezTo>
                <a:cubicBezTo>
                  <a:pt x="259" y="216"/>
                  <a:pt x="259" y="216"/>
                  <a:pt x="259" y="216"/>
                </a:cubicBezTo>
                <a:cubicBezTo>
                  <a:pt x="259" y="217"/>
                  <a:pt x="259" y="217"/>
                  <a:pt x="259" y="217"/>
                </a:cubicBezTo>
                <a:cubicBezTo>
                  <a:pt x="259" y="217"/>
                  <a:pt x="259" y="217"/>
                  <a:pt x="259" y="217"/>
                </a:cubicBezTo>
                <a:cubicBezTo>
                  <a:pt x="260" y="218"/>
                  <a:pt x="260" y="218"/>
                  <a:pt x="260" y="218"/>
                </a:cubicBezTo>
                <a:close/>
                <a:moveTo>
                  <a:pt x="267" y="224"/>
                </a:moveTo>
                <a:cubicBezTo>
                  <a:pt x="267" y="225"/>
                  <a:pt x="267" y="225"/>
                  <a:pt x="267" y="225"/>
                </a:cubicBezTo>
                <a:cubicBezTo>
                  <a:pt x="268" y="225"/>
                  <a:pt x="268" y="225"/>
                  <a:pt x="268" y="225"/>
                </a:cubicBezTo>
                <a:cubicBezTo>
                  <a:pt x="269" y="225"/>
                  <a:pt x="269" y="225"/>
                  <a:pt x="269" y="225"/>
                </a:cubicBezTo>
                <a:cubicBezTo>
                  <a:pt x="270" y="226"/>
                  <a:pt x="270" y="226"/>
                  <a:pt x="270" y="226"/>
                </a:cubicBezTo>
                <a:cubicBezTo>
                  <a:pt x="269" y="225"/>
                  <a:pt x="269" y="225"/>
                  <a:pt x="269" y="225"/>
                </a:cubicBezTo>
                <a:cubicBezTo>
                  <a:pt x="269" y="225"/>
                  <a:pt x="269" y="225"/>
                  <a:pt x="269" y="225"/>
                </a:cubicBezTo>
                <a:cubicBezTo>
                  <a:pt x="268" y="224"/>
                  <a:pt x="268" y="224"/>
                  <a:pt x="268" y="224"/>
                </a:cubicBezTo>
                <a:cubicBezTo>
                  <a:pt x="267" y="224"/>
                  <a:pt x="267" y="224"/>
                  <a:pt x="267" y="224"/>
                </a:cubicBezTo>
                <a:close/>
                <a:moveTo>
                  <a:pt x="286" y="246"/>
                </a:moveTo>
                <a:cubicBezTo>
                  <a:pt x="286" y="246"/>
                  <a:pt x="286" y="246"/>
                  <a:pt x="286" y="246"/>
                </a:cubicBezTo>
                <a:cubicBezTo>
                  <a:pt x="286" y="245"/>
                  <a:pt x="286" y="245"/>
                  <a:pt x="286" y="245"/>
                </a:cubicBezTo>
                <a:cubicBezTo>
                  <a:pt x="287" y="245"/>
                  <a:pt x="287" y="245"/>
                  <a:pt x="287" y="245"/>
                </a:cubicBezTo>
                <a:cubicBezTo>
                  <a:pt x="287" y="244"/>
                  <a:pt x="287" y="244"/>
                  <a:pt x="287" y="244"/>
                </a:cubicBezTo>
                <a:cubicBezTo>
                  <a:pt x="288" y="244"/>
                  <a:pt x="288" y="244"/>
                  <a:pt x="288" y="244"/>
                </a:cubicBezTo>
                <a:cubicBezTo>
                  <a:pt x="289" y="243"/>
                  <a:pt x="289" y="243"/>
                  <a:pt x="289" y="243"/>
                </a:cubicBezTo>
                <a:cubicBezTo>
                  <a:pt x="289" y="244"/>
                  <a:pt x="289" y="244"/>
                  <a:pt x="289" y="244"/>
                </a:cubicBezTo>
                <a:cubicBezTo>
                  <a:pt x="289" y="244"/>
                  <a:pt x="289" y="244"/>
                  <a:pt x="289" y="244"/>
                </a:cubicBezTo>
                <a:cubicBezTo>
                  <a:pt x="289" y="244"/>
                  <a:pt x="289" y="244"/>
                  <a:pt x="289" y="244"/>
                </a:cubicBezTo>
                <a:cubicBezTo>
                  <a:pt x="289" y="245"/>
                  <a:pt x="289" y="245"/>
                  <a:pt x="289" y="245"/>
                </a:cubicBezTo>
                <a:cubicBezTo>
                  <a:pt x="288" y="245"/>
                  <a:pt x="288" y="245"/>
                  <a:pt x="288" y="245"/>
                </a:cubicBezTo>
                <a:cubicBezTo>
                  <a:pt x="288" y="246"/>
                  <a:pt x="288" y="246"/>
                  <a:pt x="288" y="246"/>
                </a:cubicBezTo>
                <a:cubicBezTo>
                  <a:pt x="287" y="246"/>
                  <a:pt x="287" y="246"/>
                  <a:pt x="287" y="246"/>
                </a:cubicBezTo>
                <a:cubicBezTo>
                  <a:pt x="287" y="246"/>
                  <a:pt x="287" y="246"/>
                  <a:pt x="287" y="246"/>
                </a:cubicBezTo>
                <a:lnTo>
                  <a:pt x="286" y="246"/>
                </a:lnTo>
                <a:close/>
                <a:moveTo>
                  <a:pt x="280" y="253"/>
                </a:moveTo>
                <a:cubicBezTo>
                  <a:pt x="280" y="254"/>
                  <a:pt x="280" y="254"/>
                  <a:pt x="280" y="254"/>
                </a:cubicBezTo>
                <a:cubicBezTo>
                  <a:pt x="280" y="254"/>
                  <a:pt x="280" y="254"/>
                  <a:pt x="280" y="254"/>
                </a:cubicBezTo>
                <a:cubicBezTo>
                  <a:pt x="280" y="255"/>
                  <a:pt x="280" y="255"/>
                  <a:pt x="280" y="255"/>
                </a:cubicBezTo>
                <a:cubicBezTo>
                  <a:pt x="280" y="255"/>
                  <a:pt x="280" y="255"/>
                  <a:pt x="280" y="255"/>
                </a:cubicBezTo>
                <a:cubicBezTo>
                  <a:pt x="281" y="254"/>
                  <a:pt x="281" y="254"/>
                  <a:pt x="281" y="254"/>
                </a:cubicBezTo>
                <a:lnTo>
                  <a:pt x="280" y="253"/>
                </a:lnTo>
                <a:close/>
                <a:moveTo>
                  <a:pt x="280" y="253"/>
                </a:moveTo>
                <a:cubicBezTo>
                  <a:pt x="280" y="254"/>
                  <a:pt x="280" y="254"/>
                  <a:pt x="280" y="254"/>
                </a:cubicBezTo>
                <a:cubicBezTo>
                  <a:pt x="280" y="254"/>
                  <a:pt x="280" y="254"/>
                  <a:pt x="280" y="254"/>
                </a:cubicBezTo>
                <a:lnTo>
                  <a:pt x="280" y="253"/>
                </a:lnTo>
                <a:close/>
                <a:moveTo>
                  <a:pt x="279" y="253"/>
                </a:moveTo>
                <a:cubicBezTo>
                  <a:pt x="279" y="254"/>
                  <a:pt x="279" y="254"/>
                  <a:pt x="279" y="254"/>
                </a:cubicBezTo>
                <a:cubicBezTo>
                  <a:pt x="279" y="253"/>
                  <a:pt x="279" y="253"/>
                  <a:pt x="279" y="253"/>
                </a:cubicBezTo>
                <a:close/>
                <a:moveTo>
                  <a:pt x="302" y="240"/>
                </a:moveTo>
                <a:cubicBezTo>
                  <a:pt x="301" y="239"/>
                  <a:pt x="301" y="239"/>
                  <a:pt x="301" y="239"/>
                </a:cubicBezTo>
                <a:cubicBezTo>
                  <a:pt x="301" y="239"/>
                  <a:pt x="301" y="239"/>
                  <a:pt x="301" y="239"/>
                </a:cubicBezTo>
                <a:cubicBezTo>
                  <a:pt x="301" y="238"/>
                  <a:pt x="301" y="238"/>
                  <a:pt x="301" y="238"/>
                </a:cubicBezTo>
                <a:cubicBezTo>
                  <a:pt x="300" y="238"/>
                  <a:pt x="300" y="238"/>
                  <a:pt x="300" y="238"/>
                </a:cubicBezTo>
                <a:cubicBezTo>
                  <a:pt x="300" y="238"/>
                  <a:pt x="300" y="238"/>
                  <a:pt x="300" y="238"/>
                </a:cubicBezTo>
                <a:cubicBezTo>
                  <a:pt x="300" y="237"/>
                  <a:pt x="300" y="237"/>
                  <a:pt x="300" y="237"/>
                </a:cubicBezTo>
                <a:cubicBezTo>
                  <a:pt x="300" y="237"/>
                  <a:pt x="300" y="237"/>
                  <a:pt x="300" y="237"/>
                </a:cubicBezTo>
                <a:cubicBezTo>
                  <a:pt x="301" y="237"/>
                  <a:pt x="301" y="237"/>
                  <a:pt x="301" y="237"/>
                </a:cubicBezTo>
                <a:cubicBezTo>
                  <a:pt x="302" y="237"/>
                  <a:pt x="302" y="237"/>
                  <a:pt x="302" y="237"/>
                </a:cubicBezTo>
                <a:cubicBezTo>
                  <a:pt x="303" y="238"/>
                  <a:pt x="303" y="238"/>
                  <a:pt x="303" y="238"/>
                </a:cubicBezTo>
                <a:cubicBezTo>
                  <a:pt x="303" y="238"/>
                  <a:pt x="303" y="238"/>
                  <a:pt x="303" y="238"/>
                </a:cubicBezTo>
                <a:cubicBezTo>
                  <a:pt x="302" y="238"/>
                  <a:pt x="302" y="238"/>
                  <a:pt x="302" y="238"/>
                </a:cubicBezTo>
                <a:cubicBezTo>
                  <a:pt x="302" y="239"/>
                  <a:pt x="302" y="239"/>
                  <a:pt x="302" y="239"/>
                </a:cubicBezTo>
                <a:cubicBezTo>
                  <a:pt x="302" y="239"/>
                  <a:pt x="302" y="239"/>
                  <a:pt x="302" y="239"/>
                </a:cubicBezTo>
                <a:cubicBezTo>
                  <a:pt x="302" y="240"/>
                  <a:pt x="302" y="240"/>
                  <a:pt x="302" y="240"/>
                </a:cubicBezTo>
                <a:close/>
                <a:moveTo>
                  <a:pt x="302" y="237"/>
                </a:moveTo>
                <a:cubicBezTo>
                  <a:pt x="302" y="236"/>
                  <a:pt x="302" y="236"/>
                  <a:pt x="302" y="236"/>
                </a:cubicBezTo>
                <a:cubicBezTo>
                  <a:pt x="302" y="236"/>
                  <a:pt x="302" y="236"/>
                  <a:pt x="302" y="236"/>
                </a:cubicBezTo>
                <a:cubicBezTo>
                  <a:pt x="301" y="235"/>
                  <a:pt x="301" y="235"/>
                  <a:pt x="301" y="235"/>
                </a:cubicBezTo>
                <a:cubicBezTo>
                  <a:pt x="301" y="235"/>
                  <a:pt x="301" y="235"/>
                  <a:pt x="301" y="235"/>
                </a:cubicBezTo>
                <a:cubicBezTo>
                  <a:pt x="302" y="235"/>
                  <a:pt x="302" y="235"/>
                  <a:pt x="302" y="235"/>
                </a:cubicBezTo>
                <a:cubicBezTo>
                  <a:pt x="302" y="235"/>
                  <a:pt x="302" y="235"/>
                  <a:pt x="302" y="235"/>
                </a:cubicBezTo>
                <a:cubicBezTo>
                  <a:pt x="302" y="236"/>
                  <a:pt x="302" y="236"/>
                  <a:pt x="302" y="236"/>
                </a:cubicBezTo>
                <a:cubicBezTo>
                  <a:pt x="303" y="236"/>
                  <a:pt x="303" y="236"/>
                  <a:pt x="303" y="236"/>
                </a:cubicBezTo>
                <a:cubicBezTo>
                  <a:pt x="303" y="237"/>
                  <a:pt x="303" y="237"/>
                  <a:pt x="303" y="237"/>
                </a:cubicBezTo>
                <a:lnTo>
                  <a:pt x="302" y="237"/>
                </a:lnTo>
                <a:close/>
                <a:moveTo>
                  <a:pt x="281" y="225"/>
                </a:moveTo>
                <a:cubicBezTo>
                  <a:pt x="281" y="225"/>
                  <a:pt x="281" y="225"/>
                  <a:pt x="281" y="225"/>
                </a:cubicBezTo>
                <a:cubicBezTo>
                  <a:pt x="282" y="226"/>
                  <a:pt x="282" y="226"/>
                  <a:pt x="282" y="226"/>
                </a:cubicBezTo>
                <a:cubicBezTo>
                  <a:pt x="282" y="226"/>
                  <a:pt x="282" y="226"/>
                  <a:pt x="282" y="226"/>
                </a:cubicBezTo>
                <a:cubicBezTo>
                  <a:pt x="282" y="226"/>
                  <a:pt x="282" y="226"/>
                  <a:pt x="282" y="226"/>
                </a:cubicBezTo>
                <a:cubicBezTo>
                  <a:pt x="282" y="227"/>
                  <a:pt x="282" y="227"/>
                  <a:pt x="282" y="227"/>
                </a:cubicBezTo>
                <a:cubicBezTo>
                  <a:pt x="283" y="227"/>
                  <a:pt x="283" y="227"/>
                  <a:pt x="283" y="227"/>
                </a:cubicBezTo>
                <a:cubicBezTo>
                  <a:pt x="283" y="227"/>
                  <a:pt x="283" y="227"/>
                  <a:pt x="283" y="227"/>
                </a:cubicBezTo>
                <a:cubicBezTo>
                  <a:pt x="283" y="227"/>
                  <a:pt x="283" y="227"/>
                  <a:pt x="283" y="227"/>
                </a:cubicBezTo>
                <a:cubicBezTo>
                  <a:pt x="284" y="227"/>
                  <a:pt x="284" y="227"/>
                  <a:pt x="284" y="227"/>
                </a:cubicBezTo>
                <a:cubicBezTo>
                  <a:pt x="284" y="227"/>
                  <a:pt x="284" y="227"/>
                  <a:pt x="284" y="227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283" y="226"/>
                  <a:pt x="283" y="226"/>
                  <a:pt x="283" y="226"/>
                </a:cubicBezTo>
                <a:cubicBezTo>
                  <a:pt x="283" y="226"/>
                  <a:pt x="283" y="226"/>
                  <a:pt x="283" y="226"/>
                </a:cubicBezTo>
                <a:cubicBezTo>
                  <a:pt x="282" y="225"/>
                  <a:pt x="282" y="225"/>
                  <a:pt x="282" y="225"/>
                </a:cubicBezTo>
                <a:cubicBezTo>
                  <a:pt x="282" y="225"/>
                  <a:pt x="282" y="225"/>
                  <a:pt x="282" y="225"/>
                </a:cubicBezTo>
                <a:cubicBezTo>
                  <a:pt x="281" y="225"/>
                  <a:pt x="281" y="225"/>
                  <a:pt x="281" y="225"/>
                </a:cubicBezTo>
                <a:close/>
                <a:moveTo>
                  <a:pt x="303" y="231"/>
                </a:moveTo>
                <a:cubicBezTo>
                  <a:pt x="304" y="231"/>
                  <a:pt x="304" y="231"/>
                  <a:pt x="304" y="231"/>
                </a:cubicBezTo>
                <a:cubicBezTo>
                  <a:pt x="304" y="231"/>
                  <a:pt x="304" y="231"/>
                  <a:pt x="304" y="231"/>
                </a:cubicBezTo>
                <a:cubicBezTo>
                  <a:pt x="305" y="232"/>
                  <a:pt x="305" y="232"/>
                  <a:pt x="305" y="232"/>
                </a:cubicBezTo>
                <a:cubicBezTo>
                  <a:pt x="305" y="232"/>
                  <a:pt x="305" y="232"/>
                  <a:pt x="305" y="232"/>
                </a:cubicBezTo>
                <a:cubicBezTo>
                  <a:pt x="306" y="231"/>
                  <a:pt x="306" y="231"/>
                  <a:pt x="306" y="231"/>
                </a:cubicBezTo>
                <a:cubicBezTo>
                  <a:pt x="306" y="231"/>
                  <a:pt x="306" y="231"/>
                  <a:pt x="306" y="231"/>
                </a:cubicBezTo>
                <a:cubicBezTo>
                  <a:pt x="306" y="230"/>
                  <a:pt x="306" y="230"/>
                  <a:pt x="306" y="230"/>
                </a:cubicBezTo>
                <a:cubicBezTo>
                  <a:pt x="305" y="230"/>
                  <a:pt x="305" y="230"/>
                  <a:pt x="305" y="230"/>
                </a:cubicBezTo>
                <a:cubicBezTo>
                  <a:pt x="305" y="230"/>
                  <a:pt x="305" y="230"/>
                  <a:pt x="305" y="230"/>
                </a:cubicBezTo>
                <a:cubicBezTo>
                  <a:pt x="304" y="231"/>
                  <a:pt x="304" y="231"/>
                  <a:pt x="304" y="231"/>
                </a:cubicBezTo>
                <a:lnTo>
                  <a:pt x="303" y="231"/>
                </a:lnTo>
                <a:close/>
                <a:moveTo>
                  <a:pt x="231" y="225"/>
                </a:move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2" y="224"/>
                  <a:pt x="232" y="224"/>
                  <a:pt x="232" y="224"/>
                </a:cubicBezTo>
                <a:cubicBezTo>
                  <a:pt x="233" y="224"/>
                  <a:pt x="233" y="224"/>
                  <a:pt x="233" y="224"/>
                </a:cubicBezTo>
                <a:cubicBezTo>
                  <a:pt x="233" y="224"/>
                  <a:pt x="233" y="224"/>
                  <a:pt x="233" y="224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4" y="225"/>
                  <a:pt x="234" y="225"/>
                  <a:pt x="234" y="225"/>
                </a:cubicBezTo>
                <a:cubicBezTo>
                  <a:pt x="235" y="224"/>
                  <a:pt x="235" y="224"/>
                  <a:pt x="235" y="224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237" y="223"/>
                  <a:pt x="237" y="223"/>
                  <a:pt x="237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8" y="222"/>
                  <a:pt x="238" y="222"/>
                  <a:pt x="238" y="222"/>
                </a:cubicBezTo>
                <a:cubicBezTo>
                  <a:pt x="239" y="221"/>
                  <a:pt x="239" y="221"/>
                  <a:pt x="239" y="221"/>
                </a:cubicBezTo>
                <a:cubicBezTo>
                  <a:pt x="239" y="221"/>
                  <a:pt x="239" y="221"/>
                  <a:pt x="239" y="221"/>
                </a:cubicBezTo>
                <a:cubicBezTo>
                  <a:pt x="240" y="220"/>
                  <a:pt x="240" y="220"/>
                  <a:pt x="240" y="220"/>
                </a:cubicBezTo>
                <a:cubicBezTo>
                  <a:pt x="240" y="220"/>
                  <a:pt x="240" y="220"/>
                  <a:pt x="240" y="220"/>
                </a:cubicBezTo>
                <a:cubicBezTo>
                  <a:pt x="239" y="220"/>
                  <a:pt x="239" y="220"/>
                  <a:pt x="239" y="220"/>
                </a:cubicBezTo>
                <a:cubicBezTo>
                  <a:pt x="238" y="219"/>
                  <a:pt x="238" y="219"/>
                  <a:pt x="238" y="219"/>
                </a:cubicBezTo>
                <a:cubicBezTo>
                  <a:pt x="238" y="219"/>
                  <a:pt x="238" y="219"/>
                  <a:pt x="238" y="219"/>
                </a:cubicBezTo>
                <a:cubicBezTo>
                  <a:pt x="237" y="220"/>
                  <a:pt x="237" y="220"/>
                  <a:pt x="237" y="220"/>
                </a:cubicBezTo>
                <a:cubicBezTo>
                  <a:pt x="237" y="219"/>
                  <a:pt x="237" y="219"/>
                  <a:pt x="237" y="219"/>
                </a:cubicBezTo>
                <a:cubicBezTo>
                  <a:pt x="236" y="220"/>
                  <a:pt x="236" y="220"/>
                  <a:pt x="236" y="220"/>
                </a:cubicBezTo>
                <a:cubicBezTo>
                  <a:pt x="236" y="220"/>
                  <a:pt x="236" y="220"/>
                  <a:pt x="236" y="220"/>
                </a:cubicBezTo>
                <a:cubicBezTo>
                  <a:pt x="235" y="220"/>
                  <a:pt x="235" y="220"/>
                  <a:pt x="235" y="220"/>
                </a:cubicBezTo>
                <a:cubicBezTo>
                  <a:pt x="235" y="219"/>
                  <a:pt x="235" y="219"/>
                  <a:pt x="235" y="219"/>
                </a:cubicBezTo>
                <a:cubicBezTo>
                  <a:pt x="234" y="219"/>
                  <a:pt x="234" y="219"/>
                  <a:pt x="234" y="219"/>
                </a:cubicBezTo>
                <a:cubicBezTo>
                  <a:pt x="234" y="220"/>
                  <a:pt x="234" y="220"/>
                  <a:pt x="234" y="220"/>
                </a:cubicBezTo>
                <a:cubicBezTo>
                  <a:pt x="233" y="221"/>
                  <a:pt x="233" y="221"/>
                  <a:pt x="233" y="221"/>
                </a:cubicBezTo>
                <a:cubicBezTo>
                  <a:pt x="233" y="221"/>
                  <a:pt x="233" y="221"/>
                  <a:pt x="233" y="221"/>
                </a:cubicBezTo>
                <a:cubicBezTo>
                  <a:pt x="232" y="222"/>
                  <a:pt x="232" y="222"/>
                  <a:pt x="232" y="222"/>
                </a:cubicBezTo>
                <a:cubicBezTo>
                  <a:pt x="231" y="222"/>
                  <a:pt x="231" y="222"/>
                  <a:pt x="231" y="222"/>
                </a:cubicBezTo>
                <a:cubicBezTo>
                  <a:pt x="231" y="223"/>
                  <a:pt x="231" y="223"/>
                  <a:pt x="231" y="223"/>
                </a:cubicBezTo>
                <a:cubicBezTo>
                  <a:pt x="231" y="223"/>
                  <a:pt x="231" y="223"/>
                  <a:pt x="231" y="223"/>
                </a:cubicBezTo>
                <a:cubicBezTo>
                  <a:pt x="231" y="224"/>
                  <a:pt x="231" y="224"/>
                  <a:pt x="231" y="224"/>
                </a:cubicBezTo>
                <a:cubicBezTo>
                  <a:pt x="231" y="224"/>
                  <a:pt x="231" y="224"/>
                  <a:pt x="231" y="224"/>
                </a:cubicBezTo>
                <a:lnTo>
                  <a:pt x="231" y="225"/>
                </a:lnTo>
                <a:close/>
                <a:moveTo>
                  <a:pt x="224" y="212"/>
                </a:moveTo>
                <a:cubicBezTo>
                  <a:pt x="224" y="212"/>
                  <a:pt x="224" y="212"/>
                  <a:pt x="224" y="212"/>
                </a:cubicBezTo>
                <a:cubicBezTo>
                  <a:pt x="224" y="211"/>
                  <a:pt x="224" y="211"/>
                  <a:pt x="224" y="211"/>
                </a:cubicBezTo>
                <a:cubicBezTo>
                  <a:pt x="225" y="211"/>
                  <a:pt x="225" y="211"/>
                  <a:pt x="225" y="211"/>
                </a:cubicBezTo>
                <a:cubicBezTo>
                  <a:pt x="225" y="211"/>
                  <a:pt x="225" y="211"/>
                  <a:pt x="225" y="211"/>
                </a:cubicBezTo>
                <a:cubicBezTo>
                  <a:pt x="225" y="212"/>
                  <a:pt x="225" y="212"/>
                  <a:pt x="225" y="212"/>
                </a:cubicBezTo>
                <a:cubicBezTo>
                  <a:pt x="226" y="212"/>
                  <a:pt x="226" y="212"/>
                  <a:pt x="226" y="212"/>
                </a:cubicBezTo>
                <a:cubicBezTo>
                  <a:pt x="227" y="212"/>
                  <a:pt x="227" y="212"/>
                  <a:pt x="227" y="212"/>
                </a:cubicBezTo>
                <a:cubicBezTo>
                  <a:pt x="227" y="212"/>
                  <a:pt x="227" y="212"/>
                  <a:pt x="227" y="212"/>
                </a:cubicBezTo>
                <a:cubicBezTo>
                  <a:pt x="227" y="212"/>
                  <a:pt x="227" y="212"/>
                  <a:pt x="227" y="212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27" y="213"/>
                  <a:pt x="227" y="213"/>
                  <a:pt x="227" y="213"/>
                </a:cubicBezTo>
                <a:cubicBezTo>
                  <a:pt x="227" y="214"/>
                  <a:pt x="227" y="214"/>
                  <a:pt x="227" y="214"/>
                </a:cubicBezTo>
                <a:cubicBezTo>
                  <a:pt x="227" y="215"/>
                  <a:pt x="227" y="215"/>
                  <a:pt x="227" y="215"/>
                </a:cubicBezTo>
                <a:cubicBezTo>
                  <a:pt x="227" y="216"/>
                  <a:pt x="227" y="216"/>
                  <a:pt x="227" y="216"/>
                </a:cubicBezTo>
                <a:cubicBezTo>
                  <a:pt x="227" y="216"/>
                  <a:pt x="227" y="216"/>
                  <a:pt x="227" y="216"/>
                </a:cubicBezTo>
                <a:cubicBezTo>
                  <a:pt x="227" y="216"/>
                  <a:pt x="227" y="216"/>
                  <a:pt x="227" y="216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9" y="216"/>
                  <a:pt x="229" y="216"/>
                  <a:pt x="229" y="216"/>
                </a:cubicBezTo>
                <a:cubicBezTo>
                  <a:pt x="229" y="216"/>
                  <a:pt x="229" y="216"/>
                  <a:pt x="229" y="216"/>
                </a:cubicBezTo>
                <a:cubicBezTo>
                  <a:pt x="230" y="216"/>
                  <a:pt x="230" y="216"/>
                  <a:pt x="230" y="216"/>
                </a:cubicBezTo>
                <a:cubicBezTo>
                  <a:pt x="230" y="215"/>
                  <a:pt x="230" y="215"/>
                  <a:pt x="230" y="215"/>
                </a:cubicBezTo>
                <a:cubicBezTo>
                  <a:pt x="231" y="215"/>
                  <a:pt x="231" y="215"/>
                  <a:pt x="231" y="215"/>
                </a:cubicBezTo>
                <a:cubicBezTo>
                  <a:pt x="232" y="215"/>
                  <a:pt x="232" y="215"/>
                  <a:pt x="232" y="215"/>
                </a:cubicBezTo>
                <a:cubicBezTo>
                  <a:pt x="232" y="214"/>
                  <a:pt x="232" y="214"/>
                  <a:pt x="232" y="214"/>
                </a:cubicBezTo>
                <a:cubicBezTo>
                  <a:pt x="232" y="213"/>
                  <a:pt x="232" y="213"/>
                  <a:pt x="232" y="213"/>
                </a:cubicBezTo>
                <a:cubicBezTo>
                  <a:pt x="233" y="212"/>
                  <a:pt x="233" y="212"/>
                  <a:pt x="233" y="212"/>
                </a:cubicBezTo>
                <a:cubicBezTo>
                  <a:pt x="233" y="212"/>
                  <a:pt x="233" y="212"/>
                  <a:pt x="233" y="212"/>
                </a:cubicBezTo>
                <a:cubicBezTo>
                  <a:pt x="234" y="213"/>
                  <a:pt x="234" y="213"/>
                  <a:pt x="234" y="213"/>
                </a:cubicBezTo>
                <a:cubicBezTo>
                  <a:pt x="234" y="212"/>
                  <a:pt x="234" y="212"/>
                  <a:pt x="234" y="212"/>
                </a:cubicBezTo>
                <a:cubicBezTo>
                  <a:pt x="235" y="212"/>
                  <a:pt x="235" y="212"/>
                  <a:pt x="235" y="212"/>
                </a:cubicBezTo>
                <a:cubicBezTo>
                  <a:pt x="235" y="212"/>
                  <a:pt x="235" y="212"/>
                  <a:pt x="235" y="212"/>
                </a:cubicBezTo>
                <a:cubicBezTo>
                  <a:pt x="236" y="211"/>
                  <a:pt x="236" y="211"/>
                  <a:pt x="236" y="211"/>
                </a:cubicBezTo>
                <a:cubicBezTo>
                  <a:pt x="236" y="210"/>
                  <a:pt x="236" y="210"/>
                  <a:pt x="236" y="210"/>
                </a:cubicBezTo>
                <a:cubicBezTo>
                  <a:pt x="236" y="209"/>
                  <a:pt x="236" y="209"/>
                  <a:pt x="236" y="209"/>
                </a:cubicBezTo>
                <a:cubicBezTo>
                  <a:pt x="237" y="209"/>
                  <a:pt x="237" y="209"/>
                  <a:pt x="237" y="209"/>
                </a:cubicBezTo>
                <a:cubicBezTo>
                  <a:pt x="237" y="209"/>
                  <a:pt x="237" y="209"/>
                  <a:pt x="237" y="209"/>
                </a:cubicBezTo>
                <a:cubicBezTo>
                  <a:pt x="238" y="209"/>
                  <a:pt x="238" y="209"/>
                  <a:pt x="238" y="209"/>
                </a:cubicBezTo>
                <a:cubicBezTo>
                  <a:pt x="238" y="209"/>
                  <a:pt x="238" y="209"/>
                  <a:pt x="238" y="209"/>
                </a:cubicBezTo>
                <a:cubicBezTo>
                  <a:pt x="238" y="209"/>
                  <a:pt x="238" y="209"/>
                  <a:pt x="238" y="209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38" y="210"/>
                  <a:pt x="238" y="210"/>
                  <a:pt x="238" y="210"/>
                </a:cubicBezTo>
                <a:cubicBezTo>
                  <a:pt x="238" y="210"/>
                  <a:pt x="238" y="210"/>
                  <a:pt x="238" y="210"/>
                </a:cubicBezTo>
                <a:cubicBezTo>
                  <a:pt x="239" y="211"/>
                  <a:pt x="239" y="211"/>
                  <a:pt x="239" y="211"/>
                </a:cubicBezTo>
                <a:cubicBezTo>
                  <a:pt x="240" y="211"/>
                  <a:pt x="240" y="211"/>
                  <a:pt x="240" y="211"/>
                </a:cubicBezTo>
                <a:cubicBezTo>
                  <a:pt x="241" y="211"/>
                  <a:pt x="241" y="211"/>
                  <a:pt x="241" y="211"/>
                </a:cubicBezTo>
                <a:cubicBezTo>
                  <a:pt x="241" y="212"/>
                  <a:pt x="241" y="212"/>
                  <a:pt x="241" y="212"/>
                </a:cubicBezTo>
                <a:cubicBezTo>
                  <a:pt x="240" y="213"/>
                  <a:pt x="240" y="213"/>
                  <a:pt x="240" y="213"/>
                </a:cubicBezTo>
                <a:cubicBezTo>
                  <a:pt x="240" y="213"/>
                  <a:pt x="240" y="213"/>
                  <a:pt x="240" y="213"/>
                </a:cubicBezTo>
                <a:cubicBezTo>
                  <a:pt x="240" y="214"/>
                  <a:pt x="240" y="214"/>
                  <a:pt x="240" y="214"/>
                </a:cubicBezTo>
                <a:cubicBezTo>
                  <a:pt x="240" y="214"/>
                  <a:pt x="240" y="214"/>
                  <a:pt x="240" y="214"/>
                </a:cubicBezTo>
                <a:cubicBezTo>
                  <a:pt x="241" y="214"/>
                  <a:pt x="241" y="214"/>
                  <a:pt x="241" y="214"/>
                </a:cubicBezTo>
                <a:cubicBezTo>
                  <a:pt x="241" y="214"/>
                  <a:pt x="241" y="214"/>
                  <a:pt x="241" y="214"/>
                </a:cubicBezTo>
                <a:cubicBezTo>
                  <a:pt x="242" y="214"/>
                  <a:pt x="242" y="214"/>
                  <a:pt x="242" y="214"/>
                </a:cubicBezTo>
                <a:cubicBezTo>
                  <a:pt x="242" y="214"/>
                  <a:pt x="242" y="214"/>
                  <a:pt x="242" y="214"/>
                </a:cubicBezTo>
                <a:cubicBezTo>
                  <a:pt x="242" y="215"/>
                  <a:pt x="242" y="215"/>
                  <a:pt x="242" y="215"/>
                </a:cubicBezTo>
                <a:cubicBezTo>
                  <a:pt x="243" y="215"/>
                  <a:pt x="243" y="215"/>
                  <a:pt x="243" y="215"/>
                </a:cubicBezTo>
                <a:cubicBezTo>
                  <a:pt x="244" y="215"/>
                  <a:pt x="244" y="215"/>
                  <a:pt x="244" y="215"/>
                </a:cubicBezTo>
                <a:cubicBezTo>
                  <a:pt x="244" y="215"/>
                  <a:pt x="244" y="215"/>
                  <a:pt x="244" y="215"/>
                </a:cubicBezTo>
                <a:cubicBezTo>
                  <a:pt x="245" y="216"/>
                  <a:pt x="245" y="216"/>
                  <a:pt x="245" y="216"/>
                </a:cubicBezTo>
                <a:cubicBezTo>
                  <a:pt x="246" y="215"/>
                  <a:pt x="246" y="215"/>
                  <a:pt x="246" y="215"/>
                </a:cubicBezTo>
                <a:cubicBezTo>
                  <a:pt x="246" y="214"/>
                  <a:pt x="246" y="214"/>
                  <a:pt x="246" y="214"/>
                </a:cubicBezTo>
                <a:cubicBezTo>
                  <a:pt x="247" y="214"/>
                  <a:pt x="247" y="214"/>
                  <a:pt x="247" y="214"/>
                </a:cubicBezTo>
                <a:cubicBezTo>
                  <a:pt x="247" y="214"/>
                  <a:pt x="247" y="214"/>
                  <a:pt x="247" y="214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7" y="212"/>
                  <a:pt x="247" y="212"/>
                  <a:pt x="247" y="212"/>
                </a:cubicBezTo>
                <a:cubicBezTo>
                  <a:pt x="248" y="212"/>
                  <a:pt x="248" y="212"/>
                  <a:pt x="248" y="212"/>
                </a:cubicBezTo>
                <a:cubicBezTo>
                  <a:pt x="248" y="212"/>
                  <a:pt x="248" y="212"/>
                  <a:pt x="248" y="212"/>
                </a:cubicBezTo>
                <a:cubicBezTo>
                  <a:pt x="247" y="211"/>
                  <a:pt x="247" y="211"/>
                  <a:pt x="247" y="211"/>
                </a:cubicBezTo>
                <a:cubicBezTo>
                  <a:pt x="247" y="211"/>
                  <a:pt x="247" y="211"/>
                  <a:pt x="247" y="211"/>
                </a:cubicBezTo>
                <a:cubicBezTo>
                  <a:pt x="247" y="211"/>
                  <a:pt x="247" y="211"/>
                  <a:pt x="247" y="211"/>
                </a:cubicBezTo>
                <a:cubicBezTo>
                  <a:pt x="247" y="211"/>
                  <a:pt x="247" y="211"/>
                  <a:pt x="247" y="211"/>
                </a:cubicBezTo>
                <a:cubicBezTo>
                  <a:pt x="246" y="212"/>
                  <a:pt x="246" y="212"/>
                  <a:pt x="246" y="212"/>
                </a:cubicBezTo>
                <a:cubicBezTo>
                  <a:pt x="246" y="211"/>
                  <a:pt x="246" y="211"/>
                  <a:pt x="246" y="211"/>
                </a:cubicBezTo>
                <a:cubicBezTo>
                  <a:pt x="245" y="211"/>
                  <a:pt x="245" y="211"/>
                  <a:pt x="245" y="211"/>
                </a:cubicBezTo>
                <a:cubicBezTo>
                  <a:pt x="245" y="210"/>
                  <a:pt x="245" y="210"/>
                  <a:pt x="245" y="210"/>
                </a:cubicBezTo>
                <a:cubicBezTo>
                  <a:pt x="245" y="211"/>
                  <a:pt x="245" y="211"/>
                  <a:pt x="245" y="211"/>
                </a:cubicBezTo>
                <a:cubicBezTo>
                  <a:pt x="244" y="211"/>
                  <a:pt x="244" y="211"/>
                  <a:pt x="244" y="211"/>
                </a:cubicBezTo>
                <a:cubicBezTo>
                  <a:pt x="243" y="211"/>
                  <a:pt x="243" y="211"/>
                  <a:pt x="243" y="211"/>
                </a:cubicBezTo>
                <a:cubicBezTo>
                  <a:pt x="242" y="211"/>
                  <a:pt x="242" y="211"/>
                  <a:pt x="242" y="211"/>
                </a:cubicBezTo>
                <a:cubicBezTo>
                  <a:pt x="243" y="210"/>
                  <a:pt x="243" y="210"/>
                  <a:pt x="243" y="210"/>
                </a:cubicBezTo>
                <a:cubicBezTo>
                  <a:pt x="244" y="210"/>
                  <a:pt x="244" y="210"/>
                  <a:pt x="244" y="210"/>
                </a:cubicBezTo>
                <a:cubicBezTo>
                  <a:pt x="244" y="210"/>
                  <a:pt x="244" y="210"/>
                  <a:pt x="244" y="210"/>
                </a:cubicBezTo>
                <a:cubicBezTo>
                  <a:pt x="244" y="209"/>
                  <a:pt x="244" y="209"/>
                  <a:pt x="244" y="209"/>
                </a:cubicBezTo>
                <a:cubicBezTo>
                  <a:pt x="244" y="209"/>
                  <a:pt x="244" y="209"/>
                  <a:pt x="244" y="209"/>
                </a:cubicBezTo>
                <a:cubicBezTo>
                  <a:pt x="244" y="208"/>
                  <a:pt x="244" y="208"/>
                  <a:pt x="244" y="208"/>
                </a:cubicBezTo>
                <a:cubicBezTo>
                  <a:pt x="244" y="207"/>
                  <a:pt x="244" y="207"/>
                  <a:pt x="244" y="207"/>
                </a:cubicBezTo>
                <a:cubicBezTo>
                  <a:pt x="244" y="207"/>
                  <a:pt x="244" y="207"/>
                  <a:pt x="244" y="207"/>
                </a:cubicBezTo>
                <a:cubicBezTo>
                  <a:pt x="244" y="206"/>
                  <a:pt x="244" y="206"/>
                  <a:pt x="244" y="206"/>
                </a:cubicBezTo>
                <a:cubicBezTo>
                  <a:pt x="244" y="206"/>
                  <a:pt x="244" y="206"/>
                  <a:pt x="244" y="206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42" y="204"/>
                  <a:pt x="242" y="204"/>
                  <a:pt x="242" y="204"/>
                </a:cubicBezTo>
                <a:cubicBezTo>
                  <a:pt x="242" y="204"/>
                  <a:pt x="242" y="204"/>
                  <a:pt x="242" y="204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0" y="202"/>
                  <a:pt x="240" y="202"/>
                  <a:pt x="240" y="202"/>
                </a:cubicBezTo>
                <a:cubicBezTo>
                  <a:pt x="241" y="201"/>
                  <a:pt x="241" y="201"/>
                  <a:pt x="241" y="201"/>
                </a:cubicBezTo>
                <a:cubicBezTo>
                  <a:pt x="240" y="200"/>
                  <a:pt x="240" y="200"/>
                  <a:pt x="240" y="200"/>
                </a:cubicBezTo>
                <a:cubicBezTo>
                  <a:pt x="239" y="200"/>
                  <a:pt x="239" y="200"/>
                  <a:pt x="239" y="200"/>
                </a:cubicBezTo>
                <a:cubicBezTo>
                  <a:pt x="238" y="200"/>
                  <a:pt x="238" y="200"/>
                  <a:pt x="238" y="200"/>
                </a:cubicBezTo>
                <a:cubicBezTo>
                  <a:pt x="237" y="199"/>
                  <a:pt x="237" y="199"/>
                  <a:pt x="237" y="199"/>
                </a:cubicBezTo>
                <a:cubicBezTo>
                  <a:pt x="238" y="199"/>
                  <a:pt x="238" y="199"/>
                  <a:pt x="238" y="199"/>
                </a:cubicBezTo>
                <a:cubicBezTo>
                  <a:pt x="238" y="198"/>
                  <a:pt x="238" y="198"/>
                  <a:pt x="238" y="198"/>
                </a:cubicBezTo>
                <a:cubicBezTo>
                  <a:pt x="237" y="198"/>
                  <a:pt x="237" y="198"/>
                  <a:pt x="237" y="198"/>
                </a:cubicBezTo>
                <a:cubicBezTo>
                  <a:pt x="237" y="197"/>
                  <a:pt x="237" y="197"/>
                  <a:pt x="237" y="197"/>
                </a:cubicBezTo>
                <a:cubicBezTo>
                  <a:pt x="237" y="197"/>
                  <a:pt x="237" y="197"/>
                  <a:pt x="237" y="197"/>
                </a:cubicBezTo>
                <a:cubicBezTo>
                  <a:pt x="236" y="198"/>
                  <a:pt x="236" y="198"/>
                  <a:pt x="236" y="198"/>
                </a:cubicBezTo>
                <a:cubicBezTo>
                  <a:pt x="236" y="199"/>
                  <a:pt x="236" y="199"/>
                  <a:pt x="236" y="199"/>
                </a:cubicBezTo>
                <a:cubicBezTo>
                  <a:pt x="235" y="199"/>
                  <a:pt x="235" y="199"/>
                  <a:pt x="235" y="199"/>
                </a:cubicBezTo>
                <a:cubicBezTo>
                  <a:pt x="235" y="199"/>
                  <a:pt x="235" y="199"/>
                  <a:pt x="235" y="199"/>
                </a:cubicBezTo>
                <a:cubicBezTo>
                  <a:pt x="235" y="198"/>
                  <a:pt x="235" y="198"/>
                  <a:pt x="235" y="198"/>
                </a:cubicBezTo>
                <a:cubicBezTo>
                  <a:pt x="234" y="197"/>
                  <a:pt x="234" y="197"/>
                  <a:pt x="234" y="197"/>
                </a:cubicBezTo>
                <a:cubicBezTo>
                  <a:pt x="235" y="196"/>
                  <a:pt x="235" y="196"/>
                  <a:pt x="235" y="196"/>
                </a:cubicBezTo>
                <a:cubicBezTo>
                  <a:pt x="235" y="196"/>
                  <a:pt x="235" y="196"/>
                  <a:pt x="235" y="196"/>
                </a:cubicBezTo>
                <a:cubicBezTo>
                  <a:pt x="236" y="196"/>
                  <a:pt x="236" y="196"/>
                  <a:pt x="236" y="196"/>
                </a:cubicBezTo>
                <a:cubicBezTo>
                  <a:pt x="235" y="196"/>
                  <a:pt x="235" y="196"/>
                  <a:pt x="235" y="196"/>
                </a:cubicBezTo>
                <a:cubicBezTo>
                  <a:pt x="236" y="195"/>
                  <a:pt x="236" y="195"/>
                  <a:pt x="236" y="195"/>
                </a:cubicBezTo>
                <a:cubicBezTo>
                  <a:pt x="235" y="194"/>
                  <a:pt x="235" y="194"/>
                  <a:pt x="235" y="194"/>
                </a:cubicBezTo>
                <a:cubicBezTo>
                  <a:pt x="235" y="194"/>
                  <a:pt x="235" y="194"/>
                  <a:pt x="235" y="194"/>
                </a:cubicBezTo>
                <a:cubicBezTo>
                  <a:pt x="235" y="194"/>
                  <a:pt x="235" y="194"/>
                  <a:pt x="235" y="194"/>
                </a:cubicBezTo>
                <a:cubicBezTo>
                  <a:pt x="235" y="193"/>
                  <a:pt x="235" y="193"/>
                  <a:pt x="235" y="193"/>
                </a:cubicBezTo>
                <a:cubicBezTo>
                  <a:pt x="235" y="193"/>
                  <a:pt x="235" y="193"/>
                  <a:pt x="235" y="193"/>
                </a:cubicBezTo>
                <a:cubicBezTo>
                  <a:pt x="233" y="193"/>
                  <a:pt x="233" y="193"/>
                  <a:pt x="233" y="193"/>
                </a:cubicBezTo>
                <a:cubicBezTo>
                  <a:pt x="232" y="194"/>
                  <a:pt x="232" y="194"/>
                  <a:pt x="232" y="194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31" y="197"/>
                  <a:pt x="231" y="197"/>
                  <a:pt x="231" y="197"/>
                </a:cubicBezTo>
                <a:cubicBezTo>
                  <a:pt x="231" y="198"/>
                  <a:pt x="231" y="198"/>
                  <a:pt x="231" y="198"/>
                </a:cubicBezTo>
                <a:cubicBezTo>
                  <a:pt x="230" y="199"/>
                  <a:pt x="230" y="199"/>
                  <a:pt x="230" y="199"/>
                </a:cubicBezTo>
                <a:cubicBezTo>
                  <a:pt x="230" y="199"/>
                  <a:pt x="230" y="199"/>
                  <a:pt x="230" y="199"/>
                </a:cubicBezTo>
                <a:cubicBezTo>
                  <a:pt x="229" y="201"/>
                  <a:pt x="229" y="201"/>
                  <a:pt x="229" y="201"/>
                </a:cubicBezTo>
                <a:cubicBezTo>
                  <a:pt x="229" y="201"/>
                  <a:pt x="229" y="201"/>
                  <a:pt x="229" y="201"/>
                </a:cubicBezTo>
                <a:cubicBezTo>
                  <a:pt x="229" y="201"/>
                  <a:pt x="229" y="201"/>
                  <a:pt x="229" y="201"/>
                </a:cubicBezTo>
                <a:cubicBezTo>
                  <a:pt x="229" y="202"/>
                  <a:pt x="229" y="202"/>
                  <a:pt x="229" y="202"/>
                </a:cubicBezTo>
                <a:cubicBezTo>
                  <a:pt x="229" y="203"/>
                  <a:pt x="229" y="203"/>
                  <a:pt x="229" y="203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7" y="205"/>
                  <a:pt x="227" y="205"/>
                  <a:pt x="227" y="205"/>
                </a:cubicBezTo>
                <a:cubicBezTo>
                  <a:pt x="227" y="206"/>
                  <a:pt x="227" y="206"/>
                  <a:pt x="227" y="206"/>
                </a:cubicBezTo>
                <a:cubicBezTo>
                  <a:pt x="227" y="206"/>
                  <a:pt x="227" y="206"/>
                  <a:pt x="227" y="206"/>
                </a:cubicBezTo>
                <a:cubicBezTo>
                  <a:pt x="227" y="208"/>
                  <a:pt x="227" y="208"/>
                  <a:pt x="227" y="208"/>
                </a:cubicBezTo>
                <a:cubicBezTo>
                  <a:pt x="226" y="208"/>
                  <a:pt x="226" y="208"/>
                  <a:pt x="226" y="208"/>
                </a:cubicBezTo>
                <a:cubicBezTo>
                  <a:pt x="225" y="208"/>
                  <a:pt x="225" y="208"/>
                  <a:pt x="225" y="208"/>
                </a:cubicBezTo>
                <a:cubicBezTo>
                  <a:pt x="224" y="209"/>
                  <a:pt x="224" y="209"/>
                  <a:pt x="224" y="209"/>
                </a:cubicBezTo>
                <a:cubicBezTo>
                  <a:pt x="224" y="210"/>
                  <a:pt x="224" y="210"/>
                  <a:pt x="224" y="210"/>
                </a:cubicBezTo>
                <a:cubicBezTo>
                  <a:pt x="223" y="211"/>
                  <a:pt x="223" y="211"/>
                  <a:pt x="223" y="211"/>
                </a:cubicBezTo>
                <a:lnTo>
                  <a:pt x="224" y="212"/>
                </a:lnTo>
                <a:close/>
                <a:moveTo>
                  <a:pt x="299" y="234"/>
                </a:moveTo>
                <a:cubicBezTo>
                  <a:pt x="298" y="234"/>
                  <a:pt x="298" y="234"/>
                  <a:pt x="298" y="234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6" y="233"/>
                  <a:pt x="296" y="233"/>
                  <a:pt x="296" y="233"/>
                </a:cubicBezTo>
                <a:cubicBezTo>
                  <a:pt x="295" y="233"/>
                  <a:pt x="295" y="233"/>
                  <a:pt x="295" y="233"/>
                </a:cubicBezTo>
                <a:cubicBezTo>
                  <a:pt x="294" y="233"/>
                  <a:pt x="294" y="233"/>
                  <a:pt x="294" y="233"/>
                </a:cubicBezTo>
                <a:cubicBezTo>
                  <a:pt x="293" y="232"/>
                  <a:pt x="293" y="232"/>
                  <a:pt x="293" y="232"/>
                </a:cubicBezTo>
                <a:cubicBezTo>
                  <a:pt x="293" y="231"/>
                  <a:pt x="293" y="231"/>
                  <a:pt x="293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90" y="230"/>
                  <a:pt x="290" y="230"/>
                  <a:pt x="290" y="230"/>
                </a:cubicBezTo>
                <a:cubicBezTo>
                  <a:pt x="290" y="230"/>
                  <a:pt x="290" y="230"/>
                  <a:pt x="290" y="230"/>
                </a:cubicBezTo>
                <a:cubicBezTo>
                  <a:pt x="289" y="230"/>
                  <a:pt x="289" y="230"/>
                  <a:pt x="289" y="230"/>
                </a:cubicBezTo>
                <a:cubicBezTo>
                  <a:pt x="288" y="230"/>
                  <a:pt x="288" y="230"/>
                  <a:pt x="288" y="230"/>
                </a:cubicBezTo>
                <a:cubicBezTo>
                  <a:pt x="287" y="228"/>
                  <a:pt x="287" y="228"/>
                  <a:pt x="287" y="228"/>
                </a:cubicBezTo>
                <a:cubicBezTo>
                  <a:pt x="288" y="228"/>
                  <a:pt x="288" y="228"/>
                  <a:pt x="288" y="228"/>
                </a:cubicBezTo>
                <a:cubicBezTo>
                  <a:pt x="287" y="228"/>
                  <a:pt x="287" y="228"/>
                  <a:pt x="287" y="228"/>
                </a:cubicBezTo>
                <a:cubicBezTo>
                  <a:pt x="287" y="228"/>
                  <a:pt x="287" y="228"/>
                  <a:pt x="287" y="228"/>
                </a:cubicBezTo>
                <a:cubicBezTo>
                  <a:pt x="286" y="227"/>
                  <a:pt x="286" y="227"/>
                  <a:pt x="286" y="227"/>
                </a:cubicBezTo>
                <a:cubicBezTo>
                  <a:pt x="287" y="226"/>
                  <a:pt x="287" y="226"/>
                  <a:pt x="287" y="226"/>
                </a:cubicBezTo>
                <a:cubicBezTo>
                  <a:pt x="287" y="226"/>
                  <a:pt x="287" y="226"/>
                  <a:pt x="287" y="226"/>
                </a:cubicBezTo>
                <a:cubicBezTo>
                  <a:pt x="286" y="226"/>
                  <a:pt x="286" y="226"/>
                  <a:pt x="286" y="226"/>
                </a:cubicBezTo>
                <a:cubicBezTo>
                  <a:pt x="286" y="226"/>
                  <a:pt x="286" y="226"/>
                  <a:pt x="286" y="226"/>
                </a:cubicBezTo>
                <a:cubicBezTo>
                  <a:pt x="286" y="226"/>
                  <a:pt x="286" y="226"/>
                  <a:pt x="286" y="226"/>
                </a:cubicBezTo>
                <a:cubicBezTo>
                  <a:pt x="285" y="226"/>
                  <a:pt x="285" y="226"/>
                  <a:pt x="285" y="226"/>
                </a:cubicBezTo>
                <a:cubicBezTo>
                  <a:pt x="285" y="226"/>
                  <a:pt x="285" y="226"/>
                  <a:pt x="285" y="226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283" y="225"/>
                  <a:pt x="283" y="225"/>
                  <a:pt x="283" y="225"/>
                </a:cubicBezTo>
                <a:cubicBezTo>
                  <a:pt x="283" y="225"/>
                  <a:pt x="283" y="225"/>
                  <a:pt x="283" y="225"/>
                </a:cubicBezTo>
                <a:cubicBezTo>
                  <a:pt x="282" y="224"/>
                  <a:pt x="282" y="224"/>
                  <a:pt x="282" y="224"/>
                </a:cubicBezTo>
                <a:cubicBezTo>
                  <a:pt x="281" y="224"/>
                  <a:pt x="281" y="224"/>
                  <a:pt x="281" y="224"/>
                </a:cubicBezTo>
                <a:cubicBezTo>
                  <a:pt x="281" y="223"/>
                  <a:pt x="281" y="223"/>
                  <a:pt x="281" y="223"/>
                </a:cubicBezTo>
                <a:cubicBezTo>
                  <a:pt x="281" y="223"/>
                  <a:pt x="281" y="223"/>
                  <a:pt x="281" y="223"/>
                </a:cubicBezTo>
                <a:cubicBezTo>
                  <a:pt x="280" y="222"/>
                  <a:pt x="280" y="222"/>
                  <a:pt x="280" y="222"/>
                </a:cubicBezTo>
                <a:cubicBezTo>
                  <a:pt x="280" y="222"/>
                  <a:pt x="280" y="222"/>
                  <a:pt x="280" y="222"/>
                </a:cubicBezTo>
                <a:cubicBezTo>
                  <a:pt x="280" y="221"/>
                  <a:pt x="280" y="221"/>
                  <a:pt x="280" y="221"/>
                </a:cubicBezTo>
                <a:cubicBezTo>
                  <a:pt x="279" y="220"/>
                  <a:pt x="279" y="220"/>
                  <a:pt x="279" y="220"/>
                </a:cubicBezTo>
                <a:cubicBezTo>
                  <a:pt x="279" y="220"/>
                  <a:pt x="279" y="220"/>
                  <a:pt x="279" y="220"/>
                </a:cubicBezTo>
                <a:cubicBezTo>
                  <a:pt x="280" y="220"/>
                  <a:pt x="280" y="220"/>
                  <a:pt x="280" y="220"/>
                </a:cubicBezTo>
                <a:cubicBezTo>
                  <a:pt x="282" y="219"/>
                  <a:pt x="282" y="219"/>
                  <a:pt x="282" y="219"/>
                </a:cubicBezTo>
                <a:cubicBezTo>
                  <a:pt x="282" y="218"/>
                  <a:pt x="282" y="218"/>
                  <a:pt x="282" y="218"/>
                </a:cubicBezTo>
                <a:cubicBezTo>
                  <a:pt x="281" y="219"/>
                  <a:pt x="281" y="219"/>
                  <a:pt x="281" y="219"/>
                </a:cubicBezTo>
                <a:cubicBezTo>
                  <a:pt x="280" y="218"/>
                  <a:pt x="280" y="218"/>
                  <a:pt x="280" y="218"/>
                </a:cubicBezTo>
                <a:cubicBezTo>
                  <a:pt x="280" y="217"/>
                  <a:pt x="280" y="217"/>
                  <a:pt x="280" y="217"/>
                </a:cubicBezTo>
                <a:cubicBezTo>
                  <a:pt x="280" y="216"/>
                  <a:pt x="280" y="216"/>
                  <a:pt x="280" y="216"/>
                </a:cubicBezTo>
                <a:cubicBezTo>
                  <a:pt x="280" y="216"/>
                  <a:pt x="280" y="216"/>
                  <a:pt x="280" y="216"/>
                </a:cubicBezTo>
                <a:cubicBezTo>
                  <a:pt x="279" y="217"/>
                  <a:pt x="279" y="217"/>
                  <a:pt x="279" y="217"/>
                </a:cubicBezTo>
                <a:cubicBezTo>
                  <a:pt x="279" y="218"/>
                  <a:pt x="279" y="218"/>
                  <a:pt x="279" y="218"/>
                </a:cubicBezTo>
                <a:cubicBezTo>
                  <a:pt x="278" y="217"/>
                  <a:pt x="278" y="217"/>
                  <a:pt x="278" y="217"/>
                </a:cubicBezTo>
                <a:cubicBezTo>
                  <a:pt x="279" y="217"/>
                  <a:pt x="279" y="217"/>
                  <a:pt x="279" y="217"/>
                </a:cubicBezTo>
                <a:cubicBezTo>
                  <a:pt x="279" y="215"/>
                  <a:pt x="279" y="215"/>
                  <a:pt x="279" y="215"/>
                </a:cubicBezTo>
                <a:cubicBezTo>
                  <a:pt x="279" y="216"/>
                  <a:pt x="279" y="216"/>
                  <a:pt x="279" y="216"/>
                </a:cubicBezTo>
                <a:cubicBezTo>
                  <a:pt x="278" y="216"/>
                  <a:pt x="278" y="216"/>
                  <a:pt x="278" y="216"/>
                </a:cubicBezTo>
                <a:cubicBezTo>
                  <a:pt x="278" y="215"/>
                  <a:pt x="278" y="215"/>
                  <a:pt x="278" y="215"/>
                </a:cubicBezTo>
                <a:cubicBezTo>
                  <a:pt x="277" y="215"/>
                  <a:pt x="277" y="215"/>
                  <a:pt x="277" y="215"/>
                </a:cubicBezTo>
                <a:cubicBezTo>
                  <a:pt x="277" y="214"/>
                  <a:pt x="277" y="214"/>
                  <a:pt x="277" y="214"/>
                </a:cubicBezTo>
                <a:cubicBezTo>
                  <a:pt x="277" y="213"/>
                  <a:pt x="277" y="213"/>
                  <a:pt x="277" y="213"/>
                </a:cubicBezTo>
                <a:cubicBezTo>
                  <a:pt x="277" y="212"/>
                  <a:pt x="277" y="212"/>
                  <a:pt x="277" y="212"/>
                </a:cubicBezTo>
                <a:cubicBezTo>
                  <a:pt x="276" y="212"/>
                  <a:pt x="276" y="212"/>
                  <a:pt x="276" y="212"/>
                </a:cubicBezTo>
                <a:cubicBezTo>
                  <a:pt x="276" y="211"/>
                  <a:pt x="276" y="211"/>
                  <a:pt x="276" y="211"/>
                </a:cubicBezTo>
                <a:cubicBezTo>
                  <a:pt x="277" y="210"/>
                  <a:pt x="277" y="210"/>
                  <a:pt x="277" y="210"/>
                </a:cubicBezTo>
                <a:cubicBezTo>
                  <a:pt x="277" y="210"/>
                  <a:pt x="277" y="210"/>
                  <a:pt x="277" y="210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275" y="212"/>
                  <a:pt x="275" y="212"/>
                  <a:pt x="275" y="212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276" y="210"/>
                  <a:pt x="276" y="210"/>
                  <a:pt x="276" y="210"/>
                </a:cubicBezTo>
                <a:cubicBezTo>
                  <a:pt x="275" y="210"/>
                  <a:pt x="275" y="210"/>
                  <a:pt x="275" y="210"/>
                </a:cubicBezTo>
                <a:cubicBezTo>
                  <a:pt x="275" y="210"/>
                  <a:pt x="275" y="210"/>
                  <a:pt x="275" y="210"/>
                </a:cubicBezTo>
                <a:cubicBezTo>
                  <a:pt x="274" y="210"/>
                  <a:pt x="274" y="210"/>
                  <a:pt x="274" y="210"/>
                </a:cubicBezTo>
                <a:cubicBezTo>
                  <a:pt x="274" y="211"/>
                  <a:pt x="274" y="211"/>
                  <a:pt x="274" y="211"/>
                </a:cubicBezTo>
                <a:cubicBezTo>
                  <a:pt x="273" y="212"/>
                  <a:pt x="273" y="212"/>
                  <a:pt x="273" y="212"/>
                </a:cubicBezTo>
                <a:cubicBezTo>
                  <a:pt x="273" y="211"/>
                  <a:pt x="273" y="211"/>
                  <a:pt x="273" y="211"/>
                </a:cubicBezTo>
                <a:cubicBezTo>
                  <a:pt x="274" y="210"/>
                  <a:pt x="274" y="210"/>
                  <a:pt x="274" y="210"/>
                </a:cubicBezTo>
                <a:cubicBezTo>
                  <a:pt x="274" y="209"/>
                  <a:pt x="274" y="209"/>
                  <a:pt x="274" y="209"/>
                </a:cubicBezTo>
                <a:cubicBezTo>
                  <a:pt x="274" y="209"/>
                  <a:pt x="274" y="209"/>
                  <a:pt x="274" y="209"/>
                </a:cubicBezTo>
                <a:cubicBezTo>
                  <a:pt x="273" y="209"/>
                  <a:pt x="273" y="209"/>
                  <a:pt x="273" y="209"/>
                </a:cubicBezTo>
                <a:cubicBezTo>
                  <a:pt x="272" y="210"/>
                  <a:pt x="272" y="210"/>
                  <a:pt x="272" y="210"/>
                </a:cubicBezTo>
                <a:cubicBezTo>
                  <a:pt x="272" y="210"/>
                  <a:pt x="272" y="210"/>
                  <a:pt x="272" y="210"/>
                </a:cubicBezTo>
                <a:cubicBezTo>
                  <a:pt x="271" y="211"/>
                  <a:pt x="271" y="211"/>
                  <a:pt x="271" y="211"/>
                </a:cubicBezTo>
                <a:cubicBezTo>
                  <a:pt x="271" y="211"/>
                  <a:pt x="271" y="211"/>
                  <a:pt x="271" y="211"/>
                </a:cubicBezTo>
                <a:cubicBezTo>
                  <a:pt x="270" y="211"/>
                  <a:pt x="270" y="211"/>
                  <a:pt x="270" y="211"/>
                </a:cubicBezTo>
                <a:cubicBezTo>
                  <a:pt x="269" y="210"/>
                  <a:pt x="269" y="210"/>
                  <a:pt x="269" y="210"/>
                </a:cubicBezTo>
                <a:cubicBezTo>
                  <a:pt x="269" y="210"/>
                  <a:pt x="269" y="210"/>
                  <a:pt x="269" y="210"/>
                </a:cubicBezTo>
                <a:cubicBezTo>
                  <a:pt x="268" y="209"/>
                  <a:pt x="268" y="209"/>
                  <a:pt x="268" y="209"/>
                </a:cubicBezTo>
                <a:cubicBezTo>
                  <a:pt x="268" y="209"/>
                  <a:pt x="268" y="209"/>
                  <a:pt x="268" y="209"/>
                </a:cubicBezTo>
                <a:cubicBezTo>
                  <a:pt x="267" y="209"/>
                  <a:pt x="267" y="209"/>
                  <a:pt x="267" y="209"/>
                </a:cubicBezTo>
                <a:cubicBezTo>
                  <a:pt x="267" y="210"/>
                  <a:pt x="267" y="210"/>
                  <a:pt x="267" y="210"/>
                </a:cubicBezTo>
                <a:cubicBezTo>
                  <a:pt x="267" y="211"/>
                  <a:pt x="267" y="211"/>
                  <a:pt x="267" y="211"/>
                </a:cubicBezTo>
                <a:cubicBezTo>
                  <a:pt x="266" y="210"/>
                  <a:pt x="266" y="210"/>
                  <a:pt x="266" y="210"/>
                </a:cubicBezTo>
                <a:cubicBezTo>
                  <a:pt x="266" y="211"/>
                  <a:pt x="266" y="211"/>
                  <a:pt x="266" y="211"/>
                </a:cubicBezTo>
                <a:cubicBezTo>
                  <a:pt x="265" y="211"/>
                  <a:pt x="265" y="211"/>
                  <a:pt x="265" y="211"/>
                </a:cubicBezTo>
                <a:cubicBezTo>
                  <a:pt x="264" y="211"/>
                  <a:pt x="264" y="211"/>
                  <a:pt x="264" y="211"/>
                </a:cubicBezTo>
                <a:cubicBezTo>
                  <a:pt x="264" y="211"/>
                  <a:pt x="264" y="211"/>
                  <a:pt x="264" y="211"/>
                </a:cubicBezTo>
                <a:cubicBezTo>
                  <a:pt x="263" y="211"/>
                  <a:pt x="263" y="211"/>
                  <a:pt x="263" y="211"/>
                </a:cubicBezTo>
                <a:cubicBezTo>
                  <a:pt x="262" y="211"/>
                  <a:pt x="262" y="211"/>
                  <a:pt x="262" y="211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10"/>
                  <a:pt x="261" y="210"/>
                  <a:pt x="261" y="210"/>
                </a:cubicBezTo>
                <a:cubicBezTo>
                  <a:pt x="260" y="209"/>
                  <a:pt x="260" y="209"/>
                  <a:pt x="260" y="209"/>
                </a:cubicBezTo>
                <a:cubicBezTo>
                  <a:pt x="260" y="210"/>
                  <a:pt x="260" y="210"/>
                  <a:pt x="260" y="210"/>
                </a:cubicBezTo>
                <a:cubicBezTo>
                  <a:pt x="259" y="209"/>
                  <a:pt x="259" y="209"/>
                  <a:pt x="259" y="209"/>
                </a:cubicBezTo>
                <a:cubicBezTo>
                  <a:pt x="258" y="207"/>
                  <a:pt x="258" y="207"/>
                  <a:pt x="258" y="207"/>
                </a:cubicBezTo>
                <a:cubicBezTo>
                  <a:pt x="259" y="206"/>
                  <a:pt x="259" y="206"/>
                  <a:pt x="259" y="206"/>
                </a:cubicBezTo>
                <a:cubicBezTo>
                  <a:pt x="259" y="206"/>
                  <a:pt x="259" y="206"/>
                  <a:pt x="259" y="206"/>
                </a:cubicBezTo>
                <a:cubicBezTo>
                  <a:pt x="259" y="205"/>
                  <a:pt x="259" y="205"/>
                  <a:pt x="259" y="205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261" y="204"/>
                  <a:pt x="261" y="204"/>
                  <a:pt x="261" y="204"/>
                </a:cubicBezTo>
                <a:cubicBezTo>
                  <a:pt x="262" y="204"/>
                  <a:pt x="262" y="204"/>
                  <a:pt x="262" y="204"/>
                </a:cubicBezTo>
                <a:cubicBezTo>
                  <a:pt x="262" y="203"/>
                  <a:pt x="262" y="203"/>
                  <a:pt x="262" y="203"/>
                </a:cubicBezTo>
                <a:cubicBezTo>
                  <a:pt x="263" y="204"/>
                  <a:pt x="263" y="204"/>
                  <a:pt x="263" y="204"/>
                </a:cubicBezTo>
                <a:cubicBezTo>
                  <a:pt x="263" y="203"/>
                  <a:pt x="263" y="203"/>
                  <a:pt x="263" y="203"/>
                </a:cubicBezTo>
                <a:cubicBezTo>
                  <a:pt x="263" y="202"/>
                  <a:pt x="263" y="202"/>
                  <a:pt x="263" y="202"/>
                </a:cubicBezTo>
                <a:cubicBezTo>
                  <a:pt x="263" y="202"/>
                  <a:pt x="263" y="202"/>
                  <a:pt x="263" y="202"/>
                </a:cubicBezTo>
                <a:cubicBezTo>
                  <a:pt x="263" y="202"/>
                  <a:pt x="263" y="202"/>
                  <a:pt x="263" y="202"/>
                </a:cubicBezTo>
                <a:cubicBezTo>
                  <a:pt x="263" y="202"/>
                  <a:pt x="263" y="202"/>
                  <a:pt x="263" y="202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5" y="202"/>
                  <a:pt x="265" y="202"/>
                  <a:pt x="265" y="202"/>
                </a:cubicBezTo>
                <a:cubicBezTo>
                  <a:pt x="265" y="202"/>
                  <a:pt x="265" y="202"/>
                  <a:pt x="265" y="202"/>
                </a:cubicBezTo>
                <a:cubicBezTo>
                  <a:pt x="266" y="203"/>
                  <a:pt x="266" y="203"/>
                  <a:pt x="266" y="203"/>
                </a:cubicBezTo>
                <a:cubicBezTo>
                  <a:pt x="267" y="203"/>
                  <a:pt x="267" y="203"/>
                  <a:pt x="267" y="203"/>
                </a:cubicBezTo>
                <a:cubicBezTo>
                  <a:pt x="267" y="203"/>
                  <a:pt x="267" y="203"/>
                  <a:pt x="267" y="203"/>
                </a:cubicBezTo>
                <a:cubicBezTo>
                  <a:pt x="268" y="204"/>
                  <a:pt x="268" y="204"/>
                  <a:pt x="268" y="204"/>
                </a:cubicBezTo>
                <a:cubicBezTo>
                  <a:pt x="269" y="203"/>
                  <a:pt x="269" y="203"/>
                  <a:pt x="269" y="203"/>
                </a:cubicBezTo>
                <a:cubicBezTo>
                  <a:pt x="270" y="203"/>
                  <a:pt x="270" y="203"/>
                  <a:pt x="270" y="203"/>
                </a:cubicBezTo>
                <a:cubicBezTo>
                  <a:pt x="270" y="204"/>
                  <a:pt x="270" y="204"/>
                  <a:pt x="270" y="204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272" y="204"/>
                  <a:pt x="272" y="204"/>
                  <a:pt x="272" y="204"/>
                </a:cubicBezTo>
                <a:cubicBezTo>
                  <a:pt x="272" y="203"/>
                  <a:pt x="272" y="203"/>
                  <a:pt x="272" y="203"/>
                </a:cubicBezTo>
                <a:cubicBezTo>
                  <a:pt x="273" y="203"/>
                  <a:pt x="273" y="203"/>
                  <a:pt x="273" y="203"/>
                </a:cubicBezTo>
                <a:cubicBezTo>
                  <a:pt x="274" y="203"/>
                  <a:pt x="274" y="203"/>
                  <a:pt x="274" y="203"/>
                </a:cubicBezTo>
                <a:cubicBezTo>
                  <a:pt x="274" y="203"/>
                  <a:pt x="274" y="203"/>
                  <a:pt x="274" y="203"/>
                </a:cubicBezTo>
                <a:cubicBezTo>
                  <a:pt x="274" y="203"/>
                  <a:pt x="274" y="203"/>
                  <a:pt x="274" y="203"/>
                </a:cubicBezTo>
                <a:cubicBezTo>
                  <a:pt x="274" y="204"/>
                  <a:pt x="274" y="204"/>
                  <a:pt x="274" y="204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275" y="202"/>
                  <a:pt x="275" y="202"/>
                  <a:pt x="275" y="202"/>
                </a:cubicBezTo>
                <a:cubicBezTo>
                  <a:pt x="276" y="202"/>
                  <a:pt x="276" y="202"/>
                  <a:pt x="276" y="202"/>
                </a:cubicBezTo>
                <a:cubicBezTo>
                  <a:pt x="277" y="202"/>
                  <a:pt x="277" y="202"/>
                  <a:pt x="277" y="202"/>
                </a:cubicBezTo>
                <a:cubicBezTo>
                  <a:pt x="277" y="203"/>
                  <a:pt x="277" y="203"/>
                  <a:pt x="277" y="203"/>
                </a:cubicBezTo>
                <a:cubicBezTo>
                  <a:pt x="277" y="204"/>
                  <a:pt x="277" y="204"/>
                  <a:pt x="277" y="204"/>
                </a:cubicBezTo>
                <a:cubicBezTo>
                  <a:pt x="277" y="203"/>
                  <a:pt x="277" y="203"/>
                  <a:pt x="277" y="203"/>
                </a:cubicBezTo>
                <a:cubicBezTo>
                  <a:pt x="277" y="203"/>
                  <a:pt x="277" y="203"/>
                  <a:pt x="277" y="203"/>
                </a:cubicBezTo>
                <a:cubicBezTo>
                  <a:pt x="278" y="203"/>
                  <a:pt x="278" y="203"/>
                  <a:pt x="278" y="203"/>
                </a:cubicBezTo>
                <a:cubicBezTo>
                  <a:pt x="278" y="203"/>
                  <a:pt x="278" y="203"/>
                  <a:pt x="278" y="203"/>
                </a:cubicBezTo>
                <a:cubicBezTo>
                  <a:pt x="278" y="200"/>
                  <a:pt x="278" y="200"/>
                  <a:pt x="278" y="200"/>
                </a:cubicBezTo>
                <a:cubicBezTo>
                  <a:pt x="277" y="199"/>
                  <a:pt x="277" y="199"/>
                  <a:pt x="277" y="199"/>
                </a:cubicBezTo>
                <a:cubicBezTo>
                  <a:pt x="277" y="199"/>
                  <a:pt x="277" y="199"/>
                  <a:pt x="277" y="199"/>
                </a:cubicBezTo>
                <a:cubicBezTo>
                  <a:pt x="277" y="198"/>
                  <a:pt x="277" y="198"/>
                  <a:pt x="277" y="198"/>
                </a:cubicBezTo>
                <a:cubicBezTo>
                  <a:pt x="277" y="197"/>
                  <a:pt x="277" y="197"/>
                  <a:pt x="277" y="197"/>
                </a:cubicBezTo>
                <a:cubicBezTo>
                  <a:pt x="277" y="196"/>
                  <a:pt x="277" y="196"/>
                  <a:pt x="277" y="196"/>
                </a:cubicBezTo>
                <a:cubicBezTo>
                  <a:pt x="278" y="196"/>
                  <a:pt x="278" y="196"/>
                  <a:pt x="278" y="196"/>
                </a:cubicBezTo>
                <a:cubicBezTo>
                  <a:pt x="279" y="195"/>
                  <a:pt x="279" y="195"/>
                  <a:pt x="279" y="195"/>
                </a:cubicBezTo>
                <a:cubicBezTo>
                  <a:pt x="281" y="194"/>
                  <a:pt x="281" y="194"/>
                  <a:pt x="281" y="194"/>
                </a:cubicBezTo>
                <a:cubicBezTo>
                  <a:pt x="281" y="194"/>
                  <a:pt x="281" y="194"/>
                  <a:pt x="281" y="194"/>
                </a:cubicBezTo>
                <a:cubicBezTo>
                  <a:pt x="282" y="193"/>
                  <a:pt x="282" y="193"/>
                  <a:pt x="282" y="193"/>
                </a:cubicBezTo>
                <a:cubicBezTo>
                  <a:pt x="283" y="193"/>
                  <a:pt x="283" y="193"/>
                  <a:pt x="283" y="193"/>
                </a:cubicBezTo>
                <a:cubicBezTo>
                  <a:pt x="283" y="193"/>
                  <a:pt x="283" y="193"/>
                  <a:pt x="283" y="193"/>
                </a:cubicBezTo>
                <a:cubicBezTo>
                  <a:pt x="284" y="193"/>
                  <a:pt x="284" y="193"/>
                  <a:pt x="284" y="193"/>
                </a:cubicBezTo>
                <a:cubicBezTo>
                  <a:pt x="284" y="193"/>
                  <a:pt x="284" y="193"/>
                  <a:pt x="284" y="193"/>
                </a:cubicBezTo>
                <a:cubicBezTo>
                  <a:pt x="283" y="192"/>
                  <a:pt x="283" y="192"/>
                  <a:pt x="283" y="192"/>
                </a:cubicBezTo>
                <a:cubicBezTo>
                  <a:pt x="283" y="192"/>
                  <a:pt x="283" y="192"/>
                  <a:pt x="283" y="192"/>
                </a:cubicBezTo>
                <a:cubicBezTo>
                  <a:pt x="285" y="190"/>
                  <a:pt x="285" y="190"/>
                  <a:pt x="285" y="190"/>
                </a:cubicBezTo>
                <a:cubicBezTo>
                  <a:pt x="285" y="190"/>
                  <a:pt x="285" y="190"/>
                  <a:pt x="285" y="190"/>
                </a:cubicBezTo>
                <a:cubicBezTo>
                  <a:pt x="286" y="189"/>
                  <a:pt x="286" y="189"/>
                  <a:pt x="286" y="189"/>
                </a:cubicBezTo>
                <a:cubicBezTo>
                  <a:pt x="287" y="190"/>
                  <a:pt x="287" y="190"/>
                  <a:pt x="287" y="190"/>
                </a:cubicBezTo>
                <a:cubicBezTo>
                  <a:pt x="288" y="189"/>
                  <a:pt x="288" y="189"/>
                  <a:pt x="288" y="189"/>
                </a:cubicBezTo>
                <a:cubicBezTo>
                  <a:pt x="288" y="189"/>
                  <a:pt x="288" y="189"/>
                  <a:pt x="288" y="189"/>
                </a:cubicBezTo>
                <a:cubicBezTo>
                  <a:pt x="288" y="188"/>
                  <a:pt x="288" y="188"/>
                  <a:pt x="288" y="188"/>
                </a:cubicBezTo>
                <a:cubicBezTo>
                  <a:pt x="288" y="187"/>
                  <a:pt x="288" y="187"/>
                  <a:pt x="288" y="187"/>
                </a:cubicBezTo>
                <a:cubicBezTo>
                  <a:pt x="288" y="186"/>
                  <a:pt x="288" y="186"/>
                  <a:pt x="288" y="186"/>
                </a:cubicBezTo>
                <a:cubicBezTo>
                  <a:pt x="289" y="185"/>
                  <a:pt x="289" y="185"/>
                  <a:pt x="289" y="185"/>
                </a:cubicBezTo>
                <a:cubicBezTo>
                  <a:pt x="288" y="185"/>
                  <a:pt x="288" y="185"/>
                  <a:pt x="288" y="185"/>
                </a:cubicBezTo>
                <a:cubicBezTo>
                  <a:pt x="288" y="184"/>
                  <a:pt x="288" y="184"/>
                  <a:pt x="288" y="184"/>
                </a:cubicBezTo>
                <a:cubicBezTo>
                  <a:pt x="289" y="183"/>
                  <a:pt x="289" y="183"/>
                  <a:pt x="289" y="183"/>
                </a:cubicBezTo>
                <a:cubicBezTo>
                  <a:pt x="289" y="183"/>
                  <a:pt x="289" y="183"/>
                  <a:pt x="289" y="183"/>
                </a:cubicBezTo>
                <a:cubicBezTo>
                  <a:pt x="288" y="182"/>
                  <a:pt x="288" y="182"/>
                  <a:pt x="288" y="182"/>
                </a:cubicBezTo>
                <a:cubicBezTo>
                  <a:pt x="288" y="182"/>
                  <a:pt x="288" y="182"/>
                  <a:pt x="288" y="182"/>
                </a:cubicBezTo>
                <a:cubicBezTo>
                  <a:pt x="289" y="181"/>
                  <a:pt x="289" y="181"/>
                  <a:pt x="289" y="181"/>
                </a:cubicBezTo>
                <a:cubicBezTo>
                  <a:pt x="289" y="181"/>
                  <a:pt x="289" y="181"/>
                  <a:pt x="289" y="181"/>
                </a:cubicBezTo>
                <a:cubicBezTo>
                  <a:pt x="289" y="180"/>
                  <a:pt x="289" y="180"/>
                  <a:pt x="289" y="180"/>
                </a:cubicBezTo>
                <a:cubicBezTo>
                  <a:pt x="290" y="179"/>
                  <a:pt x="290" y="179"/>
                  <a:pt x="290" y="179"/>
                </a:cubicBezTo>
                <a:cubicBezTo>
                  <a:pt x="290" y="179"/>
                  <a:pt x="290" y="179"/>
                  <a:pt x="290" y="179"/>
                </a:cubicBezTo>
                <a:cubicBezTo>
                  <a:pt x="289" y="179"/>
                  <a:pt x="289" y="179"/>
                  <a:pt x="289" y="179"/>
                </a:cubicBezTo>
                <a:cubicBezTo>
                  <a:pt x="289" y="179"/>
                  <a:pt x="289" y="179"/>
                  <a:pt x="289" y="179"/>
                </a:cubicBezTo>
                <a:cubicBezTo>
                  <a:pt x="289" y="180"/>
                  <a:pt x="289" y="180"/>
                  <a:pt x="289" y="180"/>
                </a:cubicBezTo>
                <a:cubicBezTo>
                  <a:pt x="288" y="180"/>
                  <a:pt x="288" y="180"/>
                  <a:pt x="288" y="180"/>
                </a:cubicBezTo>
                <a:cubicBezTo>
                  <a:pt x="288" y="180"/>
                  <a:pt x="288" y="180"/>
                  <a:pt x="288" y="180"/>
                </a:cubicBezTo>
                <a:cubicBezTo>
                  <a:pt x="288" y="179"/>
                  <a:pt x="288" y="179"/>
                  <a:pt x="288" y="179"/>
                </a:cubicBezTo>
                <a:cubicBezTo>
                  <a:pt x="288" y="179"/>
                  <a:pt x="288" y="179"/>
                  <a:pt x="288" y="179"/>
                </a:cubicBezTo>
                <a:cubicBezTo>
                  <a:pt x="286" y="178"/>
                  <a:pt x="286" y="178"/>
                  <a:pt x="286" y="178"/>
                </a:cubicBezTo>
                <a:cubicBezTo>
                  <a:pt x="286" y="178"/>
                  <a:pt x="286" y="178"/>
                  <a:pt x="286" y="178"/>
                </a:cubicBezTo>
                <a:cubicBezTo>
                  <a:pt x="286" y="178"/>
                  <a:pt x="286" y="178"/>
                  <a:pt x="286" y="178"/>
                </a:cubicBezTo>
                <a:cubicBezTo>
                  <a:pt x="287" y="177"/>
                  <a:pt x="287" y="177"/>
                  <a:pt x="287" y="177"/>
                </a:cubicBezTo>
                <a:cubicBezTo>
                  <a:pt x="287" y="177"/>
                  <a:pt x="287" y="177"/>
                  <a:pt x="287" y="177"/>
                </a:cubicBezTo>
                <a:cubicBezTo>
                  <a:pt x="286" y="176"/>
                  <a:pt x="286" y="176"/>
                  <a:pt x="286" y="176"/>
                </a:cubicBezTo>
                <a:cubicBezTo>
                  <a:pt x="287" y="175"/>
                  <a:pt x="287" y="175"/>
                  <a:pt x="287" y="175"/>
                </a:cubicBezTo>
                <a:cubicBezTo>
                  <a:pt x="287" y="175"/>
                  <a:pt x="287" y="175"/>
                  <a:pt x="287" y="175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85" y="174"/>
                  <a:pt x="285" y="174"/>
                  <a:pt x="285" y="174"/>
                </a:cubicBezTo>
                <a:cubicBezTo>
                  <a:pt x="285" y="175"/>
                  <a:pt x="285" y="175"/>
                  <a:pt x="285" y="175"/>
                </a:cubicBezTo>
                <a:cubicBezTo>
                  <a:pt x="286" y="175"/>
                  <a:pt x="286" y="175"/>
                  <a:pt x="286" y="175"/>
                </a:cubicBezTo>
                <a:cubicBezTo>
                  <a:pt x="285" y="176"/>
                  <a:pt x="285" y="176"/>
                  <a:pt x="285" y="176"/>
                </a:cubicBezTo>
                <a:cubicBezTo>
                  <a:pt x="284" y="176"/>
                  <a:pt x="284" y="176"/>
                  <a:pt x="284" y="176"/>
                </a:cubicBezTo>
                <a:cubicBezTo>
                  <a:pt x="284" y="175"/>
                  <a:pt x="284" y="175"/>
                  <a:pt x="284" y="175"/>
                </a:cubicBezTo>
                <a:cubicBezTo>
                  <a:pt x="284" y="175"/>
                  <a:pt x="284" y="175"/>
                  <a:pt x="284" y="175"/>
                </a:cubicBezTo>
                <a:cubicBezTo>
                  <a:pt x="283" y="174"/>
                  <a:pt x="283" y="174"/>
                  <a:pt x="283" y="174"/>
                </a:cubicBezTo>
                <a:cubicBezTo>
                  <a:pt x="284" y="173"/>
                  <a:pt x="284" y="173"/>
                  <a:pt x="284" y="173"/>
                </a:cubicBezTo>
                <a:cubicBezTo>
                  <a:pt x="284" y="173"/>
                  <a:pt x="284" y="173"/>
                  <a:pt x="284" y="173"/>
                </a:cubicBezTo>
                <a:cubicBezTo>
                  <a:pt x="283" y="173"/>
                  <a:pt x="283" y="173"/>
                  <a:pt x="283" y="173"/>
                </a:cubicBezTo>
                <a:cubicBezTo>
                  <a:pt x="283" y="173"/>
                  <a:pt x="283" y="173"/>
                  <a:pt x="283" y="173"/>
                </a:cubicBezTo>
                <a:cubicBezTo>
                  <a:pt x="284" y="172"/>
                  <a:pt x="284" y="172"/>
                  <a:pt x="284" y="172"/>
                </a:cubicBezTo>
                <a:cubicBezTo>
                  <a:pt x="284" y="172"/>
                  <a:pt x="284" y="172"/>
                  <a:pt x="284" y="172"/>
                </a:cubicBezTo>
                <a:cubicBezTo>
                  <a:pt x="283" y="172"/>
                  <a:pt x="283" y="172"/>
                  <a:pt x="283" y="172"/>
                </a:cubicBezTo>
                <a:cubicBezTo>
                  <a:pt x="284" y="171"/>
                  <a:pt x="284" y="171"/>
                  <a:pt x="284" y="171"/>
                </a:cubicBezTo>
                <a:cubicBezTo>
                  <a:pt x="284" y="171"/>
                  <a:pt x="284" y="171"/>
                  <a:pt x="284" y="171"/>
                </a:cubicBezTo>
                <a:cubicBezTo>
                  <a:pt x="285" y="171"/>
                  <a:pt x="285" y="171"/>
                  <a:pt x="285" y="171"/>
                </a:cubicBezTo>
                <a:cubicBezTo>
                  <a:pt x="284" y="170"/>
                  <a:pt x="284" y="170"/>
                  <a:pt x="284" y="170"/>
                </a:cubicBezTo>
                <a:cubicBezTo>
                  <a:pt x="283" y="171"/>
                  <a:pt x="283" y="171"/>
                  <a:pt x="283" y="171"/>
                </a:cubicBezTo>
                <a:cubicBezTo>
                  <a:pt x="283" y="172"/>
                  <a:pt x="283" y="172"/>
                  <a:pt x="283" y="172"/>
                </a:cubicBezTo>
                <a:cubicBezTo>
                  <a:pt x="282" y="172"/>
                  <a:pt x="282" y="172"/>
                  <a:pt x="282" y="172"/>
                </a:cubicBezTo>
                <a:cubicBezTo>
                  <a:pt x="282" y="172"/>
                  <a:pt x="282" y="172"/>
                  <a:pt x="282" y="172"/>
                </a:cubicBezTo>
                <a:cubicBezTo>
                  <a:pt x="282" y="171"/>
                  <a:pt x="282" y="171"/>
                  <a:pt x="282" y="171"/>
                </a:cubicBezTo>
                <a:cubicBezTo>
                  <a:pt x="281" y="171"/>
                  <a:pt x="281" y="171"/>
                  <a:pt x="281" y="171"/>
                </a:cubicBezTo>
                <a:cubicBezTo>
                  <a:pt x="281" y="172"/>
                  <a:pt x="281" y="172"/>
                  <a:pt x="281" y="172"/>
                </a:cubicBezTo>
                <a:cubicBezTo>
                  <a:pt x="280" y="172"/>
                  <a:pt x="280" y="172"/>
                  <a:pt x="280" y="172"/>
                </a:cubicBezTo>
                <a:cubicBezTo>
                  <a:pt x="280" y="172"/>
                  <a:pt x="280" y="172"/>
                  <a:pt x="280" y="172"/>
                </a:cubicBezTo>
                <a:cubicBezTo>
                  <a:pt x="279" y="172"/>
                  <a:pt x="279" y="172"/>
                  <a:pt x="279" y="172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8" y="172"/>
                  <a:pt x="278" y="172"/>
                  <a:pt x="278" y="172"/>
                </a:cubicBezTo>
                <a:cubicBezTo>
                  <a:pt x="278" y="172"/>
                  <a:pt x="278" y="172"/>
                  <a:pt x="278" y="172"/>
                </a:cubicBezTo>
                <a:cubicBezTo>
                  <a:pt x="278" y="171"/>
                  <a:pt x="278" y="171"/>
                  <a:pt x="278" y="171"/>
                </a:cubicBezTo>
                <a:cubicBezTo>
                  <a:pt x="278" y="170"/>
                  <a:pt x="278" y="170"/>
                  <a:pt x="278" y="170"/>
                </a:cubicBezTo>
                <a:cubicBezTo>
                  <a:pt x="279" y="170"/>
                  <a:pt x="279" y="170"/>
                  <a:pt x="279" y="170"/>
                </a:cubicBezTo>
                <a:cubicBezTo>
                  <a:pt x="279" y="171"/>
                  <a:pt x="279" y="171"/>
                  <a:pt x="279" y="171"/>
                </a:cubicBezTo>
                <a:cubicBezTo>
                  <a:pt x="280" y="171"/>
                  <a:pt x="280" y="171"/>
                  <a:pt x="280" y="171"/>
                </a:cubicBezTo>
                <a:cubicBezTo>
                  <a:pt x="280" y="171"/>
                  <a:pt x="280" y="171"/>
                  <a:pt x="280" y="171"/>
                </a:cubicBezTo>
                <a:cubicBezTo>
                  <a:pt x="281" y="171"/>
                  <a:pt x="281" y="171"/>
                  <a:pt x="281" y="171"/>
                </a:cubicBezTo>
                <a:cubicBezTo>
                  <a:pt x="281" y="170"/>
                  <a:pt x="281" y="170"/>
                  <a:pt x="281" y="170"/>
                </a:cubicBezTo>
                <a:cubicBezTo>
                  <a:pt x="282" y="169"/>
                  <a:pt x="282" y="169"/>
                  <a:pt x="282" y="169"/>
                </a:cubicBezTo>
                <a:cubicBezTo>
                  <a:pt x="281" y="169"/>
                  <a:pt x="281" y="169"/>
                  <a:pt x="281" y="169"/>
                </a:cubicBezTo>
                <a:cubicBezTo>
                  <a:pt x="281" y="168"/>
                  <a:pt x="281" y="168"/>
                  <a:pt x="281" y="168"/>
                </a:cubicBezTo>
                <a:cubicBezTo>
                  <a:pt x="280" y="168"/>
                  <a:pt x="280" y="168"/>
                  <a:pt x="280" y="168"/>
                </a:cubicBezTo>
                <a:cubicBezTo>
                  <a:pt x="280" y="167"/>
                  <a:pt x="280" y="167"/>
                  <a:pt x="280" y="167"/>
                </a:cubicBezTo>
                <a:cubicBezTo>
                  <a:pt x="280" y="167"/>
                  <a:pt x="280" y="167"/>
                  <a:pt x="280" y="167"/>
                </a:cubicBezTo>
                <a:cubicBezTo>
                  <a:pt x="279" y="166"/>
                  <a:pt x="279" y="166"/>
                  <a:pt x="279" y="166"/>
                </a:cubicBezTo>
                <a:cubicBezTo>
                  <a:pt x="279" y="166"/>
                  <a:pt x="279" y="166"/>
                  <a:pt x="279" y="166"/>
                </a:cubicBezTo>
                <a:cubicBezTo>
                  <a:pt x="278" y="165"/>
                  <a:pt x="278" y="165"/>
                  <a:pt x="278" y="165"/>
                </a:cubicBezTo>
                <a:cubicBezTo>
                  <a:pt x="278" y="165"/>
                  <a:pt x="278" y="165"/>
                  <a:pt x="278" y="165"/>
                </a:cubicBezTo>
                <a:cubicBezTo>
                  <a:pt x="278" y="165"/>
                  <a:pt x="278" y="165"/>
                  <a:pt x="278" y="165"/>
                </a:cubicBezTo>
                <a:cubicBezTo>
                  <a:pt x="278" y="164"/>
                  <a:pt x="278" y="164"/>
                  <a:pt x="278" y="164"/>
                </a:cubicBezTo>
                <a:cubicBezTo>
                  <a:pt x="278" y="164"/>
                  <a:pt x="278" y="164"/>
                  <a:pt x="278" y="164"/>
                </a:cubicBezTo>
                <a:cubicBezTo>
                  <a:pt x="279" y="165"/>
                  <a:pt x="279" y="165"/>
                  <a:pt x="279" y="165"/>
                </a:cubicBezTo>
                <a:cubicBezTo>
                  <a:pt x="279" y="164"/>
                  <a:pt x="279" y="164"/>
                  <a:pt x="279" y="164"/>
                </a:cubicBezTo>
                <a:cubicBezTo>
                  <a:pt x="279" y="164"/>
                  <a:pt x="279" y="164"/>
                  <a:pt x="279" y="164"/>
                </a:cubicBezTo>
                <a:cubicBezTo>
                  <a:pt x="280" y="163"/>
                  <a:pt x="280" y="163"/>
                  <a:pt x="280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8" y="163"/>
                  <a:pt x="278" y="163"/>
                  <a:pt x="278" y="163"/>
                </a:cubicBezTo>
                <a:cubicBezTo>
                  <a:pt x="278" y="163"/>
                  <a:pt x="278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7" y="162"/>
                  <a:pt x="277" y="162"/>
                  <a:pt x="277" y="162"/>
                </a:cubicBezTo>
                <a:cubicBezTo>
                  <a:pt x="277" y="163"/>
                  <a:pt x="277" y="163"/>
                  <a:pt x="277" y="163"/>
                </a:cubicBezTo>
                <a:cubicBezTo>
                  <a:pt x="276" y="163"/>
                  <a:pt x="276" y="163"/>
                  <a:pt x="276" y="163"/>
                </a:cubicBezTo>
                <a:cubicBezTo>
                  <a:pt x="276" y="163"/>
                  <a:pt x="276" y="163"/>
                  <a:pt x="276" y="163"/>
                </a:cubicBezTo>
                <a:cubicBezTo>
                  <a:pt x="277" y="161"/>
                  <a:pt x="277" y="161"/>
                  <a:pt x="277" y="161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8" y="158"/>
                  <a:pt x="278" y="158"/>
                  <a:pt x="278" y="158"/>
                </a:cubicBezTo>
                <a:cubicBezTo>
                  <a:pt x="278" y="158"/>
                  <a:pt x="278" y="158"/>
                  <a:pt x="278" y="158"/>
                </a:cubicBezTo>
                <a:cubicBezTo>
                  <a:pt x="278" y="157"/>
                  <a:pt x="278" y="157"/>
                  <a:pt x="278" y="157"/>
                </a:cubicBezTo>
                <a:cubicBezTo>
                  <a:pt x="278" y="157"/>
                  <a:pt x="278" y="157"/>
                  <a:pt x="278" y="157"/>
                </a:cubicBezTo>
                <a:cubicBezTo>
                  <a:pt x="277" y="157"/>
                  <a:pt x="277" y="157"/>
                  <a:pt x="277" y="157"/>
                </a:cubicBezTo>
                <a:cubicBezTo>
                  <a:pt x="277" y="157"/>
                  <a:pt x="277" y="157"/>
                  <a:pt x="277" y="157"/>
                </a:cubicBezTo>
                <a:cubicBezTo>
                  <a:pt x="277" y="157"/>
                  <a:pt x="277" y="157"/>
                  <a:pt x="277" y="157"/>
                </a:cubicBezTo>
                <a:cubicBezTo>
                  <a:pt x="277" y="157"/>
                  <a:pt x="277" y="157"/>
                  <a:pt x="277" y="157"/>
                </a:cubicBezTo>
                <a:cubicBezTo>
                  <a:pt x="276" y="157"/>
                  <a:pt x="276" y="157"/>
                  <a:pt x="276" y="157"/>
                </a:cubicBezTo>
                <a:cubicBezTo>
                  <a:pt x="275" y="156"/>
                  <a:pt x="275" y="156"/>
                  <a:pt x="275" y="156"/>
                </a:cubicBezTo>
                <a:cubicBezTo>
                  <a:pt x="275" y="155"/>
                  <a:pt x="275" y="155"/>
                  <a:pt x="275" y="155"/>
                </a:cubicBezTo>
                <a:cubicBezTo>
                  <a:pt x="274" y="155"/>
                  <a:pt x="274" y="155"/>
                  <a:pt x="274" y="155"/>
                </a:cubicBezTo>
                <a:cubicBezTo>
                  <a:pt x="274" y="155"/>
                  <a:pt x="274" y="155"/>
                  <a:pt x="274" y="155"/>
                </a:cubicBezTo>
                <a:cubicBezTo>
                  <a:pt x="274" y="154"/>
                  <a:pt x="274" y="154"/>
                  <a:pt x="274" y="154"/>
                </a:cubicBezTo>
                <a:cubicBezTo>
                  <a:pt x="275" y="153"/>
                  <a:pt x="275" y="153"/>
                  <a:pt x="275" y="153"/>
                </a:cubicBezTo>
                <a:cubicBezTo>
                  <a:pt x="275" y="153"/>
                  <a:pt x="275" y="153"/>
                  <a:pt x="275" y="153"/>
                </a:cubicBezTo>
                <a:cubicBezTo>
                  <a:pt x="275" y="152"/>
                  <a:pt x="275" y="152"/>
                  <a:pt x="275" y="152"/>
                </a:cubicBezTo>
                <a:cubicBezTo>
                  <a:pt x="275" y="152"/>
                  <a:pt x="275" y="152"/>
                  <a:pt x="275" y="152"/>
                </a:cubicBezTo>
                <a:cubicBezTo>
                  <a:pt x="274" y="152"/>
                  <a:pt x="274" y="152"/>
                  <a:pt x="274" y="152"/>
                </a:cubicBezTo>
                <a:cubicBezTo>
                  <a:pt x="274" y="152"/>
                  <a:pt x="274" y="152"/>
                  <a:pt x="274" y="152"/>
                </a:cubicBezTo>
                <a:cubicBezTo>
                  <a:pt x="274" y="153"/>
                  <a:pt x="274" y="153"/>
                  <a:pt x="274" y="153"/>
                </a:cubicBezTo>
                <a:cubicBezTo>
                  <a:pt x="273" y="154"/>
                  <a:pt x="273" y="154"/>
                  <a:pt x="273" y="154"/>
                </a:cubicBezTo>
                <a:cubicBezTo>
                  <a:pt x="273" y="153"/>
                  <a:pt x="273" y="153"/>
                  <a:pt x="273" y="153"/>
                </a:cubicBezTo>
                <a:cubicBezTo>
                  <a:pt x="273" y="153"/>
                  <a:pt x="273" y="153"/>
                  <a:pt x="273" y="153"/>
                </a:cubicBezTo>
                <a:cubicBezTo>
                  <a:pt x="273" y="153"/>
                  <a:pt x="273" y="153"/>
                  <a:pt x="273" y="153"/>
                </a:cubicBezTo>
                <a:cubicBezTo>
                  <a:pt x="272" y="154"/>
                  <a:pt x="272" y="154"/>
                  <a:pt x="272" y="154"/>
                </a:cubicBezTo>
                <a:cubicBezTo>
                  <a:pt x="272" y="154"/>
                  <a:pt x="272" y="154"/>
                  <a:pt x="272" y="154"/>
                </a:cubicBezTo>
                <a:cubicBezTo>
                  <a:pt x="272" y="155"/>
                  <a:pt x="272" y="155"/>
                  <a:pt x="272" y="155"/>
                </a:cubicBezTo>
                <a:cubicBezTo>
                  <a:pt x="273" y="156"/>
                  <a:pt x="273" y="156"/>
                  <a:pt x="273" y="156"/>
                </a:cubicBezTo>
                <a:cubicBezTo>
                  <a:pt x="273" y="156"/>
                  <a:pt x="273" y="156"/>
                  <a:pt x="273" y="156"/>
                </a:cubicBezTo>
                <a:cubicBezTo>
                  <a:pt x="274" y="157"/>
                  <a:pt x="274" y="157"/>
                  <a:pt x="274" y="157"/>
                </a:cubicBezTo>
                <a:cubicBezTo>
                  <a:pt x="274" y="158"/>
                  <a:pt x="274" y="158"/>
                  <a:pt x="274" y="158"/>
                </a:cubicBezTo>
                <a:cubicBezTo>
                  <a:pt x="274" y="159"/>
                  <a:pt x="274" y="159"/>
                  <a:pt x="274" y="159"/>
                </a:cubicBezTo>
                <a:cubicBezTo>
                  <a:pt x="274" y="159"/>
                  <a:pt x="274" y="159"/>
                  <a:pt x="274" y="159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69" y="160"/>
                  <a:pt x="269" y="160"/>
                  <a:pt x="269" y="160"/>
                </a:cubicBezTo>
                <a:cubicBezTo>
                  <a:pt x="269" y="160"/>
                  <a:pt x="269" y="160"/>
                  <a:pt x="269" y="160"/>
                </a:cubicBezTo>
                <a:cubicBezTo>
                  <a:pt x="269" y="159"/>
                  <a:pt x="269" y="159"/>
                  <a:pt x="269" y="159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266" y="158"/>
                  <a:pt x="266" y="158"/>
                  <a:pt x="266" y="158"/>
                </a:cubicBezTo>
                <a:cubicBezTo>
                  <a:pt x="265" y="158"/>
                  <a:pt x="265" y="158"/>
                  <a:pt x="265" y="158"/>
                </a:cubicBezTo>
                <a:cubicBezTo>
                  <a:pt x="265" y="160"/>
                  <a:pt x="265" y="160"/>
                  <a:pt x="265" y="160"/>
                </a:cubicBezTo>
                <a:cubicBezTo>
                  <a:pt x="266" y="161"/>
                  <a:pt x="266" y="161"/>
                  <a:pt x="266" y="161"/>
                </a:cubicBezTo>
                <a:cubicBezTo>
                  <a:pt x="266" y="161"/>
                  <a:pt x="266" y="161"/>
                  <a:pt x="266" y="161"/>
                </a:cubicBezTo>
                <a:cubicBezTo>
                  <a:pt x="265" y="161"/>
                  <a:pt x="265" y="161"/>
                  <a:pt x="265" y="161"/>
                </a:cubicBezTo>
                <a:cubicBezTo>
                  <a:pt x="265" y="160"/>
                  <a:pt x="265" y="160"/>
                  <a:pt x="265" y="160"/>
                </a:cubicBezTo>
                <a:cubicBezTo>
                  <a:pt x="264" y="159"/>
                  <a:pt x="264" y="159"/>
                  <a:pt x="264" y="159"/>
                </a:cubicBezTo>
                <a:cubicBezTo>
                  <a:pt x="264" y="159"/>
                  <a:pt x="264" y="159"/>
                  <a:pt x="264" y="159"/>
                </a:cubicBezTo>
                <a:cubicBezTo>
                  <a:pt x="263" y="158"/>
                  <a:pt x="263" y="158"/>
                  <a:pt x="263" y="158"/>
                </a:cubicBezTo>
                <a:cubicBezTo>
                  <a:pt x="262" y="157"/>
                  <a:pt x="262" y="157"/>
                  <a:pt x="262" y="157"/>
                </a:cubicBezTo>
                <a:cubicBezTo>
                  <a:pt x="262" y="157"/>
                  <a:pt x="262" y="157"/>
                  <a:pt x="262" y="157"/>
                </a:cubicBezTo>
                <a:cubicBezTo>
                  <a:pt x="262" y="156"/>
                  <a:pt x="262" y="156"/>
                  <a:pt x="262" y="156"/>
                </a:cubicBezTo>
                <a:cubicBezTo>
                  <a:pt x="261" y="156"/>
                  <a:pt x="261" y="156"/>
                  <a:pt x="261" y="156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59" y="154"/>
                  <a:pt x="259" y="154"/>
                  <a:pt x="259" y="154"/>
                </a:cubicBezTo>
                <a:cubicBezTo>
                  <a:pt x="259" y="155"/>
                  <a:pt x="259" y="155"/>
                  <a:pt x="259" y="155"/>
                </a:cubicBezTo>
                <a:cubicBezTo>
                  <a:pt x="261" y="156"/>
                  <a:pt x="261" y="156"/>
                  <a:pt x="261" y="156"/>
                </a:cubicBezTo>
                <a:cubicBezTo>
                  <a:pt x="261" y="157"/>
                  <a:pt x="261" y="157"/>
                  <a:pt x="261" y="157"/>
                </a:cubicBezTo>
                <a:cubicBezTo>
                  <a:pt x="262" y="158"/>
                  <a:pt x="262" y="158"/>
                  <a:pt x="262" y="158"/>
                </a:cubicBezTo>
                <a:cubicBezTo>
                  <a:pt x="262" y="158"/>
                  <a:pt x="262" y="158"/>
                  <a:pt x="262" y="158"/>
                </a:cubicBezTo>
                <a:cubicBezTo>
                  <a:pt x="263" y="159"/>
                  <a:pt x="263" y="159"/>
                  <a:pt x="263" y="159"/>
                </a:cubicBezTo>
                <a:cubicBezTo>
                  <a:pt x="262" y="159"/>
                  <a:pt x="262" y="159"/>
                  <a:pt x="262" y="159"/>
                </a:cubicBezTo>
                <a:cubicBezTo>
                  <a:pt x="262" y="159"/>
                  <a:pt x="262" y="159"/>
                  <a:pt x="262" y="159"/>
                </a:cubicBezTo>
                <a:cubicBezTo>
                  <a:pt x="261" y="159"/>
                  <a:pt x="261" y="159"/>
                  <a:pt x="261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59" y="158"/>
                  <a:pt x="259" y="158"/>
                  <a:pt x="259" y="158"/>
                </a:cubicBezTo>
                <a:cubicBezTo>
                  <a:pt x="258" y="158"/>
                  <a:pt x="258" y="158"/>
                  <a:pt x="258" y="158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57" y="157"/>
                  <a:pt x="257" y="157"/>
                  <a:pt x="257" y="157"/>
                </a:cubicBezTo>
                <a:cubicBezTo>
                  <a:pt x="256" y="158"/>
                  <a:pt x="256" y="158"/>
                  <a:pt x="256" y="158"/>
                </a:cubicBezTo>
                <a:cubicBezTo>
                  <a:pt x="255" y="157"/>
                  <a:pt x="255" y="157"/>
                  <a:pt x="255" y="157"/>
                </a:cubicBezTo>
                <a:cubicBezTo>
                  <a:pt x="254" y="157"/>
                  <a:pt x="254" y="157"/>
                  <a:pt x="254" y="157"/>
                </a:cubicBezTo>
                <a:cubicBezTo>
                  <a:pt x="253" y="157"/>
                  <a:pt x="253" y="157"/>
                  <a:pt x="253" y="157"/>
                </a:cubicBezTo>
                <a:cubicBezTo>
                  <a:pt x="253" y="156"/>
                  <a:pt x="253" y="156"/>
                  <a:pt x="253" y="156"/>
                </a:cubicBezTo>
                <a:cubicBezTo>
                  <a:pt x="252" y="156"/>
                  <a:pt x="252" y="156"/>
                  <a:pt x="252" y="156"/>
                </a:cubicBezTo>
                <a:cubicBezTo>
                  <a:pt x="252" y="155"/>
                  <a:pt x="252" y="155"/>
                  <a:pt x="252" y="155"/>
                </a:cubicBezTo>
                <a:cubicBezTo>
                  <a:pt x="253" y="154"/>
                  <a:pt x="253" y="154"/>
                  <a:pt x="253" y="154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54" y="153"/>
                  <a:pt x="254" y="153"/>
                  <a:pt x="254" y="153"/>
                </a:cubicBezTo>
                <a:cubicBezTo>
                  <a:pt x="253" y="153"/>
                  <a:pt x="253" y="153"/>
                  <a:pt x="253" y="153"/>
                </a:cubicBezTo>
                <a:cubicBezTo>
                  <a:pt x="252" y="154"/>
                  <a:pt x="252" y="154"/>
                  <a:pt x="252" y="154"/>
                </a:cubicBezTo>
                <a:cubicBezTo>
                  <a:pt x="252" y="155"/>
                  <a:pt x="252" y="155"/>
                  <a:pt x="252" y="155"/>
                </a:cubicBezTo>
                <a:cubicBezTo>
                  <a:pt x="251" y="155"/>
                  <a:pt x="251" y="155"/>
                  <a:pt x="251" y="155"/>
                </a:cubicBezTo>
                <a:cubicBezTo>
                  <a:pt x="251" y="155"/>
                  <a:pt x="251" y="155"/>
                  <a:pt x="251" y="155"/>
                </a:cubicBezTo>
                <a:cubicBezTo>
                  <a:pt x="250" y="154"/>
                  <a:pt x="250" y="154"/>
                  <a:pt x="250" y="154"/>
                </a:cubicBezTo>
                <a:cubicBezTo>
                  <a:pt x="249" y="154"/>
                  <a:pt x="249" y="154"/>
                  <a:pt x="249" y="154"/>
                </a:cubicBezTo>
                <a:cubicBezTo>
                  <a:pt x="250" y="155"/>
                  <a:pt x="250" y="155"/>
                  <a:pt x="250" y="155"/>
                </a:cubicBezTo>
                <a:cubicBezTo>
                  <a:pt x="250" y="155"/>
                  <a:pt x="250" y="155"/>
                  <a:pt x="250" y="155"/>
                </a:cubicBezTo>
                <a:cubicBezTo>
                  <a:pt x="249" y="155"/>
                  <a:pt x="249" y="155"/>
                  <a:pt x="249" y="155"/>
                </a:cubicBezTo>
                <a:cubicBezTo>
                  <a:pt x="247" y="154"/>
                  <a:pt x="247" y="154"/>
                  <a:pt x="247" y="154"/>
                </a:cubicBezTo>
                <a:cubicBezTo>
                  <a:pt x="247" y="153"/>
                  <a:pt x="247" y="153"/>
                  <a:pt x="247" y="153"/>
                </a:cubicBezTo>
                <a:cubicBezTo>
                  <a:pt x="246" y="153"/>
                  <a:pt x="246" y="153"/>
                  <a:pt x="246" y="153"/>
                </a:cubicBezTo>
                <a:cubicBezTo>
                  <a:pt x="247" y="152"/>
                  <a:pt x="247" y="152"/>
                  <a:pt x="247" y="152"/>
                </a:cubicBezTo>
                <a:cubicBezTo>
                  <a:pt x="248" y="151"/>
                  <a:pt x="248" y="151"/>
                  <a:pt x="248" y="15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248" y="151"/>
                  <a:pt x="248" y="151"/>
                  <a:pt x="248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6" y="152"/>
                  <a:pt x="246" y="152"/>
                  <a:pt x="246" y="152"/>
                </a:cubicBezTo>
                <a:cubicBezTo>
                  <a:pt x="246" y="152"/>
                  <a:pt x="246" y="152"/>
                  <a:pt x="246" y="152"/>
                </a:cubicBezTo>
                <a:cubicBezTo>
                  <a:pt x="245" y="151"/>
                  <a:pt x="245" y="151"/>
                  <a:pt x="245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5" y="150"/>
                  <a:pt x="245" y="150"/>
                  <a:pt x="245" y="150"/>
                </a:cubicBezTo>
                <a:cubicBezTo>
                  <a:pt x="245" y="150"/>
                  <a:pt x="245" y="150"/>
                  <a:pt x="245" y="150"/>
                </a:cubicBezTo>
                <a:cubicBezTo>
                  <a:pt x="245" y="151"/>
                  <a:pt x="245" y="151"/>
                  <a:pt x="245" y="151"/>
                </a:cubicBezTo>
                <a:cubicBezTo>
                  <a:pt x="245" y="151"/>
                  <a:pt x="245" y="151"/>
                  <a:pt x="245" y="151"/>
                </a:cubicBezTo>
                <a:cubicBezTo>
                  <a:pt x="245" y="152"/>
                  <a:pt x="245" y="152"/>
                  <a:pt x="245" y="152"/>
                </a:cubicBezTo>
                <a:cubicBezTo>
                  <a:pt x="244" y="152"/>
                  <a:pt x="244" y="152"/>
                  <a:pt x="244" y="152"/>
                </a:cubicBezTo>
                <a:cubicBezTo>
                  <a:pt x="243" y="151"/>
                  <a:pt x="243" y="151"/>
                  <a:pt x="243" y="151"/>
                </a:cubicBezTo>
                <a:cubicBezTo>
                  <a:pt x="243" y="151"/>
                  <a:pt x="243" y="151"/>
                  <a:pt x="243" y="151"/>
                </a:cubicBezTo>
                <a:cubicBezTo>
                  <a:pt x="242" y="151"/>
                  <a:pt x="242" y="151"/>
                  <a:pt x="242" y="151"/>
                </a:cubicBezTo>
                <a:cubicBezTo>
                  <a:pt x="242" y="152"/>
                  <a:pt x="242" y="152"/>
                  <a:pt x="242" y="152"/>
                </a:cubicBezTo>
                <a:cubicBezTo>
                  <a:pt x="242" y="152"/>
                  <a:pt x="242" y="152"/>
                  <a:pt x="242" y="152"/>
                </a:cubicBezTo>
                <a:cubicBezTo>
                  <a:pt x="241" y="151"/>
                  <a:pt x="241" y="151"/>
                  <a:pt x="241" y="151"/>
                </a:cubicBezTo>
                <a:cubicBezTo>
                  <a:pt x="241" y="150"/>
                  <a:pt x="241" y="150"/>
                  <a:pt x="241" y="150"/>
                </a:cubicBezTo>
                <a:cubicBezTo>
                  <a:pt x="241" y="150"/>
                  <a:pt x="241" y="150"/>
                  <a:pt x="241" y="150"/>
                </a:cubicBezTo>
                <a:cubicBezTo>
                  <a:pt x="241" y="151"/>
                  <a:pt x="241" y="151"/>
                  <a:pt x="241" y="151"/>
                </a:cubicBezTo>
                <a:cubicBezTo>
                  <a:pt x="241" y="150"/>
                  <a:pt x="241" y="150"/>
                  <a:pt x="241" y="150"/>
                </a:cubicBezTo>
                <a:cubicBezTo>
                  <a:pt x="241" y="149"/>
                  <a:pt x="241" y="149"/>
                  <a:pt x="241" y="149"/>
                </a:cubicBezTo>
                <a:cubicBezTo>
                  <a:pt x="240" y="149"/>
                  <a:pt x="240" y="149"/>
                  <a:pt x="240" y="149"/>
                </a:cubicBezTo>
                <a:cubicBezTo>
                  <a:pt x="239" y="148"/>
                  <a:pt x="239" y="148"/>
                  <a:pt x="239" y="148"/>
                </a:cubicBezTo>
                <a:cubicBezTo>
                  <a:pt x="240" y="147"/>
                  <a:pt x="240" y="147"/>
                  <a:pt x="240" y="147"/>
                </a:cubicBezTo>
                <a:cubicBezTo>
                  <a:pt x="239" y="146"/>
                  <a:pt x="239" y="146"/>
                  <a:pt x="239" y="146"/>
                </a:cubicBezTo>
                <a:cubicBezTo>
                  <a:pt x="239" y="145"/>
                  <a:pt x="239" y="145"/>
                  <a:pt x="239" y="145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40" y="142"/>
                  <a:pt x="240" y="142"/>
                  <a:pt x="240" y="142"/>
                </a:cubicBezTo>
                <a:cubicBezTo>
                  <a:pt x="240" y="142"/>
                  <a:pt x="240" y="142"/>
                  <a:pt x="240" y="142"/>
                </a:cubicBezTo>
                <a:cubicBezTo>
                  <a:pt x="241" y="143"/>
                  <a:pt x="241" y="143"/>
                  <a:pt x="241" y="143"/>
                </a:cubicBezTo>
                <a:cubicBezTo>
                  <a:pt x="242" y="143"/>
                  <a:pt x="242" y="143"/>
                  <a:pt x="242" y="143"/>
                </a:cubicBezTo>
                <a:cubicBezTo>
                  <a:pt x="243" y="144"/>
                  <a:pt x="243" y="144"/>
                  <a:pt x="243" y="144"/>
                </a:cubicBezTo>
                <a:cubicBezTo>
                  <a:pt x="243" y="144"/>
                  <a:pt x="243" y="144"/>
                  <a:pt x="243" y="144"/>
                </a:cubicBezTo>
                <a:cubicBezTo>
                  <a:pt x="245" y="145"/>
                  <a:pt x="245" y="145"/>
                  <a:pt x="245" y="145"/>
                </a:cubicBezTo>
                <a:cubicBezTo>
                  <a:pt x="246" y="145"/>
                  <a:pt x="246" y="145"/>
                  <a:pt x="246" y="145"/>
                </a:cubicBezTo>
                <a:cubicBezTo>
                  <a:pt x="247" y="145"/>
                  <a:pt x="247" y="145"/>
                  <a:pt x="247" y="145"/>
                </a:cubicBezTo>
                <a:cubicBezTo>
                  <a:pt x="248" y="145"/>
                  <a:pt x="248" y="145"/>
                  <a:pt x="248" y="145"/>
                </a:cubicBezTo>
                <a:cubicBezTo>
                  <a:pt x="247" y="144"/>
                  <a:pt x="247" y="144"/>
                  <a:pt x="247" y="144"/>
                </a:cubicBezTo>
                <a:cubicBezTo>
                  <a:pt x="247" y="144"/>
                  <a:pt x="247" y="144"/>
                  <a:pt x="247" y="144"/>
                </a:cubicBezTo>
                <a:cubicBezTo>
                  <a:pt x="246" y="143"/>
                  <a:pt x="246" y="143"/>
                  <a:pt x="246" y="143"/>
                </a:cubicBezTo>
                <a:cubicBezTo>
                  <a:pt x="246" y="142"/>
                  <a:pt x="246" y="142"/>
                  <a:pt x="246" y="142"/>
                </a:cubicBezTo>
                <a:cubicBezTo>
                  <a:pt x="245" y="142"/>
                  <a:pt x="245" y="142"/>
                  <a:pt x="245" y="142"/>
                </a:cubicBezTo>
                <a:cubicBezTo>
                  <a:pt x="244" y="141"/>
                  <a:pt x="244" y="141"/>
                  <a:pt x="244" y="141"/>
                </a:cubicBezTo>
                <a:cubicBezTo>
                  <a:pt x="243" y="141"/>
                  <a:pt x="243" y="141"/>
                  <a:pt x="243" y="141"/>
                </a:cubicBezTo>
                <a:cubicBezTo>
                  <a:pt x="242" y="140"/>
                  <a:pt x="242" y="140"/>
                  <a:pt x="242" y="140"/>
                </a:cubicBezTo>
                <a:cubicBezTo>
                  <a:pt x="241" y="140"/>
                  <a:pt x="241" y="140"/>
                  <a:pt x="241" y="140"/>
                </a:cubicBezTo>
                <a:cubicBezTo>
                  <a:pt x="240" y="140"/>
                  <a:pt x="240" y="140"/>
                  <a:pt x="240" y="140"/>
                </a:cubicBezTo>
                <a:cubicBezTo>
                  <a:pt x="239" y="139"/>
                  <a:pt x="239" y="139"/>
                  <a:pt x="239" y="139"/>
                </a:cubicBezTo>
                <a:cubicBezTo>
                  <a:pt x="240" y="137"/>
                  <a:pt x="240" y="137"/>
                  <a:pt x="240" y="137"/>
                </a:cubicBezTo>
                <a:cubicBezTo>
                  <a:pt x="240" y="137"/>
                  <a:pt x="240" y="137"/>
                  <a:pt x="240" y="137"/>
                </a:cubicBezTo>
                <a:cubicBezTo>
                  <a:pt x="240" y="136"/>
                  <a:pt x="240" y="136"/>
                  <a:pt x="240" y="136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3"/>
                  <a:pt x="242" y="133"/>
                  <a:pt x="242" y="133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3" y="132"/>
                  <a:pt x="243" y="132"/>
                  <a:pt x="243" y="132"/>
                </a:cubicBezTo>
                <a:cubicBezTo>
                  <a:pt x="243" y="131"/>
                  <a:pt x="243" y="131"/>
                  <a:pt x="243" y="131"/>
                </a:cubicBezTo>
                <a:cubicBezTo>
                  <a:pt x="244" y="130"/>
                  <a:pt x="244" y="130"/>
                  <a:pt x="244" y="130"/>
                </a:cubicBezTo>
                <a:cubicBezTo>
                  <a:pt x="245" y="130"/>
                  <a:pt x="245" y="130"/>
                  <a:pt x="245" y="130"/>
                </a:cubicBezTo>
                <a:cubicBezTo>
                  <a:pt x="245" y="130"/>
                  <a:pt x="245" y="130"/>
                  <a:pt x="245" y="130"/>
                </a:cubicBezTo>
                <a:cubicBezTo>
                  <a:pt x="245" y="130"/>
                  <a:pt x="245" y="130"/>
                  <a:pt x="245" y="130"/>
                </a:cubicBezTo>
                <a:cubicBezTo>
                  <a:pt x="244" y="130"/>
                  <a:pt x="244" y="130"/>
                  <a:pt x="244" y="130"/>
                </a:cubicBezTo>
                <a:cubicBezTo>
                  <a:pt x="244" y="129"/>
                  <a:pt x="244" y="129"/>
                  <a:pt x="244" y="129"/>
                </a:cubicBezTo>
                <a:cubicBezTo>
                  <a:pt x="245" y="128"/>
                  <a:pt x="245" y="128"/>
                  <a:pt x="245" y="128"/>
                </a:cubicBezTo>
                <a:cubicBezTo>
                  <a:pt x="246" y="127"/>
                  <a:pt x="246" y="127"/>
                  <a:pt x="246" y="127"/>
                </a:cubicBezTo>
                <a:cubicBezTo>
                  <a:pt x="246" y="126"/>
                  <a:pt x="246" y="126"/>
                  <a:pt x="246" y="126"/>
                </a:cubicBezTo>
                <a:cubicBezTo>
                  <a:pt x="247" y="125"/>
                  <a:pt x="247" y="125"/>
                  <a:pt x="247" y="125"/>
                </a:cubicBezTo>
                <a:cubicBezTo>
                  <a:pt x="247" y="125"/>
                  <a:pt x="247" y="125"/>
                  <a:pt x="247" y="125"/>
                </a:cubicBezTo>
                <a:cubicBezTo>
                  <a:pt x="248" y="126"/>
                  <a:pt x="248" y="126"/>
                  <a:pt x="248" y="126"/>
                </a:cubicBezTo>
                <a:cubicBezTo>
                  <a:pt x="248" y="124"/>
                  <a:pt x="248" y="124"/>
                  <a:pt x="248" y="124"/>
                </a:cubicBezTo>
                <a:cubicBezTo>
                  <a:pt x="249" y="124"/>
                  <a:pt x="249" y="124"/>
                  <a:pt x="249" y="124"/>
                </a:cubicBezTo>
                <a:cubicBezTo>
                  <a:pt x="249" y="125"/>
                  <a:pt x="249" y="125"/>
                  <a:pt x="249" y="125"/>
                </a:cubicBezTo>
                <a:cubicBezTo>
                  <a:pt x="249" y="124"/>
                  <a:pt x="249" y="124"/>
                  <a:pt x="249" y="124"/>
                </a:cubicBezTo>
                <a:cubicBezTo>
                  <a:pt x="249" y="124"/>
                  <a:pt x="249" y="124"/>
                  <a:pt x="249" y="124"/>
                </a:cubicBezTo>
                <a:cubicBezTo>
                  <a:pt x="250" y="122"/>
                  <a:pt x="250" y="122"/>
                  <a:pt x="250" y="122"/>
                </a:cubicBezTo>
                <a:cubicBezTo>
                  <a:pt x="251" y="122"/>
                  <a:pt x="251" y="122"/>
                  <a:pt x="251" y="122"/>
                </a:cubicBezTo>
                <a:cubicBezTo>
                  <a:pt x="251" y="121"/>
                  <a:pt x="251" y="121"/>
                  <a:pt x="251" y="121"/>
                </a:cubicBezTo>
                <a:cubicBezTo>
                  <a:pt x="251" y="120"/>
                  <a:pt x="251" y="120"/>
                  <a:pt x="251" y="120"/>
                </a:cubicBezTo>
                <a:cubicBezTo>
                  <a:pt x="252" y="120"/>
                  <a:pt x="252" y="120"/>
                  <a:pt x="252" y="120"/>
                </a:cubicBezTo>
                <a:cubicBezTo>
                  <a:pt x="253" y="119"/>
                  <a:pt x="253" y="119"/>
                  <a:pt x="253" y="119"/>
                </a:cubicBezTo>
                <a:cubicBezTo>
                  <a:pt x="254" y="119"/>
                  <a:pt x="254" y="119"/>
                  <a:pt x="254" y="119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19"/>
                  <a:pt x="254" y="119"/>
                  <a:pt x="254" y="119"/>
                </a:cubicBezTo>
                <a:cubicBezTo>
                  <a:pt x="254" y="118"/>
                  <a:pt x="254" y="118"/>
                  <a:pt x="254" y="118"/>
                </a:cubicBezTo>
                <a:cubicBezTo>
                  <a:pt x="256" y="117"/>
                  <a:pt x="256" y="117"/>
                  <a:pt x="256" y="117"/>
                </a:cubicBezTo>
                <a:cubicBezTo>
                  <a:pt x="257" y="116"/>
                  <a:pt x="257" y="116"/>
                  <a:pt x="257" y="116"/>
                </a:cubicBezTo>
                <a:cubicBezTo>
                  <a:pt x="260" y="115"/>
                  <a:pt x="260" y="115"/>
                  <a:pt x="260" y="115"/>
                </a:cubicBezTo>
                <a:cubicBezTo>
                  <a:pt x="261" y="115"/>
                  <a:pt x="261" y="115"/>
                  <a:pt x="261" y="115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63" y="115"/>
                  <a:pt x="263" y="115"/>
                  <a:pt x="263" y="115"/>
                </a:cubicBezTo>
                <a:cubicBezTo>
                  <a:pt x="264" y="115"/>
                  <a:pt x="264" y="115"/>
                  <a:pt x="264" y="115"/>
                </a:cubicBezTo>
                <a:cubicBezTo>
                  <a:pt x="264" y="115"/>
                  <a:pt x="264" y="115"/>
                  <a:pt x="264" y="115"/>
                </a:cubicBezTo>
                <a:cubicBezTo>
                  <a:pt x="266" y="115"/>
                  <a:pt x="266" y="115"/>
                  <a:pt x="266" y="115"/>
                </a:cubicBezTo>
                <a:cubicBezTo>
                  <a:pt x="267" y="116"/>
                  <a:pt x="267" y="116"/>
                  <a:pt x="267" y="116"/>
                </a:cubicBezTo>
                <a:cubicBezTo>
                  <a:pt x="268" y="117"/>
                  <a:pt x="268" y="117"/>
                  <a:pt x="268" y="117"/>
                </a:cubicBezTo>
                <a:cubicBezTo>
                  <a:pt x="269" y="117"/>
                  <a:pt x="269" y="117"/>
                  <a:pt x="269" y="117"/>
                </a:cubicBezTo>
                <a:cubicBezTo>
                  <a:pt x="268" y="118"/>
                  <a:pt x="268" y="118"/>
                  <a:pt x="268" y="118"/>
                </a:cubicBezTo>
                <a:cubicBezTo>
                  <a:pt x="267" y="118"/>
                  <a:pt x="267" y="118"/>
                  <a:pt x="267" y="118"/>
                </a:cubicBezTo>
                <a:cubicBezTo>
                  <a:pt x="266" y="119"/>
                  <a:pt x="266" y="119"/>
                  <a:pt x="266" y="119"/>
                </a:cubicBezTo>
                <a:cubicBezTo>
                  <a:pt x="265" y="119"/>
                  <a:pt x="265" y="119"/>
                  <a:pt x="265" y="119"/>
                </a:cubicBezTo>
                <a:cubicBezTo>
                  <a:pt x="264" y="120"/>
                  <a:pt x="264" y="120"/>
                  <a:pt x="264" y="120"/>
                </a:cubicBezTo>
                <a:cubicBezTo>
                  <a:pt x="264" y="121"/>
                  <a:pt x="264" y="121"/>
                  <a:pt x="264" y="121"/>
                </a:cubicBezTo>
                <a:cubicBezTo>
                  <a:pt x="263" y="121"/>
                  <a:pt x="263" y="121"/>
                  <a:pt x="263" y="121"/>
                </a:cubicBezTo>
                <a:cubicBezTo>
                  <a:pt x="261" y="122"/>
                  <a:pt x="261" y="122"/>
                  <a:pt x="261" y="122"/>
                </a:cubicBezTo>
                <a:cubicBezTo>
                  <a:pt x="260" y="124"/>
                  <a:pt x="260" y="124"/>
                  <a:pt x="260" y="124"/>
                </a:cubicBezTo>
                <a:cubicBezTo>
                  <a:pt x="258" y="125"/>
                  <a:pt x="258" y="125"/>
                  <a:pt x="258" y="125"/>
                </a:cubicBezTo>
                <a:cubicBezTo>
                  <a:pt x="258" y="126"/>
                  <a:pt x="258" y="126"/>
                  <a:pt x="258" y="126"/>
                </a:cubicBezTo>
                <a:cubicBezTo>
                  <a:pt x="257" y="127"/>
                  <a:pt x="257" y="127"/>
                  <a:pt x="257" y="127"/>
                </a:cubicBezTo>
                <a:cubicBezTo>
                  <a:pt x="257" y="128"/>
                  <a:pt x="257" y="128"/>
                  <a:pt x="257" y="128"/>
                </a:cubicBezTo>
                <a:cubicBezTo>
                  <a:pt x="257" y="129"/>
                  <a:pt x="257" y="129"/>
                  <a:pt x="257" y="129"/>
                </a:cubicBezTo>
                <a:cubicBezTo>
                  <a:pt x="258" y="130"/>
                  <a:pt x="258" y="130"/>
                  <a:pt x="258" y="130"/>
                </a:cubicBezTo>
                <a:cubicBezTo>
                  <a:pt x="258" y="131"/>
                  <a:pt x="258" y="131"/>
                  <a:pt x="258" y="131"/>
                </a:cubicBezTo>
                <a:cubicBezTo>
                  <a:pt x="257" y="131"/>
                  <a:pt x="257" y="131"/>
                  <a:pt x="257" y="131"/>
                </a:cubicBezTo>
                <a:cubicBezTo>
                  <a:pt x="256" y="132"/>
                  <a:pt x="256" y="132"/>
                  <a:pt x="256" y="132"/>
                </a:cubicBezTo>
                <a:cubicBezTo>
                  <a:pt x="255" y="133"/>
                  <a:pt x="255" y="133"/>
                  <a:pt x="255" y="133"/>
                </a:cubicBezTo>
                <a:cubicBezTo>
                  <a:pt x="255" y="134"/>
                  <a:pt x="255" y="134"/>
                  <a:pt x="255" y="134"/>
                </a:cubicBezTo>
                <a:cubicBezTo>
                  <a:pt x="255" y="135"/>
                  <a:pt x="255" y="135"/>
                  <a:pt x="255" y="135"/>
                </a:cubicBezTo>
                <a:cubicBezTo>
                  <a:pt x="254" y="135"/>
                  <a:pt x="254" y="135"/>
                  <a:pt x="254" y="135"/>
                </a:cubicBezTo>
                <a:cubicBezTo>
                  <a:pt x="254" y="136"/>
                  <a:pt x="254" y="136"/>
                  <a:pt x="254" y="136"/>
                </a:cubicBezTo>
                <a:cubicBezTo>
                  <a:pt x="255" y="137"/>
                  <a:pt x="255" y="137"/>
                  <a:pt x="255" y="137"/>
                </a:cubicBezTo>
                <a:cubicBezTo>
                  <a:pt x="255" y="138"/>
                  <a:pt x="255" y="138"/>
                  <a:pt x="255" y="138"/>
                </a:cubicBezTo>
                <a:cubicBezTo>
                  <a:pt x="255" y="138"/>
                  <a:pt x="255" y="138"/>
                  <a:pt x="255" y="138"/>
                </a:cubicBezTo>
                <a:cubicBezTo>
                  <a:pt x="255" y="140"/>
                  <a:pt x="255" y="140"/>
                  <a:pt x="255" y="140"/>
                </a:cubicBezTo>
                <a:cubicBezTo>
                  <a:pt x="256" y="141"/>
                  <a:pt x="256" y="141"/>
                  <a:pt x="256" y="141"/>
                </a:cubicBezTo>
                <a:cubicBezTo>
                  <a:pt x="256" y="141"/>
                  <a:pt x="256" y="141"/>
                  <a:pt x="256" y="141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257" y="143"/>
                  <a:pt x="257" y="143"/>
                  <a:pt x="257" y="143"/>
                </a:cubicBezTo>
                <a:cubicBezTo>
                  <a:pt x="256" y="143"/>
                  <a:pt x="256" y="143"/>
                  <a:pt x="256" y="143"/>
                </a:cubicBezTo>
                <a:cubicBezTo>
                  <a:pt x="256" y="143"/>
                  <a:pt x="256" y="143"/>
                  <a:pt x="256" y="143"/>
                </a:cubicBezTo>
                <a:cubicBezTo>
                  <a:pt x="256" y="143"/>
                  <a:pt x="256" y="143"/>
                  <a:pt x="256" y="143"/>
                </a:cubicBezTo>
                <a:cubicBezTo>
                  <a:pt x="255" y="143"/>
                  <a:pt x="255" y="143"/>
                  <a:pt x="255" y="143"/>
                </a:cubicBezTo>
                <a:cubicBezTo>
                  <a:pt x="255" y="143"/>
                  <a:pt x="255" y="143"/>
                  <a:pt x="255" y="143"/>
                </a:cubicBezTo>
                <a:cubicBezTo>
                  <a:pt x="254" y="143"/>
                  <a:pt x="254" y="143"/>
                  <a:pt x="254" y="143"/>
                </a:cubicBezTo>
                <a:cubicBezTo>
                  <a:pt x="255" y="144"/>
                  <a:pt x="255" y="144"/>
                  <a:pt x="255" y="144"/>
                </a:cubicBezTo>
                <a:cubicBezTo>
                  <a:pt x="255" y="144"/>
                  <a:pt x="255" y="144"/>
                  <a:pt x="255" y="144"/>
                </a:cubicBezTo>
                <a:cubicBezTo>
                  <a:pt x="256" y="144"/>
                  <a:pt x="256" y="144"/>
                  <a:pt x="256" y="144"/>
                </a:cubicBezTo>
                <a:cubicBezTo>
                  <a:pt x="256" y="144"/>
                  <a:pt x="256" y="144"/>
                  <a:pt x="256" y="144"/>
                </a:cubicBezTo>
                <a:cubicBezTo>
                  <a:pt x="256" y="144"/>
                  <a:pt x="256" y="144"/>
                  <a:pt x="256" y="144"/>
                </a:cubicBezTo>
                <a:cubicBezTo>
                  <a:pt x="256" y="145"/>
                  <a:pt x="256" y="145"/>
                  <a:pt x="256" y="145"/>
                </a:cubicBezTo>
                <a:cubicBezTo>
                  <a:pt x="255" y="146"/>
                  <a:pt x="255" y="146"/>
                  <a:pt x="255" y="146"/>
                </a:cubicBezTo>
                <a:cubicBezTo>
                  <a:pt x="255" y="147"/>
                  <a:pt x="255" y="147"/>
                  <a:pt x="255" y="147"/>
                </a:cubicBezTo>
                <a:cubicBezTo>
                  <a:pt x="255" y="148"/>
                  <a:pt x="255" y="148"/>
                  <a:pt x="255" y="148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46"/>
                  <a:pt x="256" y="146"/>
                  <a:pt x="256" y="146"/>
                </a:cubicBezTo>
                <a:cubicBezTo>
                  <a:pt x="257" y="144"/>
                  <a:pt x="257" y="144"/>
                  <a:pt x="257" y="144"/>
                </a:cubicBezTo>
                <a:cubicBezTo>
                  <a:pt x="257" y="144"/>
                  <a:pt x="257" y="144"/>
                  <a:pt x="257" y="144"/>
                </a:cubicBezTo>
                <a:cubicBezTo>
                  <a:pt x="258" y="142"/>
                  <a:pt x="258" y="142"/>
                  <a:pt x="258" y="142"/>
                </a:cubicBezTo>
                <a:cubicBezTo>
                  <a:pt x="258" y="142"/>
                  <a:pt x="258" y="142"/>
                  <a:pt x="258" y="142"/>
                </a:cubicBezTo>
                <a:cubicBezTo>
                  <a:pt x="259" y="141"/>
                  <a:pt x="259" y="141"/>
                  <a:pt x="259" y="141"/>
                </a:cubicBezTo>
                <a:cubicBezTo>
                  <a:pt x="259" y="140"/>
                  <a:pt x="259" y="140"/>
                  <a:pt x="259" y="140"/>
                </a:cubicBezTo>
                <a:cubicBezTo>
                  <a:pt x="259" y="140"/>
                  <a:pt x="259" y="140"/>
                  <a:pt x="259" y="140"/>
                </a:cubicBezTo>
                <a:cubicBezTo>
                  <a:pt x="259" y="139"/>
                  <a:pt x="259" y="139"/>
                  <a:pt x="259" y="139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258" y="138"/>
                  <a:pt x="258" y="138"/>
                  <a:pt x="258" y="138"/>
                </a:cubicBezTo>
                <a:cubicBezTo>
                  <a:pt x="257" y="137"/>
                  <a:pt x="257" y="137"/>
                  <a:pt x="257" y="137"/>
                </a:cubicBezTo>
                <a:cubicBezTo>
                  <a:pt x="257" y="136"/>
                  <a:pt x="257" y="136"/>
                  <a:pt x="257" y="136"/>
                </a:cubicBezTo>
                <a:cubicBezTo>
                  <a:pt x="257" y="135"/>
                  <a:pt x="257" y="135"/>
                  <a:pt x="257" y="135"/>
                </a:cubicBezTo>
                <a:cubicBezTo>
                  <a:pt x="257" y="134"/>
                  <a:pt x="257" y="134"/>
                  <a:pt x="257" y="134"/>
                </a:cubicBezTo>
                <a:cubicBezTo>
                  <a:pt x="257" y="134"/>
                  <a:pt x="257" y="134"/>
                  <a:pt x="257" y="134"/>
                </a:cubicBezTo>
                <a:cubicBezTo>
                  <a:pt x="257" y="135"/>
                  <a:pt x="257" y="135"/>
                  <a:pt x="257" y="135"/>
                </a:cubicBezTo>
                <a:cubicBezTo>
                  <a:pt x="258" y="134"/>
                  <a:pt x="258" y="134"/>
                  <a:pt x="258" y="134"/>
                </a:cubicBezTo>
                <a:cubicBezTo>
                  <a:pt x="259" y="134"/>
                  <a:pt x="259" y="134"/>
                  <a:pt x="259" y="134"/>
                </a:cubicBezTo>
                <a:cubicBezTo>
                  <a:pt x="259" y="134"/>
                  <a:pt x="259" y="134"/>
                  <a:pt x="259" y="134"/>
                </a:cubicBezTo>
                <a:cubicBezTo>
                  <a:pt x="259" y="133"/>
                  <a:pt x="259" y="133"/>
                  <a:pt x="259" y="133"/>
                </a:cubicBezTo>
                <a:cubicBezTo>
                  <a:pt x="259" y="132"/>
                  <a:pt x="259" y="132"/>
                  <a:pt x="259" y="132"/>
                </a:cubicBezTo>
                <a:cubicBezTo>
                  <a:pt x="260" y="132"/>
                  <a:pt x="260" y="132"/>
                  <a:pt x="260" y="132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0" y="134"/>
                  <a:pt x="260" y="134"/>
                  <a:pt x="260" y="134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1" y="133"/>
                  <a:pt x="261" y="133"/>
                  <a:pt x="261" y="133"/>
                </a:cubicBezTo>
                <a:cubicBezTo>
                  <a:pt x="262" y="132"/>
                  <a:pt x="262" y="132"/>
                  <a:pt x="262" y="132"/>
                </a:cubicBezTo>
                <a:cubicBezTo>
                  <a:pt x="263" y="132"/>
                  <a:pt x="263" y="132"/>
                  <a:pt x="263" y="132"/>
                </a:cubicBezTo>
                <a:cubicBezTo>
                  <a:pt x="263" y="132"/>
                  <a:pt x="263" y="132"/>
                  <a:pt x="263" y="132"/>
                </a:cubicBezTo>
                <a:cubicBezTo>
                  <a:pt x="263" y="131"/>
                  <a:pt x="263" y="131"/>
                  <a:pt x="263" y="131"/>
                </a:cubicBezTo>
                <a:cubicBezTo>
                  <a:pt x="264" y="131"/>
                  <a:pt x="264" y="131"/>
                  <a:pt x="264" y="131"/>
                </a:cubicBezTo>
                <a:cubicBezTo>
                  <a:pt x="263" y="131"/>
                  <a:pt x="263" y="131"/>
                  <a:pt x="263" y="131"/>
                </a:cubicBezTo>
                <a:cubicBezTo>
                  <a:pt x="263" y="131"/>
                  <a:pt x="263" y="131"/>
                  <a:pt x="263" y="131"/>
                </a:cubicBezTo>
                <a:cubicBezTo>
                  <a:pt x="261" y="132"/>
                  <a:pt x="261" y="132"/>
                  <a:pt x="261" y="132"/>
                </a:cubicBezTo>
                <a:cubicBezTo>
                  <a:pt x="261" y="132"/>
                  <a:pt x="261" y="132"/>
                  <a:pt x="261" y="132"/>
                </a:cubicBezTo>
                <a:cubicBezTo>
                  <a:pt x="261" y="131"/>
                  <a:pt x="261" y="131"/>
                  <a:pt x="261" y="131"/>
                </a:cubicBezTo>
                <a:cubicBezTo>
                  <a:pt x="260" y="130"/>
                  <a:pt x="260" y="130"/>
                  <a:pt x="260" y="130"/>
                </a:cubicBezTo>
                <a:cubicBezTo>
                  <a:pt x="260" y="130"/>
                  <a:pt x="260" y="130"/>
                  <a:pt x="260" y="130"/>
                </a:cubicBezTo>
                <a:cubicBezTo>
                  <a:pt x="261" y="129"/>
                  <a:pt x="261" y="129"/>
                  <a:pt x="261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1" y="127"/>
                  <a:pt x="261" y="127"/>
                  <a:pt x="261" y="127"/>
                </a:cubicBezTo>
                <a:cubicBezTo>
                  <a:pt x="261" y="126"/>
                  <a:pt x="261" y="126"/>
                  <a:pt x="261" y="126"/>
                </a:cubicBezTo>
                <a:cubicBezTo>
                  <a:pt x="262" y="126"/>
                  <a:pt x="262" y="126"/>
                  <a:pt x="262" y="126"/>
                </a:cubicBezTo>
                <a:cubicBezTo>
                  <a:pt x="262" y="125"/>
                  <a:pt x="262" y="125"/>
                  <a:pt x="262" y="125"/>
                </a:cubicBezTo>
                <a:cubicBezTo>
                  <a:pt x="263" y="125"/>
                  <a:pt x="263" y="125"/>
                  <a:pt x="263" y="125"/>
                </a:cubicBezTo>
                <a:cubicBezTo>
                  <a:pt x="264" y="126"/>
                  <a:pt x="264" y="126"/>
                  <a:pt x="264" y="126"/>
                </a:cubicBezTo>
                <a:cubicBezTo>
                  <a:pt x="264" y="126"/>
                  <a:pt x="264" y="126"/>
                  <a:pt x="264" y="126"/>
                </a:cubicBezTo>
                <a:cubicBezTo>
                  <a:pt x="265" y="127"/>
                  <a:pt x="265" y="127"/>
                  <a:pt x="265" y="127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7" y="128"/>
                  <a:pt x="267" y="128"/>
                  <a:pt x="267" y="128"/>
                </a:cubicBezTo>
                <a:cubicBezTo>
                  <a:pt x="266" y="127"/>
                  <a:pt x="266" y="127"/>
                  <a:pt x="266" y="127"/>
                </a:cubicBezTo>
                <a:cubicBezTo>
                  <a:pt x="266" y="127"/>
                  <a:pt x="266" y="127"/>
                  <a:pt x="266" y="127"/>
                </a:cubicBezTo>
                <a:cubicBezTo>
                  <a:pt x="265" y="126"/>
                  <a:pt x="265" y="126"/>
                  <a:pt x="265" y="126"/>
                </a:cubicBezTo>
                <a:cubicBezTo>
                  <a:pt x="264" y="125"/>
                  <a:pt x="264" y="125"/>
                  <a:pt x="264" y="125"/>
                </a:cubicBezTo>
                <a:cubicBezTo>
                  <a:pt x="264" y="124"/>
                  <a:pt x="264" y="124"/>
                  <a:pt x="264" y="124"/>
                </a:cubicBezTo>
                <a:cubicBezTo>
                  <a:pt x="263" y="124"/>
                  <a:pt x="263" y="124"/>
                  <a:pt x="263" y="124"/>
                </a:cubicBezTo>
                <a:cubicBezTo>
                  <a:pt x="263" y="124"/>
                  <a:pt x="263" y="124"/>
                  <a:pt x="263" y="124"/>
                </a:cubicBezTo>
                <a:cubicBezTo>
                  <a:pt x="263" y="124"/>
                  <a:pt x="263" y="124"/>
                  <a:pt x="263" y="124"/>
                </a:cubicBezTo>
                <a:cubicBezTo>
                  <a:pt x="265" y="124"/>
                  <a:pt x="265" y="124"/>
                  <a:pt x="265" y="124"/>
                </a:cubicBezTo>
                <a:cubicBezTo>
                  <a:pt x="265" y="123"/>
                  <a:pt x="265" y="123"/>
                  <a:pt x="265" y="123"/>
                </a:cubicBezTo>
                <a:cubicBezTo>
                  <a:pt x="265" y="123"/>
                  <a:pt x="265" y="123"/>
                  <a:pt x="265" y="123"/>
                </a:cubicBezTo>
                <a:cubicBezTo>
                  <a:pt x="267" y="125"/>
                  <a:pt x="267" y="125"/>
                  <a:pt x="267" y="125"/>
                </a:cubicBezTo>
                <a:cubicBezTo>
                  <a:pt x="268" y="126"/>
                  <a:pt x="268" y="126"/>
                  <a:pt x="268" y="126"/>
                </a:cubicBezTo>
                <a:cubicBezTo>
                  <a:pt x="268" y="126"/>
                  <a:pt x="268" y="126"/>
                  <a:pt x="268" y="126"/>
                </a:cubicBezTo>
                <a:cubicBezTo>
                  <a:pt x="267" y="125"/>
                  <a:pt x="267" y="125"/>
                  <a:pt x="267" y="125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65" y="123"/>
                  <a:pt x="265" y="123"/>
                  <a:pt x="265" y="123"/>
                </a:cubicBezTo>
                <a:cubicBezTo>
                  <a:pt x="265" y="122"/>
                  <a:pt x="265" y="122"/>
                  <a:pt x="265" y="122"/>
                </a:cubicBezTo>
                <a:cubicBezTo>
                  <a:pt x="266" y="122"/>
                  <a:pt x="266" y="122"/>
                  <a:pt x="266" y="122"/>
                </a:cubicBezTo>
                <a:cubicBezTo>
                  <a:pt x="267" y="121"/>
                  <a:pt x="267" y="121"/>
                  <a:pt x="267" y="121"/>
                </a:cubicBezTo>
                <a:cubicBezTo>
                  <a:pt x="267" y="121"/>
                  <a:pt x="267" y="121"/>
                  <a:pt x="267" y="121"/>
                </a:cubicBezTo>
                <a:cubicBezTo>
                  <a:pt x="267" y="122"/>
                  <a:pt x="267" y="122"/>
                  <a:pt x="267" y="122"/>
                </a:cubicBezTo>
                <a:cubicBezTo>
                  <a:pt x="267" y="123"/>
                  <a:pt x="267" y="123"/>
                  <a:pt x="267" y="123"/>
                </a:cubicBezTo>
                <a:cubicBezTo>
                  <a:pt x="268" y="122"/>
                  <a:pt x="268" y="122"/>
                  <a:pt x="268" y="122"/>
                </a:cubicBezTo>
                <a:cubicBezTo>
                  <a:pt x="268" y="122"/>
                  <a:pt x="268" y="122"/>
                  <a:pt x="268" y="122"/>
                </a:cubicBezTo>
                <a:cubicBezTo>
                  <a:pt x="268" y="121"/>
                  <a:pt x="268" y="121"/>
                  <a:pt x="268" y="121"/>
                </a:cubicBezTo>
                <a:cubicBezTo>
                  <a:pt x="269" y="121"/>
                  <a:pt x="269" y="121"/>
                  <a:pt x="269" y="121"/>
                </a:cubicBezTo>
                <a:cubicBezTo>
                  <a:pt x="270" y="122"/>
                  <a:pt x="270" y="122"/>
                  <a:pt x="270" y="122"/>
                </a:cubicBezTo>
                <a:cubicBezTo>
                  <a:pt x="270" y="123"/>
                  <a:pt x="270" y="123"/>
                  <a:pt x="270" y="123"/>
                </a:cubicBezTo>
                <a:cubicBezTo>
                  <a:pt x="271" y="124"/>
                  <a:pt x="271" y="124"/>
                  <a:pt x="271" y="124"/>
                </a:cubicBezTo>
                <a:cubicBezTo>
                  <a:pt x="271" y="123"/>
                  <a:pt x="271" y="123"/>
                  <a:pt x="271" y="123"/>
                </a:cubicBezTo>
                <a:cubicBezTo>
                  <a:pt x="271" y="122"/>
                  <a:pt x="271" y="122"/>
                  <a:pt x="271" y="122"/>
                </a:cubicBezTo>
                <a:cubicBezTo>
                  <a:pt x="270" y="121"/>
                  <a:pt x="270" y="121"/>
                  <a:pt x="270" y="121"/>
                </a:cubicBezTo>
                <a:cubicBezTo>
                  <a:pt x="270" y="121"/>
                  <a:pt x="270" y="121"/>
                  <a:pt x="270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4" y="120"/>
                  <a:pt x="274" y="120"/>
                  <a:pt x="274" y="120"/>
                </a:cubicBezTo>
                <a:cubicBezTo>
                  <a:pt x="275" y="120"/>
                  <a:pt x="275" y="120"/>
                  <a:pt x="275" y="120"/>
                </a:cubicBezTo>
                <a:cubicBezTo>
                  <a:pt x="276" y="119"/>
                  <a:pt x="276" y="119"/>
                  <a:pt x="276" y="119"/>
                </a:cubicBezTo>
                <a:cubicBezTo>
                  <a:pt x="277" y="119"/>
                  <a:pt x="277" y="119"/>
                  <a:pt x="277" y="119"/>
                </a:cubicBezTo>
                <a:cubicBezTo>
                  <a:pt x="279" y="120"/>
                  <a:pt x="279" y="120"/>
                  <a:pt x="279" y="120"/>
                </a:cubicBezTo>
                <a:cubicBezTo>
                  <a:pt x="280" y="120"/>
                  <a:pt x="280" y="120"/>
                  <a:pt x="280" y="120"/>
                </a:cubicBezTo>
                <a:cubicBezTo>
                  <a:pt x="280" y="120"/>
                  <a:pt x="280" y="120"/>
                  <a:pt x="280" y="120"/>
                </a:cubicBezTo>
                <a:cubicBezTo>
                  <a:pt x="280" y="121"/>
                  <a:pt x="280" y="121"/>
                  <a:pt x="280" y="121"/>
                </a:cubicBezTo>
                <a:cubicBezTo>
                  <a:pt x="280" y="123"/>
                  <a:pt x="280" y="123"/>
                  <a:pt x="280" y="123"/>
                </a:cubicBezTo>
                <a:cubicBezTo>
                  <a:pt x="280" y="123"/>
                  <a:pt x="280" y="123"/>
                  <a:pt x="280" y="123"/>
                </a:cubicBezTo>
                <a:cubicBezTo>
                  <a:pt x="279" y="124"/>
                  <a:pt x="279" y="124"/>
                  <a:pt x="279" y="124"/>
                </a:cubicBezTo>
                <a:cubicBezTo>
                  <a:pt x="278" y="125"/>
                  <a:pt x="278" y="125"/>
                  <a:pt x="278" y="125"/>
                </a:cubicBezTo>
                <a:cubicBezTo>
                  <a:pt x="279" y="126"/>
                  <a:pt x="279" y="126"/>
                  <a:pt x="279" y="126"/>
                </a:cubicBezTo>
                <a:cubicBezTo>
                  <a:pt x="279" y="126"/>
                  <a:pt x="279" y="126"/>
                  <a:pt x="279" y="126"/>
                </a:cubicBezTo>
                <a:cubicBezTo>
                  <a:pt x="280" y="127"/>
                  <a:pt x="280" y="127"/>
                  <a:pt x="280" y="127"/>
                </a:cubicBezTo>
                <a:cubicBezTo>
                  <a:pt x="280" y="127"/>
                  <a:pt x="280" y="127"/>
                  <a:pt x="280" y="127"/>
                </a:cubicBezTo>
                <a:cubicBezTo>
                  <a:pt x="278" y="128"/>
                  <a:pt x="278" y="128"/>
                  <a:pt x="278" y="128"/>
                </a:cubicBezTo>
                <a:cubicBezTo>
                  <a:pt x="278" y="129"/>
                  <a:pt x="278" y="129"/>
                  <a:pt x="278" y="129"/>
                </a:cubicBezTo>
                <a:cubicBezTo>
                  <a:pt x="278" y="130"/>
                  <a:pt x="278" y="130"/>
                  <a:pt x="278" y="130"/>
                </a:cubicBezTo>
                <a:cubicBezTo>
                  <a:pt x="279" y="130"/>
                  <a:pt x="279" y="130"/>
                  <a:pt x="279" y="130"/>
                </a:cubicBezTo>
                <a:cubicBezTo>
                  <a:pt x="279" y="131"/>
                  <a:pt x="279" y="131"/>
                  <a:pt x="279" y="131"/>
                </a:cubicBezTo>
                <a:cubicBezTo>
                  <a:pt x="278" y="132"/>
                  <a:pt x="278" y="132"/>
                  <a:pt x="278" y="132"/>
                </a:cubicBezTo>
                <a:cubicBezTo>
                  <a:pt x="277" y="132"/>
                  <a:pt x="277" y="132"/>
                  <a:pt x="277" y="132"/>
                </a:cubicBezTo>
                <a:cubicBezTo>
                  <a:pt x="277" y="133"/>
                  <a:pt x="277" y="133"/>
                  <a:pt x="277" y="133"/>
                </a:cubicBezTo>
                <a:cubicBezTo>
                  <a:pt x="276" y="133"/>
                  <a:pt x="276" y="133"/>
                  <a:pt x="276" y="133"/>
                </a:cubicBezTo>
                <a:cubicBezTo>
                  <a:pt x="275" y="133"/>
                  <a:pt x="275" y="133"/>
                  <a:pt x="275" y="133"/>
                </a:cubicBezTo>
                <a:cubicBezTo>
                  <a:pt x="275" y="134"/>
                  <a:pt x="275" y="134"/>
                  <a:pt x="275" y="134"/>
                </a:cubicBezTo>
                <a:cubicBezTo>
                  <a:pt x="274" y="135"/>
                  <a:pt x="274" y="135"/>
                  <a:pt x="274" y="135"/>
                </a:cubicBezTo>
                <a:cubicBezTo>
                  <a:pt x="275" y="135"/>
                  <a:pt x="275" y="135"/>
                  <a:pt x="275" y="135"/>
                </a:cubicBezTo>
                <a:cubicBezTo>
                  <a:pt x="276" y="134"/>
                  <a:pt x="276" y="134"/>
                  <a:pt x="276" y="134"/>
                </a:cubicBezTo>
                <a:cubicBezTo>
                  <a:pt x="277" y="133"/>
                  <a:pt x="277" y="133"/>
                  <a:pt x="277" y="133"/>
                </a:cubicBezTo>
                <a:cubicBezTo>
                  <a:pt x="277" y="133"/>
                  <a:pt x="277" y="133"/>
                  <a:pt x="277" y="133"/>
                </a:cubicBezTo>
                <a:cubicBezTo>
                  <a:pt x="278" y="133"/>
                  <a:pt x="278" y="133"/>
                  <a:pt x="278" y="133"/>
                </a:cubicBezTo>
                <a:cubicBezTo>
                  <a:pt x="277" y="134"/>
                  <a:pt x="277" y="134"/>
                  <a:pt x="277" y="134"/>
                </a:cubicBezTo>
                <a:cubicBezTo>
                  <a:pt x="277" y="134"/>
                  <a:pt x="277" y="134"/>
                  <a:pt x="277" y="13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5" y="136"/>
                  <a:pt x="275" y="136"/>
                  <a:pt x="275" y="136"/>
                </a:cubicBezTo>
                <a:cubicBezTo>
                  <a:pt x="275" y="136"/>
                  <a:pt x="275" y="136"/>
                  <a:pt x="275" y="136"/>
                </a:cubicBezTo>
                <a:cubicBezTo>
                  <a:pt x="275" y="137"/>
                  <a:pt x="275" y="137"/>
                  <a:pt x="275" y="137"/>
                </a:cubicBezTo>
                <a:cubicBezTo>
                  <a:pt x="275" y="137"/>
                  <a:pt x="275" y="137"/>
                  <a:pt x="275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5" y="138"/>
                  <a:pt x="275" y="138"/>
                  <a:pt x="275" y="138"/>
                </a:cubicBezTo>
                <a:cubicBezTo>
                  <a:pt x="275" y="138"/>
                  <a:pt x="275" y="138"/>
                  <a:pt x="275" y="138"/>
                </a:cubicBezTo>
                <a:cubicBezTo>
                  <a:pt x="274" y="139"/>
                  <a:pt x="274" y="139"/>
                  <a:pt x="274" y="139"/>
                </a:cubicBezTo>
                <a:cubicBezTo>
                  <a:pt x="275" y="139"/>
                  <a:pt x="275" y="139"/>
                  <a:pt x="275" y="139"/>
                </a:cubicBezTo>
                <a:cubicBezTo>
                  <a:pt x="275" y="138"/>
                  <a:pt x="275" y="138"/>
                  <a:pt x="275" y="138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7"/>
                  <a:pt x="276" y="137"/>
                  <a:pt x="276" y="137"/>
                </a:cubicBezTo>
                <a:cubicBezTo>
                  <a:pt x="276" y="137"/>
                  <a:pt x="276" y="137"/>
                  <a:pt x="276" y="137"/>
                </a:cubicBezTo>
                <a:cubicBezTo>
                  <a:pt x="277" y="136"/>
                  <a:pt x="277" y="136"/>
                  <a:pt x="277" y="136"/>
                </a:cubicBezTo>
                <a:cubicBezTo>
                  <a:pt x="277" y="136"/>
                  <a:pt x="277" y="136"/>
                  <a:pt x="277" y="136"/>
                </a:cubicBezTo>
                <a:cubicBezTo>
                  <a:pt x="278" y="136"/>
                  <a:pt x="278" y="136"/>
                  <a:pt x="278" y="136"/>
                </a:cubicBezTo>
                <a:cubicBezTo>
                  <a:pt x="278" y="137"/>
                  <a:pt x="278" y="137"/>
                  <a:pt x="278" y="137"/>
                </a:cubicBezTo>
                <a:cubicBezTo>
                  <a:pt x="278" y="137"/>
                  <a:pt x="278" y="137"/>
                  <a:pt x="278" y="137"/>
                </a:cubicBezTo>
                <a:cubicBezTo>
                  <a:pt x="278" y="136"/>
                  <a:pt x="278" y="136"/>
                  <a:pt x="278" y="136"/>
                </a:cubicBezTo>
                <a:cubicBezTo>
                  <a:pt x="278" y="135"/>
                  <a:pt x="278" y="135"/>
                  <a:pt x="278" y="135"/>
                </a:cubicBezTo>
                <a:cubicBezTo>
                  <a:pt x="278" y="135"/>
                  <a:pt x="278" y="135"/>
                  <a:pt x="278" y="135"/>
                </a:cubicBezTo>
                <a:cubicBezTo>
                  <a:pt x="278" y="135"/>
                  <a:pt x="278" y="135"/>
                  <a:pt x="278" y="135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79" y="136"/>
                  <a:pt x="279" y="136"/>
                  <a:pt x="279" y="136"/>
                </a:cubicBezTo>
                <a:cubicBezTo>
                  <a:pt x="279" y="136"/>
                  <a:pt x="279" y="136"/>
                  <a:pt x="279" y="136"/>
                </a:cubicBezTo>
                <a:cubicBezTo>
                  <a:pt x="280" y="136"/>
                  <a:pt x="280" y="136"/>
                  <a:pt x="280" y="136"/>
                </a:cubicBezTo>
                <a:cubicBezTo>
                  <a:pt x="281" y="135"/>
                  <a:pt x="281" y="135"/>
                  <a:pt x="281" y="135"/>
                </a:cubicBezTo>
                <a:cubicBezTo>
                  <a:pt x="281" y="136"/>
                  <a:pt x="281" y="136"/>
                  <a:pt x="281" y="136"/>
                </a:cubicBezTo>
                <a:cubicBezTo>
                  <a:pt x="282" y="136"/>
                  <a:pt x="282" y="136"/>
                  <a:pt x="282" y="136"/>
                </a:cubicBezTo>
                <a:cubicBezTo>
                  <a:pt x="281" y="137"/>
                  <a:pt x="281" y="137"/>
                  <a:pt x="281" y="137"/>
                </a:cubicBezTo>
                <a:cubicBezTo>
                  <a:pt x="280" y="139"/>
                  <a:pt x="280" y="139"/>
                  <a:pt x="280" y="139"/>
                </a:cubicBezTo>
                <a:cubicBezTo>
                  <a:pt x="279" y="139"/>
                  <a:pt x="279" y="139"/>
                  <a:pt x="279" y="139"/>
                </a:cubicBezTo>
                <a:cubicBezTo>
                  <a:pt x="279" y="140"/>
                  <a:pt x="279" y="140"/>
                  <a:pt x="279" y="140"/>
                </a:cubicBezTo>
                <a:cubicBezTo>
                  <a:pt x="280" y="140"/>
                  <a:pt x="280" y="140"/>
                  <a:pt x="280" y="140"/>
                </a:cubicBezTo>
                <a:cubicBezTo>
                  <a:pt x="281" y="140"/>
                  <a:pt x="281" y="140"/>
                  <a:pt x="281" y="140"/>
                </a:cubicBezTo>
                <a:cubicBezTo>
                  <a:pt x="281" y="140"/>
                  <a:pt x="281" y="140"/>
                  <a:pt x="281" y="140"/>
                </a:cubicBezTo>
                <a:cubicBezTo>
                  <a:pt x="281" y="139"/>
                  <a:pt x="281" y="139"/>
                  <a:pt x="281" y="139"/>
                </a:cubicBezTo>
                <a:cubicBezTo>
                  <a:pt x="281" y="139"/>
                  <a:pt x="281" y="139"/>
                  <a:pt x="281" y="139"/>
                </a:cubicBezTo>
                <a:cubicBezTo>
                  <a:pt x="282" y="138"/>
                  <a:pt x="282" y="138"/>
                  <a:pt x="282" y="138"/>
                </a:cubicBezTo>
                <a:cubicBezTo>
                  <a:pt x="282" y="139"/>
                  <a:pt x="282" y="139"/>
                  <a:pt x="282" y="139"/>
                </a:cubicBezTo>
                <a:cubicBezTo>
                  <a:pt x="282" y="140"/>
                  <a:pt x="282" y="140"/>
                  <a:pt x="282" y="140"/>
                </a:cubicBezTo>
                <a:cubicBezTo>
                  <a:pt x="283" y="139"/>
                  <a:pt x="283" y="139"/>
                  <a:pt x="283" y="139"/>
                </a:cubicBezTo>
                <a:cubicBezTo>
                  <a:pt x="283" y="138"/>
                  <a:pt x="283" y="138"/>
                  <a:pt x="283" y="138"/>
                </a:cubicBezTo>
                <a:cubicBezTo>
                  <a:pt x="282" y="137"/>
                  <a:pt x="282" y="137"/>
                  <a:pt x="282" y="137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83" y="136"/>
                  <a:pt x="283" y="136"/>
                  <a:pt x="283" y="136"/>
                </a:cubicBezTo>
                <a:cubicBezTo>
                  <a:pt x="283" y="137"/>
                  <a:pt x="283" y="137"/>
                  <a:pt x="283" y="137"/>
                </a:cubicBezTo>
                <a:cubicBezTo>
                  <a:pt x="283" y="137"/>
                  <a:pt x="283" y="137"/>
                  <a:pt x="283" y="137"/>
                </a:cubicBezTo>
                <a:cubicBezTo>
                  <a:pt x="283" y="137"/>
                  <a:pt x="283" y="137"/>
                  <a:pt x="283" y="137"/>
                </a:cubicBezTo>
                <a:cubicBezTo>
                  <a:pt x="284" y="137"/>
                  <a:pt x="284" y="137"/>
                  <a:pt x="284" y="137"/>
                </a:cubicBezTo>
                <a:cubicBezTo>
                  <a:pt x="286" y="138"/>
                  <a:pt x="286" y="138"/>
                  <a:pt x="286" y="138"/>
                </a:cubicBezTo>
                <a:cubicBezTo>
                  <a:pt x="286" y="139"/>
                  <a:pt x="286" y="139"/>
                  <a:pt x="286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88" y="139"/>
                  <a:pt x="288" y="139"/>
                  <a:pt x="288" y="139"/>
                </a:cubicBezTo>
                <a:cubicBezTo>
                  <a:pt x="287" y="138"/>
                  <a:pt x="287" y="138"/>
                  <a:pt x="287" y="138"/>
                </a:cubicBezTo>
                <a:cubicBezTo>
                  <a:pt x="287" y="138"/>
                  <a:pt x="287" y="138"/>
                  <a:pt x="287" y="138"/>
                </a:cubicBezTo>
                <a:cubicBezTo>
                  <a:pt x="286" y="138"/>
                  <a:pt x="286" y="138"/>
                  <a:pt x="286" y="138"/>
                </a:cubicBezTo>
                <a:cubicBezTo>
                  <a:pt x="285" y="136"/>
                  <a:pt x="285" y="136"/>
                  <a:pt x="285" y="136"/>
                </a:cubicBezTo>
                <a:cubicBezTo>
                  <a:pt x="284" y="136"/>
                  <a:pt x="284" y="136"/>
                  <a:pt x="284" y="136"/>
                </a:cubicBezTo>
                <a:cubicBezTo>
                  <a:pt x="284" y="136"/>
                  <a:pt x="284" y="136"/>
                  <a:pt x="284" y="136"/>
                </a:cubicBezTo>
                <a:cubicBezTo>
                  <a:pt x="285" y="134"/>
                  <a:pt x="285" y="134"/>
                  <a:pt x="285" y="134"/>
                </a:cubicBezTo>
                <a:cubicBezTo>
                  <a:pt x="286" y="134"/>
                  <a:pt x="286" y="134"/>
                  <a:pt x="286" y="134"/>
                </a:cubicBezTo>
                <a:cubicBezTo>
                  <a:pt x="287" y="134"/>
                  <a:pt x="287" y="134"/>
                  <a:pt x="287" y="134"/>
                </a:cubicBezTo>
                <a:cubicBezTo>
                  <a:pt x="288" y="133"/>
                  <a:pt x="288" y="133"/>
                  <a:pt x="288" y="133"/>
                </a:cubicBezTo>
                <a:cubicBezTo>
                  <a:pt x="289" y="133"/>
                  <a:pt x="289" y="133"/>
                  <a:pt x="289" y="133"/>
                </a:cubicBezTo>
                <a:cubicBezTo>
                  <a:pt x="289" y="134"/>
                  <a:pt x="289" y="134"/>
                  <a:pt x="289" y="134"/>
                </a:cubicBezTo>
                <a:cubicBezTo>
                  <a:pt x="290" y="134"/>
                  <a:pt x="290" y="134"/>
                  <a:pt x="290" y="134"/>
                </a:cubicBezTo>
                <a:cubicBezTo>
                  <a:pt x="291" y="134"/>
                  <a:pt x="291" y="134"/>
                  <a:pt x="291" y="134"/>
                </a:cubicBezTo>
                <a:cubicBezTo>
                  <a:pt x="291" y="135"/>
                  <a:pt x="291" y="135"/>
                  <a:pt x="291" y="135"/>
                </a:cubicBezTo>
                <a:cubicBezTo>
                  <a:pt x="292" y="136"/>
                  <a:pt x="292" y="136"/>
                  <a:pt x="292" y="136"/>
                </a:cubicBezTo>
                <a:cubicBezTo>
                  <a:pt x="292" y="136"/>
                  <a:pt x="292" y="136"/>
                  <a:pt x="292" y="136"/>
                </a:cubicBezTo>
                <a:cubicBezTo>
                  <a:pt x="292" y="136"/>
                  <a:pt x="292" y="136"/>
                  <a:pt x="292" y="136"/>
                </a:cubicBezTo>
                <a:cubicBezTo>
                  <a:pt x="293" y="136"/>
                  <a:pt x="293" y="136"/>
                  <a:pt x="293" y="136"/>
                </a:cubicBezTo>
                <a:cubicBezTo>
                  <a:pt x="293" y="136"/>
                  <a:pt x="293" y="136"/>
                  <a:pt x="293" y="136"/>
                </a:cubicBezTo>
                <a:cubicBezTo>
                  <a:pt x="294" y="136"/>
                  <a:pt x="294" y="136"/>
                  <a:pt x="294" y="136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5" y="137"/>
                  <a:pt x="295" y="137"/>
                  <a:pt x="295" y="137"/>
                </a:cubicBezTo>
                <a:cubicBezTo>
                  <a:pt x="295" y="138"/>
                  <a:pt x="295" y="138"/>
                  <a:pt x="295" y="138"/>
                </a:cubicBezTo>
                <a:cubicBezTo>
                  <a:pt x="295" y="139"/>
                  <a:pt x="295" y="139"/>
                  <a:pt x="295" y="139"/>
                </a:cubicBezTo>
                <a:cubicBezTo>
                  <a:pt x="295" y="139"/>
                  <a:pt x="295" y="139"/>
                  <a:pt x="295" y="139"/>
                </a:cubicBezTo>
                <a:cubicBezTo>
                  <a:pt x="295" y="140"/>
                  <a:pt x="295" y="140"/>
                  <a:pt x="295" y="140"/>
                </a:cubicBezTo>
                <a:cubicBezTo>
                  <a:pt x="295" y="141"/>
                  <a:pt x="295" y="141"/>
                  <a:pt x="295" y="141"/>
                </a:cubicBezTo>
                <a:cubicBezTo>
                  <a:pt x="294" y="140"/>
                  <a:pt x="294" y="140"/>
                  <a:pt x="294" y="140"/>
                </a:cubicBezTo>
                <a:cubicBezTo>
                  <a:pt x="293" y="140"/>
                  <a:pt x="293" y="140"/>
                  <a:pt x="293" y="140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3" y="141"/>
                  <a:pt x="293" y="141"/>
                  <a:pt x="293" y="141"/>
                </a:cubicBezTo>
                <a:cubicBezTo>
                  <a:pt x="294" y="141"/>
                  <a:pt x="294" y="141"/>
                  <a:pt x="294" y="141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5"/>
                  <a:pt x="290" y="145"/>
                  <a:pt x="290" y="145"/>
                </a:cubicBezTo>
                <a:cubicBezTo>
                  <a:pt x="290" y="145"/>
                  <a:pt x="290" y="145"/>
                  <a:pt x="290" y="145"/>
                </a:cubicBezTo>
                <a:cubicBezTo>
                  <a:pt x="292" y="144"/>
                  <a:pt x="292" y="144"/>
                  <a:pt x="292" y="144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4" y="142"/>
                  <a:pt x="294" y="142"/>
                  <a:pt x="294" y="142"/>
                </a:cubicBezTo>
                <a:cubicBezTo>
                  <a:pt x="295" y="141"/>
                  <a:pt x="295" y="141"/>
                  <a:pt x="295" y="141"/>
                </a:cubicBezTo>
                <a:cubicBezTo>
                  <a:pt x="296" y="141"/>
                  <a:pt x="296" y="141"/>
                  <a:pt x="296" y="141"/>
                </a:cubicBezTo>
                <a:cubicBezTo>
                  <a:pt x="296" y="142"/>
                  <a:pt x="296" y="142"/>
                  <a:pt x="296" y="142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4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5"/>
                  <a:pt x="295" y="145"/>
                  <a:pt x="295" y="145"/>
                </a:cubicBezTo>
                <a:cubicBezTo>
                  <a:pt x="294" y="145"/>
                  <a:pt x="294" y="145"/>
                  <a:pt x="294" y="145"/>
                </a:cubicBezTo>
                <a:cubicBezTo>
                  <a:pt x="293" y="145"/>
                  <a:pt x="293" y="145"/>
                  <a:pt x="293" y="145"/>
                </a:cubicBezTo>
                <a:cubicBezTo>
                  <a:pt x="293" y="145"/>
                  <a:pt x="293" y="145"/>
                  <a:pt x="293" y="145"/>
                </a:cubicBezTo>
                <a:cubicBezTo>
                  <a:pt x="292" y="145"/>
                  <a:pt x="292" y="145"/>
                  <a:pt x="292" y="145"/>
                </a:cubicBezTo>
                <a:cubicBezTo>
                  <a:pt x="293" y="145"/>
                  <a:pt x="293" y="145"/>
                  <a:pt x="293" y="145"/>
                </a:cubicBezTo>
                <a:cubicBezTo>
                  <a:pt x="293" y="146"/>
                  <a:pt x="293" y="146"/>
                  <a:pt x="293" y="146"/>
                </a:cubicBezTo>
                <a:cubicBezTo>
                  <a:pt x="292" y="147"/>
                  <a:pt x="292" y="147"/>
                  <a:pt x="292" y="147"/>
                </a:cubicBezTo>
                <a:cubicBezTo>
                  <a:pt x="292" y="147"/>
                  <a:pt x="292" y="147"/>
                  <a:pt x="292" y="147"/>
                </a:cubicBezTo>
                <a:cubicBezTo>
                  <a:pt x="293" y="146"/>
                  <a:pt x="293" y="146"/>
                  <a:pt x="293" y="146"/>
                </a:cubicBezTo>
                <a:cubicBezTo>
                  <a:pt x="294" y="146"/>
                  <a:pt x="294" y="146"/>
                  <a:pt x="294" y="146"/>
                </a:cubicBezTo>
                <a:cubicBezTo>
                  <a:pt x="294" y="146"/>
                  <a:pt x="294" y="146"/>
                  <a:pt x="294" y="146"/>
                </a:cubicBezTo>
                <a:cubicBezTo>
                  <a:pt x="294" y="146"/>
                  <a:pt x="294" y="146"/>
                  <a:pt x="294" y="146"/>
                </a:cubicBezTo>
                <a:cubicBezTo>
                  <a:pt x="294" y="147"/>
                  <a:pt x="294" y="147"/>
                  <a:pt x="294" y="147"/>
                </a:cubicBezTo>
                <a:cubicBezTo>
                  <a:pt x="293" y="147"/>
                  <a:pt x="293" y="147"/>
                  <a:pt x="293" y="147"/>
                </a:cubicBezTo>
                <a:cubicBezTo>
                  <a:pt x="292" y="148"/>
                  <a:pt x="292" y="148"/>
                  <a:pt x="292" y="148"/>
                </a:cubicBezTo>
                <a:cubicBezTo>
                  <a:pt x="293" y="148"/>
                  <a:pt x="293" y="148"/>
                  <a:pt x="293" y="148"/>
                </a:cubicBezTo>
                <a:cubicBezTo>
                  <a:pt x="293" y="148"/>
                  <a:pt x="293" y="148"/>
                  <a:pt x="293" y="148"/>
                </a:cubicBezTo>
                <a:cubicBezTo>
                  <a:pt x="293" y="148"/>
                  <a:pt x="293" y="148"/>
                  <a:pt x="293" y="148"/>
                </a:cubicBezTo>
                <a:cubicBezTo>
                  <a:pt x="292" y="149"/>
                  <a:pt x="292" y="149"/>
                  <a:pt x="292" y="149"/>
                </a:cubicBezTo>
                <a:cubicBezTo>
                  <a:pt x="291" y="150"/>
                  <a:pt x="291" y="150"/>
                  <a:pt x="291" y="150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93" y="149"/>
                  <a:pt x="293" y="149"/>
                  <a:pt x="293" y="149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294" y="147"/>
                  <a:pt x="294" y="147"/>
                  <a:pt x="294" y="147"/>
                </a:cubicBezTo>
                <a:cubicBezTo>
                  <a:pt x="295" y="146"/>
                  <a:pt x="295" y="146"/>
                  <a:pt x="295" y="146"/>
                </a:cubicBezTo>
                <a:cubicBezTo>
                  <a:pt x="296" y="146"/>
                  <a:pt x="296" y="146"/>
                  <a:pt x="296" y="146"/>
                </a:cubicBezTo>
                <a:cubicBezTo>
                  <a:pt x="296" y="147"/>
                  <a:pt x="296" y="147"/>
                  <a:pt x="296" y="147"/>
                </a:cubicBezTo>
                <a:cubicBezTo>
                  <a:pt x="296" y="147"/>
                  <a:pt x="296" y="147"/>
                  <a:pt x="296" y="147"/>
                </a:cubicBezTo>
                <a:cubicBezTo>
                  <a:pt x="297" y="146"/>
                  <a:pt x="297" y="146"/>
                  <a:pt x="297" y="146"/>
                </a:cubicBezTo>
                <a:cubicBezTo>
                  <a:pt x="298" y="145"/>
                  <a:pt x="298" y="145"/>
                  <a:pt x="298" y="145"/>
                </a:cubicBezTo>
                <a:cubicBezTo>
                  <a:pt x="298" y="145"/>
                  <a:pt x="298" y="145"/>
                  <a:pt x="298" y="145"/>
                </a:cubicBezTo>
                <a:cubicBezTo>
                  <a:pt x="298" y="146"/>
                  <a:pt x="298" y="146"/>
                  <a:pt x="298" y="146"/>
                </a:cubicBezTo>
                <a:cubicBezTo>
                  <a:pt x="297" y="147"/>
                  <a:pt x="297" y="147"/>
                  <a:pt x="297" y="147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295" y="149"/>
                  <a:pt x="295" y="149"/>
                  <a:pt x="295" y="149"/>
                </a:cubicBezTo>
                <a:cubicBezTo>
                  <a:pt x="295" y="149"/>
                  <a:pt x="295" y="149"/>
                  <a:pt x="295" y="149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294" y="150"/>
                  <a:pt x="294" y="150"/>
                  <a:pt x="294" y="150"/>
                </a:cubicBezTo>
                <a:cubicBezTo>
                  <a:pt x="295" y="151"/>
                  <a:pt x="295" y="151"/>
                  <a:pt x="295" y="151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295" y="149"/>
                  <a:pt x="295" y="149"/>
                  <a:pt x="295" y="149"/>
                </a:cubicBezTo>
                <a:cubicBezTo>
                  <a:pt x="297" y="148"/>
                  <a:pt x="297" y="148"/>
                  <a:pt x="297" y="148"/>
                </a:cubicBezTo>
                <a:cubicBezTo>
                  <a:pt x="298" y="147"/>
                  <a:pt x="298" y="147"/>
                  <a:pt x="298" y="147"/>
                </a:cubicBezTo>
                <a:cubicBezTo>
                  <a:pt x="298" y="148"/>
                  <a:pt x="298" y="148"/>
                  <a:pt x="298" y="148"/>
                </a:cubicBezTo>
                <a:cubicBezTo>
                  <a:pt x="298" y="148"/>
                  <a:pt x="298" y="148"/>
                  <a:pt x="298" y="148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6" y="150"/>
                  <a:pt x="296" y="150"/>
                  <a:pt x="296" y="150"/>
                </a:cubicBezTo>
                <a:cubicBezTo>
                  <a:pt x="296" y="151"/>
                  <a:pt x="296" y="151"/>
                  <a:pt x="296" y="151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6" y="152"/>
                  <a:pt x="296" y="152"/>
                  <a:pt x="296" y="152"/>
                </a:cubicBezTo>
                <a:cubicBezTo>
                  <a:pt x="296" y="152"/>
                  <a:pt x="296" y="152"/>
                  <a:pt x="296" y="152"/>
                </a:cubicBezTo>
                <a:cubicBezTo>
                  <a:pt x="297" y="150"/>
                  <a:pt x="297" y="150"/>
                  <a:pt x="297" y="150"/>
                </a:cubicBezTo>
                <a:cubicBezTo>
                  <a:pt x="298" y="150"/>
                  <a:pt x="298" y="150"/>
                  <a:pt x="298" y="150"/>
                </a:cubicBezTo>
                <a:cubicBezTo>
                  <a:pt x="298" y="150"/>
                  <a:pt x="298" y="150"/>
                  <a:pt x="298" y="150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7" y="153"/>
                  <a:pt x="297" y="153"/>
                  <a:pt x="297" y="153"/>
                </a:cubicBezTo>
                <a:cubicBezTo>
                  <a:pt x="297" y="154"/>
                  <a:pt x="297" y="154"/>
                  <a:pt x="297" y="154"/>
                </a:cubicBezTo>
                <a:cubicBezTo>
                  <a:pt x="297" y="153"/>
                  <a:pt x="297" y="153"/>
                  <a:pt x="297" y="153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9" y="150"/>
                  <a:pt x="299" y="150"/>
                  <a:pt x="299" y="150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300" y="149"/>
                  <a:pt x="300" y="149"/>
                  <a:pt x="300" y="149"/>
                </a:cubicBezTo>
                <a:cubicBezTo>
                  <a:pt x="300" y="148"/>
                  <a:pt x="300" y="148"/>
                  <a:pt x="300" y="148"/>
                </a:cubicBezTo>
                <a:cubicBezTo>
                  <a:pt x="301" y="148"/>
                  <a:pt x="301" y="148"/>
                  <a:pt x="301" y="148"/>
                </a:cubicBezTo>
                <a:cubicBezTo>
                  <a:pt x="301" y="148"/>
                  <a:pt x="301" y="148"/>
                  <a:pt x="301" y="148"/>
                </a:cubicBezTo>
                <a:cubicBezTo>
                  <a:pt x="301" y="147"/>
                  <a:pt x="301" y="147"/>
                  <a:pt x="301" y="147"/>
                </a:cubicBezTo>
                <a:cubicBezTo>
                  <a:pt x="301" y="147"/>
                  <a:pt x="301" y="147"/>
                  <a:pt x="301" y="147"/>
                </a:cubicBezTo>
                <a:cubicBezTo>
                  <a:pt x="302" y="146"/>
                  <a:pt x="302" y="146"/>
                  <a:pt x="302" y="146"/>
                </a:cubicBezTo>
                <a:cubicBezTo>
                  <a:pt x="302" y="148"/>
                  <a:pt x="302" y="148"/>
                  <a:pt x="302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04" y="150"/>
                  <a:pt x="304" y="150"/>
                  <a:pt x="304" y="150"/>
                </a:cubicBezTo>
                <a:cubicBezTo>
                  <a:pt x="304" y="151"/>
                  <a:pt x="304" y="151"/>
                  <a:pt x="304" y="151"/>
                </a:cubicBezTo>
                <a:cubicBezTo>
                  <a:pt x="305" y="152"/>
                  <a:pt x="305" y="152"/>
                  <a:pt x="305" y="152"/>
                </a:cubicBezTo>
                <a:cubicBezTo>
                  <a:pt x="305" y="152"/>
                  <a:pt x="305" y="152"/>
                  <a:pt x="305" y="152"/>
                </a:cubicBezTo>
                <a:cubicBezTo>
                  <a:pt x="304" y="153"/>
                  <a:pt x="304" y="153"/>
                  <a:pt x="304" y="153"/>
                </a:cubicBezTo>
                <a:cubicBezTo>
                  <a:pt x="304" y="154"/>
                  <a:pt x="304" y="154"/>
                  <a:pt x="304" y="154"/>
                </a:cubicBezTo>
                <a:cubicBezTo>
                  <a:pt x="303" y="154"/>
                  <a:pt x="303" y="154"/>
                  <a:pt x="303" y="154"/>
                </a:cubicBezTo>
                <a:cubicBezTo>
                  <a:pt x="303" y="153"/>
                  <a:pt x="303" y="153"/>
                  <a:pt x="303" y="153"/>
                </a:cubicBezTo>
                <a:cubicBezTo>
                  <a:pt x="302" y="153"/>
                  <a:pt x="302" y="153"/>
                  <a:pt x="302" y="153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301" y="153"/>
                  <a:pt x="301" y="153"/>
                  <a:pt x="301" y="153"/>
                </a:cubicBezTo>
                <a:cubicBezTo>
                  <a:pt x="300" y="153"/>
                  <a:pt x="300" y="153"/>
                  <a:pt x="300" y="153"/>
                </a:cubicBezTo>
                <a:cubicBezTo>
                  <a:pt x="300" y="154"/>
                  <a:pt x="300" y="154"/>
                  <a:pt x="300" y="154"/>
                </a:cubicBezTo>
                <a:cubicBezTo>
                  <a:pt x="299" y="154"/>
                  <a:pt x="299" y="154"/>
                  <a:pt x="299" y="154"/>
                </a:cubicBezTo>
                <a:cubicBezTo>
                  <a:pt x="299" y="154"/>
                  <a:pt x="299" y="154"/>
                  <a:pt x="299" y="154"/>
                </a:cubicBezTo>
                <a:cubicBezTo>
                  <a:pt x="298" y="155"/>
                  <a:pt x="298" y="155"/>
                  <a:pt x="298" y="155"/>
                </a:cubicBezTo>
                <a:cubicBezTo>
                  <a:pt x="299" y="155"/>
                  <a:pt x="299" y="155"/>
                  <a:pt x="299" y="155"/>
                </a:cubicBezTo>
                <a:cubicBezTo>
                  <a:pt x="300" y="155"/>
                  <a:pt x="300" y="155"/>
                  <a:pt x="300" y="155"/>
                </a:cubicBezTo>
                <a:cubicBezTo>
                  <a:pt x="300" y="155"/>
                  <a:pt x="300" y="155"/>
                  <a:pt x="300" y="155"/>
                </a:cubicBezTo>
                <a:cubicBezTo>
                  <a:pt x="299" y="156"/>
                  <a:pt x="299" y="156"/>
                  <a:pt x="299" y="156"/>
                </a:cubicBezTo>
                <a:cubicBezTo>
                  <a:pt x="299" y="156"/>
                  <a:pt x="299" y="156"/>
                  <a:pt x="299" y="156"/>
                </a:cubicBezTo>
                <a:cubicBezTo>
                  <a:pt x="298" y="157"/>
                  <a:pt x="298" y="157"/>
                  <a:pt x="298" y="157"/>
                </a:cubicBezTo>
                <a:cubicBezTo>
                  <a:pt x="299" y="157"/>
                  <a:pt x="299" y="157"/>
                  <a:pt x="299" y="157"/>
                </a:cubicBezTo>
                <a:cubicBezTo>
                  <a:pt x="300" y="156"/>
                  <a:pt x="300" y="156"/>
                  <a:pt x="300" y="156"/>
                </a:cubicBezTo>
                <a:cubicBezTo>
                  <a:pt x="301" y="156"/>
                  <a:pt x="301" y="156"/>
                  <a:pt x="301" y="156"/>
                </a:cubicBezTo>
                <a:cubicBezTo>
                  <a:pt x="301" y="156"/>
                  <a:pt x="301" y="156"/>
                  <a:pt x="301" y="156"/>
                </a:cubicBezTo>
                <a:cubicBezTo>
                  <a:pt x="302" y="156"/>
                  <a:pt x="302" y="156"/>
                  <a:pt x="302" y="156"/>
                </a:cubicBezTo>
                <a:cubicBezTo>
                  <a:pt x="303" y="156"/>
                  <a:pt x="303" y="156"/>
                  <a:pt x="303" y="156"/>
                </a:cubicBezTo>
                <a:cubicBezTo>
                  <a:pt x="303" y="156"/>
                  <a:pt x="303" y="156"/>
                  <a:pt x="303" y="156"/>
                </a:cubicBezTo>
                <a:cubicBezTo>
                  <a:pt x="303" y="157"/>
                  <a:pt x="303" y="157"/>
                  <a:pt x="303" y="157"/>
                </a:cubicBezTo>
                <a:cubicBezTo>
                  <a:pt x="303" y="157"/>
                  <a:pt x="303" y="157"/>
                  <a:pt x="303" y="157"/>
                </a:cubicBezTo>
                <a:cubicBezTo>
                  <a:pt x="304" y="157"/>
                  <a:pt x="304" y="157"/>
                  <a:pt x="304" y="157"/>
                </a:cubicBezTo>
                <a:cubicBezTo>
                  <a:pt x="304" y="156"/>
                  <a:pt x="304" y="156"/>
                  <a:pt x="304" y="156"/>
                </a:cubicBezTo>
                <a:cubicBezTo>
                  <a:pt x="304" y="155"/>
                  <a:pt x="304" y="155"/>
                  <a:pt x="304" y="155"/>
                </a:cubicBezTo>
                <a:cubicBezTo>
                  <a:pt x="304" y="154"/>
                  <a:pt x="304" y="154"/>
                  <a:pt x="304" y="154"/>
                </a:cubicBezTo>
                <a:cubicBezTo>
                  <a:pt x="306" y="154"/>
                  <a:pt x="306" y="154"/>
                  <a:pt x="306" y="154"/>
                </a:cubicBezTo>
                <a:cubicBezTo>
                  <a:pt x="306" y="154"/>
                  <a:pt x="306" y="154"/>
                  <a:pt x="306" y="154"/>
                </a:cubicBezTo>
                <a:cubicBezTo>
                  <a:pt x="306" y="154"/>
                  <a:pt x="306" y="154"/>
                  <a:pt x="306" y="154"/>
                </a:cubicBezTo>
                <a:cubicBezTo>
                  <a:pt x="306" y="155"/>
                  <a:pt x="306" y="155"/>
                  <a:pt x="306" y="155"/>
                </a:cubicBezTo>
                <a:cubicBezTo>
                  <a:pt x="306" y="156"/>
                  <a:pt x="306" y="156"/>
                  <a:pt x="306" y="156"/>
                </a:cubicBezTo>
                <a:cubicBezTo>
                  <a:pt x="305" y="157"/>
                  <a:pt x="305" y="157"/>
                  <a:pt x="305" y="157"/>
                </a:cubicBezTo>
                <a:cubicBezTo>
                  <a:pt x="304" y="157"/>
                  <a:pt x="304" y="157"/>
                  <a:pt x="304" y="157"/>
                </a:cubicBezTo>
                <a:cubicBezTo>
                  <a:pt x="303" y="158"/>
                  <a:pt x="303" y="158"/>
                  <a:pt x="303" y="158"/>
                </a:cubicBezTo>
                <a:cubicBezTo>
                  <a:pt x="303" y="158"/>
                  <a:pt x="303" y="158"/>
                  <a:pt x="303" y="158"/>
                </a:cubicBezTo>
                <a:cubicBezTo>
                  <a:pt x="302" y="158"/>
                  <a:pt x="302" y="158"/>
                  <a:pt x="302" y="158"/>
                </a:cubicBezTo>
                <a:cubicBezTo>
                  <a:pt x="302" y="158"/>
                  <a:pt x="302" y="158"/>
                  <a:pt x="302" y="158"/>
                </a:cubicBezTo>
                <a:cubicBezTo>
                  <a:pt x="301" y="158"/>
                  <a:pt x="301" y="158"/>
                  <a:pt x="301" y="158"/>
                </a:cubicBezTo>
                <a:cubicBezTo>
                  <a:pt x="301" y="159"/>
                  <a:pt x="301" y="159"/>
                  <a:pt x="301" y="159"/>
                </a:cubicBezTo>
                <a:cubicBezTo>
                  <a:pt x="301" y="159"/>
                  <a:pt x="301" y="159"/>
                  <a:pt x="301" y="159"/>
                </a:cubicBezTo>
                <a:cubicBezTo>
                  <a:pt x="300" y="160"/>
                  <a:pt x="300" y="160"/>
                  <a:pt x="300" y="160"/>
                </a:cubicBezTo>
                <a:cubicBezTo>
                  <a:pt x="300" y="160"/>
                  <a:pt x="300" y="160"/>
                  <a:pt x="300" y="160"/>
                </a:cubicBezTo>
                <a:cubicBezTo>
                  <a:pt x="300" y="161"/>
                  <a:pt x="300" y="161"/>
                  <a:pt x="300" y="161"/>
                </a:cubicBezTo>
                <a:cubicBezTo>
                  <a:pt x="300" y="161"/>
                  <a:pt x="300" y="161"/>
                  <a:pt x="300" y="161"/>
                </a:cubicBezTo>
                <a:cubicBezTo>
                  <a:pt x="301" y="160"/>
                  <a:pt x="301" y="160"/>
                  <a:pt x="301" y="160"/>
                </a:cubicBezTo>
                <a:cubicBezTo>
                  <a:pt x="302" y="159"/>
                  <a:pt x="302" y="159"/>
                  <a:pt x="302" y="159"/>
                </a:cubicBezTo>
                <a:cubicBezTo>
                  <a:pt x="302" y="159"/>
                  <a:pt x="302" y="159"/>
                  <a:pt x="302" y="159"/>
                </a:cubicBezTo>
                <a:cubicBezTo>
                  <a:pt x="302" y="159"/>
                  <a:pt x="302" y="159"/>
                  <a:pt x="302" y="159"/>
                </a:cubicBezTo>
                <a:cubicBezTo>
                  <a:pt x="303" y="159"/>
                  <a:pt x="303" y="159"/>
                  <a:pt x="303" y="159"/>
                </a:cubicBezTo>
                <a:cubicBezTo>
                  <a:pt x="303" y="159"/>
                  <a:pt x="303" y="159"/>
                  <a:pt x="303" y="159"/>
                </a:cubicBezTo>
                <a:cubicBezTo>
                  <a:pt x="302" y="160"/>
                  <a:pt x="302" y="160"/>
                  <a:pt x="302" y="160"/>
                </a:cubicBezTo>
                <a:cubicBezTo>
                  <a:pt x="302" y="161"/>
                  <a:pt x="302" y="161"/>
                  <a:pt x="302" y="161"/>
                </a:cubicBezTo>
                <a:cubicBezTo>
                  <a:pt x="301" y="162"/>
                  <a:pt x="301" y="162"/>
                  <a:pt x="301" y="162"/>
                </a:cubicBezTo>
                <a:cubicBezTo>
                  <a:pt x="300" y="162"/>
                  <a:pt x="300" y="162"/>
                  <a:pt x="300" y="162"/>
                </a:cubicBezTo>
                <a:cubicBezTo>
                  <a:pt x="300" y="163"/>
                  <a:pt x="300" y="163"/>
                  <a:pt x="300" y="163"/>
                </a:cubicBezTo>
                <a:cubicBezTo>
                  <a:pt x="301" y="162"/>
                  <a:pt x="301" y="162"/>
                  <a:pt x="301" y="162"/>
                </a:cubicBezTo>
                <a:cubicBezTo>
                  <a:pt x="303" y="160"/>
                  <a:pt x="303" y="160"/>
                  <a:pt x="303" y="160"/>
                </a:cubicBezTo>
                <a:cubicBezTo>
                  <a:pt x="304" y="159"/>
                  <a:pt x="304" y="159"/>
                  <a:pt x="304" y="159"/>
                </a:cubicBezTo>
                <a:cubicBezTo>
                  <a:pt x="304" y="158"/>
                  <a:pt x="304" y="158"/>
                  <a:pt x="304" y="158"/>
                </a:cubicBezTo>
                <a:cubicBezTo>
                  <a:pt x="304" y="158"/>
                  <a:pt x="304" y="158"/>
                  <a:pt x="304" y="158"/>
                </a:cubicBezTo>
                <a:cubicBezTo>
                  <a:pt x="305" y="158"/>
                  <a:pt x="305" y="158"/>
                  <a:pt x="305" y="158"/>
                </a:cubicBezTo>
                <a:cubicBezTo>
                  <a:pt x="306" y="157"/>
                  <a:pt x="306" y="157"/>
                  <a:pt x="306" y="157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8" y="156"/>
                  <a:pt x="308" y="156"/>
                  <a:pt x="308" y="156"/>
                </a:cubicBezTo>
                <a:cubicBezTo>
                  <a:pt x="308" y="156"/>
                  <a:pt x="308" y="156"/>
                  <a:pt x="308" y="156"/>
                </a:cubicBezTo>
                <a:cubicBezTo>
                  <a:pt x="307" y="157"/>
                  <a:pt x="307" y="157"/>
                  <a:pt x="307" y="157"/>
                </a:cubicBezTo>
                <a:cubicBezTo>
                  <a:pt x="306" y="158"/>
                  <a:pt x="306" y="158"/>
                  <a:pt x="306" y="158"/>
                </a:cubicBezTo>
                <a:cubicBezTo>
                  <a:pt x="306" y="158"/>
                  <a:pt x="306" y="158"/>
                  <a:pt x="306" y="158"/>
                </a:cubicBezTo>
                <a:cubicBezTo>
                  <a:pt x="305" y="158"/>
                  <a:pt x="305" y="158"/>
                  <a:pt x="305" y="158"/>
                </a:cubicBezTo>
                <a:cubicBezTo>
                  <a:pt x="305" y="159"/>
                  <a:pt x="305" y="159"/>
                  <a:pt x="305" y="159"/>
                </a:cubicBezTo>
                <a:cubicBezTo>
                  <a:pt x="305" y="159"/>
                  <a:pt x="305" y="159"/>
                  <a:pt x="305" y="159"/>
                </a:cubicBezTo>
                <a:cubicBezTo>
                  <a:pt x="306" y="159"/>
                  <a:pt x="306" y="159"/>
                  <a:pt x="306" y="159"/>
                </a:cubicBezTo>
                <a:cubicBezTo>
                  <a:pt x="307" y="159"/>
                  <a:pt x="307" y="159"/>
                  <a:pt x="307" y="159"/>
                </a:cubicBezTo>
                <a:cubicBezTo>
                  <a:pt x="307" y="158"/>
                  <a:pt x="307" y="158"/>
                  <a:pt x="307" y="158"/>
                </a:cubicBezTo>
                <a:cubicBezTo>
                  <a:pt x="308" y="158"/>
                  <a:pt x="308" y="158"/>
                  <a:pt x="308" y="158"/>
                </a:cubicBezTo>
                <a:cubicBezTo>
                  <a:pt x="308" y="157"/>
                  <a:pt x="308" y="157"/>
                  <a:pt x="308" y="157"/>
                </a:cubicBezTo>
                <a:cubicBezTo>
                  <a:pt x="309" y="157"/>
                  <a:pt x="309" y="157"/>
                  <a:pt x="309" y="157"/>
                </a:cubicBezTo>
                <a:cubicBezTo>
                  <a:pt x="310" y="157"/>
                  <a:pt x="310" y="157"/>
                  <a:pt x="310" y="157"/>
                </a:cubicBezTo>
                <a:cubicBezTo>
                  <a:pt x="310" y="158"/>
                  <a:pt x="310" y="158"/>
                  <a:pt x="310" y="158"/>
                </a:cubicBezTo>
                <a:cubicBezTo>
                  <a:pt x="311" y="159"/>
                  <a:pt x="311" y="159"/>
                  <a:pt x="311" y="159"/>
                </a:cubicBezTo>
                <a:cubicBezTo>
                  <a:pt x="312" y="160"/>
                  <a:pt x="312" y="160"/>
                  <a:pt x="312" y="160"/>
                </a:cubicBezTo>
                <a:cubicBezTo>
                  <a:pt x="312" y="160"/>
                  <a:pt x="312" y="160"/>
                  <a:pt x="312" y="160"/>
                </a:cubicBezTo>
                <a:cubicBezTo>
                  <a:pt x="312" y="160"/>
                  <a:pt x="312" y="160"/>
                  <a:pt x="312" y="160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1" y="162"/>
                  <a:pt x="311" y="162"/>
                  <a:pt x="311" y="162"/>
                </a:cubicBezTo>
                <a:cubicBezTo>
                  <a:pt x="311" y="162"/>
                  <a:pt x="311" y="162"/>
                  <a:pt x="311" y="162"/>
                </a:cubicBezTo>
                <a:cubicBezTo>
                  <a:pt x="311" y="161"/>
                  <a:pt x="311" y="161"/>
                  <a:pt x="311" y="161"/>
                </a:cubicBezTo>
                <a:cubicBezTo>
                  <a:pt x="311" y="161"/>
                  <a:pt x="311" y="161"/>
                  <a:pt x="311" y="16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09" y="163"/>
                  <a:pt x="309" y="163"/>
                  <a:pt x="309" y="163"/>
                </a:cubicBezTo>
                <a:cubicBezTo>
                  <a:pt x="308" y="163"/>
                  <a:pt x="308" y="163"/>
                  <a:pt x="308" y="163"/>
                </a:cubicBezTo>
                <a:cubicBezTo>
                  <a:pt x="307" y="163"/>
                  <a:pt x="307" y="163"/>
                  <a:pt x="307" y="163"/>
                </a:cubicBezTo>
                <a:cubicBezTo>
                  <a:pt x="306" y="163"/>
                  <a:pt x="306" y="163"/>
                  <a:pt x="306" y="163"/>
                </a:cubicBezTo>
                <a:cubicBezTo>
                  <a:pt x="305" y="164"/>
                  <a:pt x="305" y="164"/>
                  <a:pt x="305" y="164"/>
                </a:cubicBezTo>
                <a:cubicBezTo>
                  <a:pt x="305" y="164"/>
                  <a:pt x="305" y="164"/>
                  <a:pt x="305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4" y="164"/>
                  <a:pt x="304" y="164"/>
                  <a:pt x="304" y="164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4" y="165"/>
                  <a:pt x="304" y="165"/>
                  <a:pt x="304" y="165"/>
                </a:cubicBezTo>
                <a:cubicBezTo>
                  <a:pt x="303" y="165"/>
                  <a:pt x="303" y="165"/>
                  <a:pt x="303" y="165"/>
                </a:cubicBezTo>
                <a:cubicBezTo>
                  <a:pt x="303" y="166"/>
                  <a:pt x="303" y="166"/>
                  <a:pt x="303" y="166"/>
                </a:cubicBezTo>
                <a:cubicBezTo>
                  <a:pt x="304" y="166"/>
                  <a:pt x="304" y="166"/>
                  <a:pt x="304" y="166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7" y="164"/>
                  <a:pt x="307" y="164"/>
                  <a:pt x="307" y="164"/>
                </a:cubicBezTo>
                <a:cubicBezTo>
                  <a:pt x="307" y="164"/>
                  <a:pt x="307" y="164"/>
                  <a:pt x="307" y="164"/>
                </a:cubicBezTo>
                <a:cubicBezTo>
                  <a:pt x="308" y="164"/>
                  <a:pt x="308" y="164"/>
                  <a:pt x="308" y="164"/>
                </a:cubicBezTo>
                <a:cubicBezTo>
                  <a:pt x="309" y="163"/>
                  <a:pt x="309" y="163"/>
                  <a:pt x="309" y="163"/>
                </a:cubicBezTo>
                <a:cubicBezTo>
                  <a:pt x="309" y="163"/>
                  <a:pt x="309" y="163"/>
                  <a:pt x="309" y="163"/>
                </a:cubicBezTo>
                <a:cubicBezTo>
                  <a:pt x="309" y="164"/>
                  <a:pt x="309" y="164"/>
                  <a:pt x="309" y="164"/>
                </a:cubicBezTo>
                <a:cubicBezTo>
                  <a:pt x="309" y="165"/>
                  <a:pt x="309" y="165"/>
                  <a:pt x="309" y="165"/>
                </a:cubicBezTo>
                <a:cubicBezTo>
                  <a:pt x="309" y="165"/>
                  <a:pt x="309" y="165"/>
                  <a:pt x="309" y="165"/>
                </a:cubicBezTo>
                <a:cubicBezTo>
                  <a:pt x="308" y="166"/>
                  <a:pt x="308" y="166"/>
                  <a:pt x="308" y="166"/>
                </a:cubicBezTo>
                <a:cubicBezTo>
                  <a:pt x="307" y="166"/>
                  <a:pt x="307" y="166"/>
                  <a:pt x="307" y="166"/>
                </a:cubicBezTo>
                <a:cubicBezTo>
                  <a:pt x="307" y="166"/>
                  <a:pt x="307" y="166"/>
                  <a:pt x="307" y="166"/>
                </a:cubicBezTo>
                <a:cubicBezTo>
                  <a:pt x="306" y="167"/>
                  <a:pt x="306" y="167"/>
                  <a:pt x="306" y="167"/>
                </a:cubicBezTo>
                <a:cubicBezTo>
                  <a:pt x="306" y="167"/>
                  <a:pt x="306" y="167"/>
                  <a:pt x="306" y="167"/>
                </a:cubicBezTo>
                <a:cubicBezTo>
                  <a:pt x="305" y="167"/>
                  <a:pt x="305" y="167"/>
                  <a:pt x="305" y="167"/>
                </a:cubicBezTo>
                <a:cubicBezTo>
                  <a:pt x="304" y="167"/>
                  <a:pt x="304" y="167"/>
                  <a:pt x="304" y="167"/>
                </a:cubicBezTo>
                <a:cubicBezTo>
                  <a:pt x="304" y="168"/>
                  <a:pt x="304" y="168"/>
                  <a:pt x="304" y="168"/>
                </a:cubicBezTo>
                <a:cubicBezTo>
                  <a:pt x="304" y="167"/>
                  <a:pt x="304" y="167"/>
                  <a:pt x="304" y="167"/>
                </a:cubicBezTo>
                <a:cubicBezTo>
                  <a:pt x="305" y="167"/>
                  <a:pt x="305" y="167"/>
                  <a:pt x="305" y="167"/>
                </a:cubicBezTo>
                <a:cubicBezTo>
                  <a:pt x="305" y="167"/>
                  <a:pt x="305" y="167"/>
                  <a:pt x="305" y="167"/>
                </a:cubicBezTo>
                <a:cubicBezTo>
                  <a:pt x="306" y="168"/>
                  <a:pt x="306" y="168"/>
                  <a:pt x="306" y="168"/>
                </a:cubicBezTo>
                <a:cubicBezTo>
                  <a:pt x="307" y="167"/>
                  <a:pt x="307" y="167"/>
                  <a:pt x="307" y="167"/>
                </a:cubicBezTo>
                <a:cubicBezTo>
                  <a:pt x="307" y="166"/>
                  <a:pt x="307" y="166"/>
                  <a:pt x="307" y="166"/>
                </a:cubicBezTo>
                <a:cubicBezTo>
                  <a:pt x="308" y="166"/>
                  <a:pt x="308" y="166"/>
                  <a:pt x="308" y="166"/>
                </a:cubicBezTo>
                <a:cubicBezTo>
                  <a:pt x="309" y="166"/>
                  <a:pt x="309" y="166"/>
                  <a:pt x="309" y="166"/>
                </a:cubicBezTo>
                <a:cubicBezTo>
                  <a:pt x="309" y="166"/>
                  <a:pt x="309" y="166"/>
                  <a:pt x="309" y="166"/>
                </a:cubicBezTo>
                <a:cubicBezTo>
                  <a:pt x="310" y="166"/>
                  <a:pt x="310" y="166"/>
                  <a:pt x="310" y="166"/>
                </a:cubicBezTo>
                <a:cubicBezTo>
                  <a:pt x="311" y="165"/>
                  <a:pt x="311" y="165"/>
                  <a:pt x="311" y="165"/>
                </a:cubicBezTo>
                <a:cubicBezTo>
                  <a:pt x="311" y="165"/>
                  <a:pt x="311" y="165"/>
                  <a:pt x="311" y="165"/>
                </a:cubicBezTo>
                <a:cubicBezTo>
                  <a:pt x="311" y="164"/>
                  <a:pt x="311" y="164"/>
                  <a:pt x="311" y="164"/>
                </a:cubicBezTo>
                <a:cubicBezTo>
                  <a:pt x="311" y="164"/>
                  <a:pt x="311" y="164"/>
                  <a:pt x="311" y="164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2" y="163"/>
                  <a:pt x="312" y="163"/>
                  <a:pt x="312" y="163"/>
                </a:cubicBezTo>
                <a:cubicBezTo>
                  <a:pt x="312" y="163"/>
                  <a:pt x="312" y="163"/>
                  <a:pt x="312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4" y="165"/>
                  <a:pt x="314" y="165"/>
                  <a:pt x="314" y="165"/>
                </a:cubicBezTo>
                <a:cubicBezTo>
                  <a:pt x="314" y="167"/>
                  <a:pt x="314" y="167"/>
                  <a:pt x="314" y="167"/>
                </a:cubicBezTo>
                <a:cubicBezTo>
                  <a:pt x="314" y="167"/>
                  <a:pt x="314" y="167"/>
                  <a:pt x="314" y="167"/>
                </a:cubicBezTo>
                <a:cubicBezTo>
                  <a:pt x="314" y="168"/>
                  <a:pt x="314" y="168"/>
                  <a:pt x="314" y="168"/>
                </a:cubicBezTo>
                <a:cubicBezTo>
                  <a:pt x="314" y="169"/>
                  <a:pt x="314" y="169"/>
                  <a:pt x="314" y="169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312" y="168"/>
                  <a:pt x="312" y="168"/>
                  <a:pt x="312" y="168"/>
                </a:cubicBezTo>
                <a:cubicBezTo>
                  <a:pt x="311" y="168"/>
                  <a:pt x="311" y="168"/>
                  <a:pt x="311" y="168"/>
                </a:cubicBezTo>
                <a:cubicBezTo>
                  <a:pt x="310" y="168"/>
                  <a:pt x="310" y="168"/>
                  <a:pt x="310" y="168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09" y="169"/>
                  <a:pt x="309" y="169"/>
                  <a:pt x="309" y="169"/>
                </a:cubicBezTo>
                <a:cubicBezTo>
                  <a:pt x="309" y="169"/>
                  <a:pt x="309" y="169"/>
                  <a:pt x="309" y="169"/>
                </a:cubicBezTo>
                <a:cubicBezTo>
                  <a:pt x="308" y="169"/>
                  <a:pt x="308" y="169"/>
                  <a:pt x="308" y="169"/>
                </a:cubicBezTo>
                <a:cubicBezTo>
                  <a:pt x="308" y="169"/>
                  <a:pt x="308" y="169"/>
                  <a:pt x="308" y="169"/>
                </a:cubicBezTo>
                <a:cubicBezTo>
                  <a:pt x="306" y="169"/>
                  <a:pt x="306" y="169"/>
                  <a:pt x="306" y="169"/>
                </a:cubicBezTo>
                <a:cubicBezTo>
                  <a:pt x="307" y="170"/>
                  <a:pt x="307" y="170"/>
                  <a:pt x="307" y="170"/>
                </a:cubicBezTo>
                <a:cubicBezTo>
                  <a:pt x="308" y="169"/>
                  <a:pt x="308" y="169"/>
                  <a:pt x="308" y="169"/>
                </a:cubicBezTo>
                <a:cubicBezTo>
                  <a:pt x="309" y="170"/>
                  <a:pt x="309" y="170"/>
                  <a:pt x="309" y="170"/>
                </a:cubicBezTo>
                <a:cubicBezTo>
                  <a:pt x="310" y="171"/>
                  <a:pt x="310" y="171"/>
                  <a:pt x="310" y="171"/>
                </a:cubicBezTo>
                <a:cubicBezTo>
                  <a:pt x="311" y="171"/>
                  <a:pt x="311" y="171"/>
                  <a:pt x="311" y="171"/>
                </a:cubicBezTo>
                <a:cubicBezTo>
                  <a:pt x="311" y="171"/>
                  <a:pt x="311" y="171"/>
                  <a:pt x="311" y="171"/>
                </a:cubicBezTo>
                <a:cubicBezTo>
                  <a:pt x="312" y="171"/>
                  <a:pt x="312" y="171"/>
                  <a:pt x="312" y="171"/>
                </a:cubicBezTo>
                <a:cubicBezTo>
                  <a:pt x="312" y="171"/>
                  <a:pt x="312" y="171"/>
                  <a:pt x="312" y="171"/>
                </a:cubicBezTo>
                <a:cubicBezTo>
                  <a:pt x="313" y="171"/>
                  <a:pt x="313" y="171"/>
                  <a:pt x="313" y="171"/>
                </a:cubicBezTo>
                <a:cubicBezTo>
                  <a:pt x="314" y="172"/>
                  <a:pt x="314" y="172"/>
                  <a:pt x="314" y="172"/>
                </a:cubicBezTo>
                <a:cubicBezTo>
                  <a:pt x="314" y="172"/>
                  <a:pt x="314" y="172"/>
                  <a:pt x="314" y="172"/>
                </a:cubicBezTo>
                <a:cubicBezTo>
                  <a:pt x="315" y="173"/>
                  <a:pt x="315" y="173"/>
                  <a:pt x="315" y="173"/>
                </a:cubicBezTo>
                <a:cubicBezTo>
                  <a:pt x="315" y="174"/>
                  <a:pt x="315" y="174"/>
                  <a:pt x="315" y="174"/>
                </a:cubicBezTo>
                <a:cubicBezTo>
                  <a:pt x="314" y="174"/>
                  <a:pt x="314" y="174"/>
                  <a:pt x="314" y="174"/>
                </a:cubicBezTo>
                <a:cubicBezTo>
                  <a:pt x="314" y="174"/>
                  <a:pt x="314" y="174"/>
                  <a:pt x="314" y="174"/>
                </a:cubicBezTo>
                <a:cubicBezTo>
                  <a:pt x="313" y="174"/>
                  <a:pt x="313" y="174"/>
                  <a:pt x="313" y="174"/>
                </a:cubicBezTo>
                <a:cubicBezTo>
                  <a:pt x="313" y="174"/>
                  <a:pt x="313" y="174"/>
                  <a:pt x="313" y="174"/>
                </a:cubicBezTo>
                <a:cubicBezTo>
                  <a:pt x="313" y="174"/>
                  <a:pt x="313" y="174"/>
                  <a:pt x="313" y="174"/>
                </a:cubicBezTo>
                <a:cubicBezTo>
                  <a:pt x="312" y="174"/>
                  <a:pt x="312" y="174"/>
                  <a:pt x="312" y="174"/>
                </a:cubicBezTo>
                <a:cubicBezTo>
                  <a:pt x="312" y="173"/>
                  <a:pt x="312" y="173"/>
                  <a:pt x="312" y="173"/>
                </a:cubicBezTo>
                <a:cubicBezTo>
                  <a:pt x="311" y="174"/>
                  <a:pt x="311" y="174"/>
                  <a:pt x="311" y="174"/>
                </a:cubicBezTo>
                <a:cubicBezTo>
                  <a:pt x="311" y="174"/>
                  <a:pt x="311" y="174"/>
                  <a:pt x="311" y="174"/>
                </a:cubicBezTo>
                <a:cubicBezTo>
                  <a:pt x="310" y="172"/>
                  <a:pt x="310" y="172"/>
                  <a:pt x="310" y="172"/>
                </a:cubicBezTo>
                <a:cubicBezTo>
                  <a:pt x="309" y="172"/>
                  <a:pt x="309" y="172"/>
                  <a:pt x="309" y="172"/>
                </a:cubicBezTo>
                <a:cubicBezTo>
                  <a:pt x="309" y="172"/>
                  <a:pt x="309" y="172"/>
                  <a:pt x="309" y="172"/>
                </a:cubicBezTo>
                <a:cubicBezTo>
                  <a:pt x="308" y="172"/>
                  <a:pt x="308" y="172"/>
                  <a:pt x="308" y="172"/>
                </a:cubicBezTo>
                <a:cubicBezTo>
                  <a:pt x="307" y="172"/>
                  <a:pt x="307" y="172"/>
                  <a:pt x="307" y="172"/>
                </a:cubicBezTo>
                <a:cubicBezTo>
                  <a:pt x="308" y="172"/>
                  <a:pt x="308" y="172"/>
                  <a:pt x="308" y="172"/>
                </a:cubicBezTo>
                <a:cubicBezTo>
                  <a:pt x="308" y="173"/>
                  <a:pt x="308" y="173"/>
                  <a:pt x="308" y="173"/>
                </a:cubicBezTo>
                <a:cubicBezTo>
                  <a:pt x="309" y="173"/>
                  <a:pt x="309" y="173"/>
                  <a:pt x="309" y="173"/>
                </a:cubicBezTo>
                <a:cubicBezTo>
                  <a:pt x="309" y="173"/>
                  <a:pt x="309" y="173"/>
                  <a:pt x="309" y="173"/>
                </a:cubicBezTo>
                <a:cubicBezTo>
                  <a:pt x="308" y="173"/>
                  <a:pt x="308" y="173"/>
                  <a:pt x="308" y="173"/>
                </a:cubicBezTo>
                <a:cubicBezTo>
                  <a:pt x="307" y="174"/>
                  <a:pt x="307" y="174"/>
                  <a:pt x="307" y="174"/>
                </a:cubicBezTo>
                <a:cubicBezTo>
                  <a:pt x="306" y="174"/>
                  <a:pt x="306" y="174"/>
                  <a:pt x="306" y="174"/>
                </a:cubicBezTo>
                <a:cubicBezTo>
                  <a:pt x="306" y="174"/>
                  <a:pt x="306" y="174"/>
                  <a:pt x="306" y="174"/>
                </a:cubicBezTo>
                <a:cubicBezTo>
                  <a:pt x="306" y="175"/>
                  <a:pt x="306" y="175"/>
                  <a:pt x="306" y="175"/>
                </a:cubicBezTo>
                <a:cubicBezTo>
                  <a:pt x="306" y="175"/>
                  <a:pt x="306" y="175"/>
                  <a:pt x="306" y="175"/>
                </a:cubicBezTo>
                <a:cubicBezTo>
                  <a:pt x="306" y="174"/>
                  <a:pt x="306" y="174"/>
                  <a:pt x="306" y="174"/>
                </a:cubicBezTo>
                <a:cubicBezTo>
                  <a:pt x="308" y="174"/>
                  <a:pt x="308" y="174"/>
                  <a:pt x="308" y="174"/>
                </a:cubicBezTo>
                <a:cubicBezTo>
                  <a:pt x="308" y="174"/>
                  <a:pt x="308" y="174"/>
                  <a:pt x="308" y="174"/>
                </a:cubicBezTo>
                <a:cubicBezTo>
                  <a:pt x="309" y="174"/>
                  <a:pt x="309" y="174"/>
                  <a:pt x="309" y="174"/>
                </a:cubicBezTo>
                <a:cubicBezTo>
                  <a:pt x="309" y="174"/>
                  <a:pt x="309" y="174"/>
                  <a:pt x="309" y="174"/>
                </a:cubicBezTo>
                <a:cubicBezTo>
                  <a:pt x="309" y="175"/>
                  <a:pt x="309" y="175"/>
                  <a:pt x="309" y="175"/>
                </a:cubicBezTo>
                <a:cubicBezTo>
                  <a:pt x="310" y="175"/>
                  <a:pt x="310" y="175"/>
                  <a:pt x="310" y="175"/>
                </a:cubicBezTo>
                <a:cubicBezTo>
                  <a:pt x="310" y="175"/>
                  <a:pt x="310" y="175"/>
                  <a:pt x="310" y="175"/>
                </a:cubicBezTo>
                <a:cubicBezTo>
                  <a:pt x="310" y="175"/>
                  <a:pt x="310" y="175"/>
                  <a:pt x="310" y="175"/>
                </a:cubicBezTo>
                <a:cubicBezTo>
                  <a:pt x="309" y="175"/>
                  <a:pt x="309" y="175"/>
                  <a:pt x="309" y="175"/>
                </a:cubicBezTo>
                <a:cubicBezTo>
                  <a:pt x="309" y="176"/>
                  <a:pt x="309" y="176"/>
                  <a:pt x="309" y="176"/>
                </a:cubicBezTo>
                <a:cubicBezTo>
                  <a:pt x="308" y="175"/>
                  <a:pt x="308" y="175"/>
                  <a:pt x="308" y="175"/>
                </a:cubicBezTo>
                <a:cubicBezTo>
                  <a:pt x="308" y="175"/>
                  <a:pt x="308" y="175"/>
                  <a:pt x="308" y="175"/>
                </a:cubicBezTo>
                <a:cubicBezTo>
                  <a:pt x="308" y="175"/>
                  <a:pt x="308" y="175"/>
                  <a:pt x="308" y="175"/>
                </a:cubicBezTo>
                <a:cubicBezTo>
                  <a:pt x="307" y="175"/>
                  <a:pt x="307" y="175"/>
                  <a:pt x="307" y="175"/>
                </a:cubicBezTo>
                <a:cubicBezTo>
                  <a:pt x="308" y="176"/>
                  <a:pt x="308" y="176"/>
                  <a:pt x="308" y="176"/>
                </a:cubicBezTo>
                <a:cubicBezTo>
                  <a:pt x="309" y="176"/>
                  <a:pt x="309" y="176"/>
                  <a:pt x="309" y="176"/>
                </a:cubicBezTo>
                <a:cubicBezTo>
                  <a:pt x="309" y="176"/>
                  <a:pt x="309" y="176"/>
                  <a:pt x="309" y="176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307" y="177"/>
                  <a:pt x="307" y="177"/>
                  <a:pt x="307" y="177"/>
                </a:cubicBezTo>
                <a:cubicBezTo>
                  <a:pt x="306" y="177"/>
                  <a:pt x="306" y="177"/>
                  <a:pt x="306" y="177"/>
                </a:cubicBezTo>
                <a:cubicBezTo>
                  <a:pt x="304" y="176"/>
                  <a:pt x="304" y="176"/>
                  <a:pt x="304" y="176"/>
                </a:cubicBezTo>
                <a:cubicBezTo>
                  <a:pt x="304" y="176"/>
                  <a:pt x="304" y="176"/>
                  <a:pt x="304" y="176"/>
                </a:cubicBezTo>
                <a:cubicBezTo>
                  <a:pt x="304" y="177"/>
                  <a:pt x="304" y="177"/>
                  <a:pt x="304" y="177"/>
                </a:cubicBezTo>
                <a:cubicBezTo>
                  <a:pt x="305" y="177"/>
                  <a:pt x="305" y="177"/>
                  <a:pt x="305" y="177"/>
                </a:cubicBezTo>
                <a:cubicBezTo>
                  <a:pt x="307" y="178"/>
                  <a:pt x="307" y="178"/>
                  <a:pt x="307" y="178"/>
                </a:cubicBezTo>
                <a:cubicBezTo>
                  <a:pt x="307" y="178"/>
                  <a:pt x="307" y="178"/>
                  <a:pt x="307" y="178"/>
                </a:cubicBezTo>
                <a:cubicBezTo>
                  <a:pt x="307" y="179"/>
                  <a:pt x="307" y="179"/>
                  <a:pt x="307" y="179"/>
                </a:cubicBezTo>
                <a:cubicBezTo>
                  <a:pt x="306" y="178"/>
                  <a:pt x="306" y="178"/>
                  <a:pt x="306" y="178"/>
                </a:cubicBezTo>
                <a:cubicBezTo>
                  <a:pt x="305" y="178"/>
                  <a:pt x="305" y="178"/>
                  <a:pt x="305" y="178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6" y="179"/>
                  <a:pt x="306" y="179"/>
                  <a:pt x="306" y="179"/>
                </a:cubicBezTo>
                <a:cubicBezTo>
                  <a:pt x="306" y="179"/>
                  <a:pt x="306" y="179"/>
                  <a:pt x="306" y="179"/>
                </a:cubicBezTo>
                <a:cubicBezTo>
                  <a:pt x="306" y="179"/>
                  <a:pt x="306" y="179"/>
                  <a:pt x="306" y="179"/>
                </a:cubicBezTo>
                <a:cubicBezTo>
                  <a:pt x="307" y="179"/>
                  <a:pt x="307" y="179"/>
                  <a:pt x="307" y="179"/>
                </a:cubicBezTo>
                <a:cubicBezTo>
                  <a:pt x="307" y="180"/>
                  <a:pt x="307" y="180"/>
                  <a:pt x="307" y="180"/>
                </a:cubicBezTo>
                <a:cubicBezTo>
                  <a:pt x="307" y="180"/>
                  <a:pt x="307" y="180"/>
                  <a:pt x="307" y="180"/>
                </a:cubicBezTo>
                <a:cubicBezTo>
                  <a:pt x="307" y="180"/>
                  <a:pt x="307" y="180"/>
                  <a:pt x="307" y="180"/>
                </a:cubicBezTo>
                <a:cubicBezTo>
                  <a:pt x="307" y="180"/>
                  <a:pt x="307" y="180"/>
                  <a:pt x="307" y="180"/>
                </a:cubicBezTo>
                <a:cubicBezTo>
                  <a:pt x="308" y="180"/>
                  <a:pt x="308" y="180"/>
                  <a:pt x="308" y="180"/>
                </a:cubicBezTo>
                <a:cubicBezTo>
                  <a:pt x="308" y="180"/>
                  <a:pt x="308" y="180"/>
                  <a:pt x="308" y="180"/>
                </a:cubicBezTo>
                <a:cubicBezTo>
                  <a:pt x="308" y="180"/>
                  <a:pt x="308" y="180"/>
                  <a:pt x="308" y="180"/>
                </a:cubicBezTo>
                <a:cubicBezTo>
                  <a:pt x="308" y="181"/>
                  <a:pt x="308" y="181"/>
                  <a:pt x="308" y="181"/>
                </a:cubicBezTo>
                <a:cubicBezTo>
                  <a:pt x="308" y="181"/>
                  <a:pt x="308" y="181"/>
                  <a:pt x="308" y="181"/>
                </a:cubicBezTo>
                <a:cubicBezTo>
                  <a:pt x="308" y="180"/>
                  <a:pt x="308" y="180"/>
                  <a:pt x="308" y="180"/>
                </a:cubicBezTo>
                <a:cubicBezTo>
                  <a:pt x="309" y="180"/>
                  <a:pt x="309" y="180"/>
                  <a:pt x="309" y="180"/>
                </a:cubicBezTo>
                <a:cubicBezTo>
                  <a:pt x="310" y="180"/>
                  <a:pt x="310" y="180"/>
                  <a:pt x="310" y="180"/>
                </a:cubicBezTo>
                <a:cubicBezTo>
                  <a:pt x="311" y="181"/>
                  <a:pt x="311" y="181"/>
                  <a:pt x="311" y="181"/>
                </a:cubicBezTo>
                <a:cubicBezTo>
                  <a:pt x="311" y="181"/>
                  <a:pt x="311" y="181"/>
                  <a:pt x="311" y="181"/>
                </a:cubicBezTo>
                <a:cubicBezTo>
                  <a:pt x="311" y="181"/>
                  <a:pt x="311" y="181"/>
                  <a:pt x="311" y="181"/>
                </a:cubicBezTo>
                <a:cubicBezTo>
                  <a:pt x="311" y="182"/>
                  <a:pt x="311" y="182"/>
                  <a:pt x="311" y="182"/>
                </a:cubicBezTo>
                <a:cubicBezTo>
                  <a:pt x="310" y="181"/>
                  <a:pt x="310" y="181"/>
                  <a:pt x="310" y="181"/>
                </a:cubicBezTo>
                <a:cubicBezTo>
                  <a:pt x="310" y="181"/>
                  <a:pt x="310" y="181"/>
                  <a:pt x="310" y="181"/>
                </a:cubicBezTo>
                <a:cubicBezTo>
                  <a:pt x="309" y="181"/>
                  <a:pt x="309" y="181"/>
                  <a:pt x="309" y="181"/>
                </a:cubicBezTo>
                <a:cubicBezTo>
                  <a:pt x="307" y="182"/>
                  <a:pt x="307" y="182"/>
                  <a:pt x="307" y="182"/>
                </a:cubicBezTo>
                <a:cubicBezTo>
                  <a:pt x="307" y="183"/>
                  <a:pt x="307" y="183"/>
                  <a:pt x="307" y="183"/>
                </a:cubicBezTo>
                <a:cubicBezTo>
                  <a:pt x="308" y="182"/>
                  <a:pt x="308" y="182"/>
                  <a:pt x="308" y="182"/>
                </a:cubicBezTo>
                <a:cubicBezTo>
                  <a:pt x="309" y="182"/>
                  <a:pt x="309" y="182"/>
                  <a:pt x="309" y="182"/>
                </a:cubicBezTo>
                <a:cubicBezTo>
                  <a:pt x="310" y="182"/>
                  <a:pt x="310" y="182"/>
                  <a:pt x="310" y="182"/>
                </a:cubicBezTo>
                <a:cubicBezTo>
                  <a:pt x="309" y="182"/>
                  <a:pt x="309" y="182"/>
                  <a:pt x="309" y="182"/>
                </a:cubicBezTo>
                <a:cubicBezTo>
                  <a:pt x="309" y="183"/>
                  <a:pt x="309" y="183"/>
                  <a:pt x="309" y="183"/>
                </a:cubicBezTo>
                <a:cubicBezTo>
                  <a:pt x="309" y="183"/>
                  <a:pt x="309" y="183"/>
                  <a:pt x="309" y="183"/>
                </a:cubicBezTo>
                <a:cubicBezTo>
                  <a:pt x="310" y="183"/>
                  <a:pt x="310" y="183"/>
                  <a:pt x="310" y="183"/>
                </a:cubicBezTo>
                <a:cubicBezTo>
                  <a:pt x="311" y="183"/>
                  <a:pt x="311" y="183"/>
                  <a:pt x="311" y="183"/>
                </a:cubicBezTo>
                <a:cubicBezTo>
                  <a:pt x="311" y="183"/>
                  <a:pt x="311" y="183"/>
                  <a:pt x="311" y="183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12" y="184"/>
                  <a:pt x="312" y="184"/>
                  <a:pt x="312" y="184"/>
                </a:cubicBezTo>
                <a:cubicBezTo>
                  <a:pt x="311" y="185"/>
                  <a:pt x="311" y="185"/>
                  <a:pt x="311" y="185"/>
                </a:cubicBezTo>
                <a:cubicBezTo>
                  <a:pt x="311" y="186"/>
                  <a:pt x="311" y="186"/>
                  <a:pt x="311" y="186"/>
                </a:cubicBezTo>
                <a:cubicBezTo>
                  <a:pt x="311" y="186"/>
                  <a:pt x="311" y="186"/>
                  <a:pt x="311" y="186"/>
                </a:cubicBezTo>
                <a:cubicBezTo>
                  <a:pt x="311" y="186"/>
                  <a:pt x="311" y="186"/>
                  <a:pt x="311" y="186"/>
                </a:cubicBezTo>
                <a:cubicBezTo>
                  <a:pt x="311" y="185"/>
                  <a:pt x="311" y="185"/>
                  <a:pt x="311" y="185"/>
                </a:cubicBezTo>
                <a:cubicBezTo>
                  <a:pt x="312" y="185"/>
                  <a:pt x="312" y="185"/>
                  <a:pt x="312" y="185"/>
                </a:cubicBezTo>
                <a:cubicBezTo>
                  <a:pt x="313" y="185"/>
                  <a:pt x="313" y="185"/>
                  <a:pt x="313" y="185"/>
                </a:cubicBezTo>
                <a:cubicBezTo>
                  <a:pt x="313" y="185"/>
                  <a:pt x="313" y="185"/>
                  <a:pt x="313" y="185"/>
                </a:cubicBezTo>
                <a:cubicBezTo>
                  <a:pt x="312" y="186"/>
                  <a:pt x="312" y="186"/>
                  <a:pt x="312" y="186"/>
                </a:cubicBezTo>
                <a:cubicBezTo>
                  <a:pt x="312" y="187"/>
                  <a:pt x="312" y="187"/>
                  <a:pt x="312" y="187"/>
                </a:cubicBezTo>
                <a:cubicBezTo>
                  <a:pt x="311" y="188"/>
                  <a:pt x="311" y="188"/>
                  <a:pt x="311" y="188"/>
                </a:cubicBezTo>
                <a:cubicBezTo>
                  <a:pt x="311" y="189"/>
                  <a:pt x="311" y="189"/>
                  <a:pt x="311" y="189"/>
                </a:cubicBezTo>
                <a:cubicBezTo>
                  <a:pt x="312" y="188"/>
                  <a:pt x="312" y="188"/>
                  <a:pt x="312" y="188"/>
                </a:cubicBezTo>
                <a:cubicBezTo>
                  <a:pt x="312" y="187"/>
                  <a:pt x="312" y="187"/>
                  <a:pt x="312" y="187"/>
                </a:cubicBezTo>
                <a:cubicBezTo>
                  <a:pt x="312" y="187"/>
                  <a:pt x="312" y="187"/>
                  <a:pt x="312" y="187"/>
                </a:cubicBezTo>
                <a:cubicBezTo>
                  <a:pt x="313" y="186"/>
                  <a:pt x="313" y="186"/>
                  <a:pt x="313" y="186"/>
                </a:cubicBezTo>
                <a:cubicBezTo>
                  <a:pt x="314" y="186"/>
                  <a:pt x="314" y="186"/>
                  <a:pt x="314" y="186"/>
                </a:cubicBezTo>
                <a:cubicBezTo>
                  <a:pt x="313" y="186"/>
                  <a:pt x="313" y="186"/>
                  <a:pt x="313" y="186"/>
                </a:cubicBezTo>
                <a:cubicBezTo>
                  <a:pt x="314" y="185"/>
                  <a:pt x="314" y="185"/>
                  <a:pt x="314" y="185"/>
                </a:cubicBezTo>
                <a:cubicBezTo>
                  <a:pt x="314" y="185"/>
                  <a:pt x="314" y="185"/>
                  <a:pt x="314" y="185"/>
                </a:cubicBezTo>
                <a:cubicBezTo>
                  <a:pt x="315" y="185"/>
                  <a:pt x="315" y="185"/>
                  <a:pt x="315" y="185"/>
                </a:cubicBezTo>
                <a:cubicBezTo>
                  <a:pt x="314" y="185"/>
                  <a:pt x="314" y="185"/>
                  <a:pt x="314" y="185"/>
                </a:cubicBezTo>
                <a:cubicBezTo>
                  <a:pt x="314" y="186"/>
                  <a:pt x="314" y="186"/>
                  <a:pt x="314" y="186"/>
                </a:cubicBezTo>
                <a:cubicBezTo>
                  <a:pt x="313" y="187"/>
                  <a:pt x="313" y="187"/>
                  <a:pt x="313" y="187"/>
                </a:cubicBezTo>
                <a:cubicBezTo>
                  <a:pt x="313" y="188"/>
                  <a:pt x="313" y="188"/>
                  <a:pt x="313" y="188"/>
                </a:cubicBezTo>
                <a:cubicBezTo>
                  <a:pt x="313" y="189"/>
                  <a:pt x="313" y="189"/>
                  <a:pt x="313" y="189"/>
                </a:cubicBezTo>
                <a:cubicBezTo>
                  <a:pt x="314" y="188"/>
                  <a:pt x="314" y="188"/>
                  <a:pt x="314" y="188"/>
                </a:cubicBezTo>
                <a:cubicBezTo>
                  <a:pt x="314" y="188"/>
                  <a:pt x="314" y="188"/>
                  <a:pt x="314" y="188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15" y="186"/>
                  <a:pt x="315" y="186"/>
                  <a:pt x="315" y="186"/>
                </a:cubicBezTo>
                <a:cubicBezTo>
                  <a:pt x="316" y="185"/>
                  <a:pt x="316" y="185"/>
                  <a:pt x="316" y="185"/>
                </a:cubicBezTo>
                <a:cubicBezTo>
                  <a:pt x="316" y="185"/>
                  <a:pt x="316" y="185"/>
                  <a:pt x="316" y="185"/>
                </a:cubicBezTo>
                <a:cubicBezTo>
                  <a:pt x="317" y="185"/>
                  <a:pt x="317" y="185"/>
                  <a:pt x="317" y="185"/>
                </a:cubicBezTo>
                <a:cubicBezTo>
                  <a:pt x="317" y="186"/>
                  <a:pt x="317" y="186"/>
                  <a:pt x="317" y="186"/>
                </a:cubicBezTo>
                <a:cubicBezTo>
                  <a:pt x="316" y="186"/>
                  <a:pt x="316" y="186"/>
                  <a:pt x="316" y="186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5" y="188"/>
                  <a:pt x="315" y="188"/>
                  <a:pt x="315" y="188"/>
                </a:cubicBezTo>
                <a:cubicBezTo>
                  <a:pt x="315" y="188"/>
                  <a:pt x="315" y="188"/>
                  <a:pt x="315" y="188"/>
                </a:cubicBezTo>
                <a:cubicBezTo>
                  <a:pt x="315" y="188"/>
                  <a:pt x="315" y="188"/>
                  <a:pt x="315" y="188"/>
                </a:cubicBezTo>
                <a:cubicBezTo>
                  <a:pt x="316" y="188"/>
                  <a:pt x="316" y="188"/>
                  <a:pt x="316" y="188"/>
                </a:cubicBezTo>
                <a:cubicBezTo>
                  <a:pt x="316" y="188"/>
                  <a:pt x="316" y="188"/>
                  <a:pt x="316" y="188"/>
                </a:cubicBezTo>
                <a:cubicBezTo>
                  <a:pt x="317" y="187"/>
                  <a:pt x="317" y="187"/>
                  <a:pt x="317" y="187"/>
                </a:cubicBezTo>
                <a:cubicBezTo>
                  <a:pt x="317" y="188"/>
                  <a:pt x="317" y="188"/>
                  <a:pt x="317" y="188"/>
                </a:cubicBezTo>
                <a:cubicBezTo>
                  <a:pt x="318" y="189"/>
                  <a:pt x="318" y="189"/>
                  <a:pt x="318" y="189"/>
                </a:cubicBezTo>
                <a:cubicBezTo>
                  <a:pt x="318" y="190"/>
                  <a:pt x="318" y="190"/>
                  <a:pt x="318" y="190"/>
                </a:cubicBezTo>
                <a:cubicBezTo>
                  <a:pt x="317" y="190"/>
                  <a:pt x="317" y="190"/>
                  <a:pt x="317" y="190"/>
                </a:cubicBezTo>
                <a:cubicBezTo>
                  <a:pt x="317" y="190"/>
                  <a:pt x="317" y="190"/>
                  <a:pt x="317" y="190"/>
                </a:cubicBezTo>
                <a:cubicBezTo>
                  <a:pt x="318" y="190"/>
                  <a:pt x="318" y="190"/>
                  <a:pt x="318" y="190"/>
                </a:cubicBezTo>
                <a:cubicBezTo>
                  <a:pt x="318" y="191"/>
                  <a:pt x="318" y="191"/>
                  <a:pt x="318" y="191"/>
                </a:cubicBezTo>
                <a:cubicBezTo>
                  <a:pt x="317" y="191"/>
                  <a:pt x="317" y="191"/>
                  <a:pt x="317" y="191"/>
                </a:cubicBezTo>
                <a:cubicBezTo>
                  <a:pt x="317" y="191"/>
                  <a:pt x="317" y="191"/>
                  <a:pt x="317" y="191"/>
                </a:cubicBezTo>
                <a:cubicBezTo>
                  <a:pt x="317" y="191"/>
                  <a:pt x="317" y="191"/>
                  <a:pt x="317" y="191"/>
                </a:cubicBezTo>
                <a:cubicBezTo>
                  <a:pt x="318" y="192"/>
                  <a:pt x="318" y="192"/>
                  <a:pt x="318" y="192"/>
                </a:cubicBezTo>
                <a:cubicBezTo>
                  <a:pt x="316" y="192"/>
                  <a:pt x="316" y="192"/>
                  <a:pt x="316" y="192"/>
                </a:cubicBezTo>
                <a:cubicBezTo>
                  <a:pt x="315" y="192"/>
                  <a:pt x="315" y="192"/>
                  <a:pt x="315" y="192"/>
                </a:cubicBezTo>
                <a:cubicBezTo>
                  <a:pt x="316" y="192"/>
                  <a:pt x="316" y="192"/>
                  <a:pt x="316" y="192"/>
                </a:cubicBezTo>
                <a:cubicBezTo>
                  <a:pt x="317" y="192"/>
                  <a:pt x="317" y="192"/>
                  <a:pt x="317" y="192"/>
                </a:cubicBezTo>
                <a:cubicBezTo>
                  <a:pt x="318" y="193"/>
                  <a:pt x="318" y="193"/>
                  <a:pt x="318" y="193"/>
                </a:cubicBezTo>
                <a:cubicBezTo>
                  <a:pt x="318" y="192"/>
                  <a:pt x="318" y="192"/>
                  <a:pt x="318" y="192"/>
                </a:cubicBezTo>
                <a:cubicBezTo>
                  <a:pt x="319" y="192"/>
                  <a:pt x="319" y="192"/>
                  <a:pt x="319" y="192"/>
                </a:cubicBezTo>
                <a:cubicBezTo>
                  <a:pt x="319" y="192"/>
                  <a:pt x="319" y="192"/>
                  <a:pt x="319" y="192"/>
                </a:cubicBezTo>
                <a:cubicBezTo>
                  <a:pt x="319" y="193"/>
                  <a:pt x="319" y="193"/>
                  <a:pt x="319" y="193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9" y="193"/>
                  <a:pt x="319" y="193"/>
                  <a:pt x="319" y="193"/>
                </a:cubicBezTo>
                <a:cubicBezTo>
                  <a:pt x="320" y="193"/>
                  <a:pt x="320" y="193"/>
                  <a:pt x="320" y="193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1" y="192"/>
                  <a:pt x="321" y="192"/>
                  <a:pt x="321" y="192"/>
                </a:cubicBezTo>
                <a:cubicBezTo>
                  <a:pt x="322" y="192"/>
                  <a:pt x="322" y="192"/>
                  <a:pt x="322" y="192"/>
                </a:cubicBezTo>
                <a:cubicBezTo>
                  <a:pt x="322" y="192"/>
                  <a:pt x="322" y="192"/>
                  <a:pt x="322" y="192"/>
                </a:cubicBezTo>
                <a:cubicBezTo>
                  <a:pt x="321" y="193"/>
                  <a:pt x="321" y="193"/>
                  <a:pt x="321" y="193"/>
                </a:cubicBezTo>
                <a:cubicBezTo>
                  <a:pt x="321" y="193"/>
                  <a:pt x="321" y="193"/>
                  <a:pt x="321" y="193"/>
                </a:cubicBezTo>
                <a:cubicBezTo>
                  <a:pt x="320" y="194"/>
                  <a:pt x="320" y="194"/>
                  <a:pt x="320" y="194"/>
                </a:cubicBezTo>
                <a:cubicBezTo>
                  <a:pt x="320" y="194"/>
                  <a:pt x="320" y="194"/>
                  <a:pt x="320" y="194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318" y="196"/>
                  <a:pt x="318" y="196"/>
                  <a:pt x="318" y="196"/>
                </a:cubicBezTo>
                <a:cubicBezTo>
                  <a:pt x="318" y="196"/>
                  <a:pt x="318" y="196"/>
                  <a:pt x="318" y="196"/>
                </a:cubicBezTo>
                <a:cubicBezTo>
                  <a:pt x="319" y="196"/>
                  <a:pt x="319" y="196"/>
                  <a:pt x="319" y="196"/>
                </a:cubicBezTo>
                <a:cubicBezTo>
                  <a:pt x="320" y="196"/>
                  <a:pt x="320" y="196"/>
                  <a:pt x="320" y="196"/>
                </a:cubicBezTo>
                <a:cubicBezTo>
                  <a:pt x="320" y="195"/>
                  <a:pt x="320" y="195"/>
                  <a:pt x="320" y="195"/>
                </a:cubicBezTo>
                <a:cubicBezTo>
                  <a:pt x="321" y="194"/>
                  <a:pt x="321" y="194"/>
                  <a:pt x="321" y="194"/>
                </a:cubicBezTo>
                <a:cubicBezTo>
                  <a:pt x="321" y="194"/>
                  <a:pt x="321" y="194"/>
                  <a:pt x="321" y="194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21" y="196"/>
                  <a:pt x="321" y="196"/>
                  <a:pt x="321" y="196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1" y="197"/>
                  <a:pt x="321" y="197"/>
                  <a:pt x="321" y="197"/>
                </a:cubicBezTo>
                <a:cubicBezTo>
                  <a:pt x="321" y="196"/>
                  <a:pt x="321" y="196"/>
                  <a:pt x="321" y="196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22" y="195"/>
                  <a:pt x="322" y="195"/>
                  <a:pt x="322" y="195"/>
                </a:cubicBezTo>
                <a:cubicBezTo>
                  <a:pt x="322" y="195"/>
                  <a:pt x="322" y="195"/>
                  <a:pt x="322" y="195"/>
                </a:cubicBezTo>
                <a:cubicBezTo>
                  <a:pt x="322" y="196"/>
                  <a:pt x="322" y="196"/>
                  <a:pt x="322" y="196"/>
                </a:cubicBezTo>
                <a:cubicBezTo>
                  <a:pt x="323" y="197"/>
                  <a:pt x="323" y="197"/>
                  <a:pt x="323" y="197"/>
                </a:cubicBezTo>
                <a:cubicBezTo>
                  <a:pt x="323" y="197"/>
                  <a:pt x="323" y="197"/>
                  <a:pt x="323" y="197"/>
                </a:cubicBezTo>
                <a:cubicBezTo>
                  <a:pt x="323" y="196"/>
                  <a:pt x="323" y="196"/>
                  <a:pt x="323" y="196"/>
                </a:cubicBezTo>
                <a:cubicBezTo>
                  <a:pt x="323" y="195"/>
                  <a:pt x="323" y="195"/>
                  <a:pt x="323" y="195"/>
                </a:cubicBezTo>
                <a:cubicBezTo>
                  <a:pt x="324" y="195"/>
                  <a:pt x="324" y="195"/>
                  <a:pt x="324" y="195"/>
                </a:cubicBezTo>
                <a:cubicBezTo>
                  <a:pt x="324" y="195"/>
                  <a:pt x="324" y="195"/>
                  <a:pt x="324" y="195"/>
                </a:cubicBezTo>
                <a:cubicBezTo>
                  <a:pt x="324" y="195"/>
                  <a:pt x="324" y="195"/>
                  <a:pt x="324" y="195"/>
                </a:cubicBezTo>
                <a:cubicBezTo>
                  <a:pt x="324" y="195"/>
                  <a:pt x="324" y="195"/>
                  <a:pt x="324" y="195"/>
                </a:cubicBezTo>
                <a:cubicBezTo>
                  <a:pt x="325" y="195"/>
                  <a:pt x="325" y="195"/>
                  <a:pt x="325" y="195"/>
                </a:cubicBezTo>
                <a:cubicBezTo>
                  <a:pt x="325" y="196"/>
                  <a:pt x="325" y="196"/>
                  <a:pt x="325" y="196"/>
                </a:cubicBezTo>
                <a:cubicBezTo>
                  <a:pt x="325" y="197"/>
                  <a:pt x="325" y="197"/>
                  <a:pt x="325" y="197"/>
                </a:cubicBezTo>
                <a:cubicBezTo>
                  <a:pt x="326" y="197"/>
                  <a:pt x="326" y="197"/>
                  <a:pt x="326" y="197"/>
                </a:cubicBezTo>
                <a:cubicBezTo>
                  <a:pt x="326" y="197"/>
                  <a:pt x="326" y="197"/>
                  <a:pt x="326" y="197"/>
                </a:cubicBezTo>
                <a:cubicBezTo>
                  <a:pt x="326" y="198"/>
                  <a:pt x="326" y="198"/>
                  <a:pt x="326" y="198"/>
                </a:cubicBezTo>
                <a:cubicBezTo>
                  <a:pt x="327" y="198"/>
                  <a:pt x="327" y="198"/>
                  <a:pt x="327" y="198"/>
                </a:cubicBezTo>
                <a:cubicBezTo>
                  <a:pt x="327" y="199"/>
                  <a:pt x="327" y="199"/>
                  <a:pt x="327" y="199"/>
                </a:cubicBezTo>
                <a:cubicBezTo>
                  <a:pt x="327" y="199"/>
                  <a:pt x="327" y="199"/>
                  <a:pt x="327" y="199"/>
                </a:cubicBezTo>
                <a:cubicBezTo>
                  <a:pt x="326" y="199"/>
                  <a:pt x="326" y="199"/>
                  <a:pt x="326" y="199"/>
                </a:cubicBezTo>
                <a:cubicBezTo>
                  <a:pt x="325" y="199"/>
                  <a:pt x="325" y="199"/>
                  <a:pt x="325" y="199"/>
                </a:cubicBezTo>
                <a:cubicBezTo>
                  <a:pt x="325" y="199"/>
                  <a:pt x="325" y="199"/>
                  <a:pt x="325" y="199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24" y="198"/>
                  <a:pt x="324" y="198"/>
                  <a:pt x="324" y="198"/>
                </a:cubicBezTo>
                <a:cubicBezTo>
                  <a:pt x="324" y="198"/>
                  <a:pt x="324" y="198"/>
                  <a:pt x="324" y="198"/>
                </a:cubicBezTo>
                <a:cubicBezTo>
                  <a:pt x="324" y="198"/>
                  <a:pt x="324" y="198"/>
                  <a:pt x="324" y="198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4" y="198"/>
                  <a:pt x="324" y="198"/>
                  <a:pt x="324" y="198"/>
                </a:cubicBezTo>
                <a:cubicBezTo>
                  <a:pt x="324" y="199"/>
                  <a:pt x="324" y="199"/>
                  <a:pt x="324" y="199"/>
                </a:cubicBezTo>
                <a:cubicBezTo>
                  <a:pt x="325" y="199"/>
                  <a:pt x="325" y="199"/>
                  <a:pt x="325" y="199"/>
                </a:cubicBezTo>
                <a:cubicBezTo>
                  <a:pt x="324" y="199"/>
                  <a:pt x="324" y="199"/>
                  <a:pt x="324" y="199"/>
                </a:cubicBezTo>
                <a:cubicBezTo>
                  <a:pt x="325" y="199"/>
                  <a:pt x="325" y="199"/>
                  <a:pt x="325" y="199"/>
                </a:cubicBezTo>
                <a:cubicBezTo>
                  <a:pt x="325" y="200"/>
                  <a:pt x="325" y="200"/>
                  <a:pt x="325" y="200"/>
                </a:cubicBezTo>
                <a:cubicBezTo>
                  <a:pt x="325" y="200"/>
                  <a:pt x="325" y="200"/>
                  <a:pt x="325" y="200"/>
                </a:cubicBezTo>
                <a:cubicBezTo>
                  <a:pt x="324" y="200"/>
                  <a:pt x="324" y="200"/>
                  <a:pt x="324" y="200"/>
                </a:cubicBezTo>
                <a:cubicBezTo>
                  <a:pt x="323" y="200"/>
                  <a:pt x="323" y="200"/>
                  <a:pt x="323" y="200"/>
                </a:cubicBezTo>
                <a:cubicBezTo>
                  <a:pt x="324" y="200"/>
                  <a:pt x="324" y="200"/>
                  <a:pt x="324" y="200"/>
                </a:cubicBezTo>
                <a:cubicBezTo>
                  <a:pt x="325" y="200"/>
                  <a:pt x="325" y="200"/>
                  <a:pt x="325" y="200"/>
                </a:cubicBezTo>
                <a:cubicBezTo>
                  <a:pt x="325" y="200"/>
                  <a:pt x="325" y="200"/>
                  <a:pt x="325" y="200"/>
                </a:cubicBezTo>
                <a:cubicBezTo>
                  <a:pt x="325" y="201"/>
                  <a:pt x="325" y="201"/>
                  <a:pt x="325" y="201"/>
                </a:cubicBezTo>
                <a:cubicBezTo>
                  <a:pt x="325" y="201"/>
                  <a:pt x="325" y="201"/>
                  <a:pt x="325" y="201"/>
                </a:cubicBezTo>
                <a:cubicBezTo>
                  <a:pt x="324" y="201"/>
                  <a:pt x="324" y="201"/>
                  <a:pt x="324" y="201"/>
                </a:cubicBezTo>
                <a:cubicBezTo>
                  <a:pt x="324" y="201"/>
                  <a:pt x="324" y="201"/>
                  <a:pt x="324" y="201"/>
                </a:cubicBezTo>
                <a:cubicBezTo>
                  <a:pt x="323" y="201"/>
                  <a:pt x="323" y="201"/>
                  <a:pt x="323" y="201"/>
                </a:cubicBezTo>
                <a:cubicBezTo>
                  <a:pt x="322" y="201"/>
                  <a:pt x="322" y="201"/>
                  <a:pt x="322" y="201"/>
                </a:cubicBezTo>
                <a:cubicBezTo>
                  <a:pt x="322" y="200"/>
                  <a:pt x="322" y="200"/>
                  <a:pt x="322" y="200"/>
                </a:cubicBezTo>
                <a:cubicBezTo>
                  <a:pt x="322" y="200"/>
                  <a:pt x="322" y="200"/>
                  <a:pt x="322" y="200"/>
                </a:cubicBezTo>
                <a:cubicBezTo>
                  <a:pt x="322" y="200"/>
                  <a:pt x="322" y="200"/>
                  <a:pt x="322" y="200"/>
                </a:cubicBezTo>
                <a:cubicBezTo>
                  <a:pt x="321" y="199"/>
                  <a:pt x="321" y="199"/>
                  <a:pt x="321" y="199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22" y="201"/>
                  <a:pt x="322" y="201"/>
                  <a:pt x="322" y="201"/>
                </a:cubicBezTo>
                <a:cubicBezTo>
                  <a:pt x="321" y="201"/>
                  <a:pt x="321" y="201"/>
                  <a:pt x="321" y="201"/>
                </a:cubicBezTo>
                <a:cubicBezTo>
                  <a:pt x="321" y="201"/>
                  <a:pt x="321" y="201"/>
                  <a:pt x="321" y="201"/>
                </a:cubicBezTo>
                <a:cubicBezTo>
                  <a:pt x="320" y="201"/>
                  <a:pt x="320" y="201"/>
                  <a:pt x="320" y="201"/>
                </a:cubicBezTo>
                <a:cubicBezTo>
                  <a:pt x="320" y="201"/>
                  <a:pt x="320" y="201"/>
                  <a:pt x="320" y="201"/>
                </a:cubicBezTo>
                <a:cubicBezTo>
                  <a:pt x="320" y="201"/>
                  <a:pt x="320" y="201"/>
                  <a:pt x="320" y="201"/>
                </a:cubicBezTo>
                <a:cubicBezTo>
                  <a:pt x="320" y="202"/>
                  <a:pt x="320" y="202"/>
                  <a:pt x="320" y="202"/>
                </a:cubicBezTo>
                <a:cubicBezTo>
                  <a:pt x="321" y="202"/>
                  <a:pt x="321" y="202"/>
                  <a:pt x="321" y="202"/>
                </a:cubicBezTo>
                <a:cubicBezTo>
                  <a:pt x="322" y="202"/>
                  <a:pt x="322" y="202"/>
                  <a:pt x="322" y="202"/>
                </a:cubicBezTo>
                <a:cubicBezTo>
                  <a:pt x="322" y="202"/>
                  <a:pt x="322" y="202"/>
                  <a:pt x="322" y="202"/>
                </a:cubicBezTo>
                <a:cubicBezTo>
                  <a:pt x="322" y="203"/>
                  <a:pt x="322" y="203"/>
                  <a:pt x="322" y="203"/>
                </a:cubicBezTo>
                <a:cubicBezTo>
                  <a:pt x="322" y="203"/>
                  <a:pt x="322" y="203"/>
                  <a:pt x="322" y="203"/>
                </a:cubicBezTo>
                <a:cubicBezTo>
                  <a:pt x="321" y="203"/>
                  <a:pt x="321" y="203"/>
                  <a:pt x="321" y="203"/>
                </a:cubicBezTo>
                <a:cubicBezTo>
                  <a:pt x="321" y="203"/>
                  <a:pt x="321" y="203"/>
                  <a:pt x="321" y="203"/>
                </a:cubicBezTo>
                <a:cubicBezTo>
                  <a:pt x="320" y="202"/>
                  <a:pt x="320" y="202"/>
                  <a:pt x="320" y="202"/>
                </a:cubicBezTo>
                <a:cubicBezTo>
                  <a:pt x="319" y="202"/>
                  <a:pt x="319" y="202"/>
                  <a:pt x="319" y="202"/>
                </a:cubicBezTo>
                <a:cubicBezTo>
                  <a:pt x="319" y="202"/>
                  <a:pt x="319" y="202"/>
                  <a:pt x="319" y="202"/>
                </a:cubicBezTo>
                <a:cubicBezTo>
                  <a:pt x="319" y="202"/>
                  <a:pt x="319" y="202"/>
                  <a:pt x="319" y="202"/>
                </a:cubicBezTo>
                <a:cubicBezTo>
                  <a:pt x="320" y="203"/>
                  <a:pt x="320" y="203"/>
                  <a:pt x="320" y="203"/>
                </a:cubicBezTo>
                <a:cubicBezTo>
                  <a:pt x="321" y="204"/>
                  <a:pt x="321" y="204"/>
                  <a:pt x="321" y="204"/>
                </a:cubicBezTo>
                <a:cubicBezTo>
                  <a:pt x="321" y="205"/>
                  <a:pt x="321" y="205"/>
                  <a:pt x="321" y="205"/>
                </a:cubicBezTo>
                <a:cubicBezTo>
                  <a:pt x="320" y="205"/>
                  <a:pt x="320" y="205"/>
                  <a:pt x="320" y="205"/>
                </a:cubicBezTo>
                <a:cubicBezTo>
                  <a:pt x="320" y="205"/>
                  <a:pt x="320" y="205"/>
                  <a:pt x="320" y="205"/>
                </a:cubicBezTo>
                <a:cubicBezTo>
                  <a:pt x="320" y="205"/>
                  <a:pt x="320" y="205"/>
                  <a:pt x="320" y="205"/>
                </a:cubicBezTo>
                <a:cubicBezTo>
                  <a:pt x="319" y="204"/>
                  <a:pt x="319" y="204"/>
                  <a:pt x="319" y="204"/>
                </a:cubicBezTo>
                <a:cubicBezTo>
                  <a:pt x="319" y="204"/>
                  <a:pt x="319" y="204"/>
                  <a:pt x="319" y="204"/>
                </a:cubicBezTo>
                <a:cubicBezTo>
                  <a:pt x="319" y="204"/>
                  <a:pt x="319" y="204"/>
                  <a:pt x="319" y="204"/>
                </a:cubicBezTo>
                <a:cubicBezTo>
                  <a:pt x="319" y="204"/>
                  <a:pt x="319" y="204"/>
                  <a:pt x="319" y="204"/>
                </a:cubicBezTo>
                <a:cubicBezTo>
                  <a:pt x="319" y="205"/>
                  <a:pt x="319" y="205"/>
                  <a:pt x="319" y="205"/>
                </a:cubicBezTo>
                <a:cubicBezTo>
                  <a:pt x="319" y="206"/>
                  <a:pt x="319" y="206"/>
                  <a:pt x="319" y="206"/>
                </a:cubicBezTo>
                <a:cubicBezTo>
                  <a:pt x="319" y="206"/>
                  <a:pt x="319" y="206"/>
                  <a:pt x="319" y="206"/>
                </a:cubicBezTo>
                <a:cubicBezTo>
                  <a:pt x="318" y="206"/>
                  <a:pt x="318" y="206"/>
                  <a:pt x="318" y="206"/>
                </a:cubicBezTo>
                <a:cubicBezTo>
                  <a:pt x="318" y="206"/>
                  <a:pt x="318" y="206"/>
                  <a:pt x="318" y="206"/>
                </a:cubicBezTo>
                <a:cubicBezTo>
                  <a:pt x="318" y="205"/>
                  <a:pt x="318" y="205"/>
                  <a:pt x="318" y="205"/>
                </a:cubicBezTo>
                <a:cubicBezTo>
                  <a:pt x="318" y="205"/>
                  <a:pt x="318" y="205"/>
                  <a:pt x="318" y="205"/>
                </a:cubicBezTo>
                <a:cubicBezTo>
                  <a:pt x="318" y="206"/>
                  <a:pt x="318" y="206"/>
                  <a:pt x="318" y="206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6" y="205"/>
                  <a:pt x="316" y="205"/>
                  <a:pt x="316" y="205"/>
                </a:cubicBezTo>
                <a:cubicBezTo>
                  <a:pt x="316" y="204"/>
                  <a:pt x="316" y="204"/>
                  <a:pt x="316" y="204"/>
                </a:cubicBezTo>
                <a:cubicBezTo>
                  <a:pt x="316" y="204"/>
                  <a:pt x="316" y="204"/>
                  <a:pt x="316" y="204"/>
                </a:cubicBezTo>
                <a:cubicBezTo>
                  <a:pt x="316" y="204"/>
                  <a:pt x="316" y="204"/>
                  <a:pt x="316" y="204"/>
                </a:cubicBezTo>
                <a:cubicBezTo>
                  <a:pt x="316" y="205"/>
                  <a:pt x="316" y="205"/>
                  <a:pt x="316" y="205"/>
                </a:cubicBezTo>
                <a:cubicBezTo>
                  <a:pt x="316" y="206"/>
                  <a:pt x="316" y="206"/>
                  <a:pt x="316" y="206"/>
                </a:cubicBezTo>
                <a:cubicBezTo>
                  <a:pt x="315" y="206"/>
                  <a:pt x="315" y="206"/>
                  <a:pt x="315" y="206"/>
                </a:cubicBezTo>
                <a:cubicBezTo>
                  <a:pt x="315" y="206"/>
                  <a:pt x="315" y="206"/>
                  <a:pt x="315" y="206"/>
                </a:cubicBezTo>
                <a:cubicBezTo>
                  <a:pt x="316" y="206"/>
                  <a:pt x="316" y="206"/>
                  <a:pt x="316" y="206"/>
                </a:cubicBezTo>
                <a:cubicBezTo>
                  <a:pt x="316" y="206"/>
                  <a:pt x="316" y="206"/>
                  <a:pt x="316" y="206"/>
                </a:cubicBezTo>
                <a:cubicBezTo>
                  <a:pt x="315" y="207"/>
                  <a:pt x="315" y="207"/>
                  <a:pt x="315" y="207"/>
                </a:cubicBezTo>
                <a:cubicBezTo>
                  <a:pt x="315" y="207"/>
                  <a:pt x="315" y="207"/>
                  <a:pt x="315" y="207"/>
                </a:cubicBezTo>
                <a:cubicBezTo>
                  <a:pt x="315" y="207"/>
                  <a:pt x="315" y="207"/>
                  <a:pt x="315" y="207"/>
                </a:cubicBezTo>
                <a:cubicBezTo>
                  <a:pt x="315" y="207"/>
                  <a:pt x="315" y="207"/>
                  <a:pt x="315" y="207"/>
                </a:cubicBezTo>
                <a:cubicBezTo>
                  <a:pt x="315" y="207"/>
                  <a:pt x="315" y="207"/>
                  <a:pt x="315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8"/>
                  <a:pt x="316" y="208"/>
                  <a:pt x="316" y="208"/>
                </a:cubicBezTo>
                <a:cubicBezTo>
                  <a:pt x="316" y="208"/>
                  <a:pt x="316" y="208"/>
                  <a:pt x="316" y="208"/>
                </a:cubicBezTo>
                <a:cubicBezTo>
                  <a:pt x="315" y="208"/>
                  <a:pt x="315" y="208"/>
                  <a:pt x="315" y="208"/>
                </a:cubicBezTo>
                <a:cubicBezTo>
                  <a:pt x="315" y="209"/>
                  <a:pt x="315" y="209"/>
                  <a:pt x="315" y="209"/>
                </a:cubicBezTo>
                <a:cubicBezTo>
                  <a:pt x="315" y="209"/>
                  <a:pt x="315" y="209"/>
                  <a:pt x="315" y="209"/>
                </a:cubicBezTo>
                <a:cubicBezTo>
                  <a:pt x="315" y="210"/>
                  <a:pt x="315" y="210"/>
                  <a:pt x="315" y="210"/>
                </a:cubicBezTo>
                <a:cubicBezTo>
                  <a:pt x="315" y="210"/>
                  <a:pt x="315" y="210"/>
                  <a:pt x="315" y="210"/>
                </a:cubicBezTo>
                <a:cubicBezTo>
                  <a:pt x="315" y="210"/>
                  <a:pt x="315" y="210"/>
                  <a:pt x="315" y="210"/>
                </a:cubicBezTo>
                <a:cubicBezTo>
                  <a:pt x="315" y="210"/>
                  <a:pt x="315" y="210"/>
                  <a:pt x="315" y="210"/>
                </a:cubicBezTo>
                <a:cubicBezTo>
                  <a:pt x="315" y="210"/>
                  <a:pt x="315" y="210"/>
                  <a:pt x="315" y="210"/>
                </a:cubicBezTo>
                <a:cubicBezTo>
                  <a:pt x="315" y="211"/>
                  <a:pt x="315" y="211"/>
                  <a:pt x="315" y="211"/>
                </a:cubicBezTo>
                <a:cubicBezTo>
                  <a:pt x="315" y="211"/>
                  <a:pt x="315" y="211"/>
                  <a:pt x="315" y="211"/>
                </a:cubicBezTo>
                <a:cubicBezTo>
                  <a:pt x="314" y="212"/>
                  <a:pt x="314" y="212"/>
                  <a:pt x="314" y="212"/>
                </a:cubicBezTo>
                <a:cubicBezTo>
                  <a:pt x="314" y="212"/>
                  <a:pt x="314" y="212"/>
                  <a:pt x="314" y="212"/>
                </a:cubicBezTo>
                <a:cubicBezTo>
                  <a:pt x="314" y="212"/>
                  <a:pt x="314" y="212"/>
                  <a:pt x="314" y="212"/>
                </a:cubicBezTo>
                <a:cubicBezTo>
                  <a:pt x="314" y="212"/>
                  <a:pt x="314" y="212"/>
                  <a:pt x="314" y="212"/>
                </a:cubicBezTo>
                <a:cubicBezTo>
                  <a:pt x="313" y="211"/>
                  <a:pt x="313" y="211"/>
                  <a:pt x="313" y="211"/>
                </a:cubicBezTo>
                <a:cubicBezTo>
                  <a:pt x="313" y="211"/>
                  <a:pt x="313" y="211"/>
                  <a:pt x="313" y="211"/>
                </a:cubicBezTo>
                <a:cubicBezTo>
                  <a:pt x="313" y="211"/>
                  <a:pt x="313" y="211"/>
                  <a:pt x="313" y="211"/>
                </a:cubicBezTo>
                <a:cubicBezTo>
                  <a:pt x="313" y="211"/>
                  <a:pt x="313" y="211"/>
                  <a:pt x="313" y="211"/>
                </a:cubicBezTo>
                <a:cubicBezTo>
                  <a:pt x="313" y="210"/>
                  <a:pt x="313" y="210"/>
                  <a:pt x="313" y="210"/>
                </a:cubicBezTo>
                <a:cubicBezTo>
                  <a:pt x="313" y="210"/>
                  <a:pt x="313" y="210"/>
                  <a:pt x="313" y="210"/>
                </a:cubicBezTo>
                <a:cubicBezTo>
                  <a:pt x="313" y="210"/>
                  <a:pt x="313" y="210"/>
                  <a:pt x="313" y="210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1" y="210"/>
                  <a:pt x="311" y="210"/>
                  <a:pt x="311" y="210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1" y="209"/>
                  <a:pt x="311" y="209"/>
                  <a:pt x="311" y="209"/>
                </a:cubicBezTo>
                <a:cubicBezTo>
                  <a:pt x="311" y="209"/>
                  <a:pt x="311" y="209"/>
                  <a:pt x="311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08"/>
                  <a:pt x="312" y="208"/>
                  <a:pt x="312" y="208"/>
                </a:cubicBezTo>
                <a:cubicBezTo>
                  <a:pt x="312" y="208"/>
                  <a:pt x="312" y="208"/>
                  <a:pt x="312" y="208"/>
                </a:cubicBezTo>
                <a:cubicBezTo>
                  <a:pt x="312" y="208"/>
                  <a:pt x="312" y="208"/>
                  <a:pt x="312" y="208"/>
                </a:cubicBezTo>
                <a:cubicBezTo>
                  <a:pt x="311" y="208"/>
                  <a:pt x="311" y="208"/>
                  <a:pt x="311" y="208"/>
                </a:cubicBezTo>
                <a:cubicBezTo>
                  <a:pt x="311" y="209"/>
                  <a:pt x="311" y="209"/>
                  <a:pt x="311" y="209"/>
                </a:cubicBezTo>
                <a:cubicBezTo>
                  <a:pt x="310" y="210"/>
                  <a:pt x="310" y="210"/>
                  <a:pt x="310" y="210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8"/>
                  <a:pt x="310" y="208"/>
                  <a:pt x="310" y="208"/>
                </a:cubicBezTo>
                <a:cubicBezTo>
                  <a:pt x="310" y="208"/>
                  <a:pt x="310" y="208"/>
                  <a:pt x="310" y="208"/>
                </a:cubicBezTo>
                <a:cubicBezTo>
                  <a:pt x="310" y="207"/>
                  <a:pt x="310" y="207"/>
                  <a:pt x="310" y="207"/>
                </a:cubicBezTo>
                <a:cubicBezTo>
                  <a:pt x="311" y="207"/>
                  <a:pt x="311" y="207"/>
                  <a:pt x="311" y="207"/>
                </a:cubicBezTo>
                <a:cubicBezTo>
                  <a:pt x="311" y="207"/>
                  <a:pt x="311" y="207"/>
                  <a:pt x="311" y="207"/>
                </a:cubicBezTo>
                <a:cubicBezTo>
                  <a:pt x="311" y="207"/>
                  <a:pt x="311" y="207"/>
                  <a:pt x="311" y="207"/>
                </a:cubicBezTo>
                <a:cubicBezTo>
                  <a:pt x="311" y="207"/>
                  <a:pt x="311" y="207"/>
                  <a:pt x="311" y="207"/>
                </a:cubicBezTo>
                <a:cubicBezTo>
                  <a:pt x="310" y="206"/>
                  <a:pt x="310" y="206"/>
                  <a:pt x="310" y="206"/>
                </a:cubicBezTo>
                <a:cubicBezTo>
                  <a:pt x="310" y="207"/>
                  <a:pt x="310" y="207"/>
                  <a:pt x="310" y="207"/>
                </a:cubicBezTo>
                <a:cubicBezTo>
                  <a:pt x="309" y="206"/>
                  <a:pt x="309" y="206"/>
                  <a:pt x="309" y="206"/>
                </a:cubicBezTo>
                <a:cubicBezTo>
                  <a:pt x="309" y="206"/>
                  <a:pt x="309" y="206"/>
                  <a:pt x="309" y="206"/>
                </a:cubicBezTo>
                <a:cubicBezTo>
                  <a:pt x="309" y="206"/>
                  <a:pt x="309" y="206"/>
                  <a:pt x="309" y="206"/>
                </a:cubicBezTo>
                <a:cubicBezTo>
                  <a:pt x="310" y="206"/>
                  <a:pt x="310" y="206"/>
                  <a:pt x="310" y="206"/>
                </a:cubicBezTo>
                <a:cubicBezTo>
                  <a:pt x="311" y="205"/>
                  <a:pt x="311" y="205"/>
                  <a:pt x="311" y="205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09" y="205"/>
                  <a:pt x="309" y="205"/>
                  <a:pt x="309" y="205"/>
                </a:cubicBezTo>
                <a:cubicBezTo>
                  <a:pt x="309" y="205"/>
                  <a:pt x="309" y="205"/>
                  <a:pt x="309" y="205"/>
                </a:cubicBezTo>
                <a:cubicBezTo>
                  <a:pt x="310" y="204"/>
                  <a:pt x="310" y="204"/>
                  <a:pt x="310" y="204"/>
                </a:cubicBezTo>
                <a:cubicBezTo>
                  <a:pt x="310" y="204"/>
                  <a:pt x="310" y="204"/>
                  <a:pt x="310" y="204"/>
                </a:cubicBezTo>
                <a:cubicBezTo>
                  <a:pt x="311" y="204"/>
                  <a:pt x="311" y="204"/>
                  <a:pt x="311" y="204"/>
                </a:cubicBezTo>
                <a:cubicBezTo>
                  <a:pt x="310" y="204"/>
                  <a:pt x="310" y="204"/>
                  <a:pt x="310" y="204"/>
                </a:cubicBezTo>
                <a:cubicBezTo>
                  <a:pt x="310" y="204"/>
                  <a:pt x="310" y="204"/>
                  <a:pt x="310" y="204"/>
                </a:cubicBezTo>
                <a:cubicBezTo>
                  <a:pt x="309" y="204"/>
                  <a:pt x="309" y="204"/>
                  <a:pt x="309" y="204"/>
                </a:cubicBezTo>
                <a:cubicBezTo>
                  <a:pt x="309" y="204"/>
                  <a:pt x="309" y="204"/>
                  <a:pt x="309" y="204"/>
                </a:cubicBezTo>
                <a:cubicBezTo>
                  <a:pt x="309" y="203"/>
                  <a:pt x="309" y="203"/>
                  <a:pt x="309" y="203"/>
                </a:cubicBezTo>
                <a:cubicBezTo>
                  <a:pt x="310" y="203"/>
                  <a:pt x="310" y="203"/>
                  <a:pt x="310" y="203"/>
                </a:cubicBezTo>
                <a:cubicBezTo>
                  <a:pt x="310" y="202"/>
                  <a:pt x="310" y="202"/>
                  <a:pt x="310" y="202"/>
                </a:cubicBezTo>
                <a:cubicBezTo>
                  <a:pt x="311" y="202"/>
                  <a:pt x="311" y="202"/>
                  <a:pt x="311" y="202"/>
                </a:cubicBezTo>
                <a:cubicBezTo>
                  <a:pt x="312" y="202"/>
                  <a:pt x="312" y="202"/>
                  <a:pt x="312" y="202"/>
                </a:cubicBezTo>
                <a:cubicBezTo>
                  <a:pt x="312" y="201"/>
                  <a:pt x="312" y="201"/>
                  <a:pt x="312" y="201"/>
                </a:cubicBezTo>
                <a:cubicBezTo>
                  <a:pt x="313" y="201"/>
                  <a:pt x="313" y="201"/>
                  <a:pt x="313" y="201"/>
                </a:cubicBezTo>
                <a:cubicBezTo>
                  <a:pt x="313" y="200"/>
                  <a:pt x="313" y="200"/>
                  <a:pt x="313" y="200"/>
                </a:cubicBezTo>
                <a:cubicBezTo>
                  <a:pt x="314" y="200"/>
                  <a:pt x="314" y="200"/>
                  <a:pt x="314" y="200"/>
                </a:cubicBezTo>
                <a:cubicBezTo>
                  <a:pt x="314" y="199"/>
                  <a:pt x="314" y="199"/>
                  <a:pt x="314" y="199"/>
                </a:cubicBezTo>
                <a:cubicBezTo>
                  <a:pt x="313" y="199"/>
                  <a:pt x="313" y="199"/>
                  <a:pt x="313" y="199"/>
                </a:cubicBezTo>
                <a:cubicBezTo>
                  <a:pt x="312" y="200"/>
                  <a:pt x="312" y="200"/>
                  <a:pt x="312" y="200"/>
                </a:cubicBezTo>
                <a:cubicBezTo>
                  <a:pt x="312" y="200"/>
                  <a:pt x="312" y="200"/>
                  <a:pt x="312" y="200"/>
                </a:cubicBezTo>
                <a:cubicBezTo>
                  <a:pt x="312" y="201"/>
                  <a:pt x="312" y="201"/>
                  <a:pt x="312" y="201"/>
                </a:cubicBezTo>
                <a:cubicBezTo>
                  <a:pt x="311" y="201"/>
                  <a:pt x="311" y="201"/>
                  <a:pt x="311" y="201"/>
                </a:cubicBezTo>
                <a:cubicBezTo>
                  <a:pt x="310" y="201"/>
                  <a:pt x="310" y="201"/>
                  <a:pt x="310" y="201"/>
                </a:cubicBezTo>
                <a:cubicBezTo>
                  <a:pt x="309" y="202"/>
                  <a:pt x="309" y="202"/>
                  <a:pt x="309" y="202"/>
                </a:cubicBezTo>
                <a:cubicBezTo>
                  <a:pt x="308" y="202"/>
                  <a:pt x="308" y="202"/>
                  <a:pt x="308" y="202"/>
                </a:cubicBezTo>
                <a:cubicBezTo>
                  <a:pt x="307" y="202"/>
                  <a:pt x="307" y="202"/>
                  <a:pt x="307" y="202"/>
                </a:cubicBezTo>
                <a:cubicBezTo>
                  <a:pt x="307" y="202"/>
                  <a:pt x="307" y="202"/>
                  <a:pt x="307" y="202"/>
                </a:cubicBezTo>
                <a:cubicBezTo>
                  <a:pt x="309" y="200"/>
                  <a:pt x="309" y="200"/>
                  <a:pt x="309" y="200"/>
                </a:cubicBezTo>
                <a:cubicBezTo>
                  <a:pt x="310" y="200"/>
                  <a:pt x="310" y="200"/>
                  <a:pt x="310" y="200"/>
                </a:cubicBezTo>
                <a:cubicBezTo>
                  <a:pt x="310" y="200"/>
                  <a:pt x="310" y="200"/>
                  <a:pt x="310" y="200"/>
                </a:cubicBezTo>
                <a:cubicBezTo>
                  <a:pt x="310" y="199"/>
                  <a:pt x="310" y="199"/>
                  <a:pt x="310" y="199"/>
                </a:cubicBezTo>
                <a:cubicBezTo>
                  <a:pt x="310" y="199"/>
                  <a:pt x="310" y="199"/>
                  <a:pt x="310" y="199"/>
                </a:cubicBezTo>
                <a:cubicBezTo>
                  <a:pt x="309" y="200"/>
                  <a:pt x="309" y="200"/>
                  <a:pt x="309" y="200"/>
                </a:cubicBezTo>
                <a:cubicBezTo>
                  <a:pt x="308" y="201"/>
                  <a:pt x="308" y="201"/>
                  <a:pt x="308" y="201"/>
                </a:cubicBezTo>
                <a:cubicBezTo>
                  <a:pt x="307" y="201"/>
                  <a:pt x="307" y="201"/>
                  <a:pt x="307" y="201"/>
                </a:cubicBezTo>
                <a:cubicBezTo>
                  <a:pt x="307" y="201"/>
                  <a:pt x="307" y="201"/>
                  <a:pt x="307" y="201"/>
                </a:cubicBezTo>
                <a:cubicBezTo>
                  <a:pt x="307" y="200"/>
                  <a:pt x="307" y="200"/>
                  <a:pt x="307" y="200"/>
                </a:cubicBezTo>
                <a:cubicBezTo>
                  <a:pt x="307" y="200"/>
                  <a:pt x="307" y="200"/>
                  <a:pt x="307" y="200"/>
                </a:cubicBezTo>
                <a:cubicBezTo>
                  <a:pt x="306" y="199"/>
                  <a:pt x="306" y="199"/>
                  <a:pt x="306" y="199"/>
                </a:cubicBezTo>
                <a:cubicBezTo>
                  <a:pt x="306" y="200"/>
                  <a:pt x="306" y="200"/>
                  <a:pt x="306" y="200"/>
                </a:cubicBezTo>
                <a:cubicBezTo>
                  <a:pt x="306" y="199"/>
                  <a:pt x="306" y="199"/>
                  <a:pt x="306" y="199"/>
                </a:cubicBezTo>
                <a:cubicBezTo>
                  <a:pt x="306" y="199"/>
                  <a:pt x="306" y="199"/>
                  <a:pt x="306" y="199"/>
                </a:cubicBezTo>
                <a:cubicBezTo>
                  <a:pt x="306" y="199"/>
                  <a:pt x="306" y="199"/>
                  <a:pt x="306" y="199"/>
                </a:cubicBezTo>
                <a:cubicBezTo>
                  <a:pt x="306" y="198"/>
                  <a:pt x="306" y="198"/>
                  <a:pt x="306" y="198"/>
                </a:cubicBezTo>
                <a:cubicBezTo>
                  <a:pt x="306" y="198"/>
                  <a:pt x="306" y="198"/>
                  <a:pt x="306" y="198"/>
                </a:cubicBezTo>
                <a:cubicBezTo>
                  <a:pt x="305" y="198"/>
                  <a:pt x="305" y="198"/>
                  <a:pt x="305" y="198"/>
                </a:cubicBezTo>
                <a:cubicBezTo>
                  <a:pt x="305" y="198"/>
                  <a:pt x="305" y="198"/>
                  <a:pt x="305" y="198"/>
                </a:cubicBezTo>
                <a:cubicBezTo>
                  <a:pt x="305" y="197"/>
                  <a:pt x="305" y="197"/>
                  <a:pt x="305" y="197"/>
                </a:cubicBezTo>
                <a:cubicBezTo>
                  <a:pt x="306" y="197"/>
                  <a:pt x="306" y="197"/>
                  <a:pt x="306" y="197"/>
                </a:cubicBezTo>
                <a:cubicBezTo>
                  <a:pt x="306" y="196"/>
                  <a:pt x="306" y="196"/>
                  <a:pt x="306" y="196"/>
                </a:cubicBezTo>
                <a:cubicBezTo>
                  <a:pt x="305" y="196"/>
                  <a:pt x="305" y="196"/>
                  <a:pt x="305" y="196"/>
                </a:cubicBezTo>
                <a:cubicBezTo>
                  <a:pt x="305" y="196"/>
                  <a:pt x="305" y="196"/>
                  <a:pt x="305" y="196"/>
                </a:cubicBezTo>
                <a:cubicBezTo>
                  <a:pt x="305" y="196"/>
                  <a:pt x="305" y="196"/>
                  <a:pt x="305" y="196"/>
                </a:cubicBezTo>
                <a:cubicBezTo>
                  <a:pt x="305" y="196"/>
                  <a:pt x="305" y="196"/>
                  <a:pt x="305" y="196"/>
                </a:cubicBezTo>
                <a:cubicBezTo>
                  <a:pt x="305" y="197"/>
                  <a:pt x="305" y="197"/>
                  <a:pt x="305" y="197"/>
                </a:cubicBezTo>
                <a:cubicBezTo>
                  <a:pt x="304" y="197"/>
                  <a:pt x="304" y="197"/>
                  <a:pt x="304" y="197"/>
                </a:cubicBezTo>
                <a:cubicBezTo>
                  <a:pt x="304" y="197"/>
                  <a:pt x="304" y="197"/>
                  <a:pt x="304" y="197"/>
                </a:cubicBezTo>
                <a:cubicBezTo>
                  <a:pt x="303" y="196"/>
                  <a:pt x="303" y="196"/>
                  <a:pt x="303" y="196"/>
                </a:cubicBezTo>
                <a:cubicBezTo>
                  <a:pt x="303" y="196"/>
                  <a:pt x="303" y="196"/>
                  <a:pt x="303" y="196"/>
                </a:cubicBezTo>
                <a:cubicBezTo>
                  <a:pt x="303" y="197"/>
                  <a:pt x="303" y="197"/>
                  <a:pt x="303" y="197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03" y="199"/>
                  <a:pt x="303" y="199"/>
                  <a:pt x="303" y="199"/>
                </a:cubicBezTo>
                <a:cubicBezTo>
                  <a:pt x="304" y="199"/>
                  <a:pt x="304" y="199"/>
                  <a:pt x="304" y="199"/>
                </a:cubicBezTo>
                <a:cubicBezTo>
                  <a:pt x="303" y="199"/>
                  <a:pt x="303" y="199"/>
                  <a:pt x="303" y="199"/>
                </a:cubicBezTo>
                <a:cubicBezTo>
                  <a:pt x="302" y="198"/>
                  <a:pt x="302" y="198"/>
                  <a:pt x="302" y="198"/>
                </a:cubicBezTo>
                <a:cubicBezTo>
                  <a:pt x="302" y="198"/>
                  <a:pt x="302" y="198"/>
                  <a:pt x="302" y="198"/>
                </a:cubicBezTo>
                <a:cubicBezTo>
                  <a:pt x="302" y="197"/>
                  <a:pt x="302" y="197"/>
                  <a:pt x="302" y="197"/>
                </a:cubicBezTo>
                <a:cubicBezTo>
                  <a:pt x="302" y="197"/>
                  <a:pt x="302" y="197"/>
                  <a:pt x="302" y="197"/>
                </a:cubicBezTo>
                <a:cubicBezTo>
                  <a:pt x="302" y="198"/>
                  <a:pt x="302" y="198"/>
                  <a:pt x="302" y="198"/>
                </a:cubicBezTo>
                <a:cubicBezTo>
                  <a:pt x="302" y="199"/>
                  <a:pt x="302" y="199"/>
                  <a:pt x="302" y="199"/>
                </a:cubicBezTo>
                <a:cubicBezTo>
                  <a:pt x="302" y="199"/>
                  <a:pt x="302" y="199"/>
                  <a:pt x="302" y="199"/>
                </a:cubicBezTo>
                <a:cubicBezTo>
                  <a:pt x="302" y="199"/>
                  <a:pt x="302" y="199"/>
                  <a:pt x="302" y="199"/>
                </a:cubicBezTo>
                <a:cubicBezTo>
                  <a:pt x="303" y="200"/>
                  <a:pt x="303" y="200"/>
                  <a:pt x="303" y="200"/>
                </a:cubicBezTo>
                <a:cubicBezTo>
                  <a:pt x="303" y="201"/>
                  <a:pt x="303" y="201"/>
                  <a:pt x="303" y="201"/>
                </a:cubicBezTo>
                <a:cubicBezTo>
                  <a:pt x="303" y="201"/>
                  <a:pt x="303" y="201"/>
                  <a:pt x="303" y="201"/>
                </a:cubicBezTo>
                <a:cubicBezTo>
                  <a:pt x="304" y="201"/>
                  <a:pt x="304" y="201"/>
                  <a:pt x="304" y="201"/>
                </a:cubicBezTo>
                <a:cubicBezTo>
                  <a:pt x="303" y="202"/>
                  <a:pt x="303" y="202"/>
                  <a:pt x="303" y="202"/>
                </a:cubicBezTo>
                <a:cubicBezTo>
                  <a:pt x="303" y="202"/>
                  <a:pt x="303" y="202"/>
                  <a:pt x="303" y="202"/>
                </a:cubicBezTo>
                <a:cubicBezTo>
                  <a:pt x="302" y="202"/>
                  <a:pt x="302" y="202"/>
                  <a:pt x="302" y="202"/>
                </a:cubicBezTo>
                <a:cubicBezTo>
                  <a:pt x="302" y="201"/>
                  <a:pt x="302" y="201"/>
                  <a:pt x="302" y="201"/>
                </a:cubicBezTo>
                <a:cubicBezTo>
                  <a:pt x="301" y="202"/>
                  <a:pt x="301" y="202"/>
                  <a:pt x="301" y="202"/>
                </a:cubicBezTo>
                <a:cubicBezTo>
                  <a:pt x="301" y="202"/>
                  <a:pt x="301" y="202"/>
                  <a:pt x="301" y="202"/>
                </a:cubicBezTo>
                <a:cubicBezTo>
                  <a:pt x="300" y="201"/>
                  <a:pt x="300" y="201"/>
                  <a:pt x="300" y="201"/>
                </a:cubicBezTo>
                <a:cubicBezTo>
                  <a:pt x="300" y="201"/>
                  <a:pt x="300" y="201"/>
                  <a:pt x="300" y="201"/>
                </a:cubicBezTo>
                <a:cubicBezTo>
                  <a:pt x="300" y="200"/>
                  <a:pt x="300" y="200"/>
                  <a:pt x="300" y="200"/>
                </a:cubicBezTo>
                <a:cubicBezTo>
                  <a:pt x="300" y="200"/>
                  <a:pt x="300" y="200"/>
                  <a:pt x="300" y="200"/>
                </a:cubicBezTo>
                <a:cubicBezTo>
                  <a:pt x="300" y="199"/>
                  <a:pt x="300" y="199"/>
                  <a:pt x="300" y="199"/>
                </a:cubicBezTo>
                <a:cubicBezTo>
                  <a:pt x="299" y="199"/>
                  <a:pt x="299" y="199"/>
                  <a:pt x="299" y="199"/>
                </a:cubicBezTo>
                <a:cubicBezTo>
                  <a:pt x="299" y="199"/>
                  <a:pt x="299" y="199"/>
                  <a:pt x="299" y="199"/>
                </a:cubicBezTo>
                <a:cubicBezTo>
                  <a:pt x="298" y="198"/>
                  <a:pt x="298" y="198"/>
                  <a:pt x="298" y="198"/>
                </a:cubicBezTo>
                <a:cubicBezTo>
                  <a:pt x="298" y="198"/>
                  <a:pt x="298" y="198"/>
                  <a:pt x="298" y="198"/>
                </a:cubicBezTo>
                <a:cubicBezTo>
                  <a:pt x="297" y="199"/>
                  <a:pt x="297" y="199"/>
                  <a:pt x="297" y="199"/>
                </a:cubicBezTo>
                <a:cubicBezTo>
                  <a:pt x="296" y="199"/>
                  <a:pt x="296" y="199"/>
                  <a:pt x="296" y="199"/>
                </a:cubicBezTo>
                <a:cubicBezTo>
                  <a:pt x="297" y="199"/>
                  <a:pt x="297" y="199"/>
                  <a:pt x="297" y="199"/>
                </a:cubicBezTo>
                <a:cubicBezTo>
                  <a:pt x="298" y="199"/>
                  <a:pt x="298" y="199"/>
                  <a:pt x="298" y="199"/>
                </a:cubicBezTo>
                <a:cubicBezTo>
                  <a:pt x="298" y="199"/>
                  <a:pt x="298" y="199"/>
                  <a:pt x="298" y="199"/>
                </a:cubicBezTo>
                <a:cubicBezTo>
                  <a:pt x="299" y="200"/>
                  <a:pt x="299" y="200"/>
                  <a:pt x="299" y="200"/>
                </a:cubicBezTo>
                <a:cubicBezTo>
                  <a:pt x="299" y="201"/>
                  <a:pt x="299" y="201"/>
                  <a:pt x="299" y="201"/>
                </a:cubicBezTo>
                <a:cubicBezTo>
                  <a:pt x="299" y="201"/>
                  <a:pt x="299" y="201"/>
                  <a:pt x="299" y="201"/>
                </a:cubicBezTo>
                <a:cubicBezTo>
                  <a:pt x="299" y="202"/>
                  <a:pt x="299" y="202"/>
                  <a:pt x="299" y="202"/>
                </a:cubicBezTo>
                <a:cubicBezTo>
                  <a:pt x="299" y="202"/>
                  <a:pt x="299" y="202"/>
                  <a:pt x="299" y="202"/>
                </a:cubicBezTo>
                <a:cubicBezTo>
                  <a:pt x="300" y="202"/>
                  <a:pt x="300" y="202"/>
                  <a:pt x="300" y="202"/>
                </a:cubicBezTo>
                <a:cubicBezTo>
                  <a:pt x="299" y="202"/>
                  <a:pt x="299" y="202"/>
                  <a:pt x="299" y="202"/>
                </a:cubicBezTo>
                <a:cubicBezTo>
                  <a:pt x="300" y="203"/>
                  <a:pt x="300" y="203"/>
                  <a:pt x="300" y="203"/>
                </a:cubicBezTo>
                <a:cubicBezTo>
                  <a:pt x="300" y="203"/>
                  <a:pt x="300" y="203"/>
                  <a:pt x="300" y="203"/>
                </a:cubicBezTo>
                <a:cubicBezTo>
                  <a:pt x="300" y="203"/>
                  <a:pt x="300" y="203"/>
                  <a:pt x="300" y="203"/>
                </a:cubicBezTo>
                <a:cubicBezTo>
                  <a:pt x="300" y="204"/>
                  <a:pt x="300" y="204"/>
                  <a:pt x="300" y="204"/>
                </a:cubicBezTo>
                <a:cubicBezTo>
                  <a:pt x="299" y="205"/>
                  <a:pt x="299" y="205"/>
                  <a:pt x="299" y="205"/>
                </a:cubicBezTo>
                <a:cubicBezTo>
                  <a:pt x="298" y="205"/>
                  <a:pt x="298" y="205"/>
                  <a:pt x="298" y="205"/>
                </a:cubicBezTo>
                <a:cubicBezTo>
                  <a:pt x="300" y="205"/>
                  <a:pt x="300" y="205"/>
                  <a:pt x="300" y="205"/>
                </a:cubicBezTo>
                <a:cubicBezTo>
                  <a:pt x="300" y="204"/>
                  <a:pt x="300" y="204"/>
                  <a:pt x="300" y="204"/>
                </a:cubicBezTo>
                <a:cubicBezTo>
                  <a:pt x="300" y="204"/>
                  <a:pt x="300" y="204"/>
                  <a:pt x="300" y="204"/>
                </a:cubicBezTo>
                <a:cubicBezTo>
                  <a:pt x="302" y="204"/>
                  <a:pt x="302" y="204"/>
                  <a:pt x="302" y="204"/>
                </a:cubicBezTo>
                <a:cubicBezTo>
                  <a:pt x="302" y="204"/>
                  <a:pt x="302" y="204"/>
                  <a:pt x="302" y="204"/>
                </a:cubicBezTo>
                <a:cubicBezTo>
                  <a:pt x="302" y="205"/>
                  <a:pt x="302" y="205"/>
                  <a:pt x="302" y="205"/>
                </a:cubicBezTo>
                <a:cubicBezTo>
                  <a:pt x="301" y="205"/>
                  <a:pt x="301" y="205"/>
                  <a:pt x="301" y="205"/>
                </a:cubicBezTo>
                <a:cubicBezTo>
                  <a:pt x="301" y="206"/>
                  <a:pt x="301" y="206"/>
                  <a:pt x="301" y="206"/>
                </a:cubicBezTo>
                <a:cubicBezTo>
                  <a:pt x="301" y="206"/>
                  <a:pt x="301" y="206"/>
                  <a:pt x="301" y="206"/>
                </a:cubicBezTo>
                <a:cubicBezTo>
                  <a:pt x="302" y="206"/>
                  <a:pt x="302" y="206"/>
                  <a:pt x="302" y="206"/>
                </a:cubicBezTo>
                <a:cubicBezTo>
                  <a:pt x="302" y="207"/>
                  <a:pt x="302" y="207"/>
                  <a:pt x="302" y="207"/>
                </a:cubicBezTo>
                <a:cubicBezTo>
                  <a:pt x="302" y="207"/>
                  <a:pt x="302" y="207"/>
                  <a:pt x="302" y="207"/>
                </a:cubicBezTo>
                <a:cubicBezTo>
                  <a:pt x="301" y="207"/>
                  <a:pt x="301" y="207"/>
                  <a:pt x="301" y="207"/>
                </a:cubicBezTo>
                <a:cubicBezTo>
                  <a:pt x="301" y="207"/>
                  <a:pt x="301" y="207"/>
                  <a:pt x="301" y="207"/>
                </a:cubicBezTo>
                <a:cubicBezTo>
                  <a:pt x="301" y="207"/>
                  <a:pt x="301" y="207"/>
                  <a:pt x="301" y="207"/>
                </a:cubicBezTo>
                <a:cubicBezTo>
                  <a:pt x="301" y="208"/>
                  <a:pt x="301" y="208"/>
                  <a:pt x="301" y="208"/>
                </a:cubicBezTo>
                <a:cubicBezTo>
                  <a:pt x="301" y="208"/>
                  <a:pt x="301" y="208"/>
                  <a:pt x="301" y="208"/>
                </a:cubicBezTo>
                <a:cubicBezTo>
                  <a:pt x="301" y="208"/>
                  <a:pt x="301" y="208"/>
                  <a:pt x="301" y="208"/>
                </a:cubicBezTo>
                <a:cubicBezTo>
                  <a:pt x="302" y="208"/>
                  <a:pt x="302" y="208"/>
                  <a:pt x="302" y="208"/>
                </a:cubicBezTo>
                <a:cubicBezTo>
                  <a:pt x="302" y="209"/>
                  <a:pt x="302" y="209"/>
                  <a:pt x="302" y="209"/>
                </a:cubicBezTo>
                <a:cubicBezTo>
                  <a:pt x="302" y="209"/>
                  <a:pt x="302" y="209"/>
                  <a:pt x="302" y="209"/>
                </a:cubicBezTo>
                <a:cubicBezTo>
                  <a:pt x="302" y="210"/>
                  <a:pt x="302" y="210"/>
                  <a:pt x="302" y="210"/>
                </a:cubicBezTo>
                <a:cubicBezTo>
                  <a:pt x="302" y="211"/>
                  <a:pt x="302" y="211"/>
                  <a:pt x="302" y="211"/>
                </a:cubicBezTo>
                <a:cubicBezTo>
                  <a:pt x="302" y="211"/>
                  <a:pt x="302" y="211"/>
                  <a:pt x="302" y="211"/>
                </a:cubicBezTo>
                <a:cubicBezTo>
                  <a:pt x="303" y="210"/>
                  <a:pt x="303" y="210"/>
                  <a:pt x="303" y="210"/>
                </a:cubicBezTo>
                <a:cubicBezTo>
                  <a:pt x="303" y="210"/>
                  <a:pt x="303" y="210"/>
                  <a:pt x="303" y="210"/>
                </a:cubicBezTo>
                <a:cubicBezTo>
                  <a:pt x="303" y="209"/>
                  <a:pt x="303" y="209"/>
                  <a:pt x="303" y="209"/>
                </a:cubicBezTo>
                <a:cubicBezTo>
                  <a:pt x="304" y="210"/>
                  <a:pt x="304" y="210"/>
                  <a:pt x="304" y="210"/>
                </a:cubicBezTo>
                <a:cubicBezTo>
                  <a:pt x="304" y="211"/>
                  <a:pt x="304" y="211"/>
                  <a:pt x="304" y="211"/>
                </a:cubicBezTo>
                <a:cubicBezTo>
                  <a:pt x="304" y="211"/>
                  <a:pt x="304" y="211"/>
                  <a:pt x="304" y="211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03" y="212"/>
                  <a:pt x="303" y="212"/>
                  <a:pt x="303" y="212"/>
                </a:cubicBezTo>
                <a:cubicBezTo>
                  <a:pt x="303" y="212"/>
                  <a:pt x="303" y="212"/>
                  <a:pt x="303" y="212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05" y="212"/>
                  <a:pt x="305" y="212"/>
                  <a:pt x="305" y="212"/>
                </a:cubicBezTo>
                <a:cubicBezTo>
                  <a:pt x="305" y="212"/>
                  <a:pt x="305" y="212"/>
                  <a:pt x="305" y="212"/>
                </a:cubicBezTo>
                <a:cubicBezTo>
                  <a:pt x="305" y="212"/>
                  <a:pt x="305" y="212"/>
                  <a:pt x="305" y="212"/>
                </a:cubicBezTo>
                <a:cubicBezTo>
                  <a:pt x="305" y="211"/>
                  <a:pt x="305" y="211"/>
                  <a:pt x="305" y="211"/>
                </a:cubicBezTo>
                <a:cubicBezTo>
                  <a:pt x="306" y="211"/>
                  <a:pt x="306" y="211"/>
                  <a:pt x="306" y="211"/>
                </a:cubicBezTo>
                <a:cubicBezTo>
                  <a:pt x="306" y="212"/>
                  <a:pt x="306" y="212"/>
                  <a:pt x="306" y="212"/>
                </a:cubicBezTo>
                <a:cubicBezTo>
                  <a:pt x="306" y="213"/>
                  <a:pt x="306" y="213"/>
                  <a:pt x="306" y="213"/>
                </a:cubicBezTo>
                <a:cubicBezTo>
                  <a:pt x="305" y="213"/>
                  <a:pt x="305" y="213"/>
                  <a:pt x="305" y="213"/>
                </a:cubicBezTo>
                <a:cubicBezTo>
                  <a:pt x="305" y="214"/>
                  <a:pt x="305" y="214"/>
                  <a:pt x="305" y="214"/>
                </a:cubicBezTo>
                <a:cubicBezTo>
                  <a:pt x="305" y="214"/>
                  <a:pt x="305" y="214"/>
                  <a:pt x="305" y="214"/>
                </a:cubicBezTo>
                <a:cubicBezTo>
                  <a:pt x="305" y="215"/>
                  <a:pt x="305" y="215"/>
                  <a:pt x="305" y="215"/>
                </a:cubicBezTo>
                <a:cubicBezTo>
                  <a:pt x="307" y="214"/>
                  <a:pt x="307" y="214"/>
                  <a:pt x="307" y="214"/>
                </a:cubicBezTo>
                <a:cubicBezTo>
                  <a:pt x="307" y="214"/>
                  <a:pt x="307" y="214"/>
                  <a:pt x="307" y="214"/>
                </a:cubicBezTo>
                <a:cubicBezTo>
                  <a:pt x="307" y="215"/>
                  <a:pt x="307" y="215"/>
                  <a:pt x="307" y="215"/>
                </a:cubicBezTo>
                <a:cubicBezTo>
                  <a:pt x="307" y="215"/>
                  <a:pt x="307" y="215"/>
                  <a:pt x="307" y="215"/>
                </a:cubicBezTo>
                <a:cubicBezTo>
                  <a:pt x="307" y="215"/>
                  <a:pt x="307" y="215"/>
                  <a:pt x="307" y="215"/>
                </a:cubicBezTo>
                <a:cubicBezTo>
                  <a:pt x="306" y="216"/>
                  <a:pt x="306" y="216"/>
                  <a:pt x="306" y="216"/>
                </a:cubicBezTo>
                <a:cubicBezTo>
                  <a:pt x="306" y="216"/>
                  <a:pt x="306" y="216"/>
                  <a:pt x="306" y="216"/>
                </a:cubicBezTo>
                <a:cubicBezTo>
                  <a:pt x="307" y="217"/>
                  <a:pt x="307" y="217"/>
                  <a:pt x="307" y="217"/>
                </a:cubicBezTo>
                <a:cubicBezTo>
                  <a:pt x="306" y="218"/>
                  <a:pt x="306" y="218"/>
                  <a:pt x="306" y="218"/>
                </a:cubicBezTo>
                <a:cubicBezTo>
                  <a:pt x="307" y="218"/>
                  <a:pt x="307" y="218"/>
                  <a:pt x="307" y="218"/>
                </a:cubicBezTo>
                <a:cubicBezTo>
                  <a:pt x="307" y="219"/>
                  <a:pt x="307" y="219"/>
                  <a:pt x="307" y="219"/>
                </a:cubicBezTo>
                <a:cubicBezTo>
                  <a:pt x="308" y="220"/>
                  <a:pt x="308" y="220"/>
                  <a:pt x="308" y="220"/>
                </a:cubicBezTo>
                <a:cubicBezTo>
                  <a:pt x="308" y="221"/>
                  <a:pt x="308" y="221"/>
                  <a:pt x="308" y="221"/>
                </a:cubicBezTo>
                <a:cubicBezTo>
                  <a:pt x="308" y="221"/>
                  <a:pt x="308" y="221"/>
                  <a:pt x="308" y="221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3"/>
                  <a:pt x="306" y="223"/>
                  <a:pt x="306" y="223"/>
                </a:cubicBezTo>
                <a:cubicBezTo>
                  <a:pt x="306" y="222"/>
                  <a:pt x="306" y="222"/>
                  <a:pt x="306" y="222"/>
                </a:cubicBezTo>
                <a:cubicBezTo>
                  <a:pt x="306" y="221"/>
                  <a:pt x="306" y="221"/>
                  <a:pt x="306" y="221"/>
                </a:cubicBezTo>
                <a:cubicBezTo>
                  <a:pt x="306" y="220"/>
                  <a:pt x="306" y="220"/>
                  <a:pt x="306" y="220"/>
                </a:cubicBezTo>
                <a:cubicBezTo>
                  <a:pt x="305" y="221"/>
                  <a:pt x="305" y="221"/>
                  <a:pt x="305" y="221"/>
                </a:cubicBezTo>
                <a:cubicBezTo>
                  <a:pt x="305" y="222"/>
                  <a:pt x="305" y="222"/>
                  <a:pt x="305" y="222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5" y="226"/>
                  <a:pt x="305" y="226"/>
                  <a:pt x="305" y="226"/>
                </a:cubicBezTo>
                <a:cubicBezTo>
                  <a:pt x="306" y="227"/>
                  <a:pt x="306" y="227"/>
                  <a:pt x="306" y="227"/>
                </a:cubicBezTo>
                <a:cubicBezTo>
                  <a:pt x="306" y="227"/>
                  <a:pt x="306" y="227"/>
                  <a:pt x="306" y="227"/>
                </a:cubicBezTo>
                <a:cubicBezTo>
                  <a:pt x="305" y="227"/>
                  <a:pt x="305" y="227"/>
                  <a:pt x="305" y="227"/>
                </a:cubicBezTo>
                <a:cubicBezTo>
                  <a:pt x="305" y="226"/>
                  <a:pt x="305" y="226"/>
                  <a:pt x="305" y="226"/>
                </a:cubicBezTo>
                <a:cubicBezTo>
                  <a:pt x="304" y="226"/>
                  <a:pt x="304" y="226"/>
                  <a:pt x="304" y="226"/>
                </a:cubicBezTo>
                <a:cubicBezTo>
                  <a:pt x="304" y="228"/>
                  <a:pt x="304" y="228"/>
                  <a:pt x="304" y="228"/>
                </a:cubicBezTo>
                <a:cubicBezTo>
                  <a:pt x="304" y="229"/>
                  <a:pt x="304" y="229"/>
                  <a:pt x="304" y="229"/>
                </a:cubicBezTo>
                <a:cubicBezTo>
                  <a:pt x="304" y="229"/>
                  <a:pt x="304" y="229"/>
                  <a:pt x="304" y="229"/>
                </a:cubicBezTo>
                <a:cubicBezTo>
                  <a:pt x="304" y="230"/>
                  <a:pt x="304" y="230"/>
                  <a:pt x="304" y="230"/>
                </a:cubicBezTo>
                <a:cubicBezTo>
                  <a:pt x="304" y="230"/>
                  <a:pt x="304" y="230"/>
                  <a:pt x="304" y="230"/>
                </a:cubicBezTo>
                <a:cubicBezTo>
                  <a:pt x="303" y="229"/>
                  <a:pt x="303" y="229"/>
                  <a:pt x="303" y="229"/>
                </a:cubicBezTo>
                <a:cubicBezTo>
                  <a:pt x="303" y="228"/>
                  <a:pt x="303" y="228"/>
                  <a:pt x="303" y="228"/>
                </a:cubicBezTo>
                <a:cubicBezTo>
                  <a:pt x="303" y="227"/>
                  <a:pt x="303" y="227"/>
                  <a:pt x="303" y="227"/>
                </a:cubicBezTo>
                <a:cubicBezTo>
                  <a:pt x="303" y="227"/>
                  <a:pt x="303" y="227"/>
                  <a:pt x="303" y="227"/>
                </a:cubicBezTo>
                <a:cubicBezTo>
                  <a:pt x="303" y="227"/>
                  <a:pt x="303" y="227"/>
                  <a:pt x="303" y="227"/>
                </a:cubicBezTo>
                <a:cubicBezTo>
                  <a:pt x="302" y="227"/>
                  <a:pt x="302" y="227"/>
                  <a:pt x="302" y="227"/>
                </a:cubicBezTo>
                <a:cubicBezTo>
                  <a:pt x="302" y="227"/>
                  <a:pt x="302" y="227"/>
                  <a:pt x="302" y="227"/>
                </a:cubicBezTo>
                <a:cubicBezTo>
                  <a:pt x="302" y="225"/>
                  <a:pt x="302" y="225"/>
                  <a:pt x="302" y="225"/>
                </a:cubicBezTo>
                <a:cubicBezTo>
                  <a:pt x="301" y="226"/>
                  <a:pt x="301" y="226"/>
                  <a:pt x="301" y="226"/>
                </a:cubicBezTo>
                <a:cubicBezTo>
                  <a:pt x="301" y="226"/>
                  <a:pt x="301" y="226"/>
                  <a:pt x="301" y="226"/>
                </a:cubicBezTo>
                <a:cubicBezTo>
                  <a:pt x="301" y="226"/>
                  <a:pt x="301" y="226"/>
                  <a:pt x="301" y="226"/>
                </a:cubicBezTo>
                <a:cubicBezTo>
                  <a:pt x="301" y="225"/>
                  <a:pt x="301" y="225"/>
                  <a:pt x="301" y="225"/>
                </a:cubicBezTo>
                <a:cubicBezTo>
                  <a:pt x="301" y="225"/>
                  <a:pt x="301" y="225"/>
                  <a:pt x="301" y="225"/>
                </a:cubicBezTo>
                <a:cubicBezTo>
                  <a:pt x="300" y="224"/>
                  <a:pt x="300" y="224"/>
                  <a:pt x="300" y="224"/>
                </a:cubicBezTo>
                <a:cubicBezTo>
                  <a:pt x="300" y="225"/>
                  <a:pt x="300" y="225"/>
                  <a:pt x="300" y="225"/>
                </a:cubicBezTo>
                <a:cubicBezTo>
                  <a:pt x="301" y="225"/>
                  <a:pt x="301" y="225"/>
                  <a:pt x="301" y="225"/>
                </a:cubicBezTo>
                <a:cubicBezTo>
                  <a:pt x="300" y="226"/>
                  <a:pt x="300" y="226"/>
                  <a:pt x="300" y="226"/>
                </a:cubicBezTo>
                <a:cubicBezTo>
                  <a:pt x="300" y="225"/>
                  <a:pt x="300" y="225"/>
                  <a:pt x="300" y="225"/>
                </a:cubicBezTo>
                <a:cubicBezTo>
                  <a:pt x="299" y="225"/>
                  <a:pt x="299" y="225"/>
                  <a:pt x="299" y="225"/>
                </a:cubicBezTo>
                <a:cubicBezTo>
                  <a:pt x="299" y="225"/>
                  <a:pt x="299" y="225"/>
                  <a:pt x="299" y="225"/>
                </a:cubicBezTo>
                <a:cubicBezTo>
                  <a:pt x="299" y="224"/>
                  <a:pt x="299" y="224"/>
                  <a:pt x="299" y="224"/>
                </a:cubicBezTo>
                <a:cubicBezTo>
                  <a:pt x="299" y="222"/>
                  <a:pt x="299" y="222"/>
                  <a:pt x="299" y="222"/>
                </a:cubicBezTo>
                <a:cubicBezTo>
                  <a:pt x="299" y="222"/>
                  <a:pt x="299" y="222"/>
                  <a:pt x="299" y="222"/>
                </a:cubicBezTo>
                <a:cubicBezTo>
                  <a:pt x="299" y="223"/>
                  <a:pt x="299" y="223"/>
                  <a:pt x="299" y="223"/>
                </a:cubicBezTo>
                <a:cubicBezTo>
                  <a:pt x="299" y="224"/>
                  <a:pt x="299" y="224"/>
                  <a:pt x="299" y="224"/>
                </a:cubicBezTo>
                <a:cubicBezTo>
                  <a:pt x="299" y="225"/>
                  <a:pt x="299" y="225"/>
                  <a:pt x="299" y="225"/>
                </a:cubicBezTo>
                <a:cubicBezTo>
                  <a:pt x="298" y="225"/>
                  <a:pt x="298" y="225"/>
                  <a:pt x="298" y="225"/>
                </a:cubicBezTo>
                <a:cubicBezTo>
                  <a:pt x="298" y="224"/>
                  <a:pt x="298" y="224"/>
                  <a:pt x="298" y="224"/>
                </a:cubicBezTo>
                <a:cubicBezTo>
                  <a:pt x="297" y="223"/>
                  <a:pt x="297" y="223"/>
                  <a:pt x="297" y="223"/>
                </a:cubicBezTo>
                <a:cubicBezTo>
                  <a:pt x="297" y="223"/>
                  <a:pt x="297" y="223"/>
                  <a:pt x="297" y="223"/>
                </a:cubicBezTo>
                <a:cubicBezTo>
                  <a:pt x="297" y="223"/>
                  <a:pt x="297" y="223"/>
                  <a:pt x="297" y="223"/>
                </a:cubicBezTo>
                <a:cubicBezTo>
                  <a:pt x="296" y="221"/>
                  <a:pt x="296" y="221"/>
                  <a:pt x="296" y="221"/>
                </a:cubicBezTo>
                <a:cubicBezTo>
                  <a:pt x="296" y="221"/>
                  <a:pt x="296" y="221"/>
                  <a:pt x="296" y="221"/>
                </a:cubicBezTo>
                <a:cubicBezTo>
                  <a:pt x="296" y="220"/>
                  <a:pt x="296" y="220"/>
                  <a:pt x="296" y="220"/>
                </a:cubicBezTo>
                <a:cubicBezTo>
                  <a:pt x="295" y="220"/>
                  <a:pt x="295" y="220"/>
                  <a:pt x="295" y="220"/>
                </a:cubicBezTo>
                <a:cubicBezTo>
                  <a:pt x="295" y="220"/>
                  <a:pt x="295" y="220"/>
                  <a:pt x="295" y="220"/>
                </a:cubicBezTo>
                <a:cubicBezTo>
                  <a:pt x="295" y="220"/>
                  <a:pt x="295" y="220"/>
                  <a:pt x="295" y="220"/>
                </a:cubicBezTo>
                <a:cubicBezTo>
                  <a:pt x="295" y="222"/>
                  <a:pt x="295" y="222"/>
                  <a:pt x="295" y="222"/>
                </a:cubicBezTo>
                <a:cubicBezTo>
                  <a:pt x="295" y="222"/>
                  <a:pt x="295" y="222"/>
                  <a:pt x="295" y="222"/>
                </a:cubicBezTo>
                <a:cubicBezTo>
                  <a:pt x="295" y="222"/>
                  <a:pt x="295" y="222"/>
                  <a:pt x="295" y="222"/>
                </a:cubicBezTo>
                <a:cubicBezTo>
                  <a:pt x="295" y="221"/>
                  <a:pt x="295" y="221"/>
                  <a:pt x="295" y="221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293" y="220"/>
                  <a:pt x="293" y="220"/>
                  <a:pt x="293" y="220"/>
                </a:cubicBezTo>
                <a:cubicBezTo>
                  <a:pt x="293" y="219"/>
                  <a:pt x="293" y="219"/>
                  <a:pt x="293" y="219"/>
                </a:cubicBezTo>
                <a:cubicBezTo>
                  <a:pt x="293" y="218"/>
                  <a:pt x="293" y="218"/>
                  <a:pt x="293" y="218"/>
                </a:cubicBezTo>
                <a:cubicBezTo>
                  <a:pt x="292" y="218"/>
                  <a:pt x="292" y="218"/>
                  <a:pt x="292" y="218"/>
                </a:cubicBezTo>
                <a:cubicBezTo>
                  <a:pt x="292" y="219"/>
                  <a:pt x="292" y="219"/>
                  <a:pt x="292" y="219"/>
                </a:cubicBezTo>
                <a:cubicBezTo>
                  <a:pt x="291" y="218"/>
                  <a:pt x="291" y="218"/>
                  <a:pt x="291" y="218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1" y="220"/>
                  <a:pt x="291" y="220"/>
                  <a:pt x="291" y="220"/>
                </a:cubicBezTo>
                <a:cubicBezTo>
                  <a:pt x="292" y="221"/>
                  <a:pt x="292" y="221"/>
                  <a:pt x="292" y="221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3" y="223"/>
                  <a:pt x="293" y="223"/>
                  <a:pt x="293" y="223"/>
                </a:cubicBezTo>
                <a:cubicBezTo>
                  <a:pt x="293" y="223"/>
                  <a:pt x="293" y="223"/>
                  <a:pt x="293" y="223"/>
                </a:cubicBezTo>
                <a:cubicBezTo>
                  <a:pt x="294" y="224"/>
                  <a:pt x="294" y="224"/>
                  <a:pt x="294" y="224"/>
                </a:cubicBezTo>
                <a:cubicBezTo>
                  <a:pt x="295" y="224"/>
                  <a:pt x="295" y="224"/>
                  <a:pt x="295" y="224"/>
                </a:cubicBezTo>
                <a:cubicBezTo>
                  <a:pt x="294" y="225"/>
                  <a:pt x="294" y="225"/>
                  <a:pt x="294" y="225"/>
                </a:cubicBezTo>
                <a:cubicBezTo>
                  <a:pt x="295" y="225"/>
                  <a:pt x="295" y="225"/>
                  <a:pt x="295" y="225"/>
                </a:cubicBezTo>
                <a:cubicBezTo>
                  <a:pt x="295" y="225"/>
                  <a:pt x="295" y="225"/>
                  <a:pt x="295" y="225"/>
                </a:cubicBezTo>
                <a:cubicBezTo>
                  <a:pt x="295" y="226"/>
                  <a:pt x="295" y="226"/>
                  <a:pt x="295" y="226"/>
                </a:cubicBezTo>
                <a:cubicBezTo>
                  <a:pt x="296" y="226"/>
                  <a:pt x="296" y="226"/>
                  <a:pt x="296" y="226"/>
                </a:cubicBezTo>
                <a:cubicBezTo>
                  <a:pt x="296" y="226"/>
                  <a:pt x="296" y="226"/>
                  <a:pt x="296" y="226"/>
                </a:cubicBezTo>
                <a:cubicBezTo>
                  <a:pt x="296" y="227"/>
                  <a:pt x="296" y="227"/>
                  <a:pt x="296" y="227"/>
                </a:cubicBezTo>
                <a:cubicBezTo>
                  <a:pt x="296" y="228"/>
                  <a:pt x="296" y="228"/>
                  <a:pt x="296" y="228"/>
                </a:cubicBezTo>
                <a:cubicBezTo>
                  <a:pt x="297" y="228"/>
                  <a:pt x="297" y="228"/>
                  <a:pt x="297" y="228"/>
                </a:cubicBezTo>
                <a:cubicBezTo>
                  <a:pt x="297" y="228"/>
                  <a:pt x="297" y="228"/>
                  <a:pt x="297" y="228"/>
                </a:cubicBezTo>
                <a:cubicBezTo>
                  <a:pt x="298" y="229"/>
                  <a:pt x="298" y="229"/>
                  <a:pt x="298" y="229"/>
                </a:cubicBezTo>
                <a:cubicBezTo>
                  <a:pt x="297" y="230"/>
                  <a:pt x="297" y="230"/>
                  <a:pt x="297" y="230"/>
                </a:cubicBezTo>
                <a:cubicBezTo>
                  <a:pt x="297" y="230"/>
                  <a:pt x="297" y="230"/>
                  <a:pt x="297" y="230"/>
                </a:cubicBezTo>
                <a:cubicBezTo>
                  <a:pt x="298" y="230"/>
                  <a:pt x="298" y="230"/>
                  <a:pt x="298" y="230"/>
                </a:cubicBezTo>
                <a:cubicBezTo>
                  <a:pt x="298" y="231"/>
                  <a:pt x="298" y="231"/>
                  <a:pt x="298" y="231"/>
                </a:cubicBezTo>
                <a:cubicBezTo>
                  <a:pt x="298" y="230"/>
                  <a:pt x="298" y="230"/>
                  <a:pt x="298" y="230"/>
                </a:cubicBezTo>
                <a:cubicBezTo>
                  <a:pt x="299" y="230"/>
                  <a:pt x="299" y="230"/>
                  <a:pt x="299" y="230"/>
                </a:cubicBezTo>
                <a:cubicBezTo>
                  <a:pt x="298" y="231"/>
                  <a:pt x="298" y="231"/>
                  <a:pt x="298" y="231"/>
                </a:cubicBezTo>
                <a:cubicBezTo>
                  <a:pt x="299" y="231"/>
                  <a:pt x="299" y="231"/>
                  <a:pt x="299" y="231"/>
                </a:cubicBezTo>
                <a:cubicBezTo>
                  <a:pt x="299" y="231"/>
                  <a:pt x="299" y="231"/>
                  <a:pt x="299" y="231"/>
                </a:cubicBezTo>
                <a:cubicBezTo>
                  <a:pt x="299" y="232"/>
                  <a:pt x="299" y="232"/>
                  <a:pt x="299" y="232"/>
                </a:cubicBezTo>
                <a:cubicBezTo>
                  <a:pt x="299" y="232"/>
                  <a:pt x="299" y="232"/>
                  <a:pt x="299" y="232"/>
                </a:cubicBezTo>
                <a:cubicBezTo>
                  <a:pt x="298" y="232"/>
                  <a:pt x="298" y="232"/>
                  <a:pt x="298" y="232"/>
                </a:cubicBezTo>
                <a:cubicBezTo>
                  <a:pt x="298" y="232"/>
                  <a:pt x="298" y="232"/>
                  <a:pt x="298" y="232"/>
                </a:cubicBezTo>
                <a:cubicBezTo>
                  <a:pt x="298" y="233"/>
                  <a:pt x="298" y="233"/>
                  <a:pt x="298" y="233"/>
                </a:cubicBezTo>
                <a:cubicBezTo>
                  <a:pt x="299" y="234"/>
                  <a:pt x="299" y="234"/>
                  <a:pt x="299" y="234"/>
                </a:cubicBezTo>
                <a:cubicBezTo>
                  <a:pt x="299" y="234"/>
                  <a:pt x="299" y="234"/>
                  <a:pt x="299" y="234"/>
                </a:cubicBezTo>
                <a:close/>
                <a:moveTo>
                  <a:pt x="301" y="156"/>
                </a:moveTo>
                <a:cubicBezTo>
                  <a:pt x="301" y="155"/>
                  <a:pt x="301" y="155"/>
                  <a:pt x="301" y="155"/>
                </a:cubicBezTo>
                <a:cubicBezTo>
                  <a:pt x="300" y="154"/>
                  <a:pt x="300" y="154"/>
                  <a:pt x="300" y="154"/>
                </a:cubicBezTo>
                <a:cubicBezTo>
                  <a:pt x="301" y="154"/>
                  <a:pt x="301" y="154"/>
                  <a:pt x="301" y="154"/>
                </a:cubicBezTo>
                <a:cubicBezTo>
                  <a:pt x="302" y="153"/>
                  <a:pt x="302" y="153"/>
                  <a:pt x="302" y="153"/>
                </a:cubicBezTo>
                <a:cubicBezTo>
                  <a:pt x="302" y="153"/>
                  <a:pt x="302" y="153"/>
                  <a:pt x="302" y="153"/>
                </a:cubicBezTo>
                <a:cubicBezTo>
                  <a:pt x="302" y="154"/>
                  <a:pt x="302" y="154"/>
                  <a:pt x="302" y="154"/>
                </a:cubicBezTo>
                <a:cubicBezTo>
                  <a:pt x="303" y="154"/>
                  <a:pt x="303" y="154"/>
                  <a:pt x="303" y="154"/>
                </a:cubicBezTo>
                <a:cubicBezTo>
                  <a:pt x="303" y="154"/>
                  <a:pt x="303" y="154"/>
                  <a:pt x="303" y="154"/>
                </a:cubicBezTo>
                <a:cubicBezTo>
                  <a:pt x="303" y="155"/>
                  <a:pt x="303" y="155"/>
                  <a:pt x="303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1" y="155"/>
                  <a:pt x="301" y="155"/>
                  <a:pt x="301" y="155"/>
                </a:cubicBezTo>
                <a:cubicBezTo>
                  <a:pt x="301" y="156"/>
                  <a:pt x="301" y="156"/>
                  <a:pt x="301" y="156"/>
                </a:cubicBezTo>
                <a:cubicBezTo>
                  <a:pt x="301" y="156"/>
                  <a:pt x="301" y="156"/>
                  <a:pt x="301" y="156"/>
                </a:cubicBezTo>
                <a:moveTo>
                  <a:pt x="209" y="162"/>
                </a:moveTo>
                <a:cubicBezTo>
                  <a:pt x="209" y="161"/>
                  <a:pt x="209" y="161"/>
                  <a:pt x="209" y="161"/>
                </a:cubicBezTo>
                <a:cubicBezTo>
                  <a:pt x="211" y="161"/>
                  <a:pt x="211" y="161"/>
                  <a:pt x="211" y="161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10" y="160"/>
                  <a:pt x="210" y="160"/>
                  <a:pt x="210" y="160"/>
                </a:cubicBezTo>
                <a:cubicBezTo>
                  <a:pt x="209" y="160"/>
                  <a:pt x="209" y="160"/>
                  <a:pt x="209" y="160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0" y="157"/>
                  <a:pt x="210" y="157"/>
                  <a:pt x="210" y="157"/>
                </a:cubicBezTo>
                <a:cubicBezTo>
                  <a:pt x="209" y="157"/>
                  <a:pt x="209" y="157"/>
                  <a:pt x="209" y="157"/>
                </a:cubicBezTo>
                <a:cubicBezTo>
                  <a:pt x="209" y="159"/>
                  <a:pt x="209" y="159"/>
                  <a:pt x="209" y="159"/>
                </a:cubicBezTo>
                <a:cubicBezTo>
                  <a:pt x="209" y="158"/>
                  <a:pt x="209" y="158"/>
                  <a:pt x="209" y="158"/>
                </a:cubicBezTo>
                <a:cubicBezTo>
                  <a:pt x="209" y="156"/>
                  <a:pt x="209" y="156"/>
                  <a:pt x="209" y="156"/>
                </a:cubicBezTo>
                <a:cubicBezTo>
                  <a:pt x="209" y="153"/>
                  <a:pt x="209" y="153"/>
                  <a:pt x="209" y="153"/>
                </a:cubicBezTo>
                <a:cubicBezTo>
                  <a:pt x="207" y="152"/>
                  <a:pt x="207" y="152"/>
                  <a:pt x="207" y="152"/>
                </a:cubicBezTo>
                <a:cubicBezTo>
                  <a:pt x="207" y="151"/>
                  <a:pt x="207" y="151"/>
                  <a:pt x="207" y="151"/>
                </a:cubicBezTo>
                <a:cubicBezTo>
                  <a:pt x="207" y="151"/>
                  <a:pt x="207" y="151"/>
                  <a:pt x="207" y="151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6" y="151"/>
                  <a:pt x="206" y="151"/>
                  <a:pt x="206" y="151"/>
                </a:cubicBezTo>
                <a:cubicBezTo>
                  <a:pt x="207" y="150"/>
                  <a:pt x="207" y="150"/>
                  <a:pt x="207" y="150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49"/>
                  <a:pt x="207" y="149"/>
                  <a:pt x="207" y="149"/>
                </a:cubicBezTo>
                <a:cubicBezTo>
                  <a:pt x="207" y="148"/>
                  <a:pt x="207" y="148"/>
                  <a:pt x="207" y="148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204" y="149"/>
                  <a:pt x="204" y="149"/>
                  <a:pt x="204" y="149"/>
                </a:cubicBezTo>
                <a:cubicBezTo>
                  <a:pt x="203" y="151"/>
                  <a:pt x="203" y="151"/>
                  <a:pt x="203" y="151"/>
                </a:cubicBezTo>
                <a:cubicBezTo>
                  <a:pt x="204" y="152"/>
                  <a:pt x="204" y="152"/>
                  <a:pt x="204" y="152"/>
                </a:cubicBezTo>
                <a:cubicBezTo>
                  <a:pt x="203" y="152"/>
                  <a:pt x="203" y="152"/>
                  <a:pt x="203" y="152"/>
                </a:cubicBezTo>
                <a:cubicBezTo>
                  <a:pt x="203" y="151"/>
                  <a:pt x="203" y="151"/>
                  <a:pt x="203" y="151"/>
                </a:cubicBezTo>
                <a:cubicBezTo>
                  <a:pt x="202" y="151"/>
                  <a:pt x="202" y="151"/>
                  <a:pt x="202" y="151"/>
                </a:cubicBezTo>
                <a:cubicBezTo>
                  <a:pt x="202" y="152"/>
                  <a:pt x="202" y="152"/>
                  <a:pt x="202" y="152"/>
                </a:cubicBezTo>
                <a:cubicBezTo>
                  <a:pt x="201" y="152"/>
                  <a:pt x="201" y="152"/>
                  <a:pt x="201" y="152"/>
                </a:cubicBezTo>
                <a:cubicBezTo>
                  <a:pt x="202" y="153"/>
                  <a:pt x="202" y="153"/>
                  <a:pt x="202" y="153"/>
                </a:cubicBezTo>
                <a:cubicBezTo>
                  <a:pt x="201" y="153"/>
                  <a:pt x="201" y="153"/>
                  <a:pt x="201" y="153"/>
                </a:cubicBezTo>
                <a:cubicBezTo>
                  <a:pt x="201" y="153"/>
                  <a:pt x="201" y="153"/>
                  <a:pt x="201" y="153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9" y="154"/>
                  <a:pt x="199" y="154"/>
                  <a:pt x="199" y="154"/>
                </a:cubicBezTo>
                <a:cubicBezTo>
                  <a:pt x="198" y="154"/>
                  <a:pt x="198" y="154"/>
                  <a:pt x="198" y="154"/>
                </a:cubicBezTo>
                <a:cubicBezTo>
                  <a:pt x="198" y="154"/>
                  <a:pt x="198" y="154"/>
                  <a:pt x="198" y="154"/>
                </a:cubicBezTo>
                <a:cubicBezTo>
                  <a:pt x="196" y="155"/>
                  <a:pt x="196" y="155"/>
                  <a:pt x="196" y="155"/>
                </a:cubicBezTo>
                <a:cubicBezTo>
                  <a:pt x="196" y="156"/>
                  <a:pt x="196" y="156"/>
                  <a:pt x="196" y="156"/>
                </a:cubicBezTo>
                <a:cubicBezTo>
                  <a:pt x="197" y="157"/>
                  <a:pt x="197" y="157"/>
                  <a:pt x="197" y="157"/>
                </a:cubicBezTo>
                <a:cubicBezTo>
                  <a:pt x="197" y="157"/>
                  <a:pt x="197" y="157"/>
                  <a:pt x="197" y="157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7"/>
                  <a:pt x="198" y="157"/>
                  <a:pt x="198" y="157"/>
                </a:cubicBezTo>
                <a:cubicBezTo>
                  <a:pt x="198" y="158"/>
                  <a:pt x="198" y="158"/>
                  <a:pt x="198" y="158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200" y="158"/>
                  <a:pt x="200" y="158"/>
                  <a:pt x="200" y="158"/>
                </a:cubicBezTo>
                <a:cubicBezTo>
                  <a:pt x="200" y="158"/>
                  <a:pt x="200" y="158"/>
                  <a:pt x="200" y="158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2" y="162"/>
                  <a:pt x="202" y="162"/>
                  <a:pt x="202" y="162"/>
                </a:cubicBezTo>
                <a:cubicBezTo>
                  <a:pt x="202" y="162"/>
                  <a:pt x="202" y="162"/>
                  <a:pt x="202" y="162"/>
                </a:cubicBezTo>
                <a:cubicBezTo>
                  <a:pt x="203" y="161"/>
                  <a:pt x="203" y="161"/>
                  <a:pt x="203" y="161"/>
                </a:cubicBezTo>
                <a:cubicBezTo>
                  <a:pt x="203" y="162"/>
                  <a:pt x="203" y="162"/>
                  <a:pt x="203" y="162"/>
                </a:cubicBezTo>
                <a:cubicBezTo>
                  <a:pt x="204" y="163"/>
                  <a:pt x="204" y="163"/>
                  <a:pt x="204" y="163"/>
                </a:cubicBezTo>
                <a:cubicBezTo>
                  <a:pt x="205" y="163"/>
                  <a:pt x="205" y="163"/>
                  <a:pt x="205" y="163"/>
                </a:cubicBezTo>
                <a:cubicBezTo>
                  <a:pt x="206" y="163"/>
                  <a:pt x="206" y="163"/>
                  <a:pt x="206" y="163"/>
                </a:cubicBezTo>
                <a:cubicBezTo>
                  <a:pt x="207" y="162"/>
                  <a:pt x="207" y="162"/>
                  <a:pt x="207" y="162"/>
                </a:cubicBezTo>
                <a:cubicBezTo>
                  <a:pt x="207" y="162"/>
                  <a:pt x="207" y="162"/>
                  <a:pt x="207" y="162"/>
                </a:cubicBezTo>
                <a:cubicBezTo>
                  <a:pt x="208" y="161"/>
                  <a:pt x="208" y="161"/>
                  <a:pt x="208" y="161"/>
                </a:cubicBezTo>
                <a:lnTo>
                  <a:pt x="209" y="162"/>
                </a:lnTo>
                <a:close/>
                <a:moveTo>
                  <a:pt x="209" y="154"/>
                </a:moveTo>
                <a:cubicBezTo>
                  <a:pt x="210" y="154"/>
                  <a:pt x="210" y="154"/>
                  <a:pt x="210" y="154"/>
                </a:cubicBezTo>
                <a:cubicBezTo>
                  <a:pt x="210" y="153"/>
                  <a:pt x="210" y="153"/>
                  <a:pt x="210" y="153"/>
                </a:cubicBezTo>
                <a:cubicBezTo>
                  <a:pt x="210" y="152"/>
                  <a:pt x="210" y="152"/>
                  <a:pt x="210" y="152"/>
                </a:cubicBezTo>
                <a:cubicBezTo>
                  <a:pt x="209" y="153"/>
                  <a:pt x="209" y="153"/>
                  <a:pt x="209" y="153"/>
                </a:cubicBezTo>
                <a:lnTo>
                  <a:pt x="209" y="154"/>
                </a:lnTo>
                <a:close/>
                <a:moveTo>
                  <a:pt x="210" y="155"/>
                </a:moveTo>
                <a:cubicBezTo>
                  <a:pt x="211" y="154"/>
                  <a:pt x="211" y="154"/>
                  <a:pt x="211" y="154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1" y="156"/>
                  <a:pt x="211" y="156"/>
                  <a:pt x="211" y="156"/>
                </a:cubicBezTo>
                <a:cubicBezTo>
                  <a:pt x="211" y="155"/>
                  <a:pt x="211" y="155"/>
                  <a:pt x="211" y="155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1" y="155"/>
                  <a:pt x="211" y="155"/>
                  <a:pt x="211" y="155"/>
                </a:cubicBezTo>
                <a:cubicBezTo>
                  <a:pt x="211" y="155"/>
                  <a:pt x="211" y="155"/>
                  <a:pt x="211" y="155"/>
                </a:cubicBezTo>
                <a:cubicBezTo>
                  <a:pt x="211" y="155"/>
                  <a:pt x="210" y="155"/>
                  <a:pt x="210" y="155"/>
                </a:cubicBezTo>
                <a:moveTo>
                  <a:pt x="194" y="155"/>
                </a:move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195" y="153"/>
                  <a:pt x="195" y="153"/>
                  <a:pt x="195" y="153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194" y="155"/>
                  <a:pt x="194" y="155"/>
                  <a:pt x="194" y="155"/>
                </a:cubicBezTo>
                <a:cubicBezTo>
                  <a:pt x="194" y="155"/>
                  <a:pt x="194" y="155"/>
                  <a:pt x="194" y="155"/>
                </a:cubicBezTo>
                <a:moveTo>
                  <a:pt x="193" y="156"/>
                </a:moveTo>
                <a:cubicBezTo>
                  <a:pt x="192" y="157"/>
                  <a:pt x="192" y="157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1" y="157"/>
                  <a:pt x="191" y="157"/>
                  <a:pt x="191" y="157"/>
                </a:cubicBezTo>
                <a:cubicBezTo>
                  <a:pt x="191" y="157"/>
                  <a:pt x="191" y="157"/>
                  <a:pt x="191" y="157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154"/>
                  <a:pt x="191" y="154"/>
                  <a:pt x="191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3" y="155"/>
                  <a:pt x="193" y="155"/>
                  <a:pt x="193" y="155"/>
                </a:cubicBezTo>
                <a:lnTo>
                  <a:pt x="193" y="156"/>
                </a:lnTo>
                <a:close/>
                <a:moveTo>
                  <a:pt x="184" y="158"/>
                </a:moveTo>
                <a:cubicBezTo>
                  <a:pt x="184" y="157"/>
                  <a:pt x="184" y="157"/>
                  <a:pt x="184" y="157"/>
                </a:cubicBezTo>
                <a:cubicBezTo>
                  <a:pt x="184" y="157"/>
                  <a:pt x="184" y="157"/>
                  <a:pt x="184" y="157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84" y="155"/>
                  <a:pt x="184" y="155"/>
                  <a:pt x="184" y="155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83" y="156"/>
                  <a:pt x="183" y="156"/>
                  <a:pt x="183" y="156"/>
                </a:cubicBezTo>
                <a:cubicBezTo>
                  <a:pt x="182" y="157"/>
                  <a:pt x="182" y="157"/>
                  <a:pt x="182" y="157"/>
                </a:cubicBezTo>
                <a:cubicBezTo>
                  <a:pt x="183" y="157"/>
                  <a:pt x="183" y="157"/>
                  <a:pt x="183" y="157"/>
                </a:cubicBezTo>
                <a:lnTo>
                  <a:pt x="184" y="158"/>
                </a:lnTo>
                <a:close/>
                <a:moveTo>
                  <a:pt x="191" y="151"/>
                </a:moveTo>
                <a:cubicBezTo>
                  <a:pt x="191" y="150"/>
                  <a:pt x="191" y="150"/>
                  <a:pt x="191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2" y="150"/>
                  <a:pt x="192" y="150"/>
                  <a:pt x="192" y="150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2" y="148"/>
                  <a:pt x="192" y="148"/>
                  <a:pt x="192" y="148"/>
                </a:cubicBezTo>
                <a:cubicBezTo>
                  <a:pt x="192" y="148"/>
                  <a:pt x="192" y="148"/>
                  <a:pt x="192" y="148"/>
                </a:cubicBezTo>
                <a:cubicBezTo>
                  <a:pt x="192" y="149"/>
                  <a:pt x="192" y="149"/>
                  <a:pt x="192" y="149"/>
                </a:cubicBezTo>
                <a:cubicBezTo>
                  <a:pt x="192" y="149"/>
                  <a:pt x="192" y="149"/>
                  <a:pt x="192" y="149"/>
                </a:cubicBezTo>
                <a:cubicBezTo>
                  <a:pt x="192" y="150"/>
                  <a:pt x="192" y="150"/>
                  <a:pt x="192" y="150"/>
                </a:cubicBezTo>
                <a:cubicBezTo>
                  <a:pt x="192" y="150"/>
                  <a:pt x="192" y="150"/>
                  <a:pt x="192" y="150"/>
                </a:cubicBezTo>
                <a:cubicBezTo>
                  <a:pt x="192" y="150"/>
                  <a:pt x="192" y="150"/>
                  <a:pt x="192" y="150"/>
                </a:cubicBezTo>
                <a:cubicBezTo>
                  <a:pt x="191" y="151"/>
                  <a:pt x="191" y="151"/>
                  <a:pt x="191" y="151"/>
                </a:cubicBezTo>
                <a:close/>
                <a:moveTo>
                  <a:pt x="271" y="185"/>
                </a:moveTo>
                <a:cubicBezTo>
                  <a:pt x="271" y="184"/>
                  <a:pt x="271" y="184"/>
                  <a:pt x="271" y="184"/>
                </a:cubicBezTo>
                <a:cubicBezTo>
                  <a:pt x="271" y="184"/>
                  <a:pt x="271" y="184"/>
                  <a:pt x="271" y="184"/>
                </a:cubicBezTo>
                <a:cubicBezTo>
                  <a:pt x="271" y="183"/>
                  <a:pt x="271" y="183"/>
                  <a:pt x="271" y="183"/>
                </a:cubicBezTo>
                <a:cubicBezTo>
                  <a:pt x="271" y="182"/>
                  <a:pt x="271" y="182"/>
                  <a:pt x="271" y="182"/>
                </a:cubicBezTo>
                <a:cubicBezTo>
                  <a:pt x="272" y="181"/>
                  <a:pt x="272" y="181"/>
                  <a:pt x="272" y="181"/>
                </a:cubicBezTo>
                <a:cubicBezTo>
                  <a:pt x="273" y="180"/>
                  <a:pt x="273" y="180"/>
                  <a:pt x="273" y="180"/>
                </a:cubicBezTo>
                <a:cubicBezTo>
                  <a:pt x="273" y="179"/>
                  <a:pt x="273" y="179"/>
                  <a:pt x="273" y="179"/>
                </a:cubicBezTo>
                <a:cubicBezTo>
                  <a:pt x="275" y="177"/>
                  <a:pt x="275" y="177"/>
                  <a:pt x="275" y="177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277" y="177"/>
                  <a:pt x="277" y="177"/>
                  <a:pt x="277" y="177"/>
                </a:cubicBezTo>
                <a:cubicBezTo>
                  <a:pt x="278" y="176"/>
                  <a:pt x="278" y="176"/>
                  <a:pt x="278" y="176"/>
                </a:cubicBezTo>
                <a:cubicBezTo>
                  <a:pt x="279" y="176"/>
                  <a:pt x="279" y="176"/>
                  <a:pt x="279" y="176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80" y="177"/>
                  <a:pt x="280" y="177"/>
                  <a:pt x="280" y="177"/>
                </a:cubicBezTo>
                <a:cubicBezTo>
                  <a:pt x="280" y="178"/>
                  <a:pt x="280" y="178"/>
                  <a:pt x="280" y="178"/>
                </a:cubicBezTo>
                <a:cubicBezTo>
                  <a:pt x="280" y="179"/>
                  <a:pt x="280" y="179"/>
                  <a:pt x="280" y="179"/>
                </a:cubicBezTo>
                <a:cubicBezTo>
                  <a:pt x="280" y="179"/>
                  <a:pt x="280" y="179"/>
                  <a:pt x="280" y="179"/>
                </a:cubicBezTo>
                <a:cubicBezTo>
                  <a:pt x="280" y="180"/>
                  <a:pt x="280" y="180"/>
                  <a:pt x="280" y="180"/>
                </a:cubicBezTo>
                <a:cubicBezTo>
                  <a:pt x="279" y="181"/>
                  <a:pt x="279" y="181"/>
                  <a:pt x="279" y="181"/>
                </a:cubicBezTo>
                <a:cubicBezTo>
                  <a:pt x="279" y="182"/>
                  <a:pt x="279" y="182"/>
                  <a:pt x="279" y="182"/>
                </a:cubicBezTo>
                <a:cubicBezTo>
                  <a:pt x="278" y="183"/>
                  <a:pt x="278" y="183"/>
                  <a:pt x="278" y="183"/>
                </a:cubicBezTo>
                <a:cubicBezTo>
                  <a:pt x="278" y="184"/>
                  <a:pt x="278" y="184"/>
                  <a:pt x="278" y="184"/>
                </a:cubicBezTo>
                <a:cubicBezTo>
                  <a:pt x="277" y="184"/>
                  <a:pt x="277" y="184"/>
                  <a:pt x="277" y="184"/>
                </a:cubicBezTo>
                <a:cubicBezTo>
                  <a:pt x="276" y="185"/>
                  <a:pt x="276" y="185"/>
                  <a:pt x="276" y="185"/>
                </a:cubicBezTo>
                <a:cubicBezTo>
                  <a:pt x="276" y="185"/>
                  <a:pt x="276" y="185"/>
                  <a:pt x="276" y="185"/>
                </a:cubicBezTo>
                <a:cubicBezTo>
                  <a:pt x="275" y="185"/>
                  <a:pt x="275" y="185"/>
                  <a:pt x="275" y="185"/>
                </a:cubicBezTo>
                <a:cubicBezTo>
                  <a:pt x="274" y="186"/>
                  <a:pt x="274" y="186"/>
                  <a:pt x="274" y="186"/>
                </a:cubicBezTo>
                <a:cubicBezTo>
                  <a:pt x="273" y="185"/>
                  <a:pt x="273" y="185"/>
                  <a:pt x="273" y="185"/>
                </a:cubicBezTo>
                <a:cubicBezTo>
                  <a:pt x="272" y="186"/>
                  <a:pt x="272" y="186"/>
                  <a:pt x="272" y="186"/>
                </a:cubicBezTo>
                <a:cubicBezTo>
                  <a:pt x="271" y="185"/>
                  <a:pt x="271" y="185"/>
                  <a:pt x="271" y="185"/>
                </a:cubicBezTo>
                <a:cubicBezTo>
                  <a:pt x="271" y="185"/>
                  <a:pt x="271" y="185"/>
                  <a:pt x="271" y="185"/>
                </a:cubicBezTo>
                <a:close/>
                <a:moveTo>
                  <a:pt x="187" y="153"/>
                </a:moveTo>
                <a:cubicBezTo>
                  <a:pt x="187" y="153"/>
                  <a:pt x="187" y="153"/>
                  <a:pt x="187" y="153"/>
                </a:cubicBezTo>
                <a:cubicBezTo>
                  <a:pt x="187" y="153"/>
                  <a:pt x="187" y="153"/>
                  <a:pt x="187" y="153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188" y="151"/>
                  <a:pt x="188" y="151"/>
                  <a:pt x="188" y="151"/>
                </a:cubicBezTo>
                <a:cubicBezTo>
                  <a:pt x="188" y="151"/>
                  <a:pt x="188" y="151"/>
                  <a:pt x="188" y="151"/>
                </a:cubicBezTo>
                <a:cubicBezTo>
                  <a:pt x="187" y="151"/>
                  <a:pt x="187" y="151"/>
                  <a:pt x="187" y="151"/>
                </a:cubicBezTo>
                <a:cubicBezTo>
                  <a:pt x="187" y="150"/>
                  <a:pt x="187" y="150"/>
                  <a:pt x="187" y="150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188" y="149"/>
                  <a:pt x="188" y="149"/>
                  <a:pt x="188" y="149"/>
                </a:cubicBezTo>
                <a:cubicBezTo>
                  <a:pt x="188" y="148"/>
                  <a:pt x="188" y="148"/>
                  <a:pt x="188" y="148"/>
                </a:cubicBezTo>
                <a:cubicBezTo>
                  <a:pt x="187" y="148"/>
                  <a:pt x="187" y="148"/>
                  <a:pt x="187" y="148"/>
                </a:cubicBezTo>
                <a:cubicBezTo>
                  <a:pt x="187" y="148"/>
                  <a:pt x="187" y="148"/>
                  <a:pt x="187" y="148"/>
                </a:cubicBezTo>
                <a:cubicBezTo>
                  <a:pt x="186" y="148"/>
                  <a:pt x="186" y="148"/>
                  <a:pt x="186" y="148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8"/>
                  <a:pt x="186" y="148"/>
                  <a:pt x="186" y="148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83" y="150"/>
                  <a:pt x="183" y="150"/>
                  <a:pt x="183" y="150"/>
                </a:cubicBezTo>
                <a:cubicBezTo>
                  <a:pt x="183" y="150"/>
                  <a:pt x="183" y="150"/>
                  <a:pt x="183" y="150"/>
                </a:cubicBezTo>
                <a:cubicBezTo>
                  <a:pt x="183" y="150"/>
                  <a:pt x="183" y="150"/>
                  <a:pt x="183" y="150"/>
                </a:cubicBezTo>
                <a:cubicBezTo>
                  <a:pt x="184" y="149"/>
                  <a:pt x="184" y="149"/>
                  <a:pt x="184" y="149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184" y="147"/>
                  <a:pt x="184" y="147"/>
                  <a:pt x="184" y="147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4" y="147"/>
                  <a:pt x="184" y="147"/>
                  <a:pt x="184" y="147"/>
                </a:cubicBezTo>
                <a:cubicBezTo>
                  <a:pt x="183" y="146"/>
                  <a:pt x="183" y="146"/>
                  <a:pt x="183" y="146"/>
                </a:cubicBezTo>
                <a:cubicBezTo>
                  <a:pt x="184" y="145"/>
                  <a:pt x="184" y="145"/>
                  <a:pt x="184" y="145"/>
                </a:cubicBezTo>
                <a:cubicBezTo>
                  <a:pt x="185" y="145"/>
                  <a:pt x="185" y="145"/>
                  <a:pt x="185" y="145"/>
                </a:cubicBezTo>
                <a:cubicBezTo>
                  <a:pt x="184" y="145"/>
                  <a:pt x="184" y="145"/>
                  <a:pt x="184" y="145"/>
                </a:cubicBezTo>
                <a:cubicBezTo>
                  <a:pt x="185" y="147"/>
                  <a:pt x="185" y="147"/>
                  <a:pt x="185" y="147"/>
                </a:cubicBezTo>
                <a:cubicBezTo>
                  <a:pt x="185" y="147"/>
                  <a:pt x="185" y="147"/>
                  <a:pt x="185" y="147"/>
                </a:cubicBezTo>
                <a:cubicBezTo>
                  <a:pt x="186" y="147"/>
                  <a:pt x="186" y="147"/>
                  <a:pt x="186" y="147"/>
                </a:cubicBezTo>
                <a:cubicBezTo>
                  <a:pt x="187" y="147"/>
                  <a:pt x="187" y="147"/>
                  <a:pt x="187" y="147"/>
                </a:cubicBezTo>
                <a:cubicBezTo>
                  <a:pt x="187" y="146"/>
                  <a:pt x="187" y="146"/>
                  <a:pt x="187" y="146"/>
                </a:cubicBezTo>
                <a:cubicBezTo>
                  <a:pt x="187" y="146"/>
                  <a:pt x="187" y="146"/>
                  <a:pt x="187" y="146"/>
                </a:cubicBezTo>
                <a:cubicBezTo>
                  <a:pt x="187" y="145"/>
                  <a:pt x="187" y="145"/>
                  <a:pt x="187" y="145"/>
                </a:cubicBezTo>
                <a:cubicBezTo>
                  <a:pt x="187" y="145"/>
                  <a:pt x="187" y="145"/>
                  <a:pt x="187" y="145"/>
                </a:cubicBezTo>
                <a:cubicBezTo>
                  <a:pt x="188" y="145"/>
                  <a:pt x="188" y="145"/>
                  <a:pt x="188" y="145"/>
                </a:cubicBezTo>
                <a:cubicBezTo>
                  <a:pt x="188" y="145"/>
                  <a:pt x="188" y="145"/>
                  <a:pt x="188" y="145"/>
                </a:cubicBezTo>
                <a:cubicBezTo>
                  <a:pt x="189" y="145"/>
                  <a:pt x="189" y="145"/>
                  <a:pt x="189" y="145"/>
                </a:cubicBezTo>
                <a:cubicBezTo>
                  <a:pt x="189" y="144"/>
                  <a:pt x="189" y="144"/>
                  <a:pt x="189" y="144"/>
                </a:cubicBezTo>
                <a:cubicBezTo>
                  <a:pt x="189" y="144"/>
                  <a:pt x="189" y="144"/>
                  <a:pt x="189" y="144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4"/>
                  <a:pt x="190" y="144"/>
                  <a:pt x="190" y="144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6"/>
                  <a:pt x="190" y="146"/>
                  <a:pt x="190" y="146"/>
                </a:cubicBezTo>
                <a:cubicBezTo>
                  <a:pt x="190" y="146"/>
                  <a:pt x="190" y="146"/>
                  <a:pt x="190" y="146"/>
                </a:cubicBezTo>
                <a:cubicBezTo>
                  <a:pt x="190" y="146"/>
                  <a:pt x="190" y="146"/>
                  <a:pt x="190" y="146"/>
                </a:cubicBezTo>
                <a:cubicBezTo>
                  <a:pt x="190" y="147"/>
                  <a:pt x="190" y="147"/>
                  <a:pt x="190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1" y="146"/>
                  <a:pt x="191" y="146"/>
                  <a:pt x="191" y="146"/>
                </a:cubicBezTo>
                <a:cubicBezTo>
                  <a:pt x="191" y="146"/>
                  <a:pt x="191" y="146"/>
                  <a:pt x="191" y="146"/>
                </a:cubicBezTo>
                <a:cubicBezTo>
                  <a:pt x="192" y="145"/>
                  <a:pt x="192" y="145"/>
                  <a:pt x="192" y="145"/>
                </a:cubicBezTo>
                <a:cubicBezTo>
                  <a:pt x="193" y="144"/>
                  <a:pt x="193" y="144"/>
                  <a:pt x="193" y="144"/>
                </a:cubicBezTo>
                <a:cubicBezTo>
                  <a:pt x="192" y="145"/>
                  <a:pt x="192" y="145"/>
                  <a:pt x="192" y="145"/>
                </a:cubicBezTo>
                <a:cubicBezTo>
                  <a:pt x="192" y="146"/>
                  <a:pt x="192" y="146"/>
                  <a:pt x="192" y="146"/>
                </a:cubicBezTo>
                <a:cubicBezTo>
                  <a:pt x="192" y="147"/>
                  <a:pt x="192" y="147"/>
                  <a:pt x="192" y="147"/>
                </a:cubicBezTo>
                <a:cubicBezTo>
                  <a:pt x="193" y="147"/>
                  <a:pt x="193" y="147"/>
                  <a:pt x="193" y="147"/>
                </a:cubicBezTo>
                <a:cubicBezTo>
                  <a:pt x="193" y="148"/>
                  <a:pt x="193" y="148"/>
                  <a:pt x="193" y="148"/>
                </a:cubicBezTo>
                <a:cubicBezTo>
                  <a:pt x="194" y="147"/>
                  <a:pt x="194" y="147"/>
                  <a:pt x="194" y="147"/>
                </a:cubicBezTo>
                <a:cubicBezTo>
                  <a:pt x="195" y="146"/>
                  <a:pt x="195" y="146"/>
                  <a:pt x="195" y="146"/>
                </a:cubicBezTo>
                <a:cubicBezTo>
                  <a:pt x="195" y="145"/>
                  <a:pt x="195" y="145"/>
                  <a:pt x="195" y="145"/>
                </a:cubicBezTo>
                <a:cubicBezTo>
                  <a:pt x="195" y="144"/>
                  <a:pt x="195" y="144"/>
                  <a:pt x="195" y="144"/>
                </a:cubicBezTo>
                <a:cubicBezTo>
                  <a:pt x="195" y="143"/>
                  <a:pt x="195" y="143"/>
                  <a:pt x="195" y="143"/>
                </a:cubicBezTo>
                <a:cubicBezTo>
                  <a:pt x="195" y="143"/>
                  <a:pt x="195" y="143"/>
                  <a:pt x="195" y="143"/>
                </a:cubicBezTo>
                <a:cubicBezTo>
                  <a:pt x="195" y="142"/>
                  <a:pt x="195" y="142"/>
                  <a:pt x="195" y="142"/>
                </a:cubicBezTo>
                <a:cubicBezTo>
                  <a:pt x="195" y="142"/>
                  <a:pt x="195" y="142"/>
                  <a:pt x="195" y="142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194" y="143"/>
                  <a:pt x="194" y="143"/>
                  <a:pt x="194" y="143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92" y="140"/>
                  <a:pt x="192" y="140"/>
                  <a:pt x="192" y="140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1" y="138"/>
                  <a:pt x="191" y="138"/>
                  <a:pt x="191" y="138"/>
                </a:cubicBezTo>
                <a:cubicBezTo>
                  <a:pt x="191" y="137"/>
                  <a:pt x="191" y="137"/>
                  <a:pt x="191" y="137"/>
                </a:cubicBezTo>
                <a:cubicBezTo>
                  <a:pt x="192" y="136"/>
                  <a:pt x="192" y="136"/>
                  <a:pt x="192" y="136"/>
                </a:cubicBezTo>
                <a:cubicBezTo>
                  <a:pt x="191" y="135"/>
                  <a:pt x="191" y="135"/>
                  <a:pt x="191" y="135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89" y="135"/>
                  <a:pt x="189" y="135"/>
                  <a:pt x="189" y="135"/>
                </a:cubicBezTo>
                <a:cubicBezTo>
                  <a:pt x="189" y="133"/>
                  <a:pt x="189" y="133"/>
                  <a:pt x="189" y="133"/>
                </a:cubicBezTo>
                <a:cubicBezTo>
                  <a:pt x="188" y="133"/>
                  <a:pt x="188" y="133"/>
                  <a:pt x="188" y="133"/>
                </a:cubicBezTo>
                <a:cubicBezTo>
                  <a:pt x="188" y="131"/>
                  <a:pt x="188" y="131"/>
                  <a:pt x="188" y="131"/>
                </a:cubicBezTo>
                <a:cubicBezTo>
                  <a:pt x="188" y="131"/>
                  <a:pt x="188" y="131"/>
                  <a:pt x="188" y="131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187" y="129"/>
                  <a:pt x="187" y="129"/>
                  <a:pt x="187" y="129"/>
                </a:cubicBezTo>
                <a:cubicBezTo>
                  <a:pt x="187" y="128"/>
                  <a:pt x="187" y="128"/>
                  <a:pt x="187" y="128"/>
                </a:cubicBezTo>
                <a:cubicBezTo>
                  <a:pt x="188" y="128"/>
                  <a:pt x="188" y="128"/>
                  <a:pt x="188" y="128"/>
                </a:cubicBezTo>
                <a:cubicBezTo>
                  <a:pt x="189" y="127"/>
                  <a:pt x="189" y="127"/>
                  <a:pt x="189" y="127"/>
                </a:cubicBezTo>
                <a:cubicBezTo>
                  <a:pt x="189" y="127"/>
                  <a:pt x="189" y="127"/>
                  <a:pt x="189" y="127"/>
                </a:cubicBezTo>
                <a:cubicBezTo>
                  <a:pt x="189" y="128"/>
                  <a:pt x="189" y="128"/>
                  <a:pt x="189" y="128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1" y="125"/>
                  <a:pt x="191" y="125"/>
                  <a:pt x="191" y="125"/>
                </a:cubicBezTo>
                <a:cubicBezTo>
                  <a:pt x="191" y="124"/>
                  <a:pt x="191" y="124"/>
                  <a:pt x="191" y="124"/>
                </a:cubicBezTo>
                <a:cubicBezTo>
                  <a:pt x="191" y="123"/>
                  <a:pt x="191" y="123"/>
                  <a:pt x="191" y="123"/>
                </a:cubicBezTo>
                <a:cubicBezTo>
                  <a:pt x="190" y="122"/>
                  <a:pt x="190" y="122"/>
                  <a:pt x="190" y="122"/>
                </a:cubicBezTo>
                <a:cubicBezTo>
                  <a:pt x="191" y="121"/>
                  <a:pt x="191" y="121"/>
                  <a:pt x="191" y="121"/>
                </a:cubicBezTo>
                <a:cubicBezTo>
                  <a:pt x="191" y="121"/>
                  <a:pt x="191" y="121"/>
                  <a:pt x="191" y="121"/>
                </a:cubicBezTo>
                <a:cubicBezTo>
                  <a:pt x="191" y="119"/>
                  <a:pt x="191" y="119"/>
                  <a:pt x="191" y="119"/>
                </a:cubicBezTo>
                <a:cubicBezTo>
                  <a:pt x="192" y="118"/>
                  <a:pt x="192" y="118"/>
                  <a:pt x="192" y="118"/>
                </a:cubicBezTo>
                <a:cubicBezTo>
                  <a:pt x="192" y="117"/>
                  <a:pt x="192" y="117"/>
                  <a:pt x="192" y="117"/>
                </a:cubicBezTo>
                <a:cubicBezTo>
                  <a:pt x="193" y="117"/>
                  <a:pt x="193" y="117"/>
                  <a:pt x="193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4"/>
                  <a:pt x="193" y="114"/>
                  <a:pt x="193" y="114"/>
                </a:cubicBezTo>
                <a:cubicBezTo>
                  <a:pt x="194" y="113"/>
                  <a:pt x="194" y="113"/>
                  <a:pt x="194" y="113"/>
                </a:cubicBezTo>
                <a:cubicBezTo>
                  <a:pt x="194" y="112"/>
                  <a:pt x="194" y="112"/>
                  <a:pt x="194" y="112"/>
                </a:cubicBezTo>
                <a:cubicBezTo>
                  <a:pt x="194" y="111"/>
                  <a:pt x="194" y="111"/>
                  <a:pt x="194" y="111"/>
                </a:cubicBezTo>
                <a:cubicBezTo>
                  <a:pt x="195" y="111"/>
                  <a:pt x="195" y="111"/>
                  <a:pt x="195" y="111"/>
                </a:cubicBezTo>
                <a:cubicBezTo>
                  <a:pt x="195" y="110"/>
                  <a:pt x="195" y="110"/>
                  <a:pt x="195" y="110"/>
                </a:cubicBezTo>
                <a:cubicBezTo>
                  <a:pt x="194" y="109"/>
                  <a:pt x="194" y="109"/>
                  <a:pt x="194" y="109"/>
                </a:cubicBezTo>
                <a:cubicBezTo>
                  <a:pt x="195" y="109"/>
                  <a:pt x="195" y="109"/>
                  <a:pt x="195" y="109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4" y="108"/>
                  <a:pt x="194" y="108"/>
                  <a:pt x="194" y="108"/>
                </a:cubicBezTo>
                <a:cubicBezTo>
                  <a:pt x="193" y="106"/>
                  <a:pt x="193" y="106"/>
                  <a:pt x="193" y="106"/>
                </a:cubicBezTo>
                <a:cubicBezTo>
                  <a:pt x="194" y="106"/>
                  <a:pt x="194" y="106"/>
                  <a:pt x="194" y="106"/>
                </a:cubicBezTo>
                <a:cubicBezTo>
                  <a:pt x="193" y="104"/>
                  <a:pt x="193" y="104"/>
                  <a:pt x="193" y="104"/>
                </a:cubicBezTo>
                <a:cubicBezTo>
                  <a:pt x="192" y="104"/>
                  <a:pt x="192" y="104"/>
                  <a:pt x="192" y="104"/>
                </a:cubicBezTo>
                <a:cubicBezTo>
                  <a:pt x="192" y="104"/>
                  <a:pt x="192" y="104"/>
                  <a:pt x="192" y="104"/>
                </a:cubicBezTo>
                <a:cubicBezTo>
                  <a:pt x="192" y="104"/>
                  <a:pt x="192" y="104"/>
                  <a:pt x="192" y="104"/>
                </a:cubicBezTo>
                <a:cubicBezTo>
                  <a:pt x="191" y="105"/>
                  <a:pt x="191" y="105"/>
                  <a:pt x="191" y="105"/>
                </a:cubicBezTo>
                <a:cubicBezTo>
                  <a:pt x="191" y="105"/>
                  <a:pt x="191" y="105"/>
                  <a:pt x="191" y="105"/>
                </a:cubicBezTo>
                <a:cubicBezTo>
                  <a:pt x="190" y="103"/>
                  <a:pt x="190" y="103"/>
                  <a:pt x="190" y="103"/>
                </a:cubicBezTo>
                <a:cubicBezTo>
                  <a:pt x="189" y="103"/>
                  <a:pt x="189" y="103"/>
                  <a:pt x="189" y="103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8" y="103"/>
                  <a:pt x="188" y="103"/>
                  <a:pt x="188" y="103"/>
                </a:cubicBezTo>
                <a:cubicBezTo>
                  <a:pt x="188" y="104"/>
                  <a:pt x="188" y="104"/>
                  <a:pt x="188" y="104"/>
                </a:cubicBezTo>
                <a:cubicBezTo>
                  <a:pt x="188" y="104"/>
                  <a:pt x="188" y="104"/>
                  <a:pt x="188" y="104"/>
                </a:cubicBezTo>
                <a:cubicBezTo>
                  <a:pt x="187" y="104"/>
                  <a:pt x="187" y="104"/>
                  <a:pt x="187" y="104"/>
                </a:cubicBezTo>
                <a:cubicBezTo>
                  <a:pt x="187" y="105"/>
                  <a:pt x="187" y="105"/>
                  <a:pt x="187" y="105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6" y="106"/>
                  <a:pt x="186" y="106"/>
                  <a:pt x="186" y="106"/>
                </a:cubicBezTo>
                <a:cubicBezTo>
                  <a:pt x="186" y="108"/>
                  <a:pt x="186" y="108"/>
                  <a:pt x="186" y="108"/>
                </a:cubicBezTo>
                <a:cubicBezTo>
                  <a:pt x="186" y="109"/>
                  <a:pt x="186" y="109"/>
                  <a:pt x="186" y="109"/>
                </a:cubicBezTo>
                <a:cubicBezTo>
                  <a:pt x="185" y="110"/>
                  <a:pt x="185" y="110"/>
                  <a:pt x="185" y="110"/>
                </a:cubicBezTo>
                <a:cubicBezTo>
                  <a:pt x="185" y="111"/>
                  <a:pt x="185" y="111"/>
                  <a:pt x="185" y="111"/>
                </a:cubicBezTo>
                <a:cubicBezTo>
                  <a:pt x="185" y="111"/>
                  <a:pt x="185" y="111"/>
                  <a:pt x="185" y="111"/>
                </a:cubicBezTo>
                <a:cubicBezTo>
                  <a:pt x="185" y="112"/>
                  <a:pt x="185" y="112"/>
                  <a:pt x="185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84" y="114"/>
                  <a:pt x="184" y="114"/>
                  <a:pt x="184" y="114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82" y="116"/>
                  <a:pt x="182" y="116"/>
                  <a:pt x="182" y="116"/>
                </a:cubicBezTo>
                <a:cubicBezTo>
                  <a:pt x="183" y="116"/>
                  <a:pt x="183" y="116"/>
                  <a:pt x="183" y="116"/>
                </a:cubicBezTo>
                <a:cubicBezTo>
                  <a:pt x="182" y="117"/>
                  <a:pt x="182" y="117"/>
                  <a:pt x="182" y="117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2" y="119"/>
                  <a:pt x="182" y="119"/>
                  <a:pt x="182" y="119"/>
                </a:cubicBezTo>
                <a:cubicBezTo>
                  <a:pt x="182" y="120"/>
                  <a:pt x="182" y="120"/>
                  <a:pt x="182" y="120"/>
                </a:cubicBezTo>
                <a:cubicBezTo>
                  <a:pt x="182" y="120"/>
                  <a:pt x="182" y="120"/>
                  <a:pt x="182" y="120"/>
                </a:cubicBezTo>
                <a:cubicBezTo>
                  <a:pt x="181" y="120"/>
                  <a:pt x="181" y="120"/>
                  <a:pt x="181" y="120"/>
                </a:cubicBezTo>
                <a:cubicBezTo>
                  <a:pt x="181" y="121"/>
                  <a:pt x="181" y="121"/>
                  <a:pt x="181" y="121"/>
                </a:cubicBezTo>
                <a:cubicBezTo>
                  <a:pt x="182" y="121"/>
                  <a:pt x="182" y="121"/>
                  <a:pt x="182" y="121"/>
                </a:cubicBezTo>
                <a:cubicBezTo>
                  <a:pt x="182" y="122"/>
                  <a:pt x="182" y="122"/>
                  <a:pt x="182" y="122"/>
                </a:cubicBezTo>
                <a:cubicBezTo>
                  <a:pt x="182" y="122"/>
                  <a:pt x="182" y="122"/>
                  <a:pt x="182" y="122"/>
                </a:cubicBezTo>
                <a:cubicBezTo>
                  <a:pt x="181" y="122"/>
                  <a:pt x="181" y="122"/>
                  <a:pt x="181" y="122"/>
                </a:cubicBezTo>
                <a:cubicBezTo>
                  <a:pt x="180" y="122"/>
                  <a:pt x="180" y="122"/>
                  <a:pt x="180" y="122"/>
                </a:cubicBezTo>
                <a:cubicBezTo>
                  <a:pt x="180" y="122"/>
                  <a:pt x="180" y="122"/>
                  <a:pt x="180" y="122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9" y="124"/>
                  <a:pt x="179" y="124"/>
                  <a:pt x="179" y="124"/>
                </a:cubicBezTo>
                <a:cubicBezTo>
                  <a:pt x="178" y="123"/>
                  <a:pt x="178" y="123"/>
                  <a:pt x="178" y="123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0"/>
                  <a:pt x="178" y="120"/>
                  <a:pt x="178" y="120"/>
                </a:cubicBezTo>
                <a:cubicBezTo>
                  <a:pt x="179" y="118"/>
                  <a:pt x="179" y="118"/>
                  <a:pt x="179" y="118"/>
                </a:cubicBezTo>
                <a:cubicBezTo>
                  <a:pt x="179" y="117"/>
                  <a:pt x="179" y="117"/>
                  <a:pt x="179" y="117"/>
                </a:cubicBezTo>
                <a:cubicBezTo>
                  <a:pt x="180" y="117"/>
                  <a:pt x="180" y="117"/>
                  <a:pt x="180" y="117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80" y="113"/>
                  <a:pt x="180" y="113"/>
                  <a:pt x="180" y="113"/>
                </a:cubicBezTo>
                <a:cubicBezTo>
                  <a:pt x="181" y="113"/>
                  <a:pt x="181" y="113"/>
                  <a:pt x="181" y="113"/>
                </a:cubicBezTo>
                <a:cubicBezTo>
                  <a:pt x="181" y="112"/>
                  <a:pt x="181" y="112"/>
                  <a:pt x="181" y="112"/>
                </a:cubicBezTo>
                <a:cubicBezTo>
                  <a:pt x="181" y="112"/>
                  <a:pt x="181" y="112"/>
                  <a:pt x="181" y="112"/>
                </a:cubicBezTo>
                <a:cubicBezTo>
                  <a:pt x="181" y="112"/>
                  <a:pt x="181" y="112"/>
                  <a:pt x="181" y="112"/>
                </a:cubicBezTo>
                <a:cubicBezTo>
                  <a:pt x="181" y="111"/>
                  <a:pt x="181" y="111"/>
                  <a:pt x="181" y="111"/>
                </a:cubicBezTo>
                <a:cubicBezTo>
                  <a:pt x="181" y="111"/>
                  <a:pt x="181" y="111"/>
                  <a:pt x="181" y="111"/>
                </a:cubicBezTo>
                <a:cubicBezTo>
                  <a:pt x="181" y="109"/>
                  <a:pt x="181" y="109"/>
                  <a:pt x="181" y="109"/>
                </a:cubicBezTo>
                <a:cubicBezTo>
                  <a:pt x="181" y="108"/>
                  <a:pt x="181" y="108"/>
                  <a:pt x="181" y="108"/>
                </a:cubicBezTo>
                <a:cubicBezTo>
                  <a:pt x="180" y="107"/>
                  <a:pt x="180" y="107"/>
                  <a:pt x="180" y="107"/>
                </a:cubicBezTo>
                <a:cubicBezTo>
                  <a:pt x="181" y="107"/>
                  <a:pt x="181" y="107"/>
                  <a:pt x="181" y="107"/>
                </a:cubicBezTo>
                <a:cubicBezTo>
                  <a:pt x="181" y="106"/>
                  <a:pt x="181" y="106"/>
                  <a:pt x="181" y="106"/>
                </a:cubicBezTo>
                <a:cubicBezTo>
                  <a:pt x="180" y="106"/>
                  <a:pt x="180" y="106"/>
                  <a:pt x="180" y="106"/>
                </a:cubicBezTo>
                <a:cubicBezTo>
                  <a:pt x="179" y="105"/>
                  <a:pt x="179" y="105"/>
                  <a:pt x="179" y="105"/>
                </a:cubicBezTo>
                <a:cubicBezTo>
                  <a:pt x="178" y="105"/>
                  <a:pt x="178" y="105"/>
                  <a:pt x="178" y="105"/>
                </a:cubicBezTo>
                <a:cubicBezTo>
                  <a:pt x="178" y="106"/>
                  <a:pt x="178" y="106"/>
                  <a:pt x="178" y="106"/>
                </a:cubicBezTo>
                <a:cubicBezTo>
                  <a:pt x="179" y="107"/>
                  <a:pt x="179" y="107"/>
                  <a:pt x="179" y="107"/>
                </a:cubicBezTo>
                <a:cubicBezTo>
                  <a:pt x="179" y="108"/>
                  <a:pt x="179" y="108"/>
                  <a:pt x="179" y="108"/>
                </a:cubicBezTo>
                <a:cubicBezTo>
                  <a:pt x="179" y="108"/>
                  <a:pt x="179" y="108"/>
                  <a:pt x="179" y="108"/>
                </a:cubicBezTo>
                <a:cubicBezTo>
                  <a:pt x="179" y="109"/>
                  <a:pt x="179" y="109"/>
                  <a:pt x="179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8"/>
                </a:cubicBezTo>
                <a:cubicBezTo>
                  <a:pt x="178" y="108"/>
                  <a:pt x="178" y="108"/>
                  <a:pt x="178" y="108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10"/>
                  <a:pt x="178" y="110"/>
                  <a:pt x="178" y="110"/>
                </a:cubicBezTo>
                <a:cubicBezTo>
                  <a:pt x="178" y="111"/>
                  <a:pt x="178" y="111"/>
                  <a:pt x="178" y="111"/>
                </a:cubicBezTo>
                <a:cubicBezTo>
                  <a:pt x="178" y="111"/>
                  <a:pt x="178" y="111"/>
                  <a:pt x="178" y="111"/>
                </a:cubicBezTo>
                <a:cubicBezTo>
                  <a:pt x="178" y="111"/>
                  <a:pt x="178" y="111"/>
                  <a:pt x="178" y="111"/>
                </a:cubicBezTo>
                <a:cubicBezTo>
                  <a:pt x="177" y="111"/>
                  <a:pt x="177" y="111"/>
                  <a:pt x="177" y="111"/>
                </a:cubicBezTo>
                <a:cubicBezTo>
                  <a:pt x="177" y="112"/>
                  <a:pt x="177" y="112"/>
                  <a:pt x="177" y="112"/>
                </a:cubicBezTo>
                <a:cubicBezTo>
                  <a:pt x="176" y="111"/>
                  <a:pt x="176" y="111"/>
                  <a:pt x="176" y="111"/>
                </a:cubicBezTo>
                <a:cubicBezTo>
                  <a:pt x="176" y="110"/>
                  <a:pt x="176" y="110"/>
                  <a:pt x="176" y="110"/>
                </a:cubicBezTo>
                <a:cubicBezTo>
                  <a:pt x="176" y="110"/>
                  <a:pt x="176" y="110"/>
                  <a:pt x="176" y="110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75" y="110"/>
                  <a:pt x="175" y="110"/>
                  <a:pt x="175" y="110"/>
                </a:cubicBezTo>
                <a:cubicBezTo>
                  <a:pt x="175" y="110"/>
                  <a:pt x="175" y="110"/>
                  <a:pt x="175" y="110"/>
                </a:cubicBezTo>
                <a:cubicBezTo>
                  <a:pt x="175" y="109"/>
                  <a:pt x="175" y="109"/>
                  <a:pt x="175" y="109"/>
                </a:cubicBezTo>
                <a:cubicBezTo>
                  <a:pt x="174" y="110"/>
                  <a:pt x="174" y="110"/>
                  <a:pt x="174" y="110"/>
                </a:cubicBezTo>
                <a:cubicBezTo>
                  <a:pt x="173" y="111"/>
                  <a:pt x="173" y="111"/>
                  <a:pt x="173" y="111"/>
                </a:cubicBezTo>
                <a:cubicBezTo>
                  <a:pt x="172" y="110"/>
                  <a:pt x="172" y="110"/>
                  <a:pt x="172" y="110"/>
                </a:cubicBezTo>
                <a:cubicBezTo>
                  <a:pt x="172" y="110"/>
                  <a:pt x="172" y="110"/>
                  <a:pt x="172" y="110"/>
                </a:cubicBezTo>
                <a:cubicBezTo>
                  <a:pt x="171" y="110"/>
                  <a:pt x="171" y="110"/>
                  <a:pt x="171" y="110"/>
                </a:cubicBezTo>
                <a:cubicBezTo>
                  <a:pt x="170" y="110"/>
                  <a:pt x="170" y="110"/>
                  <a:pt x="170" y="110"/>
                </a:cubicBezTo>
                <a:cubicBezTo>
                  <a:pt x="170" y="110"/>
                  <a:pt x="170" y="110"/>
                  <a:pt x="170" y="110"/>
                </a:cubicBezTo>
                <a:cubicBezTo>
                  <a:pt x="169" y="110"/>
                  <a:pt x="169" y="110"/>
                  <a:pt x="169" y="110"/>
                </a:cubicBezTo>
                <a:cubicBezTo>
                  <a:pt x="169" y="110"/>
                  <a:pt x="169" y="110"/>
                  <a:pt x="169" y="110"/>
                </a:cubicBezTo>
                <a:cubicBezTo>
                  <a:pt x="169" y="109"/>
                  <a:pt x="169" y="109"/>
                  <a:pt x="169" y="109"/>
                </a:cubicBezTo>
                <a:cubicBezTo>
                  <a:pt x="170" y="109"/>
                  <a:pt x="170" y="109"/>
                  <a:pt x="170" y="109"/>
                </a:cubicBezTo>
                <a:cubicBezTo>
                  <a:pt x="171" y="109"/>
                  <a:pt x="171" y="109"/>
                  <a:pt x="171" y="109"/>
                </a:cubicBezTo>
                <a:cubicBezTo>
                  <a:pt x="172" y="109"/>
                  <a:pt x="172" y="109"/>
                  <a:pt x="172" y="109"/>
                </a:cubicBezTo>
                <a:cubicBezTo>
                  <a:pt x="172" y="108"/>
                  <a:pt x="172" y="108"/>
                  <a:pt x="172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4" y="108"/>
                  <a:pt x="174" y="108"/>
                  <a:pt x="174" y="108"/>
                </a:cubicBezTo>
                <a:cubicBezTo>
                  <a:pt x="174" y="107"/>
                  <a:pt x="174" y="107"/>
                  <a:pt x="174" y="107"/>
                </a:cubicBezTo>
                <a:cubicBezTo>
                  <a:pt x="174" y="106"/>
                  <a:pt x="174" y="106"/>
                  <a:pt x="174" y="106"/>
                </a:cubicBezTo>
                <a:cubicBezTo>
                  <a:pt x="174" y="106"/>
                  <a:pt x="174" y="106"/>
                  <a:pt x="174" y="106"/>
                </a:cubicBezTo>
                <a:cubicBezTo>
                  <a:pt x="173" y="104"/>
                  <a:pt x="173" y="104"/>
                  <a:pt x="173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71" y="102"/>
                  <a:pt x="171" y="102"/>
                  <a:pt x="171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69" y="102"/>
                  <a:pt x="169" y="102"/>
                  <a:pt x="169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67" y="104"/>
                  <a:pt x="167" y="104"/>
                  <a:pt x="167" y="104"/>
                </a:cubicBezTo>
                <a:cubicBezTo>
                  <a:pt x="167" y="104"/>
                  <a:pt x="167" y="104"/>
                  <a:pt x="167" y="104"/>
                </a:cubicBezTo>
                <a:cubicBezTo>
                  <a:pt x="167" y="105"/>
                  <a:pt x="167" y="105"/>
                  <a:pt x="167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5" y="105"/>
                  <a:pt x="165" y="105"/>
                  <a:pt x="165" y="105"/>
                </a:cubicBezTo>
                <a:cubicBezTo>
                  <a:pt x="164" y="105"/>
                  <a:pt x="164" y="105"/>
                  <a:pt x="164" y="105"/>
                </a:cubicBezTo>
                <a:cubicBezTo>
                  <a:pt x="164" y="105"/>
                  <a:pt x="164" y="105"/>
                  <a:pt x="164" y="105"/>
                </a:cubicBezTo>
                <a:cubicBezTo>
                  <a:pt x="163" y="105"/>
                  <a:pt x="163" y="105"/>
                  <a:pt x="163" y="105"/>
                </a:cubicBezTo>
                <a:cubicBezTo>
                  <a:pt x="162" y="105"/>
                  <a:pt x="162" y="105"/>
                  <a:pt x="162" y="105"/>
                </a:cubicBezTo>
                <a:cubicBezTo>
                  <a:pt x="162" y="105"/>
                  <a:pt x="162" y="105"/>
                  <a:pt x="162" y="105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4" y="103"/>
                  <a:pt x="164" y="103"/>
                  <a:pt x="164" y="103"/>
                </a:cubicBezTo>
                <a:cubicBezTo>
                  <a:pt x="165" y="103"/>
                  <a:pt x="165" y="103"/>
                  <a:pt x="165" y="103"/>
                </a:cubicBezTo>
                <a:cubicBezTo>
                  <a:pt x="165" y="103"/>
                  <a:pt x="165" y="103"/>
                  <a:pt x="165" y="103"/>
                </a:cubicBezTo>
                <a:cubicBezTo>
                  <a:pt x="166" y="102"/>
                  <a:pt x="166" y="102"/>
                  <a:pt x="166" y="102"/>
                </a:cubicBezTo>
                <a:cubicBezTo>
                  <a:pt x="166" y="101"/>
                  <a:pt x="166" y="101"/>
                  <a:pt x="166" y="101"/>
                </a:cubicBezTo>
                <a:cubicBezTo>
                  <a:pt x="166" y="101"/>
                  <a:pt x="166" y="101"/>
                  <a:pt x="166" y="101"/>
                </a:cubicBezTo>
                <a:cubicBezTo>
                  <a:pt x="167" y="101"/>
                  <a:pt x="167" y="101"/>
                  <a:pt x="167" y="101"/>
                </a:cubicBezTo>
                <a:cubicBezTo>
                  <a:pt x="168" y="99"/>
                  <a:pt x="168" y="99"/>
                  <a:pt x="168" y="99"/>
                </a:cubicBezTo>
                <a:cubicBezTo>
                  <a:pt x="167" y="98"/>
                  <a:pt x="167" y="98"/>
                  <a:pt x="167" y="98"/>
                </a:cubicBezTo>
                <a:cubicBezTo>
                  <a:pt x="168" y="97"/>
                  <a:pt x="168" y="97"/>
                  <a:pt x="168" y="97"/>
                </a:cubicBezTo>
                <a:cubicBezTo>
                  <a:pt x="167" y="97"/>
                  <a:pt x="167" y="97"/>
                  <a:pt x="167" y="97"/>
                </a:cubicBezTo>
                <a:cubicBezTo>
                  <a:pt x="167" y="96"/>
                  <a:pt x="167" y="96"/>
                  <a:pt x="167" y="96"/>
                </a:cubicBezTo>
                <a:cubicBezTo>
                  <a:pt x="165" y="97"/>
                  <a:pt x="165" y="97"/>
                  <a:pt x="165" y="97"/>
                </a:cubicBezTo>
                <a:cubicBezTo>
                  <a:pt x="164" y="97"/>
                  <a:pt x="164" y="97"/>
                  <a:pt x="164" y="97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1" y="101"/>
                  <a:pt x="151" y="101"/>
                  <a:pt x="151" y="101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7" y="106"/>
                  <a:pt x="147" y="106"/>
                  <a:pt x="147" y="106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43" y="108"/>
                  <a:pt x="143" y="108"/>
                  <a:pt x="143" y="108"/>
                </a:cubicBezTo>
                <a:cubicBezTo>
                  <a:pt x="143" y="108"/>
                  <a:pt x="143" y="108"/>
                  <a:pt x="143" y="108"/>
                </a:cubicBezTo>
                <a:cubicBezTo>
                  <a:pt x="141" y="109"/>
                  <a:pt x="141" y="109"/>
                  <a:pt x="141" y="109"/>
                </a:cubicBezTo>
                <a:cubicBezTo>
                  <a:pt x="141" y="110"/>
                  <a:pt x="141" y="110"/>
                  <a:pt x="141" y="110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43" y="113"/>
                  <a:pt x="143" y="113"/>
                  <a:pt x="143" y="113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42" y="114"/>
                  <a:pt x="142" y="114"/>
                  <a:pt x="142" y="114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5" y="115"/>
                  <a:pt x="145" y="115"/>
                  <a:pt x="145" y="115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4" y="116"/>
                  <a:pt x="154" y="116"/>
                  <a:pt x="154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39" y="118"/>
                  <a:pt x="139" y="118"/>
                  <a:pt x="139" y="118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1"/>
                  <a:pt x="139" y="121"/>
                  <a:pt x="139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41" y="124"/>
                  <a:pt x="141" y="124"/>
                  <a:pt x="141" y="124"/>
                </a:cubicBezTo>
                <a:cubicBezTo>
                  <a:pt x="141" y="124"/>
                  <a:pt x="141" y="124"/>
                  <a:pt x="141" y="124"/>
                </a:cubicBezTo>
                <a:cubicBezTo>
                  <a:pt x="142" y="124"/>
                  <a:pt x="142" y="124"/>
                  <a:pt x="142" y="124"/>
                </a:cubicBezTo>
                <a:cubicBezTo>
                  <a:pt x="142" y="124"/>
                  <a:pt x="142" y="124"/>
                  <a:pt x="142" y="12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7" y="125"/>
                  <a:pt x="147" y="125"/>
                  <a:pt x="147" y="125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9" y="126"/>
                  <a:pt x="149" y="126"/>
                  <a:pt x="149" y="126"/>
                </a:cubicBezTo>
                <a:cubicBezTo>
                  <a:pt x="150" y="125"/>
                  <a:pt x="150" y="125"/>
                  <a:pt x="150" y="12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3" y="126"/>
                  <a:pt x="153" y="126"/>
                  <a:pt x="153" y="126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8" y="130"/>
                  <a:pt x="158" y="130"/>
                  <a:pt x="158" y="130"/>
                </a:cubicBezTo>
                <a:cubicBezTo>
                  <a:pt x="158" y="130"/>
                  <a:pt x="158" y="130"/>
                  <a:pt x="158" y="130"/>
                </a:cubicBezTo>
                <a:cubicBezTo>
                  <a:pt x="158" y="130"/>
                  <a:pt x="158" y="130"/>
                  <a:pt x="158" y="130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58" y="133"/>
                  <a:pt x="158" y="133"/>
                  <a:pt x="158" y="133"/>
                </a:cubicBezTo>
                <a:cubicBezTo>
                  <a:pt x="156" y="132"/>
                  <a:pt x="156" y="132"/>
                  <a:pt x="156" y="132"/>
                </a:cubicBezTo>
                <a:cubicBezTo>
                  <a:pt x="156" y="133"/>
                  <a:pt x="156" y="133"/>
                  <a:pt x="156" y="133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4" y="132"/>
                  <a:pt x="154" y="132"/>
                  <a:pt x="154" y="132"/>
                </a:cubicBezTo>
                <a:cubicBezTo>
                  <a:pt x="153" y="132"/>
                  <a:pt x="153" y="132"/>
                  <a:pt x="153" y="132"/>
                </a:cubicBezTo>
                <a:cubicBezTo>
                  <a:pt x="153" y="132"/>
                  <a:pt x="153" y="132"/>
                  <a:pt x="153" y="132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49" y="130"/>
                  <a:pt x="149" y="130"/>
                  <a:pt x="149" y="130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3" y="129"/>
                  <a:pt x="143" y="129"/>
                  <a:pt x="143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37" y="135"/>
                  <a:pt x="137" y="135"/>
                  <a:pt x="137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2" y="140"/>
                  <a:pt x="142" y="140"/>
                  <a:pt x="142" y="140"/>
                </a:cubicBezTo>
                <a:cubicBezTo>
                  <a:pt x="143" y="140"/>
                  <a:pt x="143" y="140"/>
                  <a:pt x="143" y="140"/>
                </a:cubicBezTo>
                <a:cubicBezTo>
                  <a:pt x="144" y="141"/>
                  <a:pt x="144" y="141"/>
                  <a:pt x="144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45" y="142"/>
                  <a:pt x="145" y="142"/>
                  <a:pt x="145" y="142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45" y="143"/>
                  <a:pt x="145" y="143"/>
                  <a:pt x="145" y="143"/>
                </a:cubicBezTo>
                <a:cubicBezTo>
                  <a:pt x="145" y="143"/>
                  <a:pt x="145" y="143"/>
                  <a:pt x="145" y="143"/>
                </a:cubicBezTo>
                <a:cubicBezTo>
                  <a:pt x="145" y="144"/>
                  <a:pt x="145" y="144"/>
                  <a:pt x="145" y="144"/>
                </a:cubicBezTo>
                <a:cubicBezTo>
                  <a:pt x="145" y="144"/>
                  <a:pt x="145" y="144"/>
                  <a:pt x="145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6"/>
                  <a:pt x="143" y="146"/>
                </a:cubicBezTo>
                <a:cubicBezTo>
                  <a:pt x="143" y="146"/>
                  <a:pt x="143" y="146"/>
                  <a:pt x="143" y="146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6" y="150"/>
                  <a:pt x="146" y="150"/>
                  <a:pt x="146" y="150"/>
                </a:cubicBezTo>
                <a:cubicBezTo>
                  <a:pt x="146" y="150"/>
                  <a:pt x="146" y="150"/>
                  <a:pt x="146" y="150"/>
                </a:cubicBezTo>
                <a:cubicBezTo>
                  <a:pt x="146" y="150"/>
                  <a:pt x="146" y="150"/>
                  <a:pt x="146" y="150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48" y="150"/>
                  <a:pt x="148" y="150"/>
                  <a:pt x="148" y="150"/>
                </a:cubicBezTo>
                <a:cubicBezTo>
                  <a:pt x="150" y="151"/>
                  <a:pt x="150" y="151"/>
                  <a:pt x="150" y="151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3" y="150"/>
                  <a:pt x="153" y="150"/>
                  <a:pt x="153" y="150"/>
                </a:cubicBezTo>
                <a:cubicBezTo>
                  <a:pt x="153" y="150"/>
                  <a:pt x="153" y="150"/>
                  <a:pt x="153" y="150"/>
                </a:cubicBezTo>
                <a:cubicBezTo>
                  <a:pt x="153" y="151"/>
                  <a:pt x="153" y="151"/>
                  <a:pt x="153" y="151"/>
                </a:cubicBezTo>
                <a:cubicBezTo>
                  <a:pt x="154" y="151"/>
                  <a:pt x="154" y="151"/>
                  <a:pt x="154" y="151"/>
                </a:cubicBezTo>
                <a:cubicBezTo>
                  <a:pt x="154" y="151"/>
                  <a:pt x="154" y="151"/>
                  <a:pt x="154" y="151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156" y="151"/>
                  <a:pt x="156" y="151"/>
                  <a:pt x="156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8" y="150"/>
                  <a:pt x="158" y="150"/>
                  <a:pt x="158" y="150"/>
                </a:cubicBezTo>
                <a:cubicBezTo>
                  <a:pt x="159" y="150"/>
                  <a:pt x="159" y="150"/>
                  <a:pt x="159" y="150"/>
                </a:cubicBezTo>
                <a:cubicBezTo>
                  <a:pt x="160" y="149"/>
                  <a:pt x="160" y="149"/>
                  <a:pt x="160" y="149"/>
                </a:cubicBezTo>
                <a:cubicBezTo>
                  <a:pt x="161" y="149"/>
                  <a:pt x="161" y="149"/>
                  <a:pt x="161" y="149"/>
                </a:cubicBezTo>
                <a:cubicBezTo>
                  <a:pt x="161" y="149"/>
                  <a:pt x="161" y="149"/>
                  <a:pt x="161" y="149"/>
                </a:cubicBezTo>
                <a:cubicBezTo>
                  <a:pt x="162" y="148"/>
                  <a:pt x="162" y="148"/>
                  <a:pt x="162" y="148"/>
                </a:cubicBezTo>
                <a:cubicBezTo>
                  <a:pt x="162" y="148"/>
                  <a:pt x="162" y="148"/>
                  <a:pt x="162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4" y="148"/>
                  <a:pt x="164" y="148"/>
                  <a:pt x="164" y="148"/>
                </a:cubicBezTo>
                <a:cubicBezTo>
                  <a:pt x="164" y="149"/>
                  <a:pt x="164" y="149"/>
                  <a:pt x="164" y="149"/>
                </a:cubicBezTo>
                <a:cubicBezTo>
                  <a:pt x="166" y="149"/>
                  <a:pt x="166" y="149"/>
                  <a:pt x="166" y="149"/>
                </a:cubicBezTo>
                <a:cubicBezTo>
                  <a:pt x="168" y="147"/>
                  <a:pt x="168" y="147"/>
                  <a:pt x="168" y="147"/>
                </a:cubicBezTo>
                <a:cubicBezTo>
                  <a:pt x="168" y="147"/>
                  <a:pt x="168" y="147"/>
                  <a:pt x="168" y="147"/>
                </a:cubicBezTo>
                <a:cubicBezTo>
                  <a:pt x="168" y="147"/>
                  <a:pt x="168" y="147"/>
                  <a:pt x="168" y="147"/>
                </a:cubicBezTo>
                <a:cubicBezTo>
                  <a:pt x="169" y="147"/>
                  <a:pt x="169" y="147"/>
                  <a:pt x="169" y="147"/>
                </a:cubicBezTo>
                <a:cubicBezTo>
                  <a:pt x="169" y="147"/>
                  <a:pt x="169" y="147"/>
                  <a:pt x="169" y="147"/>
                </a:cubicBezTo>
                <a:cubicBezTo>
                  <a:pt x="170" y="146"/>
                  <a:pt x="170" y="146"/>
                  <a:pt x="170" y="146"/>
                </a:cubicBezTo>
                <a:cubicBezTo>
                  <a:pt x="170" y="146"/>
                  <a:pt x="170" y="146"/>
                  <a:pt x="170" y="146"/>
                </a:cubicBezTo>
                <a:cubicBezTo>
                  <a:pt x="170" y="145"/>
                  <a:pt x="170" y="145"/>
                  <a:pt x="170" y="145"/>
                </a:cubicBezTo>
                <a:cubicBezTo>
                  <a:pt x="170" y="146"/>
                  <a:pt x="170" y="146"/>
                  <a:pt x="170" y="146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72" y="146"/>
                  <a:pt x="172" y="146"/>
                  <a:pt x="172" y="146"/>
                </a:cubicBezTo>
                <a:cubicBezTo>
                  <a:pt x="172" y="146"/>
                  <a:pt x="172" y="146"/>
                  <a:pt x="172" y="146"/>
                </a:cubicBezTo>
                <a:cubicBezTo>
                  <a:pt x="172" y="146"/>
                  <a:pt x="172" y="146"/>
                  <a:pt x="172" y="146"/>
                </a:cubicBezTo>
                <a:cubicBezTo>
                  <a:pt x="172" y="147"/>
                  <a:pt x="172" y="147"/>
                  <a:pt x="172" y="147"/>
                </a:cubicBezTo>
                <a:cubicBezTo>
                  <a:pt x="171" y="148"/>
                  <a:pt x="171" y="148"/>
                  <a:pt x="171" y="148"/>
                </a:cubicBezTo>
                <a:cubicBezTo>
                  <a:pt x="171" y="148"/>
                  <a:pt x="171" y="148"/>
                  <a:pt x="171" y="148"/>
                </a:cubicBezTo>
                <a:cubicBezTo>
                  <a:pt x="171" y="148"/>
                  <a:pt x="171" y="148"/>
                  <a:pt x="171" y="148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49"/>
                  <a:pt x="172" y="149"/>
                  <a:pt x="172" y="149"/>
                </a:cubicBezTo>
                <a:cubicBezTo>
                  <a:pt x="173" y="149"/>
                  <a:pt x="173" y="149"/>
                  <a:pt x="173" y="149"/>
                </a:cubicBezTo>
                <a:cubicBezTo>
                  <a:pt x="173" y="149"/>
                  <a:pt x="173" y="149"/>
                  <a:pt x="173" y="149"/>
                </a:cubicBezTo>
                <a:cubicBezTo>
                  <a:pt x="174" y="149"/>
                  <a:pt x="174" y="149"/>
                  <a:pt x="174" y="149"/>
                </a:cubicBezTo>
                <a:cubicBezTo>
                  <a:pt x="174" y="150"/>
                  <a:pt x="174" y="150"/>
                  <a:pt x="174" y="150"/>
                </a:cubicBezTo>
                <a:cubicBezTo>
                  <a:pt x="174" y="150"/>
                  <a:pt x="174" y="150"/>
                  <a:pt x="174" y="150"/>
                </a:cubicBezTo>
                <a:cubicBezTo>
                  <a:pt x="175" y="150"/>
                  <a:pt x="175" y="150"/>
                  <a:pt x="175" y="150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75" y="150"/>
                  <a:pt x="175" y="150"/>
                  <a:pt x="175" y="150"/>
                </a:cubicBezTo>
                <a:cubicBezTo>
                  <a:pt x="175" y="150"/>
                  <a:pt x="175" y="150"/>
                  <a:pt x="175" y="150"/>
                </a:cubicBezTo>
                <a:cubicBezTo>
                  <a:pt x="175" y="151"/>
                  <a:pt x="175" y="151"/>
                  <a:pt x="175" y="151"/>
                </a:cubicBezTo>
                <a:cubicBezTo>
                  <a:pt x="174" y="151"/>
                  <a:pt x="174" y="151"/>
                  <a:pt x="174" y="151"/>
                </a:cubicBezTo>
                <a:cubicBezTo>
                  <a:pt x="174" y="151"/>
                  <a:pt x="174" y="151"/>
                  <a:pt x="174" y="151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75" y="152"/>
                  <a:pt x="175" y="152"/>
                  <a:pt x="175" y="152"/>
                </a:cubicBezTo>
                <a:cubicBezTo>
                  <a:pt x="175" y="152"/>
                  <a:pt x="175" y="152"/>
                  <a:pt x="175" y="152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77" y="152"/>
                  <a:pt x="177" y="152"/>
                  <a:pt x="177" y="152"/>
                </a:cubicBezTo>
                <a:cubicBezTo>
                  <a:pt x="177" y="153"/>
                  <a:pt x="177" y="153"/>
                  <a:pt x="177" y="153"/>
                </a:cubicBezTo>
                <a:cubicBezTo>
                  <a:pt x="178" y="153"/>
                  <a:pt x="178" y="153"/>
                  <a:pt x="178" y="153"/>
                </a:cubicBezTo>
                <a:cubicBezTo>
                  <a:pt x="178" y="153"/>
                  <a:pt x="178" y="153"/>
                  <a:pt x="178" y="153"/>
                </a:cubicBezTo>
                <a:cubicBezTo>
                  <a:pt x="179" y="153"/>
                  <a:pt x="179" y="153"/>
                  <a:pt x="179" y="153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80" y="154"/>
                  <a:pt x="180" y="154"/>
                  <a:pt x="180" y="154"/>
                </a:cubicBezTo>
                <a:cubicBezTo>
                  <a:pt x="181" y="154"/>
                  <a:pt x="181" y="154"/>
                  <a:pt x="181" y="154"/>
                </a:cubicBezTo>
                <a:cubicBezTo>
                  <a:pt x="181" y="154"/>
                  <a:pt x="181" y="154"/>
                  <a:pt x="181" y="154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182" y="153"/>
                  <a:pt x="182" y="153"/>
                  <a:pt x="182" y="153"/>
                </a:cubicBezTo>
                <a:cubicBezTo>
                  <a:pt x="182" y="153"/>
                  <a:pt x="182" y="153"/>
                  <a:pt x="182" y="153"/>
                </a:cubicBezTo>
                <a:cubicBezTo>
                  <a:pt x="182" y="154"/>
                  <a:pt x="182" y="154"/>
                  <a:pt x="182" y="154"/>
                </a:cubicBezTo>
                <a:cubicBezTo>
                  <a:pt x="182" y="154"/>
                  <a:pt x="182" y="154"/>
                  <a:pt x="182" y="154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84" y="153"/>
                  <a:pt x="184" y="153"/>
                  <a:pt x="184" y="153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5" y="154"/>
                  <a:pt x="185" y="154"/>
                  <a:pt x="185" y="154"/>
                </a:cubicBezTo>
                <a:cubicBezTo>
                  <a:pt x="185" y="153"/>
                  <a:pt x="185" y="153"/>
                  <a:pt x="185" y="153"/>
                </a:cubicBezTo>
                <a:cubicBezTo>
                  <a:pt x="186" y="153"/>
                  <a:pt x="186" y="153"/>
                  <a:pt x="186" y="153"/>
                </a:cubicBezTo>
                <a:cubicBezTo>
                  <a:pt x="186" y="153"/>
                  <a:pt x="186" y="153"/>
                  <a:pt x="186" y="153"/>
                </a:cubicBezTo>
                <a:cubicBezTo>
                  <a:pt x="187" y="154"/>
                  <a:pt x="187" y="154"/>
                  <a:pt x="187" y="154"/>
                </a:cubicBezTo>
                <a:lnTo>
                  <a:pt x="187" y="153"/>
                </a:lnTo>
                <a:close/>
                <a:moveTo>
                  <a:pt x="199" y="140"/>
                </a:moveTo>
                <a:cubicBezTo>
                  <a:pt x="199" y="139"/>
                  <a:pt x="199" y="139"/>
                  <a:pt x="199" y="139"/>
                </a:cubicBezTo>
                <a:cubicBezTo>
                  <a:pt x="199" y="139"/>
                  <a:pt x="199" y="139"/>
                  <a:pt x="199" y="139"/>
                </a:cubicBezTo>
                <a:cubicBezTo>
                  <a:pt x="199" y="137"/>
                  <a:pt x="199" y="137"/>
                  <a:pt x="199" y="137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200" y="138"/>
                  <a:pt x="200" y="138"/>
                  <a:pt x="200" y="138"/>
                </a:cubicBezTo>
                <a:cubicBezTo>
                  <a:pt x="200" y="138"/>
                  <a:pt x="200" y="138"/>
                  <a:pt x="200" y="138"/>
                </a:cubicBezTo>
                <a:cubicBezTo>
                  <a:pt x="200" y="139"/>
                  <a:pt x="200" y="139"/>
                  <a:pt x="200" y="139"/>
                </a:cubicBezTo>
                <a:cubicBezTo>
                  <a:pt x="200" y="139"/>
                  <a:pt x="200" y="139"/>
                  <a:pt x="200" y="139"/>
                </a:cubicBezTo>
                <a:cubicBezTo>
                  <a:pt x="200" y="140"/>
                  <a:pt x="200" y="140"/>
                  <a:pt x="200" y="140"/>
                </a:cubicBezTo>
                <a:lnTo>
                  <a:pt x="199" y="140"/>
                </a:lnTo>
                <a:close/>
                <a:moveTo>
                  <a:pt x="188" y="147"/>
                </a:moveTo>
                <a:cubicBezTo>
                  <a:pt x="188" y="146"/>
                  <a:pt x="188" y="146"/>
                  <a:pt x="188" y="146"/>
                </a:cubicBezTo>
                <a:cubicBezTo>
                  <a:pt x="189" y="146"/>
                  <a:pt x="189" y="146"/>
                  <a:pt x="189" y="146"/>
                </a:cubicBezTo>
                <a:cubicBezTo>
                  <a:pt x="189" y="146"/>
                  <a:pt x="189" y="146"/>
                  <a:pt x="189" y="146"/>
                </a:cubicBezTo>
                <a:cubicBezTo>
                  <a:pt x="189" y="147"/>
                  <a:pt x="189" y="147"/>
                  <a:pt x="189" y="147"/>
                </a:cubicBezTo>
                <a:lnTo>
                  <a:pt x="188" y="147"/>
                </a:lnTo>
                <a:close/>
                <a:moveTo>
                  <a:pt x="155" y="167"/>
                </a:moveTo>
                <a:cubicBezTo>
                  <a:pt x="155" y="166"/>
                  <a:pt x="155" y="166"/>
                  <a:pt x="155" y="166"/>
                </a:cubicBezTo>
                <a:cubicBezTo>
                  <a:pt x="155" y="165"/>
                  <a:pt x="155" y="165"/>
                  <a:pt x="155" y="165"/>
                </a:cubicBezTo>
                <a:cubicBezTo>
                  <a:pt x="155" y="165"/>
                  <a:pt x="155" y="165"/>
                  <a:pt x="155" y="165"/>
                </a:cubicBezTo>
                <a:cubicBezTo>
                  <a:pt x="156" y="164"/>
                  <a:pt x="156" y="164"/>
                  <a:pt x="156" y="164"/>
                </a:cubicBezTo>
                <a:cubicBezTo>
                  <a:pt x="156" y="164"/>
                  <a:pt x="156" y="164"/>
                  <a:pt x="156" y="164"/>
                </a:cubicBezTo>
                <a:cubicBezTo>
                  <a:pt x="156" y="165"/>
                  <a:pt x="156" y="165"/>
                  <a:pt x="156" y="165"/>
                </a:cubicBezTo>
                <a:cubicBezTo>
                  <a:pt x="156" y="165"/>
                  <a:pt x="156" y="165"/>
                  <a:pt x="156" y="165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55" y="167"/>
                  <a:pt x="155" y="167"/>
                  <a:pt x="155" y="167"/>
                </a:cubicBezTo>
                <a:close/>
                <a:moveTo>
                  <a:pt x="156" y="162"/>
                </a:moveTo>
                <a:cubicBezTo>
                  <a:pt x="157" y="163"/>
                  <a:pt x="157" y="163"/>
                  <a:pt x="157" y="163"/>
                </a:cubicBezTo>
                <a:cubicBezTo>
                  <a:pt x="157" y="163"/>
                  <a:pt x="157" y="163"/>
                  <a:pt x="157" y="163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7" y="162"/>
                  <a:pt x="157" y="162"/>
                  <a:pt x="157" y="162"/>
                </a:cubicBezTo>
                <a:lnTo>
                  <a:pt x="156" y="162"/>
                </a:lnTo>
                <a:close/>
                <a:moveTo>
                  <a:pt x="155" y="160"/>
                </a:moveTo>
                <a:cubicBezTo>
                  <a:pt x="154" y="159"/>
                  <a:pt x="154" y="159"/>
                  <a:pt x="154" y="159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4" y="159"/>
                  <a:pt x="154" y="159"/>
                  <a:pt x="154" y="159"/>
                </a:cubicBezTo>
                <a:lnTo>
                  <a:pt x="155" y="160"/>
                </a:lnTo>
                <a:close/>
                <a:moveTo>
                  <a:pt x="155" y="159"/>
                </a:moveTo>
                <a:cubicBezTo>
                  <a:pt x="155" y="159"/>
                  <a:pt x="155" y="159"/>
                  <a:pt x="155" y="159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5" y="159"/>
                  <a:pt x="155" y="159"/>
                  <a:pt x="155" y="159"/>
                </a:cubicBezTo>
                <a:close/>
                <a:moveTo>
                  <a:pt x="153" y="156"/>
                </a:moveTo>
                <a:cubicBezTo>
                  <a:pt x="154" y="156"/>
                  <a:pt x="154" y="156"/>
                  <a:pt x="154" y="156"/>
                </a:cubicBezTo>
                <a:cubicBezTo>
                  <a:pt x="154" y="156"/>
                  <a:pt x="154" y="156"/>
                  <a:pt x="154" y="156"/>
                </a:cubicBezTo>
                <a:cubicBezTo>
                  <a:pt x="154" y="156"/>
                  <a:pt x="154" y="156"/>
                  <a:pt x="154" y="156"/>
                </a:cubicBezTo>
                <a:lnTo>
                  <a:pt x="153" y="156"/>
                </a:lnTo>
                <a:close/>
                <a:moveTo>
                  <a:pt x="156" y="155"/>
                </a:move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7" y="155"/>
                  <a:pt x="156" y="155"/>
                  <a:pt x="156" y="155"/>
                </a:cubicBezTo>
                <a:moveTo>
                  <a:pt x="193" y="165"/>
                </a:moveTo>
                <a:cubicBezTo>
                  <a:pt x="194" y="165"/>
                  <a:pt x="194" y="165"/>
                  <a:pt x="194" y="165"/>
                </a:cubicBezTo>
                <a:cubicBezTo>
                  <a:pt x="194" y="164"/>
                  <a:pt x="194" y="164"/>
                  <a:pt x="194" y="164"/>
                </a:cubicBezTo>
                <a:cubicBezTo>
                  <a:pt x="193" y="164"/>
                  <a:pt x="193" y="164"/>
                  <a:pt x="193" y="164"/>
                </a:cubicBezTo>
                <a:cubicBezTo>
                  <a:pt x="193" y="165"/>
                  <a:pt x="193" y="165"/>
                  <a:pt x="193" y="165"/>
                </a:cubicBezTo>
                <a:close/>
                <a:moveTo>
                  <a:pt x="236" y="174"/>
                </a:moveTo>
                <a:cubicBezTo>
                  <a:pt x="237" y="173"/>
                  <a:pt x="237" y="173"/>
                  <a:pt x="237" y="173"/>
                </a:cubicBezTo>
                <a:cubicBezTo>
                  <a:pt x="237" y="172"/>
                  <a:pt x="237" y="172"/>
                  <a:pt x="237" y="172"/>
                </a:cubicBezTo>
                <a:cubicBezTo>
                  <a:pt x="238" y="171"/>
                  <a:pt x="238" y="171"/>
                  <a:pt x="238" y="171"/>
                </a:cubicBezTo>
                <a:cubicBezTo>
                  <a:pt x="238" y="171"/>
                  <a:pt x="238" y="171"/>
                  <a:pt x="238" y="171"/>
                </a:cubicBezTo>
                <a:cubicBezTo>
                  <a:pt x="238" y="171"/>
                  <a:pt x="238" y="171"/>
                  <a:pt x="238" y="171"/>
                </a:cubicBezTo>
                <a:cubicBezTo>
                  <a:pt x="238" y="172"/>
                  <a:pt x="238" y="172"/>
                  <a:pt x="238" y="172"/>
                </a:cubicBezTo>
                <a:cubicBezTo>
                  <a:pt x="238" y="173"/>
                  <a:pt x="238" y="173"/>
                  <a:pt x="238" y="173"/>
                </a:cubicBezTo>
                <a:cubicBezTo>
                  <a:pt x="238" y="174"/>
                  <a:pt x="238" y="174"/>
                  <a:pt x="238" y="174"/>
                </a:cubicBezTo>
                <a:cubicBezTo>
                  <a:pt x="237" y="174"/>
                  <a:pt x="237" y="174"/>
                  <a:pt x="237" y="174"/>
                </a:cubicBezTo>
                <a:lnTo>
                  <a:pt x="236" y="174"/>
                </a:lnTo>
                <a:close/>
                <a:moveTo>
                  <a:pt x="236" y="174"/>
                </a:moveTo>
                <a:cubicBezTo>
                  <a:pt x="236" y="175"/>
                  <a:pt x="236" y="175"/>
                  <a:pt x="236" y="175"/>
                </a:cubicBezTo>
                <a:cubicBezTo>
                  <a:pt x="236" y="175"/>
                  <a:pt x="236" y="175"/>
                  <a:pt x="236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38" y="175"/>
                  <a:pt x="238" y="175"/>
                  <a:pt x="238" y="175"/>
                </a:cubicBezTo>
                <a:cubicBezTo>
                  <a:pt x="238" y="174"/>
                  <a:pt x="238" y="174"/>
                  <a:pt x="238" y="174"/>
                </a:cubicBezTo>
                <a:cubicBezTo>
                  <a:pt x="237" y="174"/>
                  <a:pt x="237" y="174"/>
                  <a:pt x="237" y="174"/>
                </a:cubicBezTo>
                <a:lnTo>
                  <a:pt x="236" y="174"/>
                </a:lnTo>
                <a:close/>
                <a:moveTo>
                  <a:pt x="236" y="196"/>
                </a:moveTo>
                <a:cubicBezTo>
                  <a:pt x="237" y="195"/>
                  <a:pt x="237" y="195"/>
                  <a:pt x="237" y="195"/>
                </a:cubicBezTo>
                <a:cubicBezTo>
                  <a:pt x="236" y="194"/>
                  <a:pt x="236" y="194"/>
                  <a:pt x="236" y="194"/>
                </a:cubicBezTo>
                <a:cubicBezTo>
                  <a:pt x="237" y="194"/>
                  <a:pt x="237" y="194"/>
                  <a:pt x="237" y="194"/>
                </a:cubicBezTo>
                <a:cubicBezTo>
                  <a:pt x="237" y="193"/>
                  <a:pt x="237" y="193"/>
                  <a:pt x="237" y="193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38" y="193"/>
                  <a:pt x="238" y="193"/>
                  <a:pt x="238" y="193"/>
                </a:cubicBezTo>
                <a:cubicBezTo>
                  <a:pt x="237" y="193"/>
                  <a:pt x="237" y="193"/>
                  <a:pt x="237" y="193"/>
                </a:cubicBezTo>
                <a:cubicBezTo>
                  <a:pt x="237" y="193"/>
                  <a:pt x="237" y="193"/>
                  <a:pt x="237" y="193"/>
                </a:cubicBezTo>
                <a:cubicBezTo>
                  <a:pt x="238" y="194"/>
                  <a:pt x="238" y="194"/>
                  <a:pt x="238" y="194"/>
                </a:cubicBezTo>
                <a:cubicBezTo>
                  <a:pt x="237" y="195"/>
                  <a:pt x="237" y="195"/>
                  <a:pt x="237" y="195"/>
                </a:cubicBezTo>
                <a:lnTo>
                  <a:pt x="236" y="196"/>
                </a:lnTo>
                <a:close/>
                <a:moveTo>
                  <a:pt x="242" y="196"/>
                </a:moveTo>
                <a:cubicBezTo>
                  <a:pt x="242" y="195"/>
                  <a:pt x="242" y="195"/>
                  <a:pt x="242" y="195"/>
                </a:cubicBezTo>
                <a:cubicBezTo>
                  <a:pt x="241" y="195"/>
                  <a:pt x="241" y="195"/>
                  <a:pt x="241" y="195"/>
                </a:cubicBezTo>
                <a:cubicBezTo>
                  <a:pt x="240" y="194"/>
                  <a:pt x="240" y="194"/>
                  <a:pt x="240" y="194"/>
                </a:cubicBezTo>
                <a:cubicBezTo>
                  <a:pt x="240" y="194"/>
                  <a:pt x="240" y="194"/>
                  <a:pt x="240" y="194"/>
                </a:cubicBezTo>
                <a:cubicBezTo>
                  <a:pt x="240" y="193"/>
                  <a:pt x="240" y="193"/>
                  <a:pt x="240" y="193"/>
                </a:cubicBezTo>
                <a:cubicBezTo>
                  <a:pt x="240" y="193"/>
                  <a:pt x="240" y="193"/>
                  <a:pt x="240" y="193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2"/>
                  <a:pt x="240" y="192"/>
                  <a:pt x="240" y="192"/>
                </a:cubicBezTo>
                <a:cubicBezTo>
                  <a:pt x="241" y="192"/>
                  <a:pt x="241" y="192"/>
                  <a:pt x="241" y="192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2" y="193"/>
                  <a:pt x="242" y="193"/>
                  <a:pt x="242" y="193"/>
                </a:cubicBezTo>
                <a:cubicBezTo>
                  <a:pt x="242" y="195"/>
                  <a:pt x="242" y="195"/>
                  <a:pt x="242" y="195"/>
                </a:cubicBezTo>
                <a:cubicBezTo>
                  <a:pt x="243" y="195"/>
                  <a:pt x="243" y="195"/>
                  <a:pt x="243" y="195"/>
                </a:cubicBezTo>
                <a:cubicBezTo>
                  <a:pt x="243" y="195"/>
                  <a:pt x="243" y="195"/>
                  <a:pt x="243" y="195"/>
                </a:cubicBezTo>
                <a:cubicBezTo>
                  <a:pt x="243" y="196"/>
                  <a:pt x="243" y="196"/>
                  <a:pt x="243" y="196"/>
                </a:cubicBezTo>
                <a:cubicBezTo>
                  <a:pt x="242" y="196"/>
                  <a:pt x="242" y="196"/>
                  <a:pt x="242" y="196"/>
                </a:cubicBezTo>
                <a:close/>
                <a:moveTo>
                  <a:pt x="245" y="191"/>
                </a:moveTo>
                <a:cubicBezTo>
                  <a:pt x="245" y="191"/>
                  <a:pt x="245" y="191"/>
                  <a:pt x="245" y="191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46" y="191"/>
                  <a:pt x="246" y="191"/>
                  <a:pt x="246" y="191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45" y="191"/>
                  <a:pt x="245" y="191"/>
                  <a:pt x="245" y="191"/>
                </a:cubicBezTo>
                <a:close/>
                <a:moveTo>
                  <a:pt x="258" y="213"/>
                </a:moveTo>
                <a:cubicBezTo>
                  <a:pt x="259" y="213"/>
                  <a:pt x="259" y="213"/>
                  <a:pt x="259" y="213"/>
                </a:cubicBezTo>
                <a:cubicBezTo>
                  <a:pt x="259" y="213"/>
                  <a:pt x="259" y="213"/>
                  <a:pt x="259" y="213"/>
                </a:cubicBezTo>
                <a:cubicBezTo>
                  <a:pt x="259" y="212"/>
                  <a:pt x="259" y="212"/>
                  <a:pt x="259" y="212"/>
                </a:cubicBezTo>
                <a:cubicBezTo>
                  <a:pt x="258" y="212"/>
                  <a:pt x="258" y="212"/>
                  <a:pt x="258" y="212"/>
                </a:cubicBezTo>
                <a:lnTo>
                  <a:pt x="258" y="213"/>
                </a:lnTo>
                <a:close/>
                <a:moveTo>
                  <a:pt x="281" y="180"/>
                </a:moveTo>
                <a:cubicBezTo>
                  <a:pt x="281" y="180"/>
                  <a:pt x="281" y="180"/>
                  <a:pt x="281" y="180"/>
                </a:cubicBezTo>
                <a:cubicBezTo>
                  <a:pt x="281" y="181"/>
                  <a:pt x="281" y="181"/>
                  <a:pt x="281" y="181"/>
                </a:cubicBezTo>
                <a:cubicBezTo>
                  <a:pt x="282" y="182"/>
                  <a:pt x="282" y="182"/>
                  <a:pt x="282" y="182"/>
                </a:cubicBezTo>
                <a:cubicBezTo>
                  <a:pt x="282" y="182"/>
                  <a:pt x="282" y="182"/>
                  <a:pt x="282" y="182"/>
                </a:cubicBezTo>
                <a:cubicBezTo>
                  <a:pt x="282" y="182"/>
                  <a:pt x="282" y="182"/>
                  <a:pt x="282" y="182"/>
                </a:cubicBezTo>
                <a:cubicBezTo>
                  <a:pt x="283" y="182"/>
                  <a:pt x="283" y="182"/>
                  <a:pt x="283" y="182"/>
                </a:cubicBezTo>
                <a:cubicBezTo>
                  <a:pt x="284" y="183"/>
                  <a:pt x="284" y="183"/>
                  <a:pt x="284" y="183"/>
                </a:cubicBezTo>
                <a:cubicBezTo>
                  <a:pt x="284" y="182"/>
                  <a:pt x="284" y="182"/>
                  <a:pt x="284" y="182"/>
                </a:cubicBezTo>
                <a:cubicBezTo>
                  <a:pt x="285" y="183"/>
                  <a:pt x="285" y="183"/>
                  <a:pt x="285" y="183"/>
                </a:cubicBezTo>
                <a:cubicBezTo>
                  <a:pt x="286" y="182"/>
                  <a:pt x="286" y="182"/>
                  <a:pt x="286" y="182"/>
                </a:cubicBezTo>
                <a:cubicBezTo>
                  <a:pt x="285" y="182"/>
                  <a:pt x="285" y="182"/>
                  <a:pt x="285" y="182"/>
                </a:cubicBezTo>
                <a:cubicBezTo>
                  <a:pt x="285" y="181"/>
                  <a:pt x="285" y="181"/>
                  <a:pt x="285" y="181"/>
                </a:cubicBezTo>
                <a:cubicBezTo>
                  <a:pt x="284" y="181"/>
                  <a:pt x="284" y="181"/>
                  <a:pt x="284" y="181"/>
                </a:cubicBezTo>
                <a:cubicBezTo>
                  <a:pt x="284" y="180"/>
                  <a:pt x="284" y="180"/>
                  <a:pt x="284" y="180"/>
                </a:cubicBezTo>
                <a:cubicBezTo>
                  <a:pt x="283" y="180"/>
                  <a:pt x="283" y="180"/>
                  <a:pt x="283" y="180"/>
                </a:cubicBezTo>
                <a:cubicBezTo>
                  <a:pt x="283" y="180"/>
                  <a:pt x="283" y="180"/>
                  <a:pt x="283" y="180"/>
                </a:cubicBezTo>
                <a:cubicBezTo>
                  <a:pt x="283" y="180"/>
                  <a:pt x="283" y="180"/>
                  <a:pt x="283" y="180"/>
                </a:cubicBezTo>
                <a:cubicBezTo>
                  <a:pt x="283" y="179"/>
                  <a:pt x="283" y="179"/>
                  <a:pt x="283" y="179"/>
                </a:cubicBezTo>
                <a:cubicBezTo>
                  <a:pt x="283" y="179"/>
                  <a:pt x="283" y="179"/>
                  <a:pt x="283" y="179"/>
                </a:cubicBezTo>
                <a:cubicBezTo>
                  <a:pt x="282" y="180"/>
                  <a:pt x="282" y="180"/>
                  <a:pt x="282" y="180"/>
                </a:cubicBezTo>
                <a:cubicBezTo>
                  <a:pt x="282" y="180"/>
                  <a:pt x="282" y="180"/>
                  <a:pt x="282" y="180"/>
                </a:cubicBezTo>
                <a:lnTo>
                  <a:pt x="281" y="180"/>
                </a:lnTo>
                <a:close/>
                <a:moveTo>
                  <a:pt x="284" y="178"/>
                </a:moveTo>
                <a:cubicBezTo>
                  <a:pt x="284" y="178"/>
                  <a:pt x="284" y="178"/>
                  <a:pt x="284" y="178"/>
                </a:cubicBezTo>
                <a:cubicBezTo>
                  <a:pt x="284" y="177"/>
                  <a:pt x="284" y="177"/>
                  <a:pt x="284" y="177"/>
                </a:cubicBezTo>
                <a:cubicBezTo>
                  <a:pt x="284" y="177"/>
                  <a:pt x="284" y="177"/>
                  <a:pt x="284" y="177"/>
                </a:cubicBezTo>
                <a:cubicBezTo>
                  <a:pt x="285" y="178"/>
                  <a:pt x="285" y="178"/>
                  <a:pt x="285" y="178"/>
                </a:cubicBezTo>
                <a:lnTo>
                  <a:pt x="284" y="178"/>
                </a:lnTo>
                <a:close/>
                <a:moveTo>
                  <a:pt x="283" y="176"/>
                </a:moveTo>
                <a:cubicBezTo>
                  <a:pt x="283" y="175"/>
                  <a:pt x="283" y="175"/>
                  <a:pt x="283" y="175"/>
                </a:cubicBezTo>
                <a:cubicBezTo>
                  <a:pt x="283" y="174"/>
                  <a:pt x="283" y="174"/>
                  <a:pt x="283" y="174"/>
                </a:cubicBezTo>
                <a:cubicBezTo>
                  <a:pt x="283" y="175"/>
                  <a:pt x="283" y="175"/>
                  <a:pt x="283" y="175"/>
                </a:cubicBezTo>
                <a:cubicBezTo>
                  <a:pt x="284" y="176"/>
                  <a:pt x="284" y="176"/>
                  <a:pt x="284" y="176"/>
                </a:cubicBezTo>
                <a:cubicBezTo>
                  <a:pt x="283" y="176"/>
                  <a:pt x="283" y="176"/>
                  <a:pt x="283" y="176"/>
                </a:cubicBezTo>
                <a:close/>
                <a:moveTo>
                  <a:pt x="282" y="177"/>
                </a:moveTo>
                <a:cubicBezTo>
                  <a:pt x="282" y="176"/>
                  <a:pt x="282" y="176"/>
                  <a:pt x="282" y="176"/>
                </a:cubicBezTo>
                <a:cubicBezTo>
                  <a:pt x="282" y="174"/>
                  <a:pt x="282" y="174"/>
                  <a:pt x="282" y="174"/>
                </a:cubicBezTo>
                <a:cubicBezTo>
                  <a:pt x="282" y="174"/>
                  <a:pt x="282" y="174"/>
                  <a:pt x="282" y="174"/>
                </a:cubicBezTo>
                <a:cubicBezTo>
                  <a:pt x="281" y="174"/>
                  <a:pt x="281" y="174"/>
                  <a:pt x="281" y="174"/>
                </a:cubicBezTo>
                <a:cubicBezTo>
                  <a:pt x="281" y="174"/>
                  <a:pt x="281" y="174"/>
                  <a:pt x="281" y="174"/>
                </a:cubicBezTo>
                <a:cubicBezTo>
                  <a:pt x="281" y="175"/>
                  <a:pt x="281" y="175"/>
                  <a:pt x="281" y="175"/>
                </a:cubicBezTo>
                <a:cubicBezTo>
                  <a:pt x="281" y="176"/>
                  <a:pt x="281" y="176"/>
                  <a:pt x="281" y="176"/>
                </a:cubicBezTo>
                <a:cubicBezTo>
                  <a:pt x="281" y="177"/>
                  <a:pt x="281" y="177"/>
                  <a:pt x="281" y="177"/>
                </a:cubicBezTo>
                <a:cubicBezTo>
                  <a:pt x="282" y="177"/>
                  <a:pt x="282" y="177"/>
                  <a:pt x="282" y="177"/>
                </a:cubicBezTo>
                <a:cubicBezTo>
                  <a:pt x="282" y="177"/>
                  <a:pt x="282" y="177"/>
                  <a:pt x="282" y="177"/>
                </a:cubicBezTo>
                <a:close/>
                <a:moveTo>
                  <a:pt x="276" y="169"/>
                </a:moveTo>
                <a:cubicBezTo>
                  <a:pt x="276" y="168"/>
                  <a:pt x="276" y="168"/>
                  <a:pt x="276" y="168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7" y="167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9" y="167"/>
                  <a:pt x="279" y="167"/>
                  <a:pt x="279" y="167"/>
                </a:cubicBezTo>
                <a:cubicBezTo>
                  <a:pt x="279" y="168"/>
                  <a:pt x="279" y="168"/>
                  <a:pt x="279" y="168"/>
                </a:cubicBezTo>
                <a:cubicBezTo>
                  <a:pt x="278" y="169"/>
                  <a:pt x="278" y="169"/>
                  <a:pt x="278" y="169"/>
                </a:cubicBezTo>
                <a:cubicBezTo>
                  <a:pt x="278" y="169"/>
                  <a:pt x="278" y="169"/>
                  <a:pt x="278" y="169"/>
                </a:cubicBezTo>
                <a:cubicBezTo>
                  <a:pt x="277" y="170"/>
                  <a:pt x="277" y="170"/>
                  <a:pt x="277" y="170"/>
                </a:cubicBezTo>
                <a:lnTo>
                  <a:pt x="276" y="169"/>
                </a:lnTo>
                <a:close/>
                <a:moveTo>
                  <a:pt x="269" y="170"/>
                </a:moveTo>
                <a:cubicBezTo>
                  <a:pt x="271" y="169"/>
                  <a:pt x="271" y="169"/>
                  <a:pt x="271" y="169"/>
                </a:cubicBezTo>
                <a:cubicBezTo>
                  <a:pt x="271" y="168"/>
                  <a:pt x="271" y="168"/>
                  <a:pt x="271" y="168"/>
                </a:cubicBezTo>
                <a:cubicBezTo>
                  <a:pt x="272" y="168"/>
                  <a:pt x="272" y="168"/>
                  <a:pt x="272" y="168"/>
                </a:cubicBezTo>
                <a:cubicBezTo>
                  <a:pt x="273" y="168"/>
                  <a:pt x="273" y="168"/>
                  <a:pt x="273" y="168"/>
                </a:cubicBezTo>
                <a:cubicBezTo>
                  <a:pt x="273" y="167"/>
                  <a:pt x="273" y="167"/>
                  <a:pt x="273" y="167"/>
                </a:cubicBezTo>
                <a:cubicBezTo>
                  <a:pt x="273" y="166"/>
                  <a:pt x="273" y="166"/>
                  <a:pt x="273" y="166"/>
                </a:cubicBezTo>
                <a:cubicBezTo>
                  <a:pt x="273" y="166"/>
                  <a:pt x="273" y="166"/>
                  <a:pt x="273" y="166"/>
                </a:cubicBezTo>
                <a:cubicBezTo>
                  <a:pt x="272" y="166"/>
                  <a:pt x="272" y="166"/>
                  <a:pt x="272" y="166"/>
                </a:cubicBezTo>
                <a:cubicBezTo>
                  <a:pt x="272" y="167"/>
                  <a:pt x="272" y="167"/>
                  <a:pt x="272" y="167"/>
                </a:cubicBezTo>
                <a:cubicBezTo>
                  <a:pt x="271" y="167"/>
                  <a:pt x="271" y="167"/>
                  <a:pt x="271" y="167"/>
                </a:cubicBezTo>
                <a:cubicBezTo>
                  <a:pt x="271" y="168"/>
                  <a:pt x="271" y="168"/>
                  <a:pt x="271" y="168"/>
                </a:cubicBezTo>
                <a:cubicBezTo>
                  <a:pt x="270" y="168"/>
                  <a:pt x="270" y="168"/>
                  <a:pt x="270" y="168"/>
                </a:cubicBezTo>
                <a:cubicBezTo>
                  <a:pt x="269" y="168"/>
                  <a:pt x="269" y="168"/>
                  <a:pt x="269" y="168"/>
                </a:cubicBezTo>
                <a:cubicBezTo>
                  <a:pt x="268" y="168"/>
                  <a:pt x="268" y="168"/>
                  <a:pt x="268" y="168"/>
                </a:cubicBezTo>
                <a:cubicBezTo>
                  <a:pt x="268" y="169"/>
                  <a:pt x="268" y="169"/>
                  <a:pt x="268" y="169"/>
                </a:cubicBezTo>
                <a:cubicBezTo>
                  <a:pt x="267" y="169"/>
                  <a:pt x="267" y="169"/>
                  <a:pt x="267" y="169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9" y="170"/>
                  <a:pt x="269" y="170"/>
                  <a:pt x="269" y="170"/>
                </a:cubicBezTo>
                <a:close/>
                <a:moveTo>
                  <a:pt x="273" y="165"/>
                </a:moveTo>
                <a:cubicBezTo>
                  <a:pt x="273" y="164"/>
                  <a:pt x="273" y="164"/>
                  <a:pt x="273" y="164"/>
                </a:cubicBezTo>
                <a:cubicBezTo>
                  <a:pt x="274" y="163"/>
                  <a:pt x="274" y="163"/>
                  <a:pt x="274" y="163"/>
                </a:cubicBezTo>
                <a:cubicBezTo>
                  <a:pt x="274" y="163"/>
                  <a:pt x="274" y="163"/>
                  <a:pt x="274" y="163"/>
                </a:cubicBezTo>
                <a:cubicBezTo>
                  <a:pt x="275" y="163"/>
                  <a:pt x="275" y="163"/>
                  <a:pt x="275" y="163"/>
                </a:cubicBezTo>
                <a:cubicBezTo>
                  <a:pt x="275" y="163"/>
                  <a:pt x="275" y="163"/>
                  <a:pt x="275" y="163"/>
                </a:cubicBezTo>
                <a:cubicBezTo>
                  <a:pt x="275" y="163"/>
                  <a:pt x="275" y="163"/>
                  <a:pt x="275" y="163"/>
                </a:cubicBezTo>
                <a:cubicBezTo>
                  <a:pt x="275" y="164"/>
                  <a:pt x="275" y="164"/>
                  <a:pt x="275" y="164"/>
                </a:cubicBezTo>
                <a:cubicBezTo>
                  <a:pt x="274" y="164"/>
                  <a:pt x="274" y="164"/>
                  <a:pt x="274" y="164"/>
                </a:cubicBezTo>
                <a:cubicBezTo>
                  <a:pt x="274" y="165"/>
                  <a:pt x="274" y="165"/>
                  <a:pt x="274" y="165"/>
                </a:cubicBezTo>
                <a:cubicBezTo>
                  <a:pt x="273" y="165"/>
                  <a:pt x="273" y="165"/>
                  <a:pt x="273" y="165"/>
                </a:cubicBezTo>
                <a:close/>
                <a:moveTo>
                  <a:pt x="276" y="161"/>
                </a:moveTo>
                <a:cubicBezTo>
                  <a:pt x="276" y="160"/>
                  <a:pt x="276" y="160"/>
                  <a:pt x="276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6" y="161"/>
                  <a:pt x="276" y="161"/>
                  <a:pt x="276" y="161"/>
                </a:cubicBezTo>
                <a:close/>
                <a:moveTo>
                  <a:pt x="266" y="161"/>
                </a:moveTo>
                <a:cubicBezTo>
                  <a:pt x="267" y="162"/>
                  <a:pt x="267" y="162"/>
                  <a:pt x="267" y="162"/>
                </a:cubicBezTo>
                <a:cubicBezTo>
                  <a:pt x="267" y="162"/>
                  <a:pt x="267" y="162"/>
                  <a:pt x="267" y="162"/>
                </a:cubicBezTo>
                <a:cubicBezTo>
                  <a:pt x="267" y="162"/>
                  <a:pt x="267" y="162"/>
                  <a:pt x="267" y="162"/>
                </a:cubicBezTo>
                <a:cubicBezTo>
                  <a:pt x="267" y="163"/>
                  <a:pt x="267" y="163"/>
                  <a:pt x="267" y="163"/>
                </a:cubicBezTo>
                <a:cubicBezTo>
                  <a:pt x="267" y="163"/>
                  <a:pt x="267" y="163"/>
                  <a:pt x="267" y="163"/>
                </a:cubicBezTo>
                <a:cubicBezTo>
                  <a:pt x="268" y="163"/>
                  <a:pt x="268" y="163"/>
                  <a:pt x="268" y="163"/>
                </a:cubicBezTo>
                <a:cubicBezTo>
                  <a:pt x="268" y="162"/>
                  <a:pt x="268" y="162"/>
                  <a:pt x="268" y="162"/>
                </a:cubicBezTo>
                <a:cubicBezTo>
                  <a:pt x="268" y="163"/>
                  <a:pt x="268" y="163"/>
                  <a:pt x="268" y="163"/>
                </a:cubicBezTo>
                <a:cubicBezTo>
                  <a:pt x="269" y="162"/>
                  <a:pt x="269" y="162"/>
                  <a:pt x="269" y="162"/>
                </a:cubicBezTo>
                <a:cubicBezTo>
                  <a:pt x="269" y="162"/>
                  <a:pt x="269" y="162"/>
                  <a:pt x="269" y="162"/>
                </a:cubicBezTo>
                <a:cubicBezTo>
                  <a:pt x="270" y="162"/>
                  <a:pt x="270" y="162"/>
                  <a:pt x="270" y="162"/>
                </a:cubicBezTo>
                <a:cubicBezTo>
                  <a:pt x="269" y="161"/>
                  <a:pt x="269" y="161"/>
                  <a:pt x="269" y="161"/>
                </a:cubicBezTo>
                <a:cubicBezTo>
                  <a:pt x="268" y="161"/>
                  <a:pt x="268" y="161"/>
                  <a:pt x="268" y="161"/>
                </a:cubicBezTo>
                <a:cubicBezTo>
                  <a:pt x="268" y="161"/>
                  <a:pt x="268" y="161"/>
                  <a:pt x="268" y="161"/>
                </a:cubicBezTo>
                <a:cubicBezTo>
                  <a:pt x="267" y="160"/>
                  <a:pt x="267" y="160"/>
                  <a:pt x="267" y="160"/>
                </a:cubicBezTo>
                <a:cubicBezTo>
                  <a:pt x="267" y="161"/>
                  <a:pt x="267" y="161"/>
                  <a:pt x="267" y="161"/>
                </a:cubicBezTo>
                <a:cubicBezTo>
                  <a:pt x="267" y="161"/>
                  <a:pt x="266" y="161"/>
                  <a:pt x="266" y="161"/>
                </a:cubicBezTo>
                <a:moveTo>
                  <a:pt x="260" y="164"/>
                </a:moveTo>
                <a:cubicBezTo>
                  <a:pt x="260" y="164"/>
                  <a:pt x="260" y="164"/>
                  <a:pt x="260" y="164"/>
                </a:cubicBezTo>
                <a:cubicBezTo>
                  <a:pt x="261" y="164"/>
                  <a:pt x="261" y="164"/>
                  <a:pt x="261" y="164"/>
                </a:cubicBezTo>
                <a:cubicBezTo>
                  <a:pt x="262" y="164"/>
                  <a:pt x="262" y="164"/>
                  <a:pt x="262" y="164"/>
                </a:cubicBezTo>
                <a:cubicBezTo>
                  <a:pt x="262" y="164"/>
                  <a:pt x="262" y="164"/>
                  <a:pt x="262" y="164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0" y="164"/>
                  <a:pt x="260" y="164"/>
                  <a:pt x="260" y="164"/>
                </a:cubicBezTo>
                <a:close/>
                <a:moveTo>
                  <a:pt x="260" y="163"/>
                </a:moveTo>
                <a:cubicBezTo>
                  <a:pt x="259" y="162"/>
                  <a:pt x="259" y="162"/>
                  <a:pt x="259" y="162"/>
                </a:cubicBezTo>
                <a:cubicBezTo>
                  <a:pt x="260" y="163"/>
                  <a:pt x="260" y="163"/>
                  <a:pt x="260" y="163"/>
                </a:cubicBezTo>
                <a:cubicBezTo>
                  <a:pt x="260" y="163"/>
                  <a:pt x="260" y="163"/>
                  <a:pt x="260" y="163"/>
                </a:cubicBezTo>
                <a:close/>
                <a:moveTo>
                  <a:pt x="261" y="163"/>
                </a:moveTo>
                <a:cubicBezTo>
                  <a:pt x="261" y="163"/>
                  <a:pt x="261" y="163"/>
                  <a:pt x="261" y="163"/>
                </a:cubicBezTo>
                <a:cubicBezTo>
                  <a:pt x="261" y="163"/>
                  <a:pt x="261" y="163"/>
                  <a:pt x="261" y="163"/>
                </a:cubicBezTo>
                <a:close/>
                <a:moveTo>
                  <a:pt x="267" y="177"/>
                </a:moveTo>
                <a:cubicBezTo>
                  <a:pt x="267" y="175"/>
                  <a:pt x="267" y="175"/>
                  <a:pt x="267" y="175"/>
                </a:cubicBezTo>
                <a:cubicBezTo>
                  <a:pt x="267" y="175"/>
                  <a:pt x="267" y="175"/>
                  <a:pt x="267" y="175"/>
                </a:cubicBezTo>
                <a:cubicBezTo>
                  <a:pt x="268" y="175"/>
                  <a:pt x="268" y="175"/>
                  <a:pt x="268" y="175"/>
                </a:cubicBezTo>
                <a:cubicBezTo>
                  <a:pt x="268" y="175"/>
                  <a:pt x="268" y="175"/>
                  <a:pt x="268" y="175"/>
                </a:cubicBezTo>
                <a:cubicBezTo>
                  <a:pt x="268" y="176"/>
                  <a:pt x="268" y="176"/>
                  <a:pt x="268" y="176"/>
                </a:cubicBezTo>
                <a:cubicBezTo>
                  <a:pt x="268" y="176"/>
                  <a:pt x="268" y="176"/>
                  <a:pt x="268" y="176"/>
                </a:cubicBezTo>
                <a:cubicBezTo>
                  <a:pt x="268" y="176"/>
                  <a:pt x="268" y="176"/>
                  <a:pt x="268" y="176"/>
                </a:cubicBezTo>
                <a:lnTo>
                  <a:pt x="267" y="177"/>
                </a:lnTo>
                <a:close/>
                <a:moveTo>
                  <a:pt x="268" y="174"/>
                </a:moveTo>
                <a:cubicBezTo>
                  <a:pt x="268" y="173"/>
                  <a:pt x="268" y="173"/>
                  <a:pt x="268" y="173"/>
                </a:cubicBezTo>
                <a:cubicBezTo>
                  <a:pt x="269" y="173"/>
                  <a:pt x="269" y="173"/>
                  <a:pt x="269" y="173"/>
                </a:cubicBezTo>
                <a:cubicBezTo>
                  <a:pt x="268" y="172"/>
                  <a:pt x="268" y="172"/>
                  <a:pt x="268" y="172"/>
                </a:cubicBezTo>
                <a:cubicBezTo>
                  <a:pt x="269" y="172"/>
                  <a:pt x="269" y="172"/>
                  <a:pt x="269" y="172"/>
                </a:cubicBezTo>
                <a:cubicBezTo>
                  <a:pt x="269" y="173"/>
                  <a:pt x="269" y="173"/>
                  <a:pt x="269" y="173"/>
                </a:cubicBezTo>
                <a:cubicBezTo>
                  <a:pt x="269" y="173"/>
                  <a:pt x="269" y="173"/>
                  <a:pt x="269" y="173"/>
                </a:cubicBezTo>
                <a:cubicBezTo>
                  <a:pt x="269" y="174"/>
                  <a:pt x="269" y="174"/>
                  <a:pt x="269" y="174"/>
                </a:cubicBezTo>
                <a:lnTo>
                  <a:pt x="268" y="174"/>
                </a:lnTo>
                <a:close/>
                <a:moveTo>
                  <a:pt x="258" y="160"/>
                </a:moveTo>
                <a:cubicBezTo>
                  <a:pt x="258" y="160"/>
                  <a:pt x="258" y="160"/>
                  <a:pt x="258" y="160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9" y="159"/>
                  <a:pt x="259" y="159"/>
                  <a:pt x="259" y="159"/>
                </a:cubicBezTo>
                <a:cubicBezTo>
                  <a:pt x="258" y="159"/>
                  <a:pt x="258" y="159"/>
                  <a:pt x="258" y="159"/>
                </a:cubicBezTo>
                <a:cubicBezTo>
                  <a:pt x="258" y="159"/>
                  <a:pt x="258" y="159"/>
                  <a:pt x="258" y="159"/>
                </a:cubicBezTo>
                <a:cubicBezTo>
                  <a:pt x="258" y="160"/>
                  <a:pt x="258" y="160"/>
                  <a:pt x="258" y="160"/>
                </a:cubicBezTo>
                <a:close/>
                <a:moveTo>
                  <a:pt x="256" y="159"/>
                </a:moveTo>
                <a:cubicBezTo>
                  <a:pt x="257" y="160"/>
                  <a:pt x="257" y="160"/>
                  <a:pt x="257" y="160"/>
                </a:cubicBezTo>
                <a:cubicBezTo>
                  <a:pt x="257" y="159"/>
                  <a:pt x="257" y="159"/>
                  <a:pt x="257" y="159"/>
                </a:cubicBezTo>
                <a:lnTo>
                  <a:pt x="256" y="159"/>
                </a:lnTo>
                <a:close/>
                <a:moveTo>
                  <a:pt x="255" y="159"/>
                </a:moveTo>
                <a:cubicBezTo>
                  <a:pt x="255" y="159"/>
                  <a:pt x="255" y="159"/>
                  <a:pt x="255" y="159"/>
                </a:cubicBezTo>
                <a:cubicBezTo>
                  <a:pt x="254" y="158"/>
                  <a:pt x="254" y="158"/>
                  <a:pt x="254" y="158"/>
                </a:cubicBezTo>
                <a:cubicBezTo>
                  <a:pt x="255" y="159"/>
                  <a:pt x="255" y="159"/>
                  <a:pt x="255" y="159"/>
                </a:cubicBezTo>
                <a:cubicBezTo>
                  <a:pt x="255" y="159"/>
                  <a:pt x="255" y="159"/>
                  <a:pt x="255" y="159"/>
                </a:cubicBezTo>
                <a:cubicBezTo>
                  <a:pt x="256" y="159"/>
                  <a:pt x="256" y="159"/>
                  <a:pt x="256" y="159"/>
                </a:cubicBezTo>
                <a:lnTo>
                  <a:pt x="255" y="159"/>
                </a:lnTo>
                <a:close/>
                <a:moveTo>
                  <a:pt x="246" y="155"/>
                </a:moveTo>
                <a:cubicBezTo>
                  <a:pt x="245" y="155"/>
                  <a:pt x="245" y="155"/>
                  <a:pt x="245" y="155"/>
                </a:cubicBezTo>
                <a:cubicBezTo>
                  <a:pt x="245" y="155"/>
                  <a:pt x="245" y="155"/>
                  <a:pt x="245" y="155"/>
                </a:cubicBezTo>
                <a:cubicBezTo>
                  <a:pt x="244" y="154"/>
                  <a:pt x="244" y="154"/>
                  <a:pt x="244" y="154"/>
                </a:cubicBezTo>
                <a:cubicBezTo>
                  <a:pt x="244" y="155"/>
                  <a:pt x="244" y="155"/>
                  <a:pt x="244" y="155"/>
                </a:cubicBezTo>
                <a:cubicBezTo>
                  <a:pt x="243" y="155"/>
                  <a:pt x="243" y="155"/>
                  <a:pt x="243" y="155"/>
                </a:cubicBezTo>
                <a:cubicBezTo>
                  <a:pt x="243" y="154"/>
                  <a:pt x="243" y="154"/>
                  <a:pt x="243" y="154"/>
                </a:cubicBezTo>
                <a:cubicBezTo>
                  <a:pt x="243" y="154"/>
                  <a:pt x="243" y="154"/>
                  <a:pt x="243" y="154"/>
                </a:cubicBezTo>
                <a:cubicBezTo>
                  <a:pt x="244" y="153"/>
                  <a:pt x="244" y="153"/>
                  <a:pt x="244" y="153"/>
                </a:cubicBezTo>
                <a:cubicBezTo>
                  <a:pt x="244" y="153"/>
                  <a:pt x="244" y="153"/>
                  <a:pt x="244" y="153"/>
                </a:cubicBezTo>
                <a:cubicBezTo>
                  <a:pt x="245" y="153"/>
                  <a:pt x="245" y="153"/>
                  <a:pt x="245" y="153"/>
                </a:cubicBezTo>
                <a:cubicBezTo>
                  <a:pt x="245" y="154"/>
                  <a:pt x="245" y="154"/>
                  <a:pt x="245" y="154"/>
                </a:cubicBezTo>
                <a:cubicBezTo>
                  <a:pt x="246" y="154"/>
                  <a:pt x="246" y="154"/>
                  <a:pt x="246" y="154"/>
                </a:cubicBezTo>
                <a:cubicBezTo>
                  <a:pt x="246" y="155"/>
                  <a:pt x="246" y="155"/>
                  <a:pt x="246" y="155"/>
                </a:cubicBezTo>
                <a:cubicBezTo>
                  <a:pt x="246" y="155"/>
                  <a:pt x="246" y="155"/>
                  <a:pt x="246" y="155"/>
                </a:cubicBezTo>
                <a:cubicBezTo>
                  <a:pt x="246" y="155"/>
                  <a:pt x="246" y="155"/>
                  <a:pt x="246" y="155"/>
                </a:cubicBezTo>
                <a:moveTo>
                  <a:pt x="228" y="158"/>
                </a:moveTo>
                <a:cubicBezTo>
                  <a:pt x="228" y="159"/>
                  <a:pt x="228" y="159"/>
                  <a:pt x="228" y="159"/>
                </a:cubicBezTo>
                <a:cubicBezTo>
                  <a:pt x="228" y="159"/>
                  <a:pt x="228" y="159"/>
                  <a:pt x="228" y="159"/>
                </a:cubicBezTo>
                <a:cubicBezTo>
                  <a:pt x="228" y="160"/>
                  <a:pt x="228" y="160"/>
                  <a:pt x="228" y="160"/>
                </a:cubicBezTo>
                <a:cubicBezTo>
                  <a:pt x="229" y="160"/>
                  <a:pt x="229" y="160"/>
                  <a:pt x="229" y="160"/>
                </a:cubicBezTo>
                <a:cubicBezTo>
                  <a:pt x="229" y="160"/>
                  <a:pt x="229" y="160"/>
                  <a:pt x="229" y="160"/>
                </a:cubicBezTo>
                <a:cubicBezTo>
                  <a:pt x="229" y="159"/>
                  <a:pt x="229" y="159"/>
                  <a:pt x="229" y="159"/>
                </a:cubicBezTo>
                <a:cubicBezTo>
                  <a:pt x="229" y="158"/>
                  <a:pt x="229" y="158"/>
                  <a:pt x="229" y="158"/>
                </a:cubicBezTo>
                <a:lnTo>
                  <a:pt x="228" y="158"/>
                </a:lnTo>
                <a:close/>
                <a:moveTo>
                  <a:pt x="229" y="158"/>
                </a:moveTo>
                <a:cubicBezTo>
                  <a:pt x="229" y="159"/>
                  <a:pt x="229" y="159"/>
                  <a:pt x="229" y="159"/>
                </a:cubicBezTo>
                <a:cubicBezTo>
                  <a:pt x="230" y="159"/>
                  <a:pt x="230" y="159"/>
                  <a:pt x="230" y="159"/>
                </a:cubicBezTo>
                <a:cubicBezTo>
                  <a:pt x="230" y="159"/>
                  <a:pt x="230" y="159"/>
                  <a:pt x="230" y="159"/>
                </a:cubicBezTo>
                <a:cubicBezTo>
                  <a:pt x="230" y="158"/>
                  <a:pt x="230" y="158"/>
                  <a:pt x="230" y="158"/>
                </a:cubicBezTo>
                <a:cubicBezTo>
                  <a:pt x="230" y="158"/>
                  <a:pt x="230" y="158"/>
                  <a:pt x="230" y="158"/>
                </a:cubicBezTo>
                <a:lnTo>
                  <a:pt x="229" y="158"/>
                </a:lnTo>
                <a:close/>
                <a:moveTo>
                  <a:pt x="226" y="154"/>
                </a:moveTo>
                <a:cubicBezTo>
                  <a:pt x="226" y="153"/>
                  <a:pt x="226" y="153"/>
                  <a:pt x="226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4"/>
                  <a:pt x="227" y="154"/>
                  <a:pt x="227" y="154"/>
                </a:cubicBezTo>
                <a:cubicBezTo>
                  <a:pt x="227" y="154"/>
                  <a:pt x="227" y="154"/>
                  <a:pt x="227" y="154"/>
                </a:cubicBezTo>
                <a:lnTo>
                  <a:pt x="226" y="154"/>
                </a:lnTo>
                <a:close/>
                <a:moveTo>
                  <a:pt x="282" y="135"/>
                </a:moveTo>
                <a:cubicBezTo>
                  <a:pt x="282" y="135"/>
                  <a:pt x="282" y="135"/>
                  <a:pt x="282" y="135"/>
                </a:cubicBezTo>
                <a:cubicBezTo>
                  <a:pt x="281" y="134"/>
                  <a:pt x="281" y="134"/>
                  <a:pt x="281" y="134"/>
                </a:cubicBezTo>
                <a:cubicBezTo>
                  <a:pt x="282" y="134"/>
                  <a:pt x="282" y="134"/>
                  <a:pt x="282" y="134"/>
                </a:cubicBezTo>
                <a:cubicBezTo>
                  <a:pt x="282" y="135"/>
                  <a:pt x="282" y="135"/>
                  <a:pt x="282" y="135"/>
                </a:cubicBezTo>
                <a:close/>
                <a:moveTo>
                  <a:pt x="280" y="135"/>
                </a:moveTo>
                <a:cubicBezTo>
                  <a:pt x="280" y="134"/>
                  <a:pt x="280" y="134"/>
                  <a:pt x="280" y="134"/>
                </a:cubicBezTo>
                <a:cubicBezTo>
                  <a:pt x="280" y="134"/>
                  <a:pt x="280" y="134"/>
                  <a:pt x="280" y="134"/>
                </a:cubicBezTo>
                <a:cubicBezTo>
                  <a:pt x="280" y="134"/>
                  <a:pt x="280" y="134"/>
                  <a:pt x="280" y="134"/>
                </a:cubicBezTo>
                <a:cubicBezTo>
                  <a:pt x="280" y="135"/>
                  <a:pt x="280" y="135"/>
                  <a:pt x="280" y="135"/>
                </a:cubicBezTo>
                <a:close/>
                <a:moveTo>
                  <a:pt x="278" y="134"/>
                </a:moveTo>
                <a:cubicBezTo>
                  <a:pt x="278" y="133"/>
                  <a:pt x="278" y="133"/>
                  <a:pt x="278" y="133"/>
                </a:cubicBezTo>
                <a:cubicBezTo>
                  <a:pt x="279" y="133"/>
                  <a:pt x="279" y="133"/>
                  <a:pt x="279" y="133"/>
                </a:cubicBezTo>
                <a:cubicBezTo>
                  <a:pt x="279" y="133"/>
                  <a:pt x="279" y="133"/>
                  <a:pt x="279" y="133"/>
                </a:cubicBezTo>
                <a:cubicBezTo>
                  <a:pt x="279" y="134"/>
                  <a:pt x="279" y="134"/>
                  <a:pt x="279" y="134"/>
                </a:cubicBezTo>
                <a:lnTo>
                  <a:pt x="278" y="134"/>
                </a:lnTo>
                <a:close/>
                <a:moveTo>
                  <a:pt x="284" y="133"/>
                </a:moveTo>
                <a:cubicBezTo>
                  <a:pt x="282" y="132"/>
                  <a:pt x="282" y="132"/>
                  <a:pt x="282" y="132"/>
                </a:cubicBezTo>
                <a:cubicBezTo>
                  <a:pt x="281" y="132"/>
                  <a:pt x="281" y="132"/>
                  <a:pt x="281" y="132"/>
                </a:cubicBezTo>
                <a:cubicBezTo>
                  <a:pt x="281" y="131"/>
                  <a:pt x="281" y="131"/>
                  <a:pt x="281" y="131"/>
                </a:cubicBezTo>
                <a:cubicBezTo>
                  <a:pt x="281" y="130"/>
                  <a:pt x="281" y="130"/>
                  <a:pt x="281" y="130"/>
                </a:cubicBezTo>
                <a:cubicBezTo>
                  <a:pt x="280" y="129"/>
                  <a:pt x="280" y="129"/>
                  <a:pt x="280" y="129"/>
                </a:cubicBezTo>
                <a:cubicBezTo>
                  <a:pt x="280" y="128"/>
                  <a:pt x="280" y="128"/>
                  <a:pt x="280" y="128"/>
                </a:cubicBezTo>
                <a:cubicBezTo>
                  <a:pt x="281" y="128"/>
                  <a:pt x="281" y="128"/>
                  <a:pt x="281" y="128"/>
                </a:cubicBezTo>
                <a:cubicBezTo>
                  <a:pt x="281" y="127"/>
                  <a:pt x="281" y="127"/>
                  <a:pt x="281" y="127"/>
                </a:cubicBezTo>
                <a:cubicBezTo>
                  <a:pt x="282" y="127"/>
                  <a:pt x="282" y="127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1" y="126"/>
                  <a:pt x="281" y="126"/>
                  <a:pt x="281" y="126"/>
                </a:cubicBezTo>
                <a:cubicBezTo>
                  <a:pt x="280" y="125"/>
                  <a:pt x="280" y="125"/>
                  <a:pt x="280" y="125"/>
                </a:cubicBezTo>
                <a:cubicBezTo>
                  <a:pt x="281" y="123"/>
                  <a:pt x="281" y="123"/>
                  <a:pt x="281" y="123"/>
                </a:cubicBezTo>
                <a:cubicBezTo>
                  <a:pt x="281" y="123"/>
                  <a:pt x="281" y="123"/>
                  <a:pt x="281" y="123"/>
                </a:cubicBezTo>
                <a:cubicBezTo>
                  <a:pt x="282" y="123"/>
                  <a:pt x="282" y="123"/>
                  <a:pt x="282" y="123"/>
                </a:cubicBezTo>
                <a:cubicBezTo>
                  <a:pt x="281" y="122"/>
                  <a:pt x="281" y="122"/>
                  <a:pt x="281" y="122"/>
                </a:cubicBezTo>
                <a:cubicBezTo>
                  <a:pt x="282" y="121"/>
                  <a:pt x="282" y="121"/>
                  <a:pt x="282" y="121"/>
                </a:cubicBezTo>
                <a:cubicBezTo>
                  <a:pt x="282" y="120"/>
                  <a:pt x="282" y="120"/>
                  <a:pt x="282" y="120"/>
                </a:cubicBezTo>
                <a:cubicBezTo>
                  <a:pt x="283" y="120"/>
                  <a:pt x="283" y="120"/>
                  <a:pt x="283" y="120"/>
                </a:cubicBezTo>
                <a:cubicBezTo>
                  <a:pt x="284" y="120"/>
                  <a:pt x="284" y="120"/>
                  <a:pt x="284" y="120"/>
                </a:cubicBezTo>
                <a:cubicBezTo>
                  <a:pt x="284" y="121"/>
                  <a:pt x="284" y="121"/>
                  <a:pt x="284" y="121"/>
                </a:cubicBezTo>
                <a:cubicBezTo>
                  <a:pt x="286" y="122"/>
                  <a:pt x="286" y="122"/>
                  <a:pt x="286" y="122"/>
                </a:cubicBezTo>
                <a:cubicBezTo>
                  <a:pt x="286" y="122"/>
                  <a:pt x="286" y="122"/>
                  <a:pt x="286" y="122"/>
                </a:cubicBezTo>
                <a:cubicBezTo>
                  <a:pt x="287" y="123"/>
                  <a:pt x="287" y="123"/>
                  <a:pt x="287" y="123"/>
                </a:cubicBezTo>
                <a:cubicBezTo>
                  <a:pt x="288" y="122"/>
                  <a:pt x="288" y="122"/>
                  <a:pt x="288" y="122"/>
                </a:cubicBezTo>
                <a:cubicBezTo>
                  <a:pt x="289" y="123"/>
                  <a:pt x="289" y="123"/>
                  <a:pt x="289" y="123"/>
                </a:cubicBezTo>
                <a:cubicBezTo>
                  <a:pt x="290" y="123"/>
                  <a:pt x="290" y="123"/>
                  <a:pt x="290" y="123"/>
                </a:cubicBezTo>
                <a:cubicBezTo>
                  <a:pt x="291" y="123"/>
                  <a:pt x="291" y="123"/>
                  <a:pt x="291" y="123"/>
                </a:cubicBezTo>
                <a:cubicBezTo>
                  <a:pt x="291" y="124"/>
                  <a:pt x="291" y="124"/>
                  <a:pt x="291" y="124"/>
                </a:cubicBezTo>
                <a:cubicBezTo>
                  <a:pt x="293" y="125"/>
                  <a:pt x="293" y="125"/>
                  <a:pt x="293" y="125"/>
                </a:cubicBezTo>
                <a:cubicBezTo>
                  <a:pt x="293" y="126"/>
                  <a:pt x="293" y="126"/>
                  <a:pt x="293" y="126"/>
                </a:cubicBezTo>
                <a:cubicBezTo>
                  <a:pt x="293" y="127"/>
                  <a:pt x="293" y="127"/>
                  <a:pt x="293" y="127"/>
                </a:cubicBezTo>
                <a:cubicBezTo>
                  <a:pt x="293" y="127"/>
                  <a:pt x="293" y="127"/>
                  <a:pt x="293" y="127"/>
                </a:cubicBezTo>
                <a:cubicBezTo>
                  <a:pt x="293" y="128"/>
                  <a:pt x="293" y="128"/>
                  <a:pt x="293" y="128"/>
                </a:cubicBezTo>
                <a:cubicBezTo>
                  <a:pt x="293" y="128"/>
                  <a:pt x="293" y="128"/>
                  <a:pt x="293" y="128"/>
                </a:cubicBezTo>
                <a:cubicBezTo>
                  <a:pt x="293" y="129"/>
                  <a:pt x="293" y="129"/>
                  <a:pt x="293" y="129"/>
                </a:cubicBezTo>
                <a:cubicBezTo>
                  <a:pt x="293" y="129"/>
                  <a:pt x="293" y="129"/>
                  <a:pt x="293" y="129"/>
                </a:cubicBezTo>
                <a:cubicBezTo>
                  <a:pt x="294" y="130"/>
                  <a:pt x="294" y="130"/>
                  <a:pt x="294" y="130"/>
                </a:cubicBezTo>
                <a:cubicBezTo>
                  <a:pt x="294" y="131"/>
                  <a:pt x="294" y="131"/>
                  <a:pt x="294" y="131"/>
                </a:cubicBezTo>
                <a:cubicBezTo>
                  <a:pt x="293" y="132"/>
                  <a:pt x="293" y="132"/>
                  <a:pt x="293" y="132"/>
                </a:cubicBezTo>
                <a:cubicBezTo>
                  <a:pt x="294" y="132"/>
                  <a:pt x="294" y="132"/>
                  <a:pt x="294" y="132"/>
                </a:cubicBezTo>
                <a:cubicBezTo>
                  <a:pt x="294" y="133"/>
                  <a:pt x="294" y="133"/>
                  <a:pt x="294" y="133"/>
                </a:cubicBezTo>
                <a:cubicBezTo>
                  <a:pt x="294" y="133"/>
                  <a:pt x="294" y="133"/>
                  <a:pt x="294" y="133"/>
                </a:cubicBezTo>
                <a:cubicBezTo>
                  <a:pt x="293" y="133"/>
                  <a:pt x="293" y="133"/>
                  <a:pt x="293" y="133"/>
                </a:cubicBezTo>
                <a:cubicBezTo>
                  <a:pt x="292" y="133"/>
                  <a:pt x="292" y="133"/>
                  <a:pt x="292" y="133"/>
                </a:cubicBezTo>
                <a:cubicBezTo>
                  <a:pt x="292" y="133"/>
                  <a:pt x="292" y="133"/>
                  <a:pt x="292" y="133"/>
                </a:cubicBezTo>
                <a:cubicBezTo>
                  <a:pt x="290" y="132"/>
                  <a:pt x="290" y="132"/>
                  <a:pt x="290" y="132"/>
                </a:cubicBezTo>
                <a:cubicBezTo>
                  <a:pt x="289" y="132"/>
                  <a:pt x="289" y="132"/>
                  <a:pt x="289" y="132"/>
                </a:cubicBezTo>
                <a:cubicBezTo>
                  <a:pt x="288" y="132"/>
                  <a:pt x="288" y="132"/>
                  <a:pt x="288" y="132"/>
                </a:cubicBezTo>
                <a:cubicBezTo>
                  <a:pt x="288" y="132"/>
                  <a:pt x="288" y="132"/>
                  <a:pt x="288" y="132"/>
                </a:cubicBezTo>
                <a:cubicBezTo>
                  <a:pt x="287" y="131"/>
                  <a:pt x="287" y="131"/>
                  <a:pt x="287" y="131"/>
                </a:cubicBezTo>
                <a:cubicBezTo>
                  <a:pt x="286" y="132"/>
                  <a:pt x="286" y="132"/>
                  <a:pt x="286" y="132"/>
                </a:cubicBezTo>
                <a:cubicBezTo>
                  <a:pt x="285" y="132"/>
                  <a:pt x="285" y="132"/>
                  <a:pt x="285" y="132"/>
                </a:cubicBezTo>
                <a:cubicBezTo>
                  <a:pt x="284" y="132"/>
                  <a:pt x="284" y="132"/>
                  <a:pt x="284" y="132"/>
                </a:cubicBezTo>
                <a:lnTo>
                  <a:pt x="284" y="133"/>
                </a:lnTo>
                <a:close/>
                <a:moveTo>
                  <a:pt x="228" y="129"/>
                </a:moveTo>
                <a:cubicBezTo>
                  <a:pt x="227" y="128"/>
                  <a:pt x="227" y="128"/>
                  <a:pt x="227" y="128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5" y="128"/>
                  <a:pt x="225" y="128"/>
                  <a:pt x="225" y="128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6" y="126"/>
                  <a:pt x="226" y="126"/>
                  <a:pt x="226" y="126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7" y="126"/>
                  <a:pt x="227" y="126"/>
                  <a:pt x="227" y="126"/>
                </a:cubicBezTo>
                <a:cubicBezTo>
                  <a:pt x="227" y="126"/>
                  <a:pt x="227" y="126"/>
                  <a:pt x="227" y="126"/>
                </a:cubicBezTo>
                <a:cubicBezTo>
                  <a:pt x="226" y="126"/>
                  <a:pt x="226" y="126"/>
                  <a:pt x="226" y="126"/>
                </a:cubicBezTo>
                <a:cubicBezTo>
                  <a:pt x="226" y="126"/>
                  <a:pt x="226" y="126"/>
                  <a:pt x="226" y="126"/>
                </a:cubicBezTo>
                <a:cubicBezTo>
                  <a:pt x="227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7" y="122"/>
                  <a:pt x="227" y="122"/>
                  <a:pt x="227" y="122"/>
                </a:cubicBezTo>
                <a:cubicBezTo>
                  <a:pt x="228" y="122"/>
                  <a:pt x="228" y="122"/>
                  <a:pt x="228" y="122"/>
                </a:cubicBezTo>
                <a:cubicBezTo>
                  <a:pt x="228" y="121"/>
                  <a:pt x="228" y="121"/>
                  <a:pt x="228" y="121"/>
                </a:cubicBezTo>
                <a:cubicBezTo>
                  <a:pt x="227" y="121"/>
                  <a:pt x="227" y="121"/>
                  <a:pt x="227" y="121"/>
                </a:cubicBezTo>
                <a:cubicBezTo>
                  <a:pt x="228" y="120"/>
                  <a:pt x="228" y="120"/>
                  <a:pt x="228" y="120"/>
                </a:cubicBezTo>
                <a:cubicBezTo>
                  <a:pt x="228" y="119"/>
                  <a:pt x="228" y="119"/>
                  <a:pt x="228" y="119"/>
                </a:cubicBezTo>
                <a:cubicBezTo>
                  <a:pt x="228" y="117"/>
                  <a:pt x="228" y="117"/>
                  <a:pt x="228" y="117"/>
                </a:cubicBezTo>
                <a:cubicBezTo>
                  <a:pt x="229" y="117"/>
                  <a:pt x="229" y="117"/>
                  <a:pt x="229" y="117"/>
                </a:cubicBezTo>
                <a:cubicBezTo>
                  <a:pt x="229" y="116"/>
                  <a:pt x="229" y="116"/>
                  <a:pt x="229" y="116"/>
                </a:cubicBezTo>
                <a:cubicBezTo>
                  <a:pt x="230" y="115"/>
                  <a:pt x="230" y="115"/>
                  <a:pt x="230" y="115"/>
                </a:cubicBezTo>
                <a:cubicBezTo>
                  <a:pt x="230" y="114"/>
                  <a:pt x="230" y="114"/>
                  <a:pt x="230" y="114"/>
                </a:cubicBezTo>
                <a:cubicBezTo>
                  <a:pt x="230" y="114"/>
                  <a:pt x="230" y="114"/>
                  <a:pt x="230" y="114"/>
                </a:cubicBezTo>
                <a:cubicBezTo>
                  <a:pt x="231" y="113"/>
                  <a:pt x="231" y="113"/>
                  <a:pt x="231" y="113"/>
                </a:cubicBezTo>
                <a:cubicBezTo>
                  <a:pt x="232" y="112"/>
                  <a:pt x="232" y="112"/>
                  <a:pt x="232" y="112"/>
                </a:cubicBezTo>
                <a:cubicBezTo>
                  <a:pt x="232" y="110"/>
                  <a:pt x="232" y="110"/>
                  <a:pt x="232" y="110"/>
                </a:cubicBezTo>
                <a:cubicBezTo>
                  <a:pt x="233" y="110"/>
                  <a:pt x="233" y="110"/>
                  <a:pt x="233" y="110"/>
                </a:cubicBezTo>
                <a:cubicBezTo>
                  <a:pt x="233" y="110"/>
                  <a:pt x="233" y="110"/>
                  <a:pt x="233" y="110"/>
                </a:cubicBezTo>
                <a:cubicBezTo>
                  <a:pt x="233" y="109"/>
                  <a:pt x="233" y="109"/>
                  <a:pt x="233" y="109"/>
                </a:cubicBezTo>
                <a:cubicBezTo>
                  <a:pt x="233" y="108"/>
                  <a:pt x="233" y="108"/>
                  <a:pt x="233" y="108"/>
                </a:cubicBezTo>
                <a:cubicBezTo>
                  <a:pt x="234" y="108"/>
                  <a:pt x="234" y="108"/>
                  <a:pt x="234" y="108"/>
                </a:cubicBezTo>
                <a:cubicBezTo>
                  <a:pt x="235" y="109"/>
                  <a:pt x="235" y="109"/>
                  <a:pt x="235" y="109"/>
                </a:cubicBezTo>
                <a:cubicBezTo>
                  <a:pt x="235" y="110"/>
                  <a:pt x="235" y="110"/>
                  <a:pt x="235" y="110"/>
                </a:cubicBezTo>
                <a:cubicBezTo>
                  <a:pt x="236" y="110"/>
                  <a:pt x="236" y="110"/>
                  <a:pt x="236" y="110"/>
                </a:cubicBezTo>
                <a:cubicBezTo>
                  <a:pt x="236" y="109"/>
                  <a:pt x="236" y="109"/>
                  <a:pt x="236" y="109"/>
                </a:cubicBezTo>
                <a:cubicBezTo>
                  <a:pt x="235" y="109"/>
                  <a:pt x="235" y="109"/>
                  <a:pt x="235" y="109"/>
                </a:cubicBezTo>
                <a:cubicBezTo>
                  <a:pt x="235" y="108"/>
                  <a:pt x="235" y="108"/>
                  <a:pt x="235" y="108"/>
                </a:cubicBezTo>
                <a:cubicBezTo>
                  <a:pt x="236" y="108"/>
                  <a:pt x="236" y="108"/>
                  <a:pt x="236" y="108"/>
                </a:cubicBezTo>
                <a:cubicBezTo>
                  <a:pt x="235" y="107"/>
                  <a:pt x="235" y="107"/>
                  <a:pt x="235" y="107"/>
                </a:cubicBezTo>
                <a:cubicBezTo>
                  <a:pt x="236" y="106"/>
                  <a:pt x="236" y="106"/>
                  <a:pt x="236" y="106"/>
                </a:cubicBezTo>
                <a:cubicBezTo>
                  <a:pt x="238" y="106"/>
                  <a:pt x="238" y="106"/>
                  <a:pt x="238" y="106"/>
                </a:cubicBezTo>
                <a:cubicBezTo>
                  <a:pt x="239" y="106"/>
                  <a:pt x="239" y="106"/>
                  <a:pt x="239" y="106"/>
                </a:cubicBezTo>
                <a:cubicBezTo>
                  <a:pt x="240" y="105"/>
                  <a:pt x="240" y="105"/>
                  <a:pt x="240" y="105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1" y="106"/>
                  <a:pt x="241" y="106"/>
                  <a:pt x="241" y="106"/>
                </a:cubicBezTo>
                <a:cubicBezTo>
                  <a:pt x="241" y="106"/>
                  <a:pt x="241" y="106"/>
                  <a:pt x="241" y="106"/>
                </a:cubicBezTo>
                <a:cubicBezTo>
                  <a:pt x="242" y="106"/>
                  <a:pt x="242" y="106"/>
                  <a:pt x="242" y="106"/>
                </a:cubicBezTo>
                <a:cubicBezTo>
                  <a:pt x="243" y="106"/>
                  <a:pt x="243" y="106"/>
                  <a:pt x="243" y="106"/>
                </a:cubicBezTo>
                <a:cubicBezTo>
                  <a:pt x="244" y="107"/>
                  <a:pt x="244" y="107"/>
                  <a:pt x="244" y="107"/>
                </a:cubicBezTo>
                <a:cubicBezTo>
                  <a:pt x="244" y="107"/>
                  <a:pt x="244" y="107"/>
                  <a:pt x="244" y="107"/>
                </a:cubicBezTo>
                <a:cubicBezTo>
                  <a:pt x="245" y="107"/>
                  <a:pt x="245" y="107"/>
                  <a:pt x="245" y="107"/>
                </a:cubicBezTo>
                <a:cubicBezTo>
                  <a:pt x="245" y="107"/>
                  <a:pt x="245" y="107"/>
                  <a:pt x="245" y="107"/>
                </a:cubicBezTo>
                <a:cubicBezTo>
                  <a:pt x="245" y="108"/>
                  <a:pt x="245" y="108"/>
                  <a:pt x="245" y="108"/>
                </a:cubicBezTo>
                <a:cubicBezTo>
                  <a:pt x="245" y="109"/>
                  <a:pt x="245" y="109"/>
                  <a:pt x="245" y="109"/>
                </a:cubicBezTo>
                <a:cubicBezTo>
                  <a:pt x="246" y="109"/>
                  <a:pt x="246" y="109"/>
                  <a:pt x="246" y="109"/>
                </a:cubicBezTo>
                <a:cubicBezTo>
                  <a:pt x="246" y="109"/>
                  <a:pt x="246" y="109"/>
                  <a:pt x="246" y="109"/>
                </a:cubicBezTo>
                <a:cubicBezTo>
                  <a:pt x="248" y="109"/>
                  <a:pt x="248" y="109"/>
                  <a:pt x="248" y="109"/>
                </a:cubicBezTo>
                <a:cubicBezTo>
                  <a:pt x="250" y="109"/>
                  <a:pt x="250" y="109"/>
                  <a:pt x="250" y="109"/>
                </a:cubicBezTo>
                <a:cubicBezTo>
                  <a:pt x="251" y="110"/>
                  <a:pt x="251" y="110"/>
                  <a:pt x="251" y="110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1" y="111"/>
                  <a:pt x="251" y="111"/>
                  <a:pt x="251" y="111"/>
                </a:cubicBezTo>
                <a:cubicBezTo>
                  <a:pt x="250" y="113"/>
                  <a:pt x="250" y="113"/>
                  <a:pt x="250" y="113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6" y="117"/>
                  <a:pt x="246" y="117"/>
                  <a:pt x="246" y="117"/>
                </a:cubicBezTo>
                <a:cubicBezTo>
                  <a:pt x="245" y="118"/>
                  <a:pt x="245" y="118"/>
                  <a:pt x="245" y="118"/>
                </a:cubicBezTo>
                <a:cubicBezTo>
                  <a:pt x="244" y="118"/>
                  <a:pt x="244" y="118"/>
                  <a:pt x="244" y="118"/>
                </a:cubicBezTo>
                <a:cubicBezTo>
                  <a:pt x="244" y="118"/>
                  <a:pt x="244" y="118"/>
                  <a:pt x="244" y="118"/>
                </a:cubicBezTo>
                <a:cubicBezTo>
                  <a:pt x="244" y="119"/>
                  <a:pt x="244" y="119"/>
                  <a:pt x="244" y="119"/>
                </a:cubicBezTo>
                <a:cubicBezTo>
                  <a:pt x="244" y="119"/>
                  <a:pt x="244" y="119"/>
                  <a:pt x="244" y="119"/>
                </a:cubicBezTo>
                <a:cubicBezTo>
                  <a:pt x="242" y="120"/>
                  <a:pt x="242" y="120"/>
                  <a:pt x="242" y="120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39" y="123"/>
                  <a:pt x="239" y="123"/>
                  <a:pt x="239" y="123"/>
                </a:cubicBezTo>
                <a:cubicBezTo>
                  <a:pt x="238" y="123"/>
                  <a:pt x="238" y="123"/>
                  <a:pt x="238" y="123"/>
                </a:cubicBezTo>
                <a:cubicBezTo>
                  <a:pt x="238" y="122"/>
                  <a:pt x="238" y="122"/>
                  <a:pt x="238" y="122"/>
                </a:cubicBezTo>
                <a:cubicBezTo>
                  <a:pt x="237" y="122"/>
                  <a:pt x="237" y="122"/>
                  <a:pt x="237" y="122"/>
                </a:cubicBezTo>
                <a:cubicBezTo>
                  <a:pt x="236" y="121"/>
                  <a:pt x="236" y="121"/>
                  <a:pt x="236" y="121"/>
                </a:cubicBezTo>
                <a:cubicBezTo>
                  <a:pt x="236" y="121"/>
                  <a:pt x="236" y="121"/>
                  <a:pt x="236" y="121"/>
                </a:cubicBezTo>
                <a:cubicBezTo>
                  <a:pt x="235" y="120"/>
                  <a:pt x="235" y="120"/>
                  <a:pt x="235" y="120"/>
                </a:cubicBezTo>
                <a:cubicBezTo>
                  <a:pt x="235" y="121"/>
                  <a:pt x="235" y="121"/>
                  <a:pt x="235" y="121"/>
                </a:cubicBezTo>
                <a:cubicBezTo>
                  <a:pt x="234" y="121"/>
                  <a:pt x="234" y="121"/>
                  <a:pt x="234" y="121"/>
                </a:cubicBezTo>
                <a:cubicBezTo>
                  <a:pt x="233" y="121"/>
                  <a:pt x="233" y="121"/>
                  <a:pt x="233" y="121"/>
                </a:cubicBezTo>
                <a:cubicBezTo>
                  <a:pt x="232" y="120"/>
                  <a:pt x="232" y="120"/>
                  <a:pt x="232" y="120"/>
                </a:cubicBezTo>
                <a:cubicBezTo>
                  <a:pt x="232" y="120"/>
                  <a:pt x="232" y="120"/>
                  <a:pt x="232" y="120"/>
                </a:cubicBezTo>
                <a:cubicBezTo>
                  <a:pt x="232" y="121"/>
                  <a:pt x="232" y="121"/>
                  <a:pt x="232" y="121"/>
                </a:cubicBezTo>
                <a:cubicBezTo>
                  <a:pt x="232" y="121"/>
                  <a:pt x="232" y="121"/>
                  <a:pt x="232" y="121"/>
                </a:cubicBezTo>
                <a:cubicBezTo>
                  <a:pt x="234" y="121"/>
                  <a:pt x="234" y="121"/>
                  <a:pt x="234" y="121"/>
                </a:cubicBezTo>
                <a:cubicBezTo>
                  <a:pt x="233" y="122"/>
                  <a:pt x="233" y="122"/>
                  <a:pt x="233" y="122"/>
                </a:cubicBezTo>
                <a:cubicBezTo>
                  <a:pt x="233" y="123"/>
                  <a:pt x="233" y="123"/>
                  <a:pt x="233" y="123"/>
                </a:cubicBezTo>
                <a:cubicBezTo>
                  <a:pt x="233" y="123"/>
                  <a:pt x="233" y="123"/>
                  <a:pt x="233" y="123"/>
                </a:cubicBezTo>
                <a:cubicBezTo>
                  <a:pt x="233" y="124"/>
                  <a:pt x="233" y="124"/>
                  <a:pt x="233" y="124"/>
                </a:cubicBezTo>
                <a:cubicBezTo>
                  <a:pt x="233" y="125"/>
                  <a:pt x="233" y="125"/>
                  <a:pt x="233" y="125"/>
                </a:cubicBezTo>
                <a:cubicBezTo>
                  <a:pt x="232" y="125"/>
                  <a:pt x="232" y="125"/>
                  <a:pt x="232" y="125"/>
                </a:cubicBezTo>
                <a:cubicBezTo>
                  <a:pt x="232" y="126"/>
                  <a:pt x="232" y="126"/>
                  <a:pt x="232" y="126"/>
                </a:cubicBezTo>
                <a:cubicBezTo>
                  <a:pt x="231" y="126"/>
                  <a:pt x="231" y="126"/>
                  <a:pt x="231" y="126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30" y="127"/>
                  <a:pt x="230" y="127"/>
                  <a:pt x="230" y="127"/>
                </a:cubicBezTo>
                <a:cubicBezTo>
                  <a:pt x="229" y="128"/>
                  <a:pt x="229" y="128"/>
                  <a:pt x="229" y="128"/>
                </a:cubicBezTo>
                <a:cubicBezTo>
                  <a:pt x="229" y="128"/>
                  <a:pt x="229" y="128"/>
                  <a:pt x="229" y="128"/>
                </a:cubicBezTo>
                <a:cubicBezTo>
                  <a:pt x="229" y="128"/>
                  <a:pt x="229" y="128"/>
                  <a:pt x="229" y="128"/>
                </a:cubicBezTo>
                <a:cubicBezTo>
                  <a:pt x="229" y="128"/>
                  <a:pt x="228" y="129"/>
                  <a:pt x="228" y="129"/>
                </a:cubicBezTo>
                <a:moveTo>
                  <a:pt x="196" y="110"/>
                </a:moveTo>
                <a:cubicBezTo>
                  <a:pt x="195" y="110"/>
                  <a:pt x="195" y="110"/>
                  <a:pt x="195" y="110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5" y="107"/>
                  <a:pt x="195" y="107"/>
                  <a:pt x="195" y="107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195" y="105"/>
                  <a:pt x="195" y="105"/>
                  <a:pt x="195" y="105"/>
                </a:cubicBezTo>
                <a:cubicBezTo>
                  <a:pt x="195" y="104"/>
                  <a:pt x="195" y="104"/>
                  <a:pt x="195" y="104"/>
                </a:cubicBezTo>
                <a:cubicBezTo>
                  <a:pt x="194" y="103"/>
                  <a:pt x="194" y="103"/>
                  <a:pt x="194" y="103"/>
                </a:cubicBezTo>
                <a:cubicBezTo>
                  <a:pt x="193" y="102"/>
                  <a:pt x="193" y="102"/>
                  <a:pt x="193" y="102"/>
                </a:cubicBezTo>
                <a:cubicBezTo>
                  <a:pt x="193" y="101"/>
                  <a:pt x="193" y="101"/>
                  <a:pt x="193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6" y="99"/>
                  <a:pt x="196" y="99"/>
                  <a:pt x="196" y="99"/>
                </a:cubicBezTo>
                <a:cubicBezTo>
                  <a:pt x="197" y="99"/>
                  <a:pt x="197" y="99"/>
                  <a:pt x="197" y="99"/>
                </a:cubicBezTo>
                <a:cubicBezTo>
                  <a:pt x="198" y="100"/>
                  <a:pt x="198" y="100"/>
                  <a:pt x="198" y="100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2"/>
                  <a:pt x="203" y="102"/>
                  <a:pt x="203" y="102"/>
                </a:cubicBezTo>
                <a:cubicBezTo>
                  <a:pt x="203" y="102"/>
                  <a:pt x="203" y="102"/>
                  <a:pt x="203" y="102"/>
                </a:cubicBezTo>
                <a:cubicBezTo>
                  <a:pt x="203" y="103"/>
                  <a:pt x="203" y="103"/>
                  <a:pt x="203" y="103"/>
                </a:cubicBezTo>
                <a:cubicBezTo>
                  <a:pt x="203" y="104"/>
                  <a:pt x="203" y="104"/>
                  <a:pt x="203" y="104"/>
                </a:cubicBezTo>
                <a:cubicBezTo>
                  <a:pt x="203" y="104"/>
                  <a:pt x="203" y="104"/>
                  <a:pt x="203" y="104"/>
                </a:cubicBezTo>
                <a:cubicBezTo>
                  <a:pt x="203" y="105"/>
                  <a:pt x="203" y="105"/>
                  <a:pt x="203" y="105"/>
                </a:cubicBezTo>
                <a:cubicBezTo>
                  <a:pt x="202" y="106"/>
                  <a:pt x="202" y="106"/>
                  <a:pt x="202" y="106"/>
                </a:cubicBezTo>
                <a:cubicBezTo>
                  <a:pt x="201" y="106"/>
                  <a:pt x="201" y="106"/>
                  <a:pt x="201" y="106"/>
                </a:cubicBezTo>
                <a:cubicBezTo>
                  <a:pt x="200" y="107"/>
                  <a:pt x="200" y="107"/>
                  <a:pt x="200" y="107"/>
                </a:cubicBezTo>
                <a:cubicBezTo>
                  <a:pt x="199" y="108"/>
                  <a:pt x="199" y="108"/>
                  <a:pt x="199" y="108"/>
                </a:cubicBezTo>
                <a:cubicBezTo>
                  <a:pt x="198" y="109"/>
                  <a:pt x="198" y="109"/>
                  <a:pt x="198" y="109"/>
                </a:cubicBezTo>
                <a:cubicBezTo>
                  <a:pt x="197" y="109"/>
                  <a:pt x="197" y="109"/>
                  <a:pt x="197" y="109"/>
                </a:cubicBezTo>
                <a:cubicBezTo>
                  <a:pt x="196" y="109"/>
                  <a:pt x="196" y="109"/>
                  <a:pt x="196" y="109"/>
                </a:cubicBezTo>
                <a:cubicBezTo>
                  <a:pt x="196" y="110"/>
                  <a:pt x="196" y="110"/>
                  <a:pt x="196" y="110"/>
                </a:cubicBezTo>
                <a:close/>
                <a:moveTo>
                  <a:pt x="190" y="99"/>
                </a:moveTo>
                <a:cubicBezTo>
                  <a:pt x="190" y="100"/>
                  <a:pt x="190" y="100"/>
                  <a:pt x="190" y="100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1" y="99"/>
                  <a:pt x="191" y="99"/>
                  <a:pt x="191" y="99"/>
                </a:cubicBezTo>
                <a:lnTo>
                  <a:pt x="190" y="99"/>
                </a:lnTo>
                <a:close/>
                <a:moveTo>
                  <a:pt x="225" y="118"/>
                </a:moveTo>
                <a:cubicBezTo>
                  <a:pt x="225" y="118"/>
                  <a:pt x="225" y="118"/>
                  <a:pt x="225" y="118"/>
                </a:cubicBezTo>
                <a:cubicBezTo>
                  <a:pt x="225" y="117"/>
                  <a:pt x="225" y="117"/>
                  <a:pt x="225" y="117"/>
                </a:cubicBezTo>
                <a:cubicBezTo>
                  <a:pt x="225" y="117"/>
                  <a:pt x="225" y="117"/>
                  <a:pt x="225" y="117"/>
                </a:cubicBezTo>
                <a:cubicBezTo>
                  <a:pt x="224" y="118"/>
                  <a:pt x="224" y="118"/>
                  <a:pt x="224" y="118"/>
                </a:cubicBezTo>
                <a:cubicBezTo>
                  <a:pt x="224" y="118"/>
                  <a:pt x="224" y="118"/>
                  <a:pt x="224" y="118"/>
                </a:cubicBezTo>
                <a:lnTo>
                  <a:pt x="225" y="118"/>
                </a:lnTo>
                <a:close/>
                <a:moveTo>
                  <a:pt x="225" y="116"/>
                </a:moveTo>
                <a:cubicBezTo>
                  <a:pt x="226" y="116"/>
                  <a:pt x="226" y="116"/>
                  <a:pt x="226" y="116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26" y="114"/>
                  <a:pt x="226" y="114"/>
                  <a:pt x="226" y="114"/>
                </a:cubicBezTo>
                <a:cubicBezTo>
                  <a:pt x="226" y="114"/>
                  <a:pt x="226" y="114"/>
                  <a:pt x="226" y="114"/>
                </a:cubicBezTo>
                <a:cubicBezTo>
                  <a:pt x="225" y="114"/>
                  <a:pt x="225" y="114"/>
                  <a:pt x="225" y="114"/>
                </a:cubicBezTo>
                <a:cubicBezTo>
                  <a:pt x="225" y="115"/>
                  <a:pt x="225" y="115"/>
                  <a:pt x="225" y="115"/>
                </a:cubicBezTo>
                <a:cubicBezTo>
                  <a:pt x="225" y="115"/>
                  <a:pt x="225" y="115"/>
                  <a:pt x="225" y="115"/>
                </a:cubicBezTo>
                <a:cubicBezTo>
                  <a:pt x="225" y="116"/>
                  <a:pt x="225" y="116"/>
                  <a:pt x="225" y="116"/>
                </a:cubicBezTo>
                <a:close/>
                <a:moveTo>
                  <a:pt x="226" y="113"/>
                </a:moveTo>
                <a:cubicBezTo>
                  <a:pt x="226" y="113"/>
                  <a:pt x="226" y="113"/>
                  <a:pt x="226" y="113"/>
                </a:cubicBezTo>
                <a:cubicBezTo>
                  <a:pt x="226" y="113"/>
                  <a:pt x="226" y="113"/>
                  <a:pt x="226" y="113"/>
                </a:cubicBezTo>
                <a:cubicBezTo>
                  <a:pt x="226" y="113"/>
                  <a:pt x="226" y="113"/>
                  <a:pt x="226" y="113"/>
                </a:cubicBezTo>
                <a:close/>
                <a:moveTo>
                  <a:pt x="211" y="134"/>
                </a:moveTo>
                <a:cubicBezTo>
                  <a:pt x="210" y="133"/>
                  <a:pt x="210" y="133"/>
                  <a:pt x="210" y="133"/>
                </a:cubicBezTo>
                <a:cubicBezTo>
                  <a:pt x="210" y="132"/>
                  <a:pt x="210" y="132"/>
                  <a:pt x="210" y="132"/>
                </a:cubicBezTo>
                <a:cubicBezTo>
                  <a:pt x="210" y="132"/>
                  <a:pt x="210" y="132"/>
                  <a:pt x="210" y="132"/>
                </a:cubicBezTo>
                <a:cubicBezTo>
                  <a:pt x="209" y="132"/>
                  <a:pt x="209" y="132"/>
                  <a:pt x="209" y="132"/>
                </a:cubicBezTo>
                <a:cubicBezTo>
                  <a:pt x="209" y="132"/>
                  <a:pt x="209" y="132"/>
                  <a:pt x="209" y="132"/>
                </a:cubicBezTo>
                <a:cubicBezTo>
                  <a:pt x="209" y="131"/>
                  <a:pt x="209" y="131"/>
                  <a:pt x="209" y="131"/>
                </a:cubicBezTo>
                <a:cubicBezTo>
                  <a:pt x="209" y="130"/>
                  <a:pt x="209" y="130"/>
                  <a:pt x="209" y="130"/>
                </a:cubicBezTo>
                <a:cubicBezTo>
                  <a:pt x="208" y="129"/>
                  <a:pt x="208" y="129"/>
                  <a:pt x="208" y="129"/>
                </a:cubicBezTo>
                <a:cubicBezTo>
                  <a:pt x="209" y="128"/>
                  <a:pt x="209" y="128"/>
                  <a:pt x="209" y="128"/>
                </a:cubicBezTo>
                <a:cubicBezTo>
                  <a:pt x="209" y="127"/>
                  <a:pt x="209" y="127"/>
                  <a:pt x="209" y="127"/>
                </a:cubicBezTo>
                <a:cubicBezTo>
                  <a:pt x="209" y="127"/>
                  <a:pt x="209" y="127"/>
                  <a:pt x="209" y="127"/>
                </a:cubicBezTo>
                <a:cubicBezTo>
                  <a:pt x="208" y="126"/>
                  <a:pt x="208" y="126"/>
                  <a:pt x="208" y="126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7" y="124"/>
                  <a:pt x="207" y="124"/>
                  <a:pt x="207" y="124"/>
                </a:cubicBezTo>
                <a:cubicBezTo>
                  <a:pt x="207" y="122"/>
                  <a:pt x="207" y="122"/>
                  <a:pt x="207" y="122"/>
                </a:cubicBezTo>
                <a:cubicBezTo>
                  <a:pt x="207" y="121"/>
                  <a:pt x="207" y="121"/>
                  <a:pt x="207" y="121"/>
                </a:cubicBezTo>
                <a:cubicBezTo>
                  <a:pt x="206" y="121"/>
                  <a:pt x="206" y="121"/>
                  <a:pt x="206" y="121"/>
                </a:cubicBezTo>
                <a:cubicBezTo>
                  <a:pt x="206" y="121"/>
                  <a:pt x="206" y="121"/>
                  <a:pt x="206" y="121"/>
                </a:cubicBezTo>
                <a:cubicBezTo>
                  <a:pt x="206" y="120"/>
                  <a:pt x="206" y="120"/>
                  <a:pt x="206" y="120"/>
                </a:cubicBezTo>
                <a:cubicBezTo>
                  <a:pt x="206" y="120"/>
                  <a:pt x="206" y="120"/>
                  <a:pt x="206" y="120"/>
                </a:cubicBezTo>
                <a:cubicBezTo>
                  <a:pt x="205" y="120"/>
                  <a:pt x="205" y="120"/>
                  <a:pt x="205" y="120"/>
                </a:cubicBezTo>
                <a:cubicBezTo>
                  <a:pt x="205" y="120"/>
                  <a:pt x="205" y="120"/>
                  <a:pt x="205" y="120"/>
                </a:cubicBezTo>
                <a:cubicBezTo>
                  <a:pt x="204" y="120"/>
                  <a:pt x="204" y="120"/>
                  <a:pt x="204" y="120"/>
                </a:cubicBezTo>
                <a:cubicBezTo>
                  <a:pt x="204" y="119"/>
                  <a:pt x="204" y="119"/>
                  <a:pt x="204" y="119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4" y="118"/>
                  <a:pt x="204" y="118"/>
                  <a:pt x="204" y="118"/>
                </a:cubicBezTo>
                <a:cubicBezTo>
                  <a:pt x="205" y="117"/>
                  <a:pt x="205" y="117"/>
                  <a:pt x="205" y="117"/>
                </a:cubicBezTo>
                <a:cubicBezTo>
                  <a:pt x="204" y="116"/>
                  <a:pt x="204" y="116"/>
                  <a:pt x="204" y="116"/>
                </a:cubicBezTo>
                <a:cubicBezTo>
                  <a:pt x="204" y="116"/>
                  <a:pt x="204" y="116"/>
                  <a:pt x="204" y="116"/>
                </a:cubicBezTo>
                <a:cubicBezTo>
                  <a:pt x="204" y="114"/>
                  <a:pt x="204" y="114"/>
                  <a:pt x="204" y="114"/>
                </a:cubicBezTo>
                <a:cubicBezTo>
                  <a:pt x="204" y="113"/>
                  <a:pt x="204" y="113"/>
                  <a:pt x="204" y="113"/>
                </a:cubicBezTo>
                <a:cubicBezTo>
                  <a:pt x="205" y="112"/>
                  <a:pt x="205" y="112"/>
                  <a:pt x="205" y="112"/>
                </a:cubicBezTo>
                <a:cubicBezTo>
                  <a:pt x="206" y="112"/>
                  <a:pt x="206" y="112"/>
                  <a:pt x="206" y="112"/>
                </a:cubicBezTo>
                <a:cubicBezTo>
                  <a:pt x="206" y="111"/>
                  <a:pt x="206" y="111"/>
                  <a:pt x="206" y="111"/>
                </a:cubicBezTo>
                <a:cubicBezTo>
                  <a:pt x="207" y="111"/>
                  <a:pt x="207" y="111"/>
                  <a:pt x="207" y="111"/>
                </a:cubicBezTo>
                <a:cubicBezTo>
                  <a:pt x="207" y="111"/>
                  <a:pt x="207" y="111"/>
                  <a:pt x="207" y="111"/>
                </a:cubicBezTo>
                <a:cubicBezTo>
                  <a:pt x="208" y="111"/>
                  <a:pt x="208" y="111"/>
                  <a:pt x="208" y="111"/>
                </a:cubicBezTo>
                <a:cubicBezTo>
                  <a:pt x="209" y="111"/>
                  <a:pt x="209" y="111"/>
                  <a:pt x="209" y="111"/>
                </a:cubicBezTo>
                <a:cubicBezTo>
                  <a:pt x="210" y="112"/>
                  <a:pt x="210" y="112"/>
                  <a:pt x="210" y="112"/>
                </a:cubicBezTo>
                <a:cubicBezTo>
                  <a:pt x="209" y="112"/>
                  <a:pt x="209" y="112"/>
                  <a:pt x="209" y="112"/>
                </a:cubicBezTo>
                <a:cubicBezTo>
                  <a:pt x="209" y="112"/>
                  <a:pt x="209" y="112"/>
                  <a:pt x="209" y="112"/>
                </a:cubicBezTo>
                <a:cubicBezTo>
                  <a:pt x="209" y="113"/>
                  <a:pt x="209" y="113"/>
                  <a:pt x="209" y="113"/>
                </a:cubicBezTo>
                <a:cubicBezTo>
                  <a:pt x="210" y="113"/>
                  <a:pt x="210" y="113"/>
                  <a:pt x="210" y="113"/>
                </a:cubicBezTo>
                <a:cubicBezTo>
                  <a:pt x="210" y="113"/>
                  <a:pt x="210" y="113"/>
                  <a:pt x="210" y="113"/>
                </a:cubicBezTo>
                <a:cubicBezTo>
                  <a:pt x="210" y="114"/>
                  <a:pt x="210" y="114"/>
                  <a:pt x="210" y="114"/>
                </a:cubicBezTo>
                <a:cubicBezTo>
                  <a:pt x="211" y="115"/>
                  <a:pt x="211" y="115"/>
                  <a:pt x="211" y="115"/>
                </a:cubicBezTo>
                <a:cubicBezTo>
                  <a:pt x="211" y="116"/>
                  <a:pt x="211" y="116"/>
                  <a:pt x="211" y="116"/>
                </a:cubicBezTo>
                <a:cubicBezTo>
                  <a:pt x="211" y="117"/>
                  <a:pt x="211" y="117"/>
                  <a:pt x="211" y="117"/>
                </a:cubicBezTo>
                <a:cubicBezTo>
                  <a:pt x="212" y="117"/>
                  <a:pt x="212" y="117"/>
                  <a:pt x="212" y="117"/>
                </a:cubicBezTo>
                <a:cubicBezTo>
                  <a:pt x="212" y="117"/>
                  <a:pt x="212" y="117"/>
                  <a:pt x="212" y="117"/>
                </a:cubicBezTo>
                <a:cubicBezTo>
                  <a:pt x="212" y="116"/>
                  <a:pt x="212" y="116"/>
                  <a:pt x="212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213" y="115"/>
                  <a:pt x="213" y="115"/>
                  <a:pt x="213" y="115"/>
                </a:cubicBezTo>
                <a:cubicBezTo>
                  <a:pt x="213" y="114"/>
                  <a:pt x="213" y="114"/>
                  <a:pt x="213" y="114"/>
                </a:cubicBezTo>
                <a:cubicBezTo>
                  <a:pt x="214" y="114"/>
                  <a:pt x="214" y="114"/>
                  <a:pt x="214" y="114"/>
                </a:cubicBezTo>
                <a:cubicBezTo>
                  <a:pt x="214" y="113"/>
                  <a:pt x="214" y="113"/>
                  <a:pt x="214" y="113"/>
                </a:cubicBezTo>
                <a:cubicBezTo>
                  <a:pt x="214" y="112"/>
                  <a:pt x="214" y="112"/>
                  <a:pt x="214" y="112"/>
                </a:cubicBezTo>
                <a:cubicBezTo>
                  <a:pt x="214" y="112"/>
                  <a:pt x="214" y="112"/>
                  <a:pt x="214" y="112"/>
                </a:cubicBezTo>
                <a:cubicBezTo>
                  <a:pt x="215" y="112"/>
                  <a:pt x="215" y="112"/>
                  <a:pt x="215" y="112"/>
                </a:cubicBezTo>
                <a:cubicBezTo>
                  <a:pt x="215" y="112"/>
                  <a:pt x="215" y="112"/>
                  <a:pt x="215" y="112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6" y="112"/>
                  <a:pt x="216" y="112"/>
                  <a:pt x="216" y="112"/>
                </a:cubicBezTo>
                <a:cubicBezTo>
                  <a:pt x="216" y="111"/>
                  <a:pt x="216" y="111"/>
                  <a:pt x="216" y="111"/>
                </a:cubicBezTo>
                <a:cubicBezTo>
                  <a:pt x="215" y="110"/>
                  <a:pt x="215" y="110"/>
                  <a:pt x="215" y="110"/>
                </a:cubicBezTo>
                <a:cubicBezTo>
                  <a:pt x="215" y="110"/>
                  <a:pt x="215" y="110"/>
                  <a:pt x="215" y="110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14" y="111"/>
                  <a:pt x="214" y="111"/>
                  <a:pt x="214" y="111"/>
                </a:cubicBezTo>
                <a:cubicBezTo>
                  <a:pt x="213" y="110"/>
                  <a:pt x="213" y="110"/>
                  <a:pt x="213" y="110"/>
                </a:cubicBezTo>
                <a:cubicBezTo>
                  <a:pt x="213" y="109"/>
                  <a:pt x="213" y="109"/>
                  <a:pt x="213" y="109"/>
                </a:cubicBezTo>
                <a:cubicBezTo>
                  <a:pt x="212" y="109"/>
                  <a:pt x="212" y="109"/>
                  <a:pt x="212" y="109"/>
                </a:cubicBezTo>
                <a:cubicBezTo>
                  <a:pt x="212" y="107"/>
                  <a:pt x="212" y="107"/>
                  <a:pt x="212" y="107"/>
                </a:cubicBezTo>
                <a:cubicBezTo>
                  <a:pt x="213" y="107"/>
                  <a:pt x="213" y="107"/>
                  <a:pt x="213" y="107"/>
                </a:cubicBezTo>
                <a:cubicBezTo>
                  <a:pt x="213" y="107"/>
                  <a:pt x="213" y="107"/>
                  <a:pt x="213" y="107"/>
                </a:cubicBezTo>
                <a:cubicBezTo>
                  <a:pt x="214" y="106"/>
                  <a:pt x="214" y="106"/>
                  <a:pt x="214" y="106"/>
                </a:cubicBezTo>
                <a:cubicBezTo>
                  <a:pt x="214" y="107"/>
                  <a:pt x="214" y="107"/>
                  <a:pt x="214" y="107"/>
                </a:cubicBezTo>
                <a:cubicBezTo>
                  <a:pt x="215" y="107"/>
                  <a:pt x="215" y="107"/>
                  <a:pt x="215" y="107"/>
                </a:cubicBezTo>
                <a:cubicBezTo>
                  <a:pt x="215" y="109"/>
                  <a:pt x="215" y="109"/>
                  <a:pt x="215" y="109"/>
                </a:cubicBezTo>
                <a:cubicBezTo>
                  <a:pt x="215" y="109"/>
                  <a:pt x="215" y="109"/>
                  <a:pt x="215" y="109"/>
                </a:cubicBezTo>
                <a:cubicBezTo>
                  <a:pt x="215" y="108"/>
                  <a:pt x="215" y="108"/>
                  <a:pt x="215" y="108"/>
                </a:cubicBezTo>
                <a:cubicBezTo>
                  <a:pt x="216" y="108"/>
                  <a:pt x="216" y="108"/>
                  <a:pt x="216" y="108"/>
                </a:cubicBezTo>
                <a:cubicBezTo>
                  <a:pt x="216" y="107"/>
                  <a:pt x="216" y="107"/>
                  <a:pt x="216" y="107"/>
                </a:cubicBezTo>
                <a:cubicBezTo>
                  <a:pt x="215" y="107"/>
                  <a:pt x="215" y="107"/>
                  <a:pt x="215" y="107"/>
                </a:cubicBezTo>
                <a:cubicBezTo>
                  <a:pt x="215" y="106"/>
                  <a:pt x="215" y="106"/>
                  <a:pt x="215" y="106"/>
                </a:cubicBezTo>
                <a:cubicBezTo>
                  <a:pt x="215" y="105"/>
                  <a:pt x="215" y="105"/>
                  <a:pt x="215" y="105"/>
                </a:cubicBezTo>
                <a:cubicBezTo>
                  <a:pt x="215" y="105"/>
                  <a:pt x="215" y="105"/>
                  <a:pt x="215" y="105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7" y="104"/>
                  <a:pt x="217" y="104"/>
                  <a:pt x="217" y="104"/>
                </a:cubicBezTo>
                <a:cubicBezTo>
                  <a:pt x="217" y="104"/>
                  <a:pt x="217" y="104"/>
                  <a:pt x="217" y="104"/>
                </a:cubicBezTo>
                <a:cubicBezTo>
                  <a:pt x="218" y="104"/>
                  <a:pt x="218" y="104"/>
                  <a:pt x="218" y="104"/>
                </a:cubicBezTo>
                <a:cubicBezTo>
                  <a:pt x="219" y="105"/>
                  <a:pt x="219" y="105"/>
                  <a:pt x="219" y="105"/>
                </a:cubicBezTo>
                <a:cubicBezTo>
                  <a:pt x="219" y="104"/>
                  <a:pt x="219" y="104"/>
                  <a:pt x="219" y="104"/>
                </a:cubicBezTo>
                <a:cubicBezTo>
                  <a:pt x="218" y="104"/>
                  <a:pt x="218" y="104"/>
                  <a:pt x="218" y="104"/>
                </a:cubicBezTo>
                <a:cubicBezTo>
                  <a:pt x="218" y="104"/>
                  <a:pt x="218" y="104"/>
                  <a:pt x="218" y="104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9" y="103"/>
                  <a:pt x="219" y="103"/>
                  <a:pt x="219" y="103"/>
                </a:cubicBezTo>
                <a:cubicBezTo>
                  <a:pt x="220" y="103"/>
                  <a:pt x="220" y="103"/>
                  <a:pt x="220" y="103"/>
                </a:cubicBezTo>
                <a:cubicBezTo>
                  <a:pt x="221" y="103"/>
                  <a:pt x="221" y="103"/>
                  <a:pt x="221" y="103"/>
                </a:cubicBezTo>
                <a:cubicBezTo>
                  <a:pt x="220" y="104"/>
                  <a:pt x="220" y="104"/>
                  <a:pt x="220" y="104"/>
                </a:cubicBezTo>
                <a:cubicBezTo>
                  <a:pt x="220" y="104"/>
                  <a:pt x="220" y="104"/>
                  <a:pt x="220" y="104"/>
                </a:cubicBezTo>
                <a:cubicBezTo>
                  <a:pt x="221" y="105"/>
                  <a:pt x="221" y="105"/>
                  <a:pt x="221" y="105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2" y="105"/>
                  <a:pt x="222" y="105"/>
                  <a:pt x="222" y="105"/>
                </a:cubicBezTo>
                <a:cubicBezTo>
                  <a:pt x="223" y="106"/>
                  <a:pt x="223" y="106"/>
                  <a:pt x="223" y="106"/>
                </a:cubicBezTo>
                <a:cubicBezTo>
                  <a:pt x="224" y="106"/>
                  <a:pt x="224" y="106"/>
                  <a:pt x="224" y="106"/>
                </a:cubicBezTo>
                <a:cubicBezTo>
                  <a:pt x="225" y="105"/>
                  <a:pt x="225" y="105"/>
                  <a:pt x="225" y="105"/>
                </a:cubicBezTo>
                <a:cubicBezTo>
                  <a:pt x="225" y="106"/>
                  <a:pt x="225" y="106"/>
                  <a:pt x="225" y="106"/>
                </a:cubicBezTo>
                <a:cubicBezTo>
                  <a:pt x="227" y="106"/>
                  <a:pt x="227" y="106"/>
                  <a:pt x="227" y="106"/>
                </a:cubicBezTo>
                <a:cubicBezTo>
                  <a:pt x="228" y="106"/>
                  <a:pt x="228" y="106"/>
                  <a:pt x="228" y="106"/>
                </a:cubicBezTo>
                <a:cubicBezTo>
                  <a:pt x="229" y="106"/>
                  <a:pt x="229" y="106"/>
                  <a:pt x="229" y="106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8"/>
                  <a:pt x="229" y="108"/>
                  <a:pt x="229" y="108"/>
                </a:cubicBezTo>
                <a:cubicBezTo>
                  <a:pt x="228" y="109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8"/>
                  <a:pt x="226" y="108"/>
                  <a:pt x="226" y="108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5" y="109"/>
                </a:cubicBezTo>
                <a:cubicBezTo>
                  <a:pt x="226" y="110"/>
                  <a:pt x="226" y="110"/>
                  <a:pt x="226" y="110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26" y="111"/>
                  <a:pt x="226" y="111"/>
                  <a:pt x="226" y="111"/>
                </a:cubicBezTo>
                <a:cubicBezTo>
                  <a:pt x="226" y="112"/>
                  <a:pt x="226" y="112"/>
                  <a:pt x="226" y="112"/>
                </a:cubicBezTo>
                <a:cubicBezTo>
                  <a:pt x="226" y="112"/>
                  <a:pt x="226" y="112"/>
                  <a:pt x="226" y="112"/>
                </a:cubicBezTo>
                <a:cubicBezTo>
                  <a:pt x="225" y="112"/>
                  <a:pt x="225" y="112"/>
                  <a:pt x="225" y="112"/>
                </a:cubicBezTo>
                <a:cubicBezTo>
                  <a:pt x="225" y="112"/>
                  <a:pt x="225" y="112"/>
                  <a:pt x="225" y="112"/>
                </a:cubicBezTo>
                <a:cubicBezTo>
                  <a:pt x="224" y="112"/>
                  <a:pt x="224" y="112"/>
                  <a:pt x="224" y="112"/>
                </a:cubicBezTo>
                <a:cubicBezTo>
                  <a:pt x="223" y="113"/>
                  <a:pt x="223" y="113"/>
                  <a:pt x="223" y="113"/>
                </a:cubicBezTo>
                <a:cubicBezTo>
                  <a:pt x="222" y="113"/>
                  <a:pt x="222" y="113"/>
                  <a:pt x="222" y="113"/>
                </a:cubicBezTo>
                <a:cubicBezTo>
                  <a:pt x="221" y="114"/>
                  <a:pt x="221" y="114"/>
                  <a:pt x="221" y="114"/>
                </a:cubicBezTo>
                <a:cubicBezTo>
                  <a:pt x="220" y="114"/>
                  <a:pt x="220" y="114"/>
                  <a:pt x="220" y="114"/>
                </a:cubicBezTo>
                <a:cubicBezTo>
                  <a:pt x="219" y="115"/>
                  <a:pt x="219" y="115"/>
                  <a:pt x="219" y="115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15"/>
                  <a:pt x="220" y="115"/>
                  <a:pt x="220" y="115"/>
                </a:cubicBezTo>
                <a:cubicBezTo>
                  <a:pt x="220" y="115"/>
                  <a:pt x="220" y="115"/>
                  <a:pt x="220" y="115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3" y="115"/>
                  <a:pt x="223" y="115"/>
                  <a:pt x="223" y="115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3" y="117"/>
                  <a:pt x="223" y="117"/>
                  <a:pt x="223" y="117"/>
                </a:cubicBezTo>
                <a:cubicBezTo>
                  <a:pt x="223" y="117"/>
                  <a:pt x="223" y="117"/>
                  <a:pt x="223" y="117"/>
                </a:cubicBezTo>
                <a:cubicBezTo>
                  <a:pt x="223" y="117"/>
                  <a:pt x="223" y="117"/>
                  <a:pt x="223" y="117"/>
                </a:cubicBezTo>
                <a:cubicBezTo>
                  <a:pt x="224" y="118"/>
                  <a:pt x="224" y="118"/>
                  <a:pt x="224" y="118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19"/>
                  <a:pt x="223" y="119"/>
                  <a:pt x="223" y="119"/>
                </a:cubicBezTo>
                <a:cubicBezTo>
                  <a:pt x="223" y="120"/>
                  <a:pt x="223" y="120"/>
                  <a:pt x="223" y="120"/>
                </a:cubicBezTo>
                <a:cubicBezTo>
                  <a:pt x="223" y="120"/>
                  <a:pt x="223" y="120"/>
                  <a:pt x="223" y="120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5" y="119"/>
                  <a:pt x="225" y="119"/>
                  <a:pt x="225" y="119"/>
                </a:cubicBezTo>
                <a:cubicBezTo>
                  <a:pt x="225" y="119"/>
                  <a:pt x="225" y="119"/>
                  <a:pt x="225" y="119"/>
                </a:cubicBezTo>
                <a:cubicBezTo>
                  <a:pt x="225" y="119"/>
                  <a:pt x="225" y="119"/>
                  <a:pt x="225" y="119"/>
                </a:cubicBezTo>
                <a:cubicBezTo>
                  <a:pt x="225" y="119"/>
                  <a:pt x="225" y="119"/>
                  <a:pt x="225" y="119"/>
                </a:cubicBezTo>
                <a:cubicBezTo>
                  <a:pt x="225" y="120"/>
                  <a:pt x="225" y="120"/>
                  <a:pt x="225" y="120"/>
                </a:cubicBezTo>
                <a:cubicBezTo>
                  <a:pt x="225" y="122"/>
                  <a:pt x="225" y="122"/>
                  <a:pt x="225" y="122"/>
                </a:cubicBezTo>
                <a:cubicBezTo>
                  <a:pt x="225" y="123"/>
                  <a:pt x="225" y="123"/>
                  <a:pt x="225" y="123"/>
                </a:cubicBezTo>
                <a:cubicBezTo>
                  <a:pt x="223" y="123"/>
                  <a:pt x="223" y="123"/>
                  <a:pt x="223" y="123"/>
                </a:cubicBezTo>
                <a:cubicBezTo>
                  <a:pt x="222" y="124"/>
                  <a:pt x="222" y="124"/>
                  <a:pt x="222" y="124"/>
                </a:cubicBezTo>
                <a:cubicBezTo>
                  <a:pt x="222" y="124"/>
                  <a:pt x="222" y="124"/>
                  <a:pt x="222" y="124"/>
                </a:cubicBezTo>
                <a:cubicBezTo>
                  <a:pt x="222" y="124"/>
                  <a:pt x="222" y="124"/>
                  <a:pt x="222" y="124"/>
                </a:cubicBezTo>
                <a:cubicBezTo>
                  <a:pt x="222" y="126"/>
                  <a:pt x="222" y="126"/>
                  <a:pt x="222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221" y="127"/>
                  <a:pt x="221" y="127"/>
                  <a:pt x="221" y="127"/>
                </a:cubicBezTo>
                <a:cubicBezTo>
                  <a:pt x="221" y="128"/>
                  <a:pt x="221" y="128"/>
                  <a:pt x="221" y="128"/>
                </a:cubicBezTo>
                <a:cubicBezTo>
                  <a:pt x="220" y="129"/>
                  <a:pt x="220" y="129"/>
                  <a:pt x="220" y="129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18" y="129"/>
                  <a:pt x="218" y="129"/>
                  <a:pt x="218" y="129"/>
                </a:cubicBezTo>
                <a:cubicBezTo>
                  <a:pt x="217" y="129"/>
                  <a:pt x="217" y="129"/>
                  <a:pt x="217" y="129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6" y="130"/>
                  <a:pt x="216" y="130"/>
                  <a:pt x="216" y="130"/>
                </a:cubicBezTo>
                <a:cubicBezTo>
                  <a:pt x="215" y="130"/>
                  <a:pt x="215" y="130"/>
                  <a:pt x="215" y="130"/>
                </a:cubicBezTo>
                <a:cubicBezTo>
                  <a:pt x="214" y="130"/>
                  <a:pt x="214" y="130"/>
                  <a:pt x="214" y="130"/>
                </a:cubicBezTo>
                <a:cubicBezTo>
                  <a:pt x="214" y="130"/>
                  <a:pt x="214" y="130"/>
                  <a:pt x="214" y="130"/>
                </a:cubicBezTo>
                <a:cubicBezTo>
                  <a:pt x="213" y="128"/>
                  <a:pt x="213" y="128"/>
                  <a:pt x="213" y="128"/>
                </a:cubicBezTo>
                <a:cubicBezTo>
                  <a:pt x="214" y="127"/>
                  <a:pt x="214" y="127"/>
                  <a:pt x="214" y="127"/>
                </a:cubicBezTo>
                <a:cubicBezTo>
                  <a:pt x="214" y="127"/>
                  <a:pt x="214" y="127"/>
                  <a:pt x="214" y="127"/>
                </a:cubicBezTo>
                <a:cubicBezTo>
                  <a:pt x="213" y="128"/>
                  <a:pt x="213" y="128"/>
                  <a:pt x="213" y="128"/>
                </a:cubicBezTo>
                <a:cubicBezTo>
                  <a:pt x="213" y="129"/>
                  <a:pt x="213" y="129"/>
                  <a:pt x="213" y="129"/>
                </a:cubicBezTo>
                <a:cubicBezTo>
                  <a:pt x="213" y="130"/>
                  <a:pt x="213" y="130"/>
                  <a:pt x="213" y="130"/>
                </a:cubicBezTo>
                <a:cubicBezTo>
                  <a:pt x="214" y="131"/>
                  <a:pt x="214" y="131"/>
                  <a:pt x="214" y="131"/>
                </a:cubicBezTo>
                <a:cubicBezTo>
                  <a:pt x="213" y="132"/>
                  <a:pt x="213" y="132"/>
                  <a:pt x="213" y="132"/>
                </a:cubicBezTo>
                <a:cubicBezTo>
                  <a:pt x="212" y="132"/>
                  <a:pt x="212" y="132"/>
                  <a:pt x="212" y="132"/>
                </a:cubicBezTo>
                <a:cubicBezTo>
                  <a:pt x="212" y="133"/>
                  <a:pt x="212" y="133"/>
                  <a:pt x="212" y="133"/>
                </a:cubicBezTo>
                <a:cubicBezTo>
                  <a:pt x="212" y="133"/>
                  <a:pt x="211" y="134"/>
                  <a:pt x="211" y="134"/>
                </a:cubicBezTo>
                <a:moveTo>
                  <a:pt x="216" y="135"/>
                </a:moveTo>
                <a:cubicBezTo>
                  <a:pt x="216" y="134"/>
                  <a:pt x="216" y="134"/>
                  <a:pt x="216" y="134"/>
                </a:cubicBezTo>
                <a:cubicBezTo>
                  <a:pt x="216" y="134"/>
                  <a:pt x="216" y="134"/>
                  <a:pt x="216" y="134"/>
                </a:cubicBezTo>
                <a:cubicBezTo>
                  <a:pt x="216" y="134"/>
                  <a:pt x="216" y="134"/>
                  <a:pt x="216" y="134"/>
                </a:cubicBezTo>
                <a:cubicBezTo>
                  <a:pt x="216" y="134"/>
                  <a:pt x="216" y="134"/>
                  <a:pt x="216" y="134"/>
                </a:cubicBezTo>
                <a:lnTo>
                  <a:pt x="216" y="135"/>
                </a:lnTo>
                <a:close/>
                <a:moveTo>
                  <a:pt x="221" y="103"/>
                </a:moveTo>
                <a:cubicBezTo>
                  <a:pt x="221" y="104"/>
                  <a:pt x="221" y="104"/>
                  <a:pt x="221" y="104"/>
                </a:cubicBezTo>
                <a:cubicBezTo>
                  <a:pt x="223" y="104"/>
                  <a:pt x="223" y="104"/>
                  <a:pt x="223" y="104"/>
                </a:cubicBezTo>
                <a:cubicBezTo>
                  <a:pt x="224" y="105"/>
                  <a:pt x="224" y="105"/>
                  <a:pt x="224" y="105"/>
                </a:cubicBezTo>
                <a:cubicBezTo>
                  <a:pt x="224" y="105"/>
                  <a:pt x="224" y="105"/>
                  <a:pt x="224" y="105"/>
                </a:cubicBezTo>
                <a:cubicBezTo>
                  <a:pt x="225" y="105"/>
                  <a:pt x="225" y="105"/>
                  <a:pt x="225" y="105"/>
                </a:cubicBezTo>
                <a:cubicBezTo>
                  <a:pt x="226" y="104"/>
                  <a:pt x="226" y="104"/>
                  <a:pt x="226" y="104"/>
                </a:cubicBezTo>
                <a:cubicBezTo>
                  <a:pt x="227" y="105"/>
                  <a:pt x="227" y="105"/>
                  <a:pt x="227" y="105"/>
                </a:cubicBezTo>
                <a:cubicBezTo>
                  <a:pt x="227" y="104"/>
                  <a:pt x="227" y="104"/>
                  <a:pt x="227" y="104"/>
                </a:cubicBezTo>
                <a:cubicBezTo>
                  <a:pt x="228" y="104"/>
                  <a:pt x="228" y="104"/>
                  <a:pt x="228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9" y="103"/>
                  <a:pt x="229" y="103"/>
                  <a:pt x="229" y="103"/>
                </a:cubicBezTo>
                <a:cubicBezTo>
                  <a:pt x="228" y="102"/>
                  <a:pt x="228" y="102"/>
                  <a:pt x="228" y="102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6" y="103"/>
                  <a:pt x="226" y="103"/>
                  <a:pt x="226" y="103"/>
                </a:cubicBezTo>
                <a:cubicBezTo>
                  <a:pt x="225" y="103"/>
                  <a:pt x="225" y="103"/>
                  <a:pt x="225" y="103"/>
                </a:cubicBezTo>
                <a:cubicBezTo>
                  <a:pt x="225" y="103"/>
                  <a:pt x="225" y="103"/>
                  <a:pt x="225" y="103"/>
                </a:cubicBezTo>
                <a:cubicBezTo>
                  <a:pt x="223" y="103"/>
                  <a:pt x="223" y="103"/>
                  <a:pt x="223" y="103"/>
                </a:cubicBezTo>
                <a:cubicBezTo>
                  <a:pt x="222" y="103"/>
                  <a:pt x="222" y="103"/>
                  <a:pt x="222" y="103"/>
                </a:cubicBezTo>
                <a:cubicBezTo>
                  <a:pt x="221" y="103"/>
                  <a:pt x="221" y="103"/>
                  <a:pt x="221" y="103"/>
                </a:cubicBezTo>
                <a:close/>
                <a:moveTo>
                  <a:pt x="230" y="98"/>
                </a:moveTo>
                <a:cubicBezTo>
                  <a:pt x="230" y="97"/>
                  <a:pt x="230" y="97"/>
                  <a:pt x="230" y="97"/>
                </a:cubicBezTo>
                <a:cubicBezTo>
                  <a:pt x="231" y="97"/>
                  <a:pt x="231" y="97"/>
                  <a:pt x="231" y="97"/>
                </a:cubicBezTo>
                <a:cubicBezTo>
                  <a:pt x="232" y="97"/>
                  <a:pt x="232" y="97"/>
                  <a:pt x="232" y="97"/>
                </a:cubicBezTo>
                <a:cubicBezTo>
                  <a:pt x="232" y="98"/>
                  <a:pt x="232" y="98"/>
                  <a:pt x="232" y="98"/>
                </a:cubicBezTo>
                <a:cubicBezTo>
                  <a:pt x="231" y="98"/>
                  <a:pt x="231" y="98"/>
                  <a:pt x="231" y="98"/>
                </a:cubicBezTo>
                <a:cubicBezTo>
                  <a:pt x="230" y="98"/>
                  <a:pt x="230" y="98"/>
                  <a:pt x="230" y="98"/>
                </a:cubicBezTo>
                <a:close/>
                <a:moveTo>
                  <a:pt x="238" y="98"/>
                </a:moveTo>
                <a:cubicBezTo>
                  <a:pt x="239" y="98"/>
                  <a:pt x="239" y="98"/>
                  <a:pt x="239" y="98"/>
                </a:cubicBezTo>
                <a:cubicBezTo>
                  <a:pt x="239" y="99"/>
                  <a:pt x="239" y="99"/>
                  <a:pt x="239" y="99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8" y="100"/>
                  <a:pt x="238" y="100"/>
                  <a:pt x="238" y="100"/>
                </a:cubicBezTo>
                <a:cubicBezTo>
                  <a:pt x="238" y="99"/>
                  <a:pt x="238" y="99"/>
                  <a:pt x="238" y="99"/>
                </a:cubicBezTo>
                <a:lnTo>
                  <a:pt x="238" y="98"/>
                </a:lnTo>
                <a:close/>
                <a:moveTo>
                  <a:pt x="124" y="112"/>
                </a:moveTo>
                <a:cubicBezTo>
                  <a:pt x="124" y="110"/>
                  <a:pt x="124" y="110"/>
                  <a:pt x="124" y="110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24" y="105"/>
                  <a:pt x="124" y="105"/>
                  <a:pt x="124" y="105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7" y="98"/>
                  <a:pt x="127" y="98"/>
                  <a:pt x="127" y="98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0" y="94"/>
                  <a:pt x="130" y="94"/>
                  <a:pt x="130" y="94"/>
                </a:cubicBezTo>
                <a:cubicBezTo>
                  <a:pt x="130" y="93"/>
                  <a:pt x="130" y="93"/>
                  <a:pt x="130" y="93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133" y="90"/>
                  <a:pt x="133" y="90"/>
                  <a:pt x="133" y="90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9" y="86"/>
                  <a:pt x="139" y="86"/>
                  <a:pt x="139" y="86"/>
                </a:cubicBezTo>
                <a:cubicBezTo>
                  <a:pt x="140" y="85"/>
                  <a:pt x="140" y="85"/>
                  <a:pt x="140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1" y="81"/>
                  <a:pt x="141" y="81"/>
                  <a:pt x="141" y="81"/>
                </a:cubicBezTo>
                <a:cubicBezTo>
                  <a:pt x="141" y="80"/>
                  <a:pt x="141" y="80"/>
                  <a:pt x="141" y="80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41" y="78"/>
                  <a:pt x="141" y="78"/>
                  <a:pt x="141" y="78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6" y="78"/>
                  <a:pt x="146" y="78"/>
                  <a:pt x="146" y="78"/>
                </a:cubicBezTo>
                <a:cubicBezTo>
                  <a:pt x="147" y="78"/>
                  <a:pt x="147" y="78"/>
                  <a:pt x="147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4" y="79"/>
                  <a:pt x="154" y="79"/>
                  <a:pt x="154" y="79"/>
                </a:cubicBezTo>
                <a:cubicBezTo>
                  <a:pt x="155" y="79"/>
                  <a:pt x="155" y="79"/>
                  <a:pt x="155" y="79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8" y="83"/>
                  <a:pt x="158" y="83"/>
                  <a:pt x="158" y="83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8" y="86"/>
                  <a:pt x="158" y="86"/>
                  <a:pt x="158" y="86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2" y="83"/>
                  <a:pt x="162" y="83"/>
                  <a:pt x="162" y="83"/>
                </a:cubicBezTo>
                <a:cubicBezTo>
                  <a:pt x="163" y="83"/>
                  <a:pt x="163" y="83"/>
                  <a:pt x="163" y="83"/>
                </a:cubicBezTo>
                <a:cubicBezTo>
                  <a:pt x="163" y="83"/>
                  <a:pt x="163" y="83"/>
                  <a:pt x="163" y="83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5" y="86"/>
                  <a:pt x="165" y="86"/>
                  <a:pt x="165" y="86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65" y="89"/>
                  <a:pt x="165" y="89"/>
                  <a:pt x="165" y="89"/>
                </a:cubicBezTo>
                <a:cubicBezTo>
                  <a:pt x="166" y="90"/>
                  <a:pt x="166" y="90"/>
                  <a:pt x="166" y="90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165" y="92"/>
                  <a:pt x="165" y="92"/>
                  <a:pt x="165" y="92"/>
                </a:cubicBezTo>
                <a:cubicBezTo>
                  <a:pt x="166" y="93"/>
                  <a:pt x="166" y="93"/>
                  <a:pt x="166" y="93"/>
                </a:cubicBezTo>
                <a:cubicBezTo>
                  <a:pt x="166" y="93"/>
                  <a:pt x="166" y="93"/>
                  <a:pt x="166" y="93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61" y="96"/>
                  <a:pt x="161" y="96"/>
                  <a:pt x="161" y="9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57" y="97"/>
                  <a:pt x="157" y="97"/>
                  <a:pt x="157" y="97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100"/>
                  <a:pt x="150" y="100"/>
                  <a:pt x="150" y="100"/>
                </a:cubicBezTo>
                <a:cubicBezTo>
                  <a:pt x="149" y="99"/>
                  <a:pt x="149" y="99"/>
                  <a:pt x="149" y="99"/>
                </a:cubicBezTo>
                <a:cubicBezTo>
                  <a:pt x="149" y="99"/>
                  <a:pt x="149" y="99"/>
                  <a:pt x="149" y="99"/>
                </a:cubicBezTo>
                <a:cubicBezTo>
                  <a:pt x="147" y="100"/>
                  <a:pt x="147" y="100"/>
                  <a:pt x="147" y="100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4" y="103"/>
                  <a:pt x="144" y="103"/>
                  <a:pt x="144" y="103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2" y="104"/>
                  <a:pt x="142" y="104"/>
                  <a:pt x="142" y="104"/>
                </a:cubicBezTo>
                <a:cubicBezTo>
                  <a:pt x="141" y="103"/>
                  <a:pt x="141" y="103"/>
                  <a:pt x="141" y="103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8" y="106"/>
                  <a:pt x="138" y="106"/>
                  <a:pt x="138" y="106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36" y="110"/>
                  <a:pt x="136" y="110"/>
                  <a:pt x="136" y="110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4" y="112"/>
                  <a:pt x="124" y="112"/>
                  <a:pt x="124" y="112"/>
                </a:cubicBezTo>
                <a:close/>
                <a:moveTo>
                  <a:pt x="178" y="84"/>
                </a:moveTo>
                <a:cubicBezTo>
                  <a:pt x="178" y="83"/>
                  <a:pt x="178" y="83"/>
                  <a:pt x="178" y="83"/>
                </a:cubicBezTo>
                <a:cubicBezTo>
                  <a:pt x="178" y="82"/>
                  <a:pt x="178" y="82"/>
                  <a:pt x="178" y="82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81" y="81"/>
                  <a:pt x="181" y="81"/>
                  <a:pt x="181" y="81"/>
                </a:cubicBezTo>
                <a:cubicBezTo>
                  <a:pt x="181" y="80"/>
                  <a:pt x="181" y="80"/>
                  <a:pt x="181" y="80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3" y="80"/>
                  <a:pt x="183" y="80"/>
                  <a:pt x="183" y="80"/>
                </a:cubicBezTo>
                <a:cubicBezTo>
                  <a:pt x="184" y="80"/>
                  <a:pt x="184" y="80"/>
                  <a:pt x="184" y="80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7" y="80"/>
                  <a:pt x="187" y="80"/>
                  <a:pt x="187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9" y="80"/>
                  <a:pt x="189" y="80"/>
                  <a:pt x="189" y="80"/>
                </a:cubicBezTo>
                <a:cubicBezTo>
                  <a:pt x="190" y="80"/>
                  <a:pt x="190" y="80"/>
                  <a:pt x="190" y="80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2" y="79"/>
                  <a:pt x="192" y="79"/>
                  <a:pt x="192" y="79"/>
                </a:cubicBezTo>
                <a:cubicBezTo>
                  <a:pt x="192" y="79"/>
                  <a:pt x="192" y="79"/>
                  <a:pt x="192" y="79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9"/>
                  <a:pt x="192" y="79"/>
                  <a:pt x="192" y="79"/>
                </a:cubicBezTo>
                <a:cubicBezTo>
                  <a:pt x="190" y="79"/>
                  <a:pt x="190" y="79"/>
                  <a:pt x="190" y="79"/>
                </a:cubicBezTo>
                <a:cubicBezTo>
                  <a:pt x="190" y="78"/>
                  <a:pt x="190" y="78"/>
                  <a:pt x="190" y="78"/>
                </a:cubicBezTo>
                <a:cubicBezTo>
                  <a:pt x="189" y="79"/>
                  <a:pt x="189" y="79"/>
                  <a:pt x="189" y="79"/>
                </a:cubicBezTo>
                <a:cubicBezTo>
                  <a:pt x="188" y="79"/>
                  <a:pt x="188" y="79"/>
                  <a:pt x="188" y="79"/>
                </a:cubicBezTo>
                <a:cubicBezTo>
                  <a:pt x="188" y="78"/>
                  <a:pt x="188" y="78"/>
                  <a:pt x="188" y="78"/>
                </a:cubicBezTo>
                <a:cubicBezTo>
                  <a:pt x="187" y="78"/>
                  <a:pt x="187" y="78"/>
                  <a:pt x="187" y="78"/>
                </a:cubicBezTo>
                <a:cubicBezTo>
                  <a:pt x="187" y="78"/>
                  <a:pt x="187" y="78"/>
                  <a:pt x="187" y="78"/>
                </a:cubicBezTo>
                <a:cubicBezTo>
                  <a:pt x="186" y="78"/>
                  <a:pt x="186" y="78"/>
                  <a:pt x="186" y="78"/>
                </a:cubicBezTo>
                <a:cubicBezTo>
                  <a:pt x="185" y="79"/>
                  <a:pt x="185" y="79"/>
                  <a:pt x="185" y="79"/>
                </a:cubicBezTo>
                <a:cubicBezTo>
                  <a:pt x="184" y="78"/>
                  <a:pt x="184" y="78"/>
                  <a:pt x="184" y="78"/>
                </a:cubicBezTo>
                <a:cubicBezTo>
                  <a:pt x="184" y="78"/>
                  <a:pt x="184" y="78"/>
                  <a:pt x="184" y="78"/>
                </a:cubicBezTo>
                <a:cubicBezTo>
                  <a:pt x="183" y="78"/>
                  <a:pt x="183" y="78"/>
                  <a:pt x="183" y="78"/>
                </a:cubicBezTo>
                <a:cubicBezTo>
                  <a:pt x="183" y="77"/>
                  <a:pt x="183" y="77"/>
                  <a:pt x="183" y="77"/>
                </a:cubicBezTo>
                <a:cubicBezTo>
                  <a:pt x="184" y="77"/>
                  <a:pt x="184" y="77"/>
                  <a:pt x="184" y="77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184" y="76"/>
                  <a:pt x="184" y="76"/>
                  <a:pt x="184" y="76"/>
                </a:cubicBezTo>
                <a:cubicBezTo>
                  <a:pt x="183" y="76"/>
                  <a:pt x="183" y="76"/>
                  <a:pt x="183" y="76"/>
                </a:cubicBezTo>
                <a:cubicBezTo>
                  <a:pt x="182" y="77"/>
                  <a:pt x="182" y="77"/>
                  <a:pt x="182" y="77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81" y="77"/>
                  <a:pt x="181" y="77"/>
                  <a:pt x="181" y="77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79" y="79"/>
                  <a:pt x="179" y="79"/>
                  <a:pt x="179" y="79"/>
                </a:cubicBezTo>
                <a:cubicBezTo>
                  <a:pt x="178" y="78"/>
                  <a:pt x="178" y="78"/>
                  <a:pt x="178" y="78"/>
                </a:cubicBezTo>
                <a:cubicBezTo>
                  <a:pt x="178" y="77"/>
                  <a:pt x="178" y="77"/>
                  <a:pt x="178" y="77"/>
                </a:cubicBezTo>
                <a:cubicBezTo>
                  <a:pt x="178" y="76"/>
                  <a:pt x="178" y="76"/>
                  <a:pt x="178" y="76"/>
                </a:cubicBezTo>
                <a:cubicBezTo>
                  <a:pt x="178" y="77"/>
                  <a:pt x="178" y="77"/>
                  <a:pt x="178" y="77"/>
                </a:cubicBezTo>
                <a:cubicBezTo>
                  <a:pt x="177" y="76"/>
                  <a:pt x="177" y="76"/>
                  <a:pt x="177" y="76"/>
                </a:cubicBezTo>
                <a:cubicBezTo>
                  <a:pt x="177" y="77"/>
                  <a:pt x="177" y="77"/>
                  <a:pt x="177" y="77"/>
                </a:cubicBezTo>
                <a:cubicBezTo>
                  <a:pt x="177" y="78"/>
                  <a:pt x="177" y="78"/>
                  <a:pt x="177" y="78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5" y="76"/>
                  <a:pt x="175" y="76"/>
                  <a:pt x="175" y="76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73" y="74"/>
                  <a:pt x="173" y="74"/>
                  <a:pt x="173" y="74"/>
                </a:cubicBezTo>
                <a:cubicBezTo>
                  <a:pt x="171" y="73"/>
                  <a:pt x="171" y="73"/>
                  <a:pt x="171" y="73"/>
                </a:cubicBezTo>
                <a:cubicBezTo>
                  <a:pt x="171" y="73"/>
                  <a:pt x="171" y="73"/>
                  <a:pt x="171" y="73"/>
                </a:cubicBezTo>
                <a:cubicBezTo>
                  <a:pt x="172" y="73"/>
                  <a:pt x="172" y="73"/>
                  <a:pt x="172" y="73"/>
                </a:cubicBezTo>
                <a:cubicBezTo>
                  <a:pt x="172" y="72"/>
                  <a:pt x="172" y="72"/>
                  <a:pt x="172" y="72"/>
                </a:cubicBezTo>
                <a:cubicBezTo>
                  <a:pt x="172" y="71"/>
                  <a:pt x="172" y="71"/>
                  <a:pt x="172" y="71"/>
                </a:cubicBezTo>
                <a:cubicBezTo>
                  <a:pt x="174" y="70"/>
                  <a:pt x="174" y="70"/>
                  <a:pt x="174" y="70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78" y="71"/>
                  <a:pt x="178" y="71"/>
                  <a:pt x="178" y="71"/>
                </a:cubicBezTo>
                <a:cubicBezTo>
                  <a:pt x="179" y="71"/>
                  <a:pt x="179" y="71"/>
                  <a:pt x="179" y="71"/>
                </a:cubicBezTo>
                <a:cubicBezTo>
                  <a:pt x="180" y="71"/>
                  <a:pt x="180" y="71"/>
                  <a:pt x="180" y="71"/>
                </a:cubicBezTo>
                <a:cubicBezTo>
                  <a:pt x="181" y="70"/>
                  <a:pt x="181" y="70"/>
                  <a:pt x="181" y="70"/>
                </a:cubicBezTo>
                <a:cubicBezTo>
                  <a:pt x="182" y="70"/>
                  <a:pt x="182" y="70"/>
                  <a:pt x="182" y="70"/>
                </a:cubicBezTo>
                <a:cubicBezTo>
                  <a:pt x="181" y="69"/>
                  <a:pt x="181" y="69"/>
                  <a:pt x="181" y="69"/>
                </a:cubicBezTo>
                <a:cubicBezTo>
                  <a:pt x="181" y="69"/>
                  <a:pt x="181" y="69"/>
                  <a:pt x="181" y="69"/>
                </a:cubicBezTo>
                <a:cubicBezTo>
                  <a:pt x="180" y="69"/>
                  <a:pt x="180" y="69"/>
                  <a:pt x="180" y="69"/>
                </a:cubicBezTo>
                <a:cubicBezTo>
                  <a:pt x="179" y="69"/>
                  <a:pt x="179" y="69"/>
                  <a:pt x="179" y="69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76" y="69"/>
                  <a:pt x="176" y="69"/>
                  <a:pt x="176" y="69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80" y="66"/>
                  <a:pt x="180" y="66"/>
                  <a:pt x="180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4" y="66"/>
                  <a:pt x="184" y="66"/>
                  <a:pt x="184" y="66"/>
                </a:cubicBezTo>
                <a:cubicBezTo>
                  <a:pt x="185" y="66"/>
                  <a:pt x="185" y="66"/>
                  <a:pt x="185" y="66"/>
                </a:cubicBezTo>
                <a:cubicBezTo>
                  <a:pt x="185" y="66"/>
                  <a:pt x="185" y="66"/>
                  <a:pt x="185" y="66"/>
                </a:cubicBezTo>
                <a:cubicBezTo>
                  <a:pt x="185" y="65"/>
                  <a:pt x="185" y="65"/>
                  <a:pt x="185" y="65"/>
                </a:cubicBezTo>
                <a:cubicBezTo>
                  <a:pt x="184" y="65"/>
                  <a:pt x="184" y="65"/>
                  <a:pt x="184" y="65"/>
                </a:cubicBezTo>
                <a:cubicBezTo>
                  <a:pt x="184" y="65"/>
                  <a:pt x="184" y="65"/>
                  <a:pt x="184" y="65"/>
                </a:cubicBezTo>
                <a:cubicBezTo>
                  <a:pt x="183" y="65"/>
                  <a:pt x="183" y="65"/>
                  <a:pt x="183" y="65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3" y="62"/>
                  <a:pt x="183" y="62"/>
                  <a:pt x="183" y="62"/>
                </a:cubicBezTo>
                <a:cubicBezTo>
                  <a:pt x="184" y="61"/>
                  <a:pt x="184" y="61"/>
                  <a:pt x="184" y="61"/>
                </a:cubicBezTo>
                <a:cubicBezTo>
                  <a:pt x="185" y="61"/>
                  <a:pt x="185" y="61"/>
                  <a:pt x="185" y="61"/>
                </a:cubicBezTo>
                <a:cubicBezTo>
                  <a:pt x="185" y="62"/>
                  <a:pt x="185" y="62"/>
                  <a:pt x="185" y="62"/>
                </a:cubicBezTo>
                <a:cubicBezTo>
                  <a:pt x="186" y="62"/>
                  <a:pt x="186" y="62"/>
                  <a:pt x="186" y="62"/>
                </a:cubicBezTo>
                <a:cubicBezTo>
                  <a:pt x="187" y="62"/>
                  <a:pt x="187" y="62"/>
                  <a:pt x="187" y="62"/>
                </a:cubicBezTo>
                <a:cubicBezTo>
                  <a:pt x="187" y="63"/>
                  <a:pt x="187" y="63"/>
                  <a:pt x="187" y="63"/>
                </a:cubicBezTo>
                <a:cubicBezTo>
                  <a:pt x="187" y="62"/>
                  <a:pt x="187" y="62"/>
                  <a:pt x="187" y="62"/>
                </a:cubicBezTo>
                <a:cubicBezTo>
                  <a:pt x="186" y="61"/>
                  <a:pt x="186" y="61"/>
                  <a:pt x="186" y="61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6" y="59"/>
                  <a:pt x="186" y="59"/>
                  <a:pt x="186" y="59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89" y="59"/>
                  <a:pt x="189" y="59"/>
                  <a:pt x="189" y="59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92" y="61"/>
                  <a:pt x="192" y="61"/>
                  <a:pt x="192" y="61"/>
                </a:cubicBezTo>
                <a:cubicBezTo>
                  <a:pt x="191" y="62"/>
                  <a:pt x="191" y="62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3" y="63"/>
                  <a:pt x="193" y="63"/>
                  <a:pt x="193" y="63"/>
                </a:cubicBezTo>
                <a:cubicBezTo>
                  <a:pt x="194" y="63"/>
                  <a:pt x="194" y="63"/>
                  <a:pt x="194" y="63"/>
                </a:cubicBezTo>
                <a:cubicBezTo>
                  <a:pt x="194" y="63"/>
                  <a:pt x="194" y="63"/>
                  <a:pt x="194" y="63"/>
                </a:cubicBezTo>
                <a:cubicBezTo>
                  <a:pt x="194" y="64"/>
                  <a:pt x="194" y="64"/>
                  <a:pt x="194" y="64"/>
                </a:cubicBezTo>
                <a:cubicBezTo>
                  <a:pt x="195" y="64"/>
                  <a:pt x="195" y="64"/>
                  <a:pt x="195" y="64"/>
                </a:cubicBezTo>
                <a:cubicBezTo>
                  <a:pt x="195" y="65"/>
                  <a:pt x="195" y="65"/>
                  <a:pt x="195" y="65"/>
                </a:cubicBezTo>
                <a:cubicBezTo>
                  <a:pt x="195" y="66"/>
                  <a:pt x="195" y="66"/>
                  <a:pt x="195" y="66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94" y="67"/>
                  <a:pt x="194" y="67"/>
                  <a:pt x="194" y="6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95" y="69"/>
                  <a:pt x="195" y="69"/>
                  <a:pt x="195" y="69"/>
                </a:cubicBezTo>
                <a:cubicBezTo>
                  <a:pt x="195" y="70"/>
                  <a:pt x="195" y="70"/>
                  <a:pt x="195" y="70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93" y="70"/>
                  <a:pt x="193" y="70"/>
                  <a:pt x="193" y="70"/>
                </a:cubicBezTo>
                <a:cubicBezTo>
                  <a:pt x="193" y="71"/>
                  <a:pt x="193" y="71"/>
                  <a:pt x="193" y="71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95" y="71"/>
                  <a:pt x="195" y="71"/>
                  <a:pt x="195" y="71"/>
                </a:cubicBezTo>
                <a:cubicBezTo>
                  <a:pt x="196" y="71"/>
                  <a:pt x="196" y="71"/>
                  <a:pt x="196" y="71"/>
                </a:cubicBezTo>
                <a:cubicBezTo>
                  <a:pt x="195" y="73"/>
                  <a:pt x="195" y="73"/>
                  <a:pt x="195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4" y="75"/>
                  <a:pt x="194" y="75"/>
                  <a:pt x="194" y="75"/>
                </a:cubicBezTo>
                <a:cubicBezTo>
                  <a:pt x="195" y="75"/>
                  <a:pt x="195" y="75"/>
                  <a:pt x="195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74"/>
                  <a:pt x="196" y="74"/>
                  <a:pt x="196" y="74"/>
                </a:cubicBezTo>
                <a:cubicBezTo>
                  <a:pt x="197" y="75"/>
                  <a:pt x="197" y="75"/>
                  <a:pt x="197" y="75"/>
                </a:cubicBezTo>
                <a:cubicBezTo>
                  <a:pt x="197" y="75"/>
                  <a:pt x="197" y="75"/>
                  <a:pt x="197" y="75"/>
                </a:cubicBezTo>
                <a:cubicBezTo>
                  <a:pt x="198" y="75"/>
                  <a:pt x="198" y="75"/>
                  <a:pt x="198" y="75"/>
                </a:cubicBezTo>
                <a:cubicBezTo>
                  <a:pt x="198" y="75"/>
                  <a:pt x="198" y="75"/>
                  <a:pt x="198" y="75"/>
                </a:cubicBezTo>
                <a:cubicBezTo>
                  <a:pt x="200" y="76"/>
                  <a:pt x="200" y="76"/>
                  <a:pt x="200" y="76"/>
                </a:cubicBezTo>
                <a:cubicBezTo>
                  <a:pt x="201" y="77"/>
                  <a:pt x="201" y="77"/>
                  <a:pt x="201" y="77"/>
                </a:cubicBezTo>
                <a:cubicBezTo>
                  <a:pt x="201" y="77"/>
                  <a:pt x="201" y="77"/>
                  <a:pt x="201" y="77"/>
                </a:cubicBezTo>
                <a:cubicBezTo>
                  <a:pt x="201" y="76"/>
                  <a:pt x="201" y="76"/>
                  <a:pt x="201" y="76"/>
                </a:cubicBezTo>
                <a:cubicBezTo>
                  <a:pt x="201" y="76"/>
                  <a:pt x="201" y="76"/>
                  <a:pt x="201" y="76"/>
                </a:cubicBezTo>
                <a:cubicBezTo>
                  <a:pt x="202" y="75"/>
                  <a:pt x="202" y="75"/>
                  <a:pt x="202" y="75"/>
                </a:cubicBezTo>
                <a:cubicBezTo>
                  <a:pt x="202" y="74"/>
                  <a:pt x="202" y="74"/>
                  <a:pt x="202" y="74"/>
                </a:cubicBezTo>
                <a:cubicBezTo>
                  <a:pt x="201" y="73"/>
                  <a:pt x="201" y="73"/>
                  <a:pt x="201" y="73"/>
                </a:cubicBezTo>
                <a:cubicBezTo>
                  <a:pt x="201" y="72"/>
                  <a:pt x="201" y="72"/>
                  <a:pt x="201" y="72"/>
                </a:cubicBezTo>
                <a:cubicBezTo>
                  <a:pt x="201" y="71"/>
                  <a:pt x="201" y="71"/>
                  <a:pt x="201" y="71"/>
                </a:cubicBezTo>
                <a:cubicBezTo>
                  <a:pt x="201" y="71"/>
                  <a:pt x="201" y="71"/>
                  <a:pt x="201" y="71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3" y="70"/>
                  <a:pt x="203" y="70"/>
                  <a:pt x="203" y="70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04" y="68"/>
                  <a:pt x="204" y="68"/>
                  <a:pt x="204" y="68"/>
                </a:cubicBezTo>
                <a:cubicBezTo>
                  <a:pt x="203" y="67"/>
                  <a:pt x="203" y="67"/>
                  <a:pt x="203" y="67"/>
                </a:cubicBezTo>
                <a:cubicBezTo>
                  <a:pt x="203" y="66"/>
                  <a:pt x="203" y="66"/>
                  <a:pt x="203" y="66"/>
                </a:cubicBezTo>
                <a:cubicBezTo>
                  <a:pt x="203" y="65"/>
                  <a:pt x="203" y="65"/>
                  <a:pt x="203" y="65"/>
                </a:cubicBezTo>
                <a:cubicBezTo>
                  <a:pt x="204" y="64"/>
                  <a:pt x="204" y="64"/>
                  <a:pt x="204" y="64"/>
                </a:cubicBezTo>
                <a:cubicBezTo>
                  <a:pt x="204" y="64"/>
                  <a:pt x="204" y="64"/>
                  <a:pt x="204" y="64"/>
                </a:cubicBezTo>
                <a:cubicBezTo>
                  <a:pt x="205" y="64"/>
                  <a:pt x="205" y="64"/>
                  <a:pt x="205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3"/>
                  <a:pt x="206" y="63"/>
                  <a:pt x="206" y="63"/>
                </a:cubicBezTo>
                <a:cubicBezTo>
                  <a:pt x="206" y="63"/>
                  <a:pt x="206" y="63"/>
                  <a:pt x="206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09" y="60"/>
                  <a:pt x="209" y="60"/>
                  <a:pt x="209" y="60"/>
                </a:cubicBezTo>
                <a:cubicBezTo>
                  <a:pt x="210" y="60"/>
                  <a:pt x="210" y="60"/>
                  <a:pt x="210" y="60"/>
                </a:cubicBezTo>
                <a:cubicBezTo>
                  <a:pt x="211" y="61"/>
                  <a:pt x="211" y="61"/>
                  <a:pt x="211" y="61"/>
                </a:cubicBezTo>
                <a:cubicBezTo>
                  <a:pt x="211" y="61"/>
                  <a:pt x="211" y="61"/>
                  <a:pt x="211" y="61"/>
                </a:cubicBezTo>
                <a:cubicBezTo>
                  <a:pt x="211" y="62"/>
                  <a:pt x="211" y="62"/>
                  <a:pt x="211" y="62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09" y="63"/>
                  <a:pt x="209" y="63"/>
                  <a:pt x="209" y="63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09" y="65"/>
                  <a:pt x="209" y="65"/>
                  <a:pt x="209" y="65"/>
                </a:cubicBezTo>
                <a:cubicBezTo>
                  <a:pt x="209" y="66"/>
                  <a:pt x="209" y="66"/>
                  <a:pt x="209" y="66"/>
                </a:cubicBezTo>
                <a:cubicBezTo>
                  <a:pt x="209" y="66"/>
                  <a:pt x="209" y="66"/>
                  <a:pt x="209" y="66"/>
                </a:cubicBezTo>
                <a:cubicBezTo>
                  <a:pt x="209" y="68"/>
                  <a:pt x="209" y="68"/>
                  <a:pt x="209" y="6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7" y="70"/>
                  <a:pt x="207" y="70"/>
                  <a:pt x="207" y="70"/>
                </a:cubicBezTo>
                <a:cubicBezTo>
                  <a:pt x="207" y="71"/>
                  <a:pt x="207" y="71"/>
                  <a:pt x="207" y="71"/>
                </a:cubicBezTo>
                <a:cubicBezTo>
                  <a:pt x="207" y="71"/>
                  <a:pt x="207" y="71"/>
                  <a:pt x="207" y="71"/>
                </a:cubicBezTo>
                <a:cubicBezTo>
                  <a:pt x="207" y="71"/>
                  <a:pt x="207" y="71"/>
                  <a:pt x="207" y="71"/>
                </a:cubicBezTo>
                <a:cubicBezTo>
                  <a:pt x="208" y="71"/>
                  <a:pt x="208" y="71"/>
                  <a:pt x="208" y="71"/>
                </a:cubicBezTo>
                <a:cubicBezTo>
                  <a:pt x="209" y="71"/>
                  <a:pt x="209" y="71"/>
                  <a:pt x="209" y="71"/>
                </a:cubicBezTo>
                <a:cubicBezTo>
                  <a:pt x="209" y="71"/>
                  <a:pt x="209" y="71"/>
                  <a:pt x="209" y="71"/>
                </a:cubicBezTo>
                <a:cubicBezTo>
                  <a:pt x="209" y="72"/>
                  <a:pt x="209" y="72"/>
                  <a:pt x="209" y="72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6" y="74"/>
                  <a:pt x="206" y="74"/>
                  <a:pt x="206" y="74"/>
                </a:cubicBezTo>
                <a:cubicBezTo>
                  <a:pt x="206" y="75"/>
                  <a:pt x="206" y="75"/>
                  <a:pt x="206" y="75"/>
                </a:cubicBezTo>
                <a:cubicBezTo>
                  <a:pt x="206" y="75"/>
                  <a:pt x="206" y="75"/>
                  <a:pt x="206" y="75"/>
                </a:cubicBezTo>
                <a:cubicBezTo>
                  <a:pt x="206" y="75"/>
                  <a:pt x="206" y="75"/>
                  <a:pt x="206" y="75"/>
                </a:cubicBezTo>
                <a:cubicBezTo>
                  <a:pt x="208" y="74"/>
                  <a:pt x="208" y="74"/>
                  <a:pt x="208" y="74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10" y="74"/>
                  <a:pt x="210" y="74"/>
                  <a:pt x="210" y="74"/>
                </a:cubicBezTo>
                <a:cubicBezTo>
                  <a:pt x="210" y="75"/>
                  <a:pt x="210" y="75"/>
                  <a:pt x="210" y="75"/>
                </a:cubicBezTo>
                <a:cubicBezTo>
                  <a:pt x="210" y="76"/>
                  <a:pt x="210" y="76"/>
                  <a:pt x="210" y="76"/>
                </a:cubicBezTo>
                <a:cubicBezTo>
                  <a:pt x="210" y="76"/>
                  <a:pt x="210" y="76"/>
                  <a:pt x="210" y="76"/>
                </a:cubicBezTo>
                <a:cubicBezTo>
                  <a:pt x="211" y="76"/>
                  <a:pt x="211" y="76"/>
                  <a:pt x="211" y="76"/>
                </a:cubicBezTo>
                <a:cubicBezTo>
                  <a:pt x="211" y="76"/>
                  <a:pt x="211" y="76"/>
                  <a:pt x="211" y="76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12" y="74"/>
                  <a:pt x="212" y="74"/>
                  <a:pt x="212" y="74"/>
                </a:cubicBezTo>
                <a:cubicBezTo>
                  <a:pt x="212" y="73"/>
                  <a:pt x="212" y="73"/>
                  <a:pt x="212" y="73"/>
                </a:cubicBezTo>
                <a:cubicBezTo>
                  <a:pt x="213" y="72"/>
                  <a:pt x="213" y="72"/>
                  <a:pt x="213" y="72"/>
                </a:cubicBezTo>
                <a:cubicBezTo>
                  <a:pt x="214" y="72"/>
                  <a:pt x="214" y="72"/>
                  <a:pt x="214" y="72"/>
                </a:cubicBezTo>
                <a:cubicBezTo>
                  <a:pt x="215" y="73"/>
                  <a:pt x="215" y="73"/>
                  <a:pt x="215" y="73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6" y="76"/>
                  <a:pt x="216" y="76"/>
                  <a:pt x="216" y="76"/>
                </a:cubicBezTo>
                <a:cubicBezTo>
                  <a:pt x="214" y="78"/>
                  <a:pt x="214" y="78"/>
                  <a:pt x="214" y="78"/>
                </a:cubicBezTo>
                <a:cubicBezTo>
                  <a:pt x="213" y="79"/>
                  <a:pt x="213" y="79"/>
                  <a:pt x="213" y="79"/>
                </a:cubicBezTo>
                <a:cubicBezTo>
                  <a:pt x="213" y="80"/>
                  <a:pt x="213" y="80"/>
                  <a:pt x="213" y="8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2" y="81"/>
                  <a:pt x="212" y="81"/>
                  <a:pt x="212" y="81"/>
                </a:cubicBezTo>
                <a:cubicBezTo>
                  <a:pt x="211" y="82"/>
                  <a:pt x="211" y="82"/>
                  <a:pt x="211" y="82"/>
                </a:cubicBezTo>
                <a:cubicBezTo>
                  <a:pt x="210" y="82"/>
                  <a:pt x="210" y="82"/>
                  <a:pt x="210" y="82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8" y="84"/>
                  <a:pt x="208" y="84"/>
                  <a:pt x="208" y="84"/>
                </a:cubicBezTo>
                <a:cubicBezTo>
                  <a:pt x="208" y="85"/>
                  <a:pt x="208" y="85"/>
                  <a:pt x="208" y="85"/>
                </a:cubicBezTo>
                <a:cubicBezTo>
                  <a:pt x="208" y="85"/>
                  <a:pt x="208" y="85"/>
                  <a:pt x="208" y="85"/>
                </a:cubicBezTo>
                <a:cubicBezTo>
                  <a:pt x="207" y="84"/>
                  <a:pt x="207" y="84"/>
                  <a:pt x="207" y="84"/>
                </a:cubicBezTo>
                <a:cubicBezTo>
                  <a:pt x="206" y="85"/>
                  <a:pt x="206" y="85"/>
                  <a:pt x="206" y="85"/>
                </a:cubicBezTo>
                <a:cubicBezTo>
                  <a:pt x="206" y="85"/>
                  <a:pt x="206" y="85"/>
                  <a:pt x="206" y="85"/>
                </a:cubicBezTo>
                <a:cubicBezTo>
                  <a:pt x="204" y="85"/>
                  <a:pt x="204" y="85"/>
                  <a:pt x="204" y="85"/>
                </a:cubicBezTo>
                <a:cubicBezTo>
                  <a:pt x="203" y="85"/>
                  <a:pt x="203" y="85"/>
                  <a:pt x="203" y="85"/>
                </a:cubicBezTo>
                <a:cubicBezTo>
                  <a:pt x="202" y="85"/>
                  <a:pt x="202" y="85"/>
                  <a:pt x="202" y="85"/>
                </a:cubicBezTo>
                <a:cubicBezTo>
                  <a:pt x="202" y="84"/>
                  <a:pt x="202" y="84"/>
                  <a:pt x="202" y="84"/>
                </a:cubicBezTo>
                <a:cubicBezTo>
                  <a:pt x="202" y="84"/>
                  <a:pt x="202" y="84"/>
                  <a:pt x="202" y="84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201" y="84"/>
                  <a:pt x="201" y="84"/>
                  <a:pt x="201" y="84"/>
                </a:cubicBezTo>
                <a:cubicBezTo>
                  <a:pt x="201" y="84"/>
                  <a:pt x="201" y="84"/>
                  <a:pt x="201" y="84"/>
                </a:cubicBezTo>
                <a:cubicBezTo>
                  <a:pt x="200" y="84"/>
                  <a:pt x="200" y="84"/>
                  <a:pt x="200" y="84"/>
                </a:cubicBezTo>
                <a:cubicBezTo>
                  <a:pt x="199" y="84"/>
                  <a:pt x="199" y="84"/>
                  <a:pt x="199" y="84"/>
                </a:cubicBezTo>
                <a:cubicBezTo>
                  <a:pt x="199" y="83"/>
                  <a:pt x="199" y="83"/>
                  <a:pt x="199" y="83"/>
                </a:cubicBezTo>
                <a:cubicBezTo>
                  <a:pt x="199" y="83"/>
                  <a:pt x="199" y="83"/>
                  <a:pt x="199" y="83"/>
                </a:cubicBezTo>
                <a:cubicBezTo>
                  <a:pt x="199" y="82"/>
                  <a:pt x="199" y="82"/>
                  <a:pt x="199" y="82"/>
                </a:cubicBezTo>
                <a:cubicBezTo>
                  <a:pt x="198" y="82"/>
                  <a:pt x="198" y="82"/>
                  <a:pt x="198" y="82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197" y="83"/>
                  <a:pt x="197" y="83"/>
                  <a:pt x="197" y="83"/>
                </a:cubicBezTo>
                <a:cubicBezTo>
                  <a:pt x="196" y="84"/>
                  <a:pt x="196" y="84"/>
                  <a:pt x="196" y="84"/>
                </a:cubicBezTo>
                <a:cubicBezTo>
                  <a:pt x="195" y="84"/>
                  <a:pt x="195" y="84"/>
                  <a:pt x="195" y="84"/>
                </a:cubicBezTo>
                <a:cubicBezTo>
                  <a:pt x="194" y="84"/>
                  <a:pt x="194" y="84"/>
                  <a:pt x="194" y="84"/>
                </a:cubicBezTo>
                <a:cubicBezTo>
                  <a:pt x="194" y="84"/>
                  <a:pt x="194" y="84"/>
                  <a:pt x="194" y="84"/>
                </a:cubicBezTo>
                <a:cubicBezTo>
                  <a:pt x="193" y="84"/>
                  <a:pt x="193" y="84"/>
                  <a:pt x="193" y="84"/>
                </a:cubicBezTo>
                <a:cubicBezTo>
                  <a:pt x="192" y="83"/>
                  <a:pt x="192" y="83"/>
                  <a:pt x="192" y="83"/>
                </a:cubicBezTo>
                <a:cubicBezTo>
                  <a:pt x="192" y="84"/>
                  <a:pt x="192" y="84"/>
                  <a:pt x="192" y="84"/>
                </a:cubicBezTo>
                <a:cubicBezTo>
                  <a:pt x="191" y="84"/>
                  <a:pt x="191" y="84"/>
                  <a:pt x="191" y="84"/>
                </a:cubicBezTo>
                <a:cubicBezTo>
                  <a:pt x="191" y="84"/>
                  <a:pt x="191" y="84"/>
                  <a:pt x="191" y="84"/>
                </a:cubicBezTo>
                <a:cubicBezTo>
                  <a:pt x="191" y="85"/>
                  <a:pt x="191" y="85"/>
                  <a:pt x="191" y="85"/>
                </a:cubicBezTo>
                <a:cubicBezTo>
                  <a:pt x="190" y="85"/>
                  <a:pt x="190" y="85"/>
                  <a:pt x="190" y="85"/>
                </a:cubicBezTo>
                <a:cubicBezTo>
                  <a:pt x="189" y="85"/>
                  <a:pt x="189" y="85"/>
                  <a:pt x="189" y="85"/>
                </a:cubicBezTo>
                <a:cubicBezTo>
                  <a:pt x="189" y="86"/>
                  <a:pt x="189" y="86"/>
                  <a:pt x="189" y="86"/>
                </a:cubicBezTo>
                <a:cubicBezTo>
                  <a:pt x="188" y="86"/>
                  <a:pt x="188" y="86"/>
                  <a:pt x="188" y="86"/>
                </a:cubicBezTo>
                <a:cubicBezTo>
                  <a:pt x="188" y="86"/>
                  <a:pt x="188" y="86"/>
                  <a:pt x="188" y="86"/>
                </a:cubicBezTo>
                <a:cubicBezTo>
                  <a:pt x="187" y="86"/>
                  <a:pt x="187" y="86"/>
                  <a:pt x="187" y="86"/>
                </a:cubicBezTo>
                <a:cubicBezTo>
                  <a:pt x="186" y="86"/>
                  <a:pt x="186" y="86"/>
                  <a:pt x="186" y="86"/>
                </a:cubicBezTo>
                <a:cubicBezTo>
                  <a:pt x="185" y="86"/>
                  <a:pt x="185" y="86"/>
                  <a:pt x="185" y="86"/>
                </a:cubicBezTo>
                <a:cubicBezTo>
                  <a:pt x="184" y="86"/>
                  <a:pt x="184" y="86"/>
                  <a:pt x="184" y="86"/>
                </a:cubicBezTo>
                <a:cubicBezTo>
                  <a:pt x="183" y="86"/>
                  <a:pt x="183" y="86"/>
                  <a:pt x="183" y="86"/>
                </a:cubicBezTo>
                <a:cubicBezTo>
                  <a:pt x="182" y="86"/>
                  <a:pt x="182" y="86"/>
                  <a:pt x="182" y="86"/>
                </a:cubicBezTo>
                <a:cubicBezTo>
                  <a:pt x="180" y="86"/>
                  <a:pt x="180" y="86"/>
                  <a:pt x="180" y="86"/>
                </a:cubicBezTo>
                <a:cubicBezTo>
                  <a:pt x="179" y="85"/>
                  <a:pt x="179" y="85"/>
                  <a:pt x="179" y="85"/>
                </a:cubicBezTo>
                <a:cubicBezTo>
                  <a:pt x="179" y="85"/>
                  <a:pt x="179" y="85"/>
                  <a:pt x="179" y="85"/>
                </a:cubicBezTo>
                <a:lnTo>
                  <a:pt x="178" y="84"/>
                </a:lnTo>
                <a:close/>
                <a:moveTo>
                  <a:pt x="212" y="85"/>
                </a:move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ubicBezTo>
                  <a:pt x="213" y="84"/>
                  <a:pt x="213" y="84"/>
                  <a:pt x="213" y="84"/>
                </a:cubicBezTo>
                <a:cubicBezTo>
                  <a:pt x="214" y="83"/>
                  <a:pt x="214" y="83"/>
                  <a:pt x="214" y="83"/>
                </a:cubicBezTo>
                <a:cubicBezTo>
                  <a:pt x="214" y="83"/>
                  <a:pt x="214" y="83"/>
                  <a:pt x="214" y="83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6" y="82"/>
                  <a:pt x="216" y="82"/>
                  <a:pt x="216" y="82"/>
                </a:cubicBezTo>
                <a:cubicBezTo>
                  <a:pt x="216" y="83"/>
                  <a:pt x="216" y="83"/>
                  <a:pt x="216" y="83"/>
                </a:cubicBezTo>
                <a:cubicBezTo>
                  <a:pt x="216" y="83"/>
                  <a:pt x="216" y="83"/>
                  <a:pt x="216" y="83"/>
                </a:cubicBezTo>
                <a:cubicBezTo>
                  <a:pt x="216" y="84"/>
                  <a:pt x="216" y="84"/>
                  <a:pt x="216" y="84"/>
                </a:cubicBezTo>
                <a:cubicBezTo>
                  <a:pt x="216" y="85"/>
                  <a:pt x="216" y="85"/>
                  <a:pt x="216" y="85"/>
                </a:cubicBezTo>
                <a:cubicBezTo>
                  <a:pt x="215" y="86"/>
                  <a:pt x="215" y="86"/>
                  <a:pt x="215" y="86"/>
                </a:cubicBezTo>
                <a:cubicBezTo>
                  <a:pt x="214" y="86"/>
                  <a:pt x="214" y="86"/>
                  <a:pt x="214" y="86"/>
                </a:cubicBezTo>
                <a:cubicBezTo>
                  <a:pt x="214" y="86"/>
                  <a:pt x="214" y="86"/>
                  <a:pt x="214" y="86"/>
                </a:cubicBezTo>
                <a:cubicBezTo>
                  <a:pt x="213" y="86"/>
                  <a:pt x="213" y="86"/>
                  <a:pt x="213" y="86"/>
                </a:cubicBezTo>
                <a:cubicBezTo>
                  <a:pt x="213" y="85"/>
                  <a:pt x="213" y="85"/>
                  <a:pt x="213" y="85"/>
                </a:cubicBezTo>
                <a:lnTo>
                  <a:pt x="212" y="85"/>
                </a:lnTo>
                <a:close/>
                <a:moveTo>
                  <a:pt x="169" y="66"/>
                </a:moveTo>
                <a:cubicBezTo>
                  <a:pt x="169" y="66"/>
                  <a:pt x="169" y="66"/>
                  <a:pt x="169" y="66"/>
                </a:cubicBezTo>
                <a:cubicBezTo>
                  <a:pt x="169" y="65"/>
                  <a:pt x="169" y="65"/>
                  <a:pt x="169" y="65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2" y="63"/>
                  <a:pt x="172" y="63"/>
                  <a:pt x="172" y="63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6" y="62"/>
                  <a:pt x="176" y="62"/>
                  <a:pt x="176" y="62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9" y="61"/>
                  <a:pt x="179" y="61"/>
                  <a:pt x="179" y="61"/>
                </a:cubicBezTo>
                <a:cubicBezTo>
                  <a:pt x="179" y="61"/>
                  <a:pt x="179" y="61"/>
                  <a:pt x="179" y="61"/>
                </a:cubicBezTo>
                <a:cubicBezTo>
                  <a:pt x="179" y="62"/>
                  <a:pt x="179" y="62"/>
                  <a:pt x="179" y="62"/>
                </a:cubicBezTo>
                <a:cubicBezTo>
                  <a:pt x="177" y="63"/>
                  <a:pt x="177" y="63"/>
                  <a:pt x="177" y="63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3" y="66"/>
                  <a:pt x="173" y="66"/>
                  <a:pt x="173" y="66"/>
                </a:cubicBezTo>
                <a:cubicBezTo>
                  <a:pt x="172" y="67"/>
                  <a:pt x="172" y="67"/>
                  <a:pt x="172" y="67"/>
                </a:cubicBezTo>
                <a:cubicBezTo>
                  <a:pt x="172" y="67"/>
                  <a:pt x="172" y="67"/>
                  <a:pt x="172" y="67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0" y="67"/>
                  <a:pt x="170" y="67"/>
                  <a:pt x="170" y="67"/>
                </a:cubicBezTo>
                <a:cubicBezTo>
                  <a:pt x="170" y="67"/>
                  <a:pt x="170" y="67"/>
                  <a:pt x="170" y="67"/>
                </a:cubicBezTo>
                <a:cubicBezTo>
                  <a:pt x="170" y="66"/>
                  <a:pt x="170" y="66"/>
                  <a:pt x="170" y="66"/>
                </a:cubicBezTo>
                <a:lnTo>
                  <a:pt x="169" y="66"/>
                </a:lnTo>
                <a:close/>
                <a:moveTo>
                  <a:pt x="227" y="91"/>
                </a:moveTo>
                <a:cubicBezTo>
                  <a:pt x="227" y="91"/>
                  <a:pt x="227" y="91"/>
                  <a:pt x="227" y="91"/>
                </a:cubicBezTo>
                <a:cubicBezTo>
                  <a:pt x="226" y="91"/>
                  <a:pt x="226" y="91"/>
                  <a:pt x="226" y="91"/>
                </a:cubicBezTo>
                <a:cubicBezTo>
                  <a:pt x="226" y="90"/>
                  <a:pt x="226" y="90"/>
                  <a:pt x="226" y="90"/>
                </a:cubicBezTo>
                <a:cubicBezTo>
                  <a:pt x="226" y="89"/>
                  <a:pt x="226" y="89"/>
                  <a:pt x="226" y="89"/>
                </a:cubicBezTo>
                <a:cubicBezTo>
                  <a:pt x="226" y="89"/>
                  <a:pt x="226" y="89"/>
                  <a:pt x="226" y="89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7" y="88"/>
                  <a:pt x="227" y="88"/>
                  <a:pt x="227" y="88"/>
                </a:cubicBezTo>
                <a:cubicBezTo>
                  <a:pt x="227" y="88"/>
                  <a:pt x="227" y="88"/>
                  <a:pt x="227" y="88"/>
                </a:cubicBezTo>
                <a:cubicBezTo>
                  <a:pt x="227" y="88"/>
                  <a:pt x="227" y="88"/>
                  <a:pt x="227" y="88"/>
                </a:cubicBezTo>
                <a:cubicBezTo>
                  <a:pt x="227" y="88"/>
                  <a:pt x="227" y="88"/>
                  <a:pt x="227" y="88"/>
                </a:cubicBezTo>
                <a:cubicBezTo>
                  <a:pt x="227" y="87"/>
                  <a:pt x="227" y="87"/>
                  <a:pt x="227" y="87"/>
                </a:cubicBezTo>
                <a:cubicBezTo>
                  <a:pt x="226" y="87"/>
                  <a:pt x="226" y="87"/>
                  <a:pt x="226" y="87"/>
                </a:cubicBezTo>
                <a:cubicBezTo>
                  <a:pt x="226" y="86"/>
                  <a:pt x="226" y="86"/>
                  <a:pt x="226" y="86"/>
                </a:cubicBezTo>
                <a:cubicBezTo>
                  <a:pt x="226" y="86"/>
                  <a:pt x="226" y="86"/>
                  <a:pt x="226" y="86"/>
                </a:cubicBezTo>
                <a:cubicBezTo>
                  <a:pt x="226" y="86"/>
                  <a:pt x="226" y="86"/>
                  <a:pt x="226" y="86"/>
                </a:cubicBezTo>
                <a:cubicBezTo>
                  <a:pt x="226" y="86"/>
                  <a:pt x="226" y="86"/>
                  <a:pt x="226" y="86"/>
                </a:cubicBezTo>
                <a:cubicBezTo>
                  <a:pt x="227" y="86"/>
                  <a:pt x="227" y="86"/>
                  <a:pt x="227" y="86"/>
                </a:cubicBezTo>
                <a:cubicBezTo>
                  <a:pt x="227" y="86"/>
                  <a:pt x="227" y="86"/>
                  <a:pt x="227" y="86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9" y="86"/>
                  <a:pt x="229" y="86"/>
                  <a:pt x="229" y="86"/>
                </a:cubicBezTo>
                <a:cubicBezTo>
                  <a:pt x="230" y="85"/>
                  <a:pt x="230" y="85"/>
                  <a:pt x="230" y="85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30" y="85"/>
                  <a:pt x="230" y="85"/>
                  <a:pt x="230" y="85"/>
                </a:cubicBezTo>
                <a:cubicBezTo>
                  <a:pt x="231" y="84"/>
                  <a:pt x="231" y="84"/>
                  <a:pt x="231" y="84"/>
                </a:cubicBezTo>
                <a:cubicBezTo>
                  <a:pt x="232" y="84"/>
                  <a:pt x="232" y="84"/>
                  <a:pt x="232" y="84"/>
                </a:cubicBezTo>
                <a:cubicBezTo>
                  <a:pt x="233" y="84"/>
                  <a:pt x="233" y="84"/>
                  <a:pt x="233" y="84"/>
                </a:cubicBezTo>
                <a:cubicBezTo>
                  <a:pt x="234" y="84"/>
                  <a:pt x="234" y="84"/>
                  <a:pt x="234" y="84"/>
                </a:cubicBezTo>
                <a:cubicBezTo>
                  <a:pt x="233" y="83"/>
                  <a:pt x="233" y="83"/>
                  <a:pt x="233" y="83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9" y="83"/>
                  <a:pt x="229" y="83"/>
                  <a:pt x="229" y="83"/>
                </a:cubicBezTo>
                <a:cubicBezTo>
                  <a:pt x="228" y="82"/>
                  <a:pt x="228" y="82"/>
                  <a:pt x="228" y="82"/>
                </a:cubicBezTo>
                <a:cubicBezTo>
                  <a:pt x="227" y="83"/>
                  <a:pt x="227" y="83"/>
                  <a:pt x="227" y="83"/>
                </a:cubicBezTo>
                <a:cubicBezTo>
                  <a:pt x="226" y="82"/>
                  <a:pt x="226" y="82"/>
                  <a:pt x="226" y="82"/>
                </a:cubicBezTo>
                <a:cubicBezTo>
                  <a:pt x="226" y="82"/>
                  <a:pt x="226" y="82"/>
                  <a:pt x="226" y="82"/>
                </a:cubicBezTo>
                <a:cubicBezTo>
                  <a:pt x="225" y="82"/>
                  <a:pt x="225" y="82"/>
                  <a:pt x="225" y="82"/>
                </a:cubicBezTo>
                <a:cubicBezTo>
                  <a:pt x="224" y="82"/>
                  <a:pt x="224" y="82"/>
                  <a:pt x="224" y="82"/>
                </a:cubicBezTo>
                <a:cubicBezTo>
                  <a:pt x="224" y="82"/>
                  <a:pt x="224" y="82"/>
                  <a:pt x="224" y="82"/>
                </a:cubicBezTo>
                <a:cubicBezTo>
                  <a:pt x="223" y="82"/>
                  <a:pt x="223" y="82"/>
                  <a:pt x="223" y="82"/>
                </a:cubicBezTo>
                <a:cubicBezTo>
                  <a:pt x="223" y="82"/>
                  <a:pt x="223" y="82"/>
                  <a:pt x="223" y="82"/>
                </a:cubicBezTo>
                <a:cubicBezTo>
                  <a:pt x="222" y="82"/>
                  <a:pt x="222" y="82"/>
                  <a:pt x="222" y="82"/>
                </a:cubicBezTo>
                <a:cubicBezTo>
                  <a:pt x="222" y="81"/>
                  <a:pt x="222" y="81"/>
                  <a:pt x="222" y="81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4" y="80"/>
                  <a:pt x="224" y="80"/>
                  <a:pt x="224" y="80"/>
                </a:cubicBezTo>
                <a:cubicBezTo>
                  <a:pt x="224" y="81"/>
                  <a:pt x="224" y="81"/>
                  <a:pt x="224" y="81"/>
                </a:cubicBezTo>
                <a:cubicBezTo>
                  <a:pt x="225" y="81"/>
                  <a:pt x="225" y="81"/>
                  <a:pt x="225" y="81"/>
                </a:cubicBezTo>
                <a:cubicBezTo>
                  <a:pt x="224" y="80"/>
                  <a:pt x="224" y="80"/>
                  <a:pt x="224" y="80"/>
                </a:cubicBezTo>
                <a:cubicBezTo>
                  <a:pt x="225" y="80"/>
                  <a:pt x="225" y="80"/>
                  <a:pt x="225" y="80"/>
                </a:cubicBezTo>
                <a:cubicBezTo>
                  <a:pt x="225" y="79"/>
                  <a:pt x="225" y="79"/>
                  <a:pt x="225" y="79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26" y="80"/>
                  <a:pt x="226" y="80"/>
                  <a:pt x="226" y="80"/>
                </a:cubicBezTo>
                <a:cubicBezTo>
                  <a:pt x="227" y="80"/>
                  <a:pt x="227" y="80"/>
                  <a:pt x="227" y="80"/>
                </a:cubicBezTo>
                <a:cubicBezTo>
                  <a:pt x="227" y="81"/>
                  <a:pt x="227" y="81"/>
                  <a:pt x="227" y="81"/>
                </a:cubicBezTo>
                <a:cubicBezTo>
                  <a:pt x="227" y="81"/>
                  <a:pt x="227" y="81"/>
                  <a:pt x="227" y="81"/>
                </a:cubicBezTo>
                <a:cubicBezTo>
                  <a:pt x="228" y="81"/>
                  <a:pt x="228" y="81"/>
                  <a:pt x="228" y="81"/>
                </a:cubicBezTo>
                <a:cubicBezTo>
                  <a:pt x="228" y="80"/>
                  <a:pt x="228" y="80"/>
                  <a:pt x="228" y="80"/>
                </a:cubicBezTo>
                <a:cubicBezTo>
                  <a:pt x="227" y="79"/>
                  <a:pt x="227" y="79"/>
                  <a:pt x="227" y="79"/>
                </a:cubicBezTo>
                <a:cubicBezTo>
                  <a:pt x="227" y="79"/>
                  <a:pt x="227" y="79"/>
                  <a:pt x="227" y="79"/>
                </a:cubicBezTo>
                <a:cubicBezTo>
                  <a:pt x="228" y="78"/>
                  <a:pt x="228" y="78"/>
                  <a:pt x="228" y="78"/>
                </a:cubicBezTo>
                <a:cubicBezTo>
                  <a:pt x="228" y="78"/>
                  <a:pt x="228" y="78"/>
                  <a:pt x="228" y="78"/>
                </a:cubicBezTo>
                <a:cubicBezTo>
                  <a:pt x="228" y="78"/>
                  <a:pt x="228" y="78"/>
                  <a:pt x="228" y="78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230" y="75"/>
                  <a:pt x="230" y="75"/>
                  <a:pt x="230" y="75"/>
                </a:cubicBezTo>
                <a:cubicBezTo>
                  <a:pt x="229" y="75"/>
                  <a:pt x="229" y="75"/>
                  <a:pt x="229" y="75"/>
                </a:cubicBezTo>
                <a:cubicBezTo>
                  <a:pt x="229" y="75"/>
                  <a:pt x="229" y="75"/>
                  <a:pt x="229" y="75"/>
                </a:cubicBezTo>
                <a:cubicBezTo>
                  <a:pt x="228" y="74"/>
                  <a:pt x="228" y="74"/>
                  <a:pt x="228" y="74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3"/>
                  <a:pt x="229" y="73"/>
                  <a:pt x="229" y="73"/>
                </a:cubicBezTo>
                <a:cubicBezTo>
                  <a:pt x="230" y="73"/>
                  <a:pt x="230" y="73"/>
                  <a:pt x="230" y="73"/>
                </a:cubicBezTo>
                <a:cubicBezTo>
                  <a:pt x="231" y="73"/>
                  <a:pt x="231" y="73"/>
                  <a:pt x="231" y="73"/>
                </a:cubicBezTo>
                <a:cubicBezTo>
                  <a:pt x="231" y="73"/>
                  <a:pt x="231" y="73"/>
                  <a:pt x="231" y="73"/>
                </a:cubicBezTo>
                <a:cubicBezTo>
                  <a:pt x="231" y="74"/>
                  <a:pt x="231" y="74"/>
                  <a:pt x="231" y="74"/>
                </a:cubicBezTo>
                <a:cubicBezTo>
                  <a:pt x="232" y="74"/>
                  <a:pt x="232" y="74"/>
                  <a:pt x="232" y="74"/>
                </a:cubicBezTo>
                <a:cubicBezTo>
                  <a:pt x="232" y="75"/>
                  <a:pt x="232" y="75"/>
                  <a:pt x="232" y="75"/>
                </a:cubicBezTo>
                <a:cubicBezTo>
                  <a:pt x="231" y="75"/>
                  <a:pt x="231" y="75"/>
                  <a:pt x="231" y="75"/>
                </a:cubicBezTo>
                <a:cubicBezTo>
                  <a:pt x="232" y="76"/>
                  <a:pt x="232" y="76"/>
                  <a:pt x="232" y="76"/>
                </a:cubicBezTo>
                <a:cubicBezTo>
                  <a:pt x="232" y="76"/>
                  <a:pt x="232" y="76"/>
                  <a:pt x="232" y="76"/>
                </a:cubicBezTo>
                <a:cubicBezTo>
                  <a:pt x="232" y="79"/>
                  <a:pt x="232" y="79"/>
                  <a:pt x="232" y="79"/>
                </a:cubicBezTo>
                <a:cubicBezTo>
                  <a:pt x="232" y="80"/>
                  <a:pt x="232" y="80"/>
                  <a:pt x="232" y="80"/>
                </a:cubicBezTo>
                <a:cubicBezTo>
                  <a:pt x="232" y="80"/>
                  <a:pt x="232" y="80"/>
                  <a:pt x="232" y="80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4" y="80"/>
                  <a:pt x="234" y="80"/>
                  <a:pt x="234" y="80"/>
                </a:cubicBezTo>
                <a:cubicBezTo>
                  <a:pt x="233" y="79"/>
                  <a:pt x="233" y="79"/>
                  <a:pt x="233" y="79"/>
                </a:cubicBezTo>
                <a:cubicBezTo>
                  <a:pt x="234" y="78"/>
                  <a:pt x="234" y="78"/>
                  <a:pt x="234" y="78"/>
                </a:cubicBezTo>
                <a:cubicBezTo>
                  <a:pt x="234" y="78"/>
                  <a:pt x="234" y="78"/>
                  <a:pt x="234" y="78"/>
                </a:cubicBezTo>
                <a:cubicBezTo>
                  <a:pt x="234" y="77"/>
                  <a:pt x="234" y="77"/>
                  <a:pt x="234" y="77"/>
                </a:cubicBezTo>
                <a:cubicBezTo>
                  <a:pt x="233" y="76"/>
                  <a:pt x="233" y="76"/>
                  <a:pt x="233" y="76"/>
                </a:cubicBezTo>
                <a:cubicBezTo>
                  <a:pt x="233" y="76"/>
                  <a:pt x="233" y="76"/>
                  <a:pt x="233" y="76"/>
                </a:cubicBezTo>
                <a:cubicBezTo>
                  <a:pt x="234" y="76"/>
                  <a:pt x="234" y="76"/>
                  <a:pt x="234" y="76"/>
                </a:cubicBezTo>
                <a:cubicBezTo>
                  <a:pt x="235" y="76"/>
                  <a:pt x="235" y="76"/>
                  <a:pt x="235" y="76"/>
                </a:cubicBezTo>
                <a:cubicBezTo>
                  <a:pt x="235" y="76"/>
                  <a:pt x="235" y="76"/>
                  <a:pt x="235" y="76"/>
                </a:cubicBezTo>
                <a:cubicBezTo>
                  <a:pt x="234" y="75"/>
                  <a:pt x="234" y="75"/>
                  <a:pt x="234" y="75"/>
                </a:cubicBezTo>
                <a:cubicBezTo>
                  <a:pt x="234" y="74"/>
                  <a:pt x="234" y="74"/>
                  <a:pt x="234" y="74"/>
                </a:cubicBezTo>
                <a:cubicBezTo>
                  <a:pt x="234" y="73"/>
                  <a:pt x="234" y="73"/>
                  <a:pt x="234" y="73"/>
                </a:cubicBezTo>
                <a:cubicBezTo>
                  <a:pt x="234" y="72"/>
                  <a:pt x="234" y="72"/>
                  <a:pt x="234" y="72"/>
                </a:cubicBezTo>
                <a:cubicBezTo>
                  <a:pt x="234" y="72"/>
                  <a:pt x="234" y="72"/>
                  <a:pt x="234" y="72"/>
                </a:cubicBezTo>
                <a:cubicBezTo>
                  <a:pt x="235" y="71"/>
                  <a:pt x="235" y="71"/>
                  <a:pt x="235" y="71"/>
                </a:cubicBezTo>
                <a:cubicBezTo>
                  <a:pt x="235" y="71"/>
                  <a:pt x="235" y="71"/>
                  <a:pt x="235" y="71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1"/>
                  <a:pt x="237" y="70"/>
                  <a:pt x="237" y="70"/>
                </a:cubicBezTo>
                <a:cubicBezTo>
                  <a:pt x="237" y="70"/>
                  <a:pt x="238" y="71"/>
                  <a:pt x="238" y="71"/>
                </a:cubicBezTo>
                <a:cubicBezTo>
                  <a:pt x="238" y="71"/>
                  <a:pt x="238" y="71"/>
                  <a:pt x="238" y="71"/>
                </a:cubicBezTo>
                <a:cubicBezTo>
                  <a:pt x="239" y="72"/>
                  <a:pt x="239" y="72"/>
                  <a:pt x="239" y="72"/>
                </a:cubicBezTo>
                <a:cubicBezTo>
                  <a:pt x="239" y="71"/>
                  <a:pt x="239" y="71"/>
                  <a:pt x="239" y="71"/>
                </a:cubicBezTo>
                <a:cubicBezTo>
                  <a:pt x="240" y="72"/>
                  <a:pt x="240" y="72"/>
                  <a:pt x="240" y="72"/>
                </a:cubicBezTo>
                <a:cubicBezTo>
                  <a:pt x="239" y="74"/>
                  <a:pt x="239" y="74"/>
                  <a:pt x="239" y="74"/>
                </a:cubicBezTo>
                <a:cubicBezTo>
                  <a:pt x="239" y="74"/>
                  <a:pt x="239" y="74"/>
                  <a:pt x="239" y="74"/>
                </a:cubicBezTo>
                <a:cubicBezTo>
                  <a:pt x="239" y="75"/>
                  <a:pt x="239" y="75"/>
                  <a:pt x="239" y="75"/>
                </a:cubicBezTo>
                <a:cubicBezTo>
                  <a:pt x="239" y="75"/>
                  <a:pt x="239" y="75"/>
                  <a:pt x="239" y="75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0" y="75"/>
                  <a:pt x="240" y="75"/>
                  <a:pt x="240" y="75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1" y="72"/>
                  <a:pt x="241" y="72"/>
                  <a:pt x="241" y="72"/>
                </a:cubicBezTo>
                <a:cubicBezTo>
                  <a:pt x="242" y="73"/>
                  <a:pt x="242" y="73"/>
                  <a:pt x="242" y="73"/>
                </a:cubicBezTo>
                <a:cubicBezTo>
                  <a:pt x="243" y="73"/>
                  <a:pt x="243" y="73"/>
                  <a:pt x="243" y="73"/>
                </a:cubicBezTo>
                <a:cubicBezTo>
                  <a:pt x="243" y="72"/>
                  <a:pt x="243" y="72"/>
                  <a:pt x="243" y="72"/>
                </a:cubicBezTo>
                <a:cubicBezTo>
                  <a:pt x="242" y="71"/>
                  <a:pt x="242" y="71"/>
                  <a:pt x="242" y="71"/>
                </a:cubicBezTo>
                <a:cubicBezTo>
                  <a:pt x="243" y="71"/>
                  <a:pt x="243" y="71"/>
                  <a:pt x="243" y="71"/>
                </a:cubicBezTo>
                <a:cubicBezTo>
                  <a:pt x="243" y="72"/>
                  <a:pt x="243" y="72"/>
                  <a:pt x="243" y="72"/>
                </a:cubicBezTo>
                <a:cubicBezTo>
                  <a:pt x="243" y="73"/>
                  <a:pt x="243" y="73"/>
                  <a:pt x="243" y="73"/>
                </a:cubicBezTo>
                <a:cubicBezTo>
                  <a:pt x="243" y="73"/>
                  <a:pt x="243" y="73"/>
                  <a:pt x="243" y="73"/>
                </a:cubicBezTo>
                <a:cubicBezTo>
                  <a:pt x="243" y="73"/>
                  <a:pt x="243" y="73"/>
                  <a:pt x="243" y="73"/>
                </a:cubicBezTo>
                <a:cubicBezTo>
                  <a:pt x="243" y="73"/>
                  <a:pt x="243" y="73"/>
                  <a:pt x="243" y="73"/>
                </a:cubicBezTo>
                <a:cubicBezTo>
                  <a:pt x="243" y="74"/>
                  <a:pt x="243" y="74"/>
                  <a:pt x="243" y="74"/>
                </a:cubicBezTo>
                <a:cubicBezTo>
                  <a:pt x="244" y="74"/>
                  <a:pt x="244" y="74"/>
                  <a:pt x="244" y="74"/>
                </a:cubicBezTo>
                <a:cubicBezTo>
                  <a:pt x="244" y="75"/>
                  <a:pt x="244" y="75"/>
                  <a:pt x="244" y="75"/>
                </a:cubicBezTo>
                <a:cubicBezTo>
                  <a:pt x="244" y="76"/>
                  <a:pt x="244" y="76"/>
                  <a:pt x="244" y="76"/>
                </a:cubicBezTo>
                <a:cubicBezTo>
                  <a:pt x="243" y="77"/>
                  <a:pt x="243" y="77"/>
                  <a:pt x="243" y="77"/>
                </a:cubicBezTo>
                <a:cubicBezTo>
                  <a:pt x="242" y="78"/>
                  <a:pt x="242" y="78"/>
                  <a:pt x="242" y="78"/>
                </a:cubicBezTo>
                <a:cubicBezTo>
                  <a:pt x="243" y="79"/>
                  <a:pt x="243" y="79"/>
                  <a:pt x="243" y="79"/>
                </a:cubicBezTo>
                <a:cubicBezTo>
                  <a:pt x="242" y="80"/>
                  <a:pt x="242" y="80"/>
                  <a:pt x="242" y="80"/>
                </a:cubicBezTo>
                <a:cubicBezTo>
                  <a:pt x="242" y="80"/>
                  <a:pt x="242" y="80"/>
                  <a:pt x="242" y="80"/>
                </a:cubicBezTo>
                <a:cubicBezTo>
                  <a:pt x="241" y="81"/>
                  <a:pt x="241" y="81"/>
                  <a:pt x="241" y="81"/>
                </a:cubicBezTo>
                <a:cubicBezTo>
                  <a:pt x="240" y="82"/>
                  <a:pt x="240" y="82"/>
                  <a:pt x="240" y="82"/>
                </a:cubicBezTo>
                <a:cubicBezTo>
                  <a:pt x="239" y="83"/>
                  <a:pt x="239" y="83"/>
                  <a:pt x="239" y="83"/>
                </a:cubicBezTo>
                <a:cubicBezTo>
                  <a:pt x="239" y="83"/>
                  <a:pt x="239" y="83"/>
                  <a:pt x="239" y="83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38" y="85"/>
                  <a:pt x="238" y="85"/>
                  <a:pt x="238" y="85"/>
                </a:cubicBezTo>
                <a:cubicBezTo>
                  <a:pt x="239" y="85"/>
                  <a:pt x="239" y="85"/>
                  <a:pt x="239" y="85"/>
                </a:cubicBezTo>
                <a:cubicBezTo>
                  <a:pt x="239" y="86"/>
                  <a:pt x="239" y="86"/>
                  <a:pt x="239" y="86"/>
                </a:cubicBezTo>
                <a:cubicBezTo>
                  <a:pt x="238" y="87"/>
                  <a:pt x="238" y="87"/>
                  <a:pt x="238" y="87"/>
                </a:cubicBezTo>
                <a:cubicBezTo>
                  <a:pt x="237" y="88"/>
                  <a:pt x="237" y="88"/>
                  <a:pt x="237" y="88"/>
                </a:cubicBezTo>
                <a:cubicBezTo>
                  <a:pt x="237" y="87"/>
                  <a:pt x="237" y="87"/>
                  <a:pt x="237" y="87"/>
                </a:cubicBezTo>
                <a:cubicBezTo>
                  <a:pt x="237" y="86"/>
                  <a:pt x="237" y="86"/>
                  <a:pt x="237" y="86"/>
                </a:cubicBezTo>
                <a:cubicBezTo>
                  <a:pt x="237" y="86"/>
                  <a:pt x="237" y="86"/>
                  <a:pt x="237" y="86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7"/>
                  <a:pt x="236" y="87"/>
                  <a:pt x="236" y="87"/>
                </a:cubicBezTo>
                <a:cubicBezTo>
                  <a:pt x="236" y="87"/>
                  <a:pt x="236" y="87"/>
                  <a:pt x="236" y="87"/>
                </a:cubicBezTo>
                <a:cubicBezTo>
                  <a:pt x="235" y="88"/>
                  <a:pt x="235" y="88"/>
                  <a:pt x="235" y="88"/>
                </a:cubicBezTo>
                <a:cubicBezTo>
                  <a:pt x="234" y="88"/>
                  <a:pt x="234" y="88"/>
                  <a:pt x="234" y="88"/>
                </a:cubicBezTo>
                <a:cubicBezTo>
                  <a:pt x="234" y="89"/>
                  <a:pt x="234" y="89"/>
                  <a:pt x="234" y="89"/>
                </a:cubicBezTo>
                <a:cubicBezTo>
                  <a:pt x="234" y="89"/>
                  <a:pt x="234" y="89"/>
                  <a:pt x="234" y="89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35" y="90"/>
                  <a:pt x="235" y="90"/>
                  <a:pt x="235" y="90"/>
                </a:cubicBezTo>
                <a:cubicBezTo>
                  <a:pt x="235" y="90"/>
                  <a:pt x="235" y="90"/>
                  <a:pt x="235" y="90"/>
                </a:cubicBezTo>
                <a:cubicBezTo>
                  <a:pt x="235" y="91"/>
                  <a:pt x="235" y="91"/>
                  <a:pt x="235" y="91"/>
                </a:cubicBezTo>
                <a:cubicBezTo>
                  <a:pt x="234" y="92"/>
                  <a:pt x="234" y="92"/>
                  <a:pt x="234" y="92"/>
                </a:cubicBezTo>
                <a:cubicBezTo>
                  <a:pt x="234" y="91"/>
                  <a:pt x="234" y="91"/>
                  <a:pt x="234" y="91"/>
                </a:cubicBezTo>
                <a:cubicBezTo>
                  <a:pt x="234" y="90"/>
                  <a:pt x="234" y="90"/>
                  <a:pt x="234" y="90"/>
                </a:cubicBezTo>
                <a:cubicBezTo>
                  <a:pt x="234" y="89"/>
                  <a:pt x="234" y="89"/>
                  <a:pt x="234" y="89"/>
                </a:cubicBezTo>
                <a:cubicBezTo>
                  <a:pt x="233" y="90"/>
                  <a:pt x="233" y="90"/>
                  <a:pt x="233" y="90"/>
                </a:cubicBezTo>
                <a:cubicBezTo>
                  <a:pt x="233" y="90"/>
                  <a:pt x="233" y="90"/>
                  <a:pt x="233" y="90"/>
                </a:cubicBezTo>
                <a:cubicBezTo>
                  <a:pt x="233" y="91"/>
                  <a:pt x="233" y="91"/>
                  <a:pt x="233" y="9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30" y="92"/>
                  <a:pt x="230" y="92"/>
                  <a:pt x="230" y="92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29" y="91"/>
                  <a:pt x="229" y="91"/>
                  <a:pt x="229" y="91"/>
                </a:cubicBezTo>
                <a:cubicBezTo>
                  <a:pt x="229" y="91"/>
                  <a:pt x="229" y="91"/>
                  <a:pt x="229" y="91"/>
                </a:cubicBezTo>
                <a:cubicBezTo>
                  <a:pt x="229" y="91"/>
                  <a:pt x="229" y="91"/>
                  <a:pt x="229" y="91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28" y="90"/>
                  <a:pt x="228" y="90"/>
                  <a:pt x="228" y="90"/>
                </a:cubicBezTo>
                <a:cubicBezTo>
                  <a:pt x="228" y="91"/>
                  <a:pt x="228" y="91"/>
                  <a:pt x="228" y="91"/>
                </a:cubicBezTo>
                <a:lnTo>
                  <a:pt x="227" y="91"/>
                </a:lnTo>
                <a:close/>
                <a:moveTo>
                  <a:pt x="237" y="90"/>
                </a:moveTo>
                <a:cubicBezTo>
                  <a:pt x="237" y="89"/>
                  <a:pt x="237" y="89"/>
                  <a:pt x="237" y="89"/>
                </a:cubicBezTo>
                <a:cubicBezTo>
                  <a:pt x="237" y="89"/>
                  <a:pt x="237" y="89"/>
                  <a:pt x="237" y="89"/>
                </a:cubicBezTo>
                <a:cubicBezTo>
                  <a:pt x="237" y="89"/>
                  <a:pt x="237" y="89"/>
                  <a:pt x="237" y="89"/>
                </a:cubicBezTo>
                <a:cubicBezTo>
                  <a:pt x="237" y="90"/>
                  <a:pt x="237" y="90"/>
                  <a:pt x="237" y="90"/>
                </a:cubicBezTo>
                <a:close/>
                <a:moveTo>
                  <a:pt x="239" y="89"/>
                </a:moveTo>
                <a:cubicBezTo>
                  <a:pt x="239" y="89"/>
                  <a:pt x="239" y="89"/>
                  <a:pt x="239" y="89"/>
                </a:cubicBezTo>
                <a:cubicBezTo>
                  <a:pt x="238" y="88"/>
                  <a:pt x="238" y="88"/>
                  <a:pt x="238" y="88"/>
                </a:cubicBezTo>
                <a:cubicBezTo>
                  <a:pt x="239" y="88"/>
                  <a:pt x="239" y="88"/>
                  <a:pt x="239" y="88"/>
                </a:cubicBezTo>
                <a:cubicBezTo>
                  <a:pt x="239" y="87"/>
                  <a:pt x="239" y="87"/>
                  <a:pt x="239" y="87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40" y="89"/>
                  <a:pt x="240" y="89"/>
                  <a:pt x="240" y="89"/>
                </a:cubicBezTo>
                <a:cubicBezTo>
                  <a:pt x="240" y="89"/>
                  <a:pt x="240" y="89"/>
                  <a:pt x="240" y="89"/>
                </a:cubicBezTo>
                <a:cubicBezTo>
                  <a:pt x="239" y="89"/>
                  <a:pt x="239" y="89"/>
                  <a:pt x="239" y="89"/>
                </a:cubicBezTo>
                <a:close/>
                <a:moveTo>
                  <a:pt x="241" y="89"/>
                </a:moveTo>
                <a:cubicBezTo>
                  <a:pt x="241" y="88"/>
                  <a:pt x="241" y="88"/>
                  <a:pt x="241" y="88"/>
                </a:cubicBezTo>
                <a:cubicBezTo>
                  <a:pt x="241" y="88"/>
                  <a:pt x="241" y="88"/>
                  <a:pt x="241" y="88"/>
                </a:cubicBezTo>
                <a:cubicBezTo>
                  <a:pt x="241" y="87"/>
                  <a:pt x="241" y="87"/>
                  <a:pt x="241" y="87"/>
                </a:cubicBezTo>
                <a:cubicBezTo>
                  <a:pt x="241" y="87"/>
                  <a:pt x="241" y="87"/>
                  <a:pt x="241" y="87"/>
                </a:cubicBezTo>
                <a:cubicBezTo>
                  <a:pt x="242" y="87"/>
                  <a:pt x="242" y="87"/>
                  <a:pt x="242" y="87"/>
                </a:cubicBezTo>
                <a:cubicBezTo>
                  <a:pt x="242" y="88"/>
                  <a:pt x="242" y="88"/>
                  <a:pt x="242" y="88"/>
                </a:cubicBezTo>
                <a:cubicBezTo>
                  <a:pt x="241" y="89"/>
                  <a:pt x="241" y="89"/>
                  <a:pt x="241" y="89"/>
                </a:cubicBezTo>
                <a:close/>
                <a:moveTo>
                  <a:pt x="240" y="87"/>
                </a:moveTo>
                <a:cubicBezTo>
                  <a:pt x="239" y="86"/>
                  <a:pt x="239" y="86"/>
                  <a:pt x="239" y="86"/>
                </a:cubicBezTo>
                <a:cubicBezTo>
                  <a:pt x="240" y="86"/>
                  <a:pt x="240" y="86"/>
                  <a:pt x="240" y="86"/>
                </a:cubicBezTo>
                <a:cubicBezTo>
                  <a:pt x="240" y="86"/>
                  <a:pt x="240" y="86"/>
                  <a:pt x="240" y="86"/>
                </a:cubicBezTo>
                <a:cubicBezTo>
                  <a:pt x="240" y="86"/>
                  <a:pt x="240" y="86"/>
                  <a:pt x="240" y="86"/>
                </a:cubicBezTo>
                <a:lnTo>
                  <a:pt x="240" y="87"/>
                </a:lnTo>
                <a:close/>
                <a:moveTo>
                  <a:pt x="241" y="86"/>
                </a:moveTo>
                <a:cubicBezTo>
                  <a:pt x="241" y="85"/>
                  <a:pt x="241" y="85"/>
                  <a:pt x="241" y="85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5"/>
                  <a:pt x="242" y="85"/>
                  <a:pt x="242" y="85"/>
                </a:cubicBezTo>
                <a:cubicBezTo>
                  <a:pt x="242" y="85"/>
                  <a:pt x="242" y="85"/>
                  <a:pt x="242" y="85"/>
                </a:cubicBezTo>
                <a:cubicBezTo>
                  <a:pt x="242" y="85"/>
                  <a:pt x="242" y="85"/>
                  <a:pt x="242" y="85"/>
                </a:cubicBezTo>
                <a:cubicBezTo>
                  <a:pt x="242" y="85"/>
                  <a:pt x="242" y="85"/>
                  <a:pt x="242" y="85"/>
                </a:cubicBezTo>
                <a:lnTo>
                  <a:pt x="241" y="86"/>
                </a:lnTo>
                <a:close/>
                <a:moveTo>
                  <a:pt x="247" y="87"/>
                </a:moveTo>
                <a:cubicBezTo>
                  <a:pt x="247" y="87"/>
                  <a:pt x="247" y="87"/>
                  <a:pt x="247" y="87"/>
                </a:cubicBezTo>
                <a:cubicBezTo>
                  <a:pt x="247" y="87"/>
                  <a:pt x="247" y="87"/>
                  <a:pt x="247" y="87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7" y="85"/>
                  <a:pt x="247" y="85"/>
                  <a:pt x="247" y="85"/>
                </a:cubicBezTo>
                <a:cubicBezTo>
                  <a:pt x="247" y="84"/>
                  <a:pt x="247" y="84"/>
                  <a:pt x="247" y="84"/>
                </a:cubicBezTo>
                <a:cubicBezTo>
                  <a:pt x="249" y="84"/>
                  <a:pt x="249" y="84"/>
                  <a:pt x="249" y="84"/>
                </a:cubicBezTo>
                <a:cubicBezTo>
                  <a:pt x="248" y="86"/>
                  <a:pt x="248" y="86"/>
                  <a:pt x="248" y="86"/>
                </a:cubicBezTo>
                <a:cubicBezTo>
                  <a:pt x="248" y="87"/>
                  <a:pt x="248" y="87"/>
                  <a:pt x="248" y="87"/>
                </a:cubicBezTo>
                <a:cubicBezTo>
                  <a:pt x="248" y="87"/>
                  <a:pt x="247" y="87"/>
                  <a:pt x="247" y="87"/>
                </a:cubicBezTo>
                <a:moveTo>
                  <a:pt x="248" y="83"/>
                </a:moveTo>
                <a:cubicBezTo>
                  <a:pt x="248" y="83"/>
                  <a:pt x="248" y="83"/>
                  <a:pt x="248" y="83"/>
                </a:cubicBezTo>
                <a:cubicBezTo>
                  <a:pt x="248" y="82"/>
                  <a:pt x="248" y="82"/>
                  <a:pt x="248" y="8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49" y="82"/>
                  <a:pt x="249" y="83"/>
                  <a:pt x="248" y="83"/>
                </a:cubicBezTo>
                <a:moveTo>
                  <a:pt x="243" y="90"/>
                </a:moveTo>
                <a:cubicBezTo>
                  <a:pt x="242" y="89"/>
                  <a:pt x="242" y="89"/>
                  <a:pt x="242" y="89"/>
                </a:cubicBezTo>
                <a:cubicBezTo>
                  <a:pt x="241" y="89"/>
                  <a:pt x="241" y="89"/>
                  <a:pt x="241" y="89"/>
                </a:cubicBezTo>
                <a:cubicBezTo>
                  <a:pt x="241" y="90"/>
                  <a:pt x="241" y="90"/>
                  <a:pt x="241" y="90"/>
                </a:cubicBezTo>
                <a:cubicBezTo>
                  <a:pt x="242" y="90"/>
                  <a:pt x="242" y="90"/>
                  <a:pt x="242" y="90"/>
                </a:cubicBezTo>
                <a:cubicBezTo>
                  <a:pt x="242" y="90"/>
                  <a:pt x="242" y="90"/>
                  <a:pt x="242" y="90"/>
                </a:cubicBezTo>
                <a:cubicBezTo>
                  <a:pt x="242" y="91"/>
                  <a:pt x="242" y="91"/>
                  <a:pt x="242" y="91"/>
                </a:cubicBezTo>
                <a:cubicBezTo>
                  <a:pt x="241" y="91"/>
                  <a:pt x="241" y="91"/>
                  <a:pt x="241" y="91"/>
                </a:cubicBezTo>
                <a:cubicBezTo>
                  <a:pt x="240" y="91"/>
                  <a:pt x="240" y="91"/>
                  <a:pt x="240" y="91"/>
                </a:cubicBezTo>
                <a:cubicBezTo>
                  <a:pt x="241" y="92"/>
                  <a:pt x="241" y="92"/>
                  <a:pt x="241" y="92"/>
                </a:cubicBezTo>
                <a:cubicBezTo>
                  <a:pt x="241" y="92"/>
                  <a:pt x="241" y="92"/>
                  <a:pt x="241" y="92"/>
                </a:cubicBezTo>
                <a:cubicBezTo>
                  <a:pt x="241" y="92"/>
                  <a:pt x="241" y="92"/>
                  <a:pt x="241" y="92"/>
                </a:cubicBezTo>
                <a:cubicBezTo>
                  <a:pt x="240" y="92"/>
                  <a:pt x="240" y="92"/>
                  <a:pt x="240" y="92"/>
                </a:cubicBezTo>
                <a:cubicBezTo>
                  <a:pt x="239" y="92"/>
                  <a:pt x="239" y="92"/>
                  <a:pt x="239" y="92"/>
                </a:cubicBezTo>
                <a:cubicBezTo>
                  <a:pt x="238" y="93"/>
                  <a:pt x="238" y="93"/>
                  <a:pt x="238" y="93"/>
                </a:cubicBezTo>
                <a:cubicBezTo>
                  <a:pt x="238" y="94"/>
                  <a:pt x="238" y="94"/>
                  <a:pt x="238" y="94"/>
                </a:cubicBezTo>
                <a:cubicBezTo>
                  <a:pt x="238" y="94"/>
                  <a:pt x="238" y="94"/>
                  <a:pt x="238" y="94"/>
                </a:cubicBezTo>
                <a:cubicBezTo>
                  <a:pt x="238" y="94"/>
                  <a:pt x="238" y="94"/>
                  <a:pt x="238" y="94"/>
                </a:cubicBezTo>
                <a:cubicBezTo>
                  <a:pt x="238" y="94"/>
                  <a:pt x="238" y="94"/>
                  <a:pt x="238" y="94"/>
                </a:cubicBezTo>
                <a:cubicBezTo>
                  <a:pt x="238" y="95"/>
                  <a:pt x="238" y="95"/>
                  <a:pt x="238" y="95"/>
                </a:cubicBezTo>
                <a:cubicBezTo>
                  <a:pt x="238" y="95"/>
                  <a:pt x="238" y="95"/>
                  <a:pt x="238" y="95"/>
                </a:cubicBezTo>
                <a:cubicBezTo>
                  <a:pt x="238" y="95"/>
                  <a:pt x="238" y="95"/>
                  <a:pt x="238" y="95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39" y="96"/>
                  <a:pt x="239" y="96"/>
                  <a:pt x="239" y="96"/>
                </a:cubicBezTo>
                <a:cubicBezTo>
                  <a:pt x="239" y="96"/>
                  <a:pt x="239" y="96"/>
                  <a:pt x="239" y="96"/>
                </a:cubicBezTo>
                <a:cubicBezTo>
                  <a:pt x="239" y="97"/>
                  <a:pt x="239" y="97"/>
                  <a:pt x="239" y="97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0" y="97"/>
                  <a:pt x="240" y="97"/>
                  <a:pt x="240" y="97"/>
                </a:cubicBezTo>
                <a:cubicBezTo>
                  <a:pt x="240" y="97"/>
                  <a:pt x="240" y="97"/>
                  <a:pt x="240" y="97"/>
                </a:cubicBezTo>
                <a:cubicBezTo>
                  <a:pt x="240" y="97"/>
                  <a:pt x="240" y="97"/>
                  <a:pt x="240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1" y="99"/>
                  <a:pt x="241" y="99"/>
                  <a:pt x="241" y="99"/>
                </a:cubicBezTo>
                <a:cubicBezTo>
                  <a:pt x="242" y="98"/>
                  <a:pt x="242" y="98"/>
                  <a:pt x="242" y="98"/>
                </a:cubicBezTo>
                <a:cubicBezTo>
                  <a:pt x="242" y="99"/>
                  <a:pt x="242" y="99"/>
                  <a:pt x="242" y="99"/>
                </a:cubicBezTo>
                <a:cubicBezTo>
                  <a:pt x="243" y="99"/>
                  <a:pt x="243" y="99"/>
                  <a:pt x="243" y="99"/>
                </a:cubicBezTo>
                <a:cubicBezTo>
                  <a:pt x="244" y="100"/>
                  <a:pt x="244" y="100"/>
                  <a:pt x="244" y="100"/>
                </a:cubicBezTo>
                <a:cubicBezTo>
                  <a:pt x="245" y="100"/>
                  <a:pt x="245" y="100"/>
                  <a:pt x="245" y="100"/>
                </a:cubicBezTo>
                <a:cubicBezTo>
                  <a:pt x="245" y="100"/>
                  <a:pt x="245" y="100"/>
                  <a:pt x="245" y="100"/>
                </a:cubicBezTo>
                <a:cubicBezTo>
                  <a:pt x="246" y="100"/>
                  <a:pt x="246" y="100"/>
                  <a:pt x="246" y="100"/>
                </a:cubicBezTo>
                <a:cubicBezTo>
                  <a:pt x="245" y="99"/>
                  <a:pt x="245" y="99"/>
                  <a:pt x="245" y="99"/>
                </a:cubicBezTo>
                <a:cubicBezTo>
                  <a:pt x="246" y="99"/>
                  <a:pt x="246" y="99"/>
                  <a:pt x="246" y="99"/>
                </a:cubicBezTo>
                <a:cubicBezTo>
                  <a:pt x="247" y="98"/>
                  <a:pt x="247" y="98"/>
                  <a:pt x="247" y="98"/>
                </a:cubicBezTo>
                <a:cubicBezTo>
                  <a:pt x="246" y="97"/>
                  <a:pt x="246" y="97"/>
                  <a:pt x="246" y="97"/>
                </a:cubicBezTo>
                <a:cubicBezTo>
                  <a:pt x="247" y="96"/>
                  <a:pt x="247" y="96"/>
                  <a:pt x="247" y="96"/>
                </a:cubicBezTo>
                <a:cubicBezTo>
                  <a:pt x="247" y="95"/>
                  <a:pt x="247" y="95"/>
                  <a:pt x="247" y="95"/>
                </a:cubicBezTo>
                <a:cubicBezTo>
                  <a:pt x="248" y="94"/>
                  <a:pt x="248" y="94"/>
                  <a:pt x="248" y="94"/>
                </a:cubicBezTo>
                <a:cubicBezTo>
                  <a:pt x="248" y="93"/>
                  <a:pt x="248" y="93"/>
                  <a:pt x="248" y="93"/>
                </a:cubicBezTo>
                <a:cubicBezTo>
                  <a:pt x="248" y="92"/>
                  <a:pt x="248" y="92"/>
                  <a:pt x="248" y="92"/>
                </a:cubicBezTo>
                <a:cubicBezTo>
                  <a:pt x="248" y="91"/>
                  <a:pt x="248" y="91"/>
                  <a:pt x="248" y="91"/>
                </a:cubicBezTo>
                <a:cubicBezTo>
                  <a:pt x="247" y="91"/>
                  <a:pt x="247" y="91"/>
                  <a:pt x="247" y="91"/>
                </a:cubicBezTo>
                <a:cubicBezTo>
                  <a:pt x="247" y="90"/>
                  <a:pt x="247" y="90"/>
                  <a:pt x="247" y="90"/>
                </a:cubicBezTo>
                <a:cubicBezTo>
                  <a:pt x="247" y="89"/>
                  <a:pt x="247" y="89"/>
                  <a:pt x="247" y="89"/>
                </a:cubicBezTo>
                <a:cubicBezTo>
                  <a:pt x="247" y="89"/>
                  <a:pt x="247" y="89"/>
                  <a:pt x="247" y="89"/>
                </a:cubicBezTo>
                <a:cubicBezTo>
                  <a:pt x="245" y="88"/>
                  <a:pt x="245" y="88"/>
                  <a:pt x="245" y="88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2" y="89"/>
                  <a:pt x="242" y="89"/>
                  <a:pt x="242" y="89"/>
                </a:cubicBezTo>
                <a:cubicBezTo>
                  <a:pt x="243" y="90"/>
                  <a:pt x="243" y="90"/>
                  <a:pt x="243" y="90"/>
                </a:cubicBezTo>
                <a:cubicBezTo>
                  <a:pt x="243" y="90"/>
                  <a:pt x="243" y="90"/>
                  <a:pt x="243" y="90"/>
                </a:cubicBezTo>
                <a:close/>
                <a:moveTo>
                  <a:pt x="253" y="110"/>
                </a:moveTo>
                <a:cubicBezTo>
                  <a:pt x="253" y="109"/>
                  <a:pt x="253" y="109"/>
                  <a:pt x="253" y="109"/>
                </a:cubicBezTo>
                <a:cubicBezTo>
                  <a:pt x="254" y="110"/>
                  <a:pt x="254" y="110"/>
                  <a:pt x="254" y="110"/>
                </a:cubicBezTo>
                <a:cubicBezTo>
                  <a:pt x="254" y="110"/>
                  <a:pt x="254" y="110"/>
                  <a:pt x="254" y="110"/>
                </a:cubicBezTo>
                <a:cubicBezTo>
                  <a:pt x="254" y="110"/>
                  <a:pt x="254" y="110"/>
                  <a:pt x="254" y="110"/>
                </a:cubicBezTo>
                <a:cubicBezTo>
                  <a:pt x="253" y="110"/>
                  <a:pt x="253" y="110"/>
                  <a:pt x="253" y="110"/>
                </a:cubicBezTo>
                <a:close/>
                <a:moveTo>
                  <a:pt x="167" y="59"/>
                </a:moveTo>
                <a:cubicBezTo>
                  <a:pt x="167" y="59"/>
                  <a:pt x="167" y="59"/>
                  <a:pt x="167" y="59"/>
                </a:cubicBezTo>
                <a:cubicBezTo>
                  <a:pt x="167" y="58"/>
                  <a:pt x="167" y="58"/>
                  <a:pt x="167" y="58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8" y="57"/>
                  <a:pt x="168" y="57"/>
                  <a:pt x="168" y="57"/>
                </a:cubicBezTo>
                <a:cubicBezTo>
                  <a:pt x="169" y="57"/>
                  <a:pt x="169" y="57"/>
                  <a:pt x="169" y="57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69" y="59"/>
                  <a:pt x="169" y="59"/>
                  <a:pt x="169" y="59"/>
                </a:cubicBezTo>
                <a:cubicBezTo>
                  <a:pt x="169" y="59"/>
                  <a:pt x="169" y="59"/>
                  <a:pt x="169" y="59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61"/>
                  <a:pt x="168" y="61"/>
                  <a:pt x="168" y="61"/>
                </a:cubicBezTo>
                <a:cubicBezTo>
                  <a:pt x="168" y="61"/>
                  <a:pt x="168" y="61"/>
                  <a:pt x="168" y="61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70" y="61"/>
                  <a:pt x="170" y="61"/>
                  <a:pt x="170" y="61"/>
                </a:cubicBezTo>
                <a:cubicBezTo>
                  <a:pt x="170" y="61"/>
                  <a:pt x="170" y="61"/>
                  <a:pt x="170" y="61"/>
                </a:cubicBezTo>
                <a:cubicBezTo>
                  <a:pt x="171" y="61"/>
                  <a:pt x="171" y="61"/>
                  <a:pt x="171" y="61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3" y="59"/>
                  <a:pt x="173" y="59"/>
                  <a:pt x="173" y="59"/>
                </a:cubicBezTo>
                <a:cubicBezTo>
                  <a:pt x="173" y="58"/>
                  <a:pt x="173" y="58"/>
                  <a:pt x="173" y="58"/>
                </a:cubicBezTo>
                <a:cubicBezTo>
                  <a:pt x="173" y="58"/>
                  <a:pt x="173" y="58"/>
                  <a:pt x="173" y="58"/>
                </a:cubicBezTo>
                <a:cubicBezTo>
                  <a:pt x="174" y="57"/>
                  <a:pt x="174" y="57"/>
                  <a:pt x="174" y="57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5" y="56"/>
                  <a:pt x="175" y="56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5" y="58"/>
                  <a:pt x="175" y="58"/>
                  <a:pt x="175" y="58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175" y="59"/>
                  <a:pt x="175" y="59"/>
                  <a:pt x="175" y="59"/>
                </a:cubicBezTo>
                <a:cubicBezTo>
                  <a:pt x="175" y="59"/>
                  <a:pt x="175" y="59"/>
                  <a:pt x="175" y="59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7" y="57"/>
                  <a:pt x="177" y="57"/>
                  <a:pt x="177" y="57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3"/>
                  <a:pt x="178" y="53"/>
                  <a:pt x="178" y="53"/>
                </a:cubicBezTo>
                <a:cubicBezTo>
                  <a:pt x="179" y="54"/>
                  <a:pt x="179" y="54"/>
                  <a:pt x="179" y="54"/>
                </a:cubicBezTo>
                <a:cubicBezTo>
                  <a:pt x="180" y="53"/>
                  <a:pt x="180" y="53"/>
                  <a:pt x="180" y="53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3" y="51"/>
                  <a:pt x="183" y="51"/>
                  <a:pt x="183" y="51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52"/>
                  <a:pt x="184" y="52"/>
                  <a:pt x="184" y="52"/>
                </a:cubicBezTo>
                <a:cubicBezTo>
                  <a:pt x="183" y="53"/>
                  <a:pt x="183" y="53"/>
                  <a:pt x="183" y="53"/>
                </a:cubicBezTo>
                <a:cubicBezTo>
                  <a:pt x="182" y="54"/>
                  <a:pt x="182" y="54"/>
                  <a:pt x="182" y="54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1" y="56"/>
                  <a:pt x="181" y="56"/>
                  <a:pt x="181" y="56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1" y="60"/>
                  <a:pt x="181" y="60"/>
                  <a:pt x="181" y="60"/>
                </a:cubicBezTo>
                <a:cubicBezTo>
                  <a:pt x="182" y="60"/>
                  <a:pt x="182" y="60"/>
                  <a:pt x="182" y="60"/>
                </a:cubicBezTo>
                <a:cubicBezTo>
                  <a:pt x="182" y="59"/>
                  <a:pt x="182" y="59"/>
                  <a:pt x="182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83" y="58"/>
                  <a:pt x="183" y="58"/>
                  <a:pt x="183" y="58"/>
                </a:cubicBezTo>
                <a:cubicBezTo>
                  <a:pt x="183" y="57"/>
                  <a:pt x="183" y="57"/>
                  <a:pt x="183" y="57"/>
                </a:cubicBezTo>
                <a:cubicBezTo>
                  <a:pt x="184" y="57"/>
                  <a:pt x="184" y="57"/>
                  <a:pt x="184" y="57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6" y="56"/>
                  <a:pt x="186" y="56"/>
                  <a:pt x="186" y="56"/>
                </a:cubicBezTo>
                <a:cubicBezTo>
                  <a:pt x="187" y="56"/>
                  <a:pt x="187" y="56"/>
                  <a:pt x="187" y="56"/>
                </a:cubicBezTo>
                <a:cubicBezTo>
                  <a:pt x="187" y="56"/>
                  <a:pt x="187" y="56"/>
                  <a:pt x="187" y="56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9" y="55"/>
                  <a:pt x="189" y="55"/>
                  <a:pt x="189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0" y="52"/>
                  <a:pt x="190" y="52"/>
                  <a:pt x="190" y="52"/>
                </a:cubicBezTo>
                <a:cubicBezTo>
                  <a:pt x="190" y="51"/>
                  <a:pt x="190" y="51"/>
                  <a:pt x="190" y="51"/>
                </a:cubicBezTo>
                <a:cubicBezTo>
                  <a:pt x="190" y="51"/>
                  <a:pt x="190" y="51"/>
                  <a:pt x="190" y="51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92" y="52"/>
                  <a:pt x="192" y="52"/>
                  <a:pt x="192" y="52"/>
                </a:cubicBezTo>
                <a:cubicBezTo>
                  <a:pt x="192" y="52"/>
                  <a:pt x="192" y="52"/>
                  <a:pt x="192" y="52"/>
                </a:cubicBezTo>
                <a:cubicBezTo>
                  <a:pt x="192" y="51"/>
                  <a:pt x="192" y="51"/>
                  <a:pt x="192" y="51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1" y="49"/>
                  <a:pt x="191" y="49"/>
                  <a:pt x="191" y="49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4" y="48"/>
                  <a:pt x="194" y="48"/>
                  <a:pt x="194" y="48"/>
                </a:cubicBezTo>
                <a:cubicBezTo>
                  <a:pt x="195" y="48"/>
                  <a:pt x="195" y="48"/>
                  <a:pt x="195" y="48"/>
                </a:cubicBezTo>
                <a:cubicBezTo>
                  <a:pt x="195" y="48"/>
                  <a:pt x="195" y="48"/>
                  <a:pt x="195" y="48"/>
                </a:cubicBezTo>
                <a:cubicBezTo>
                  <a:pt x="196" y="47"/>
                  <a:pt x="196" y="47"/>
                  <a:pt x="196" y="47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94" y="43"/>
                  <a:pt x="194" y="43"/>
                  <a:pt x="194" y="43"/>
                </a:cubicBezTo>
                <a:cubicBezTo>
                  <a:pt x="193" y="43"/>
                  <a:pt x="193" y="43"/>
                  <a:pt x="193" y="43"/>
                </a:cubicBezTo>
                <a:cubicBezTo>
                  <a:pt x="193" y="44"/>
                  <a:pt x="193" y="44"/>
                  <a:pt x="193" y="44"/>
                </a:cubicBezTo>
                <a:cubicBezTo>
                  <a:pt x="193" y="45"/>
                  <a:pt x="193" y="45"/>
                  <a:pt x="193" y="45"/>
                </a:cubicBezTo>
                <a:cubicBezTo>
                  <a:pt x="193" y="46"/>
                  <a:pt x="193" y="46"/>
                  <a:pt x="193" y="46"/>
                </a:cubicBezTo>
                <a:cubicBezTo>
                  <a:pt x="192" y="46"/>
                  <a:pt x="192" y="46"/>
                  <a:pt x="192" y="46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2" y="46"/>
                  <a:pt x="192" y="46"/>
                  <a:pt x="192" y="46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3"/>
                  <a:pt x="190" y="43"/>
                  <a:pt x="190" y="43"/>
                </a:cubicBezTo>
                <a:cubicBezTo>
                  <a:pt x="190" y="43"/>
                  <a:pt x="190" y="43"/>
                  <a:pt x="190" y="43"/>
                </a:cubicBezTo>
                <a:cubicBezTo>
                  <a:pt x="189" y="43"/>
                  <a:pt x="189" y="43"/>
                  <a:pt x="189" y="43"/>
                </a:cubicBezTo>
                <a:cubicBezTo>
                  <a:pt x="188" y="43"/>
                  <a:pt x="188" y="43"/>
                  <a:pt x="188" y="43"/>
                </a:cubicBezTo>
                <a:cubicBezTo>
                  <a:pt x="187" y="43"/>
                  <a:pt x="187" y="43"/>
                  <a:pt x="187" y="43"/>
                </a:cubicBezTo>
                <a:cubicBezTo>
                  <a:pt x="187" y="43"/>
                  <a:pt x="187" y="43"/>
                  <a:pt x="187" y="43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4" y="43"/>
                  <a:pt x="184" y="43"/>
                  <a:pt x="184" y="43"/>
                </a:cubicBezTo>
                <a:cubicBezTo>
                  <a:pt x="184" y="44"/>
                  <a:pt x="184" y="44"/>
                  <a:pt x="184" y="44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79" y="47"/>
                  <a:pt x="179" y="47"/>
                  <a:pt x="179" y="47"/>
                </a:cubicBezTo>
                <a:cubicBezTo>
                  <a:pt x="179" y="47"/>
                  <a:pt x="179" y="47"/>
                  <a:pt x="179" y="47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9"/>
                  <a:pt x="176" y="49"/>
                  <a:pt x="176" y="49"/>
                </a:cubicBezTo>
                <a:cubicBezTo>
                  <a:pt x="174" y="49"/>
                  <a:pt x="174" y="49"/>
                  <a:pt x="174" y="49"/>
                </a:cubicBezTo>
                <a:cubicBezTo>
                  <a:pt x="174" y="49"/>
                  <a:pt x="174" y="49"/>
                  <a:pt x="174" y="49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73" y="50"/>
                  <a:pt x="173" y="50"/>
                  <a:pt x="173" y="50"/>
                </a:cubicBezTo>
                <a:cubicBezTo>
                  <a:pt x="172" y="50"/>
                  <a:pt x="172" y="50"/>
                  <a:pt x="172" y="50"/>
                </a:cubicBezTo>
                <a:cubicBezTo>
                  <a:pt x="171" y="51"/>
                  <a:pt x="171" y="51"/>
                  <a:pt x="171" y="51"/>
                </a:cubicBezTo>
                <a:cubicBezTo>
                  <a:pt x="170" y="51"/>
                  <a:pt x="170" y="51"/>
                  <a:pt x="170" y="51"/>
                </a:cubicBezTo>
                <a:cubicBezTo>
                  <a:pt x="169" y="51"/>
                  <a:pt x="169" y="51"/>
                  <a:pt x="169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5" y="53"/>
                  <a:pt x="165" y="53"/>
                  <a:pt x="165" y="53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64" y="55"/>
                  <a:pt x="164" y="55"/>
                  <a:pt x="164" y="55"/>
                </a:cubicBezTo>
                <a:cubicBezTo>
                  <a:pt x="163" y="55"/>
                  <a:pt x="163" y="55"/>
                  <a:pt x="163" y="55"/>
                </a:cubicBezTo>
                <a:cubicBezTo>
                  <a:pt x="163" y="55"/>
                  <a:pt x="163" y="55"/>
                  <a:pt x="163" y="55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2" y="57"/>
                  <a:pt x="162" y="57"/>
                  <a:pt x="162" y="57"/>
                </a:cubicBezTo>
                <a:cubicBezTo>
                  <a:pt x="162" y="57"/>
                  <a:pt x="162" y="57"/>
                  <a:pt x="162" y="57"/>
                </a:cubicBezTo>
                <a:cubicBezTo>
                  <a:pt x="163" y="58"/>
                  <a:pt x="163" y="58"/>
                  <a:pt x="163" y="58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5" y="56"/>
                  <a:pt x="165" y="56"/>
                  <a:pt x="165" y="56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6" y="59"/>
                  <a:pt x="166" y="59"/>
                  <a:pt x="166" y="59"/>
                </a:cubicBezTo>
                <a:lnTo>
                  <a:pt x="167" y="59"/>
                </a:lnTo>
                <a:close/>
                <a:moveTo>
                  <a:pt x="165" y="61"/>
                </a:moveTo>
                <a:cubicBezTo>
                  <a:pt x="166" y="60"/>
                  <a:pt x="166" y="60"/>
                  <a:pt x="166" y="60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5" y="61"/>
                  <a:pt x="165" y="61"/>
                  <a:pt x="165" y="61"/>
                </a:cubicBezTo>
                <a:close/>
                <a:moveTo>
                  <a:pt x="162" y="56"/>
                </a:moveTo>
                <a:cubicBezTo>
                  <a:pt x="161" y="56"/>
                  <a:pt x="161" y="56"/>
                  <a:pt x="161" y="56"/>
                </a:cubicBezTo>
                <a:cubicBezTo>
                  <a:pt x="161" y="55"/>
                  <a:pt x="161" y="55"/>
                  <a:pt x="161" y="55"/>
                </a:cubicBezTo>
                <a:cubicBezTo>
                  <a:pt x="161" y="55"/>
                  <a:pt x="161" y="55"/>
                  <a:pt x="161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6"/>
                  <a:pt x="162" y="56"/>
                  <a:pt x="162" y="56"/>
                </a:cubicBezTo>
                <a:close/>
                <a:moveTo>
                  <a:pt x="194" y="54"/>
                </a:moveTo>
                <a:cubicBezTo>
                  <a:pt x="194" y="54"/>
                  <a:pt x="194" y="54"/>
                  <a:pt x="194" y="54"/>
                </a:cubicBezTo>
                <a:cubicBezTo>
                  <a:pt x="195" y="54"/>
                  <a:pt x="195" y="54"/>
                  <a:pt x="195" y="54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97" y="54"/>
                  <a:pt x="197" y="54"/>
                  <a:pt x="197" y="54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8" y="56"/>
                  <a:pt x="198" y="56"/>
                  <a:pt x="198" y="56"/>
                </a:cubicBezTo>
                <a:cubicBezTo>
                  <a:pt x="197" y="56"/>
                  <a:pt x="197" y="56"/>
                  <a:pt x="197" y="56"/>
                </a:cubicBezTo>
                <a:cubicBezTo>
                  <a:pt x="196" y="57"/>
                  <a:pt x="196" y="57"/>
                  <a:pt x="196" y="57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5" y="56"/>
                  <a:pt x="195" y="56"/>
                  <a:pt x="195" y="56"/>
                </a:cubicBezTo>
                <a:cubicBezTo>
                  <a:pt x="195" y="56"/>
                  <a:pt x="195" y="56"/>
                  <a:pt x="195" y="56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4" y="55"/>
                  <a:pt x="194" y="54"/>
                  <a:pt x="194" y="54"/>
                </a:cubicBezTo>
                <a:moveTo>
                  <a:pt x="200" y="52"/>
                </a:moveTo>
                <a:cubicBezTo>
                  <a:pt x="199" y="52"/>
                  <a:pt x="199" y="52"/>
                  <a:pt x="199" y="52"/>
                </a:cubicBezTo>
                <a:cubicBezTo>
                  <a:pt x="199" y="51"/>
                  <a:pt x="199" y="51"/>
                  <a:pt x="199" y="51"/>
                </a:cubicBezTo>
                <a:cubicBezTo>
                  <a:pt x="201" y="51"/>
                  <a:pt x="201" y="51"/>
                  <a:pt x="201" y="51"/>
                </a:cubicBezTo>
                <a:cubicBezTo>
                  <a:pt x="200" y="52"/>
                  <a:pt x="200" y="52"/>
                  <a:pt x="200" y="52"/>
                </a:cubicBezTo>
                <a:close/>
                <a:moveTo>
                  <a:pt x="221" y="79"/>
                </a:moveTo>
                <a:cubicBezTo>
                  <a:pt x="221" y="79"/>
                  <a:pt x="221" y="79"/>
                  <a:pt x="221" y="79"/>
                </a:cubicBezTo>
                <a:cubicBezTo>
                  <a:pt x="222" y="79"/>
                  <a:pt x="222" y="79"/>
                  <a:pt x="222" y="79"/>
                </a:cubicBezTo>
                <a:cubicBezTo>
                  <a:pt x="223" y="78"/>
                  <a:pt x="223" y="78"/>
                  <a:pt x="223" y="78"/>
                </a:cubicBezTo>
                <a:cubicBezTo>
                  <a:pt x="225" y="78"/>
                  <a:pt x="225" y="78"/>
                  <a:pt x="225" y="78"/>
                </a:cubicBezTo>
                <a:cubicBezTo>
                  <a:pt x="225" y="78"/>
                  <a:pt x="225" y="78"/>
                  <a:pt x="225" y="78"/>
                </a:cubicBezTo>
                <a:cubicBezTo>
                  <a:pt x="226" y="77"/>
                  <a:pt x="226" y="77"/>
                  <a:pt x="226" y="77"/>
                </a:cubicBezTo>
                <a:cubicBezTo>
                  <a:pt x="226" y="77"/>
                  <a:pt x="226" y="77"/>
                  <a:pt x="226" y="77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6" y="78"/>
                  <a:pt x="226" y="78"/>
                  <a:pt x="226" y="78"/>
                </a:cubicBezTo>
                <a:cubicBezTo>
                  <a:pt x="225" y="79"/>
                  <a:pt x="225" y="79"/>
                  <a:pt x="225" y="79"/>
                </a:cubicBezTo>
                <a:cubicBezTo>
                  <a:pt x="224" y="79"/>
                  <a:pt x="224" y="79"/>
                  <a:pt x="224" y="79"/>
                </a:cubicBezTo>
                <a:cubicBezTo>
                  <a:pt x="224" y="79"/>
                  <a:pt x="224" y="79"/>
                  <a:pt x="224" y="79"/>
                </a:cubicBezTo>
                <a:cubicBezTo>
                  <a:pt x="223" y="80"/>
                  <a:pt x="223" y="80"/>
                  <a:pt x="223" y="80"/>
                </a:cubicBezTo>
                <a:cubicBezTo>
                  <a:pt x="222" y="79"/>
                  <a:pt x="222" y="79"/>
                  <a:pt x="222" y="79"/>
                </a:cubicBezTo>
                <a:cubicBezTo>
                  <a:pt x="221" y="79"/>
                  <a:pt x="221" y="79"/>
                  <a:pt x="221" y="79"/>
                </a:cubicBezTo>
                <a:cubicBezTo>
                  <a:pt x="221" y="79"/>
                  <a:pt x="221" y="79"/>
                  <a:pt x="221" y="79"/>
                </a:cubicBezTo>
                <a:cubicBezTo>
                  <a:pt x="221" y="79"/>
                  <a:pt x="221" y="79"/>
                  <a:pt x="221" y="79"/>
                </a:cubicBezTo>
                <a:close/>
                <a:moveTo>
                  <a:pt x="221" y="77"/>
                </a:moveTo>
                <a:cubicBezTo>
                  <a:pt x="223" y="77"/>
                  <a:pt x="223" y="77"/>
                  <a:pt x="223" y="77"/>
                </a:cubicBezTo>
                <a:cubicBezTo>
                  <a:pt x="224" y="77"/>
                  <a:pt x="224" y="77"/>
                  <a:pt x="224" y="77"/>
                </a:cubicBezTo>
                <a:cubicBezTo>
                  <a:pt x="225" y="77"/>
                  <a:pt x="225" y="77"/>
                  <a:pt x="225" y="77"/>
                </a:cubicBezTo>
                <a:cubicBezTo>
                  <a:pt x="225" y="77"/>
                  <a:pt x="225" y="77"/>
                  <a:pt x="225" y="77"/>
                </a:cubicBezTo>
                <a:cubicBezTo>
                  <a:pt x="226" y="77"/>
                  <a:pt x="226" y="77"/>
                  <a:pt x="226" y="77"/>
                </a:cubicBezTo>
                <a:cubicBezTo>
                  <a:pt x="226" y="77"/>
                  <a:pt x="226" y="77"/>
                  <a:pt x="226" y="77"/>
                </a:cubicBezTo>
                <a:cubicBezTo>
                  <a:pt x="226" y="76"/>
                  <a:pt x="226" y="76"/>
                  <a:pt x="226" y="76"/>
                </a:cubicBezTo>
                <a:cubicBezTo>
                  <a:pt x="226" y="76"/>
                  <a:pt x="226" y="76"/>
                  <a:pt x="226" y="76"/>
                </a:cubicBezTo>
                <a:cubicBezTo>
                  <a:pt x="224" y="76"/>
                  <a:pt x="224" y="76"/>
                  <a:pt x="224" y="76"/>
                </a:cubicBezTo>
                <a:cubicBezTo>
                  <a:pt x="223" y="76"/>
                  <a:pt x="223" y="76"/>
                  <a:pt x="223" y="76"/>
                </a:cubicBezTo>
                <a:cubicBezTo>
                  <a:pt x="223" y="76"/>
                  <a:pt x="223" y="76"/>
                  <a:pt x="223" y="76"/>
                </a:cubicBezTo>
                <a:cubicBezTo>
                  <a:pt x="222" y="76"/>
                  <a:pt x="222" y="76"/>
                  <a:pt x="222" y="76"/>
                </a:cubicBezTo>
                <a:cubicBezTo>
                  <a:pt x="221" y="76"/>
                  <a:pt x="221" y="76"/>
                  <a:pt x="221" y="76"/>
                </a:cubicBezTo>
                <a:lnTo>
                  <a:pt x="221" y="77"/>
                </a:lnTo>
                <a:close/>
                <a:moveTo>
                  <a:pt x="224" y="75"/>
                </a:moveTo>
                <a:cubicBezTo>
                  <a:pt x="226" y="75"/>
                  <a:pt x="226" y="75"/>
                  <a:pt x="226" y="75"/>
                </a:cubicBezTo>
                <a:cubicBezTo>
                  <a:pt x="227" y="75"/>
                  <a:pt x="227" y="75"/>
                  <a:pt x="227" y="75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7" y="73"/>
                  <a:pt x="227" y="73"/>
                  <a:pt x="227" y="73"/>
                </a:cubicBezTo>
                <a:cubicBezTo>
                  <a:pt x="226" y="73"/>
                  <a:pt x="226" y="73"/>
                  <a:pt x="226" y="73"/>
                </a:cubicBezTo>
                <a:cubicBezTo>
                  <a:pt x="225" y="72"/>
                  <a:pt x="225" y="72"/>
                  <a:pt x="225" y="72"/>
                </a:cubicBezTo>
                <a:cubicBezTo>
                  <a:pt x="224" y="73"/>
                  <a:pt x="224" y="73"/>
                  <a:pt x="224" y="73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22" y="72"/>
                  <a:pt x="222" y="72"/>
                  <a:pt x="222" y="72"/>
                </a:cubicBezTo>
                <a:cubicBezTo>
                  <a:pt x="222" y="73"/>
                  <a:pt x="222" y="73"/>
                  <a:pt x="222" y="73"/>
                </a:cubicBezTo>
                <a:cubicBezTo>
                  <a:pt x="221" y="73"/>
                  <a:pt x="221" y="73"/>
                  <a:pt x="221" y="73"/>
                </a:cubicBezTo>
                <a:cubicBezTo>
                  <a:pt x="221" y="74"/>
                  <a:pt x="221" y="74"/>
                  <a:pt x="221" y="74"/>
                </a:cubicBezTo>
                <a:cubicBezTo>
                  <a:pt x="221" y="74"/>
                  <a:pt x="221" y="74"/>
                  <a:pt x="221" y="74"/>
                </a:cubicBezTo>
                <a:cubicBezTo>
                  <a:pt x="222" y="74"/>
                  <a:pt x="222" y="74"/>
                  <a:pt x="222" y="74"/>
                </a:cubicBezTo>
                <a:cubicBezTo>
                  <a:pt x="222" y="75"/>
                  <a:pt x="222" y="75"/>
                  <a:pt x="222" y="75"/>
                </a:cubicBezTo>
                <a:cubicBezTo>
                  <a:pt x="223" y="75"/>
                  <a:pt x="223" y="75"/>
                  <a:pt x="223" y="75"/>
                </a:cubicBezTo>
                <a:cubicBezTo>
                  <a:pt x="223" y="75"/>
                  <a:pt x="223" y="75"/>
                  <a:pt x="223" y="75"/>
                </a:cubicBezTo>
                <a:lnTo>
                  <a:pt x="224" y="75"/>
                </a:lnTo>
                <a:close/>
                <a:moveTo>
                  <a:pt x="225" y="72"/>
                </a:moveTo>
                <a:cubicBezTo>
                  <a:pt x="225" y="71"/>
                  <a:pt x="225" y="71"/>
                  <a:pt x="225" y="71"/>
                </a:cubicBezTo>
                <a:cubicBezTo>
                  <a:pt x="224" y="71"/>
                  <a:pt x="224" y="71"/>
                  <a:pt x="224" y="71"/>
                </a:cubicBezTo>
                <a:cubicBezTo>
                  <a:pt x="223" y="71"/>
                  <a:pt x="223" y="71"/>
                  <a:pt x="223" y="71"/>
                </a:cubicBezTo>
                <a:cubicBezTo>
                  <a:pt x="223" y="70"/>
                  <a:pt x="223" y="70"/>
                  <a:pt x="223" y="70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9"/>
                  <a:pt x="223" y="69"/>
                  <a:pt x="223" y="69"/>
                </a:cubicBezTo>
                <a:cubicBezTo>
                  <a:pt x="223" y="68"/>
                  <a:pt x="223" y="68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4" y="67"/>
                  <a:pt x="224" y="67"/>
                  <a:pt x="224" y="67"/>
                </a:cubicBezTo>
                <a:cubicBezTo>
                  <a:pt x="225" y="67"/>
                  <a:pt x="225" y="67"/>
                  <a:pt x="225" y="67"/>
                </a:cubicBezTo>
                <a:cubicBezTo>
                  <a:pt x="225" y="67"/>
                  <a:pt x="225" y="67"/>
                  <a:pt x="225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8"/>
                  <a:pt x="226" y="68"/>
                </a:cubicBezTo>
                <a:cubicBezTo>
                  <a:pt x="225" y="68"/>
                  <a:pt x="225" y="68"/>
                  <a:pt x="225" y="68"/>
                </a:cubicBezTo>
                <a:cubicBezTo>
                  <a:pt x="225" y="69"/>
                  <a:pt x="225" y="69"/>
                  <a:pt x="225" y="69"/>
                </a:cubicBezTo>
                <a:cubicBezTo>
                  <a:pt x="226" y="69"/>
                  <a:pt x="226" y="69"/>
                  <a:pt x="226" y="69"/>
                </a:cubicBezTo>
                <a:cubicBezTo>
                  <a:pt x="226" y="69"/>
                  <a:pt x="226" y="69"/>
                  <a:pt x="226" y="69"/>
                </a:cubicBezTo>
                <a:cubicBezTo>
                  <a:pt x="226" y="69"/>
                  <a:pt x="226" y="69"/>
                  <a:pt x="226" y="69"/>
                </a:cubicBezTo>
                <a:cubicBezTo>
                  <a:pt x="226" y="70"/>
                  <a:pt x="226" y="70"/>
                  <a:pt x="226" y="70"/>
                </a:cubicBezTo>
                <a:cubicBezTo>
                  <a:pt x="226" y="70"/>
                  <a:pt x="226" y="70"/>
                  <a:pt x="226" y="70"/>
                </a:cubicBezTo>
                <a:cubicBezTo>
                  <a:pt x="226" y="71"/>
                  <a:pt x="226" y="71"/>
                  <a:pt x="226" y="71"/>
                </a:cubicBezTo>
                <a:cubicBezTo>
                  <a:pt x="226" y="72"/>
                  <a:pt x="226" y="72"/>
                  <a:pt x="226" y="72"/>
                </a:cubicBezTo>
                <a:lnTo>
                  <a:pt x="225" y="72"/>
                </a:lnTo>
                <a:close/>
                <a:moveTo>
                  <a:pt x="232" y="70"/>
                </a:moveTo>
                <a:cubicBezTo>
                  <a:pt x="232" y="70"/>
                  <a:pt x="232" y="70"/>
                  <a:pt x="232" y="70"/>
                </a:cubicBezTo>
                <a:cubicBezTo>
                  <a:pt x="233" y="71"/>
                  <a:pt x="233" y="71"/>
                  <a:pt x="233" y="71"/>
                </a:cubicBezTo>
                <a:cubicBezTo>
                  <a:pt x="233" y="70"/>
                  <a:pt x="233" y="70"/>
                  <a:pt x="233" y="70"/>
                </a:cubicBezTo>
                <a:cubicBezTo>
                  <a:pt x="234" y="70"/>
                  <a:pt x="234" y="70"/>
                  <a:pt x="234" y="70"/>
                </a:cubicBezTo>
                <a:cubicBezTo>
                  <a:pt x="235" y="70"/>
                  <a:pt x="235" y="70"/>
                  <a:pt x="235" y="70"/>
                </a:cubicBezTo>
                <a:cubicBezTo>
                  <a:pt x="236" y="69"/>
                  <a:pt x="236" y="69"/>
                  <a:pt x="236" y="69"/>
                </a:cubicBezTo>
                <a:cubicBezTo>
                  <a:pt x="237" y="69"/>
                  <a:pt x="237" y="69"/>
                  <a:pt x="237" y="69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7" y="69"/>
                  <a:pt x="237" y="69"/>
                  <a:pt x="237" y="69"/>
                </a:cubicBezTo>
                <a:cubicBezTo>
                  <a:pt x="236" y="69"/>
                  <a:pt x="236" y="69"/>
                  <a:pt x="236" y="69"/>
                </a:cubicBezTo>
                <a:cubicBezTo>
                  <a:pt x="235" y="69"/>
                  <a:pt x="235" y="69"/>
                  <a:pt x="235" y="69"/>
                </a:cubicBezTo>
                <a:cubicBezTo>
                  <a:pt x="235" y="69"/>
                  <a:pt x="234" y="69"/>
                  <a:pt x="234" y="69"/>
                </a:cubicBezTo>
                <a:cubicBezTo>
                  <a:pt x="234" y="69"/>
                  <a:pt x="234" y="69"/>
                  <a:pt x="234" y="69"/>
                </a:cubicBezTo>
                <a:cubicBezTo>
                  <a:pt x="233" y="69"/>
                  <a:pt x="233" y="69"/>
                  <a:pt x="233" y="69"/>
                </a:cubicBezTo>
                <a:lnTo>
                  <a:pt x="232" y="70"/>
                </a:lnTo>
                <a:close/>
                <a:moveTo>
                  <a:pt x="239" y="69"/>
                </a:moveTo>
                <a:cubicBezTo>
                  <a:pt x="239" y="70"/>
                  <a:pt x="239" y="70"/>
                  <a:pt x="239" y="70"/>
                </a:cubicBezTo>
                <a:cubicBezTo>
                  <a:pt x="240" y="70"/>
                  <a:pt x="240" y="70"/>
                  <a:pt x="240" y="70"/>
                </a:cubicBezTo>
                <a:cubicBezTo>
                  <a:pt x="240" y="71"/>
                  <a:pt x="240" y="71"/>
                  <a:pt x="240" y="71"/>
                </a:cubicBezTo>
                <a:cubicBezTo>
                  <a:pt x="240" y="71"/>
                  <a:pt x="240" y="71"/>
                  <a:pt x="240" y="71"/>
                </a:cubicBezTo>
                <a:cubicBezTo>
                  <a:pt x="240" y="70"/>
                  <a:pt x="240" y="70"/>
                  <a:pt x="240" y="70"/>
                </a:cubicBezTo>
                <a:cubicBezTo>
                  <a:pt x="240" y="69"/>
                  <a:pt x="240" y="69"/>
                  <a:pt x="240" y="69"/>
                </a:cubicBezTo>
                <a:lnTo>
                  <a:pt x="239" y="69"/>
                </a:lnTo>
                <a:close/>
                <a:moveTo>
                  <a:pt x="225" y="83"/>
                </a:moveTo>
                <a:cubicBezTo>
                  <a:pt x="225" y="83"/>
                  <a:pt x="225" y="83"/>
                  <a:pt x="225" y="83"/>
                </a:cubicBezTo>
                <a:cubicBezTo>
                  <a:pt x="225" y="84"/>
                  <a:pt x="225" y="84"/>
                  <a:pt x="225" y="84"/>
                </a:cubicBezTo>
                <a:cubicBezTo>
                  <a:pt x="225" y="83"/>
                  <a:pt x="225" y="83"/>
                  <a:pt x="225" y="83"/>
                </a:cubicBezTo>
                <a:close/>
                <a:moveTo>
                  <a:pt x="247" y="75"/>
                </a:moveTo>
                <a:cubicBezTo>
                  <a:pt x="247" y="74"/>
                  <a:pt x="247" y="74"/>
                  <a:pt x="247" y="74"/>
                </a:cubicBezTo>
                <a:cubicBezTo>
                  <a:pt x="247" y="74"/>
                  <a:pt x="247" y="74"/>
                  <a:pt x="247" y="74"/>
                </a:cubicBezTo>
                <a:cubicBezTo>
                  <a:pt x="248" y="75"/>
                  <a:pt x="248" y="75"/>
                  <a:pt x="248" y="75"/>
                </a:cubicBezTo>
                <a:cubicBezTo>
                  <a:pt x="247" y="75"/>
                  <a:pt x="247" y="75"/>
                  <a:pt x="247" y="75"/>
                </a:cubicBezTo>
                <a:close/>
                <a:moveTo>
                  <a:pt x="248" y="70"/>
                </a:moveTo>
                <a:cubicBezTo>
                  <a:pt x="249" y="70"/>
                  <a:pt x="249" y="70"/>
                  <a:pt x="249" y="70"/>
                </a:cubicBezTo>
                <a:cubicBezTo>
                  <a:pt x="249" y="69"/>
                  <a:pt x="249" y="69"/>
                  <a:pt x="249" y="69"/>
                </a:cubicBezTo>
                <a:cubicBezTo>
                  <a:pt x="248" y="69"/>
                  <a:pt x="248" y="69"/>
                  <a:pt x="248" y="69"/>
                </a:cubicBezTo>
                <a:cubicBezTo>
                  <a:pt x="248" y="69"/>
                  <a:pt x="248" y="69"/>
                  <a:pt x="248" y="69"/>
                </a:cubicBezTo>
                <a:lnTo>
                  <a:pt x="248" y="70"/>
                </a:lnTo>
                <a:close/>
                <a:moveTo>
                  <a:pt x="279" y="110"/>
                </a:moveTo>
                <a:cubicBezTo>
                  <a:pt x="279" y="110"/>
                  <a:pt x="280" y="111"/>
                  <a:pt x="280" y="111"/>
                </a:cubicBezTo>
                <a:cubicBezTo>
                  <a:pt x="281" y="110"/>
                  <a:pt x="281" y="110"/>
                  <a:pt x="281" y="110"/>
                </a:cubicBezTo>
                <a:cubicBezTo>
                  <a:pt x="281" y="111"/>
                  <a:pt x="281" y="111"/>
                  <a:pt x="281" y="111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3" y="112"/>
                  <a:pt x="283" y="112"/>
                  <a:pt x="283" y="112"/>
                </a:cubicBezTo>
                <a:cubicBezTo>
                  <a:pt x="284" y="110"/>
                  <a:pt x="284" y="110"/>
                  <a:pt x="284" y="110"/>
                </a:cubicBezTo>
                <a:cubicBezTo>
                  <a:pt x="285" y="110"/>
                  <a:pt x="285" y="110"/>
                  <a:pt x="285" y="110"/>
                </a:cubicBezTo>
                <a:cubicBezTo>
                  <a:pt x="287" y="111"/>
                  <a:pt x="287" y="111"/>
                  <a:pt x="287" y="111"/>
                </a:cubicBezTo>
                <a:cubicBezTo>
                  <a:pt x="287" y="111"/>
                  <a:pt x="287" y="111"/>
                  <a:pt x="287" y="111"/>
                </a:cubicBezTo>
                <a:cubicBezTo>
                  <a:pt x="288" y="111"/>
                  <a:pt x="288" y="111"/>
                  <a:pt x="288" y="111"/>
                </a:cubicBezTo>
                <a:cubicBezTo>
                  <a:pt x="288" y="111"/>
                  <a:pt x="288" y="111"/>
                  <a:pt x="288" y="111"/>
                </a:cubicBezTo>
                <a:cubicBezTo>
                  <a:pt x="288" y="110"/>
                  <a:pt x="288" y="110"/>
                  <a:pt x="288" y="110"/>
                </a:cubicBezTo>
                <a:cubicBezTo>
                  <a:pt x="289" y="109"/>
                  <a:pt x="289" y="109"/>
                  <a:pt x="289" y="109"/>
                </a:cubicBezTo>
                <a:cubicBezTo>
                  <a:pt x="289" y="109"/>
                  <a:pt x="289" y="109"/>
                  <a:pt x="289" y="109"/>
                </a:cubicBezTo>
                <a:cubicBezTo>
                  <a:pt x="289" y="109"/>
                  <a:pt x="289" y="109"/>
                  <a:pt x="289" y="109"/>
                </a:cubicBezTo>
                <a:cubicBezTo>
                  <a:pt x="289" y="108"/>
                  <a:pt x="289" y="108"/>
                  <a:pt x="289" y="108"/>
                </a:cubicBezTo>
                <a:cubicBezTo>
                  <a:pt x="289" y="107"/>
                  <a:pt x="289" y="107"/>
                  <a:pt x="289" y="107"/>
                </a:cubicBezTo>
                <a:cubicBezTo>
                  <a:pt x="290" y="107"/>
                  <a:pt x="290" y="107"/>
                  <a:pt x="290" y="107"/>
                </a:cubicBezTo>
                <a:cubicBezTo>
                  <a:pt x="290" y="108"/>
                  <a:pt x="290" y="108"/>
                  <a:pt x="290" y="108"/>
                </a:cubicBezTo>
                <a:cubicBezTo>
                  <a:pt x="290" y="109"/>
                  <a:pt x="290" y="109"/>
                  <a:pt x="290" y="109"/>
                </a:cubicBezTo>
                <a:cubicBezTo>
                  <a:pt x="291" y="108"/>
                  <a:pt x="291" y="108"/>
                  <a:pt x="291" y="108"/>
                </a:cubicBezTo>
                <a:cubicBezTo>
                  <a:pt x="291" y="108"/>
                  <a:pt x="291" y="108"/>
                  <a:pt x="291" y="108"/>
                </a:cubicBezTo>
                <a:cubicBezTo>
                  <a:pt x="292" y="108"/>
                  <a:pt x="292" y="108"/>
                  <a:pt x="292" y="108"/>
                </a:cubicBezTo>
                <a:cubicBezTo>
                  <a:pt x="292" y="108"/>
                  <a:pt x="292" y="108"/>
                  <a:pt x="292" y="108"/>
                </a:cubicBezTo>
                <a:cubicBezTo>
                  <a:pt x="292" y="108"/>
                  <a:pt x="292" y="108"/>
                  <a:pt x="292" y="108"/>
                </a:cubicBezTo>
                <a:cubicBezTo>
                  <a:pt x="292" y="107"/>
                  <a:pt x="292" y="107"/>
                  <a:pt x="292" y="107"/>
                </a:cubicBezTo>
                <a:cubicBezTo>
                  <a:pt x="292" y="106"/>
                  <a:pt x="292" y="106"/>
                  <a:pt x="292" y="106"/>
                </a:cubicBezTo>
                <a:cubicBezTo>
                  <a:pt x="292" y="106"/>
                  <a:pt x="292" y="106"/>
                  <a:pt x="292" y="106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90" y="106"/>
                  <a:pt x="290" y="106"/>
                  <a:pt x="290" y="106"/>
                </a:cubicBezTo>
                <a:cubicBezTo>
                  <a:pt x="289" y="106"/>
                  <a:pt x="289" y="106"/>
                  <a:pt x="289" y="106"/>
                </a:cubicBezTo>
                <a:cubicBezTo>
                  <a:pt x="290" y="105"/>
                  <a:pt x="290" y="105"/>
                  <a:pt x="290" y="105"/>
                </a:cubicBezTo>
                <a:cubicBezTo>
                  <a:pt x="290" y="106"/>
                  <a:pt x="290" y="106"/>
                  <a:pt x="290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2" y="104"/>
                  <a:pt x="292" y="104"/>
                </a:cubicBezTo>
                <a:cubicBezTo>
                  <a:pt x="292" y="105"/>
                  <a:pt x="292" y="105"/>
                  <a:pt x="292" y="105"/>
                </a:cubicBezTo>
                <a:cubicBezTo>
                  <a:pt x="293" y="105"/>
                  <a:pt x="293" y="105"/>
                  <a:pt x="293" y="105"/>
                </a:cubicBezTo>
                <a:cubicBezTo>
                  <a:pt x="293" y="104"/>
                  <a:pt x="293" y="104"/>
                  <a:pt x="293" y="104"/>
                </a:cubicBezTo>
                <a:cubicBezTo>
                  <a:pt x="293" y="103"/>
                  <a:pt x="293" y="103"/>
                  <a:pt x="293" y="103"/>
                </a:cubicBezTo>
                <a:cubicBezTo>
                  <a:pt x="294" y="103"/>
                  <a:pt x="294" y="103"/>
                  <a:pt x="294" y="103"/>
                </a:cubicBezTo>
                <a:cubicBezTo>
                  <a:pt x="294" y="102"/>
                  <a:pt x="294" y="102"/>
                  <a:pt x="294" y="102"/>
                </a:cubicBezTo>
                <a:cubicBezTo>
                  <a:pt x="294" y="102"/>
                  <a:pt x="294" y="102"/>
                  <a:pt x="294" y="102"/>
                </a:cubicBezTo>
                <a:cubicBezTo>
                  <a:pt x="294" y="101"/>
                  <a:pt x="294" y="101"/>
                  <a:pt x="294" y="101"/>
                </a:cubicBezTo>
                <a:cubicBezTo>
                  <a:pt x="293" y="101"/>
                  <a:pt x="293" y="101"/>
                  <a:pt x="293" y="101"/>
                </a:cubicBezTo>
                <a:cubicBezTo>
                  <a:pt x="292" y="101"/>
                  <a:pt x="292" y="101"/>
                  <a:pt x="292" y="101"/>
                </a:cubicBezTo>
                <a:cubicBezTo>
                  <a:pt x="293" y="101"/>
                  <a:pt x="293" y="101"/>
                  <a:pt x="293" y="101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2" y="99"/>
                  <a:pt x="292" y="99"/>
                  <a:pt x="292" y="99"/>
                </a:cubicBezTo>
                <a:cubicBezTo>
                  <a:pt x="291" y="99"/>
                  <a:pt x="291" y="99"/>
                  <a:pt x="291" y="99"/>
                </a:cubicBezTo>
                <a:cubicBezTo>
                  <a:pt x="290" y="99"/>
                  <a:pt x="290" y="99"/>
                  <a:pt x="290" y="99"/>
                </a:cubicBezTo>
                <a:cubicBezTo>
                  <a:pt x="290" y="98"/>
                  <a:pt x="290" y="98"/>
                  <a:pt x="290" y="98"/>
                </a:cubicBezTo>
                <a:cubicBezTo>
                  <a:pt x="291" y="98"/>
                  <a:pt x="291" y="98"/>
                  <a:pt x="291" y="98"/>
                </a:cubicBezTo>
                <a:cubicBezTo>
                  <a:pt x="291" y="97"/>
                  <a:pt x="291" y="97"/>
                  <a:pt x="291" y="97"/>
                </a:cubicBezTo>
                <a:cubicBezTo>
                  <a:pt x="289" y="96"/>
                  <a:pt x="289" y="96"/>
                  <a:pt x="289" y="96"/>
                </a:cubicBezTo>
                <a:cubicBezTo>
                  <a:pt x="288" y="96"/>
                  <a:pt x="288" y="96"/>
                  <a:pt x="288" y="96"/>
                </a:cubicBezTo>
                <a:cubicBezTo>
                  <a:pt x="288" y="96"/>
                  <a:pt x="288" y="96"/>
                  <a:pt x="288" y="96"/>
                </a:cubicBezTo>
                <a:cubicBezTo>
                  <a:pt x="287" y="96"/>
                  <a:pt x="287" y="96"/>
                  <a:pt x="287" y="96"/>
                </a:cubicBezTo>
                <a:cubicBezTo>
                  <a:pt x="285" y="97"/>
                  <a:pt x="285" y="97"/>
                  <a:pt x="285" y="97"/>
                </a:cubicBezTo>
                <a:cubicBezTo>
                  <a:pt x="284" y="96"/>
                  <a:pt x="284" y="96"/>
                  <a:pt x="284" y="96"/>
                </a:cubicBezTo>
                <a:cubicBezTo>
                  <a:pt x="283" y="95"/>
                  <a:pt x="283" y="95"/>
                  <a:pt x="283" y="95"/>
                </a:cubicBezTo>
                <a:cubicBezTo>
                  <a:pt x="283" y="95"/>
                  <a:pt x="283" y="95"/>
                  <a:pt x="283" y="95"/>
                </a:cubicBezTo>
                <a:cubicBezTo>
                  <a:pt x="282" y="95"/>
                  <a:pt x="282" y="95"/>
                  <a:pt x="282" y="95"/>
                </a:cubicBezTo>
                <a:cubicBezTo>
                  <a:pt x="282" y="95"/>
                  <a:pt x="282" y="95"/>
                  <a:pt x="282" y="95"/>
                </a:cubicBezTo>
                <a:cubicBezTo>
                  <a:pt x="281" y="95"/>
                  <a:pt x="281" y="95"/>
                  <a:pt x="281" y="95"/>
                </a:cubicBezTo>
                <a:cubicBezTo>
                  <a:pt x="280" y="95"/>
                  <a:pt x="280" y="95"/>
                  <a:pt x="280" y="95"/>
                </a:cubicBezTo>
                <a:cubicBezTo>
                  <a:pt x="280" y="96"/>
                  <a:pt x="280" y="96"/>
                  <a:pt x="280" y="96"/>
                </a:cubicBezTo>
                <a:cubicBezTo>
                  <a:pt x="279" y="96"/>
                  <a:pt x="279" y="96"/>
                  <a:pt x="279" y="96"/>
                </a:cubicBezTo>
                <a:cubicBezTo>
                  <a:pt x="279" y="95"/>
                  <a:pt x="279" y="95"/>
                  <a:pt x="279" y="95"/>
                </a:cubicBezTo>
                <a:cubicBezTo>
                  <a:pt x="278" y="96"/>
                  <a:pt x="278" y="96"/>
                  <a:pt x="278" y="96"/>
                </a:cubicBezTo>
                <a:cubicBezTo>
                  <a:pt x="277" y="96"/>
                  <a:pt x="277" y="96"/>
                  <a:pt x="277" y="96"/>
                </a:cubicBezTo>
                <a:cubicBezTo>
                  <a:pt x="277" y="96"/>
                  <a:pt x="277" y="96"/>
                  <a:pt x="277" y="96"/>
                </a:cubicBezTo>
                <a:cubicBezTo>
                  <a:pt x="276" y="97"/>
                  <a:pt x="276" y="97"/>
                  <a:pt x="276" y="97"/>
                </a:cubicBezTo>
                <a:cubicBezTo>
                  <a:pt x="276" y="96"/>
                  <a:pt x="276" y="96"/>
                  <a:pt x="276" y="96"/>
                </a:cubicBezTo>
                <a:cubicBezTo>
                  <a:pt x="276" y="96"/>
                  <a:pt x="276" y="96"/>
                  <a:pt x="276" y="96"/>
                </a:cubicBezTo>
                <a:cubicBezTo>
                  <a:pt x="275" y="96"/>
                  <a:pt x="275" y="96"/>
                  <a:pt x="275" y="96"/>
                </a:cubicBezTo>
                <a:cubicBezTo>
                  <a:pt x="273" y="96"/>
                  <a:pt x="273" y="96"/>
                  <a:pt x="273" y="96"/>
                </a:cubicBezTo>
                <a:cubicBezTo>
                  <a:pt x="273" y="96"/>
                  <a:pt x="273" y="96"/>
                  <a:pt x="273" y="96"/>
                </a:cubicBezTo>
                <a:cubicBezTo>
                  <a:pt x="274" y="96"/>
                  <a:pt x="274" y="96"/>
                  <a:pt x="274" y="96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274" y="98"/>
                  <a:pt x="274" y="98"/>
                  <a:pt x="274" y="98"/>
                </a:cubicBezTo>
                <a:cubicBezTo>
                  <a:pt x="273" y="98"/>
                  <a:pt x="273" y="98"/>
                  <a:pt x="273" y="98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272" y="97"/>
                  <a:pt x="272" y="97"/>
                  <a:pt x="272" y="97"/>
                </a:cubicBezTo>
                <a:cubicBezTo>
                  <a:pt x="271" y="97"/>
                  <a:pt x="271" y="97"/>
                  <a:pt x="271" y="97"/>
                </a:cubicBezTo>
                <a:cubicBezTo>
                  <a:pt x="271" y="97"/>
                  <a:pt x="271" y="97"/>
                  <a:pt x="271" y="97"/>
                </a:cubicBezTo>
                <a:cubicBezTo>
                  <a:pt x="272" y="96"/>
                  <a:pt x="272" y="96"/>
                  <a:pt x="272" y="96"/>
                </a:cubicBezTo>
                <a:cubicBezTo>
                  <a:pt x="272" y="96"/>
                  <a:pt x="272" y="96"/>
                  <a:pt x="272" y="96"/>
                </a:cubicBezTo>
                <a:cubicBezTo>
                  <a:pt x="271" y="95"/>
                  <a:pt x="271" y="95"/>
                  <a:pt x="271" y="95"/>
                </a:cubicBezTo>
                <a:cubicBezTo>
                  <a:pt x="271" y="94"/>
                  <a:pt x="271" y="94"/>
                  <a:pt x="271" y="94"/>
                </a:cubicBezTo>
                <a:cubicBezTo>
                  <a:pt x="270" y="94"/>
                  <a:pt x="270" y="94"/>
                  <a:pt x="270" y="94"/>
                </a:cubicBezTo>
                <a:cubicBezTo>
                  <a:pt x="269" y="94"/>
                  <a:pt x="269" y="94"/>
                  <a:pt x="269" y="94"/>
                </a:cubicBezTo>
                <a:cubicBezTo>
                  <a:pt x="270" y="95"/>
                  <a:pt x="270" y="95"/>
                  <a:pt x="270" y="95"/>
                </a:cubicBezTo>
                <a:cubicBezTo>
                  <a:pt x="269" y="95"/>
                  <a:pt x="269" y="95"/>
                  <a:pt x="269" y="95"/>
                </a:cubicBezTo>
                <a:cubicBezTo>
                  <a:pt x="269" y="95"/>
                  <a:pt x="269" y="95"/>
                  <a:pt x="269" y="95"/>
                </a:cubicBezTo>
                <a:cubicBezTo>
                  <a:pt x="269" y="95"/>
                  <a:pt x="269" y="95"/>
                  <a:pt x="269" y="95"/>
                </a:cubicBezTo>
                <a:cubicBezTo>
                  <a:pt x="269" y="94"/>
                  <a:pt x="269" y="94"/>
                  <a:pt x="269" y="94"/>
                </a:cubicBezTo>
                <a:cubicBezTo>
                  <a:pt x="268" y="94"/>
                  <a:pt x="268" y="94"/>
                  <a:pt x="268" y="94"/>
                </a:cubicBezTo>
                <a:cubicBezTo>
                  <a:pt x="267" y="94"/>
                  <a:pt x="267" y="94"/>
                  <a:pt x="267" y="94"/>
                </a:cubicBezTo>
                <a:cubicBezTo>
                  <a:pt x="267" y="94"/>
                  <a:pt x="267" y="94"/>
                  <a:pt x="267" y="94"/>
                </a:cubicBezTo>
                <a:cubicBezTo>
                  <a:pt x="267" y="93"/>
                  <a:pt x="267" y="93"/>
                  <a:pt x="267" y="93"/>
                </a:cubicBezTo>
                <a:cubicBezTo>
                  <a:pt x="267" y="93"/>
                  <a:pt x="267" y="93"/>
                  <a:pt x="267" y="93"/>
                </a:cubicBezTo>
                <a:cubicBezTo>
                  <a:pt x="267" y="92"/>
                  <a:pt x="267" y="92"/>
                  <a:pt x="267" y="92"/>
                </a:cubicBezTo>
                <a:cubicBezTo>
                  <a:pt x="266" y="92"/>
                  <a:pt x="266" y="92"/>
                  <a:pt x="266" y="92"/>
                </a:cubicBezTo>
                <a:cubicBezTo>
                  <a:pt x="265" y="93"/>
                  <a:pt x="265" y="93"/>
                  <a:pt x="265" y="93"/>
                </a:cubicBezTo>
                <a:cubicBezTo>
                  <a:pt x="265" y="94"/>
                  <a:pt x="265" y="94"/>
                  <a:pt x="265" y="94"/>
                </a:cubicBezTo>
                <a:cubicBezTo>
                  <a:pt x="265" y="94"/>
                  <a:pt x="265" y="94"/>
                  <a:pt x="265" y="94"/>
                </a:cubicBezTo>
                <a:cubicBezTo>
                  <a:pt x="264" y="94"/>
                  <a:pt x="264" y="94"/>
                  <a:pt x="264" y="94"/>
                </a:cubicBezTo>
                <a:cubicBezTo>
                  <a:pt x="265" y="93"/>
                  <a:pt x="265" y="93"/>
                  <a:pt x="265" y="93"/>
                </a:cubicBezTo>
                <a:cubicBezTo>
                  <a:pt x="265" y="92"/>
                  <a:pt x="265" y="92"/>
                  <a:pt x="265" y="92"/>
                </a:cubicBezTo>
                <a:cubicBezTo>
                  <a:pt x="265" y="91"/>
                  <a:pt x="265" y="91"/>
                  <a:pt x="265" y="91"/>
                </a:cubicBezTo>
                <a:cubicBezTo>
                  <a:pt x="265" y="90"/>
                  <a:pt x="265" y="90"/>
                  <a:pt x="265" y="90"/>
                </a:cubicBezTo>
                <a:cubicBezTo>
                  <a:pt x="263" y="91"/>
                  <a:pt x="263" y="91"/>
                  <a:pt x="263" y="91"/>
                </a:cubicBezTo>
                <a:cubicBezTo>
                  <a:pt x="263" y="90"/>
                  <a:pt x="263" y="90"/>
                  <a:pt x="263" y="90"/>
                </a:cubicBezTo>
                <a:cubicBezTo>
                  <a:pt x="264" y="90"/>
                  <a:pt x="264" y="90"/>
                  <a:pt x="264" y="90"/>
                </a:cubicBezTo>
                <a:cubicBezTo>
                  <a:pt x="265" y="89"/>
                  <a:pt x="265" y="89"/>
                  <a:pt x="265" y="89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4" y="89"/>
                  <a:pt x="264" y="89"/>
                  <a:pt x="264" y="89"/>
                </a:cubicBezTo>
                <a:cubicBezTo>
                  <a:pt x="263" y="88"/>
                  <a:pt x="263" y="88"/>
                  <a:pt x="263" y="88"/>
                </a:cubicBezTo>
                <a:cubicBezTo>
                  <a:pt x="263" y="89"/>
                  <a:pt x="263" y="89"/>
                  <a:pt x="263" y="89"/>
                </a:cubicBezTo>
                <a:cubicBezTo>
                  <a:pt x="262" y="89"/>
                  <a:pt x="262" y="89"/>
                  <a:pt x="262" y="89"/>
                </a:cubicBezTo>
                <a:cubicBezTo>
                  <a:pt x="262" y="88"/>
                  <a:pt x="262" y="88"/>
                  <a:pt x="262" y="88"/>
                </a:cubicBezTo>
                <a:cubicBezTo>
                  <a:pt x="262" y="88"/>
                  <a:pt x="262" y="88"/>
                  <a:pt x="262" y="88"/>
                </a:cubicBezTo>
                <a:cubicBezTo>
                  <a:pt x="262" y="88"/>
                  <a:pt x="262" y="88"/>
                  <a:pt x="262" y="88"/>
                </a:cubicBezTo>
                <a:cubicBezTo>
                  <a:pt x="261" y="88"/>
                  <a:pt x="261" y="88"/>
                  <a:pt x="261" y="88"/>
                </a:cubicBezTo>
                <a:cubicBezTo>
                  <a:pt x="260" y="89"/>
                  <a:pt x="260" y="89"/>
                  <a:pt x="260" y="89"/>
                </a:cubicBezTo>
                <a:cubicBezTo>
                  <a:pt x="260" y="88"/>
                  <a:pt x="260" y="88"/>
                  <a:pt x="260" y="88"/>
                </a:cubicBezTo>
                <a:cubicBezTo>
                  <a:pt x="261" y="88"/>
                  <a:pt x="261" y="88"/>
                  <a:pt x="261" y="88"/>
                </a:cubicBezTo>
                <a:cubicBezTo>
                  <a:pt x="261" y="87"/>
                  <a:pt x="261" y="87"/>
                  <a:pt x="261" y="87"/>
                </a:cubicBezTo>
                <a:cubicBezTo>
                  <a:pt x="261" y="86"/>
                  <a:pt x="261" y="86"/>
                  <a:pt x="261" y="86"/>
                </a:cubicBezTo>
                <a:cubicBezTo>
                  <a:pt x="262" y="86"/>
                  <a:pt x="262" y="86"/>
                  <a:pt x="262" y="86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4" y="87"/>
                  <a:pt x="264" y="87"/>
                  <a:pt x="264" y="87"/>
                </a:cubicBezTo>
                <a:cubicBezTo>
                  <a:pt x="264" y="87"/>
                  <a:pt x="264" y="87"/>
                  <a:pt x="264" y="87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62" y="86"/>
                  <a:pt x="262" y="86"/>
                  <a:pt x="262" y="86"/>
                </a:cubicBezTo>
                <a:cubicBezTo>
                  <a:pt x="262" y="85"/>
                  <a:pt x="262" y="85"/>
                  <a:pt x="262" y="85"/>
                </a:cubicBezTo>
                <a:cubicBezTo>
                  <a:pt x="261" y="84"/>
                  <a:pt x="261" y="84"/>
                  <a:pt x="261" y="84"/>
                </a:cubicBezTo>
                <a:cubicBezTo>
                  <a:pt x="261" y="84"/>
                  <a:pt x="261" y="84"/>
                  <a:pt x="261" y="84"/>
                </a:cubicBezTo>
                <a:cubicBezTo>
                  <a:pt x="261" y="84"/>
                  <a:pt x="261" y="84"/>
                  <a:pt x="261" y="84"/>
                </a:cubicBezTo>
                <a:cubicBezTo>
                  <a:pt x="261" y="83"/>
                  <a:pt x="261" y="83"/>
                  <a:pt x="261" y="83"/>
                </a:cubicBezTo>
                <a:cubicBezTo>
                  <a:pt x="262" y="83"/>
                  <a:pt x="262" y="83"/>
                  <a:pt x="262" y="83"/>
                </a:cubicBezTo>
                <a:cubicBezTo>
                  <a:pt x="262" y="84"/>
                  <a:pt x="262" y="84"/>
                  <a:pt x="262" y="84"/>
                </a:cubicBezTo>
                <a:cubicBezTo>
                  <a:pt x="263" y="85"/>
                  <a:pt x="263" y="85"/>
                  <a:pt x="263" y="85"/>
                </a:cubicBezTo>
                <a:cubicBezTo>
                  <a:pt x="264" y="85"/>
                  <a:pt x="264" y="85"/>
                  <a:pt x="264" y="85"/>
                </a:cubicBezTo>
                <a:cubicBezTo>
                  <a:pt x="265" y="86"/>
                  <a:pt x="265" y="86"/>
                  <a:pt x="265" y="86"/>
                </a:cubicBezTo>
                <a:cubicBezTo>
                  <a:pt x="265" y="85"/>
                  <a:pt x="265" y="85"/>
                  <a:pt x="265" y="85"/>
                </a:cubicBezTo>
                <a:cubicBezTo>
                  <a:pt x="266" y="86"/>
                  <a:pt x="266" y="86"/>
                  <a:pt x="266" y="86"/>
                </a:cubicBezTo>
                <a:cubicBezTo>
                  <a:pt x="267" y="86"/>
                  <a:pt x="267" y="86"/>
                  <a:pt x="267" y="86"/>
                </a:cubicBezTo>
                <a:cubicBezTo>
                  <a:pt x="268" y="86"/>
                  <a:pt x="268" y="86"/>
                  <a:pt x="268" y="86"/>
                </a:cubicBezTo>
                <a:cubicBezTo>
                  <a:pt x="268" y="86"/>
                  <a:pt x="268" y="86"/>
                  <a:pt x="268" y="86"/>
                </a:cubicBezTo>
                <a:cubicBezTo>
                  <a:pt x="268" y="85"/>
                  <a:pt x="268" y="85"/>
                  <a:pt x="268" y="85"/>
                </a:cubicBezTo>
                <a:cubicBezTo>
                  <a:pt x="266" y="83"/>
                  <a:pt x="266" y="83"/>
                  <a:pt x="266" y="83"/>
                </a:cubicBezTo>
                <a:cubicBezTo>
                  <a:pt x="265" y="82"/>
                  <a:pt x="265" y="82"/>
                  <a:pt x="265" y="82"/>
                </a:cubicBezTo>
                <a:cubicBezTo>
                  <a:pt x="265" y="83"/>
                  <a:pt x="265" y="83"/>
                  <a:pt x="265" y="83"/>
                </a:cubicBezTo>
                <a:cubicBezTo>
                  <a:pt x="265" y="82"/>
                  <a:pt x="265" y="82"/>
                  <a:pt x="265" y="82"/>
                </a:cubicBezTo>
                <a:cubicBezTo>
                  <a:pt x="264" y="81"/>
                  <a:pt x="264" y="81"/>
                  <a:pt x="264" y="81"/>
                </a:cubicBezTo>
                <a:cubicBezTo>
                  <a:pt x="263" y="81"/>
                  <a:pt x="263" y="81"/>
                  <a:pt x="263" y="81"/>
                </a:cubicBezTo>
                <a:cubicBezTo>
                  <a:pt x="263" y="80"/>
                  <a:pt x="263" y="80"/>
                  <a:pt x="263" y="80"/>
                </a:cubicBezTo>
                <a:cubicBezTo>
                  <a:pt x="263" y="80"/>
                  <a:pt x="263" y="80"/>
                  <a:pt x="263" y="80"/>
                </a:cubicBezTo>
                <a:cubicBezTo>
                  <a:pt x="264" y="80"/>
                  <a:pt x="264" y="80"/>
                  <a:pt x="264" y="80"/>
                </a:cubicBezTo>
                <a:cubicBezTo>
                  <a:pt x="265" y="81"/>
                  <a:pt x="265" y="81"/>
                  <a:pt x="265" y="81"/>
                </a:cubicBezTo>
                <a:cubicBezTo>
                  <a:pt x="265" y="81"/>
                  <a:pt x="265" y="81"/>
                  <a:pt x="265" y="81"/>
                </a:cubicBezTo>
                <a:cubicBezTo>
                  <a:pt x="265" y="82"/>
                  <a:pt x="265" y="82"/>
                  <a:pt x="265" y="82"/>
                </a:cubicBezTo>
                <a:cubicBezTo>
                  <a:pt x="266" y="82"/>
                  <a:pt x="266" y="82"/>
                  <a:pt x="266" y="82"/>
                </a:cubicBezTo>
                <a:cubicBezTo>
                  <a:pt x="266" y="81"/>
                  <a:pt x="266" y="81"/>
                  <a:pt x="266" y="81"/>
                </a:cubicBezTo>
                <a:cubicBezTo>
                  <a:pt x="266" y="80"/>
                  <a:pt x="266" y="80"/>
                  <a:pt x="266" y="80"/>
                </a:cubicBezTo>
                <a:cubicBezTo>
                  <a:pt x="265" y="78"/>
                  <a:pt x="265" y="78"/>
                  <a:pt x="265" y="78"/>
                </a:cubicBezTo>
                <a:cubicBezTo>
                  <a:pt x="264" y="78"/>
                  <a:pt x="264" y="78"/>
                  <a:pt x="264" y="78"/>
                </a:cubicBezTo>
                <a:cubicBezTo>
                  <a:pt x="264" y="78"/>
                  <a:pt x="264" y="78"/>
                  <a:pt x="264" y="78"/>
                </a:cubicBezTo>
                <a:cubicBezTo>
                  <a:pt x="263" y="78"/>
                  <a:pt x="263" y="78"/>
                  <a:pt x="263" y="78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1" y="79"/>
                  <a:pt x="261" y="79"/>
                  <a:pt x="261" y="79"/>
                </a:cubicBezTo>
                <a:cubicBezTo>
                  <a:pt x="260" y="78"/>
                  <a:pt x="260" y="78"/>
                  <a:pt x="260" y="78"/>
                </a:cubicBezTo>
                <a:cubicBezTo>
                  <a:pt x="260" y="78"/>
                  <a:pt x="260" y="78"/>
                  <a:pt x="260" y="78"/>
                </a:cubicBezTo>
                <a:cubicBezTo>
                  <a:pt x="259" y="78"/>
                  <a:pt x="259" y="78"/>
                  <a:pt x="259" y="78"/>
                </a:cubicBezTo>
                <a:cubicBezTo>
                  <a:pt x="258" y="79"/>
                  <a:pt x="258" y="79"/>
                  <a:pt x="258" y="79"/>
                </a:cubicBezTo>
                <a:cubicBezTo>
                  <a:pt x="257" y="80"/>
                  <a:pt x="257" y="80"/>
                  <a:pt x="257" y="80"/>
                </a:cubicBezTo>
                <a:cubicBezTo>
                  <a:pt x="257" y="80"/>
                  <a:pt x="257" y="80"/>
                  <a:pt x="257" y="80"/>
                </a:cubicBezTo>
                <a:cubicBezTo>
                  <a:pt x="256" y="81"/>
                  <a:pt x="256" y="81"/>
                  <a:pt x="256" y="81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7" y="79"/>
                  <a:pt x="257" y="79"/>
                  <a:pt x="257" y="79"/>
                </a:cubicBezTo>
                <a:cubicBezTo>
                  <a:pt x="257" y="79"/>
                  <a:pt x="257" y="79"/>
                  <a:pt x="257" y="79"/>
                </a:cubicBezTo>
                <a:cubicBezTo>
                  <a:pt x="259" y="77"/>
                  <a:pt x="259" y="77"/>
                  <a:pt x="259" y="77"/>
                </a:cubicBezTo>
                <a:cubicBezTo>
                  <a:pt x="259" y="77"/>
                  <a:pt x="259" y="77"/>
                  <a:pt x="259" y="77"/>
                </a:cubicBezTo>
                <a:cubicBezTo>
                  <a:pt x="259" y="76"/>
                  <a:pt x="259" y="76"/>
                  <a:pt x="259" y="76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7" y="73"/>
                  <a:pt x="257" y="73"/>
                  <a:pt x="257" y="73"/>
                </a:cubicBezTo>
                <a:cubicBezTo>
                  <a:pt x="257" y="73"/>
                  <a:pt x="257" y="73"/>
                  <a:pt x="257" y="73"/>
                </a:cubicBezTo>
                <a:cubicBezTo>
                  <a:pt x="257" y="72"/>
                  <a:pt x="257" y="72"/>
                  <a:pt x="257" y="72"/>
                </a:cubicBezTo>
                <a:cubicBezTo>
                  <a:pt x="257" y="72"/>
                  <a:pt x="257" y="72"/>
                  <a:pt x="257" y="72"/>
                </a:cubicBezTo>
                <a:cubicBezTo>
                  <a:pt x="255" y="71"/>
                  <a:pt x="255" y="71"/>
                  <a:pt x="255" y="71"/>
                </a:cubicBezTo>
                <a:cubicBezTo>
                  <a:pt x="254" y="70"/>
                  <a:pt x="254" y="70"/>
                  <a:pt x="254" y="70"/>
                </a:cubicBezTo>
                <a:cubicBezTo>
                  <a:pt x="254" y="70"/>
                  <a:pt x="254" y="70"/>
                  <a:pt x="254" y="70"/>
                </a:cubicBezTo>
                <a:cubicBezTo>
                  <a:pt x="253" y="70"/>
                  <a:pt x="253" y="70"/>
                  <a:pt x="253" y="70"/>
                </a:cubicBezTo>
                <a:cubicBezTo>
                  <a:pt x="252" y="70"/>
                  <a:pt x="252" y="70"/>
                  <a:pt x="252" y="70"/>
                </a:cubicBezTo>
                <a:cubicBezTo>
                  <a:pt x="251" y="70"/>
                  <a:pt x="251" y="70"/>
                  <a:pt x="251" y="70"/>
                </a:cubicBezTo>
                <a:cubicBezTo>
                  <a:pt x="250" y="71"/>
                  <a:pt x="250" y="71"/>
                  <a:pt x="250" y="71"/>
                </a:cubicBezTo>
                <a:cubicBezTo>
                  <a:pt x="250" y="71"/>
                  <a:pt x="250" y="71"/>
                  <a:pt x="250" y="71"/>
                </a:cubicBezTo>
                <a:cubicBezTo>
                  <a:pt x="250" y="72"/>
                  <a:pt x="250" y="72"/>
                  <a:pt x="250" y="72"/>
                </a:cubicBezTo>
                <a:cubicBezTo>
                  <a:pt x="250" y="72"/>
                  <a:pt x="250" y="72"/>
                  <a:pt x="250" y="72"/>
                </a:cubicBezTo>
                <a:cubicBezTo>
                  <a:pt x="251" y="73"/>
                  <a:pt x="251" y="73"/>
                  <a:pt x="251" y="73"/>
                </a:cubicBezTo>
                <a:cubicBezTo>
                  <a:pt x="250" y="73"/>
                  <a:pt x="250" y="73"/>
                  <a:pt x="250" y="73"/>
                </a:cubicBezTo>
                <a:cubicBezTo>
                  <a:pt x="249" y="72"/>
                  <a:pt x="249" y="72"/>
                  <a:pt x="249" y="72"/>
                </a:cubicBezTo>
                <a:cubicBezTo>
                  <a:pt x="249" y="73"/>
                  <a:pt x="249" y="73"/>
                  <a:pt x="249" y="73"/>
                </a:cubicBezTo>
                <a:cubicBezTo>
                  <a:pt x="249" y="74"/>
                  <a:pt x="249" y="74"/>
                  <a:pt x="249" y="74"/>
                </a:cubicBezTo>
                <a:cubicBezTo>
                  <a:pt x="250" y="74"/>
                  <a:pt x="250" y="74"/>
                  <a:pt x="250" y="74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52" y="75"/>
                  <a:pt x="252" y="75"/>
                  <a:pt x="252" y="75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0" y="76"/>
                  <a:pt x="250" y="76"/>
                  <a:pt x="250" y="76"/>
                </a:cubicBezTo>
                <a:cubicBezTo>
                  <a:pt x="250" y="77"/>
                  <a:pt x="250" y="77"/>
                  <a:pt x="250" y="77"/>
                </a:cubicBezTo>
                <a:cubicBezTo>
                  <a:pt x="251" y="78"/>
                  <a:pt x="251" y="78"/>
                  <a:pt x="251" y="78"/>
                </a:cubicBezTo>
                <a:cubicBezTo>
                  <a:pt x="252" y="79"/>
                  <a:pt x="252" y="79"/>
                  <a:pt x="252" y="79"/>
                </a:cubicBezTo>
                <a:cubicBezTo>
                  <a:pt x="252" y="79"/>
                  <a:pt x="252" y="79"/>
                  <a:pt x="252" y="79"/>
                </a:cubicBezTo>
                <a:cubicBezTo>
                  <a:pt x="252" y="79"/>
                  <a:pt x="252" y="79"/>
                  <a:pt x="252" y="79"/>
                </a:cubicBezTo>
                <a:cubicBezTo>
                  <a:pt x="250" y="79"/>
                  <a:pt x="250" y="79"/>
                  <a:pt x="250" y="79"/>
                </a:cubicBezTo>
                <a:cubicBezTo>
                  <a:pt x="250" y="79"/>
                  <a:pt x="250" y="79"/>
                  <a:pt x="250" y="79"/>
                </a:cubicBezTo>
                <a:cubicBezTo>
                  <a:pt x="250" y="80"/>
                  <a:pt x="250" y="80"/>
                  <a:pt x="250" y="80"/>
                </a:cubicBezTo>
                <a:cubicBezTo>
                  <a:pt x="250" y="80"/>
                  <a:pt x="250" y="80"/>
                  <a:pt x="250" y="80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3" y="80"/>
                  <a:pt x="253" y="80"/>
                  <a:pt x="253" y="80"/>
                </a:cubicBezTo>
                <a:cubicBezTo>
                  <a:pt x="253" y="80"/>
                  <a:pt x="253" y="80"/>
                  <a:pt x="253" y="80"/>
                </a:cubicBezTo>
                <a:cubicBezTo>
                  <a:pt x="254" y="81"/>
                  <a:pt x="254" y="81"/>
                  <a:pt x="254" y="81"/>
                </a:cubicBezTo>
                <a:cubicBezTo>
                  <a:pt x="254" y="81"/>
                  <a:pt x="254" y="81"/>
                  <a:pt x="254" y="81"/>
                </a:cubicBezTo>
                <a:cubicBezTo>
                  <a:pt x="255" y="82"/>
                  <a:pt x="255" y="82"/>
                  <a:pt x="255" y="82"/>
                </a:cubicBezTo>
                <a:cubicBezTo>
                  <a:pt x="256" y="82"/>
                  <a:pt x="256" y="82"/>
                  <a:pt x="256" y="82"/>
                </a:cubicBezTo>
                <a:cubicBezTo>
                  <a:pt x="256" y="81"/>
                  <a:pt x="256" y="81"/>
                  <a:pt x="256" y="81"/>
                </a:cubicBezTo>
                <a:cubicBezTo>
                  <a:pt x="256" y="82"/>
                  <a:pt x="256" y="82"/>
                  <a:pt x="256" y="82"/>
                </a:cubicBezTo>
                <a:cubicBezTo>
                  <a:pt x="257" y="81"/>
                  <a:pt x="257" y="81"/>
                  <a:pt x="257" y="81"/>
                </a:cubicBezTo>
                <a:cubicBezTo>
                  <a:pt x="258" y="81"/>
                  <a:pt x="258" y="81"/>
                  <a:pt x="258" y="81"/>
                </a:cubicBezTo>
                <a:cubicBezTo>
                  <a:pt x="258" y="82"/>
                  <a:pt x="258" y="82"/>
                  <a:pt x="258" y="82"/>
                </a:cubicBezTo>
                <a:cubicBezTo>
                  <a:pt x="257" y="83"/>
                  <a:pt x="257" y="83"/>
                  <a:pt x="257" y="83"/>
                </a:cubicBezTo>
                <a:cubicBezTo>
                  <a:pt x="257" y="84"/>
                  <a:pt x="257" y="84"/>
                  <a:pt x="257" y="84"/>
                </a:cubicBezTo>
                <a:cubicBezTo>
                  <a:pt x="257" y="86"/>
                  <a:pt x="257" y="86"/>
                  <a:pt x="257" y="86"/>
                </a:cubicBezTo>
                <a:cubicBezTo>
                  <a:pt x="257" y="86"/>
                  <a:pt x="257" y="86"/>
                  <a:pt x="257" y="86"/>
                </a:cubicBezTo>
                <a:cubicBezTo>
                  <a:pt x="258" y="87"/>
                  <a:pt x="258" y="87"/>
                  <a:pt x="258" y="87"/>
                </a:cubicBezTo>
                <a:cubicBezTo>
                  <a:pt x="257" y="88"/>
                  <a:pt x="257" y="88"/>
                  <a:pt x="257" y="88"/>
                </a:cubicBezTo>
                <a:cubicBezTo>
                  <a:pt x="257" y="89"/>
                  <a:pt x="257" y="89"/>
                  <a:pt x="257" y="89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56" y="91"/>
                  <a:pt x="256" y="91"/>
                  <a:pt x="256" y="91"/>
                </a:cubicBezTo>
                <a:cubicBezTo>
                  <a:pt x="255" y="91"/>
                  <a:pt x="255" y="91"/>
                  <a:pt x="255" y="91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3" y="94"/>
                  <a:pt x="253" y="94"/>
                  <a:pt x="253" y="94"/>
                </a:cubicBezTo>
                <a:cubicBezTo>
                  <a:pt x="252" y="95"/>
                  <a:pt x="252" y="95"/>
                  <a:pt x="252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7"/>
                  <a:pt x="253" y="97"/>
                  <a:pt x="253" y="97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8"/>
                  <a:pt x="252" y="98"/>
                  <a:pt x="252" y="98"/>
                </a:cubicBezTo>
                <a:cubicBezTo>
                  <a:pt x="252" y="98"/>
                  <a:pt x="252" y="98"/>
                  <a:pt x="252" y="98"/>
                </a:cubicBezTo>
                <a:cubicBezTo>
                  <a:pt x="252" y="99"/>
                  <a:pt x="252" y="99"/>
                  <a:pt x="252" y="99"/>
                </a:cubicBezTo>
                <a:cubicBezTo>
                  <a:pt x="252" y="100"/>
                  <a:pt x="252" y="100"/>
                  <a:pt x="252" y="100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3" y="101"/>
                  <a:pt x="253" y="101"/>
                  <a:pt x="253" y="101"/>
                </a:cubicBezTo>
                <a:cubicBezTo>
                  <a:pt x="253" y="101"/>
                  <a:pt x="253" y="101"/>
                  <a:pt x="253" y="101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4" y="102"/>
                  <a:pt x="254" y="102"/>
                  <a:pt x="254" y="102"/>
                </a:cubicBezTo>
                <a:cubicBezTo>
                  <a:pt x="254" y="101"/>
                  <a:pt x="254" y="101"/>
                  <a:pt x="254" y="101"/>
                </a:cubicBezTo>
                <a:cubicBezTo>
                  <a:pt x="254" y="101"/>
                  <a:pt x="254" y="101"/>
                  <a:pt x="254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01"/>
                  <a:pt x="256" y="101"/>
                  <a:pt x="256" y="101"/>
                </a:cubicBezTo>
                <a:cubicBezTo>
                  <a:pt x="255" y="102"/>
                  <a:pt x="255" y="102"/>
                  <a:pt x="255" y="102"/>
                </a:cubicBezTo>
                <a:cubicBezTo>
                  <a:pt x="255" y="102"/>
                  <a:pt x="255" y="102"/>
                  <a:pt x="255" y="102"/>
                </a:cubicBezTo>
                <a:cubicBezTo>
                  <a:pt x="255" y="102"/>
                  <a:pt x="255" y="102"/>
                  <a:pt x="255" y="102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6" y="104"/>
                  <a:pt x="256" y="104"/>
                  <a:pt x="256" y="104"/>
                </a:cubicBezTo>
                <a:cubicBezTo>
                  <a:pt x="257" y="104"/>
                  <a:pt x="257" y="104"/>
                  <a:pt x="257" y="104"/>
                </a:cubicBezTo>
                <a:cubicBezTo>
                  <a:pt x="257" y="104"/>
                  <a:pt x="257" y="104"/>
                  <a:pt x="257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9" y="104"/>
                  <a:pt x="259" y="104"/>
                  <a:pt x="259" y="104"/>
                </a:cubicBezTo>
                <a:cubicBezTo>
                  <a:pt x="260" y="103"/>
                  <a:pt x="260" y="103"/>
                  <a:pt x="260" y="103"/>
                </a:cubicBezTo>
                <a:cubicBezTo>
                  <a:pt x="260" y="102"/>
                  <a:pt x="260" y="102"/>
                  <a:pt x="260" y="102"/>
                </a:cubicBezTo>
                <a:cubicBezTo>
                  <a:pt x="260" y="102"/>
                  <a:pt x="260" y="102"/>
                  <a:pt x="260" y="102"/>
                </a:cubicBezTo>
                <a:cubicBezTo>
                  <a:pt x="260" y="102"/>
                  <a:pt x="260" y="102"/>
                  <a:pt x="260" y="102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60" y="103"/>
                  <a:pt x="260" y="103"/>
                  <a:pt x="260" y="103"/>
                </a:cubicBezTo>
                <a:cubicBezTo>
                  <a:pt x="261" y="103"/>
                  <a:pt x="261" y="103"/>
                  <a:pt x="261" y="103"/>
                </a:cubicBezTo>
                <a:cubicBezTo>
                  <a:pt x="261" y="103"/>
                  <a:pt x="261" y="103"/>
                  <a:pt x="261" y="103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62" y="102"/>
                  <a:pt x="262" y="102"/>
                  <a:pt x="262" y="102"/>
                </a:cubicBezTo>
                <a:cubicBezTo>
                  <a:pt x="262" y="102"/>
                  <a:pt x="262" y="102"/>
                  <a:pt x="262" y="102"/>
                </a:cubicBezTo>
                <a:cubicBezTo>
                  <a:pt x="262" y="103"/>
                  <a:pt x="262" y="103"/>
                  <a:pt x="262" y="103"/>
                </a:cubicBezTo>
                <a:cubicBezTo>
                  <a:pt x="261" y="105"/>
                  <a:pt x="261" y="105"/>
                  <a:pt x="261" y="105"/>
                </a:cubicBezTo>
                <a:cubicBezTo>
                  <a:pt x="260" y="105"/>
                  <a:pt x="260" y="105"/>
                  <a:pt x="260" y="105"/>
                </a:cubicBezTo>
                <a:cubicBezTo>
                  <a:pt x="260" y="106"/>
                  <a:pt x="260" y="106"/>
                  <a:pt x="260" y="106"/>
                </a:cubicBezTo>
                <a:cubicBezTo>
                  <a:pt x="261" y="106"/>
                  <a:pt x="261" y="106"/>
                  <a:pt x="261" y="106"/>
                </a:cubicBezTo>
                <a:cubicBezTo>
                  <a:pt x="262" y="107"/>
                  <a:pt x="262" y="107"/>
                  <a:pt x="262" y="107"/>
                </a:cubicBezTo>
                <a:cubicBezTo>
                  <a:pt x="263" y="107"/>
                  <a:pt x="263" y="107"/>
                  <a:pt x="263" y="107"/>
                </a:cubicBezTo>
                <a:cubicBezTo>
                  <a:pt x="263" y="107"/>
                  <a:pt x="263" y="107"/>
                  <a:pt x="263" y="107"/>
                </a:cubicBezTo>
                <a:cubicBezTo>
                  <a:pt x="264" y="107"/>
                  <a:pt x="264" y="107"/>
                  <a:pt x="264" y="107"/>
                </a:cubicBezTo>
                <a:cubicBezTo>
                  <a:pt x="264" y="106"/>
                  <a:pt x="264" y="106"/>
                  <a:pt x="264" y="106"/>
                </a:cubicBezTo>
                <a:cubicBezTo>
                  <a:pt x="265" y="106"/>
                  <a:pt x="265" y="106"/>
                  <a:pt x="265" y="106"/>
                </a:cubicBezTo>
                <a:cubicBezTo>
                  <a:pt x="265" y="107"/>
                  <a:pt x="265" y="107"/>
                  <a:pt x="265" y="107"/>
                </a:cubicBezTo>
                <a:cubicBezTo>
                  <a:pt x="265" y="107"/>
                  <a:pt x="265" y="107"/>
                  <a:pt x="265" y="107"/>
                </a:cubicBezTo>
                <a:cubicBezTo>
                  <a:pt x="266" y="108"/>
                  <a:pt x="266" y="108"/>
                  <a:pt x="266" y="108"/>
                </a:cubicBezTo>
                <a:cubicBezTo>
                  <a:pt x="266" y="108"/>
                  <a:pt x="266" y="108"/>
                  <a:pt x="266" y="108"/>
                </a:cubicBezTo>
                <a:cubicBezTo>
                  <a:pt x="267" y="108"/>
                  <a:pt x="267" y="108"/>
                  <a:pt x="267" y="108"/>
                </a:cubicBezTo>
                <a:cubicBezTo>
                  <a:pt x="267" y="107"/>
                  <a:pt x="267" y="107"/>
                  <a:pt x="267" y="107"/>
                </a:cubicBezTo>
                <a:cubicBezTo>
                  <a:pt x="267" y="106"/>
                  <a:pt x="267" y="106"/>
                  <a:pt x="267" y="106"/>
                </a:cubicBezTo>
                <a:cubicBezTo>
                  <a:pt x="267" y="106"/>
                  <a:pt x="267" y="106"/>
                  <a:pt x="267" y="106"/>
                </a:cubicBezTo>
                <a:cubicBezTo>
                  <a:pt x="267" y="106"/>
                  <a:pt x="267" y="106"/>
                  <a:pt x="267" y="106"/>
                </a:cubicBezTo>
                <a:cubicBezTo>
                  <a:pt x="267" y="107"/>
                  <a:pt x="267" y="107"/>
                  <a:pt x="267" y="107"/>
                </a:cubicBezTo>
                <a:cubicBezTo>
                  <a:pt x="267" y="108"/>
                  <a:pt x="267" y="108"/>
                  <a:pt x="267" y="108"/>
                </a:cubicBezTo>
                <a:cubicBezTo>
                  <a:pt x="268" y="108"/>
                  <a:pt x="268" y="108"/>
                  <a:pt x="268" y="108"/>
                </a:cubicBezTo>
                <a:cubicBezTo>
                  <a:pt x="268" y="107"/>
                  <a:pt x="268" y="107"/>
                  <a:pt x="268" y="107"/>
                </a:cubicBezTo>
                <a:cubicBezTo>
                  <a:pt x="268" y="107"/>
                  <a:pt x="268" y="107"/>
                  <a:pt x="268" y="107"/>
                </a:cubicBezTo>
                <a:cubicBezTo>
                  <a:pt x="269" y="106"/>
                  <a:pt x="269" y="106"/>
                  <a:pt x="269" y="106"/>
                </a:cubicBezTo>
                <a:cubicBezTo>
                  <a:pt x="269" y="107"/>
                  <a:pt x="269" y="107"/>
                  <a:pt x="269" y="107"/>
                </a:cubicBezTo>
                <a:cubicBezTo>
                  <a:pt x="269" y="107"/>
                  <a:pt x="269" y="107"/>
                  <a:pt x="269" y="107"/>
                </a:cubicBezTo>
                <a:cubicBezTo>
                  <a:pt x="269" y="108"/>
                  <a:pt x="269" y="108"/>
                  <a:pt x="269" y="108"/>
                </a:cubicBezTo>
                <a:cubicBezTo>
                  <a:pt x="270" y="108"/>
                  <a:pt x="270" y="108"/>
                  <a:pt x="270" y="108"/>
                </a:cubicBezTo>
                <a:cubicBezTo>
                  <a:pt x="271" y="108"/>
                  <a:pt x="271" y="108"/>
                  <a:pt x="271" y="108"/>
                </a:cubicBezTo>
                <a:cubicBezTo>
                  <a:pt x="271" y="106"/>
                  <a:pt x="271" y="106"/>
                  <a:pt x="271" y="106"/>
                </a:cubicBezTo>
                <a:cubicBezTo>
                  <a:pt x="271" y="107"/>
                  <a:pt x="271" y="107"/>
                  <a:pt x="271" y="107"/>
                </a:cubicBezTo>
                <a:cubicBezTo>
                  <a:pt x="271" y="108"/>
                  <a:pt x="271" y="108"/>
                  <a:pt x="271" y="108"/>
                </a:cubicBezTo>
                <a:cubicBezTo>
                  <a:pt x="271" y="108"/>
                  <a:pt x="271" y="108"/>
                  <a:pt x="271" y="108"/>
                </a:cubicBezTo>
                <a:cubicBezTo>
                  <a:pt x="272" y="108"/>
                  <a:pt x="272" y="108"/>
                  <a:pt x="272" y="108"/>
                </a:cubicBezTo>
                <a:cubicBezTo>
                  <a:pt x="272" y="107"/>
                  <a:pt x="272" y="107"/>
                  <a:pt x="272" y="107"/>
                </a:cubicBezTo>
                <a:cubicBezTo>
                  <a:pt x="273" y="106"/>
                  <a:pt x="273" y="106"/>
                  <a:pt x="273" y="106"/>
                </a:cubicBezTo>
                <a:cubicBezTo>
                  <a:pt x="272" y="108"/>
                  <a:pt x="272" y="108"/>
                  <a:pt x="272" y="108"/>
                </a:cubicBezTo>
                <a:cubicBezTo>
                  <a:pt x="273" y="109"/>
                  <a:pt x="273" y="109"/>
                  <a:pt x="273" y="109"/>
                </a:cubicBezTo>
                <a:cubicBezTo>
                  <a:pt x="273" y="109"/>
                  <a:pt x="273" y="109"/>
                  <a:pt x="273" y="109"/>
                </a:cubicBezTo>
                <a:cubicBezTo>
                  <a:pt x="275" y="109"/>
                  <a:pt x="275" y="109"/>
                  <a:pt x="275" y="109"/>
                </a:cubicBezTo>
                <a:cubicBezTo>
                  <a:pt x="275" y="109"/>
                  <a:pt x="275" y="109"/>
                  <a:pt x="275" y="109"/>
                </a:cubicBezTo>
                <a:cubicBezTo>
                  <a:pt x="276" y="109"/>
                  <a:pt x="276" y="109"/>
                  <a:pt x="276" y="109"/>
                </a:cubicBezTo>
                <a:cubicBezTo>
                  <a:pt x="276" y="109"/>
                  <a:pt x="276" y="109"/>
                  <a:pt x="276" y="109"/>
                </a:cubicBezTo>
                <a:cubicBezTo>
                  <a:pt x="277" y="109"/>
                  <a:pt x="277" y="109"/>
                  <a:pt x="277" y="109"/>
                </a:cubicBezTo>
                <a:cubicBezTo>
                  <a:pt x="278" y="109"/>
                  <a:pt x="278" y="109"/>
                  <a:pt x="278" y="109"/>
                </a:cubicBezTo>
                <a:cubicBezTo>
                  <a:pt x="278" y="108"/>
                  <a:pt x="278" y="108"/>
                  <a:pt x="278" y="108"/>
                </a:cubicBezTo>
                <a:cubicBezTo>
                  <a:pt x="279" y="107"/>
                  <a:pt x="279" y="107"/>
                  <a:pt x="279" y="107"/>
                </a:cubicBezTo>
                <a:cubicBezTo>
                  <a:pt x="279" y="107"/>
                  <a:pt x="279" y="107"/>
                  <a:pt x="279" y="107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5"/>
                  <a:pt x="279" y="105"/>
                  <a:pt x="279" y="105"/>
                </a:cubicBezTo>
                <a:cubicBezTo>
                  <a:pt x="279" y="105"/>
                  <a:pt x="279" y="105"/>
                  <a:pt x="279" y="105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80" y="106"/>
                  <a:pt x="280" y="106"/>
                  <a:pt x="280" y="106"/>
                </a:cubicBezTo>
                <a:cubicBezTo>
                  <a:pt x="280" y="107"/>
                  <a:pt x="280" y="107"/>
                  <a:pt x="280" y="107"/>
                </a:cubicBezTo>
                <a:cubicBezTo>
                  <a:pt x="279" y="107"/>
                  <a:pt x="279" y="107"/>
                  <a:pt x="279" y="107"/>
                </a:cubicBezTo>
                <a:cubicBezTo>
                  <a:pt x="279" y="108"/>
                  <a:pt x="279" y="108"/>
                  <a:pt x="279" y="108"/>
                </a:cubicBezTo>
                <a:lnTo>
                  <a:pt x="279" y="110"/>
                </a:lnTo>
                <a:close/>
                <a:moveTo>
                  <a:pt x="203" y="44"/>
                </a:moveTo>
                <a:cubicBezTo>
                  <a:pt x="204" y="44"/>
                  <a:pt x="204" y="44"/>
                  <a:pt x="204" y="44"/>
                </a:cubicBezTo>
                <a:cubicBezTo>
                  <a:pt x="205" y="44"/>
                  <a:pt x="205" y="44"/>
                  <a:pt x="205" y="44"/>
                </a:cubicBezTo>
                <a:cubicBezTo>
                  <a:pt x="206" y="43"/>
                  <a:pt x="206" y="43"/>
                  <a:pt x="206" y="43"/>
                </a:cubicBezTo>
                <a:cubicBezTo>
                  <a:pt x="206" y="42"/>
                  <a:pt x="206" y="42"/>
                  <a:pt x="206" y="42"/>
                </a:cubicBezTo>
                <a:cubicBezTo>
                  <a:pt x="206" y="41"/>
                  <a:pt x="206" y="41"/>
                  <a:pt x="206" y="41"/>
                </a:cubicBezTo>
                <a:cubicBezTo>
                  <a:pt x="206" y="41"/>
                  <a:pt x="206" y="41"/>
                  <a:pt x="206" y="41"/>
                </a:cubicBezTo>
                <a:cubicBezTo>
                  <a:pt x="206" y="40"/>
                  <a:pt x="206" y="40"/>
                  <a:pt x="206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04" y="39"/>
                  <a:pt x="204" y="39"/>
                  <a:pt x="204" y="39"/>
                </a:cubicBezTo>
                <a:cubicBezTo>
                  <a:pt x="204" y="40"/>
                  <a:pt x="204" y="40"/>
                  <a:pt x="204" y="40"/>
                </a:cubicBezTo>
                <a:cubicBezTo>
                  <a:pt x="203" y="40"/>
                  <a:pt x="203" y="40"/>
                  <a:pt x="203" y="40"/>
                </a:cubicBezTo>
                <a:cubicBezTo>
                  <a:pt x="203" y="41"/>
                  <a:pt x="203" y="41"/>
                  <a:pt x="203" y="41"/>
                </a:cubicBezTo>
                <a:cubicBezTo>
                  <a:pt x="203" y="42"/>
                  <a:pt x="203" y="42"/>
                  <a:pt x="203" y="42"/>
                </a:cubicBezTo>
                <a:cubicBezTo>
                  <a:pt x="203" y="43"/>
                  <a:pt x="203" y="43"/>
                  <a:pt x="203" y="43"/>
                </a:cubicBezTo>
                <a:lnTo>
                  <a:pt x="203" y="44"/>
                </a:lnTo>
                <a:close/>
                <a:moveTo>
                  <a:pt x="204" y="47"/>
                </a:moveTo>
                <a:cubicBezTo>
                  <a:pt x="205" y="46"/>
                  <a:pt x="205" y="46"/>
                  <a:pt x="205" y="46"/>
                </a:cubicBezTo>
                <a:cubicBezTo>
                  <a:pt x="205" y="46"/>
                  <a:pt x="205" y="46"/>
                  <a:pt x="205" y="46"/>
                </a:cubicBezTo>
                <a:cubicBezTo>
                  <a:pt x="206" y="45"/>
                  <a:pt x="206" y="45"/>
                  <a:pt x="206" y="45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207" y="43"/>
                  <a:pt x="207" y="43"/>
                  <a:pt x="207" y="43"/>
                </a:cubicBezTo>
                <a:cubicBezTo>
                  <a:pt x="208" y="43"/>
                  <a:pt x="208" y="43"/>
                  <a:pt x="208" y="43"/>
                </a:cubicBezTo>
                <a:cubicBezTo>
                  <a:pt x="209" y="43"/>
                  <a:pt x="209" y="43"/>
                  <a:pt x="209" y="43"/>
                </a:cubicBezTo>
                <a:cubicBezTo>
                  <a:pt x="211" y="42"/>
                  <a:pt x="211" y="42"/>
                  <a:pt x="211" y="42"/>
                </a:cubicBezTo>
                <a:cubicBezTo>
                  <a:pt x="211" y="43"/>
                  <a:pt x="211" y="43"/>
                  <a:pt x="211" y="43"/>
                </a:cubicBezTo>
                <a:cubicBezTo>
                  <a:pt x="212" y="43"/>
                  <a:pt x="212" y="43"/>
                  <a:pt x="212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4" y="43"/>
                  <a:pt x="214" y="43"/>
                  <a:pt x="214" y="43"/>
                </a:cubicBezTo>
                <a:cubicBezTo>
                  <a:pt x="214" y="43"/>
                  <a:pt x="214" y="43"/>
                  <a:pt x="214" y="43"/>
                </a:cubicBezTo>
                <a:cubicBezTo>
                  <a:pt x="216" y="43"/>
                  <a:pt x="216" y="43"/>
                  <a:pt x="216" y="43"/>
                </a:cubicBezTo>
                <a:cubicBezTo>
                  <a:pt x="216" y="43"/>
                  <a:pt x="216" y="43"/>
                  <a:pt x="216" y="43"/>
                </a:cubicBezTo>
                <a:cubicBezTo>
                  <a:pt x="217" y="43"/>
                  <a:pt x="217" y="43"/>
                  <a:pt x="217" y="43"/>
                </a:cubicBezTo>
                <a:cubicBezTo>
                  <a:pt x="218" y="44"/>
                  <a:pt x="218" y="44"/>
                  <a:pt x="218" y="44"/>
                </a:cubicBezTo>
                <a:cubicBezTo>
                  <a:pt x="218" y="44"/>
                  <a:pt x="218" y="44"/>
                  <a:pt x="218" y="44"/>
                </a:cubicBezTo>
                <a:cubicBezTo>
                  <a:pt x="219" y="44"/>
                  <a:pt x="219" y="44"/>
                  <a:pt x="219" y="44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19" y="46"/>
                  <a:pt x="219" y="46"/>
                  <a:pt x="219" y="46"/>
                </a:cubicBezTo>
                <a:cubicBezTo>
                  <a:pt x="218" y="46"/>
                  <a:pt x="218" y="46"/>
                  <a:pt x="218" y="46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5" y="47"/>
                  <a:pt x="215" y="47"/>
                  <a:pt x="215" y="47"/>
                </a:cubicBezTo>
                <a:cubicBezTo>
                  <a:pt x="214" y="48"/>
                  <a:pt x="214" y="48"/>
                  <a:pt x="214" y="48"/>
                </a:cubicBezTo>
                <a:cubicBezTo>
                  <a:pt x="214" y="48"/>
                  <a:pt x="214" y="48"/>
                  <a:pt x="214" y="48"/>
                </a:cubicBezTo>
                <a:cubicBezTo>
                  <a:pt x="215" y="48"/>
                  <a:pt x="215" y="48"/>
                  <a:pt x="215" y="48"/>
                </a:cubicBezTo>
                <a:cubicBezTo>
                  <a:pt x="215" y="48"/>
                  <a:pt x="215" y="48"/>
                  <a:pt x="215" y="48"/>
                </a:cubicBezTo>
                <a:cubicBezTo>
                  <a:pt x="215" y="49"/>
                  <a:pt x="215" y="49"/>
                  <a:pt x="215" y="49"/>
                </a:cubicBezTo>
                <a:cubicBezTo>
                  <a:pt x="214" y="50"/>
                  <a:pt x="214" y="50"/>
                  <a:pt x="214" y="50"/>
                </a:cubicBezTo>
                <a:cubicBezTo>
                  <a:pt x="214" y="51"/>
                  <a:pt x="214" y="51"/>
                  <a:pt x="214" y="51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13" y="52"/>
                  <a:pt x="213" y="52"/>
                  <a:pt x="213" y="52"/>
                </a:cubicBezTo>
                <a:cubicBezTo>
                  <a:pt x="212" y="52"/>
                  <a:pt x="212" y="52"/>
                  <a:pt x="212" y="52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0" y="53"/>
                  <a:pt x="210" y="53"/>
                  <a:pt x="210" y="53"/>
                </a:cubicBezTo>
                <a:cubicBezTo>
                  <a:pt x="209" y="52"/>
                  <a:pt x="209" y="52"/>
                  <a:pt x="209" y="52"/>
                </a:cubicBezTo>
                <a:cubicBezTo>
                  <a:pt x="209" y="52"/>
                  <a:pt x="209" y="52"/>
                  <a:pt x="209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7" y="52"/>
                  <a:pt x="207" y="52"/>
                  <a:pt x="207" y="52"/>
                </a:cubicBezTo>
                <a:cubicBezTo>
                  <a:pt x="206" y="52"/>
                  <a:pt x="206" y="52"/>
                  <a:pt x="206" y="52"/>
                </a:cubicBezTo>
                <a:cubicBezTo>
                  <a:pt x="207" y="51"/>
                  <a:pt x="207" y="51"/>
                  <a:pt x="207" y="51"/>
                </a:cubicBezTo>
                <a:cubicBezTo>
                  <a:pt x="206" y="50"/>
                  <a:pt x="206" y="50"/>
                  <a:pt x="206" y="50"/>
                </a:cubicBezTo>
                <a:cubicBezTo>
                  <a:pt x="205" y="49"/>
                  <a:pt x="205" y="49"/>
                  <a:pt x="205" y="49"/>
                </a:cubicBezTo>
                <a:cubicBezTo>
                  <a:pt x="205" y="49"/>
                  <a:pt x="205" y="49"/>
                  <a:pt x="205" y="49"/>
                </a:cubicBezTo>
                <a:cubicBezTo>
                  <a:pt x="205" y="48"/>
                  <a:pt x="205" y="48"/>
                  <a:pt x="205" y="48"/>
                </a:cubicBezTo>
                <a:lnTo>
                  <a:pt x="204" y="47"/>
                </a:lnTo>
                <a:close/>
                <a:moveTo>
                  <a:pt x="217" y="40"/>
                </a:moveTo>
                <a:cubicBezTo>
                  <a:pt x="216" y="39"/>
                  <a:pt x="216" y="39"/>
                  <a:pt x="216" y="39"/>
                </a:cubicBezTo>
                <a:cubicBezTo>
                  <a:pt x="216" y="38"/>
                  <a:pt x="216" y="38"/>
                  <a:pt x="216" y="38"/>
                </a:cubicBezTo>
                <a:cubicBezTo>
                  <a:pt x="216" y="38"/>
                  <a:pt x="216" y="38"/>
                  <a:pt x="216" y="38"/>
                </a:cubicBezTo>
                <a:cubicBezTo>
                  <a:pt x="216" y="37"/>
                  <a:pt x="216" y="37"/>
                  <a:pt x="216" y="37"/>
                </a:cubicBezTo>
                <a:cubicBezTo>
                  <a:pt x="215" y="38"/>
                  <a:pt x="215" y="38"/>
                  <a:pt x="215" y="38"/>
                </a:cubicBezTo>
                <a:cubicBezTo>
                  <a:pt x="215" y="37"/>
                  <a:pt x="215" y="37"/>
                  <a:pt x="215" y="37"/>
                </a:cubicBezTo>
                <a:cubicBezTo>
                  <a:pt x="214" y="38"/>
                  <a:pt x="214" y="38"/>
                  <a:pt x="214" y="38"/>
                </a:cubicBezTo>
                <a:cubicBezTo>
                  <a:pt x="213" y="37"/>
                  <a:pt x="213" y="37"/>
                  <a:pt x="213" y="37"/>
                </a:cubicBezTo>
                <a:cubicBezTo>
                  <a:pt x="212" y="38"/>
                  <a:pt x="212" y="38"/>
                  <a:pt x="212" y="38"/>
                </a:cubicBezTo>
                <a:cubicBezTo>
                  <a:pt x="212" y="37"/>
                  <a:pt x="212" y="37"/>
                  <a:pt x="212" y="37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214" y="35"/>
                  <a:pt x="214" y="35"/>
                  <a:pt x="214" y="35"/>
                </a:cubicBezTo>
                <a:cubicBezTo>
                  <a:pt x="215" y="35"/>
                  <a:pt x="215" y="35"/>
                  <a:pt x="215" y="35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19" y="35"/>
                  <a:pt x="219" y="35"/>
                  <a:pt x="219" y="35"/>
                </a:cubicBezTo>
                <a:cubicBezTo>
                  <a:pt x="220" y="35"/>
                  <a:pt x="220" y="35"/>
                  <a:pt x="220" y="35"/>
                </a:cubicBezTo>
                <a:cubicBezTo>
                  <a:pt x="221" y="35"/>
                  <a:pt x="221" y="35"/>
                  <a:pt x="221" y="35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224" y="35"/>
                  <a:pt x="224" y="35"/>
                  <a:pt x="224" y="35"/>
                </a:cubicBezTo>
                <a:cubicBezTo>
                  <a:pt x="224" y="34"/>
                  <a:pt x="224" y="34"/>
                  <a:pt x="224" y="34"/>
                </a:cubicBezTo>
                <a:cubicBezTo>
                  <a:pt x="225" y="34"/>
                  <a:pt x="225" y="34"/>
                  <a:pt x="225" y="34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225" y="36"/>
                  <a:pt x="225" y="36"/>
                  <a:pt x="225" y="36"/>
                </a:cubicBezTo>
                <a:cubicBezTo>
                  <a:pt x="225" y="37"/>
                  <a:pt x="225" y="37"/>
                  <a:pt x="225" y="37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225" y="39"/>
                  <a:pt x="225" y="39"/>
                  <a:pt x="225" y="39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3" y="41"/>
                  <a:pt x="223" y="41"/>
                  <a:pt x="223" y="41"/>
                </a:cubicBezTo>
                <a:cubicBezTo>
                  <a:pt x="223" y="42"/>
                  <a:pt x="223" y="42"/>
                  <a:pt x="223" y="42"/>
                </a:cubicBezTo>
                <a:cubicBezTo>
                  <a:pt x="222" y="42"/>
                  <a:pt x="222" y="42"/>
                  <a:pt x="222" y="42"/>
                </a:cubicBezTo>
                <a:cubicBezTo>
                  <a:pt x="221" y="42"/>
                  <a:pt x="221" y="42"/>
                  <a:pt x="221" y="42"/>
                </a:cubicBezTo>
                <a:cubicBezTo>
                  <a:pt x="221" y="42"/>
                  <a:pt x="221" y="42"/>
                  <a:pt x="221" y="42"/>
                </a:cubicBezTo>
                <a:cubicBezTo>
                  <a:pt x="220" y="42"/>
                  <a:pt x="220" y="42"/>
                  <a:pt x="220" y="42"/>
                </a:cubicBezTo>
                <a:cubicBezTo>
                  <a:pt x="219" y="41"/>
                  <a:pt x="219" y="41"/>
                  <a:pt x="219" y="41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8" y="38"/>
                  <a:pt x="218" y="38"/>
                  <a:pt x="218" y="38"/>
                </a:cubicBezTo>
                <a:cubicBezTo>
                  <a:pt x="218" y="39"/>
                  <a:pt x="218" y="39"/>
                  <a:pt x="218" y="39"/>
                </a:cubicBezTo>
                <a:cubicBezTo>
                  <a:pt x="218" y="40"/>
                  <a:pt x="218" y="40"/>
                  <a:pt x="218" y="40"/>
                </a:cubicBezTo>
                <a:lnTo>
                  <a:pt x="217" y="40"/>
                </a:lnTo>
                <a:close/>
                <a:moveTo>
                  <a:pt x="227" y="61"/>
                </a:moveTo>
                <a:cubicBezTo>
                  <a:pt x="227" y="60"/>
                  <a:pt x="227" y="60"/>
                  <a:pt x="227" y="60"/>
                </a:cubicBezTo>
                <a:cubicBezTo>
                  <a:pt x="227" y="59"/>
                  <a:pt x="227" y="59"/>
                  <a:pt x="227" y="59"/>
                </a:cubicBezTo>
                <a:cubicBezTo>
                  <a:pt x="227" y="58"/>
                  <a:pt x="227" y="58"/>
                  <a:pt x="227" y="58"/>
                </a:cubicBezTo>
                <a:cubicBezTo>
                  <a:pt x="227" y="57"/>
                  <a:pt x="227" y="57"/>
                  <a:pt x="227" y="57"/>
                </a:cubicBezTo>
                <a:cubicBezTo>
                  <a:pt x="228" y="56"/>
                  <a:pt x="228" y="56"/>
                  <a:pt x="228" y="56"/>
                </a:cubicBezTo>
                <a:cubicBezTo>
                  <a:pt x="228" y="55"/>
                  <a:pt x="228" y="55"/>
                  <a:pt x="228" y="55"/>
                </a:cubicBezTo>
                <a:cubicBezTo>
                  <a:pt x="228" y="55"/>
                  <a:pt x="228" y="55"/>
                  <a:pt x="228" y="55"/>
                </a:cubicBezTo>
                <a:cubicBezTo>
                  <a:pt x="228" y="55"/>
                  <a:pt x="228" y="55"/>
                  <a:pt x="228" y="55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30" y="52"/>
                  <a:pt x="230" y="52"/>
                  <a:pt x="230" y="52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31" y="54"/>
                  <a:pt x="231" y="54"/>
                  <a:pt x="231" y="54"/>
                </a:cubicBezTo>
                <a:cubicBezTo>
                  <a:pt x="230" y="56"/>
                  <a:pt x="230" y="56"/>
                  <a:pt x="230" y="56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29" y="58"/>
                  <a:pt x="229" y="58"/>
                  <a:pt x="229" y="58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29" y="60"/>
                  <a:pt x="229" y="60"/>
                  <a:pt x="229" y="60"/>
                </a:cubicBezTo>
                <a:cubicBezTo>
                  <a:pt x="228" y="61"/>
                  <a:pt x="228" y="61"/>
                  <a:pt x="228" y="61"/>
                </a:cubicBezTo>
                <a:lnTo>
                  <a:pt x="227" y="61"/>
                </a:lnTo>
                <a:close/>
                <a:moveTo>
                  <a:pt x="228" y="62"/>
                </a:moveTo>
                <a:cubicBezTo>
                  <a:pt x="228" y="62"/>
                  <a:pt x="228" y="62"/>
                  <a:pt x="228" y="62"/>
                </a:cubicBezTo>
                <a:cubicBezTo>
                  <a:pt x="230" y="62"/>
                  <a:pt x="230" y="62"/>
                  <a:pt x="230" y="62"/>
                </a:cubicBezTo>
                <a:cubicBezTo>
                  <a:pt x="229" y="62"/>
                  <a:pt x="229" y="62"/>
                  <a:pt x="229" y="62"/>
                </a:cubicBezTo>
                <a:cubicBezTo>
                  <a:pt x="228" y="62"/>
                  <a:pt x="228" y="62"/>
                  <a:pt x="228" y="62"/>
                </a:cubicBezTo>
                <a:close/>
                <a:moveTo>
                  <a:pt x="239" y="54"/>
                </a:moveTo>
                <a:cubicBezTo>
                  <a:pt x="239" y="54"/>
                  <a:pt x="239" y="54"/>
                  <a:pt x="239" y="54"/>
                </a:cubicBezTo>
                <a:cubicBezTo>
                  <a:pt x="241" y="53"/>
                  <a:pt x="241" y="53"/>
                  <a:pt x="241" y="53"/>
                </a:cubicBezTo>
                <a:cubicBezTo>
                  <a:pt x="242" y="54"/>
                  <a:pt x="242" y="54"/>
                  <a:pt x="242" y="54"/>
                </a:cubicBezTo>
                <a:cubicBezTo>
                  <a:pt x="244" y="55"/>
                  <a:pt x="244" y="55"/>
                  <a:pt x="244" y="55"/>
                </a:cubicBezTo>
                <a:cubicBezTo>
                  <a:pt x="243" y="56"/>
                  <a:pt x="243" y="56"/>
                  <a:pt x="243" y="56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57"/>
                  <a:pt x="242" y="57"/>
                  <a:pt x="242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0" y="56"/>
                  <a:pt x="240" y="56"/>
                  <a:pt x="240" y="56"/>
                </a:cubicBezTo>
                <a:cubicBezTo>
                  <a:pt x="239" y="56"/>
                  <a:pt x="239" y="56"/>
                  <a:pt x="239" y="56"/>
                </a:cubicBezTo>
                <a:lnTo>
                  <a:pt x="239" y="54"/>
                </a:lnTo>
                <a:close/>
                <a:moveTo>
                  <a:pt x="241" y="50"/>
                </a:moveTo>
                <a:cubicBezTo>
                  <a:pt x="241" y="49"/>
                  <a:pt x="241" y="49"/>
                  <a:pt x="241" y="49"/>
                </a:cubicBezTo>
                <a:cubicBezTo>
                  <a:pt x="242" y="48"/>
                  <a:pt x="242" y="48"/>
                  <a:pt x="242" y="48"/>
                </a:cubicBezTo>
                <a:cubicBezTo>
                  <a:pt x="243" y="48"/>
                  <a:pt x="243" y="48"/>
                  <a:pt x="243" y="48"/>
                </a:cubicBezTo>
                <a:cubicBezTo>
                  <a:pt x="242" y="48"/>
                  <a:pt x="242" y="48"/>
                  <a:pt x="242" y="4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50"/>
                  <a:pt x="241" y="50"/>
                  <a:pt x="241" y="50"/>
                </a:cubicBezTo>
                <a:close/>
                <a:moveTo>
                  <a:pt x="246" y="56"/>
                </a:moveTo>
                <a:cubicBezTo>
                  <a:pt x="246" y="57"/>
                  <a:pt x="246" y="57"/>
                  <a:pt x="246" y="57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8" y="58"/>
                  <a:pt x="248" y="58"/>
                  <a:pt x="248" y="58"/>
                </a:cubicBezTo>
                <a:cubicBezTo>
                  <a:pt x="248" y="59"/>
                  <a:pt x="248" y="59"/>
                  <a:pt x="248" y="59"/>
                </a:cubicBezTo>
                <a:cubicBezTo>
                  <a:pt x="249" y="59"/>
                  <a:pt x="249" y="59"/>
                  <a:pt x="249" y="59"/>
                </a:cubicBezTo>
                <a:cubicBezTo>
                  <a:pt x="250" y="58"/>
                  <a:pt x="250" y="58"/>
                  <a:pt x="250" y="58"/>
                </a:cubicBezTo>
                <a:cubicBezTo>
                  <a:pt x="250" y="57"/>
                  <a:pt x="250" y="57"/>
                  <a:pt x="250" y="57"/>
                </a:cubicBezTo>
                <a:cubicBezTo>
                  <a:pt x="251" y="57"/>
                  <a:pt x="251" y="57"/>
                  <a:pt x="251" y="57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2" y="55"/>
                  <a:pt x="252" y="55"/>
                  <a:pt x="252" y="55"/>
                </a:cubicBezTo>
                <a:cubicBezTo>
                  <a:pt x="252" y="53"/>
                  <a:pt x="252" y="53"/>
                  <a:pt x="252" y="53"/>
                </a:cubicBezTo>
                <a:cubicBezTo>
                  <a:pt x="253" y="52"/>
                  <a:pt x="253" y="52"/>
                  <a:pt x="253" y="52"/>
                </a:cubicBezTo>
                <a:cubicBezTo>
                  <a:pt x="252" y="52"/>
                  <a:pt x="252" y="52"/>
                  <a:pt x="252" y="52"/>
                </a:cubicBezTo>
                <a:cubicBezTo>
                  <a:pt x="252" y="51"/>
                  <a:pt x="252" y="51"/>
                  <a:pt x="252" y="51"/>
                </a:cubicBezTo>
                <a:cubicBezTo>
                  <a:pt x="253" y="51"/>
                  <a:pt x="253" y="51"/>
                  <a:pt x="253" y="51"/>
                </a:cubicBezTo>
                <a:cubicBezTo>
                  <a:pt x="253" y="50"/>
                  <a:pt x="253" y="50"/>
                  <a:pt x="253" y="50"/>
                </a:cubicBezTo>
                <a:cubicBezTo>
                  <a:pt x="254" y="49"/>
                  <a:pt x="254" y="49"/>
                  <a:pt x="254" y="49"/>
                </a:cubicBezTo>
                <a:cubicBezTo>
                  <a:pt x="255" y="49"/>
                  <a:pt x="255" y="49"/>
                  <a:pt x="255" y="49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256" y="47"/>
                  <a:pt x="256" y="47"/>
                  <a:pt x="256" y="47"/>
                </a:cubicBezTo>
                <a:cubicBezTo>
                  <a:pt x="256" y="46"/>
                  <a:pt x="256" y="46"/>
                  <a:pt x="256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57" y="45"/>
                  <a:pt x="257" y="45"/>
                  <a:pt x="257" y="45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56" y="43"/>
                  <a:pt x="256" y="43"/>
                  <a:pt x="256" y="43"/>
                </a:cubicBezTo>
                <a:cubicBezTo>
                  <a:pt x="256" y="43"/>
                  <a:pt x="256" y="43"/>
                  <a:pt x="256" y="43"/>
                </a:cubicBezTo>
                <a:cubicBezTo>
                  <a:pt x="255" y="43"/>
                  <a:pt x="255" y="43"/>
                  <a:pt x="255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2"/>
                  <a:pt x="254" y="42"/>
                  <a:pt x="254" y="42"/>
                </a:cubicBezTo>
                <a:cubicBezTo>
                  <a:pt x="254" y="42"/>
                  <a:pt x="254" y="42"/>
                  <a:pt x="254" y="42"/>
                </a:cubicBezTo>
                <a:cubicBezTo>
                  <a:pt x="255" y="41"/>
                  <a:pt x="255" y="41"/>
                  <a:pt x="255" y="41"/>
                </a:cubicBezTo>
                <a:cubicBezTo>
                  <a:pt x="255" y="40"/>
                  <a:pt x="255" y="40"/>
                  <a:pt x="255" y="40"/>
                </a:cubicBezTo>
                <a:cubicBezTo>
                  <a:pt x="255" y="40"/>
                  <a:pt x="255" y="40"/>
                  <a:pt x="255" y="40"/>
                </a:cubicBezTo>
                <a:cubicBezTo>
                  <a:pt x="255" y="39"/>
                  <a:pt x="255" y="39"/>
                  <a:pt x="255" y="39"/>
                </a:cubicBezTo>
                <a:cubicBezTo>
                  <a:pt x="255" y="38"/>
                  <a:pt x="255" y="38"/>
                  <a:pt x="255" y="38"/>
                </a:cubicBezTo>
                <a:cubicBezTo>
                  <a:pt x="254" y="37"/>
                  <a:pt x="254" y="37"/>
                  <a:pt x="254" y="37"/>
                </a:cubicBezTo>
                <a:cubicBezTo>
                  <a:pt x="254" y="37"/>
                  <a:pt x="254" y="37"/>
                  <a:pt x="254" y="37"/>
                </a:cubicBezTo>
                <a:cubicBezTo>
                  <a:pt x="253" y="38"/>
                  <a:pt x="253" y="38"/>
                  <a:pt x="253" y="38"/>
                </a:cubicBezTo>
                <a:cubicBezTo>
                  <a:pt x="251" y="38"/>
                  <a:pt x="251" y="38"/>
                  <a:pt x="251" y="38"/>
                </a:cubicBezTo>
                <a:cubicBezTo>
                  <a:pt x="251" y="39"/>
                  <a:pt x="251" y="39"/>
                  <a:pt x="251" y="39"/>
                </a:cubicBezTo>
                <a:cubicBezTo>
                  <a:pt x="250" y="39"/>
                  <a:pt x="250" y="39"/>
                  <a:pt x="250" y="39"/>
                </a:cubicBezTo>
                <a:cubicBezTo>
                  <a:pt x="250" y="39"/>
                  <a:pt x="250" y="39"/>
                  <a:pt x="250" y="39"/>
                </a:cubicBezTo>
                <a:cubicBezTo>
                  <a:pt x="250" y="39"/>
                  <a:pt x="250" y="39"/>
                  <a:pt x="250" y="39"/>
                </a:cubicBezTo>
                <a:cubicBezTo>
                  <a:pt x="250" y="38"/>
                  <a:pt x="250" y="38"/>
                  <a:pt x="250" y="38"/>
                </a:cubicBezTo>
                <a:cubicBezTo>
                  <a:pt x="251" y="37"/>
                  <a:pt x="251" y="37"/>
                  <a:pt x="251" y="37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5"/>
                  <a:pt x="251" y="35"/>
                  <a:pt x="251" y="35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1" y="33"/>
                  <a:pt x="251" y="33"/>
                  <a:pt x="251" y="33"/>
                </a:cubicBezTo>
                <a:cubicBezTo>
                  <a:pt x="250" y="32"/>
                  <a:pt x="250" y="32"/>
                  <a:pt x="250" y="32"/>
                </a:cubicBezTo>
                <a:cubicBezTo>
                  <a:pt x="249" y="32"/>
                  <a:pt x="249" y="32"/>
                  <a:pt x="249" y="32"/>
                </a:cubicBezTo>
                <a:cubicBezTo>
                  <a:pt x="248" y="32"/>
                  <a:pt x="248" y="32"/>
                  <a:pt x="248" y="32"/>
                </a:cubicBezTo>
                <a:cubicBezTo>
                  <a:pt x="247" y="32"/>
                  <a:pt x="247" y="32"/>
                  <a:pt x="247" y="32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43" y="33"/>
                  <a:pt x="243" y="33"/>
                  <a:pt x="243" y="33"/>
                </a:cubicBezTo>
                <a:cubicBezTo>
                  <a:pt x="243" y="34"/>
                  <a:pt x="243" y="34"/>
                  <a:pt x="243" y="34"/>
                </a:cubicBezTo>
                <a:cubicBezTo>
                  <a:pt x="242" y="35"/>
                  <a:pt x="242" y="35"/>
                  <a:pt x="242" y="35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45" y="36"/>
                  <a:pt x="245" y="36"/>
                  <a:pt x="245" y="36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42" y="37"/>
                  <a:pt x="242" y="37"/>
                  <a:pt x="242" y="37"/>
                </a:cubicBezTo>
                <a:cubicBezTo>
                  <a:pt x="242" y="39"/>
                  <a:pt x="242" y="39"/>
                  <a:pt x="242" y="39"/>
                </a:cubicBezTo>
                <a:cubicBezTo>
                  <a:pt x="242" y="39"/>
                  <a:pt x="242" y="39"/>
                  <a:pt x="242" y="39"/>
                </a:cubicBezTo>
                <a:cubicBezTo>
                  <a:pt x="243" y="39"/>
                  <a:pt x="243" y="39"/>
                  <a:pt x="243" y="39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45" y="37"/>
                  <a:pt x="245" y="37"/>
                  <a:pt x="245" y="37"/>
                </a:cubicBezTo>
                <a:cubicBezTo>
                  <a:pt x="245" y="37"/>
                  <a:pt x="245" y="37"/>
                  <a:pt x="245" y="37"/>
                </a:cubicBezTo>
                <a:cubicBezTo>
                  <a:pt x="246" y="38"/>
                  <a:pt x="246" y="38"/>
                  <a:pt x="246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4" y="40"/>
                  <a:pt x="244" y="40"/>
                  <a:pt x="244" y="40"/>
                </a:cubicBezTo>
                <a:cubicBezTo>
                  <a:pt x="244" y="40"/>
                  <a:pt x="244" y="40"/>
                  <a:pt x="244" y="40"/>
                </a:cubicBezTo>
                <a:cubicBezTo>
                  <a:pt x="244" y="41"/>
                  <a:pt x="244" y="41"/>
                  <a:pt x="244" y="4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46" y="41"/>
                  <a:pt x="246" y="41"/>
                  <a:pt x="246" y="41"/>
                </a:cubicBezTo>
                <a:cubicBezTo>
                  <a:pt x="245" y="42"/>
                  <a:pt x="245" y="42"/>
                  <a:pt x="245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3" y="42"/>
                  <a:pt x="243" y="42"/>
                  <a:pt x="243" y="42"/>
                </a:cubicBezTo>
                <a:cubicBezTo>
                  <a:pt x="243" y="43"/>
                  <a:pt x="243" y="43"/>
                  <a:pt x="243" y="43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42" y="45"/>
                  <a:pt x="242" y="45"/>
                  <a:pt x="242" y="45"/>
                </a:cubicBezTo>
                <a:cubicBezTo>
                  <a:pt x="242" y="45"/>
                  <a:pt x="242" y="45"/>
                  <a:pt x="242" y="45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38" y="43"/>
                  <a:pt x="238" y="43"/>
                  <a:pt x="238" y="43"/>
                </a:cubicBezTo>
                <a:cubicBezTo>
                  <a:pt x="238" y="43"/>
                  <a:pt x="238" y="43"/>
                  <a:pt x="238" y="43"/>
                </a:cubicBezTo>
                <a:cubicBezTo>
                  <a:pt x="237" y="45"/>
                  <a:pt x="237" y="45"/>
                  <a:pt x="237" y="45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9" y="47"/>
                  <a:pt x="239" y="47"/>
                  <a:pt x="239" y="47"/>
                </a:cubicBezTo>
                <a:cubicBezTo>
                  <a:pt x="239" y="47"/>
                  <a:pt x="239" y="47"/>
                  <a:pt x="239" y="47"/>
                </a:cubicBezTo>
                <a:cubicBezTo>
                  <a:pt x="240" y="47"/>
                  <a:pt x="240" y="47"/>
                  <a:pt x="240" y="47"/>
                </a:cubicBezTo>
                <a:cubicBezTo>
                  <a:pt x="242" y="47"/>
                  <a:pt x="242" y="47"/>
                  <a:pt x="242" y="47"/>
                </a:cubicBezTo>
                <a:cubicBezTo>
                  <a:pt x="243" y="47"/>
                  <a:pt x="243" y="47"/>
                  <a:pt x="243" y="47"/>
                </a:cubicBezTo>
                <a:cubicBezTo>
                  <a:pt x="243" y="47"/>
                  <a:pt x="243" y="47"/>
                  <a:pt x="243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8"/>
                  <a:pt x="245" y="48"/>
                  <a:pt x="245" y="48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5" y="49"/>
                  <a:pt x="245" y="49"/>
                  <a:pt x="245" y="49"/>
                </a:cubicBezTo>
                <a:cubicBezTo>
                  <a:pt x="246" y="50"/>
                  <a:pt x="246" y="50"/>
                  <a:pt x="246" y="50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7" y="51"/>
                  <a:pt x="247" y="51"/>
                  <a:pt x="247" y="51"/>
                </a:cubicBezTo>
                <a:cubicBezTo>
                  <a:pt x="247" y="52"/>
                  <a:pt x="247" y="52"/>
                  <a:pt x="247" y="52"/>
                </a:cubicBezTo>
                <a:cubicBezTo>
                  <a:pt x="247" y="52"/>
                  <a:pt x="247" y="52"/>
                  <a:pt x="247" y="52"/>
                </a:cubicBezTo>
                <a:cubicBezTo>
                  <a:pt x="247" y="53"/>
                  <a:pt x="247" y="53"/>
                  <a:pt x="247" y="53"/>
                </a:cubicBezTo>
                <a:lnTo>
                  <a:pt x="246" y="56"/>
                </a:lnTo>
                <a:close/>
                <a:moveTo>
                  <a:pt x="245" y="51"/>
                </a:moveTo>
                <a:cubicBezTo>
                  <a:pt x="245" y="51"/>
                  <a:pt x="245" y="51"/>
                  <a:pt x="245" y="51"/>
                </a:cubicBezTo>
                <a:cubicBezTo>
                  <a:pt x="246" y="50"/>
                  <a:pt x="246" y="50"/>
                  <a:pt x="246" y="50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5" y="51"/>
                  <a:pt x="245" y="51"/>
                  <a:pt x="245" y="51"/>
                </a:cubicBezTo>
                <a:close/>
                <a:moveTo>
                  <a:pt x="256" y="66"/>
                </a:moveTo>
                <a:cubicBezTo>
                  <a:pt x="256" y="65"/>
                  <a:pt x="256" y="65"/>
                  <a:pt x="256" y="65"/>
                </a:cubicBezTo>
                <a:cubicBezTo>
                  <a:pt x="256" y="63"/>
                  <a:pt x="256" y="63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58" y="62"/>
                  <a:pt x="258" y="62"/>
                  <a:pt x="258" y="62"/>
                </a:cubicBezTo>
                <a:cubicBezTo>
                  <a:pt x="258" y="62"/>
                  <a:pt x="258" y="62"/>
                  <a:pt x="258" y="62"/>
                </a:cubicBezTo>
                <a:cubicBezTo>
                  <a:pt x="259" y="63"/>
                  <a:pt x="259" y="63"/>
                  <a:pt x="259" y="63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3"/>
                  <a:pt x="260" y="63"/>
                  <a:pt x="260" y="63"/>
                </a:cubicBezTo>
                <a:cubicBezTo>
                  <a:pt x="260" y="63"/>
                  <a:pt x="260" y="63"/>
                  <a:pt x="260" y="63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2" y="63"/>
                  <a:pt x="262" y="63"/>
                  <a:pt x="262" y="63"/>
                </a:cubicBezTo>
                <a:cubicBezTo>
                  <a:pt x="263" y="63"/>
                  <a:pt x="263" y="63"/>
                  <a:pt x="263" y="63"/>
                </a:cubicBezTo>
                <a:cubicBezTo>
                  <a:pt x="264" y="64"/>
                  <a:pt x="264" y="64"/>
                  <a:pt x="264" y="64"/>
                </a:cubicBezTo>
                <a:cubicBezTo>
                  <a:pt x="264" y="65"/>
                  <a:pt x="264" y="65"/>
                  <a:pt x="264" y="65"/>
                </a:cubicBezTo>
                <a:cubicBezTo>
                  <a:pt x="264" y="65"/>
                  <a:pt x="264" y="65"/>
                  <a:pt x="264" y="65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5" y="66"/>
                  <a:pt x="265" y="66"/>
                  <a:pt x="265" y="66"/>
                </a:cubicBezTo>
                <a:cubicBezTo>
                  <a:pt x="266" y="65"/>
                  <a:pt x="266" y="65"/>
                  <a:pt x="266" y="65"/>
                </a:cubicBezTo>
                <a:cubicBezTo>
                  <a:pt x="266" y="66"/>
                  <a:pt x="266" y="66"/>
                  <a:pt x="266" y="66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7" y="67"/>
                  <a:pt x="267" y="67"/>
                  <a:pt x="267" y="67"/>
                </a:cubicBezTo>
                <a:cubicBezTo>
                  <a:pt x="267" y="67"/>
                  <a:pt x="267" y="67"/>
                  <a:pt x="267" y="67"/>
                </a:cubicBezTo>
                <a:cubicBezTo>
                  <a:pt x="266" y="68"/>
                  <a:pt x="266" y="68"/>
                  <a:pt x="266" y="68"/>
                </a:cubicBezTo>
                <a:cubicBezTo>
                  <a:pt x="265" y="67"/>
                  <a:pt x="265" y="67"/>
                  <a:pt x="265" y="67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263" y="69"/>
                  <a:pt x="263" y="69"/>
                  <a:pt x="263" y="69"/>
                </a:cubicBezTo>
                <a:cubicBezTo>
                  <a:pt x="262" y="68"/>
                  <a:pt x="262" y="68"/>
                  <a:pt x="262" y="68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0" y="67"/>
                  <a:pt x="260" y="67"/>
                  <a:pt x="260" y="67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7" y="66"/>
                  <a:pt x="257" y="66"/>
                  <a:pt x="257" y="66"/>
                </a:cubicBezTo>
                <a:cubicBezTo>
                  <a:pt x="256" y="66"/>
                  <a:pt x="256" y="66"/>
                  <a:pt x="256" y="66"/>
                </a:cubicBezTo>
                <a:close/>
                <a:moveTo>
                  <a:pt x="269" y="73"/>
                </a:moveTo>
                <a:cubicBezTo>
                  <a:pt x="269" y="73"/>
                  <a:pt x="269" y="73"/>
                  <a:pt x="269" y="73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9" y="73"/>
                  <a:pt x="269" y="73"/>
                  <a:pt x="269" y="73"/>
                </a:cubicBezTo>
                <a:close/>
                <a:moveTo>
                  <a:pt x="270" y="72"/>
                </a:moveTo>
                <a:cubicBezTo>
                  <a:pt x="270" y="73"/>
                  <a:pt x="270" y="73"/>
                  <a:pt x="270" y="73"/>
                </a:cubicBezTo>
                <a:cubicBezTo>
                  <a:pt x="271" y="74"/>
                  <a:pt x="271" y="74"/>
                  <a:pt x="271" y="74"/>
                </a:cubicBezTo>
                <a:cubicBezTo>
                  <a:pt x="272" y="74"/>
                  <a:pt x="272" y="74"/>
                  <a:pt x="272" y="74"/>
                </a:cubicBezTo>
                <a:cubicBezTo>
                  <a:pt x="273" y="73"/>
                  <a:pt x="273" y="73"/>
                  <a:pt x="273" y="73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73" y="71"/>
                  <a:pt x="273" y="71"/>
                  <a:pt x="273" y="71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73" y="70"/>
                  <a:pt x="273" y="70"/>
                  <a:pt x="273" y="70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2" y="69"/>
                  <a:pt x="272" y="69"/>
                  <a:pt x="272" y="69"/>
                </a:cubicBezTo>
                <a:cubicBezTo>
                  <a:pt x="271" y="69"/>
                  <a:pt x="271" y="69"/>
                  <a:pt x="271" y="69"/>
                </a:cubicBezTo>
                <a:cubicBezTo>
                  <a:pt x="270" y="70"/>
                  <a:pt x="270" y="70"/>
                  <a:pt x="270" y="70"/>
                </a:cubicBezTo>
                <a:cubicBezTo>
                  <a:pt x="270" y="71"/>
                  <a:pt x="270" y="71"/>
                  <a:pt x="270" y="71"/>
                </a:cubicBezTo>
                <a:cubicBezTo>
                  <a:pt x="270" y="72"/>
                  <a:pt x="270" y="72"/>
                  <a:pt x="270" y="72"/>
                </a:cubicBezTo>
                <a:close/>
                <a:moveTo>
                  <a:pt x="267" y="59"/>
                </a:moveTo>
                <a:cubicBezTo>
                  <a:pt x="267" y="59"/>
                  <a:pt x="267" y="59"/>
                  <a:pt x="267" y="59"/>
                </a:cubicBezTo>
                <a:cubicBezTo>
                  <a:pt x="267" y="58"/>
                  <a:pt x="267" y="58"/>
                  <a:pt x="267" y="58"/>
                </a:cubicBezTo>
                <a:cubicBezTo>
                  <a:pt x="267" y="57"/>
                  <a:pt x="267" y="57"/>
                  <a:pt x="267" y="57"/>
                </a:cubicBezTo>
                <a:cubicBezTo>
                  <a:pt x="267" y="57"/>
                  <a:pt x="267" y="57"/>
                  <a:pt x="267" y="57"/>
                </a:cubicBezTo>
                <a:cubicBezTo>
                  <a:pt x="267" y="57"/>
                  <a:pt x="267" y="57"/>
                  <a:pt x="267" y="57"/>
                </a:cubicBezTo>
                <a:cubicBezTo>
                  <a:pt x="267" y="58"/>
                  <a:pt x="267" y="58"/>
                  <a:pt x="267" y="58"/>
                </a:cubicBezTo>
                <a:lnTo>
                  <a:pt x="267" y="59"/>
                </a:lnTo>
                <a:close/>
                <a:moveTo>
                  <a:pt x="257" y="60"/>
                </a:moveTo>
                <a:cubicBezTo>
                  <a:pt x="257" y="59"/>
                  <a:pt x="257" y="59"/>
                  <a:pt x="257" y="59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7" y="57"/>
                  <a:pt x="257" y="57"/>
                  <a:pt x="257" y="57"/>
                </a:cubicBezTo>
                <a:cubicBezTo>
                  <a:pt x="256" y="57"/>
                  <a:pt x="256" y="57"/>
                  <a:pt x="256" y="57"/>
                </a:cubicBezTo>
                <a:cubicBezTo>
                  <a:pt x="256" y="56"/>
                  <a:pt x="256" y="56"/>
                  <a:pt x="256" y="56"/>
                </a:cubicBezTo>
                <a:cubicBezTo>
                  <a:pt x="256" y="55"/>
                  <a:pt x="256" y="55"/>
                  <a:pt x="256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9" y="56"/>
                  <a:pt x="259" y="56"/>
                  <a:pt x="259" y="56"/>
                </a:cubicBezTo>
                <a:cubicBezTo>
                  <a:pt x="259" y="56"/>
                  <a:pt x="259" y="56"/>
                  <a:pt x="259" y="56"/>
                </a:cubicBezTo>
                <a:cubicBezTo>
                  <a:pt x="258" y="54"/>
                  <a:pt x="258" y="54"/>
                  <a:pt x="258" y="54"/>
                </a:cubicBezTo>
                <a:cubicBezTo>
                  <a:pt x="257" y="54"/>
                  <a:pt x="257" y="54"/>
                  <a:pt x="257" y="54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58" y="53"/>
                  <a:pt x="258" y="53"/>
                  <a:pt x="258" y="53"/>
                </a:cubicBezTo>
                <a:cubicBezTo>
                  <a:pt x="257" y="52"/>
                  <a:pt x="257" y="52"/>
                  <a:pt x="257" y="52"/>
                </a:cubicBezTo>
                <a:cubicBezTo>
                  <a:pt x="258" y="51"/>
                  <a:pt x="258" y="51"/>
                  <a:pt x="258" y="51"/>
                </a:cubicBezTo>
                <a:cubicBezTo>
                  <a:pt x="258" y="50"/>
                  <a:pt x="258" y="50"/>
                  <a:pt x="258" y="50"/>
                </a:cubicBezTo>
                <a:cubicBezTo>
                  <a:pt x="258" y="49"/>
                  <a:pt x="258" y="49"/>
                  <a:pt x="258" y="49"/>
                </a:cubicBezTo>
                <a:cubicBezTo>
                  <a:pt x="259" y="49"/>
                  <a:pt x="259" y="49"/>
                  <a:pt x="259" y="49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62" y="46"/>
                  <a:pt x="262" y="46"/>
                  <a:pt x="262" y="46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4" y="48"/>
                  <a:pt x="264" y="48"/>
                  <a:pt x="264" y="48"/>
                </a:cubicBezTo>
                <a:cubicBezTo>
                  <a:pt x="264" y="49"/>
                  <a:pt x="264" y="49"/>
                  <a:pt x="264" y="49"/>
                </a:cubicBezTo>
                <a:cubicBezTo>
                  <a:pt x="264" y="49"/>
                  <a:pt x="264" y="49"/>
                  <a:pt x="264" y="49"/>
                </a:cubicBezTo>
                <a:cubicBezTo>
                  <a:pt x="264" y="49"/>
                  <a:pt x="264" y="49"/>
                  <a:pt x="264" y="49"/>
                </a:cubicBezTo>
                <a:cubicBezTo>
                  <a:pt x="264" y="50"/>
                  <a:pt x="264" y="50"/>
                  <a:pt x="264" y="50"/>
                </a:cubicBezTo>
                <a:cubicBezTo>
                  <a:pt x="265" y="51"/>
                  <a:pt x="265" y="51"/>
                  <a:pt x="265" y="51"/>
                </a:cubicBezTo>
                <a:cubicBezTo>
                  <a:pt x="265" y="51"/>
                  <a:pt x="265" y="51"/>
                  <a:pt x="265" y="51"/>
                </a:cubicBezTo>
                <a:cubicBezTo>
                  <a:pt x="265" y="52"/>
                  <a:pt x="265" y="52"/>
                  <a:pt x="265" y="52"/>
                </a:cubicBezTo>
                <a:cubicBezTo>
                  <a:pt x="266" y="52"/>
                  <a:pt x="266" y="52"/>
                  <a:pt x="266" y="52"/>
                </a:cubicBezTo>
                <a:cubicBezTo>
                  <a:pt x="266" y="53"/>
                  <a:pt x="266" y="53"/>
                  <a:pt x="266" y="53"/>
                </a:cubicBezTo>
                <a:cubicBezTo>
                  <a:pt x="267" y="53"/>
                  <a:pt x="267" y="53"/>
                  <a:pt x="267" y="53"/>
                </a:cubicBezTo>
                <a:cubicBezTo>
                  <a:pt x="267" y="55"/>
                  <a:pt x="267" y="55"/>
                  <a:pt x="267" y="55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65" y="56"/>
                  <a:pt x="265" y="56"/>
                  <a:pt x="265" y="56"/>
                </a:cubicBezTo>
                <a:cubicBezTo>
                  <a:pt x="264" y="57"/>
                  <a:pt x="264" y="57"/>
                  <a:pt x="264" y="57"/>
                </a:cubicBezTo>
                <a:cubicBezTo>
                  <a:pt x="265" y="57"/>
                  <a:pt x="265" y="57"/>
                  <a:pt x="265" y="57"/>
                </a:cubicBezTo>
                <a:cubicBezTo>
                  <a:pt x="265" y="57"/>
                  <a:pt x="265" y="57"/>
                  <a:pt x="265" y="57"/>
                </a:cubicBezTo>
                <a:cubicBezTo>
                  <a:pt x="265" y="58"/>
                  <a:pt x="265" y="58"/>
                  <a:pt x="265" y="58"/>
                </a:cubicBezTo>
                <a:cubicBezTo>
                  <a:pt x="265" y="59"/>
                  <a:pt x="265" y="59"/>
                  <a:pt x="265" y="59"/>
                </a:cubicBezTo>
                <a:cubicBezTo>
                  <a:pt x="264" y="60"/>
                  <a:pt x="264" y="60"/>
                  <a:pt x="264" y="60"/>
                </a:cubicBezTo>
                <a:cubicBezTo>
                  <a:pt x="263" y="61"/>
                  <a:pt x="263" y="61"/>
                  <a:pt x="263" y="61"/>
                </a:cubicBezTo>
                <a:cubicBezTo>
                  <a:pt x="263" y="61"/>
                  <a:pt x="263" y="61"/>
                  <a:pt x="263" y="61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2" y="60"/>
                  <a:pt x="262" y="60"/>
                  <a:pt x="262" y="60"/>
                </a:cubicBezTo>
                <a:cubicBezTo>
                  <a:pt x="261" y="60"/>
                  <a:pt x="261" y="60"/>
                  <a:pt x="261" y="60"/>
                </a:cubicBezTo>
                <a:cubicBezTo>
                  <a:pt x="260" y="60"/>
                  <a:pt x="260" y="60"/>
                  <a:pt x="260" y="60"/>
                </a:cubicBezTo>
                <a:cubicBezTo>
                  <a:pt x="259" y="60"/>
                  <a:pt x="259" y="60"/>
                  <a:pt x="259" y="60"/>
                </a:cubicBezTo>
                <a:cubicBezTo>
                  <a:pt x="258" y="60"/>
                  <a:pt x="258" y="60"/>
                  <a:pt x="258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57" y="60"/>
                  <a:pt x="257" y="60"/>
                  <a:pt x="257" y="60"/>
                </a:cubicBezTo>
                <a:close/>
                <a:moveTo>
                  <a:pt x="268" y="33"/>
                </a:moveTo>
                <a:cubicBezTo>
                  <a:pt x="269" y="32"/>
                  <a:pt x="269" y="32"/>
                  <a:pt x="269" y="32"/>
                </a:cubicBezTo>
                <a:cubicBezTo>
                  <a:pt x="270" y="31"/>
                  <a:pt x="270" y="31"/>
                  <a:pt x="270" y="31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71" y="30"/>
                  <a:pt x="271" y="30"/>
                  <a:pt x="271" y="30"/>
                </a:cubicBezTo>
                <a:cubicBezTo>
                  <a:pt x="271" y="28"/>
                  <a:pt x="271" y="28"/>
                  <a:pt x="271" y="28"/>
                </a:cubicBezTo>
                <a:cubicBezTo>
                  <a:pt x="271" y="28"/>
                  <a:pt x="271" y="28"/>
                  <a:pt x="271" y="28"/>
                </a:cubicBezTo>
                <a:cubicBezTo>
                  <a:pt x="270" y="28"/>
                  <a:pt x="270" y="28"/>
                  <a:pt x="270" y="28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70" y="27"/>
                  <a:pt x="270" y="27"/>
                  <a:pt x="270" y="27"/>
                </a:cubicBezTo>
                <a:cubicBezTo>
                  <a:pt x="270" y="27"/>
                  <a:pt x="270" y="27"/>
                  <a:pt x="270" y="27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7" y="28"/>
                  <a:pt x="267" y="28"/>
                  <a:pt x="267" y="28"/>
                </a:cubicBezTo>
                <a:cubicBezTo>
                  <a:pt x="267" y="29"/>
                  <a:pt x="267" y="29"/>
                  <a:pt x="267" y="29"/>
                </a:cubicBezTo>
                <a:cubicBezTo>
                  <a:pt x="266" y="29"/>
                  <a:pt x="266" y="29"/>
                  <a:pt x="266" y="29"/>
                </a:cubicBezTo>
                <a:cubicBezTo>
                  <a:pt x="266" y="30"/>
                  <a:pt x="266" y="30"/>
                  <a:pt x="266" y="30"/>
                </a:cubicBezTo>
                <a:cubicBezTo>
                  <a:pt x="268" y="30"/>
                  <a:pt x="268" y="30"/>
                  <a:pt x="268" y="30"/>
                </a:cubicBezTo>
                <a:cubicBezTo>
                  <a:pt x="268" y="30"/>
                  <a:pt x="268" y="30"/>
                  <a:pt x="268" y="30"/>
                </a:cubicBezTo>
                <a:cubicBezTo>
                  <a:pt x="268" y="31"/>
                  <a:pt x="268" y="31"/>
                  <a:pt x="268" y="31"/>
                </a:cubicBezTo>
                <a:cubicBezTo>
                  <a:pt x="268" y="32"/>
                  <a:pt x="268" y="32"/>
                  <a:pt x="268" y="32"/>
                </a:cubicBezTo>
                <a:cubicBezTo>
                  <a:pt x="267" y="32"/>
                  <a:pt x="267" y="32"/>
                  <a:pt x="267" y="32"/>
                </a:cubicBezTo>
                <a:cubicBezTo>
                  <a:pt x="268" y="33"/>
                  <a:pt x="268" y="33"/>
                  <a:pt x="268" y="33"/>
                </a:cubicBezTo>
                <a:close/>
                <a:moveTo>
                  <a:pt x="268" y="83"/>
                </a:moveTo>
                <a:cubicBezTo>
                  <a:pt x="267" y="83"/>
                  <a:pt x="267" y="83"/>
                  <a:pt x="267" y="83"/>
                </a:cubicBezTo>
                <a:cubicBezTo>
                  <a:pt x="267" y="82"/>
                  <a:pt x="267" y="82"/>
                  <a:pt x="267" y="82"/>
                </a:cubicBezTo>
                <a:cubicBezTo>
                  <a:pt x="267" y="80"/>
                  <a:pt x="267" y="80"/>
                  <a:pt x="267" y="80"/>
                </a:cubicBezTo>
                <a:cubicBezTo>
                  <a:pt x="267" y="80"/>
                  <a:pt x="267" y="80"/>
                  <a:pt x="267" y="80"/>
                </a:cubicBezTo>
                <a:cubicBezTo>
                  <a:pt x="267" y="79"/>
                  <a:pt x="267" y="79"/>
                  <a:pt x="267" y="79"/>
                </a:cubicBezTo>
                <a:cubicBezTo>
                  <a:pt x="267" y="78"/>
                  <a:pt x="267" y="78"/>
                  <a:pt x="267" y="78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69" y="79"/>
                  <a:pt x="269" y="79"/>
                  <a:pt x="269" y="79"/>
                </a:cubicBezTo>
                <a:cubicBezTo>
                  <a:pt x="269" y="80"/>
                  <a:pt x="269" y="80"/>
                  <a:pt x="269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8" y="82"/>
                  <a:pt x="268" y="82"/>
                  <a:pt x="268" y="82"/>
                </a:cubicBezTo>
                <a:cubicBezTo>
                  <a:pt x="269" y="82"/>
                  <a:pt x="269" y="82"/>
                  <a:pt x="269" y="82"/>
                </a:cubicBezTo>
                <a:cubicBezTo>
                  <a:pt x="269" y="83"/>
                  <a:pt x="269" y="83"/>
                  <a:pt x="269" y="83"/>
                </a:cubicBezTo>
                <a:lnTo>
                  <a:pt x="268" y="83"/>
                </a:lnTo>
                <a:close/>
                <a:moveTo>
                  <a:pt x="293" y="94"/>
                </a:moveTo>
                <a:cubicBezTo>
                  <a:pt x="293" y="94"/>
                  <a:pt x="293" y="94"/>
                  <a:pt x="293" y="94"/>
                </a:cubicBezTo>
                <a:cubicBezTo>
                  <a:pt x="293" y="94"/>
                  <a:pt x="293" y="94"/>
                  <a:pt x="293" y="94"/>
                </a:cubicBezTo>
                <a:cubicBezTo>
                  <a:pt x="294" y="94"/>
                  <a:pt x="294" y="94"/>
                  <a:pt x="294" y="94"/>
                </a:cubicBezTo>
                <a:cubicBezTo>
                  <a:pt x="294" y="93"/>
                  <a:pt x="294" y="93"/>
                  <a:pt x="294" y="93"/>
                </a:cubicBezTo>
                <a:lnTo>
                  <a:pt x="293" y="94"/>
                </a:lnTo>
                <a:close/>
                <a:moveTo>
                  <a:pt x="297" y="98"/>
                </a:moveTo>
                <a:cubicBezTo>
                  <a:pt x="297" y="97"/>
                  <a:pt x="297" y="97"/>
                  <a:pt x="297" y="97"/>
                </a:cubicBezTo>
                <a:cubicBezTo>
                  <a:pt x="297" y="97"/>
                  <a:pt x="297" y="97"/>
                  <a:pt x="297" y="97"/>
                </a:cubicBezTo>
                <a:cubicBezTo>
                  <a:pt x="298" y="96"/>
                  <a:pt x="298" y="96"/>
                  <a:pt x="298" y="96"/>
                </a:cubicBezTo>
                <a:cubicBezTo>
                  <a:pt x="300" y="95"/>
                  <a:pt x="300" y="95"/>
                  <a:pt x="300" y="95"/>
                </a:cubicBezTo>
                <a:cubicBezTo>
                  <a:pt x="301" y="94"/>
                  <a:pt x="301" y="94"/>
                  <a:pt x="301" y="94"/>
                </a:cubicBezTo>
                <a:cubicBezTo>
                  <a:pt x="300" y="95"/>
                  <a:pt x="300" y="95"/>
                  <a:pt x="300" y="95"/>
                </a:cubicBezTo>
                <a:cubicBezTo>
                  <a:pt x="299" y="96"/>
                  <a:pt x="299" y="96"/>
                  <a:pt x="299" y="96"/>
                </a:cubicBezTo>
                <a:cubicBezTo>
                  <a:pt x="299" y="97"/>
                  <a:pt x="299" y="97"/>
                  <a:pt x="299" y="97"/>
                </a:cubicBezTo>
                <a:cubicBezTo>
                  <a:pt x="299" y="98"/>
                  <a:pt x="299" y="98"/>
                  <a:pt x="299" y="98"/>
                </a:cubicBezTo>
                <a:cubicBezTo>
                  <a:pt x="299" y="98"/>
                  <a:pt x="299" y="98"/>
                  <a:pt x="299" y="98"/>
                </a:cubicBezTo>
                <a:cubicBezTo>
                  <a:pt x="299" y="98"/>
                  <a:pt x="299" y="98"/>
                  <a:pt x="299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8"/>
                  <a:pt x="298" y="98"/>
                  <a:pt x="298" y="98"/>
                </a:cubicBezTo>
                <a:cubicBezTo>
                  <a:pt x="297" y="98"/>
                  <a:pt x="297" y="98"/>
                  <a:pt x="297" y="98"/>
                </a:cubicBezTo>
                <a:close/>
                <a:moveTo>
                  <a:pt x="322" y="194"/>
                </a:moveTo>
                <a:cubicBezTo>
                  <a:pt x="322" y="193"/>
                  <a:pt x="322" y="193"/>
                  <a:pt x="322" y="193"/>
                </a:cubicBezTo>
                <a:cubicBezTo>
                  <a:pt x="323" y="193"/>
                  <a:pt x="323" y="193"/>
                  <a:pt x="323" y="193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3"/>
                  <a:pt x="323" y="193"/>
                  <a:pt x="323" y="193"/>
                </a:cubicBezTo>
                <a:cubicBezTo>
                  <a:pt x="323" y="194"/>
                  <a:pt x="323" y="194"/>
                  <a:pt x="323" y="194"/>
                </a:cubicBezTo>
                <a:cubicBezTo>
                  <a:pt x="322" y="194"/>
                  <a:pt x="322" y="194"/>
                  <a:pt x="322" y="194"/>
                </a:cubicBezTo>
                <a:cubicBezTo>
                  <a:pt x="322" y="194"/>
                  <a:pt x="322" y="194"/>
                  <a:pt x="322" y="194"/>
                </a:cubicBezTo>
                <a:moveTo>
                  <a:pt x="318" y="190"/>
                </a:moveTo>
                <a:cubicBezTo>
                  <a:pt x="318" y="189"/>
                  <a:pt x="318" y="189"/>
                  <a:pt x="318" y="189"/>
                </a:cubicBezTo>
                <a:cubicBezTo>
                  <a:pt x="319" y="188"/>
                  <a:pt x="319" y="188"/>
                  <a:pt x="319" y="188"/>
                </a:cubicBezTo>
                <a:cubicBezTo>
                  <a:pt x="319" y="189"/>
                  <a:pt x="319" y="189"/>
                  <a:pt x="319" y="189"/>
                </a:cubicBezTo>
                <a:cubicBezTo>
                  <a:pt x="319" y="189"/>
                  <a:pt x="319" y="189"/>
                  <a:pt x="319" y="189"/>
                </a:cubicBezTo>
                <a:cubicBezTo>
                  <a:pt x="319" y="190"/>
                  <a:pt x="319" y="190"/>
                  <a:pt x="319" y="190"/>
                </a:cubicBezTo>
                <a:lnTo>
                  <a:pt x="318" y="190"/>
                </a:lnTo>
                <a:close/>
                <a:moveTo>
                  <a:pt x="311" y="183"/>
                </a:moveTo>
                <a:cubicBezTo>
                  <a:pt x="312" y="183"/>
                  <a:pt x="312" y="183"/>
                  <a:pt x="312" y="183"/>
                </a:cubicBezTo>
                <a:cubicBezTo>
                  <a:pt x="313" y="183"/>
                  <a:pt x="313" y="183"/>
                  <a:pt x="313" y="183"/>
                </a:cubicBezTo>
                <a:cubicBezTo>
                  <a:pt x="312" y="183"/>
                  <a:pt x="312" y="183"/>
                  <a:pt x="312" y="183"/>
                </a:cubicBezTo>
                <a:cubicBezTo>
                  <a:pt x="312" y="183"/>
                  <a:pt x="312" y="183"/>
                  <a:pt x="312" y="183"/>
                </a:cubicBezTo>
                <a:cubicBezTo>
                  <a:pt x="312" y="183"/>
                  <a:pt x="311" y="183"/>
                  <a:pt x="311" y="183"/>
                </a:cubicBezTo>
                <a:moveTo>
                  <a:pt x="308" y="179"/>
                </a:moveTo>
                <a:cubicBezTo>
                  <a:pt x="308" y="179"/>
                  <a:pt x="308" y="179"/>
                  <a:pt x="308" y="179"/>
                </a:cubicBezTo>
                <a:cubicBezTo>
                  <a:pt x="309" y="179"/>
                  <a:pt x="309" y="179"/>
                  <a:pt x="309" y="179"/>
                </a:cubicBezTo>
                <a:cubicBezTo>
                  <a:pt x="308" y="179"/>
                  <a:pt x="308" y="179"/>
                  <a:pt x="308" y="179"/>
                </a:cubicBezTo>
                <a:close/>
                <a:moveTo>
                  <a:pt x="310" y="169"/>
                </a:moveTo>
                <a:cubicBezTo>
                  <a:pt x="310" y="169"/>
                  <a:pt x="310" y="169"/>
                  <a:pt x="310" y="169"/>
                </a:cubicBezTo>
                <a:cubicBezTo>
                  <a:pt x="311" y="169"/>
                  <a:pt x="311" y="169"/>
                  <a:pt x="311" y="169"/>
                </a:cubicBezTo>
                <a:cubicBezTo>
                  <a:pt x="312" y="168"/>
                  <a:pt x="312" y="168"/>
                  <a:pt x="312" y="168"/>
                </a:cubicBezTo>
                <a:cubicBezTo>
                  <a:pt x="312" y="169"/>
                  <a:pt x="312" y="169"/>
                  <a:pt x="312" y="169"/>
                </a:cubicBezTo>
                <a:cubicBezTo>
                  <a:pt x="311" y="170"/>
                  <a:pt x="311" y="170"/>
                  <a:pt x="311" y="170"/>
                </a:cubicBezTo>
                <a:cubicBezTo>
                  <a:pt x="311" y="170"/>
                  <a:pt x="311" y="170"/>
                  <a:pt x="311" y="170"/>
                </a:cubicBezTo>
                <a:lnTo>
                  <a:pt x="310" y="169"/>
                </a:lnTo>
                <a:close/>
                <a:moveTo>
                  <a:pt x="312" y="170"/>
                </a:moveTo>
                <a:cubicBezTo>
                  <a:pt x="313" y="169"/>
                  <a:pt x="313" y="169"/>
                  <a:pt x="313" y="169"/>
                </a:cubicBezTo>
                <a:cubicBezTo>
                  <a:pt x="313" y="169"/>
                  <a:pt x="313" y="169"/>
                  <a:pt x="313" y="169"/>
                </a:cubicBezTo>
                <a:cubicBezTo>
                  <a:pt x="313" y="170"/>
                  <a:pt x="313" y="170"/>
                  <a:pt x="313" y="170"/>
                </a:cubicBezTo>
                <a:cubicBezTo>
                  <a:pt x="312" y="170"/>
                  <a:pt x="312" y="170"/>
                  <a:pt x="312" y="170"/>
                </a:cubicBezTo>
                <a:close/>
                <a:moveTo>
                  <a:pt x="298" y="150"/>
                </a:move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8"/>
                  <a:pt x="298" y="148"/>
                  <a:pt x="298" y="148"/>
                </a:cubicBezTo>
                <a:cubicBezTo>
                  <a:pt x="299" y="147"/>
                  <a:pt x="299" y="147"/>
                  <a:pt x="299" y="147"/>
                </a:cubicBezTo>
                <a:cubicBezTo>
                  <a:pt x="299" y="148"/>
                  <a:pt x="299" y="148"/>
                  <a:pt x="299" y="148"/>
                </a:cubicBezTo>
                <a:cubicBezTo>
                  <a:pt x="299" y="148"/>
                  <a:pt x="299" y="148"/>
                  <a:pt x="299" y="148"/>
                </a:cubicBezTo>
                <a:cubicBezTo>
                  <a:pt x="300" y="148"/>
                  <a:pt x="300" y="148"/>
                  <a:pt x="300" y="148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0"/>
                  <a:pt x="299" y="150"/>
                  <a:pt x="299" y="150"/>
                </a:cubicBezTo>
                <a:lnTo>
                  <a:pt x="298" y="150"/>
                </a:lnTo>
                <a:close/>
                <a:moveTo>
                  <a:pt x="300" y="147"/>
                </a:moveTo>
                <a:cubicBezTo>
                  <a:pt x="300" y="147"/>
                  <a:pt x="300" y="147"/>
                  <a:pt x="300" y="147"/>
                </a:cubicBezTo>
                <a:cubicBezTo>
                  <a:pt x="300" y="146"/>
                  <a:pt x="300" y="146"/>
                  <a:pt x="300" y="146"/>
                </a:cubicBezTo>
                <a:cubicBezTo>
                  <a:pt x="300" y="146"/>
                  <a:pt x="300" y="146"/>
                  <a:pt x="300" y="146"/>
                </a:cubicBezTo>
                <a:cubicBezTo>
                  <a:pt x="301" y="147"/>
                  <a:pt x="301" y="147"/>
                  <a:pt x="301" y="147"/>
                </a:cubicBezTo>
                <a:cubicBezTo>
                  <a:pt x="300" y="147"/>
                  <a:pt x="300" y="147"/>
                  <a:pt x="300" y="147"/>
                </a:cubicBezTo>
                <a:close/>
                <a:moveTo>
                  <a:pt x="299" y="147"/>
                </a:moveTo>
                <a:cubicBezTo>
                  <a:pt x="299" y="146"/>
                  <a:pt x="299" y="146"/>
                  <a:pt x="299" y="146"/>
                </a:cubicBezTo>
                <a:cubicBezTo>
                  <a:pt x="299" y="146"/>
                  <a:pt x="299" y="146"/>
                  <a:pt x="299" y="146"/>
                </a:cubicBezTo>
                <a:cubicBezTo>
                  <a:pt x="299" y="147"/>
                  <a:pt x="299" y="147"/>
                  <a:pt x="299" y="147"/>
                </a:cubicBezTo>
                <a:close/>
                <a:moveTo>
                  <a:pt x="306" y="214"/>
                </a:moveTo>
                <a:cubicBezTo>
                  <a:pt x="306" y="213"/>
                  <a:pt x="306" y="213"/>
                  <a:pt x="306" y="213"/>
                </a:cubicBezTo>
                <a:cubicBezTo>
                  <a:pt x="307" y="212"/>
                  <a:pt x="307" y="212"/>
                  <a:pt x="307" y="212"/>
                </a:cubicBezTo>
                <a:cubicBezTo>
                  <a:pt x="307" y="213"/>
                  <a:pt x="307" y="213"/>
                  <a:pt x="307" y="213"/>
                </a:cubicBezTo>
                <a:cubicBezTo>
                  <a:pt x="307" y="213"/>
                  <a:pt x="307" y="213"/>
                  <a:pt x="307" y="213"/>
                </a:cubicBezTo>
                <a:cubicBezTo>
                  <a:pt x="306" y="214"/>
                  <a:pt x="306" y="214"/>
                  <a:pt x="306" y="214"/>
                </a:cubicBezTo>
                <a:close/>
                <a:moveTo>
                  <a:pt x="307" y="217"/>
                </a:moveTo>
                <a:cubicBezTo>
                  <a:pt x="307" y="216"/>
                  <a:pt x="307" y="216"/>
                  <a:pt x="307" y="216"/>
                </a:cubicBezTo>
                <a:cubicBezTo>
                  <a:pt x="307" y="216"/>
                  <a:pt x="307" y="216"/>
                  <a:pt x="307" y="216"/>
                </a:cubicBezTo>
                <a:cubicBezTo>
                  <a:pt x="308" y="216"/>
                  <a:pt x="308" y="216"/>
                  <a:pt x="308" y="216"/>
                </a:cubicBezTo>
                <a:cubicBezTo>
                  <a:pt x="308" y="217"/>
                  <a:pt x="308" y="217"/>
                  <a:pt x="308" y="217"/>
                </a:cubicBezTo>
                <a:lnTo>
                  <a:pt x="307" y="217"/>
                </a:lnTo>
                <a:close/>
                <a:moveTo>
                  <a:pt x="308" y="221"/>
                </a:moveTo>
                <a:cubicBezTo>
                  <a:pt x="308" y="223"/>
                  <a:pt x="308" y="223"/>
                  <a:pt x="308" y="223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5"/>
                  <a:pt x="308" y="225"/>
                  <a:pt x="308" y="225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9" y="223"/>
                  <a:pt x="309" y="223"/>
                  <a:pt x="309" y="223"/>
                </a:cubicBezTo>
                <a:cubicBezTo>
                  <a:pt x="308" y="222"/>
                  <a:pt x="308" y="222"/>
                  <a:pt x="308" y="222"/>
                </a:cubicBezTo>
                <a:lnTo>
                  <a:pt x="308" y="221"/>
                </a:lnTo>
                <a:close/>
                <a:moveTo>
                  <a:pt x="284" y="88"/>
                </a:moveTo>
                <a:cubicBezTo>
                  <a:pt x="284" y="88"/>
                  <a:pt x="284" y="88"/>
                  <a:pt x="284" y="88"/>
                </a:cubicBezTo>
                <a:cubicBezTo>
                  <a:pt x="284" y="87"/>
                  <a:pt x="284" y="87"/>
                  <a:pt x="284" y="87"/>
                </a:cubicBezTo>
                <a:cubicBezTo>
                  <a:pt x="283" y="86"/>
                  <a:pt x="283" y="86"/>
                  <a:pt x="283" y="86"/>
                </a:cubicBezTo>
                <a:cubicBezTo>
                  <a:pt x="283" y="85"/>
                  <a:pt x="283" y="85"/>
                  <a:pt x="283" y="85"/>
                </a:cubicBezTo>
                <a:cubicBezTo>
                  <a:pt x="283" y="86"/>
                  <a:pt x="283" y="86"/>
                  <a:pt x="283" y="86"/>
                </a:cubicBezTo>
                <a:cubicBezTo>
                  <a:pt x="282" y="87"/>
                  <a:pt x="282" y="87"/>
                  <a:pt x="282" y="87"/>
                </a:cubicBezTo>
                <a:cubicBezTo>
                  <a:pt x="283" y="88"/>
                  <a:pt x="283" y="88"/>
                  <a:pt x="283" y="88"/>
                </a:cubicBezTo>
                <a:cubicBezTo>
                  <a:pt x="283" y="89"/>
                  <a:pt x="283" y="89"/>
                  <a:pt x="283" y="89"/>
                </a:cubicBezTo>
                <a:cubicBezTo>
                  <a:pt x="283" y="90"/>
                  <a:pt x="283" y="90"/>
                  <a:pt x="283" y="90"/>
                </a:cubicBezTo>
                <a:cubicBezTo>
                  <a:pt x="283" y="90"/>
                  <a:pt x="283" y="90"/>
                  <a:pt x="283" y="90"/>
                </a:cubicBezTo>
                <a:cubicBezTo>
                  <a:pt x="282" y="90"/>
                  <a:pt x="282" y="90"/>
                  <a:pt x="282" y="90"/>
                </a:cubicBezTo>
                <a:cubicBezTo>
                  <a:pt x="280" y="90"/>
                  <a:pt x="280" y="90"/>
                  <a:pt x="280" y="90"/>
                </a:cubicBezTo>
                <a:cubicBezTo>
                  <a:pt x="280" y="89"/>
                  <a:pt x="280" y="89"/>
                  <a:pt x="280" y="89"/>
                </a:cubicBezTo>
                <a:cubicBezTo>
                  <a:pt x="280" y="89"/>
                  <a:pt x="280" y="89"/>
                  <a:pt x="280" y="89"/>
                </a:cubicBezTo>
                <a:cubicBezTo>
                  <a:pt x="279" y="88"/>
                  <a:pt x="279" y="88"/>
                  <a:pt x="279" y="88"/>
                </a:cubicBezTo>
                <a:cubicBezTo>
                  <a:pt x="278" y="88"/>
                  <a:pt x="278" y="88"/>
                  <a:pt x="278" y="88"/>
                </a:cubicBezTo>
                <a:cubicBezTo>
                  <a:pt x="278" y="88"/>
                  <a:pt x="278" y="88"/>
                  <a:pt x="278" y="88"/>
                </a:cubicBezTo>
                <a:cubicBezTo>
                  <a:pt x="277" y="87"/>
                  <a:pt x="277" y="87"/>
                  <a:pt x="277" y="87"/>
                </a:cubicBezTo>
                <a:cubicBezTo>
                  <a:pt x="277" y="87"/>
                  <a:pt x="277" y="87"/>
                  <a:pt x="277" y="87"/>
                </a:cubicBezTo>
                <a:cubicBezTo>
                  <a:pt x="277" y="87"/>
                  <a:pt x="277" y="87"/>
                  <a:pt x="277" y="87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8" y="86"/>
                  <a:pt x="278" y="86"/>
                  <a:pt x="278" y="86"/>
                </a:cubicBezTo>
                <a:cubicBezTo>
                  <a:pt x="278" y="85"/>
                  <a:pt x="278" y="85"/>
                  <a:pt x="278" y="85"/>
                </a:cubicBezTo>
                <a:cubicBezTo>
                  <a:pt x="278" y="85"/>
                  <a:pt x="278" y="85"/>
                  <a:pt x="278" y="85"/>
                </a:cubicBezTo>
                <a:cubicBezTo>
                  <a:pt x="277" y="84"/>
                  <a:pt x="277" y="84"/>
                  <a:pt x="277" y="84"/>
                </a:cubicBezTo>
                <a:cubicBezTo>
                  <a:pt x="277" y="83"/>
                  <a:pt x="277" y="83"/>
                  <a:pt x="277" y="83"/>
                </a:cubicBezTo>
                <a:cubicBezTo>
                  <a:pt x="277" y="84"/>
                  <a:pt x="277" y="84"/>
                  <a:pt x="277" y="84"/>
                </a:cubicBezTo>
                <a:cubicBezTo>
                  <a:pt x="278" y="84"/>
                  <a:pt x="278" y="84"/>
                  <a:pt x="278" y="84"/>
                </a:cubicBezTo>
                <a:cubicBezTo>
                  <a:pt x="278" y="85"/>
                  <a:pt x="278" y="85"/>
                  <a:pt x="278" y="85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6" y="86"/>
                  <a:pt x="276" y="86"/>
                  <a:pt x="276" y="86"/>
                </a:cubicBezTo>
                <a:cubicBezTo>
                  <a:pt x="277" y="86"/>
                  <a:pt x="277" y="86"/>
                  <a:pt x="277" y="86"/>
                </a:cubicBezTo>
                <a:cubicBezTo>
                  <a:pt x="277" y="87"/>
                  <a:pt x="277" y="87"/>
                  <a:pt x="277" y="87"/>
                </a:cubicBezTo>
                <a:cubicBezTo>
                  <a:pt x="276" y="87"/>
                  <a:pt x="276" y="87"/>
                  <a:pt x="276" y="87"/>
                </a:cubicBezTo>
                <a:cubicBezTo>
                  <a:pt x="276" y="87"/>
                  <a:pt x="276" y="87"/>
                  <a:pt x="276" y="87"/>
                </a:cubicBezTo>
                <a:cubicBezTo>
                  <a:pt x="275" y="86"/>
                  <a:pt x="275" y="86"/>
                  <a:pt x="275" y="86"/>
                </a:cubicBezTo>
                <a:cubicBezTo>
                  <a:pt x="275" y="86"/>
                  <a:pt x="275" y="86"/>
                  <a:pt x="275" y="86"/>
                </a:cubicBezTo>
                <a:cubicBezTo>
                  <a:pt x="275" y="85"/>
                  <a:pt x="275" y="85"/>
                  <a:pt x="275" y="85"/>
                </a:cubicBezTo>
                <a:cubicBezTo>
                  <a:pt x="275" y="84"/>
                  <a:pt x="275" y="84"/>
                  <a:pt x="275" y="84"/>
                </a:cubicBezTo>
                <a:cubicBezTo>
                  <a:pt x="275" y="84"/>
                  <a:pt x="275" y="84"/>
                  <a:pt x="275" y="84"/>
                </a:cubicBezTo>
                <a:cubicBezTo>
                  <a:pt x="275" y="83"/>
                  <a:pt x="275" y="83"/>
                  <a:pt x="275" y="83"/>
                </a:cubicBezTo>
                <a:cubicBezTo>
                  <a:pt x="275" y="83"/>
                  <a:pt x="275" y="83"/>
                  <a:pt x="275" y="83"/>
                </a:cubicBezTo>
                <a:cubicBezTo>
                  <a:pt x="275" y="84"/>
                  <a:pt x="275" y="84"/>
                  <a:pt x="275" y="84"/>
                </a:cubicBezTo>
                <a:cubicBezTo>
                  <a:pt x="274" y="85"/>
                  <a:pt x="274" y="85"/>
                  <a:pt x="274" y="85"/>
                </a:cubicBezTo>
                <a:cubicBezTo>
                  <a:pt x="274" y="85"/>
                  <a:pt x="274" y="85"/>
                  <a:pt x="274" y="85"/>
                </a:cubicBezTo>
                <a:cubicBezTo>
                  <a:pt x="274" y="86"/>
                  <a:pt x="274" y="86"/>
                  <a:pt x="274" y="86"/>
                </a:cubicBezTo>
                <a:cubicBezTo>
                  <a:pt x="273" y="86"/>
                  <a:pt x="273" y="86"/>
                  <a:pt x="273" y="86"/>
                </a:cubicBezTo>
                <a:cubicBezTo>
                  <a:pt x="273" y="85"/>
                  <a:pt x="273" y="85"/>
                  <a:pt x="273" y="85"/>
                </a:cubicBezTo>
                <a:cubicBezTo>
                  <a:pt x="272" y="85"/>
                  <a:pt x="272" y="85"/>
                  <a:pt x="272" y="85"/>
                </a:cubicBezTo>
                <a:cubicBezTo>
                  <a:pt x="272" y="85"/>
                  <a:pt x="272" y="85"/>
                  <a:pt x="272" y="85"/>
                </a:cubicBezTo>
                <a:cubicBezTo>
                  <a:pt x="272" y="84"/>
                  <a:pt x="272" y="84"/>
                  <a:pt x="272" y="84"/>
                </a:cubicBezTo>
                <a:cubicBezTo>
                  <a:pt x="273" y="83"/>
                  <a:pt x="273" y="83"/>
                  <a:pt x="273" y="83"/>
                </a:cubicBezTo>
                <a:cubicBezTo>
                  <a:pt x="273" y="83"/>
                  <a:pt x="273" y="83"/>
                  <a:pt x="273" y="83"/>
                </a:cubicBezTo>
                <a:cubicBezTo>
                  <a:pt x="273" y="82"/>
                  <a:pt x="273" y="82"/>
                  <a:pt x="273" y="82"/>
                </a:cubicBezTo>
                <a:cubicBezTo>
                  <a:pt x="274" y="80"/>
                  <a:pt x="274" y="80"/>
                  <a:pt x="274" y="80"/>
                </a:cubicBezTo>
                <a:cubicBezTo>
                  <a:pt x="273" y="81"/>
                  <a:pt x="273" y="81"/>
                  <a:pt x="273" y="81"/>
                </a:cubicBezTo>
                <a:cubicBezTo>
                  <a:pt x="273" y="81"/>
                  <a:pt x="273" y="81"/>
                  <a:pt x="273" y="81"/>
                </a:cubicBezTo>
                <a:cubicBezTo>
                  <a:pt x="272" y="83"/>
                  <a:pt x="272" y="83"/>
                  <a:pt x="272" y="83"/>
                </a:cubicBezTo>
                <a:cubicBezTo>
                  <a:pt x="272" y="84"/>
                  <a:pt x="272" y="84"/>
                  <a:pt x="272" y="84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84"/>
                  <a:pt x="271" y="84"/>
                  <a:pt x="271" y="84"/>
                </a:cubicBezTo>
                <a:cubicBezTo>
                  <a:pt x="272" y="84"/>
                  <a:pt x="272" y="84"/>
                  <a:pt x="272" y="84"/>
                </a:cubicBezTo>
                <a:cubicBezTo>
                  <a:pt x="272" y="83"/>
                  <a:pt x="272" y="83"/>
                  <a:pt x="272" y="83"/>
                </a:cubicBezTo>
                <a:cubicBezTo>
                  <a:pt x="271" y="83"/>
                  <a:pt x="271" y="83"/>
                  <a:pt x="271" y="83"/>
                </a:cubicBezTo>
                <a:cubicBezTo>
                  <a:pt x="271" y="84"/>
                  <a:pt x="271" y="84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9" y="82"/>
                  <a:pt x="269" y="82"/>
                  <a:pt x="269" y="82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1" y="81"/>
                  <a:pt x="271" y="81"/>
                  <a:pt x="271" y="81"/>
                </a:cubicBezTo>
                <a:cubicBezTo>
                  <a:pt x="271" y="80"/>
                  <a:pt x="271" y="80"/>
                  <a:pt x="271" y="80"/>
                </a:cubicBezTo>
                <a:cubicBezTo>
                  <a:pt x="271" y="80"/>
                  <a:pt x="271" y="80"/>
                  <a:pt x="271" y="80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9"/>
                  <a:pt x="272" y="79"/>
                  <a:pt x="272" y="79"/>
                </a:cubicBezTo>
                <a:cubicBezTo>
                  <a:pt x="272" y="79"/>
                  <a:pt x="272" y="79"/>
                  <a:pt x="272" y="79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7"/>
                  <a:pt x="274" y="77"/>
                  <a:pt x="274" y="77"/>
                </a:cubicBezTo>
                <a:cubicBezTo>
                  <a:pt x="275" y="77"/>
                  <a:pt x="275" y="77"/>
                  <a:pt x="275" y="77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276" y="76"/>
                  <a:pt x="276" y="76"/>
                  <a:pt x="276" y="76"/>
                </a:cubicBezTo>
                <a:cubicBezTo>
                  <a:pt x="276" y="76"/>
                  <a:pt x="276" y="76"/>
                  <a:pt x="276" y="76"/>
                </a:cubicBezTo>
                <a:cubicBezTo>
                  <a:pt x="277" y="76"/>
                  <a:pt x="277" y="76"/>
                  <a:pt x="277" y="76"/>
                </a:cubicBezTo>
                <a:cubicBezTo>
                  <a:pt x="278" y="77"/>
                  <a:pt x="278" y="77"/>
                  <a:pt x="278" y="77"/>
                </a:cubicBezTo>
                <a:cubicBezTo>
                  <a:pt x="280" y="77"/>
                  <a:pt x="280" y="77"/>
                  <a:pt x="280" y="77"/>
                </a:cubicBezTo>
                <a:cubicBezTo>
                  <a:pt x="280" y="76"/>
                  <a:pt x="280" y="76"/>
                  <a:pt x="280" y="76"/>
                </a:cubicBezTo>
                <a:cubicBezTo>
                  <a:pt x="281" y="76"/>
                  <a:pt x="281" y="76"/>
                  <a:pt x="281" y="76"/>
                </a:cubicBezTo>
                <a:cubicBezTo>
                  <a:pt x="281" y="77"/>
                  <a:pt x="281" y="77"/>
                  <a:pt x="281" y="77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5" y="77"/>
                  <a:pt x="285" y="77"/>
                  <a:pt x="285" y="77"/>
                </a:cubicBezTo>
                <a:cubicBezTo>
                  <a:pt x="285" y="77"/>
                  <a:pt x="285" y="77"/>
                  <a:pt x="285" y="77"/>
                </a:cubicBezTo>
                <a:cubicBezTo>
                  <a:pt x="285" y="77"/>
                  <a:pt x="285" y="77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4" y="75"/>
                  <a:pt x="284" y="75"/>
                  <a:pt x="284" y="75"/>
                </a:cubicBezTo>
                <a:cubicBezTo>
                  <a:pt x="284" y="75"/>
                  <a:pt x="284" y="75"/>
                  <a:pt x="284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3" y="74"/>
                  <a:pt x="283" y="74"/>
                  <a:pt x="283" y="74"/>
                </a:cubicBezTo>
                <a:cubicBezTo>
                  <a:pt x="284" y="74"/>
                  <a:pt x="284" y="74"/>
                  <a:pt x="284" y="74"/>
                </a:cubicBezTo>
                <a:cubicBezTo>
                  <a:pt x="284" y="74"/>
                  <a:pt x="284" y="74"/>
                  <a:pt x="284" y="74"/>
                </a:cubicBezTo>
                <a:cubicBezTo>
                  <a:pt x="283" y="74"/>
                  <a:pt x="283" y="74"/>
                  <a:pt x="283" y="74"/>
                </a:cubicBezTo>
                <a:cubicBezTo>
                  <a:pt x="283" y="74"/>
                  <a:pt x="283" y="74"/>
                  <a:pt x="283" y="74"/>
                </a:cubicBezTo>
                <a:cubicBezTo>
                  <a:pt x="282" y="74"/>
                  <a:pt x="282" y="74"/>
                  <a:pt x="282" y="74"/>
                </a:cubicBezTo>
                <a:cubicBezTo>
                  <a:pt x="282" y="73"/>
                  <a:pt x="282" y="73"/>
                  <a:pt x="282" y="73"/>
                </a:cubicBezTo>
                <a:cubicBezTo>
                  <a:pt x="282" y="73"/>
                  <a:pt x="282" y="73"/>
                  <a:pt x="282" y="73"/>
                </a:cubicBezTo>
                <a:cubicBezTo>
                  <a:pt x="283" y="72"/>
                  <a:pt x="283" y="72"/>
                  <a:pt x="283" y="72"/>
                </a:cubicBezTo>
                <a:cubicBezTo>
                  <a:pt x="283" y="72"/>
                  <a:pt x="283" y="72"/>
                  <a:pt x="283" y="72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2" y="70"/>
                  <a:pt x="282" y="70"/>
                  <a:pt x="282" y="70"/>
                </a:cubicBezTo>
                <a:cubicBezTo>
                  <a:pt x="282" y="69"/>
                  <a:pt x="282" y="69"/>
                  <a:pt x="282" y="69"/>
                </a:cubicBezTo>
                <a:cubicBezTo>
                  <a:pt x="282" y="69"/>
                  <a:pt x="282" y="69"/>
                  <a:pt x="282" y="69"/>
                </a:cubicBezTo>
                <a:cubicBezTo>
                  <a:pt x="282" y="68"/>
                  <a:pt x="282" y="68"/>
                  <a:pt x="282" y="68"/>
                </a:cubicBezTo>
                <a:cubicBezTo>
                  <a:pt x="283" y="68"/>
                  <a:pt x="283" y="68"/>
                  <a:pt x="283" y="68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5" y="67"/>
                  <a:pt x="285" y="67"/>
                  <a:pt x="285" y="67"/>
                </a:cubicBezTo>
                <a:cubicBezTo>
                  <a:pt x="285" y="67"/>
                  <a:pt x="285" y="67"/>
                  <a:pt x="285" y="67"/>
                </a:cubicBezTo>
                <a:cubicBezTo>
                  <a:pt x="286" y="68"/>
                  <a:pt x="286" y="68"/>
                  <a:pt x="286" y="68"/>
                </a:cubicBezTo>
                <a:cubicBezTo>
                  <a:pt x="287" y="68"/>
                  <a:pt x="287" y="68"/>
                  <a:pt x="287" y="68"/>
                </a:cubicBezTo>
                <a:cubicBezTo>
                  <a:pt x="288" y="69"/>
                  <a:pt x="288" y="69"/>
                  <a:pt x="288" y="69"/>
                </a:cubicBezTo>
                <a:cubicBezTo>
                  <a:pt x="288" y="71"/>
                  <a:pt x="288" y="71"/>
                  <a:pt x="288" y="71"/>
                </a:cubicBezTo>
                <a:cubicBezTo>
                  <a:pt x="288" y="73"/>
                  <a:pt x="288" y="73"/>
                  <a:pt x="288" y="73"/>
                </a:cubicBezTo>
                <a:cubicBezTo>
                  <a:pt x="288" y="74"/>
                  <a:pt x="288" y="74"/>
                  <a:pt x="288" y="74"/>
                </a:cubicBezTo>
                <a:cubicBezTo>
                  <a:pt x="288" y="75"/>
                  <a:pt x="288" y="75"/>
                  <a:pt x="288" y="75"/>
                </a:cubicBezTo>
                <a:cubicBezTo>
                  <a:pt x="289" y="74"/>
                  <a:pt x="289" y="74"/>
                  <a:pt x="289" y="74"/>
                </a:cubicBezTo>
                <a:cubicBezTo>
                  <a:pt x="290" y="75"/>
                  <a:pt x="290" y="75"/>
                  <a:pt x="290" y="75"/>
                </a:cubicBezTo>
                <a:cubicBezTo>
                  <a:pt x="291" y="76"/>
                  <a:pt x="291" y="76"/>
                  <a:pt x="291" y="76"/>
                </a:cubicBezTo>
                <a:cubicBezTo>
                  <a:pt x="292" y="76"/>
                  <a:pt x="292" y="76"/>
                  <a:pt x="292" y="76"/>
                </a:cubicBezTo>
                <a:cubicBezTo>
                  <a:pt x="292" y="76"/>
                  <a:pt x="292" y="76"/>
                  <a:pt x="292" y="76"/>
                </a:cubicBezTo>
                <a:cubicBezTo>
                  <a:pt x="293" y="76"/>
                  <a:pt x="293" y="76"/>
                  <a:pt x="293" y="76"/>
                </a:cubicBezTo>
                <a:cubicBezTo>
                  <a:pt x="295" y="77"/>
                  <a:pt x="295" y="77"/>
                  <a:pt x="295" y="77"/>
                </a:cubicBezTo>
                <a:cubicBezTo>
                  <a:pt x="295" y="77"/>
                  <a:pt x="295" y="77"/>
                  <a:pt x="295" y="77"/>
                </a:cubicBezTo>
                <a:cubicBezTo>
                  <a:pt x="295" y="76"/>
                  <a:pt x="295" y="76"/>
                  <a:pt x="295" y="76"/>
                </a:cubicBezTo>
                <a:cubicBezTo>
                  <a:pt x="295" y="75"/>
                  <a:pt x="295" y="75"/>
                  <a:pt x="295" y="75"/>
                </a:cubicBezTo>
                <a:cubicBezTo>
                  <a:pt x="297" y="75"/>
                  <a:pt x="297" y="75"/>
                  <a:pt x="297" y="75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301" y="71"/>
                  <a:pt x="301" y="71"/>
                  <a:pt x="301" y="71"/>
                </a:cubicBezTo>
                <a:cubicBezTo>
                  <a:pt x="301" y="70"/>
                  <a:pt x="301" y="70"/>
                  <a:pt x="301" y="70"/>
                </a:cubicBezTo>
                <a:cubicBezTo>
                  <a:pt x="301" y="70"/>
                  <a:pt x="301" y="70"/>
                  <a:pt x="301" y="70"/>
                </a:cubicBezTo>
                <a:cubicBezTo>
                  <a:pt x="301" y="70"/>
                  <a:pt x="301" y="70"/>
                  <a:pt x="301" y="70"/>
                </a:cubicBezTo>
                <a:cubicBezTo>
                  <a:pt x="300" y="70"/>
                  <a:pt x="300" y="70"/>
                  <a:pt x="300" y="70"/>
                </a:cubicBezTo>
                <a:cubicBezTo>
                  <a:pt x="300" y="71"/>
                  <a:pt x="300" y="71"/>
                  <a:pt x="300" y="71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8" y="73"/>
                  <a:pt x="298" y="73"/>
                  <a:pt x="298" y="73"/>
                </a:cubicBezTo>
                <a:cubicBezTo>
                  <a:pt x="298" y="73"/>
                  <a:pt x="298" y="73"/>
                  <a:pt x="298" y="73"/>
                </a:cubicBezTo>
                <a:cubicBezTo>
                  <a:pt x="296" y="74"/>
                  <a:pt x="296" y="74"/>
                  <a:pt x="296" y="74"/>
                </a:cubicBezTo>
                <a:cubicBezTo>
                  <a:pt x="295" y="75"/>
                  <a:pt x="295" y="75"/>
                  <a:pt x="295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93" y="75"/>
                  <a:pt x="293" y="75"/>
                  <a:pt x="293" y="75"/>
                </a:cubicBezTo>
                <a:cubicBezTo>
                  <a:pt x="291" y="74"/>
                  <a:pt x="291" y="74"/>
                  <a:pt x="291" y="74"/>
                </a:cubicBezTo>
                <a:cubicBezTo>
                  <a:pt x="291" y="74"/>
                  <a:pt x="291" y="74"/>
                  <a:pt x="291" y="74"/>
                </a:cubicBezTo>
                <a:cubicBezTo>
                  <a:pt x="292" y="73"/>
                  <a:pt x="292" y="73"/>
                  <a:pt x="292" y="73"/>
                </a:cubicBezTo>
                <a:cubicBezTo>
                  <a:pt x="293" y="72"/>
                  <a:pt x="293" y="72"/>
                  <a:pt x="293" y="72"/>
                </a:cubicBezTo>
                <a:cubicBezTo>
                  <a:pt x="293" y="72"/>
                  <a:pt x="293" y="72"/>
                  <a:pt x="293" y="72"/>
                </a:cubicBezTo>
                <a:cubicBezTo>
                  <a:pt x="292" y="72"/>
                  <a:pt x="292" y="72"/>
                  <a:pt x="292" y="72"/>
                </a:cubicBezTo>
                <a:cubicBezTo>
                  <a:pt x="292" y="73"/>
                  <a:pt x="292" y="73"/>
                  <a:pt x="292" y="73"/>
                </a:cubicBezTo>
                <a:cubicBezTo>
                  <a:pt x="291" y="73"/>
                  <a:pt x="291" y="73"/>
                  <a:pt x="291" y="73"/>
                </a:cubicBezTo>
                <a:cubicBezTo>
                  <a:pt x="291" y="72"/>
                  <a:pt x="291" y="72"/>
                  <a:pt x="291" y="72"/>
                </a:cubicBezTo>
                <a:cubicBezTo>
                  <a:pt x="291" y="71"/>
                  <a:pt x="291" y="71"/>
                  <a:pt x="291" y="71"/>
                </a:cubicBezTo>
                <a:cubicBezTo>
                  <a:pt x="291" y="71"/>
                  <a:pt x="291" y="71"/>
                  <a:pt x="291" y="71"/>
                </a:cubicBezTo>
                <a:cubicBezTo>
                  <a:pt x="292" y="71"/>
                  <a:pt x="292" y="71"/>
                  <a:pt x="292" y="71"/>
                </a:cubicBezTo>
                <a:cubicBezTo>
                  <a:pt x="292" y="71"/>
                  <a:pt x="292" y="71"/>
                  <a:pt x="292" y="71"/>
                </a:cubicBezTo>
                <a:cubicBezTo>
                  <a:pt x="291" y="71"/>
                  <a:pt x="291" y="71"/>
                  <a:pt x="291" y="71"/>
                </a:cubicBezTo>
                <a:cubicBezTo>
                  <a:pt x="291" y="70"/>
                  <a:pt x="291" y="70"/>
                  <a:pt x="291" y="70"/>
                </a:cubicBezTo>
                <a:cubicBezTo>
                  <a:pt x="292" y="70"/>
                  <a:pt x="292" y="70"/>
                  <a:pt x="292" y="70"/>
                </a:cubicBezTo>
                <a:cubicBezTo>
                  <a:pt x="292" y="70"/>
                  <a:pt x="292" y="70"/>
                  <a:pt x="292" y="70"/>
                </a:cubicBezTo>
                <a:cubicBezTo>
                  <a:pt x="293" y="70"/>
                  <a:pt x="293" y="70"/>
                  <a:pt x="293" y="70"/>
                </a:cubicBezTo>
                <a:cubicBezTo>
                  <a:pt x="293" y="70"/>
                  <a:pt x="293" y="70"/>
                  <a:pt x="293" y="70"/>
                </a:cubicBezTo>
                <a:cubicBezTo>
                  <a:pt x="292" y="70"/>
                  <a:pt x="292" y="70"/>
                  <a:pt x="292" y="70"/>
                </a:cubicBezTo>
                <a:cubicBezTo>
                  <a:pt x="292" y="69"/>
                  <a:pt x="292" y="69"/>
                  <a:pt x="292" y="69"/>
                </a:cubicBezTo>
                <a:cubicBezTo>
                  <a:pt x="291" y="70"/>
                  <a:pt x="291" y="70"/>
                  <a:pt x="291" y="70"/>
                </a:cubicBezTo>
                <a:cubicBezTo>
                  <a:pt x="291" y="70"/>
                  <a:pt x="291" y="70"/>
                  <a:pt x="291" y="70"/>
                </a:cubicBezTo>
                <a:cubicBezTo>
                  <a:pt x="290" y="69"/>
                  <a:pt x="290" y="69"/>
                  <a:pt x="290" y="69"/>
                </a:cubicBezTo>
                <a:cubicBezTo>
                  <a:pt x="291" y="68"/>
                  <a:pt x="291" y="68"/>
                  <a:pt x="291" y="68"/>
                </a:cubicBezTo>
                <a:cubicBezTo>
                  <a:pt x="291" y="68"/>
                  <a:pt x="291" y="68"/>
                  <a:pt x="291" y="68"/>
                </a:cubicBezTo>
                <a:cubicBezTo>
                  <a:pt x="292" y="68"/>
                  <a:pt x="292" y="68"/>
                  <a:pt x="292" y="68"/>
                </a:cubicBezTo>
                <a:cubicBezTo>
                  <a:pt x="293" y="68"/>
                  <a:pt x="293" y="68"/>
                  <a:pt x="293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3" y="68"/>
                  <a:pt x="293" y="68"/>
                  <a:pt x="293" y="68"/>
                </a:cubicBezTo>
                <a:cubicBezTo>
                  <a:pt x="293" y="67"/>
                  <a:pt x="293" y="67"/>
                  <a:pt x="293" y="67"/>
                </a:cubicBezTo>
                <a:cubicBezTo>
                  <a:pt x="294" y="67"/>
                  <a:pt x="294" y="67"/>
                  <a:pt x="294" y="67"/>
                </a:cubicBezTo>
                <a:cubicBezTo>
                  <a:pt x="295" y="67"/>
                  <a:pt x="295" y="67"/>
                  <a:pt x="295" y="67"/>
                </a:cubicBezTo>
                <a:cubicBezTo>
                  <a:pt x="295" y="66"/>
                  <a:pt x="295" y="66"/>
                  <a:pt x="295" y="66"/>
                </a:cubicBezTo>
                <a:cubicBezTo>
                  <a:pt x="294" y="66"/>
                  <a:pt x="294" y="66"/>
                  <a:pt x="294" y="66"/>
                </a:cubicBezTo>
                <a:cubicBezTo>
                  <a:pt x="294" y="66"/>
                  <a:pt x="294" y="66"/>
                  <a:pt x="294" y="66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6" y="62"/>
                  <a:pt x="296" y="62"/>
                  <a:pt x="296" y="62"/>
                </a:cubicBezTo>
                <a:cubicBezTo>
                  <a:pt x="297" y="62"/>
                  <a:pt x="297" y="62"/>
                  <a:pt x="297" y="62"/>
                </a:cubicBezTo>
                <a:cubicBezTo>
                  <a:pt x="297" y="61"/>
                  <a:pt x="297" y="61"/>
                  <a:pt x="297" y="61"/>
                </a:cubicBezTo>
                <a:cubicBezTo>
                  <a:pt x="297" y="61"/>
                  <a:pt x="297" y="61"/>
                  <a:pt x="297" y="61"/>
                </a:cubicBezTo>
                <a:cubicBezTo>
                  <a:pt x="295" y="63"/>
                  <a:pt x="295" y="63"/>
                  <a:pt x="295" y="63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3" y="66"/>
                  <a:pt x="293" y="66"/>
                  <a:pt x="293" y="66"/>
                </a:cubicBezTo>
                <a:cubicBezTo>
                  <a:pt x="292" y="67"/>
                  <a:pt x="292" y="67"/>
                  <a:pt x="292" y="67"/>
                </a:cubicBezTo>
                <a:cubicBezTo>
                  <a:pt x="291" y="67"/>
                  <a:pt x="291" y="67"/>
                  <a:pt x="291" y="67"/>
                </a:cubicBezTo>
                <a:cubicBezTo>
                  <a:pt x="290" y="67"/>
                  <a:pt x="290" y="67"/>
                  <a:pt x="290" y="67"/>
                </a:cubicBezTo>
                <a:cubicBezTo>
                  <a:pt x="290" y="66"/>
                  <a:pt x="290" y="66"/>
                  <a:pt x="290" y="66"/>
                </a:cubicBezTo>
                <a:cubicBezTo>
                  <a:pt x="291" y="65"/>
                  <a:pt x="291" y="65"/>
                  <a:pt x="291" y="65"/>
                </a:cubicBezTo>
                <a:cubicBezTo>
                  <a:pt x="291" y="65"/>
                  <a:pt x="291" y="65"/>
                  <a:pt x="291" y="65"/>
                </a:cubicBezTo>
                <a:cubicBezTo>
                  <a:pt x="291" y="64"/>
                  <a:pt x="291" y="64"/>
                  <a:pt x="291" y="64"/>
                </a:cubicBezTo>
                <a:cubicBezTo>
                  <a:pt x="290" y="65"/>
                  <a:pt x="290" y="65"/>
                  <a:pt x="290" y="65"/>
                </a:cubicBezTo>
                <a:cubicBezTo>
                  <a:pt x="289" y="65"/>
                  <a:pt x="289" y="65"/>
                  <a:pt x="289" y="65"/>
                </a:cubicBezTo>
                <a:cubicBezTo>
                  <a:pt x="289" y="65"/>
                  <a:pt x="289" y="65"/>
                  <a:pt x="289" y="65"/>
                </a:cubicBezTo>
                <a:cubicBezTo>
                  <a:pt x="288" y="66"/>
                  <a:pt x="288" y="66"/>
                  <a:pt x="288" y="66"/>
                </a:cubicBezTo>
                <a:cubicBezTo>
                  <a:pt x="287" y="66"/>
                  <a:pt x="287" y="66"/>
                  <a:pt x="287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7" y="64"/>
                  <a:pt x="287" y="64"/>
                  <a:pt x="287" y="64"/>
                </a:cubicBezTo>
                <a:cubicBezTo>
                  <a:pt x="287" y="64"/>
                  <a:pt x="287" y="64"/>
                  <a:pt x="287" y="64"/>
                </a:cubicBezTo>
                <a:cubicBezTo>
                  <a:pt x="287" y="64"/>
                  <a:pt x="287" y="64"/>
                  <a:pt x="287" y="64"/>
                </a:cubicBezTo>
                <a:cubicBezTo>
                  <a:pt x="287" y="64"/>
                  <a:pt x="287" y="64"/>
                  <a:pt x="287" y="64"/>
                </a:cubicBezTo>
                <a:cubicBezTo>
                  <a:pt x="287" y="63"/>
                  <a:pt x="287" y="63"/>
                  <a:pt x="287" y="63"/>
                </a:cubicBezTo>
                <a:cubicBezTo>
                  <a:pt x="288" y="62"/>
                  <a:pt x="288" y="62"/>
                  <a:pt x="288" y="62"/>
                </a:cubicBezTo>
                <a:cubicBezTo>
                  <a:pt x="288" y="61"/>
                  <a:pt x="288" y="61"/>
                  <a:pt x="288" y="61"/>
                </a:cubicBezTo>
                <a:cubicBezTo>
                  <a:pt x="289" y="61"/>
                  <a:pt x="289" y="61"/>
                  <a:pt x="289" y="61"/>
                </a:cubicBezTo>
                <a:cubicBezTo>
                  <a:pt x="290" y="60"/>
                  <a:pt x="290" y="60"/>
                  <a:pt x="290" y="60"/>
                </a:cubicBezTo>
                <a:cubicBezTo>
                  <a:pt x="291" y="60"/>
                  <a:pt x="291" y="60"/>
                  <a:pt x="291" y="60"/>
                </a:cubicBezTo>
                <a:cubicBezTo>
                  <a:pt x="291" y="59"/>
                  <a:pt x="291" y="59"/>
                  <a:pt x="291" y="59"/>
                </a:cubicBezTo>
                <a:cubicBezTo>
                  <a:pt x="291" y="58"/>
                  <a:pt x="291" y="58"/>
                  <a:pt x="291" y="58"/>
                </a:cubicBezTo>
                <a:cubicBezTo>
                  <a:pt x="292" y="56"/>
                  <a:pt x="292" y="56"/>
                  <a:pt x="292" y="56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5" y="56"/>
                  <a:pt x="295" y="56"/>
                  <a:pt x="295" y="56"/>
                </a:cubicBezTo>
                <a:cubicBezTo>
                  <a:pt x="296" y="57"/>
                  <a:pt x="296" y="57"/>
                  <a:pt x="296" y="5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299" y="56"/>
                  <a:pt x="299" y="56"/>
                  <a:pt x="299" y="56"/>
                </a:cubicBezTo>
                <a:cubicBezTo>
                  <a:pt x="299" y="56"/>
                  <a:pt x="299" y="56"/>
                  <a:pt x="299" y="56"/>
                </a:cubicBezTo>
                <a:cubicBezTo>
                  <a:pt x="299" y="56"/>
                  <a:pt x="299" y="56"/>
                  <a:pt x="299" y="56"/>
                </a:cubicBezTo>
                <a:cubicBezTo>
                  <a:pt x="300" y="57"/>
                  <a:pt x="300" y="57"/>
                  <a:pt x="300" y="57"/>
                </a:cubicBezTo>
                <a:cubicBezTo>
                  <a:pt x="301" y="57"/>
                  <a:pt x="301" y="57"/>
                  <a:pt x="301" y="57"/>
                </a:cubicBezTo>
                <a:cubicBezTo>
                  <a:pt x="303" y="58"/>
                  <a:pt x="303" y="58"/>
                  <a:pt x="303" y="58"/>
                </a:cubicBezTo>
                <a:cubicBezTo>
                  <a:pt x="303" y="59"/>
                  <a:pt x="303" y="59"/>
                  <a:pt x="303" y="59"/>
                </a:cubicBezTo>
                <a:cubicBezTo>
                  <a:pt x="304" y="60"/>
                  <a:pt x="304" y="60"/>
                  <a:pt x="304" y="60"/>
                </a:cubicBezTo>
                <a:cubicBezTo>
                  <a:pt x="304" y="60"/>
                  <a:pt x="304" y="60"/>
                  <a:pt x="304" y="60"/>
                </a:cubicBezTo>
                <a:cubicBezTo>
                  <a:pt x="306" y="62"/>
                  <a:pt x="306" y="62"/>
                  <a:pt x="306" y="62"/>
                </a:cubicBezTo>
                <a:cubicBezTo>
                  <a:pt x="306" y="60"/>
                  <a:pt x="306" y="60"/>
                  <a:pt x="306" y="60"/>
                </a:cubicBezTo>
                <a:cubicBezTo>
                  <a:pt x="306" y="60"/>
                  <a:pt x="306" y="60"/>
                  <a:pt x="306" y="60"/>
                </a:cubicBezTo>
                <a:cubicBezTo>
                  <a:pt x="306" y="60"/>
                  <a:pt x="306" y="60"/>
                  <a:pt x="306" y="60"/>
                </a:cubicBezTo>
                <a:cubicBezTo>
                  <a:pt x="305" y="60"/>
                  <a:pt x="305" y="60"/>
                  <a:pt x="305" y="60"/>
                </a:cubicBezTo>
                <a:cubicBezTo>
                  <a:pt x="305" y="60"/>
                  <a:pt x="305" y="60"/>
                  <a:pt x="305" y="60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6" y="58"/>
                  <a:pt x="306" y="58"/>
                  <a:pt x="306" y="58"/>
                </a:cubicBezTo>
                <a:cubicBezTo>
                  <a:pt x="307" y="58"/>
                  <a:pt x="307" y="58"/>
                  <a:pt x="307" y="58"/>
                </a:cubicBezTo>
                <a:cubicBezTo>
                  <a:pt x="308" y="59"/>
                  <a:pt x="308" y="59"/>
                  <a:pt x="308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309" y="58"/>
                  <a:pt x="309" y="58"/>
                  <a:pt x="309" y="58"/>
                </a:cubicBezTo>
                <a:cubicBezTo>
                  <a:pt x="309" y="57"/>
                  <a:pt x="309" y="57"/>
                  <a:pt x="309" y="57"/>
                </a:cubicBezTo>
                <a:cubicBezTo>
                  <a:pt x="309" y="56"/>
                  <a:pt x="309" y="56"/>
                  <a:pt x="309" y="56"/>
                </a:cubicBezTo>
                <a:cubicBezTo>
                  <a:pt x="309" y="56"/>
                  <a:pt x="309" y="56"/>
                  <a:pt x="309" y="56"/>
                </a:cubicBezTo>
                <a:cubicBezTo>
                  <a:pt x="308" y="57"/>
                  <a:pt x="308" y="57"/>
                  <a:pt x="308" y="57"/>
                </a:cubicBezTo>
                <a:cubicBezTo>
                  <a:pt x="307" y="58"/>
                  <a:pt x="307" y="58"/>
                  <a:pt x="307" y="58"/>
                </a:cubicBezTo>
                <a:cubicBezTo>
                  <a:pt x="307" y="58"/>
                  <a:pt x="307" y="58"/>
                  <a:pt x="307" y="58"/>
                </a:cubicBezTo>
                <a:cubicBezTo>
                  <a:pt x="305" y="58"/>
                  <a:pt x="305" y="58"/>
                  <a:pt x="305" y="58"/>
                </a:cubicBezTo>
                <a:cubicBezTo>
                  <a:pt x="304" y="58"/>
                  <a:pt x="304" y="58"/>
                  <a:pt x="304" y="58"/>
                </a:cubicBezTo>
                <a:cubicBezTo>
                  <a:pt x="303" y="57"/>
                  <a:pt x="303" y="57"/>
                  <a:pt x="303" y="57"/>
                </a:cubicBezTo>
                <a:cubicBezTo>
                  <a:pt x="303" y="56"/>
                  <a:pt x="303" y="56"/>
                  <a:pt x="303" y="56"/>
                </a:cubicBezTo>
                <a:cubicBezTo>
                  <a:pt x="301" y="57"/>
                  <a:pt x="301" y="57"/>
                  <a:pt x="301" y="57"/>
                </a:cubicBezTo>
                <a:cubicBezTo>
                  <a:pt x="300" y="55"/>
                  <a:pt x="300" y="55"/>
                  <a:pt x="300" y="55"/>
                </a:cubicBezTo>
                <a:cubicBezTo>
                  <a:pt x="300" y="53"/>
                  <a:pt x="300" y="53"/>
                  <a:pt x="300" y="53"/>
                </a:cubicBezTo>
                <a:cubicBezTo>
                  <a:pt x="301" y="53"/>
                  <a:pt x="301" y="53"/>
                  <a:pt x="301" y="53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302" y="54"/>
                  <a:pt x="302" y="54"/>
                  <a:pt x="302" y="54"/>
                </a:cubicBezTo>
                <a:cubicBezTo>
                  <a:pt x="302" y="55"/>
                  <a:pt x="302" y="55"/>
                  <a:pt x="302" y="55"/>
                </a:cubicBezTo>
                <a:cubicBezTo>
                  <a:pt x="303" y="54"/>
                  <a:pt x="303" y="54"/>
                  <a:pt x="303" y="54"/>
                </a:cubicBezTo>
                <a:cubicBezTo>
                  <a:pt x="303" y="52"/>
                  <a:pt x="303" y="52"/>
                  <a:pt x="303" y="52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302" y="52"/>
                  <a:pt x="302" y="52"/>
                  <a:pt x="302" y="52"/>
                </a:cubicBezTo>
                <a:cubicBezTo>
                  <a:pt x="302" y="51"/>
                  <a:pt x="302" y="51"/>
                  <a:pt x="302" y="51"/>
                </a:cubicBezTo>
                <a:cubicBezTo>
                  <a:pt x="303" y="50"/>
                  <a:pt x="303" y="50"/>
                  <a:pt x="303" y="50"/>
                </a:cubicBezTo>
                <a:cubicBezTo>
                  <a:pt x="303" y="49"/>
                  <a:pt x="303" y="49"/>
                  <a:pt x="303" y="49"/>
                </a:cubicBezTo>
                <a:cubicBezTo>
                  <a:pt x="303" y="47"/>
                  <a:pt x="303" y="47"/>
                  <a:pt x="303" y="47"/>
                </a:cubicBezTo>
                <a:cubicBezTo>
                  <a:pt x="303" y="45"/>
                  <a:pt x="303" y="45"/>
                  <a:pt x="303" y="45"/>
                </a:cubicBezTo>
                <a:cubicBezTo>
                  <a:pt x="303" y="44"/>
                  <a:pt x="303" y="44"/>
                  <a:pt x="303" y="44"/>
                </a:cubicBezTo>
                <a:cubicBezTo>
                  <a:pt x="302" y="43"/>
                  <a:pt x="302" y="43"/>
                  <a:pt x="302" y="43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3" y="42"/>
                  <a:pt x="303" y="42"/>
                  <a:pt x="303" y="42"/>
                </a:cubicBezTo>
                <a:cubicBezTo>
                  <a:pt x="303" y="41"/>
                  <a:pt x="303" y="41"/>
                  <a:pt x="303" y="41"/>
                </a:cubicBezTo>
                <a:cubicBezTo>
                  <a:pt x="303" y="42"/>
                  <a:pt x="303" y="42"/>
                  <a:pt x="303" y="42"/>
                </a:cubicBezTo>
                <a:cubicBezTo>
                  <a:pt x="304" y="42"/>
                  <a:pt x="304" y="42"/>
                  <a:pt x="304" y="42"/>
                </a:cubicBezTo>
                <a:cubicBezTo>
                  <a:pt x="305" y="43"/>
                  <a:pt x="305" y="43"/>
                  <a:pt x="305" y="43"/>
                </a:cubicBezTo>
                <a:cubicBezTo>
                  <a:pt x="305" y="43"/>
                  <a:pt x="305" y="43"/>
                  <a:pt x="305" y="43"/>
                </a:cubicBezTo>
                <a:cubicBezTo>
                  <a:pt x="305" y="42"/>
                  <a:pt x="305" y="42"/>
                  <a:pt x="305" y="42"/>
                </a:cubicBezTo>
                <a:cubicBezTo>
                  <a:pt x="305" y="41"/>
                  <a:pt x="305" y="41"/>
                  <a:pt x="305" y="41"/>
                </a:cubicBezTo>
                <a:cubicBezTo>
                  <a:pt x="304" y="41"/>
                  <a:pt x="304" y="41"/>
                  <a:pt x="304" y="41"/>
                </a:cubicBezTo>
                <a:cubicBezTo>
                  <a:pt x="303" y="40"/>
                  <a:pt x="303" y="40"/>
                  <a:pt x="303" y="40"/>
                </a:cubicBezTo>
                <a:cubicBezTo>
                  <a:pt x="303" y="40"/>
                  <a:pt x="303" y="40"/>
                  <a:pt x="303" y="40"/>
                </a:cubicBezTo>
                <a:cubicBezTo>
                  <a:pt x="303" y="38"/>
                  <a:pt x="303" y="38"/>
                  <a:pt x="303" y="38"/>
                </a:cubicBezTo>
                <a:cubicBezTo>
                  <a:pt x="306" y="35"/>
                  <a:pt x="306" y="35"/>
                  <a:pt x="306" y="35"/>
                </a:cubicBezTo>
                <a:cubicBezTo>
                  <a:pt x="307" y="35"/>
                  <a:pt x="307" y="35"/>
                  <a:pt x="307" y="35"/>
                </a:cubicBezTo>
                <a:cubicBezTo>
                  <a:pt x="308" y="36"/>
                  <a:pt x="308" y="36"/>
                  <a:pt x="308" y="36"/>
                </a:cubicBezTo>
                <a:cubicBezTo>
                  <a:pt x="309" y="36"/>
                  <a:pt x="309" y="36"/>
                  <a:pt x="309" y="36"/>
                </a:cubicBezTo>
                <a:cubicBezTo>
                  <a:pt x="310" y="37"/>
                  <a:pt x="310" y="37"/>
                  <a:pt x="310" y="37"/>
                </a:cubicBezTo>
                <a:cubicBezTo>
                  <a:pt x="310" y="37"/>
                  <a:pt x="310" y="37"/>
                  <a:pt x="310" y="37"/>
                </a:cubicBezTo>
                <a:cubicBezTo>
                  <a:pt x="312" y="38"/>
                  <a:pt x="312" y="38"/>
                  <a:pt x="312" y="38"/>
                </a:cubicBezTo>
                <a:cubicBezTo>
                  <a:pt x="312" y="39"/>
                  <a:pt x="312" y="39"/>
                  <a:pt x="312" y="39"/>
                </a:cubicBezTo>
                <a:cubicBezTo>
                  <a:pt x="313" y="41"/>
                  <a:pt x="313" y="41"/>
                  <a:pt x="313" y="41"/>
                </a:cubicBezTo>
                <a:cubicBezTo>
                  <a:pt x="314" y="43"/>
                  <a:pt x="314" y="43"/>
                  <a:pt x="314" y="43"/>
                </a:cubicBezTo>
                <a:cubicBezTo>
                  <a:pt x="314" y="44"/>
                  <a:pt x="314" y="44"/>
                  <a:pt x="314" y="44"/>
                </a:cubicBezTo>
                <a:cubicBezTo>
                  <a:pt x="314" y="46"/>
                  <a:pt x="314" y="46"/>
                  <a:pt x="314" y="46"/>
                </a:cubicBezTo>
                <a:cubicBezTo>
                  <a:pt x="315" y="47"/>
                  <a:pt x="315" y="47"/>
                  <a:pt x="315" y="47"/>
                </a:cubicBezTo>
                <a:cubicBezTo>
                  <a:pt x="315" y="46"/>
                  <a:pt x="315" y="46"/>
                  <a:pt x="315" y="46"/>
                </a:cubicBezTo>
                <a:cubicBezTo>
                  <a:pt x="315" y="46"/>
                  <a:pt x="315" y="46"/>
                  <a:pt x="315" y="46"/>
                </a:cubicBezTo>
                <a:cubicBezTo>
                  <a:pt x="316" y="47"/>
                  <a:pt x="316" y="47"/>
                  <a:pt x="316" y="47"/>
                </a:cubicBezTo>
                <a:cubicBezTo>
                  <a:pt x="316" y="48"/>
                  <a:pt x="316" y="48"/>
                  <a:pt x="316" y="48"/>
                </a:cubicBezTo>
                <a:cubicBezTo>
                  <a:pt x="316" y="47"/>
                  <a:pt x="316" y="47"/>
                  <a:pt x="316" y="47"/>
                </a:cubicBezTo>
                <a:cubicBezTo>
                  <a:pt x="317" y="47"/>
                  <a:pt x="317" y="47"/>
                  <a:pt x="317" y="47"/>
                </a:cubicBezTo>
                <a:cubicBezTo>
                  <a:pt x="318" y="47"/>
                  <a:pt x="318" y="47"/>
                  <a:pt x="318" y="47"/>
                </a:cubicBezTo>
                <a:cubicBezTo>
                  <a:pt x="317" y="47"/>
                  <a:pt x="317" y="47"/>
                  <a:pt x="317" y="47"/>
                </a:cubicBezTo>
                <a:cubicBezTo>
                  <a:pt x="316" y="46"/>
                  <a:pt x="316" y="46"/>
                  <a:pt x="316" y="46"/>
                </a:cubicBezTo>
                <a:cubicBezTo>
                  <a:pt x="316" y="46"/>
                  <a:pt x="316" y="46"/>
                  <a:pt x="316" y="46"/>
                </a:cubicBezTo>
                <a:cubicBezTo>
                  <a:pt x="315" y="45"/>
                  <a:pt x="315" y="45"/>
                  <a:pt x="315" y="45"/>
                </a:cubicBezTo>
                <a:cubicBezTo>
                  <a:pt x="315" y="45"/>
                  <a:pt x="315" y="45"/>
                  <a:pt x="315" y="45"/>
                </a:cubicBezTo>
                <a:cubicBezTo>
                  <a:pt x="316" y="44"/>
                  <a:pt x="316" y="44"/>
                  <a:pt x="316" y="44"/>
                </a:cubicBezTo>
                <a:cubicBezTo>
                  <a:pt x="316" y="43"/>
                  <a:pt x="316" y="43"/>
                  <a:pt x="316" y="43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5" y="39"/>
                  <a:pt x="315" y="39"/>
                  <a:pt x="315" y="39"/>
                </a:cubicBezTo>
                <a:cubicBezTo>
                  <a:pt x="316" y="38"/>
                  <a:pt x="316" y="38"/>
                  <a:pt x="316" y="38"/>
                </a:cubicBezTo>
                <a:cubicBezTo>
                  <a:pt x="317" y="38"/>
                  <a:pt x="317" y="38"/>
                  <a:pt x="317" y="38"/>
                </a:cubicBezTo>
                <a:cubicBezTo>
                  <a:pt x="318" y="38"/>
                  <a:pt x="318" y="38"/>
                  <a:pt x="318" y="38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22" y="39"/>
                  <a:pt x="322" y="39"/>
                  <a:pt x="322" y="39"/>
                </a:cubicBezTo>
                <a:cubicBezTo>
                  <a:pt x="324" y="39"/>
                  <a:pt x="324" y="39"/>
                  <a:pt x="324" y="39"/>
                </a:cubicBezTo>
                <a:cubicBezTo>
                  <a:pt x="325" y="39"/>
                  <a:pt x="325" y="39"/>
                  <a:pt x="325" y="39"/>
                </a:cubicBezTo>
                <a:cubicBezTo>
                  <a:pt x="326" y="39"/>
                  <a:pt x="326" y="39"/>
                  <a:pt x="326" y="39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8" y="40"/>
                  <a:pt x="328" y="40"/>
                  <a:pt x="328" y="40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30" y="40"/>
                  <a:pt x="330" y="40"/>
                  <a:pt x="330" y="40"/>
                </a:cubicBezTo>
                <a:cubicBezTo>
                  <a:pt x="330" y="39"/>
                  <a:pt x="330" y="39"/>
                  <a:pt x="330" y="39"/>
                </a:cubicBezTo>
                <a:cubicBezTo>
                  <a:pt x="329" y="39"/>
                  <a:pt x="329" y="39"/>
                  <a:pt x="329" y="39"/>
                </a:cubicBezTo>
                <a:cubicBezTo>
                  <a:pt x="328" y="39"/>
                  <a:pt x="328" y="39"/>
                  <a:pt x="328" y="39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6" y="38"/>
                  <a:pt x="326" y="38"/>
                  <a:pt x="326" y="38"/>
                </a:cubicBezTo>
                <a:cubicBezTo>
                  <a:pt x="326" y="38"/>
                  <a:pt x="326" y="38"/>
                  <a:pt x="326" y="38"/>
                </a:cubicBezTo>
                <a:cubicBezTo>
                  <a:pt x="327" y="38"/>
                  <a:pt x="327" y="38"/>
                  <a:pt x="327" y="38"/>
                </a:cubicBezTo>
                <a:cubicBezTo>
                  <a:pt x="328" y="37"/>
                  <a:pt x="328" y="37"/>
                  <a:pt x="328" y="37"/>
                </a:cubicBezTo>
                <a:cubicBezTo>
                  <a:pt x="332" y="37"/>
                  <a:pt x="332" y="37"/>
                  <a:pt x="332" y="37"/>
                </a:cubicBezTo>
                <a:cubicBezTo>
                  <a:pt x="334" y="37"/>
                  <a:pt x="334" y="37"/>
                  <a:pt x="334" y="37"/>
                </a:cubicBezTo>
                <a:cubicBezTo>
                  <a:pt x="335" y="37"/>
                  <a:pt x="335" y="37"/>
                  <a:pt x="335" y="37"/>
                </a:cubicBezTo>
                <a:cubicBezTo>
                  <a:pt x="336" y="38"/>
                  <a:pt x="336" y="38"/>
                  <a:pt x="336" y="38"/>
                </a:cubicBezTo>
                <a:cubicBezTo>
                  <a:pt x="337" y="38"/>
                  <a:pt x="337" y="38"/>
                  <a:pt x="337" y="38"/>
                </a:cubicBezTo>
                <a:cubicBezTo>
                  <a:pt x="338" y="38"/>
                  <a:pt x="338" y="38"/>
                  <a:pt x="338" y="38"/>
                </a:cubicBezTo>
                <a:cubicBezTo>
                  <a:pt x="338" y="37"/>
                  <a:pt x="338" y="37"/>
                  <a:pt x="338" y="37"/>
                </a:cubicBezTo>
                <a:cubicBezTo>
                  <a:pt x="337" y="37"/>
                  <a:pt x="337" y="37"/>
                  <a:pt x="337" y="37"/>
                </a:cubicBezTo>
                <a:cubicBezTo>
                  <a:pt x="336" y="37"/>
                  <a:pt x="336" y="37"/>
                  <a:pt x="336" y="37"/>
                </a:cubicBezTo>
                <a:cubicBezTo>
                  <a:pt x="336" y="36"/>
                  <a:pt x="336" y="36"/>
                  <a:pt x="336" y="36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4" y="36"/>
                  <a:pt x="334" y="36"/>
                  <a:pt x="334" y="36"/>
                </a:cubicBezTo>
                <a:cubicBezTo>
                  <a:pt x="334" y="35"/>
                  <a:pt x="334" y="35"/>
                  <a:pt x="334" y="35"/>
                </a:cubicBezTo>
                <a:cubicBezTo>
                  <a:pt x="331" y="35"/>
                  <a:pt x="331" y="35"/>
                  <a:pt x="331" y="35"/>
                </a:cubicBezTo>
                <a:cubicBezTo>
                  <a:pt x="331" y="35"/>
                  <a:pt x="331" y="35"/>
                  <a:pt x="331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3"/>
                  <a:pt x="332" y="33"/>
                  <a:pt x="332" y="33"/>
                </a:cubicBezTo>
                <a:cubicBezTo>
                  <a:pt x="333" y="33"/>
                  <a:pt x="333" y="33"/>
                  <a:pt x="333" y="33"/>
                </a:cubicBezTo>
                <a:cubicBezTo>
                  <a:pt x="334" y="33"/>
                  <a:pt x="334" y="33"/>
                  <a:pt x="334" y="33"/>
                </a:cubicBezTo>
                <a:cubicBezTo>
                  <a:pt x="335" y="31"/>
                  <a:pt x="335" y="31"/>
                  <a:pt x="335" y="31"/>
                </a:cubicBezTo>
                <a:cubicBezTo>
                  <a:pt x="337" y="30"/>
                  <a:pt x="337" y="30"/>
                  <a:pt x="337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38" y="29"/>
                  <a:pt x="338" y="29"/>
                  <a:pt x="338" y="29"/>
                </a:cubicBezTo>
                <a:cubicBezTo>
                  <a:pt x="336" y="30"/>
                  <a:pt x="336" y="30"/>
                  <a:pt x="336" y="30"/>
                </a:cubicBezTo>
                <a:cubicBezTo>
                  <a:pt x="334" y="31"/>
                  <a:pt x="334" y="31"/>
                  <a:pt x="334" y="31"/>
                </a:cubicBezTo>
                <a:cubicBezTo>
                  <a:pt x="334" y="32"/>
                  <a:pt x="334" y="32"/>
                  <a:pt x="334" y="32"/>
                </a:cubicBezTo>
                <a:cubicBezTo>
                  <a:pt x="334" y="32"/>
                  <a:pt x="334" y="32"/>
                  <a:pt x="334" y="32"/>
                </a:cubicBezTo>
                <a:cubicBezTo>
                  <a:pt x="333" y="31"/>
                  <a:pt x="333" y="31"/>
                  <a:pt x="333" y="31"/>
                </a:cubicBezTo>
                <a:cubicBezTo>
                  <a:pt x="333" y="31"/>
                  <a:pt x="333" y="31"/>
                  <a:pt x="333" y="31"/>
                </a:cubicBezTo>
                <a:cubicBezTo>
                  <a:pt x="332" y="32"/>
                  <a:pt x="332" y="32"/>
                  <a:pt x="332" y="32"/>
                </a:cubicBezTo>
                <a:cubicBezTo>
                  <a:pt x="331" y="32"/>
                  <a:pt x="331" y="32"/>
                  <a:pt x="331" y="32"/>
                </a:cubicBezTo>
                <a:cubicBezTo>
                  <a:pt x="330" y="34"/>
                  <a:pt x="330" y="34"/>
                  <a:pt x="330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29" y="35"/>
                  <a:pt x="329" y="35"/>
                  <a:pt x="329" y="35"/>
                </a:cubicBezTo>
                <a:cubicBezTo>
                  <a:pt x="328" y="35"/>
                  <a:pt x="328" y="35"/>
                  <a:pt x="328" y="35"/>
                </a:cubicBezTo>
                <a:cubicBezTo>
                  <a:pt x="325" y="37"/>
                  <a:pt x="325" y="37"/>
                  <a:pt x="325" y="37"/>
                </a:cubicBezTo>
                <a:cubicBezTo>
                  <a:pt x="324" y="37"/>
                  <a:pt x="324" y="37"/>
                  <a:pt x="324" y="37"/>
                </a:cubicBezTo>
                <a:cubicBezTo>
                  <a:pt x="323" y="37"/>
                  <a:pt x="323" y="37"/>
                  <a:pt x="323" y="37"/>
                </a:cubicBezTo>
                <a:cubicBezTo>
                  <a:pt x="321" y="37"/>
                  <a:pt x="321" y="37"/>
                  <a:pt x="321" y="37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8" y="36"/>
                  <a:pt x="318" y="36"/>
                  <a:pt x="318" y="36"/>
                </a:cubicBezTo>
                <a:cubicBezTo>
                  <a:pt x="318" y="36"/>
                  <a:pt x="318" y="36"/>
                  <a:pt x="318" y="36"/>
                </a:cubicBezTo>
                <a:cubicBezTo>
                  <a:pt x="318" y="35"/>
                  <a:pt x="318" y="35"/>
                  <a:pt x="318" y="35"/>
                </a:cubicBezTo>
                <a:cubicBezTo>
                  <a:pt x="319" y="34"/>
                  <a:pt x="319" y="34"/>
                  <a:pt x="319" y="34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21" y="34"/>
                  <a:pt x="321" y="34"/>
                  <a:pt x="321" y="34"/>
                </a:cubicBezTo>
                <a:cubicBezTo>
                  <a:pt x="322" y="33"/>
                  <a:pt x="322" y="33"/>
                  <a:pt x="322" y="33"/>
                </a:cubicBezTo>
                <a:cubicBezTo>
                  <a:pt x="323" y="33"/>
                  <a:pt x="323" y="33"/>
                  <a:pt x="323" y="33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1" y="33"/>
                  <a:pt x="321" y="33"/>
                  <a:pt x="321" y="33"/>
                </a:cubicBezTo>
                <a:cubicBezTo>
                  <a:pt x="320" y="33"/>
                  <a:pt x="320" y="33"/>
                  <a:pt x="320" y="33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8" y="33"/>
                  <a:pt x="318" y="33"/>
                </a:cubicBezTo>
                <a:cubicBezTo>
                  <a:pt x="318" y="32"/>
                  <a:pt x="318" y="32"/>
                  <a:pt x="318" y="32"/>
                </a:cubicBezTo>
                <a:cubicBezTo>
                  <a:pt x="319" y="32"/>
                  <a:pt x="319" y="32"/>
                  <a:pt x="319" y="32"/>
                </a:cubicBezTo>
                <a:cubicBezTo>
                  <a:pt x="319" y="32"/>
                  <a:pt x="319" y="32"/>
                  <a:pt x="319" y="32"/>
                </a:cubicBezTo>
                <a:cubicBezTo>
                  <a:pt x="317" y="32"/>
                  <a:pt x="317" y="32"/>
                  <a:pt x="317" y="32"/>
                </a:cubicBezTo>
                <a:cubicBezTo>
                  <a:pt x="317" y="33"/>
                  <a:pt x="317" y="33"/>
                  <a:pt x="317" y="33"/>
                </a:cubicBezTo>
                <a:cubicBezTo>
                  <a:pt x="316" y="35"/>
                  <a:pt x="316" y="35"/>
                  <a:pt x="316" y="35"/>
                </a:cubicBezTo>
                <a:cubicBezTo>
                  <a:pt x="314" y="35"/>
                  <a:pt x="314" y="35"/>
                  <a:pt x="314" y="35"/>
                </a:cubicBezTo>
                <a:cubicBezTo>
                  <a:pt x="312" y="34"/>
                  <a:pt x="312" y="34"/>
                  <a:pt x="312" y="34"/>
                </a:cubicBezTo>
                <a:cubicBezTo>
                  <a:pt x="311" y="34"/>
                  <a:pt x="311" y="34"/>
                  <a:pt x="311" y="34"/>
                </a:cubicBezTo>
                <a:cubicBezTo>
                  <a:pt x="310" y="33"/>
                  <a:pt x="310" y="33"/>
                  <a:pt x="310" y="33"/>
                </a:cubicBezTo>
                <a:cubicBezTo>
                  <a:pt x="310" y="33"/>
                  <a:pt x="310" y="33"/>
                  <a:pt x="310" y="33"/>
                </a:cubicBezTo>
                <a:cubicBezTo>
                  <a:pt x="309" y="33"/>
                  <a:pt x="309" y="33"/>
                  <a:pt x="309" y="33"/>
                </a:cubicBezTo>
                <a:cubicBezTo>
                  <a:pt x="308" y="32"/>
                  <a:pt x="308" y="32"/>
                  <a:pt x="308" y="32"/>
                </a:cubicBezTo>
                <a:cubicBezTo>
                  <a:pt x="308" y="31"/>
                  <a:pt x="308" y="31"/>
                  <a:pt x="308" y="31"/>
                </a:cubicBezTo>
                <a:cubicBezTo>
                  <a:pt x="309" y="31"/>
                  <a:pt x="309" y="31"/>
                  <a:pt x="309" y="31"/>
                </a:cubicBezTo>
                <a:cubicBezTo>
                  <a:pt x="309" y="30"/>
                  <a:pt x="309" y="30"/>
                  <a:pt x="309" y="30"/>
                </a:cubicBezTo>
                <a:cubicBezTo>
                  <a:pt x="311" y="29"/>
                  <a:pt x="311" y="29"/>
                  <a:pt x="311" y="29"/>
                </a:cubicBezTo>
                <a:cubicBezTo>
                  <a:pt x="311" y="28"/>
                  <a:pt x="311" y="28"/>
                  <a:pt x="311" y="28"/>
                </a:cubicBezTo>
                <a:cubicBezTo>
                  <a:pt x="313" y="27"/>
                  <a:pt x="313" y="27"/>
                  <a:pt x="313" y="27"/>
                </a:cubicBezTo>
                <a:cubicBezTo>
                  <a:pt x="313" y="27"/>
                  <a:pt x="313" y="27"/>
                  <a:pt x="313" y="27"/>
                </a:cubicBezTo>
                <a:cubicBezTo>
                  <a:pt x="314" y="27"/>
                  <a:pt x="314" y="27"/>
                  <a:pt x="314" y="27"/>
                </a:cubicBezTo>
                <a:cubicBezTo>
                  <a:pt x="316" y="27"/>
                  <a:pt x="316" y="27"/>
                  <a:pt x="316" y="27"/>
                </a:cubicBezTo>
                <a:cubicBezTo>
                  <a:pt x="317" y="27"/>
                  <a:pt x="317" y="27"/>
                  <a:pt x="317" y="27"/>
                </a:cubicBezTo>
                <a:cubicBezTo>
                  <a:pt x="317" y="27"/>
                  <a:pt x="317" y="27"/>
                  <a:pt x="317" y="27"/>
                </a:cubicBezTo>
                <a:cubicBezTo>
                  <a:pt x="319" y="28"/>
                  <a:pt x="319" y="28"/>
                  <a:pt x="319" y="28"/>
                </a:cubicBezTo>
                <a:cubicBezTo>
                  <a:pt x="321" y="28"/>
                  <a:pt x="321" y="28"/>
                  <a:pt x="321" y="28"/>
                </a:cubicBezTo>
                <a:cubicBezTo>
                  <a:pt x="321" y="28"/>
                  <a:pt x="321" y="28"/>
                  <a:pt x="321" y="28"/>
                </a:cubicBezTo>
                <a:cubicBezTo>
                  <a:pt x="323" y="28"/>
                  <a:pt x="323" y="28"/>
                  <a:pt x="323" y="28"/>
                </a:cubicBezTo>
                <a:cubicBezTo>
                  <a:pt x="323" y="27"/>
                  <a:pt x="323" y="27"/>
                  <a:pt x="323" y="27"/>
                </a:cubicBezTo>
                <a:cubicBezTo>
                  <a:pt x="322" y="27"/>
                  <a:pt x="322" y="27"/>
                  <a:pt x="322" y="27"/>
                </a:cubicBezTo>
                <a:cubicBezTo>
                  <a:pt x="321" y="27"/>
                  <a:pt x="321" y="27"/>
                  <a:pt x="321" y="27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18" y="26"/>
                  <a:pt x="318" y="26"/>
                  <a:pt x="318" y="26"/>
                </a:cubicBezTo>
                <a:cubicBezTo>
                  <a:pt x="316" y="26"/>
                  <a:pt x="316" y="26"/>
                  <a:pt x="316" y="26"/>
                </a:cubicBezTo>
                <a:cubicBezTo>
                  <a:pt x="315" y="26"/>
                  <a:pt x="315" y="26"/>
                  <a:pt x="315" y="26"/>
                </a:cubicBezTo>
                <a:cubicBezTo>
                  <a:pt x="313" y="26"/>
                  <a:pt x="313" y="26"/>
                  <a:pt x="313" y="26"/>
                </a:cubicBezTo>
                <a:cubicBezTo>
                  <a:pt x="312" y="26"/>
                  <a:pt x="312" y="26"/>
                  <a:pt x="312" y="26"/>
                </a:cubicBezTo>
                <a:cubicBezTo>
                  <a:pt x="312" y="26"/>
                  <a:pt x="312" y="26"/>
                  <a:pt x="312" y="26"/>
                </a:cubicBezTo>
                <a:cubicBezTo>
                  <a:pt x="311" y="27"/>
                  <a:pt x="311" y="27"/>
                  <a:pt x="311" y="27"/>
                </a:cubicBezTo>
                <a:cubicBezTo>
                  <a:pt x="309" y="28"/>
                  <a:pt x="309" y="28"/>
                  <a:pt x="309" y="28"/>
                </a:cubicBezTo>
                <a:cubicBezTo>
                  <a:pt x="308" y="29"/>
                  <a:pt x="308" y="29"/>
                  <a:pt x="308" y="29"/>
                </a:cubicBezTo>
                <a:cubicBezTo>
                  <a:pt x="307" y="31"/>
                  <a:pt x="307" y="31"/>
                  <a:pt x="307" y="31"/>
                </a:cubicBezTo>
                <a:cubicBezTo>
                  <a:pt x="306" y="31"/>
                  <a:pt x="306" y="31"/>
                  <a:pt x="306" y="31"/>
                </a:cubicBezTo>
                <a:cubicBezTo>
                  <a:pt x="306" y="30"/>
                  <a:pt x="306" y="30"/>
                  <a:pt x="306" y="30"/>
                </a:cubicBezTo>
                <a:cubicBezTo>
                  <a:pt x="304" y="29"/>
                  <a:pt x="304" y="29"/>
                  <a:pt x="304" y="29"/>
                </a:cubicBezTo>
                <a:cubicBezTo>
                  <a:pt x="304" y="29"/>
                  <a:pt x="304" y="29"/>
                  <a:pt x="304" y="29"/>
                </a:cubicBezTo>
                <a:cubicBezTo>
                  <a:pt x="303" y="28"/>
                  <a:pt x="303" y="28"/>
                  <a:pt x="303" y="28"/>
                </a:cubicBezTo>
                <a:cubicBezTo>
                  <a:pt x="303" y="27"/>
                  <a:pt x="303" y="27"/>
                  <a:pt x="303" y="27"/>
                </a:cubicBezTo>
                <a:cubicBezTo>
                  <a:pt x="303" y="26"/>
                  <a:pt x="303" y="26"/>
                  <a:pt x="303" y="26"/>
                </a:cubicBezTo>
                <a:cubicBezTo>
                  <a:pt x="302" y="25"/>
                  <a:pt x="302" y="25"/>
                  <a:pt x="302" y="25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3" y="24"/>
                  <a:pt x="303" y="24"/>
                  <a:pt x="303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5" y="24"/>
                  <a:pt x="305" y="24"/>
                  <a:pt x="305" y="24"/>
                </a:cubicBezTo>
                <a:cubicBezTo>
                  <a:pt x="305" y="24"/>
                  <a:pt x="305" y="24"/>
                  <a:pt x="305" y="24"/>
                </a:cubicBezTo>
                <a:cubicBezTo>
                  <a:pt x="308" y="24"/>
                  <a:pt x="308" y="24"/>
                  <a:pt x="308" y="24"/>
                </a:cubicBezTo>
                <a:cubicBezTo>
                  <a:pt x="309" y="25"/>
                  <a:pt x="309" y="25"/>
                  <a:pt x="309" y="25"/>
                </a:cubicBezTo>
                <a:cubicBezTo>
                  <a:pt x="310" y="25"/>
                  <a:pt x="310" y="25"/>
                  <a:pt x="310" y="25"/>
                </a:cubicBezTo>
                <a:cubicBezTo>
                  <a:pt x="310" y="25"/>
                  <a:pt x="310" y="25"/>
                  <a:pt x="310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2" y="25"/>
                  <a:pt x="312" y="25"/>
                  <a:pt x="312" y="25"/>
                </a:cubicBezTo>
                <a:cubicBezTo>
                  <a:pt x="313" y="25"/>
                  <a:pt x="313" y="25"/>
                  <a:pt x="313" y="25"/>
                </a:cubicBezTo>
                <a:cubicBezTo>
                  <a:pt x="314" y="25"/>
                  <a:pt x="314" y="25"/>
                  <a:pt x="314" y="25"/>
                </a:cubicBezTo>
                <a:cubicBezTo>
                  <a:pt x="314" y="25"/>
                  <a:pt x="314" y="25"/>
                  <a:pt x="314" y="25"/>
                </a:cubicBezTo>
                <a:cubicBezTo>
                  <a:pt x="315" y="24"/>
                  <a:pt x="315" y="24"/>
                  <a:pt x="315" y="24"/>
                </a:cubicBezTo>
                <a:cubicBezTo>
                  <a:pt x="317" y="24"/>
                  <a:pt x="317" y="24"/>
                  <a:pt x="317" y="24"/>
                </a:cubicBezTo>
                <a:cubicBezTo>
                  <a:pt x="318" y="24"/>
                  <a:pt x="318" y="24"/>
                  <a:pt x="318" y="24"/>
                </a:cubicBezTo>
                <a:cubicBezTo>
                  <a:pt x="319" y="23"/>
                  <a:pt x="319" y="23"/>
                  <a:pt x="319" y="23"/>
                </a:cubicBezTo>
                <a:cubicBezTo>
                  <a:pt x="319" y="23"/>
                  <a:pt x="319" y="23"/>
                  <a:pt x="319" y="23"/>
                </a:cubicBezTo>
                <a:cubicBezTo>
                  <a:pt x="318" y="23"/>
                  <a:pt x="318" y="23"/>
                  <a:pt x="318" y="23"/>
                </a:cubicBezTo>
                <a:cubicBezTo>
                  <a:pt x="318" y="23"/>
                  <a:pt x="318" y="23"/>
                  <a:pt x="318" y="23"/>
                </a:cubicBezTo>
                <a:cubicBezTo>
                  <a:pt x="317" y="23"/>
                  <a:pt x="317" y="23"/>
                  <a:pt x="317" y="23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314" y="23"/>
                  <a:pt x="314" y="23"/>
                  <a:pt x="314" y="23"/>
                </a:cubicBezTo>
                <a:cubicBezTo>
                  <a:pt x="313" y="24"/>
                  <a:pt x="313" y="24"/>
                  <a:pt x="313" y="24"/>
                </a:cubicBezTo>
                <a:cubicBezTo>
                  <a:pt x="312" y="24"/>
                  <a:pt x="312" y="24"/>
                  <a:pt x="312" y="24"/>
                </a:cubicBezTo>
                <a:cubicBezTo>
                  <a:pt x="311" y="24"/>
                  <a:pt x="311" y="24"/>
                  <a:pt x="311" y="24"/>
                </a:cubicBezTo>
                <a:cubicBezTo>
                  <a:pt x="310" y="24"/>
                  <a:pt x="310" y="24"/>
                  <a:pt x="310" y="24"/>
                </a:cubicBezTo>
                <a:cubicBezTo>
                  <a:pt x="310" y="24"/>
                  <a:pt x="310" y="24"/>
                  <a:pt x="310" y="24"/>
                </a:cubicBezTo>
                <a:cubicBezTo>
                  <a:pt x="309" y="23"/>
                  <a:pt x="309" y="23"/>
                  <a:pt x="309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7" y="23"/>
                  <a:pt x="307" y="23"/>
                  <a:pt x="307" y="23"/>
                </a:cubicBezTo>
                <a:cubicBezTo>
                  <a:pt x="305" y="22"/>
                  <a:pt x="305" y="22"/>
                  <a:pt x="305" y="22"/>
                </a:cubicBezTo>
                <a:cubicBezTo>
                  <a:pt x="304" y="23"/>
                  <a:pt x="304" y="23"/>
                  <a:pt x="304" y="23"/>
                </a:cubicBezTo>
                <a:cubicBezTo>
                  <a:pt x="303" y="22"/>
                  <a:pt x="303" y="22"/>
                  <a:pt x="303" y="22"/>
                </a:cubicBezTo>
                <a:cubicBezTo>
                  <a:pt x="303" y="22"/>
                  <a:pt x="303" y="22"/>
                  <a:pt x="303" y="22"/>
                </a:cubicBezTo>
                <a:cubicBezTo>
                  <a:pt x="303" y="21"/>
                  <a:pt x="303" y="21"/>
                  <a:pt x="303" y="21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4" y="20"/>
                  <a:pt x="304" y="20"/>
                  <a:pt x="304" y="20"/>
                </a:cubicBezTo>
                <a:cubicBezTo>
                  <a:pt x="304" y="20"/>
                  <a:pt x="304" y="20"/>
                  <a:pt x="304" y="20"/>
                </a:cubicBezTo>
                <a:cubicBezTo>
                  <a:pt x="305" y="20"/>
                  <a:pt x="305" y="20"/>
                  <a:pt x="305" y="20"/>
                </a:cubicBezTo>
                <a:cubicBezTo>
                  <a:pt x="306" y="20"/>
                  <a:pt x="306" y="20"/>
                  <a:pt x="306" y="20"/>
                </a:cubicBezTo>
                <a:cubicBezTo>
                  <a:pt x="307" y="20"/>
                  <a:pt x="307" y="20"/>
                  <a:pt x="307" y="20"/>
                </a:cubicBezTo>
                <a:cubicBezTo>
                  <a:pt x="306" y="20"/>
                  <a:pt x="306" y="20"/>
                  <a:pt x="306" y="20"/>
                </a:cubicBezTo>
                <a:cubicBezTo>
                  <a:pt x="305" y="19"/>
                  <a:pt x="305" y="19"/>
                  <a:pt x="305" y="19"/>
                </a:cubicBezTo>
                <a:cubicBezTo>
                  <a:pt x="305" y="19"/>
                  <a:pt x="305" y="19"/>
                  <a:pt x="305" y="19"/>
                </a:cubicBezTo>
                <a:cubicBezTo>
                  <a:pt x="305" y="18"/>
                  <a:pt x="305" y="18"/>
                  <a:pt x="305" y="18"/>
                </a:cubicBezTo>
                <a:cubicBezTo>
                  <a:pt x="306" y="18"/>
                  <a:pt x="306" y="18"/>
                  <a:pt x="306" y="18"/>
                </a:cubicBezTo>
                <a:cubicBezTo>
                  <a:pt x="307" y="17"/>
                  <a:pt x="307" y="17"/>
                  <a:pt x="307" y="17"/>
                </a:cubicBezTo>
                <a:cubicBezTo>
                  <a:pt x="309" y="17"/>
                  <a:pt x="309" y="17"/>
                  <a:pt x="309" y="17"/>
                </a:cubicBezTo>
                <a:cubicBezTo>
                  <a:pt x="310" y="17"/>
                  <a:pt x="310" y="17"/>
                  <a:pt x="310" y="17"/>
                </a:cubicBezTo>
                <a:cubicBezTo>
                  <a:pt x="310" y="17"/>
                  <a:pt x="310" y="17"/>
                  <a:pt x="310" y="17"/>
                </a:cubicBezTo>
                <a:cubicBezTo>
                  <a:pt x="311" y="17"/>
                  <a:pt x="311" y="17"/>
                  <a:pt x="311" y="17"/>
                </a:cubicBezTo>
                <a:cubicBezTo>
                  <a:pt x="312" y="17"/>
                  <a:pt x="312" y="17"/>
                  <a:pt x="312" y="17"/>
                </a:cubicBezTo>
                <a:cubicBezTo>
                  <a:pt x="312" y="16"/>
                  <a:pt x="312" y="16"/>
                  <a:pt x="312" y="16"/>
                </a:cubicBezTo>
                <a:cubicBezTo>
                  <a:pt x="311" y="16"/>
                  <a:pt x="311" y="16"/>
                  <a:pt x="311" y="16"/>
                </a:cubicBezTo>
                <a:cubicBezTo>
                  <a:pt x="309" y="16"/>
                  <a:pt x="309" y="16"/>
                  <a:pt x="309" y="16"/>
                </a:cubicBezTo>
                <a:cubicBezTo>
                  <a:pt x="308" y="16"/>
                  <a:pt x="308" y="16"/>
                  <a:pt x="308" y="16"/>
                </a:cubicBezTo>
                <a:cubicBezTo>
                  <a:pt x="307" y="17"/>
                  <a:pt x="307" y="17"/>
                  <a:pt x="307" y="17"/>
                </a:cubicBezTo>
                <a:cubicBezTo>
                  <a:pt x="306" y="17"/>
                  <a:pt x="306" y="17"/>
                  <a:pt x="306" y="17"/>
                </a:cubicBezTo>
                <a:cubicBezTo>
                  <a:pt x="305" y="18"/>
                  <a:pt x="305" y="18"/>
                  <a:pt x="305" y="18"/>
                </a:cubicBezTo>
                <a:cubicBezTo>
                  <a:pt x="305" y="18"/>
                  <a:pt x="305" y="18"/>
                  <a:pt x="305" y="18"/>
                </a:cubicBezTo>
                <a:cubicBezTo>
                  <a:pt x="305" y="17"/>
                  <a:pt x="305" y="17"/>
                  <a:pt x="305" y="17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5" y="16"/>
                  <a:pt x="305" y="16"/>
                  <a:pt x="305" y="16"/>
                </a:cubicBezTo>
                <a:cubicBezTo>
                  <a:pt x="307" y="15"/>
                  <a:pt x="307" y="15"/>
                  <a:pt x="307" y="15"/>
                </a:cubicBezTo>
                <a:cubicBezTo>
                  <a:pt x="308" y="15"/>
                  <a:pt x="308" y="15"/>
                  <a:pt x="308" y="15"/>
                </a:cubicBezTo>
                <a:cubicBezTo>
                  <a:pt x="309" y="14"/>
                  <a:pt x="309" y="14"/>
                  <a:pt x="309" y="14"/>
                </a:cubicBezTo>
                <a:cubicBezTo>
                  <a:pt x="308" y="14"/>
                  <a:pt x="308" y="14"/>
                  <a:pt x="308" y="14"/>
                </a:cubicBezTo>
                <a:cubicBezTo>
                  <a:pt x="307" y="14"/>
                  <a:pt x="307" y="14"/>
                  <a:pt x="307" y="14"/>
                </a:cubicBezTo>
                <a:cubicBezTo>
                  <a:pt x="308" y="12"/>
                  <a:pt x="308" y="12"/>
                  <a:pt x="308" y="12"/>
                </a:cubicBezTo>
                <a:cubicBezTo>
                  <a:pt x="307" y="13"/>
                  <a:pt x="307" y="13"/>
                  <a:pt x="307" y="13"/>
                </a:cubicBezTo>
                <a:cubicBezTo>
                  <a:pt x="307" y="13"/>
                  <a:pt x="307" y="13"/>
                  <a:pt x="307" y="13"/>
                </a:cubicBezTo>
                <a:cubicBezTo>
                  <a:pt x="307" y="14"/>
                  <a:pt x="307" y="14"/>
                  <a:pt x="307" y="14"/>
                </a:cubicBezTo>
                <a:cubicBezTo>
                  <a:pt x="306" y="13"/>
                  <a:pt x="306" y="13"/>
                  <a:pt x="306" y="13"/>
                </a:cubicBezTo>
                <a:cubicBezTo>
                  <a:pt x="306" y="13"/>
                  <a:pt x="306" y="13"/>
                  <a:pt x="306" y="13"/>
                </a:cubicBezTo>
                <a:cubicBezTo>
                  <a:pt x="305" y="13"/>
                  <a:pt x="305" y="13"/>
                  <a:pt x="305" y="13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4" y="15"/>
                  <a:pt x="304" y="15"/>
                  <a:pt x="304" y="15"/>
                </a:cubicBezTo>
                <a:cubicBezTo>
                  <a:pt x="303" y="15"/>
                  <a:pt x="303" y="15"/>
                  <a:pt x="303" y="15"/>
                </a:cubicBezTo>
                <a:cubicBezTo>
                  <a:pt x="303" y="14"/>
                  <a:pt x="303" y="14"/>
                  <a:pt x="303" y="14"/>
                </a:cubicBezTo>
                <a:cubicBezTo>
                  <a:pt x="303" y="13"/>
                  <a:pt x="303" y="13"/>
                  <a:pt x="303" y="13"/>
                </a:cubicBezTo>
                <a:cubicBezTo>
                  <a:pt x="303" y="13"/>
                  <a:pt x="303" y="13"/>
                  <a:pt x="303" y="13"/>
                </a:cubicBezTo>
                <a:cubicBezTo>
                  <a:pt x="302" y="13"/>
                  <a:pt x="302" y="13"/>
                  <a:pt x="302" y="13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3" y="13"/>
                  <a:pt x="303" y="13"/>
                  <a:pt x="303" y="13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4" y="11"/>
                  <a:pt x="304" y="11"/>
                  <a:pt x="304" y="11"/>
                </a:cubicBezTo>
                <a:cubicBezTo>
                  <a:pt x="305" y="11"/>
                  <a:pt x="305" y="11"/>
                  <a:pt x="305" y="11"/>
                </a:cubicBezTo>
                <a:cubicBezTo>
                  <a:pt x="306" y="10"/>
                  <a:pt x="306" y="10"/>
                  <a:pt x="306" y="10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309" y="9"/>
                  <a:pt x="309" y="9"/>
                  <a:pt x="309" y="9"/>
                </a:cubicBezTo>
                <a:cubicBezTo>
                  <a:pt x="311" y="9"/>
                  <a:pt x="311" y="9"/>
                  <a:pt x="311" y="9"/>
                </a:cubicBezTo>
                <a:cubicBezTo>
                  <a:pt x="311" y="9"/>
                  <a:pt x="311" y="9"/>
                  <a:pt x="311" y="9"/>
                </a:cubicBezTo>
                <a:cubicBezTo>
                  <a:pt x="312" y="9"/>
                  <a:pt x="312" y="9"/>
                  <a:pt x="312" y="9"/>
                </a:cubicBezTo>
                <a:cubicBezTo>
                  <a:pt x="312" y="10"/>
                  <a:pt x="312" y="10"/>
                  <a:pt x="312" y="10"/>
                </a:cubicBezTo>
                <a:cubicBezTo>
                  <a:pt x="312" y="10"/>
                  <a:pt x="312" y="10"/>
                  <a:pt x="312" y="10"/>
                </a:cubicBezTo>
                <a:cubicBezTo>
                  <a:pt x="311" y="12"/>
                  <a:pt x="311" y="12"/>
                  <a:pt x="311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3" y="11"/>
                  <a:pt x="313" y="11"/>
                  <a:pt x="313" y="11"/>
                </a:cubicBezTo>
                <a:cubicBezTo>
                  <a:pt x="313" y="10"/>
                  <a:pt x="313" y="10"/>
                  <a:pt x="313" y="10"/>
                </a:cubicBezTo>
                <a:cubicBezTo>
                  <a:pt x="313" y="11"/>
                  <a:pt x="313" y="11"/>
                  <a:pt x="313" y="11"/>
                </a:cubicBezTo>
                <a:cubicBezTo>
                  <a:pt x="313" y="11"/>
                  <a:pt x="313" y="11"/>
                  <a:pt x="313" y="11"/>
                </a:cubicBezTo>
                <a:cubicBezTo>
                  <a:pt x="313" y="12"/>
                  <a:pt x="313" y="12"/>
                  <a:pt x="313" y="12"/>
                </a:cubicBezTo>
                <a:cubicBezTo>
                  <a:pt x="314" y="11"/>
                  <a:pt x="314" y="11"/>
                  <a:pt x="314" y="11"/>
                </a:cubicBezTo>
                <a:cubicBezTo>
                  <a:pt x="314" y="11"/>
                  <a:pt x="314" y="11"/>
                  <a:pt x="314" y="11"/>
                </a:cubicBezTo>
                <a:cubicBezTo>
                  <a:pt x="314" y="10"/>
                  <a:pt x="314" y="10"/>
                  <a:pt x="314" y="10"/>
                </a:cubicBezTo>
                <a:cubicBezTo>
                  <a:pt x="314" y="10"/>
                  <a:pt x="314" y="10"/>
                  <a:pt x="314" y="10"/>
                </a:cubicBezTo>
                <a:cubicBezTo>
                  <a:pt x="314" y="8"/>
                  <a:pt x="314" y="8"/>
                  <a:pt x="314" y="8"/>
                </a:cubicBezTo>
                <a:cubicBezTo>
                  <a:pt x="315" y="8"/>
                  <a:pt x="315" y="8"/>
                  <a:pt x="315" y="8"/>
                </a:cubicBezTo>
                <a:cubicBezTo>
                  <a:pt x="316" y="7"/>
                  <a:pt x="316" y="7"/>
                  <a:pt x="316" y="7"/>
                </a:cubicBezTo>
                <a:cubicBezTo>
                  <a:pt x="316" y="7"/>
                  <a:pt x="316" y="7"/>
                  <a:pt x="316" y="7"/>
                </a:cubicBezTo>
                <a:cubicBezTo>
                  <a:pt x="316" y="8"/>
                  <a:pt x="316" y="8"/>
                  <a:pt x="316" y="8"/>
                </a:cubicBezTo>
                <a:cubicBezTo>
                  <a:pt x="316" y="9"/>
                  <a:pt x="316" y="9"/>
                  <a:pt x="316" y="9"/>
                </a:cubicBezTo>
                <a:cubicBezTo>
                  <a:pt x="317" y="10"/>
                  <a:pt x="317" y="10"/>
                  <a:pt x="317" y="10"/>
                </a:cubicBezTo>
                <a:cubicBezTo>
                  <a:pt x="317" y="11"/>
                  <a:pt x="317" y="11"/>
                  <a:pt x="317" y="11"/>
                </a:cubicBezTo>
                <a:cubicBezTo>
                  <a:pt x="317" y="12"/>
                  <a:pt x="317" y="12"/>
                  <a:pt x="317" y="12"/>
                </a:cubicBezTo>
                <a:cubicBezTo>
                  <a:pt x="317" y="12"/>
                  <a:pt x="317" y="12"/>
                  <a:pt x="317" y="12"/>
                </a:cubicBezTo>
                <a:cubicBezTo>
                  <a:pt x="317" y="13"/>
                  <a:pt x="317" y="13"/>
                  <a:pt x="317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18" y="11"/>
                  <a:pt x="318" y="11"/>
                  <a:pt x="318" y="11"/>
                </a:cubicBezTo>
                <a:cubicBezTo>
                  <a:pt x="318" y="11"/>
                  <a:pt x="318" y="11"/>
                  <a:pt x="318" y="11"/>
                </a:cubicBezTo>
                <a:cubicBezTo>
                  <a:pt x="319" y="10"/>
                  <a:pt x="319" y="10"/>
                  <a:pt x="319" y="10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21" y="11"/>
                  <a:pt x="321" y="11"/>
                  <a:pt x="321" y="11"/>
                </a:cubicBezTo>
                <a:cubicBezTo>
                  <a:pt x="321" y="12"/>
                  <a:pt x="321" y="12"/>
                  <a:pt x="321" y="12"/>
                </a:cubicBezTo>
                <a:cubicBezTo>
                  <a:pt x="320" y="13"/>
                  <a:pt x="320" y="13"/>
                  <a:pt x="320" y="13"/>
                </a:cubicBezTo>
                <a:cubicBezTo>
                  <a:pt x="321" y="13"/>
                  <a:pt x="321" y="13"/>
                  <a:pt x="321" y="13"/>
                </a:cubicBezTo>
                <a:cubicBezTo>
                  <a:pt x="321" y="14"/>
                  <a:pt x="321" y="14"/>
                  <a:pt x="321" y="14"/>
                </a:cubicBezTo>
                <a:cubicBezTo>
                  <a:pt x="321" y="13"/>
                  <a:pt x="321" y="13"/>
                  <a:pt x="321" y="13"/>
                </a:cubicBezTo>
                <a:cubicBezTo>
                  <a:pt x="321" y="12"/>
                  <a:pt x="321" y="12"/>
                  <a:pt x="321" y="12"/>
                </a:cubicBezTo>
                <a:cubicBezTo>
                  <a:pt x="322" y="12"/>
                  <a:pt x="322" y="12"/>
                  <a:pt x="322" y="12"/>
                </a:cubicBezTo>
                <a:cubicBezTo>
                  <a:pt x="322" y="12"/>
                  <a:pt x="322" y="12"/>
                  <a:pt x="322" y="12"/>
                </a:cubicBezTo>
                <a:cubicBezTo>
                  <a:pt x="323" y="12"/>
                  <a:pt x="323" y="12"/>
                  <a:pt x="323" y="12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3" y="14"/>
                  <a:pt x="323" y="14"/>
                  <a:pt x="323" y="14"/>
                </a:cubicBezTo>
                <a:cubicBezTo>
                  <a:pt x="323" y="13"/>
                  <a:pt x="323" y="13"/>
                  <a:pt x="323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4"/>
                  <a:pt x="324" y="14"/>
                  <a:pt x="324" y="14"/>
                </a:cubicBezTo>
                <a:cubicBezTo>
                  <a:pt x="324" y="14"/>
                  <a:pt x="324" y="14"/>
                  <a:pt x="324" y="14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3" y="11"/>
                  <a:pt x="323" y="11"/>
                  <a:pt x="323" y="11"/>
                </a:cubicBezTo>
                <a:cubicBezTo>
                  <a:pt x="323" y="11"/>
                  <a:pt x="323" y="11"/>
                  <a:pt x="323" y="11"/>
                </a:cubicBezTo>
                <a:cubicBezTo>
                  <a:pt x="323" y="11"/>
                  <a:pt x="323" y="11"/>
                  <a:pt x="323" y="11"/>
                </a:cubicBezTo>
                <a:cubicBezTo>
                  <a:pt x="323" y="10"/>
                  <a:pt x="323" y="10"/>
                  <a:pt x="323" y="10"/>
                </a:cubicBezTo>
                <a:cubicBezTo>
                  <a:pt x="322" y="9"/>
                  <a:pt x="322" y="9"/>
                  <a:pt x="322" y="9"/>
                </a:cubicBezTo>
                <a:cubicBezTo>
                  <a:pt x="322" y="8"/>
                  <a:pt x="322" y="8"/>
                  <a:pt x="322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7"/>
                  <a:pt x="321" y="7"/>
                  <a:pt x="321" y="7"/>
                </a:cubicBezTo>
                <a:cubicBezTo>
                  <a:pt x="322" y="7"/>
                  <a:pt x="322" y="7"/>
                  <a:pt x="322" y="7"/>
                </a:cubicBezTo>
                <a:cubicBezTo>
                  <a:pt x="323" y="7"/>
                  <a:pt x="323" y="7"/>
                  <a:pt x="323" y="7"/>
                </a:cubicBezTo>
                <a:cubicBezTo>
                  <a:pt x="324" y="7"/>
                  <a:pt x="324" y="7"/>
                  <a:pt x="324" y="7"/>
                </a:cubicBezTo>
                <a:cubicBezTo>
                  <a:pt x="325" y="7"/>
                  <a:pt x="325" y="7"/>
                  <a:pt x="325" y="7"/>
                </a:cubicBezTo>
                <a:cubicBezTo>
                  <a:pt x="325" y="7"/>
                  <a:pt x="325" y="7"/>
                  <a:pt x="325" y="7"/>
                </a:cubicBezTo>
                <a:cubicBezTo>
                  <a:pt x="325" y="5"/>
                  <a:pt x="325" y="5"/>
                  <a:pt x="325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5" y="4"/>
                  <a:pt x="325" y="4"/>
                  <a:pt x="325" y="4"/>
                </a:cubicBezTo>
                <a:cubicBezTo>
                  <a:pt x="326" y="4"/>
                  <a:pt x="326" y="4"/>
                  <a:pt x="326" y="4"/>
                </a:cubicBezTo>
                <a:cubicBezTo>
                  <a:pt x="326" y="4"/>
                  <a:pt x="326" y="4"/>
                  <a:pt x="326" y="4"/>
                </a:cubicBezTo>
                <a:cubicBezTo>
                  <a:pt x="328" y="4"/>
                  <a:pt x="328" y="4"/>
                  <a:pt x="328" y="4"/>
                </a:cubicBezTo>
                <a:cubicBezTo>
                  <a:pt x="328" y="4"/>
                  <a:pt x="328" y="4"/>
                  <a:pt x="328" y="4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6"/>
                  <a:pt x="328" y="6"/>
                  <a:pt x="328" y="6"/>
                </a:cubicBezTo>
                <a:cubicBezTo>
                  <a:pt x="328" y="6"/>
                  <a:pt x="328" y="6"/>
                  <a:pt x="328" y="6"/>
                </a:cubicBezTo>
                <a:cubicBezTo>
                  <a:pt x="329" y="7"/>
                  <a:pt x="329" y="7"/>
                  <a:pt x="329" y="7"/>
                </a:cubicBezTo>
                <a:cubicBezTo>
                  <a:pt x="330" y="7"/>
                  <a:pt x="330" y="7"/>
                  <a:pt x="330" y="7"/>
                </a:cubicBezTo>
                <a:cubicBezTo>
                  <a:pt x="329" y="9"/>
                  <a:pt x="329" y="9"/>
                  <a:pt x="329" y="9"/>
                </a:cubicBezTo>
                <a:cubicBezTo>
                  <a:pt x="329" y="11"/>
                  <a:pt x="329" y="11"/>
                  <a:pt x="329" y="11"/>
                </a:cubicBezTo>
                <a:cubicBezTo>
                  <a:pt x="330" y="10"/>
                  <a:pt x="330" y="10"/>
                  <a:pt x="330" y="10"/>
                </a:cubicBezTo>
                <a:cubicBezTo>
                  <a:pt x="331" y="9"/>
                  <a:pt x="331" y="9"/>
                  <a:pt x="331" y="9"/>
                </a:cubicBezTo>
                <a:cubicBezTo>
                  <a:pt x="331" y="9"/>
                  <a:pt x="331" y="9"/>
                  <a:pt x="331" y="9"/>
                </a:cubicBezTo>
                <a:cubicBezTo>
                  <a:pt x="331" y="10"/>
                  <a:pt x="331" y="10"/>
                  <a:pt x="331" y="10"/>
                </a:cubicBezTo>
                <a:cubicBezTo>
                  <a:pt x="331" y="11"/>
                  <a:pt x="331" y="11"/>
                  <a:pt x="331" y="11"/>
                </a:cubicBezTo>
                <a:cubicBezTo>
                  <a:pt x="332" y="10"/>
                  <a:pt x="332" y="10"/>
                  <a:pt x="332" y="10"/>
                </a:cubicBezTo>
                <a:cubicBezTo>
                  <a:pt x="333" y="9"/>
                  <a:pt x="333" y="9"/>
                  <a:pt x="333" y="9"/>
                </a:cubicBezTo>
                <a:cubicBezTo>
                  <a:pt x="333" y="9"/>
                  <a:pt x="333" y="9"/>
                  <a:pt x="333" y="9"/>
                </a:cubicBezTo>
                <a:cubicBezTo>
                  <a:pt x="334" y="9"/>
                  <a:pt x="334" y="9"/>
                  <a:pt x="334" y="9"/>
                </a:cubicBezTo>
                <a:cubicBezTo>
                  <a:pt x="333" y="7"/>
                  <a:pt x="333" y="7"/>
                  <a:pt x="333" y="7"/>
                </a:cubicBezTo>
                <a:cubicBezTo>
                  <a:pt x="334" y="6"/>
                  <a:pt x="334" y="6"/>
                  <a:pt x="334" y="6"/>
                </a:cubicBezTo>
                <a:cubicBezTo>
                  <a:pt x="334" y="6"/>
                  <a:pt x="334" y="6"/>
                  <a:pt x="334" y="6"/>
                </a:cubicBezTo>
                <a:cubicBezTo>
                  <a:pt x="335" y="7"/>
                  <a:pt x="335" y="7"/>
                  <a:pt x="335" y="7"/>
                </a:cubicBezTo>
                <a:cubicBezTo>
                  <a:pt x="336" y="7"/>
                  <a:pt x="336" y="7"/>
                  <a:pt x="336" y="7"/>
                </a:cubicBezTo>
                <a:cubicBezTo>
                  <a:pt x="336" y="6"/>
                  <a:pt x="336" y="6"/>
                  <a:pt x="336" y="6"/>
                </a:cubicBezTo>
                <a:cubicBezTo>
                  <a:pt x="335" y="5"/>
                  <a:pt x="335" y="5"/>
                  <a:pt x="335" y="5"/>
                </a:cubicBezTo>
                <a:cubicBezTo>
                  <a:pt x="334" y="4"/>
                  <a:pt x="334" y="4"/>
                  <a:pt x="334" y="4"/>
                </a:cubicBezTo>
                <a:cubicBezTo>
                  <a:pt x="335" y="3"/>
                  <a:pt x="335" y="3"/>
                  <a:pt x="335" y="3"/>
                </a:cubicBezTo>
                <a:cubicBezTo>
                  <a:pt x="335" y="3"/>
                  <a:pt x="335" y="3"/>
                  <a:pt x="335" y="3"/>
                </a:cubicBezTo>
                <a:cubicBezTo>
                  <a:pt x="336" y="2"/>
                  <a:pt x="336" y="2"/>
                  <a:pt x="336" y="2"/>
                </a:cubicBezTo>
                <a:cubicBezTo>
                  <a:pt x="337" y="3"/>
                  <a:pt x="337" y="3"/>
                  <a:pt x="337" y="3"/>
                </a:cubicBezTo>
                <a:cubicBezTo>
                  <a:pt x="337" y="5"/>
                  <a:pt x="337" y="5"/>
                  <a:pt x="337" y="5"/>
                </a:cubicBezTo>
                <a:cubicBezTo>
                  <a:pt x="338" y="6"/>
                  <a:pt x="338" y="6"/>
                  <a:pt x="338" y="6"/>
                </a:cubicBezTo>
                <a:cubicBezTo>
                  <a:pt x="338" y="7"/>
                  <a:pt x="338" y="7"/>
                  <a:pt x="338" y="7"/>
                </a:cubicBezTo>
                <a:cubicBezTo>
                  <a:pt x="338" y="7"/>
                  <a:pt x="338" y="7"/>
                  <a:pt x="338" y="7"/>
                </a:cubicBezTo>
                <a:cubicBezTo>
                  <a:pt x="338" y="9"/>
                  <a:pt x="338" y="9"/>
                  <a:pt x="338" y="9"/>
                </a:cubicBezTo>
                <a:cubicBezTo>
                  <a:pt x="339" y="9"/>
                  <a:pt x="339" y="9"/>
                  <a:pt x="339" y="9"/>
                </a:cubicBezTo>
                <a:cubicBezTo>
                  <a:pt x="339" y="9"/>
                  <a:pt x="339" y="9"/>
                  <a:pt x="339" y="9"/>
                </a:cubicBezTo>
                <a:cubicBezTo>
                  <a:pt x="339" y="8"/>
                  <a:pt x="339" y="8"/>
                  <a:pt x="339" y="8"/>
                </a:cubicBezTo>
                <a:cubicBezTo>
                  <a:pt x="339" y="7"/>
                  <a:pt x="339" y="7"/>
                  <a:pt x="339" y="7"/>
                </a:cubicBezTo>
                <a:cubicBezTo>
                  <a:pt x="339" y="6"/>
                  <a:pt x="339" y="6"/>
                  <a:pt x="339" y="6"/>
                </a:cubicBezTo>
                <a:cubicBezTo>
                  <a:pt x="338" y="5"/>
                  <a:pt x="338" y="5"/>
                  <a:pt x="338" y="5"/>
                </a:cubicBezTo>
                <a:cubicBezTo>
                  <a:pt x="339" y="3"/>
                  <a:pt x="339" y="3"/>
                  <a:pt x="339" y="3"/>
                </a:cubicBezTo>
                <a:cubicBezTo>
                  <a:pt x="338" y="2"/>
                  <a:pt x="338" y="2"/>
                  <a:pt x="338" y="2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40" y="2"/>
                  <a:pt x="340" y="2"/>
                  <a:pt x="340" y="2"/>
                </a:cubicBezTo>
                <a:cubicBezTo>
                  <a:pt x="341" y="2"/>
                  <a:pt x="341" y="2"/>
                  <a:pt x="341" y="2"/>
                </a:cubicBezTo>
                <a:cubicBezTo>
                  <a:pt x="341" y="2"/>
                  <a:pt x="341" y="2"/>
                  <a:pt x="341" y="2"/>
                </a:cubicBezTo>
                <a:cubicBezTo>
                  <a:pt x="341" y="3"/>
                  <a:pt x="341" y="3"/>
                  <a:pt x="341" y="3"/>
                </a:cubicBezTo>
                <a:cubicBezTo>
                  <a:pt x="342" y="4"/>
                  <a:pt x="342" y="4"/>
                  <a:pt x="342" y="4"/>
                </a:cubicBezTo>
                <a:cubicBezTo>
                  <a:pt x="341" y="5"/>
                  <a:pt x="341" y="5"/>
                  <a:pt x="341" y="5"/>
                </a:cubicBezTo>
                <a:cubicBezTo>
                  <a:pt x="342" y="6"/>
                  <a:pt x="342" y="6"/>
                  <a:pt x="342" y="6"/>
                </a:cubicBezTo>
                <a:cubicBezTo>
                  <a:pt x="342" y="7"/>
                  <a:pt x="342" y="7"/>
                  <a:pt x="342" y="7"/>
                </a:cubicBezTo>
                <a:cubicBezTo>
                  <a:pt x="342" y="6"/>
                  <a:pt x="342" y="6"/>
                  <a:pt x="342" y="6"/>
                </a:cubicBezTo>
                <a:cubicBezTo>
                  <a:pt x="342" y="5"/>
                  <a:pt x="342" y="5"/>
                  <a:pt x="342" y="5"/>
                </a:cubicBezTo>
                <a:cubicBezTo>
                  <a:pt x="343" y="5"/>
                  <a:pt x="343" y="5"/>
                  <a:pt x="343" y="5"/>
                </a:cubicBezTo>
                <a:cubicBezTo>
                  <a:pt x="344" y="7"/>
                  <a:pt x="344" y="7"/>
                  <a:pt x="344" y="7"/>
                </a:cubicBezTo>
                <a:cubicBezTo>
                  <a:pt x="344" y="7"/>
                  <a:pt x="344" y="7"/>
                  <a:pt x="344" y="7"/>
                </a:cubicBezTo>
                <a:cubicBezTo>
                  <a:pt x="345" y="7"/>
                  <a:pt x="345" y="7"/>
                  <a:pt x="345" y="7"/>
                </a:cubicBezTo>
                <a:cubicBezTo>
                  <a:pt x="345" y="6"/>
                  <a:pt x="345" y="6"/>
                  <a:pt x="345" y="6"/>
                </a:cubicBezTo>
                <a:cubicBezTo>
                  <a:pt x="345" y="6"/>
                  <a:pt x="345" y="6"/>
                  <a:pt x="345" y="6"/>
                </a:cubicBezTo>
                <a:cubicBezTo>
                  <a:pt x="344" y="5"/>
                  <a:pt x="344" y="5"/>
                  <a:pt x="344" y="5"/>
                </a:cubicBezTo>
                <a:cubicBezTo>
                  <a:pt x="344" y="5"/>
                  <a:pt x="344" y="5"/>
                  <a:pt x="344" y="5"/>
                </a:cubicBezTo>
                <a:cubicBezTo>
                  <a:pt x="344" y="4"/>
                  <a:pt x="344" y="4"/>
                  <a:pt x="344" y="4"/>
                </a:cubicBezTo>
                <a:cubicBezTo>
                  <a:pt x="343" y="3"/>
                  <a:pt x="343" y="3"/>
                  <a:pt x="343" y="3"/>
                </a:cubicBezTo>
                <a:cubicBezTo>
                  <a:pt x="343" y="3"/>
                  <a:pt x="343" y="3"/>
                  <a:pt x="343" y="3"/>
                </a:cubicBezTo>
                <a:cubicBezTo>
                  <a:pt x="343" y="2"/>
                  <a:pt x="343" y="2"/>
                  <a:pt x="343" y="2"/>
                </a:cubicBezTo>
                <a:cubicBezTo>
                  <a:pt x="344" y="2"/>
                  <a:pt x="344" y="2"/>
                  <a:pt x="344" y="2"/>
                </a:cubicBezTo>
                <a:cubicBezTo>
                  <a:pt x="344" y="2"/>
                  <a:pt x="344" y="2"/>
                  <a:pt x="344" y="2"/>
                </a:cubicBezTo>
                <a:cubicBezTo>
                  <a:pt x="343" y="2"/>
                  <a:pt x="343" y="2"/>
                  <a:pt x="343" y="2"/>
                </a:cubicBezTo>
                <a:cubicBezTo>
                  <a:pt x="342" y="1"/>
                  <a:pt x="342" y="1"/>
                  <a:pt x="342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4" y="1"/>
                  <a:pt x="344" y="1"/>
                  <a:pt x="344" y="1"/>
                </a:cubicBezTo>
                <a:cubicBezTo>
                  <a:pt x="345" y="0"/>
                  <a:pt x="345" y="0"/>
                  <a:pt x="34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7" y="1"/>
                  <a:pt x="347" y="1"/>
                  <a:pt x="347" y="1"/>
                </a:cubicBezTo>
                <a:cubicBezTo>
                  <a:pt x="347" y="2"/>
                  <a:pt x="347" y="2"/>
                  <a:pt x="347" y="2"/>
                </a:cubicBezTo>
                <a:cubicBezTo>
                  <a:pt x="346" y="2"/>
                  <a:pt x="346" y="2"/>
                  <a:pt x="346" y="2"/>
                </a:cubicBezTo>
                <a:cubicBezTo>
                  <a:pt x="347" y="3"/>
                  <a:pt x="347" y="3"/>
                  <a:pt x="347" y="3"/>
                </a:cubicBezTo>
                <a:cubicBezTo>
                  <a:pt x="347" y="3"/>
                  <a:pt x="347" y="3"/>
                  <a:pt x="347" y="3"/>
                </a:cubicBezTo>
                <a:cubicBezTo>
                  <a:pt x="348" y="2"/>
                  <a:pt x="348" y="2"/>
                  <a:pt x="348" y="2"/>
                </a:cubicBezTo>
                <a:cubicBezTo>
                  <a:pt x="348" y="1"/>
                  <a:pt x="348" y="1"/>
                  <a:pt x="348" y="1"/>
                </a:cubicBezTo>
                <a:cubicBezTo>
                  <a:pt x="349" y="2"/>
                  <a:pt x="349" y="2"/>
                  <a:pt x="349" y="2"/>
                </a:cubicBezTo>
                <a:cubicBezTo>
                  <a:pt x="348" y="3"/>
                  <a:pt x="348" y="3"/>
                  <a:pt x="348" y="3"/>
                </a:cubicBezTo>
                <a:cubicBezTo>
                  <a:pt x="349" y="3"/>
                  <a:pt x="349" y="3"/>
                  <a:pt x="349" y="3"/>
                </a:cubicBezTo>
                <a:cubicBezTo>
                  <a:pt x="349" y="3"/>
                  <a:pt x="349" y="3"/>
                  <a:pt x="349" y="3"/>
                </a:cubicBezTo>
                <a:cubicBezTo>
                  <a:pt x="349" y="3"/>
                  <a:pt x="349" y="3"/>
                  <a:pt x="349" y="3"/>
                </a:cubicBezTo>
                <a:cubicBezTo>
                  <a:pt x="350" y="2"/>
                  <a:pt x="350" y="2"/>
                  <a:pt x="350" y="2"/>
                </a:cubicBezTo>
                <a:cubicBezTo>
                  <a:pt x="351" y="2"/>
                  <a:pt x="351" y="2"/>
                  <a:pt x="351" y="2"/>
                </a:cubicBezTo>
                <a:cubicBezTo>
                  <a:pt x="351" y="3"/>
                  <a:pt x="351" y="3"/>
                  <a:pt x="351" y="3"/>
                </a:cubicBezTo>
                <a:cubicBezTo>
                  <a:pt x="350" y="4"/>
                  <a:pt x="350" y="4"/>
                  <a:pt x="350" y="4"/>
                </a:cubicBezTo>
                <a:cubicBezTo>
                  <a:pt x="351" y="6"/>
                  <a:pt x="351" y="6"/>
                  <a:pt x="351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0" y="7"/>
                  <a:pt x="350" y="7"/>
                  <a:pt x="350" y="7"/>
                </a:cubicBezTo>
                <a:cubicBezTo>
                  <a:pt x="351" y="6"/>
                  <a:pt x="351" y="6"/>
                  <a:pt x="351" y="6"/>
                </a:cubicBezTo>
                <a:cubicBezTo>
                  <a:pt x="352" y="7"/>
                  <a:pt x="352" y="7"/>
                  <a:pt x="352" y="7"/>
                </a:cubicBezTo>
                <a:cubicBezTo>
                  <a:pt x="352" y="6"/>
                  <a:pt x="352" y="6"/>
                  <a:pt x="352" y="6"/>
                </a:cubicBezTo>
                <a:cubicBezTo>
                  <a:pt x="353" y="5"/>
                  <a:pt x="353" y="5"/>
                  <a:pt x="353" y="5"/>
                </a:cubicBezTo>
                <a:cubicBezTo>
                  <a:pt x="353" y="3"/>
                  <a:pt x="353" y="3"/>
                  <a:pt x="353" y="3"/>
                </a:cubicBezTo>
                <a:cubicBezTo>
                  <a:pt x="352" y="1"/>
                  <a:pt x="352" y="1"/>
                  <a:pt x="352" y="1"/>
                </a:cubicBezTo>
                <a:cubicBezTo>
                  <a:pt x="353" y="0"/>
                  <a:pt x="353" y="0"/>
                  <a:pt x="353" y="0"/>
                </a:cubicBezTo>
                <a:cubicBezTo>
                  <a:pt x="353" y="0"/>
                  <a:pt x="353" y="0"/>
                  <a:pt x="353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55" y="1"/>
                  <a:pt x="355" y="1"/>
                  <a:pt x="355" y="1"/>
                </a:cubicBezTo>
                <a:cubicBezTo>
                  <a:pt x="356" y="0"/>
                  <a:pt x="356" y="0"/>
                  <a:pt x="356" y="0"/>
                </a:cubicBezTo>
                <a:cubicBezTo>
                  <a:pt x="357" y="0"/>
                  <a:pt x="357" y="0"/>
                  <a:pt x="357" y="0"/>
                </a:cubicBezTo>
                <a:cubicBezTo>
                  <a:pt x="358" y="1"/>
                  <a:pt x="358" y="1"/>
                  <a:pt x="358" y="1"/>
                </a:cubicBezTo>
                <a:cubicBezTo>
                  <a:pt x="359" y="2"/>
                  <a:pt x="359" y="2"/>
                  <a:pt x="359" y="2"/>
                </a:cubicBezTo>
                <a:cubicBezTo>
                  <a:pt x="360" y="1"/>
                  <a:pt x="360" y="1"/>
                  <a:pt x="360" y="1"/>
                </a:cubicBezTo>
                <a:cubicBezTo>
                  <a:pt x="361" y="2"/>
                  <a:pt x="361" y="2"/>
                  <a:pt x="361" y="2"/>
                </a:cubicBezTo>
                <a:cubicBezTo>
                  <a:pt x="361" y="3"/>
                  <a:pt x="361" y="3"/>
                  <a:pt x="361" y="3"/>
                </a:cubicBezTo>
                <a:cubicBezTo>
                  <a:pt x="362" y="3"/>
                  <a:pt x="362" y="3"/>
                  <a:pt x="362" y="3"/>
                </a:cubicBezTo>
                <a:cubicBezTo>
                  <a:pt x="362" y="4"/>
                  <a:pt x="362" y="4"/>
                  <a:pt x="362" y="4"/>
                </a:cubicBezTo>
                <a:cubicBezTo>
                  <a:pt x="361" y="5"/>
                  <a:pt x="361" y="5"/>
                  <a:pt x="361" y="5"/>
                </a:cubicBezTo>
                <a:cubicBezTo>
                  <a:pt x="361" y="6"/>
                  <a:pt x="361" y="6"/>
                  <a:pt x="361" y="6"/>
                </a:cubicBezTo>
                <a:cubicBezTo>
                  <a:pt x="362" y="6"/>
                  <a:pt x="362" y="6"/>
                  <a:pt x="362" y="6"/>
                </a:cubicBezTo>
                <a:cubicBezTo>
                  <a:pt x="363" y="4"/>
                  <a:pt x="363" y="4"/>
                  <a:pt x="363" y="4"/>
                </a:cubicBezTo>
                <a:cubicBezTo>
                  <a:pt x="365" y="3"/>
                  <a:pt x="365" y="3"/>
                  <a:pt x="365" y="3"/>
                </a:cubicBezTo>
                <a:cubicBezTo>
                  <a:pt x="365" y="3"/>
                  <a:pt x="365" y="3"/>
                  <a:pt x="365" y="3"/>
                </a:cubicBezTo>
                <a:cubicBezTo>
                  <a:pt x="366" y="3"/>
                  <a:pt x="366" y="3"/>
                  <a:pt x="366" y="3"/>
                </a:cubicBezTo>
                <a:cubicBezTo>
                  <a:pt x="367" y="3"/>
                  <a:pt x="367" y="3"/>
                  <a:pt x="367" y="3"/>
                </a:cubicBezTo>
                <a:cubicBezTo>
                  <a:pt x="368" y="3"/>
                  <a:pt x="368" y="3"/>
                  <a:pt x="368" y="3"/>
                </a:cubicBezTo>
                <a:cubicBezTo>
                  <a:pt x="368" y="4"/>
                  <a:pt x="368" y="4"/>
                  <a:pt x="368" y="4"/>
                </a:cubicBezTo>
                <a:cubicBezTo>
                  <a:pt x="367" y="5"/>
                  <a:pt x="367" y="5"/>
                  <a:pt x="367" y="5"/>
                </a:cubicBezTo>
                <a:cubicBezTo>
                  <a:pt x="368" y="6"/>
                  <a:pt x="368" y="6"/>
                  <a:pt x="368" y="6"/>
                </a:cubicBezTo>
                <a:cubicBezTo>
                  <a:pt x="368" y="5"/>
                  <a:pt x="368" y="5"/>
                  <a:pt x="368" y="5"/>
                </a:cubicBezTo>
                <a:cubicBezTo>
                  <a:pt x="368" y="5"/>
                  <a:pt x="368" y="5"/>
                  <a:pt x="368" y="5"/>
                </a:cubicBezTo>
                <a:cubicBezTo>
                  <a:pt x="369" y="4"/>
                  <a:pt x="369" y="4"/>
                  <a:pt x="369" y="4"/>
                </a:cubicBezTo>
                <a:cubicBezTo>
                  <a:pt x="370" y="4"/>
                  <a:pt x="370" y="4"/>
                  <a:pt x="370" y="4"/>
                </a:cubicBezTo>
                <a:cubicBezTo>
                  <a:pt x="371" y="4"/>
                  <a:pt x="371" y="4"/>
                  <a:pt x="371" y="4"/>
                </a:cubicBezTo>
                <a:cubicBezTo>
                  <a:pt x="373" y="5"/>
                  <a:pt x="373" y="5"/>
                  <a:pt x="373" y="5"/>
                </a:cubicBezTo>
                <a:cubicBezTo>
                  <a:pt x="374" y="5"/>
                  <a:pt x="374" y="5"/>
                  <a:pt x="374" y="5"/>
                </a:cubicBezTo>
                <a:cubicBezTo>
                  <a:pt x="373" y="6"/>
                  <a:pt x="373" y="6"/>
                  <a:pt x="373" y="6"/>
                </a:cubicBezTo>
                <a:cubicBezTo>
                  <a:pt x="373" y="6"/>
                  <a:pt x="373" y="6"/>
                  <a:pt x="373" y="6"/>
                </a:cubicBezTo>
                <a:cubicBezTo>
                  <a:pt x="373" y="6"/>
                  <a:pt x="373" y="6"/>
                  <a:pt x="373" y="6"/>
                </a:cubicBezTo>
                <a:cubicBezTo>
                  <a:pt x="372" y="7"/>
                  <a:pt x="372" y="7"/>
                  <a:pt x="372" y="7"/>
                </a:cubicBezTo>
                <a:cubicBezTo>
                  <a:pt x="373" y="8"/>
                  <a:pt x="373" y="8"/>
                  <a:pt x="373" y="8"/>
                </a:cubicBezTo>
                <a:cubicBezTo>
                  <a:pt x="373" y="7"/>
                  <a:pt x="373" y="7"/>
                  <a:pt x="373" y="7"/>
                </a:cubicBezTo>
                <a:cubicBezTo>
                  <a:pt x="374" y="7"/>
                  <a:pt x="374" y="7"/>
                  <a:pt x="374" y="7"/>
                </a:cubicBezTo>
                <a:cubicBezTo>
                  <a:pt x="374" y="8"/>
                  <a:pt x="374" y="8"/>
                  <a:pt x="374" y="8"/>
                </a:cubicBezTo>
                <a:cubicBezTo>
                  <a:pt x="375" y="8"/>
                  <a:pt x="375" y="8"/>
                  <a:pt x="375" y="8"/>
                </a:cubicBezTo>
                <a:cubicBezTo>
                  <a:pt x="375" y="7"/>
                  <a:pt x="375" y="7"/>
                  <a:pt x="375" y="7"/>
                </a:cubicBezTo>
                <a:cubicBezTo>
                  <a:pt x="377" y="7"/>
                  <a:pt x="377" y="7"/>
                  <a:pt x="377" y="7"/>
                </a:cubicBezTo>
                <a:cubicBezTo>
                  <a:pt x="377" y="8"/>
                  <a:pt x="377" y="8"/>
                  <a:pt x="377" y="8"/>
                </a:cubicBezTo>
                <a:cubicBezTo>
                  <a:pt x="376" y="8"/>
                  <a:pt x="376" y="8"/>
                  <a:pt x="376" y="8"/>
                </a:cubicBezTo>
                <a:cubicBezTo>
                  <a:pt x="377" y="9"/>
                  <a:pt x="377" y="9"/>
                  <a:pt x="377" y="9"/>
                </a:cubicBezTo>
                <a:cubicBezTo>
                  <a:pt x="377" y="9"/>
                  <a:pt x="377" y="9"/>
                  <a:pt x="377" y="9"/>
                </a:cubicBezTo>
                <a:cubicBezTo>
                  <a:pt x="378" y="9"/>
                  <a:pt x="378" y="9"/>
                  <a:pt x="378" y="9"/>
                </a:cubicBezTo>
                <a:cubicBezTo>
                  <a:pt x="378" y="8"/>
                  <a:pt x="378" y="8"/>
                  <a:pt x="378" y="8"/>
                </a:cubicBezTo>
                <a:cubicBezTo>
                  <a:pt x="379" y="8"/>
                  <a:pt x="379" y="8"/>
                  <a:pt x="379" y="8"/>
                </a:cubicBezTo>
                <a:cubicBezTo>
                  <a:pt x="379" y="9"/>
                  <a:pt x="379" y="9"/>
                  <a:pt x="379" y="9"/>
                </a:cubicBezTo>
                <a:cubicBezTo>
                  <a:pt x="381" y="10"/>
                  <a:pt x="381" y="10"/>
                  <a:pt x="381" y="10"/>
                </a:cubicBezTo>
                <a:cubicBezTo>
                  <a:pt x="381" y="10"/>
                  <a:pt x="381" y="10"/>
                  <a:pt x="381" y="10"/>
                </a:cubicBezTo>
                <a:cubicBezTo>
                  <a:pt x="382" y="10"/>
                  <a:pt x="382" y="10"/>
                  <a:pt x="382" y="10"/>
                </a:cubicBezTo>
                <a:cubicBezTo>
                  <a:pt x="381" y="11"/>
                  <a:pt x="381" y="11"/>
                  <a:pt x="381" y="11"/>
                </a:cubicBezTo>
                <a:cubicBezTo>
                  <a:pt x="380" y="11"/>
                  <a:pt x="380" y="11"/>
                  <a:pt x="380" y="11"/>
                </a:cubicBezTo>
                <a:cubicBezTo>
                  <a:pt x="379" y="12"/>
                  <a:pt x="379" y="12"/>
                  <a:pt x="379" y="12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6" y="13"/>
                  <a:pt x="376" y="13"/>
                  <a:pt x="376" y="13"/>
                </a:cubicBezTo>
                <a:cubicBezTo>
                  <a:pt x="376" y="13"/>
                  <a:pt x="376" y="13"/>
                  <a:pt x="376" y="13"/>
                </a:cubicBezTo>
                <a:cubicBezTo>
                  <a:pt x="375" y="13"/>
                  <a:pt x="375" y="13"/>
                  <a:pt x="375" y="13"/>
                </a:cubicBezTo>
                <a:cubicBezTo>
                  <a:pt x="375" y="13"/>
                  <a:pt x="375" y="13"/>
                  <a:pt x="375" y="13"/>
                </a:cubicBezTo>
                <a:cubicBezTo>
                  <a:pt x="373" y="14"/>
                  <a:pt x="373" y="14"/>
                  <a:pt x="373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7" y="14"/>
                  <a:pt x="377" y="14"/>
                  <a:pt x="377" y="14"/>
                </a:cubicBezTo>
                <a:cubicBezTo>
                  <a:pt x="378" y="14"/>
                  <a:pt x="378" y="14"/>
                  <a:pt x="378" y="14"/>
                </a:cubicBezTo>
                <a:cubicBezTo>
                  <a:pt x="378" y="14"/>
                  <a:pt x="378" y="14"/>
                  <a:pt x="378" y="14"/>
                </a:cubicBezTo>
                <a:cubicBezTo>
                  <a:pt x="379" y="14"/>
                  <a:pt x="379" y="14"/>
                  <a:pt x="379" y="14"/>
                </a:cubicBezTo>
                <a:cubicBezTo>
                  <a:pt x="379" y="13"/>
                  <a:pt x="379" y="13"/>
                  <a:pt x="379" y="13"/>
                </a:cubicBezTo>
                <a:cubicBezTo>
                  <a:pt x="380" y="13"/>
                  <a:pt x="380" y="13"/>
                  <a:pt x="380" y="13"/>
                </a:cubicBezTo>
                <a:cubicBezTo>
                  <a:pt x="381" y="12"/>
                  <a:pt x="381" y="12"/>
                  <a:pt x="381" y="12"/>
                </a:cubicBezTo>
                <a:cubicBezTo>
                  <a:pt x="382" y="12"/>
                  <a:pt x="382" y="12"/>
                  <a:pt x="382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3" y="13"/>
                  <a:pt x="383" y="13"/>
                  <a:pt x="383" y="13"/>
                </a:cubicBezTo>
                <a:cubicBezTo>
                  <a:pt x="383" y="14"/>
                  <a:pt x="383" y="14"/>
                  <a:pt x="383" y="14"/>
                </a:cubicBezTo>
                <a:cubicBezTo>
                  <a:pt x="383" y="14"/>
                  <a:pt x="383" y="14"/>
                  <a:pt x="383" y="14"/>
                </a:cubicBezTo>
                <a:cubicBezTo>
                  <a:pt x="384" y="13"/>
                  <a:pt x="384" y="13"/>
                  <a:pt x="384" y="13"/>
                </a:cubicBezTo>
                <a:cubicBezTo>
                  <a:pt x="385" y="12"/>
                  <a:pt x="385" y="12"/>
                  <a:pt x="385" y="12"/>
                </a:cubicBezTo>
                <a:cubicBezTo>
                  <a:pt x="385" y="12"/>
                  <a:pt x="385" y="12"/>
                  <a:pt x="385" y="12"/>
                </a:cubicBezTo>
                <a:cubicBezTo>
                  <a:pt x="385" y="13"/>
                  <a:pt x="385" y="13"/>
                  <a:pt x="385" y="13"/>
                </a:cubicBezTo>
                <a:cubicBezTo>
                  <a:pt x="385" y="14"/>
                  <a:pt x="385" y="14"/>
                  <a:pt x="385" y="14"/>
                </a:cubicBezTo>
                <a:cubicBezTo>
                  <a:pt x="384" y="14"/>
                  <a:pt x="384" y="14"/>
                  <a:pt x="384" y="14"/>
                </a:cubicBezTo>
                <a:cubicBezTo>
                  <a:pt x="385" y="15"/>
                  <a:pt x="385" y="15"/>
                  <a:pt x="385" y="15"/>
                </a:cubicBezTo>
                <a:cubicBezTo>
                  <a:pt x="385" y="14"/>
                  <a:pt x="385" y="14"/>
                  <a:pt x="385" y="14"/>
                </a:cubicBezTo>
                <a:cubicBezTo>
                  <a:pt x="386" y="14"/>
                  <a:pt x="386" y="14"/>
                  <a:pt x="386" y="14"/>
                </a:cubicBezTo>
                <a:cubicBezTo>
                  <a:pt x="386" y="13"/>
                  <a:pt x="386" y="13"/>
                  <a:pt x="386" y="13"/>
                </a:cubicBezTo>
                <a:cubicBezTo>
                  <a:pt x="387" y="13"/>
                  <a:pt x="387" y="13"/>
                  <a:pt x="387" y="13"/>
                </a:cubicBezTo>
                <a:cubicBezTo>
                  <a:pt x="388" y="13"/>
                  <a:pt x="388" y="13"/>
                  <a:pt x="388" y="13"/>
                </a:cubicBezTo>
                <a:cubicBezTo>
                  <a:pt x="387" y="15"/>
                  <a:pt x="387" y="15"/>
                  <a:pt x="387" y="15"/>
                </a:cubicBezTo>
                <a:cubicBezTo>
                  <a:pt x="387" y="15"/>
                  <a:pt x="387" y="15"/>
                  <a:pt x="387" y="15"/>
                </a:cubicBezTo>
                <a:cubicBezTo>
                  <a:pt x="387" y="16"/>
                  <a:pt x="387" y="16"/>
                  <a:pt x="387" y="16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8"/>
                  <a:pt x="387" y="18"/>
                  <a:pt x="387" y="18"/>
                </a:cubicBezTo>
                <a:cubicBezTo>
                  <a:pt x="386" y="18"/>
                  <a:pt x="386" y="18"/>
                  <a:pt x="386" y="18"/>
                </a:cubicBezTo>
                <a:cubicBezTo>
                  <a:pt x="386" y="19"/>
                  <a:pt x="386" y="19"/>
                  <a:pt x="386" y="19"/>
                </a:cubicBezTo>
                <a:cubicBezTo>
                  <a:pt x="385" y="20"/>
                  <a:pt x="385" y="20"/>
                  <a:pt x="385" y="20"/>
                </a:cubicBezTo>
                <a:cubicBezTo>
                  <a:pt x="385" y="21"/>
                  <a:pt x="385" y="21"/>
                  <a:pt x="385" y="21"/>
                </a:cubicBezTo>
                <a:cubicBezTo>
                  <a:pt x="386" y="20"/>
                  <a:pt x="386" y="20"/>
                  <a:pt x="386" y="20"/>
                </a:cubicBezTo>
                <a:cubicBezTo>
                  <a:pt x="387" y="20"/>
                  <a:pt x="387" y="20"/>
                  <a:pt x="387" y="20"/>
                </a:cubicBezTo>
                <a:cubicBezTo>
                  <a:pt x="387" y="20"/>
                  <a:pt x="387" y="20"/>
                  <a:pt x="387" y="20"/>
                </a:cubicBezTo>
                <a:cubicBezTo>
                  <a:pt x="388" y="19"/>
                  <a:pt x="388" y="19"/>
                  <a:pt x="388" y="19"/>
                </a:cubicBezTo>
                <a:cubicBezTo>
                  <a:pt x="388" y="19"/>
                  <a:pt x="388" y="19"/>
                  <a:pt x="388" y="19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90" y="21"/>
                  <a:pt x="390" y="21"/>
                  <a:pt x="390" y="21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25"/>
                  <a:pt x="390" y="25"/>
                  <a:pt x="390" y="25"/>
                </a:cubicBezTo>
                <a:cubicBezTo>
                  <a:pt x="389" y="27"/>
                  <a:pt x="389" y="27"/>
                  <a:pt x="389" y="27"/>
                </a:cubicBezTo>
                <a:cubicBezTo>
                  <a:pt x="387" y="27"/>
                  <a:pt x="387" y="27"/>
                  <a:pt x="387" y="27"/>
                </a:cubicBezTo>
                <a:cubicBezTo>
                  <a:pt x="386" y="28"/>
                  <a:pt x="386" y="28"/>
                  <a:pt x="386" y="28"/>
                </a:cubicBezTo>
                <a:cubicBezTo>
                  <a:pt x="386" y="28"/>
                  <a:pt x="386" y="28"/>
                  <a:pt x="386" y="28"/>
                </a:cubicBezTo>
                <a:cubicBezTo>
                  <a:pt x="385" y="28"/>
                  <a:pt x="385" y="28"/>
                  <a:pt x="385" y="28"/>
                </a:cubicBezTo>
                <a:cubicBezTo>
                  <a:pt x="385" y="28"/>
                  <a:pt x="385" y="28"/>
                  <a:pt x="385" y="28"/>
                </a:cubicBezTo>
                <a:cubicBezTo>
                  <a:pt x="384" y="29"/>
                  <a:pt x="384" y="29"/>
                  <a:pt x="384" y="29"/>
                </a:cubicBezTo>
                <a:cubicBezTo>
                  <a:pt x="381" y="30"/>
                  <a:pt x="381" y="30"/>
                  <a:pt x="381" y="30"/>
                </a:cubicBezTo>
                <a:cubicBezTo>
                  <a:pt x="380" y="31"/>
                  <a:pt x="380" y="31"/>
                  <a:pt x="380" y="31"/>
                </a:cubicBezTo>
                <a:cubicBezTo>
                  <a:pt x="380" y="31"/>
                  <a:pt x="380" y="31"/>
                  <a:pt x="380" y="31"/>
                </a:cubicBezTo>
                <a:cubicBezTo>
                  <a:pt x="378" y="32"/>
                  <a:pt x="378" y="32"/>
                  <a:pt x="378" y="32"/>
                </a:cubicBezTo>
                <a:cubicBezTo>
                  <a:pt x="377" y="32"/>
                  <a:pt x="377" y="32"/>
                  <a:pt x="377" y="32"/>
                </a:cubicBezTo>
                <a:cubicBezTo>
                  <a:pt x="376" y="31"/>
                  <a:pt x="376" y="31"/>
                  <a:pt x="376" y="31"/>
                </a:cubicBezTo>
                <a:cubicBezTo>
                  <a:pt x="376" y="32"/>
                  <a:pt x="376" y="32"/>
                  <a:pt x="376" y="32"/>
                </a:cubicBezTo>
                <a:cubicBezTo>
                  <a:pt x="376" y="32"/>
                  <a:pt x="376" y="32"/>
                  <a:pt x="376" y="32"/>
                </a:cubicBezTo>
                <a:cubicBezTo>
                  <a:pt x="375" y="31"/>
                  <a:pt x="375" y="31"/>
                  <a:pt x="375" y="31"/>
                </a:cubicBezTo>
                <a:cubicBezTo>
                  <a:pt x="374" y="31"/>
                  <a:pt x="374" y="31"/>
                  <a:pt x="374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3" y="32"/>
                  <a:pt x="373" y="32"/>
                  <a:pt x="373" y="32"/>
                </a:cubicBezTo>
                <a:cubicBezTo>
                  <a:pt x="374" y="32"/>
                  <a:pt x="374" y="32"/>
                  <a:pt x="374" y="32"/>
                </a:cubicBezTo>
                <a:cubicBezTo>
                  <a:pt x="373" y="32"/>
                  <a:pt x="373" y="32"/>
                  <a:pt x="373" y="32"/>
                </a:cubicBezTo>
                <a:cubicBezTo>
                  <a:pt x="372" y="32"/>
                  <a:pt x="372" y="32"/>
                  <a:pt x="372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9" y="32"/>
                  <a:pt x="369" y="32"/>
                  <a:pt x="369" y="32"/>
                </a:cubicBezTo>
                <a:cubicBezTo>
                  <a:pt x="369" y="31"/>
                  <a:pt x="369" y="31"/>
                  <a:pt x="369" y="31"/>
                </a:cubicBezTo>
                <a:cubicBezTo>
                  <a:pt x="368" y="31"/>
                  <a:pt x="368" y="31"/>
                  <a:pt x="368" y="31"/>
                </a:cubicBezTo>
                <a:cubicBezTo>
                  <a:pt x="368" y="31"/>
                  <a:pt x="368" y="31"/>
                  <a:pt x="368" y="31"/>
                </a:cubicBezTo>
                <a:cubicBezTo>
                  <a:pt x="366" y="30"/>
                  <a:pt x="366" y="30"/>
                  <a:pt x="366" y="30"/>
                </a:cubicBezTo>
                <a:cubicBezTo>
                  <a:pt x="365" y="29"/>
                  <a:pt x="365" y="29"/>
                  <a:pt x="365" y="29"/>
                </a:cubicBezTo>
                <a:cubicBezTo>
                  <a:pt x="366" y="30"/>
                  <a:pt x="366" y="30"/>
                  <a:pt x="366" y="30"/>
                </a:cubicBezTo>
                <a:cubicBezTo>
                  <a:pt x="366" y="31"/>
                  <a:pt x="366" y="31"/>
                  <a:pt x="366" y="31"/>
                </a:cubicBezTo>
                <a:cubicBezTo>
                  <a:pt x="367" y="31"/>
                  <a:pt x="367" y="31"/>
                  <a:pt x="367" y="31"/>
                </a:cubicBezTo>
                <a:cubicBezTo>
                  <a:pt x="366" y="31"/>
                  <a:pt x="366" y="31"/>
                  <a:pt x="366" y="31"/>
                </a:cubicBezTo>
                <a:cubicBezTo>
                  <a:pt x="365" y="31"/>
                  <a:pt x="365" y="31"/>
                  <a:pt x="365" y="31"/>
                </a:cubicBezTo>
                <a:cubicBezTo>
                  <a:pt x="365" y="32"/>
                  <a:pt x="365" y="32"/>
                  <a:pt x="365" y="32"/>
                </a:cubicBezTo>
                <a:cubicBezTo>
                  <a:pt x="368" y="32"/>
                  <a:pt x="368" y="32"/>
                  <a:pt x="368" y="32"/>
                </a:cubicBezTo>
                <a:cubicBezTo>
                  <a:pt x="370" y="32"/>
                  <a:pt x="370" y="32"/>
                  <a:pt x="370" y="32"/>
                </a:cubicBezTo>
                <a:cubicBezTo>
                  <a:pt x="370" y="33"/>
                  <a:pt x="370" y="33"/>
                  <a:pt x="370" y="33"/>
                </a:cubicBezTo>
                <a:cubicBezTo>
                  <a:pt x="370" y="33"/>
                  <a:pt x="370" y="33"/>
                  <a:pt x="370" y="33"/>
                </a:cubicBezTo>
                <a:cubicBezTo>
                  <a:pt x="366" y="35"/>
                  <a:pt x="366" y="35"/>
                  <a:pt x="366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6"/>
                  <a:pt x="361" y="36"/>
                  <a:pt x="361" y="36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5"/>
                  <a:pt x="359" y="35"/>
                  <a:pt x="359" y="35"/>
                </a:cubicBezTo>
                <a:cubicBezTo>
                  <a:pt x="359" y="35"/>
                  <a:pt x="359" y="35"/>
                  <a:pt x="359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7" y="35"/>
                  <a:pt x="357" y="35"/>
                  <a:pt x="357" y="35"/>
                </a:cubicBezTo>
                <a:cubicBezTo>
                  <a:pt x="357" y="36"/>
                  <a:pt x="357" y="36"/>
                  <a:pt x="357" y="36"/>
                </a:cubicBezTo>
                <a:cubicBezTo>
                  <a:pt x="358" y="36"/>
                  <a:pt x="358" y="36"/>
                  <a:pt x="358" y="36"/>
                </a:cubicBezTo>
                <a:cubicBezTo>
                  <a:pt x="358" y="37"/>
                  <a:pt x="358" y="37"/>
                  <a:pt x="358" y="37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61" y="36"/>
                  <a:pt x="361" y="36"/>
                  <a:pt x="361" y="36"/>
                </a:cubicBezTo>
                <a:cubicBezTo>
                  <a:pt x="363" y="36"/>
                  <a:pt x="363" y="36"/>
                  <a:pt x="363" y="36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8" y="36"/>
                  <a:pt x="368" y="36"/>
                  <a:pt x="368" y="36"/>
                </a:cubicBezTo>
                <a:cubicBezTo>
                  <a:pt x="370" y="34"/>
                  <a:pt x="370" y="34"/>
                  <a:pt x="370" y="34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5"/>
                  <a:pt x="371" y="35"/>
                  <a:pt x="371" y="35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4" y="34"/>
                  <a:pt x="374" y="34"/>
                  <a:pt x="374" y="34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3" y="37"/>
                  <a:pt x="373" y="37"/>
                  <a:pt x="373" y="37"/>
                </a:cubicBezTo>
                <a:cubicBezTo>
                  <a:pt x="371" y="38"/>
                  <a:pt x="371" y="38"/>
                  <a:pt x="371" y="38"/>
                </a:cubicBezTo>
                <a:cubicBezTo>
                  <a:pt x="371" y="38"/>
                  <a:pt x="371" y="38"/>
                  <a:pt x="371" y="38"/>
                </a:cubicBezTo>
                <a:cubicBezTo>
                  <a:pt x="369" y="38"/>
                  <a:pt x="369" y="38"/>
                  <a:pt x="369" y="38"/>
                </a:cubicBezTo>
                <a:cubicBezTo>
                  <a:pt x="368" y="39"/>
                  <a:pt x="368" y="39"/>
                  <a:pt x="368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6" y="40"/>
                  <a:pt x="366" y="40"/>
                  <a:pt x="366" y="40"/>
                </a:cubicBezTo>
                <a:cubicBezTo>
                  <a:pt x="365" y="41"/>
                  <a:pt x="365" y="41"/>
                  <a:pt x="365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0" y="42"/>
                  <a:pt x="360" y="42"/>
                  <a:pt x="360" y="42"/>
                </a:cubicBezTo>
                <a:cubicBezTo>
                  <a:pt x="359" y="43"/>
                  <a:pt x="359" y="43"/>
                  <a:pt x="359" y="43"/>
                </a:cubicBezTo>
                <a:cubicBezTo>
                  <a:pt x="358" y="44"/>
                  <a:pt x="358" y="44"/>
                  <a:pt x="358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6" y="44"/>
                  <a:pt x="356" y="44"/>
                  <a:pt x="356" y="44"/>
                </a:cubicBezTo>
                <a:cubicBezTo>
                  <a:pt x="355" y="45"/>
                  <a:pt x="355" y="45"/>
                  <a:pt x="355" y="45"/>
                </a:cubicBezTo>
                <a:cubicBezTo>
                  <a:pt x="355" y="45"/>
                  <a:pt x="355" y="45"/>
                  <a:pt x="355" y="45"/>
                </a:cubicBezTo>
                <a:cubicBezTo>
                  <a:pt x="354" y="45"/>
                  <a:pt x="354" y="45"/>
                  <a:pt x="354" y="45"/>
                </a:cubicBezTo>
                <a:cubicBezTo>
                  <a:pt x="354" y="46"/>
                  <a:pt x="354" y="46"/>
                  <a:pt x="354" y="46"/>
                </a:cubicBezTo>
                <a:cubicBezTo>
                  <a:pt x="354" y="47"/>
                  <a:pt x="354" y="47"/>
                  <a:pt x="354" y="47"/>
                </a:cubicBezTo>
                <a:cubicBezTo>
                  <a:pt x="353" y="47"/>
                  <a:pt x="353" y="47"/>
                  <a:pt x="353" y="47"/>
                </a:cubicBezTo>
                <a:cubicBezTo>
                  <a:pt x="351" y="47"/>
                  <a:pt x="351" y="47"/>
                  <a:pt x="351" y="47"/>
                </a:cubicBezTo>
                <a:cubicBezTo>
                  <a:pt x="350" y="48"/>
                  <a:pt x="350" y="48"/>
                  <a:pt x="350" y="48"/>
                </a:cubicBezTo>
                <a:cubicBezTo>
                  <a:pt x="350" y="48"/>
                  <a:pt x="350" y="48"/>
                  <a:pt x="350" y="48"/>
                </a:cubicBezTo>
                <a:cubicBezTo>
                  <a:pt x="349" y="47"/>
                  <a:pt x="349" y="47"/>
                  <a:pt x="349" y="47"/>
                </a:cubicBezTo>
                <a:cubicBezTo>
                  <a:pt x="350" y="47"/>
                  <a:pt x="350" y="47"/>
                  <a:pt x="350" y="47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6"/>
                  <a:pt x="349" y="46"/>
                  <a:pt x="349" y="46"/>
                </a:cubicBezTo>
                <a:cubicBezTo>
                  <a:pt x="349" y="47"/>
                  <a:pt x="349" y="47"/>
                  <a:pt x="349" y="47"/>
                </a:cubicBezTo>
                <a:cubicBezTo>
                  <a:pt x="349" y="48"/>
                  <a:pt x="349" y="48"/>
                  <a:pt x="349" y="48"/>
                </a:cubicBezTo>
                <a:cubicBezTo>
                  <a:pt x="350" y="48"/>
                  <a:pt x="350" y="48"/>
                  <a:pt x="350" y="48"/>
                </a:cubicBezTo>
                <a:cubicBezTo>
                  <a:pt x="350" y="49"/>
                  <a:pt x="350" y="49"/>
                  <a:pt x="350" y="49"/>
                </a:cubicBezTo>
                <a:cubicBezTo>
                  <a:pt x="349" y="50"/>
                  <a:pt x="349" y="50"/>
                  <a:pt x="349" y="50"/>
                </a:cubicBezTo>
                <a:cubicBezTo>
                  <a:pt x="349" y="50"/>
                  <a:pt x="349" y="50"/>
                  <a:pt x="349" y="50"/>
                </a:cubicBezTo>
                <a:cubicBezTo>
                  <a:pt x="348" y="49"/>
                  <a:pt x="348" y="49"/>
                  <a:pt x="348" y="49"/>
                </a:cubicBezTo>
                <a:cubicBezTo>
                  <a:pt x="347" y="50"/>
                  <a:pt x="347" y="50"/>
                  <a:pt x="347" y="50"/>
                </a:cubicBezTo>
                <a:cubicBezTo>
                  <a:pt x="346" y="49"/>
                  <a:pt x="346" y="49"/>
                  <a:pt x="346" y="49"/>
                </a:cubicBezTo>
                <a:cubicBezTo>
                  <a:pt x="345" y="49"/>
                  <a:pt x="345" y="49"/>
                  <a:pt x="345" y="49"/>
                </a:cubicBezTo>
                <a:cubicBezTo>
                  <a:pt x="345" y="50"/>
                  <a:pt x="345" y="50"/>
                  <a:pt x="345" y="50"/>
                </a:cubicBezTo>
                <a:cubicBezTo>
                  <a:pt x="344" y="49"/>
                  <a:pt x="344" y="49"/>
                  <a:pt x="344" y="49"/>
                </a:cubicBezTo>
                <a:cubicBezTo>
                  <a:pt x="344" y="48"/>
                  <a:pt x="344" y="48"/>
                  <a:pt x="344" y="48"/>
                </a:cubicBezTo>
                <a:cubicBezTo>
                  <a:pt x="344" y="49"/>
                  <a:pt x="344" y="49"/>
                  <a:pt x="344" y="49"/>
                </a:cubicBezTo>
                <a:cubicBezTo>
                  <a:pt x="343" y="49"/>
                  <a:pt x="343" y="49"/>
                  <a:pt x="343" y="49"/>
                </a:cubicBezTo>
                <a:cubicBezTo>
                  <a:pt x="343" y="50"/>
                  <a:pt x="343" y="50"/>
                  <a:pt x="343" y="50"/>
                </a:cubicBezTo>
                <a:cubicBezTo>
                  <a:pt x="344" y="50"/>
                  <a:pt x="344" y="50"/>
                  <a:pt x="344" y="50"/>
                </a:cubicBezTo>
                <a:cubicBezTo>
                  <a:pt x="347" y="50"/>
                  <a:pt x="347" y="50"/>
                  <a:pt x="347" y="50"/>
                </a:cubicBezTo>
                <a:cubicBezTo>
                  <a:pt x="347" y="51"/>
                  <a:pt x="347" y="51"/>
                  <a:pt x="347" y="51"/>
                </a:cubicBezTo>
                <a:cubicBezTo>
                  <a:pt x="347" y="52"/>
                  <a:pt x="347" y="52"/>
                  <a:pt x="347" y="52"/>
                </a:cubicBezTo>
                <a:cubicBezTo>
                  <a:pt x="346" y="52"/>
                  <a:pt x="346" y="52"/>
                  <a:pt x="346" y="52"/>
                </a:cubicBezTo>
                <a:cubicBezTo>
                  <a:pt x="345" y="52"/>
                  <a:pt x="345" y="52"/>
                  <a:pt x="345" y="52"/>
                </a:cubicBezTo>
                <a:cubicBezTo>
                  <a:pt x="344" y="52"/>
                  <a:pt x="344" y="52"/>
                  <a:pt x="344" y="52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4" y="53"/>
                  <a:pt x="344" y="53"/>
                  <a:pt x="344" y="53"/>
                </a:cubicBezTo>
                <a:cubicBezTo>
                  <a:pt x="345" y="53"/>
                  <a:pt x="345" y="53"/>
                  <a:pt x="345" y="53"/>
                </a:cubicBezTo>
                <a:cubicBezTo>
                  <a:pt x="345" y="54"/>
                  <a:pt x="345" y="54"/>
                  <a:pt x="345" y="54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0" y="55"/>
                  <a:pt x="340" y="55"/>
                  <a:pt x="340" y="55"/>
                </a:cubicBezTo>
                <a:cubicBezTo>
                  <a:pt x="340" y="55"/>
                  <a:pt x="340" y="55"/>
                  <a:pt x="340" y="55"/>
                </a:cubicBezTo>
                <a:cubicBezTo>
                  <a:pt x="339" y="55"/>
                  <a:pt x="339" y="55"/>
                  <a:pt x="339" y="55"/>
                </a:cubicBezTo>
                <a:cubicBezTo>
                  <a:pt x="339" y="54"/>
                  <a:pt x="339" y="54"/>
                  <a:pt x="339" y="54"/>
                </a:cubicBezTo>
                <a:cubicBezTo>
                  <a:pt x="338" y="53"/>
                  <a:pt x="338" y="53"/>
                  <a:pt x="338" y="53"/>
                </a:cubicBezTo>
                <a:cubicBezTo>
                  <a:pt x="337" y="52"/>
                  <a:pt x="337" y="52"/>
                  <a:pt x="337" y="52"/>
                </a:cubicBezTo>
                <a:cubicBezTo>
                  <a:pt x="337" y="52"/>
                  <a:pt x="337" y="52"/>
                  <a:pt x="337" y="52"/>
                </a:cubicBezTo>
                <a:cubicBezTo>
                  <a:pt x="337" y="51"/>
                  <a:pt x="337" y="51"/>
                  <a:pt x="337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5" y="51"/>
                  <a:pt x="335" y="51"/>
                  <a:pt x="335" y="51"/>
                </a:cubicBezTo>
                <a:cubicBezTo>
                  <a:pt x="334" y="51"/>
                  <a:pt x="334" y="51"/>
                  <a:pt x="334" y="51"/>
                </a:cubicBezTo>
                <a:cubicBezTo>
                  <a:pt x="334" y="51"/>
                  <a:pt x="334" y="51"/>
                  <a:pt x="334" y="51"/>
                </a:cubicBezTo>
                <a:cubicBezTo>
                  <a:pt x="334" y="52"/>
                  <a:pt x="334" y="52"/>
                  <a:pt x="334" y="52"/>
                </a:cubicBezTo>
                <a:cubicBezTo>
                  <a:pt x="334" y="51"/>
                  <a:pt x="334" y="51"/>
                  <a:pt x="334" y="51"/>
                </a:cubicBezTo>
                <a:cubicBezTo>
                  <a:pt x="335" y="51"/>
                  <a:pt x="335" y="51"/>
                  <a:pt x="335" y="51"/>
                </a:cubicBezTo>
                <a:cubicBezTo>
                  <a:pt x="337" y="53"/>
                  <a:pt x="337" y="53"/>
                  <a:pt x="337" y="53"/>
                </a:cubicBezTo>
                <a:cubicBezTo>
                  <a:pt x="337" y="56"/>
                  <a:pt x="337" y="56"/>
                  <a:pt x="337" y="56"/>
                </a:cubicBezTo>
                <a:cubicBezTo>
                  <a:pt x="337" y="56"/>
                  <a:pt x="337" y="56"/>
                  <a:pt x="337" y="56"/>
                </a:cubicBezTo>
                <a:cubicBezTo>
                  <a:pt x="336" y="56"/>
                  <a:pt x="336" y="56"/>
                  <a:pt x="336" y="56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335" y="56"/>
                  <a:pt x="335" y="56"/>
                  <a:pt x="335" y="56"/>
                </a:cubicBezTo>
                <a:cubicBezTo>
                  <a:pt x="334" y="56"/>
                  <a:pt x="334" y="56"/>
                  <a:pt x="334" y="56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1" y="56"/>
                  <a:pt x="331" y="56"/>
                  <a:pt x="331" y="56"/>
                </a:cubicBezTo>
                <a:cubicBezTo>
                  <a:pt x="330" y="56"/>
                  <a:pt x="330" y="56"/>
                  <a:pt x="330" y="56"/>
                </a:cubicBezTo>
                <a:cubicBezTo>
                  <a:pt x="330" y="55"/>
                  <a:pt x="330" y="55"/>
                  <a:pt x="330" y="55"/>
                </a:cubicBezTo>
                <a:cubicBezTo>
                  <a:pt x="329" y="55"/>
                  <a:pt x="329" y="55"/>
                  <a:pt x="329" y="55"/>
                </a:cubicBezTo>
                <a:cubicBezTo>
                  <a:pt x="329" y="54"/>
                  <a:pt x="329" y="54"/>
                  <a:pt x="329" y="54"/>
                </a:cubicBezTo>
                <a:cubicBezTo>
                  <a:pt x="328" y="54"/>
                  <a:pt x="328" y="54"/>
                  <a:pt x="328" y="54"/>
                </a:cubicBezTo>
                <a:cubicBezTo>
                  <a:pt x="327" y="54"/>
                  <a:pt x="327" y="54"/>
                  <a:pt x="327" y="54"/>
                </a:cubicBezTo>
                <a:cubicBezTo>
                  <a:pt x="327" y="53"/>
                  <a:pt x="327" y="53"/>
                  <a:pt x="327" y="53"/>
                </a:cubicBezTo>
                <a:cubicBezTo>
                  <a:pt x="326" y="53"/>
                  <a:pt x="326" y="53"/>
                  <a:pt x="326" y="53"/>
                </a:cubicBezTo>
                <a:cubicBezTo>
                  <a:pt x="326" y="54"/>
                  <a:pt x="326" y="54"/>
                  <a:pt x="326" y="54"/>
                </a:cubicBezTo>
                <a:cubicBezTo>
                  <a:pt x="327" y="54"/>
                  <a:pt x="327" y="54"/>
                  <a:pt x="327" y="54"/>
                </a:cubicBezTo>
                <a:cubicBezTo>
                  <a:pt x="328" y="55"/>
                  <a:pt x="328" y="55"/>
                  <a:pt x="328" y="55"/>
                </a:cubicBezTo>
                <a:cubicBezTo>
                  <a:pt x="329" y="56"/>
                  <a:pt x="329" y="56"/>
                  <a:pt x="329" y="56"/>
                </a:cubicBezTo>
                <a:cubicBezTo>
                  <a:pt x="329" y="57"/>
                  <a:pt x="329" y="57"/>
                  <a:pt x="329" y="57"/>
                </a:cubicBezTo>
                <a:cubicBezTo>
                  <a:pt x="327" y="56"/>
                  <a:pt x="327" y="56"/>
                  <a:pt x="327" y="56"/>
                </a:cubicBezTo>
                <a:cubicBezTo>
                  <a:pt x="326" y="56"/>
                  <a:pt x="326" y="56"/>
                  <a:pt x="326" y="56"/>
                </a:cubicBezTo>
                <a:cubicBezTo>
                  <a:pt x="326" y="55"/>
                  <a:pt x="326" y="55"/>
                  <a:pt x="326" y="55"/>
                </a:cubicBezTo>
                <a:cubicBezTo>
                  <a:pt x="325" y="54"/>
                  <a:pt x="325" y="54"/>
                  <a:pt x="325" y="54"/>
                </a:cubicBezTo>
                <a:cubicBezTo>
                  <a:pt x="325" y="54"/>
                  <a:pt x="325" y="54"/>
                  <a:pt x="325" y="54"/>
                </a:cubicBezTo>
                <a:cubicBezTo>
                  <a:pt x="325" y="55"/>
                  <a:pt x="325" y="55"/>
                  <a:pt x="325" y="5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24" y="55"/>
                  <a:pt x="324" y="55"/>
                  <a:pt x="324" y="55"/>
                </a:cubicBezTo>
                <a:cubicBezTo>
                  <a:pt x="324" y="55"/>
                  <a:pt x="324" y="55"/>
                  <a:pt x="324" y="55"/>
                </a:cubicBezTo>
                <a:cubicBezTo>
                  <a:pt x="323" y="55"/>
                  <a:pt x="323" y="55"/>
                  <a:pt x="323" y="55"/>
                </a:cubicBezTo>
                <a:cubicBezTo>
                  <a:pt x="323" y="56"/>
                  <a:pt x="323" y="56"/>
                  <a:pt x="323" y="56"/>
                </a:cubicBezTo>
                <a:cubicBezTo>
                  <a:pt x="324" y="56"/>
                  <a:pt x="324" y="56"/>
                  <a:pt x="324" y="56"/>
                </a:cubicBezTo>
                <a:cubicBezTo>
                  <a:pt x="324" y="57"/>
                  <a:pt x="324" y="57"/>
                  <a:pt x="324" y="57"/>
                </a:cubicBezTo>
                <a:cubicBezTo>
                  <a:pt x="325" y="57"/>
                  <a:pt x="325" y="57"/>
                  <a:pt x="325" y="57"/>
                </a:cubicBezTo>
                <a:cubicBezTo>
                  <a:pt x="325" y="57"/>
                  <a:pt x="325" y="57"/>
                  <a:pt x="325" y="57"/>
                </a:cubicBezTo>
                <a:cubicBezTo>
                  <a:pt x="326" y="57"/>
                  <a:pt x="326" y="57"/>
                  <a:pt x="326" y="57"/>
                </a:cubicBezTo>
                <a:cubicBezTo>
                  <a:pt x="326" y="57"/>
                  <a:pt x="326" y="57"/>
                  <a:pt x="326" y="57"/>
                </a:cubicBezTo>
                <a:cubicBezTo>
                  <a:pt x="327" y="58"/>
                  <a:pt x="327" y="58"/>
                  <a:pt x="327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9" y="58"/>
                  <a:pt x="329" y="58"/>
                  <a:pt x="329" y="58"/>
                </a:cubicBezTo>
                <a:cubicBezTo>
                  <a:pt x="329" y="58"/>
                  <a:pt x="329" y="58"/>
                  <a:pt x="329" y="58"/>
                </a:cubicBezTo>
                <a:cubicBezTo>
                  <a:pt x="332" y="59"/>
                  <a:pt x="332" y="59"/>
                  <a:pt x="332" y="59"/>
                </a:cubicBezTo>
                <a:cubicBezTo>
                  <a:pt x="332" y="59"/>
                  <a:pt x="332" y="59"/>
                  <a:pt x="332" y="59"/>
                </a:cubicBezTo>
                <a:cubicBezTo>
                  <a:pt x="331" y="60"/>
                  <a:pt x="331" y="60"/>
                  <a:pt x="331" y="60"/>
                </a:cubicBezTo>
                <a:cubicBezTo>
                  <a:pt x="332" y="60"/>
                  <a:pt x="332" y="60"/>
                  <a:pt x="332" y="60"/>
                </a:cubicBezTo>
                <a:cubicBezTo>
                  <a:pt x="332" y="61"/>
                  <a:pt x="332" y="61"/>
                  <a:pt x="332" y="61"/>
                </a:cubicBezTo>
                <a:cubicBezTo>
                  <a:pt x="332" y="62"/>
                  <a:pt x="332" y="62"/>
                  <a:pt x="332" y="62"/>
                </a:cubicBezTo>
                <a:cubicBezTo>
                  <a:pt x="331" y="62"/>
                  <a:pt x="331" y="62"/>
                  <a:pt x="331" y="62"/>
                </a:cubicBezTo>
                <a:cubicBezTo>
                  <a:pt x="331" y="62"/>
                  <a:pt x="331" y="62"/>
                  <a:pt x="331" y="62"/>
                </a:cubicBezTo>
                <a:cubicBezTo>
                  <a:pt x="330" y="62"/>
                  <a:pt x="330" y="62"/>
                  <a:pt x="330" y="62"/>
                </a:cubicBezTo>
                <a:cubicBezTo>
                  <a:pt x="329" y="61"/>
                  <a:pt x="329" y="61"/>
                  <a:pt x="329" y="61"/>
                </a:cubicBezTo>
                <a:cubicBezTo>
                  <a:pt x="328" y="61"/>
                  <a:pt x="328" y="61"/>
                  <a:pt x="328" y="61"/>
                </a:cubicBezTo>
                <a:cubicBezTo>
                  <a:pt x="328" y="60"/>
                  <a:pt x="328" y="60"/>
                  <a:pt x="328" y="60"/>
                </a:cubicBezTo>
                <a:cubicBezTo>
                  <a:pt x="328" y="59"/>
                  <a:pt x="328" y="59"/>
                  <a:pt x="328" y="59"/>
                </a:cubicBezTo>
                <a:cubicBezTo>
                  <a:pt x="327" y="58"/>
                  <a:pt x="327" y="58"/>
                  <a:pt x="327" y="58"/>
                </a:cubicBezTo>
                <a:cubicBezTo>
                  <a:pt x="326" y="58"/>
                  <a:pt x="326" y="58"/>
                  <a:pt x="326" y="58"/>
                </a:cubicBezTo>
                <a:cubicBezTo>
                  <a:pt x="324" y="58"/>
                  <a:pt x="324" y="58"/>
                  <a:pt x="324" y="58"/>
                </a:cubicBezTo>
                <a:cubicBezTo>
                  <a:pt x="323" y="57"/>
                  <a:pt x="323" y="57"/>
                  <a:pt x="323" y="57"/>
                </a:cubicBezTo>
                <a:cubicBezTo>
                  <a:pt x="322" y="57"/>
                  <a:pt x="322" y="57"/>
                  <a:pt x="322" y="57"/>
                </a:cubicBezTo>
                <a:cubicBezTo>
                  <a:pt x="322" y="58"/>
                  <a:pt x="322" y="58"/>
                  <a:pt x="322" y="58"/>
                </a:cubicBezTo>
                <a:cubicBezTo>
                  <a:pt x="323" y="58"/>
                  <a:pt x="323" y="58"/>
                  <a:pt x="323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3" y="60"/>
                  <a:pt x="323" y="60"/>
                  <a:pt x="323" y="60"/>
                </a:cubicBezTo>
                <a:cubicBezTo>
                  <a:pt x="323" y="59"/>
                  <a:pt x="323" y="59"/>
                  <a:pt x="323" y="59"/>
                </a:cubicBezTo>
                <a:cubicBezTo>
                  <a:pt x="322" y="59"/>
                  <a:pt x="322" y="59"/>
                  <a:pt x="322" y="59"/>
                </a:cubicBezTo>
                <a:cubicBezTo>
                  <a:pt x="321" y="58"/>
                  <a:pt x="321" y="58"/>
                  <a:pt x="321" y="58"/>
                </a:cubicBezTo>
                <a:cubicBezTo>
                  <a:pt x="320" y="58"/>
                  <a:pt x="320" y="58"/>
                  <a:pt x="320" y="58"/>
                </a:cubicBezTo>
                <a:cubicBezTo>
                  <a:pt x="320" y="59"/>
                  <a:pt x="320" y="59"/>
                  <a:pt x="320" y="59"/>
                </a:cubicBezTo>
                <a:cubicBezTo>
                  <a:pt x="322" y="59"/>
                  <a:pt x="322" y="59"/>
                  <a:pt x="322" y="59"/>
                </a:cubicBezTo>
                <a:cubicBezTo>
                  <a:pt x="322" y="60"/>
                  <a:pt x="322" y="60"/>
                  <a:pt x="322" y="60"/>
                </a:cubicBezTo>
                <a:cubicBezTo>
                  <a:pt x="322" y="60"/>
                  <a:pt x="322" y="60"/>
                  <a:pt x="322" y="60"/>
                </a:cubicBezTo>
                <a:cubicBezTo>
                  <a:pt x="322" y="60"/>
                  <a:pt x="322" y="60"/>
                  <a:pt x="322" y="60"/>
                </a:cubicBezTo>
                <a:cubicBezTo>
                  <a:pt x="322" y="60"/>
                  <a:pt x="322" y="60"/>
                  <a:pt x="322" y="60"/>
                </a:cubicBezTo>
                <a:cubicBezTo>
                  <a:pt x="323" y="60"/>
                  <a:pt x="323" y="60"/>
                  <a:pt x="323" y="60"/>
                </a:cubicBezTo>
                <a:cubicBezTo>
                  <a:pt x="323" y="60"/>
                  <a:pt x="323" y="60"/>
                  <a:pt x="323" y="60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5" y="60"/>
                  <a:pt x="325" y="60"/>
                  <a:pt x="325" y="60"/>
                </a:cubicBezTo>
                <a:cubicBezTo>
                  <a:pt x="326" y="60"/>
                  <a:pt x="326" y="60"/>
                  <a:pt x="326" y="60"/>
                </a:cubicBezTo>
                <a:cubicBezTo>
                  <a:pt x="327" y="62"/>
                  <a:pt x="327" y="62"/>
                  <a:pt x="327" y="62"/>
                </a:cubicBezTo>
                <a:cubicBezTo>
                  <a:pt x="327" y="62"/>
                  <a:pt x="327" y="62"/>
                  <a:pt x="327" y="62"/>
                </a:cubicBezTo>
                <a:cubicBezTo>
                  <a:pt x="326" y="62"/>
                  <a:pt x="326" y="62"/>
                  <a:pt x="326" y="62"/>
                </a:cubicBezTo>
                <a:cubicBezTo>
                  <a:pt x="325" y="62"/>
                  <a:pt x="325" y="62"/>
                  <a:pt x="325" y="62"/>
                </a:cubicBezTo>
                <a:cubicBezTo>
                  <a:pt x="325" y="63"/>
                  <a:pt x="325" y="63"/>
                  <a:pt x="325" y="63"/>
                </a:cubicBezTo>
                <a:cubicBezTo>
                  <a:pt x="326" y="63"/>
                  <a:pt x="326" y="63"/>
                  <a:pt x="326" y="63"/>
                </a:cubicBezTo>
                <a:cubicBezTo>
                  <a:pt x="326" y="63"/>
                  <a:pt x="326" y="63"/>
                  <a:pt x="326" y="63"/>
                </a:cubicBezTo>
                <a:cubicBezTo>
                  <a:pt x="327" y="63"/>
                  <a:pt x="327" y="63"/>
                  <a:pt x="327" y="63"/>
                </a:cubicBezTo>
                <a:cubicBezTo>
                  <a:pt x="328" y="63"/>
                  <a:pt x="328" y="63"/>
                  <a:pt x="328" y="63"/>
                </a:cubicBezTo>
                <a:cubicBezTo>
                  <a:pt x="329" y="64"/>
                  <a:pt x="329" y="64"/>
                  <a:pt x="329" y="64"/>
                </a:cubicBezTo>
                <a:cubicBezTo>
                  <a:pt x="329" y="65"/>
                  <a:pt x="329" y="65"/>
                  <a:pt x="329" y="65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7" y="68"/>
                  <a:pt x="327" y="68"/>
                  <a:pt x="327" y="68"/>
                </a:cubicBezTo>
                <a:cubicBezTo>
                  <a:pt x="327" y="68"/>
                  <a:pt x="327" y="68"/>
                  <a:pt x="327" y="68"/>
                </a:cubicBezTo>
                <a:cubicBezTo>
                  <a:pt x="326" y="69"/>
                  <a:pt x="326" y="69"/>
                  <a:pt x="326" y="69"/>
                </a:cubicBezTo>
                <a:cubicBezTo>
                  <a:pt x="325" y="68"/>
                  <a:pt x="325" y="68"/>
                  <a:pt x="325" y="68"/>
                </a:cubicBezTo>
                <a:cubicBezTo>
                  <a:pt x="324" y="68"/>
                  <a:pt x="324" y="68"/>
                  <a:pt x="324" y="68"/>
                </a:cubicBezTo>
                <a:cubicBezTo>
                  <a:pt x="324" y="68"/>
                  <a:pt x="324" y="68"/>
                  <a:pt x="324" y="68"/>
                </a:cubicBezTo>
                <a:cubicBezTo>
                  <a:pt x="324" y="68"/>
                  <a:pt x="324" y="68"/>
                  <a:pt x="324" y="68"/>
                </a:cubicBezTo>
                <a:cubicBezTo>
                  <a:pt x="323" y="67"/>
                  <a:pt x="323" y="67"/>
                  <a:pt x="323" y="67"/>
                </a:cubicBezTo>
                <a:cubicBezTo>
                  <a:pt x="322" y="67"/>
                  <a:pt x="322" y="67"/>
                  <a:pt x="322" y="67"/>
                </a:cubicBezTo>
                <a:cubicBezTo>
                  <a:pt x="322" y="68"/>
                  <a:pt x="322" y="68"/>
                  <a:pt x="322" y="68"/>
                </a:cubicBezTo>
                <a:cubicBezTo>
                  <a:pt x="323" y="68"/>
                  <a:pt x="323" y="68"/>
                  <a:pt x="323" y="68"/>
                </a:cubicBezTo>
                <a:cubicBezTo>
                  <a:pt x="323" y="68"/>
                  <a:pt x="323" y="68"/>
                  <a:pt x="323" y="68"/>
                </a:cubicBezTo>
                <a:cubicBezTo>
                  <a:pt x="324" y="69"/>
                  <a:pt x="324" y="69"/>
                  <a:pt x="324" y="69"/>
                </a:cubicBezTo>
                <a:cubicBezTo>
                  <a:pt x="325" y="69"/>
                  <a:pt x="325" y="69"/>
                  <a:pt x="325" y="69"/>
                </a:cubicBezTo>
                <a:cubicBezTo>
                  <a:pt x="325" y="70"/>
                  <a:pt x="325" y="70"/>
                  <a:pt x="325" y="70"/>
                </a:cubicBezTo>
                <a:cubicBezTo>
                  <a:pt x="325" y="71"/>
                  <a:pt x="325" y="71"/>
                  <a:pt x="325" y="71"/>
                </a:cubicBezTo>
                <a:cubicBezTo>
                  <a:pt x="324" y="71"/>
                  <a:pt x="324" y="71"/>
                  <a:pt x="324" y="71"/>
                </a:cubicBezTo>
                <a:cubicBezTo>
                  <a:pt x="323" y="72"/>
                  <a:pt x="323" y="72"/>
                  <a:pt x="323" y="72"/>
                </a:cubicBezTo>
                <a:cubicBezTo>
                  <a:pt x="322" y="72"/>
                  <a:pt x="322" y="72"/>
                  <a:pt x="322" y="72"/>
                </a:cubicBezTo>
                <a:cubicBezTo>
                  <a:pt x="321" y="71"/>
                  <a:pt x="321" y="71"/>
                  <a:pt x="321" y="71"/>
                </a:cubicBezTo>
                <a:cubicBezTo>
                  <a:pt x="320" y="71"/>
                  <a:pt x="320" y="71"/>
                  <a:pt x="320" y="71"/>
                </a:cubicBezTo>
                <a:cubicBezTo>
                  <a:pt x="320" y="71"/>
                  <a:pt x="320" y="71"/>
                  <a:pt x="320" y="71"/>
                </a:cubicBezTo>
                <a:cubicBezTo>
                  <a:pt x="319" y="71"/>
                  <a:pt x="319" y="71"/>
                  <a:pt x="319" y="71"/>
                </a:cubicBezTo>
                <a:cubicBezTo>
                  <a:pt x="318" y="71"/>
                  <a:pt x="318" y="71"/>
                  <a:pt x="318" y="7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21" y="73"/>
                  <a:pt x="321" y="73"/>
                  <a:pt x="321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4"/>
                  <a:pt x="322" y="74"/>
                  <a:pt x="322" y="74"/>
                </a:cubicBezTo>
                <a:cubicBezTo>
                  <a:pt x="321" y="74"/>
                  <a:pt x="321" y="74"/>
                  <a:pt x="321" y="74"/>
                </a:cubicBezTo>
                <a:cubicBezTo>
                  <a:pt x="321" y="75"/>
                  <a:pt x="321" y="75"/>
                  <a:pt x="321" y="75"/>
                </a:cubicBezTo>
                <a:cubicBezTo>
                  <a:pt x="320" y="75"/>
                  <a:pt x="320" y="75"/>
                  <a:pt x="320" y="75"/>
                </a:cubicBezTo>
                <a:cubicBezTo>
                  <a:pt x="319" y="74"/>
                  <a:pt x="319" y="74"/>
                  <a:pt x="319" y="74"/>
                </a:cubicBezTo>
                <a:cubicBezTo>
                  <a:pt x="319" y="74"/>
                  <a:pt x="319" y="74"/>
                  <a:pt x="319" y="74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6" y="75"/>
                  <a:pt x="316" y="75"/>
                  <a:pt x="316" y="75"/>
                </a:cubicBezTo>
                <a:cubicBezTo>
                  <a:pt x="316" y="74"/>
                  <a:pt x="316" y="74"/>
                  <a:pt x="316" y="74"/>
                </a:cubicBezTo>
                <a:cubicBezTo>
                  <a:pt x="314" y="74"/>
                  <a:pt x="314" y="74"/>
                  <a:pt x="314" y="74"/>
                </a:cubicBezTo>
                <a:cubicBezTo>
                  <a:pt x="313" y="74"/>
                  <a:pt x="313" y="74"/>
                  <a:pt x="313" y="74"/>
                </a:cubicBezTo>
                <a:cubicBezTo>
                  <a:pt x="313" y="76"/>
                  <a:pt x="313" y="76"/>
                  <a:pt x="313" y="76"/>
                </a:cubicBezTo>
                <a:cubicBezTo>
                  <a:pt x="312" y="76"/>
                  <a:pt x="312" y="76"/>
                  <a:pt x="312" y="76"/>
                </a:cubicBezTo>
                <a:cubicBezTo>
                  <a:pt x="313" y="76"/>
                  <a:pt x="313" y="76"/>
                  <a:pt x="313" y="76"/>
                </a:cubicBezTo>
                <a:cubicBezTo>
                  <a:pt x="313" y="77"/>
                  <a:pt x="313" y="77"/>
                  <a:pt x="313" y="77"/>
                </a:cubicBezTo>
                <a:cubicBezTo>
                  <a:pt x="313" y="78"/>
                  <a:pt x="313" y="78"/>
                  <a:pt x="313" y="78"/>
                </a:cubicBezTo>
                <a:cubicBezTo>
                  <a:pt x="312" y="78"/>
                  <a:pt x="312" y="78"/>
                  <a:pt x="312" y="78"/>
                </a:cubicBezTo>
                <a:cubicBezTo>
                  <a:pt x="312" y="79"/>
                  <a:pt x="312" y="79"/>
                  <a:pt x="312" y="79"/>
                </a:cubicBezTo>
                <a:cubicBezTo>
                  <a:pt x="310" y="80"/>
                  <a:pt x="310" y="80"/>
                  <a:pt x="310" y="80"/>
                </a:cubicBezTo>
                <a:cubicBezTo>
                  <a:pt x="310" y="79"/>
                  <a:pt x="310" y="79"/>
                  <a:pt x="310" y="79"/>
                </a:cubicBezTo>
                <a:cubicBezTo>
                  <a:pt x="310" y="80"/>
                  <a:pt x="310" y="80"/>
                  <a:pt x="310" y="80"/>
                </a:cubicBezTo>
                <a:cubicBezTo>
                  <a:pt x="310" y="80"/>
                  <a:pt x="310" y="80"/>
                  <a:pt x="310" y="80"/>
                </a:cubicBezTo>
                <a:cubicBezTo>
                  <a:pt x="309" y="81"/>
                  <a:pt x="309" y="81"/>
                  <a:pt x="309" y="81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9" y="80"/>
                  <a:pt x="309" y="80"/>
                  <a:pt x="309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8" y="80"/>
                  <a:pt x="308" y="80"/>
                  <a:pt x="308" y="80"/>
                </a:cubicBezTo>
                <a:cubicBezTo>
                  <a:pt x="307" y="82"/>
                  <a:pt x="307" y="82"/>
                  <a:pt x="307" y="82"/>
                </a:cubicBezTo>
                <a:cubicBezTo>
                  <a:pt x="307" y="82"/>
                  <a:pt x="307" y="82"/>
                  <a:pt x="307" y="82"/>
                </a:cubicBezTo>
                <a:cubicBezTo>
                  <a:pt x="304" y="81"/>
                  <a:pt x="304" y="81"/>
                  <a:pt x="304" y="81"/>
                </a:cubicBezTo>
                <a:cubicBezTo>
                  <a:pt x="303" y="81"/>
                  <a:pt x="303" y="81"/>
                  <a:pt x="303" y="81"/>
                </a:cubicBezTo>
                <a:cubicBezTo>
                  <a:pt x="303" y="81"/>
                  <a:pt x="303" y="81"/>
                  <a:pt x="303" y="81"/>
                </a:cubicBezTo>
                <a:cubicBezTo>
                  <a:pt x="302" y="81"/>
                  <a:pt x="302" y="81"/>
                  <a:pt x="302" y="81"/>
                </a:cubicBezTo>
                <a:cubicBezTo>
                  <a:pt x="300" y="79"/>
                  <a:pt x="300" y="79"/>
                  <a:pt x="300" y="79"/>
                </a:cubicBezTo>
                <a:cubicBezTo>
                  <a:pt x="300" y="77"/>
                  <a:pt x="300" y="77"/>
                  <a:pt x="300" y="77"/>
                </a:cubicBezTo>
                <a:cubicBezTo>
                  <a:pt x="300" y="76"/>
                  <a:pt x="300" y="76"/>
                  <a:pt x="300" y="76"/>
                </a:cubicBezTo>
                <a:cubicBezTo>
                  <a:pt x="300" y="76"/>
                  <a:pt x="300" y="76"/>
                  <a:pt x="300" y="76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6"/>
                  <a:pt x="299" y="76"/>
                  <a:pt x="299" y="76"/>
                </a:cubicBezTo>
                <a:cubicBezTo>
                  <a:pt x="299" y="76"/>
                  <a:pt x="299" y="76"/>
                  <a:pt x="299" y="76"/>
                </a:cubicBezTo>
                <a:cubicBezTo>
                  <a:pt x="299" y="77"/>
                  <a:pt x="299" y="77"/>
                  <a:pt x="299" y="77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9"/>
                  <a:pt x="299" y="79"/>
                  <a:pt x="299" y="79"/>
                </a:cubicBezTo>
                <a:cubicBezTo>
                  <a:pt x="299" y="80"/>
                  <a:pt x="299" y="80"/>
                  <a:pt x="299" y="80"/>
                </a:cubicBezTo>
                <a:cubicBezTo>
                  <a:pt x="299" y="79"/>
                  <a:pt x="299" y="79"/>
                  <a:pt x="299" y="79"/>
                </a:cubicBezTo>
                <a:cubicBezTo>
                  <a:pt x="297" y="80"/>
                  <a:pt x="297" y="80"/>
                  <a:pt x="297" y="80"/>
                </a:cubicBezTo>
                <a:cubicBezTo>
                  <a:pt x="297" y="79"/>
                  <a:pt x="297" y="79"/>
                  <a:pt x="297" y="79"/>
                </a:cubicBezTo>
                <a:cubicBezTo>
                  <a:pt x="296" y="80"/>
                  <a:pt x="296" y="80"/>
                  <a:pt x="296" y="80"/>
                </a:cubicBezTo>
                <a:cubicBezTo>
                  <a:pt x="297" y="80"/>
                  <a:pt x="297" y="80"/>
                  <a:pt x="297" y="80"/>
                </a:cubicBezTo>
                <a:cubicBezTo>
                  <a:pt x="297" y="82"/>
                  <a:pt x="297" y="82"/>
                  <a:pt x="297" y="82"/>
                </a:cubicBezTo>
                <a:cubicBezTo>
                  <a:pt x="297" y="82"/>
                  <a:pt x="297" y="82"/>
                  <a:pt x="297" y="82"/>
                </a:cubicBezTo>
                <a:cubicBezTo>
                  <a:pt x="298" y="80"/>
                  <a:pt x="298" y="80"/>
                  <a:pt x="298" y="80"/>
                </a:cubicBezTo>
                <a:cubicBezTo>
                  <a:pt x="299" y="80"/>
                  <a:pt x="299" y="80"/>
                  <a:pt x="299" y="80"/>
                </a:cubicBezTo>
                <a:cubicBezTo>
                  <a:pt x="299" y="80"/>
                  <a:pt x="299" y="80"/>
                  <a:pt x="299" y="80"/>
                </a:cubicBezTo>
                <a:cubicBezTo>
                  <a:pt x="300" y="80"/>
                  <a:pt x="300" y="80"/>
                  <a:pt x="300" y="80"/>
                </a:cubicBezTo>
                <a:cubicBezTo>
                  <a:pt x="301" y="81"/>
                  <a:pt x="301" y="81"/>
                  <a:pt x="301" y="81"/>
                </a:cubicBezTo>
                <a:cubicBezTo>
                  <a:pt x="302" y="82"/>
                  <a:pt x="302" y="82"/>
                  <a:pt x="302" y="82"/>
                </a:cubicBezTo>
                <a:cubicBezTo>
                  <a:pt x="301" y="83"/>
                  <a:pt x="301" y="83"/>
                  <a:pt x="301" y="83"/>
                </a:cubicBezTo>
                <a:cubicBezTo>
                  <a:pt x="302" y="82"/>
                  <a:pt x="302" y="82"/>
                  <a:pt x="302" y="82"/>
                </a:cubicBezTo>
                <a:cubicBezTo>
                  <a:pt x="304" y="81"/>
                  <a:pt x="304" y="81"/>
                  <a:pt x="304" y="81"/>
                </a:cubicBezTo>
                <a:cubicBezTo>
                  <a:pt x="305" y="82"/>
                  <a:pt x="305" y="82"/>
                  <a:pt x="305" y="82"/>
                </a:cubicBezTo>
                <a:cubicBezTo>
                  <a:pt x="305" y="83"/>
                  <a:pt x="305" y="83"/>
                  <a:pt x="305" y="83"/>
                </a:cubicBezTo>
                <a:cubicBezTo>
                  <a:pt x="305" y="83"/>
                  <a:pt x="305" y="83"/>
                  <a:pt x="305" y="83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3" y="85"/>
                  <a:pt x="303" y="85"/>
                  <a:pt x="303" y="85"/>
                </a:cubicBezTo>
                <a:cubicBezTo>
                  <a:pt x="304" y="86"/>
                  <a:pt x="304" y="86"/>
                  <a:pt x="304" y="86"/>
                </a:cubicBezTo>
                <a:cubicBezTo>
                  <a:pt x="304" y="86"/>
                  <a:pt x="304" y="86"/>
                  <a:pt x="304" y="86"/>
                </a:cubicBezTo>
                <a:cubicBezTo>
                  <a:pt x="304" y="86"/>
                  <a:pt x="304" y="86"/>
                  <a:pt x="304" y="86"/>
                </a:cubicBezTo>
                <a:cubicBezTo>
                  <a:pt x="304" y="87"/>
                  <a:pt x="304" y="87"/>
                  <a:pt x="304" y="87"/>
                </a:cubicBezTo>
                <a:cubicBezTo>
                  <a:pt x="304" y="87"/>
                  <a:pt x="304" y="87"/>
                  <a:pt x="304" y="87"/>
                </a:cubicBezTo>
                <a:cubicBezTo>
                  <a:pt x="305" y="86"/>
                  <a:pt x="305" y="86"/>
                  <a:pt x="305" y="86"/>
                </a:cubicBezTo>
                <a:cubicBezTo>
                  <a:pt x="306" y="86"/>
                  <a:pt x="306" y="86"/>
                  <a:pt x="306" y="86"/>
                </a:cubicBezTo>
                <a:cubicBezTo>
                  <a:pt x="306" y="86"/>
                  <a:pt x="306" y="86"/>
                  <a:pt x="306" y="86"/>
                </a:cubicBezTo>
                <a:cubicBezTo>
                  <a:pt x="307" y="86"/>
                  <a:pt x="307" y="86"/>
                  <a:pt x="307" y="86"/>
                </a:cubicBezTo>
                <a:cubicBezTo>
                  <a:pt x="307" y="86"/>
                  <a:pt x="307" y="86"/>
                  <a:pt x="307" y="86"/>
                </a:cubicBezTo>
                <a:cubicBezTo>
                  <a:pt x="307" y="87"/>
                  <a:pt x="307" y="87"/>
                  <a:pt x="307" y="87"/>
                </a:cubicBezTo>
                <a:cubicBezTo>
                  <a:pt x="307" y="87"/>
                  <a:pt x="307" y="87"/>
                  <a:pt x="307" y="87"/>
                </a:cubicBezTo>
                <a:cubicBezTo>
                  <a:pt x="307" y="89"/>
                  <a:pt x="307" y="89"/>
                  <a:pt x="307" y="89"/>
                </a:cubicBezTo>
                <a:cubicBezTo>
                  <a:pt x="306" y="91"/>
                  <a:pt x="306" y="91"/>
                  <a:pt x="306" y="91"/>
                </a:cubicBezTo>
                <a:cubicBezTo>
                  <a:pt x="305" y="91"/>
                  <a:pt x="305" y="91"/>
                  <a:pt x="305" y="91"/>
                </a:cubicBezTo>
                <a:cubicBezTo>
                  <a:pt x="304" y="91"/>
                  <a:pt x="304" y="91"/>
                  <a:pt x="304" y="91"/>
                </a:cubicBezTo>
                <a:cubicBezTo>
                  <a:pt x="304" y="92"/>
                  <a:pt x="304" y="92"/>
                  <a:pt x="304" y="92"/>
                </a:cubicBezTo>
                <a:cubicBezTo>
                  <a:pt x="303" y="93"/>
                  <a:pt x="303" y="93"/>
                  <a:pt x="303" y="93"/>
                </a:cubicBezTo>
                <a:cubicBezTo>
                  <a:pt x="303" y="92"/>
                  <a:pt x="303" y="92"/>
                  <a:pt x="303" y="92"/>
                </a:cubicBezTo>
                <a:cubicBezTo>
                  <a:pt x="303" y="91"/>
                  <a:pt x="303" y="91"/>
                  <a:pt x="303" y="91"/>
                </a:cubicBezTo>
                <a:cubicBezTo>
                  <a:pt x="303" y="90"/>
                  <a:pt x="303" y="90"/>
                  <a:pt x="303" y="90"/>
                </a:cubicBezTo>
                <a:cubicBezTo>
                  <a:pt x="303" y="90"/>
                  <a:pt x="303" y="90"/>
                  <a:pt x="303" y="90"/>
                </a:cubicBezTo>
                <a:cubicBezTo>
                  <a:pt x="302" y="91"/>
                  <a:pt x="302" y="91"/>
                  <a:pt x="302" y="91"/>
                </a:cubicBezTo>
                <a:cubicBezTo>
                  <a:pt x="302" y="92"/>
                  <a:pt x="302" y="92"/>
                  <a:pt x="302" y="92"/>
                </a:cubicBezTo>
                <a:cubicBezTo>
                  <a:pt x="301" y="92"/>
                  <a:pt x="301" y="92"/>
                  <a:pt x="301" y="92"/>
                </a:cubicBezTo>
                <a:cubicBezTo>
                  <a:pt x="300" y="93"/>
                  <a:pt x="300" y="93"/>
                  <a:pt x="300" y="93"/>
                </a:cubicBezTo>
                <a:cubicBezTo>
                  <a:pt x="299" y="93"/>
                  <a:pt x="299" y="93"/>
                  <a:pt x="299" y="93"/>
                </a:cubicBezTo>
                <a:cubicBezTo>
                  <a:pt x="298" y="93"/>
                  <a:pt x="298" y="93"/>
                  <a:pt x="298" y="93"/>
                </a:cubicBezTo>
                <a:cubicBezTo>
                  <a:pt x="297" y="94"/>
                  <a:pt x="297" y="94"/>
                  <a:pt x="297" y="94"/>
                </a:cubicBezTo>
                <a:cubicBezTo>
                  <a:pt x="297" y="94"/>
                  <a:pt x="297" y="94"/>
                  <a:pt x="297" y="94"/>
                </a:cubicBezTo>
                <a:cubicBezTo>
                  <a:pt x="296" y="94"/>
                  <a:pt x="296" y="94"/>
                  <a:pt x="296" y="94"/>
                </a:cubicBezTo>
                <a:cubicBezTo>
                  <a:pt x="295" y="94"/>
                  <a:pt x="295" y="94"/>
                  <a:pt x="295" y="94"/>
                </a:cubicBezTo>
                <a:cubicBezTo>
                  <a:pt x="295" y="93"/>
                  <a:pt x="295" y="93"/>
                  <a:pt x="295" y="93"/>
                </a:cubicBezTo>
                <a:cubicBezTo>
                  <a:pt x="294" y="93"/>
                  <a:pt x="294" y="93"/>
                  <a:pt x="294" y="93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6" y="91"/>
                  <a:pt x="296" y="91"/>
                  <a:pt x="296" y="91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4" y="90"/>
                  <a:pt x="294" y="90"/>
                  <a:pt x="294" y="90"/>
                </a:cubicBezTo>
                <a:cubicBezTo>
                  <a:pt x="293" y="90"/>
                  <a:pt x="293" y="90"/>
                  <a:pt x="293" y="90"/>
                </a:cubicBezTo>
                <a:cubicBezTo>
                  <a:pt x="293" y="89"/>
                  <a:pt x="293" y="89"/>
                  <a:pt x="293" y="89"/>
                </a:cubicBezTo>
                <a:cubicBezTo>
                  <a:pt x="293" y="88"/>
                  <a:pt x="293" y="88"/>
                  <a:pt x="293" y="88"/>
                </a:cubicBezTo>
                <a:cubicBezTo>
                  <a:pt x="294" y="88"/>
                  <a:pt x="294" y="88"/>
                  <a:pt x="294" y="88"/>
                </a:cubicBezTo>
                <a:cubicBezTo>
                  <a:pt x="293" y="88"/>
                  <a:pt x="293" y="88"/>
                  <a:pt x="293" y="88"/>
                </a:cubicBezTo>
                <a:cubicBezTo>
                  <a:pt x="293" y="87"/>
                  <a:pt x="293" y="87"/>
                  <a:pt x="293" y="87"/>
                </a:cubicBezTo>
                <a:cubicBezTo>
                  <a:pt x="292" y="86"/>
                  <a:pt x="292" y="86"/>
                  <a:pt x="292" y="86"/>
                </a:cubicBezTo>
                <a:cubicBezTo>
                  <a:pt x="292" y="86"/>
                  <a:pt x="292" y="86"/>
                  <a:pt x="292" y="86"/>
                </a:cubicBezTo>
                <a:cubicBezTo>
                  <a:pt x="292" y="85"/>
                  <a:pt x="292" y="85"/>
                  <a:pt x="292" y="85"/>
                </a:cubicBezTo>
                <a:cubicBezTo>
                  <a:pt x="292" y="84"/>
                  <a:pt x="292" y="84"/>
                  <a:pt x="292" y="84"/>
                </a:cubicBezTo>
                <a:cubicBezTo>
                  <a:pt x="292" y="85"/>
                  <a:pt x="292" y="85"/>
                  <a:pt x="292" y="85"/>
                </a:cubicBezTo>
                <a:cubicBezTo>
                  <a:pt x="291" y="86"/>
                  <a:pt x="291" y="86"/>
                  <a:pt x="291" y="86"/>
                </a:cubicBezTo>
                <a:cubicBezTo>
                  <a:pt x="292" y="88"/>
                  <a:pt x="292" y="88"/>
                  <a:pt x="292" y="88"/>
                </a:cubicBezTo>
                <a:cubicBezTo>
                  <a:pt x="292" y="88"/>
                  <a:pt x="292" y="88"/>
                  <a:pt x="292" y="88"/>
                </a:cubicBezTo>
                <a:cubicBezTo>
                  <a:pt x="292" y="89"/>
                  <a:pt x="292" y="89"/>
                  <a:pt x="292" y="89"/>
                </a:cubicBezTo>
                <a:cubicBezTo>
                  <a:pt x="292" y="90"/>
                  <a:pt x="292" y="90"/>
                  <a:pt x="292" y="90"/>
                </a:cubicBezTo>
                <a:cubicBezTo>
                  <a:pt x="291" y="90"/>
                  <a:pt x="291" y="90"/>
                  <a:pt x="291" y="90"/>
                </a:cubicBezTo>
                <a:cubicBezTo>
                  <a:pt x="291" y="90"/>
                  <a:pt x="291" y="90"/>
                  <a:pt x="291" y="90"/>
                </a:cubicBezTo>
                <a:cubicBezTo>
                  <a:pt x="290" y="90"/>
                  <a:pt x="290" y="90"/>
                  <a:pt x="290" y="9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90" y="87"/>
                  <a:pt x="290" y="87"/>
                  <a:pt x="290" y="87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90" y="85"/>
                  <a:pt x="290" y="85"/>
                  <a:pt x="290" y="85"/>
                </a:cubicBezTo>
                <a:cubicBezTo>
                  <a:pt x="289" y="85"/>
                  <a:pt x="289" y="85"/>
                  <a:pt x="289" y="85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7"/>
                  <a:pt x="289" y="87"/>
                  <a:pt x="289" y="87"/>
                </a:cubicBezTo>
                <a:cubicBezTo>
                  <a:pt x="289" y="88"/>
                  <a:pt x="289" y="88"/>
                  <a:pt x="289" y="88"/>
                </a:cubicBezTo>
                <a:cubicBezTo>
                  <a:pt x="288" y="89"/>
                  <a:pt x="288" y="89"/>
                  <a:pt x="288" y="89"/>
                </a:cubicBezTo>
                <a:cubicBezTo>
                  <a:pt x="287" y="89"/>
                  <a:pt x="287" y="89"/>
                  <a:pt x="287" y="89"/>
                </a:cubicBezTo>
                <a:cubicBezTo>
                  <a:pt x="287" y="89"/>
                  <a:pt x="287" y="89"/>
                  <a:pt x="287" y="89"/>
                </a:cubicBezTo>
                <a:cubicBezTo>
                  <a:pt x="287" y="88"/>
                  <a:pt x="287" y="88"/>
                  <a:pt x="287" y="88"/>
                </a:cubicBezTo>
                <a:cubicBezTo>
                  <a:pt x="286" y="88"/>
                  <a:pt x="286" y="88"/>
                  <a:pt x="286" y="88"/>
                </a:cubicBezTo>
                <a:cubicBezTo>
                  <a:pt x="286" y="87"/>
                  <a:pt x="286" y="87"/>
                  <a:pt x="286" y="87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7" y="85"/>
                  <a:pt x="287" y="85"/>
                  <a:pt x="287" y="85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6"/>
                  <a:pt x="286" y="86"/>
                  <a:pt x="286" y="86"/>
                </a:cubicBezTo>
                <a:cubicBezTo>
                  <a:pt x="286" y="87"/>
                  <a:pt x="286" y="87"/>
                  <a:pt x="286" y="87"/>
                </a:cubicBezTo>
                <a:cubicBezTo>
                  <a:pt x="286" y="87"/>
                  <a:pt x="286" y="87"/>
                  <a:pt x="286" y="87"/>
                </a:cubicBezTo>
                <a:cubicBezTo>
                  <a:pt x="285" y="88"/>
                  <a:pt x="285" y="88"/>
                  <a:pt x="285" y="88"/>
                </a:cubicBezTo>
                <a:cubicBezTo>
                  <a:pt x="285" y="88"/>
                  <a:pt x="285" y="88"/>
                  <a:pt x="285" y="88"/>
                </a:cubicBezTo>
                <a:cubicBezTo>
                  <a:pt x="284" y="88"/>
                  <a:pt x="284" y="88"/>
                  <a:pt x="284" y="88"/>
                </a:cubicBezTo>
                <a:close/>
                <a:moveTo>
                  <a:pt x="290" y="75"/>
                </a:moveTo>
                <a:cubicBezTo>
                  <a:pt x="290" y="73"/>
                  <a:pt x="290" y="73"/>
                  <a:pt x="290" y="73"/>
                </a:cubicBezTo>
                <a:cubicBezTo>
                  <a:pt x="290" y="73"/>
                  <a:pt x="290" y="73"/>
                  <a:pt x="290" y="73"/>
                </a:cubicBezTo>
                <a:cubicBezTo>
                  <a:pt x="290" y="73"/>
                  <a:pt x="290" y="73"/>
                  <a:pt x="290" y="73"/>
                </a:cubicBezTo>
                <a:cubicBezTo>
                  <a:pt x="291" y="73"/>
                  <a:pt x="291" y="73"/>
                  <a:pt x="291" y="73"/>
                </a:cubicBezTo>
                <a:cubicBezTo>
                  <a:pt x="291" y="74"/>
                  <a:pt x="291" y="74"/>
                  <a:pt x="291" y="74"/>
                </a:cubicBezTo>
                <a:cubicBezTo>
                  <a:pt x="290" y="75"/>
                  <a:pt x="290" y="75"/>
                  <a:pt x="290" y="75"/>
                </a:cubicBezTo>
                <a:close/>
                <a:moveTo>
                  <a:pt x="313" y="75"/>
                </a:moveTo>
                <a:cubicBezTo>
                  <a:pt x="313" y="76"/>
                  <a:pt x="313" y="76"/>
                  <a:pt x="313" y="76"/>
                </a:cubicBezTo>
                <a:cubicBezTo>
                  <a:pt x="314" y="75"/>
                  <a:pt x="314" y="75"/>
                  <a:pt x="314" y="75"/>
                </a:cubicBezTo>
                <a:cubicBezTo>
                  <a:pt x="314" y="75"/>
                  <a:pt x="314" y="75"/>
                  <a:pt x="314" y="75"/>
                </a:cubicBezTo>
                <a:lnTo>
                  <a:pt x="313" y="75"/>
                </a:lnTo>
                <a:close/>
                <a:moveTo>
                  <a:pt x="329" y="65"/>
                </a:moveTo>
                <a:cubicBezTo>
                  <a:pt x="329" y="65"/>
                  <a:pt x="329" y="65"/>
                  <a:pt x="329" y="65"/>
                </a:cubicBezTo>
                <a:cubicBezTo>
                  <a:pt x="329" y="66"/>
                  <a:pt x="329" y="66"/>
                  <a:pt x="329" y="66"/>
                </a:cubicBezTo>
                <a:cubicBezTo>
                  <a:pt x="330" y="66"/>
                  <a:pt x="330" y="66"/>
                  <a:pt x="330" y="66"/>
                </a:cubicBezTo>
                <a:cubicBezTo>
                  <a:pt x="330" y="65"/>
                  <a:pt x="330" y="65"/>
                  <a:pt x="330" y="65"/>
                </a:cubicBezTo>
                <a:cubicBezTo>
                  <a:pt x="330" y="65"/>
                  <a:pt x="330" y="65"/>
                  <a:pt x="330" y="65"/>
                </a:cubicBezTo>
                <a:cubicBezTo>
                  <a:pt x="330" y="65"/>
                  <a:pt x="329" y="65"/>
                  <a:pt x="329" y="65"/>
                </a:cubicBezTo>
                <a:moveTo>
                  <a:pt x="362" y="2"/>
                </a:moveTo>
                <a:cubicBezTo>
                  <a:pt x="362" y="1"/>
                  <a:pt x="362" y="1"/>
                  <a:pt x="362" y="1"/>
                </a:cubicBezTo>
                <a:cubicBezTo>
                  <a:pt x="363" y="1"/>
                  <a:pt x="363" y="1"/>
                  <a:pt x="363" y="1"/>
                </a:cubicBezTo>
                <a:cubicBezTo>
                  <a:pt x="363" y="2"/>
                  <a:pt x="363" y="2"/>
                  <a:pt x="363" y="2"/>
                </a:cubicBezTo>
                <a:cubicBezTo>
                  <a:pt x="362" y="2"/>
                  <a:pt x="362" y="2"/>
                  <a:pt x="362" y="2"/>
                </a:cubicBezTo>
                <a:close/>
                <a:moveTo>
                  <a:pt x="294" y="55"/>
                </a:moveTo>
                <a:cubicBezTo>
                  <a:pt x="295" y="53"/>
                  <a:pt x="295" y="53"/>
                  <a:pt x="295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7" y="53"/>
                  <a:pt x="297" y="53"/>
                  <a:pt x="297" y="53"/>
                </a:cubicBezTo>
                <a:cubicBezTo>
                  <a:pt x="297" y="53"/>
                  <a:pt x="297" y="53"/>
                  <a:pt x="297" y="53"/>
                </a:cubicBezTo>
                <a:cubicBezTo>
                  <a:pt x="298" y="54"/>
                  <a:pt x="298" y="54"/>
                  <a:pt x="298" y="54"/>
                </a:cubicBezTo>
                <a:cubicBezTo>
                  <a:pt x="298" y="54"/>
                  <a:pt x="298" y="54"/>
                  <a:pt x="298" y="54"/>
                </a:cubicBezTo>
                <a:cubicBezTo>
                  <a:pt x="297" y="54"/>
                  <a:pt x="297" y="54"/>
                  <a:pt x="297" y="54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5" y="55"/>
                  <a:pt x="295" y="55"/>
                  <a:pt x="295" y="55"/>
                </a:cubicBezTo>
                <a:cubicBezTo>
                  <a:pt x="294" y="55"/>
                  <a:pt x="294" y="55"/>
                  <a:pt x="294" y="55"/>
                </a:cubicBezTo>
                <a:close/>
                <a:moveTo>
                  <a:pt x="285" y="63"/>
                </a:moveTo>
                <a:cubicBezTo>
                  <a:pt x="285" y="62"/>
                  <a:pt x="285" y="62"/>
                  <a:pt x="285" y="62"/>
                </a:cubicBezTo>
                <a:cubicBezTo>
                  <a:pt x="285" y="62"/>
                  <a:pt x="285" y="62"/>
                  <a:pt x="285" y="62"/>
                </a:cubicBezTo>
                <a:cubicBezTo>
                  <a:pt x="286" y="61"/>
                  <a:pt x="286" y="61"/>
                  <a:pt x="286" y="61"/>
                </a:cubicBezTo>
                <a:cubicBezTo>
                  <a:pt x="286" y="61"/>
                  <a:pt x="286" y="61"/>
                  <a:pt x="286" y="61"/>
                </a:cubicBezTo>
                <a:cubicBezTo>
                  <a:pt x="286" y="61"/>
                  <a:pt x="286" y="61"/>
                  <a:pt x="286" y="61"/>
                </a:cubicBezTo>
                <a:cubicBezTo>
                  <a:pt x="286" y="62"/>
                  <a:pt x="286" y="62"/>
                  <a:pt x="286" y="62"/>
                </a:cubicBezTo>
                <a:cubicBezTo>
                  <a:pt x="286" y="62"/>
                  <a:pt x="286" y="62"/>
                  <a:pt x="286" y="62"/>
                </a:cubicBezTo>
                <a:cubicBezTo>
                  <a:pt x="285" y="63"/>
                  <a:pt x="285" y="63"/>
                  <a:pt x="285" y="63"/>
                </a:cubicBezTo>
                <a:close/>
                <a:moveTo>
                  <a:pt x="284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4"/>
                  <a:pt x="285" y="24"/>
                  <a:pt x="285" y="24"/>
                </a:cubicBezTo>
                <a:cubicBezTo>
                  <a:pt x="285" y="24"/>
                  <a:pt x="285" y="24"/>
                  <a:pt x="285" y="24"/>
                </a:cubicBezTo>
                <a:cubicBezTo>
                  <a:pt x="286" y="24"/>
                  <a:pt x="286" y="24"/>
                  <a:pt x="286" y="24"/>
                </a:cubicBezTo>
                <a:cubicBezTo>
                  <a:pt x="286" y="25"/>
                  <a:pt x="286" y="25"/>
                  <a:pt x="286" y="25"/>
                </a:cubicBezTo>
                <a:cubicBezTo>
                  <a:pt x="286" y="25"/>
                  <a:pt x="286" y="25"/>
                  <a:pt x="286" y="25"/>
                </a:cubicBezTo>
                <a:cubicBezTo>
                  <a:pt x="285" y="24"/>
                  <a:pt x="285" y="24"/>
                  <a:pt x="285" y="24"/>
                </a:cubicBezTo>
                <a:cubicBezTo>
                  <a:pt x="284" y="24"/>
                  <a:pt x="284" y="24"/>
                  <a:pt x="284" y="24"/>
                </a:cubicBezTo>
                <a:close/>
                <a:moveTo>
                  <a:pt x="282" y="63"/>
                </a:moveTo>
                <a:cubicBezTo>
                  <a:pt x="282" y="63"/>
                  <a:pt x="282" y="63"/>
                  <a:pt x="282" y="63"/>
                </a:cubicBezTo>
                <a:cubicBezTo>
                  <a:pt x="283" y="62"/>
                  <a:pt x="283" y="62"/>
                  <a:pt x="283" y="62"/>
                </a:cubicBezTo>
                <a:cubicBezTo>
                  <a:pt x="284" y="60"/>
                  <a:pt x="284" y="60"/>
                  <a:pt x="284" y="60"/>
                </a:cubicBezTo>
                <a:cubicBezTo>
                  <a:pt x="285" y="58"/>
                  <a:pt x="285" y="58"/>
                  <a:pt x="285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6" y="59"/>
                  <a:pt x="286" y="59"/>
                  <a:pt x="286" y="59"/>
                </a:cubicBezTo>
                <a:cubicBezTo>
                  <a:pt x="285" y="60"/>
                  <a:pt x="285" y="60"/>
                  <a:pt x="285" y="60"/>
                </a:cubicBezTo>
                <a:cubicBezTo>
                  <a:pt x="285" y="60"/>
                  <a:pt x="285" y="60"/>
                  <a:pt x="285" y="60"/>
                </a:cubicBezTo>
                <a:cubicBezTo>
                  <a:pt x="286" y="60"/>
                  <a:pt x="286" y="60"/>
                  <a:pt x="286" y="60"/>
                </a:cubicBezTo>
                <a:cubicBezTo>
                  <a:pt x="287" y="60"/>
                  <a:pt x="287" y="60"/>
                  <a:pt x="287" y="60"/>
                </a:cubicBezTo>
                <a:cubicBezTo>
                  <a:pt x="288" y="59"/>
                  <a:pt x="288" y="59"/>
                  <a:pt x="288" y="59"/>
                </a:cubicBezTo>
                <a:cubicBezTo>
                  <a:pt x="288" y="58"/>
                  <a:pt x="288" y="58"/>
                  <a:pt x="288" y="58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8" y="57"/>
                  <a:pt x="288" y="57"/>
                  <a:pt x="288" y="5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6"/>
                  <a:pt x="287" y="56"/>
                  <a:pt x="287" y="56"/>
                </a:cubicBezTo>
                <a:cubicBezTo>
                  <a:pt x="287" y="55"/>
                  <a:pt x="287" y="55"/>
                  <a:pt x="287" y="55"/>
                </a:cubicBezTo>
                <a:cubicBezTo>
                  <a:pt x="289" y="54"/>
                  <a:pt x="289" y="54"/>
                  <a:pt x="289" y="54"/>
                </a:cubicBezTo>
                <a:cubicBezTo>
                  <a:pt x="289" y="52"/>
                  <a:pt x="289" y="52"/>
                  <a:pt x="289" y="52"/>
                </a:cubicBezTo>
                <a:cubicBezTo>
                  <a:pt x="290" y="52"/>
                  <a:pt x="290" y="52"/>
                  <a:pt x="290" y="52"/>
                </a:cubicBezTo>
                <a:cubicBezTo>
                  <a:pt x="290" y="51"/>
                  <a:pt x="290" y="51"/>
                  <a:pt x="290" y="51"/>
                </a:cubicBezTo>
                <a:cubicBezTo>
                  <a:pt x="290" y="52"/>
                  <a:pt x="290" y="52"/>
                  <a:pt x="290" y="52"/>
                </a:cubicBezTo>
                <a:cubicBezTo>
                  <a:pt x="290" y="53"/>
                  <a:pt x="290" y="53"/>
                  <a:pt x="290" y="53"/>
                </a:cubicBezTo>
                <a:cubicBezTo>
                  <a:pt x="290" y="53"/>
                  <a:pt x="290" y="53"/>
                  <a:pt x="290" y="53"/>
                </a:cubicBezTo>
                <a:cubicBezTo>
                  <a:pt x="289" y="54"/>
                  <a:pt x="289" y="54"/>
                  <a:pt x="289" y="54"/>
                </a:cubicBezTo>
                <a:cubicBezTo>
                  <a:pt x="288" y="55"/>
                  <a:pt x="288" y="55"/>
                  <a:pt x="288" y="55"/>
                </a:cubicBezTo>
                <a:cubicBezTo>
                  <a:pt x="288" y="57"/>
                  <a:pt x="288" y="57"/>
                  <a:pt x="288" y="57"/>
                </a:cubicBezTo>
                <a:cubicBezTo>
                  <a:pt x="289" y="57"/>
                  <a:pt x="289" y="57"/>
                  <a:pt x="289" y="57"/>
                </a:cubicBezTo>
                <a:cubicBezTo>
                  <a:pt x="289" y="58"/>
                  <a:pt x="289" y="58"/>
                  <a:pt x="289" y="58"/>
                </a:cubicBezTo>
                <a:cubicBezTo>
                  <a:pt x="289" y="58"/>
                  <a:pt x="289" y="58"/>
                  <a:pt x="289" y="58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2" y="55"/>
                  <a:pt x="292" y="55"/>
                  <a:pt x="292" y="55"/>
                </a:cubicBezTo>
                <a:cubicBezTo>
                  <a:pt x="292" y="54"/>
                  <a:pt x="292" y="54"/>
                  <a:pt x="292" y="5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3" y="52"/>
                  <a:pt x="293" y="52"/>
                  <a:pt x="293" y="52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293" y="54"/>
                  <a:pt x="293" y="54"/>
                  <a:pt x="293" y="54"/>
                </a:cubicBezTo>
                <a:cubicBezTo>
                  <a:pt x="294" y="53"/>
                  <a:pt x="294" y="53"/>
                  <a:pt x="294" y="53"/>
                </a:cubicBezTo>
                <a:cubicBezTo>
                  <a:pt x="295" y="52"/>
                  <a:pt x="295" y="52"/>
                  <a:pt x="295" y="52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9" y="52"/>
                  <a:pt x="299" y="52"/>
                  <a:pt x="299" y="52"/>
                </a:cubicBezTo>
                <a:cubicBezTo>
                  <a:pt x="299" y="52"/>
                  <a:pt x="299" y="52"/>
                  <a:pt x="299" y="52"/>
                </a:cubicBezTo>
                <a:cubicBezTo>
                  <a:pt x="300" y="51"/>
                  <a:pt x="300" y="51"/>
                  <a:pt x="300" y="51"/>
                </a:cubicBezTo>
                <a:cubicBezTo>
                  <a:pt x="301" y="51"/>
                  <a:pt x="301" y="51"/>
                  <a:pt x="301" y="51"/>
                </a:cubicBezTo>
                <a:cubicBezTo>
                  <a:pt x="301" y="50"/>
                  <a:pt x="301" y="50"/>
                  <a:pt x="301" y="50"/>
                </a:cubicBezTo>
                <a:cubicBezTo>
                  <a:pt x="301" y="49"/>
                  <a:pt x="301" y="49"/>
                  <a:pt x="301" y="49"/>
                </a:cubicBezTo>
                <a:cubicBezTo>
                  <a:pt x="301" y="49"/>
                  <a:pt x="301" y="49"/>
                  <a:pt x="301" y="49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1" y="47"/>
                  <a:pt x="301" y="47"/>
                  <a:pt x="301" y="47"/>
                </a:cubicBezTo>
                <a:cubicBezTo>
                  <a:pt x="301" y="45"/>
                  <a:pt x="301" y="45"/>
                  <a:pt x="301" y="45"/>
                </a:cubicBezTo>
                <a:cubicBezTo>
                  <a:pt x="301" y="45"/>
                  <a:pt x="301" y="45"/>
                  <a:pt x="301" y="45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299" y="47"/>
                  <a:pt x="299" y="47"/>
                  <a:pt x="299" y="47"/>
                </a:cubicBezTo>
                <a:cubicBezTo>
                  <a:pt x="299" y="47"/>
                  <a:pt x="299" y="47"/>
                  <a:pt x="299" y="47"/>
                </a:cubicBezTo>
                <a:cubicBezTo>
                  <a:pt x="299" y="47"/>
                  <a:pt x="299" y="47"/>
                  <a:pt x="299" y="47"/>
                </a:cubicBezTo>
                <a:cubicBezTo>
                  <a:pt x="299" y="46"/>
                  <a:pt x="299" y="46"/>
                  <a:pt x="299" y="46"/>
                </a:cubicBezTo>
                <a:cubicBezTo>
                  <a:pt x="300" y="45"/>
                  <a:pt x="300" y="45"/>
                  <a:pt x="300" y="45"/>
                </a:cubicBezTo>
                <a:cubicBezTo>
                  <a:pt x="300" y="45"/>
                  <a:pt x="300" y="45"/>
                  <a:pt x="300" y="45"/>
                </a:cubicBezTo>
                <a:cubicBezTo>
                  <a:pt x="299" y="44"/>
                  <a:pt x="299" y="44"/>
                  <a:pt x="299" y="44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8" y="43"/>
                  <a:pt x="298" y="43"/>
                  <a:pt x="298" y="43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7" y="43"/>
                  <a:pt x="297" y="43"/>
                  <a:pt x="297" y="43"/>
                </a:cubicBezTo>
                <a:cubicBezTo>
                  <a:pt x="297" y="44"/>
                  <a:pt x="297" y="44"/>
                  <a:pt x="297" y="44"/>
                </a:cubicBezTo>
                <a:cubicBezTo>
                  <a:pt x="296" y="44"/>
                  <a:pt x="296" y="44"/>
                  <a:pt x="296" y="44"/>
                </a:cubicBezTo>
                <a:cubicBezTo>
                  <a:pt x="295" y="44"/>
                  <a:pt x="295" y="44"/>
                  <a:pt x="295" y="44"/>
                </a:cubicBezTo>
                <a:cubicBezTo>
                  <a:pt x="296" y="43"/>
                  <a:pt x="296" y="43"/>
                  <a:pt x="296" y="43"/>
                </a:cubicBezTo>
                <a:cubicBezTo>
                  <a:pt x="298" y="43"/>
                  <a:pt x="298" y="43"/>
                  <a:pt x="298" y="43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300" y="41"/>
                  <a:pt x="300" y="41"/>
                  <a:pt x="300" y="41"/>
                </a:cubicBezTo>
                <a:cubicBezTo>
                  <a:pt x="301" y="40"/>
                  <a:pt x="301" y="40"/>
                  <a:pt x="301" y="40"/>
                </a:cubicBezTo>
                <a:cubicBezTo>
                  <a:pt x="301" y="39"/>
                  <a:pt x="301" y="39"/>
                  <a:pt x="301" y="39"/>
                </a:cubicBezTo>
                <a:cubicBezTo>
                  <a:pt x="302" y="37"/>
                  <a:pt x="302" y="37"/>
                  <a:pt x="302" y="37"/>
                </a:cubicBezTo>
                <a:cubicBezTo>
                  <a:pt x="302" y="37"/>
                  <a:pt x="302" y="37"/>
                  <a:pt x="302" y="37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0" y="37"/>
                  <a:pt x="300" y="37"/>
                  <a:pt x="300" y="37"/>
                </a:cubicBezTo>
                <a:cubicBezTo>
                  <a:pt x="300" y="37"/>
                  <a:pt x="300" y="37"/>
                  <a:pt x="300" y="37"/>
                </a:cubicBezTo>
                <a:cubicBezTo>
                  <a:pt x="300" y="36"/>
                  <a:pt x="300" y="36"/>
                  <a:pt x="300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303" y="33"/>
                  <a:pt x="303" y="33"/>
                  <a:pt x="303" y="33"/>
                </a:cubicBezTo>
                <a:cubicBezTo>
                  <a:pt x="303" y="32"/>
                  <a:pt x="303" y="32"/>
                  <a:pt x="303" y="32"/>
                </a:cubicBezTo>
                <a:cubicBezTo>
                  <a:pt x="303" y="32"/>
                  <a:pt x="303" y="32"/>
                  <a:pt x="303" y="32"/>
                </a:cubicBezTo>
                <a:cubicBezTo>
                  <a:pt x="302" y="32"/>
                  <a:pt x="302" y="32"/>
                  <a:pt x="302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0" y="34"/>
                  <a:pt x="300" y="34"/>
                  <a:pt x="300" y="34"/>
                </a:cubicBezTo>
                <a:cubicBezTo>
                  <a:pt x="300" y="35"/>
                  <a:pt x="300" y="35"/>
                  <a:pt x="300" y="35"/>
                </a:cubicBezTo>
                <a:cubicBezTo>
                  <a:pt x="300" y="35"/>
                  <a:pt x="300" y="35"/>
                  <a:pt x="300" y="35"/>
                </a:cubicBezTo>
                <a:cubicBezTo>
                  <a:pt x="300" y="36"/>
                  <a:pt x="300" y="36"/>
                  <a:pt x="300" y="36"/>
                </a:cubicBezTo>
                <a:cubicBezTo>
                  <a:pt x="299" y="36"/>
                  <a:pt x="299" y="36"/>
                  <a:pt x="299" y="36"/>
                </a:cubicBezTo>
                <a:cubicBezTo>
                  <a:pt x="299" y="36"/>
                  <a:pt x="299" y="36"/>
                  <a:pt x="299" y="36"/>
                </a:cubicBezTo>
                <a:cubicBezTo>
                  <a:pt x="299" y="36"/>
                  <a:pt x="299" y="36"/>
                  <a:pt x="299" y="36"/>
                </a:cubicBezTo>
                <a:cubicBezTo>
                  <a:pt x="299" y="35"/>
                  <a:pt x="299" y="35"/>
                  <a:pt x="299" y="35"/>
                </a:cubicBezTo>
                <a:cubicBezTo>
                  <a:pt x="299" y="35"/>
                  <a:pt x="299" y="35"/>
                  <a:pt x="299" y="35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299" y="32"/>
                  <a:pt x="299" y="32"/>
                  <a:pt x="299" y="32"/>
                </a:cubicBezTo>
                <a:cubicBezTo>
                  <a:pt x="299" y="32"/>
                  <a:pt x="299" y="32"/>
                  <a:pt x="299" y="32"/>
                </a:cubicBezTo>
                <a:cubicBezTo>
                  <a:pt x="300" y="32"/>
                  <a:pt x="300" y="32"/>
                  <a:pt x="300" y="32"/>
                </a:cubicBezTo>
                <a:cubicBezTo>
                  <a:pt x="300" y="32"/>
                  <a:pt x="300" y="32"/>
                  <a:pt x="300" y="32"/>
                </a:cubicBezTo>
                <a:cubicBezTo>
                  <a:pt x="300" y="31"/>
                  <a:pt x="300" y="31"/>
                  <a:pt x="300" y="31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7" y="31"/>
                  <a:pt x="297" y="31"/>
                  <a:pt x="297" y="31"/>
                </a:cubicBezTo>
                <a:cubicBezTo>
                  <a:pt x="297" y="30"/>
                  <a:pt x="297" y="30"/>
                  <a:pt x="297" y="30"/>
                </a:cubicBezTo>
                <a:cubicBezTo>
                  <a:pt x="297" y="30"/>
                  <a:pt x="297" y="30"/>
                  <a:pt x="297" y="30"/>
                </a:cubicBezTo>
                <a:cubicBezTo>
                  <a:pt x="297" y="29"/>
                  <a:pt x="297" y="29"/>
                  <a:pt x="297" y="29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7" y="26"/>
                  <a:pt x="297" y="26"/>
                  <a:pt x="297" y="26"/>
                </a:cubicBezTo>
                <a:cubicBezTo>
                  <a:pt x="297" y="24"/>
                  <a:pt x="297" y="24"/>
                  <a:pt x="297" y="24"/>
                </a:cubicBezTo>
                <a:cubicBezTo>
                  <a:pt x="297" y="23"/>
                  <a:pt x="297" y="23"/>
                  <a:pt x="297" y="23"/>
                </a:cubicBezTo>
                <a:cubicBezTo>
                  <a:pt x="297" y="22"/>
                  <a:pt x="297" y="22"/>
                  <a:pt x="297" y="22"/>
                </a:cubicBezTo>
                <a:cubicBezTo>
                  <a:pt x="297" y="21"/>
                  <a:pt x="297" y="21"/>
                  <a:pt x="297" y="21"/>
                </a:cubicBezTo>
                <a:cubicBezTo>
                  <a:pt x="298" y="19"/>
                  <a:pt x="298" y="19"/>
                  <a:pt x="298" y="19"/>
                </a:cubicBezTo>
                <a:cubicBezTo>
                  <a:pt x="298" y="18"/>
                  <a:pt x="298" y="18"/>
                  <a:pt x="298" y="18"/>
                </a:cubicBezTo>
                <a:cubicBezTo>
                  <a:pt x="297" y="17"/>
                  <a:pt x="297" y="17"/>
                  <a:pt x="297" y="17"/>
                </a:cubicBezTo>
                <a:cubicBezTo>
                  <a:pt x="297" y="16"/>
                  <a:pt x="297" y="16"/>
                  <a:pt x="297" y="16"/>
                </a:cubicBezTo>
                <a:cubicBezTo>
                  <a:pt x="296" y="15"/>
                  <a:pt x="296" y="15"/>
                  <a:pt x="296" y="15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4" y="14"/>
                  <a:pt x="294" y="14"/>
                  <a:pt x="294" y="14"/>
                </a:cubicBezTo>
                <a:cubicBezTo>
                  <a:pt x="294" y="14"/>
                  <a:pt x="294" y="14"/>
                  <a:pt x="294" y="14"/>
                </a:cubicBezTo>
                <a:cubicBezTo>
                  <a:pt x="294" y="15"/>
                  <a:pt x="294" y="15"/>
                  <a:pt x="294" y="15"/>
                </a:cubicBezTo>
                <a:cubicBezTo>
                  <a:pt x="293" y="15"/>
                  <a:pt x="293" y="15"/>
                  <a:pt x="293" y="15"/>
                </a:cubicBezTo>
                <a:cubicBezTo>
                  <a:pt x="292" y="14"/>
                  <a:pt x="292" y="14"/>
                  <a:pt x="292" y="14"/>
                </a:cubicBezTo>
                <a:cubicBezTo>
                  <a:pt x="291" y="14"/>
                  <a:pt x="291" y="14"/>
                  <a:pt x="291" y="14"/>
                </a:cubicBezTo>
                <a:cubicBezTo>
                  <a:pt x="291" y="15"/>
                  <a:pt x="291" y="15"/>
                  <a:pt x="291" y="15"/>
                </a:cubicBezTo>
                <a:cubicBezTo>
                  <a:pt x="291" y="16"/>
                  <a:pt x="291" y="16"/>
                  <a:pt x="291" y="16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2" y="17"/>
                  <a:pt x="292" y="17"/>
                  <a:pt x="292" y="17"/>
                </a:cubicBezTo>
                <a:cubicBezTo>
                  <a:pt x="293" y="16"/>
                  <a:pt x="293" y="16"/>
                  <a:pt x="293" y="16"/>
                </a:cubicBezTo>
                <a:cubicBezTo>
                  <a:pt x="294" y="17"/>
                  <a:pt x="294" y="17"/>
                  <a:pt x="294" y="17"/>
                </a:cubicBezTo>
                <a:cubicBezTo>
                  <a:pt x="294" y="18"/>
                  <a:pt x="294" y="18"/>
                  <a:pt x="294" y="18"/>
                </a:cubicBezTo>
                <a:cubicBezTo>
                  <a:pt x="295" y="18"/>
                  <a:pt x="295" y="18"/>
                  <a:pt x="295" y="18"/>
                </a:cubicBezTo>
                <a:cubicBezTo>
                  <a:pt x="295" y="18"/>
                  <a:pt x="295" y="18"/>
                  <a:pt x="295" y="18"/>
                </a:cubicBezTo>
                <a:cubicBezTo>
                  <a:pt x="294" y="20"/>
                  <a:pt x="294" y="20"/>
                  <a:pt x="294" y="20"/>
                </a:cubicBezTo>
                <a:cubicBezTo>
                  <a:pt x="293" y="20"/>
                  <a:pt x="293" y="20"/>
                  <a:pt x="293" y="20"/>
                </a:cubicBezTo>
                <a:cubicBezTo>
                  <a:pt x="292" y="19"/>
                  <a:pt x="292" y="19"/>
                  <a:pt x="292" y="19"/>
                </a:cubicBezTo>
                <a:cubicBezTo>
                  <a:pt x="291" y="19"/>
                  <a:pt x="291" y="19"/>
                  <a:pt x="291" y="19"/>
                </a:cubicBezTo>
                <a:cubicBezTo>
                  <a:pt x="290" y="19"/>
                  <a:pt x="290" y="19"/>
                  <a:pt x="290" y="19"/>
                </a:cubicBezTo>
                <a:cubicBezTo>
                  <a:pt x="291" y="20"/>
                  <a:pt x="291" y="20"/>
                  <a:pt x="291" y="20"/>
                </a:cubicBezTo>
                <a:cubicBezTo>
                  <a:pt x="291" y="20"/>
                  <a:pt x="291" y="20"/>
                  <a:pt x="291" y="20"/>
                </a:cubicBezTo>
                <a:cubicBezTo>
                  <a:pt x="291" y="20"/>
                  <a:pt x="291" y="20"/>
                  <a:pt x="291" y="20"/>
                </a:cubicBezTo>
                <a:cubicBezTo>
                  <a:pt x="290" y="21"/>
                  <a:pt x="290" y="21"/>
                  <a:pt x="290" y="2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287" y="20"/>
                  <a:pt x="287" y="20"/>
                  <a:pt x="287" y="20"/>
                </a:cubicBezTo>
                <a:cubicBezTo>
                  <a:pt x="287" y="21"/>
                  <a:pt x="287" y="21"/>
                  <a:pt x="287" y="21"/>
                </a:cubicBezTo>
                <a:cubicBezTo>
                  <a:pt x="286" y="22"/>
                  <a:pt x="286" y="22"/>
                  <a:pt x="286" y="22"/>
                </a:cubicBezTo>
                <a:cubicBezTo>
                  <a:pt x="286" y="22"/>
                  <a:pt x="286" y="22"/>
                  <a:pt x="286" y="22"/>
                </a:cubicBezTo>
                <a:cubicBezTo>
                  <a:pt x="287" y="23"/>
                  <a:pt x="287" y="23"/>
                  <a:pt x="287" y="23"/>
                </a:cubicBezTo>
                <a:cubicBezTo>
                  <a:pt x="287" y="24"/>
                  <a:pt x="287" y="24"/>
                  <a:pt x="287" y="24"/>
                </a:cubicBezTo>
                <a:cubicBezTo>
                  <a:pt x="288" y="24"/>
                  <a:pt x="288" y="24"/>
                  <a:pt x="288" y="24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6" y="26"/>
                  <a:pt x="286" y="26"/>
                  <a:pt x="286" y="26"/>
                </a:cubicBezTo>
                <a:cubicBezTo>
                  <a:pt x="285" y="25"/>
                  <a:pt x="285" y="25"/>
                  <a:pt x="285" y="25"/>
                </a:cubicBezTo>
                <a:cubicBezTo>
                  <a:pt x="284" y="25"/>
                  <a:pt x="284" y="25"/>
                  <a:pt x="284" y="25"/>
                </a:cubicBezTo>
                <a:cubicBezTo>
                  <a:pt x="284" y="25"/>
                  <a:pt x="284" y="25"/>
                  <a:pt x="284" y="25"/>
                </a:cubicBezTo>
                <a:cubicBezTo>
                  <a:pt x="283" y="26"/>
                  <a:pt x="283" y="26"/>
                  <a:pt x="283" y="26"/>
                </a:cubicBezTo>
                <a:cubicBezTo>
                  <a:pt x="284" y="27"/>
                  <a:pt x="284" y="27"/>
                  <a:pt x="284" y="27"/>
                </a:cubicBezTo>
                <a:cubicBezTo>
                  <a:pt x="284" y="28"/>
                  <a:pt x="284" y="28"/>
                  <a:pt x="284" y="28"/>
                </a:cubicBezTo>
                <a:cubicBezTo>
                  <a:pt x="283" y="27"/>
                  <a:pt x="283" y="27"/>
                  <a:pt x="283" y="27"/>
                </a:cubicBezTo>
                <a:cubicBezTo>
                  <a:pt x="283" y="27"/>
                  <a:pt x="283" y="27"/>
                  <a:pt x="283" y="27"/>
                </a:cubicBezTo>
                <a:cubicBezTo>
                  <a:pt x="283" y="26"/>
                  <a:pt x="283" y="26"/>
                  <a:pt x="283" y="26"/>
                </a:cubicBezTo>
                <a:cubicBezTo>
                  <a:pt x="282" y="26"/>
                  <a:pt x="282" y="26"/>
                  <a:pt x="282" y="26"/>
                </a:cubicBezTo>
                <a:cubicBezTo>
                  <a:pt x="281" y="26"/>
                  <a:pt x="281" y="26"/>
                  <a:pt x="281" y="26"/>
                </a:cubicBezTo>
                <a:cubicBezTo>
                  <a:pt x="281" y="25"/>
                  <a:pt x="281" y="25"/>
                  <a:pt x="281" y="25"/>
                </a:cubicBezTo>
                <a:cubicBezTo>
                  <a:pt x="280" y="25"/>
                  <a:pt x="280" y="25"/>
                  <a:pt x="280" y="25"/>
                </a:cubicBezTo>
                <a:cubicBezTo>
                  <a:pt x="280" y="26"/>
                  <a:pt x="280" y="26"/>
                  <a:pt x="280" y="26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8"/>
                  <a:pt x="280" y="28"/>
                  <a:pt x="280" y="28"/>
                </a:cubicBezTo>
                <a:cubicBezTo>
                  <a:pt x="280" y="29"/>
                  <a:pt x="280" y="29"/>
                  <a:pt x="280" y="29"/>
                </a:cubicBezTo>
                <a:cubicBezTo>
                  <a:pt x="281" y="30"/>
                  <a:pt x="281" y="30"/>
                  <a:pt x="281" y="30"/>
                </a:cubicBezTo>
                <a:cubicBezTo>
                  <a:pt x="282" y="30"/>
                  <a:pt x="282" y="30"/>
                  <a:pt x="282" y="30"/>
                </a:cubicBezTo>
                <a:cubicBezTo>
                  <a:pt x="283" y="30"/>
                  <a:pt x="283" y="30"/>
                  <a:pt x="283" y="30"/>
                </a:cubicBezTo>
                <a:cubicBezTo>
                  <a:pt x="282" y="30"/>
                  <a:pt x="282" y="30"/>
                  <a:pt x="282" y="30"/>
                </a:cubicBezTo>
                <a:cubicBezTo>
                  <a:pt x="281" y="30"/>
                  <a:pt x="281" y="30"/>
                  <a:pt x="281" y="30"/>
                </a:cubicBezTo>
                <a:cubicBezTo>
                  <a:pt x="282" y="31"/>
                  <a:pt x="282" y="31"/>
                  <a:pt x="282" y="31"/>
                </a:cubicBezTo>
                <a:cubicBezTo>
                  <a:pt x="283" y="32"/>
                  <a:pt x="283" y="32"/>
                  <a:pt x="283" y="32"/>
                </a:cubicBezTo>
                <a:cubicBezTo>
                  <a:pt x="284" y="32"/>
                  <a:pt x="284" y="32"/>
                  <a:pt x="284" y="32"/>
                </a:cubicBezTo>
                <a:cubicBezTo>
                  <a:pt x="285" y="32"/>
                  <a:pt x="285" y="32"/>
                  <a:pt x="285" y="32"/>
                </a:cubicBezTo>
                <a:cubicBezTo>
                  <a:pt x="285" y="32"/>
                  <a:pt x="285" y="32"/>
                  <a:pt x="285" y="32"/>
                </a:cubicBezTo>
                <a:cubicBezTo>
                  <a:pt x="286" y="32"/>
                  <a:pt x="286" y="32"/>
                  <a:pt x="286" y="32"/>
                </a:cubicBezTo>
                <a:cubicBezTo>
                  <a:pt x="286" y="32"/>
                  <a:pt x="286" y="32"/>
                  <a:pt x="286" y="32"/>
                </a:cubicBezTo>
                <a:cubicBezTo>
                  <a:pt x="285" y="33"/>
                  <a:pt x="285" y="33"/>
                  <a:pt x="285" y="33"/>
                </a:cubicBezTo>
                <a:cubicBezTo>
                  <a:pt x="285" y="34"/>
                  <a:pt x="285" y="34"/>
                  <a:pt x="285" y="34"/>
                </a:cubicBezTo>
                <a:cubicBezTo>
                  <a:pt x="284" y="34"/>
                  <a:pt x="284" y="34"/>
                  <a:pt x="284" y="34"/>
                </a:cubicBezTo>
                <a:cubicBezTo>
                  <a:pt x="283" y="33"/>
                  <a:pt x="283" y="33"/>
                  <a:pt x="283" y="33"/>
                </a:cubicBezTo>
                <a:cubicBezTo>
                  <a:pt x="281" y="33"/>
                  <a:pt x="281" y="33"/>
                  <a:pt x="281" y="33"/>
                </a:cubicBezTo>
                <a:cubicBezTo>
                  <a:pt x="280" y="32"/>
                  <a:pt x="280" y="32"/>
                  <a:pt x="280" y="32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78" y="31"/>
                  <a:pt x="278" y="31"/>
                  <a:pt x="278" y="31"/>
                </a:cubicBezTo>
                <a:cubicBezTo>
                  <a:pt x="278" y="32"/>
                  <a:pt x="278" y="32"/>
                  <a:pt x="278" y="32"/>
                </a:cubicBezTo>
                <a:cubicBezTo>
                  <a:pt x="278" y="32"/>
                  <a:pt x="278" y="32"/>
                  <a:pt x="278" y="32"/>
                </a:cubicBezTo>
                <a:cubicBezTo>
                  <a:pt x="278" y="33"/>
                  <a:pt x="278" y="33"/>
                  <a:pt x="278" y="33"/>
                </a:cubicBezTo>
                <a:cubicBezTo>
                  <a:pt x="278" y="34"/>
                  <a:pt x="278" y="34"/>
                  <a:pt x="278" y="34"/>
                </a:cubicBezTo>
                <a:cubicBezTo>
                  <a:pt x="277" y="34"/>
                  <a:pt x="277" y="34"/>
                  <a:pt x="277" y="34"/>
                </a:cubicBezTo>
                <a:cubicBezTo>
                  <a:pt x="277" y="34"/>
                  <a:pt x="277" y="34"/>
                  <a:pt x="277" y="34"/>
                </a:cubicBezTo>
                <a:cubicBezTo>
                  <a:pt x="277" y="35"/>
                  <a:pt x="277" y="35"/>
                  <a:pt x="277" y="35"/>
                </a:cubicBezTo>
                <a:cubicBezTo>
                  <a:pt x="276" y="36"/>
                  <a:pt x="276" y="36"/>
                  <a:pt x="276" y="36"/>
                </a:cubicBezTo>
                <a:cubicBezTo>
                  <a:pt x="276" y="38"/>
                  <a:pt x="276" y="38"/>
                  <a:pt x="276" y="38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78" y="38"/>
                  <a:pt x="278" y="38"/>
                  <a:pt x="278" y="38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80" y="38"/>
                  <a:pt x="280" y="38"/>
                  <a:pt x="280" y="38"/>
                </a:cubicBezTo>
                <a:cubicBezTo>
                  <a:pt x="280" y="39"/>
                  <a:pt x="280" y="39"/>
                  <a:pt x="280" y="39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78" y="39"/>
                  <a:pt x="278" y="39"/>
                  <a:pt x="278" y="39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4" y="41"/>
                  <a:pt x="274" y="41"/>
                  <a:pt x="274" y="41"/>
                </a:cubicBezTo>
                <a:cubicBezTo>
                  <a:pt x="275" y="41"/>
                  <a:pt x="275" y="41"/>
                  <a:pt x="275" y="41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4" y="42"/>
                  <a:pt x="274" y="42"/>
                  <a:pt x="274" y="42"/>
                </a:cubicBezTo>
                <a:cubicBezTo>
                  <a:pt x="274" y="43"/>
                  <a:pt x="274" y="43"/>
                  <a:pt x="274" y="43"/>
                </a:cubicBezTo>
                <a:cubicBezTo>
                  <a:pt x="275" y="43"/>
                  <a:pt x="275" y="43"/>
                  <a:pt x="275" y="43"/>
                </a:cubicBezTo>
                <a:cubicBezTo>
                  <a:pt x="275" y="43"/>
                  <a:pt x="275" y="43"/>
                  <a:pt x="275" y="43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6" y="44"/>
                  <a:pt x="276" y="44"/>
                  <a:pt x="276" y="44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81" y="45"/>
                  <a:pt x="281" y="45"/>
                  <a:pt x="281" y="45"/>
                </a:cubicBezTo>
                <a:cubicBezTo>
                  <a:pt x="281" y="45"/>
                  <a:pt x="281" y="45"/>
                  <a:pt x="281" y="45"/>
                </a:cubicBezTo>
                <a:cubicBezTo>
                  <a:pt x="280" y="45"/>
                  <a:pt x="280" y="45"/>
                  <a:pt x="280" y="45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1" y="46"/>
                  <a:pt x="281" y="46"/>
                  <a:pt x="281" y="46"/>
                </a:cubicBezTo>
                <a:cubicBezTo>
                  <a:pt x="282" y="46"/>
                  <a:pt x="282" y="46"/>
                  <a:pt x="282" y="46"/>
                </a:cubicBezTo>
                <a:cubicBezTo>
                  <a:pt x="283" y="47"/>
                  <a:pt x="283" y="47"/>
                  <a:pt x="283" y="47"/>
                </a:cubicBezTo>
                <a:cubicBezTo>
                  <a:pt x="285" y="47"/>
                  <a:pt x="285" y="47"/>
                  <a:pt x="285" y="47"/>
                </a:cubicBezTo>
                <a:cubicBezTo>
                  <a:pt x="285" y="48"/>
                  <a:pt x="285" y="48"/>
                  <a:pt x="285" y="48"/>
                </a:cubicBezTo>
                <a:cubicBezTo>
                  <a:pt x="283" y="48"/>
                  <a:pt x="283" y="48"/>
                  <a:pt x="283" y="48"/>
                </a:cubicBezTo>
                <a:cubicBezTo>
                  <a:pt x="283" y="48"/>
                  <a:pt x="283" y="48"/>
                  <a:pt x="283" y="48"/>
                </a:cubicBezTo>
                <a:cubicBezTo>
                  <a:pt x="281" y="47"/>
                  <a:pt x="281" y="47"/>
                  <a:pt x="281" y="47"/>
                </a:cubicBezTo>
                <a:cubicBezTo>
                  <a:pt x="280" y="47"/>
                  <a:pt x="280" y="47"/>
                  <a:pt x="280" y="47"/>
                </a:cubicBezTo>
                <a:cubicBezTo>
                  <a:pt x="280" y="48"/>
                  <a:pt x="280" y="48"/>
                  <a:pt x="280" y="48"/>
                </a:cubicBezTo>
                <a:cubicBezTo>
                  <a:pt x="281" y="48"/>
                  <a:pt x="281" y="48"/>
                  <a:pt x="281" y="48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85" y="49"/>
                  <a:pt x="285" y="49"/>
                  <a:pt x="285" y="49"/>
                </a:cubicBezTo>
                <a:cubicBezTo>
                  <a:pt x="285" y="49"/>
                  <a:pt x="285" y="49"/>
                  <a:pt x="285" y="49"/>
                </a:cubicBezTo>
                <a:cubicBezTo>
                  <a:pt x="284" y="49"/>
                  <a:pt x="284" y="49"/>
                  <a:pt x="284" y="49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81" y="49"/>
                  <a:pt x="281" y="49"/>
                  <a:pt x="281" y="49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5" y="48"/>
                  <a:pt x="275" y="48"/>
                  <a:pt x="275" y="48"/>
                </a:cubicBezTo>
                <a:cubicBezTo>
                  <a:pt x="274" y="48"/>
                  <a:pt x="274" y="48"/>
                  <a:pt x="274" y="48"/>
                </a:cubicBezTo>
                <a:cubicBezTo>
                  <a:pt x="274" y="50"/>
                  <a:pt x="274" y="50"/>
                  <a:pt x="274" y="50"/>
                </a:cubicBezTo>
                <a:cubicBezTo>
                  <a:pt x="275" y="51"/>
                  <a:pt x="275" y="51"/>
                  <a:pt x="275" y="51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74" y="51"/>
                  <a:pt x="274" y="51"/>
                  <a:pt x="274" y="51"/>
                </a:cubicBezTo>
                <a:cubicBezTo>
                  <a:pt x="274" y="51"/>
                  <a:pt x="274" y="51"/>
                  <a:pt x="274" y="51"/>
                </a:cubicBezTo>
                <a:cubicBezTo>
                  <a:pt x="273" y="53"/>
                  <a:pt x="273" y="53"/>
                  <a:pt x="273" y="53"/>
                </a:cubicBezTo>
                <a:cubicBezTo>
                  <a:pt x="273" y="54"/>
                  <a:pt x="273" y="54"/>
                  <a:pt x="273" y="54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5" y="54"/>
                  <a:pt x="275" y="54"/>
                  <a:pt x="275" y="54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5" y="56"/>
                  <a:pt x="275" y="56"/>
                  <a:pt x="275" y="56"/>
                </a:cubicBezTo>
                <a:cubicBezTo>
                  <a:pt x="274" y="55"/>
                  <a:pt x="274" y="55"/>
                  <a:pt x="274" y="55"/>
                </a:cubicBezTo>
                <a:cubicBezTo>
                  <a:pt x="273" y="55"/>
                  <a:pt x="273" y="55"/>
                  <a:pt x="273" y="55"/>
                </a:cubicBezTo>
                <a:cubicBezTo>
                  <a:pt x="273" y="56"/>
                  <a:pt x="273" y="56"/>
                  <a:pt x="273" y="56"/>
                </a:cubicBezTo>
                <a:cubicBezTo>
                  <a:pt x="273" y="57"/>
                  <a:pt x="273" y="57"/>
                  <a:pt x="273" y="57"/>
                </a:cubicBezTo>
                <a:cubicBezTo>
                  <a:pt x="274" y="57"/>
                  <a:pt x="274" y="57"/>
                  <a:pt x="274" y="57"/>
                </a:cubicBezTo>
                <a:cubicBezTo>
                  <a:pt x="273" y="57"/>
                  <a:pt x="273" y="57"/>
                  <a:pt x="273" y="57"/>
                </a:cubicBezTo>
                <a:cubicBezTo>
                  <a:pt x="273" y="59"/>
                  <a:pt x="273" y="59"/>
                  <a:pt x="273" y="59"/>
                </a:cubicBezTo>
                <a:cubicBezTo>
                  <a:pt x="274" y="59"/>
                  <a:pt x="274" y="59"/>
                  <a:pt x="274" y="59"/>
                </a:cubicBezTo>
                <a:cubicBezTo>
                  <a:pt x="275" y="59"/>
                  <a:pt x="275" y="59"/>
                  <a:pt x="275" y="59"/>
                </a:cubicBezTo>
                <a:cubicBezTo>
                  <a:pt x="275" y="60"/>
                  <a:pt x="275" y="60"/>
                  <a:pt x="275" y="60"/>
                </a:cubicBezTo>
                <a:cubicBezTo>
                  <a:pt x="276" y="61"/>
                  <a:pt x="276" y="61"/>
                  <a:pt x="276" y="61"/>
                </a:cubicBezTo>
                <a:cubicBezTo>
                  <a:pt x="278" y="62"/>
                  <a:pt x="278" y="62"/>
                  <a:pt x="278" y="62"/>
                </a:cubicBezTo>
                <a:cubicBezTo>
                  <a:pt x="278" y="62"/>
                  <a:pt x="278" y="62"/>
                  <a:pt x="278" y="62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78" y="60"/>
                  <a:pt x="278" y="60"/>
                  <a:pt x="278" y="60"/>
                </a:cubicBezTo>
                <a:cubicBezTo>
                  <a:pt x="280" y="60"/>
                  <a:pt x="280" y="60"/>
                  <a:pt x="280" y="60"/>
                </a:cubicBezTo>
                <a:cubicBezTo>
                  <a:pt x="280" y="61"/>
                  <a:pt x="280" y="61"/>
                  <a:pt x="280" y="61"/>
                </a:cubicBezTo>
                <a:cubicBezTo>
                  <a:pt x="280" y="62"/>
                  <a:pt x="280" y="62"/>
                  <a:pt x="280" y="62"/>
                </a:cubicBezTo>
                <a:cubicBezTo>
                  <a:pt x="280" y="63"/>
                  <a:pt x="280" y="63"/>
                  <a:pt x="280" y="63"/>
                </a:cubicBezTo>
                <a:cubicBezTo>
                  <a:pt x="280" y="62"/>
                  <a:pt x="280" y="62"/>
                  <a:pt x="280" y="62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81" y="57"/>
                  <a:pt x="281" y="57"/>
                  <a:pt x="281" y="57"/>
                </a:cubicBezTo>
                <a:cubicBezTo>
                  <a:pt x="282" y="56"/>
                  <a:pt x="282" y="56"/>
                  <a:pt x="282" y="56"/>
                </a:cubicBezTo>
                <a:cubicBezTo>
                  <a:pt x="283" y="55"/>
                  <a:pt x="283" y="55"/>
                  <a:pt x="283" y="55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282" y="58"/>
                  <a:pt x="282" y="58"/>
                  <a:pt x="282" y="58"/>
                </a:cubicBezTo>
                <a:cubicBezTo>
                  <a:pt x="281" y="59"/>
                  <a:pt x="281" y="59"/>
                  <a:pt x="281" y="59"/>
                </a:cubicBezTo>
                <a:cubicBezTo>
                  <a:pt x="282" y="60"/>
                  <a:pt x="282" y="60"/>
                  <a:pt x="282" y="60"/>
                </a:cubicBezTo>
                <a:cubicBezTo>
                  <a:pt x="281" y="62"/>
                  <a:pt x="281" y="62"/>
                  <a:pt x="281" y="62"/>
                </a:cubicBezTo>
                <a:cubicBezTo>
                  <a:pt x="282" y="63"/>
                  <a:pt x="282" y="63"/>
                  <a:pt x="282" y="63"/>
                </a:cubicBezTo>
                <a:cubicBezTo>
                  <a:pt x="282" y="63"/>
                  <a:pt x="282" y="63"/>
                  <a:pt x="282" y="63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Freeform 320">
            <a:extLst>
              <a:ext uri="{FF2B5EF4-FFF2-40B4-BE49-F238E27FC236}">
                <a16:creationId xmlns:a16="http://schemas.microsoft.com/office/drawing/2014/main" id="{4C3119C9-F1B9-4A4D-9543-030C1F83424C}"/>
              </a:ext>
            </a:extLst>
          </p:cNvPr>
          <p:cNvSpPr>
            <a:spLocks noEditPoints="1"/>
          </p:cNvSpPr>
          <p:nvPr/>
        </p:nvSpPr>
        <p:spPr bwMode="auto">
          <a:xfrm>
            <a:off x="6184514" y="2911461"/>
            <a:ext cx="595233" cy="622290"/>
          </a:xfrm>
          <a:custGeom>
            <a:avLst/>
            <a:gdLst>
              <a:gd name="T0" fmla="*/ 143 w 175"/>
              <a:gd name="T1" fmla="*/ 179 h 184"/>
              <a:gd name="T2" fmla="*/ 133 w 175"/>
              <a:gd name="T3" fmla="*/ 160 h 184"/>
              <a:gd name="T4" fmla="*/ 136 w 175"/>
              <a:gd name="T5" fmla="*/ 169 h 184"/>
              <a:gd name="T6" fmla="*/ 138 w 175"/>
              <a:gd name="T7" fmla="*/ 173 h 184"/>
              <a:gd name="T8" fmla="*/ 141 w 175"/>
              <a:gd name="T9" fmla="*/ 157 h 184"/>
              <a:gd name="T10" fmla="*/ 141 w 175"/>
              <a:gd name="T11" fmla="*/ 170 h 184"/>
              <a:gd name="T12" fmla="*/ 138 w 175"/>
              <a:gd name="T13" fmla="*/ 181 h 184"/>
              <a:gd name="T14" fmla="*/ 138 w 175"/>
              <a:gd name="T15" fmla="*/ 171 h 184"/>
              <a:gd name="T16" fmla="*/ 134 w 175"/>
              <a:gd name="T17" fmla="*/ 173 h 184"/>
              <a:gd name="T18" fmla="*/ 134 w 175"/>
              <a:gd name="T19" fmla="*/ 164 h 184"/>
              <a:gd name="T20" fmla="*/ 94 w 175"/>
              <a:gd name="T21" fmla="*/ 129 h 184"/>
              <a:gd name="T22" fmla="*/ 97 w 175"/>
              <a:gd name="T23" fmla="*/ 123 h 184"/>
              <a:gd name="T24" fmla="*/ 67 w 175"/>
              <a:gd name="T25" fmla="*/ 137 h 184"/>
              <a:gd name="T26" fmla="*/ 60 w 175"/>
              <a:gd name="T27" fmla="*/ 147 h 184"/>
              <a:gd name="T28" fmla="*/ 66 w 175"/>
              <a:gd name="T29" fmla="*/ 139 h 184"/>
              <a:gd name="T30" fmla="*/ 57 w 175"/>
              <a:gd name="T31" fmla="*/ 148 h 184"/>
              <a:gd name="T32" fmla="*/ 27 w 175"/>
              <a:gd name="T33" fmla="*/ 159 h 184"/>
              <a:gd name="T34" fmla="*/ 13 w 175"/>
              <a:gd name="T35" fmla="*/ 162 h 184"/>
              <a:gd name="T36" fmla="*/ 9 w 175"/>
              <a:gd name="T37" fmla="*/ 160 h 184"/>
              <a:gd name="T38" fmla="*/ 28 w 175"/>
              <a:gd name="T39" fmla="*/ 67 h 184"/>
              <a:gd name="T40" fmla="*/ 46 w 175"/>
              <a:gd name="T41" fmla="*/ 80 h 184"/>
              <a:gd name="T42" fmla="*/ 168 w 175"/>
              <a:gd name="T43" fmla="*/ 29 h 184"/>
              <a:gd name="T44" fmla="*/ 155 w 175"/>
              <a:gd name="T45" fmla="*/ 23 h 184"/>
              <a:gd name="T46" fmla="*/ 143 w 175"/>
              <a:gd name="T47" fmla="*/ 13 h 184"/>
              <a:gd name="T48" fmla="*/ 134 w 175"/>
              <a:gd name="T49" fmla="*/ 8 h 184"/>
              <a:gd name="T50" fmla="*/ 132 w 175"/>
              <a:gd name="T51" fmla="*/ 1 h 184"/>
              <a:gd name="T52" fmla="*/ 111 w 175"/>
              <a:gd name="T53" fmla="*/ 7 h 184"/>
              <a:gd name="T54" fmla="*/ 75 w 175"/>
              <a:gd name="T55" fmla="*/ 21 h 184"/>
              <a:gd name="T56" fmla="*/ 85 w 175"/>
              <a:gd name="T57" fmla="*/ 51 h 184"/>
              <a:gd name="T58" fmla="*/ 75 w 175"/>
              <a:gd name="T59" fmla="*/ 53 h 184"/>
              <a:gd name="T60" fmla="*/ 61 w 175"/>
              <a:gd name="T61" fmla="*/ 47 h 184"/>
              <a:gd name="T62" fmla="*/ 51 w 175"/>
              <a:gd name="T63" fmla="*/ 57 h 184"/>
              <a:gd name="T64" fmla="*/ 66 w 175"/>
              <a:gd name="T65" fmla="*/ 66 h 184"/>
              <a:gd name="T66" fmla="*/ 61 w 175"/>
              <a:gd name="T67" fmla="*/ 79 h 184"/>
              <a:gd name="T68" fmla="*/ 36 w 175"/>
              <a:gd name="T69" fmla="*/ 89 h 184"/>
              <a:gd name="T70" fmla="*/ 38 w 175"/>
              <a:gd name="T71" fmla="*/ 100 h 184"/>
              <a:gd name="T72" fmla="*/ 32 w 175"/>
              <a:gd name="T73" fmla="*/ 111 h 184"/>
              <a:gd name="T74" fmla="*/ 36 w 175"/>
              <a:gd name="T75" fmla="*/ 119 h 184"/>
              <a:gd name="T76" fmla="*/ 44 w 175"/>
              <a:gd name="T77" fmla="*/ 125 h 184"/>
              <a:gd name="T78" fmla="*/ 50 w 175"/>
              <a:gd name="T79" fmla="*/ 134 h 184"/>
              <a:gd name="T80" fmla="*/ 28 w 175"/>
              <a:gd name="T81" fmla="*/ 149 h 184"/>
              <a:gd name="T82" fmla="*/ 13 w 175"/>
              <a:gd name="T83" fmla="*/ 159 h 184"/>
              <a:gd name="T84" fmla="*/ 24 w 175"/>
              <a:gd name="T85" fmla="*/ 155 h 184"/>
              <a:gd name="T86" fmla="*/ 37 w 175"/>
              <a:gd name="T87" fmla="*/ 152 h 184"/>
              <a:gd name="T88" fmla="*/ 50 w 175"/>
              <a:gd name="T89" fmla="*/ 143 h 184"/>
              <a:gd name="T90" fmla="*/ 63 w 175"/>
              <a:gd name="T91" fmla="*/ 135 h 184"/>
              <a:gd name="T92" fmla="*/ 74 w 175"/>
              <a:gd name="T93" fmla="*/ 124 h 184"/>
              <a:gd name="T94" fmla="*/ 96 w 175"/>
              <a:gd name="T95" fmla="*/ 111 h 184"/>
              <a:gd name="T96" fmla="*/ 80 w 175"/>
              <a:gd name="T97" fmla="*/ 128 h 184"/>
              <a:gd name="T98" fmla="*/ 88 w 175"/>
              <a:gd name="T99" fmla="*/ 127 h 184"/>
              <a:gd name="T100" fmla="*/ 97 w 175"/>
              <a:gd name="T101" fmla="*/ 118 h 184"/>
              <a:gd name="T102" fmla="*/ 103 w 175"/>
              <a:gd name="T103" fmla="*/ 120 h 184"/>
              <a:gd name="T104" fmla="*/ 110 w 175"/>
              <a:gd name="T105" fmla="*/ 129 h 184"/>
              <a:gd name="T106" fmla="*/ 126 w 175"/>
              <a:gd name="T107" fmla="*/ 138 h 184"/>
              <a:gd name="T108" fmla="*/ 134 w 175"/>
              <a:gd name="T109" fmla="*/ 151 h 184"/>
              <a:gd name="T110" fmla="*/ 137 w 175"/>
              <a:gd name="T111" fmla="*/ 151 h 184"/>
              <a:gd name="T112" fmla="*/ 144 w 175"/>
              <a:gd name="T113" fmla="*/ 155 h 184"/>
              <a:gd name="T114" fmla="*/ 144 w 175"/>
              <a:gd name="T115" fmla="*/ 166 h 184"/>
              <a:gd name="T116" fmla="*/ 147 w 175"/>
              <a:gd name="T117" fmla="*/ 177 h 184"/>
              <a:gd name="T118" fmla="*/ 151 w 175"/>
              <a:gd name="T119" fmla="*/ 173 h 184"/>
              <a:gd name="T120" fmla="*/ 144 w 175"/>
              <a:gd name="T121" fmla="*/ 141 h 184"/>
              <a:gd name="T122" fmla="*/ 38 w 175"/>
              <a:gd name="T123" fmla="*/ 12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" h="184">
                <a:moveTo>
                  <a:pt x="147" y="177"/>
                </a:moveTo>
                <a:cubicBezTo>
                  <a:pt x="146" y="177"/>
                  <a:pt x="146" y="177"/>
                  <a:pt x="146" y="177"/>
                </a:cubicBezTo>
                <a:cubicBezTo>
                  <a:pt x="147" y="176"/>
                  <a:pt x="147" y="176"/>
                  <a:pt x="147" y="176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45" y="175"/>
                  <a:pt x="145" y="175"/>
                  <a:pt x="145" y="175"/>
                </a:cubicBezTo>
                <a:cubicBezTo>
                  <a:pt x="145" y="175"/>
                  <a:pt x="145" y="175"/>
                  <a:pt x="145" y="175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4" y="177"/>
                  <a:pt x="144" y="177"/>
                  <a:pt x="144" y="177"/>
                </a:cubicBezTo>
                <a:cubicBezTo>
                  <a:pt x="144" y="177"/>
                  <a:pt x="144" y="177"/>
                  <a:pt x="144" y="177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4" y="179"/>
                  <a:pt x="144" y="179"/>
                  <a:pt x="144" y="179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4" y="179"/>
                  <a:pt x="144" y="179"/>
                  <a:pt x="144" y="179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5" y="179"/>
                  <a:pt x="145" y="179"/>
                  <a:pt x="145" y="179"/>
                </a:cubicBezTo>
                <a:lnTo>
                  <a:pt x="147" y="177"/>
                </a:lnTo>
                <a:close/>
                <a:moveTo>
                  <a:pt x="143" y="182"/>
                </a:moveTo>
                <a:cubicBezTo>
                  <a:pt x="144" y="181"/>
                  <a:pt x="144" y="181"/>
                  <a:pt x="144" y="181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43" y="181"/>
                  <a:pt x="143" y="181"/>
                  <a:pt x="143" y="181"/>
                </a:cubicBezTo>
                <a:cubicBezTo>
                  <a:pt x="142" y="181"/>
                  <a:pt x="142" y="181"/>
                  <a:pt x="142" y="181"/>
                </a:cubicBezTo>
                <a:lnTo>
                  <a:pt x="143" y="182"/>
                </a:lnTo>
                <a:close/>
                <a:moveTo>
                  <a:pt x="143" y="182"/>
                </a:moveTo>
                <a:cubicBezTo>
                  <a:pt x="142" y="183"/>
                  <a:pt x="142" y="183"/>
                  <a:pt x="142" y="183"/>
                </a:cubicBezTo>
                <a:cubicBezTo>
                  <a:pt x="143" y="183"/>
                  <a:pt x="143" y="183"/>
                  <a:pt x="143" y="183"/>
                </a:cubicBezTo>
                <a:cubicBezTo>
                  <a:pt x="144" y="182"/>
                  <a:pt x="144" y="182"/>
                  <a:pt x="144" y="182"/>
                </a:cubicBezTo>
                <a:lnTo>
                  <a:pt x="143" y="182"/>
                </a:lnTo>
                <a:close/>
                <a:moveTo>
                  <a:pt x="142" y="178"/>
                </a:moveTo>
                <a:cubicBezTo>
                  <a:pt x="142" y="179"/>
                  <a:pt x="142" y="179"/>
                  <a:pt x="142" y="179"/>
                </a:cubicBezTo>
                <a:cubicBezTo>
                  <a:pt x="142" y="179"/>
                  <a:pt x="142" y="179"/>
                  <a:pt x="142" y="179"/>
                </a:cubicBezTo>
                <a:cubicBezTo>
                  <a:pt x="142" y="180"/>
                  <a:pt x="142" y="180"/>
                  <a:pt x="142" y="180"/>
                </a:cubicBezTo>
                <a:cubicBezTo>
                  <a:pt x="143" y="179"/>
                  <a:pt x="143" y="179"/>
                  <a:pt x="143" y="179"/>
                </a:cubicBezTo>
                <a:lnTo>
                  <a:pt x="142" y="178"/>
                </a:lnTo>
                <a:close/>
                <a:moveTo>
                  <a:pt x="143" y="169"/>
                </a:moveTo>
                <a:cubicBezTo>
                  <a:pt x="144" y="168"/>
                  <a:pt x="144" y="168"/>
                  <a:pt x="144" y="168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2" y="168"/>
                  <a:pt x="142" y="168"/>
                  <a:pt x="142" y="168"/>
                </a:cubicBezTo>
                <a:cubicBezTo>
                  <a:pt x="142" y="169"/>
                  <a:pt x="142" y="169"/>
                  <a:pt x="142" y="169"/>
                </a:cubicBezTo>
                <a:cubicBezTo>
                  <a:pt x="142" y="169"/>
                  <a:pt x="142" y="169"/>
                  <a:pt x="142" y="169"/>
                </a:cubicBezTo>
                <a:lnTo>
                  <a:pt x="143" y="169"/>
                </a:lnTo>
                <a:close/>
                <a:moveTo>
                  <a:pt x="144" y="171"/>
                </a:moveTo>
                <a:cubicBezTo>
                  <a:pt x="144" y="172"/>
                  <a:pt x="144" y="172"/>
                  <a:pt x="144" y="172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4" y="173"/>
                  <a:pt x="144" y="173"/>
                  <a:pt x="144" y="173"/>
                </a:cubicBezTo>
                <a:cubicBezTo>
                  <a:pt x="144" y="172"/>
                  <a:pt x="144" y="172"/>
                  <a:pt x="144" y="172"/>
                </a:cubicBezTo>
                <a:cubicBezTo>
                  <a:pt x="144" y="171"/>
                  <a:pt x="144" y="171"/>
                  <a:pt x="144" y="171"/>
                </a:cubicBezTo>
                <a:close/>
                <a:moveTo>
                  <a:pt x="136" y="155"/>
                </a:moveTo>
                <a:cubicBezTo>
                  <a:pt x="136" y="154"/>
                  <a:pt x="136" y="154"/>
                  <a:pt x="136" y="154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36" y="153"/>
                  <a:pt x="136" y="153"/>
                  <a:pt x="136" y="153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5" y="158"/>
                  <a:pt x="135" y="158"/>
                  <a:pt x="135" y="15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5" y="158"/>
                  <a:pt x="135" y="158"/>
                  <a:pt x="135" y="158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7" y="157"/>
                  <a:pt x="137" y="157"/>
                  <a:pt x="137" y="157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37" y="157"/>
                  <a:pt x="137" y="157"/>
                  <a:pt x="137" y="157"/>
                </a:cubicBezTo>
                <a:cubicBezTo>
                  <a:pt x="138" y="156"/>
                  <a:pt x="138" y="156"/>
                  <a:pt x="138" y="156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7" y="154"/>
                  <a:pt x="137" y="154"/>
                  <a:pt x="137" y="154"/>
                </a:cubicBezTo>
                <a:lnTo>
                  <a:pt x="136" y="155"/>
                </a:lnTo>
                <a:close/>
                <a:moveTo>
                  <a:pt x="135" y="152"/>
                </a:moveTo>
                <a:cubicBezTo>
                  <a:pt x="136" y="152"/>
                  <a:pt x="136" y="152"/>
                  <a:pt x="136" y="152"/>
                </a:cubicBezTo>
                <a:cubicBezTo>
                  <a:pt x="135" y="151"/>
                  <a:pt x="135" y="151"/>
                  <a:pt x="135" y="151"/>
                </a:cubicBezTo>
                <a:cubicBezTo>
                  <a:pt x="134" y="152"/>
                  <a:pt x="134" y="152"/>
                  <a:pt x="134" y="152"/>
                </a:cubicBezTo>
                <a:lnTo>
                  <a:pt x="135" y="152"/>
                </a:lnTo>
                <a:close/>
                <a:moveTo>
                  <a:pt x="136" y="168"/>
                </a:moveTo>
                <a:cubicBezTo>
                  <a:pt x="137" y="168"/>
                  <a:pt x="137" y="168"/>
                  <a:pt x="137" y="168"/>
                </a:cubicBezTo>
                <a:cubicBezTo>
                  <a:pt x="137" y="169"/>
                  <a:pt x="137" y="169"/>
                  <a:pt x="137" y="169"/>
                </a:cubicBezTo>
                <a:cubicBezTo>
                  <a:pt x="136" y="169"/>
                  <a:pt x="136" y="169"/>
                  <a:pt x="136" y="169"/>
                </a:cubicBezTo>
                <a:cubicBezTo>
                  <a:pt x="136" y="169"/>
                  <a:pt x="136" y="169"/>
                  <a:pt x="136" y="169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135" y="171"/>
                  <a:pt x="135" y="171"/>
                  <a:pt x="135" y="171"/>
                </a:cubicBezTo>
                <a:cubicBezTo>
                  <a:pt x="135" y="171"/>
                  <a:pt x="135" y="171"/>
                  <a:pt x="135" y="171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136" y="170"/>
                  <a:pt x="136" y="170"/>
                  <a:pt x="136" y="170"/>
                </a:cubicBezTo>
                <a:cubicBezTo>
                  <a:pt x="136" y="171"/>
                  <a:pt x="136" y="171"/>
                  <a:pt x="136" y="171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37" y="170"/>
                  <a:pt x="137" y="170"/>
                  <a:pt x="137" y="170"/>
                </a:cubicBezTo>
                <a:cubicBezTo>
                  <a:pt x="138" y="168"/>
                  <a:pt x="138" y="168"/>
                  <a:pt x="138" y="168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39" y="166"/>
                  <a:pt x="139" y="166"/>
                  <a:pt x="139" y="166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66"/>
                  <a:pt x="138" y="166"/>
                  <a:pt x="138" y="166"/>
                </a:cubicBezTo>
                <a:cubicBezTo>
                  <a:pt x="139" y="165"/>
                  <a:pt x="139" y="165"/>
                  <a:pt x="139" y="165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7" y="164"/>
                  <a:pt x="137" y="164"/>
                  <a:pt x="137" y="164"/>
                </a:cubicBezTo>
                <a:cubicBezTo>
                  <a:pt x="137" y="165"/>
                  <a:pt x="137" y="165"/>
                  <a:pt x="137" y="165"/>
                </a:cubicBezTo>
                <a:cubicBezTo>
                  <a:pt x="137" y="165"/>
                  <a:pt x="137" y="165"/>
                  <a:pt x="137" y="165"/>
                </a:cubicBezTo>
                <a:cubicBezTo>
                  <a:pt x="136" y="166"/>
                  <a:pt x="136" y="166"/>
                  <a:pt x="136" y="166"/>
                </a:cubicBezTo>
                <a:cubicBezTo>
                  <a:pt x="136" y="166"/>
                  <a:pt x="136" y="166"/>
                  <a:pt x="136" y="166"/>
                </a:cubicBezTo>
                <a:cubicBezTo>
                  <a:pt x="137" y="167"/>
                  <a:pt x="137" y="167"/>
                  <a:pt x="137" y="167"/>
                </a:cubicBezTo>
                <a:lnTo>
                  <a:pt x="136" y="168"/>
                </a:lnTo>
                <a:close/>
                <a:moveTo>
                  <a:pt x="137" y="175"/>
                </a:moveTo>
                <a:cubicBezTo>
                  <a:pt x="137" y="174"/>
                  <a:pt x="137" y="174"/>
                  <a:pt x="137" y="174"/>
                </a:cubicBezTo>
                <a:cubicBezTo>
                  <a:pt x="137" y="174"/>
                  <a:pt x="137" y="174"/>
                  <a:pt x="137" y="174"/>
                </a:cubicBezTo>
                <a:cubicBezTo>
                  <a:pt x="136" y="174"/>
                  <a:pt x="136" y="174"/>
                  <a:pt x="136" y="174"/>
                </a:cubicBezTo>
                <a:lnTo>
                  <a:pt x="137" y="175"/>
                </a:lnTo>
                <a:close/>
                <a:moveTo>
                  <a:pt x="137" y="173"/>
                </a:moveTo>
                <a:cubicBezTo>
                  <a:pt x="137" y="173"/>
                  <a:pt x="137" y="173"/>
                  <a:pt x="137" y="173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39" y="172"/>
                  <a:pt x="139" y="172"/>
                  <a:pt x="139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37" y="172"/>
                  <a:pt x="137" y="172"/>
                  <a:pt x="137" y="172"/>
                </a:cubicBezTo>
                <a:lnTo>
                  <a:pt x="137" y="173"/>
                </a:lnTo>
                <a:close/>
                <a:moveTo>
                  <a:pt x="136" y="180"/>
                </a:moveTo>
                <a:cubicBezTo>
                  <a:pt x="137" y="180"/>
                  <a:pt x="137" y="180"/>
                  <a:pt x="137" y="180"/>
                </a:cubicBezTo>
                <a:cubicBezTo>
                  <a:pt x="136" y="180"/>
                  <a:pt x="136" y="180"/>
                  <a:pt x="136" y="180"/>
                </a:cubicBezTo>
                <a:cubicBezTo>
                  <a:pt x="136" y="179"/>
                  <a:pt x="136" y="179"/>
                  <a:pt x="136" y="179"/>
                </a:cubicBezTo>
                <a:cubicBezTo>
                  <a:pt x="135" y="180"/>
                  <a:pt x="135" y="180"/>
                  <a:pt x="135" y="180"/>
                </a:cubicBezTo>
                <a:lnTo>
                  <a:pt x="136" y="180"/>
                </a:lnTo>
                <a:close/>
                <a:moveTo>
                  <a:pt x="137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61"/>
                  <a:pt x="136" y="161"/>
                  <a:pt x="136" y="161"/>
                </a:cubicBezTo>
                <a:lnTo>
                  <a:pt x="137" y="160"/>
                </a:lnTo>
                <a:close/>
                <a:moveTo>
                  <a:pt x="139" y="156"/>
                </a:moveTo>
                <a:cubicBezTo>
                  <a:pt x="138" y="158"/>
                  <a:pt x="138" y="158"/>
                  <a:pt x="138" y="158"/>
                </a:cubicBezTo>
                <a:cubicBezTo>
                  <a:pt x="138" y="159"/>
                  <a:pt x="138" y="159"/>
                  <a:pt x="138" y="159"/>
                </a:cubicBezTo>
                <a:cubicBezTo>
                  <a:pt x="139" y="159"/>
                  <a:pt x="139" y="159"/>
                  <a:pt x="139" y="159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39" y="161"/>
                  <a:pt x="139" y="161"/>
                  <a:pt x="139" y="161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37" y="161"/>
                  <a:pt x="137" y="161"/>
                  <a:pt x="137" y="161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36" y="163"/>
                  <a:pt x="136" y="163"/>
                  <a:pt x="136" y="163"/>
                </a:cubicBezTo>
                <a:cubicBezTo>
                  <a:pt x="137" y="164"/>
                  <a:pt x="137" y="164"/>
                  <a:pt x="137" y="164"/>
                </a:cubicBezTo>
                <a:cubicBezTo>
                  <a:pt x="138" y="163"/>
                  <a:pt x="138" y="163"/>
                  <a:pt x="138" y="163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61"/>
                  <a:pt x="139" y="161"/>
                  <a:pt x="139" y="161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1" y="159"/>
                  <a:pt x="141" y="159"/>
                  <a:pt x="141" y="159"/>
                </a:cubicBezTo>
                <a:cubicBezTo>
                  <a:pt x="141" y="156"/>
                  <a:pt x="141" y="156"/>
                  <a:pt x="141" y="156"/>
                </a:cubicBezTo>
                <a:cubicBezTo>
                  <a:pt x="141" y="156"/>
                  <a:pt x="141" y="156"/>
                  <a:pt x="141" y="156"/>
                </a:cubicBezTo>
                <a:cubicBezTo>
                  <a:pt x="141" y="157"/>
                  <a:pt x="141" y="157"/>
                  <a:pt x="141" y="157"/>
                </a:cubicBezTo>
                <a:cubicBezTo>
                  <a:pt x="141" y="159"/>
                  <a:pt x="141" y="159"/>
                  <a:pt x="141" y="159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2" y="158"/>
                  <a:pt x="142" y="158"/>
                  <a:pt x="142" y="158"/>
                </a:cubicBezTo>
                <a:cubicBezTo>
                  <a:pt x="142" y="155"/>
                  <a:pt x="142" y="155"/>
                  <a:pt x="142" y="155"/>
                </a:cubicBezTo>
                <a:cubicBezTo>
                  <a:pt x="141" y="154"/>
                  <a:pt x="141" y="154"/>
                  <a:pt x="141" y="154"/>
                </a:cubicBezTo>
                <a:cubicBezTo>
                  <a:pt x="140" y="154"/>
                  <a:pt x="140" y="154"/>
                  <a:pt x="140" y="154"/>
                </a:cubicBezTo>
                <a:cubicBezTo>
                  <a:pt x="140" y="153"/>
                  <a:pt x="140" y="153"/>
                  <a:pt x="140" y="153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39" y="154"/>
                  <a:pt x="139" y="154"/>
                  <a:pt x="139" y="154"/>
                </a:cubicBezTo>
                <a:lnTo>
                  <a:pt x="139" y="156"/>
                </a:lnTo>
                <a:close/>
                <a:moveTo>
                  <a:pt x="142" y="165"/>
                </a:moveTo>
                <a:cubicBezTo>
                  <a:pt x="141" y="165"/>
                  <a:pt x="141" y="165"/>
                  <a:pt x="141" y="165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65"/>
                  <a:pt x="139" y="165"/>
                  <a:pt x="139" y="165"/>
                </a:cubicBezTo>
                <a:cubicBezTo>
                  <a:pt x="139" y="165"/>
                  <a:pt x="139" y="165"/>
                  <a:pt x="139" y="165"/>
                </a:cubicBezTo>
                <a:cubicBezTo>
                  <a:pt x="140" y="166"/>
                  <a:pt x="140" y="166"/>
                  <a:pt x="140" y="166"/>
                </a:cubicBezTo>
                <a:cubicBezTo>
                  <a:pt x="139" y="166"/>
                  <a:pt x="139" y="166"/>
                  <a:pt x="139" y="166"/>
                </a:cubicBezTo>
                <a:cubicBezTo>
                  <a:pt x="139" y="168"/>
                  <a:pt x="139" y="168"/>
                  <a:pt x="139" y="168"/>
                </a:cubicBezTo>
                <a:cubicBezTo>
                  <a:pt x="139" y="170"/>
                  <a:pt x="139" y="170"/>
                  <a:pt x="139" y="170"/>
                </a:cubicBezTo>
                <a:cubicBezTo>
                  <a:pt x="139" y="170"/>
                  <a:pt x="139" y="170"/>
                  <a:pt x="139" y="170"/>
                </a:cubicBezTo>
                <a:cubicBezTo>
                  <a:pt x="140" y="169"/>
                  <a:pt x="140" y="169"/>
                  <a:pt x="140" y="169"/>
                </a:cubicBezTo>
                <a:cubicBezTo>
                  <a:pt x="140" y="169"/>
                  <a:pt x="140" y="169"/>
                  <a:pt x="140" y="169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1" y="168"/>
                  <a:pt x="141" y="168"/>
                  <a:pt x="141" y="168"/>
                </a:cubicBezTo>
                <a:cubicBezTo>
                  <a:pt x="141" y="167"/>
                  <a:pt x="141" y="167"/>
                  <a:pt x="141" y="167"/>
                </a:cubicBezTo>
                <a:cubicBezTo>
                  <a:pt x="141" y="167"/>
                  <a:pt x="141" y="167"/>
                  <a:pt x="141" y="167"/>
                </a:cubicBezTo>
                <a:cubicBezTo>
                  <a:pt x="141" y="168"/>
                  <a:pt x="141" y="168"/>
                  <a:pt x="141" y="168"/>
                </a:cubicBezTo>
                <a:cubicBezTo>
                  <a:pt x="142" y="168"/>
                  <a:pt x="142" y="168"/>
                  <a:pt x="142" y="168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3" y="165"/>
                  <a:pt x="143" y="165"/>
                  <a:pt x="143" y="165"/>
                </a:cubicBezTo>
                <a:lnTo>
                  <a:pt x="142" y="165"/>
                </a:lnTo>
                <a:close/>
                <a:moveTo>
                  <a:pt x="141" y="170"/>
                </a:moveTo>
                <a:cubicBezTo>
                  <a:pt x="141" y="171"/>
                  <a:pt x="141" y="171"/>
                  <a:pt x="141" y="171"/>
                </a:cubicBezTo>
                <a:cubicBezTo>
                  <a:pt x="141" y="171"/>
                  <a:pt x="141" y="171"/>
                  <a:pt x="141" y="171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3" y="170"/>
                  <a:pt x="143" y="170"/>
                  <a:pt x="143" y="170"/>
                </a:cubicBezTo>
                <a:lnTo>
                  <a:pt x="141" y="170"/>
                </a:lnTo>
                <a:close/>
                <a:moveTo>
                  <a:pt x="143" y="174"/>
                </a:moveTo>
                <a:cubicBezTo>
                  <a:pt x="143" y="173"/>
                  <a:pt x="143" y="173"/>
                  <a:pt x="143" y="173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2" y="174"/>
                  <a:pt x="142" y="174"/>
                  <a:pt x="142" y="174"/>
                </a:cubicBezTo>
                <a:lnTo>
                  <a:pt x="143" y="174"/>
                </a:lnTo>
                <a:close/>
                <a:moveTo>
                  <a:pt x="142" y="173"/>
                </a:moveTo>
                <a:cubicBezTo>
                  <a:pt x="142" y="173"/>
                  <a:pt x="142" y="173"/>
                  <a:pt x="142" y="173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3" y="171"/>
                  <a:pt x="143" y="171"/>
                  <a:pt x="143" y="171"/>
                </a:cubicBezTo>
                <a:cubicBezTo>
                  <a:pt x="142" y="172"/>
                  <a:pt x="142" y="172"/>
                  <a:pt x="142" y="172"/>
                </a:cubicBezTo>
                <a:lnTo>
                  <a:pt x="142" y="173"/>
                </a:lnTo>
                <a:close/>
                <a:moveTo>
                  <a:pt x="137" y="180"/>
                </a:moveTo>
                <a:cubicBezTo>
                  <a:pt x="137" y="181"/>
                  <a:pt x="137" y="181"/>
                  <a:pt x="137" y="181"/>
                </a:cubicBezTo>
                <a:cubicBezTo>
                  <a:pt x="137" y="181"/>
                  <a:pt x="137" y="181"/>
                  <a:pt x="137" y="181"/>
                </a:cubicBezTo>
                <a:cubicBezTo>
                  <a:pt x="138" y="181"/>
                  <a:pt x="138" y="181"/>
                  <a:pt x="138" y="181"/>
                </a:cubicBezTo>
                <a:lnTo>
                  <a:pt x="137" y="180"/>
                </a:lnTo>
                <a:close/>
                <a:moveTo>
                  <a:pt x="137" y="179"/>
                </a:moveTo>
                <a:cubicBezTo>
                  <a:pt x="137" y="179"/>
                  <a:pt x="137" y="179"/>
                  <a:pt x="137" y="179"/>
                </a:cubicBezTo>
                <a:cubicBezTo>
                  <a:pt x="138" y="179"/>
                  <a:pt x="138" y="179"/>
                  <a:pt x="138" y="179"/>
                </a:cubicBezTo>
                <a:cubicBezTo>
                  <a:pt x="138" y="179"/>
                  <a:pt x="138" y="179"/>
                  <a:pt x="138" y="179"/>
                </a:cubicBezTo>
                <a:cubicBezTo>
                  <a:pt x="138" y="179"/>
                  <a:pt x="138" y="179"/>
                  <a:pt x="138" y="179"/>
                </a:cubicBezTo>
                <a:cubicBezTo>
                  <a:pt x="139" y="179"/>
                  <a:pt x="139" y="179"/>
                  <a:pt x="139" y="179"/>
                </a:cubicBezTo>
                <a:cubicBezTo>
                  <a:pt x="139" y="179"/>
                  <a:pt x="139" y="179"/>
                  <a:pt x="139" y="179"/>
                </a:cubicBezTo>
                <a:cubicBezTo>
                  <a:pt x="138" y="180"/>
                  <a:pt x="138" y="180"/>
                  <a:pt x="138" y="180"/>
                </a:cubicBezTo>
                <a:cubicBezTo>
                  <a:pt x="138" y="180"/>
                  <a:pt x="138" y="180"/>
                  <a:pt x="138" y="180"/>
                </a:cubicBezTo>
                <a:cubicBezTo>
                  <a:pt x="139" y="181"/>
                  <a:pt x="139" y="181"/>
                  <a:pt x="139" y="181"/>
                </a:cubicBezTo>
                <a:cubicBezTo>
                  <a:pt x="138" y="181"/>
                  <a:pt x="138" y="181"/>
                  <a:pt x="138" y="181"/>
                </a:cubicBezTo>
                <a:cubicBezTo>
                  <a:pt x="138" y="182"/>
                  <a:pt x="138" y="182"/>
                  <a:pt x="138" y="182"/>
                </a:cubicBezTo>
                <a:cubicBezTo>
                  <a:pt x="139" y="183"/>
                  <a:pt x="139" y="183"/>
                  <a:pt x="139" y="183"/>
                </a:cubicBezTo>
                <a:cubicBezTo>
                  <a:pt x="139" y="183"/>
                  <a:pt x="139" y="183"/>
                  <a:pt x="139" y="183"/>
                </a:cubicBezTo>
                <a:cubicBezTo>
                  <a:pt x="139" y="184"/>
                  <a:pt x="139" y="184"/>
                  <a:pt x="139" y="184"/>
                </a:cubicBezTo>
                <a:cubicBezTo>
                  <a:pt x="140" y="184"/>
                  <a:pt x="140" y="184"/>
                  <a:pt x="140" y="184"/>
                </a:cubicBezTo>
                <a:cubicBezTo>
                  <a:pt x="140" y="183"/>
                  <a:pt x="140" y="183"/>
                  <a:pt x="140" y="183"/>
                </a:cubicBezTo>
                <a:cubicBezTo>
                  <a:pt x="140" y="183"/>
                  <a:pt x="140" y="183"/>
                  <a:pt x="140" y="183"/>
                </a:cubicBezTo>
                <a:cubicBezTo>
                  <a:pt x="140" y="182"/>
                  <a:pt x="140" y="182"/>
                  <a:pt x="140" y="182"/>
                </a:cubicBezTo>
                <a:cubicBezTo>
                  <a:pt x="140" y="182"/>
                  <a:pt x="140" y="182"/>
                  <a:pt x="140" y="182"/>
                </a:cubicBezTo>
                <a:cubicBezTo>
                  <a:pt x="140" y="182"/>
                  <a:pt x="140" y="182"/>
                  <a:pt x="140" y="182"/>
                </a:cubicBezTo>
                <a:cubicBezTo>
                  <a:pt x="140" y="181"/>
                  <a:pt x="140" y="181"/>
                  <a:pt x="140" y="181"/>
                </a:cubicBezTo>
                <a:cubicBezTo>
                  <a:pt x="140" y="181"/>
                  <a:pt x="140" y="181"/>
                  <a:pt x="140" y="181"/>
                </a:cubicBezTo>
                <a:cubicBezTo>
                  <a:pt x="141" y="180"/>
                  <a:pt x="141" y="180"/>
                  <a:pt x="141" y="180"/>
                </a:cubicBezTo>
                <a:cubicBezTo>
                  <a:pt x="141" y="180"/>
                  <a:pt x="141" y="180"/>
                  <a:pt x="141" y="180"/>
                </a:cubicBezTo>
                <a:cubicBezTo>
                  <a:pt x="141" y="179"/>
                  <a:pt x="141" y="179"/>
                  <a:pt x="141" y="179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79"/>
                  <a:pt x="140" y="179"/>
                  <a:pt x="140" y="179"/>
                </a:cubicBezTo>
                <a:cubicBezTo>
                  <a:pt x="141" y="179"/>
                  <a:pt x="141" y="179"/>
                  <a:pt x="141" y="179"/>
                </a:cubicBezTo>
                <a:cubicBezTo>
                  <a:pt x="141" y="178"/>
                  <a:pt x="141" y="178"/>
                  <a:pt x="141" y="178"/>
                </a:cubicBezTo>
                <a:cubicBezTo>
                  <a:pt x="140" y="177"/>
                  <a:pt x="140" y="177"/>
                  <a:pt x="140" y="177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0" y="177"/>
                  <a:pt x="140" y="177"/>
                  <a:pt x="140" y="177"/>
                </a:cubicBezTo>
                <a:cubicBezTo>
                  <a:pt x="141" y="177"/>
                  <a:pt x="141" y="177"/>
                  <a:pt x="141" y="177"/>
                </a:cubicBezTo>
                <a:cubicBezTo>
                  <a:pt x="141" y="176"/>
                  <a:pt x="141" y="176"/>
                  <a:pt x="141" y="176"/>
                </a:cubicBezTo>
                <a:cubicBezTo>
                  <a:pt x="140" y="175"/>
                  <a:pt x="140" y="175"/>
                  <a:pt x="140" y="175"/>
                </a:cubicBezTo>
                <a:cubicBezTo>
                  <a:pt x="141" y="175"/>
                  <a:pt x="141" y="175"/>
                  <a:pt x="141" y="175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0" y="173"/>
                  <a:pt x="140" y="173"/>
                  <a:pt x="140" y="173"/>
                </a:cubicBezTo>
                <a:cubicBezTo>
                  <a:pt x="140" y="173"/>
                  <a:pt x="140" y="173"/>
                  <a:pt x="140" y="173"/>
                </a:cubicBezTo>
                <a:cubicBezTo>
                  <a:pt x="139" y="173"/>
                  <a:pt x="139" y="173"/>
                  <a:pt x="139" y="173"/>
                </a:cubicBezTo>
                <a:cubicBezTo>
                  <a:pt x="139" y="172"/>
                  <a:pt x="139" y="172"/>
                  <a:pt x="139" y="172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39" y="170"/>
                  <a:pt x="139" y="170"/>
                  <a:pt x="139" y="170"/>
                </a:cubicBezTo>
                <a:cubicBezTo>
                  <a:pt x="139" y="170"/>
                  <a:pt x="139" y="170"/>
                  <a:pt x="139" y="170"/>
                </a:cubicBezTo>
                <a:cubicBezTo>
                  <a:pt x="138" y="171"/>
                  <a:pt x="138" y="171"/>
                  <a:pt x="138" y="171"/>
                </a:cubicBezTo>
                <a:cubicBezTo>
                  <a:pt x="139" y="171"/>
                  <a:pt x="139" y="171"/>
                  <a:pt x="139" y="171"/>
                </a:cubicBezTo>
                <a:cubicBezTo>
                  <a:pt x="139" y="172"/>
                  <a:pt x="139" y="172"/>
                  <a:pt x="139" y="172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38" y="175"/>
                  <a:pt x="138" y="175"/>
                  <a:pt x="138" y="175"/>
                </a:cubicBezTo>
                <a:cubicBezTo>
                  <a:pt x="138" y="175"/>
                  <a:pt x="138" y="175"/>
                  <a:pt x="138" y="175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8" y="176"/>
                  <a:pt x="138" y="176"/>
                  <a:pt x="138" y="176"/>
                </a:cubicBezTo>
                <a:cubicBezTo>
                  <a:pt x="138" y="176"/>
                  <a:pt x="138" y="176"/>
                  <a:pt x="138" y="176"/>
                </a:cubicBezTo>
                <a:cubicBezTo>
                  <a:pt x="139" y="176"/>
                  <a:pt x="139" y="176"/>
                  <a:pt x="139" y="176"/>
                </a:cubicBezTo>
                <a:cubicBezTo>
                  <a:pt x="139" y="176"/>
                  <a:pt x="139" y="176"/>
                  <a:pt x="139" y="176"/>
                </a:cubicBezTo>
                <a:cubicBezTo>
                  <a:pt x="138" y="177"/>
                  <a:pt x="138" y="177"/>
                  <a:pt x="138" y="177"/>
                </a:cubicBezTo>
                <a:cubicBezTo>
                  <a:pt x="138" y="177"/>
                  <a:pt x="138" y="177"/>
                  <a:pt x="138" y="177"/>
                </a:cubicBezTo>
                <a:cubicBezTo>
                  <a:pt x="137" y="178"/>
                  <a:pt x="137" y="178"/>
                  <a:pt x="137" y="178"/>
                </a:cubicBezTo>
                <a:cubicBezTo>
                  <a:pt x="137" y="178"/>
                  <a:pt x="137" y="178"/>
                  <a:pt x="137" y="178"/>
                </a:cubicBezTo>
                <a:lnTo>
                  <a:pt x="137" y="179"/>
                </a:lnTo>
                <a:close/>
                <a:moveTo>
                  <a:pt x="135" y="181"/>
                </a:moveTo>
                <a:cubicBezTo>
                  <a:pt x="135" y="181"/>
                  <a:pt x="135" y="181"/>
                  <a:pt x="135" y="181"/>
                </a:cubicBezTo>
                <a:cubicBezTo>
                  <a:pt x="136" y="183"/>
                  <a:pt x="136" y="183"/>
                  <a:pt x="136" y="183"/>
                </a:cubicBezTo>
                <a:cubicBezTo>
                  <a:pt x="136" y="183"/>
                  <a:pt x="136" y="183"/>
                  <a:pt x="136" y="183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7" y="183"/>
                  <a:pt x="137" y="183"/>
                  <a:pt x="137" y="183"/>
                </a:cubicBezTo>
                <a:cubicBezTo>
                  <a:pt x="136" y="182"/>
                  <a:pt x="136" y="182"/>
                  <a:pt x="136" y="182"/>
                </a:cubicBezTo>
                <a:cubicBezTo>
                  <a:pt x="136" y="181"/>
                  <a:pt x="136" y="181"/>
                  <a:pt x="136" y="181"/>
                </a:cubicBezTo>
                <a:cubicBezTo>
                  <a:pt x="136" y="181"/>
                  <a:pt x="136" y="181"/>
                  <a:pt x="136" y="181"/>
                </a:cubicBezTo>
                <a:lnTo>
                  <a:pt x="135" y="181"/>
                </a:lnTo>
                <a:close/>
                <a:moveTo>
                  <a:pt x="136" y="178"/>
                </a:moveTo>
                <a:cubicBezTo>
                  <a:pt x="135" y="179"/>
                  <a:pt x="135" y="179"/>
                  <a:pt x="135" y="179"/>
                </a:cubicBezTo>
                <a:cubicBezTo>
                  <a:pt x="136" y="179"/>
                  <a:pt x="136" y="179"/>
                  <a:pt x="136" y="179"/>
                </a:cubicBezTo>
                <a:lnTo>
                  <a:pt x="136" y="178"/>
                </a:lnTo>
                <a:close/>
                <a:moveTo>
                  <a:pt x="134" y="177"/>
                </a:moveTo>
                <a:cubicBezTo>
                  <a:pt x="134" y="178"/>
                  <a:pt x="134" y="178"/>
                  <a:pt x="134" y="178"/>
                </a:cubicBezTo>
                <a:cubicBezTo>
                  <a:pt x="135" y="178"/>
                  <a:pt x="135" y="178"/>
                  <a:pt x="135" y="178"/>
                </a:cubicBezTo>
                <a:lnTo>
                  <a:pt x="134" y="177"/>
                </a:lnTo>
                <a:close/>
                <a:moveTo>
                  <a:pt x="134" y="173"/>
                </a:moveTo>
                <a:cubicBezTo>
                  <a:pt x="134" y="172"/>
                  <a:pt x="134" y="172"/>
                  <a:pt x="134" y="172"/>
                </a:cubicBezTo>
                <a:cubicBezTo>
                  <a:pt x="134" y="173"/>
                  <a:pt x="134" y="173"/>
                  <a:pt x="134" y="173"/>
                </a:cubicBezTo>
                <a:close/>
                <a:moveTo>
                  <a:pt x="133" y="164"/>
                </a:moveTo>
                <a:cubicBezTo>
                  <a:pt x="134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3" y="165"/>
                  <a:pt x="133" y="165"/>
                  <a:pt x="133" y="165"/>
                </a:cubicBezTo>
                <a:cubicBezTo>
                  <a:pt x="133" y="166"/>
                  <a:pt x="133" y="166"/>
                  <a:pt x="133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3" y="166"/>
                  <a:pt x="133" y="166"/>
                  <a:pt x="133" y="166"/>
                </a:cubicBezTo>
                <a:cubicBezTo>
                  <a:pt x="133" y="167"/>
                  <a:pt x="133" y="167"/>
                  <a:pt x="133" y="167"/>
                </a:cubicBezTo>
                <a:cubicBezTo>
                  <a:pt x="133" y="168"/>
                  <a:pt x="133" y="168"/>
                  <a:pt x="133" y="168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3" y="169"/>
                  <a:pt x="133" y="169"/>
                  <a:pt x="133" y="169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8"/>
                  <a:pt x="134" y="168"/>
                  <a:pt x="134" y="168"/>
                </a:cubicBezTo>
                <a:cubicBezTo>
                  <a:pt x="135" y="167"/>
                  <a:pt x="135" y="167"/>
                  <a:pt x="135" y="167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36" y="163"/>
                  <a:pt x="136" y="163"/>
                  <a:pt x="136" y="163"/>
                </a:cubicBezTo>
                <a:cubicBezTo>
                  <a:pt x="136" y="161"/>
                  <a:pt x="136" y="161"/>
                  <a:pt x="136" y="161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4" y="161"/>
                  <a:pt x="134" y="161"/>
                  <a:pt x="134" y="161"/>
                </a:cubicBezTo>
                <a:cubicBezTo>
                  <a:pt x="134" y="161"/>
                  <a:pt x="134" y="161"/>
                  <a:pt x="134" y="161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34" y="162"/>
                  <a:pt x="134" y="162"/>
                  <a:pt x="134" y="162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4"/>
                  <a:pt x="134" y="164"/>
                  <a:pt x="134" y="164"/>
                </a:cubicBezTo>
                <a:cubicBezTo>
                  <a:pt x="133" y="164"/>
                  <a:pt x="133" y="164"/>
                  <a:pt x="133" y="164"/>
                </a:cubicBezTo>
                <a:close/>
                <a:moveTo>
                  <a:pt x="132" y="162"/>
                </a:moveTo>
                <a:cubicBezTo>
                  <a:pt x="132" y="162"/>
                  <a:pt x="132" y="162"/>
                  <a:pt x="132" y="162"/>
                </a:cubicBezTo>
                <a:cubicBezTo>
                  <a:pt x="132" y="163"/>
                  <a:pt x="132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2" y="161"/>
                  <a:pt x="132" y="161"/>
                  <a:pt x="132" y="161"/>
                </a:cubicBezTo>
                <a:cubicBezTo>
                  <a:pt x="132" y="162"/>
                  <a:pt x="132" y="162"/>
                  <a:pt x="132" y="162"/>
                </a:cubicBezTo>
                <a:close/>
                <a:moveTo>
                  <a:pt x="107" y="130"/>
                </a:moveTo>
                <a:cubicBezTo>
                  <a:pt x="107" y="131"/>
                  <a:pt x="107" y="131"/>
                  <a:pt x="107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8" y="130"/>
                  <a:pt x="108" y="130"/>
                  <a:pt x="108" y="130"/>
                </a:cubicBezTo>
                <a:lnTo>
                  <a:pt x="107" y="130"/>
                </a:lnTo>
                <a:close/>
                <a:moveTo>
                  <a:pt x="102" y="123"/>
                </a:moveTo>
                <a:cubicBezTo>
                  <a:pt x="101" y="123"/>
                  <a:pt x="101" y="123"/>
                  <a:pt x="101" y="123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3"/>
                  <a:pt x="102" y="123"/>
                  <a:pt x="102" y="123"/>
                </a:cubicBezTo>
                <a:close/>
                <a:moveTo>
                  <a:pt x="102" y="120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2" y="119"/>
                  <a:pt x="102" y="119"/>
                  <a:pt x="102" y="119"/>
                </a:cubicBezTo>
                <a:cubicBezTo>
                  <a:pt x="102" y="119"/>
                  <a:pt x="102" y="119"/>
                  <a:pt x="102" y="119"/>
                </a:cubicBezTo>
                <a:lnTo>
                  <a:pt x="102" y="120"/>
                </a:lnTo>
                <a:close/>
                <a:moveTo>
                  <a:pt x="98" y="132"/>
                </a:moveTo>
                <a:cubicBezTo>
                  <a:pt x="97" y="133"/>
                  <a:pt x="97" y="133"/>
                  <a:pt x="97" y="133"/>
                </a:cubicBezTo>
                <a:cubicBezTo>
                  <a:pt x="99" y="133"/>
                  <a:pt x="99" y="133"/>
                  <a:pt x="99" y="133"/>
                </a:cubicBezTo>
                <a:lnTo>
                  <a:pt x="98" y="132"/>
                </a:lnTo>
                <a:close/>
                <a:moveTo>
                  <a:pt x="94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lnTo>
                  <a:pt x="94" y="128"/>
                </a:lnTo>
                <a:close/>
                <a:moveTo>
                  <a:pt x="100" y="121"/>
                </a:moveTo>
                <a:cubicBezTo>
                  <a:pt x="101" y="121"/>
                  <a:pt x="101" y="121"/>
                  <a:pt x="101" y="121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99" y="119"/>
                </a:moveTo>
                <a:cubicBezTo>
                  <a:pt x="98" y="119"/>
                  <a:pt x="98" y="119"/>
                  <a:pt x="98" y="119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8" y="120"/>
                  <a:pt x="98" y="120"/>
                  <a:pt x="98" y="120"/>
                </a:cubicBezTo>
                <a:lnTo>
                  <a:pt x="99" y="119"/>
                </a:lnTo>
                <a:close/>
                <a:moveTo>
                  <a:pt x="99" y="122"/>
                </a:moveTo>
                <a:cubicBezTo>
                  <a:pt x="98" y="122"/>
                  <a:pt x="98" y="122"/>
                  <a:pt x="98" y="122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8" y="124"/>
                  <a:pt x="98" y="124"/>
                  <a:pt x="98" y="124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9" y="123"/>
                  <a:pt x="99" y="123"/>
                  <a:pt x="99" y="123"/>
                </a:cubicBezTo>
                <a:lnTo>
                  <a:pt x="99" y="122"/>
                </a:lnTo>
                <a:close/>
                <a:moveTo>
                  <a:pt x="95" y="126"/>
                </a:move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5" y="126"/>
                  <a:pt x="95" y="126"/>
                  <a:pt x="95" y="126"/>
                </a:cubicBezTo>
                <a:close/>
                <a:moveTo>
                  <a:pt x="69" y="138"/>
                </a:moveTo>
                <a:cubicBezTo>
                  <a:pt x="69" y="138"/>
                  <a:pt x="69" y="138"/>
                  <a:pt x="6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1" y="138"/>
                  <a:pt x="71" y="138"/>
                  <a:pt x="71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69" y="135"/>
                  <a:pt x="69" y="135"/>
                  <a:pt x="69" y="135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7" y="138"/>
                  <a:pt x="67" y="138"/>
                  <a:pt x="67" y="138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39"/>
                  <a:pt x="68" y="139"/>
                  <a:pt x="68" y="139"/>
                </a:cubicBezTo>
                <a:lnTo>
                  <a:pt x="69" y="138"/>
                </a:lnTo>
                <a:close/>
                <a:moveTo>
                  <a:pt x="71" y="126"/>
                </a:moveTo>
                <a:cubicBezTo>
                  <a:pt x="70" y="126"/>
                  <a:pt x="70" y="126"/>
                  <a:pt x="70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2" y="126"/>
                  <a:pt x="72" y="126"/>
                  <a:pt x="72" y="126"/>
                </a:cubicBezTo>
                <a:lnTo>
                  <a:pt x="71" y="126"/>
                </a:lnTo>
                <a:close/>
                <a:moveTo>
                  <a:pt x="71" y="133"/>
                </a:moveTo>
                <a:cubicBezTo>
                  <a:pt x="70" y="133"/>
                  <a:pt x="70" y="133"/>
                  <a:pt x="70" y="133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1" y="133"/>
                  <a:pt x="71" y="133"/>
                  <a:pt x="71" y="133"/>
                </a:cubicBezTo>
                <a:close/>
                <a:moveTo>
                  <a:pt x="57" y="147"/>
                </a:moveTo>
                <a:cubicBezTo>
                  <a:pt x="57" y="147"/>
                  <a:pt x="57" y="147"/>
                  <a:pt x="57" y="147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58" y="147"/>
                  <a:pt x="58" y="147"/>
                  <a:pt x="58" y="147"/>
                </a:cubicBezTo>
                <a:cubicBezTo>
                  <a:pt x="58" y="147"/>
                  <a:pt x="58" y="147"/>
                  <a:pt x="58" y="147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9" y="148"/>
                  <a:pt x="59" y="148"/>
                  <a:pt x="59" y="148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59" y="148"/>
                  <a:pt x="59" y="148"/>
                  <a:pt x="59" y="148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60" y="147"/>
                  <a:pt x="60" y="147"/>
                  <a:pt x="60" y="147"/>
                </a:cubicBezTo>
                <a:cubicBezTo>
                  <a:pt x="60" y="147"/>
                  <a:pt x="60" y="147"/>
                  <a:pt x="60" y="147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6" y="144"/>
                  <a:pt x="66" y="144"/>
                  <a:pt x="66" y="144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3"/>
                  <a:pt x="64" y="143"/>
                  <a:pt x="64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40"/>
                  <a:pt x="68" y="140"/>
                  <a:pt x="68" y="140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3" y="139"/>
                  <a:pt x="63" y="139"/>
                  <a:pt x="63" y="139"/>
                </a:cubicBezTo>
                <a:cubicBezTo>
                  <a:pt x="63" y="139"/>
                  <a:pt x="63" y="139"/>
                  <a:pt x="63" y="139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63" y="142"/>
                  <a:pt x="63" y="142"/>
                  <a:pt x="63" y="142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1"/>
                  <a:pt x="61" y="141"/>
                  <a:pt x="61" y="141"/>
                </a:cubicBezTo>
                <a:cubicBezTo>
                  <a:pt x="61" y="141"/>
                  <a:pt x="61" y="141"/>
                  <a:pt x="61" y="141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45"/>
                  <a:pt x="56" y="145"/>
                  <a:pt x="56" y="145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7" y="147"/>
                  <a:pt x="57" y="147"/>
                  <a:pt x="57" y="147"/>
                </a:cubicBezTo>
                <a:close/>
                <a:moveTo>
                  <a:pt x="56" y="150"/>
                </a:moveTo>
                <a:cubicBezTo>
                  <a:pt x="55" y="151"/>
                  <a:pt x="55" y="151"/>
                  <a:pt x="55" y="151"/>
                </a:cubicBezTo>
                <a:cubicBezTo>
                  <a:pt x="56" y="151"/>
                  <a:pt x="56" y="151"/>
                  <a:pt x="56" y="151"/>
                </a:cubicBezTo>
                <a:lnTo>
                  <a:pt x="56" y="150"/>
                </a:lnTo>
                <a:close/>
                <a:moveTo>
                  <a:pt x="54" y="150"/>
                </a:moveTo>
                <a:cubicBezTo>
                  <a:pt x="53" y="152"/>
                  <a:pt x="53" y="152"/>
                  <a:pt x="53" y="152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5" y="150"/>
                  <a:pt x="55" y="150"/>
                  <a:pt x="55" y="150"/>
                </a:cubicBezTo>
                <a:lnTo>
                  <a:pt x="54" y="150"/>
                </a:lnTo>
                <a:close/>
                <a:moveTo>
                  <a:pt x="46" y="156"/>
                </a:moveTo>
                <a:cubicBezTo>
                  <a:pt x="46" y="157"/>
                  <a:pt x="46" y="157"/>
                  <a:pt x="46" y="157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lnTo>
                  <a:pt x="46" y="156"/>
                </a:lnTo>
                <a:close/>
                <a:moveTo>
                  <a:pt x="44" y="149"/>
                </a:moveTo>
                <a:cubicBezTo>
                  <a:pt x="43" y="149"/>
                  <a:pt x="43" y="149"/>
                  <a:pt x="43" y="149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45" y="149"/>
                  <a:pt x="45" y="149"/>
                  <a:pt x="45" y="149"/>
                </a:cubicBezTo>
                <a:lnTo>
                  <a:pt x="44" y="149"/>
                </a:lnTo>
                <a:close/>
                <a:moveTo>
                  <a:pt x="29" y="160"/>
                </a:moveTo>
                <a:cubicBezTo>
                  <a:pt x="29" y="161"/>
                  <a:pt x="29" y="161"/>
                  <a:pt x="29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29" y="161"/>
                  <a:pt x="29" y="161"/>
                  <a:pt x="29" y="161"/>
                </a:cubicBezTo>
                <a:lnTo>
                  <a:pt x="29" y="160"/>
                </a:lnTo>
                <a:close/>
                <a:moveTo>
                  <a:pt x="29" y="159"/>
                </a:moveTo>
                <a:cubicBezTo>
                  <a:pt x="28" y="160"/>
                  <a:pt x="28" y="160"/>
                  <a:pt x="28" y="160"/>
                </a:cubicBezTo>
                <a:cubicBezTo>
                  <a:pt x="28" y="160"/>
                  <a:pt x="29" y="160"/>
                  <a:pt x="29" y="160"/>
                </a:cubicBezTo>
                <a:lnTo>
                  <a:pt x="29" y="159"/>
                </a:lnTo>
                <a:close/>
                <a:moveTo>
                  <a:pt x="25" y="160"/>
                </a:moveTo>
                <a:cubicBezTo>
                  <a:pt x="25" y="161"/>
                  <a:pt x="25" y="161"/>
                  <a:pt x="25" y="161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lnTo>
                  <a:pt x="25" y="160"/>
                </a:lnTo>
                <a:close/>
                <a:moveTo>
                  <a:pt x="26" y="157"/>
                </a:moveTo>
                <a:cubicBezTo>
                  <a:pt x="27" y="157"/>
                  <a:pt x="27" y="157"/>
                  <a:pt x="27" y="157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6" y="156"/>
                  <a:pt x="26" y="157"/>
                  <a:pt x="26" y="157"/>
                </a:cubicBezTo>
                <a:moveTo>
                  <a:pt x="25" y="157"/>
                </a:moveTo>
                <a:cubicBezTo>
                  <a:pt x="25" y="158"/>
                  <a:pt x="25" y="158"/>
                  <a:pt x="25" y="158"/>
                </a:cubicBezTo>
                <a:cubicBezTo>
                  <a:pt x="26" y="157"/>
                  <a:pt x="26" y="157"/>
                  <a:pt x="26" y="157"/>
                </a:cubicBezTo>
                <a:lnTo>
                  <a:pt x="25" y="157"/>
                </a:lnTo>
                <a:close/>
                <a:moveTo>
                  <a:pt x="23" y="157"/>
                </a:moveTo>
                <a:cubicBezTo>
                  <a:pt x="23" y="158"/>
                  <a:pt x="23" y="158"/>
                  <a:pt x="23" y="158"/>
                </a:cubicBezTo>
                <a:cubicBezTo>
                  <a:pt x="23" y="158"/>
                  <a:pt x="23" y="158"/>
                  <a:pt x="23" y="158"/>
                </a:cubicBezTo>
                <a:cubicBezTo>
                  <a:pt x="24" y="158"/>
                  <a:pt x="24" y="158"/>
                  <a:pt x="24" y="158"/>
                </a:cubicBezTo>
                <a:cubicBezTo>
                  <a:pt x="24" y="158"/>
                  <a:pt x="24" y="158"/>
                  <a:pt x="24" y="15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6"/>
                  <a:pt x="24" y="156"/>
                  <a:pt x="24" y="156"/>
                </a:cubicBezTo>
                <a:lnTo>
                  <a:pt x="23" y="157"/>
                </a:lnTo>
                <a:close/>
                <a:moveTo>
                  <a:pt x="19" y="158"/>
                </a:moveTo>
                <a:cubicBezTo>
                  <a:pt x="19" y="158"/>
                  <a:pt x="19" y="158"/>
                  <a:pt x="19" y="158"/>
                </a:cubicBezTo>
                <a:cubicBezTo>
                  <a:pt x="19" y="159"/>
                  <a:pt x="19" y="159"/>
                  <a:pt x="19" y="159"/>
                </a:cubicBezTo>
                <a:cubicBezTo>
                  <a:pt x="20" y="158"/>
                  <a:pt x="20" y="158"/>
                  <a:pt x="20" y="158"/>
                </a:cubicBezTo>
                <a:lnTo>
                  <a:pt x="19" y="158"/>
                </a:lnTo>
                <a:close/>
                <a:moveTo>
                  <a:pt x="16" y="159"/>
                </a:moveTo>
                <a:cubicBezTo>
                  <a:pt x="16" y="159"/>
                  <a:pt x="16" y="159"/>
                  <a:pt x="16" y="159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7" y="159"/>
                  <a:pt x="17" y="159"/>
                  <a:pt x="17" y="159"/>
                </a:cubicBezTo>
                <a:lnTo>
                  <a:pt x="16" y="159"/>
                </a:lnTo>
                <a:close/>
                <a:moveTo>
                  <a:pt x="13" y="162"/>
                </a:moveTo>
                <a:cubicBezTo>
                  <a:pt x="12" y="163"/>
                  <a:pt x="12" y="163"/>
                  <a:pt x="12" y="163"/>
                </a:cubicBezTo>
                <a:cubicBezTo>
                  <a:pt x="13" y="163"/>
                  <a:pt x="13" y="163"/>
                  <a:pt x="13" y="163"/>
                </a:cubicBezTo>
                <a:cubicBezTo>
                  <a:pt x="14" y="163"/>
                  <a:pt x="14" y="163"/>
                  <a:pt x="14" y="163"/>
                </a:cubicBezTo>
                <a:lnTo>
                  <a:pt x="13" y="162"/>
                </a:lnTo>
                <a:close/>
                <a:moveTo>
                  <a:pt x="0" y="96"/>
                </a:moveTo>
                <a:cubicBezTo>
                  <a:pt x="1" y="96"/>
                  <a:pt x="1" y="96"/>
                  <a:pt x="1" y="96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6"/>
                  <a:pt x="0" y="96"/>
                  <a:pt x="0" y="96"/>
                </a:cubicBezTo>
                <a:close/>
                <a:moveTo>
                  <a:pt x="2" y="100"/>
                </a:moveTo>
                <a:cubicBezTo>
                  <a:pt x="2" y="99"/>
                  <a:pt x="2" y="99"/>
                  <a:pt x="2" y="99"/>
                </a:cubicBezTo>
                <a:cubicBezTo>
                  <a:pt x="1" y="98"/>
                  <a:pt x="1" y="98"/>
                  <a:pt x="1" y="98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0" y="99"/>
                  <a:pt x="0" y="99"/>
                </a:cubicBezTo>
                <a:lnTo>
                  <a:pt x="2" y="100"/>
                </a:lnTo>
                <a:close/>
                <a:moveTo>
                  <a:pt x="12" y="159"/>
                </a:moveTo>
                <a:cubicBezTo>
                  <a:pt x="12" y="158"/>
                  <a:pt x="12" y="158"/>
                  <a:pt x="12" y="158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9" y="158"/>
                  <a:pt x="9" y="158"/>
                  <a:pt x="9" y="158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58"/>
                  <a:pt x="8" y="158"/>
                  <a:pt x="8" y="158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7"/>
                  <a:pt x="7" y="157"/>
                  <a:pt x="7" y="157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6" y="159"/>
                </a:cubicBezTo>
                <a:cubicBezTo>
                  <a:pt x="5" y="159"/>
                  <a:pt x="5" y="159"/>
                  <a:pt x="5" y="159"/>
                </a:cubicBezTo>
                <a:cubicBezTo>
                  <a:pt x="5" y="159"/>
                  <a:pt x="5" y="159"/>
                  <a:pt x="5" y="159"/>
                </a:cubicBezTo>
                <a:cubicBezTo>
                  <a:pt x="4" y="160"/>
                  <a:pt x="4" y="160"/>
                  <a:pt x="4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4" y="161"/>
                  <a:pt x="4" y="161"/>
                  <a:pt x="4" y="161"/>
                </a:cubicBezTo>
                <a:cubicBezTo>
                  <a:pt x="5" y="162"/>
                  <a:pt x="5" y="162"/>
                  <a:pt x="5" y="162"/>
                </a:cubicBezTo>
                <a:cubicBezTo>
                  <a:pt x="6" y="161"/>
                  <a:pt x="6" y="161"/>
                  <a:pt x="6" y="161"/>
                </a:cubicBezTo>
                <a:cubicBezTo>
                  <a:pt x="6" y="161"/>
                  <a:pt x="6" y="161"/>
                  <a:pt x="6" y="161"/>
                </a:cubicBezTo>
                <a:cubicBezTo>
                  <a:pt x="7" y="160"/>
                  <a:pt x="7" y="160"/>
                  <a:pt x="7" y="160"/>
                </a:cubicBezTo>
                <a:cubicBezTo>
                  <a:pt x="9" y="160"/>
                  <a:pt x="9" y="160"/>
                  <a:pt x="9" y="160"/>
                </a:cubicBezTo>
                <a:cubicBezTo>
                  <a:pt x="10" y="161"/>
                  <a:pt x="10" y="161"/>
                  <a:pt x="10" y="161"/>
                </a:cubicBezTo>
                <a:cubicBezTo>
                  <a:pt x="11" y="161"/>
                  <a:pt x="11" y="161"/>
                  <a:pt x="11" y="161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3" y="160"/>
                  <a:pt x="13" y="160"/>
                  <a:pt x="13" y="160"/>
                </a:cubicBezTo>
                <a:lnTo>
                  <a:pt x="12" y="159"/>
                </a:lnTo>
                <a:close/>
                <a:moveTo>
                  <a:pt x="27" y="106"/>
                </a:moveTo>
                <a:cubicBezTo>
                  <a:pt x="26" y="106"/>
                  <a:pt x="26" y="106"/>
                  <a:pt x="26" y="106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25" y="105"/>
                  <a:pt x="25" y="105"/>
                  <a:pt x="25" y="105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21" y="105"/>
                  <a:pt x="21" y="105"/>
                  <a:pt x="21" y="105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7" y="107"/>
                  <a:pt x="27" y="107"/>
                  <a:pt x="27" y="107"/>
                </a:cubicBezTo>
                <a:lnTo>
                  <a:pt x="27" y="106"/>
                </a:lnTo>
                <a:close/>
                <a:moveTo>
                  <a:pt x="31" y="74"/>
                </a:moveTo>
                <a:cubicBezTo>
                  <a:pt x="32" y="74"/>
                  <a:pt x="32" y="74"/>
                  <a:pt x="32" y="74"/>
                </a:cubicBezTo>
                <a:cubicBezTo>
                  <a:pt x="31" y="73"/>
                  <a:pt x="31" y="73"/>
                  <a:pt x="31" y="73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29" y="70"/>
                  <a:pt x="29" y="70"/>
                  <a:pt x="29" y="70"/>
                </a:cubicBezTo>
                <a:cubicBezTo>
                  <a:pt x="28" y="69"/>
                  <a:pt x="28" y="69"/>
                  <a:pt x="28" y="69"/>
                </a:cubicBezTo>
                <a:cubicBezTo>
                  <a:pt x="29" y="68"/>
                  <a:pt x="29" y="68"/>
                  <a:pt x="29" y="68"/>
                </a:cubicBezTo>
                <a:cubicBezTo>
                  <a:pt x="29" y="68"/>
                  <a:pt x="29" y="68"/>
                  <a:pt x="29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6" y="67"/>
                  <a:pt x="26" y="67"/>
                  <a:pt x="26" y="67"/>
                </a:cubicBezTo>
                <a:cubicBezTo>
                  <a:pt x="26" y="67"/>
                  <a:pt x="26" y="67"/>
                  <a:pt x="26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6"/>
                  <a:pt x="23" y="66"/>
                  <a:pt x="23" y="66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9"/>
                  <a:pt x="21" y="69"/>
                  <a:pt x="21" y="69"/>
                </a:cubicBezTo>
                <a:cubicBezTo>
                  <a:pt x="22" y="70"/>
                  <a:pt x="22" y="70"/>
                  <a:pt x="22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69"/>
                  <a:pt x="23" y="69"/>
                  <a:pt x="23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5" y="70"/>
                  <a:pt x="25" y="70"/>
                  <a:pt x="25" y="70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72"/>
                  <a:pt x="26" y="72"/>
                  <a:pt x="26" y="72"/>
                </a:cubicBezTo>
                <a:cubicBezTo>
                  <a:pt x="27" y="73"/>
                  <a:pt x="27" y="73"/>
                  <a:pt x="27" y="73"/>
                </a:cubicBezTo>
                <a:cubicBezTo>
                  <a:pt x="27" y="74"/>
                  <a:pt x="27" y="74"/>
                  <a:pt x="27" y="74"/>
                </a:cubicBezTo>
                <a:cubicBezTo>
                  <a:pt x="26" y="75"/>
                  <a:pt x="26" y="75"/>
                  <a:pt x="26" y="75"/>
                </a:cubicBezTo>
                <a:cubicBezTo>
                  <a:pt x="27" y="75"/>
                  <a:pt x="27" y="75"/>
                  <a:pt x="27" y="75"/>
                </a:cubicBezTo>
                <a:cubicBezTo>
                  <a:pt x="28" y="74"/>
                  <a:pt x="28" y="74"/>
                  <a:pt x="28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30" y="74"/>
                  <a:pt x="30" y="74"/>
                  <a:pt x="30" y="74"/>
                </a:cubicBezTo>
                <a:lnTo>
                  <a:pt x="31" y="74"/>
                </a:lnTo>
                <a:close/>
                <a:moveTo>
                  <a:pt x="44" y="57"/>
                </a:moveTo>
                <a:cubicBezTo>
                  <a:pt x="45" y="56"/>
                  <a:pt x="45" y="56"/>
                  <a:pt x="45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3" y="56"/>
                  <a:pt x="43" y="56"/>
                </a:cubicBezTo>
                <a:lnTo>
                  <a:pt x="44" y="57"/>
                </a:lnTo>
                <a:close/>
                <a:moveTo>
                  <a:pt x="47" y="82"/>
                </a:moveTo>
                <a:cubicBezTo>
                  <a:pt x="47" y="80"/>
                  <a:pt x="47" y="80"/>
                  <a:pt x="47" y="80"/>
                </a:cubicBezTo>
                <a:cubicBezTo>
                  <a:pt x="46" y="80"/>
                  <a:pt x="46" y="80"/>
                  <a:pt x="46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4" y="84"/>
                  <a:pt x="44" y="84"/>
                  <a:pt x="44" y="84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45" y="84"/>
                  <a:pt x="45" y="84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3"/>
                  <a:pt x="46" y="83"/>
                  <a:pt x="46" y="83"/>
                </a:cubicBezTo>
                <a:lnTo>
                  <a:pt x="47" y="82"/>
                </a:lnTo>
                <a:close/>
                <a:moveTo>
                  <a:pt x="49" y="78"/>
                </a:moveTo>
                <a:cubicBezTo>
                  <a:pt x="47" y="78"/>
                  <a:pt x="47" y="78"/>
                  <a:pt x="47" y="78"/>
                </a:cubicBezTo>
                <a:cubicBezTo>
                  <a:pt x="47" y="79"/>
                  <a:pt x="47" y="79"/>
                  <a:pt x="47" y="79"/>
                </a:cubicBezTo>
                <a:cubicBezTo>
                  <a:pt x="47" y="79"/>
                  <a:pt x="47" y="79"/>
                  <a:pt x="47" y="79"/>
                </a:cubicBezTo>
                <a:cubicBezTo>
                  <a:pt x="47" y="80"/>
                  <a:pt x="47" y="80"/>
                  <a:pt x="47" y="80"/>
                </a:cubicBezTo>
                <a:cubicBezTo>
                  <a:pt x="48" y="81"/>
                  <a:pt x="48" y="81"/>
                  <a:pt x="48" y="81"/>
                </a:cubicBezTo>
                <a:cubicBezTo>
                  <a:pt x="48" y="81"/>
                  <a:pt x="48" y="81"/>
                  <a:pt x="48" y="81"/>
                </a:cubicBezTo>
                <a:cubicBezTo>
                  <a:pt x="48" y="81"/>
                  <a:pt x="47" y="82"/>
                  <a:pt x="47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50" y="80"/>
                  <a:pt x="50" y="80"/>
                  <a:pt x="50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79"/>
                  <a:pt x="51" y="79"/>
                  <a:pt x="51" y="79"/>
                </a:cubicBezTo>
                <a:lnTo>
                  <a:pt x="49" y="78"/>
                </a:lnTo>
                <a:close/>
                <a:moveTo>
                  <a:pt x="175" y="36"/>
                </a:moveTo>
                <a:cubicBezTo>
                  <a:pt x="174" y="36"/>
                  <a:pt x="174" y="36"/>
                  <a:pt x="174" y="36"/>
                </a:cubicBezTo>
                <a:cubicBezTo>
                  <a:pt x="173" y="35"/>
                  <a:pt x="173" y="35"/>
                  <a:pt x="173" y="35"/>
                </a:cubicBezTo>
                <a:cubicBezTo>
                  <a:pt x="173" y="35"/>
                  <a:pt x="173" y="35"/>
                  <a:pt x="173" y="35"/>
                </a:cubicBezTo>
                <a:cubicBezTo>
                  <a:pt x="172" y="35"/>
                  <a:pt x="172" y="35"/>
                  <a:pt x="172" y="35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0"/>
                  <a:pt x="170" y="30"/>
                  <a:pt x="170" y="30"/>
                </a:cubicBezTo>
                <a:cubicBezTo>
                  <a:pt x="170" y="29"/>
                  <a:pt x="170" y="29"/>
                  <a:pt x="170" y="29"/>
                </a:cubicBezTo>
                <a:cubicBezTo>
                  <a:pt x="168" y="29"/>
                  <a:pt x="168" y="29"/>
                  <a:pt x="168" y="29"/>
                </a:cubicBezTo>
                <a:cubicBezTo>
                  <a:pt x="168" y="29"/>
                  <a:pt x="168" y="29"/>
                  <a:pt x="168" y="29"/>
                </a:cubicBezTo>
                <a:cubicBezTo>
                  <a:pt x="167" y="29"/>
                  <a:pt x="167" y="29"/>
                  <a:pt x="167" y="29"/>
                </a:cubicBezTo>
                <a:cubicBezTo>
                  <a:pt x="165" y="30"/>
                  <a:pt x="165" y="30"/>
                  <a:pt x="165" y="30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64" y="29"/>
                  <a:pt x="164" y="29"/>
                  <a:pt x="164" y="29"/>
                </a:cubicBezTo>
                <a:cubicBezTo>
                  <a:pt x="164" y="29"/>
                  <a:pt x="164" y="29"/>
                  <a:pt x="164" y="29"/>
                </a:cubicBezTo>
                <a:cubicBezTo>
                  <a:pt x="163" y="29"/>
                  <a:pt x="163" y="29"/>
                  <a:pt x="163" y="29"/>
                </a:cubicBezTo>
                <a:cubicBezTo>
                  <a:pt x="163" y="29"/>
                  <a:pt x="163" y="29"/>
                  <a:pt x="163" y="29"/>
                </a:cubicBezTo>
                <a:cubicBezTo>
                  <a:pt x="164" y="29"/>
                  <a:pt x="164" y="29"/>
                  <a:pt x="164" y="29"/>
                </a:cubicBezTo>
                <a:cubicBezTo>
                  <a:pt x="164" y="29"/>
                  <a:pt x="164" y="29"/>
                  <a:pt x="164" y="29"/>
                </a:cubicBezTo>
                <a:cubicBezTo>
                  <a:pt x="163" y="28"/>
                  <a:pt x="163" y="28"/>
                  <a:pt x="163" y="28"/>
                </a:cubicBezTo>
                <a:cubicBezTo>
                  <a:pt x="163" y="28"/>
                  <a:pt x="163" y="28"/>
                  <a:pt x="163" y="28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0" y="26"/>
                  <a:pt x="160" y="26"/>
                  <a:pt x="160" y="26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7" y="24"/>
                  <a:pt x="157" y="24"/>
                  <a:pt x="157" y="24"/>
                </a:cubicBezTo>
                <a:cubicBezTo>
                  <a:pt x="156" y="25"/>
                  <a:pt x="156" y="25"/>
                  <a:pt x="156" y="25"/>
                </a:cubicBezTo>
                <a:cubicBezTo>
                  <a:pt x="156" y="25"/>
                  <a:pt x="156" y="25"/>
                  <a:pt x="156" y="25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4" y="22"/>
                  <a:pt x="154" y="22"/>
                  <a:pt x="154" y="22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3" y="19"/>
                  <a:pt x="153" y="19"/>
                  <a:pt x="153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49" y="18"/>
                  <a:pt x="149" y="18"/>
                  <a:pt x="149" y="18"/>
                </a:cubicBezTo>
                <a:cubicBezTo>
                  <a:pt x="148" y="18"/>
                  <a:pt x="148" y="18"/>
                  <a:pt x="148" y="18"/>
                </a:cubicBezTo>
                <a:cubicBezTo>
                  <a:pt x="148" y="18"/>
                  <a:pt x="148" y="18"/>
                  <a:pt x="148" y="18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5" y="11"/>
                  <a:pt x="145" y="11"/>
                  <a:pt x="145" y="11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9"/>
                  <a:pt x="144" y="9"/>
                  <a:pt x="144" y="9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10"/>
                  <a:pt x="143" y="10"/>
                  <a:pt x="143" y="10"/>
                </a:cubicBezTo>
                <a:cubicBezTo>
                  <a:pt x="143" y="9"/>
                  <a:pt x="143" y="9"/>
                  <a:pt x="143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1" y="9"/>
                  <a:pt x="141" y="9"/>
                  <a:pt x="141" y="9"/>
                </a:cubicBezTo>
                <a:cubicBezTo>
                  <a:pt x="140" y="8"/>
                  <a:pt x="140" y="8"/>
                  <a:pt x="140" y="8"/>
                </a:cubicBezTo>
                <a:cubicBezTo>
                  <a:pt x="140" y="8"/>
                  <a:pt x="140" y="8"/>
                  <a:pt x="140" y="8"/>
                </a:cubicBezTo>
                <a:cubicBezTo>
                  <a:pt x="139" y="8"/>
                  <a:pt x="139" y="8"/>
                  <a:pt x="139" y="8"/>
                </a:cubicBezTo>
                <a:cubicBezTo>
                  <a:pt x="138" y="8"/>
                  <a:pt x="138" y="8"/>
                  <a:pt x="138" y="8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8"/>
                  <a:pt x="137" y="8"/>
                  <a:pt x="137" y="8"/>
                </a:cubicBezTo>
                <a:cubicBezTo>
                  <a:pt x="138" y="8"/>
                  <a:pt x="138" y="8"/>
                  <a:pt x="138" y="8"/>
                </a:cubicBezTo>
                <a:cubicBezTo>
                  <a:pt x="138" y="7"/>
                  <a:pt x="138" y="7"/>
                  <a:pt x="138" y="7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5"/>
                  <a:pt x="138" y="5"/>
                  <a:pt x="138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4"/>
                  <a:pt x="138" y="4"/>
                  <a:pt x="138" y="4"/>
                </a:cubicBezTo>
                <a:cubicBezTo>
                  <a:pt x="137" y="5"/>
                  <a:pt x="137" y="5"/>
                  <a:pt x="137" y="5"/>
                </a:cubicBezTo>
                <a:cubicBezTo>
                  <a:pt x="137" y="6"/>
                  <a:pt x="137" y="6"/>
                  <a:pt x="137" y="6"/>
                </a:cubicBezTo>
                <a:cubicBezTo>
                  <a:pt x="137" y="6"/>
                  <a:pt x="137" y="6"/>
                  <a:pt x="137" y="6"/>
                </a:cubicBezTo>
                <a:cubicBezTo>
                  <a:pt x="136" y="5"/>
                  <a:pt x="136" y="5"/>
                  <a:pt x="136" y="5"/>
                </a:cubicBezTo>
                <a:cubicBezTo>
                  <a:pt x="135" y="6"/>
                  <a:pt x="135" y="6"/>
                  <a:pt x="135" y="6"/>
                </a:cubicBezTo>
                <a:cubicBezTo>
                  <a:pt x="135" y="6"/>
                  <a:pt x="135" y="6"/>
                  <a:pt x="135" y="6"/>
                </a:cubicBezTo>
                <a:cubicBezTo>
                  <a:pt x="135" y="7"/>
                  <a:pt x="135" y="7"/>
                  <a:pt x="135" y="7"/>
                </a:cubicBezTo>
                <a:cubicBezTo>
                  <a:pt x="135" y="8"/>
                  <a:pt x="135" y="8"/>
                  <a:pt x="135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7"/>
                  <a:pt x="134" y="7"/>
                  <a:pt x="134" y="7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10"/>
                  <a:pt x="133" y="10"/>
                  <a:pt x="133" y="10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8"/>
                  <a:pt x="133" y="8"/>
                  <a:pt x="133" y="8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2" y="8"/>
                  <a:pt x="132" y="8"/>
                  <a:pt x="132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2" y="7"/>
                  <a:pt x="132" y="7"/>
                  <a:pt x="132" y="7"/>
                </a:cubicBezTo>
                <a:cubicBezTo>
                  <a:pt x="132" y="6"/>
                  <a:pt x="132" y="6"/>
                  <a:pt x="132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32" y="5"/>
                  <a:pt x="132" y="5"/>
                  <a:pt x="132" y="5"/>
                </a:cubicBezTo>
                <a:cubicBezTo>
                  <a:pt x="133" y="4"/>
                  <a:pt x="133" y="4"/>
                  <a:pt x="133" y="4"/>
                </a:cubicBezTo>
                <a:cubicBezTo>
                  <a:pt x="134" y="5"/>
                  <a:pt x="134" y="5"/>
                  <a:pt x="134" y="5"/>
                </a:cubicBezTo>
                <a:cubicBezTo>
                  <a:pt x="135" y="5"/>
                  <a:pt x="135" y="5"/>
                  <a:pt x="135" y="5"/>
                </a:cubicBezTo>
                <a:cubicBezTo>
                  <a:pt x="136" y="4"/>
                  <a:pt x="136" y="4"/>
                  <a:pt x="136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7" y="3"/>
                  <a:pt x="137" y="3"/>
                  <a:pt x="137" y="3"/>
                </a:cubicBezTo>
                <a:cubicBezTo>
                  <a:pt x="137" y="3"/>
                  <a:pt x="137" y="3"/>
                  <a:pt x="137" y="3"/>
                </a:cubicBezTo>
                <a:cubicBezTo>
                  <a:pt x="137" y="2"/>
                  <a:pt x="137" y="2"/>
                  <a:pt x="137" y="2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2"/>
                  <a:pt x="135" y="2"/>
                  <a:pt x="135" y="2"/>
                </a:cubicBezTo>
                <a:cubicBezTo>
                  <a:pt x="135" y="1"/>
                  <a:pt x="135" y="1"/>
                  <a:pt x="135" y="1"/>
                </a:cubicBezTo>
                <a:cubicBezTo>
                  <a:pt x="135" y="1"/>
                  <a:pt x="135" y="1"/>
                  <a:pt x="135" y="1"/>
                </a:cubicBezTo>
                <a:cubicBezTo>
                  <a:pt x="135" y="1"/>
                  <a:pt x="135" y="1"/>
                  <a:pt x="135" y="1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2" y="1"/>
                  <a:pt x="132" y="1"/>
                  <a:pt x="132" y="1"/>
                </a:cubicBezTo>
                <a:cubicBezTo>
                  <a:pt x="131" y="2"/>
                  <a:pt x="131" y="2"/>
                  <a:pt x="131" y="2"/>
                </a:cubicBezTo>
                <a:cubicBezTo>
                  <a:pt x="129" y="3"/>
                  <a:pt x="129" y="3"/>
                  <a:pt x="129" y="3"/>
                </a:cubicBezTo>
                <a:cubicBezTo>
                  <a:pt x="128" y="4"/>
                  <a:pt x="128" y="4"/>
                  <a:pt x="128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5" y="3"/>
                  <a:pt x="125" y="3"/>
                  <a:pt x="125" y="3"/>
                </a:cubicBezTo>
                <a:cubicBezTo>
                  <a:pt x="124" y="2"/>
                  <a:pt x="124" y="2"/>
                  <a:pt x="124" y="2"/>
                </a:cubicBezTo>
                <a:cubicBezTo>
                  <a:pt x="124" y="3"/>
                  <a:pt x="124" y="3"/>
                  <a:pt x="124" y="3"/>
                </a:cubicBezTo>
                <a:cubicBezTo>
                  <a:pt x="123" y="3"/>
                  <a:pt x="123" y="3"/>
                  <a:pt x="123" y="3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2"/>
                  <a:pt x="121" y="2"/>
                  <a:pt x="121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1" y="1"/>
                  <a:pt x="121" y="1"/>
                  <a:pt x="121" y="1"/>
                </a:cubicBezTo>
                <a:cubicBezTo>
                  <a:pt x="120" y="2"/>
                  <a:pt x="120" y="2"/>
                  <a:pt x="120" y="2"/>
                </a:cubicBezTo>
                <a:cubicBezTo>
                  <a:pt x="119" y="3"/>
                  <a:pt x="119" y="3"/>
                  <a:pt x="119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4"/>
                  <a:pt x="117" y="4"/>
                  <a:pt x="117" y="4"/>
                </a:cubicBez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6"/>
                  <a:pt x="118" y="6"/>
                  <a:pt x="118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7"/>
                  <a:pt x="115" y="7"/>
                  <a:pt x="115" y="7"/>
                </a:cubicBezTo>
                <a:cubicBezTo>
                  <a:pt x="114" y="9"/>
                  <a:pt x="114" y="9"/>
                  <a:pt x="114" y="9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4" y="8"/>
                  <a:pt x="114" y="8"/>
                  <a:pt x="114" y="8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2" y="7"/>
                  <a:pt x="112" y="7"/>
                  <a:pt x="112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1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09" y="5"/>
                  <a:pt x="109" y="5"/>
                  <a:pt x="109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7" y="6"/>
                  <a:pt x="107" y="6"/>
                  <a:pt x="107" y="6"/>
                </a:cubicBezTo>
                <a:cubicBezTo>
                  <a:pt x="105" y="7"/>
                  <a:pt x="105" y="7"/>
                  <a:pt x="105" y="7"/>
                </a:cubicBezTo>
                <a:cubicBezTo>
                  <a:pt x="103" y="9"/>
                  <a:pt x="103" y="9"/>
                  <a:pt x="103" y="9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99" y="12"/>
                  <a:pt x="99" y="12"/>
                  <a:pt x="99" y="12"/>
                </a:cubicBezTo>
                <a:cubicBezTo>
                  <a:pt x="97" y="14"/>
                  <a:pt x="97" y="14"/>
                  <a:pt x="97" y="14"/>
                </a:cubicBezTo>
                <a:cubicBezTo>
                  <a:pt x="94" y="16"/>
                  <a:pt x="94" y="16"/>
                  <a:pt x="94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1" y="17"/>
                  <a:pt x="91" y="17"/>
                  <a:pt x="91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88" y="18"/>
                  <a:pt x="88" y="18"/>
                  <a:pt x="88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6" y="18"/>
                  <a:pt x="86" y="18"/>
                  <a:pt x="86" y="18"/>
                </a:cubicBezTo>
                <a:cubicBezTo>
                  <a:pt x="85" y="17"/>
                  <a:pt x="85" y="17"/>
                  <a:pt x="85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16"/>
                  <a:pt x="83" y="16"/>
                  <a:pt x="83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1" y="16"/>
                  <a:pt x="81" y="16"/>
                  <a:pt x="81" y="16"/>
                </a:cubicBezTo>
                <a:cubicBezTo>
                  <a:pt x="80" y="17"/>
                  <a:pt x="80" y="17"/>
                  <a:pt x="80" y="17"/>
                </a:cubicBezTo>
                <a:cubicBezTo>
                  <a:pt x="78" y="18"/>
                  <a:pt x="78" y="18"/>
                  <a:pt x="78" y="18"/>
                </a:cubicBezTo>
                <a:cubicBezTo>
                  <a:pt x="78" y="19"/>
                  <a:pt x="78" y="19"/>
                  <a:pt x="78" y="1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1"/>
                  <a:pt x="77" y="21"/>
                  <a:pt x="77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3"/>
                  <a:pt x="76" y="23"/>
                  <a:pt x="76" y="23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5"/>
                  <a:pt x="78" y="35"/>
                  <a:pt x="78" y="35"/>
                </a:cubicBezTo>
                <a:cubicBezTo>
                  <a:pt x="77" y="37"/>
                  <a:pt x="77" y="37"/>
                  <a:pt x="77" y="37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9"/>
                  <a:pt x="76" y="39"/>
                  <a:pt x="76" y="39"/>
                </a:cubicBezTo>
                <a:cubicBezTo>
                  <a:pt x="78" y="41"/>
                  <a:pt x="78" y="41"/>
                  <a:pt x="78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40"/>
                  <a:pt x="79" y="40"/>
                  <a:pt x="79" y="40"/>
                </a:cubicBezTo>
                <a:cubicBezTo>
                  <a:pt x="79" y="41"/>
                  <a:pt x="79" y="41"/>
                  <a:pt x="79" y="41"/>
                </a:cubicBezTo>
                <a:cubicBezTo>
                  <a:pt x="80" y="40"/>
                  <a:pt x="80" y="40"/>
                  <a:pt x="80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80" y="41"/>
                  <a:pt x="80" y="41"/>
                  <a:pt x="80" y="41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4"/>
                  <a:pt x="82" y="44"/>
                  <a:pt x="82" y="44"/>
                </a:cubicBezTo>
                <a:cubicBezTo>
                  <a:pt x="81" y="43"/>
                  <a:pt x="81" y="43"/>
                  <a:pt x="81" y="4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7"/>
                  <a:pt x="80" y="47"/>
                  <a:pt x="80" y="47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3" y="47"/>
                  <a:pt x="83" y="47"/>
                  <a:pt x="83" y="47"/>
                </a:cubicBezTo>
                <a:cubicBezTo>
                  <a:pt x="83" y="48"/>
                  <a:pt x="83" y="48"/>
                  <a:pt x="83" y="48"/>
                </a:cubicBezTo>
                <a:cubicBezTo>
                  <a:pt x="85" y="47"/>
                  <a:pt x="85" y="47"/>
                  <a:pt x="85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7" y="49"/>
                  <a:pt x="87" y="49"/>
                  <a:pt x="87" y="49"/>
                </a:cubicBezTo>
                <a:cubicBezTo>
                  <a:pt x="86" y="49"/>
                  <a:pt x="86" y="49"/>
                  <a:pt x="86" y="49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4" y="50"/>
                  <a:pt x="84" y="50"/>
                  <a:pt x="84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1" y="49"/>
                  <a:pt x="81" y="49"/>
                  <a:pt x="81" y="49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79" y="47"/>
                  <a:pt x="79" y="47"/>
                  <a:pt x="79" y="47"/>
                </a:cubicBezTo>
                <a:cubicBezTo>
                  <a:pt x="79" y="46"/>
                  <a:pt x="79" y="46"/>
                  <a:pt x="79" y="46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6"/>
                  <a:pt x="79" y="46"/>
                  <a:pt x="79" y="46"/>
                </a:cubicBezTo>
                <a:cubicBezTo>
                  <a:pt x="78" y="48"/>
                  <a:pt x="78" y="48"/>
                  <a:pt x="78" y="48"/>
                </a:cubicBezTo>
                <a:cubicBezTo>
                  <a:pt x="77" y="49"/>
                  <a:pt x="77" y="49"/>
                  <a:pt x="77" y="49"/>
                </a:cubicBezTo>
                <a:cubicBezTo>
                  <a:pt x="77" y="49"/>
                  <a:pt x="77" y="49"/>
                  <a:pt x="77" y="49"/>
                </a:cubicBezTo>
                <a:cubicBezTo>
                  <a:pt x="78" y="48"/>
                  <a:pt x="78" y="48"/>
                  <a:pt x="78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9"/>
                  <a:pt x="79" y="49"/>
                  <a:pt x="79" y="49"/>
                </a:cubicBezTo>
                <a:cubicBezTo>
                  <a:pt x="80" y="49"/>
                  <a:pt x="80" y="49"/>
                  <a:pt x="80" y="49"/>
                </a:cubicBezTo>
                <a:cubicBezTo>
                  <a:pt x="81" y="50"/>
                  <a:pt x="81" y="50"/>
                  <a:pt x="81" y="50"/>
                </a:cubicBezTo>
                <a:cubicBezTo>
                  <a:pt x="81" y="51"/>
                  <a:pt x="81" y="51"/>
                  <a:pt x="81" y="51"/>
                </a:cubicBezTo>
                <a:cubicBezTo>
                  <a:pt x="80" y="52"/>
                  <a:pt x="80" y="52"/>
                  <a:pt x="80" y="52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8" y="50"/>
                  <a:pt x="78" y="50"/>
                  <a:pt x="78" y="50"/>
                </a:cubicBezTo>
                <a:cubicBezTo>
                  <a:pt x="78" y="51"/>
                  <a:pt x="78" y="51"/>
                  <a:pt x="78" y="51"/>
                </a:cubicBezTo>
                <a:cubicBezTo>
                  <a:pt x="77" y="52"/>
                  <a:pt x="77" y="52"/>
                  <a:pt x="77" y="52"/>
                </a:cubicBezTo>
                <a:cubicBezTo>
                  <a:pt x="76" y="53"/>
                  <a:pt x="76" y="53"/>
                  <a:pt x="76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2"/>
                  <a:pt x="75" y="52"/>
                  <a:pt x="7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1" y="51"/>
                  <a:pt x="71" y="51"/>
                </a:cubicBezTo>
                <a:cubicBezTo>
                  <a:pt x="71" y="51"/>
                  <a:pt x="71" y="51"/>
                  <a:pt x="71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69" y="50"/>
                  <a:pt x="69" y="50"/>
                  <a:pt x="69" y="50"/>
                </a:cubicBezTo>
                <a:cubicBezTo>
                  <a:pt x="69" y="50"/>
                  <a:pt x="69" y="50"/>
                  <a:pt x="69" y="50"/>
                </a:cubicBezTo>
                <a:cubicBezTo>
                  <a:pt x="69" y="49"/>
                  <a:pt x="69" y="49"/>
                  <a:pt x="69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8"/>
                  <a:pt x="68" y="48"/>
                  <a:pt x="68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70" y="46"/>
                  <a:pt x="70" y="46"/>
                  <a:pt x="70" y="46"/>
                </a:cubicBezTo>
                <a:cubicBezTo>
                  <a:pt x="71" y="46"/>
                  <a:pt x="71" y="46"/>
                  <a:pt x="71" y="46"/>
                </a:cubicBezTo>
                <a:cubicBezTo>
                  <a:pt x="71" y="46"/>
                  <a:pt x="71" y="46"/>
                  <a:pt x="71" y="46"/>
                </a:cubicBezTo>
                <a:cubicBezTo>
                  <a:pt x="71" y="45"/>
                  <a:pt x="71" y="45"/>
                  <a:pt x="71" y="45"/>
                </a:cubicBezTo>
                <a:cubicBezTo>
                  <a:pt x="70" y="44"/>
                  <a:pt x="70" y="44"/>
                  <a:pt x="70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0" y="46"/>
                  <a:pt x="60" y="46"/>
                  <a:pt x="60" y="46"/>
                </a:cubicBezTo>
                <a:cubicBezTo>
                  <a:pt x="59" y="46"/>
                  <a:pt x="59" y="46"/>
                  <a:pt x="59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3" y="48"/>
                  <a:pt x="53" y="48"/>
                  <a:pt x="53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4"/>
                  <a:pt x="51" y="54"/>
                  <a:pt x="5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3" y="56"/>
                  <a:pt x="53" y="56"/>
                  <a:pt x="53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5" y="57"/>
                  <a:pt x="55" y="57"/>
                  <a:pt x="55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7" y="58"/>
                  <a:pt x="57" y="58"/>
                  <a:pt x="57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7"/>
                  <a:pt x="55" y="57"/>
                  <a:pt x="55" y="57"/>
                </a:cubicBezTo>
                <a:cubicBezTo>
                  <a:pt x="54" y="57"/>
                  <a:pt x="54" y="57"/>
                  <a:pt x="54" y="57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7"/>
                  <a:pt x="52" y="57"/>
                  <a:pt x="52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6"/>
                  <a:pt x="50" y="56"/>
                  <a:pt x="50" y="56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60"/>
                  <a:pt x="49" y="60"/>
                  <a:pt x="49" y="60"/>
                </a:cubicBezTo>
                <a:cubicBezTo>
                  <a:pt x="49" y="61"/>
                  <a:pt x="49" y="61"/>
                  <a:pt x="49" y="61"/>
                </a:cubicBezTo>
                <a:cubicBezTo>
                  <a:pt x="48" y="62"/>
                  <a:pt x="48" y="62"/>
                  <a:pt x="48" y="62"/>
                </a:cubicBezTo>
                <a:cubicBezTo>
                  <a:pt x="49" y="63"/>
                  <a:pt x="49" y="63"/>
                  <a:pt x="49" y="63"/>
                </a:cubicBezTo>
                <a:cubicBezTo>
                  <a:pt x="50" y="65"/>
                  <a:pt x="50" y="65"/>
                  <a:pt x="50" y="65"/>
                </a:cubicBezTo>
                <a:cubicBezTo>
                  <a:pt x="52" y="66"/>
                  <a:pt x="52" y="66"/>
                  <a:pt x="52" y="66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4" y="66"/>
                  <a:pt x="54" y="66"/>
                  <a:pt x="54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7"/>
                  <a:pt x="59" y="67"/>
                  <a:pt x="59" y="67"/>
                </a:cubicBezTo>
                <a:cubicBezTo>
                  <a:pt x="60" y="68"/>
                  <a:pt x="60" y="68"/>
                  <a:pt x="60" y="68"/>
                </a:cubicBezTo>
                <a:cubicBezTo>
                  <a:pt x="60" y="68"/>
                  <a:pt x="60" y="68"/>
                  <a:pt x="60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67"/>
                  <a:pt x="61" y="67"/>
                  <a:pt x="61" y="67"/>
                </a:cubicBezTo>
                <a:cubicBezTo>
                  <a:pt x="61" y="66"/>
                  <a:pt x="61" y="66"/>
                  <a:pt x="61" y="66"/>
                </a:cubicBezTo>
                <a:cubicBezTo>
                  <a:pt x="62" y="67"/>
                  <a:pt x="62" y="67"/>
                  <a:pt x="62" y="67"/>
                </a:cubicBezTo>
                <a:cubicBezTo>
                  <a:pt x="62" y="67"/>
                  <a:pt x="62" y="67"/>
                  <a:pt x="62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69"/>
                  <a:pt x="61" y="69"/>
                  <a:pt x="61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2" y="68"/>
                  <a:pt x="62" y="68"/>
                  <a:pt x="62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4" y="67"/>
                  <a:pt x="64" y="67"/>
                  <a:pt x="64" y="67"/>
                </a:cubicBezTo>
                <a:cubicBezTo>
                  <a:pt x="66" y="66"/>
                  <a:pt x="66" y="66"/>
                  <a:pt x="66" y="66"/>
                </a:cubicBezTo>
                <a:cubicBezTo>
                  <a:pt x="67" y="66"/>
                  <a:pt x="67" y="66"/>
                  <a:pt x="67" y="66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6"/>
                  <a:pt x="68" y="66"/>
                  <a:pt x="68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5"/>
                  <a:pt x="72" y="65"/>
                  <a:pt x="72" y="65"/>
                </a:cubicBez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6"/>
                  <a:pt x="71" y="66"/>
                </a:cubicBezTo>
                <a:cubicBezTo>
                  <a:pt x="70" y="68"/>
                  <a:pt x="70" y="68"/>
                  <a:pt x="70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7" y="69"/>
                  <a:pt x="67" y="69"/>
                  <a:pt x="67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9"/>
                  <a:pt x="68" y="69"/>
                  <a:pt x="68" y="69"/>
                </a:cubicBezTo>
                <a:cubicBezTo>
                  <a:pt x="69" y="69"/>
                  <a:pt x="69" y="69"/>
                  <a:pt x="69" y="69"/>
                </a:cubicBezTo>
                <a:cubicBezTo>
                  <a:pt x="68" y="71"/>
                  <a:pt x="68" y="71"/>
                  <a:pt x="68" y="71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3"/>
                  <a:pt x="67" y="73"/>
                  <a:pt x="67" y="73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5" y="78"/>
                  <a:pt x="65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2" y="79"/>
                  <a:pt x="62" y="79"/>
                  <a:pt x="62" y="79"/>
                </a:cubicBezTo>
                <a:cubicBezTo>
                  <a:pt x="62" y="80"/>
                  <a:pt x="62" y="80"/>
                  <a:pt x="62" y="80"/>
                </a:cubicBezTo>
                <a:cubicBezTo>
                  <a:pt x="61" y="79"/>
                  <a:pt x="61" y="79"/>
                  <a:pt x="61" y="79"/>
                </a:cubicBezTo>
                <a:cubicBezTo>
                  <a:pt x="59" y="79"/>
                  <a:pt x="59" y="79"/>
                  <a:pt x="59" y="79"/>
                </a:cubicBezTo>
                <a:cubicBezTo>
                  <a:pt x="59" y="79"/>
                  <a:pt x="59" y="79"/>
                  <a:pt x="59" y="79"/>
                </a:cubicBezTo>
                <a:cubicBezTo>
                  <a:pt x="59" y="78"/>
                  <a:pt x="59" y="78"/>
                  <a:pt x="59" y="78"/>
                </a:cubicBezTo>
                <a:cubicBezTo>
                  <a:pt x="58" y="78"/>
                  <a:pt x="58" y="78"/>
                  <a:pt x="58" y="78"/>
                </a:cubicBezTo>
                <a:cubicBezTo>
                  <a:pt x="58" y="78"/>
                  <a:pt x="58" y="78"/>
                  <a:pt x="58" y="78"/>
                </a:cubicBezTo>
                <a:cubicBezTo>
                  <a:pt x="57" y="79"/>
                  <a:pt x="57" y="79"/>
                  <a:pt x="57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5" y="80"/>
                  <a:pt x="55" y="80"/>
                  <a:pt x="55" y="80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81"/>
                  <a:pt x="53" y="81"/>
                  <a:pt x="53" y="81"/>
                </a:cubicBezTo>
                <a:cubicBezTo>
                  <a:pt x="52" y="82"/>
                  <a:pt x="52" y="82"/>
                  <a:pt x="52" y="82"/>
                </a:cubicBezTo>
                <a:cubicBezTo>
                  <a:pt x="51" y="81"/>
                  <a:pt x="51" y="81"/>
                  <a:pt x="51" y="81"/>
                </a:cubicBezTo>
                <a:cubicBezTo>
                  <a:pt x="50" y="81"/>
                  <a:pt x="50" y="81"/>
                  <a:pt x="50" y="81"/>
                </a:cubicBezTo>
                <a:cubicBezTo>
                  <a:pt x="49" y="82"/>
                  <a:pt x="49" y="82"/>
                  <a:pt x="49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7" y="83"/>
                  <a:pt x="47" y="83"/>
                  <a:pt x="47" y="83"/>
                </a:cubicBezTo>
                <a:cubicBezTo>
                  <a:pt x="47" y="84"/>
                  <a:pt x="47" y="84"/>
                  <a:pt x="47" y="84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85"/>
                  <a:pt x="46" y="85"/>
                  <a:pt x="46" y="85"/>
                </a:cubicBezTo>
                <a:cubicBezTo>
                  <a:pt x="44" y="84"/>
                  <a:pt x="44" y="84"/>
                  <a:pt x="44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42" y="86"/>
                  <a:pt x="42" y="86"/>
                  <a:pt x="42" y="86"/>
                </a:cubicBezTo>
                <a:cubicBezTo>
                  <a:pt x="41" y="85"/>
                  <a:pt x="41" y="85"/>
                  <a:pt x="41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40" y="86"/>
                  <a:pt x="40" y="86"/>
                  <a:pt x="40" y="86"/>
                </a:cubicBezTo>
                <a:cubicBezTo>
                  <a:pt x="39" y="87"/>
                  <a:pt x="39" y="87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90"/>
                  <a:pt x="36" y="90"/>
                  <a:pt x="36" y="90"/>
                </a:cubicBezTo>
                <a:cubicBezTo>
                  <a:pt x="35" y="91"/>
                  <a:pt x="35" y="91"/>
                  <a:pt x="35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33" y="91"/>
                  <a:pt x="33" y="91"/>
                  <a:pt x="33" y="91"/>
                </a:cubicBezTo>
                <a:cubicBezTo>
                  <a:pt x="34" y="92"/>
                  <a:pt x="34" y="92"/>
                  <a:pt x="34" y="92"/>
                </a:cubicBezTo>
                <a:cubicBezTo>
                  <a:pt x="34" y="93"/>
                  <a:pt x="34" y="93"/>
                  <a:pt x="34" y="93"/>
                </a:cubicBezTo>
                <a:cubicBezTo>
                  <a:pt x="34" y="93"/>
                  <a:pt x="34" y="93"/>
                  <a:pt x="34" y="93"/>
                </a:cubicBezTo>
                <a:cubicBezTo>
                  <a:pt x="33" y="92"/>
                  <a:pt x="33" y="92"/>
                  <a:pt x="33" y="92"/>
                </a:cubicBezTo>
                <a:cubicBezTo>
                  <a:pt x="33" y="92"/>
                  <a:pt x="33" y="92"/>
                  <a:pt x="33" y="92"/>
                </a:cubicBezTo>
                <a:cubicBezTo>
                  <a:pt x="32" y="93"/>
                  <a:pt x="32" y="93"/>
                  <a:pt x="32" y="93"/>
                </a:cubicBezTo>
                <a:cubicBezTo>
                  <a:pt x="31" y="94"/>
                  <a:pt x="31" y="94"/>
                  <a:pt x="31" y="94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8"/>
                  <a:pt x="32" y="98"/>
                  <a:pt x="32" y="98"/>
                </a:cubicBezTo>
                <a:cubicBezTo>
                  <a:pt x="32" y="98"/>
                  <a:pt x="32" y="98"/>
                  <a:pt x="32" y="98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98"/>
                  <a:pt x="33" y="98"/>
                  <a:pt x="33" y="98"/>
                </a:cubicBezTo>
                <a:cubicBezTo>
                  <a:pt x="33" y="99"/>
                  <a:pt x="33" y="99"/>
                  <a:pt x="33" y="99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39" y="99"/>
                  <a:pt x="39" y="99"/>
                  <a:pt x="3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1" y="99"/>
                  <a:pt x="41" y="99"/>
                  <a:pt x="41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5" y="102"/>
                  <a:pt x="35" y="102"/>
                  <a:pt x="35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1" y="110"/>
                  <a:pt x="31" y="110"/>
                  <a:pt x="31" y="110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4" y="106"/>
                  <a:pt x="44" y="106"/>
                  <a:pt x="44" y="106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9" y="112"/>
                  <a:pt x="39" y="112"/>
                  <a:pt x="39" y="112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7" y="118"/>
                  <a:pt x="37" y="118"/>
                  <a:pt x="37" y="118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6" y="126"/>
                  <a:pt x="36" y="126"/>
                  <a:pt x="36" y="126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2" y="125"/>
                  <a:pt x="42" y="125"/>
                  <a:pt x="42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4" y="125"/>
                  <a:pt x="44" y="125"/>
                  <a:pt x="44" y="125"/>
                </a:cubicBezTo>
                <a:cubicBezTo>
                  <a:pt x="44" y="125"/>
                  <a:pt x="44" y="125"/>
                  <a:pt x="44" y="12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5" y="128"/>
                  <a:pt x="45" y="128"/>
                  <a:pt x="45" y="128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6" y="128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6" y="138"/>
                  <a:pt x="46" y="138"/>
                  <a:pt x="46" y="138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1" y="142"/>
                  <a:pt x="41" y="142"/>
                  <a:pt x="41" y="142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39" y="145"/>
                  <a:pt x="39" y="145"/>
                  <a:pt x="39" y="145"/>
                </a:cubicBezTo>
                <a:cubicBezTo>
                  <a:pt x="39" y="145"/>
                  <a:pt x="39" y="145"/>
                  <a:pt x="39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3" y="146"/>
                  <a:pt x="33" y="146"/>
                  <a:pt x="33" y="146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0" y="148"/>
                  <a:pt x="30" y="148"/>
                  <a:pt x="30" y="148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3"/>
                  <a:pt x="28" y="153"/>
                  <a:pt x="28" y="153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6" y="153"/>
                  <a:pt x="26" y="153"/>
                  <a:pt x="26" y="153"/>
                </a:cubicBezTo>
                <a:cubicBezTo>
                  <a:pt x="26" y="153"/>
                  <a:pt x="26" y="153"/>
                  <a:pt x="26" y="153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26" y="151"/>
                  <a:pt x="26" y="151"/>
                  <a:pt x="26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1" y="152"/>
                  <a:pt x="21" y="152"/>
                  <a:pt x="21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8" y="153"/>
                  <a:pt x="18" y="153"/>
                  <a:pt x="18" y="153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15" y="156"/>
                  <a:pt x="15" y="156"/>
                  <a:pt x="15" y="156"/>
                </a:cubicBezTo>
                <a:cubicBezTo>
                  <a:pt x="15" y="157"/>
                  <a:pt x="15" y="157"/>
                  <a:pt x="15" y="157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3" y="157"/>
                  <a:pt x="13" y="157"/>
                  <a:pt x="13" y="157"/>
                </a:cubicBezTo>
                <a:cubicBezTo>
                  <a:pt x="13" y="157"/>
                  <a:pt x="13" y="157"/>
                  <a:pt x="13" y="157"/>
                </a:cubicBezTo>
                <a:cubicBezTo>
                  <a:pt x="12" y="158"/>
                  <a:pt x="12" y="158"/>
                  <a:pt x="12" y="158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7"/>
                  <a:pt x="13" y="157"/>
                  <a:pt x="13" y="157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8" y="158"/>
                  <a:pt x="18" y="158"/>
                  <a:pt x="18" y="158"/>
                </a:cubicBezTo>
                <a:cubicBezTo>
                  <a:pt x="18" y="158"/>
                  <a:pt x="18" y="158"/>
                  <a:pt x="18" y="158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9" y="157"/>
                  <a:pt x="19" y="157"/>
                  <a:pt x="19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2" y="154"/>
                  <a:pt x="22" y="154"/>
                  <a:pt x="22" y="154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3" y="153"/>
                  <a:pt x="23" y="153"/>
                  <a:pt x="23" y="153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2" y="155"/>
                  <a:pt x="22" y="155"/>
                  <a:pt x="22" y="155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24" y="156"/>
                  <a:pt x="24" y="156"/>
                  <a:pt x="24" y="156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1"/>
                  <a:pt x="37" y="151"/>
                  <a:pt x="37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6" y="146"/>
                  <a:pt x="46" y="146"/>
                  <a:pt x="46" y="146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0" y="144"/>
                  <a:pt x="50" y="144"/>
                  <a:pt x="50" y="144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50" y="142"/>
                  <a:pt x="50" y="142"/>
                  <a:pt x="50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39"/>
                  <a:pt x="54" y="139"/>
                  <a:pt x="54" y="139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32"/>
                  <a:pt x="67" y="132"/>
                  <a:pt x="67" y="132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5" y="124"/>
                  <a:pt x="75" y="124"/>
                  <a:pt x="75" y="124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6" y="111"/>
                  <a:pt x="96" y="111"/>
                  <a:pt x="96" y="111"/>
                </a:cubicBezTo>
                <a:cubicBezTo>
                  <a:pt x="97" y="110"/>
                  <a:pt x="97" y="110"/>
                  <a:pt x="97" y="110"/>
                </a:cubicBezTo>
                <a:cubicBezTo>
                  <a:pt x="97" y="111"/>
                  <a:pt x="97" y="111"/>
                  <a:pt x="97" y="111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85" y="117"/>
                  <a:pt x="85" y="117"/>
                  <a:pt x="85" y="117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1" y="130"/>
                  <a:pt x="81" y="130"/>
                  <a:pt x="81" y="130"/>
                </a:cubicBezTo>
                <a:cubicBezTo>
                  <a:pt x="81" y="129"/>
                  <a:pt x="81" y="129"/>
                  <a:pt x="81" y="129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90" y="124"/>
                  <a:pt x="90" y="124"/>
                  <a:pt x="90" y="124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4" y="125"/>
                  <a:pt x="94" y="125"/>
                  <a:pt x="94" y="125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96" y="121"/>
                  <a:pt x="96" y="121"/>
                  <a:pt x="96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8"/>
                  <a:pt x="97" y="118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18"/>
                  <a:pt x="107" y="118"/>
                  <a:pt x="107" y="118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6" y="121"/>
                  <a:pt x="106" y="121"/>
                  <a:pt x="106" y="121"/>
                </a:cubicBezTo>
                <a:cubicBezTo>
                  <a:pt x="106" y="121"/>
                  <a:pt x="106" y="121"/>
                  <a:pt x="106" y="121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21"/>
                  <a:pt x="103" y="121"/>
                  <a:pt x="103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2" y="126"/>
                  <a:pt x="112" y="126"/>
                  <a:pt x="112" y="126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4" y="130"/>
                  <a:pt x="114" y="130"/>
                  <a:pt x="114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17" y="131"/>
                  <a:pt x="117" y="131"/>
                  <a:pt x="117" y="131"/>
                </a:cubicBezTo>
                <a:cubicBezTo>
                  <a:pt x="117" y="131"/>
                  <a:pt x="117" y="131"/>
                  <a:pt x="117" y="131"/>
                </a:cubicBezTo>
                <a:cubicBezTo>
                  <a:pt x="118" y="132"/>
                  <a:pt x="118" y="132"/>
                  <a:pt x="118" y="132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6" y="135"/>
                  <a:pt x="126" y="135"/>
                  <a:pt x="126" y="135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8" y="142"/>
                  <a:pt x="128" y="142"/>
                  <a:pt x="128" y="142"/>
                </a:cubicBezTo>
                <a:cubicBezTo>
                  <a:pt x="128" y="142"/>
                  <a:pt x="128" y="142"/>
                  <a:pt x="128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0" y="144"/>
                  <a:pt x="130" y="144"/>
                  <a:pt x="130" y="144"/>
                </a:cubicBezTo>
                <a:cubicBezTo>
                  <a:pt x="129" y="145"/>
                  <a:pt x="129" y="145"/>
                  <a:pt x="129" y="145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1"/>
                  <a:pt x="132" y="151"/>
                  <a:pt x="132" y="151"/>
                </a:cubicBezTo>
                <a:cubicBezTo>
                  <a:pt x="132" y="151"/>
                  <a:pt x="132" y="151"/>
                  <a:pt x="132" y="151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35" y="151"/>
                  <a:pt x="135" y="151"/>
                  <a:pt x="135" y="151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5" y="149"/>
                  <a:pt x="135" y="149"/>
                  <a:pt x="135" y="149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34" y="148"/>
                  <a:pt x="134" y="148"/>
                  <a:pt x="134" y="148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6"/>
                  <a:pt x="135" y="146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8"/>
                  <a:pt x="137" y="148"/>
                  <a:pt x="137" y="148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7" y="152"/>
                  <a:pt x="137" y="152"/>
                  <a:pt x="137" y="152"/>
                </a:cubicBezTo>
                <a:cubicBezTo>
                  <a:pt x="137" y="151"/>
                  <a:pt x="137" y="151"/>
                  <a:pt x="137" y="151"/>
                </a:cubicBezTo>
                <a:cubicBezTo>
                  <a:pt x="138" y="151"/>
                  <a:pt x="138" y="151"/>
                  <a:pt x="138" y="151"/>
                </a:cubicBezTo>
                <a:cubicBezTo>
                  <a:pt x="138" y="151"/>
                  <a:pt x="138" y="151"/>
                  <a:pt x="138" y="151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3"/>
                  <a:pt x="138" y="153"/>
                  <a:pt x="138" y="153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9" y="152"/>
                  <a:pt x="139" y="152"/>
                  <a:pt x="139" y="152"/>
                </a:cubicBezTo>
                <a:cubicBezTo>
                  <a:pt x="140" y="151"/>
                  <a:pt x="140" y="151"/>
                  <a:pt x="140" y="151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1" y="146"/>
                  <a:pt x="141" y="146"/>
                  <a:pt x="141" y="146"/>
                </a:cubicBezTo>
                <a:cubicBezTo>
                  <a:pt x="141" y="144"/>
                  <a:pt x="141" y="144"/>
                  <a:pt x="141" y="144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40" y="142"/>
                  <a:pt x="140" y="142"/>
                  <a:pt x="140" y="142"/>
                </a:cubicBezTo>
                <a:cubicBezTo>
                  <a:pt x="140" y="142"/>
                  <a:pt x="140" y="142"/>
                  <a:pt x="140" y="142"/>
                </a:cubicBezTo>
                <a:cubicBezTo>
                  <a:pt x="140" y="142"/>
                  <a:pt x="140" y="142"/>
                  <a:pt x="140" y="142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2" y="142"/>
                  <a:pt x="142" y="142"/>
                  <a:pt x="142" y="142"/>
                </a:cubicBezTo>
                <a:cubicBezTo>
                  <a:pt x="143" y="141"/>
                  <a:pt x="143" y="141"/>
                  <a:pt x="143" y="141"/>
                </a:cubicBezTo>
                <a:cubicBezTo>
                  <a:pt x="142" y="143"/>
                  <a:pt x="142" y="143"/>
                  <a:pt x="142" y="143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6"/>
                  <a:pt x="142" y="146"/>
                  <a:pt x="142" y="146"/>
                </a:cubicBezTo>
                <a:cubicBezTo>
                  <a:pt x="141" y="147"/>
                  <a:pt x="141" y="147"/>
                  <a:pt x="141" y="147"/>
                </a:cubicBezTo>
                <a:cubicBezTo>
                  <a:pt x="141" y="148"/>
                  <a:pt x="141" y="148"/>
                  <a:pt x="141" y="148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1" y="151"/>
                  <a:pt x="141" y="151"/>
                  <a:pt x="141" y="151"/>
                </a:cubicBezTo>
                <a:cubicBezTo>
                  <a:pt x="141" y="151"/>
                  <a:pt x="141" y="151"/>
                  <a:pt x="141" y="151"/>
                </a:cubicBezTo>
                <a:cubicBezTo>
                  <a:pt x="141" y="152"/>
                  <a:pt x="141" y="152"/>
                  <a:pt x="141" y="152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42" y="154"/>
                  <a:pt x="142" y="154"/>
                  <a:pt x="142" y="154"/>
                </a:cubicBezTo>
                <a:cubicBezTo>
                  <a:pt x="142" y="154"/>
                  <a:pt x="142" y="154"/>
                  <a:pt x="142" y="154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3" y="156"/>
                  <a:pt x="143" y="156"/>
                  <a:pt x="143" y="156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5" y="156"/>
                  <a:pt x="145" y="156"/>
                  <a:pt x="145" y="156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44" y="157"/>
                  <a:pt x="144" y="157"/>
                  <a:pt x="144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4" y="159"/>
                  <a:pt x="144" y="159"/>
                  <a:pt x="144" y="159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59"/>
                  <a:pt x="143" y="159"/>
                  <a:pt x="143" y="159"/>
                </a:cubicBezTo>
                <a:cubicBezTo>
                  <a:pt x="143" y="159"/>
                  <a:pt x="143" y="159"/>
                  <a:pt x="143" y="159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61"/>
                  <a:pt x="143" y="161"/>
                  <a:pt x="143" y="161"/>
                </a:cubicBezTo>
                <a:cubicBezTo>
                  <a:pt x="143" y="162"/>
                  <a:pt x="143" y="162"/>
                  <a:pt x="143" y="162"/>
                </a:cubicBezTo>
                <a:cubicBezTo>
                  <a:pt x="143" y="162"/>
                  <a:pt x="143" y="162"/>
                  <a:pt x="143" y="162"/>
                </a:cubicBezTo>
                <a:cubicBezTo>
                  <a:pt x="142" y="162"/>
                  <a:pt x="142" y="162"/>
                  <a:pt x="142" y="162"/>
                </a:cubicBezTo>
                <a:cubicBezTo>
                  <a:pt x="142" y="163"/>
                  <a:pt x="142" y="163"/>
                  <a:pt x="142" y="163"/>
                </a:cubicBezTo>
                <a:cubicBezTo>
                  <a:pt x="142" y="163"/>
                  <a:pt x="142" y="163"/>
                  <a:pt x="142" y="163"/>
                </a:cubicBezTo>
                <a:cubicBezTo>
                  <a:pt x="142" y="163"/>
                  <a:pt x="142" y="163"/>
                  <a:pt x="142" y="163"/>
                </a:cubicBezTo>
                <a:cubicBezTo>
                  <a:pt x="143" y="163"/>
                  <a:pt x="143" y="163"/>
                  <a:pt x="143" y="163"/>
                </a:cubicBezTo>
                <a:cubicBezTo>
                  <a:pt x="143" y="164"/>
                  <a:pt x="143" y="164"/>
                  <a:pt x="143" y="164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44" y="170"/>
                  <a:pt x="144" y="170"/>
                  <a:pt x="144" y="170"/>
                </a:cubicBezTo>
                <a:cubicBezTo>
                  <a:pt x="145" y="171"/>
                  <a:pt x="145" y="171"/>
                  <a:pt x="145" y="171"/>
                </a:cubicBezTo>
                <a:cubicBezTo>
                  <a:pt x="146" y="172"/>
                  <a:pt x="146" y="172"/>
                  <a:pt x="146" y="172"/>
                </a:cubicBezTo>
                <a:cubicBezTo>
                  <a:pt x="147" y="171"/>
                  <a:pt x="147" y="171"/>
                  <a:pt x="147" y="171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46" y="172"/>
                  <a:pt x="146" y="172"/>
                  <a:pt x="146" y="172"/>
                </a:cubicBezTo>
                <a:cubicBezTo>
                  <a:pt x="145" y="172"/>
                  <a:pt x="145" y="172"/>
                  <a:pt x="145" y="172"/>
                </a:cubicBezTo>
                <a:cubicBezTo>
                  <a:pt x="145" y="172"/>
                  <a:pt x="145" y="172"/>
                  <a:pt x="145" y="172"/>
                </a:cubicBezTo>
                <a:cubicBezTo>
                  <a:pt x="144" y="173"/>
                  <a:pt x="144" y="173"/>
                  <a:pt x="144" y="173"/>
                </a:cubicBezTo>
                <a:cubicBezTo>
                  <a:pt x="143" y="175"/>
                  <a:pt x="143" y="175"/>
                  <a:pt x="143" y="17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77"/>
                  <a:pt x="142" y="177"/>
                  <a:pt x="142" y="177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45" y="175"/>
                  <a:pt x="145" y="175"/>
                  <a:pt x="145" y="175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148" y="174"/>
                  <a:pt x="148" y="174"/>
                  <a:pt x="148" y="174"/>
                </a:cubicBezTo>
                <a:cubicBezTo>
                  <a:pt x="147" y="175"/>
                  <a:pt x="147" y="175"/>
                  <a:pt x="147" y="175"/>
                </a:cubicBezTo>
                <a:cubicBezTo>
                  <a:pt x="147" y="175"/>
                  <a:pt x="147" y="175"/>
                  <a:pt x="147" y="175"/>
                </a:cubicBezTo>
                <a:cubicBezTo>
                  <a:pt x="148" y="175"/>
                  <a:pt x="148" y="175"/>
                  <a:pt x="148" y="175"/>
                </a:cubicBezTo>
                <a:cubicBezTo>
                  <a:pt x="148" y="175"/>
                  <a:pt x="148" y="175"/>
                  <a:pt x="148" y="175"/>
                </a:cubicBezTo>
                <a:cubicBezTo>
                  <a:pt x="147" y="176"/>
                  <a:pt x="147" y="176"/>
                  <a:pt x="147" y="176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47" y="179"/>
                  <a:pt x="147" y="179"/>
                  <a:pt x="147" y="179"/>
                </a:cubicBezTo>
                <a:cubicBezTo>
                  <a:pt x="146" y="179"/>
                  <a:pt x="146" y="179"/>
                  <a:pt x="146" y="179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6" y="180"/>
                  <a:pt x="146" y="180"/>
                  <a:pt x="146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1"/>
                  <a:pt x="145" y="181"/>
                  <a:pt x="145" y="181"/>
                </a:cubicBezTo>
                <a:cubicBezTo>
                  <a:pt x="145" y="181"/>
                  <a:pt x="145" y="181"/>
                  <a:pt x="145" y="181"/>
                </a:cubicBezTo>
                <a:cubicBezTo>
                  <a:pt x="145" y="181"/>
                  <a:pt x="145" y="181"/>
                  <a:pt x="145" y="181"/>
                </a:cubicBezTo>
                <a:cubicBezTo>
                  <a:pt x="146" y="181"/>
                  <a:pt x="146" y="181"/>
                  <a:pt x="146" y="181"/>
                </a:cubicBezTo>
                <a:cubicBezTo>
                  <a:pt x="147" y="181"/>
                  <a:pt x="147" y="181"/>
                  <a:pt x="147" y="181"/>
                </a:cubicBezTo>
                <a:cubicBezTo>
                  <a:pt x="147" y="181"/>
                  <a:pt x="147" y="181"/>
                  <a:pt x="147" y="181"/>
                </a:cubicBezTo>
                <a:cubicBezTo>
                  <a:pt x="146" y="182"/>
                  <a:pt x="146" y="182"/>
                  <a:pt x="146" y="182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4" y="183"/>
                  <a:pt x="144" y="183"/>
                  <a:pt x="144" y="183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46" y="183"/>
                  <a:pt x="146" y="183"/>
                  <a:pt x="146" y="183"/>
                </a:cubicBezTo>
                <a:cubicBezTo>
                  <a:pt x="147" y="183"/>
                  <a:pt x="147" y="183"/>
                  <a:pt x="147" y="183"/>
                </a:cubicBezTo>
                <a:cubicBezTo>
                  <a:pt x="148" y="182"/>
                  <a:pt x="148" y="182"/>
                  <a:pt x="148" y="182"/>
                </a:cubicBezTo>
                <a:cubicBezTo>
                  <a:pt x="149" y="180"/>
                  <a:pt x="149" y="180"/>
                  <a:pt x="149" y="180"/>
                </a:cubicBezTo>
                <a:cubicBezTo>
                  <a:pt x="149" y="178"/>
                  <a:pt x="149" y="178"/>
                  <a:pt x="149" y="178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151" y="175"/>
                  <a:pt x="151" y="175"/>
                  <a:pt x="151" y="175"/>
                </a:cubicBezTo>
                <a:cubicBezTo>
                  <a:pt x="151" y="175"/>
                  <a:pt x="151" y="175"/>
                  <a:pt x="151" y="175"/>
                </a:cubicBezTo>
                <a:cubicBezTo>
                  <a:pt x="151" y="175"/>
                  <a:pt x="151" y="175"/>
                  <a:pt x="151" y="175"/>
                </a:cubicBezTo>
                <a:cubicBezTo>
                  <a:pt x="151" y="174"/>
                  <a:pt x="151" y="174"/>
                  <a:pt x="151" y="174"/>
                </a:cubicBezTo>
                <a:cubicBezTo>
                  <a:pt x="151" y="174"/>
                  <a:pt x="151" y="174"/>
                  <a:pt x="151" y="174"/>
                </a:cubicBezTo>
                <a:cubicBezTo>
                  <a:pt x="151" y="173"/>
                  <a:pt x="151" y="173"/>
                  <a:pt x="151" y="173"/>
                </a:cubicBezTo>
                <a:cubicBezTo>
                  <a:pt x="150" y="173"/>
                  <a:pt x="150" y="173"/>
                  <a:pt x="150" y="173"/>
                </a:cubicBezTo>
                <a:cubicBezTo>
                  <a:pt x="150" y="172"/>
                  <a:pt x="150" y="172"/>
                  <a:pt x="150" y="172"/>
                </a:cubicBezTo>
                <a:cubicBezTo>
                  <a:pt x="149" y="171"/>
                  <a:pt x="149" y="171"/>
                  <a:pt x="149" y="171"/>
                </a:cubicBezTo>
                <a:cubicBezTo>
                  <a:pt x="148" y="171"/>
                  <a:pt x="148" y="171"/>
                  <a:pt x="148" y="171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47" y="169"/>
                  <a:pt x="147" y="169"/>
                  <a:pt x="147" y="169"/>
                </a:cubicBezTo>
                <a:cubicBezTo>
                  <a:pt x="147" y="169"/>
                  <a:pt x="147" y="169"/>
                  <a:pt x="147" y="169"/>
                </a:cubicBezTo>
                <a:cubicBezTo>
                  <a:pt x="146" y="169"/>
                  <a:pt x="146" y="169"/>
                  <a:pt x="146" y="169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6" y="167"/>
                  <a:pt x="146" y="167"/>
                  <a:pt x="146" y="167"/>
                </a:cubicBezTo>
                <a:cubicBezTo>
                  <a:pt x="146" y="167"/>
                  <a:pt x="146" y="167"/>
                  <a:pt x="146" y="167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6" y="164"/>
                  <a:pt x="146" y="164"/>
                  <a:pt x="146" y="164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1"/>
                  <a:pt x="146" y="151"/>
                  <a:pt x="146" y="151"/>
                </a:cubicBezTo>
                <a:cubicBezTo>
                  <a:pt x="146" y="149"/>
                  <a:pt x="146" y="149"/>
                  <a:pt x="146" y="149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44" y="143"/>
                  <a:pt x="144" y="143"/>
                  <a:pt x="144" y="143"/>
                </a:cubicBezTo>
                <a:cubicBezTo>
                  <a:pt x="144" y="143"/>
                  <a:pt x="144" y="143"/>
                  <a:pt x="144" y="143"/>
                </a:cubicBezTo>
                <a:cubicBezTo>
                  <a:pt x="144" y="141"/>
                  <a:pt x="144" y="141"/>
                  <a:pt x="144" y="141"/>
                </a:cubicBezTo>
                <a:cubicBezTo>
                  <a:pt x="144" y="141"/>
                  <a:pt x="144" y="141"/>
                  <a:pt x="144" y="141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2" y="139"/>
                  <a:pt x="142" y="139"/>
                  <a:pt x="142" y="139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38" y="140"/>
                  <a:pt x="138" y="140"/>
                  <a:pt x="138" y="140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3" y="131"/>
                  <a:pt x="123" y="131"/>
                  <a:pt x="123" y="131"/>
                </a:cubicBezTo>
                <a:lnTo>
                  <a:pt x="175" y="36"/>
                </a:lnTo>
                <a:close/>
                <a:moveTo>
                  <a:pt x="57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57" y="77"/>
                  <a:pt x="57" y="77"/>
                  <a:pt x="57" y="77"/>
                </a:cubicBezTo>
                <a:cubicBezTo>
                  <a:pt x="58" y="77"/>
                  <a:pt x="58" y="77"/>
                  <a:pt x="58" y="77"/>
                </a:cubicBezTo>
                <a:cubicBezTo>
                  <a:pt x="58" y="76"/>
                  <a:pt x="58" y="76"/>
                  <a:pt x="58" y="76"/>
                </a:cubicBezTo>
                <a:lnTo>
                  <a:pt x="57" y="76"/>
                </a:lnTo>
                <a:close/>
                <a:moveTo>
                  <a:pt x="39" y="125"/>
                </a:move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4"/>
                  <a:pt x="40" y="124"/>
                  <a:pt x="40" y="124"/>
                </a:cubicBezTo>
                <a:lnTo>
                  <a:pt x="39" y="125"/>
                </a:lnTo>
                <a:close/>
                <a:moveTo>
                  <a:pt x="41" y="125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lnTo>
                  <a:pt x="41" y="125"/>
                </a:lnTo>
                <a:close/>
                <a:moveTo>
                  <a:pt x="81" y="118"/>
                </a:moveTo>
                <a:cubicBezTo>
                  <a:pt x="81" y="118"/>
                  <a:pt x="81" y="118"/>
                  <a:pt x="81" y="118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2" y="119"/>
                  <a:pt x="82" y="119"/>
                  <a:pt x="82" y="119"/>
                </a:cubicBezTo>
                <a:lnTo>
                  <a:pt x="81" y="11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Freeform 274">
            <a:extLst>
              <a:ext uri="{FF2B5EF4-FFF2-40B4-BE49-F238E27FC236}">
                <a16:creationId xmlns:a16="http://schemas.microsoft.com/office/drawing/2014/main" id="{1DC60E2B-5C58-4B4A-A96D-750974617FE1}"/>
              </a:ext>
            </a:extLst>
          </p:cNvPr>
          <p:cNvSpPr>
            <a:spLocks noEditPoints="1"/>
          </p:cNvSpPr>
          <p:nvPr/>
        </p:nvSpPr>
        <p:spPr bwMode="auto">
          <a:xfrm>
            <a:off x="10176183" y="4763900"/>
            <a:ext cx="618682" cy="663775"/>
          </a:xfrm>
          <a:custGeom>
            <a:avLst/>
            <a:gdLst>
              <a:gd name="T0" fmla="*/ 15 w 182"/>
              <a:gd name="T1" fmla="*/ 129 h 196"/>
              <a:gd name="T2" fmla="*/ 31 w 182"/>
              <a:gd name="T3" fmla="*/ 123 h 196"/>
              <a:gd name="T4" fmla="*/ 45 w 182"/>
              <a:gd name="T5" fmla="*/ 118 h 196"/>
              <a:gd name="T6" fmla="*/ 74 w 182"/>
              <a:gd name="T7" fmla="*/ 112 h 196"/>
              <a:gd name="T8" fmla="*/ 89 w 182"/>
              <a:gd name="T9" fmla="*/ 119 h 196"/>
              <a:gd name="T10" fmla="*/ 94 w 182"/>
              <a:gd name="T11" fmla="*/ 133 h 196"/>
              <a:gd name="T12" fmla="*/ 105 w 182"/>
              <a:gd name="T13" fmla="*/ 119 h 196"/>
              <a:gd name="T14" fmla="*/ 101 w 182"/>
              <a:gd name="T15" fmla="*/ 135 h 196"/>
              <a:gd name="T16" fmla="*/ 108 w 182"/>
              <a:gd name="T17" fmla="*/ 137 h 196"/>
              <a:gd name="T18" fmla="*/ 114 w 182"/>
              <a:gd name="T19" fmla="*/ 157 h 196"/>
              <a:gd name="T20" fmla="*/ 126 w 182"/>
              <a:gd name="T21" fmla="*/ 157 h 196"/>
              <a:gd name="T22" fmla="*/ 133 w 182"/>
              <a:gd name="T23" fmla="*/ 164 h 196"/>
              <a:gd name="T24" fmla="*/ 146 w 182"/>
              <a:gd name="T25" fmla="*/ 156 h 196"/>
              <a:gd name="T26" fmla="*/ 161 w 182"/>
              <a:gd name="T27" fmla="*/ 133 h 196"/>
              <a:gd name="T28" fmla="*/ 172 w 182"/>
              <a:gd name="T29" fmla="*/ 118 h 196"/>
              <a:gd name="T30" fmla="*/ 179 w 182"/>
              <a:gd name="T31" fmla="*/ 92 h 196"/>
              <a:gd name="T32" fmla="*/ 177 w 182"/>
              <a:gd name="T33" fmla="*/ 74 h 196"/>
              <a:gd name="T34" fmla="*/ 172 w 182"/>
              <a:gd name="T35" fmla="*/ 64 h 196"/>
              <a:gd name="T36" fmla="*/ 165 w 182"/>
              <a:gd name="T37" fmla="*/ 54 h 196"/>
              <a:gd name="T38" fmla="*/ 158 w 182"/>
              <a:gd name="T39" fmla="*/ 47 h 196"/>
              <a:gd name="T40" fmla="*/ 152 w 182"/>
              <a:gd name="T41" fmla="*/ 29 h 196"/>
              <a:gd name="T42" fmla="*/ 145 w 182"/>
              <a:gd name="T43" fmla="*/ 14 h 196"/>
              <a:gd name="T44" fmla="*/ 139 w 182"/>
              <a:gd name="T45" fmla="*/ 8 h 196"/>
              <a:gd name="T46" fmla="*/ 137 w 182"/>
              <a:gd name="T47" fmla="*/ 23 h 196"/>
              <a:gd name="T48" fmla="*/ 124 w 182"/>
              <a:gd name="T49" fmla="*/ 34 h 196"/>
              <a:gd name="T50" fmla="*/ 109 w 182"/>
              <a:gd name="T51" fmla="*/ 24 h 196"/>
              <a:gd name="T52" fmla="*/ 115 w 182"/>
              <a:gd name="T53" fmla="*/ 13 h 196"/>
              <a:gd name="T54" fmla="*/ 110 w 182"/>
              <a:gd name="T55" fmla="*/ 10 h 196"/>
              <a:gd name="T56" fmla="*/ 101 w 182"/>
              <a:gd name="T57" fmla="*/ 8 h 196"/>
              <a:gd name="T58" fmla="*/ 96 w 182"/>
              <a:gd name="T59" fmla="*/ 8 h 196"/>
              <a:gd name="T60" fmla="*/ 86 w 182"/>
              <a:gd name="T61" fmla="*/ 13 h 196"/>
              <a:gd name="T62" fmla="*/ 81 w 182"/>
              <a:gd name="T63" fmla="*/ 22 h 196"/>
              <a:gd name="T64" fmla="*/ 75 w 182"/>
              <a:gd name="T65" fmla="*/ 23 h 196"/>
              <a:gd name="T66" fmla="*/ 69 w 182"/>
              <a:gd name="T67" fmla="*/ 18 h 196"/>
              <a:gd name="T68" fmla="*/ 63 w 182"/>
              <a:gd name="T69" fmla="*/ 21 h 196"/>
              <a:gd name="T70" fmla="*/ 58 w 182"/>
              <a:gd name="T71" fmla="*/ 27 h 196"/>
              <a:gd name="T72" fmla="*/ 53 w 182"/>
              <a:gd name="T73" fmla="*/ 32 h 196"/>
              <a:gd name="T74" fmla="*/ 48 w 182"/>
              <a:gd name="T75" fmla="*/ 33 h 196"/>
              <a:gd name="T76" fmla="*/ 33 w 182"/>
              <a:gd name="T77" fmla="*/ 48 h 196"/>
              <a:gd name="T78" fmla="*/ 13 w 182"/>
              <a:gd name="T79" fmla="*/ 55 h 196"/>
              <a:gd name="T80" fmla="*/ 4 w 182"/>
              <a:gd name="T81" fmla="*/ 74 h 196"/>
              <a:gd name="T82" fmla="*/ 2 w 182"/>
              <a:gd name="T83" fmla="*/ 79 h 196"/>
              <a:gd name="T84" fmla="*/ 7 w 182"/>
              <a:gd name="T85" fmla="*/ 113 h 196"/>
              <a:gd name="T86" fmla="*/ 121 w 182"/>
              <a:gd name="T87" fmla="*/ 188 h 196"/>
              <a:gd name="T88" fmla="*/ 124 w 182"/>
              <a:gd name="T89" fmla="*/ 175 h 196"/>
              <a:gd name="T90" fmla="*/ 137 w 182"/>
              <a:gd name="T91" fmla="*/ 176 h 196"/>
              <a:gd name="T92" fmla="*/ 132 w 182"/>
              <a:gd name="T93" fmla="*/ 190 h 196"/>
              <a:gd name="T94" fmla="*/ 126 w 182"/>
              <a:gd name="T95" fmla="*/ 195 h 196"/>
              <a:gd name="T96" fmla="*/ 133 w 182"/>
              <a:gd name="T97" fmla="*/ 190 h 196"/>
              <a:gd name="T98" fmla="*/ 120 w 182"/>
              <a:gd name="T99" fmla="*/ 170 h 196"/>
              <a:gd name="T100" fmla="*/ 124 w 182"/>
              <a:gd name="T101" fmla="*/ 172 h 196"/>
              <a:gd name="T102" fmla="*/ 100 w 182"/>
              <a:gd name="T103" fmla="*/ 138 h 196"/>
              <a:gd name="T104" fmla="*/ 95 w 182"/>
              <a:gd name="T105" fmla="*/ 139 h 196"/>
              <a:gd name="T106" fmla="*/ 62 w 182"/>
              <a:gd name="T107" fmla="*/ 22 h 196"/>
              <a:gd name="T108" fmla="*/ 86 w 182"/>
              <a:gd name="T109" fmla="*/ 8 h 196"/>
              <a:gd name="T110" fmla="*/ 91 w 182"/>
              <a:gd name="T111" fmla="*/ 6 h 196"/>
              <a:gd name="T112" fmla="*/ 108 w 182"/>
              <a:gd name="T113" fmla="*/ 10 h 196"/>
              <a:gd name="T114" fmla="*/ 113 w 182"/>
              <a:gd name="T115" fmla="*/ 7 h 196"/>
              <a:gd name="T116" fmla="*/ 114 w 182"/>
              <a:gd name="T117" fmla="*/ 19 h 196"/>
              <a:gd name="T118" fmla="*/ 124 w 182"/>
              <a:gd name="T119" fmla="*/ 33 h 196"/>
              <a:gd name="T120" fmla="*/ 140 w 182"/>
              <a:gd name="T121" fmla="*/ 0 h 196"/>
              <a:gd name="T122" fmla="*/ 174 w 182"/>
              <a:gd name="T123" fmla="*/ 70 h 196"/>
              <a:gd name="T124" fmla="*/ 181 w 182"/>
              <a:gd name="T125" fmla="*/ 92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" h="196">
                <a:moveTo>
                  <a:pt x="2" y="124"/>
                </a:moveTo>
                <a:cubicBezTo>
                  <a:pt x="3" y="125"/>
                  <a:pt x="3" y="125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128"/>
                  <a:pt x="5" y="128"/>
                  <a:pt x="5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7" y="129"/>
                  <a:pt x="7" y="129"/>
                  <a:pt x="7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9" y="129"/>
                  <a:pt x="9" y="129"/>
                  <a:pt x="9" y="129"/>
                </a:cubicBezTo>
                <a:cubicBezTo>
                  <a:pt x="9" y="129"/>
                  <a:pt x="9" y="129"/>
                  <a:pt x="9" y="129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11" y="130"/>
                  <a:pt x="11" y="130"/>
                  <a:pt x="11" y="130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4" y="124"/>
                  <a:pt x="34" y="124"/>
                  <a:pt x="34" y="124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50" y="116"/>
                  <a:pt x="50" y="116"/>
                  <a:pt x="50" y="116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2" y="114"/>
                  <a:pt x="52" y="114"/>
                  <a:pt x="52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82" y="114"/>
                  <a:pt x="82" y="114"/>
                  <a:pt x="82" y="114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5" y="116"/>
                  <a:pt x="85" y="116"/>
                  <a:pt x="85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8" y="117"/>
                  <a:pt x="88" y="117"/>
                  <a:pt x="88" y="117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1" y="123"/>
                  <a:pt x="91" y="123"/>
                  <a:pt x="91" y="123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9"/>
                  <a:pt x="92" y="129"/>
                  <a:pt x="92" y="129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1" y="130"/>
                  <a:pt x="91" y="130"/>
                  <a:pt x="91" y="130"/>
                </a:cubicBezTo>
                <a:cubicBezTo>
                  <a:pt x="91" y="130"/>
                  <a:pt x="91" y="130"/>
                  <a:pt x="91" y="130"/>
                </a:cubicBezTo>
                <a:cubicBezTo>
                  <a:pt x="91" y="130"/>
                  <a:pt x="91" y="130"/>
                  <a:pt x="91" y="130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3" y="132"/>
                  <a:pt x="93" y="132"/>
                  <a:pt x="93" y="13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0"/>
                  <a:pt x="95" y="130"/>
                  <a:pt x="95" y="130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4" y="125"/>
                  <a:pt x="104" y="125"/>
                  <a:pt x="104" y="125"/>
                </a:cubicBezTo>
                <a:cubicBezTo>
                  <a:pt x="102" y="126"/>
                  <a:pt x="102" y="126"/>
                  <a:pt x="102" y="12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0" y="133"/>
                  <a:pt x="100" y="133"/>
                  <a:pt x="100" y="133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3" y="133"/>
                  <a:pt x="103" y="133"/>
                  <a:pt x="103" y="133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5" y="135"/>
                  <a:pt x="105" y="135"/>
                  <a:pt x="105" y="135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08" y="142"/>
                  <a:pt x="108" y="142"/>
                  <a:pt x="108" y="142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7"/>
                  <a:pt x="107" y="147"/>
                  <a:pt x="107" y="147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4" y="157"/>
                  <a:pt x="114" y="157"/>
                  <a:pt x="114" y="157"/>
                </a:cubicBezTo>
                <a:cubicBezTo>
                  <a:pt x="114" y="156"/>
                  <a:pt x="114" y="156"/>
                  <a:pt x="114" y="156"/>
                </a:cubicBezTo>
                <a:cubicBezTo>
                  <a:pt x="114" y="156"/>
                  <a:pt x="114" y="156"/>
                  <a:pt x="114" y="156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9" y="159"/>
                  <a:pt x="119" y="159"/>
                  <a:pt x="119" y="159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2" y="161"/>
                  <a:pt x="122" y="161"/>
                  <a:pt x="122" y="161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126" y="158"/>
                  <a:pt x="126" y="158"/>
                  <a:pt x="126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8" y="155"/>
                  <a:pt x="128" y="155"/>
                  <a:pt x="128" y="155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130" y="157"/>
                  <a:pt x="130" y="157"/>
                  <a:pt x="130" y="157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9"/>
                  <a:pt x="129" y="159"/>
                  <a:pt x="129" y="159"/>
                </a:cubicBezTo>
                <a:cubicBezTo>
                  <a:pt x="129" y="158"/>
                  <a:pt x="129" y="158"/>
                  <a:pt x="129" y="158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31" y="163"/>
                  <a:pt x="131" y="163"/>
                  <a:pt x="131" y="163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32" y="163"/>
                  <a:pt x="132" y="163"/>
                  <a:pt x="132" y="163"/>
                </a:cubicBezTo>
                <a:cubicBezTo>
                  <a:pt x="132" y="163"/>
                  <a:pt x="132" y="163"/>
                  <a:pt x="132" y="163"/>
                </a:cubicBezTo>
                <a:cubicBezTo>
                  <a:pt x="133" y="164"/>
                  <a:pt x="133" y="164"/>
                  <a:pt x="133" y="164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36" y="162"/>
                  <a:pt x="136" y="162"/>
                  <a:pt x="136" y="162"/>
                </a:cubicBezTo>
                <a:cubicBezTo>
                  <a:pt x="136" y="162"/>
                  <a:pt x="136" y="162"/>
                  <a:pt x="136" y="162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9" y="159"/>
                  <a:pt x="139" y="159"/>
                  <a:pt x="139" y="159"/>
                </a:cubicBezTo>
                <a:cubicBezTo>
                  <a:pt x="141" y="157"/>
                  <a:pt x="141" y="157"/>
                  <a:pt x="141" y="157"/>
                </a:cubicBezTo>
                <a:cubicBezTo>
                  <a:pt x="140" y="157"/>
                  <a:pt x="140" y="157"/>
                  <a:pt x="140" y="157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40" y="157"/>
                  <a:pt x="140" y="157"/>
                  <a:pt x="140" y="157"/>
                </a:cubicBezTo>
                <a:cubicBezTo>
                  <a:pt x="139" y="157"/>
                  <a:pt x="139" y="157"/>
                  <a:pt x="139" y="157"/>
                </a:cubicBezTo>
                <a:cubicBezTo>
                  <a:pt x="140" y="157"/>
                  <a:pt x="140" y="157"/>
                  <a:pt x="140" y="157"/>
                </a:cubicBezTo>
                <a:cubicBezTo>
                  <a:pt x="141" y="157"/>
                  <a:pt x="141" y="157"/>
                  <a:pt x="141" y="157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46" y="156"/>
                  <a:pt x="146" y="156"/>
                  <a:pt x="146" y="156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50" y="156"/>
                  <a:pt x="150" y="156"/>
                  <a:pt x="150" y="156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1" y="155"/>
                  <a:pt x="151" y="155"/>
                  <a:pt x="151" y="155"/>
                </a:cubicBezTo>
                <a:cubicBezTo>
                  <a:pt x="152" y="154"/>
                  <a:pt x="152" y="154"/>
                  <a:pt x="152" y="154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4" y="149"/>
                  <a:pt x="154" y="149"/>
                  <a:pt x="154" y="149"/>
                </a:cubicBezTo>
                <a:cubicBezTo>
                  <a:pt x="154" y="146"/>
                  <a:pt x="154" y="146"/>
                  <a:pt x="154" y="146"/>
                </a:cubicBezTo>
                <a:cubicBezTo>
                  <a:pt x="154" y="145"/>
                  <a:pt x="154" y="145"/>
                  <a:pt x="154" y="145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5" y="142"/>
                  <a:pt x="155" y="142"/>
                  <a:pt x="155" y="142"/>
                </a:cubicBezTo>
                <a:cubicBezTo>
                  <a:pt x="158" y="138"/>
                  <a:pt x="158" y="138"/>
                  <a:pt x="158" y="138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159" y="136"/>
                  <a:pt x="159" y="136"/>
                  <a:pt x="159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1"/>
                  <a:pt x="162" y="131"/>
                  <a:pt x="162" y="131"/>
                </a:cubicBezTo>
                <a:cubicBezTo>
                  <a:pt x="163" y="131"/>
                  <a:pt x="163" y="131"/>
                  <a:pt x="163" y="131"/>
                </a:cubicBezTo>
                <a:cubicBezTo>
                  <a:pt x="164" y="129"/>
                  <a:pt x="164" y="129"/>
                  <a:pt x="164" y="129"/>
                </a:cubicBezTo>
                <a:cubicBezTo>
                  <a:pt x="163" y="128"/>
                  <a:pt x="163" y="128"/>
                  <a:pt x="163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6"/>
                  <a:pt x="165" y="126"/>
                  <a:pt x="165" y="126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7" y="124"/>
                  <a:pt x="167" y="124"/>
                  <a:pt x="167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67" y="123"/>
                  <a:pt x="167" y="123"/>
                  <a:pt x="167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1" y="122"/>
                  <a:pt x="171" y="122"/>
                  <a:pt x="171" y="122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71" y="119"/>
                  <a:pt x="171" y="119"/>
                  <a:pt x="171" y="119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5" y="115"/>
                  <a:pt x="175" y="115"/>
                  <a:pt x="175" y="115"/>
                </a:cubicBezTo>
                <a:cubicBezTo>
                  <a:pt x="174" y="114"/>
                  <a:pt x="174" y="114"/>
                  <a:pt x="174" y="114"/>
                </a:cubicBezTo>
                <a:cubicBezTo>
                  <a:pt x="175" y="113"/>
                  <a:pt x="175" y="113"/>
                  <a:pt x="175" y="113"/>
                </a:cubicBezTo>
                <a:cubicBezTo>
                  <a:pt x="175" y="113"/>
                  <a:pt x="175" y="113"/>
                  <a:pt x="175" y="113"/>
                </a:cubicBezTo>
                <a:cubicBezTo>
                  <a:pt x="175" y="112"/>
                  <a:pt x="175" y="112"/>
                  <a:pt x="175" y="112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6" y="107"/>
                  <a:pt x="176" y="107"/>
                  <a:pt x="176" y="107"/>
                </a:cubicBezTo>
                <a:cubicBezTo>
                  <a:pt x="178" y="104"/>
                  <a:pt x="178" y="104"/>
                  <a:pt x="178" y="104"/>
                </a:cubicBezTo>
                <a:cubicBezTo>
                  <a:pt x="178" y="103"/>
                  <a:pt x="178" y="103"/>
                  <a:pt x="178" y="103"/>
                </a:cubicBezTo>
                <a:cubicBezTo>
                  <a:pt x="179" y="101"/>
                  <a:pt x="179" y="101"/>
                  <a:pt x="179" y="101"/>
                </a:cubicBezTo>
                <a:cubicBezTo>
                  <a:pt x="180" y="100"/>
                  <a:pt x="180" y="100"/>
                  <a:pt x="180" y="100"/>
                </a:cubicBezTo>
                <a:cubicBezTo>
                  <a:pt x="180" y="99"/>
                  <a:pt x="180" y="99"/>
                  <a:pt x="180" y="99"/>
                </a:cubicBezTo>
                <a:cubicBezTo>
                  <a:pt x="180" y="98"/>
                  <a:pt x="180" y="98"/>
                  <a:pt x="180" y="98"/>
                </a:cubicBezTo>
                <a:cubicBezTo>
                  <a:pt x="181" y="97"/>
                  <a:pt x="181" y="97"/>
                  <a:pt x="181" y="97"/>
                </a:cubicBezTo>
                <a:cubicBezTo>
                  <a:pt x="180" y="95"/>
                  <a:pt x="180" y="95"/>
                  <a:pt x="180" y="95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79" y="92"/>
                  <a:pt x="179" y="92"/>
                  <a:pt x="179" y="92"/>
                </a:cubicBezTo>
                <a:cubicBezTo>
                  <a:pt x="179" y="91"/>
                  <a:pt x="179" y="91"/>
                  <a:pt x="179" y="91"/>
                </a:cubicBezTo>
                <a:cubicBezTo>
                  <a:pt x="179" y="91"/>
                  <a:pt x="179" y="91"/>
                  <a:pt x="179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0" y="89"/>
                  <a:pt x="180" y="89"/>
                  <a:pt x="180" y="89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2"/>
                  <a:pt x="180" y="82"/>
                  <a:pt x="180" y="82"/>
                </a:cubicBezTo>
                <a:cubicBezTo>
                  <a:pt x="180" y="81"/>
                  <a:pt x="180" y="81"/>
                  <a:pt x="180" y="81"/>
                </a:cubicBezTo>
                <a:cubicBezTo>
                  <a:pt x="180" y="80"/>
                  <a:pt x="180" y="80"/>
                  <a:pt x="180" y="80"/>
                </a:cubicBezTo>
                <a:cubicBezTo>
                  <a:pt x="180" y="79"/>
                  <a:pt x="180" y="79"/>
                  <a:pt x="180" y="79"/>
                </a:cubicBezTo>
                <a:cubicBezTo>
                  <a:pt x="179" y="79"/>
                  <a:pt x="179" y="79"/>
                  <a:pt x="179" y="79"/>
                </a:cubicBezTo>
                <a:cubicBezTo>
                  <a:pt x="179" y="78"/>
                  <a:pt x="179" y="78"/>
                  <a:pt x="179" y="78"/>
                </a:cubicBezTo>
                <a:cubicBezTo>
                  <a:pt x="179" y="77"/>
                  <a:pt x="179" y="77"/>
                  <a:pt x="179" y="77"/>
                </a:cubicBezTo>
                <a:cubicBezTo>
                  <a:pt x="178" y="76"/>
                  <a:pt x="178" y="76"/>
                  <a:pt x="178" y="76"/>
                </a:cubicBezTo>
                <a:cubicBezTo>
                  <a:pt x="177" y="75"/>
                  <a:pt x="177" y="75"/>
                  <a:pt x="177" y="75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175" y="73"/>
                  <a:pt x="175" y="73"/>
                  <a:pt x="175" y="73"/>
                </a:cubicBezTo>
                <a:cubicBezTo>
                  <a:pt x="175" y="72"/>
                  <a:pt x="175" y="72"/>
                  <a:pt x="175" y="72"/>
                </a:cubicBezTo>
                <a:cubicBezTo>
                  <a:pt x="174" y="71"/>
                  <a:pt x="174" y="71"/>
                  <a:pt x="174" y="71"/>
                </a:cubicBezTo>
                <a:cubicBezTo>
                  <a:pt x="174" y="71"/>
                  <a:pt x="174" y="71"/>
                  <a:pt x="174" y="71"/>
                </a:cubicBezTo>
                <a:cubicBezTo>
                  <a:pt x="174" y="70"/>
                  <a:pt x="174" y="70"/>
                  <a:pt x="174" y="70"/>
                </a:cubicBezTo>
                <a:cubicBezTo>
                  <a:pt x="173" y="69"/>
                  <a:pt x="173" y="69"/>
                  <a:pt x="173" y="69"/>
                </a:cubicBezTo>
                <a:cubicBezTo>
                  <a:pt x="172" y="69"/>
                  <a:pt x="172" y="69"/>
                  <a:pt x="172" y="69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72" y="67"/>
                  <a:pt x="172" y="67"/>
                  <a:pt x="172" y="67"/>
                </a:cubicBezTo>
                <a:cubicBezTo>
                  <a:pt x="173" y="66"/>
                  <a:pt x="173" y="66"/>
                  <a:pt x="173" y="66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4"/>
                  <a:pt x="173" y="64"/>
                  <a:pt x="173" y="64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172" y="63"/>
                  <a:pt x="172" y="63"/>
                  <a:pt x="172" y="63"/>
                </a:cubicBezTo>
                <a:cubicBezTo>
                  <a:pt x="172" y="63"/>
                  <a:pt x="172" y="63"/>
                  <a:pt x="172" y="63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0" y="62"/>
                  <a:pt x="170" y="62"/>
                  <a:pt x="170" y="62"/>
                </a:cubicBezTo>
                <a:cubicBezTo>
                  <a:pt x="170" y="61"/>
                  <a:pt x="170" y="61"/>
                  <a:pt x="170" y="61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4"/>
                  <a:pt x="169" y="64"/>
                  <a:pt x="169" y="64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7" y="58"/>
                  <a:pt x="167" y="58"/>
                  <a:pt x="167" y="58"/>
                </a:cubicBezTo>
                <a:cubicBezTo>
                  <a:pt x="167" y="57"/>
                  <a:pt x="167" y="57"/>
                  <a:pt x="167" y="57"/>
                </a:cubicBezTo>
                <a:cubicBezTo>
                  <a:pt x="166" y="57"/>
                  <a:pt x="166" y="57"/>
                  <a:pt x="166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65" y="54"/>
                  <a:pt x="165" y="54"/>
                  <a:pt x="165" y="54"/>
                </a:cubicBezTo>
                <a:cubicBezTo>
                  <a:pt x="165" y="53"/>
                  <a:pt x="165" y="53"/>
                  <a:pt x="165" y="53"/>
                </a:cubicBezTo>
                <a:cubicBezTo>
                  <a:pt x="166" y="53"/>
                  <a:pt x="166" y="53"/>
                  <a:pt x="166" y="53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4" y="51"/>
                  <a:pt x="164" y="51"/>
                  <a:pt x="164" y="51"/>
                </a:cubicBezTo>
                <a:cubicBezTo>
                  <a:pt x="164" y="51"/>
                  <a:pt x="164" y="51"/>
                  <a:pt x="164" y="5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2" y="50"/>
                  <a:pt x="162" y="50"/>
                  <a:pt x="162" y="50"/>
                </a:cubicBezTo>
                <a:cubicBezTo>
                  <a:pt x="161" y="49"/>
                  <a:pt x="161" y="49"/>
                  <a:pt x="161" y="49"/>
                </a:cubicBezTo>
                <a:cubicBezTo>
                  <a:pt x="161" y="49"/>
                  <a:pt x="161" y="49"/>
                  <a:pt x="161" y="49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3" y="34"/>
                  <a:pt x="153" y="34"/>
                  <a:pt x="153" y="34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30"/>
                  <a:pt x="152" y="30"/>
                  <a:pt x="152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49" y="20"/>
                  <a:pt x="149" y="20"/>
                  <a:pt x="149" y="20"/>
                </a:cubicBezTo>
                <a:cubicBezTo>
                  <a:pt x="148" y="21"/>
                  <a:pt x="148" y="21"/>
                  <a:pt x="148" y="21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6" y="16"/>
                  <a:pt x="146" y="16"/>
                  <a:pt x="146" y="16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9"/>
                  <a:pt x="144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3" y="9"/>
                  <a:pt x="143" y="9"/>
                  <a:pt x="143" y="9"/>
                </a:cubicBezTo>
                <a:cubicBezTo>
                  <a:pt x="142" y="8"/>
                  <a:pt x="142" y="8"/>
                  <a:pt x="142" y="8"/>
                </a:cubicBezTo>
                <a:cubicBezTo>
                  <a:pt x="143" y="6"/>
                  <a:pt x="143" y="6"/>
                  <a:pt x="143" y="6"/>
                </a:cubicBezTo>
                <a:cubicBezTo>
                  <a:pt x="143" y="6"/>
                  <a:pt x="143" y="6"/>
                  <a:pt x="143" y="6"/>
                </a:cubicBezTo>
                <a:cubicBezTo>
                  <a:pt x="142" y="5"/>
                  <a:pt x="142" y="5"/>
                  <a:pt x="142" y="5"/>
                </a:cubicBezTo>
                <a:cubicBezTo>
                  <a:pt x="141" y="4"/>
                  <a:pt x="141" y="4"/>
                  <a:pt x="141" y="4"/>
                </a:cubicBezTo>
                <a:cubicBezTo>
                  <a:pt x="141" y="4"/>
                  <a:pt x="141" y="4"/>
                  <a:pt x="141" y="4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7"/>
                  <a:pt x="140" y="7"/>
                  <a:pt x="140" y="7"/>
                </a:cubicBezTo>
                <a:cubicBezTo>
                  <a:pt x="139" y="8"/>
                  <a:pt x="139" y="8"/>
                  <a:pt x="139" y="8"/>
                </a:cubicBezTo>
                <a:cubicBezTo>
                  <a:pt x="139" y="8"/>
                  <a:pt x="139" y="8"/>
                  <a:pt x="139" y="8"/>
                </a:cubicBezTo>
                <a:cubicBezTo>
                  <a:pt x="139" y="9"/>
                  <a:pt x="139" y="9"/>
                  <a:pt x="139" y="9"/>
                </a:cubicBezTo>
                <a:cubicBezTo>
                  <a:pt x="139" y="9"/>
                  <a:pt x="139" y="9"/>
                  <a:pt x="139" y="9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2"/>
                  <a:pt x="115" y="12"/>
                  <a:pt x="115" y="12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0"/>
                  <a:pt x="116" y="10"/>
                  <a:pt x="116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4" y="9"/>
                  <a:pt x="114" y="9"/>
                  <a:pt x="114" y="9"/>
                </a:cubicBezTo>
                <a:cubicBezTo>
                  <a:pt x="113" y="9"/>
                  <a:pt x="113" y="9"/>
                  <a:pt x="113" y="9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9"/>
                  <a:pt x="110" y="9"/>
                  <a:pt x="110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0" y="9"/>
                  <a:pt x="110" y="9"/>
                  <a:pt x="110" y="9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6" y="9"/>
                  <a:pt x="106" y="9"/>
                  <a:pt x="106" y="9"/>
                </a:cubicBezTo>
                <a:cubicBezTo>
                  <a:pt x="106" y="9"/>
                  <a:pt x="106" y="9"/>
                  <a:pt x="106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3" y="9"/>
                  <a:pt x="103" y="9"/>
                  <a:pt x="103" y="9"/>
                </a:cubicBezTo>
                <a:cubicBezTo>
                  <a:pt x="103" y="9"/>
                  <a:pt x="103" y="9"/>
                  <a:pt x="103" y="9"/>
                </a:cubicBezTo>
                <a:cubicBezTo>
                  <a:pt x="103" y="9"/>
                  <a:pt x="103" y="9"/>
                  <a:pt x="103" y="9"/>
                </a:cubicBezTo>
                <a:cubicBezTo>
                  <a:pt x="102" y="8"/>
                  <a:pt x="102" y="8"/>
                  <a:pt x="10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7"/>
                  <a:pt x="99" y="7"/>
                  <a:pt x="99" y="7"/>
                </a:cubicBezTo>
                <a:cubicBezTo>
                  <a:pt x="99" y="7"/>
                  <a:pt x="99" y="7"/>
                  <a:pt x="99" y="7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97" y="7"/>
                  <a:pt x="97" y="7"/>
                  <a:pt x="97" y="7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3" y="7"/>
                  <a:pt x="93" y="7"/>
                  <a:pt x="93" y="7"/>
                </a:cubicBezTo>
                <a:cubicBezTo>
                  <a:pt x="94" y="7"/>
                  <a:pt x="94" y="7"/>
                  <a:pt x="94" y="7"/>
                </a:cubicBezTo>
                <a:cubicBezTo>
                  <a:pt x="95" y="6"/>
                  <a:pt x="95" y="6"/>
                  <a:pt x="95" y="6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8"/>
                  <a:pt x="96" y="8"/>
                  <a:pt x="96" y="8"/>
                </a:cubicBezTo>
                <a:cubicBezTo>
                  <a:pt x="97" y="9"/>
                  <a:pt x="97" y="9"/>
                  <a:pt x="97" y="9"/>
                </a:cubicBezTo>
                <a:cubicBezTo>
                  <a:pt x="96" y="10"/>
                  <a:pt x="96" y="10"/>
                  <a:pt x="96" y="10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0"/>
                  <a:pt x="95" y="10"/>
                  <a:pt x="95" y="10"/>
                </a:cubicBezTo>
                <a:cubicBezTo>
                  <a:pt x="94" y="10"/>
                  <a:pt x="94" y="10"/>
                  <a:pt x="94" y="1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0"/>
                  <a:pt x="91" y="10"/>
                  <a:pt x="91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89" y="11"/>
                  <a:pt x="89" y="11"/>
                  <a:pt x="89" y="11"/>
                </a:cubicBezTo>
                <a:cubicBezTo>
                  <a:pt x="88" y="11"/>
                  <a:pt x="88" y="11"/>
                  <a:pt x="88" y="11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7" y="11"/>
                  <a:pt x="87" y="11"/>
                  <a:pt x="87" y="11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3"/>
                  <a:pt x="87" y="13"/>
                  <a:pt x="87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6" y="13"/>
                  <a:pt x="86" y="13"/>
                  <a:pt x="86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6" y="14"/>
                  <a:pt x="86" y="14"/>
                  <a:pt x="86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4"/>
                  <a:pt x="84" y="14"/>
                  <a:pt x="84" y="14"/>
                </a:cubicBezTo>
                <a:cubicBezTo>
                  <a:pt x="85" y="15"/>
                  <a:pt x="85" y="15"/>
                  <a:pt x="85" y="15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3" y="16"/>
                  <a:pt x="83" y="16"/>
                  <a:pt x="83" y="16"/>
                </a:cubicBezTo>
                <a:cubicBezTo>
                  <a:pt x="82" y="17"/>
                  <a:pt x="82" y="17"/>
                  <a:pt x="82" y="17"/>
                </a:cubicBezTo>
                <a:cubicBezTo>
                  <a:pt x="82" y="19"/>
                  <a:pt x="82" y="19"/>
                  <a:pt x="82" y="19"/>
                </a:cubicBezTo>
                <a:cubicBezTo>
                  <a:pt x="81" y="19"/>
                  <a:pt x="81" y="19"/>
                  <a:pt x="81" y="19"/>
                </a:cubicBezTo>
                <a:cubicBezTo>
                  <a:pt x="81" y="20"/>
                  <a:pt x="81" y="20"/>
                  <a:pt x="81" y="20"/>
                </a:cubicBezTo>
                <a:cubicBezTo>
                  <a:pt x="80" y="21"/>
                  <a:pt x="80" y="21"/>
                  <a:pt x="80" y="21"/>
                </a:cubicBezTo>
                <a:cubicBezTo>
                  <a:pt x="81" y="21"/>
                  <a:pt x="81" y="21"/>
                  <a:pt x="81" y="21"/>
                </a:cubicBezTo>
                <a:cubicBezTo>
                  <a:pt x="82" y="22"/>
                  <a:pt x="82" y="22"/>
                  <a:pt x="82" y="22"/>
                </a:cubicBezTo>
                <a:cubicBezTo>
                  <a:pt x="82" y="22"/>
                  <a:pt x="82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3" y="23"/>
                  <a:pt x="83" y="23"/>
                  <a:pt x="83" y="23"/>
                </a:cubicBezTo>
                <a:cubicBezTo>
                  <a:pt x="82" y="23"/>
                  <a:pt x="82" y="23"/>
                  <a:pt x="82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6"/>
                  <a:pt x="82" y="26"/>
                  <a:pt x="82" y="26"/>
                </a:cubicBezTo>
                <a:cubicBezTo>
                  <a:pt x="81" y="25"/>
                  <a:pt x="81" y="25"/>
                  <a:pt x="81" y="25"/>
                </a:cubicBezTo>
                <a:cubicBezTo>
                  <a:pt x="81" y="24"/>
                  <a:pt x="81" y="24"/>
                  <a:pt x="81" y="24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4"/>
                  <a:pt x="80" y="24"/>
                  <a:pt x="80" y="24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4"/>
                  <a:pt x="79" y="24"/>
                  <a:pt x="79" y="24"/>
                </a:cubicBezTo>
                <a:cubicBezTo>
                  <a:pt x="77" y="23"/>
                  <a:pt x="77" y="23"/>
                  <a:pt x="77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24"/>
                  <a:pt x="76" y="24"/>
                  <a:pt x="76" y="24"/>
                </a:cubicBezTo>
                <a:cubicBezTo>
                  <a:pt x="75" y="23"/>
                  <a:pt x="75" y="23"/>
                  <a:pt x="75" y="23"/>
                </a:cubicBezTo>
                <a:cubicBezTo>
                  <a:pt x="75" y="23"/>
                  <a:pt x="75" y="23"/>
                  <a:pt x="75" y="23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6"/>
                  <a:pt x="75" y="26"/>
                  <a:pt x="75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5"/>
                  <a:pt x="74" y="25"/>
                  <a:pt x="74" y="25"/>
                </a:cubicBezTo>
                <a:cubicBezTo>
                  <a:pt x="74" y="24"/>
                  <a:pt x="74" y="24"/>
                  <a:pt x="74" y="24"/>
                </a:cubicBezTo>
                <a:cubicBezTo>
                  <a:pt x="75" y="23"/>
                  <a:pt x="75" y="23"/>
                  <a:pt x="75" y="2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2"/>
                  <a:pt x="74" y="22"/>
                  <a:pt x="74" y="22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19"/>
                  <a:pt x="72" y="19"/>
                  <a:pt x="72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19"/>
                  <a:pt x="68" y="19"/>
                  <a:pt x="68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20"/>
                  <a:pt x="67" y="20"/>
                  <a:pt x="67" y="20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3" y="21"/>
                  <a:pt x="63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22"/>
                  <a:pt x="62" y="22"/>
                  <a:pt x="62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1" y="26"/>
                  <a:pt x="61" y="26"/>
                  <a:pt x="61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30"/>
                  <a:pt x="58" y="30"/>
                  <a:pt x="58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9" y="31"/>
                  <a:pt x="59" y="31"/>
                  <a:pt x="59" y="31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1"/>
                  <a:pt x="57" y="31"/>
                  <a:pt x="57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5" y="30"/>
                  <a:pt x="55" y="30"/>
                  <a:pt x="55" y="30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3" y="32"/>
                  <a:pt x="53" y="32"/>
                  <a:pt x="53" y="32"/>
                </a:cubicBezTo>
                <a:cubicBezTo>
                  <a:pt x="54" y="33"/>
                  <a:pt x="54" y="33"/>
                  <a:pt x="54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35"/>
                  <a:pt x="54" y="35"/>
                  <a:pt x="54" y="35"/>
                </a:cubicBezTo>
                <a:cubicBezTo>
                  <a:pt x="54" y="36"/>
                  <a:pt x="54" y="36"/>
                  <a:pt x="54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2" y="34"/>
                  <a:pt x="52" y="34"/>
                  <a:pt x="52" y="34"/>
                </a:cubicBezTo>
                <a:cubicBezTo>
                  <a:pt x="51" y="32"/>
                  <a:pt x="51" y="32"/>
                  <a:pt x="51" y="32"/>
                </a:cubicBezTo>
                <a:cubicBezTo>
                  <a:pt x="51" y="31"/>
                  <a:pt x="51" y="31"/>
                  <a:pt x="51" y="31"/>
                </a:cubicBezTo>
                <a:cubicBezTo>
                  <a:pt x="51" y="30"/>
                  <a:pt x="51" y="30"/>
                  <a:pt x="51" y="30"/>
                </a:cubicBezTo>
                <a:cubicBezTo>
                  <a:pt x="50" y="31"/>
                  <a:pt x="50" y="31"/>
                  <a:pt x="50" y="31"/>
                </a:cubicBezTo>
                <a:cubicBezTo>
                  <a:pt x="50" y="32"/>
                  <a:pt x="50" y="32"/>
                  <a:pt x="50" y="32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6" y="35"/>
                  <a:pt x="46" y="35"/>
                  <a:pt x="46" y="35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39"/>
                  <a:pt x="47" y="39"/>
                  <a:pt x="47" y="39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1"/>
                  <a:pt x="46" y="41"/>
                  <a:pt x="46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3" y="42"/>
                  <a:pt x="43" y="42"/>
                </a:cubicBezTo>
                <a:cubicBezTo>
                  <a:pt x="44" y="43"/>
                  <a:pt x="44" y="43"/>
                  <a:pt x="44" y="43"/>
                </a:cubicBezTo>
                <a:cubicBezTo>
                  <a:pt x="43" y="44"/>
                  <a:pt x="43" y="44"/>
                  <a:pt x="43" y="44"/>
                </a:cubicBezTo>
                <a:cubicBezTo>
                  <a:pt x="42" y="46"/>
                  <a:pt x="42" y="46"/>
                  <a:pt x="42" y="46"/>
                </a:cubicBezTo>
                <a:cubicBezTo>
                  <a:pt x="39" y="47"/>
                  <a:pt x="39" y="47"/>
                  <a:pt x="39" y="47"/>
                </a:cubicBezTo>
                <a:cubicBezTo>
                  <a:pt x="37" y="48"/>
                  <a:pt x="37" y="48"/>
                  <a:pt x="37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0" y="50"/>
                  <a:pt x="30" y="50"/>
                  <a:pt x="30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51"/>
                  <a:pt x="26" y="51"/>
                  <a:pt x="26" y="51"/>
                </a:cubicBezTo>
                <a:cubicBezTo>
                  <a:pt x="24" y="52"/>
                  <a:pt x="24" y="52"/>
                  <a:pt x="2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2" y="51"/>
                  <a:pt x="22" y="51"/>
                  <a:pt x="22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19" y="52"/>
                  <a:pt x="19" y="52"/>
                  <a:pt x="19" y="52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5" y="54"/>
                  <a:pt x="15" y="54"/>
                  <a:pt x="15" y="54"/>
                </a:cubicBezTo>
                <a:cubicBezTo>
                  <a:pt x="13" y="55"/>
                  <a:pt x="13" y="55"/>
                  <a:pt x="13" y="55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8"/>
                  <a:pt x="10" y="58"/>
                  <a:pt x="10" y="58"/>
                </a:cubicBezTo>
                <a:cubicBezTo>
                  <a:pt x="10" y="59"/>
                  <a:pt x="10" y="59"/>
                  <a:pt x="10" y="59"/>
                </a:cubicBezTo>
                <a:cubicBezTo>
                  <a:pt x="9" y="60"/>
                  <a:pt x="9" y="60"/>
                  <a:pt x="9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61"/>
                  <a:pt x="6" y="61"/>
                  <a:pt x="6" y="61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3"/>
                  <a:pt x="6" y="63"/>
                  <a:pt x="6" y="63"/>
                </a:cubicBezTo>
                <a:cubicBezTo>
                  <a:pt x="6" y="65"/>
                  <a:pt x="6" y="65"/>
                  <a:pt x="6" y="65"/>
                </a:cubicBezTo>
                <a:cubicBezTo>
                  <a:pt x="4" y="67"/>
                  <a:pt x="4" y="67"/>
                  <a:pt x="4" y="67"/>
                </a:cubicBezTo>
                <a:cubicBezTo>
                  <a:pt x="4" y="70"/>
                  <a:pt x="4" y="70"/>
                  <a:pt x="4" y="70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4"/>
                  <a:pt x="4" y="74"/>
                  <a:pt x="4" y="74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8"/>
                  <a:pt x="5" y="78"/>
                  <a:pt x="5" y="78"/>
                </a:cubicBezTo>
                <a:cubicBezTo>
                  <a:pt x="6" y="79"/>
                  <a:pt x="6" y="79"/>
                  <a:pt x="6" y="79"/>
                </a:cubicBezTo>
                <a:cubicBezTo>
                  <a:pt x="5" y="80"/>
                  <a:pt x="5" y="80"/>
                  <a:pt x="5" y="80"/>
                </a:cubicBezTo>
                <a:cubicBezTo>
                  <a:pt x="6" y="81"/>
                  <a:pt x="6" y="81"/>
                  <a:pt x="6" y="81"/>
                </a:cubicBezTo>
                <a:cubicBezTo>
                  <a:pt x="5" y="81"/>
                  <a:pt x="5" y="81"/>
                  <a:pt x="5" y="81"/>
                </a:cubicBezTo>
                <a:cubicBezTo>
                  <a:pt x="4" y="81"/>
                  <a:pt x="4" y="81"/>
                  <a:pt x="4" y="81"/>
                </a:cubicBezTo>
                <a:cubicBezTo>
                  <a:pt x="4" y="79"/>
                  <a:pt x="4" y="79"/>
                  <a:pt x="4" y="79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78"/>
                  <a:pt x="4" y="78"/>
                  <a:pt x="4" y="78"/>
                </a:cubicBezTo>
                <a:cubicBezTo>
                  <a:pt x="3" y="76"/>
                  <a:pt x="3" y="76"/>
                  <a:pt x="3" y="76"/>
                </a:cubicBezTo>
                <a:cubicBezTo>
                  <a:pt x="2" y="77"/>
                  <a:pt x="2" y="77"/>
                  <a:pt x="2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82"/>
                  <a:pt x="4" y="82"/>
                  <a:pt x="4" y="82"/>
                </a:cubicBezTo>
                <a:cubicBezTo>
                  <a:pt x="3" y="82"/>
                  <a:pt x="3" y="82"/>
                  <a:pt x="3" y="82"/>
                </a:cubicBezTo>
                <a:cubicBezTo>
                  <a:pt x="2" y="81"/>
                  <a:pt x="2" y="81"/>
                  <a:pt x="2" y="81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80"/>
                  <a:pt x="1" y="80"/>
                  <a:pt x="1" y="80"/>
                </a:cubicBezTo>
                <a:cubicBezTo>
                  <a:pt x="1" y="80"/>
                  <a:pt x="1" y="80"/>
                  <a:pt x="1" y="80"/>
                </a:cubicBezTo>
                <a:cubicBezTo>
                  <a:pt x="2" y="82"/>
                  <a:pt x="2" y="82"/>
                  <a:pt x="2" y="82"/>
                </a:cubicBezTo>
                <a:cubicBezTo>
                  <a:pt x="3" y="84"/>
                  <a:pt x="3" y="84"/>
                  <a:pt x="3" y="84"/>
                </a:cubicBezTo>
                <a:cubicBezTo>
                  <a:pt x="4" y="86"/>
                  <a:pt x="4" y="86"/>
                  <a:pt x="4" y="86"/>
                </a:cubicBezTo>
                <a:cubicBezTo>
                  <a:pt x="4" y="91"/>
                  <a:pt x="4" y="91"/>
                  <a:pt x="4" y="91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94"/>
                  <a:pt x="5" y="94"/>
                  <a:pt x="5" y="94"/>
                </a:cubicBezTo>
                <a:cubicBezTo>
                  <a:pt x="7" y="98"/>
                  <a:pt x="7" y="98"/>
                  <a:pt x="7" y="98"/>
                </a:cubicBezTo>
                <a:cubicBezTo>
                  <a:pt x="6" y="99"/>
                  <a:pt x="6" y="99"/>
                  <a:pt x="6" y="99"/>
                </a:cubicBezTo>
                <a:cubicBezTo>
                  <a:pt x="6" y="104"/>
                  <a:pt x="6" y="104"/>
                  <a:pt x="6" y="104"/>
                </a:cubicBezTo>
                <a:cubicBezTo>
                  <a:pt x="6" y="105"/>
                  <a:pt x="6" y="105"/>
                  <a:pt x="6" y="105"/>
                </a:cubicBezTo>
                <a:cubicBezTo>
                  <a:pt x="6" y="106"/>
                  <a:pt x="6" y="106"/>
                  <a:pt x="6" y="106"/>
                </a:cubicBezTo>
                <a:cubicBezTo>
                  <a:pt x="6" y="107"/>
                  <a:pt x="6" y="107"/>
                  <a:pt x="6" y="107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11"/>
                  <a:pt x="7" y="111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7" y="112"/>
                  <a:pt x="7" y="112"/>
                  <a:pt x="7" y="112"/>
                </a:cubicBezTo>
                <a:cubicBezTo>
                  <a:pt x="7" y="113"/>
                  <a:pt x="7" y="113"/>
                  <a:pt x="7" y="113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8"/>
                  <a:pt x="6" y="118"/>
                  <a:pt x="6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5" y="119"/>
                  <a:pt x="5" y="119"/>
                  <a:pt x="5" y="119"/>
                </a:cubicBezTo>
                <a:cubicBezTo>
                  <a:pt x="4" y="120"/>
                  <a:pt x="4" y="120"/>
                  <a:pt x="4" y="120"/>
                </a:cubicBezTo>
                <a:cubicBezTo>
                  <a:pt x="3" y="120"/>
                  <a:pt x="3" y="120"/>
                  <a:pt x="3" y="120"/>
                </a:cubicBezTo>
                <a:cubicBezTo>
                  <a:pt x="2" y="121"/>
                  <a:pt x="2" y="121"/>
                  <a:pt x="2" y="121"/>
                </a:cubicBezTo>
                <a:lnTo>
                  <a:pt x="2" y="124"/>
                </a:lnTo>
                <a:close/>
                <a:moveTo>
                  <a:pt x="122" y="195"/>
                </a:moveTo>
                <a:cubicBezTo>
                  <a:pt x="122" y="194"/>
                  <a:pt x="122" y="194"/>
                  <a:pt x="122" y="194"/>
                </a:cubicBezTo>
                <a:cubicBezTo>
                  <a:pt x="122" y="193"/>
                  <a:pt x="122" y="193"/>
                  <a:pt x="122" y="193"/>
                </a:cubicBezTo>
                <a:cubicBezTo>
                  <a:pt x="122" y="193"/>
                  <a:pt x="122" y="193"/>
                  <a:pt x="122" y="193"/>
                </a:cubicBezTo>
                <a:cubicBezTo>
                  <a:pt x="121" y="192"/>
                  <a:pt x="121" y="192"/>
                  <a:pt x="121" y="192"/>
                </a:cubicBezTo>
                <a:cubicBezTo>
                  <a:pt x="122" y="191"/>
                  <a:pt x="122" y="191"/>
                  <a:pt x="122" y="191"/>
                </a:cubicBezTo>
                <a:cubicBezTo>
                  <a:pt x="121" y="191"/>
                  <a:pt x="121" y="191"/>
                  <a:pt x="121" y="191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5"/>
                  <a:pt x="121" y="185"/>
                  <a:pt x="121" y="185"/>
                </a:cubicBezTo>
                <a:cubicBezTo>
                  <a:pt x="122" y="186"/>
                  <a:pt x="122" y="186"/>
                  <a:pt x="122" y="186"/>
                </a:cubicBezTo>
                <a:cubicBezTo>
                  <a:pt x="123" y="186"/>
                  <a:pt x="123" y="186"/>
                  <a:pt x="123" y="186"/>
                </a:cubicBezTo>
                <a:cubicBezTo>
                  <a:pt x="122" y="185"/>
                  <a:pt x="122" y="185"/>
                  <a:pt x="122" y="185"/>
                </a:cubicBezTo>
                <a:cubicBezTo>
                  <a:pt x="122" y="185"/>
                  <a:pt x="122" y="185"/>
                  <a:pt x="122" y="185"/>
                </a:cubicBezTo>
                <a:cubicBezTo>
                  <a:pt x="121" y="184"/>
                  <a:pt x="121" y="184"/>
                  <a:pt x="121" y="184"/>
                </a:cubicBezTo>
                <a:cubicBezTo>
                  <a:pt x="122" y="183"/>
                  <a:pt x="122" y="183"/>
                  <a:pt x="122" y="183"/>
                </a:cubicBezTo>
                <a:cubicBezTo>
                  <a:pt x="121" y="181"/>
                  <a:pt x="121" y="181"/>
                  <a:pt x="121" y="181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22" y="178"/>
                  <a:pt x="122" y="178"/>
                  <a:pt x="122" y="178"/>
                </a:cubicBezTo>
                <a:cubicBezTo>
                  <a:pt x="121" y="177"/>
                  <a:pt x="121" y="177"/>
                  <a:pt x="121" y="177"/>
                </a:cubicBezTo>
                <a:cubicBezTo>
                  <a:pt x="121" y="176"/>
                  <a:pt x="121" y="176"/>
                  <a:pt x="121" y="176"/>
                </a:cubicBezTo>
                <a:cubicBezTo>
                  <a:pt x="122" y="175"/>
                  <a:pt x="122" y="175"/>
                  <a:pt x="122" y="175"/>
                </a:cubicBezTo>
                <a:cubicBezTo>
                  <a:pt x="122" y="174"/>
                  <a:pt x="122" y="174"/>
                  <a:pt x="122" y="174"/>
                </a:cubicBezTo>
                <a:cubicBezTo>
                  <a:pt x="122" y="174"/>
                  <a:pt x="122" y="174"/>
                  <a:pt x="122" y="174"/>
                </a:cubicBezTo>
                <a:cubicBezTo>
                  <a:pt x="123" y="175"/>
                  <a:pt x="123" y="175"/>
                  <a:pt x="123" y="175"/>
                </a:cubicBezTo>
                <a:cubicBezTo>
                  <a:pt x="124" y="175"/>
                  <a:pt x="124" y="175"/>
                  <a:pt x="124" y="175"/>
                </a:cubicBezTo>
                <a:cubicBezTo>
                  <a:pt x="124" y="176"/>
                  <a:pt x="124" y="176"/>
                  <a:pt x="124" y="176"/>
                </a:cubicBezTo>
                <a:cubicBezTo>
                  <a:pt x="124" y="175"/>
                  <a:pt x="124" y="175"/>
                  <a:pt x="124" y="175"/>
                </a:cubicBezTo>
                <a:cubicBezTo>
                  <a:pt x="125" y="175"/>
                  <a:pt x="125" y="175"/>
                  <a:pt x="125" y="175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6" y="177"/>
                  <a:pt x="126" y="177"/>
                  <a:pt x="126" y="177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28" y="179"/>
                  <a:pt x="128" y="179"/>
                  <a:pt x="128" y="179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1" y="179"/>
                  <a:pt x="131" y="179"/>
                  <a:pt x="131" y="179"/>
                </a:cubicBezTo>
                <a:cubicBezTo>
                  <a:pt x="131" y="178"/>
                  <a:pt x="131" y="178"/>
                  <a:pt x="131" y="178"/>
                </a:cubicBezTo>
                <a:cubicBezTo>
                  <a:pt x="131" y="178"/>
                  <a:pt x="131" y="178"/>
                  <a:pt x="131" y="178"/>
                </a:cubicBezTo>
                <a:cubicBezTo>
                  <a:pt x="134" y="178"/>
                  <a:pt x="134" y="178"/>
                  <a:pt x="134" y="178"/>
                </a:cubicBezTo>
                <a:cubicBezTo>
                  <a:pt x="134" y="177"/>
                  <a:pt x="134" y="177"/>
                  <a:pt x="134" y="177"/>
                </a:cubicBezTo>
                <a:cubicBezTo>
                  <a:pt x="135" y="177"/>
                  <a:pt x="135" y="177"/>
                  <a:pt x="135" y="177"/>
                </a:cubicBezTo>
                <a:cubicBezTo>
                  <a:pt x="135" y="177"/>
                  <a:pt x="135" y="177"/>
                  <a:pt x="135" y="177"/>
                </a:cubicBezTo>
                <a:cubicBezTo>
                  <a:pt x="136" y="177"/>
                  <a:pt x="136" y="177"/>
                  <a:pt x="136" y="177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8" y="177"/>
                  <a:pt x="138" y="177"/>
                  <a:pt x="138" y="177"/>
                </a:cubicBezTo>
                <a:cubicBezTo>
                  <a:pt x="137" y="178"/>
                  <a:pt x="137" y="178"/>
                  <a:pt x="137" y="178"/>
                </a:cubicBezTo>
                <a:cubicBezTo>
                  <a:pt x="137" y="180"/>
                  <a:pt x="137" y="180"/>
                  <a:pt x="137" y="180"/>
                </a:cubicBezTo>
                <a:cubicBezTo>
                  <a:pt x="136" y="181"/>
                  <a:pt x="136" y="181"/>
                  <a:pt x="136" y="181"/>
                </a:cubicBezTo>
                <a:cubicBezTo>
                  <a:pt x="136" y="183"/>
                  <a:pt x="136" y="183"/>
                  <a:pt x="136" y="183"/>
                </a:cubicBezTo>
                <a:cubicBezTo>
                  <a:pt x="135" y="184"/>
                  <a:pt x="135" y="184"/>
                  <a:pt x="135" y="184"/>
                </a:cubicBezTo>
                <a:cubicBezTo>
                  <a:pt x="136" y="185"/>
                  <a:pt x="136" y="185"/>
                  <a:pt x="136" y="185"/>
                </a:cubicBezTo>
                <a:cubicBezTo>
                  <a:pt x="135" y="185"/>
                  <a:pt x="135" y="185"/>
                  <a:pt x="135" y="185"/>
                </a:cubicBezTo>
                <a:cubicBezTo>
                  <a:pt x="135" y="186"/>
                  <a:pt x="135" y="186"/>
                  <a:pt x="135" y="186"/>
                </a:cubicBezTo>
                <a:cubicBezTo>
                  <a:pt x="135" y="187"/>
                  <a:pt x="135" y="187"/>
                  <a:pt x="135" y="187"/>
                </a:cubicBezTo>
                <a:cubicBezTo>
                  <a:pt x="135" y="186"/>
                  <a:pt x="135" y="186"/>
                  <a:pt x="135" y="186"/>
                </a:cubicBezTo>
                <a:cubicBezTo>
                  <a:pt x="135" y="185"/>
                  <a:pt x="135" y="185"/>
                  <a:pt x="135" y="185"/>
                </a:cubicBezTo>
                <a:cubicBezTo>
                  <a:pt x="134" y="186"/>
                  <a:pt x="134" y="186"/>
                  <a:pt x="134" y="186"/>
                </a:cubicBezTo>
                <a:cubicBezTo>
                  <a:pt x="134" y="186"/>
                  <a:pt x="134" y="186"/>
                  <a:pt x="134" y="186"/>
                </a:cubicBezTo>
                <a:cubicBezTo>
                  <a:pt x="133" y="188"/>
                  <a:pt x="133" y="188"/>
                  <a:pt x="133" y="188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2" y="189"/>
                  <a:pt x="132" y="189"/>
                  <a:pt x="132" y="189"/>
                </a:cubicBezTo>
                <a:cubicBezTo>
                  <a:pt x="132" y="190"/>
                  <a:pt x="132" y="190"/>
                  <a:pt x="132" y="190"/>
                </a:cubicBezTo>
                <a:cubicBezTo>
                  <a:pt x="132" y="190"/>
                  <a:pt x="132" y="190"/>
                  <a:pt x="132" y="190"/>
                </a:cubicBezTo>
                <a:cubicBezTo>
                  <a:pt x="132" y="191"/>
                  <a:pt x="132" y="191"/>
                  <a:pt x="132" y="191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31" y="193"/>
                  <a:pt x="131" y="193"/>
                  <a:pt x="131" y="193"/>
                </a:cubicBezTo>
                <a:cubicBezTo>
                  <a:pt x="131" y="193"/>
                  <a:pt x="131" y="193"/>
                  <a:pt x="131" y="193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31" y="192"/>
                  <a:pt x="131" y="192"/>
                  <a:pt x="131" y="192"/>
                </a:cubicBezTo>
                <a:cubicBezTo>
                  <a:pt x="131" y="192"/>
                  <a:pt x="131" y="192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0" y="191"/>
                  <a:pt x="130" y="191"/>
                  <a:pt x="130" y="191"/>
                </a:cubicBezTo>
                <a:cubicBezTo>
                  <a:pt x="130" y="192"/>
                  <a:pt x="130" y="192"/>
                  <a:pt x="130" y="192"/>
                </a:cubicBezTo>
                <a:cubicBezTo>
                  <a:pt x="129" y="192"/>
                  <a:pt x="129" y="192"/>
                  <a:pt x="129" y="192"/>
                </a:cubicBezTo>
                <a:cubicBezTo>
                  <a:pt x="129" y="191"/>
                  <a:pt x="129" y="191"/>
                  <a:pt x="129" y="191"/>
                </a:cubicBezTo>
                <a:cubicBezTo>
                  <a:pt x="129" y="192"/>
                  <a:pt x="129" y="192"/>
                  <a:pt x="129" y="192"/>
                </a:cubicBezTo>
                <a:cubicBezTo>
                  <a:pt x="128" y="192"/>
                  <a:pt x="128" y="192"/>
                  <a:pt x="128" y="192"/>
                </a:cubicBezTo>
                <a:cubicBezTo>
                  <a:pt x="128" y="193"/>
                  <a:pt x="128" y="193"/>
                  <a:pt x="128" y="193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7" y="194"/>
                  <a:pt x="127" y="194"/>
                  <a:pt x="127" y="194"/>
                </a:cubicBezTo>
                <a:cubicBezTo>
                  <a:pt x="126" y="195"/>
                  <a:pt x="126" y="195"/>
                  <a:pt x="126" y="195"/>
                </a:cubicBezTo>
                <a:cubicBezTo>
                  <a:pt x="126" y="196"/>
                  <a:pt x="126" y="196"/>
                  <a:pt x="126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4"/>
                  <a:pt x="124" y="194"/>
                  <a:pt x="124" y="19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3" y="195"/>
                  <a:pt x="123" y="195"/>
                  <a:pt x="123" y="195"/>
                </a:cubicBezTo>
                <a:cubicBezTo>
                  <a:pt x="122" y="195"/>
                  <a:pt x="122" y="195"/>
                  <a:pt x="122" y="195"/>
                </a:cubicBezTo>
                <a:cubicBezTo>
                  <a:pt x="122" y="195"/>
                  <a:pt x="122" y="195"/>
                  <a:pt x="122" y="195"/>
                </a:cubicBezTo>
                <a:moveTo>
                  <a:pt x="128" y="195"/>
                </a:moveTo>
                <a:cubicBezTo>
                  <a:pt x="127" y="195"/>
                  <a:pt x="127" y="195"/>
                  <a:pt x="127" y="195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8" y="193"/>
                  <a:pt x="128" y="193"/>
                  <a:pt x="128" y="193"/>
                </a:cubicBezTo>
                <a:cubicBezTo>
                  <a:pt x="128" y="193"/>
                  <a:pt x="128" y="193"/>
                  <a:pt x="128" y="193"/>
                </a:cubicBezTo>
                <a:cubicBezTo>
                  <a:pt x="129" y="193"/>
                  <a:pt x="129" y="193"/>
                  <a:pt x="129" y="193"/>
                </a:cubicBezTo>
                <a:cubicBezTo>
                  <a:pt x="128" y="194"/>
                  <a:pt x="128" y="194"/>
                  <a:pt x="128" y="194"/>
                </a:cubicBezTo>
                <a:lnTo>
                  <a:pt x="128" y="195"/>
                </a:lnTo>
                <a:close/>
                <a:moveTo>
                  <a:pt x="133" y="190"/>
                </a:move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3" y="190"/>
                  <a:pt x="133" y="190"/>
                </a:cubicBezTo>
                <a:close/>
                <a:moveTo>
                  <a:pt x="138" y="175"/>
                </a:moveTo>
                <a:cubicBezTo>
                  <a:pt x="137" y="175"/>
                  <a:pt x="137" y="175"/>
                  <a:pt x="137" y="175"/>
                </a:cubicBezTo>
                <a:cubicBezTo>
                  <a:pt x="138" y="175"/>
                  <a:pt x="138" y="175"/>
                  <a:pt x="138" y="175"/>
                </a:cubicBezTo>
                <a:close/>
                <a:moveTo>
                  <a:pt x="137" y="173"/>
                </a:moveTo>
                <a:cubicBezTo>
                  <a:pt x="137" y="174"/>
                  <a:pt x="137" y="174"/>
                  <a:pt x="137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37" y="173"/>
                  <a:pt x="137" y="173"/>
                  <a:pt x="137" y="173"/>
                </a:cubicBezTo>
                <a:close/>
                <a:moveTo>
                  <a:pt x="138" y="172"/>
                </a:moveTo>
                <a:cubicBezTo>
                  <a:pt x="139" y="171"/>
                  <a:pt x="139" y="171"/>
                  <a:pt x="139" y="171"/>
                </a:cubicBezTo>
                <a:cubicBezTo>
                  <a:pt x="139" y="171"/>
                  <a:pt x="139" y="171"/>
                  <a:pt x="139" y="171"/>
                </a:cubicBezTo>
                <a:cubicBezTo>
                  <a:pt x="138" y="169"/>
                  <a:pt x="138" y="169"/>
                  <a:pt x="138" y="169"/>
                </a:cubicBezTo>
                <a:cubicBezTo>
                  <a:pt x="137" y="169"/>
                  <a:pt x="137" y="169"/>
                  <a:pt x="137" y="169"/>
                </a:cubicBezTo>
                <a:cubicBezTo>
                  <a:pt x="138" y="170"/>
                  <a:pt x="138" y="170"/>
                  <a:pt x="138" y="170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38" y="172"/>
                  <a:pt x="138" y="172"/>
                  <a:pt x="138" y="172"/>
                </a:cubicBezTo>
                <a:close/>
                <a:moveTo>
                  <a:pt x="120" y="170"/>
                </a:moveTo>
                <a:cubicBezTo>
                  <a:pt x="120" y="169"/>
                  <a:pt x="120" y="169"/>
                  <a:pt x="120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167"/>
                  <a:pt x="120" y="167"/>
                  <a:pt x="120" y="167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8"/>
                  <a:pt x="122" y="168"/>
                  <a:pt x="122" y="168"/>
                </a:cubicBezTo>
                <a:cubicBezTo>
                  <a:pt x="122" y="168"/>
                  <a:pt x="122" y="168"/>
                  <a:pt x="122" y="168"/>
                </a:cubicBezTo>
                <a:cubicBezTo>
                  <a:pt x="121" y="169"/>
                  <a:pt x="121" y="169"/>
                  <a:pt x="121" y="169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lnTo>
                  <a:pt x="120" y="170"/>
                </a:lnTo>
                <a:close/>
                <a:moveTo>
                  <a:pt x="123" y="173"/>
                </a:moveTo>
                <a:cubicBezTo>
                  <a:pt x="122" y="173"/>
                  <a:pt x="122" y="173"/>
                  <a:pt x="122" y="173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3"/>
                  <a:pt x="123" y="173"/>
                  <a:pt x="123" y="173"/>
                </a:cubicBezTo>
                <a:close/>
                <a:moveTo>
                  <a:pt x="124" y="172"/>
                </a:moveTo>
                <a:cubicBezTo>
                  <a:pt x="124" y="173"/>
                  <a:pt x="124" y="173"/>
                  <a:pt x="124" y="173"/>
                </a:cubicBezTo>
                <a:cubicBezTo>
                  <a:pt x="124" y="173"/>
                  <a:pt x="124" y="173"/>
                  <a:pt x="124" y="173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23" y="174"/>
                </a:moveTo>
                <a:cubicBezTo>
                  <a:pt x="123" y="175"/>
                  <a:pt x="123" y="175"/>
                  <a:pt x="123" y="175"/>
                </a:cubicBezTo>
                <a:cubicBezTo>
                  <a:pt x="124" y="175"/>
                  <a:pt x="124" y="175"/>
                  <a:pt x="124" y="175"/>
                </a:cubicBezTo>
                <a:cubicBezTo>
                  <a:pt x="124" y="174"/>
                  <a:pt x="124" y="174"/>
                  <a:pt x="124" y="174"/>
                </a:cubicBezTo>
                <a:cubicBezTo>
                  <a:pt x="124" y="174"/>
                  <a:pt x="124" y="174"/>
                  <a:pt x="124" y="174"/>
                </a:cubicBezTo>
                <a:lnTo>
                  <a:pt x="123" y="174"/>
                </a:lnTo>
                <a:close/>
                <a:moveTo>
                  <a:pt x="134" y="162"/>
                </a:moveTo>
                <a:cubicBezTo>
                  <a:pt x="134" y="162"/>
                  <a:pt x="134" y="162"/>
                  <a:pt x="134" y="162"/>
                </a:cubicBezTo>
                <a:cubicBezTo>
                  <a:pt x="135" y="162"/>
                  <a:pt x="135" y="162"/>
                  <a:pt x="135" y="162"/>
                </a:cubicBezTo>
                <a:lnTo>
                  <a:pt x="134" y="162"/>
                </a:lnTo>
                <a:close/>
                <a:moveTo>
                  <a:pt x="129" y="159"/>
                </a:moveTo>
                <a:cubicBezTo>
                  <a:pt x="130" y="159"/>
                  <a:pt x="130" y="159"/>
                  <a:pt x="130" y="159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30" y="159"/>
                  <a:pt x="130" y="159"/>
                  <a:pt x="130" y="159"/>
                </a:cubicBezTo>
                <a:lnTo>
                  <a:pt x="129" y="159"/>
                </a:lnTo>
                <a:close/>
                <a:moveTo>
                  <a:pt x="100" y="138"/>
                </a:moveTo>
                <a:cubicBezTo>
                  <a:pt x="100" y="138"/>
                  <a:pt x="100" y="138"/>
                  <a:pt x="100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lnTo>
                  <a:pt x="100" y="138"/>
                </a:lnTo>
                <a:close/>
                <a:moveTo>
                  <a:pt x="0" y="79"/>
                </a:moveTo>
                <a:cubicBezTo>
                  <a:pt x="0" y="77"/>
                  <a:pt x="0" y="77"/>
                  <a:pt x="0" y="77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8"/>
                  <a:pt x="1" y="78"/>
                  <a:pt x="1" y="78"/>
                </a:cubicBezTo>
                <a:lnTo>
                  <a:pt x="0" y="79"/>
                </a:lnTo>
                <a:close/>
                <a:moveTo>
                  <a:pt x="1" y="76"/>
                </a:moveTo>
                <a:cubicBezTo>
                  <a:pt x="1" y="74"/>
                  <a:pt x="1" y="74"/>
                  <a:pt x="1" y="74"/>
                </a:cubicBezTo>
                <a:cubicBezTo>
                  <a:pt x="1" y="75"/>
                  <a:pt x="1" y="75"/>
                  <a:pt x="1" y="75"/>
                </a:cubicBezTo>
                <a:cubicBezTo>
                  <a:pt x="1" y="75"/>
                  <a:pt x="1" y="76"/>
                  <a:pt x="1" y="76"/>
                </a:cubicBezTo>
                <a:moveTo>
                  <a:pt x="14" y="52"/>
                </a:moveTo>
                <a:cubicBezTo>
                  <a:pt x="14" y="52"/>
                  <a:pt x="14" y="52"/>
                  <a:pt x="14" y="52"/>
                </a:cubicBezTo>
                <a:cubicBezTo>
                  <a:pt x="15" y="51"/>
                  <a:pt x="15" y="51"/>
                  <a:pt x="15" y="51"/>
                </a:cubicBezTo>
                <a:cubicBezTo>
                  <a:pt x="14" y="52"/>
                  <a:pt x="14" y="52"/>
                  <a:pt x="14" y="52"/>
                </a:cubicBezTo>
                <a:close/>
                <a:moveTo>
                  <a:pt x="62" y="22"/>
                </a:moveTo>
                <a:cubicBezTo>
                  <a:pt x="61" y="22"/>
                  <a:pt x="61" y="22"/>
                  <a:pt x="61" y="22"/>
                </a:cubicBezTo>
                <a:cubicBezTo>
                  <a:pt x="61" y="21"/>
                  <a:pt x="61" y="21"/>
                  <a:pt x="61" y="21"/>
                </a:cubicBezTo>
                <a:cubicBezTo>
                  <a:pt x="62" y="21"/>
                  <a:pt x="62" y="21"/>
                  <a:pt x="62" y="21"/>
                </a:cubicBezTo>
                <a:lnTo>
                  <a:pt x="62" y="22"/>
                </a:lnTo>
                <a:close/>
                <a:moveTo>
                  <a:pt x="58" y="28"/>
                </a:moveTo>
                <a:cubicBezTo>
                  <a:pt x="58" y="27"/>
                  <a:pt x="58" y="27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8"/>
                  <a:pt x="57" y="28"/>
                </a:cubicBezTo>
                <a:lnTo>
                  <a:pt x="58" y="28"/>
                </a:lnTo>
                <a:close/>
                <a:moveTo>
                  <a:pt x="58" y="25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5"/>
                  <a:pt x="59" y="25"/>
                  <a:pt x="59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moveTo>
                  <a:pt x="86" y="6"/>
                </a:moveTo>
                <a:cubicBezTo>
                  <a:pt x="87" y="7"/>
                  <a:pt x="87" y="7"/>
                  <a:pt x="87" y="7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8"/>
                  <a:pt x="87" y="8"/>
                  <a:pt x="87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6"/>
                  <a:pt x="86" y="6"/>
                  <a:pt x="86" y="6"/>
                </a:cubicBezTo>
                <a:close/>
                <a:moveTo>
                  <a:pt x="87" y="6"/>
                </a:moveTo>
                <a:cubicBezTo>
                  <a:pt x="87" y="7"/>
                  <a:pt x="87" y="7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8" y="8"/>
                  <a:pt x="88" y="8"/>
                  <a:pt x="88" y="8"/>
                </a:cubicBezTo>
                <a:cubicBezTo>
                  <a:pt x="89" y="9"/>
                  <a:pt x="89" y="9"/>
                  <a:pt x="89" y="9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2" y="6"/>
                  <a:pt x="92" y="6"/>
                  <a:pt x="92" y="6"/>
                </a:cubicBezTo>
                <a:cubicBezTo>
                  <a:pt x="91" y="6"/>
                  <a:pt x="91" y="6"/>
                  <a:pt x="91" y="6"/>
                </a:cubicBezTo>
                <a:cubicBezTo>
                  <a:pt x="91" y="6"/>
                  <a:pt x="91" y="6"/>
                  <a:pt x="91" y="6"/>
                </a:cubicBezTo>
                <a:cubicBezTo>
                  <a:pt x="91" y="6"/>
                  <a:pt x="91" y="6"/>
                  <a:pt x="91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5"/>
                  <a:pt x="87" y="5"/>
                  <a:pt x="87" y="5"/>
                </a:cubicBezTo>
                <a:cubicBezTo>
                  <a:pt x="86" y="5"/>
                  <a:pt x="86" y="5"/>
                  <a:pt x="86" y="5"/>
                </a:cubicBezTo>
                <a:lnTo>
                  <a:pt x="87" y="6"/>
                </a:lnTo>
                <a:close/>
                <a:moveTo>
                  <a:pt x="97" y="6"/>
                </a:moveTo>
                <a:cubicBezTo>
                  <a:pt x="96" y="5"/>
                  <a:pt x="96" y="5"/>
                  <a:pt x="96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5"/>
                  <a:pt x="97" y="5"/>
                  <a:pt x="97" y="5"/>
                </a:cubicBezTo>
                <a:lnTo>
                  <a:pt x="97" y="6"/>
                </a:lnTo>
                <a:close/>
                <a:moveTo>
                  <a:pt x="108" y="10"/>
                </a:moveTo>
                <a:cubicBezTo>
                  <a:pt x="108" y="10"/>
                  <a:pt x="108" y="10"/>
                  <a:pt x="108" y="10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09" y="9"/>
                  <a:pt x="109" y="9"/>
                  <a:pt x="109" y="9"/>
                </a:cubicBezTo>
                <a:lnTo>
                  <a:pt x="108" y="10"/>
                </a:lnTo>
                <a:close/>
                <a:moveTo>
                  <a:pt x="109" y="9"/>
                </a:moveTo>
                <a:cubicBezTo>
                  <a:pt x="109" y="9"/>
                  <a:pt x="109" y="9"/>
                  <a:pt x="109" y="9"/>
                </a:cubicBezTo>
                <a:cubicBezTo>
                  <a:pt x="110" y="8"/>
                  <a:pt x="110" y="8"/>
                  <a:pt x="110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1" y="9"/>
                  <a:pt x="111" y="9"/>
                  <a:pt x="111" y="9"/>
                </a:cubicBezTo>
                <a:cubicBezTo>
                  <a:pt x="110" y="9"/>
                  <a:pt x="110" y="9"/>
                  <a:pt x="110" y="9"/>
                </a:cubicBezTo>
                <a:lnTo>
                  <a:pt x="109" y="9"/>
                </a:lnTo>
                <a:close/>
                <a:moveTo>
                  <a:pt x="111" y="8"/>
                </a:move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1" y="8"/>
                </a:cubicBezTo>
                <a:close/>
                <a:moveTo>
                  <a:pt x="112" y="7"/>
                </a:moveTo>
                <a:cubicBezTo>
                  <a:pt x="112" y="8"/>
                  <a:pt x="112" y="8"/>
                  <a:pt x="112" y="8"/>
                </a:cubicBezTo>
                <a:cubicBezTo>
                  <a:pt x="113" y="7"/>
                  <a:pt x="113" y="7"/>
                  <a:pt x="113" y="7"/>
                </a:cubicBezTo>
                <a:lnTo>
                  <a:pt x="112" y="7"/>
                </a:lnTo>
                <a:close/>
                <a:moveTo>
                  <a:pt x="113" y="7"/>
                </a:move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lose/>
                <a:moveTo>
                  <a:pt x="114" y="6"/>
                </a:moveTo>
                <a:cubicBezTo>
                  <a:pt x="114" y="6"/>
                  <a:pt x="114" y="6"/>
                  <a:pt x="114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5"/>
                  <a:pt x="115" y="5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4" y="6"/>
                  <a:pt x="114" y="6"/>
                </a:cubicBezTo>
                <a:close/>
                <a:moveTo>
                  <a:pt x="113" y="20"/>
                </a:moveTo>
                <a:cubicBezTo>
                  <a:pt x="113" y="20"/>
                  <a:pt x="113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3" y="19"/>
                  <a:pt x="113" y="19"/>
                </a:cubicBezTo>
                <a:lnTo>
                  <a:pt x="113" y="20"/>
                </a:lnTo>
                <a:close/>
                <a:moveTo>
                  <a:pt x="112" y="19"/>
                </a:moveTo>
                <a:cubicBezTo>
                  <a:pt x="112" y="18"/>
                  <a:pt x="112" y="18"/>
                  <a:pt x="112" y="18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3" y="18"/>
                  <a:pt x="113" y="18"/>
                  <a:pt x="113" y="18"/>
                </a:cubicBezTo>
                <a:lnTo>
                  <a:pt x="112" y="19"/>
                </a:lnTo>
                <a:close/>
                <a:moveTo>
                  <a:pt x="115" y="28"/>
                </a:moveTo>
                <a:cubicBezTo>
                  <a:pt x="115" y="28"/>
                  <a:pt x="115" y="28"/>
                  <a:pt x="115" y="2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28"/>
                  <a:pt x="115" y="28"/>
                  <a:pt x="115" y="28"/>
                </a:cubicBezTo>
                <a:close/>
                <a:moveTo>
                  <a:pt x="124" y="33"/>
                </a:moveTo>
                <a:cubicBezTo>
                  <a:pt x="124" y="33"/>
                  <a:pt x="124" y="33"/>
                  <a:pt x="124" y="33"/>
                </a:cubicBezTo>
                <a:cubicBezTo>
                  <a:pt x="125" y="33"/>
                  <a:pt x="125" y="33"/>
                  <a:pt x="125" y="33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4" y="32"/>
                  <a:pt x="124" y="33"/>
                  <a:pt x="124" y="33"/>
                </a:cubicBezTo>
                <a:moveTo>
                  <a:pt x="125" y="35"/>
                </a:moveTo>
                <a:cubicBezTo>
                  <a:pt x="125" y="35"/>
                  <a:pt x="125" y="35"/>
                  <a:pt x="125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6" y="34"/>
                  <a:pt x="126" y="34"/>
                  <a:pt x="126" y="34"/>
                </a:cubicBezTo>
                <a:lnTo>
                  <a:pt x="125" y="35"/>
                </a:lnTo>
                <a:close/>
                <a:moveTo>
                  <a:pt x="140" y="2"/>
                </a:move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1" y="3"/>
                  <a:pt x="141" y="3"/>
                  <a:pt x="141" y="3"/>
                </a:cubicBezTo>
                <a:cubicBezTo>
                  <a:pt x="140" y="2"/>
                  <a:pt x="140" y="2"/>
                  <a:pt x="140" y="2"/>
                </a:cubicBezTo>
                <a:close/>
                <a:moveTo>
                  <a:pt x="140" y="0"/>
                </a:moveTo>
                <a:cubicBezTo>
                  <a:pt x="140" y="1"/>
                  <a:pt x="140" y="1"/>
                  <a:pt x="140" y="1"/>
                </a:cubicBezTo>
                <a:cubicBezTo>
                  <a:pt x="141" y="0"/>
                  <a:pt x="141" y="0"/>
                  <a:pt x="141" y="0"/>
                </a:cubicBezTo>
                <a:lnTo>
                  <a:pt x="140" y="0"/>
                </a:lnTo>
                <a:close/>
                <a:moveTo>
                  <a:pt x="155" y="43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6" y="41"/>
                  <a:pt x="156" y="41"/>
                  <a:pt x="156" y="41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3"/>
                  <a:pt x="155" y="43"/>
                  <a:pt x="155" y="43"/>
                </a:cubicBezTo>
                <a:close/>
                <a:moveTo>
                  <a:pt x="172" y="63"/>
                </a:moveTo>
                <a:cubicBezTo>
                  <a:pt x="172" y="62"/>
                  <a:pt x="172" y="62"/>
                  <a:pt x="172" y="62"/>
                </a:cubicBezTo>
                <a:cubicBezTo>
                  <a:pt x="172" y="62"/>
                  <a:pt x="172" y="62"/>
                  <a:pt x="172" y="62"/>
                </a:cubicBezTo>
                <a:lnTo>
                  <a:pt x="172" y="63"/>
                </a:lnTo>
                <a:close/>
                <a:moveTo>
                  <a:pt x="173" y="69"/>
                </a:moveTo>
                <a:cubicBezTo>
                  <a:pt x="174" y="70"/>
                  <a:pt x="174" y="70"/>
                  <a:pt x="174" y="70"/>
                </a:cubicBezTo>
                <a:cubicBezTo>
                  <a:pt x="175" y="71"/>
                  <a:pt x="175" y="71"/>
                  <a:pt x="175" y="71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4" y="70"/>
                  <a:pt x="174" y="70"/>
                  <a:pt x="174" y="70"/>
                </a:cubicBezTo>
                <a:cubicBezTo>
                  <a:pt x="174" y="69"/>
                  <a:pt x="174" y="69"/>
                  <a:pt x="174" y="69"/>
                </a:cubicBezTo>
                <a:cubicBezTo>
                  <a:pt x="174" y="69"/>
                  <a:pt x="174" y="69"/>
                  <a:pt x="174" y="69"/>
                </a:cubicBezTo>
                <a:cubicBezTo>
                  <a:pt x="173" y="69"/>
                  <a:pt x="173" y="69"/>
                  <a:pt x="173" y="69"/>
                </a:cubicBezTo>
                <a:close/>
                <a:moveTo>
                  <a:pt x="181" y="82"/>
                </a:moveTo>
                <a:cubicBezTo>
                  <a:pt x="180" y="81"/>
                  <a:pt x="180" y="81"/>
                  <a:pt x="180" y="81"/>
                </a:cubicBezTo>
                <a:cubicBezTo>
                  <a:pt x="181" y="80"/>
                  <a:pt x="181" y="80"/>
                  <a:pt x="181" y="80"/>
                </a:cubicBezTo>
                <a:cubicBezTo>
                  <a:pt x="181" y="79"/>
                  <a:pt x="181" y="79"/>
                  <a:pt x="181" y="79"/>
                </a:cubicBezTo>
                <a:cubicBezTo>
                  <a:pt x="181" y="78"/>
                  <a:pt x="181" y="78"/>
                  <a:pt x="181" y="78"/>
                </a:cubicBezTo>
                <a:cubicBezTo>
                  <a:pt x="182" y="77"/>
                  <a:pt x="182" y="77"/>
                  <a:pt x="182" y="77"/>
                </a:cubicBezTo>
                <a:cubicBezTo>
                  <a:pt x="182" y="77"/>
                  <a:pt x="182" y="77"/>
                  <a:pt x="182" y="77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82" y="77"/>
                  <a:pt x="182" y="77"/>
                  <a:pt x="182" y="77"/>
                </a:cubicBezTo>
                <a:cubicBezTo>
                  <a:pt x="182" y="78"/>
                  <a:pt x="182" y="78"/>
                  <a:pt x="182" y="78"/>
                </a:cubicBezTo>
                <a:cubicBezTo>
                  <a:pt x="181" y="80"/>
                  <a:pt x="181" y="80"/>
                  <a:pt x="181" y="80"/>
                </a:cubicBezTo>
                <a:cubicBezTo>
                  <a:pt x="181" y="82"/>
                  <a:pt x="181" y="82"/>
                  <a:pt x="181" y="82"/>
                </a:cubicBezTo>
                <a:cubicBezTo>
                  <a:pt x="181" y="82"/>
                  <a:pt x="181" y="82"/>
                  <a:pt x="181" y="82"/>
                </a:cubicBezTo>
                <a:close/>
                <a:moveTo>
                  <a:pt x="180" y="93"/>
                </a:moveTo>
                <a:cubicBezTo>
                  <a:pt x="181" y="92"/>
                  <a:pt x="181" y="92"/>
                  <a:pt x="181" y="92"/>
                </a:cubicBezTo>
                <a:cubicBezTo>
                  <a:pt x="181" y="93"/>
                  <a:pt x="181" y="93"/>
                  <a:pt x="181" y="93"/>
                </a:cubicBezTo>
                <a:lnTo>
                  <a:pt x="180" y="9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Freeform 276">
            <a:extLst>
              <a:ext uri="{FF2B5EF4-FFF2-40B4-BE49-F238E27FC236}">
                <a16:creationId xmlns:a16="http://schemas.microsoft.com/office/drawing/2014/main" id="{CF4A5BA4-A417-B540-8DEC-F015618AFAA6}"/>
              </a:ext>
            </a:extLst>
          </p:cNvPr>
          <p:cNvSpPr>
            <a:spLocks/>
          </p:cNvSpPr>
          <p:nvPr/>
        </p:nvSpPr>
        <p:spPr bwMode="auto">
          <a:xfrm>
            <a:off x="8758446" y="3797096"/>
            <a:ext cx="131673" cy="88383"/>
          </a:xfrm>
          <a:custGeom>
            <a:avLst/>
            <a:gdLst>
              <a:gd name="T0" fmla="*/ 19 w 73"/>
              <a:gd name="T1" fmla="*/ 2 h 49"/>
              <a:gd name="T2" fmla="*/ 21 w 73"/>
              <a:gd name="T3" fmla="*/ 2 h 49"/>
              <a:gd name="T4" fmla="*/ 26 w 73"/>
              <a:gd name="T5" fmla="*/ 4 h 49"/>
              <a:gd name="T6" fmla="*/ 30 w 73"/>
              <a:gd name="T7" fmla="*/ 6 h 49"/>
              <a:gd name="T8" fmla="*/ 34 w 73"/>
              <a:gd name="T9" fmla="*/ 6 h 49"/>
              <a:gd name="T10" fmla="*/ 38 w 73"/>
              <a:gd name="T11" fmla="*/ 4 h 49"/>
              <a:gd name="T12" fmla="*/ 45 w 73"/>
              <a:gd name="T13" fmla="*/ 2 h 49"/>
              <a:gd name="T14" fmla="*/ 51 w 73"/>
              <a:gd name="T15" fmla="*/ 4 h 49"/>
              <a:gd name="T16" fmla="*/ 54 w 73"/>
              <a:gd name="T17" fmla="*/ 9 h 49"/>
              <a:gd name="T18" fmla="*/ 60 w 73"/>
              <a:gd name="T19" fmla="*/ 15 h 49"/>
              <a:gd name="T20" fmla="*/ 60 w 73"/>
              <a:gd name="T21" fmla="*/ 24 h 49"/>
              <a:gd name="T22" fmla="*/ 64 w 73"/>
              <a:gd name="T23" fmla="*/ 30 h 49"/>
              <a:gd name="T24" fmla="*/ 68 w 73"/>
              <a:gd name="T25" fmla="*/ 30 h 49"/>
              <a:gd name="T26" fmla="*/ 73 w 73"/>
              <a:gd name="T27" fmla="*/ 30 h 49"/>
              <a:gd name="T28" fmla="*/ 73 w 73"/>
              <a:gd name="T29" fmla="*/ 32 h 49"/>
              <a:gd name="T30" fmla="*/ 73 w 73"/>
              <a:gd name="T31" fmla="*/ 34 h 49"/>
              <a:gd name="T32" fmla="*/ 71 w 73"/>
              <a:gd name="T33" fmla="*/ 36 h 49"/>
              <a:gd name="T34" fmla="*/ 68 w 73"/>
              <a:gd name="T35" fmla="*/ 38 h 49"/>
              <a:gd name="T36" fmla="*/ 68 w 73"/>
              <a:gd name="T37" fmla="*/ 41 h 49"/>
              <a:gd name="T38" fmla="*/ 66 w 73"/>
              <a:gd name="T39" fmla="*/ 45 h 49"/>
              <a:gd name="T40" fmla="*/ 64 w 73"/>
              <a:gd name="T41" fmla="*/ 47 h 49"/>
              <a:gd name="T42" fmla="*/ 62 w 73"/>
              <a:gd name="T43" fmla="*/ 45 h 49"/>
              <a:gd name="T44" fmla="*/ 60 w 73"/>
              <a:gd name="T45" fmla="*/ 45 h 49"/>
              <a:gd name="T46" fmla="*/ 54 w 73"/>
              <a:gd name="T47" fmla="*/ 43 h 49"/>
              <a:gd name="T48" fmla="*/ 47 w 73"/>
              <a:gd name="T49" fmla="*/ 45 h 49"/>
              <a:gd name="T50" fmla="*/ 45 w 73"/>
              <a:gd name="T51" fmla="*/ 47 h 49"/>
              <a:gd name="T52" fmla="*/ 39 w 73"/>
              <a:gd name="T53" fmla="*/ 47 h 49"/>
              <a:gd name="T54" fmla="*/ 38 w 73"/>
              <a:gd name="T55" fmla="*/ 47 h 49"/>
              <a:gd name="T56" fmla="*/ 34 w 73"/>
              <a:gd name="T57" fmla="*/ 47 h 49"/>
              <a:gd name="T58" fmla="*/ 28 w 73"/>
              <a:gd name="T59" fmla="*/ 47 h 49"/>
              <a:gd name="T60" fmla="*/ 26 w 73"/>
              <a:gd name="T61" fmla="*/ 47 h 49"/>
              <a:gd name="T62" fmla="*/ 22 w 73"/>
              <a:gd name="T63" fmla="*/ 47 h 49"/>
              <a:gd name="T64" fmla="*/ 22 w 73"/>
              <a:gd name="T65" fmla="*/ 45 h 49"/>
              <a:gd name="T66" fmla="*/ 21 w 73"/>
              <a:gd name="T67" fmla="*/ 43 h 49"/>
              <a:gd name="T68" fmla="*/ 19 w 73"/>
              <a:gd name="T69" fmla="*/ 41 h 49"/>
              <a:gd name="T70" fmla="*/ 19 w 73"/>
              <a:gd name="T71" fmla="*/ 38 h 49"/>
              <a:gd name="T72" fmla="*/ 15 w 73"/>
              <a:gd name="T73" fmla="*/ 39 h 49"/>
              <a:gd name="T74" fmla="*/ 11 w 73"/>
              <a:gd name="T75" fmla="*/ 39 h 49"/>
              <a:gd name="T76" fmla="*/ 9 w 73"/>
              <a:gd name="T77" fmla="*/ 38 h 49"/>
              <a:gd name="T78" fmla="*/ 9 w 73"/>
              <a:gd name="T79" fmla="*/ 34 h 49"/>
              <a:gd name="T80" fmla="*/ 5 w 73"/>
              <a:gd name="T81" fmla="*/ 30 h 49"/>
              <a:gd name="T82" fmla="*/ 2 w 73"/>
              <a:gd name="T83" fmla="*/ 26 h 49"/>
              <a:gd name="T84" fmla="*/ 0 w 73"/>
              <a:gd name="T85" fmla="*/ 24 h 49"/>
              <a:gd name="T86" fmla="*/ 2 w 73"/>
              <a:gd name="T87" fmla="*/ 23 h 49"/>
              <a:gd name="T88" fmla="*/ 5 w 73"/>
              <a:gd name="T89" fmla="*/ 21 h 49"/>
              <a:gd name="T90" fmla="*/ 7 w 73"/>
              <a:gd name="T91" fmla="*/ 19 h 49"/>
              <a:gd name="T92" fmla="*/ 11 w 73"/>
              <a:gd name="T93" fmla="*/ 9 h 49"/>
              <a:gd name="T94" fmla="*/ 15 w 73"/>
              <a:gd name="T95" fmla="*/ 6 h 49"/>
              <a:gd name="T96" fmla="*/ 17 w 73"/>
              <a:gd name="T97" fmla="*/ 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3" h="49">
                <a:moveTo>
                  <a:pt x="17" y="2"/>
                </a:moveTo>
                <a:lnTo>
                  <a:pt x="19" y="2"/>
                </a:lnTo>
                <a:lnTo>
                  <a:pt x="19" y="2"/>
                </a:lnTo>
                <a:lnTo>
                  <a:pt x="21" y="2"/>
                </a:lnTo>
                <a:lnTo>
                  <a:pt x="24" y="4"/>
                </a:lnTo>
                <a:lnTo>
                  <a:pt x="26" y="4"/>
                </a:lnTo>
                <a:lnTo>
                  <a:pt x="28" y="4"/>
                </a:lnTo>
                <a:lnTo>
                  <a:pt x="30" y="6"/>
                </a:lnTo>
                <a:lnTo>
                  <a:pt x="30" y="6"/>
                </a:lnTo>
                <a:lnTo>
                  <a:pt x="34" y="6"/>
                </a:lnTo>
                <a:lnTo>
                  <a:pt x="36" y="6"/>
                </a:lnTo>
                <a:lnTo>
                  <a:pt x="38" y="4"/>
                </a:lnTo>
                <a:lnTo>
                  <a:pt x="43" y="2"/>
                </a:lnTo>
                <a:lnTo>
                  <a:pt x="45" y="2"/>
                </a:lnTo>
                <a:lnTo>
                  <a:pt x="49" y="0"/>
                </a:lnTo>
                <a:lnTo>
                  <a:pt x="51" y="4"/>
                </a:lnTo>
                <a:lnTo>
                  <a:pt x="54" y="8"/>
                </a:lnTo>
                <a:lnTo>
                  <a:pt x="54" y="9"/>
                </a:lnTo>
                <a:lnTo>
                  <a:pt x="58" y="13"/>
                </a:lnTo>
                <a:lnTo>
                  <a:pt x="60" y="15"/>
                </a:lnTo>
                <a:lnTo>
                  <a:pt x="60" y="17"/>
                </a:lnTo>
                <a:lnTo>
                  <a:pt x="60" y="24"/>
                </a:lnTo>
                <a:lnTo>
                  <a:pt x="62" y="28"/>
                </a:lnTo>
                <a:lnTo>
                  <a:pt x="64" y="30"/>
                </a:lnTo>
                <a:lnTo>
                  <a:pt x="66" y="30"/>
                </a:lnTo>
                <a:lnTo>
                  <a:pt x="68" y="30"/>
                </a:lnTo>
                <a:lnTo>
                  <a:pt x="70" y="30"/>
                </a:lnTo>
                <a:lnTo>
                  <a:pt x="73" y="30"/>
                </a:lnTo>
                <a:lnTo>
                  <a:pt x="73" y="30"/>
                </a:lnTo>
                <a:lnTo>
                  <a:pt x="73" y="32"/>
                </a:lnTo>
                <a:lnTo>
                  <a:pt x="73" y="32"/>
                </a:lnTo>
                <a:lnTo>
                  <a:pt x="73" y="34"/>
                </a:lnTo>
                <a:lnTo>
                  <a:pt x="73" y="36"/>
                </a:lnTo>
                <a:lnTo>
                  <a:pt x="71" y="36"/>
                </a:lnTo>
                <a:lnTo>
                  <a:pt x="68" y="36"/>
                </a:lnTo>
                <a:lnTo>
                  <a:pt x="68" y="38"/>
                </a:lnTo>
                <a:lnTo>
                  <a:pt x="66" y="39"/>
                </a:lnTo>
                <a:lnTo>
                  <a:pt x="68" y="41"/>
                </a:lnTo>
                <a:lnTo>
                  <a:pt x="68" y="43"/>
                </a:lnTo>
                <a:lnTo>
                  <a:pt x="66" y="45"/>
                </a:lnTo>
                <a:lnTo>
                  <a:pt x="68" y="47"/>
                </a:lnTo>
                <a:lnTo>
                  <a:pt x="64" y="47"/>
                </a:lnTo>
                <a:lnTo>
                  <a:pt x="64" y="45"/>
                </a:lnTo>
                <a:lnTo>
                  <a:pt x="62" y="45"/>
                </a:lnTo>
                <a:lnTo>
                  <a:pt x="60" y="45"/>
                </a:lnTo>
                <a:lnTo>
                  <a:pt x="60" y="45"/>
                </a:lnTo>
                <a:lnTo>
                  <a:pt x="56" y="43"/>
                </a:lnTo>
                <a:lnTo>
                  <a:pt x="54" y="43"/>
                </a:lnTo>
                <a:lnTo>
                  <a:pt x="53" y="43"/>
                </a:lnTo>
                <a:lnTo>
                  <a:pt x="47" y="45"/>
                </a:lnTo>
                <a:lnTo>
                  <a:pt x="47" y="47"/>
                </a:lnTo>
                <a:lnTo>
                  <a:pt x="45" y="47"/>
                </a:lnTo>
                <a:lnTo>
                  <a:pt x="43" y="49"/>
                </a:lnTo>
                <a:lnTo>
                  <a:pt x="39" y="47"/>
                </a:lnTo>
                <a:lnTo>
                  <a:pt x="39" y="47"/>
                </a:lnTo>
                <a:lnTo>
                  <a:pt x="38" y="47"/>
                </a:lnTo>
                <a:lnTo>
                  <a:pt x="36" y="47"/>
                </a:lnTo>
                <a:lnTo>
                  <a:pt x="34" y="47"/>
                </a:lnTo>
                <a:lnTo>
                  <a:pt x="32" y="49"/>
                </a:lnTo>
                <a:lnTo>
                  <a:pt x="28" y="47"/>
                </a:lnTo>
                <a:lnTo>
                  <a:pt x="28" y="47"/>
                </a:lnTo>
                <a:lnTo>
                  <a:pt x="26" y="47"/>
                </a:lnTo>
                <a:lnTo>
                  <a:pt x="24" y="47"/>
                </a:lnTo>
                <a:lnTo>
                  <a:pt x="22" y="47"/>
                </a:lnTo>
                <a:lnTo>
                  <a:pt x="21" y="47"/>
                </a:lnTo>
                <a:lnTo>
                  <a:pt x="22" y="45"/>
                </a:lnTo>
                <a:lnTo>
                  <a:pt x="22" y="43"/>
                </a:lnTo>
                <a:lnTo>
                  <a:pt x="21" y="43"/>
                </a:lnTo>
                <a:lnTo>
                  <a:pt x="19" y="43"/>
                </a:lnTo>
                <a:lnTo>
                  <a:pt x="19" y="41"/>
                </a:lnTo>
                <a:lnTo>
                  <a:pt x="19" y="39"/>
                </a:lnTo>
                <a:lnTo>
                  <a:pt x="19" y="38"/>
                </a:lnTo>
                <a:lnTo>
                  <a:pt x="17" y="38"/>
                </a:lnTo>
                <a:lnTo>
                  <a:pt x="15" y="39"/>
                </a:lnTo>
                <a:lnTo>
                  <a:pt x="13" y="38"/>
                </a:lnTo>
                <a:lnTo>
                  <a:pt x="11" y="39"/>
                </a:lnTo>
                <a:lnTo>
                  <a:pt x="11" y="38"/>
                </a:lnTo>
                <a:lnTo>
                  <a:pt x="9" y="38"/>
                </a:lnTo>
                <a:lnTo>
                  <a:pt x="7" y="36"/>
                </a:lnTo>
                <a:lnTo>
                  <a:pt x="9" y="34"/>
                </a:lnTo>
                <a:lnTo>
                  <a:pt x="7" y="32"/>
                </a:lnTo>
                <a:lnTo>
                  <a:pt x="5" y="30"/>
                </a:lnTo>
                <a:lnTo>
                  <a:pt x="4" y="30"/>
                </a:lnTo>
                <a:lnTo>
                  <a:pt x="2" y="26"/>
                </a:lnTo>
                <a:lnTo>
                  <a:pt x="2" y="24"/>
                </a:lnTo>
                <a:lnTo>
                  <a:pt x="0" y="24"/>
                </a:lnTo>
                <a:lnTo>
                  <a:pt x="2" y="23"/>
                </a:lnTo>
                <a:lnTo>
                  <a:pt x="2" y="23"/>
                </a:lnTo>
                <a:lnTo>
                  <a:pt x="4" y="21"/>
                </a:lnTo>
                <a:lnTo>
                  <a:pt x="5" y="21"/>
                </a:lnTo>
                <a:lnTo>
                  <a:pt x="7" y="21"/>
                </a:lnTo>
                <a:lnTo>
                  <a:pt x="7" y="19"/>
                </a:lnTo>
                <a:lnTo>
                  <a:pt x="9" y="13"/>
                </a:lnTo>
                <a:lnTo>
                  <a:pt x="11" y="9"/>
                </a:lnTo>
                <a:lnTo>
                  <a:pt x="13" y="6"/>
                </a:lnTo>
                <a:lnTo>
                  <a:pt x="15" y="6"/>
                </a:lnTo>
                <a:lnTo>
                  <a:pt x="17" y="4"/>
                </a:lnTo>
                <a:lnTo>
                  <a:pt x="17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Freeform 277">
            <a:extLst>
              <a:ext uri="{FF2B5EF4-FFF2-40B4-BE49-F238E27FC236}">
                <a16:creationId xmlns:a16="http://schemas.microsoft.com/office/drawing/2014/main" id="{7B385557-24C0-BF4D-9E0C-A622EC4314CD}"/>
              </a:ext>
            </a:extLst>
          </p:cNvPr>
          <p:cNvSpPr>
            <a:spLocks/>
          </p:cNvSpPr>
          <p:nvPr/>
        </p:nvSpPr>
        <p:spPr bwMode="auto">
          <a:xfrm>
            <a:off x="8700727" y="3793488"/>
            <a:ext cx="88383" cy="57720"/>
          </a:xfrm>
          <a:custGeom>
            <a:avLst/>
            <a:gdLst>
              <a:gd name="T0" fmla="*/ 32 w 49"/>
              <a:gd name="T1" fmla="*/ 26 h 32"/>
              <a:gd name="T2" fmla="*/ 34 w 49"/>
              <a:gd name="T3" fmla="*/ 25 h 32"/>
              <a:gd name="T4" fmla="*/ 34 w 49"/>
              <a:gd name="T5" fmla="*/ 25 h 32"/>
              <a:gd name="T6" fmla="*/ 36 w 49"/>
              <a:gd name="T7" fmla="*/ 23 h 32"/>
              <a:gd name="T8" fmla="*/ 37 w 49"/>
              <a:gd name="T9" fmla="*/ 23 h 32"/>
              <a:gd name="T10" fmla="*/ 39 w 49"/>
              <a:gd name="T11" fmla="*/ 23 h 32"/>
              <a:gd name="T12" fmla="*/ 39 w 49"/>
              <a:gd name="T13" fmla="*/ 21 h 32"/>
              <a:gd name="T14" fmla="*/ 41 w 49"/>
              <a:gd name="T15" fmla="*/ 15 h 32"/>
              <a:gd name="T16" fmla="*/ 43 w 49"/>
              <a:gd name="T17" fmla="*/ 11 h 32"/>
              <a:gd name="T18" fmla="*/ 45 w 49"/>
              <a:gd name="T19" fmla="*/ 8 h 32"/>
              <a:gd name="T20" fmla="*/ 47 w 49"/>
              <a:gd name="T21" fmla="*/ 8 h 32"/>
              <a:gd name="T22" fmla="*/ 49 w 49"/>
              <a:gd name="T23" fmla="*/ 6 h 32"/>
              <a:gd name="T24" fmla="*/ 47 w 49"/>
              <a:gd name="T25" fmla="*/ 2 h 32"/>
              <a:gd name="T26" fmla="*/ 45 w 49"/>
              <a:gd name="T27" fmla="*/ 2 h 32"/>
              <a:gd name="T28" fmla="*/ 43 w 49"/>
              <a:gd name="T29" fmla="*/ 0 h 32"/>
              <a:gd name="T30" fmla="*/ 41 w 49"/>
              <a:gd name="T31" fmla="*/ 0 h 32"/>
              <a:gd name="T32" fmla="*/ 39 w 49"/>
              <a:gd name="T33" fmla="*/ 0 h 32"/>
              <a:gd name="T34" fmla="*/ 36 w 49"/>
              <a:gd name="T35" fmla="*/ 0 h 32"/>
              <a:gd name="T36" fmla="*/ 34 w 49"/>
              <a:gd name="T37" fmla="*/ 0 h 32"/>
              <a:gd name="T38" fmla="*/ 30 w 49"/>
              <a:gd name="T39" fmla="*/ 0 h 32"/>
              <a:gd name="T40" fmla="*/ 30 w 49"/>
              <a:gd name="T41" fmla="*/ 2 h 32"/>
              <a:gd name="T42" fmla="*/ 28 w 49"/>
              <a:gd name="T43" fmla="*/ 4 h 32"/>
              <a:gd name="T44" fmla="*/ 28 w 49"/>
              <a:gd name="T45" fmla="*/ 6 h 32"/>
              <a:gd name="T46" fmla="*/ 24 w 49"/>
              <a:gd name="T47" fmla="*/ 2 h 32"/>
              <a:gd name="T48" fmla="*/ 22 w 49"/>
              <a:gd name="T49" fmla="*/ 6 h 32"/>
              <a:gd name="T50" fmla="*/ 20 w 49"/>
              <a:gd name="T51" fmla="*/ 6 h 32"/>
              <a:gd name="T52" fmla="*/ 20 w 49"/>
              <a:gd name="T53" fmla="*/ 8 h 32"/>
              <a:gd name="T54" fmla="*/ 15 w 49"/>
              <a:gd name="T55" fmla="*/ 8 h 32"/>
              <a:gd name="T56" fmla="*/ 13 w 49"/>
              <a:gd name="T57" fmla="*/ 10 h 32"/>
              <a:gd name="T58" fmla="*/ 9 w 49"/>
              <a:gd name="T59" fmla="*/ 8 h 32"/>
              <a:gd name="T60" fmla="*/ 4 w 49"/>
              <a:gd name="T61" fmla="*/ 6 h 32"/>
              <a:gd name="T62" fmla="*/ 4 w 49"/>
              <a:gd name="T63" fmla="*/ 6 h 32"/>
              <a:gd name="T64" fmla="*/ 4 w 49"/>
              <a:gd name="T65" fmla="*/ 8 h 32"/>
              <a:gd name="T66" fmla="*/ 4 w 49"/>
              <a:gd name="T67" fmla="*/ 10 h 32"/>
              <a:gd name="T68" fmla="*/ 0 w 49"/>
              <a:gd name="T69" fmla="*/ 10 h 32"/>
              <a:gd name="T70" fmla="*/ 0 w 49"/>
              <a:gd name="T71" fmla="*/ 10 h 32"/>
              <a:gd name="T72" fmla="*/ 2 w 49"/>
              <a:gd name="T73" fmla="*/ 11 h 32"/>
              <a:gd name="T74" fmla="*/ 0 w 49"/>
              <a:gd name="T75" fmla="*/ 13 h 32"/>
              <a:gd name="T76" fmla="*/ 0 w 49"/>
              <a:gd name="T77" fmla="*/ 15 h 32"/>
              <a:gd name="T78" fmla="*/ 2 w 49"/>
              <a:gd name="T79" fmla="*/ 17 h 32"/>
              <a:gd name="T80" fmla="*/ 0 w 49"/>
              <a:gd name="T81" fmla="*/ 19 h 32"/>
              <a:gd name="T82" fmla="*/ 0 w 49"/>
              <a:gd name="T83" fmla="*/ 19 h 32"/>
              <a:gd name="T84" fmla="*/ 2 w 49"/>
              <a:gd name="T85" fmla="*/ 21 h 32"/>
              <a:gd name="T86" fmla="*/ 2 w 49"/>
              <a:gd name="T87" fmla="*/ 25 h 32"/>
              <a:gd name="T88" fmla="*/ 4 w 49"/>
              <a:gd name="T89" fmla="*/ 25 h 32"/>
              <a:gd name="T90" fmla="*/ 7 w 49"/>
              <a:gd name="T91" fmla="*/ 28 h 32"/>
              <a:gd name="T92" fmla="*/ 9 w 49"/>
              <a:gd name="T93" fmla="*/ 28 h 32"/>
              <a:gd name="T94" fmla="*/ 11 w 49"/>
              <a:gd name="T95" fmla="*/ 30 h 32"/>
              <a:gd name="T96" fmla="*/ 15 w 49"/>
              <a:gd name="T97" fmla="*/ 30 h 32"/>
              <a:gd name="T98" fmla="*/ 19 w 49"/>
              <a:gd name="T99" fmla="*/ 32 h 32"/>
              <a:gd name="T100" fmla="*/ 19 w 49"/>
              <a:gd name="T101" fmla="*/ 30 h 32"/>
              <a:gd name="T102" fmla="*/ 20 w 49"/>
              <a:gd name="T103" fmla="*/ 30 h 32"/>
              <a:gd name="T104" fmla="*/ 20 w 49"/>
              <a:gd name="T105" fmla="*/ 28 h 32"/>
              <a:gd name="T106" fmla="*/ 22 w 49"/>
              <a:gd name="T107" fmla="*/ 28 h 32"/>
              <a:gd name="T108" fmla="*/ 24 w 49"/>
              <a:gd name="T109" fmla="*/ 28 h 32"/>
              <a:gd name="T110" fmla="*/ 24 w 49"/>
              <a:gd name="T111" fmla="*/ 26 h 32"/>
              <a:gd name="T112" fmla="*/ 26 w 49"/>
              <a:gd name="T113" fmla="*/ 25 h 32"/>
              <a:gd name="T114" fmla="*/ 28 w 49"/>
              <a:gd name="T115" fmla="*/ 26 h 32"/>
              <a:gd name="T116" fmla="*/ 30 w 49"/>
              <a:gd name="T117" fmla="*/ 26 h 32"/>
              <a:gd name="T118" fmla="*/ 32 w 49"/>
              <a:gd name="T119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9" h="32">
                <a:moveTo>
                  <a:pt x="32" y="26"/>
                </a:moveTo>
                <a:lnTo>
                  <a:pt x="34" y="25"/>
                </a:lnTo>
                <a:lnTo>
                  <a:pt x="34" y="25"/>
                </a:lnTo>
                <a:lnTo>
                  <a:pt x="36" y="23"/>
                </a:lnTo>
                <a:lnTo>
                  <a:pt x="37" y="23"/>
                </a:lnTo>
                <a:lnTo>
                  <a:pt x="39" y="23"/>
                </a:lnTo>
                <a:lnTo>
                  <a:pt x="39" y="21"/>
                </a:lnTo>
                <a:lnTo>
                  <a:pt x="41" y="15"/>
                </a:lnTo>
                <a:lnTo>
                  <a:pt x="43" y="11"/>
                </a:lnTo>
                <a:lnTo>
                  <a:pt x="45" y="8"/>
                </a:lnTo>
                <a:lnTo>
                  <a:pt x="47" y="8"/>
                </a:lnTo>
                <a:lnTo>
                  <a:pt x="49" y="6"/>
                </a:lnTo>
                <a:lnTo>
                  <a:pt x="47" y="2"/>
                </a:lnTo>
                <a:lnTo>
                  <a:pt x="45" y="2"/>
                </a:lnTo>
                <a:lnTo>
                  <a:pt x="43" y="0"/>
                </a:lnTo>
                <a:lnTo>
                  <a:pt x="41" y="0"/>
                </a:lnTo>
                <a:lnTo>
                  <a:pt x="39" y="0"/>
                </a:lnTo>
                <a:lnTo>
                  <a:pt x="36" y="0"/>
                </a:lnTo>
                <a:lnTo>
                  <a:pt x="34" y="0"/>
                </a:lnTo>
                <a:lnTo>
                  <a:pt x="30" y="0"/>
                </a:lnTo>
                <a:lnTo>
                  <a:pt x="30" y="2"/>
                </a:lnTo>
                <a:lnTo>
                  <a:pt x="28" y="4"/>
                </a:lnTo>
                <a:lnTo>
                  <a:pt x="28" y="6"/>
                </a:lnTo>
                <a:lnTo>
                  <a:pt x="24" y="2"/>
                </a:lnTo>
                <a:lnTo>
                  <a:pt x="22" y="6"/>
                </a:lnTo>
                <a:lnTo>
                  <a:pt x="20" y="6"/>
                </a:lnTo>
                <a:lnTo>
                  <a:pt x="20" y="8"/>
                </a:lnTo>
                <a:lnTo>
                  <a:pt x="15" y="8"/>
                </a:lnTo>
                <a:lnTo>
                  <a:pt x="13" y="10"/>
                </a:lnTo>
                <a:lnTo>
                  <a:pt x="9" y="8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0" y="19"/>
                </a:lnTo>
                <a:lnTo>
                  <a:pt x="0" y="19"/>
                </a:lnTo>
                <a:lnTo>
                  <a:pt x="2" y="21"/>
                </a:lnTo>
                <a:lnTo>
                  <a:pt x="2" y="25"/>
                </a:lnTo>
                <a:lnTo>
                  <a:pt x="4" y="25"/>
                </a:lnTo>
                <a:lnTo>
                  <a:pt x="7" y="28"/>
                </a:lnTo>
                <a:lnTo>
                  <a:pt x="9" y="28"/>
                </a:lnTo>
                <a:lnTo>
                  <a:pt x="11" y="30"/>
                </a:lnTo>
                <a:lnTo>
                  <a:pt x="15" y="30"/>
                </a:lnTo>
                <a:lnTo>
                  <a:pt x="19" y="32"/>
                </a:lnTo>
                <a:lnTo>
                  <a:pt x="19" y="30"/>
                </a:lnTo>
                <a:lnTo>
                  <a:pt x="20" y="30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4" y="26"/>
                </a:lnTo>
                <a:lnTo>
                  <a:pt x="26" y="25"/>
                </a:lnTo>
                <a:lnTo>
                  <a:pt x="28" y="26"/>
                </a:lnTo>
                <a:lnTo>
                  <a:pt x="30" y="26"/>
                </a:lnTo>
                <a:lnTo>
                  <a:pt x="32" y="2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Freeform 278">
            <a:extLst>
              <a:ext uri="{FF2B5EF4-FFF2-40B4-BE49-F238E27FC236}">
                <a16:creationId xmlns:a16="http://schemas.microsoft.com/office/drawing/2014/main" id="{9169B26D-2DE4-E34D-ADF5-AF69EF1BE8C0}"/>
              </a:ext>
            </a:extLst>
          </p:cNvPr>
          <p:cNvSpPr>
            <a:spLocks/>
          </p:cNvSpPr>
          <p:nvPr/>
        </p:nvSpPr>
        <p:spPr bwMode="auto">
          <a:xfrm>
            <a:off x="8707942" y="3777255"/>
            <a:ext cx="73954" cy="34271"/>
          </a:xfrm>
          <a:custGeom>
            <a:avLst/>
            <a:gdLst>
              <a:gd name="T0" fmla="*/ 0 w 41"/>
              <a:gd name="T1" fmla="*/ 15 h 19"/>
              <a:gd name="T2" fmla="*/ 5 w 41"/>
              <a:gd name="T3" fmla="*/ 17 h 19"/>
              <a:gd name="T4" fmla="*/ 9 w 41"/>
              <a:gd name="T5" fmla="*/ 19 h 19"/>
              <a:gd name="T6" fmla="*/ 11 w 41"/>
              <a:gd name="T7" fmla="*/ 17 h 19"/>
              <a:gd name="T8" fmla="*/ 16 w 41"/>
              <a:gd name="T9" fmla="*/ 17 h 19"/>
              <a:gd name="T10" fmla="*/ 16 w 41"/>
              <a:gd name="T11" fmla="*/ 15 h 19"/>
              <a:gd name="T12" fmla="*/ 18 w 41"/>
              <a:gd name="T13" fmla="*/ 15 h 19"/>
              <a:gd name="T14" fmla="*/ 20 w 41"/>
              <a:gd name="T15" fmla="*/ 11 h 19"/>
              <a:gd name="T16" fmla="*/ 24 w 41"/>
              <a:gd name="T17" fmla="*/ 15 h 19"/>
              <a:gd name="T18" fmla="*/ 24 w 41"/>
              <a:gd name="T19" fmla="*/ 13 h 19"/>
              <a:gd name="T20" fmla="*/ 26 w 41"/>
              <a:gd name="T21" fmla="*/ 11 h 19"/>
              <a:gd name="T22" fmla="*/ 26 w 41"/>
              <a:gd name="T23" fmla="*/ 9 h 19"/>
              <a:gd name="T24" fmla="*/ 30 w 41"/>
              <a:gd name="T25" fmla="*/ 9 h 19"/>
              <a:gd name="T26" fmla="*/ 32 w 41"/>
              <a:gd name="T27" fmla="*/ 9 h 19"/>
              <a:gd name="T28" fmla="*/ 35 w 41"/>
              <a:gd name="T29" fmla="*/ 9 h 19"/>
              <a:gd name="T30" fmla="*/ 37 w 41"/>
              <a:gd name="T31" fmla="*/ 9 h 19"/>
              <a:gd name="T32" fmla="*/ 39 w 41"/>
              <a:gd name="T33" fmla="*/ 9 h 19"/>
              <a:gd name="T34" fmla="*/ 41 w 41"/>
              <a:gd name="T35" fmla="*/ 6 h 19"/>
              <a:gd name="T36" fmla="*/ 41 w 41"/>
              <a:gd name="T37" fmla="*/ 2 h 19"/>
              <a:gd name="T38" fmla="*/ 41 w 41"/>
              <a:gd name="T39" fmla="*/ 2 h 19"/>
              <a:gd name="T40" fmla="*/ 37 w 41"/>
              <a:gd name="T41" fmla="*/ 0 h 19"/>
              <a:gd name="T42" fmla="*/ 35 w 41"/>
              <a:gd name="T43" fmla="*/ 0 h 19"/>
              <a:gd name="T44" fmla="*/ 33 w 41"/>
              <a:gd name="T45" fmla="*/ 0 h 19"/>
              <a:gd name="T46" fmla="*/ 33 w 41"/>
              <a:gd name="T47" fmla="*/ 0 h 19"/>
              <a:gd name="T48" fmla="*/ 32 w 41"/>
              <a:gd name="T49" fmla="*/ 0 h 19"/>
              <a:gd name="T50" fmla="*/ 30 w 41"/>
              <a:gd name="T51" fmla="*/ 2 h 19"/>
              <a:gd name="T52" fmla="*/ 30 w 41"/>
              <a:gd name="T53" fmla="*/ 0 h 19"/>
              <a:gd name="T54" fmla="*/ 28 w 41"/>
              <a:gd name="T55" fmla="*/ 0 h 19"/>
              <a:gd name="T56" fmla="*/ 26 w 41"/>
              <a:gd name="T57" fmla="*/ 0 h 19"/>
              <a:gd name="T58" fmla="*/ 24 w 41"/>
              <a:gd name="T59" fmla="*/ 0 h 19"/>
              <a:gd name="T60" fmla="*/ 24 w 41"/>
              <a:gd name="T61" fmla="*/ 2 h 19"/>
              <a:gd name="T62" fmla="*/ 22 w 41"/>
              <a:gd name="T63" fmla="*/ 2 h 19"/>
              <a:gd name="T64" fmla="*/ 20 w 41"/>
              <a:gd name="T65" fmla="*/ 2 h 19"/>
              <a:gd name="T66" fmla="*/ 22 w 41"/>
              <a:gd name="T67" fmla="*/ 2 h 19"/>
              <a:gd name="T68" fmla="*/ 16 w 41"/>
              <a:gd name="T69" fmla="*/ 2 h 19"/>
              <a:gd name="T70" fmla="*/ 15 w 41"/>
              <a:gd name="T71" fmla="*/ 4 h 19"/>
              <a:gd name="T72" fmla="*/ 13 w 41"/>
              <a:gd name="T73" fmla="*/ 4 h 19"/>
              <a:gd name="T74" fmla="*/ 11 w 41"/>
              <a:gd name="T75" fmla="*/ 6 h 19"/>
              <a:gd name="T76" fmla="*/ 7 w 41"/>
              <a:gd name="T77" fmla="*/ 6 h 19"/>
              <a:gd name="T78" fmla="*/ 5 w 41"/>
              <a:gd name="T79" fmla="*/ 7 h 19"/>
              <a:gd name="T80" fmla="*/ 3 w 41"/>
              <a:gd name="T81" fmla="*/ 7 h 19"/>
              <a:gd name="T82" fmla="*/ 1 w 41"/>
              <a:gd name="T83" fmla="*/ 7 h 19"/>
              <a:gd name="T84" fmla="*/ 0 w 41"/>
              <a:gd name="T85" fmla="*/ 7 h 19"/>
              <a:gd name="T86" fmla="*/ 0 w 41"/>
              <a:gd name="T87" fmla="*/ 7 h 19"/>
              <a:gd name="T88" fmla="*/ 0 w 41"/>
              <a:gd name="T89" fmla="*/ 11 h 19"/>
              <a:gd name="T90" fmla="*/ 0 w 41"/>
              <a:gd name="T91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19">
                <a:moveTo>
                  <a:pt x="0" y="15"/>
                </a:moveTo>
                <a:lnTo>
                  <a:pt x="5" y="17"/>
                </a:lnTo>
                <a:lnTo>
                  <a:pt x="9" y="19"/>
                </a:lnTo>
                <a:lnTo>
                  <a:pt x="11" y="17"/>
                </a:lnTo>
                <a:lnTo>
                  <a:pt x="16" y="17"/>
                </a:lnTo>
                <a:lnTo>
                  <a:pt x="16" y="15"/>
                </a:lnTo>
                <a:lnTo>
                  <a:pt x="18" y="15"/>
                </a:lnTo>
                <a:lnTo>
                  <a:pt x="20" y="11"/>
                </a:lnTo>
                <a:lnTo>
                  <a:pt x="24" y="15"/>
                </a:lnTo>
                <a:lnTo>
                  <a:pt x="24" y="13"/>
                </a:lnTo>
                <a:lnTo>
                  <a:pt x="26" y="11"/>
                </a:lnTo>
                <a:lnTo>
                  <a:pt x="26" y="9"/>
                </a:lnTo>
                <a:lnTo>
                  <a:pt x="30" y="9"/>
                </a:lnTo>
                <a:lnTo>
                  <a:pt x="32" y="9"/>
                </a:lnTo>
                <a:lnTo>
                  <a:pt x="35" y="9"/>
                </a:lnTo>
                <a:lnTo>
                  <a:pt x="37" y="9"/>
                </a:lnTo>
                <a:lnTo>
                  <a:pt x="39" y="9"/>
                </a:lnTo>
                <a:lnTo>
                  <a:pt x="41" y="6"/>
                </a:lnTo>
                <a:lnTo>
                  <a:pt x="41" y="2"/>
                </a:lnTo>
                <a:lnTo>
                  <a:pt x="41" y="2"/>
                </a:lnTo>
                <a:lnTo>
                  <a:pt x="37" y="0"/>
                </a:lnTo>
                <a:lnTo>
                  <a:pt x="35" y="0"/>
                </a:lnTo>
                <a:lnTo>
                  <a:pt x="33" y="0"/>
                </a:ln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4" y="2"/>
                </a:lnTo>
                <a:lnTo>
                  <a:pt x="22" y="2"/>
                </a:lnTo>
                <a:lnTo>
                  <a:pt x="20" y="2"/>
                </a:lnTo>
                <a:lnTo>
                  <a:pt x="22" y="2"/>
                </a:lnTo>
                <a:lnTo>
                  <a:pt x="16" y="2"/>
                </a:lnTo>
                <a:lnTo>
                  <a:pt x="15" y="4"/>
                </a:lnTo>
                <a:lnTo>
                  <a:pt x="13" y="4"/>
                </a:lnTo>
                <a:lnTo>
                  <a:pt x="11" y="6"/>
                </a:lnTo>
                <a:lnTo>
                  <a:pt x="7" y="6"/>
                </a:lnTo>
                <a:lnTo>
                  <a:pt x="5" y="7"/>
                </a:lnTo>
                <a:lnTo>
                  <a:pt x="3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11"/>
                </a:lnTo>
                <a:lnTo>
                  <a:pt x="0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Freeform 279">
            <a:extLst>
              <a:ext uri="{FF2B5EF4-FFF2-40B4-BE49-F238E27FC236}">
                <a16:creationId xmlns:a16="http://schemas.microsoft.com/office/drawing/2014/main" id="{6F4CB9E7-A02F-A240-84E5-328C3FCBE63C}"/>
              </a:ext>
            </a:extLst>
          </p:cNvPr>
          <p:cNvSpPr>
            <a:spLocks/>
          </p:cNvSpPr>
          <p:nvPr/>
        </p:nvSpPr>
        <p:spPr bwMode="auto">
          <a:xfrm>
            <a:off x="8601521" y="3784470"/>
            <a:ext cx="106421" cy="50505"/>
          </a:xfrm>
          <a:custGeom>
            <a:avLst/>
            <a:gdLst>
              <a:gd name="T0" fmla="*/ 36 w 59"/>
              <a:gd name="T1" fmla="*/ 28 h 28"/>
              <a:gd name="T2" fmla="*/ 42 w 59"/>
              <a:gd name="T3" fmla="*/ 28 h 28"/>
              <a:gd name="T4" fmla="*/ 45 w 59"/>
              <a:gd name="T5" fmla="*/ 28 h 28"/>
              <a:gd name="T6" fmla="*/ 47 w 59"/>
              <a:gd name="T7" fmla="*/ 26 h 28"/>
              <a:gd name="T8" fmla="*/ 53 w 59"/>
              <a:gd name="T9" fmla="*/ 24 h 28"/>
              <a:gd name="T10" fmla="*/ 57 w 59"/>
              <a:gd name="T11" fmla="*/ 22 h 28"/>
              <a:gd name="T12" fmla="*/ 55 w 59"/>
              <a:gd name="T13" fmla="*/ 18 h 28"/>
              <a:gd name="T14" fmla="*/ 55 w 59"/>
              <a:gd name="T15" fmla="*/ 15 h 28"/>
              <a:gd name="T16" fmla="*/ 59 w 59"/>
              <a:gd name="T17" fmla="*/ 15 h 28"/>
              <a:gd name="T18" fmla="*/ 59 w 59"/>
              <a:gd name="T19" fmla="*/ 11 h 28"/>
              <a:gd name="T20" fmla="*/ 59 w 59"/>
              <a:gd name="T21" fmla="*/ 3 h 28"/>
              <a:gd name="T22" fmla="*/ 53 w 59"/>
              <a:gd name="T23" fmla="*/ 2 h 28"/>
              <a:gd name="T24" fmla="*/ 49 w 59"/>
              <a:gd name="T25" fmla="*/ 2 h 28"/>
              <a:gd name="T26" fmla="*/ 43 w 59"/>
              <a:gd name="T27" fmla="*/ 2 h 28"/>
              <a:gd name="T28" fmla="*/ 42 w 59"/>
              <a:gd name="T29" fmla="*/ 2 h 28"/>
              <a:gd name="T30" fmla="*/ 40 w 59"/>
              <a:gd name="T31" fmla="*/ 3 h 28"/>
              <a:gd name="T32" fmla="*/ 38 w 59"/>
              <a:gd name="T33" fmla="*/ 5 h 28"/>
              <a:gd name="T34" fmla="*/ 32 w 59"/>
              <a:gd name="T35" fmla="*/ 2 h 28"/>
              <a:gd name="T36" fmla="*/ 32 w 59"/>
              <a:gd name="T37" fmla="*/ 5 h 28"/>
              <a:gd name="T38" fmla="*/ 30 w 59"/>
              <a:gd name="T39" fmla="*/ 7 h 28"/>
              <a:gd name="T40" fmla="*/ 25 w 59"/>
              <a:gd name="T41" fmla="*/ 11 h 28"/>
              <a:gd name="T42" fmla="*/ 26 w 59"/>
              <a:gd name="T43" fmla="*/ 13 h 28"/>
              <a:gd name="T44" fmla="*/ 26 w 59"/>
              <a:gd name="T45" fmla="*/ 15 h 28"/>
              <a:gd name="T46" fmla="*/ 23 w 59"/>
              <a:gd name="T47" fmla="*/ 15 h 28"/>
              <a:gd name="T48" fmla="*/ 19 w 59"/>
              <a:gd name="T49" fmla="*/ 15 h 28"/>
              <a:gd name="T50" fmla="*/ 15 w 59"/>
              <a:gd name="T51" fmla="*/ 16 h 28"/>
              <a:gd name="T52" fmla="*/ 13 w 59"/>
              <a:gd name="T53" fmla="*/ 16 h 28"/>
              <a:gd name="T54" fmla="*/ 10 w 59"/>
              <a:gd name="T55" fmla="*/ 15 h 28"/>
              <a:gd name="T56" fmla="*/ 8 w 59"/>
              <a:gd name="T57" fmla="*/ 16 h 28"/>
              <a:gd name="T58" fmla="*/ 4 w 59"/>
              <a:gd name="T59" fmla="*/ 16 h 28"/>
              <a:gd name="T60" fmla="*/ 2 w 59"/>
              <a:gd name="T61" fmla="*/ 16 h 28"/>
              <a:gd name="T62" fmla="*/ 0 w 59"/>
              <a:gd name="T63" fmla="*/ 16 h 28"/>
              <a:gd name="T64" fmla="*/ 2 w 59"/>
              <a:gd name="T65" fmla="*/ 18 h 28"/>
              <a:gd name="T66" fmla="*/ 2 w 59"/>
              <a:gd name="T67" fmla="*/ 20 h 28"/>
              <a:gd name="T68" fmla="*/ 4 w 59"/>
              <a:gd name="T69" fmla="*/ 20 h 28"/>
              <a:gd name="T70" fmla="*/ 8 w 59"/>
              <a:gd name="T71" fmla="*/ 20 h 28"/>
              <a:gd name="T72" fmla="*/ 10 w 59"/>
              <a:gd name="T73" fmla="*/ 22 h 28"/>
              <a:gd name="T74" fmla="*/ 13 w 59"/>
              <a:gd name="T75" fmla="*/ 24 h 28"/>
              <a:gd name="T76" fmla="*/ 19 w 59"/>
              <a:gd name="T77" fmla="*/ 22 h 28"/>
              <a:gd name="T78" fmla="*/ 21 w 59"/>
              <a:gd name="T79" fmla="*/ 22 h 28"/>
              <a:gd name="T80" fmla="*/ 30 w 59"/>
              <a:gd name="T81" fmla="*/ 26 h 28"/>
              <a:gd name="T82" fmla="*/ 34 w 59"/>
              <a:gd name="T8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9" h="28">
                <a:moveTo>
                  <a:pt x="34" y="28"/>
                </a:moveTo>
                <a:lnTo>
                  <a:pt x="36" y="28"/>
                </a:lnTo>
                <a:lnTo>
                  <a:pt x="40" y="28"/>
                </a:lnTo>
                <a:lnTo>
                  <a:pt x="42" y="28"/>
                </a:lnTo>
                <a:lnTo>
                  <a:pt x="43" y="28"/>
                </a:lnTo>
                <a:lnTo>
                  <a:pt x="45" y="28"/>
                </a:lnTo>
                <a:lnTo>
                  <a:pt x="47" y="26"/>
                </a:lnTo>
                <a:lnTo>
                  <a:pt x="47" y="26"/>
                </a:lnTo>
                <a:lnTo>
                  <a:pt x="49" y="26"/>
                </a:lnTo>
                <a:lnTo>
                  <a:pt x="53" y="24"/>
                </a:lnTo>
                <a:lnTo>
                  <a:pt x="55" y="24"/>
                </a:lnTo>
                <a:lnTo>
                  <a:pt x="57" y="22"/>
                </a:lnTo>
                <a:lnTo>
                  <a:pt x="55" y="20"/>
                </a:lnTo>
                <a:lnTo>
                  <a:pt x="55" y="18"/>
                </a:lnTo>
                <a:lnTo>
                  <a:pt x="57" y="16"/>
                </a:lnTo>
                <a:lnTo>
                  <a:pt x="55" y="15"/>
                </a:lnTo>
                <a:lnTo>
                  <a:pt x="55" y="15"/>
                </a:lnTo>
                <a:lnTo>
                  <a:pt x="59" y="15"/>
                </a:lnTo>
                <a:lnTo>
                  <a:pt x="59" y="13"/>
                </a:lnTo>
                <a:lnTo>
                  <a:pt x="59" y="11"/>
                </a:lnTo>
                <a:lnTo>
                  <a:pt x="59" y="7"/>
                </a:lnTo>
                <a:lnTo>
                  <a:pt x="59" y="3"/>
                </a:lnTo>
                <a:lnTo>
                  <a:pt x="55" y="3"/>
                </a:lnTo>
                <a:lnTo>
                  <a:pt x="53" y="2"/>
                </a:lnTo>
                <a:lnTo>
                  <a:pt x="51" y="3"/>
                </a:lnTo>
                <a:lnTo>
                  <a:pt x="49" y="2"/>
                </a:lnTo>
                <a:lnTo>
                  <a:pt x="47" y="2"/>
                </a:lnTo>
                <a:lnTo>
                  <a:pt x="43" y="2"/>
                </a:lnTo>
                <a:lnTo>
                  <a:pt x="42" y="0"/>
                </a:lnTo>
                <a:lnTo>
                  <a:pt x="42" y="2"/>
                </a:lnTo>
                <a:lnTo>
                  <a:pt x="40" y="3"/>
                </a:lnTo>
                <a:lnTo>
                  <a:pt x="40" y="3"/>
                </a:lnTo>
                <a:lnTo>
                  <a:pt x="38" y="3"/>
                </a:lnTo>
                <a:lnTo>
                  <a:pt x="38" y="5"/>
                </a:lnTo>
                <a:lnTo>
                  <a:pt x="34" y="2"/>
                </a:lnTo>
                <a:lnTo>
                  <a:pt x="32" y="2"/>
                </a:lnTo>
                <a:lnTo>
                  <a:pt x="32" y="3"/>
                </a:lnTo>
                <a:lnTo>
                  <a:pt x="32" y="5"/>
                </a:lnTo>
                <a:lnTo>
                  <a:pt x="30" y="5"/>
                </a:lnTo>
                <a:lnTo>
                  <a:pt x="30" y="7"/>
                </a:lnTo>
                <a:lnTo>
                  <a:pt x="28" y="9"/>
                </a:lnTo>
                <a:lnTo>
                  <a:pt x="25" y="11"/>
                </a:lnTo>
                <a:lnTo>
                  <a:pt x="25" y="13"/>
                </a:lnTo>
                <a:lnTo>
                  <a:pt x="26" y="13"/>
                </a:lnTo>
                <a:lnTo>
                  <a:pt x="28" y="15"/>
                </a:lnTo>
                <a:lnTo>
                  <a:pt x="26" y="15"/>
                </a:lnTo>
                <a:lnTo>
                  <a:pt x="25" y="15"/>
                </a:lnTo>
                <a:lnTo>
                  <a:pt x="23" y="15"/>
                </a:lnTo>
                <a:lnTo>
                  <a:pt x="21" y="15"/>
                </a:lnTo>
                <a:lnTo>
                  <a:pt x="19" y="15"/>
                </a:lnTo>
                <a:lnTo>
                  <a:pt x="17" y="16"/>
                </a:lnTo>
                <a:lnTo>
                  <a:pt x="15" y="16"/>
                </a:lnTo>
                <a:lnTo>
                  <a:pt x="13" y="16"/>
                </a:lnTo>
                <a:lnTo>
                  <a:pt x="13" y="16"/>
                </a:lnTo>
                <a:lnTo>
                  <a:pt x="11" y="15"/>
                </a:lnTo>
                <a:lnTo>
                  <a:pt x="10" y="15"/>
                </a:lnTo>
                <a:lnTo>
                  <a:pt x="8" y="15"/>
                </a:lnTo>
                <a:lnTo>
                  <a:pt x="8" y="16"/>
                </a:lnTo>
                <a:lnTo>
                  <a:pt x="6" y="16"/>
                </a:lnTo>
                <a:lnTo>
                  <a:pt x="4" y="16"/>
                </a:lnTo>
                <a:lnTo>
                  <a:pt x="4" y="15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20"/>
                </a:lnTo>
                <a:lnTo>
                  <a:pt x="4" y="20"/>
                </a:lnTo>
                <a:lnTo>
                  <a:pt x="4" y="20"/>
                </a:lnTo>
                <a:lnTo>
                  <a:pt x="6" y="22"/>
                </a:lnTo>
                <a:lnTo>
                  <a:pt x="8" y="20"/>
                </a:lnTo>
                <a:lnTo>
                  <a:pt x="10" y="20"/>
                </a:lnTo>
                <a:lnTo>
                  <a:pt x="10" y="22"/>
                </a:lnTo>
                <a:lnTo>
                  <a:pt x="10" y="22"/>
                </a:lnTo>
                <a:lnTo>
                  <a:pt x="13" y="24"/>
                </a:lnTo>
                <a:lnTo>
                  <a:pt x="17" y="20"/>
                </a:lnTo>
                <a:lnTo>
                  <a:pt x="19" y="22"/>
                </a:lnTo>
                <a:lnTo>
                  <a:pt x="21" y="20"/>
                </a:lnTo>
                <a:lnTo>
                  <a:pt x="21" y="22"/>
                </a:lnTo>
                <a:lnTo>
                  <a:pt x="26" y="26"/>
                </a:lnTo>
                <a:lnTo>
                  <a:pt x="30" y="26"/>
                </a:lnTo>
                <a:lnTo>
                  <a:pt x="34" y="26"/>
                </a:lnTo>
                <a:lnTo>
                  <a:pt x="34" y="28"/>
                </a:lnTo>
                <a:lnTo>
                  <a:pt x="34" y="2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Freeform 280">
            <a:extLst>
              <a:ext uri="{FF2B5EF4-FFF2-40B4-BE49-F238E27FC236}">
                <a16:creationId xmlns:a16="http://schemas.microsoft.com/office/drawing/2014/main" id="{572263C7-3AB5-0747-8399-78D74C067F53}"/>
              </a:ext>
            </a:extLst>
          </p:cNvPr>
          <p:cNvSpPr>
            <a:spLocks/>
          </p:cNvSpPr>
          <p:nvPr/>
        </p:nvSpPr>
        <p:spPr bwMode="auto">
          <a:xfrm>
            <a:off x="8662848" y="3661816"/>
            <a:ext cx="138888" cy="119046"/>
          </a:xfrm>
          <a:custGeom>
            <a:avLst/>
            <a:gdLst>
              <a:gd name="T0" fmla="*/ 47 w 77"/>
              <a:gd name="T1" fmla="*/ 66 h 66"/>
              <a:gd name="T2" fmla="*/ 49 w 77"/>
              <a:gd name="T3" fmla="*/ 64 h 66"/>
              <a:gd name="T4" fmla="*/ 53 w 77"/>
              <a:gd name="T5" fmla="*/ 64 h 66"/>
              <a:gd name="T6" fmla="*/ 55 w 77"/>
              <a:gd name="T7" fmla="*/ 66 h 66"/>
              <a:gd name="T8" fmla="*/ 58 w 77"/>
              <a:gd name="T9" fmla="*/ 64 h 66"/>
              <a:gd name="T10" fmla="*/ 60 w 77"/>
              <a:gd name="T11" fmla="*/ 64 h 66"/>
              <a:gd name="T12" fmla="*/ 66 w 77"/>
              <a:gd name="T13" fmla="*/ 66 h 66"/>
              <a:gd name="T14" fmla="*/ 68 w 77"/>
              <a:gd name="T15" fmla="*/ 64 h 66"/>
              <a:gd name="T16" fmla="*/ 74 w 77"/>
              <a:gd name="T17" fmla="*/ 56 h 66"/>
              <a:gd name="T18" fmla="*/ 75 w 77"/>
              <a:gd name="T19" fmla="*/ 51 h 66"/>
              <a:gd name="T20" fmla="*/ 77 w 77"/>
              <a:gd name="T21" fmla="*/ 49 h 66"/>
              <a:gd name="T22" fmla="*/ 77 w 77"/>
              <a:gd name="T23" fmla="*/ 47 h 66"/>
              <a:gd name="T24" fmla="*/ 75 w 77"/>
              <a:gd name="T25" fmla="*/ 45 h 66"/>
              <a:gd name="T26" fmla="*/ 74 w 77"/>
              <a:gd name="T27" fmla="*/ 41 h 66"/>
              <a:gd name="T28" fmla="*/ 74 w 77"/>
              <a:gd name="T29" fmla="*/ 34 h 66"/>
              <a:gd name="T30" fmla="*/ 72 w 77"/>
              <a:gd name="T31" fmla="*/ 30 h 66"/>
              <a:gd name="T32" fmla="*/ 74 w 77"/>
              <a:gd name="T33" fmla="*/ 26 h 66"/>
              <a:gd name="T34" fmla="*/ 74 w 77"/>
              <a:gd name="T35" fmla="*/ 21 h 66"/>
              <a:gd name="T36" fmla="*/ 72 w 77"/>
              <a:gd name="T37" fmla="*/ 17 h 66"/>
              <a:gd name="T38" fmla="*/ 68 w 77"/>
              <a:gd name="T39" fmla="*/ 11 h 66"/>
              <a:gd name="T40" fmla="*/ 68 w 77"/>
              <a:gd name="T41" fmla="*/ 6 h 66"/>
              <a:gd name="T42" fmla="*/ 64 w 77"/>
              <a:gd name="T43" fmla="*/ 4 h 66"/>
              <a:gd name="T44" fmla="*/ 43 w 77"/>
              <a:gd name="T45" fmla="*/ 4 h 66"/>
              <a:gd name="T46" fmla="*/ 40 w 77"/>
              <a:gd name="T47" fmla="*/ 8 h 66"/>
              <a:gd name="T48" fmla="*/ 36 w 77"/>
              <a:gd name="T49" fmla="*/ 8 h 66"/>
              <a:gd name="T50" fmla="*/ 40 w 77"/>
              <a:gd name="T51" fmla="*/ 4 h 66"/>
              <a:gd name="T52" fmla="*/ 38 w 77"/>
              <a:gd name="T53" fmla="*/ 6 h 66"/>
              <a:gd name="T54" fmla="*/ 30 w 77"/>
              <a:gd name="T55" fmla="*/ 6 h 66"/>
              <a:gd name="T56" fmla="*/ 30 w 77"/>
              <a:gd name="T57" fmla="*/ 2 h 66"/>
              <a:gd name="T58" fmla="*/ 34 w 77"/>
              <a:gd name="T59" fmla="*/ 4 h 66"/>
              <a:gd name="T60" fmla="*/ 32 w 77"/>
              <a:gd name="T61" fmla="*/ 2 h 66"/>
              <a:gd name="T62" fmla="*/ 25 w 77"/>
              <a:gd name="T63" fmla="*/ 2 h 66"/>
              <a:gd name="T64" fmla="*/ 19 w 77"/>
              <a:gd name="T65" fmla="*/ 4 h 66"/>
              <a:gd name="T66" fmla="*/ 15 w 77"/>
              <a:gd name="T67" fmla="*/ 6 h 66"/>
              <a:gd name="T68" fmla="*/ 13 w 77"/>
              <a:gd name="T69" fmla="*/ 8 h 66"/>
              <a:gd name="T70" fmla="*/ 8 w 77"/>
              <a:gd name="T71" fmla="*/ 11 h 66"/>
              <a:gd name="T72" fmla="*/ 4 w 77"/>
              <a:gd name="T73" fmla="*/ 13 h 66"/>
              <a:gd name="T74" fmla="*/ 2 w 77"/>
              <a:gd name="T75" fmla="*/ 15 h 66"/>
              <a:gd name="T76" fmla="*/ 2 w 77"/>
              <a:gd name="T77" fmla="*/ 15 h 66"/>
              <a:gd name="T78" fmla="*/ 2 w 77"/>
              <a:gd name="T79" fmla="*/ 23 h 66"/>
              <a:gd name="T80" fmla="*/ 0 w 77"/>
              <a:gd name="T81" fmla="*/ 25 h 66"/>
              <a:gd name="T82" fmla="*/ 2 w 77"/>
              <a:gd name="T83" fmla="*/ 30 h 66"/>
              <a:gd name="T84" fmla="*/ 4 w 77"/>
              <a:gd name="T85" fmla="*/ 32 h 66"/>
              <a:gd name="T86" fmla="*/ 4 w 77"/>
              <a:gd name="T87" fmla="*/ 36 h 66"/>
              <a:gd name="T88" fmla="*/ 6 w 77"/>
              <a:gd name="T89" fmla="*/ 40 h 66"/>
              <a:gd name="T90" fmla="*/ 8 w 77"/>
              <a:gd name="T91" fmla="*/ 45 h 66"/>
              <a:gd name="T92" fmla="*/ 8 w 77"/>
              <a:gd name="T93" fmla="*/ 47 h 66"/>
              <a:gd name="T94" fmla="*/ 9 w 77"/>
              <a:gd name="T95" fmla="*/ 47 h 66"/>
              <a:gd name="T96" fmla="*/ 13 w 77"/>
              <a:gd name="T97" fmla="*/ 47 h 66"/>
              <a:gd name="T98" fmla="*/ 15 w 77"/>
              <a:gd name="T99" fmla="*/ 49 h 66"/>
              <a:gd name="T100" fmla="*/ 17 w 77"/>
              <a:gd name="T101" fmla="*/ 51 h 66"/>
              <a:gd name="T102" fmla="*/ 17 w 77"/>
              <a:gd name="T103" fmla="*/ 53 h 66"/>
              <a:gd name="T104" fmla="*/ 17 w 77"/>
              <a:gd name="T105" fmla="*/ 55 h 66"/>
              <a:gd name="T106" fmla="*/ 19 w 77"/>
              <a:gd name="T107" fmla="*/ 55 h 66"/>
              <a:gd name="T108" fmla="*/ 19 w 77"/>
              <a:gd name="T109" fmla="*/ 53 h 66"/>
              <a:gd name="T110" fmla="*/ 25 w 77"/>
              <a:gd name="T111" fmla="*/ 55 h 66"/>
              <a:gd name="T112" fmla="*/ 26 w 77"/>
              <a:gd name="T113" fmla="*/ 55 h 66"/>
              <a:gd name="T114" fmla="*/ 30 w 77"/>
              <a:gd name="T115" fmla="*/ 56 h 66"/>
              <a:gd name="T116" fmla="*/ 38 w 77"/>
              <a:gd name="T117" fmla="*/ 60 h 66"/>
              <a:gd name="T118" fmla="*/ 41 w 77"/>
              <a:gd name="T119" fmla="*/ 64 h 66"/>
              <a:gd name="T120" fmla="*/ 45 w 77"/>
              <a:gd name="T121" fmla="*/ 62 h 66"/>
              <a:gd name="T122" fmla="*/ 45 w 77"/>
              <a:gd name="T123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" h="66">
                <a:moveTo>
                  <a:pt x="45" y="66"/>
                </a:moveTo>
                <a:lnTo>
                  <a:pt x="47" y="66"/>
                </a:lnTo>
                <a:lnTo>
                  <a:pt x="49" y="66"/>
                </a:lnTo>
                <a:lnTo>
                  <a:pt x="49" y="64"/>
                </a:lnTo>
                <a:lnTo>
                  <a:pt x="51" y="64"/>
                </a:lnTo>
                <a:lnTo>
                  <a:pt x="53" y="64"/>
                </a:lnTo>
                <a:lnTo>
                  <a:pt x="55" y="64"/>
                </a:lnTo>
                <a:lnTo>
                  <a:pt x="55" y="66"/>
                </a:lnTo>
                <a:lnTo>
                  <a:pt x="57" y="64"/>
                </a:lnTo>
                <a:lnTo>
                  <a:pt x="58" y="64"/>
                </a:lnTo>
                <a:lnTo>
                  <a:pt x="58" y="64"/>
                </a:lnTo>
                <a:lnTo>
                  <a:pt x="60" y="64"/>
                </a:lnTo>
                <a:lnTo>
                  <a:pt x="62" y="64"/>
                </a:lnTo>
                <a:lnTo>
                  <a:pt x="66" y="66"/>
                </a:lnTo>
                <a:lnTo>
                  <a:pt x="68" y="66"/>
                </a:lnTo>
                <a:lnTo>
                  <a:pt x="68" y="64"/>
                </a:lnTo>
                <a:lnTo>
                  <a:pt x="68" y="62"/>
                </a:lnTo>
                <a:lnTo>
                  <a:pt x="74" y="56"/>
                </a:lnTo>
                <a:lnTo>
                  <a:pt x="74" y="53"/>
                </a:lnTo>
                <a:lnTo>
                  <a:pt x="75" y="51"/>
                </a:lnTo>
                <a:lnTo>
                  <a:pt x="77" y="51"/>
                </a:lnTo>
                <a:lnTo>
                  <a:pt x="77" y="49"/>
                </a:lnTo>
                <a:lnTo>
                  <a:pt x="77" y="49"/>
                </a:lnTo>
                <a:lnTo>
                  <a:pt x="77" y="47"/>
                </a:lnTo>
                <a:lnTo>
                  <a:pt x="77" y="45"/>
                </a:lnTo>
                <a:lnTo>
                  <a:pt x="75" y="45"/>
                </a:lnTo>
                <a:lnTo>
                  <a:pt x="74" y="41"/>
                </a:lnTo>
                <a:lnTo>
                  <a:pt x="74" y="41"/>
                </a:lnTo>
                <a:lnTo>
                  <a:pt x="74" y="38"/>
                </a:lnTo>
                <a:lnTo>
                  <a:pt x="74" y="34"/>
                </a:lnTo>
                <a:lnTo>
                  <a:pt x="72" y="32"/>
                </a:lnTo>
                <a:lnTo>
                  <a:pt x="72" y="30"/>
                </a:lnTo>
                <a:lnTo>
                  <a:pt x="72" y="28"/>
                </a:lnTo>
                <a:lnTo>
                  <a:pt x="74" y="26"/>
                </a:lnTo>
                <a:lnTo>
                  <a:pt x="74" y="21"/>
                </a:lnTo>
                <a:lnTo>
                  <a:pt x="74" y="21"/>
                </a:lnTo>
                <a:lnTo>
                  <a:pt x="72" y="19"/>
                </a:lnTo>
                <a:lnTo>
                  <a:pt x="72" y="17"/>
                </a:lnTo>
                <a:lnTo>
                  <a:pt x="70" y="13"/>
                </a:lnTo>
                <a:lnTo>
                  <a:pt x="68" y="11"/>
                </a:lnTo>
                <a:lnTo>
                  <a:pt x="68" y="10"/>
                </a:lnTo>
                <a:lnTo>
                  <a:pt x="68" y="6"/>
                </a:lnTo>
                <a:lnTo>
                  <a:pt x="66" y="6"/>
                </a:lnTo>
                <a:lnTo>
                  <a:pt x="64" y="4"/>
                </a:lnTo>
                <a:lnTo>
                  <a:pt x="53" y="6"/>
                </a:lnTo>
                <a:lnTo>
                  <a:pt x="43" y="4"/>
                </a:lnTo>
                <a:lnTo>
                  <a:pt x="41" y="4"/>
                </a:lnTo>
                <a:lnTo>
                  <a:pt x="40" y="8"/>
                </a:lnTo>
                <a:lnTo>
                  <a:pt x="36" y="8"/>
                </a:lnTo>
                <a:lnTo>
                  <a:pt x="36" y="8"/>
                </a:lnTo>
                <a:lnTo>
                  <a:pt x="38" y="6"/>
                </a:lnTo>
                <a:lnTo>
                  <a:pt x="40" y="4"/>
                </a:lnTo>
                <a:lnTo>
                  <a:pt x="40" y="4"/>
                </a:lnTo>
                <a:lnTo>
                  <a:pt x="38" y="6"/>
                </a:lnTo>
                <a:lnTo>
                  <a:pt x="34" y="8"/>
                </a:lnTo>
                <a:lnTo>
                  <a:pt x="30" y="6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4"/>
                </a:lnTo>
                <a:lnTo>
                  <a:pt x="34" y="2"/>
                </a:lnTo>
                <a:lnTo>
                  <a:pt x="32" y="2"/>
                </a:lnTo>
                <a:lnTo>
                  <a:pt x="26" y="0"/>
                </a:lnTo>
                <a:lnTo>
                  <a:pt x="25" y="2"/>
                </a:lnTo>
                <a:lnTo>
                  <a:pt x="21" y="2"/>
                </a:lnTo>
                <a:lnTo>
                  <a:pt x="19" y="4"/>
                </a:lnTo>
                <a:lnTo>
                  <a:pt x="17" y="6"/>
                </a:lnTo>
                <a:lnTo>
                  <a:pt x="15" y="6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8" y="11"/>
                </a:lnTo>
                <a:lnTo>
                  <a:pt x="4" y="11"/>
                </a:lnTo>
                <a:lnTo>
                  <a:pt x="4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21"/>
                </a:lnTo>
                <a:lnTo>
                  <a:pt x="2" y="23"/>
                </a:lnTo>
                <a:lnTo>
                  <a:pt x="0" y="25"/>
                </a:lnTo>
                <a:lnTo>
                  <a:pt x="0" y="25"/>
                </a:lnTo>
                <a:lnTo>
                  <a:pt x="2" y="28"/>
                </a:lnTo>
                <a:lnTo>
                  <a:pt x="2" y="30"/>
                </a:lnTo>
                <a:lnTo>
                  <a:pt x="4" y="30"/>
                </a:lnTo>
                <a:lnTo>
                  <a:pt x="4" y="32"/>
                </a:lnTo>
                <a:lnTo>
                  <a:pt x="4" y="34"/>
                </a:lnTo>
                <a:lnTo>
                  <a:pt x="4" y="36"/>
                </a:lnTo>
                <a:lnTo>
                  <a:pt x="4" y="40"/>
                </a:lnTo>
                <a:lnTo>
                  <a:pt x="6" y="40"/>
                </a:lnTo>
                <a:lnTo>
                  <a:pt x="8" y="41"/>
                </a:lnTo>
                <a:lnTo>
                  <a:pt x="8" y="45"/>
                </a:lnTo>
                <a:lnTo>
                  <a:pt x="6" y="47"/>
                </a:lnTo>
                <a:lnTo>
                  <a:pt x="8" y="47"/>
                </a:lnTo>
                <a:lnTo>
                  <a:pt x="8" y="47"/>
                </a:lnTo>
                <a:lnTo>
                  <a:pt x="9" y="47"/>
                </a:lnTo>
                <a:lnTo>
                  <a:pt x="9" y="47"/>
                </a:lnTo>
                <a:lnTo>
                  <a:pt x="13" y="47"/>
                </a:lnTo>
                <a:lnTo>
                  <a:pt x="13" y="49"/>
                </a:lnTo>
                <a:lnTo>
                  <a:pt x="15" y="49"/>
                </a:lnTo>
                <a:lnTo>
                  <a:pt x="17" y="49"/>
                </a:lnTo>
                <a:lnTo>
                  <a:pt x="17" y="51"/>
                </a:lnTo>
                <a:lnTo>
                  <a:pt x="17" y="53"/>
                </a:lnTo>
                <a:lnTo>
                  <a:pt x="17" y="53"/>
                </a:lnTo>
                <a:lnTo>
                  <a:pt x="17" y="53"/>
                </a:lnTo>
                <a:lnTo>
                  <a:pt x="17" y="55"/>
                </a:lnTo>
                <a:lnTo>
                  <a:pt x="19" y="56"/>
                </a:lnTo>
                <a:lnTo>
                  <a:pt x="19" y="55"/>
                </a:lnTo>
                <a:lnTo>
                  <a:pt x="21" y="55"/>
                </a:lnTo>
                <a:lnTo>
                  <a:pt x="19" y="53"/>
                </a:lnTo>
                <a:lnTo>
                  <a:pt x="19" y="51"/>
                </a:lnTo>
                <a:lnTo>
                  <a:pt x="25" y="55"/>
                </a:lnTo>
                <a:lnTo>
                  <a:pt x="26" y="53"/>
                </a:lnTo>
                <a:lnTo>
                  <a:pt x="26" y="55"/>
                </a:lnTo>
                <a:lnTo>
                  <a:pt x="28" y="56"/>
                </a:lnTo>
                <a:lnTo>
                  <a:pt x="30" y="56"/>
                </a:lnTo>
                <a:lnTo>
                  <a:pt x="34" y="56"/>
                </a:lnTo>
                <a:lnTo>
                  <a:pt x="38" y="60"/>
                </a:lnTo>
                <a:lnTo>
                  <a:pt x="40" y="64"/>
                </a:lnTo>
                <a:lnTo>
                  <a:pt x="41" y="64"/>
                </a:lnTo>
                <a:lnTo>
                  <a:pt x="41" y="62"/>
                </a:lnTo>
                <a:lnTo>
                  <a:pt x="45" y="62"/>
                </a:lnTo>
                <a:lnTo>
                  <a:pt x="45" y="64"/>
                </a:lnTo>
                <a:lnTo>
                  <a:pt x="45" y="6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Freeform 281">
            <a:extLst>
              <a:ext uri="{FF2B5EF4-FFF2-40B4-BE49-F238E27FC236}">
                <a16:creationId xmlns:a16="http://schemas.microsoft.com/office/drawing/2014/main" id="{8E70A1D9-3B13-9B42-8692-CC0696B73DAA}"/>
              </a:ext>
            </a:extLst>
          </p:cNvPr>
          <p:cNvSpPr>
            <a:spLocks/>
          </p:cNvSpPr>
          <p:nvPr/>
        </p:nvSpPr>
        <p:spPr bwMode="auto">
          <a:xfrm>
            <a:off x="8632185" y="3742984"/>
            <a:ext cx="115439" cy="50505"/>
          </a:xfrm>
          <a:custGeom>
            <a:avLst/>
            <a:gdLst>
              <a:gd name="T0" fmla="*/ 25 w 64"/>
              <a:gd name="T1" fmla="*/ 2 h 28"/>
              <a:gd name="T2" fmla="*/ 26 w 64"/>
              <a:gd name="T3" fmla="*/ 2 h 28"/>
              <a:gd name="T4" fmla="*/ 30 w 64"/>
              <a:gd name="T5" fmla="*/ 2 h 28"/>
              <a:gd name="T6" fmla="*/ 32 w 64"/>
              <a:gd name="T7" fmla="*/ 4 h 28"/>
              <a:gd name="T8" fmla="*/ 34 w 64"/>
              <a:gd name="T9" fmla="*/ 6 h 28"/>
              <a:gd name="T10" fmla="*/ 34 w 64"/>
              <a:gd name="T11" fmla="*/ 8 h 28"/>
              <a:gd name="T12" fmla="*/ 34 w 64"/>
              <a:gd name="T13" fmla="*/ 10 h 28"/>
              <a:gd name="T14" fmla="*/ 36 w 64"/>
              <a:gd name="T15" fmla="*/ 10 h 28"/>
              <a:gd name="T16" fmla="*/ 36 w 64"/>
              <a:gd name="T17" fmla="*/ 8 h 28"/>
              <a:gd name="T18" fmla="*/ 42 w 64"/>
              <a:gd name="T19" fmla="*/ 10 h 28"/>
              <a:gd name="T20" fmla="*/ 43 w 64"/>
              <a:gd name="T21" fmla="*/ 10 h 28"/>
              <a:gd name="T22" fmla="*/ 47 w 64"/>
              <a:gd name="T23" fmla="*/ 11 h 28"/>
              <a:gd name="T24" fmla="*/ 55 w 64"/>
              <a:gd name="T25" fmla="*/ 15 h 28"/>
              <a:gd name="T26" fmla="*/ 58 w 64"/>
              <a:gd name="T27" fmla="*/ 19 h 28"/>
              <a:gd name="T28" fmla="*/ 62 w 64"/>
              <a:gd name="T29" fmla="*/ 17 h 28"/>
              <a:gd name="T30" fmla="*/ 64 w 64"/>
              <a:gd name="T31" fmla="*/ 21 h 28"/>
              <a:gd name="T32" fmla="*/ 57 w 64"/>
              <a:gd name="T33" fmla="*/ 23 h 28"/>
              <a:gd name="T34" fmla="*/ 53 w 64"/>
              <a:gd name="T35" fmla="*/ 25 h 28"/>
              <a:gd name="T36" fmla="*/ 47 w 64"/>
              <a:gd name="T37" fmla="*/ 26 h 28"/>
              <a:gd name="T38" fmla="*/ 43 w 64"/>
              <a:gd name="T39" fmla="*/ 26 h 28"/>
              <a:gd name="T40" fmla="*/ 38 w 64"/>
              <a:gd name="T41" fmla="*/ 26 h 28"/>
              <a:gd name="T42" fmla="*/ 34 w 64"/>
              <a:gd name="T43" fmla="*/ 26 h 28"/>
              <a:gd name="T44" fmla="*/ 30 w 64"/>
              <a:gd name="T45" fmla="*/ 25 h 28"/>
              <a:gd name="T46" fmla="*/ 25 w 64"/>
              <a:gd name="T47" fmla="*/ 23 h 28"/>
              <a:gd name="T48" fmla="*/ 23 w 64"/>
              <a:gd name="T49" fmla="*/ 26 h 28"/>
              <a:gd name="T50" fmla="*/ 21 w 64"/>
              <a:gd name="T51" fmla="*/ 26 h 28"/>
              <a:gd name="T52" fmla="*/ 17 w 64"/>
              <a:gd name="T53" fmla="*/ 25 h 28"/>
              <a:gd name="T54" fmla="*/ 15 w 64"/>
              <a:gd name="T55" fmla="*/ 25 h 28"/>
              <a:gd name="T56" fmla="*/ 9 w 64"/>
              <a:gd name="T57" fmla="*/ 21 h 28"/>
              <a:gd name="T58" fmla="*/ 6 w 64"/>
              <a:gd name="T59" fmla="*/ 17 h 28"/>
              <a:gd name="T60" fmla="*/ 6 w 64"/>
              <a:gd name="T61" fmla="*/ 13 h 28"/>
              <a:gd name="T62" fmla="*/ 0 w 64"/>
              <a:gd name="T63" fmla="*/ 10 h 28"/>
              <a:gd name="T64" fmla="*/ 2 w 64"/>
              <a:gd name="T65" fmla="*/ 8 h 28"/>
              <a:gd name="T66" fmla="*/ 4 w 64"/>
              <a:gd name="T67" fmla="*/ 10 h 28"/>
              <a:gd name="T68" fmla="*/ 8 w 64"/>
              <a:gd name="T69" fmla="*/ 6 h 28"/>
              <a:gd name="T70" fmla="*/ 11 w 64"/>
              <a:gd name="T71" fmla="*/ 4 h 28"/>
              <a:gd name="T72" fmla="*/ 15 w 64"/>
              <a:gd name="T73" fmla="*/ 4 h 28"/>
              <a:gd name="T74" fmla="*/ 19 w 64"/>
              <a:gd name="T75" fmla="*/ 2 h 28"/>
              <a:gd name="T76" fmla="*/ 21 w 64"/>
              <a:gd name="T77" fmla="*/ 2 h 28"/>
              <a:gd name="T78" fmla="*/ 23 w 64"/>
              <a:gd name="T79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4" h="28">
                <a:moveTo>
                  <a:pt x="23" y="2"/>
                </a:moveTo>
                <a:lnTo>
                  <a:pt x="25" y="2"/>
                </a:lnTo>
                <a:lnTo>
                  <a:pt x="25" y="2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6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10"/>
                </a:lnTo>
                <a:lnTo>
                  <a:pt x="36" y="11"/>
                </a:lnTo>
                <a:lnTo>
                  <a:pt x="36" y="10"/>
                </a:lnTo>
                <a:lnTo>
                  <a:pt x="38" y="10"/>
                </a:lnTo>
                <a:lnTo>
                  <a:pt x="36" y="8"/>
                </a:lnTo>
                <a:lnTo>
                  <a:pt x="36" y="6"/>
                </a:lnTo>
                <a:lnTo>
                  <a:pt x="42" y="10"/>
                </a:lnTo>
                <a:lnTo>
                  <a:pt x="43" y="8"/>
                </a:lnTo>
                <a:lnTo>
                  <a:pt x="43" y="10"/>
                </a:lnTo>
                <a:lnTo>
                  <a:pt x="45" y="11"/>
                </a:lnTo>
                <a:lnTo>
                  <a:pt x="47" y="11"/>
                </a:lnTo>
                <a:lnTo>
                  <a:pt x="51" y="11"/>
                </a:lnTo>
                <a:lnTo>
                  <a:pt x="55" y="15"/>
                </a:lnTo>
                <a:lnTo>
                  <a:pt x="57" y="19"/>
                </a:lnTo>
                <a:lnTo>
                  <a:pt x="58" y="19"/>
                </a:lnTo>
                <a:lnTo>
                  <a:pt x="58" y="17"/>
                </a:lnTo>
                <a:lnTo>
                  <a:pt x="62" y="17"/>
                </a:lnTo>
                <a:lnTo>
                  <a:pt x="62" y="19"/>
                </a:lnTo>
                <a:lnTo>
                  <a:pt x="64" y="21"/>
                </a:lnTo>
                <a:lnTo>
                  <a:pt x="58" y="21"/>
                </a:lnTo>
                <a:lnTo>
                  <a:pt x="57" y="23"/>
                </a:lnTo>
                <a:lnTo>
                  <a:pt x="55" y="23"/>
                </a:lnTo>
                <a:lnTo>
                  <a:pt x="53" y="25"/>
                </a:lnTo>
                <a:lnTo>
                  <a:pt x="49" y="25"/>
                </a:lnTo>
                <a:lnTo>
                  <a:pt x="47" y="26"/>
                </a:lnTo>
                <a:lnTo>
                  <a:pt x="45" y="26"/>
                </a:lnTo>
                <a:lnTo>
                  <a:pt x="43" y="26"/>
                </a:lnTo>
                <a:lnTo>
                  <a:pt x="42" y="26"/>
                </a:lnTo>
                <a:lnTo>
                  <a:pt x="38" y="26"/>
                </a:lnTo>
                <a:lnTo>
                  <a:pt x="36" y="25"/>
                </a:lnTo>
                <a:lnTo>
                  <a:pt x="34" y="26"/>
                </a:lnTo>
                <a:lnTo>
                  <a:pt x="32" y="25"/>
                </a:lnTo>
                <a:lnTo>
                  <a:pt x="30" y="25"/>
                </a:lnTo>
                <a:lnTo>
                  <a:pt x="26" y="25"/>
                </a:lnTo>
                <a:lnTo>
                  <a:pt x="25" y="23"/>
                </a:lnTo>
                <a:lnTo>
                  <a:pt x="25" y="25"/>
                </a:lnTo>
                <a:lnTo>
                  <a:pt x="23" y="26"/>
                </a:lnTo>
                <a:lnTo>
                  <a:pt x="23" y="26"/>
                </a:lnTo>
                <a:lnTo>
                  <a:pt x="21" y="26"/>
                </a:lnTo>
                <a:lnTo>
                  <a:pt x="21" y="28"/>
                </a:lnTo>
                <a:lnTo>
                  <a:pt x="17" y="25"/>
                </a:lnTo>
                <a:lnTo>
                  <a:pt x="15" y="25"/>
                </a:lnTo>
                <a:lnTo>
                  <a:pt x="15" y="25"/>
                </a:lnTo>
                <a:lnTo>
                  <a:pt x="11" y="21"/>
                </a:lnTo>
                <a:lnTo>
                  <a:pt x="9" y="21"/>
                </a:lnTo>
                <a:lnTo>
                  <a:pt x="8" y="19"/>
                </a:lnTo>
                <a:lnTo>
                  <a:pt x="6" y="17"/>
                </a:lnTo>
                <a:lnTo>
                  <a:pt x="6" y="15"/>
                </a:lnTo>
                <a:lnTo>
                  <a:pt x="6" y="13"/>
                </a:lnTo>
                <a:lnTo>
                  <a:pt x="4" y="11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2" y="10"/>
                </a:lnTo>
                <a:lnTo>
                  <a:pt x="4" y="10"/>
                </a:lnTo>
                <a:lnTo>
                  <a:pt x="8" y="8"/>
                </a:lnTo>
                <a:lnTo>
                  <a:pt x="8" y="6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5" y="4"/>
                </a:lnTo>
                <a:lnTo>
                  <a:pt x="17" y="4"/>
                </a:lnTo>
                <a:lnTo>
                  <a:pt x="19" y="2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3" y="2"/>
                </a:lnTo>
                <a:lnTo>
                  <a:pt x="23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Freeform 282">
            <a:extLst>
              <a:ext uri="{FF2B5EF4-FFF2-40B4-BE49-F238E27FC236}">
                <a16:creationId xmlns:a16="http://schemas.microsoft.com/office/drawing/2014/main" id="{E706DFFE-01E8-CE42-8D08-42D8F4546226}"/>
              </a:ext>
            </a:extLst>
          </p:cNvPr>
          <p:cNvSpPr>
            <a:spLocks/>
          </p:cNvSpPr>
          <p:nvPr/>
        </p:nvSpPr>
        <p:spPr bwMode="auto">
          <a:xfrm>
            <a:off x="8547409" y="3665424"/>
            <a:ext cx="129869" cy="147906"/>
          </a:xfrm>
          <a:custGeom>
            <a:avLst/>
            <a:gdLst>
              <a:gd name="T0" fmla="*/ 26 w 72"/>
              <a:gd name="T1" fmla="*/ 0 h 82"/>
              <a:gd name="T2" fmla="*/ 30 w 72"/>
              <a:gd name="T3" fmla="*/ 4 h 82"/>
              <a:gd name="T4" fmla="*/ 32 w 72"/>
              <a:gd name="T5" fmla="*/ 8 h 82"/>
              <a:gd name="T6" fmla="*/ 34 w 72"/>
              <a:gd name="T7" fmla="*/ 6 h 82"/>
              <a:gd name="T8" fmla="*/ 40 w 72"/>
              <a:gd name="T9" fmla="*/ 6 h 82"/>
              <a:gd name="T10" fmla="*/ 36 w 72"/>
              <a:gd name="T11" fmla="*/ 9 h 82"/>
              <a:gd name="T12" fmla="*/ 41 w 72"/>
              <a:gd name="T13" fmla="*/ 11 h 82"/>
              <a:gd name="T14" fmla="*/ 47 w 72"/>
              <a:gd name="T15" fmla="*/ 8 h 82"/>
              <a:gd name="T16" fmla="*/ 49 w 72"/>
              <a:gd name="T17" fmla="*/ 6 h 82"/>
              <a:gd name="T18" fmla="*/ 49 w 72"/>
              <a:gd name="T19" fmla="*/ 6 h 82"/>
              <a:gd name="T20" fmla="*/ 53 w 72"/>
              <a:gd name="T21" fmla="*/ 8 h 82"/>
              <a:gd name="T22" fmla="*/ 56 w 72"/>
              <a:gd name="T23" fmla="*/ 9 h 82"/>
              <a:gd name="T24" fmla="*/ 62 w 72"/>
              <a:gd name="T25" fmla="*/ 13 h 82"/>
              <a:gd name="T26" fmla="*/ 66 w 72"/>
              <a:gd name="T27" fmla="*/ 19 h 82"/>
              <a:gd name="T28" fmla="*/ 66 w 72"/>
              <a:gd name="T29" fmla="*/ 26 h 82"/>
              <a:gd name="T30" fmla="*/ 68 w 72"/>
              <a:gd name="T31" fmla="*/ 32 h 82"/>
              <a:gd name="T32" fmla="*/ 72 w 72"/>
              <a:gd name="T33" fmla="*/ 39 h 82"/>
              <a:gd name="T34" fmla="*/ 68 w 72"/>
              <a:gd name="T35" fmla="*/ 45 h 82"/>
              <a:gd name="T36" fmla="*/ 62 w 72"/>
              <a:gd name="T37" fmla="*/ 47 h 82"/>
              <a:gd name="T38" fmla="*/ 55 w 72"/>
              <a:gd name="T39" fmla="*/ 49 h 82"/>
              <a:gd name="T40" fmla="*/ 49 w 72"/>
              <a:gd name="T41" fmla="*/ 51 h 82"/>
              <a:gd name="T42" fmla="*/ 53 w 72"/>
              <a:gd name="T43" fmla="*/ 56 h 82"/>
              <a:gd name="T44" fmla="*/ 56 w 72"/>
              <a:gd name="T45" fmla="*/ 64 h 82"/>
              <a:gd name="T46" fmla="*/ 62 w 72"/>
              <a:gd name="T47" fmla="*/ 71 h 82"/>
              <a:gd name="T48" fmla="*/ 55 w 72"/>
              <a:gd name="T49" fmla="*/ 77 h 82"/>
              <a:gd name="T50" fmla="*/ 56 w 72"/>
              <a:gd name="T51" fmla="*/ 81 h 82"/>
              <a:gd name="T52" fmla="*/ 49 w 72"/>
              <a:gd name="T53" fmla="*/ 81 h 82"/>
              <a:gd name="T54" fmla="*/ 43 w 72"/>
              <a:gd name="T55" fmla="*/ 82 h 82"/>
              <a:gd name="T56" fmla="*/ 38 w 72"/>
              <a:gd name="T57" fmla="*/ 82 h 82"/>
              <a:gd name="T58" fmla="*/ 32 w 72"/>
              <a:gd name="T59" fmla="*/ 82 h 82"/>
              <a:gd name="T60" fmla="*/ 26 w 72"/>
              <a:gd name="T61" fmla="*/ 81 h 82"/>
              <a:gd name="T62" fmla="*/ 23 w 72"/>
              <a:gd name="T63" fmla="*/ 79 h 82"/>
              <a:gd name="T64" fmla="*/ 19 w 72"/>
              <a:gd name="T65" fmla="*/ 81 h 82"/>
              <a:gd name="T66" fmla="*/ 15 w 72"/>
              <a:gd name="T67" fmla="*/ 81 h 82"/>
              <a:gd name="T68" fmla="*/ 15 w 72"/>
              <a:gd name="T69" fmla="*/ 73 h 82"/>
              <a:gd name="T70" fmla="*/ 17 w 72"/>
              <a:gd name="T71" fmla="*/ 66 h 82"/>
              <a:gd name="T72" fmla="*/ 11 w 72"/>
              <a:gd name="T73" fmla="*/ 66 h 82"/>
              <a:gd name="T74" fmla="*/ 7 w 72"/>
              <a:gd name="T75" fmla="*/ 64 h 82"/>
              <a:gd name="T76" fmla="*/ 4 w 72"/>
              <a:gd name="T77" fmla="*/ 58 h 82"/>
              <a:gd name="T78" fmla="*/ 2 w 72"/>
              <a:gd name="T79" fmla="*/ 53 h 82"/>
              <a:gd name="T80" fmla="*/ 0 w 72"/>
              <a:gd name="T81" fmla="*/ 45 h 82"/>
              <a:gd name="T82" fmla="*/ 2 w 72"/>
              <a:gd name="T83" fmla="*/ 38 h 82"/>
              <a:gd name="T84" fmla="*/ 7 w 72"/>
              <a:gd name="T85" fmla="*/ 36 h 82"/>
              <a:gd name="T86" fmla="*/ 9 w 72"/>
              <a:gd name="T87" fmla="*/ 30 h 82"/>
              <a:gd name="T88" fmla="*/ 7 w 72"/>
              <a:gd name="T89" fmla="*/ 28 h 82"/>
              <a:gd name="T90" fmla="*/ 9 w 72"/>
              <a:gd name="T91" fmla="*/ 24 h 82"/>
              <a:gd name="T92" fmla="*/ 11 w 72"/>
              <a:gd name="T93" fmla="*/ 21 h 82"/>
              <a:gd name="T94" fmla="*/ 9 w 72"/>
              <a:gd name="T95" fmla="*/ 17 h 82"/>
              <a:gd name="T96" fmla="*/ 15 w 72"/>
              <a:gd name="T97" fmla="*/ 15 h 82"/>
              <a:gd name="T98" fmla="*/ 17 w 72"/>
              <a:gd name="T99" fmla="*/ 17 h 82"/>
              <a:gd name="T100" fmla="*/ 19 w 72"/>
              <a:gd name="T101" fmla="*/ 19 h 82"/>
              <a:gd name="T102" fmla="*/ 19 w 72"/>
              <a:gd name="T103" fmla="*/ 15 h 82"/>
              <a:gd name="T104" fmla="*/ 24 w 72"/>
              <a:gd name="T105" fmla="*/ 13 h 82"/>
              <a:gd name="T106" fmla="*/ 26 w 72"/>
              <a:gd name="T107" fmla="*/ 13 h 82"/>
              <a:gd name="T108" fmla="*/ 24 w 72"/>
              <a:gd name="T109" fmla="*/ 9 h 82"/>
              <a:gd name="T110" fmla="*/ 21 w 72"/>
              <a:gd name="T111" fmla="*/ 6 h 82"/>
              <a:gd name="T112" fmla="*/ 23 w 72"/>
              <a:gd name="T113" fmla="*/ 2 h 82"/>
              <a:gd name="T114" fmla="*/ 19 w 72"/>
              <a:gd name="T11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82">
                <a:moveTo>
                  <a:pt x="19" y="0"/>
                </a:move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8" y="2"/>
                </a:lnTo>
                <a:lnTo>
                  <a:pt x="30" y="2"/>
                </a:lnTo>
                <a:lnTo>
                  <a:pt x="30" y="4"/>
                </a:lnTo>
                <a:lnTo>
                  <a:pt x="28" y="6"/>
                </a:lnTo>
                <a:lnTo>
                  <a:pt x="30" y="6"/>
                </a:lnTo>
                <a:lnTo>
                  <a:pt x="30" y="6"/>
                </a:lnTo>
                <a:lnTo>
                  <a:pt x="32" y="8"/>
                </a:lnTo>
                <a:lnTo>
                  <a:pt x="32" y="8"/>
                </a:lnTo>
                <a:lnTo>
                  <a:pt x="34" y="6"/>
                </a:lnTo>
                <a:lnTo>
                  <a:pt x="34" y="6"/>
                </a:lnTo>
                <a:lnTo>
                  <a:pt x="34" y="6"/>
                </a:lnTo>
                <a:lnTo>
                  <a:pt x="36" y="8"/>
                </a:lnTo>
                <a:lnTo>
                  <a:pt x="38" y="8"/>
                </a:lnTo>
                <a:lnTo>
                  <a:pt x="38" y="6"/>
                </a:lnTo>
                <a:lnTo>
                  <a:pt x="40" y="6"/>
                </a:lnTo>
                <a:lnTo>
                  <a:pt x="40" y="8"/>
                </a:lnTo>
                <a:lnTo>
                  <a:pt x="38" y="9"/>
                </a:lnTo>
                <a:lnTo>
                  <a:pt x="38" y="9"/>
                </a:lnTo>
                <a:lnTo>
                  <a:pt x="36" y="9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1" y="11"/>
                </a:lnTo>
                <a:lnTo>
                  <a:pt x="41" y="11"/>
                </a:lnTo>
                <a:lnTo>
                  <a:pt x="43" y="9"/>
                </a:lnTo>
                <a:lnTo>
                  <a:pt x="43" y="9"/>
                </a:lnTo>
                <a:lnTo>
                  <a:pt x="47" y="8"/>
                </a:lnTo>
                <a:lnTo>
                  <a:pt x="47" y="8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lnTo>
                  <a:pt x="51" y="6"/>
                </a:lnTo>
                <a:lnTo>
                  <a:pt x="51" y="6"/>
                </a:lnTo>
                <a:lnTo>
                  <a:pt x="49" y="8"/>
                </a:lnTo>
                <a:lnTo>
                  <a:pt x="49" y="6"/>
                </a:lnTo>
                <a:lnTo>
                  <a:pt x="49" y="8"/>
                </a:lnTo>
                <a:lnTo>
                  <a:pt x="49" y="8"/>
                </a:lnTo>
                <a:lnTo>
                  <a:pt x="51" y="8"/>
                </a:lnTo>
                <a:lnTo>
                  <a:pt x="53" y="8"/>
                </a:lnTo>
                <a:lnTo>
                  <a:pt x="53" y="6"/>
                </a:lnTo>
                <a:lnTo>
                  <a:pt x="55" y="8"/>
                </a:lnTo>
                <a:lnTo>
                  <a:pt x="55" y="8"/>
                </a:lnTo>
                <a:lnTo>
                  <a:pt x="56" y="9"/>
                </a:lnTo>
                <a:lnTo>
                  <a:pt x="58" y="9"/>
                </a:lnTo>
                <a:lnTo>
                  <a:pt x="60" y="11"/>
                </a:lnTo>
                <a:lnTo>
                  <a:pt x="60" y="13"/>
                </a:lnTo>
                <a:lnTo>
                  <a:pt x="62" y="13"/>
                </a:lnTo>
                <a:lnTo>
                  <a:pt x="62" y="13"/>
                </a:lnTo>
                <a:lnTo>
                  <a:pt x="64" y="15"/>
                </a:lnTo>
                <a:lnTo>
                  <a:pt x="66" y="13"/>
                </a:lnTo>
                <a:lnTo>
                  <a:pt x="66" y="19"/>
                </a:lnTo>
                <a:lnTo>
                  <a:pt x="66" y="21"/>
                </a:lnTo>
                <a:lnTo>
                  <a:pt x="64" y="23"/>
                </a:lnTo>
                <a:lnTo>
                  <a:pt x="64" y="23"/>
                </a:lnTo>
                <a:lnTo>
                  <a:pt x="66" y="26"/>
                </a:lnTo>
                <a:lnTo>
                  <a:pt x="66" y="28"/>
                </a:lnTo>
                <a:lnTo>
                  <a:pt x="68" y="28"/>
                </a:lnTo>
                <a:lnTo>
                  <a:pt x="68" y="30"/>
                </a:lnTo>
                <a:lnTo>
                  <a:pt x="68" y="32"/>
                </a:lnTo>
                <a:lnTo>
                  <a:pt x="68" y="34"/>
                </a:lnTo>
                <a:lnTo>
                  <a:pt x="68" y="38"/>
                </a:lnTo>
                <a:lnTo>
                  <a:pt x="70" y="38"/>
                </a:lnTo>
                <a:lnTo>
                  <a:pt x="72" y="39"/>
                </a:lnTo>
                <a:lnTo>
                  <a:pt x="72" y="43"/>
                </a:lnTo>
                <a:lnTo>
                  <a:pt x="70" y="45"/>
                </a:lnTo>
                <a:lnTo>
                  <a:pt x="70" y="43"/>
                </a:lnTo>
                <a:lnTo>
                  <a:pt x="68" y="45"/>
                </a:lnTo>
                <a:lnTo>
                  <a:pt x="66" y="45"/>
                </a:lnTo>
                <a:lnTo>
                  <a:pt x="66" y="45"/>
                </a:lnTo>
                <a:lnTo>
                  <a:pt x="64" y="47"/>
                </a:lnTo>
                <a:lnTo>
                  <a:pt x="62" y="47"/>
                </a:lnTo>
                <a:lnTo>
                  <a:pt x="60" y="47"/>
                </a:lnTo>
                <a:lnTo>
                  <a:pt x="58" y="47"/>
                </a:lnTo>
                <a:lnTo>
                  <a:pt x="56" y="47"/>
                </a:lnTo>
                <a:lnTo>
                  <a:pt x="55" y="49"/>
                </a:lnTo>
                <a:lnTo>
                  <a:pt x="55" y="51"/>
                </a:lnTo>
                <a:lnTo>
                  <a:pt x="51" y="53"/>
                </a:lnTo>
                <a:lnTo>
                  <a:pt x="49" y="53"/>
                </a:lnTo>
                <a:lnTo>
                  <a:pt x="49" y="51"/>
                </a:lnTo>
                <a:lnTo>
                  <a:pt x="47" y="53"/>
                </a:lnTo>
                <a:lnTo>
                  <a:pt x="47" y="53"/>
                </a:lnTo>
                <a:lnTo>
                  <a:pt x="51" y="54"/>
                </a:lnTo>
                <a:lnTo>
                  <a:pt x="53" y="56"/>
                </a:lnTo>
                <a:lnTo>
                  <a:pt x="53" y="58"/>
                </a:lnTo>
                <a:lnTo>
                  <a:pt x="53" y="60"/>
                </a:lnTo>
                <a:lnTo>
                  <a:pt x="55" y="62"/>
                </a:lnTo>
                <a:lnTo>
                  <a:pt x="56" y="64"/>
                </a:lnTo>
                <a:lnTo>
                  <a:pt x="58" y="64"/>
                </a:lnTo>
                <a:lnTo>
                  <a:pt x="62" y="68"/>
                </a:lnTo>
                <a:lnTo>
                  <a:pt x="62" y="69"/>
                </a:lnTo>
                <a:lnTo>
                  <a:pt x="62" y="71"/>
                </a:lnTo>
                <a:lnTo>
                  <a:pt x="60" y="71"/>
                </a:lnTo>
                <a:lnTo>
                  <a:pt x="60" y="73"/>
                </a:lnTo>
                <a:lnTo>
                  <a:pt x="58" y="75"/>
                </a:lnTo>
                <a:lnTo>
                  <a:pt x="55" y="77"/>
                </a:lnTo>
                <a:lnTo>
                  <a:pt x="55" y="79"/>
                </a:lnTo>
                <a:lnTo>
                  <a:pt x="56" y="79"/>
                </a:lnTo>
                <a:lnTo>
                  <a:pt x="58" y="81"/>
                </a:lnTo>
                <a:lnTo>
                  <a:pt x="56" y="81"/>
                </a:lnTo>
                <a:lnTo>
                  <a:pt x="55" y="81"/>
                </a:lnTo>
                <a:lnTo>
                  <a:pt x="53" y="81"/>
                </a:lnTo>
                <a:lnTo>
                  <a:pt x="51" y="81"/>
                </a:lnTo>
                <a:lnTo>
                  <a:pt x="49" y="81"/>
                </a:lnTo>
                <a:lnTo>
                  <a:pt x="47" y="82"/>
                </a:lnTo>
                <a:lnTo>
                  <a:pt x="45" y="82"/>
                </a:lnTo>
                <a:lnTo>
                  <a:pt x="43" y="82"/>
                </a:lnTo>
                <a:lnTo>
                  <a:pt x="43" y="82"/>
                </a:lnTo>
                <a:lnTo>
                  <a:pt x="41" y="81"/>
                </a:lnTo>
                <a:lnTo>
                  <a:pt x="40" y="81"/>
                </a:lnTo>
                <a:lnTo>
                  <a:pt x="38" y="81"/>
                </a:lnTo>
                <a:lnTo>
                  <a:pt x="38" y="82"/>
                </a:lnTo>
                <a:lnTo>
                  <a:pt x="36" y="82"/>
                </a:lnTo>
                <a:lnTo>
                  <a:pt x="34" y="82"/>
                </a:lnTo>
                <a:lnTo>
                  <a:pt x="34" y="81"/>
                </a:lnTo>
                <a:lnTo>
                  <a:pt x="32" y="82"/>
                </a:lnTo>
                <a:lnTo>
                  <a:pt x="30" y="82"/>
                </a:lnTo>
                <a:lnTo>
                  <a:pt x="30" y="82"/>
                </a:lnTo>
                <a:lnTo>
                  <a:pt x="30" y="82"/>
                </a:lnTo>
                <a:lnTo>
                  <a:pt x="26" y="81"/>
                </a:lnTo>
                <a:lnTo>
                  <a:pt x="26" y="81"/>
                </a:lnTo>
                <a:lnTo>
                  <a:pt x="24" y="81"/>
                </a:lnTo>
                <a:lnTo>
                  <a:pt x="24" y="81"/>
                </a:lnTo>
                <a:lnTo>
                  <a:pt x="23" y="79"/>
                </a:lnTo>
                <a:lnTo>
                  <a:pt x="23" y="79"/>
                </a:lnTo>
                <a:lnTo>
                  <a:pt x="23" y="81"/>
                </a:lnTo>
                <a:lnTo>
                  <a:pt x="21" y="82"/>
                </a:lnTo>
                <a:lnTo>
                  <a:pt x="19" y="81"/>
                </a:lnTo>
                <a:lnTo>
                  <a:pt x="17" y="82"/>
                </a:lnTo>
                <a:lnTo>
                  <a:pt x="17" y="81"/>
                </a:lnTo>
                <a:lnTo>
                  <a:pt x="17" y="81"/>
                </a:lnTo>
                <a:lnTo>
                  <a:pt x="15" y="81"/>
                </a:lnTo>
                <a:lnTo>
                  <a:pt x="13" y="79"/>
                </a:lnTo>
                <a:lnTo>
                  <a:pt x="13" y="77"/>
                </a:lnTo>
                <a:lnTo>
                  <a:pt x="15" y="73"/>
                </a:lnTo>
                <a:lnTo>
                  <a:pt x="15" y="73"/>
                </a:lnTo>
                <a:lnTo>
                  <a:pt x="15" y="71"/>
                </a:lnTo>
                <a:lnTo>
                  <a:pt x="17" y="69"/>
                </a:lnTo>
                <a:lnTo>
                  <a:pt x="19" y="68"/>
                </a:lnTo>
                <a:lnTo>
                  <a:pt x="17" y="66"/>
                </a:lnTo>
                <a:lnTo>
                  <a:pt x="15" y="66"/>
                </a:lnTo>
                <a:lnTo>
                  <a:pt x="13" y="64"/>
                </a:lnTo>
                <a:lnTo>
                  <a:pt x="11" y="66"/>
                </a:lnTo>
                <a:lnTo>
                  <a:pt x="11" y="66"/>
                </a:lnTo>
                <a:lnTo>
                  <a:pt x="9" y="66"/>
                </a:lnTo>
                <a:lnTo>
                  <a:pt x="7" y="66"/>
                </a:lnTo>
                <a:lnTo>
                  <a:pt x="7" y="64"/>
                </a:lnTo>
                <a:lnTo>
                  <a:pt x="7" y="64"/>
                </a:lnTo>
                <a:lnTo>
                  <a:pt x="6" y="62"/>
                </a:lnTo>
                <a:lnTo>
                  <a:pt x="6" y="62"/>
                </a:lnTo>
                <a:lnTo>
                  <a:pt x="6" y="60"/>
                </a:lnTo>
                <a:lnTo>
                  <a:pt x="4" y="58"/>
                </a:lnTo>
                <a:lnTo>
                  <a:pt x="4" y="56"/>
                </a:lnTo>
                <a:lnTo>
                  <a:pt x="2" y="54"/>
                </a:lnTo>
                <a:lnTo>
                  <a:pt x="2" y="54"/>
                </a:lnTo>
                <a:lnTo>
                  <a:pt x="2" y="53"/>
                </a:lnTo>
                <a:lnTo>
                  <a:pt x="2" y="51"/>
                </a:lnTo>
                <a:lnTo>
                  <a:pt x="2" y="49"/>
                </a:lnTo>
                <a:lnTo>
                  <a:pt x="0" y="47"/>
                </a:lnTo>
                <a:lnTo>
                  <a:pt x="0" y="45"/>
                </a:lnTo>
                <a:lnTo>
                  <a:pt x="0" y="45"/>
                </a:lnTo>
                <a:lnTo>
                  <a:pt x="2" y="43"/>
                </a:lnTo>
                <a:lnTo>
                  <a:pt x="2" y="41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6" y="34"/>
                </a:lnTo>
                <a:lnTo>
                  <a:pt x="7" y="36"/>
                </a:lnTo>
                <a:lnTo>
                  <a:pt x="9" y="34"/>
                </a:lnTo>
                <a:lnTo>
                  <a:pt x="7" y="32"/>
                </a:lnTo>
                <a:lnTo>
                  <a:pt x="9" y="32"/>
                </a:lnTo>
                <a:lnTo>
                  <a:pt x="9" y="30"/>
                </a:lnTo>
                <a:lnTo>
                  <a:pt x="9" y="30"/>
                </a:lnTo>
                <a:lnTo>
                  <a:pt x="9" y="28"/>
                </a:lnTo>
                <a:lnTo>
                  <a:pt x="7" y="28"/>
                </a:lnTo>
                <a:lnTo>
                  <a:pt x="7" y="28"/>
                </a:lnTo>
                <a:lnTo>
                  <a:pt x="7" y="26"/>
                </a:lnTo>
                <a:lnTo>
                  <a:pt x="9" y="26"/>
                </a:lnTo>
                <a:lnTo>
                  <a:pt x="9" y="26"/>
                </a:lnTo>
                <a:lnTo>
                  <a:pt x="9" y="24"/>
                </a:lnTo>
                <a:lnTo>
                  <a:pt x="11" y="23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9" y="19"/>
                </a:lnTo>
                <a:lnTo>
                  <a:pt x="9" y="17"/>
                </a:lnTo>
                <a:lnTo>
                  <a:pt x="9" y="15"/>
                </a:lnTo>
                <a:lnTo>
                  <a:pt x="13" y="15"/>
                </a:lnTo>
                <a:lnTo>
                  <a:pt x="13" y="13"/>
                </a:lnTo>
                <a:lnTo>
                  <a:pt x="15" y="15"/>
                </a:lnTo>
                <a:lnTo>
                  <a:pt x="15" y="17"/>
                </a:lnTo>
                <a:lnTo>
                  <a:pt x="17" y="19"/>
                </a:lnTo>
                <a:lnTo>
                  <a:pt x="19" y="19"/>
                </a:lnTo>
                <a:lnTo>
                  <a:pt x="17" y="17"/>
                </a:lnTo>
                <a:lnTo>
                  <a:pt x="17" y="15"/>
                </a:lnTo>
                <a:lnTo>
                  <a:pt x="19" y="15"/>
                </a:lnTo>
                <a:lnTo>
                  <a:pt x="19" y="17"/>
                </a:lnTo>
                <a:lnTo>
                  <a:pt x="19" y="19"/>
                </a:lnTo>
                <a:lnTo>
                  <a:pt x="21" y="21"/>
                </a:lnTo>
                <a:lnTo>
                  <a:pt x="21" y="19"/>
                </a:lnTo>
                <a:lnTo>
                  <a:pt x="21" y="17"/>
                </a:lnTo>
                <a:lnTo>
                  <a:pt x="19" y="15"/>
                </a:lnTo>
                <a:lnTo>
                  <a:pt x="21" y="13"/>
                </a:lnTo>
                <a:lnTo>
                  <a:pt x="23" y="13"/>
                </a:lnTo>
                <a:lnTo>
                  <a:pt x="23" y="13"/>
                </a:lnTo>
                <a:lnTo>
                  <a:pt x="24" y="13"/>
                </a:lnTo>
                <a:lnTo>
                  <a:pt x="28" y="15"/>
                </a:lnTo>
                <a:lnTo>
                  <a:pt x="32" y="17"/>
                </a:lnTo>
                <a:lnTo>
                  <a:pt x="28" y="15"/>
                </a:lnTo>
                <a:lnTo>
                  <a:pt x="26" y="13"/>
                </a:lnTo>
                <a:lnTo>
                  <a:pt x="23" y="11"/>
                </a:lnTo>
                <a:lnTo>
                  <a:pt x="23" y="11"/>
                </a:lnTo>
                <a:lnTo>
                  <a:pt x="23" y="9"/>
                </a:lnTo>
                <a:lnTo>
                  <a:pt x="24" y="9"/>
                </a:lnTo>
                <a:lnTo>
                  <a:pt x="23" y="8"/>
                </a:lnTo>
                <a:lnTo>
                  <a:pt x="23" y="6"/>
                </a:lnTo>
                <a:lnTo>
                  <a:pt x="21" y="8"/>
                </a:lnTo>
                <a:lnTo>
                  <a:pt x="21" y="6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23" y="2"/>
                </a:lnTo>
                <a:lnTo>
                  <a:pt x="21" y="2"/>
                </a:lnTo>
                <a:lnTo>
                  <a:pt x="19" y="2"/>
                </a:lnTo>
                <a:lnTo>
                  <a:pt x="21" y="0"/>
                </a:lnTo>
                <a:lnTo>
                  <a:pt x="19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Freeform 283">
            <a:extLst>
              <a:ext uri="{FF2B5EF4-FFF2-40B4-BE49-F238E27FC236}">
                <a16:creationId xmlns:a16="http://schemas.microsoft.com/office/drawing/2014/main" id="{16D18709-9EEB-0045-A9C4-423E5F0819D6}"/>
              </a:ext>
            </a:extLst>
          </p:cNvPr>
          <p:cNvSpPr>
            <a:spLocks/>
          </p:cNvSpPr>
          <p:nvPr/>
        </p:nvSpPr>
        <p:spPr bwMode="auto">
          <a:xfrm>
            <a:off x="8551017" y="3807918"/>
            <a:ext cx="68542" cy="39682"/>
          </a:xfrm>
          <a:custGeom>
            <a:avLst/>
            <a:gdLst>
              <a:gd name="T0" fmla="*/ 15 w 38"/>
              <a:gd name="T1" fmla="*/ 3 h 22"/>
              <a:gd name="T2" fmla="*/ 19 w 38"/>
              <a:gd name="T3" fmla="*/ 3 h 22"/>
              <a:gd name="T4" fmla="*/ 21 w 38"/>
              <a:gd name="T5" fmla="*/ 0 h 22"/>
              <a:gd name="T6" fmla="*/ 22 w 38"/>
              <a:gd name="T7" fmla="*/ 2 h 22"/>
              <a:gd name="T8" fmla="*/ 24 w 38"/>
              <a:gd name="T9" fmla="*/ 2 h 22"/>
              <a:gd name="T10" fmla="*/ 28 w 38"/>
              <a:gd name="T11" fmla="*/ 3 h 22"/>
              <a:gd name="T12" fmla="*/ 30 w 38"/>
              <a:gd name="T13" fmla="*/ 5 h 22"/>
              <a:gd name="T14" fmla="*/ 30 w 38"/>
              <a:gd name="T15" fmla="*/ 7 h 22"/>
              <a:gd name="T16" fmla="*/ 32 w 38"/>
              <a:gd name="T17" fmla="*/ 7 h 22"/>
              <a:gd name="T18" fmla="*/ 36 w 38"/>
              <a:gd name="T19" fmla="*/ 7 h 22"/>
              <a:gd name="T20" fmla="*/ 38 w 38"/>
              <a:gd name="T21" fmla="*/ 9 h 22"/>
              <a:gd name="T22" fmla="*/ 38 w 38"/>
              <a:gd name="T23" fmla="*/ 15 h 22"/>
              <a:gd name="T24" fmla="*/ 34 w 38"/>
              <a:gd name="T25" fmla="*/ 18 h 22"/>
              <a:gd name="T26" fmla="*/ 30 w 38"/>
              <a:gd name="T27" fmla="*/ 17 h 22"/>
              <a:gd name="T28" fmla="*/ 26 w 38"/>
              <a:gd name="T29" fmla="*/ 18 h 22"/>
              <a:gd name="T30" fmla="*/ 24 w 38"/>
              <a:gd name="T31" fmla="*/ 18 h 22"/>
              <a:gd name="T32" fmla="*/ 22 w 38"/>
              <a:gd name="T33" fmla="*/ 17 h 22"/>
              <a:gd name="T34" fmla="*/ 17 w 38"/>
              <a:gd name="T35" fmla="*/ 20 h 22"/>
              <a:gd name="T36" fmla="*/ 11 w 38"/>
              <a:gd name="T37" fmla="*/ 22 h 22"/>
              <a:gd name="T38" fmla="*/ 9 w 38"/>
              <a:gd name="T39" fmla="*/ 18 h 22"/>
              <a:gd name="T40" fmla="*/ 7 w 38"/>
              <a:gd name="T41" fmla="*/ 17 h 22"/>
              <a:gd name="T42" fmla="*/ 4 w 38"/>
              <a:gd name="T43" fmla="*/ 15 h 22"/>
              <a:gd name="T44" fmla="*/ 4 w 38"/>
              <a:gd name="T45" fmla="*/ 18 h 22"/>
              <a:gd name="T46" fmla="*/ 0 w 38"/>
              <a:gd name="T47" fmla="*/ 18 h 22"/>
              <a:gd name="T48" fmla="*/ 0 w 38"/>
              <a:gd name="T49" fmla="*/ 17 h 22"/>
              <a:gd name="T50" fmla="*/ 2 w 38"/>
              <a:gd name="T51" fmla="*/ 15 h 22"/>
              <a:gd name="T52" fmla="*/ 4 w 38"/>
              <a:gd name="T53" fmla="*/ 9 h 22"/>
              <a:gd name="T54" fmla="*/ 7 w 38"/>
              <a:gd name="T55" fmla="*/ 7 h 22"/>
              <a:gd name="T56" fmla="*/ 7 w 38"/>
              <a:gd name="T57" fmla="*/ 3 h 22"/>
              <a:gd name="T58" fmla="*/ 7 w 38"/>
              <a:gd name="T59" fmla="*/ 2 h 22"/>
              <a:gd name="T60" fmla="*/ 9 w 38"/>
              <a:gd name="T61" fmla="*/ 3 h 22"/>
              <a:gd name="T62" fmla="*/ 15 w 38"/>
              <a:gd name="T63" fmla="*/ 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" h="22">
                <a:moveTo>
                  <a:pt x="15" y="2"/>
                </a:moveTo>
                <a:lnTo>
                  <a:pt x="15" y="3"/>
                </a:lnTo>
                <a:lnTo>
                  <a:pt x="17" y="2"/>
                </a:lnTo>
                <a:lnTo>
                  <a:pt x="19" y="3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22" y="2"/>
                </a:lnTo>
                <a:lnTo>
                  <a:pt x="22" y="2"/>
                </a:lnTo>
                <a:lnTo>
                  <a:pt x="24" y="2"/>
                </a:lnTo>
                <a:lnTo>
                  <a:pt x="24" y="2"/>
                </a:lnTo>
                <a:lnTo>
                  <a:pt x="28" y="3"/>
                </a:lnTo>
                <a:lnTo>
                  <a:pt x="30" y="3"/>
                </a:lnTo>
                <a:lnTo>
                  <a:pt x="30" y="5"/>
                </a:lnTo>
                <a:lnTo>
                  <a:pt x="28" y="7"/>
                </a:lnTo>
                <a:lnTo>
                  <a:pt x="30" y="7"/>
                </a:lnTo>
                <a:lnTo>
                  <a:pt x="32" y="7"/>
                </a:lnTo>
                <a:lnTo>
                  <a:pt x="32" y="7"/>
                </a:lnTo>
                <a:lnTo>
                  <a:pt x="34" y="9"/>
                </a:lnTo>
                <a:lnTo>
                  <a:pt x="36" y="7"/>
                </a:lnTo>
                <a:lnTo>
                  <a:pt x="38" y="7"/>
                </a:lnTo>
                <a:lnTo>
                  <a:pt x="38" y="9"/>
                </a:lnTo>
                <a:lnTo>
                  <a:pt x="36" y="11"/>
                </a:lnTo>
                <a:lnTo>
                  <a:pt x="38" y="15"/>
                </a:lnTo>
                <a:lnTo>
                  <a:pt x="34" y="15"/>
                </a:lnTo>
                <a:lnTo>
                  <a:pt x="34" y="18"/>
                </a:lnTo>
                <a:lnTo>
                  <a:pt x="32" y="17"/>
                </a:lnTo>
                <a:lnTo>
                  <a:pt x="30" y="17"/>
                </a:lnTo>
                <a:lnTo>
                  <a:pt x="26" y="15"/>
                </a:lnTo>
                <a:lnTo>
                  <a:pt x="26" y="18"/>
                </a:lnTo>
                <a:lnTo>
                  <a:pt x="24" y="20"/>
                </a:lnTo>
                <a:lnTo>
                  <a:pt x="24" y="18"/>
                </a:lnTo>
                <a:lnTo>
                  <a:pt x="21" y="18"/>
                </a:lnTo>
                <a:lnTo>
                  <a:pt x="22" y="17"/>
                </a:lnTo>
                <a:lnTo>
                  <a:pt x="21" y="15"/>
                </a:lnTo>
                <a:lnTo>
                  <a:pt x="17" y="20"/>
                </a:lnTo>
                <a:lnTo>
                  <a:pt x="15" y="18"/>
                </a:lnTo>
                <a:lnTo>
                  <a:pt x="11" y="22"/>
                </a:lnTo>
                <a:lnTo>
                  <a:pt x="9" y="20"/>
                </a:lnTo>
                <a:lnTo>
                  <a:pt x="9" y="18"/>
                </a:lnTo>
                <a:lnTo>
                  <a:pt x="7" y="18"/>
                </a:lnTo>
                <a:lnTo>
                  <a:pt x="7" y="17"/>
                </a:lnTo>
                <a:lnTo>
                  <a:pt x="7" y="15"/>
                </a:lnTo>
                <a:lnTo>
                  <a:pt x="4" y="15"/>
                </a:lnTo>
                <a:lnTo>
                  <a:pt x="4" y="17"/>
                </a:lnTo>
                <a:lnTo>
                  <a:pt x="4" y="18"/>
                </a:lnTo>
                <a:lnTo>
                  <a:pt x="2" y="18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2" y="17"/>
                </a:lnTo>
                <a:lnTo>
                  <a:pt x="2" y="15"/>
                </a:lnTo>
                <a:lnTo>
                  <a:pt x="2" y="13"/>
                </a:lnTo>
                <a:lnTo>
                  <a:pt x="4" y="9"/>
                </a:lnTo>
                <a:lnTo>
                  <a:pt x="5" y="9"/>
                </a:lnTo>
                <a:lnTo>
                  <a:pt x="7" y="7"/>
                </a:lnTo>
                <a:lnTo>
                  <a:pt x="9" y="5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9" y="2"/>
                </a:lnTo>
                <a:lnTo>
                  <a:pt x="9" y="3"/>
                </a:lnTo>
                <a:lnTo>
                  <a:pt x="11" y="3"/>
                </a:lnTo>
                <a:lnTo>
                  <a:pt x="15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Freeform 284">
            <a:extLst>
              <a:ext uri="{FF2B5EF4-FFF2-40B4-BE49-F238E27FC236}">
                <a16:creationId xmlns:a16="http://schemas.microsoft.com/office/drawing/2014/main" id="{20CAEAD8-D5FE-6D4C-ABA9-91132402F082}"/>
              </a:ext>
            </a:extLst>
          </p:cNvPr>
          <p:cNvSpPr>
            <a:spLocks noEditPoints="1"/>
          </p:cNvSpPr>
          <p:nvPr/>
        </p:nvSpPr>
        <p:spPr bwMode="auto">
          <a:xfrm>
            <a:off x="8408521" y="3746591"/>
            <a:ext cx="196607" cy="182178"/>
          </a:xfrm>
          <a:custGeom>
            <a:avLst/>
            <a:gdLst>
              <a:gd name="T0" fmla="*/ 103 w 109"/>
              <a:gd name="T1" fmla="*/ 99 h 101"/>
              <a:gd name="T2" fmla="*/ 101 w 109"/>
              <a:gd name="T3" fmla="*/ 96 h 101"/>
              <a:gd name="T4" fmla="*/ 101 w 109"/>
              <a:gd name="T5" fmla="*/ 92 h 101"/>
              <a:gd name="T6" fmla="*/ 105 w 109"/>
              <a:gd name="T7" fmla="*/ 86 h 101"/>
              <a:gd name="T8" fmla="*/ 107 w 109"/>
              <a:gd name="T9" fmla="*/ 84 h 101"/>
              <a:gd name="T10" fmla="*/ 109 w 109"/>
              <a:gd name="T11" fmla="*/ 96 h 101"/>
              <a:gd name="T12" fmla="*/ 88 w 109"/>
              <a:gd name="T13" fmla="*/ 52 h 101"/>
              <a:gd name="T14" fmla="*/ 83 w 109"/>
              <a:gd name="T15" fmla="*/ 51 h 101"/>
              <a:gd name="T16" fmla="*/ 79 w 109"/>
              <a:gd name="T17" fmla="*/ 51 h 101"/>
              <a:gd name="T18" fmla="*/ 84 w 109"/>
              <a:gd name="T19" fmla="*/ 43 h 101"/>
              <a:gd name="T20" fmla="*/ 86 w 109"/>
              <a:gd name="T21" fmla="*/ 36 h 101"/>
              <a:gd name="T22" fmla="*/ 92 w 109"/>
              <a:gd name="T23" fmla="*/ 36 h 101"/>
              <a:gd name="T24" fmla="*/ 92 w 109"/>
              <a:gd name="T25" fmla="*/ 26 h 101"/>
              <a:gd name="T26" fmla="*/ 90 w 109"/>
              <a:gd name="T27" fmla="*/ 19 h 101"/>
              <a:gd name="T28" fmla="*/ 84 w 109"/>
              <a:gd name="T29" fmla="*/ 19 h 101"/>
              <a:gd name="T30" fmla="*/ 77 w 109"/>
              <a:gd name="T31" fmla="*/ 15 h 101"/>
              <a:gd name="T32" fmla="*/ 71 w 109"/>
              <a:gd name="T33" fmla="*/ 11 h 101"/>
              <a:gd name="T34" fmla="*/ 66 w 109"/>
              <a:gd name="T35" fmla="*/ 11 h 101"/>
              <a:gd name="T36" fmla="*/ 60 w 109"/>
              <a:gd name="T37" fmla="*/ 6 h 101"/>
              <a:gd name="T38" fmla="*/ 54 w 109"/>
              <a:gd name="T39" fmla="*/ 0 h 101"/>
              <a:gd name="T40" fmla="*/ 49 w 109"/>
              <a:gd name="T41" fmla="*/ 6 h 101"/>
              <a:gd name="T42" fmla="*/ 41 w 109"/>
              <a:gd name="T43" fmla="*/ 13 h 101"/>
              <a:gd name="T44" fmla="*/ 39 w 109"/>
              <a:gd name="T45" fmla="*/ 17 h 101"/>
              <a:gd name="T46" fmla="*/ 28 w 109"/>
              <a:gd name="T47" fmla="*/ 19 h 101"/>
              <a:gd name="T48" fmla="*/ 24 w 109"/>
              <a:gd name="T49" fmla="*/ 15 h 101"/>
              <a:gd name="T50" fmla="*/ 24 w 109"/>
              <a:gd name="T51" fmla="*/ 19 h 101"/>
              <a:gd name="T52" fmla="*/ 24 w 109"/>
              <a:gd name="T53" fmla="*/ 26 h 101"/>
              <a:gd name="T54" fmla="*/ 17 w 109"/>
              <a:gd name="T55" fmla="*/ 24 h 101"/>
              <a:gd name="T56" fmla="*/ 9 w 109"/>
              <a:gd name="T57" fmla="*/ 24 h 101"/>
              <a:gd name="T58" fmla="*/ 3 w 109"/>
              <a:gd name="T59" fmla="*/ 26 h 101"/>
              <a:gd name="T60" fmla="*/ 3 w 109"/>
              <a:gd name="T61" fmla="*/ 28 h 101"/>
              <a:gd name="T62" fmla="*/ 2 w 109"/>
              <a:gd name="T63" fmla="*/ 30 h 101"/>
              <a:gd name="T64" fmla="*/ 0 w 109"/>
              <a:gd name="T65" fmla="*/ 32 h 101"/>
              <a:gd name="T66" fmla="*/ 5 w 109"/>
              <a:gd name="T67" fmla="*/ 34 h 101"/>
              <a:gd name="T68" fmla="*/ 13 w 109"/>
              <a:gd name="T69" fmla="*/ 37 h 101"/>
              <a:gd name="T70" fmla="*/ 17 w 109"/>
              <a:gd name="T71" fmla="*/ 37 h 101"/>
              <a:gd name="T72" fmla="*/ 20 w 109"/>
              <a:gd name="T73" fmla="*/ 39 h 101"/>
              <a:gd name="T74" fmla="*/ 18 w 109"/>
              <a:gd name="T75" fmla="*/ 41 h 101"/>
              <a:gd name="T76" fmla="*/ 20 w 109"/>
              <a:gd name="T77" fmla="*/ 47 h 101"/>
              <a:gd name="T78" fmla="*/ 28 w 109"/>
              <a:gd name="T79" fmla="*/ 54 h 101"/>
              <a:gd name="T80" fmla="*/ 30 w 109"/>
              <a:gd name="T81" fmla="*/ 60 h 101"/>
              <a:gd name="T82" fmla="*/ 28 w 109"/>
              <a:gd name="T83" fmla="*/ 60 h 101"/>
              <a:gd name="T84" fmla="*/ 26 w 109"/>
              <a:gd name="T85" fmla="*/ 75 h 101"/>
              <a:gd name="T86" fmla="*/ 26 w 109"/>
              <a:gd name="T87" fmla="*/ 82 h 101"/>
              <a:gd name="T88" fmla="*/ 34 w 109"/>
              <a:gd name="T89" fmla="*/ 88 h 101"/>
              <a:gd name="T90" fmla="*/ 41 w 109"/>
              <a:gd name="T91" fmla="*/ 88 h 101"/>
              <a:gd name="T92" fmla="*/ 56 w 109"/>
              <a:gd name="T93" fmla="*/ 88 h 101"/>
              <a:gd name="T94" fmla="*/ 60 w 109"/>
              <a:gd name="T95" fmla="*/ 84 h 101"/>
              <a:gd name="T96" fmla="*/ 66 w 109"/>
              <a:gd name="T97" fmla="*/ 79 h 101"/>
              <a:gd name="T98" fmla="*/ 73 w 109"/>
              <a:gd name="T99" fmla="*/ 81 h 101"/>
              <a:gd name="T100" fmla="*/ 86 w 109"/>
              <a:gd name="T101" fmla="*/ 82 h 101"/>
              <a:gd name="T102" fmla="*/ 94 w 109"/>
              <a:gd name="T103" fmla="*/ 71 h 101"/>
              <a:gd name="T104" fmla="*/ 86 w 109"/>
              <a:gd name="T105" fmla="*/ 62 h 101"/>
              <a:gd name="T106" fmla="*/ 88 w 109"/>
              <a:gd name="T107" fmla="*/ 5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9" h="101">
                <a:moveTo>
                  <a:pt x="105" y="101"/>
                </a:moveTo>
                <a:lnTo>
                  <a:pt x="103" y="99"/>
                </a:lnTo>
                <a:lnTo>
                  <a:pt x="103" y="99"/>
                </a:lnTo>
                <a:lnTo>
                  <a:pt x="103" y="97"/>
                </a:lnTo>
                <a:lnTo>
                  <a:pt x="103" y="99"/>
                </a:lnTo>
                <a:lnTo>
                  <a:pt x="103" y="97"/>
                </a:lnTo>
                <a:lnTo>
                  <a:pt x="103" y="97"/>
                </a:lnTo>
                <a:lnTo>
                  <a:pt x="103" y="97"/>
                </a:ln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1" y="94"/>
                </a:lnTo>
                <a:lnTo>
                  <a:pt x="101" y="94"/>
                </a:lnTo>
                <a:lnTo>
                  <a:pt x="101" y="92"/>
                </a:lnTo>
                <a:lnTo>
                  <a:pt x="101" y="92"/>
                </a:lnTo>
                <a:lnTo>
                  <a:pt x="101" y="92"/>
                </a:lnTo>
                <a:lnTo>
                  <a:pt x="101" y="90"/>
                </a:lnTo>
                <a:lnTo>
                  <a:pt x="101" y="88"/>
                </a:lnTo>
                <a:lnTo>
                  <a:pt x="105" y="88"/>
                </a:lnTo>
                <a:lnTo>
                  <a:pt x="105" y="86"/>
                </a:lnTo>
                <a:lnTo>
                  <a:pt x="107" y="88"/>
                </a:lnTo>
                <a:lnTo>
                  <a:pt x="107" y="88"/>
                </a:lnTo>
                <a:lnTo>
                  <a:pt x="107" y="86"/>
                </a:lnTo>
                <a:lnTo>
                  <a:pt x="107" y="84"/>
                </a:lnTo>
                <a:lnTo>
                  <a:pt x="107" y="84"/>
                </a:lnTo>
                <a:lnTo>
                  <a:pt x="109" y="84"/>
                </a:lnTo>
                <a:lnTo>
                  <a:pt x="109" y="86"/>
                </a:lnTo>
                <a:lnTo>
                  <a:pt x="109" y="88"/>
                </a:lnTo>
                <a:lnTo>
                  <a:pt x="109" y="92"/>
                </a:lnTo>
                <a:lnTo>
                  <a:pt x="109" y="96"/>
                </a:lnTo>
                <a:lnTo>
                  <a:pt x="109" y="97"/>
                </a:lnTo>
                <a:lnTo>
                  <a:pt x="107" y="101"/>
                </a:lnTo>
                <a:lnTo>
                  <a:pt x="105" y="101"/>
                </a:lnTo>
                <a:close/>
                <a:moveTo>
                  <a:pt x="88" y="54"/>
                </a:moveTo>
                <a:lnTo>
                  <a:pt x="88" y="52"/>
                </a:lnTo>
                <a:lnTo>
                  <a:pt x="86" y="52"/>
                </a:lnTo>
                <a:lnTo>
                  <a:pt x="86" y="51"/>
                </a:lnTo>
                <a:lnTo>
                  <a:pt x="86" y="49"/>
                </a:lnTo>
                <a:lnTo>
                  <a:pt x="83" y="49"/>
                </a:lnTo>
                <a:lnTo>
                  <a:pt x="83" y="51"/>
                </a:lnTo>
                <a:lnTo>
                  <a:pt x="83" y="52"/>
                </a:lnTo>
                <a:lnTo>
                  <a:pt x="81" y="52"/>
                </a:lnTo>
                <a:lnTo>
                  <a:pt x="79" y="52"/>
                </a:lnTo>
                <a:lnTo>
                  <a:pt x="79" y="51"/>
                </a:lnTo>
                <a:lnTo>
                  <a:pt x="79" y="51"/>
                </a:lnTo>
                <a:lnTo>
                  <a:pt x="81" y="51"/>
                </a:lnTo>
                <a:lnTo>
                  <a:pt x="81" y="49"/>
                </a:lnTo>
                <a:lnTo>
                  <a:pt x="81" y="47"/>
                </a:lnTo>
                <a:lnTo>
                  <a:pt x="83" y="43"/>
                </a:lnTo>
                <a:lnTo>
                  <a:pt x="84" y="43"/>
                </a:lnTo>
                <a:lnTo>
                  <a:pt x="86" y="41"/>
                </a:lnTo>
                <a:lnTo>
                  <a:pt x="88" y="39"/>
                </a:lnTo>
                <a:lnTo>
                  <a:pt x="86" y="37"/>
                </a:lnTo>
                <a:lnTo>
                  <a:pt x="86" y="37"/>
                </a:lnTo>
                <a:lnTo>
                  <a:pt x="86" y="36"/>
                </a:lnTo>
                <a:lnTo>
                  <a:pt x="88" y="36"/>
                </a:lnTo>
                <a:lnTo>
                  <a:pt x="88" y="37"/>
                </a:lnTo>
                <a:lnTo>
                  <a:pt x="90" y="37"/>
                </a:lnTo>
                <a:lnTo>
                  <a:pt x="94" y="36"/>
                </a:lnTo>
                <a:lnTo>
                  <a:pt x="92" y="36"/>
                </a:lnTo>
                <a:lnTo>
                  <a:pt x="90" y="34"/>
                </a:lnTo>
                <a:lnTo>
                  <a:pt x="90" y="32"/>
                </a:lnTo>
                <a:lnTo>
                  <a:pt x="92" y="28"/>
                </a:lnTo>
                <a:lnTo>
                  <a:pt x="92" y="28"/>
                </a:lnTo>
                <a:lnTo>
                  <a:pt x="92" y="26"/>
                </a:lnTo>
                <a:lnTo>
                  <a:pt x="94" y="24"/>
                </a:lnTo>
                <a:lnTo>
                  <a:pt x="96" y="23"/>
                </a:lnTo>
                <a:lnTo>
                  <a:pt x="94" y="21"/>
                </a:lnTo>
                <a:lnTo>
                  <a:pt x="92" y="21"/>
                </a:lnTo>
                <a:lnTo>
                  <a:pt x="90" y="19"/>
                </a:lnTo>
                <a:lnTo>
                  <a:pt x="88" y="21"/>
                </a:lnTo>
                <a:lnTo>
                  <a:pt x="88" y="21"/>
                </a:lnTo>
                <a:lnTo>
                  <a:pt x="86" y="21"/>
                </a:lnTo>
                <a:lnTo>
                  <a:pt x="84" y="21"/>
                </a:lnTo>
                <a:lnTo>
                  <a:pt x="84" y="19"/>
                </a:lnTo>
                <a:lnTo>
                  <a:pt x="84" y="19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3" y="15"/>
                </a:lnTo>
                <a:lnTo>
                  <a:pt x="73" y="15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8" y="11"/>
                </a:lnTo>
                <a:lnTo>
                  <a:pt x="68" y="11"/>
                </a:lnTo>
                <a:lnTo>
                  <a:pt x="66" y="11"/>
                </a:lnTo>
                <a:lnTo>
                  <a:pt x="66" y="8"/>
                </a:lnTo>
                <a:lnTo>
                  <a:pt x="64" y="8"/>
                </a:lnTo>
                <a:lnTo>
                  <a:pt x="62" y="8"/>
                </a:lnTo>
                <a:lnTo>
                  <a:pt x="62" y="8"/>
                </a:lnTo>
                <a:lnTo>
                  <a:pt x="60" y="6"/>
                </a:lnTo>
                <a:lnTo>
                  <a:pt x="58" y="4"/>
                </a:lnTo>
                <a:lnTo>
                  <a:pt x="56" y="2"/>
                </a:lnTo>
                <a:lnTo>
                  <a:pt x="56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52" y="0"/>
                </a:lnTo>
                <a:lnTo>
                  <a:pt x="49" y="2"/>
                </a:lnTo>
                <a:lnTo>
                  <a:pt x="49" y="4"/>
                </a:lnTo>
                <a:lnTo>
                  <a:pt x="49" y="6"/>
                </a:lnTo>
                <a:lnTo>
                  <a:pt x="49" y="8"/>
                </a:lnTo>
                <a:lnTo>
                  <a:pt x="47" y="11"/>
                </a:lnTo>
                <a:lnTo>
                  <a:pt x="47" y="11"/>
                </a:lnTo>
                <a:lnTo>
                  <a:pt x="43" y="13"/>
                </a:lnTo>
                <a:lnTo>
                  <a:pt x="41" y="13"/>
                </a:lnTo>
                <a:lnTo>
                  <a:pt x="41" y="11"/>
                </a:lnTo>
                <a:lnTo>
                  <a:pt x="37" y="13"/>
                </a:lnTo>
                <a:lnTo>
                  <a:pt x="35" y="15"/>
                </a:lnTo>
                <a:lnTo>
                  <a:pt x="37" y="17"/>
                </a:lnTo>
                <a:lnTo>
                  <a:pt x="39" y="17"/>
                </a:lnTo>
                <a:lnTo>
                  <a:pt x="35" y="19"/>
                </a:lnTo>
                <a:lnTo>
                  <a:pt x="34" y="19"/>
                </a:lnTo>
                <a:lnTo>
                  <a:pt x="30" y="19"/>
                </a:lnTo>
                <a:lnTo>
                  <a:pt x="30" y="17"/>
                </a:lnTo>
                <a:lnTo>
                  <a:pt x="28" y="19"/>
                </a:lnTo>
                <a:lnTo>
                  <a:pt x="28" y="17"/>
                </a:lnTo>
                <a:lnTo>
                  <a:pt x="26" y="17"/>
                </a:lnTo>
                <a:lnTo>
                  <a:pt x="26" y="15"/>
                </a:lnTo>
                <a:lnTo>
                  <a:pt x="26" y="15"/>
                </a:lnTo>
                <a:lnTo>
                  <a:pt x="24" y="15"/>
                </a:lnTo>
                <a:lnTo>
                  <a:pt x="22" y="15"/>
                </a:lnTo>
                <a:lnTo>
                  <a:pt x="20" y="15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21"/>
                </a:lnTo>
                <a:lnTo>
                  <a:pt x="24" y="23"/>
                </a:lnTo>
                <a:lnTo>
                  <a:pt x="24" y="23"/>
                </a:lnTo>
                <a:lnTo>
                  <a:pt x="24" y="24"/>
                </a:lnTo>
                <a:lnTo>
                  <a:pt x="24" y="26"/>
                </a:lnTo>
                <a:lnTo>
                  <a:pt x="22" y="24"/>
                </a:lnTo>
                <a:lnTo>
                  <a:pt x="20" y="26"/>
                </a:lnTo>
                <a:lnTo>
                  <a:pt x="20" y="24"/>
                </a:lnTo>
                <a:lnTo>
                  <a:pt x="18" y="26"/>
                </a:lnTo>
                <a:lnTo>
                  <a:pt x="17" y="24"/>
                </a:lnTo>
                <a:lnTo>
                  <a:pt x="15" y="26"/>
                </a:lnTo>
                <a:lnTo>
                  <a:pt x="13" y="24"/>
                </a:lnTo>
                <a:lnTo>
                  <a:pt x="11" y="23"/>
                </a:lnTo>
                <a:lnTo>
                  <a:pt x="9" y="24"/>
                </a:lnTo>
                <a:lnTo>
                  <a:pt x="9" y="24"/>
                </a:lnTo>
                <a:lnTo>
                  <a:pt x="7" y="24"/>
                </a:lnTo>
                <a:lnTo>
                  <a:pt x="7" y="26"/>
                </a:lnTo>
                <a:lnTo>
                  <a:pt x="5" y="24"/>
                </a:lnTo>
                <a:lnTo>
                  <a:pt x="3" y="24"/>
                </a:lnTo>
                <a:lnTo>
                  <a:pt x="3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2" y="28"/>
                </a:lnTo>
                <a:lnTo>
                  <a:pt x="3" y="28"/>
                </a:lnTo>
                <a:lnTo>
                  <a:pt x="3" y="30"/>
                </a:lnTo>
                <a:lnTo>
                  <a:pt x="2" y="28"/>
                </a:lnTo>
                <a:lnTo>
                  <a:pt x="0" y="28"/>
                </a:lnTo>
                <a:lnTo>
                  <a:pt x="2" y="30"/>
                </a:lnTo>
                <a:lnTo>
                  <a:pt x="2" y="30"/>
                </a:lnTo>
                <a:lnTo>
                  <a:pt x="3" y="30"/>
                </a:lnTo>
                <a:lnTo>
                  <a:pt x="3" y="30"/>
                </a:lnTo>
                <a:lnTo>
                  <a:pt x="2" y="32"/>
                </a:lnTo>
                <a:lnTo>
                  <a:pt x="0" y="32"/>
                </a:lnTo>
                <a:lnTo>
                  <a:pt x="0" y="32"/>
                </a:lnTo>
                <a:lnTo>
                  <a:pt x="2" y="32"/>
                </a:lnTo>
                <a:lnTo>
                  <a:pt x="3" y="34"/>
                </a:lnTo>
                <a:lnTo>
                  <a:pt x="2" y="36"/>
                </a:lnTo>
                <a:lnTo>
                  <a:pt x="3" y="34"/>
                </a:lnTo>
                <a:lnTo>
                  <a:pt x="5" y="34"/>
                </a:lnTo>
                <a:lnTo>
                  <a:pt x="7" y="34"/>
                </a:lnTo>
                <a:lnTo>
                  <a:pt x="9" y="36"/>
                </a:lnTo>
                <a:lnTo>
                  <a:pt x="9" y="36"/>
                </a:lnTo>
                <a:lnTo>
                  <a:pt x="11" y="36"/>
                </a:lnTo>
                <a:lnTo>
                  <a:pt x="13" y="37"/>
                </a:lnTo>
                <a:lnTo>
                  <a:pt x="15" y="36"/>
                </a:lnTo>
                <a:lnTo>
                  <a:pt x="15" y="36"/>
                </a:lnTo>
                <a:lnTo>
                  <a:pt x="15" y="37"/>
                </a:lnTo>
                <a:lnTo>
                  <a:pt x="15" y="37"/>
                </a:lnTo>
                <a:lnTo>
                  <a:pt x="17" y="37"/>
                </a:lnTo>
                <a:lnTo>
                  <a:pt x="17" y="37"/>
                </a:lnTo>
                <a:lnTo>
                  <a:pt x="17" y="39"/>
                </a:lnTo>
                <a:lnTo>
                  <a:pt x="17" y="41"/>
                </a:lnTo>
                <a:lnTo>
                  <a:pt x="18" y="41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1"/>
                </a:lnTo>
                <a:lnTo>
                  <a:pt x="20" y="41"/>
                </a:lnTo>
                <a:lnTo>
                  <a:pt x="18" y="41"/>
                </a:lnTo>
                <a:lnTo>
                  <a:pt x="20" y="43"/>
                </a:lnTo>
                <a:lnTo>
                  <a:pt x="20" y="43"/>
                </a:lnTo>
                <a:lnTo>
                  <a:pt x="18" y="45"/>
                </a:lnTo>
                <a:lnTo>
                  <a:pt x="20" y="47"/>
                </a:lnTo>
                <a:lnTo>
                  <a:pt x="20" y="47"/>
                </a:lnTo>
                <a:lnTo>
                  <a:pt x="22" y="49"/>
                </a:lnTo>
                <a:lnTo>
                  <a:pt x="26" y="49"/>
                </a:lnTo>
                <a:lnTo>
                  <a:pt x="28" y="51"/>
                </a:lnTo>
                <a:lnTo>
                  <a:pt x="28" y="52"/>
                </a:lnTo>
                <a:lnTo>
                  <a:pt x="28" y="54"/>
                </a:lnTo>
                <a:lnTo>
                  <a:pt x="28" y="54"/>
                </a:lnTo>
                <a:lnTo>
                  <a:pt x="26" y="54"/>
                </a:lnTo>
                <a:lnTo>
                  <a:pt x="26" y="56"/>
                </a:lnTo>
                <a:lnTo>
                  <a:pt x="28" y="56"/>
                </a:lnTo>
                <a:lnTo>
                  <a:pt x="30" y="60"/>
                </a:lnTo>
                <a:lnTo>
                  <a:pt x="32" y="64"/>
                </a:lnTo>
                <a:lnTo>
                  <a:pt x="30" y="62"/>
                </a:lnTo>
                <a:lnTo>
                  <a:pt x="30" y="60"/>
                </a:lnTo>
                <a:lnTo>
                  <a:pt x="28" y="58"/>
                </a:lnTo>
                <a:lnTo>
                  <a:pt x="28" y="60"/>
                </a:lnTo>
                <a:lnTo>
                  <a:pt x="26" y="64"/>
                </a:lnTo>
                <a:lnTo>
                  <a:pt x="26" y="67"/>
                </a:lnTo>
                <a:lnTo>
                  <a:pt x="28" y="67"/>
                </a:lnTo>
                <a:lnTo>
                  <a:pt x="26" y="67"/>
                </a:lnTo>
                <a:lnTo>
                  <a:pt x="26" y="75"/>
                </a:lnTo>
                <a:lnTo>
                  <a:pt x="24" y="79"/>
                </a:lnTo>
                <a:lnTo>
                  <a:pt x="22" y="81"/>
                </a:lnTo>
                <a:lnTo>
                  <a:pt x="24" y="81"/>
                </a:lnTo>
                <a:lnTo>
                  <a:pt x="24" y="81"/>
                </a:lnTo>
                <a:lnTo>
                  <a:pt x="26" y="82"/>
                </a:lnTo>
                <a:lnTo>
                  <a:pt x="26" y="82"/>
                </a:lnTo>
                <a:lnTo>
                  <a:pt x="26" y="84"/>
                </a:lnTo>
                <a:lnTo>
                  <a:pt x="28" y="84"/>
                </a:lnTo>
                <a:lnTo>
                  <a:pt x="32" y="86"/>
                </a:lnTo>
                <a:lnTo>
                  <a:pt x="34" y="88"/>
                </a:lnTo>
                <a:lnTo>
                  <a:pt x="35" y="86"/>
                </a:lnTo>
                <a:lnTo>
                  <a:pt x="37" y="88"/>
                </a:lnTo>
                <a:lnTo>
                  <a:pt x="39" y="88"/>
                </a:lnTo>
                <a:lnTo>
                  <a:pt x="39" y="90"/>
                </a:lnTo>
                <a:lnTo>
                  <a:pt x="41" y="88"/>
                </a:lnTo>
                <a:lnTo>
                  <a:pt x="45" y="88"/>
                </a:lnTo>
                <a:lnTo>
                  <a:pt x="47" y="88"/>
                </a:lnTo>
                <a:lnTo>
                  <a:pt x="49" y="88"/>
                </a:lnTo>
                <a:lnTo>
                  <a:pt x="51" y="90"/>
                </a:lnTo>
                <a:lnTo>
                  <a:pt x="56" y="88"/>
                </a:lnTo>
                <a:lnTo>
                  <a:pt x="58" y="90"/>
                </a:lnTo>
                <a:lnTo>
                  <a:pt x="60" y="92"/>
                </a:lnTo>
                <a:lnTo>
                  <a:pt x="60" y="90"/>
                </a:lnTo>
                <a:lnTo>
                  <a:pt x="58" y="88"/>
                </a:lnTo>
                <a:lnTo>
                  <a:pt x="60" y="84"/>
                </a:lnTo>
                <a:lnTo>
                  <a:pt x="60" y="84"/>
                </a:lnTo>
                <a:lnTo>
                  <a:pt x="62" y="82"/>
                </a:lnTo>
                <a:lnTo>
                  <a:pt x="64" y="79"/>
                </a:lnTo>
                <a:lnTo>
                  <a:pt x="66" y="79"/>
                </a:lnTo>
                <a:lnTo>
                  <a:pt x="66" y="79"/>
                </a:lnTo>
                <a:lnTo>
                  <a:pt x="68" y="79"/>
                </a:lnTo>
                <a:lnTo>
                  <a:pt x="69" y="81"/>
                </a:lnTo>
                <a:lnTo>
                  <a:pt x="71" y="81"/>
                </a:lnTo>
                <a:lnTo>
                  <a:pt x="73" y="81"/>
                </a:lnTo>
                <a:lnTo>
                  <a:pt x="73" y="81"/>
                </a:lnTo>
                <a:lnTo>
                  <a:pt x="79" y="82"/>
                </a:lnTo>
                <a:lnTo>
                  <a:pt x="81" y="84"/>
                </a:lnTo>
                <a:lnTo>
                  <a:pt x="84" y="84"/>
                </a:lnTo>
                <a:lnTo>
                  <a:pt x="86" y="82"/>
                </a:lnTo>
                <a:lnTo>
                  <a:pt x="86" y="82"/>
                </a:lnTo>
                <a:lnTo>
                  <a:pt x="86" y="81"/>
                </a:lnTo>
                <a:lnTo>
                  <a:pt x="92" y="77"/>
                </a:lnTo>
                <a:lnTo>
                  <a:pt x="92" y="77"/>
                </a:lnTo>
                <a:lnTo>
                  <a:pt x="92" y="75"/>
                </a:lnTo>
                <a:lnTo>
                  <a:pt x="94" y="71"/>
                </a:lnTo>
                <a:lnTo>
                  <a:pt x="90" y="71"/>
                </a:lnTo>
                <a:lnTo>
                  <a:pt x="88" y="69"/>
                </a:lnTo>
                <a:lnTo>
                  <a:pt x="88" y="66"/>
                </a:lnTo>
                <a:lnTo>
                  <a:pt x="86" y="64"/>
                </a:lnTo>
                <a:lnTo>
                  <a:pt x="86" y="62"/>
                </a:lnTo>
                <a:lnTo>
                  <a:pt x="88" y="62"/>
                </a:lnTo>
                <a:lnTo>
                  <a:pt x="90" y="60"/>
                </a:lnTo>
                <a:lnTo>
                  <a:pt x="88" y="58"/>
                </a:lnTo>
                <a:lnTo>
                  <a:pt x="88" y="56"/>
                </a:lnTo>
                <a:lnTo>
                  <a:pt x="88" y="54"/>
                </a:lnTo>
                <a:lnTo>
                  <a:pt x="88" y="5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Freeform 285">
            <a:extLst>
              <a:ext uri="{FF2B5EF4-FFF2-40B4-BE49-F238E27FC236}">
                <a16:creationId xmlns:a16="http://schemas.microsoft.com/office/drawing/2014/main" id="{B22D1257-BF36-C446-A6F8-AE77B8624A3E}"/>
              </a:ext>
            </a:extLst>
          </p:cNvPr>
          <p:cNvSpPr>
            <a:spLocks/>
          </p:cNvSpPr>
          <p:nvPr/>
        </p:nvSpPr>
        <p:spPr bwMode="auto">
          <a:xfrm>
            <a:off x="8336372" y="3916143"/>
            <a:ext cx="46897" cy="93794"/>
          </a:xfrm>
          <a:custGeom>
            <a:avLst/>
            <a:gdLst>
              <a:gd name="T0" fmla="*/ 17 w 26"/>
              <a:gd name="T1" fmla="*/ 47 h 52"/>
              <a:gd name="T2" fmla="*/ 19 w 26"/>
              <a:gd name="T3" fmla="*/ 41 h 52"/>
              <a:gd name="T4" fmla="*/ 21 w 26"/>
              <a:gd name="T5" fmla="*/ 39 h 52"/>
              <a:gd name="T6" fmla="*/ 17 w 26"/>
              <a:gd name="T7" fmla="*/ 35 h 52"/>
              <a:gd name="T8" fmla="*/ 21 w 26"/>
              <a:gd name="T9" fmla="*/ 30 h 52"/>
              <a:gd name="T10" fmla="*/ 15 w 26"/>
              <a:gd name="T11" fmla="*/ 24 h 52"/>
              <a:gd name="T12" fmla="*/ 19 w 26"/>
              <a:gd name="T13" fmla="*/ 24 h 52"/>
              <a:gd name="T14" fmla="*/ 21 w 26"/>
              <a:gd name="T15" fmla="*/ 20 h 52"/>
              <a:gd name="T16" fmla="*/ 23 w 26"/>
              <a:gd name="T17" fmla="*/ 13 h 52"/>
              <a:gd name="T18" fmla="*/ 25 w 26"/>
              <a:gd name="T19" fmla="*/ 7 h 52"/>
              <a:gd name="T20" fmla="*/ 26 w 26"/>
              <a:gd name="T21" fmla="*/ 5 h 52"/>
              <a:gd name="T22" fmla="*/ 25 w 26"/>
              <a:gd name="T23" fmla="*/ 2 h 52"/>
              <a:gd name="T24" fmla="*/ 19 w 26"/>
              <a:gd name="T25" fmla="*/ 2 h 52"/>
              <a:gd name="T26" fmla="*/ 11 w 26"/>
              <a:gd name="T27" fmla="*/ 3 h 52"/>
              <a:gd name="T28" fmla="*/ 11 w 26"/>
              <a:gd name="T29" fmla="*/ 0 h 52"/>
              <a:gd name="T30" fmla="*/ 6 w 26"/>
              <a:gd name="T31" fmla="*/ 0 h 52"/>
              <a:gd name="T32" fmla="*/ 8 w 26"/>
              <a:gd name="T33" fmla="*/ 5 h 52"/>
              <a:gd name="T34" fmla="*/ 8 w 26"/>
              <a:gd name="T35" fmla="*/ 11 h 52"/>
              <a:gd name="T36" fmla="*/ 8 w 26"/>
              <a:gd name="T37" fmla="*/ 15 h 52"/>
              <a:gd name="T38" fmla="*/ 6 w 26"/>
              <a:gd name="T39" fmla="*/ 18 h 52"/>
              <a:gd name="T40" fmla="*/ 4 w 26"/>
              <a:gd name="T41" fmla="*/ 24 h 52"/>
              <a:gd name="T42" fmla="*/ 2 w 26"/>
              <a:gd name="T43" fmla="*/ 28 h 52"/>
              <a:gd name="T44" fmla="*/ 0 w 26"/>
              <a:gd name="T45" fmla="*/ 33 h 52"/>
              <a:gd name="T46" fmla="*/ 4 w 26"/>
              <a:gd name="T47" fmla="*/ 33 h 52"/>
              <a:gd name="T48" fmla="*/ 4 w 26"/>
              <a:gd name="T49" fmla="*/ 33 h 52"/>
              <a:gd name="T50" fmla="*/ 2 w 26"/>
              <a:gd name="T51" fmla="*/ 35 h 52"/>
              <a:gd name="T52" fmla="*/ 4 w 26"/>
              <a:gd name="T53" fmla="*/ 37 h 52"/>
              <a:gd name="T54" fmla="*/ 6 w 26"/>
              <a:gd name="T55" fmla="*/ 37 h 52"/>
              <a:gd name="T56" fmla="*/ 6 w 26"/>
              <a:gd name="T57" fmla="*/ 39 h 52"/>
              <a:gd name="T58" fmla="*/ 6 w 26"/>
              <a:gd name="T59" fmla="*/ 47 h 52"/>
              <a:gd name="T60" fmla="*/ 4 w 26"/>
              <a:gd name="T61" fmla="*/ 50 h 52"/>
              <a:gd name="T62" fmla="*/ 8 w 26"/>
              <a:gd name="T63" fmla="*/ 48 h 52"/>
              <a:gd name="T64" fmla="*/ 13 w 26"/>
              <a:gd name="T65" fmla="*/ 52 h 52"/>
              <a:gd name="T66" fmla="*/ 17 w 26"/>
              <a:gd name="T67" fmla="*/ 50 h 52"/>
              <a:gd name="T68" fmla="*/ 17 w 26"/>
              <a:gd name="T69" fmla="*/ 4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" h="52">
                <a:moveTo>
                  <a:pt x="17" y="48"/>
                </a:moveTo>
                <a:lnTo>
                  <a:pt x="17" y="47"/>
                </a:lnTo>
                <a:lnTo>
                  <a:pt x="17" y="45"/>
                </a:lnTo>
                <a:lnTo>
                  <a:pt x="19" y="41"/>
                </a:lnTo>
                <a:lnTo>
                  <a:pt x="21" y="39"/>
                </a:lnTo>
                <a:lnTo>
                  <a:pt x="21" y="39"/>
                </a:lnTo>
                <a:lnTo>
                  <a:pt x="19" y="39"/>
                </a:lnTo>
                <a:lnTo>
                  <a:pt x="17" y="35"/>
                </a:lnTo>
                <a:lnTo>
                  <a:pt x="21" y="33"/>
                </a:lnTo>
                <a:lnTo>
                  <a:pt x="21" y="30"/>
                </a:lnTo>
                <a:lnTo>
                  <a:pt x="19" y="28"/>
                </a:lnTo>
                <a:lnTo>
                  <a:pt x="15" y="24"/>
                </a:lnTo>
                <a:lnTo>
                  <a:pt x="19" y="24"/>
                </a:lnTo>
                <a:lnTo>
                  <a:pt x="19" y="24"/>
                </a:lnTo>
                <a:lnTo>
                  <a:pt x="21" y="20"/>
                </a:lnTo>
                <a:lnTo>
                  <a:pt x="21" y="20"/>
                </a:lnTo>
                <a:lnTo>
                  <a:pt x="23" y="18"/>
                </a:lnTo>
                <a:lnTo>
                  <a:pt x="23" y="13"/>
                </a:lnTo>
                <a:lnTo>
                  <a:pt x="23" y="11"/>
                </a:lnTo>
                <a:lnTo>
                  <a:pt x="25" y="7"/>
                </a:lnTo>
                <a:lnTo>
                  <a:pt x="26" y="7"/>
                </a:lnTo>
                <a:lnTo>
                  <a:pt x="26" y="5"/>
                </a:lnTo>
                <a:lnTo>
                  <a:pt x="25" y="3"/>
                </a:lnTo>
                <a:lnTo>
                  <a:pt x="25" y="2"/>
                </a:lnTo>
                <a:lnTo>
                  <a:pt x="21" y="0"/>
                </a:lnTo>
                <a:lnTo>
                  <a:pt x="19" y="2"/>
                </a:lnTo>
                <a:lnTo>
                  <a:pt x="15" y="2"/>
                </a:lnTo>
                <a:lnTo>
                  <a:pt x="11" y="3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6" y="0"/>
                </a:lnTo>
                <a:lnTo>
                  <a:pt x="6" y="2"/>
                </a:lnTo>
                <a:lnTo>
                  <a:pt x="8" y="5"/>
                </a:lnTo>
                <a:lnTo>
                  <a:pt x="8" y="9"/>
                </a:lnTo>
                <a:lnTo>
                  <a:pt x="8" y="11"/>
                </a:lnTo>
                <a:lnTo>
                  <a:pt x="6" y="13"/>
                </a:lnTo>
                <a:lnTo>
                  <a:pt x="8" y="15"/>
                </a:lnTo>
                <a:lnTo>
                  <a:pt x="8" y="15"/>
                </a:lnTo>
                <a:lnTo>
                  <a:pt x="6" y="18"/>
                </a:lnTo>
                <a:lnTo>
                  <a:pt x="6" y="20"/>
                </a:lnTo>
                <a:lnTo>
                  <a:pt x="4" y="24"/>
                </a:lnTo>
                <a:lnTo>
                  <a:pt x="4" y="24"/>
                </a:lnTo>
                <a:lnTo>
                  <a:pt x="2" y="28"/>
                </a:lnTo>
                <a:lnTo>
                  <a:pt x="0" y="33"/>
                </a:lnTo>
                <a:lnTo>
                  <a:pt x="0" y="33"/>
                </a:lnTo>
                <a:lnTo>
                  <a:pt x="2" y="33"/>
                </a:lnTo>
                <a:lnTo>
                  <a:pt x="4" y="33"/>
                </a:lnTo>
                <a:lnTo>
                  <a:pt x="6" y="32"/>
                </a:lnTo>
                <a:lnTo>
                  <a:pt x="4" y="33"/>
                </a:lnTo>
                <a:lnTo>
                  <a:pt x="6" y="33"/>
                </a:lnTo>
                <a:lnTo>
                  <a:pt x="2" y="35"/>
                </a:lnTo>
                <a:lnTo>
                  <a:pt x="2" y="37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6" y="39"/>
                </a:lnTo>
                <a:lnTo>
                  <a:pt x="6" y="41"/>
                </a:lnTo>
                <a:lnTo>
                  <a:pt x="6" y="47"/>
                </a:lnTo>
                <a:lnTo>
                  <a:pt x="6" y="50"/>
                </a:lnTo>
                <a:lnTo>
                  <a:pt x="4" y="50"/>
                </a:lnTo>
                <a:lnTo>
                  <a:pt x="6" y="50"/>
                </a:lnTo>
                <a:lnTo>
                  <a:pt x="8" y="48"/>
                </a:lnTo>
                <a:lnTo>
                  <a:pt x="11" y="50"/>
                </a:lnTo>
                <a:lnTo>
                  <a:pt x="13" y="52"/>
                </a:lnTo>
                <a:lnTo>
                  <a:pt x="15" y="50"/>
                </a:lnTo>
                <a:lnTo>
                  <a:pt x="17" y="50"/>
                </a:lnTo>
                <a:lnTo>
                  <a:pt x="17" y="48"/>
                </a:lnTo>
                <a:lnTo>
                  <a:pt x="17" y="4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Freeform 287">
            <a:extLst>
              <a:ext uri="{FF2B5EF4-FFF2-40B4-BE49-F238E27FC236}">
                <a16:creationId xmlns:a16="http://schemas.microsoft.com/office/drawing/2014/main" id="{7AA3764D-CF4F-7A4F-AD6D-4B5EDD1040EF}"/>
              </a:ext>
            </a:extLst>
          </p:cNvPr>
          <p:cNvSpPr>
            <a:spLocks noEditPoints="1"/>
          </p:cNvSpPr>
          <p:nvPr/>
        </p:nvSpPr>
        <p:spPr bwMode="auto">
          <a:xfrm>
            <a:off x="8563642" y="3820545"/>
            <a:ext cx="173158" cy="196608"/>
          </a:xfrm>
          <a:custGeom>
            <a:avLst/>
            <a:gdLst>
              <a:gd name="T0" fmla="*/ 70 w 96"/>
              <a:gd name="T1" fmla="*/ 101 h 109"/>
              <a:gd name="T2" fmla="*/ 70 w 96"/>
              <a:gd name="T3" fmla="*/ 94 h 109"/>
              <a:gd name="T4" fmla="*/ 59 w 96"/>
              <a:gd name="T5" fmla="*/ 96 h 109"/>
              <a:gd name="T6" fmla="*/ 51 w 96"/>
              <a:gd name="T7" fmla="*/ 94 h 109"/>
              <a:gd name="T8" fmla="*/ 55 w 96"/>
              <a:gd name="T9" fmla="*/ 101 h 109"/>
              <a:gd name="T10" fmla="*/ 64 w 96"/>
              <a:gd name="T11" fmla="*/ 105 h 109"/>
              <a:gd name="T12" fmla="*/ 17 w 96"/>
              <a:gd name="T13" fmla="*/ 86 h 109"/>
              <a:gd name="T14" fmla="*/ 23 w 96"/>
              <a:gd name="T15" fmla="*/ 83 h 109"/>
              <a:gd name="T16" fmla="*/ 25 w 96"/>
              <a:gd name="T17" fmla="*/ 79 h 109"/>
              <a:gd name="T18" fmla="*/ 25 w 96"/>
              <a:gd name="T19" fmla="*/ 68 h 109"/>
              <a:gd name="T20" fmla="*/ 21 w 96"/>
              <a:gd name="T21" fmla="*/ 62 h 109"/>
              <a:gd name="T22" fmla="*/ 14 w 96"/>
              <a:gd name="T23" fmla="*/ 66 h 109"/>
              <a:gd name="T24" fmla="*/ 15 w 96"/>
              <a:gd name="T25" fmla="*/ 73 h 109"/>
              <a:gd name="T26" fmla="*/ 15 w 96"/>
              <a:gd name="T27" fmla="*/ 77 h 109"/>
              <a:gd name="T28" fmla="*/ 29 w 96"/>
              <a:gd name="T29" fmla="*/ 45 h 109"/>
              <a:gd name="T30" fmla="*/ 31 w 96"/>
              <a:gd name="T31" fmla="*/ 45 h 109"/>
              <a:gd name="T32" fmla="*/ 36 w 96"/>
              <a:gd name="T33" fmla="*/ 51 h 109"/>
              <a:gd name="T34" fmla="*/ 14 w 96"/>
              <a:gd name="T35" fmla="*/ 62 h 109"/>
              <a:gd name="T36" fmla="*/ 14 w 96"/>
              <a:gd name="T37" fmla="*/ 64 h 109"/>
              <a:gd name="T38" fmla="*/ 2 w 96"/>
              <a:gd name="T39" fmla="*/ 28 h 109"/>
              <a:gd name="T40" fmla="*/ 4 w 96"/>
              <a:gd name="T41" fmla="*/ 19 h 109"/>
              <a:gd name="T42" fmla="*/ 8 w 96"/>
              <a:gd name="T43" fmla="*/ 11 h 109"/>
              <a:gd name="T44" fmla="*/ 17 w 96"/>
              <a:gd name="T45" fmla="*/ 11 h 109"/>
              <a:gd name="T46" fmla="*/ 25 w 96"/>
              <a:gd name="T47" fmla="*/ 10 h 109"/>
              <a:gd name="T48" fmla="*/ 31 w 96"/>
              <a:gd name="T49" fmla="*/ 2 h 109"/>
              <a:gd name="T50" fmla="*/ 42 w 96"/>
              <a:gd name="T51" fmla="*/ 2 h 109"/>
              <a:gd name="T52" fmla="*/ 53 w 96"/>
              <a:gd name="T53" fmla="*/ 10 h 109"/>
              <a:gd name="T54" fmla="*/ 51 w 96"/>
              <a:gd name="T55" fmla="*/ 15 h 109"/>
              <a:gd name="T56" fmla="*/ 44 w 96"/>
              <a:gd name="T57" fmla="*/ 21 h 109"/>
              <a:gd name="T58" fmla="*/ 44 w 96"/>
              <a:gd name="T59" fmla="*/ 28 h 109"/>
              <a:gd name="T60" fmla="*/ 53 w 96"/>
              <a:gd name="T61" fmla="*/ 36 h 109"/>
              <a:gd name="T62" fmla="*/ 61 w 96"/>
              <a:gd name="T63" fmla="*/ 47 h 109"/>
              <a:gd name="T64" fmla="*/ 68 w 96"/>
              <a:gd name="T65" fmla="*/ 55 h 109"/>
              <a:gd name="T66" fmla="*/ 78 w 96"/>
              <a:gd name="T67" fmla="*/ 55 h 109"/>
              <a:gd name="T68" fmla="*/ 78 w 96"/>
              <a:gd name="T69" fmla="*/ 60 h 109"/>
              <a:gd name="T70" fmla="*/ 95 w 96"/>
              <a:gd name="T71" fmla="*/ 68 h 109"/>
              <a:gd name="T72" fmla="*/ 95 w 96"/>
              <a:gd name="T73" fmla="*/ 75 h 109"/>
              <a:gd name="T74" fmla="*/ 91 w 96"/>
              <a:gd name="T75" fmla="*/ 73 h 109"/>
              <a:gd name="T76" fmla="*/ 85 w 96"/>
              <a:gd name="T77" fmla="*/ 70 h 109"/>
              <a:gd name="T78" fmla="*/ 83 w 96"/>
              <a:gd name="T79" fmla="*/ 73 h 109"/>
              <a:gd name="T80" fmla="*/ 83 w 96"/>
              <a:gd name="T81" fmla="*/ 79 h 109"/>
              <a:gd name="T82" fmla="*/ 85 w 96"/>
              <a:gd name="T83" fmla="*/ 86 h 109"/>
              <a:gd name="T84" fmla="*/ 80 w 96"/>
              <a:gd name="T85" fmla="*/ 96 h 109"/>
              <a:gd name="T86" fmla="*/ 74 w 96"/>
              <a:gd name="T87" fmla="*/ 92 h 109"/>
              <a:gd name="T88" fmla="*/ 78 w 96"/>
              <a:gd name="T89" fmla="*/ 88 h 109"/>
              <a:gd name="T90" fmla="*/ 78 w 96"/>
              <a:gd name="T91" fmla="*/ 81 h 109"/>
              <a:gd name="T92" fmla="*/ 72 w 96"/>
              <a:gd name="T93" fmla="*/ 73 h 109"/>
              <a:gd name="T94" fmla="*/ 68 w 96"/>
              <a:gd name="T95" fmla="*/ 71 h 109"/>
              <a:gd name="T96" fmla="*/ 64 w 96"/>
              <a:gd name="T97" fmla="*/ 66 h 109"/>
              <a:gd name="T98" fmla="*/ 57 w 96"/>
              <a:gd name="T99" fmla="*/ 62 h 109"/>
              <a:gd name="T100" fmla="*/ 51 w 96"/>
              <a:gd name="T101" fmla="*/ 60 h 109"/>
              <a:gd name="T102" fmla="*/ 42 w 96"/>
              <a:gd name="T103" fmla="*/ 51 h 109"/>
              <a:gd name="T104" fmla="*/ 32 w 96"/>
              <a:gd name="T105" fmla="*/ 43 h 109"/>
              <a:gd name="T106" fmla="*/ 29 w 96"/>
              <a:gd name="T107" fmla="*/ 36 h 109"/>
              <a:gd name="T108" fmla="*/ 23 w 96"/>
              <a:gd name="T109" fmla="*/ 30 h 109"/>
              <a:gd name="T110" fmla="*/ 6 w 96"/>
              <a:gd name="T111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6" h="109">
                <a:moveTo>
                  <a:pt x="70" y="109"/>
                </a:moveTo>
                <a:lnTo>
                  <a:pt x="70" y="107"/>
                </a:lnTo>
                <a:lnTo>
                  <a:pt x="72" y="105"/>
                </a:lnTo>
                <a:lnTo>
                  <a:pt x="72" y="103"/>
                </a:lnTo>
                <a:lnTo>
                  <a:pt x="70" y="101"/>
                </a:lnTo>
                <a:lnTo>
                  <a:pt x="72" y="98"/>
                </a:lnTo>
                <a:lnTo>
                  <a:pt x="74" y="96"/>
                </a:lnTo>
                <a:lnTo>
                  <a:pt x="74" y="94"/>
                </a:lnTo>
                <a:lnTo>
                  <a:pt x="72" y="92"/>
                </a:lnTo>
                <a:lnTo>
                  <a:pt x="70" y="94"/>
                </a:lnTo>
                <a:lnTo>
                  <a:pt x="68" y="94"/>
                </a:lnTo>
                <a:lnTo>
                  <a:pt x="66" y="94"/>
                </a:lnTo>
                <a:lnTo>
                  <a:pt x="64" y="96"/>
                </a:lnTo>
                <a:lnTo>
                  <a:pt x="61" y="94"/>
                </a:lnTo>
                <a:lnTo>
                  <a:pt x="59" y="96"/>
                </a:lnTo>
                <a:lnTo>
                  <a:pt x="57" y="96"/>
                </a:lnTo>
                <a:lnTo>
                  <a:pt x="55" y="94"/>
                </a:lnTo>
                <a:lnTo>
                  <a:pt x="53" y="94"/>
                </a:lnTo>
                <a:lnTo>
                  <a:pt x="51" y="96"/>
                </a:lnTo>
                <a:lnTo>
                  <a:pt x="51" y="94"/>
                </a:lnTo>
                <a:lnTo>
                  <a:pt x="49" y="96"/>
                </a:lnTo>
                <a:lnTo>
                  <a:pt x="49" y="98"/>
                </a:lnTo>
                <a:lnTo>
                  <a:pt x="51" y="100"/>
                </a:lnTo>
                <a:lnTo>
                  <a:pt x="53" y="100"/>
                </a:lnTo>
                <a:lnTo>
                  <a:pt x="55" y="101"/>
                </a:lnTo>
                <a:lnTo>
                  <a:pt x="57" y="101"/>
                </a:lnTo>
                <a:lnTo>
                  <a:pt x="59" y="103"/>
                </a:lnTo>
                <a:lnTo>
                  <a:pt x="63" y="105"/>
                </a:lnTo>
                <a:lnTo>
                  <a:pt x="63" y="105"/>
                </a:lnTo>
                <a:lnTo>
                  <a:pt x="64" y="105"/>
                </a:lnTo>
                <a:lnTo>
                  <a:pt x="66" y="107"/>
                </a:lnTo>
                <a:lnTo>
                  <a:pt x="70" y="109"/>
                </a:lnTo>
                <a:lnTo>
                  <a:pt x="70" y="109"/>
                </a:lnTo>
                <a:close/>
                <a:moveTo>
                  <a:pt x="17" y="86"/>
                </a:moveTo>
                <a:lnTo>
                  <a:pt x="17" y="86"/>
                </a:lnTo>
                <a:lnTo>
                  <a:pt x="19" y="86"/>
                </a:lnTo>
                <a:lnTo>
                  <a:pt x="19" y="86"/>
                </a:lnTo>
                <a:lnTo>
                  <a:pt x="19" y="85"/>
                </a:lnTo>
                <a:lnTo>
                  <a:pt x="21" y="83"/>
                </a:lnTo>
                <a:lnTo>
                  <a:pt x="23" y="83"/>
                </a:lnTo>
                <a:lnTo>
                  <a:pt x="23" y="85"/>
                </a:lnTo>
                <a:lnTo>
                  <a:pt x="25" y="85"/>
                </a:lnTo>
                <a:lnTo>
                  <a:pt x="25" y="83"/>
                </a:lnTo>
                <a:lnTo>
                  <a:pt x="25" y="79"/>
                </a:lnTo>
                <a:lnTo>
                  <a:pt x="25" y="79"/>
                </a:lnTo>
                <a:lnTo>
                  <a:pt x="25" y="75"/>
                </a:lnTo>
                <a:lnTo>
                  <a:pt x="25" y="71"/>
                </a:lnTo>
                <a:lnTo>
                  <a:pt x="23" y="70"/>
                </a:lnTo>
                <a:lnTo>
                  <a:pt x="25" y="70"/>
                </a:lnTo>
                <a:lnTo>
                  <a:pt x="25" y="68"/>
                </a:lnTo>
                <a:lnTo>
                  <a:pt x="25" y="66"/>
                </a:lnTo>
                <a:lnTo>
                  <a:pt x="23" y="64"/>
                </a:lnTo>
                <a:lnTo>
                  <a:pt x="23" y="62"/>
                </a:lnTo>
                <a:lnTo>
                  <a:pt x="21" y="64"/>
                </a:lnTo>
                <a:lnTo>
                  <a:pt x="21" y="62"/>
                </a:lnTo>
                <a:lnTo>
                  <a:pt x="19" y="62"/>
                </a:lnTo>
                <a:lnTo>
                  <a:pt x="15" y="66"/>
                </a:lnTo>
                <a:lnTo>
                  <a:pt x="15" y="66"/>
                </a:lnTo>
                <a:lnTo>
                  <a:pt x="14" y="64"/>
                </a:lnTo>
                <a:lnTo>
                  <a:pt x="14" y="66"/>
                </a:lnTo>
                <a:lnTo>
                  <a:pt x="12" y="68"/>
                </a:lnTo>
                <a:lnTo>
                  <a:pt x="14" y="70"/>
                </a:lnTo>
                <a:lnTo>
                  <a:pt x="14" y="70"/>
                </a:lnTo>
                <a:lnTo>
                  <a:pt x="15" y="71"/>
                </a:lnTo>
                <a:lnTo>
                  <a:pt x="15" y="73"/>
                </a:lnTo>
                <a:lnTo>
                  <a:pt x="14" y="75"/>
                </a:lnTo>
                <a:lnTo>
                  <a:pt x="15" y="75"/>
                </a:lnTo>
                <a:lnTo>
                  <a:pt x="15" y="75"/>
                </a:lnTo>
                <a:lnTo>
                  <a:pt x="15" y="77"/>
                </a:lnTo>
                <a:lnTo>
                  <a:pt x="15" y="77"/>
                </a:lnTo>
                <a:lnTo>
                  <a:pt x="15" y="81"/>
                </a:lnTo>
                <a:lnTo>
                  <a:pt x="15" y="81"/>
                </a:lnTo>
                <a:lnTo>
                  <a:pt x="15" y="85"/>
                </a:lnTo>
                <a:lnTo>
                  <a:pt x="17" y="86"/>
                </a:lnTo>
                <a:close/>
                <a:moveTo>
                  <a:pt x="29" y="45"/>
                </a:moveTo>
                <a:lnTo>
                  <a:pt x="27" y="45"/>
                </a:lnTo>
                <a:lnTo>
                  <a:pt x="29" y="47"/>
                </a:lnTo>
                <a:lnTo>
                  <a:pt x="31" y="45"/>
                </a:lnTo>
                <a:lnTo>
                  <a:pt x="31" y="45"/>
                </a:lnTo>
                <a:lnTo>
                  <a:pt x="31" y="45"/>
                </a:lnTo>
                <a:lnTo>
                  <a:pt x="31" y="43"/>
                </a:lnTo>
                <a:lnTo>
                  <a:pt x="31" y="45"/>
                </a:lnTo>
                <a:lnTo>
                  <a:pt x="29" y="45"/>
                </a:lnTo>
                <a:close/>
                <a:moveTo>
                  <a:pt x="34" y="51"/>
                </a:moveTo>
                <a:lnTo>
                  <a:pt x="36" y="51"/>
                </a:lnTo>
                <a:lnTo>
                  <a:pt x="34" y="49"/>
                </a:lnTo>
                <a:lnTo>
                  <a:pt x="34" y="51"/>
                </a:lnTo>
                <a:close/>
                <a:moveTo>
                  <a:pt x="14" y="64"/>
                </a:moveTo>
                <a:lnTo>
                  <a:pt x="14" y="64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4"/>
                </a:lnTo>
                <a:close/>
                <a:moveTo>
                  <a:pt x="6" y="36"/>
                </a:moveTo>
                <a:lnTo>
                  <a:pt x="6" y="34"/>
                </a:lnTo>
                <a:lnTo>
                  <a:pt x="8" y="30"/>
                </a:lnTo>
                <a:lnTo>
                  <a:pt x="4" y="30"/>
                </a:lnTo>
                <a:lnTo>
                  <a:pt x="2" y="28"/>
                </a:lnTo>
                <a:lnTo>
                  <a:pt x="2" y="25"/>
                </a:lnTo>
                <a:lnTo>
                  <a:pt x="0" y="23"/>
                </a:lnTo>
                <a:lnTo>
                  <a:pt x="0" y="21"/>
                </a:lnTo>
                <a:lnTo>
                  <a:pt x="2" y="21"/>
                </a:lnTo>
                <a:lnTo>
                  <a:pt x="4" y="19"/>
                </a:lnTo>
                <a:lnTo>
                  <a:pt x="2" y="17"/>
                </a:lnTo>
                <a:lnTo>
                  <a:pt x="2" y="15"/>
                </a:lnTo>
                <a:lnTo>
                  <a:pt x="2" y="13"/>
                </a:lnTo>
                <a:lnTo>
                  <a:pt x="4" y="15"/>
                </a:lnTo>
                <a:lnTo>
                  <a:pt x="8" y="11"/>
                </a:lnTo>
                <a:lnTo>
                  <a:pt x="10" y="13"/>
                </a:lnTo>
                <a:lnTo>
                  <a:pt x="14" y="8"/>
                </a:lnTo>
                <a:lnTo>
                  <a:pt x="15" y="10"/>
                </a:lnTo>
                <a:lnTo>
                  <a:pt x="14" y="11"/>
                </a:lnTo>
                <a:lnTo>
                  <a:pt x="17" y="11"/>
                </a:lnTo>
                <a:lnTo>
                  <a:pt x="17" y="13"/>
                </a:lnTo>
                <a:lnTo>
                  <a:pt x="19" y="11"/>
                </a:lnTo>
                <a:lnTo>
                  <a:pt x="19" y="8"/>
                </a:lnTo>
                <a:lnTo>
                  <a:pt x="23" y="10"/>
                </a:lnTo>
                <a:lnTo>
                  <a:pt x="25" y="10"/>
                </a:lnTo>
                <a:lnTo>
                  <a:pt x="27" y="11"/>
                </a:lnTo>
                <a:lnTo>
                  <a:pt x="27" y="8"/>
                </a:lnTo>
                <a:lnTo>
                  <a:pt x="31" y="8"/>
                </a:lnTo>
                <a:lnTo>
                  <a:pt x="29" y="4"/>
                </a:lnTo>
                <a:lnTo>
                  <a:pt x="31" y="2"/>
                </a:lnTo>
                <a:lnTo>
                  <a:pt x="34" y="4"/>
                </a:lnTo>
                <a:lnTo>
                  <a:pt x="38" y="0"/>
                </a:lnTo>
                <a:lnTo>
                  <a:pt x="40" y="2"/>
                </a:lnTo>
                <a:lnTo>
                  <a:pt x="42" y="0"/>
                </a:lnTo>
                <a:lnTo>
                  <a:pt x="42" y="2"/>
                </a:lnTo>
                <a:lnTo>
                  <a:pt x="47" y="6"/>
                </a:lnTo>
                <a:lnTo>
                  <a:pt x="51" y="6"/>
                </a:lnTo>
                <a:lnTo>
                  <a:pt x="55" y="6"/>
                </a:lnTo>
                <a:lnTo>
                  <a:pt x="55" y="8"/>
                </a:lnTo>
                <a:lnTo>
                  <a:pt x="53" y="10"/>
                </a:lnTo>
                <a:lnTo>
                  <a:pt x="55" y="11"/>
                </a:lnTo>
                <a:lnTo>
                  <a:pt x="53" y="13"/>
                </a:lnTo>
                <a:lnTo>
                  <a:pt x="53" y="15"/>
                </a:lnTo>
                <a:lnTo>
                  <a:pt x="51" y="15"/>
                </a:lnTo>
                <a:lnTo>
                  <a:pt x="51" y="15"/>
                </a:lnTo>
                <a:lnTo>
                  <a:pt x="49" y="17"/>
                </a:lnTo>
                <a:lnTo>
                  <a:pt x="47" y="17"/>
                </a:lnTo>
                <a:lnTo>
                  <a:pt x="46" y="19"/>
                </a:lnTo>
                <a:lnTo>
                  <a:pt x="44" y="19"/>
                </a:lnTo>
                <a:lnTo>
                  <a:pt x="44" y="21"/>
                </a:lnTo>
                <a:lnTo>
                  <a:pt x="44" y="23"/>
                </a:lnTo>
                <a:lnTo>
                  <a:pt x="46" y="23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30"/>
                </a:lnTo>
                <a:lnTo>
                  <a:pt x="46" y="32"/>
                </a:lnTo>
                <a:lnTo>
                  <a:pt x="49" y="34"/>
                </a:lnTo>
                <a:lnTo>
                  <a:pt x="51" y="34"/>
                </a:lnTo>
                <a:lnTo>
                  <a:pt x="53" y="36"/>
                </a:lnTo>
                <a:lnTo>
                  <a:pt x="57" y="41"/>
                </a:lnTo>
                <a:lnTo>
                  <a:pt x="59" y="43"/>
                </a:lnTo>
                <a:lnTo>
                  <a:pt x="59" y="43"/>
                </a:lnTo>
                <a:lnTo>
                  <a:pt x="59" y="45"/>
                </a:lnTo>
                <a:lnTo>
                  <a:pt x="61" y="47"/>
                </a:lnTo>
                <a:lnTo>
                  <a:pt x="61" y="49"/>
                </a:lnTo>
                <a:lnTo>
                  <a:pt x="63" y="51"/>
                </a:lnTo>
                <a:lnTo>
                  <a:pt x="64" y="53"/>
                </a:lnTo>
                <a:lnTo>
                  <a:pt x="66" y="53"/>
                </a:lnTo>
                <a:lnTo>
                  <a:pt x="68" y="55"/>
                </a:lnTo>
                <a:lnTo>
                  <a:pt x="68" y="55"/>
                </a:lnTo>
                <a:lnTo>
                  <a:pt x="72" y="55"/>
                </a:lnTo>
                <a:lnTo>
                  <a:pt x="74" y="55"/>
                </a:lnTo>
                <a:lnTo>
                  <a:pt x="76" y="55"/>
                </a:lnTo>
                <a:lnTo>
                  <a:pt x="78" y="55"/>
                </a:lnTo>
                <a:lnTo>
                  <a:pt x="76" y="56"/>
                </a:lnTo>
                <a:lnTo>
                  <a:pt x="74" y="58"/>
                </a:lnTo>
                <a:lnTo>
                  <a:pt x="74" y="58"/>
                </a:lnTo>
                <a:lnTo>
                  <a:pt x="76" y="60"/>
                </a:lnTo>
                <a:lnTo>
                  <a:pt x="78" y="60"/>
                </a:lnTo>
                <a:lnTo>
                  <a:pt x="80" y="60"/>
                </a:lnTo>
                <a:lnTo>
                  <a:pt x="87" y="64"/>
                </a:lnTo>
                <a:lnTo>
                  <a:pt x="89" y="66"/>
                </a:lnTo>
                <a:lnTo>
                  <a:pt x="91" y="68"/>
                </a:lnTo>
                <a:lnTo>
                  <a:pt x="95" y="68"/>
                </a:lnTo>
                <a:lnTo>
                  <a:pt x="95" y="70"/>
                </a:lnTo>
                <a:lnTo>
                  <a:pt x="96" y="71"/>
                </a:lnTo>
                <a:lnTo>
                  <a:pt x="96" y="73"/>
                </a:lnTo>
                <a:lnTo>
                  <a:pt x="95" y="73"/>
                </a:lnTo>
                <a:lnTo>
                  <a:pt x="95" y="75"/>
                </a:lnTo>
                <a:lnTo>
                  <a:pt x="95" y="75"/>
                </a:lnTo>
                <a:lnTo>
                  <a:pt x="95" y="75"/>
                </a:lnTo>
                <a:lnTo>
                  <a:pt x="93" y="75"/>
                </a:lnTo>
                <a:lnTo>
                  <a:pt x="93" y="73"/>
                </a:lnTo>
                <a:lnTo>
                  <a:pt x="91" y="73"/>
                </a:lnTo>
                <a:lnTo>
                  <a:pt x="91" y="71"/>
                </a:lnTo>
                <a:lnTo>
                  <a:pt x="91" y="71"/>
                </a:lnTo>
                <a:lnTo>
                  <a:pt x="89" y="71"/>
                </a:lnTo>
                <a:lnTo>
                  <a:pt x="87" y="70"/>
                </a:lnTo>
                <a:lnTo>
                  <a:pt x="85" y="70"/>
                </a:lnTo>
                <a:lnTo>
                  <a:pt x="85" y="70"/>
                </a:lnTo>
                <a:lnTo>
                  <a:pt x="83" y="70"/>
                </a:lnTo>
                <a:lnTo>
                  <a:pt x="83" y="71"/>
                </a:lnTo>
                <a:lnTo>
                  <a:pt x="81" y="73"/>
                </a:lnTo>
                <a:lnTo>
                  <a:pt x="83" y="73"/>
                </a:lnTo>
                <a:lnTo>
                  <a:pt x="81" y="75"/>
                </a:lnTo>
                <a:lnTo>
                  <a:pt x="81" y="75"/>
                </a:lnTo>
                <a:lnTo>
                  <a:pt x="81" y="77"/>
                </a:lnTo>
                <a:lnTo>
                  <a:pt x="81" y="79"/>
                </a:lnTo>
                <a:lnTo>
                  <a:pt x="83" y="79"/>
                </a:lnTo>
                <a:lnTo>
                  <a:pt x="85" y="81"/>
                </a:lnTo>
                <a:lnTo>
                  <a:pt x="85" y="81"/>
                </a:lnTo>
                <a:lnTo>
                  <a:pt x="85" y="83"/>
                </a:lnTo>
                <a:lnTo>
                  <a:pt x="85" y="85"/>
                </a:lnTo>
                <a:lnTo>
                  <a:pt x="85" y="86"/>
                </a:lnTo>
                <a:lnTo>
                  <a:pt x="83" y="86"/>
                </a:lnTo>
                <a:lnTo>
                  <a:pt x="83" y="86"/>
                </a:lnTo>
                <a:lnTo>
                  <a:pt x="81" y="92"/>
                </a:lnTo>
                <a:lnTo>
                  <a:pt x="80" y="94"/>
                </a:lnTo>
                <a:lnTo>
                  <a:pt x="80" y="96"/>
                </a:lnTo>
                <a:lnTo>
                  <a:pt x="78" y="96"/>
                </a:lnTo>
                <a:lnTo>
                  <a:pt x="76" y="96"/>
                </a:lnTo>
                <a:lnTo>
                  <a:pt x="74" y="96"/>
                </a:lnTo>
                <a:lnTo>
                  <a:pt x="74" y="94"/>
                </a:lnTo>
                <a:lnTo>
                  <a:pt x="74" y="92"/>
                </a:lnTo>
                <a:lnTo>
                  <a:pt x="76" y="92"/>
                </a:lnTo>
                <a:lnTo>
                  <a:pt x="76" y="92"/>
                </a:lnTo>
                <a:lnTo>
                  <a:pt x="76" y="90"/>
                </a:lnTo>
                <a:lnTo>
                  <a:pt x="76" y="88"/>
                </a:lnTo>
                <a:lnTo>
                  <a:pt x="78" y="88"/>
                </a:lnTo>
                <a:lnTo>
                  <a:pt x="78" y="88"/>
                </a:lnTo>
                <a:lnTo>
                  <a:pt x="78" y="86"/>
                </a:lnTo>
                <a:lnTo>
                  <a:pt x="78" y="85"/>
                </a:lnTo>
                <a:lnTo>
                  <a:pt x="78" y="85"/>
                </a:lnTo>
                <a:lnTo>
                  <a:pt x="78" y="81"/>
                </a:lnTo>
                <a:lnTo>
                  <a:pt x="76" y="79"/>
                </a:lnTo>
                <a:lnTo>
                  <a:pt x="76" y="77"/>
                </a:lnTo>
                <a:lnTo>
                  <a:pt x="76" y="75"/>
                </a:lnTo>
                <a:lnTo>
                  <a:pt x="74" y="73"/>
                </a:lnTo>
                <a:lnTo>
                  <a:pt x="72" y="73"/>
                </a:lnTo>
                <a:lnTo>
                  <a:pt x="70" y="73"/>
                </a:lnTo>
                <a:lnTo>
                  <a:pt x="70" y="71"/>
                </a:lnTo>
                <a:lnTo>
                  <a:pt x="68" y="71"/>
                </a:lnTo>
                <a:lnTo>
                  <a:pt x="66" y="71"/>
                </a:lnTo>
                <a:lnTo>
                  <a:pt x="68" y="71"/>
                </a:lnTo>
                <a:lnTo>
                  <a:pt x="68" y="70"/>
                </a:lnTo>
                <a:lnTo>
                  <a:pt x="66" y="68"/>
                </a:lnTo>
                <a:lnTo>
                  <a:pt x="64" y="68"/>
                </a:lnTo>
                <a:lnTo>
                  <a:pt x="64" y="68"/>
                </a:lnTo>
                <a:lnTo>
                  <a:pt x="64" y="66"/>
                </a:lnTo>
                <a:lnTo>
                  <a:pt x="63" y="66"/>
                </a:lnTo>
                <a:lnTo>
                  <a:pt x="61" y="66"/>
                </a:lnTo>
                <a:lnTo>
                  <a:pt x="61" y="66"/>
                </a:lnTo>
                <a:lnTo>
                  <a:pt x="59" y="62"/>
                </a:lnTo>
                <a:lnTo>
                  <a:pt x="57" y="62"/>
                </a:lnTo>
                <a:lnTo>
                  <a:pt x="55" y="62"/>
                </a:lnTo>
                <a:lnTo>
                  <a:pt x="55" y="62"/>
                </a:lnTo>
                <a:lnTo>
                  <a:pt x="53" y="62"/>
                </a:lnTo>
                <a:lnTo>
                  <a:pt x="53" y="60"/>
                </a:lnTo>
                <a:lnTo>
                  <a:pt x="51" y="60"/>
                </a:lnTo>
                <a:lnTo>
                  <a:pt x="49" y="60"/>
                </a:lnTo>
                <a:lnTo>
                  <a:pt x="46" y="56"/>
                </a:lnTo>
                <a:lnTo>
                  <a:pt x="42" y="53"/>
                </a:lnTo>
                <a:lnTo>
                  <a:pt x="42" y="53"/>
                </a:lnTo>
                <a:lnTo>
                  <a:pt x="42" y="51"/>
                </a:lnTo>
                <a:lnTo>
                  <a:pt x="40" y="49"/>
                </a:lnTo>
                <a:lnTo>
                  <a:pt x="36" y="49"/>
                </a:lnTo>
                <a:lnTo>
                  <a:pt x="36" y="47"/>
                </a:lnTo>
                <a:lnTo>
                  <a:pt x="34" y="45"/>
                </a:lnTo>
                <a:lnTo>
                  <a:pt x="32" y="43"/>
                </a:lnTo>
                <a:lnTo>
                  <a:pt x="31" y="43"/>
                </a:lnTo>
                <a:lnTo>
                  <a:pt x="31" y="40"/>
                </a:lnTo>
                <a:lnTo>
                  <a:pt x="31" y="40"/>
                </a:lnTo>
                <a:lnTo>
                  <a:pt x="31" y="38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3" y="30"/>
                </a:lnTo>
                <a:lnTo>
                  <a:pt x="17" y="28"/>
                </a:lnTo>
                <a:lnTo>
                  <a:pt x="12" y="32"/>
                </a:lnTo>
                <a:lnTo>
                  <a:pt x="12" y="32"/>
                </a:lnTo>
                <a:lnTo>
                  <a:pt x="12" y="34"/>
                </a:lnTo>
                <a:lnTo>
                  <a:pt x="6" y="3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Freeform 289">
            <a:extLst>
              <a:ext uri="{FF2B5EF4-FFF2-40B4-BE49-F238E27FC236}">
                <a16:creationId xmlns:a16="http://schemas.microsoft.com/office/drawing/2014/main" id="{487AE2DB-3E5A-FA4D-AD14-C98662432182}"/>
              </a:ext>
            </a:extLst>
          </p:cNvPr>
          <p:cNvSpPr>
            <a:spLocks/>
          </p:cNvSpPr>
          <p:nvPr/>
        </p:nvSpPr>
        <p:spPr bwMode="auto">
          <a:xfrm>
            <a:off x="7218055" y="4450050"/>
            <a:ext cx="84776" cy="39682"/>
          </a:xfrm>
          <a:custGeom>
            <a:avLst/>
            <a:gdLst>
              <a:gd name="T0" fmla="*/ 41 w 47"/>
              <a:gd name="T1" fmla="*/ 21 h 22"/>
              <a:gd name="T2" fmla="*/ 39 w 47"/>
              <a:gd name="T3" fmla="*/ 15 h 22"/>
              <a:gd name="T4" fmla="*/ 41 w 47"/>
              <a:gd name="T5" fmla="*/ 11 h 22"/>
              <a:gd name="T6" fmla="*/ 43 w 47"/>
              <a:gd name="T7" fmla="*/ 11 h 22"/>
              <a:gd name="T8" fmla="*/ 41 w 47"/>
              <a:gd name="T9" fmla="*/ 9 h 22"/>
              <a:gd name="T10" fmla="*/ 39 w 47"/>
              <a:gd name="T11" fmla="*/ 11 h 22"/>
              <a:gd name="T12" fmla="*/ 38 w 47"/>
              <a:gd name="T13" fmla="*/ 9 h 22"/>
              <a:gd name="T14" fmla="*/ 36 w 47"/>
              <a:gd name="T15" fmla="*/ 7 h 22"/>
              <a:gd name="T16" fmla="*/ 32 w 47"/>
              <a:gd name="T17" fmla="*/ 6 h 22"/>
              <a:gd name="T18" fmla="*/ 28 w 47"/>
              <a:gd name="T19" fmla="*/ 7 h 22"/>
              <a:gd name="T20" fmla="*/ 28 w 47"/>
              <a:gd name="T21" fmla="*/ 9 h 22"/>
              <a:gd name="T22" fmla="*/ 26 w 47"/>
              <a:gd name="T23" fmla="*/ 11 h 22"/>
              <a:gd name="T24" fmla="*/ 22 w 47"/>
              <a:gd name="T25" fmla="*/ 13 h 22"/>
              <a:gd name="T26" fmla="*/ 22 w 47"/>
              <a:gd name="T27" fmla="*/ 15 h 22"/>
              <a:gd name="T28" fmla="*/ 24 w 47"/>
              <a:gd name="T29" fmla="*/ 17 h 22"/>
              <a:gd name="T30" fmla="*/ 24 w 47"/>
              <a:gd name="T31" fmla="*/ 19 h 22"/>
              <a:gd name="T32" fmla="*/ 21 w 47"/>
              <a:gd name="T33" fmla="*/ 21 h 22"/>
              <a:gd name="T34" fmla="*/ 19 w 47"/>
              <a:gd name="T35" fmla="*/ 22 h 22"/>
              <a:gd name="T36" fmla="*/ 19 w 47"/>
              <a:gd name="T37" fmla="*/ 19 h 22"/>
              <a:gd name="T38" fmla="*/ 17 w 47"/>
              <a:gd name="T39" fmla="*/ 17 h 22"/>
              <a:gd name="T40" fmla="*/ 17 w 47"/>
              <a:gd name="T41" fmla="*/ 17 h 22"/>
              <a:gd name="T42" fmla="*/ 17 w 47"/>
              <a:gd name="T43" fmla="*/ 17 h 22"/>
              <a:gd name="T44" fmla="*/ 15 w 47"/>
              <a:gd name="T45" fmla="*/ 19 h 22"/>
              <a:gd name="T46" fmla="*/ 11 w 47"/>
              <a:gd name="T47" fmla="*/ 15 h 22"/>
              <a:gd name="T48" fmla="*/ 7 w 47"/>
              <a:gd name="T49" fmla="*/ 13 h 22"/>
              <a:gd name="T50" fmla="*/ 7 w 47"/>
              <a:gd name="T51" fmla="*/ 13 h 22"/>
              <a:gd name="T52" fmla="*/ 5 w 47"/>
              <a:gd name="T53" fmla="*/ 11 h 22"/>
              <a:gd name="T54" fmla="*/ 4 w 47"/>
              <a:gd name="T55" fmla="*/ 11 h 22"/>
              <a:gd name="T56" fmla="*/ 2 w 47"/>
              <a:gd name="T57" fmla="*/ 11 h 22"/>
              <a:gd name="T58" fmla="*/ 2 w 47"/>
              <a:gd name="T59" fmla="*/ 9 h 22"/>
              <a:gd name="T60" fmla="*/ 2 w 47"/>
              <a:gd name="T61" fmla="*/ 7 h 22"/>
              <a:gd name="T62" fmla="*/ 2 w 47"/>
              <a:gd name="T63" fmla="*/ 6 h 22"/>
              <a:gd name="T64" fmla="*/ 2 w 47"/>
              <a:gd name="T65" fmla="*/ 2 h 22"/>
              <a:gd name="T66" fmla="*/ 4 w 47"/>
              <a:gd name="T67" fmla="*/ 2 h 22"/>
              <a:gd name="T68" fmla="*/ 5 w 47"/>
              <a:gd name="T69" fmla="*/ 4 h 22"/>
              <a:gd name="T70" fmla="*/ 7 w 47"/>
              <a:gd name="T71" fmla="*/ 4 h 22"/>
              <a:gd name="T72" fmla="*/ 7 w 47"/>
              <a:gd name="T73" fmla="*/ 6 h 22"/>
              <a:gd name="T74" fmla="*/ 7 w 47"/>
              <a:gd name="T75" fmla="*/ 6 h 22"/>
              <a:gd name="T76" fmla="*/ 9 w 47"/>
              <a:gd name="T77" fmla="*/ 6 h 22"/>
              <a:gd name="T78" fmla="*/ 9 w 47"/>
              <a:gd name="T79" fmla="*/ 6 h 22"/>
              <a:gd name="T80" fmla="*/ 11 w 47"/>
              <a:gd name="T81" fmla="*/ 6 h 22"/>
              <a:gd name="T82" fmla="*/ 17 w 47"/>
              <a:gd name="T83" fmla="*/ 7 h 22"/>
              <a:gd name="T84" fmla="*/ 21 w 47"/>
              <a:gd name="T85" fmla="*/ 6 h 22"/>
              <a:gd name="T86" fmla="*/ 28 w 47"/>
              <a:gd name="T87" fmla="*/ 2 h 22"/>
              <a:gd name="T88" fmla="*/ 32 w 47"/>
              <a:gd name="T89" fmla="*/ 0 h 22"/>
              <a:gd name="T90" fmla="*/ 34 w 47"/>
              <a:gd name="T91" fmla="*/ 2 h 22"/>
              <a:gd name="T92" fmla="*/ 38 w 47"/>
              <a:gd name="T93" fmla="*/ 2 h 22"/>
              <a:gd name="T94" fmla="*/ 43 w 47"/>
              <a:gd name="T95" fmla="*/ 6 h 22"/>
              <a:gd name="T96" fmla="*/ 45 w 47"/>
              <a:gd name="T97" fmla="*/ 7 h 22"/>
              <a:gd name="T98" fmla="*/ 47 w 47"/>
              <a:gd name="T99" fmla="*/ 9 h 22"/>
              <a:gd name="T100" fmla="*/ 47 w 47"/>
              <a:gd name="T101" fmla="*/ 11 h 22"/>
              <a:gd name="T102" fmla="*/ 47 w 47"/>
              <a:gd name="T103" fmla="*/ 15 h 22"/>
              <a:gd name="T104" fmla="*/ 45 w 47"/>
              <a:gd name="T105" fmla="*/ 19 h 22"/>
              <a:gd name="T106" fmla="*/ 43 w 47"/>
              <a:gd name="T107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7" h="22">
                <a:moveTo>
                  <a:pt x="43" y="21"/>
                </a:moveTo>
                <a:lnTo>
                  <a:pt x="41" y="21"/>
                </a:lnTo>
                <a:lnTo>
                  <a:pt x="39" y="17"/>
                </a:lnTo>
                <a:lnTo>
                  <a:pt x="39" y="15"/>
                </a:lnTo>
                <a:lnTo>
                  <a:pt x="39" y="15"/>
                </a:lnTo>
                <a:lnTo>
                  <a:pt x="41" y="11"/>
                </a:lnTo>
                <a:lnTo>
                  <a:pt x="41" y="11"/>
                </a:lnTo>
                <a:lnTo>
                  <a:pt x="43" y="11"/>
                </a:lnTo>
                <a:lnTo>
                  <a:pt x="41" y="9"/>
                </a:lnTo>
                <a:lnTo>
                  <a:pt x="41" y="9"/>
                </a:lnTo>
                <a:lnTo>
                  <a:pt x="39" y="11"/>
                </a:lnTo>
                <a:lnTo>
                  <a:pt x="39" y="11"/>
                </a:lnTo>
                <a:lnTo>
                  <a:pt x="38" y="11"/>
                </a:lnTo>
                <a:lnTo>
                  <a:pt x="38" y="9"/>
                </a:lnTo>
                <a:lnTo>
                  <a:pt x="36" y="7"/>
                </a:lnTo>
                <a:lnTo>
                  <a:pt x="36" y="7"/>
                </a:lnTo>
                <a:lnTo>
                  <a:pt x="34" y="6"/>
                </a:lnTo>
                <a:lnTo>
                  <a:pt x="32" y="6"/>
                </a:lnTo>
                <a:lnTo>
                  <a:pt x="30" y="6"/>
                </a:lnTo>
                <a:lnTo>
                  <a:pt x="28" y="7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6" y="11"/>
                </a:lnTo>
                <a:lnTo>
                  <a:pt x="24" y="13"/>
                </a:lnTo>
                <a:lnTo>
                  <a:pt x="22" y="13"/>
                </a:lnTo>
                <a:lnTo>
                  <a:pt x="22" y="15"/>
                </a:lnTo>
                <a:lnTo>
                  <a:pt x="22" y="15"/>
                </a:lnTo>
                <a:lnTo>
                  <a:pt x="24" y="17"/>
                </a:lnTo>
                <a:lnTo>
                  <a:pt x="24" y="17"/>
                </a:lnTo>
                <a:lnTo>
                  <a:pt x="24" y="19"/>
                </a:lnTo>
                <a:lnTo>
                  <a:pt x="24" y="19"/>
                </a:lnTo>
                <a:lnTo>
                  <a:pt x="22" y="19"/>
                </a:lnTo>
                <a:lnTo>
                  <a:pt x="21" y="21"/>
                </a:lnTo>
                <a:lnTo>
                  <a:pt x="21" y="22"/>
                </a:lnTo>
                <a:lnTo>
                  <a:pt x="19" y="22"/>
                </a:lnTo>
                <a:lnTo>
                  <a:pt x="17" y="21"/>
                </a:lnTo>
                <a:lnTo>
                  <a:pt x="19" y="19"/>
                </a:lnTo>
                <a:lnTo>
                  <a:pt x="17" y="19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5" y="17"/>
                </a:lnTo>
                <a:lnTo>
                  <a:pt x="17" y="17"/>
                </a:lnTo>
                <a:lnTo>
                  <a:pt x="15" y="19"/>
                </a:lnTo>
                <a:lnTo>
                  <a:pt x="15" y="19"/>
                </a:lnTo>
                <a:lnTo>
                  <a:pt x="13" y="19"/>
                </a:lnTo>
                <a:lnTo>
                  <a:pt x="11" y="15"/>
                </a:lnTo>
                <a:lnTo>
                  <a:pt x="11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1"/>
                </a:lnTo>
                <a:lnTo>
                  <a:pt x="5" y="11"/>
                </a:lnTo>
                <a:lnTo>
                  <a:pt x="4" y="13"/>
                </a:lnTo>
                <a:lnTo>
                  <a:pt x="4" y="11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4" y="7"/>
                </a:lnTo>
                <a:lnTo>
                  <a:pt x="2" y="7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11" y="6"/>
                </a:lnTo>
                <a:lnTo>
                  <a:pt x="15" y="7"/>
                </a:lnTo>
                <a:lnTo>
                  <a:pt x="17" y="7"/>
                </a:lnTo>
                <a:lnTo>
                  <a:pt x="19" y="7"/>
                </a:lnTo>
                <a:lnTo>
                  <a:pt x="21" y="6"/>
                </a:lnTo>
                <a:lnTo>
                  <a:pt x="24" y="4"/>
                </a:lnTo>
                <a:lnTo>
                  <a:pt x="28" y="2"/>
                </a:lnTo>
                <a:lnTo>
                  <a:pt x="30" y="2"/>
                </a:lnTo>
                <a:lnTo>
                  <a:pt x="32" y="0"/>
                </a:lnTo>
                <a:lnTo>
                  <a:pt x="32" y="2"/>
                </a:lnTo>
                <a:lnTo>
                  <a:pt x="34" y="2"/>
                </a:lnTo>
                <a:lnTo>
                  <a:pt x="34" y="2"/>
                </a:lnTo>
                <a:lnTo>
                  <a:pt x="38" y="2"/>
                </a:lnTo>
                <a:lnTo>
                  <a:pt x="39" y="4"/>
                </a:lnTo>
                <a:lnTo>
                  <a:pt x="43" y="6"/>
                </a:lnTo>
                <a:lnTo>
                  <a:pt x="45" y="7"/>
                </a:lnTo>
                <a:lnTo>
                  <a:pt x="45" y="7"/>
                </a:lnTo>
                <a:lnTo>
                  <a:pt x="47" y="7"/>
                </a:lnTo>
                <a:lnTo>
                  <a:pt x="47" y="9"/>
                </a:lnTo>
                <a:lnTo>
                  <a:pt x="47" y="11"/>
                </a:lnTo>
                <a:lnTo>
                  <a:pt x="47" y="11"/>
                </a:lnTo>
                <a:lnTo>
                  <a:pt x="47" y="13"/>
                </a:lnTo>
                <a:lnTo>
                  <a:pt x="47" y="15"/>
                </a:lnTo>
                <a:lnTo>
                  <a:pt x="45" y="19"/>
                </a:lnTo>
                <a:lnTo>
                  <a:pt x="45" y="19"/>
                </a:lnTo>
                <a:lnTo>
                  <a:pt x="43" y="19"/>
                </a:lnTo>
                <a:lnTo>
                  <a:pt x="43" y="2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Freeform 290">
            <a:extLst>
              <a:ext uri="{FF2B5EF4-FFF2-40B4-BE49-F238E27FC236}">
                <a16:creationId xmlns:a16="http://schemas.microsoft.com/office/drawing/2014/main" id="{8D78A0CC-E37A-4946-8CDE-3740E3D176DE}"/>
              </a:ext>
            </a:extLst>
          </p:cNvPr>
          <p:cNvSpPr>
            <a:spLocks noEditPoints="1"/>
          </p:cNvSpPr>
          <p:nvPr/>
        </p:nvSpPr>
        <p:spPr bwMode="auto">
          <a:xfrm>
            <a:off x="6734654" y="4055030"/>
            <a:ext cx="438308" cy="321066"/>
          </a:xfrm>
          <a:custGeom>
            <a:avLst/>
            <a:gdLst>
              <a:gd name="T0" fmla="*/ 155 w 243"/>
              <a:gd name="T1" fmla="*/ 82 h 178"/>
              <a:gd name="T2" fmla="*/ 43 w 243"/>
              <a:gd name="T3" fmla="*/ 80 h 178"/>
              <a:gd name="T4" fmla="*/ 21 w 243"/>
              <a:gd name="T5" fmla="*/ 1 h 178"/>
              <a:gd name="T6" fmla="*/ 93 w 243"/>
              <a:gd name="T7" fmla="*/ 18 h 178"/>
              <a:gd name="T8" fmla="*/ 98 w 243"/>
              <a:gd name="T9" fmla="*/ 26 h 178"/>
              <a:gd name="T10" fmla="*/ 102 w 243"/>
              <a:gd name="T11" fmla="*/ 35 h 178"/>
              <a:gd name="T12" fmla="*/ 108 w 243"/>
              <a:gd name="T13" fmla="*/ 39 h 178"/>
              <a:gd name="T14" fmla="*/ 115 w 243"/>
              <a:gd name="T15" fmla="*/ 39 h 178"/>
              <a:gd name="T16" fmla="*/ 123 w 243"/>
              <a:gd name="T17" fmla="*/ 33 h 178"/>
              <a:gd name="T18" fmla="*/ 134 w 243"/>
              <a:gd name="T19" fmla="*/ 41 h 178"/>
              <a:gd name="T20" fmla="*/ 140 w 243"/>
              <a:gd name="T21" fmla="*/ 52 h 178"/>
              <a:gd name="T22" fmla="*/ 143 w 243"/>
              <a:gd name="T23" fmla="*/ 69 h 178"/>
              <a:gd name="T24" fmla="*/ 155 w 243"/>
              <a:gd name="T25" fmla="*/ 75 h 178"/>
              <a:gd name="T26" fmla="*/ 155 w 243"/>
              <a:gd name="T27" fmla="*/ 80 h 178"/>
              <a:gd name="T28" fmla="*/ 151 w 243"/>
              <a:gd name="T29" fmla="*/ 88 h 178"/>
              <a:gd name="T30" fmla="*/ 151 w 243"/>
              <a:gd name="T31" fmla="*/ 110 h 178"/>
              <a:gd name="T32" fmla="*/ 151 w 243"/>
              <a:gd name="T33" fmla="*/ 120 h 178"/>
              <a:gd name="T34" fmla="*/ 166 w 243"/>
              <a:gd name="T35" fmla="*/ 140 h 178"/>
              <a:gd name="T36" fmla="*/ 183 w 243"/>
              <a:gd name="T37" fmla="*/ 144 h 178"/>
              <a:gd name="T38" fmla="*/ 196 w 243"/>
              <a:gd name="T39" fmla="*/ 142 h 178"/>
              <a:gd name="T40" fmla="*/ 204 w 243"/>
              <a:gd name="T41" fmla="*/ 136 h 178"/>
              <a:gd name="T42" fmla="*/ 217 w 243"/>
              <a:gd name="T43" fmla="*/ 116 h 178"/>
              <a:gd name="T44" fmla="*/ 238 w 243"/>
              <a:gd name="T45" fmla="*/ 112 h 178"/>
              <a:gd name="T46" fmla="*/ 232 w 243"/>
              <a:gd name="T47" fmla="*/ 131 h 178"/>
              <a:gd name="T48" fmla="*/ 234 w 243"/>
              <a:gd name="T49" fmla="*/ 142 h 178"/>
              <a:gd name="T50" fmla="*/ 224 w 243"/>
              <a:gd name="T51" fmla="*/ 144 h 178"/>
              <a:gd name="T52" fmla="*/ 221 w 243"/>
              <a:gd name="T53" fmla="*/ 148 h 178"/>
              <a:gd name="T54" fmla="*/ 202 w 243"/>
              <a:gd name="T55" fmla="*/ 157 h 178"/>
              <a:gd name="T56" fmla="*/ 196 w 243"/>
              <a:gd name="T57" fmla="*/ 163 h 178"/>
              <a:gd name="T58" fmla="*/ 191 w 243"/>
              <a:gd name="T59" fmla="*/ 178 h 178"/>
              <a:gd name="T60" fmla="*/ 174 w 243"/>
              <a:gd name="T61" fmla="*/ 163 h 178"/>
              <a:gd name="T62" fmla="*/ 172 w 243"/>
              <a:gd name="T63" fmla="*/ 163 h 178"/>
              <a:gd name="T64" fmla="*/ 168 w 243"/>
              <a:gd name="T65" fmla="*/ 163 h 178"/>
              <a:gd name="T66" fmla="*/ 157 w 243"/>
              <a:gd name="T67" fmla="*/ 168 h 178"/>
              <a:gd name="T68" fmla="*/ 136 w 243"/>
              <a:gd name="T69" fmla="*/ 159 h 178"/>
              <a:gd name="T70" fmla="*/ 111 w 243"/>
              <a:gd name="T71" fmla="*/ 148 h 178"/>
              <a:gd name="T72" fmla="*/ 98 w 243"/>
              <a:gd name="T73" fmla="*/ 142 h 178"/>
              <a:gd name="T74" fmla="*/ 87 w 243"/>
              <a:gd name="T75" fmla="*/ 135 h 178"/>
              <a:gd name="T76" fmla="*/ 85 w 243"/>
              <a:gd name="T77" fmla="*/ 123 h 178"/>
              <a:gd name="T78" fmla="*/ 83 w 243"/>
              <a:gd name="T79" fmla="*/ 106 h 178"/>
              <a:gd name="T80" fmla="*/ 66 w 243"/>
              <a:gd name="T81" fmla="*/ 84 h 178"/>
              <a:gd name="T82" fmla="*/ 59 w 243"/>
              <a:gd name="T83" fmla="*/ 75 h 178"/>
              <a:gd name="T84" fmla="*/ 59 w 243"/>
              <a:gd name="T85" fmla="*/ 65 h 178"/>
              <a:gd name="T86" fmla="*/ 51 w 243"/>
              <a:gd name="T87" fmla="*/ 58 h 178"/>
              <a:gd name="T88" fmla="*/ 43 w 243"/>
              <a:gd name="T89" fmla="*/ 48 h 178"/>
              <a:gd name="T90" fmla="*/ 36 w 243"/>
              <a:gd name="T91" fmla="*/ 35 h 178"/>
              <a:gd name="T92" fmla="*/ 32 w 243"/>
              <a:gd name="T93" fmla="*/ 22 h 178"/>
              <a:gd name="T94" fmla="*/ 25 w 243"/>
              <a:gd name="T95" fmla="*/ 13 h 178"/>
              <a:gd name="T96" fmla="*/ 19 w 243"/>
              <a:gd name="T97" fmla="*/ 26 h 178"/>
              <a:gd name="T98" fmla="*/ 25 w 243"/>
              <a:gd name="T99" fmla="*/ 39 h 178"/>
              <a:gd name="T100" fmla="*/ 32 w 243"/>
              <a:gd name="T101" fmla="*/ 52 h 178"/>
              <a:gd name="T102" fmla="*/ 38 w 243"/>
              <a:gd name="T103" fmla="*/ 60 h 178"/>
              <a:gd name="T104" fmla="*/ 42 w 243"/>
              <a:gd name="T105" fmla="*/ 75 h 178"/>
              <a:gd name="T106" fmla="*/ 45 w 243"/>
              <a:gd name="T107" fmla="*/ 88 h 178"/>
              <a:gd name="T108" fmla="*/ 51 w 243"/>
              <a:gd name="T109" fmla="*/ 93 h 178"/>
              <a:gd name="T110" fmla="*/ 45 w 243"/>
              <a:gd name="T111" fmla="*/ 91 h 178"/>
              <a:gd name="T112" fmla="*/ 30 w 243"/>
              <a:gd name="T113" fmla="*/ 80 h 178"/>
              <a:gd name="T114" fmla="*/ 25 w 243"/>
              <a:gd name="T115" fmla="*/ 60 h 178"/>
              <a:gd name="T116" fmla="*/ 19 w 243"/>
              <a:gd name="T117" fmla="*/ 58 h 178"/>
              <a:gd name="T118" fmla="*/ 17 w 243"/>
              <a:gd name="T119" fmla="*/ 50 h 178"/>
              <a:gd name="T120" fmla="*/ 19 w 243"/>
              <a:gd name="T121" fmla="*/ 45 h 178"/>
              <a:gd name="T122" fmla="*/ 10 w 243"/>
              <a:gd name="T123" fmla="*/ 30 h 178"/>
              <a:gd name="T124" fmla="*/ 6 w 243"/>
              <a:gd name="T125" fmla="*/ 1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3" h="178">
                <a:moveTo>
                  <a:pt x="153" y="88"/>
                </a:moveTo>
                <a:lnTo>
                  <a:pt x="153" y="86"/>
                </a:lnTo>
                <a:lnTo>
                  <a:pt x="153" y="84"/>
                </a:lnTo>
                <a:lnTo>
                  <a:pt x="153" y="88"/>
                </a:lnTo>
                <a:close/>
                <a:moveTo>
                  <a:pt x="153" y="84"/>
                </a:moveTo>
                <a:lnTo>
                  <a:pt x="155" y="84"/>
                </a:lnTo>
                <a:lnTo>
                  <a:pt x="155" y="82"/>
                </a:lnTo>
                <a:lnTo>
                  <a:pt x="155" y="82"/>
                </a:lnTo>
                <a:lnTo>
                  <a:pt x="153" y="84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55" y="80"/>
                </a:lnTo>
                <a:lnTo>
                  <a:pt x="155" y="80"/>
                </a:lnTo>
                <a:lnTo>
                  <a:pt x="155" y="82"/>
                </a:lnTo>
                <a:close/>
                <a:moveTo>
                  <a:pt x="45" y="84"/>
                </a:moveTo>
                <a:lnTo>
                  <a:pt x="45" y="86"/>
                </a:lnTo>
                <a:lnTo>
                  <a:pt x="45" y="86"/>
                </a:lnTo>
                <a:lnTo>
                  <a:pt x="47" y="84"/>
                </a:lnTo>
                <a:lnTo>
                  <a:pt x="45" y="84"/>
                </a:lnTo>
                <a:close/>
                <a:moveTo>
                  <a:pt x="43" y="80"/>
                </a:moveTo>
                <a:lnTo>
                  <a:pt x="45" y="80"/>
                </a:lnTo>
                <a:lnTo>
                  <a:pt x="45" y="78"/>
                </a:lnTo>
                <a:lnTo>
                  <a:pt x="43" y="76"/>
                </a:lnTo>
                <a:lnTo>
                  <a:pt x="43" y="78"/>
                </a:lnTo>
                <a:lnTo>
                  <a:pt x="43" y="78"/>
                </a:lnTo>
                <a:lnTo>
                  <a:pt x="43" y="80"/>
                </a:lnTo>
                <a:close/>
                <a:moveTo>
                  <a:pt x="0" y="0"/>
                </a:moveTo>
                <a:lnTo>
                  <a:pt x="21" y="0"/>
                </a:lnTo>
                <a:lnTo>
                  <a:pt x="21" y="0"/>
                </a:lnTo>
                <a:lnTo>
                  <a:pt x="21" y="1"/>
                </a:lnTo>
                <a:lnTo>
                  <a:pt x="49" y="13"/>
                </a:lnTo>
                <a:lnTo>
                  <a:pt x="74" y="15"/>
                </a:lnTo>
                <a:lnTo>
                  <a:pt x="74" y="11"/>
                </a:lnTo>
                <a:lnTo>
                  <a:pt x="87" y="11"/>
                </a:lnTo>
                <a:lnTo>
                  <a:pt x="89" y="13"/>
                </a:lnTo>
                <a:lnTo>
                  <a:pt x="91" y="15"/>
                </a:lnTo>
                <a:lnTo>
                  <a:pt x="91" y="15"/>
                </a:lnTo>
                <a:lnTo>
                  <a:pt x="91" y="16"/>
                </a:lnTo>
                <a:lnTo>
                  <a:pt x="93" y="16"/>
                </a:lnTo>
                <a:lnTo>
                  <a:pt x="93" y="18"/>
                </a:lnTo>
                <a:lnTo>
                  <a:pt x="93" y="18"/>
                </a:lnTo>
                <a:lnTo>
                  <a:pt x="94" y="18"/>
                </a:lnTo>
                <a:lnTo>
                  <a:pt x="96" y="20"/>
                </a:lnTo>
                <a:lnTo>
                  <a:pt x="94" y="20"/>
                </a:lnTo>
                <a:lnTo>
                  <a:pt x="94" y="22"/>
                </a:lnTo>
                <a:lnTo>
                  <a:pt x="96" y="22"/>
                </a:lnTo>
                <a:lnTo>
                  <a:pt x="96" y="22"/>
                </a:lnTo>
                <a:lnTo>
                  <a:pt x="98" y="24"/>
                </a:lnTo>
                <a:lnTo>
                  <a:pt x="98" y="26"/>
                </a:lnTo>
                <a:lnTo>
                  <a:pt x="98" y="26"/>
                </a:lnTo>
                <a:lnTo>
                  <a:pt x="98" y="26"/>
                </a:lnTo>
                <a:lnTo>
                  <a:pt x="100" y="26"/>
                </a:lnTo>
                <a:lnTo>
                  <a:pt x="100" y="28"/>
                </a:lnTo>
                <a:lnTo>
                  <a:pt x="100" y="30"/>
                </a:lnTo>
                <a:lnTo>
                  <a:pt x="100" y="30"/>
                </a:lnTo>
                <a:lnTo>
                  <a:pt x="98" y="30"/>
                </a:lnTo>
                <a:lnTo>
                  <a:pt x="98" y="30"/>
                </a:lnTo>
                <a:lnTo>
                  <a:pt x="100" y="31"/>
                </a:lnTo>
                <a:lnTo>
                  <a:pt x="102" y="33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7"/>
                </a:lnTo>
                <a:lnTo>
                  <a:pt x="106" y="37"/>
                </a:lnTo>
                <a:lnTo>
                  <a:pt x="106" y="37"/>
                </a:lnTo>
                <a:lnTo>
                  <a:pt x="106" y="37"/>
                </a:lnTo>
                <a:lnTo>
                  <a:pt x="108" y="39"/>
                </a:lnTo>
                <a:lnTo>
                  <a:pt x="108" y="39"/>
                </a:lnTo>
                <a:lnTo>
                  <a:pt x="109" y="39"/>
                </a:lnTo>
                <a:lnTo>
                  <a:pt x="111" y="41"/>
                </a:lnTo>
                <a:lnTo>
                  <a:pt x="111" y="41"/>
                </a:lnTo>
                <a:lnTo>
                  <a:pt x="113" y="41"/>
                </a:lnTo>
                <a:lnTo>
                  <a:pt x="113" y="41"/>
                </a:lnTo>
                <a:lnTo>
                  <a:pt x="113" y="41"/>
                </a:lnTo>
                <a:lnTo>
                  <a:pt x="115" y="39"/>
                </a:lnTo>
                <a:lnTo>
                  <a:pt x="115" y="39"/>
                </a:lnTo>
                <a:lnTo>
                  <a:pt x="115" y="39"/>
                </a:lnTo>
                <a:lnTo>
                  <a:pt x="115" y="37"/>
                </a:lnTo>
                <a:lnTo>
                  <a:pt x="117" y="37"/>
                </a:lnTo>
                <a:lnTo>
                  <a:pt x="117" y="35"/>
                </a:lnTo>
                <a:lnTo>
                  <a:pt x="119" y="33"/>
                </a:lnTo>
                <a:lnTo>
                  <a:pt x="119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3" y="33"/>
                </a:lnTo>
                <a:lnTo>
                  <a:pt x="125" y="33"/>
                </a:lnTo>
                <a:lnTo>
                  <a:pt x="126" y="33"/>
                </a:lnTo>
                <a:lnTo>
                  <a:pt x="126" y="33"/>
                </a:lnTo>
                <a:lnTo>
                  <a:pt x="126" y="33"/>
                </a:lnTo>
                <a:lnTo>
                  <a:pt x="128" y="33"/>
                </a:lnTo>
                <a:lnTo>
                  <a:pt x="128" y="33"/>
                </a:lnTo>
                <a:lnTo>
                  <a:pt x="130" y="35"/>
                </a:lnTo>
                <a:lnTo>
                  <a:pt x="132" y="37"/>
                </a:lnTo>
                <a:lnTo>
                  <a:pt x="132" y="39"/>
                </a:lnTo>
                <a:lnTo>
                  <a:pt x="134" y="41"/>
                </a:lnTo>
                <a:lnTo>
                  <a:pt x="134" y="41"/>
                </a:lnTo>
                <a:lnTo>
                  <a:pt x="134" y="43"/>
                </a:lnTo>
                <a:lnTo>
                  <a:pt x="134" y="45"/>
                </a:lnTo>
                <a:lnTo>
                  <a:pt x="136" y="45"/>
                </a:lnTo>
                <a:lnTo>
                  <a:pt x="136" y="46"/>
                </a:lnTo>
                <a:lnTo>
                  <a:pt x="138" y="48"/>
                </a:lnTo>
                <a:lnTo>
                  <a:pt x="138" y="50"/>
                </a:lnTo>
                <a:lnTo>
                  <a:pt x="138" y="50"/>
                </a:lnTo>
                <a:lnTo>
                  <a:pt x="140" y="52"/>
                </a:lnTo>
                <a:lnTo>
                  <a:pt x="140" y="52"/>
                </a:lnTo>
                <a:lnTo>
                  <a:pt x="140" y="54"/>
                </a:lnTo>
                <a:lnTo>
                  <a:pt x="142" y="56"/>
                </a:lnTo>
                <a:lnTo>
                  <a:pt x="142" y="58"/>
                </a:lnTo>
                <a:lnTo>
                  <a:pt x="142" y="60"/>
                </a:lnTo>
                <a:lnTo>
                  <a:pt x="142" y="60"/>
                </a:lnTo>
                <a:lnTo>
                  <a:pt x="142" y="60"/>
                </a:lnTo>
                <a:lnTo>
                  <a:pt x="143" y="65"/>
                </a:lnTo>
                <a:lnTo>
                  <a:pt x="143" y="67"/>
                </a:lnTo>
                <a:lnTo>
                  <a:pt x="143" y="67"/>
                </a:lnTo>
                <a:lnTo>
                  <a:pt x="143" y="69"/>
                </a:lnTo>
                <a:lnTo>
                  <a:pt x="145" y="69"/>
                </a:lnTo>
                <a:lnTo>
                  <a:pt x="145" y="69"/>
                </a:lnTo>
                <a:lnTo>
                  <a:pt x="147" y="69"/>
                </a:lnTo>
                <a:lnTo>
                  <a:pt x="149" y="71"/>
                </a:lnTo>
                <a:lnTo>
                  <a:pt x="151" y="71"/>
                </a:lnTo>
                <a:lnTo>
                  <a:pt x="153" y="73"/>
                </a:lnTo>
                <a:lnTo>
                  <a:pt x="155" y="73"/>
                </a:lnTo>
                <a:lnTo>
                  <a:pt x="155" y="73"/>
                </a:lnTo>
                <a:lnTo>
                  <a:pt x="157" y="75"/>
                </a:lnTo>
                <a:lnTo>
                  <a:pt x="155" y="75"/>
                </a:lnTo>
                <a:lnTo>
                  <a:pt x="157" y="75"/>
                </a:lnTo>
                <a:lnTo>
                  <a:pt x="157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3"/>
                </a:lnTo>
                <a:lnTo>
                  <a:pt x="157" y="75"/>
                </a:lnTo>
                <a:lnTo>
                  <a:pt x="157" y="76"/>
                </a:lnTo>
                <a:lnTo>
                  <a:pt x="155" y="78"/>
                </a:lnTo>
                <a:lnTo>
                  <a:pt x="155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6"/>
                </a:lnTo>
                <a:lnTo>
                  <a:pt x="153" y="76"/>
                </a:lnTo>
                <a:lnTo>
                  <a:pt x="153" y="80"/>
                </a:lnTo>
                <a:lnTo>
                  <a:pt x="153" y="80"/>
                </a:lnTo>
                <a:lnTo>
                  <a:pt x="153" y="82"/>
                </a:lnTo>
                <a:lnTo>
                  <a:pt x="153" y="82"/>
                </a:lnTo>
                <a:lnTo>
                  <a:pt x="153" y="84"/>
                </a:lnTo>
                <a:lnTo>
                  <a:pt x="151" y="86"/>
                </a:lnTo>
                <a:lnTo>
                  <a:pt x="151" y="88"/>
                </a:lnTo>
                <a:lnTo>
                  <a:pt x="153" y="88"/>
                </a:lnTo>
                <a:lnTo>
                  <a:pt x="151" y="90"/>
                </a:lnTo>
                <a:lnTo>
                  <a:pt x="151" y="91"/>
                </a:lnTo>
                <a:lnTo>
                  <a:pt x="151" y="95"/>
                </a:lnTo>
                <a:lnTo>
                  <a:pt x="151" y="97"/>
                </a:lnTo>
                <a:lnTo>
                  <a:pt x="151" y="101"/>
                </a:lnTo>
                <a:lnTo>
                  <a:pt x="149" y="103"/>
                </a:lnTo>
                <a:lnTo>
                  <a:pt x="149" y="105"/>
                </a:lnTo>
                <a:lnTo>
                  <a:pt x="151" y="108"/>
                </a:lnTo>
                <a:lnTo>
                  <a:pt x="151" y="110"/>
                </a:lnTo>
                <a:lnTo>
                  <a:pt x="153" y="114"/>
                </a:lnTo>
                <a:lnTo>
                  <a:pt x="153" y="116"/>
                </a:lnTo>
                <a:lnTo>
                  <a:pt x="153" y="116"/>
                </a:lnTo>
                <a:lnTo>
                  <a:pt x="151" y="114"/>
                </a:lnTo>
                <a:lnTo>
                  <a:pt x="149" y="110"/>
                </a:lnTo>
                <a:lnTo>
                  <a:pt x="149" y="112"/>
                </a:lnTo>
                <a:lnTo>
                  <a:pt x="151" y="114"/>
                </a:lnTo>
                <a:lnTo>
                  <a:pt x="151" y="118"/>
                </a:lnTo>
                <a:lnTo>
                  <a:pt x="153" y="118"/>
                </a:lnTo>
                <a:lnTo>
                  <a:pt x="151" y="120"/>
                </a:lnTo>
                <a:lnTo>
                  <a:pt x="153" y="121"/>
                </a:lnTo>
                <a:lnTo>
                  <a:pt x="153" y="123"/>
                </a:lnTo>
                <a:lnTo>
                  <a:pt x="158" y="127"/>
                </a:lnTo>
                <a:lnTo>
                  <a:pt x="158" y="129"/>
                </a:lnTo>
                <a:lnTo>
                  <a:pt x="160" y="131"/>
                </a:lnTo>
                <a:lnTo>
                  <a:pt x="160" y="133"/>
                </a:lnTo>
                <a:lnTo>
                  <a:pt x="160" y="135"/>
                </a:lnTo>
                <a:lnTo>
                  <a:pt x="164" y="138"/>
                </a:lnTo>
                <a:lnTo>
                  <a:pt x="164" y="140"/>
                </a:lnTo>
                <a:lnTo>
                  <a:pt x="166" y="140"/>
                </a:lnTo>
                <a:lnTo>
                  <a:pt x="168" y="140"/>
                </a:lnTo>
                <a:lnTo>
                  <a:pt x="168" y="140"/>
                </a:lnTo>
                <a:lnTo>
                  <a:pt x="172" y="140"/>
                </a:lnTo>
                <a:lnTo>
                  <a:pt x="174" y="144"/>
                </a:lnTo>
                <a:lnTo>
                  <a:pt x="174" y="146"/>
                </a:lnTo>
                <a:lnTo>
                  <a:pt x="175" y="146"/>
                </a:lnTo>
                <a:lnTo>
                  <a:pt x="179" y="144"/>
                </a:lnTo>
                <a:lnTo>
                  <a:pt x="179" y="146"/>
                </a:lnTo>
                <a:lnTo>
                  <a:pt x="181" y="146"/>
                </a:lnTo>
                <a:lnTo>
                  <a:pt x="183" y="144"/>
                </a:lnTo>
                <a:lnTo>
                  <a:pt x="185" y="142"/>
                </a:lnTo>
                <a:lnTo>
                  <a:pt x="187" y="142"/>
                </a:lnTo>
                <a:lnTo>
                  <a:pt x="189" y="142"/>
                </a:lnTo>
                <a:lnTo>
                  <a:pt x="191" y="140"/>
                </a:lnTo>
                <a:lnTo>
                  <a:pt x="192" y="140"/>
                </a:lnTo>
                <a:lnTo>
                  <a:pt x="194" y="142"/>
                </a:lnTo>
                <a:lnTo>
                  <a:pt x="196" y="140"/>
                </a:lnTo>
                <a:lnTo>
                  <a:pt x="198" y="140"/>
                </a:lnTo>
                <a:lnTo>
                  <a:pt x="196" y="142"/>
                </a:lnTo>
                <a:lnTo>
                  <a:pt x="196" y="142"/>
                </a:lnTo>
                <a:lnTo>
                  <a:pt x="198" y="144"/>
                </a:lnTo>
                <a:lnTo>
                  <a:pt x="198" y="144"/>
                </a:lnTo>
                <a:lnTo>
                  <a:pt x="200" y="144"/>
                </a:lnTo>
                <a:lnTo>
                  <a:pt x="200" y="144"/>
                </a:lnTo>
                <a:lnTo>
                  <a:pt x="202" y="142"/>
                </a:lnTo>
                <a:lnTo>
                  <a:pt x="202" y="140"/>
                </a:lnTo>
                <a:lnTo>
                  <a:pt x="202" y="138"/>
                </a:lnTo>
                <a:lnTo>
                  <a:pt x="200" y="138"/>
                </a:lnTo>
                <a:lnTo>
                  <a:pt x="200" y="138"/>
                </a:lnTo>
                <a:lnTo>
                  <a:pt x="204" y="136"/>
                </a:lnTo>
                <a:lnTo>
                  <a:pt x="206" y="136"/>
                </a:lnTo>
                <a:lnTo>
                  <a:pt x="208" y="135"/>
                </a:lnTo>
                <a:lnTo>
                  <a:pt x="208" y="131"/>
                </a:lnTo>
                <a:lnTo>
                  <a:pt x="209" y="129"/>
                </a:lnTo>
                <a:lnTo>
                  <a:pt x="209" y="127"/>
                </a:lnTo>
                <a:lnTo>
                  <a:pt x="209" y="123"/>
                </a:lnTo>
                <a:lnTo>
                  <a:pt x="213" y="120"/>
                </a:lnTo>
                <a:lnTo>
                  <a:pt x="211" y="120"/>
                </a:lnTo>
                <a:lnTo>
                  <a:pt x="211" y="118"/>
                </a:lnTo>
                <a:lnTo>
                  <a:pt x="217" y="116"/>
                </a:lnTo>
                <a:lnTo>
                  <a:pt x="224" y="116"/>
                </a:lnTo>
                <a:lnTo>
                  <a:pt x="226" y="114"/>
                </a:lnTo>
                <a:lnTo>
                  <a:pt x="228" y="114"/>
                </a:lnTo>
                <a:lnTo>
                  <a:pt x="228" y="116"/>
                </a:lnTo>
                <a:lnTo>
                  <a:pt x="230" y="114"/>
                </a:lnTo>
                <a:lnTo>
                  <a:pt x="230" y="114"/>
                </a:lnTo>
                <a:lnTo>
                  <a:pt x="234" y="114"/>
                </a:lnTo>
                <a:lnTo>
                  <a:pt x="238" y="114"/>
                </a:lnTo>
                <a:lnTo>
                  <a:pt x="240" y="114"/>
                </a:lnTo>
                <a:lnTo>
                  <a:pt x="238" y="112"/>
                </a:lnTo>
                <a:lnTo>
                  <a:pt x="240" y="112"/>
                </a:lnTo>
                <a:lnTo>
                  <a:pt x="243" y="116"/>
                </a:lnTo>
                <a:lnTo>
                  <a:pt x="243" y="118"/>
                </a:lnTo>
                <a:lnTo>
                  <a:pt x="241" y="120"/>
                </a:lnTo>
                <a:lnTo>
                  <a:pt x="240" y="123"/>
                </a:lnTo>
                <a:lnTo>
                  <a:pt x="236" y="127"/>
                </a:lnTo>
                <a:lnTo>
                  <a:pt x="236" y="127"/>
                </a:lnTo>
                <a:lnTo>
                  <a:pt x="234" y="129"/>
                </a:lnTo>
                <a:lnTo>
                  <a:pt x="234" y="131"/>
                </a:lnTo>
                <a:lnTo>
                  <a:pt x="232" y="131"/>
                </a:lnTo>
                <a:lnTo>
                  <a:pt x="234" y="133"/>
                </a:lnTo>
                <a:lnTo>
                  <a:pt x="236" y="133"/>
                </a:lnTo>
                <a:lnTo>
                  <a:pt x="234" y="133"/>
                </a:lnTo>
                <a:lnTo>
                  <a:pt x="232" y="136"/>
                </a:lnTo>
                <a:lnTo>
                  <a:pt x="232" y="136"/>
                </a:lnTo>
                <a:lnTo>
                  <a:pt x="234" y="136"/>
                </a:lnTo>
                <a:lnTo>
                  <a:pt x="234" y="136"/>
                </a:lnTo>
                <a:lnTo>
                  <a:pt x="236" y="136"/>
                </a:lnTo>
                <a:lnTo>
                  <a:pt x="234" y="136"/>
                </a:lnTo>
                <a:lnTo>
                  <a:pt x="234" y="142"/>
                </a:lnTo>
                <a:lnTo>
                  <a:pt x="232" y="146"/>
                </a:lnTo>
                <a:lnTo>
                  <a:pt x="232" y="146"/>
                </a:lnTo>
                <a:lnTo>
                  <a:pt x="230" y="144"/>
                </a:lnTo>
                <a:lnTo>
                  <a:pt x="228" y="142"/>
                </a:lnTo>
                <a:lnTo>
                  <a:pt x="228" y="142"/>
                </a:lnTo>
                <a:lnTo>
                  <a:pt x="230" y="142"/>
                </a:lnTo>
                <a:lnTo>
                  <a:pt x="230" y="140"/>
                </a:lnTo>
                <a:lnTo>
                  <a:pt x="228" y="140"/>
                </a:lnTo>
                <a:lnTo>
                  <a:pt x="226" y="142"/>
                </a:lnTo>
                <a:lnTo>
                  <a:pt x="224" y="144"/>
                </a:lnTo>
                <a:lnTo>
                  <a:pt x="224" y="144"/>
                </a:lnTo>
                <a:lnTo>
                  <a:pt x="224" y="144"/>
                </a:lnTo>
                <a:lnTo>
                  <a:pt x="224" y="144"/>
                </a:lnTo>
                <a:lnTo>
                  <a:pt x="223" y="144"/>
                </a:lnTo>
                <a:lnTo>
                  <a:pt x="223" y="146"/>
                </a:lnTo>
                <a:lnTo>
                  <a:pt x="223" y="148"/>
                </a:lnTo>
                <a:lnTo>
                  <a:pt x="223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19" y="148"/>
                </a:lnTo>
                <a:lnTo>
                  <a:pt x="219" y="148"/>
                </a:lnTo>
                <a:lnTo>
                  <a:pt x="219" y="150"/>
                </a:lnTo>
                <a:lnTo>
                  <a:pt x="204" y="150"/>
                </a:lnTo>
                <a:lnTo>
                  <a:pt x="204" y="153"/>
                </a:lnTo>
                <a:lnTo>
                  <a:pt x="200" y="153"/>
                </a:lnTo>
                <a:lnTo>
                  <a:pt x="200" y="155"/>
                </a:lnTo>
                <a:lnTo>
                  <a:pt x="202" y="155"/>
                </a:lnTo>
                <a:lnTo>
                  <a:pt x="202" y="157"/>
                </a:lnTo>
                <a:lnTo>
                  <a:pt x="204" y="157"/>
                </a:lnTo>
                <a:lnTo>
                  <a:pt x="206" y="157"/>
                </a:lnTo>
                <a:lnTo>
                  <a:pt x="206" y="159"/>
                </a:lnTo>
                <a:lnTo>
                  <a:pt x="206" y="161"/>
                </a:lnTo>
                <a:lnTo>
                  <a:pt x="206" y="161"/>
                </a:lnTo>
                <a:lnTo>
                  <a:pt x="208" y="161"/>
                </a:lnTo>
                <a:lnTo>
                  <a:pt x="209" y="161"/>
                </a:lnTo>
                <a:lnTo>
                  <a:pt x="209" y="163"/>
                </a:lnTo>
                <a:lnTo>
                  <a:pt x="208" y="163"/>
                </a:lnTo>
                <a:lnTo>
                  <a:pt x="196" y="163"/>
                </a:lnTo>
                <a:lnTo>
                  <a:pt x="192" y="172"/>
                </a:lnTo>
                <a:lnTo>
                  <a:pt x="192" y="172"/>
                </a:lnTo>
                <a:lnTo>
                  <a:pt x="192" y="174"/>
                </a:lnTo>
                <a:lnTo>
                  <a:pt x="192" y="174"/>
                </a:lnTo>
                <a:lnTo>
                  <a:pt x="192" y="176"/>
                </a:lnTo>
                <a:lnTo>
                  <a:pt x="192" y="176"/>
                </a:lnTo>
                <a:lnTo>
                  <a:pt x="192" y="176"/>
                </a:lnTo>
                <a:lnTo>
                  <a:pt x="192" y="176"/>
                </a:lnTo>
                <a:lnTo>
                  <a:pt x="191" y="178"/>
                </a:lnTo>
                <a:lnTo>
                  <a:pt x="191" y="178"/>
                </a:lnTo>
                <a:lnTo>
                  <a:pt x="191" y="176"/>
                </a:lnTo>
                <a:lnTo>
                  <a:pt x="187" y="174"/>
                </a:lnTo>
                <a:lnTo>
                  <a:pt x="187" y="174"/>
                </a:lnTo>
                <a:lnTo>
                  <a:pt x="185" y="172"/>
                </a:lnTo>
                <a:lnTo>
                  <a:pt x="179" y="168"/>
                </a:lnTo>
                <a:lnTo>
                  <a:pt x="179" y="166"/>
                </a:lnTo>
                <a:lnTo>
                  <a:pt x="179" y="166"/>
                </a:lnTo>
                <a:lnTo>
                  <a:pt x="177" y="165"/>
                </a:lnTo>
                <a:lnTo>
                  <a:pt x="175" y="163"/>
                </a:lnTo>
                <a:lnTo>
                  <a:pt x="174" y="163"/>
                </a:lnTo>
                <a:lnTo>
                  <a:pt x="174" y="163"/>
                </a:lnTo>
                <a:lnTo>
                  <a:pt x="174" y="163"/>
                </a:lnTo>
                <a:lnTo>
                  <a:pt x="174" y="163"/>
                </a:lnTo>
                <a:lnTo>
                  <a:pt x="175" y="165"/>
                </a:lnTo>
                <a:lnTo>
                  <a:pt x="177" y="166"/>
                </a:lnTo>
                <a:lnTo>
                  <a:pt x="177" y="166"/>
                </a:lnTo>
                <a:lnTo>
                  <a:pt x="177" y="166"/>
                </a:lnTo>
                <a:lnTo>
                  <a:pt x="174" y="165"/>
                </a:lnTo>
                <a:lnTo>
                  <a:pt x="174" y="163"/>
                </a:lnTo>
                <a:lnTo>
                  <a:pt x="172" y="163"/>
                </a:lnTo>
                <a:lnTo>
                  <a:pt x="172" y="163"/>
                </a:lnTo>
                <a:lnTo>
                  <a:pt x="172" y="163"/>
                </a:lnTo>
                <a:lnTo>
                  <a:pt x="172" y="163"/>
                </a:lnTo>
                <a:lnTo>
                  <a:pt x="172" y="163"/>
                </a:lnTo>
                <a:lnTo>
                  <a:pt x="172" y="163"/>
                </a:lnTo>
                <a:lnTo>
                  <a:pt x="170" y="163"/>
                </a:lnTo>
                <a:lnTo>
                  <a:pt x="170" y="161"/>
                </a:lnTo>
                <a:lnTo>
                  <a:pt x="170" y="161"/>
                </a:lnTo>
                <a:lnTo>
                  <a:pt x="168" y="163"/>
                </a:lnTo>
                <a:lnTo>
                  <a:pt x="168" y="163"/>
                </a:lnTo>
                <a:lnTo>
                  <a:pt x="170" y="163"/>
                </a:lnTo>
                <a:lnTo>
                  <a:pt x="170" y="163"/>
                </a:lnTo>
                <a:lnTo>
                  <a:pt x="170" y="165"/>
                </a:lnTo>
                <a:lnTo>
                  <a:pt x="170" y="165"/>
                </a:lnTo>
                <a:lnTo>
                  <a:pt x="168" y="165"/>
                </a:lnTo>
                <a:lnTo>
                  <a:pt x="166" y="165"/>
                </a:lnTo>
                <a:lnTo>
                  <a:pt x="164" y="166"/>
                </a:lnTo>
                <a:lnTo>
                  <a:pt x="162" y="166"/>
                </a:lnTo>
                <a:lnTo>
                  <a:pt x="157" y="168"/>
                </a:lnTo>
                <a:lnTo>
                  <a:pt x="157" y="168"/>
                </a:lnTo>
                <a:lnTo>
                  <a:pt x="151" y="166"/>
                </a:lnTo>
                <a:lnTo>
                  <a:pt x="149" y="165"/>
                </a:lnTo>
                <a:lnTo>
                  <a:pt x="147" y="165"/>
                </a:lnTo>
                <a:lnTo>
                  <a:pt x="143" y="165"/>
                </a:lnTo>
                <a:lnTo>
                  <a:pt x="142" y="163"/>
                </a:lnTo>
                <a:lnTo>
                  <a:pt x="142" y="163"/>
                </a:lnTo>
                <a:lnTo>
                  <a:pt x="140" y="163"/>
                </a:lnTo>
                <a:lnTo>
                  <a:pt x="138" y="163"/>
                </a:lnTo>
                <a:lnTo>
                  <a:pt x="136" y="161"/>
                </a:lnTo>
                <a:lnTo>
                  <a:pt x="136" y="159"/>
                </a:lnTo>
                <a:lnTo>
                  <a:pt x="134" y="161"/>
                </a:lnTo>
                <a:lnTo>
                  <a:pt x="132" y="159"/>
                </a:lnTo>
                <a:lnTo>
                  <a:pt x="130" y="159"/>
                </a:lnTo>
                <a:lnTo>
                  <a:pt x="128" y="157"/>
                </a:lnTo>
                <a:lnTo>
                  <a:pt x="126" y="157"/>
                </a:lnTo>
                <a:lnTo>
                  <a:pt x="123" y="155"/>
                </a:lnTo>
                <a:lnTo>
                  <a:pt x="119" y="155"/>
                </a:lnTo>
                <a:lnTo>
                  <a:pt x="117" y="151"/>
                </a:lnTo>
                <a:lnTo>
                  <a:pt x="115" y="151"/>
                </a:lnTo>
                <a:lnTo>
                  <a:pt x="111" y="148"/>
                </a:lnTo>
                <a:lnTo>
                  <a:pt x="111" y="146"/>
                </a:lnTo>
                <a:lnTo>
                  <a:pt x="109" y="146"/>
                </a:lnTo>
                <a:lnTo>
                  <a:pt x="109" y="148"/>
                </a:lnTo>
                <a:lnTo>
                  <a:pt x="108" y="148"/>
                </a:lnTo>
                <a:lnTo>
                  <a:pt x="104" y="146"/>
                </a:lnTo>
                <a:lnTo>
                  <a:pt x="104" y="146"/>
                </a:lnTo>
                <a:lnTo>
                  <a:pt x="102" y="146"/>
                </a:lnTo>
                <a:lnTo>
                  <a:pt x="102" y="146"/>
                </a:lnTo>
                <a:lnTo>
                  <a:pt x="100" y="144"/>
                </a:lnTo>
                <a:lnTo>
                  <a:pt x="98" y="142"/>
                </a:lnTo>
                <a:lnTo>
                  <a:pt x="96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6"/>
                </a:lnTo>
                <a:lnTo>
                  <a:pt x="93" y="136"/>
                </a:lnTo>
                <a:lnTo>
                  <a:pt x="93" y="136"/>
                </a:lnTo>
                <a:lnTo>
                  <a:pt x="91" y="136"/>
                </a:lnTo>
                <a:lnTo>
                  <a:pt x="89" y="136"/>
                </a:lnTo>
                <a:lnTo>
                  <a:pt x="87" y="135"/>
                </a:lnTo>
                <a:lnTo>
                  <a:pt x="87" y="135"/>
                </a:lnTo>
                <a:lnTo>
                  <a:pt x="85" y="135"/>
                </a:lnTo>
                <a:lnTo>
                  <a:pt x="85" y="133"/>
                </a:lnTo>
                <a:lnTo>
                  <a:pt x="83" y="129"/>
                </a:lnTo>
                <a:lnTo>
                  <a:pt x="83" y="129"/>
                </a:lnTo>
                <a:lnTo>
                  <a:pt x="81" y="127"/>
                </a:lnTo>
                <a:lnTo>
                  <a:pt x="81" y="125"/>
                </a:lnTo>
                <a:lnTo>
                  <a:pt x="81" y="123"/>
                </a:lnTo>
                <a:lnTo>
                  <a:pt x="81" y="123"/>
                </a:lnTo>
                <a:lnTo>
                  <a:pt x="83" y="123"/>
                </a:lnTo>
                <a:lnTo>
                  <a:pt x="85" y="123"/>
                </a:lnTo>
                <a:lnTo>
                  <a:pt x="83" y="121"/>
                </a:lnTo>
                <a:lnTo>
                  <a:pt x="83" y="121"/>
                </a:lnTo>
                <a:lnTo>
                  <a:pt x="83" y="120"/>
                </a:lnTo>
                <a:lnTo>
                  <a:pt x="85" y="120"/>
                </a:lnTo>
                <a:lnTo>
                  <a:pt x="85" y="118"/>
                </a:lnTo>
                <a:lnTo>
                  <a:pt x="85" y="116"/>
                </a:lnTo>
                <a:lnTo>
                  <a:pt x="83" y="110"/>
                </a:lnTo>
                <a:lnTo>
                  <a:pt x="83" y="108"/>
                </a:lnTo>
                <a:lnTo>
                  <a:pt x="83" y="106"/>
                </a:lnTo>
                <a:lnTo>
                  <a:pt x="83" y="106"/>
                </a:lnTo>
                <a:lnTo>
                  <a:pt x="83" y="105"/>
                </a:lnTo>
                <a:lnTo>
                  <a:pt x="79" y="101"/>
                </a:lnTo>
                <a:lnTo>
                  <a:pt x="79" y="99"/>
                </a:lnTo>
                <a:lnTo>
                  <a:pt x="77" y="95"/>
                </a:lnTo>
                <a:lnTo>
                  <a:pt x="76" y="91"/>
                </a:lnTo>
                <a:lnTo>
                  <a:pt x="72" y="90"/>
                </a:lnTo>
                <a:lnTo>
                  <a:pt x="70" y="88"/>
                </a:lnTo>
                <a:lnTo>
                  <a:pt x="70" y="86"/>
                </a:lnTo>
                <a:lnTo>
                  <a:pt x="70" y="86"/>
                </a:lnTo>
                <a:lnTo>
                  <a:pt x="66" y="84"/>
                </a:lnTo>
                <a:lnTo>
                  <a:pt x="66" y="84"/>
                </a:lnTo>
                <a:lnTo>
                  <a:pt x="64" y="82"/>
                </a:lnTo>
                <a:lnTo>
                  <a:pt x="66" y="82"/>
                </a:lnTo>
                <a:lnTo>
                  <a:pt x="66" y="80"/>
                </a:lnTo>
                <a:lnTo>
                  <a:pt x="66" y="80"/>
                </a:lnTo>
                <a:lnTo>
                  <a:pt x="66" y="78"/>
                </a:lnTo>
                <a:lnTo>
                  <a:pt x="64" y="76"/>
                </a:lnTo>
                <a:lnTo>
                  <a:pt x="64" y="76"/>
                </a:lnTo>
                <a:lnTo>
                  <a:pt x="62" y="76"/>
                </a:lnTo>
                <a:lnTo>
                  <a:pt x="59" y="75"/>
                </a:lnTo>
                <a:lnTo>
                  <a:pt x="59" y="73"/>
                </a:lnTo>
                <a:lnTo>
                  <a:pt x="57" y="73"/>
                </a:lnTo>
                <a:lnTo>
                  <a:pt x="55" y="73"/>
                </a:lnTo>
                <a:lnTo>
                  <a:pt x="55" y="71"/>
                </a:lnTo>
                <a:lnTo>
                  <a:pt x="55" y="69"/>
                </a:lnTo>
                <a:lnTo>
                  <a:pt x="57" y="67"/>
                </a:lnTo>
                <a:lnTo>
                  <a:pt x="59" y="67"/>
                </a:lnTo>
                <a:lnTo>
                  <a:pt x="59" y="67"/>
                </a:lnTo>
                <a:lnTo>
                  <a:pt x="60" y="67"/>
                </a:lnTo>
                <a:lnTo>
                  <a:pt x="59" y="65"/>
                </a:lnTo>
                <a:lnTo>
                  <a:pt x="59" y="65"/>
                </a:lnTo>
                <a:lnTo>
                  <a:pt x="59" y="65"/>
                </a:lnTo>
                <a:lnTo>
                  <a:pt x="57" y="65"/>
                </a:lnTo>
                <a:lnTo>
                  <a:pt x="57" y="63"/>
                </a:lnTo>
                <a:lnTo>
                  <a:pt x="55" y="61"/>
                </a:lnTo>
                <a:lnTo>
                  <a:pt x="55" y="61"/>
                </a:lnTo>
                <a:lnTo>
                  <a:pt x="53" y="61"/>
                </a:lnTo>
                <a:lnTo>
                  <a:pt x="51" y="60"/>
                </a:lnTo>
                <a:lnTo>
                  <a:pt x="53" y="58"/>
                </a:lnTo>
                <a:lnTo>
                  <a:pt x="51" y="58"/>
                </a:lnTo>
                <a:lnTo>
                  <a:pt x="51" y="58"/>
                </a:lnTo>
                <a:lnTo>
                  <a:pt x="47" y="56"/>
                </a:lnTo>
                <a:lnTo>
                  <a:pt x="47" y="54"/>
                </a:lnTo>
                <a:lnTo>
                  <a:pt x="47" y="52"/>
                </a:lnTo>
                <a:lnTo>
                  <a:pt x="47" y="50"/>
                </a:lnTo>
                <a:lnTo>
                  <a:pt x="47" y="50"/>
                </a:lnTo>
                <a:lnTo>
                  <a:pt x="45" y="50"/>
                </a:lnTo>
                <a:lnTo>
                  <a:pt x="45" y="50"/>
                </a:lnTo>
                <a:lnTo>
                  <a:pt x="43" y="50"/>
                </a:lnTo>
                <a:lnTo>
                  <a:pt x="43" y="48"/>
                </a:lnTo>
                <a:lnTo>
                  <a:pt x="42" y="48"/>
                </a:lnTo>
                <a:lnTo>
                  <a:pt x="42" y="46"/>
                </a:lnTo>
                <a:lnTo>
                  <a:pt x="42" y="45"/>
                </a:lnTo>
                <a:lnTo>
                  <a:pt x="40" y="45"/>
                </a:lnTo>
                <a:lnTo>
                  <a:pt x="40" y="43"/>
                </a:lnTo>
                <a:lnTo>
                  <a:pt x="40" y="41"/>
                </a:lnTo>
                <a:lnTo>
                  <a:pt x="38" y="41"/>
                </a:lnTo>
                <a:lnTo>
                  <a:pt x="38" y="39"/>
                </a:lnTo>
                <a:lnTo>
                  <a:pt x="36" y="37"/>
                </a:lnTo>
                <a:lnTo>
                  <a:pt x="36" y="35"/>
                </a:lnTo>
                <a:lnTo>
                  <a:pt x="36" y="35"/>
                </a:lnTo>
                <a:lnTo>
                  <a:pt x="34" y="35"/>
                </a:lnTo>
                <a:lnTo>
                  <a:pt x="36" y="33"/>
                </a:lnTo>
                <a:lnTo>
                  <a:pt x="36" y="33"/>
                </a:lnTo>
                <a:lnTo>
                  <a:pt x="34" y="30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0" y="20"/>
                </a:lnTo>
                <a:lnTo>
                  <a:pt x="30" y="18"/>
                </a:lnTo>
                <a:lnTo>
                  <a:pt x="32" y="16"/>
                </a:lnTo>
                <a:lnTo>
                  <a:pt x="32" y="16"/>
                </a:lnTo>
                <a:lnTo>
                  <a:pt x="30" y="15"/>
                </a:lnTo>
                <a:lnTo>
                  <a:pt x="28" y="15"/>
                </a:lnTo>
                <a:lnTo>
                  <a:pt x="28" y="15"/>
                </a:lnTo>
                <a:lnTo>
                  <a:pt x="27" y="13"/>
                </a:lnTo>
                <a:lnTo>
                  <a:pt x="27" y="13"/>
                </a:lnTo>
                <a:lnTo>
                  <a:pt x="25" y="13"/>
                </a:lnTo>
                <a:lnTo>
                  <a:pt x="23" y="13"/>
                </a:lnTo>
                <a:lnTo>
                  <a:pt x="21" y="11"/>
                </a:lnTo>
                <a:lnTo>
                  <a:pt x="19" y="9"/>
                </a:lnTo>
                <a:lnTo>
                  <a:pt x="19" y="7"/>
                </a:lnTo>
                <a:lnTo>
                  <a:pt x="19" y="9"/>
                </a:lnTo>
                <a:lnTo>
                  <a:pt x="19" y="11"/>
                </a:lnTo>
                <a:lnTo>
                  <a:pt x="19" y="13"/>
                </a:lnTo>
                <a:lnTo>
                  <a:pt x="17" y="15"/>
                </a:lnTo>
                <a:lnTo>
                  <a:pt x="19" y="18"/>
                </a:lnTo>
                <a:lnTo>
                  <a:pt x="19" y="26"/>
                </a:lnTo>
                <a:lnTo>
                  <a:pt x="17" y="26"/>
                </a:lnTo>
                <a:lnTo>
                  <a:pt x="19" y="28"/>
                </a:lnTo>
                <a:lnTo>
                  <a:pt x="19" y="30"/>
                </a:lnTo>
                <a:lnTo>
                  <a:pt x="19" y="31"/>
                </a:lnTo>
                <a:lnTo>
                  <a:pt x="21" y="31"/>
                </a:lnTo>
                <a:lnTo>
                  <a:pt x="21" y="33"/>
                </a:lnTo>
                <a:lnTo>
                  <a:pt x="25" y="33"/>
                </a:lnTo>
                <a:lnTo>
                  <a:pt x="25" y="37"/>
                </a:lnTo>
                <a:lnTo>
                  <a:pt x="25" y="37"/>
                </a:lnTo>
                <a:lnTo>
                  <a:pt x="25" y="39"/>
                </a:lnTo>
                <a:lnTo>
                  <a:pt x="27" y="39"/>
                </a:lnTo>
                <a:lnTo>
                  <a:pt x="27" y="41"/>
                </a:lnTo>
                <a:lnTo>
                  <a:pt x="27" y="43"/>
                </a:lnTo>
                <a:lnTo>
                  <a:pt x="28" y="43"/>
                </a:lnTo>
                <a:lnTo>
                  <a:pt x="28" y="45"/>
                </a:lnTo>
                <a:lnTo>
                  <a:pt x="30" y="46"/>
                </a:lnTo>
                <a:lnTo>
                  <a:pt x="30" y="48"/>
                </a:lnTo>
                <a:lnTo>
                  <a:pt x="30" y="50"/>
                </a:lnTo>
                <a:lnTo>
                  <a:pt x="32" y="50"/>
                </a:lnTo>
                <a:lnTo>
                  <a:pt x="32" y="52"/>
                </a:lnTo>
                <a:lnTo>
                  <a:pt x="34" y="54"/>
                </a:lnTo>
                <a:lnTo>
                  <a:pt x="34" y="58"/>
                </a:lnTo>
                <a:lnTo>
                  <a:pt x="36" y="58"/>
                </a:lnTo>
                <a:lnTo>
                  <a:pt x="36" y="58"/>
                </a:lnTo>
                <a:lnTo>
                  <a:pt x="34" y="60"/>
                </a:lnTo>
                <a:lnTo>
                  <a:pt x="36" y="60"/>
                </a:lnTo>
                <a:lnTo>
                  <a:pt x="36" y="63"/>
                </a:lnTo>
                <a:lnTo>
                  <a:pt x="38" y="61"/>
                </a:lnTo>
                <a:lnTo>
                  <a:pt x="38" y="61"/>
                </a:lnTo>
                <a:lnTo>
                  <a:pt x="38" y="60"/>
                </a:lnTo>
                <a:lnTo>
                  <a:pt x="38" y="60"/>
                </a:lnTo>
                <a:lnTo>
                  <a:pt x="38" y="61"/>
                </a:lnTo>
                <a:lnTo>
                  <a:pt x="40" y="63"/>
                </a:lnTo>
                <a:lnTo>
                  <a:pt x="40" y="67"/>
                </a:lnTo>
                <a:lnTo>
                  <a:pt x="40" y="67"/>
                </a:lnTo>
                <a:lnTo>
                  <a:pt x="40" y="69"/>
                </a:lnTo>
                <a:lnTo>
                  <a:pt x="40" y="71"/>
                </a:lnTo>
                <a:lnTo>
                  <a:pt x="40" y="73"/>
                </a:lnTo>
                <a:lnTo>
                  <a:pt x="42" y="73"/>
                </a:lnTo>
                <a:lnTo>
                  <a:pt x="42" y="75"/>
                </a:lnTo>
                <a:lnTo>
                  <a:pt x="42" y="75"/>
                </a:lnTo>
                <a:lnTo>
                  <a:pt x="42" y="76"/>
                </a:lnTo>
                <a:lnTo>
                  <a:pt x="42" y="78"/>
                </a:lnTo>
                <a:lnTo>
                  <a:pt x="43" y="80"/>
                </a:lnTo>
                <a:lnTo>
                  <a:pt x="43" y="82"/>
                </a:lnTo>
                <a:lnTo>
                  <a:pt x="42" y="82"/>
                </a:lnTo>
                <a:lnTo>
                  <a:pt x="42" y="84"/>
                </a:lnTo>
                <a:lnTo>
                  <a:pt x="43" y="86"/>
                </a:lnTo>
                <a:lnTo>
                  <a:pt x="45" y="86"/>
                </a:lnTo>
                <a:lnTo>
                  <a:pt x="45" y="88"/>
                </a:lnTo>
                <a:lnTo>
                  <a:pt x="45" y="88"/>
                </a:lnTo>
                <a:lnTo>
                  <a:pt x="45" y="86"/>
                </a:lnTo>
                <a:lnTo>
                  <a:pt x="47" y="86"/>
                </a:lnTo>
                <a:lnTo>
                  <a:pt x="47" y="86"/>
                </a:lnTo>
                <a:lnTo>
                  <a:pt x="47" y="88"/>
                </a:lnTo>
                <a:lnTo>
                  <a:pt x="49" y="88"/>
                </a:lnTo>
                <a:lnTo>
                  <a:pt x="49" y="90"/>
                </a:lnTo>
                <a:lnTo>
                  <a:pt x="51" y="91"/>
                </a:lnTo>
                <a:lnTo>
                  <a:pt x="51" y="91"/>
                </a:lnTo>
                <a:lnTo>
                  <a:pt x="51" y="93"/>
                </a:lnTo>
                <a:lnTo>
                  <a:pt x="53" y="93"/>
                </a:lnTo>
                <a:lnTo>
                  <a:pt x="53" y="95"/>
                </a:lnTo>
                <a:lnTo>
                  <a:pt x="51" y="99"/>
                </a:lnTo>
                <a:lnTo>
                  <a:pt x="49" y="99"/>
                </a:lnTo>
                <a:lnTo>
                  <a:pt x="47" y="99"/>
                </a:lnTo>
                <a:lnTo>
                  <a:pt x="47" y="97"/>
                </a:lnTo>
                <a:lnTo>
                  <a:pt x="47" y="95"/>
                </a:lnTo>
                <a:lnTo>
                  <a:pt x="45" y="95"/>
                </a:lnTo>
                <a:lnTo>
                  <a:pt x="45" y="93"/>
                </a:lnTo>
                <a:lnTo>
                  <a:pt x="45" y="91"/>
                </a:lnTo>
                <a:lnTo>
                  <a:pt x="43" y="91"/>
                </a:lnTo>
                <a:lnTo>
                  <a:pt x="42" y="90"/>
                </a:lnTo>
                <a:lnTo>
                  <a:pt x="42" y="90"/>
                </a:lnTo>
                <a:lnTo>
                  <a:pt x="40" y="88"/>
                </a:lnTo>
                <a:lnTo>
                  <a:pt x="36" y="84"/>
                </a:lnTo>
                <a:lnTo>
                  <a:pt x="36" y="82"/>
                </a:lnTo>
                <a:lnTo>
                  <a:pt x="34" y="82"/>
                </a:lnTo>
                <a:lnTo>
                  <a:pt x="34" y="82"/>
                </a:lnTo>
                <a:lnTo>
                  <a:pt x="32" y="82"/>
                </a:lnTo>
                <a:lnTo>
                  <a:pt x="30" y="80"/>
                </a:lnTo>
                <a:lnTo>
                  <a:pt x="30" y="78"/>
                </a:lnTo>
                <a:lnTo>
                  <a:pt x="32" y="76"/>
                </a:lnTo>
                <a:lnTo>
                  <a:pt x="32" y="75"/>
                </a:lnTo>
                <a:lnTo>
                  <a:pt x="32" y="71"/>
                </a:lnTo>
                <a:lnTo>
                  <a:pt x="32" y="67"/>
                </a:lnTo>
                <a:lnTo>
                  <a:pt x="30" y="65"/>
                </a:lnTo>
                <a:lnTo>
                  <a:pt x="30" y="67"/>
                </a:lnTo>
                <a:lnTo>
                  <a:pt x="28" y="65"/>
                </a:lnTo>
                <a:lnTo>
                  <a:pt x="25" y="63"/>
                </a:lnTo>
                <a:lnTo>
                  <a:pt x="25" y="60"/>
                </a:lnTo>
                <a:lnTo>
                  <a:pt x="25" y="60"/>
                </a:lnTo>
                <a:lnTo>
                  <a:pt x="25" y="58"/>
                </a:lnTo>
                <a:lnTo>
                  <a:pt x="23" y="60"/>
                </a:lnTo>
                <a:lnTo>
                  <a:pt x="23" y="60"/>
                </a:lnTo>
                <a:lnTo>
                  <a:pt x="21" y="61"/>
                </a:lnTo>
                <a:lnTo>
                  <a:pt x="21" y="60"/>
                </a:lnTo>
                <a:lnTo>
                  <a:pt x="21" y="60"/>
                </a:lnTo>
                <a:lnTo>
                  <a:pt x="19" y="58"/>
                </a:lnTo>
                <a:lnTo>
                  <a:pt x="19" y="58"/>
                </a:lnTo>
                <a:lnTo>
                  <a:pt x="19" y="58"/>
                </a:lnTo>
                <a:lnTo>
                  <a:pt x="17" y="58"/>
                </a:lnTo>
                <a:lnTo>
                  <a:pt x="15" y="56"/>
                </a:lnTo>
                <a:lnTo>
                  <a:pt x="15" y="54"/>
                </a:lnTo>
                <a:lnTo>
                  <a:pt x="13" y="54"/>
                </a:lnTo>
                <a:lnTo>
                  <a:pt x="13" y="52"/>
                </a:lnTo>
                <a:lnTo>
                  <a:pt x="11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7" y="50"/>
                </a:lnTo>
                <a:lnTo>
                  <a:pt x="19" y="52"/>
                </a:lnTo>
                <a:lnTo>
                  <a:pt x="19" y="50"/>
                </a:lnTo>
                <a:lnTo>
                  <a:pt x="19" y="50"/>
                </a:lnTo>
                <a:lnTo>
                  <a:pt x="17" y="48"/>
                </a:lnTo>
                <a:lnTo>
                  <a:pt x="17" y="48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19" y="46"/>
                </a:lnTo>
                <a:lnTo>
                  <a:pt x="19" y="45"/>
                </a:lnTo>
                <a:lnTo>
                  <a:pt x="21" y="45"/>
                </a:lnTo>
                <a:lnTo>
                  <a:pt x="19" y="43"/>
                </a:lnTo>
                <a:lnTo>
                  <a:pt x="19" y="41"/>
                </a:lnTo>
                <a:lnTo>
                  <a:pt x="17" y="39"/>
                </a:lnTo>
                <a:lnTo>
                  <a:pt x="15" y="37"/>
                </a:lnTo>
                <a:lnTo>
                  <a:pt x="15" y="35"/>
                </a:lnTo>
                <a:lnTo>
                  <a:pt x="13" y="33"/>
                </a:lnTo>
                <a:lnTo>
                  <a:pt x="11" y="31"/>
                </a:lnTo>
                <a:lnTo>
                  <a:pt x="10" y="31"/>
                </a:lnTo>
                <a:lnTo>
                  <a:pt x="10" y="30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6" y="22"/>
                </a:lnTo>
                <a:lnTo>
                  <a:pt x="8" y="20"/>
                </a:lnTo>
                <a:lnTo>
                  <a:pt x="8" y="18"/>
                </a:lnTo>
                <a:lnTo>
                  <a:pt x="6" y="18"/>
                </a:lnTo>
                <a:lnTo>
                  <a:pt x="4" y="16"/>
                </a:lnTo>
                <a:lnTo>
                  <a:pt x="6" y="16"/>
                </a:lnTo>
                <a:lnTo>
                  <a:pt x="6" y="15"/>
                </a:lnTo>
                <a:lnTo>
                  <a:pt x="4" y="13"/>
                </a:lnTo>
                <a:lnTo>
                  <a:pt x="2" y="11"/>
                </a:lnTo>
                <a:lnTo>
                  <a:pt x="2" y="9"/>
                </a:lnTo>
                <a:lnTo>
                  <a:pt x="4" y="9"/>
                </a:lnTo>
                <a:lnTo>
                  <a:pt x="2" y="7"/>
                </a:lnTo>
                <a:lnTo>
                  <a:pt x="2" y="5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Freeform 291">
            <a:extLst>
              <a:ext uri="{FF2B5EF4-FFF2-40B4-BE49-F238E27FC236}">
                <a16:creationId xmlns:a16="http://schemas.microsoft.com/office/drawing/2014/main" id="{0E82D840-909A-F544-AC94-6AA735A7F801}"/>
              </a:ext>
            </a:extLst>
          </p:cNvPr>
          <p:cNvSpPr>
            <a:spLocks noEditPoints="1"/>
          </p:cNvSpPr>
          <p:nvPr/>
        </p:nvSpPr>
        <p:spPr bwMode="auto">
          <a:xfrm>
            <a:off x="8808951" y="2722068"/>
            <a:ext cx="2012970" cy="1206701"/>
          </a:xfrm>
          <a:custGeom>
            <a:avLst/>
            <a:gdLst>
              <a:gd name="T0" fmla="*/ 544 w 592"/>
              <a:gd name="T1" fmla="*/ 270 h 357"/>
              <a:gd name="T2" fmla="*/ 547 w 592"/>
              <a:gd name="T3" fmla="*/ 175 h 357"/>
              <a:gd name="T4" fmla="*/ 506 w 592"/>
              <a:gd name="T5" fmla="*/ 292 h 357"/>
              <a:gd name="T6" fmla="*/ 480 w 592"/>
              <a:gd name="T7" fmla="*/ 244 h 357"/>
              <a:gd name="T8" fmla="*/ 371 w 592"/>
              <a:gd name="T9" fmla="*/ 78 h 357"/>
              <a:gd name="T10" fmla="*/ 310 w 592"/>
              <a:gd name="T11" fmla="*/ 66 h 357"/>
              <a:gd name="T12" fmla="*/ 196 w 592"/>
              <a:gd name="T13" fmla="*/ 29 h 357"/>
              <a:gd name="T14" fmla="*/ 341 w 592"/>
              <a:gd name="T15" fmla="*/ 19 h 357"/>
              <a:gd name="T16" fmla="*/ 372 w 592"/>
              <a:gd name="T17" fmla="*/ 19 h 357"/>
              <a:gd name="T18" fmla="*/ 160 w 592"/>
              <a:gd name="T19" fmla="*/ 25 h 357"/>
              <a:gd name="T20" fmla="*/ 120 w 592"/>
              <a:gd name="T21" fmla="*/ 40 h 357"/>
              <a:gd name="T22" fmla="*/ 180 w 592"/>
              <a:gd name="T23" fmla="*/ 87 h 357"/>
              <a:gd name="T24" fmla="*/ 162 w 592"/>
              <a:gd name="T25" fmla="*/ 86 h 357"/>
              <a:gd name="T26" fmla="*/ 134 w 592"/>
              <a:gd name="T27" fmla="*/ 119 h 357"/>
              <a:gd name="T28" fmla="*/ 98 w 592"/>
              <a:gd name="T29" fmla="*/ 167 h 357"/>
              <a:gd name="T30" fmla="*/ 77 w 592"/>
              <a:gd name="T31" fmla="*/ 128 h 357"/>
              <a:gd name="T32" fmla="*/ 98 w 592"/>
              <a:gd name="T33" fmla="*/ 151 h 357"/>
              <a:gd name="T34" fmla="*/ 105 w 592"/>
              <a:gd name="T35" fmla="*/ 91 h 357"/>
              <a:gd name="T36" fmla="*/ 78 w 592"/>
              <a:gd name="T37" fmla="*/ 104 h 357"/>
              <a:gd name="T38" fmla="*/ 452 w 592"/>
              <a:gd name="T39" fmla="*/ 55 h 357"/>
              <a:gd name="T40" fmla="*/ 65 w 592"/>
              <a:gd name="T41" fmla="*/ 46 h 357"/>
              <a:gd name="T42" fmla="*/ 51 w 592"/>
              <a:gd name="T43" fmla="*/ 45 h 357"/>
              <a:gd name="T44" fmla="*/ 58 w 592"/>
              <a:gd name="T45" fmla="*/ 33 h 357"/>
              <a:gd name="T46" fmla="*/ 40 w 592"/>
              <a:gd name="T47" fmla="*/ 46 h 357"/>
              <a:gd name="T48" fmla="*/ 29 w 592"/>
              <a:gd name="T49" fmla="*/ 43 h 357"/>
              <a:gd name="T50" fmla="*/ 465 w 592"/>
              <a:gd name="T51" fmla="*/ 297 h 357"/>
              <a:gd name="T52" fmla="*/ 428 w 592"/>
              <a:gd name="T53" fmla="*/ 274 h 357"/>
              <a:gd name="T54" fmla="*/ 394 w 592"/>
              <a:gd name="T55" fmla="*/ 274 h 357"/>
              <a:gd name="T56" fmla="*/ 309 w 592"/>
              <a:gd name="T57" fmla="*/ 277 h 357"/>
              <a:gd name="T58" fmla="*/ 247 w 592"/>
              <a:gd name="T59" fmla="*/ 292 h 357"/>
              <a:gd name="T60" fmla="*/ 168 w 592"/>
              <a:gd name="T61" fmla="*/ 270 h 357"/>
              <a:gd name="T62" fmla="*/ 125 w 592"/>
              <a:gd name="T63" fmla="*/ 299 h 357"/>
              <a:gd name="T64" fmla="*/ 96 w 592"/>
              <a:gd name="T65" fmla="*/ 336 h 357"/>
              <a:gd name="T66" fmla="*/ 58 w 592"/>
              <a:gd name="T67" fmla="*/ 327 h 357"/>
              <a:gd name="T68" fmla="*/ 8 w 592"/>
              <a:gd name="T69" fmla="*/ 263 h 357"/>
              <a:gd name="T70" fmla="*/ 9 w 592"/>
              <a:gd name="T71" fmla="*/ 168 h 357"/>
              <a:gd name="T72" fmla="*/ 38 w 592"/>
              <a:gd name="T73" fmla="*/ 196 h 357"/>
              <a:gd name="T74" fmla="*/ 35 w 592"/>
              <a:gd name="T75" fmla="*/ 203 h 357"/>
              <a:gd name="T76" fmla="*/ 76 w 592"/>
              <a:gd name="T77" fmla="*/ 178 h 357"/>
              <a:gd name="T78" fmla="*/ 114 w 592"/>
              <a:gd name="T79" fmla="*/ 161 h 357"/>
              <a:gd name="T80" fmla="*/ 142 w 592"/>
              <a:gd name="T81" fmla="*/ 122 h 357"/>
              <a:gd name="T82" fmla="*/ 165 w 592"/>
              <a:gd name="T83" fmla="*/ 159 h 357"/>
              <a:gd name="T84" fmla="*/ 166 w 592"/>
              <a:gd name="T85" fmla="*/ 134 h 357"/>
              <a:gd name="T86" fmla="*/ 190 w 592"/>
              <a:gd name="T87" fmla="*/ 140 h 357"/>
              <a:gd name="T88" fmla="*/ 179 w 592"/>
              <a:gd name="T89" fmla="*/ 86 h 357"/>
              <a:gd name="T90" fmla="*/ 214 w 592"/>
              <a:gd name="T91" fmla="*/ 58 h 357"/>
              <a:gd name="T92" fmla="*/ 255 w 592"/>
              <a:gd name="T93" fmla="*/ 49 h 357"/>
              <a:gd name="T94" fmla="*/ 264 w 592"/>
              <a:gd name="T95" fmla="*/ 84 h 357"/>
              <a:gd name="T96" fmla="*/ 318 w 592"/>
              <a:gd name="T97" fmla="*/ 69 h 357"/>
              <a:gd name="T98" fmla="*/ 362 w 592"/>
              <a:gd name="T99" fmla="*/ 83 h 357"/>
              <a:gd name="T100" fmla="*/ 392 w 592"/>
              <a:gd name="T101" fmla="*/ 66 h 357"/>
              <a:gd name="T102" fmla="*/ 469 w 592"/>
              <a:gd name="T103" fmla="*/ 69 h 357"/>
              <a:gd name="T104" fmla="*/ 533 w 592"/>
              <a:gd name="T105" fmla="*/ 52 h 357"/>
              <a:gd name="T106" fmla="*/ 577 w 592"/>
              <a:gd name="T107" fmla="*/ 52 h 357"/>
              <a:gd name="T108" fmla="*/ 571 w 592"/>
              <a:gd name="T109" fmla="*/ 79 h 357"/>
              <a:gd name="T110" fmla="*/ 575 w 592"/>
              <a:gd name="T111" fmla="*/ 113 h 357"/>
              <a:gd name="T112" fmla="*/ 551 w 592"/>
              <a:gd name="T113" fmla="*/ 163 h 357"/>
              <a:gd name="T114" fmla="*/ 553 w 592"/>
              <a:gd name="T115" fmla="*/ 210 h 357"/>
              <a:gd name="T116" fmla="*/ 530 w 592"/>
              <a:gd name="T117" fmla="*/ 177 h 357"/>
              <a:gd name="T118" fmla="*/ 518 w 592"/>
              <a:gd name="T119" fmla="*/ 161 h 357"/>
              <a:gd name="T120" fmla="*/ 496 w 592"/>
              <a:gd name="T121" fmla="*/ 185 h 357"/>
              <a:gd name="T122" fmla="*/ 451 w 592"/>
              <a:gd name="T123" fmla="*/ 237 h 357"/>
              <a:gd name="T124" fmla="*/ 486 w 592"/>
              <a:gd name="T125" fmla="*/ 285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2" h="357">
                <a:moveTo>
                  <a:pt x="9" y="241"/>
                </a:moveTo>
                <a:cubicBezTo>
                  <a:pt x="9" y="241"/>
                  <a:pt x="9" y="242"/>
                  <a:pt x="9" y="242"/>
                </a:cubicBezTo>
                <a:cubicBezTo>
                  <a:pt x="10" y="242"/>
                  <a:pt x="10" y="242"/>
                  <a:pt x="10" y="242"/>
                </a:cubicBezTo>
                <a:cubicBezTo>
                  <a:pt x="10" y="242"/>
                  <a:pt x="10" y="242"/>
                  <a:pt x="10" y="242"/>
                </a:cubicBezTo>
                <a:lnTo>
                  <a:pt x="9" y="241"/>
                </a:lnTo>
                <a:close/>
                <a:moveTo>
                  <a:pt x="522" y="313"/>
                </a:moveTo>
                <a:cubicBezTo>
                  <a:pt x="521" y="313"/>
                  <a:pt x="522" y="312"/>
                  <a:pt x="522" y="312"/>
                </a:cubicBezTo>
                <a:cubicBezTo>
                  <a:pt x="522" y="309"/>
                  <a:pt x="522" y="309"/>
                  <a:pt x="522" y="309"/>
                </a:cubicBezTo>
                <a:cubicBezTo>
                  <a:pt x="522" y="309"/>
                  <a:pt x="522" y="309"/>
                  <a:pt x="522" y="309"/>
                </a:cubicBezTo>
                <a:cubicBezTo>
                  <a:pt x="523" y="308"/>
                  <a:pt x="523" y="308"/>
                  <a:pt x="523" y="308"/>
                </a:cubicBezTo>
                <a:cubicBezTo>
                  <a:pt x="524" y="307"/>
                  <a:pt x="524" y="307"/>
                  <a:pt x="524" y="307"/>
                </a:cubicBezTo>
                <a:cubicBezTo>
                  <a:pt x="523" y="307"/>
                  <a:pt x="523" y="307"/>
                  <a:pt x="523" y="307"/>
                </a:cubicBezTo>
                <a:cubicBezTo>
                  <a:pt x="523" y="307"/>
                  <a:pt x="523" y="307"/>
                  <a:pt x="523" y="307"/>
                </a:cubicBezTo>
                <a:cubicBezTo>
                  <a:pt x="522" y="307"/>
                  <a:pt x="522" y="307"/>
                  <a:pt x="522" y="307"/>
                </a:cubicBezTo>
                <a:cubicBezTo>
                  <a:pt x="522" y="307"/>
                  <a:pt x="522" y="307"/>
                  <a:pt x="522" y="307"/>
                </a:cubicBezTo>
                <a:cubicBezTo>
                  <a:pt x="522" y="307"/>
                  <a:pt x="522" y="307"/>
                  <a:pt x="522" y="307"/>
                </a:cubicBezTo>
                <a:cubicBezTo>
                  <a:pt x="521" y="308"/>
                  <a:pt x="521" y="308"/>
                  <a:pt x="521" y="308"/>
                </a:cubicBezTo>
                <a:cubicBezTo>
                  <a:pt x="521" y="309"/>
                  <a:pt x="521" y="309"/>
                  <a:pt x="521" y="309"/>
                </a:cubicBezTo>
                <a:cubicBezTo>
                  <a:pt x="521" y="310"/>
                  <a:pt x="521" y="310"/>
                  <a:pt x="521" y="310"/>
                </a:cubicBezTo>
                <a:cubicBezTo>
                  <a:pt x="521" y="311"/>
                  <a:pt x="521" y="311"/>
                  <a:pt x="521" y="311"/>
                </a:cubicBezTo>
                <a:cubicBezTo>
                  <a:pt x="521" y="312"/>
                  <a:pt x="521" y="312"/>
                  <a:pt x="521" y="312"/>
                </a:cubicBezTo>
                <a:lnTo>
                  <a:pt x="522" y="313"/>
                </a:lnTo>
                <a:close/>
                <a:moveTo>
                  <a:pt x="525" y="307"/>
                </a:moveTo>
                <a:cubicBezTo>
                  <a:pt x="526" y="307"/>
                  <a:pt x="526" y="307"/>
                  <a:pt x="526" y="307"/>
                </a:cubicBezTo>
                <a:cubicBezTo>
                  <a:pt x="526" y="306"/>
                  <a:pt x="526" y="306"/>
                  <a:pt x="526" y="306"/>
                </a:cubicBezTo>
                <a:cubicBezTo>
                  <a:pt x="527" y="305"/>
                  <a:pt x="527" y="305"/>
                  <a:pt x="527" y="305"/>
                </a:cubicBezTo>
                <a:cubicBezTo>
                  <a:pt x="526" y="304"/>
                  <a:pt x="526" y="304"/>
                  <a:pt x="526" y="304"/>
                </a:cubicBezTo>
                <a:cubicBezTo>
                  <a:pt x="527" y="304"/>
                  <a:pt x="527" y="304"/>
                  <a:pt x="527" y="304"/>
                </a:cubicBezTo>
                <a:cubicBezTo>
                  <a:pt x="527" y="303"/>
                  <a:pt x="527" y="303"/>
                  <a:pt x="527" y="303"/>
                </a:cubicBezTo>
                <a:cubicBezTo>
                  <a:pt x="527" y="303"/>
                  <a:pt x="527" y="303"/>
                  <a:pt x="527" y="303"/>
                </a:cubicBezTo>
                <a:cubicBezTo>
                  <a:pt x="528" y="303"/>
                  <a:pt x="528" y="303"/>
                  <a:pt x="528" y="303"/>
                </a:cubicBezTo>
                <a:cubicBezTo>
                  <a:pt x="528" y="302"/>
                  <a:pt x="528" y="302"/>
                  <a:pt x="528" y="302"/>
                </a:cubicBezTo>
                <a:cubicBezTo>
                  <a:pt x="529" y="301"/>
                  <a:pt x="529" y="301"/>
                  <a:pt x="529" y="301"/>
                </a:cubicBezTo>
                <a:cubicBezTo>
                  <a:pt x="530" y="300"/>
                  <a:pt x="530" y="300"/>
                  <a:pt x="530" y="300"/>
                </a:cubicBezTo>
                <a:cubicBezTo>
                  <a:pt x="531" y="300"/>
                  <a:pt x="531" y="300"/>
                  <a:pt x="531" y="300"/>
                </a:cubicBezTo>
                <a:cubicBezTo>
                  <a:pt x="532" y="300"/>
                  <a:pt x="532" y="300"/>
                  <a:pt x="532" y="300"/>
                </a:cubicBezTo>
                <a:cubicBezTo>
                  <a:pt x="532" y="299"/>
                  <a:pt x="532" y="299"/>
                  <a:pt x="532" y="299"/>
                </a:cubicBezTo>
                <a:cubicBezTo>
                  <a:pt x="531" y="298"/>
                  <a:pt x="531" y="298"/>
                  <a:pt x="531" y="298"/>
                </a:cubicBezTo>
                <a:cubicBezTo>
                  <a:pt x="531" y="298"/>
                  <a:pt x="531" y="298"/>
                  <a:pt x="531" y="298"/>
                </a:cubicBezTo>
                <a:cubicBezTo>
                  <a:pt x="530" y="299"/>
                  <a:pt x="530" y="299"/>
                  <a:pt x="530" y="299"/>
                </a:cubicBezTo>
                <a:cubicBezTo>
                  <a:pt x="530" y="300"/>
                  <a:pt x="530" y="300"/>
                  <a:pt x="530" y="300"/>
                </a:cubicBezTo>
                <a:cubicBezTo>
                  <a:pt x="529" y="300"/>
                  <a:pt x="529" y="300"/>
                  <a:pt x="529" y="300"/>
                </a:cubicBezTo>
                <a:cubicBezTo>
                  <a:pt x="528" y="300"/>
                  <a:pt x="528" y="300"/>
                  <a:pt x="528" y="300"/>
                </a:cubicBezTo>
                <a:cubicBezTo>
                  <a:pt x="528" y="300"/>
                  <a:pt x="528" y="300"/>
                  <a:pt x="528" y="300"/>
                </a:cubicBezTo>
                <a:cubicBezTo>
                  <a:pt x="528" y="299"/>
                  <a:pt x="528" y="299"/>
                  <a:pt x="528" y="299"/>
                </a:cubicBezTo>
                <a:cubicBezTo>
                  <a:pt x="527" y="299"/>
                  <a:pt x="527" y="299"/>
                  <a:pt x="527" y="299"/>
                </a:cubicBezTo>
                <a:cubicBezTo>
                  <a:pt x="527" y="300"/>
                  <a:pt x="527" y="300"/>
                  <a:pt x="527" y="300"/>
                </a:cubicBezTo>
                <a:cubicBezTo>
                  <a:pt x="527" y="301"/>
                  <a:pt x="527" y="301"/>
                  <a:pt x="527" y="301"/>
                </a:cubicBezTo>
                <a:cubicBezTo>
                  <a:pt x="527" y="301"/>
                  <a:pt x="527" y="301"/>
                  <a:pt x="527" y="301"/>
                </a:cubicBezTo>
                <a:cubicBezTo>
                  <a:pt x="526" y="302"/>
                  <a:pt x="526" y="302"/>
                  <a:pt x="526" y="302"/>
                </a:cubicBezTo>
                <a:cubicBezTo>
                  <a:pt x="526" y="302"/>
                  <a:pt x="526" y="302"/>
                  <a:pt x="526" y="302"/>
                </a:cubicBezTo>
                <a:cubicBezTo>
                  <a:pt x="526" y="303"/>
                  <a:pt x="526" y="303"/>
                  <a:pt x="526" y="303"/>
                </a:cubicBezTo>
                <a:cubicBezTo>
                  <a:pt x="526" y="304"/>
                  <a:pt x="526" y="304"/>
                  <a:pt x="526" y="304"/>
                </a:cubicBezTo>
                <a:cubicBezTo>
                  <a:pt x="525" y="304"/>
                  <a:pt x="525" y="304"/>
                  <a:pt x="525" y="304"/>
                </a:cubicBezTo>
                <a:cubicBezTo>
                  <a:pt x="525" y="304"/>
                  <a:pt x="525" y="304"/>
                  <a:pt x="525" y="304"/>
                </a:cubicBezTo>
                <a:cubicBezTo>
                  <a:pt x="526" y="305"/>
                  <a:pt x="526" y="305"/>
                  <a:pt x="526" y="305"/>
                </a:cubicBezTo>
                <a:cubicBezTo>
                  <a:pt x="525" y="305"/>
                  <a:pt x="525" y="305"/>
                  <a:pt x="525" y="305"/>
                </a:cubicBezTo>
                <a:cubicBezTo>
                  <a:pt x="525" y="306"/>
                  <a:pt x="525" y="306"/>
                  <a:pt x="525" y="306"/>
                </a:cubicBezTo>
                <a:lnTo>
                  <a:pt x="525" y="307"/>
                </a:lnTo>
                <a:close/>
                <a:moveTo>
                  <a:pt x="534" y="297"/>
                </a:moveTo>
                <a:cubicBezTo>
                  <a:pt x="534" y="297"/>
                  <a:pt x="534" y="297"/>
                  <a:pt x="534" y="297"/>
                </a:cubicBezTo>
                <a:cubicBezTo>
                  <a:pt x="535" y="296"/>
                  <a:pt x="535" y="296"/>
                  <a:pt x="535" y="296"/>
                </a:cubicBezTo>
                <a:cubicBezTo>
                  <a:pt x="536" y="295"/>
                  <a:pt x="536" y="295"/>
                  <a:pt x="536" y="295"/>
                </a:cubicBezTo>
                <a:cubicBezTo>
                  <a:pt x="536" y="295"/>
                  <a:pt x="536" y="295"/>
                  <a:pt x="536" y="295"/>
                </a:cubicBezTo>
                <a:cubicBezTo>
                  <a:pt x="536" y="294"/>
                  <a:pt x="536" y="294"/>
                  <a:pt x="536" y="294"/>
                </a:cubicBezTo>
                <a:cubicBezTo>
                  <a:pt x="537" y="293"/>
                  <a:pt x="537" y="293"/>
                  <a:pt x="537" y="293"/>
                </a:cubicBezTo>
                <a:cubicBezTo>
                  <a:pt x="538" y="292"/>
                  <a:pt x="538" y="292"/>
                  <a:pt x="538" y="292"/>
                </a:cubicBezTo>
                <a:cubicBezTo>
                  <a:pt x="537" y="292"/>
                  <a:pt x="537" y="292"/>
                  <a:pt x="537" y="292"/>
                </a:cubicBezTo>
                <a:cubicBezTo>
                  <a:pt x="536" y="292"/>
                  <a:pt x="536" y="292"/>
                  <a:pt x="536" y="292"/>
                </a:cubicBezTo>
                <a:cubicBezTo>
                  <a:pt x="536" y="293"/>
                  <a:pt x="536" y="293"/>
                  <a:pt x="536" y="293"/>
                </a:cubicBezTo>
                <a:cubicBezTo>
                  <a:pt x="535" y="293"/>
                  <a:pt x="535" y="293"/>
                  <a:pt x="535" y="293"/>
                </a:cubicBezTo>
                <a:cubicBezTo>
                  <a:pt x="535" y="294"/>
                  <a:pt x="535" y="294"/>
                  <a:pt x="535" y="294"/>
                </a:cubicBezTo>
                <a:cubicBezTo>
                  <a:pt x="535" y="294"/>
                  <a:pt x="535" y="294"/>
                  <a:pt x="535" y="294"/>
                </a:cubicBezTo>
                <a:cubicBezTo>
                  <a:pt x="535" y="295"/>
                  <a:pt x="535" y="295"/>
                  <a:pt x="535" y="295"/>
                </a:cubicBezTo>
                <a:cubicBezTo>
                  <a:pt x="534" y="296"/>
                  <a:pt x="534" y="296"/>
                  <a:pt x="534" y="296"/>
                </a:cubicBezTo>
                <a:lnTo>
                  <a:pt x="534" y="297"/>
                </a:lnTo>
                <a:close/>
                <a:moveTo>
                  <a:pt x="541" y="287"/>
                </a:moveTo>
                <a:cubicBezTo>
                  <a:pt x="542" y="286"/>
                  <a:pt x="542" y="286"/>
                  <a:pt x="542" y="286"/>
                </a:cubicBezTo>
                <a:cubicBezTo>
                  <a:pt x="542" y="285"/>
                  <a:pt x="542" y="285"/>
                  <a:pt x="542" y="285"/>
                </a:cubicBezTo>
                <a:cubicBezTo>
                  <a:pt x="542" y="285"/>
                  <a:pt x="542" y="285"/>
                  <a:pt x="542" y="285"/>
                </a:cubicBezTo>
                <a:cubicBezTo>
                  <a:pt x="541" y="286"/>
                  <a:pt x="541" y="286"/>
                  <a:pt x="541" y="286"/>
                </a:cubicBezTo>
                <a:cubicBezTo>
                  <a:pt x="541" y="287"/>
                  <a:pt x="541" y="287"/>
                  <a:pt x="541" y="287"/>
                </a:cubicBezTo>
                <a:close/>
                <a:moveTo>
                  <a:pt x="542" y="283"/>
                </a:moveTo>
                <a:cubicBezTo>
                  <a:pt x="542" y="283"/>
                  <a:pt x="542" y="283"/>
                  <a:pt x="542" y="283"/>
                </a:cubicBezTo>
                <a:cubicBezTo>
                  <a:pt x="543" y="283"/>
                  <a:pt x="543" y="283"/>
                  <a:pt x="543" y="283"/>
                </a:cubicBezTo>
                <a:cubicBezTo>
                  <a:pt x="543" y="283"/>
                  <a:pt x="543" y="283"/>
                  <a:pt x="543" y="283"/>
                </a:cubicBezTo>
                <a:cubicBezTo>
                  <a:pt x="542" y="283"/>
                  <a:pt x="542" y="283"/>
                  <a:pt x="542" y="283"/>
                </a:cubicBezTo>
                <a:close/>
                <a:moveTo>
                  <a:pt x="543" y="281"/>
                </a:moveTo>
                <a:cubicBezTo>
                  <a:pt x="543" y="282"/>
                  <a:pt x="543" y="282"/>
                  <a:pt x="543" y="282"/>
                </a:cubicBezTo>
                <a:cubicBezTo>
                  <a:pt x="543" y="281"/>
                  <a:pt x="543" y="281"/>
                  <a:pt x="543" y="281"/>
                </a:cubicBezTo>
                <a:close/>
                <a:moveTo>
                  <a:pt x="543" y="281"/>
                </a:moveTo>
                <a:cubicBezTo>
                  <a:pt x="543" y="280"/>
                  <a:pt x="543" y="280"/>
                  <a:pt x="543" y="280"/>
                </a:cubicBezTo>
                <a:cubicBezTo>
                  <a:pt x="543" y="280"/>
                  <a:pt x="543" y="280"/>
                  <a:pt x="543" y="280"/>
                </a:cubicBezTo>
                <a:cubicBezTo>
                  <a:pt x="543" y="280"/>
                  <a:pt x="543" y="280"/>
                  <a:pt x="543" y="280"/>
                </a:cubicBezTo>
                <a:lnTo>
                  <a:pt x="543" y="281"/>
                </a:lnTo>
                <a:close/>
                <a:moveTo>
                  <a:pt x="543" y="278"/>
                </a:moveTo>
                <a:cubicBezTo>
                  <a:pt x="544" y="277"/>
                  <a:pt x="544" y="277"/>
                  <a:pt x="544" y="277"/>
                </a:cubicBezTo>
                <a:cubicBezTo>
                  <a:pt x="543" y="277"/>
                  <a:pt x="543" y="277"/>
                  <a:pt x="543" y="277"/>
                </a:cubicBezTo>
                <a:cubicBezTo>
                  <a:pt x="543" y="277"/>
                  <a:pt x="543" y="277"/>
                  <a:pt x="543" y="277"/>
                </a:cubicBezTo>
                <a:lnTo>
                  <a:pt x="543" y="278"/>
                </a:lnTo>
                <a:close/>
                <a:moveTo>
                  <a:pt x="545" y="272"/>
                </a:moveTo>
                <a:cubicBezTo>
                  <a:pt x="545" y="272"/>
                  <a:pt x="545" y="272"/>
                  <a:pt x="545" y="272"/>
                </a:cubicBezTo>
                <a:cubicBezTo>
                  <a:pt x="545" y="271"/>
                  <a:pt x="545" y="271"/>
                  <a:pt x="545" y="271"/>
                </a:cubicBezTo>
                <a:cubicBezTo>
                  <a:pt x="545" y="271"/>
                  <a:pt x="545" y="271"/>
                  <a:pt x="545" y="271"/>
                </a:cubicBezTo>
                <a:cubicBezTo>
                  <a:pt x="545" y="270"/>
                  <a:pt x="545" y="270"/>
                  <a:pt x="545" y="270"/>
                </a:cubicBezTo>
                <a:cubicBezTo>
                  <a:pt x="545" y="271"/>
                  <a:pt x="545" y="271"/>
                  <a:pt x="545" y="271"/>
                </a:cubicBezTo>
                <a:lnTo>
                  <a:pt x="545" y="272"/>
                </a:lnTo>
                <a:close/>
                <a:moveTo>
                  <a:pt x="544" y="270"/>
                </a:moveTo>
                <a:cubicBezTo>
                  <a:pt x="544" y="270"/>
                  <a:pt x="544" y="270"/>
                  <a:pt x="544" y="270"/>
                </a:cubicBezTo>
                <a:cubicBezTo>
                  <a:pt x="544" y="270"/>
                  <a:pt x="544" y="270"/>
                  <a:pt x="544" y="270"/>
                </a:cubicBezTo>
                <a:cubicBezTo>
                  <a:pt x="544" y="269"/>
                  <a:pt x="544" y="269"/>
                  <a:pt x="544" y="269"/>
                </a:cubicBezTo>
                <a:cubicBezTo>
                  <a:pt x="544" y="270"/>
                  <a:pt x="544" y="270"/>
                  <a:pt x="544" y="270"/>
                </a:cubicBezTo>
                <a:close/>
                <a:moveTo>
                  <a:pt x="546" y="269"/>
                </a:moveTo>
                <a:cubicBezTo>
                  <a:pt x="546" y="269"/>
                  <a:pt x="546" y="269"/>
                  <a:pt x="546" y="269"/>
                </a:cubicBezTo>
                <a:cubicBezTo>
                  <a:pt x="546" y="268"/>
                  <a:pt x="546" y="268"/>
                  <a:pt x="546" y="268"/>
                </a:cubicBezTo>
                <a:cubicBezTo>
                  <a:pt x="545" y="268"/>
                  <a:pt x="545" y="268"/>
                  <a:pt x="545" y="268"/>
                </a:cubicBezTo>
                <a:cubicBezTo>
                  <a:pt x="545" y="268"/>
                  <a:pt x="545" y="268"/>
                  <a:pt x="545" y="268"/>
                </a:cubicBezTo>
                <a:cubicBezTo>
                  <a:pt x="545" y="268"/>
                  <a:pt x="545" y="268"/>
                  <a:pt x="545" y="268"/>
                </a:cubicBezTo>
                <a:lnTo>
                  <a:pt x="546" y="269"/>
                </a:lnTo>
                <a:close/>
                <a:moveTo>
                  <a:pt x="545" y="267"/>
                </a:moveTo>
                <a:cubicBezTo>
                  <a:pt x="545" y="267"/>
                  <a:pt x="546" y="266"/>
                  <a:pt x="546" y="266"/>
                </a:cubicBezTo>
                <a:cubicBezTo>
                  <a:pt x="545" y="266"/>
                  <a:pt x="545" y="266"/>
                  <a:pt x="545" y="266"/>
                </a:cubicBezTo>
                <a:cubicBezTo>
                  <a:pt x="545" y="265"/>
                  <a:pt x="545" y="265"/>
                  <a:pt x="545" y="265"/>
                </a:cubicBezTo>
                <a:cubicBezTo>
                  <a:pt x="545" y="265"/>
                  <a:pt x="545" y="265"/>
                  <a:pt x="545" y="265"/>
                </a:cubicBezTo>
                <a:cubicBezTo>
                  <a:pt x="545" y="265"/>
                  <a:pt x="545" y="265"/>
                  <a:pt x="545" y="265"/>
                </a:cubicBezTo>
                <a:cubicBezTo>
                  <a:pt x="545" y="266"/>
                  <a:pt x="545" y="266"/>
                  <a:pt x="545" y="266"/>
                </a:cubicBezTo>
                <a:lnTo>
                  <a:pt x="545" y="267"/>
                </a:lnTo>
                <a:close/>
                <a:moveTo>
                  <a:pt x="546" y="261"/>
                </a:moveTo>
                <a:cubicBezTo>
                  <a:pt x="547" y="262"/>
                  <a:pt x="547" y="262"/>
                  <a:pt x="547" y="262"/>
                </a:cubicBezTo>
                <a:cubicBezTo>
                  <a:pt x="547" y="260"/>
                  <a:pt x="547" y="260"/>
                  <a:pt x="547" y="260"/>
                </a:cubicBezTo>
                <a:cubicBezTo>
                  <a:pt x="547" y="260"/>
                  <a:pt x="547" y="260"/>
                  <a:pt x="547" y="260"/>
                </a:cubicBezTo>
                <a:cubicBezTo>
                  <a:pt x="547" y="259"/>
                  <a:pt x="547" y="259"/>
                  <a:pt x="547" y="259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8" y="258"/>
                  <a:pt x="548" y="258"/>
                  <a:pt x="548" y="258"/>
                </a:cubicBezTo>
                <a:cubicBezTo>
                  <a:pt x="548" y="257"/>
                  <a:pt x="548" y="257"/>
                  <a:pt x="548" y="257"/>
                </a:cubicBezTo>
                <a:cubicBezTo>
                  <a:pt x="549" y="257"/>
                  <a:pt x="549" y="257"/>
                  <a:pt x="549" y="257"/>
                </a:cubicBezTo>
                <a:cubicBezTo>
                  <a:pt x="548" y="256"/>
                  <a:pt x="548" y="256"/>
                  <a:pt x="548" y="256"/>
                </a:cubicBezTo>
                <a:cubicBezTo>
                  <a:pt x="547" y="254"/>
                  <a:pt x="547" y="254"/>
                  <a:pt x="547" y="254"/>
                </a:cubicBezTo>
                <a:cubicBezTo>
                  <a:pt x="547" y="255"/>
                  <a:pt x="547" y="255"/>
                  <a:pt x="547" y="255"/>
                </a:cubicBezTo>
                <a:cubicBezTo>
                  <a:pt x="547" y="257"/>
                  <a:pt x="547" y="257"/>
                  <a:pt x="547" y="257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6" y="258"/>
                  <a:pt x="546" y="258"/>
                  <a:pt x="546" y="258"/>
                </a:cubicBezTo>
                <a:cubicBezTo>
                  <a:pt x="545" y="259"/>
                  <a:pt x="545" y="259"/>
                  <a:pt x="545" y="259"/>
                </a:cubicBezTo>
                <a:cubicBezTo>
                  <a:pt x="545" y="259"/>
                  <a:pt x="545" y="259"/>
                  <a:pt x="545" y="259"/>
                </a:cubicBezTo>
                <a:cubicBezTo>
                  <a:pt x="545" y="259"/>
                  <a:pt x="545" y="259"/>
                  <a:pt x="545" y="259"/>
                </a:cubicBezTo>
                <a:cubicBezTo>
                  <a:pt x="545" y="260"/>
                  <a:pt x="545" y="260"/>
                  <a:pt x="545" y="260"/>
                </a:cubicBezTo>
                <a:cubicBezTo>
                  <a:pt x="545" y="260"/>
                  <a:pt x="545" y="260"/>
                  <a:pt x="545" y="260"/>
                </a:cubicBezTo>
                <a:cubicBezTo>
                  <a:pt x="545" y="261"/>
                  <a:pt x="545" y="261"/>
                  <a:pt x="545" y="261"/>
                </a:cubicBezTo>
                <a:cubicBezTo>
                  <a:pt x="545" y="261"/>
                  <a:pt x="545" y="261"/>
                  <a:pt x="545" y="261"/>
                </a:cubicBezTo>
                <a:cubicBezTo>
                  <a:pt x="546" y="261"/>
                  <a:pt x="546" y="261"/>
                  <a:pt x="546" y="261"/>
                </a:cubicBezTo>
                <a:close/>
                <a:moveTo>
                  <a:pt x="544" y="254"/>
                </a:moveTo>
                <a:cubicBezTo>
                  <a:pt x="544" y="255"/>
                  <a:pt x="544" y="255"/>
                  <a:pt x="544" y="255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5" y="255"/>
                  <a:pt x="545" y="255"/>
                  <a:pt x="545" y="255"/>
                </a:cubicBezTo>
                <a:cubicBezTo>
                  <a:pt x="545" y="254"/>
                  <a:pt x="545" y="254"/>
                  <a:pt x="545" y="254"/>
                </a:cubicBezTo>
                <a:cubicBezTo>
                  <a:pt x="544" y="254"/>
                  <a:pt x="544" y="254"/>
                  <a:pt x="544" y="254"/>
                </a:cubicBezTo>
                <a:close/>
                <a:moveTo>
                  <a:pt x="548" y="255"/>
                </a:moveTo>
                <a:cubicBezTo>
                  <a:pt x="549" y="255"/>
                  <a:pt x="549" y="255"/>
                  <a:pt x="549" y="255"/>
                </a:cubicBezTo>
                <a:cubicBezTo>
                  <a:pt x="549" y="255"/>
                  <a:pt x="549" y="255"/>
                  <a:pt x="549" y="255"/>
                </a:cubicBezTo>
                <a:cubicBezTo>
                  <a:pt x="549" y="254"/>
                  <a:pt x="549" y="254"/>
                  <a:pt x="549" y="254"/>
                </a:cubicBezTo>
                <a:cubicBezTo>
                  <a:pt x="549" y="253"/>
                  <a:pt x="549" y="253"/>
                  <a:pt x="549" y="253"/>
                </a:cubicBezTo>
                <a:cubicBezTo>
                  <a:pt x="548" y="254"/>
                  <a:pt x="548" y="254"/>
                  <a:pt x="548" y="254"/>
                </a:cubicBezTo>
                <a:cubicBezTo>
                  <a:pt x="548" y="254"/>
                  <a:pt x="548" y="254"/>
                  <a:pt x="548" y="254"/>
                </a:cubicBezTo>
                <a:lnTo>
                  <a:pt x="548" y="255"/>
                </a:lnTo>
                <a:close/>
                <a:moveTo>
                  <a:pt x="571" y="209"/>
                </a:moveTo>
                <a:cubicBezTo>
                  <a:pt x="571" y="209"/>
                  <a:pt x="571" y="209"/>
                  <a:pt x="571" y="209"/>
                </a:cubicBezTo>
                <a:cubicBezTo>
                  <a:pt x="572" y="209"/>
                  <a:pt x="572" y="209"/>
                  <a:pt x="572" y="209"/>
                </a:cubicBezTo>
                <a:cubicBezTo>
                  <a:pt x="573" y="210"/>
                  <a:pt x="573" y="210"/>
                  <a:pt x="573" y="210"/>
                </a:cubicBezTo>
                <a:cubicBezTo>
                  <a:pt x="572" y="210"/>
                  <a:pt x="572" y="210"/>
                  <a:pt x="572" y="210"/>
                </a:cubicBezTo>
                <a:cubicBezTo>
                  <a:pt x="573" y="211"/>
                  <a:pt x="573" y="211"/>
                  <a:pt x="573" y="211"/>
                </a:cubicBezTo>
                <a:cubicBezTo>
                  <a:pt x="574" y="211"/>
                  <a:pt x="574" y="211"/>
                  <a:pt x="574" y="211"/>
                </a:cubicBezTo>
                <a:cubicBezTo>
                  <a:pt x="575" y="212"/>
                  <a:pt x="575" y="212"/>
                  <a:pt x="575" y="212"/>
                </a:cubicBezTo>
                <a:cubicBezTo>
                  <a:pt x="575" y="212"/>
                  <a:pt x="575" y="212"/>
                  <a:pt x="575" y="212"/>
                </a:cubicBezTo>
                <a:cubicBezTo>
                  <a:pt x="576" y="212"/>
                  <a:pt x="576" y="212"/>
                  <a:pt x="576" y="212"/>
                </a:cubicBezTo>
                <a:cubicBezTo>
                  <a:pt x="576" y="213"/>
                  <a:pt x="576" y="213"/>
                  <a:pt x="576" y="213"/>
                </a:cubicBezTo>
                <a:cubicBezTo>
                  <a:pt x="577" y="213"/>
                  <a:pt x="577" y="213"/>
                  <a:pt x="577" y="213"/>
                </a:cubicBezTo>
                <a:cubicBezTo>
                  <a:pt x="578" y="212"/>
                  <a:pt x="578" y="212"/>
                  <a:pt x="578" y="212"/>
                </a:cubicBezTo>
                <a:cubicBezTo>
                  <a:pt x="577" y="211"/>
                  <a:pt x="577" y="211"/>
                  <a:pt x="577" y="211"/>
                </a:cubicBezTo>
                <a:cubicBezTo>
                  <a:pt x="576" y="211"/>
                  <a:pt x="576" y="211"/>
                  <a:pt x="576" y="211"/>
                </a:cubicBezTo>
                <a:cubicBezTo>
                  <a:pt x="575" y="210"/>
                  <a:pt x="575" y="210"/>
                  <a:pt x="575" y="210"/>
                </a:cubicBezTo>
                <a:cubicBezTo>
                  <a:pt x="575" y="209"/>
                  <a:pt x="575" y="209"/>
                  <a:pt x="575" y="209"/>
                </a:cubicBezTo>
                <a:cubicBezTo>
                  <a:pt x="574" y="209"/>
                  <a:pt x="574" y="209"/>
                  <a:pt x="574" y="209"/>
                </a:cubicBezTo>
                <a:cubicBezTo>
                  <a:pt x="573" y="208"/>
                  <a:pt x="573" y="208"/>
                  <a:pt x="573" y="208"/>
                </a:cubicBezTo>
                <a:cubicBezTo>
                  <a:pt x="573" y="208"/>
                  <a:pt x="573" y="208"/>
                  <a:pt x="573" y="208"/>
                </a:cubicBezTo>
                <a:cubicBezTo>
                  <a:pt x="573" y="207"/>
                  <a:pt x="573" y="207"/>
                  <a:pt x="573" y="207"/>
                </a:cubicBezTo>
                <a:cubicBezTo>
                  <a:pt x="572" y="207"/>
                  <a:pt x="572" y="207"/>
                  <a:pt x="572" y="207"/>
                </a:cubicBezTo>
                <a:cubicBezTo>
                  <a:pt x="572" y="207"/>
                  <a:pt x="572" y="207"/>
                  <a:pt x="572" y="207"/>
                </a:cubicBezTo>
                <a:cubicBezTo>
                  <a:pt x="571" y="207"/>
                  <a:pt x="571" y="207"/>
                  <a:pt x="571" y="207"/>
                </a:cubicBezTo>
                <a:cubicBezTo>
                  <a:pt x="571" y="208"/>
                  <a:pt x="571" y="208"/>
                  <a:pt x="571" y="208"/>
                </a:cubicBezTo>
                <a:lnTo>
                  <a:pt x="571" y="209"/>
                </a:lnTo>
                <a:close/>
                <a:moveTo>
                  <a:pt x="580" y="211"/>
                </a:moveTo>
                <a:cubicBezTo>
                  <a:pt x="580" y="212"/>
                  <a:pt x="580" y="212"/>
                  <a:pt x="580" y="212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2" y="213"/>
                  <a:pt x="582" y="213"/>
                  <a:pt x="582" y="213"/>
                </a:cubicBezTo>
                <a:cubicBezTo>
                  <a:pt x="584" y="213"/>
                  <a:pt x="584" y="213"/>
                  <a:pt x="584" y="213"/>
                </a:cubicBezTo>
                <a:cubicBezTo>
                  <a:pt x="584" y="213"/>
                  <a:pt x="584" y="213"/>
                  <a:pt x="584" y="213"/>
                </a:cubicBezTo>
                <a:cubicBezTo>
                  <a:pt x="585" y="213"/>
                  <a:pt x="585" y="213"/>
                  <a:pt x="585" y="213"/>
                </a:cubicBezTo>
                <a:cubicBezTo>
                  <a:pt x="585" y="213"/>
                  <a:pt x="585" y="213"/>
                  <a:pt x="585" y="213"/>
                </a:cubicBezTo>
                <a:cubicBezTo>
                  <a:pt x="584" y="212"/>
                  <a:pt x="584" y="212"/>
                  <a:pt x="584" y="212"/>
                </a:cubicBezTo>
                <a:cubicBezTo>
                  <a:pt x="583" y="212"/>
                  <a:pt x="583" y="212"/>
                  <a:pt x="583" y="212"/>
                </a:cubicBezTo>
                <a:cubicBezTo>
                  <a:pt x="582" y="212"/>
                  <a:pt x="582" y="212"/>
                  <a:pt x="582" y="212"/>
                </a:cubicBezTo>
                <a:cubicBezTo>
                  <a:pt x="581" y="211"/>
                  <a:pt x="581" y="211"/>
                  <a:pt x="581" y="211"/>
                </a:cubicBezTo>
                <a:cubicBezTo>
                  <a:pt x="580" y="211"/>
                  <a:pt x="580" y="211"/>
                  <a:pt x="580" y="211"/>
                </a:cubicBezTo>
                <a:close/>
                <a:moveTo>
                  <a:pt x="548" y="183"/>
                </a:moveTo>
                <a:cubicBezTo>
                  <a:pt x="548" y="183"/>
                  <a:pt x="548" y="183"/>
                  <a:pt x="548" y="183"/>
                </a:cubicBezTo>
                <a:cubicBezTo>
                  <a:pt x="548" y="182"/>
                  <a:pt x="548" y="182"/>
                  <a:pt x="548" y="182"/>
                </a:cubicBezTo>
                <a:cubicBezTo>
                  <a:pt x="547" y="181"/>
                  <a:pt x="547" y="181"/>
                  <a:pt x="547" y="181"/>
                </a:cubicBezTo>
                <a:cubicBezTo>
                  <a:pt x="548" y="180"/>
                  <a:pt x="548" y="180"/>
                  <a:pt x="548" y="180"/>
                </a:cubicBezTo>
                <a:cubicBezTo>
                  <a:pt x="548" y="180"/>
                  <a:pt x="548" y="180"/>
                  <a:pt x="548" y="180"/>
                </a:cubicBezTo>
                <a:cubicBezTo>
                  <a:pt x="548" y="179"/>
                  <a:pt x="548" y="179"/>
                  <a:pt x="548" y="179"/>
                </a:cubicBezTo>
                <a:cubicBezTo>
                  <a:pt x="549" y="178"/>
                  <a:pt x="549" y="178"/>
                  <a:pt x="549" y="178"/>
                </a:cubicBezTo>
                <a:cubicBezTo>
                  <a:pt x="550" y="177"/>
                  <a:pt x="550" y="177"/>
                  <a:pt x="550" y="177"/>
                </a:cubicBezTo>
                <a:cubicBezTo>
                  <a:pt x="550" y="177"/>
                  <a:pt x="550" y="177"/>
                  <a:pt x="550" y="177"/>
                </a:cubicBezTo>
                <a:cubicBezTo>
                  <a:pt x="550" y="176"/>
                  <a:pt x="550" y="176"/>
                  <a:pt x="550" y="176"/>
                </a:cubicBezTo>
                <a:cubicBezTo>
                  <a:pt x="550" y="175"/>
                  <a:pt x="550" y="175"/>
                  <a:pt x="550" y="175"/>
                </a:cubicBezTo>
                <a:cubicBezTo>
                  <a:pt x="549" y="174"/>
                  <a:pt x="549" y="174"/>
                  <a:pt x="549" y="174"/>
                </a:cubicBezTo>
                <a:cubicBezTo>
                  <a:pt x="548" y="173"/>
                  <a:pt x="548" y="173"/>
                  <a:pt x="548" y="173"/>
                </a:cubicBezTo>
                <a:cubicBezTo>
                  <a:pt x="548" y="174"/>
                  <a:pt x="548" y="174"/>
                  <a:pt x="548" y="174"/>
                </a:cubicBezTo>
                <a:cubicBezTo>
                  <a:pt x="547" y="174"/>
                  <a:pt x="547" y="174"/>
                  <a:pt x="547" y="174"/>
                </a:cubicBezTo>
                <a:cubicBezTo>
                  <a:pt x="547" y="175"/>
                  <a:pt x="547" y="175"/>
                  <a:pt x="547" y="175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6" y="176"/>
                  <a:pt x="546" y="176"/>
                  <a:pt x="546" y="176"/>
                </a:cubicBezTo>
                <a:cubicBezTo>
                  <a:pt x="545" y="177"/>
                  <a:pt x="545" y="177"/>
                  <a:pt x="545" y="177"/>
                </a:cubicBezTo>
                <a:cubicBezTo>
                  <a:pt x="545" y="177"/>
                  <a:pt x="545" y="177"/>
                  <a:pt x="545" y="177"/>
                </a:cubicBezTo>
                <a:cubicBezTo>
                  <a:pt x="546" y="177"/>
                  <a:pt x="546" y="177"/>
                  <a:pt x="546" y="177"/>
                </a:cubicBezTo>
                <a:cubicBezTo>
                  <a:pt x="546" y="177"/>
                  <a:pt x="546" y="177"/>
                  <a:pt x="546" y="177"/>
                </a:cubicBezTo>
                <a:cubicBezTo>
                  <a:pt x="546" y="178"/>
                  <a:pt x="546" y="178"/>
                  <a:pt x="546" y="178"/>
                </a:cubicBezTo>
                <a:cubicBezTo>
                  <a:pt x="546" y="179"/>
                  <a:pt x="546" y="179"/>
                  <a:pt x="546" y="179"/>
                </a:cubicBezTo>
                <a:cubicBezTo>
                  <a:pt x="547" y="180"/>
                  <a:pt x="547" y="180"/>
                  <a:pt x="547" y="180"/>
                </a:cubicBezTo>
                <a:cubicBezTo>
                  <a:pt x="547" y="181"/>
                  <a:pt x="547" y="181"/>
                  <a:pt x="547" y="181"/>
                </a:cubicBezTo>
                <a:cubicBezTo>
                  <a:pt x="547" y="181"/>
                  <a:pt x="547" y="181"/>
                  <a:pt x="547" y="181"/>
                </a:cubicBezTo>
                <a:cubicBezTo>
                  <a:pt x="547" y="182"/>
                  <a:pt x="547" y="182"/>
                  <a:pt x="547" y="182"/>
                </a:cubicBezTo>
                <a:lnTo>
                  <a:pt x="548" y="183"/>
                </a:lnTo>
                <a:close/>
                <a:moveTo>
                  <a:pt x="493" y="188"/>
                </a:moveTo>
                <a:cubicBezTo>
                  <a:pt x="493" y="188"/>
                  <a:pt x="493" y="188"/>
                  <a:pt x="493" y="188"/>
                </a:cubicBezTo>
                <a:cubicBezTo>
                  <a:pt x="494" y="187"/>
                  <a:pt x="494" y="187"/>
                  <a:pt x="494" y="187"/>
                </a:cubicBezTo>
                <a:cubicBezTo>
                  <a:pt x="494" y="187"/>
                  <a:pt x="494" y="187"/>
                  <a:pt x="494" y="187"/>
                </a:cubicBezTo>
                <a:cubicBezTo>
                  <a:pt x="493" y="187"/>
                  <a:pt x="493" y="187"/>
                  <a:pt x="493" y="187"/>
                </a:cubicBezTo>
                <a:cubicBezTo>
                  <a:pt x="493" y="188"/>
                  <a:pt x="493" y="188"/>
                  <a:pt x="493" y="188"/>
                </a:cubicBezTo>
                <a:close/>
                <a:moveTo>
                  <a:pt x="458" y="241"/>
                </a:moveTo>
                <a:cubicBezTo>
                  <a:pt x="459" y="240"/>
                  <a:pt x="459" y="240"/>
                  <a:pt x="459" y="240"/>
                </a:cubicBezTo>
                <a:cubicBezTo>
                  <a:pt x="459" y="240"/>
                  <a:pt x="459" y="240"/>
                  <a:pt x="459" y="240"/>
                </a:cubicBezTo>
                <a:cubicBezTo>
                  <a:pt x="459" y="239"/>
                  <a:pt x="459" y="239"/>
                  <a:pt x="459" y="239"/>
                </a:cubicBezTo>
                <a:cubicBezTo>
                  <a:pt x="459" y="239"/>
                  <a:pt x="459" y="239"/>
                  <a:pt x="459" y="239"/>
                </a:cubicBezTo>
                <a:cubicBezTo>
                  <a:pt x="460" y="238"/>
                  <a:pt x="460" y="238"/>
                  <a:pt x="460" y="238"/>
                </a:cubicBezTo>
                <a:cubicBezTo>
                  <a:pt x="458" y="239"/>
                  <a:pt x="458" y="239"/>
                  <a:pt x="458" y="239"/>
                </a:cubicBezTo>
                <a:cubicBezTo>
                  <a:pt x="457" y="240"/>
                  <a:pt x="457" y="240"/>
                  <a:pt x="457" y="240"/>
                </a:cubicBezTo>
                <a:cubicBezTo>
                  <a:pt x="458" y="240"/>
                  <a:pt x="458" y="240"/>
                  <a:pt x="458" y="240"/>
                </a:cubicBezTo>
                <a:lnTo>
                  <a:pt x="458" y="241"/>
                </a:lnTo>
                <a:close/>
                <a:moveTo>
                  <a:pt x="458" y="237"/>
                </a:moveTo>
                <a:cubicBezTo>
                  <a:pt x="458" y="237"/>
                  <a:pt x="458" y="237"/>
                  <a:pt x="458" y="237"/>
                </a:cubicBezTo>
                <a:cubicBezTo>
                  <a:pt x="458" y="238"/>
                  <a:pt x="458" y="238"/>
                  <a:pt x="458" y="238"/>
                </a:cubicBezTo>
                <a:cubicBezTo>
                  <a:pt x="459" y="237"/>
                  <a:pt x="459" y="237"/>
                  <a:pt x="459" y="237"/>
                </a:cubicBezTo>
                <a:cubicBezTo>
                  <a:pt x="458" y="237"/>
                  <a:pt x="458" y="237"/>
                  <a:pt x="458" y="237"/>
                </a:cubicBezTo>
                <a:cubicBezTo>
                  <a:pt x="458" y="236"/>
                  <a:pt x="458" y="236"/>
                  <a:pt x="458" y="236"/>
                </a:cubicBezTo>
                <a:lnTo>
                  <a:pt x="458" y="237"/>
                </a:lnTo>
                <a:close/>
                <a:moveTo>
                  <a:pt x="459" y="238"/>
                </a:moveTo>
                <a:cubicBezTo>
                  <a:pt x="459" y="238"/>
                  <a:pt x="459" y="238"/>
                  <a:pt x="459" y="238"/>
                </a:cubicBezTo>
                <a:cubicBezTo>
                  <a:pt x="460" y="238"/>
                  <a:pt x="460" y="238"/>
                  <a:pt x="460" y="238"/>
                </a:cubicBezTo>
                <a:cubicBezTo>
                  <a:pt x="460" y="237"/>
                  <a:pt x="460" y="237"/>
                  <a:pt x="460" y="237"/>
                </a:cubicBezTo>
                <a:cubicBezTo>
                  <a:pt x="459" y="237"/>
                  <a:pt x="459" y="237"/>
                  <a:pt x="459" y="237"/>
                </a:cubicBezTo>
                <a:cubicBezTo>
                  <a:pt x="459" y="237"/>
                  <a:pt x="459" y="237"/>
                  <a:pt x="459" y="237"/>
                </a:cubicBezTo>
                <a:cubicBezTo>
                  <a:pt x="459" y="237"/>
                  <a:pt x="459" y="237"/>
                  <a:pt x="459" y="237"/>
                </a:cubicBezTo>
                <a:lnTo>
                  <a:pt x="459" y="238"/>
                </a:lnTo>
                <a:close/>
                <a:moveTo>
                  <a:pt x="453" y="235"/>
                </a:moveTo>
                <a:cubicBezTo>
                  <a:pt x="453" y="235"/>
                  <a:pt x="453" y="235"/>
                  <a:pt x="453" y="235"/>
                </a:cubicBezTo>
                <a:cubicBezTo>
                  <a:pt x="453" y="234"/>
                  <a:pt x="453" y="234"/>
                  <a:pt x="453" y="234"/>
                </a:cubicBezTo>
                <a:cubicBezTo>
                  <a:pt x="453" y="234"/>
                  <a:pt x="453" y="234"/>
                  <a:pt x="453" y="234"/>
                </a:cubicBezTo>
                <a:cubicBezTo>
                  <a:pt x="454" y="234"/>
                  <a:pt x="454" y="234"/>
                  <a:pt x="454" y="234"/>
                </a:cubicBezTo>
                <a:cubicBezTo>
                  <a:pt x="454" y="234"/>
                  <a:pt x="454" y="234"/>
                  <a:pt x="454" y="234"/>
                </a:cubicBezTo>
                <a:cubicBezTo>
                  <a:pt x="454" y="234"/>
                  <a:pt x="454" y="234"/>
                  <a:pt x="454" y="234"/>
                </a:cubicBezTo>
                <a:cubicBezTo>
                  <a:pt x="454" y="233"/>
                  <a:pt x="454" y="233"/>
                  <a:pt x="454" y="233"/>
                </a:cubicBezTo>
                <a:cubicBezTo>
                  <a:pt x="454" y="232"/>
                  <a:pt x="454" y="232"/>
                  <a:pt x="454" y="232"/>
                </a:cubicBezTo>
                <a:cubicBezTo>
                  <a:pt x="454" y="233"/>
                  <a:pt x="454" y="233"/>
                  <a:pt x="454" y="233"/>
                </a:cubicBezTo>
                <a:cubicBezTo>
                  <a:pt x="453" y="233"/>
                  <a:pt x="453" y="233"/>
                  <a:pt x="453" y="233"/>
                </a:cubicBezTo>
                <a:cubicBezTo>
                  <a:pt x="452" y="233"/>
                  <a:pt x="452" y="233"/>
                  <a:pt x="452" y="233"/>
                </a:cubicBezTo>
                <a:cubicBezTo>
                  <a:pt x="452" y="234"/>
                  <a:pt x="452" y="234"/>
                  <a:pt x="452" y="234"/>
                </a:cubicBezTo>
                <a:lnTo>
                  <a:pt x="453" y="235"/>
                </a:lnTo>
                <a:close/>
                <a:moveTo>
                  <a:pt x="456" y="235"/>
                </a:moveTo>
                <a:cubicBezTo>
                  <a:pt x="456" y="235"/>
                  <a:pt x="456" y="235"/>
                  <a:pt x="456" y="235"/>
                </a:cubicBezTo>
                <a:cubicBezTo>
                  <a:pt x="456" y="235"/>
                  <a:pt x="456" y="235"/>
                  <a:pt x="456" y="235"/>
                </a:cubicBezTo>
                <a:cubicBezTo>
                  <a:pt x="456" y="235"/>
                  <a:pt x="456" y="235"/>
                  <a:pt x="456" y="235"/>
                </a:cubicBezTo>
                <a:cubicBezTo>
                  <a:pt x="457" y="235"/>
                  <a:pt x="457" y="235"/>
                  <a:pt x="457" y="235"/>
                </a:cubicBezTo>
                <a:cubicBezTo>
                  <a:pt x="457" y="235"/>
                  <a:pt x="457" y="235"/>
                  <a:pt x="457" y="235"/>
                </a:cubicBezTo>
                <a:cubicBezTo>
                  <a:pt x="458" y="236"/>
                  <a:pt x="458" y="236"/>
                  <a:pt x="458" y="236"/>
                </a:cubicBezTo>
                <a:cubicBezTo>
                  <a:pt x="459" y="235"/>
                  <a:pt x="459" y="235"/>
                  <a:pt x="459" y="235"/>
                </a:cubicBezTo>
                <a:cubicBezTo>
                  <a:pt x="459" y="235"/>
                  <a:pt x="459" y="235"/>
                  <a:pt x="459" y="235"/>
                </a:cubicBezTo>
                <a:cubicBezTo>
                  <a:pt x="459" y="234"/>
                  <a:pt x="459" y="234"/>
                  <a:pt x="459" y="234"/>
                </a:cubicBezTo>
                <a:cubicBezTo>
                  <a:pt x="459" y="234"/>
                  <a:pt x="459" y="234"/>
                  <a:pt x="459" y="234"/>
                </a:cubicBezTo>
                <a:cubicBezTo>
                  <a:pt x="459" y="233"/>
                  <a:pt x="459" y="233"/>
                  <a:pt x="459" y="233"/>
                </a:cubicBezTo>
                <a:cubicBezTo>
                  <a:pt x="459" y="233"/>
                  <a:pt x="459" y="233"/>
                  <a:pt x="459" y="233"/>
                </a:cubicBezTo>
                <a:cubicBezTo>
                  <a:pt x="459" y="233"/>
                  <a:pt x="459" y="233"/>
                  <a:pt x="459" y="233"/>
                </a:cubicBezTo>
                <a:cubicBezTo>
                  <a:pt x="458" y="233"/>
                  <a:pt x="458" y="233"/>
                  <a:pt x="458" y="233"/>
                </a:cubicBezTo>
                <a:cubicBezTo>
                  <a:pt x="458" y="233"/>
                  <a:pt x="458" y="233"/>
                  <a:pt x="458" y="233"/>
                </a:cubicBezTo>
                <a:cubicBezTo>
                  <a:pt x="458" y="233"/>
                  <a:pt x="458" y="233"/>
                  <a:pt x="458" y="233"/>
                </a:cubicBezTo>
                <a:cubicBezTo>
                  <a:pt x="458" y="233"/>
                  <a:pt x="458" y="233"/>
                  <a:pt x="458" y="233"/>
                </a:cubicBezTo>
                <a:cubicBezTo>
                  <a:pt x="458" y="232"/>
                  <a:pt x="458" y="232"/>
                  <a:pt x="458" y="232"/>
                </a:cubicBezTo>
                <a:cubicBezTo>
                  <a:pt x="458" y="232"/>
                  <a:pt x="458" y="232"/>
                  <a:pt x="458" y="232"/>
                </a:cubicBezTo>
                <a:cubicBezTo>
                  <a:pt x="457" y="232"/>
                  <a:pt x="457" y="232"/>
                  <a:pt x="457" y="232"/>
                </a:cubicBezTo>
                <a:cubicBezTo>
                  <a:pt x="456" y="232"/>
                  <a:pt x="456" y="232"/>
                  <a:pt x="456" y="232"/>
                </a:cubicBezTo>
                <a:cubicBezTo>
                  <a:pt x="456" y="232"/>
                  <a:pt x="456" y="232"/>
                  <a:pt x="456" y="232"/>
                </a:cubicBezTo>
                <a:cubicBezTo>
                  <a:pt x="456" y="233"/>
                  <a:pt x="456" y="233"/>
                  <a:pt x="456" y="233"/>
                </a:cubicBezTo>
                <a:cubicBezTo>
                  <a:pt x="455" y="234"/>
                  <a:pt x="455" y="234"/>
                  <a:pt x="455" y="234"/>
                </a:cubicBezTo>
                <a:cubicBezTo>
                  <a:pt x="455" y="234"/>
                  <a:pt x="455" y="234"/>
                  <a:pt x="455" y="234"/>
                </a:cubicBezTo>
                <a:lnTo>
                  <a:pt x="456" y="235"/>
                </a:lnTo>
                <a:close/>
                <a:moveTo>
                  <a:pt x="502" y="299"/>
                </a:moveTo>
                <a:cubicBezTo>
                  <a:pt x="501" y="298"/>
                  <a:pt x="501" y="298"/>
                  <a:pt x="501" y="298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501" y="296"/>
                  <a:pt x="501" y="296"/>
                  <a:pt x="501" y="296"/>
                </a:cubicBezTo>
                <a:cubicBezTo>
                  <a:pt x="501" y="295"/>
                  <a:pt x="501" y="295"/>
                  <a:pt x="501" y="295"/>
                </a:cubicBezTo>
                <a:cubicBezTo>
                  <a:pt x="501" y="294"/>
                  <a:pt x="501" y="294"/>
                  <a:pt x="501" y="294"/>
                </a:cubicBezTo>
                <a:cubicBezTo>
                  <a:pt x="502" y="293"/>
                  <a:pt x="502" y="293"/>
                  <a:pt x="502" y="293"/>
                </a:cubicBezTo>
                <a:cubicBezTo>
                  <a:pt x="502" y="293"/>
                  <a:pt x="502" y="293"/>
                  <a:pt x="502" y="293"/>
                </a:cubicBezTo>
                <a:cubicBezTo>
                  <a:pt x="502" y="294"/>
                  <a:pt x="502" y="294"/>
                  <a:pt x="502" y="294"/>
                </a:cubicBezTo>
                <a:cubicBezTo>
                  <a:pt x="503" y="294"/>
                  <a:pt x="503" y="294"/>
                  <a:pt x="503" y="294"/>
                </a:cubicBezTo>
                <a:cubicBezTo>
                  <a:pt x="505" y="294"/>
                  <a:pt x="505" y="294"/>
                  <a:pt x="505" y="294"/>
                </a:cubicBezTo>
                <a:cubicBezTo>
                  <a:pt x="505" y="294"/>
                  <a:pt x="505" y="294"/>
                  <a:pt x="505" y="294"/>
                </a:cubicBezTo>
                <a:cubicBezTo>
                  <a:pt x="505" y="294"/>
                  <a:pt x="505" y="294"/>
                  <a:pt x="505" y="294"/>
                </a:cubicBezTo>
                <a:cubicBezTo>
                  <a:pt x="506" y="294"/>
                  <a:pt x="506" y="294"/>
                  <a:pt x="506" y="294"/>
                </a:cubicBezTo>
                <a:cubicBezTo>
                  <a:pt x="505" y="294"/>
                  <a:pt x="505" y="294"/>
                  <a:pt x="505" y="294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6" y="296"/>
                  <a:pt x="506" y="296"/>
                  <a:pt x="506" y="296"/>
                </a:cubicBezTo>
                <a:cubicBezTo>
                  <a:pt x="506" y="297"/>
                  <a:pt x="506" y="297"/>
                  <a:pt x="506" y="297"/>
                </a:cubicBezTo>
                <a:cubicBezTo>
                  <a:pt x="507" y="297"/>
                  <a:pt x="507" y="297"/>
                  <a:pt x="507" y="297"/>
                </a:cubicBezTo>
                <a:cubicBezTo>
                  <a:pt x="507" y="297"/>
                  <a:pt x="507" y="297"/>
                  <a:pt x="507" y="297"/>
                </a:cubicBezTo>
                <a:cubicBezTo>
                  <a:pt x="507" y="296"/>
                  <a:pt x="507" y="296"/>
                  <a:pt x="507" y="296"/>
                </a:cubicBezTo>
                <a:cubicBezTo>
                  <a:pt x="507" y="295"/>
                  <a:pt x="507" y="295"/>
                  <a:pt x="507" y="295"/>
                </a:cubicBezTo>
                <a:cubicBezTo>
                  <a:pt x="507" y="294"/>
                  <a:pt x="507" y="294"/>
                  <a:pt x="507" y="294"/>
                </a:cubicBezTo>
                <a:cubicBezTo>
                  <a:pt x="506" y="294"/>
                  <a:pt x="506" y="294"/>
                  <a:pt x="506" y="294"/>
                </a:cubicBezTo>
                <a:cubicBezTo>
                  <a:pt x="506" y="292"/>
                  <a:pt x="506" y="292"/>
                  <a:pt x="506" y="292"/>
                </a:cubicBezTo>
                <a:cubicBezTo>
                  <a:pt x="505" y="292"/>
                  <a:pt x="505" y="292"/>
                  <a:pt x="505" y="292"/>
                </a:cubicBezTo>
                <a:cubicBezTo>
                  <a:pt x="505" y="292"/>
                  <a:pt x="505" y="292"/>
                  <a:pt x="505" y="292"/>
                </a:cubicBezTo>
                <a:cubicBezTo>
                  <a:pt x="504" y="292"/>
                  <a:pt x="504" y="292"/>
                  <a:pt x="504" y="292"/>
                </a:cubicBezTo>
                <a:cubicBezTo>
                  <a:pt x="503" y="291"/>
                  <a:pt x="503" y="291"/>
                  <a:pt x="503" y="291"/>
                </a:cubicBezTo>
                <a:cubicBezTo>
                  <a:pt x="503" y="290"/>
                  <a:pt x="503" y="290"/>
                  <a:pt x="503" y="290"/>
                </a:cubicBezTo>
                <a:cubicBezTo>
                  <a:pt x="502" y="289"/>
                  <a:pt x="502" y="289"/>
                  <a:pt x="502" y="289"/>
                </a:cubicBezTo>
                <a:cubicBezTo>
                  <a:pt x="501" y="288"/>
                  <a:pt x="501" y="288"/>
                  <a:pt x="501" y="288"/>
                </a:cubicBezTo>
                <a:cubicBezTo>
                  <a:pt x="500" y="288"/>
                  <a:pt x="500" y="288"/>
                  <a:pt x="500" y="288"/>
                </a:cubicBezTo>
                <a:cubicBezTo>
                  <a:pt x="500" y="287"/>
                  <a:pt x="500" y="287"/>
                  <a:pt x="500" y="287"/>
                </a:cubicBezTo>
                <a:cubicBezTo>
                  <a:pt x="499" y="285"/>
                  <a:pt x="499" y="285"/>
                  <a:pt x="499" y="285"/>
                </a:cubicBezTo>
                <a:cubicBezTo>
                  <a:pt x="499" y="284"/>
                  <a:pt x="499" y="284"/>
                  <a:pt x="499" y="284"/>
                </a:cubicBezTo>
                <a:cubicBezTo>
                  <a:pt x="498" y="283"/>
                  <a:pt x="498" y="283"/>
                  <a:pt x="498" y="283"/>
                </a:cubicBezTo>
                <a:cubicBezTo>
                  <a:pt x="498" y="282"/>
                  <a:pt x="498" y="282"/>
                  <a:pt x="498" y="282"/>
                </a:cubicBezTo>
                <a:cubicBezTo>
                  <a:pt x="498" y="280"/>
                  <a:pt x="498" y="280"/>
                  <a:pt x="498" y="280"/>
                </a:cubicBezTo>
                <a:cubicBezTo>
                  <a:pt x="498" y="279"/>
                  <a:pt x="498" y="279"/>
                  <a:pt x="498" y="279"/>
                </a:cubicBezTo>
                <a:cubicBezTo>
                  <a:pt x="498" y="277"/>
                  <a:pt x="498" y="277"/>
                  <a:pt x="498" y="277"/>
                </a:cubicBezTo>
                <a:cubicBezTo>
                  <a:pt x="498" y="276"/>
                  <a:pt x="498" y="276"/>
                  <a:pt x="498" y="276"/>
                </a:cubicBezTo>
                <a:cubicBezTo>
                  <a:pt x="497" y="275"/>
                  <a:pt x="497" y="275"/>
                  <a:pt x="497" y="275"/>
                </a:cubicBezTo>
                <a:cubicBezTo>
                  <a:pt x="498" y="275"/>
                  <a:pt x="498" y="275"/>
                  <a:pt x="498" y="275"/>
                </a:cubicBezTo>
                <a:cubicBezTo>
                  <a:pt x="498" y="274"/>
                  <a:pt x="498" y="274"/>
                  <a:pt x="498" y="274"/>
                </a:cubicBezTo>
                <a:cubicBezTo>
                  <a:pt x="498" y="274"/>
                  <a:pt x="498" y="274"/>
                  <a:pt x="498" y="274"/>
                </a:cubicBezTo>
                <a:cubicBezTo>
                  <a:pt x="498" y="274"/>
                  <a:pt x="498" y="274"/>
                  <a:pt x="498" y="274"/>
                </a:cubicBezTo>
                <a:cubicBezTo>
                  <a:pt x="499" y="274"/>
                  <a:pt x="499" y="274"/>
                  <a:pt x="499" y="274"/>
                </a:cubicBezTo>
                <a:cubicBezTo>
                  <a:pt x="500" y="273"/>
                  <a:pt x="500" y="273"/>
                  <a:pt x="500" y="273"/>
                </a:cubicBezTo>
                <a:cubicBezTo>
                  <a:pt x="501" y="274"/>
                  <a:pt x="501" y="274"/>
                  <a:pt x="501" y="274"/>
                </a:cubicBezTo>
                <a:cubicBezTo>
                  <a:pt x="502" y="274"/>
                  <a:pt x="502" y="274"/>
                  <a:pt x="502" y="274"/>
                </a:cubicBezTo>
                <a:cubicBezTo>
                  <a:pt x="502" y="275"/>
                  <a:pt x="502" y="275"/>
                  <a:pt x="502" y="275"/>
                </a:cubicBezTo>
                <a:cubicBezTo>
                  <a:pt x="503" y="276"/>
                  <a:pt x="503" y="276"/>
                  <a:pt x="503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5" y="278"/>
                  <a:pt x="505" y="278"/>
                  <a:pt x="505" y="278"/>
                </a:cubicBezTo>
                <a:cubicBezTo>
                  <a:pt x="505" y="278"/>
                  <a:pt x="505" y="278"/>
                  <a:pt x="505" y="278"/>
                </a:cubicBezTo>
                <a:cubicBezTo>
                  <a:pt x="505" y="277"/>
                  <a:pt x="505" y="277"/>
                  <a:pt x="505" y="277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3" y="275"/>
                  <a:pt x="503" y="275"/>
                  <a:pt x="503" y="275"/>
                </a:cubicBezTo>
                <a:cubicBezTo>
                  <a:pt x="502" y="273"/>
                  <a:pt x="502" y="273"/>
                  <a:pt x="502" y="273"/>
                </a:cubicBezTo>
                <a:cubicBezTo>
                  <a:pt x="501" y="272"/>
                  <a:pt x="501" y="272"/>
                  <a:pt x="501" y="272"/>
                </a:cubicBezTo>
                <a:cubicBezTo>
                  <a:pt x="501" y="272"/>
                  <a:pt x="501" y="272"/>
                  <a:pt x="501" y="272"/>
                </a:cubicBezTo>
                <a:cubicBezTo>
                  <a:pt x="501" y="271"/>
                  <a:pt x="501" y="271"/>
                  <a:pt x="501" y="271"/>
                </a:cubicBezTo>
                <a:cubicBezTo>
                  <a:pt x="500" y="270"/>
                  <a:pt x="500" y="270"/>
                  <a:pt x="500" y="270"/>
                </a:cubicBezTo>
                <a:cubicBezTo>
                  <a:pt x="500" y="269"/>
                  <a:pt x="500" y="269"/>
                  <a:pt x="500" y="269"/>
                </a:cubicBezTo>
                <a:cubicBezTo>
                  <a:pt x="499" y="268"/>
                  <a:pt x="499" y="268"/>
                  <a:pt x="499" y="268"/>
                </a:cubicBezTo>
                <a:cubicBezTo>
                  <a:pt x="499" y="267"/>
                  <a:pt x="499" y="267"/>
                  <a:pt x="499" y="267"/>
                </a:cubicBezTo>
                <a:cubicBezTo>
                  <a:pt x="497" y="266"/>
                  <a:pt x="497" y="266"/>
                  <a:pt x="497" y="266"/>
                </a:cubicBezTo>
                <a:cubicBezTo>
                  <a:pt x="496" y="264"/>
                  <a:pt x="496" y="264"/>
                  <a:pt x="496" y="264"/>
                </a:cubicBezTo>
                <a:cubicBezTo>
                  <a:pt x="496" y="263"/>
                  <a:pt x="496" y="263"/>
                  <a:pt x="496" y="263"/>
                </a:cubicBezTo>
                <a:cubicBezTo>
                  <a:pt x="494" y="260"/>
                  <a:pt x="494" y="260"/>
                  <a:pt x="494" y="260"/>
                </a:cubicBezTo>
                <a:cubicBezTo>
                  <a:pt x="494" y="259"/>
                  <a:pt x="494" y="259"/>
                  <a:pt x="494" y="259"/>
                </a:cubicBezTo>
                <a:cubicBezTo>
                  <a:pt x="493" y="258"/>
                  <a:pt x="493" y="258"/>
                  <a:pt x="493" y="258"/>
                </a:cubicBezTo>
                <a:cubicBezTo>
                  <a:pt x="493" y="257"/>
                  <a:pt x="493" y="257"/>
                  <a:pt x="493" y="257"/>
                </a:cubicBezTo>
                <a:cubicBezTo>
                  <a:pt x="492" y="257"/>
                  <a:pt x="492" y="257"/>
                  <a:pt x="492" y="257"/>
                </a:cubicBezTo>
                <a:cubicBezTo>
                  <a:pt x="492" y="256"/>
                  <a:pt x="492" y="256"/>
                  <a:pt x="492" y="256"/>
                </a:cubicBezTo>
                <a:cubicBezTo>
                  <a:pt x="492" y="257"/>
                  <a:pt x="492" y="257"/>
                  <a:pt x="492" y="257"/>
                </a:cubicBezTo>
                <a:cubicBezTo>
                  <a:pt x="491" y="257"/>
                  <a:pt x="491" y="257"/>
                  <a:pt x="491" y="257"/>
                </a:cubicBezTo>
                <a:cubicBezTo>
                  <a:pt x="491" y="256"/>
                  <a:pt x="491" y="256"/>
                  <a:pt x="491" y="256"/>
                </a:cubicBezTo>
                <a:cubicBezTo>
                  <a:pt x="491" y="256"/>
                  <a:pt x="491" y="256"/>
                  <a:pt x="491" y="256"/>
                </a:cubicBezTo>
                <a:cubicBezTo>
                  <a:pt x="491" y="255"/>
                  <a:pt x="491" y="255"/>
                  <a:pt x="491" y="255"/>
                </a:cubicBezTo>
                <a:cubicBezTo>
                  <a:pt x="490" y="254"/>
                  <a:pt x="490" y="254"/>
                  <a:pt x="490" y="254"/>
                </a:cubicBezTo>
                <a:cubicBezTo>
                  <a:pt x="489" y="253"/>
                  <a:pt x="489" y="253"/>
                  <a:pt x="489" y="253"/>
                </a:cubicBezTo>
                <a:cubicBezTo>
                  <a:pt x="489" y="252"/>
                  <a:pt x="489" y="252"/>
                  <a:pt x="489" y="252"/>
                </a:cubicBezTo>
                <a:cubicBezTo>
                  <a:pt x="488" y="252"/>
                  <a:pt x="488" y="252"/>
                  <a:pt x="488" y="252"/>
                </a:cubicBezTo>
                <a:cubicBezTo>
                  <a:pt x="488" y="251"/>
                  <a:pt x="488" y="251"/>
                  <a:pt x="488" y="251"/>
                </a:cubicBezTo>
                <a:cubicBezTo>
                  <a:pt x="489" y="250"/>
                  <a:pt x="489" y="250"/>
                  <a:pt x="489" y="250"/>
                </a:cubicBezTo>
                <a:cubicBezTo>
                  <a:pt x="489" y="250"/>
                  <a:pt x="489" y="250"/>
                  <a:pt x="489" y="250"/>
                </a:cubicBezTo>
                <a:cubicBezTo>
                  <a:pt x="488" y="249"/>
                  <a:pt x="488" y="249"/>
                  <a:pt x="488" y="249"/>
                </a:cubicBezTo>
                <a:cubicBezTo>
                  <a:pt x="488" y="247"/>
                  <a:pt x="488" y="247"/>
                  <a:pt x="488" y="247"/>
                </a:cubicBezTo>
                <a:cubicBezTo>
                  <a:pt x="488" y="246"/>
                  <a:pt x="488" y="246"/>
                  <a:pt x="488" y="246"/>
                </a:cubicBezTo>
                <a:cubicBezTo>
                  <a:pt x="487" y="246"/>
                  <a:pt x="487" y="246"/>
                  <a:pt x="487" y="246"/>
                </a:cubicBezTo>
                <a:cubicBezTo>
                  <a:pt x="486" y="245"/>
                  <a:pt x="486" y="245"/>
                  <a:pt x="486" y="245"/>
                </a:cubicBezTo>
                <a:cubicBezTo>
                  <a:pt x="486" y="244"/>
                  <a:pt x="486" y="244"/>
                  <a:pt x="486" y="244"/>
                </a:cubicBezTo>
                <a:cubicBezTo>
                  <a:pt x="486" y="244"/>
                  <a:pt x="486" y="244"/>
                  <a:pt x="486" y="244"/>
                </a:cubicBezTo>
                <a:cubicBezTo>
                  <a:pt x="486" y="243"/>
                  <a:pt x="486" y="243"/>
                  <a:pt x="486" y="243"/>
                </a:cubicBezTo>
                <a:cubicBezTo>
                  <a:pt x="486" y="243"/>
                  <a:pt x="486" y="243"/>
                  <a:pt x="486" y="243"/>
                </a:cubicBezTo>
                <a:cubicBezTo>
                  <a:pt x="487" y="244"/>
                  <a:pt x="487" y="244"/>
                  <a:pt x="487" y="244"/>
                </a:cubicBezTo>
                <a:cubicBezTo>
                  <a:pt x="488" y="245"/>
                  <a:pt x="488" y="245"/>
                  <a:pt x="488" y="245"/>
                </a:cubicBezTo>
                <a:cubicBezTo>
                  <a:pt x="487" y="244"/>
                  <a:pt x="487" y="244"/>
                  <a:pt x="487" y="244"/>
                </a:cubicBezTo>
                <a:cubicBezTo>
                  <a:pt x="486" y="243"/>
                  <a:pt x="486" y="243"/>
                  <a:pt x="486" y="243"/>
                </a:cubicBezTo>
                <a:cubicBezTo>
                  <a:pt x="485" y="242"/>
                  <a:pt x="485" y="242"/>
                  <a:pt x="485" y="242"/>
                </a:cubicBezTo>
                <a:cubicBezTo>
                  <a:pt x="485" y="242"/>
                  <a:pt x="485" y="242"/>
                  <a:pt x="485" y="242"/>
                </a:cubicBezTo>
                <a:cubicBezTo>
                  <a:pt x="485" y="241"/>
                  <a:pt x="485" y="241"/>
                  <a:pt x="485" y="241"/>
                </a:cubicBezTo>
                <a:cubicBezTo>
                  <a:pt x="483" y="239"/>
                  <a:pt x="483" y="239"/>
                  <a:pt x="483" y="239"/>
                </a:cubicBezTo>
                <a:cubicBezTo>
                  <a:pt x="482" y="238"/>
                  <a:pt x="482" y="238"/>
                  <a:pt x="482" y="238"/>
                </a:cubicBezTo>
                <a:cubicBezTo>
                  <a:pt x="482" y="237"/>
                  <a:pt x="482" y="237"/>
                  <a:pt x="482" y="237"/>
                </a:cubicBezTo>
                <a:cubicBezTo>
                  <a:pt x="482" y="236"/>
                  <a:pt x="482" y="236"/>
                  <a:pt x="482" y="236"/>
                </a:cubicBezTo>
                <a:cubicBezTo>
                  <a:pt x="480" y="236"/>
                  <a:pt x="480" y="236"/>
                  <a:pt x="480" y="236"/>
                </a:cubicBezTo>
                <a:cubicBezTo>
                  <a:pt x="480" y="234"/>
                  <a:pt x="480" y="234"/>
                  <a:pt x="480" y="234"/>
                </a:cubicBezTo>
                <a:cubicBezTo>
                  <a:pt x="479" y="234"/>
                  <a:pt x="479" y="234"/>
                  <a:pt x="479" y="234"/>
                </a:cubicBezTo>
                <a:cubicBezTo>
                  <a:pt x="479" y="235"/>
                  <a:pt x="479" y="235"/>
                  <a:pt x="479" y="235"/>
                </a:cubicBezTo>
                <a:cubicBezTo>
                  <a:pt x="479" y="235"/>
                  <a:pt x="479" y="235"/>
                  <a:pt x="479" y="235"/>
                </a:cubicBezTo>
                <a:cubicBezTo>
                  <a:pt x="479" y="236"/>
                  <a:pt x="479" y="236"/>
                  <a:pt x="479" y="236"/>
                </a:cubicBezTo>
                <a:cubicBezTo>
                  <a:pt x="479" y="236"/>
                  <a:pt x="479" y="236"/>
                  <a:pt x="479" y="23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79" y="237"/>
                  <a:pt x="479" y="237"/>
                  <a:pt x="479" y="237"/>
                </a:cubicBezTo>
                <a:cubicBezTo>
                  <a:pt x="480" y="237"/>
                  <a:pt x="480" y="237"/>
                  <a:pt x="480" y="237"/>
                </a:cubicBezTo>
                <a:cubicBezTo>
                  <a:pt x="481" y="238"/>
                  <a:pt x="481" y="238"/>
                  <a:pt x="481" y="238"/>
                </a:cubicBezTo>
                <a:cubicBezTo>
                  <a:pt x="481" y="239"/>
                  <a:pt x="481" y="239"/>
                  <a:pt x="481" y="239"/>
                </a:cubicBezTo>
                <a:cubicBezTo>
                  <a:pt x="481" y="239"/>
                  <a:pt x="481" y="239"/>
                  <a:pt x="481" y="239"/>
                </a:cubicBezTo>
                <a:cubicBezTo>
                  <a:pt x="482" y="239"/>
                  <a:pt x="482" y="239"/>
                  <a:pt x="482" y="239"/>
                </a:cubicBezTo>
                <a:cubicBezTo>
                  <a:pt x="482" y="239"/>
                  <a:pt x="482" y="239"/>
                  <a:pt x="482" y="239"/>
                </a:cubicBezTo>
                <a:cubicBezTo>
                  <a:pt x="481" y="240"/>
                  <a:pt x="481" y="240"/>
                  <a:pt x="481" y="240"/>
                </a:cubicBezTo>
                <a:cubicBezTo>
                  <a:pt x="481" y="240"/>
                  <a:pt x="481" y="240"/>
                  <a:pt x="481" y="240"/>
                </a:cubicBezTo>
                <a:cubicBezTo>
                  <a:pt x="481" y="241"/>
                  <a:pt x="481" y="241"/>
                  <a:pt x="481" y="241"/>
                </a:cubicBezTo>
                <a:cubicBezTo>
                  <a:pt x="482" y="241"/>
                  <a:pt x="482" y="241"/>
                  <a:pt x="482" y="241"/>
                </a:cubicBezTo>
                <a:cubicBezTo>
                  <a:pt x="482" y="242"/>
                  <a:pt x="482" y="242"/>
                  <a:pt x="482" y="242"/>
                </a:cubicBezTo>
                <a:cubicBezTo>
                  <a:pt x="481" y="242"/>
                  <a:pt x="481" y="242"/>
                  <a:pt x="481" y="242"/>
                </a:cubicBezTo>
                <a:cubicBezTo>
                  <a:pt x="480" y="242"/>
                  <a:pt x="480" y="242"/>
                  <a:pt x="480" y="242"/>
                </a:cubicBezTo>
                <a:cubicBezTo>
                  <a:pt x="480" y="241"/>
                  <a:pt x="480" y="241"/>
                  <a:pt x="480" y="241"/>
                </a:cubicBezTo>
                <a:cubicBezTo>
                  <a:pt x="479" y="242"/>
                  <a:pt x="479" y="242"/>
                  <a:pt x="479" y="242"/>
                </a:cubicBezTo>
                <a:cubicBezTo>
                  <a:pt x="479" y="243"/>
                  <a:pt x="479" y="243"/>
                  <a:pt x="479" y="243"/>
                </a:cubicBezTo>
                <a:cubicBezTo>
                  <a:pt x="480" y="244"/>
                  <a:pt x="480" y="244"/>
                  <a:pt x="480" y="244"/>
                </a:cubicBezTo>
                <a:cubicBezTo>
                  <a:pt x="480" y="245"/>
                  <a:pt x="480" y="245"/>
                  <a:pt x="480" y="245"/>
                </a:cubicBezTo>
                <a:cubicBezTo>
                  <a:pt x="481" y="246"/>
                  <a:pt x="481" y="246"/>
                  <a:pt x="481" y="246"/>
                </a:cubicBezTo>
                <a:cubicBezTo>
                  <a:pt x="482" y="247"/>
                  <a:pt x="482" y="247"/>
                  <a:pt x="482" y="247"/>
                </a:cubicBezTo>
                <a:cubicBezTo>
                  <a:pt x="482" y="249"/>
                  <a:pt x="482" y="249"/>
                  <a:pt x="482" y="249"/>
                </a:cubicBezTo>
                <a:cubicBezTo>
                  <a:pt x="482" y="250"/>
                  <a:pt x="482" y="250"/>
                  <a:pt x="482" y="250"/>
                </a:cubicBezTo>
                <a:cubicBezTo>
                  <a:pt x="482" y="251"/>
                  <a:pt x="482" y="251"/>
                  <a:pt x="482" y="251"/>
                </a:cubicBezTo>
                <a:cubicBezTo>
                  <a:pt x="483" y="253"/>
                  <a:pt x="483" y="253"/>
                  <a:pt x="483" y="253"/>
                </a:cubicBezTo>
                <a:cubicBezTo>
                  <a:pt x="483" y="255"/>
                  <a:pt x="483" y="255"/>
                  <a:pt x="483" y="255"/>
                </a:cubicBezTo>
                <a:cubicBezTo>
                  <a:pt x="484" y="255"/>
                  <a:pt x="484" y="255"/>
                  <a:pt x="484" y="255"/>
                </a:cubicBezTo>
                <a:cubicBezTo>
                  <a:pt x="485" y="256"/>
                  <a:pt x="485" y="256"/>
                  <a:pt x="485" y="256"/>
                </a:cubicBezTo>
                <a:cubicBezTo>
                  <a:pt x="484" y="256"/>
                  <a:pt x="484" y="256"/>
                  <a:pt x="484" y="256"/>
                </a:cubicBezTo>
                <a:cubicBezTo>
                  <a:pt x="486" y="258"/>
                  <a:pt x="486" y="258"/>
                  <a:pt x="486" y="258"/>
                </a:cubicBezTo>
                <a:cubicBezTo>
                  <a:pt x="487" y="258"/>
                  <a:pt x="487" y="258"/>
                  <a:pt x="487" y="258"/>
                </a:cubicBezTo>
                <a:cubicBezTo>
                  <a:pt x="488" y="260"/>
                  <a:pt x="488" y="260"/>
                  <a:pt x="488" y="260"/>
                </a:cubicBezTo>
                <a:cubicBezTo>
                  <a:pt x="488" y="261"/>
                  <a:pt x="488" y="261"/>
                  <a:pt x="488" y="261"/>
                </a:cubicBezTo>
                <a:cubicBezTo>
                  <a:pt x="488" y="263"/>
                  <a:pt x="488" y="263"/>
                  <a:pt x="488" y="263"/>
                </a:cubicBezTo>
                <a:cubicBezTo>
                  <a:pt x="489" y="264"/>
                  <a:pt x="489" y="264"/>
                  <a:pt x="489" y="264"/>
                </a:cubicBezTo>
                <a:cubicBezTo>
                  <a:pt x="489" y="265"/>
                  <a:pt x="489" y="265"/>
                  <a:pt x="489" y="265"/>
                </a:cubicBezTo>
                <a:cubicBezTo>
                  <a:pt x="490" y="265"/>
                  <a:pt x="490" y="265"/>
                  <a:pt x="490" y="265"/>
                </a:cubicBezTo>
                <a:cubicBezTo>
                  <a:pt x="491" y="266"/>
                  <a:pt x="491" y="266"/>
                  <a:pt x="491" y="266"/>
                </a:cubicBezTo>
                <a:cubicBezTo>
                  <a:pt x="490" y="266"/>
                  <a:pt x="490" y="266"/>
                  <a:pt x="490" y="266"/>
                </a:cubicBezTo>
                <a:cubicBezTo>
                  <a:pt x="490" y="267"/>
                  <a:pt x="490" y="267"/>
                  <a:pt x="490" y="267"/>
                </a:cubicBezTo>
                <a:cubicBezTo>
                  <a:pt x="491" y="269"/>
                  <a:pt x="491" y="269"/>
                  <a:pt x="491" y="269"/>
                </a:cubicBezTo>
                <a:cubicBezTo>
                  <a:pt x="492" y="270"/>
                  <a:pt x="492" y="270"/>
                  <a:pt x="492" y="270"/>
                </a:cubicBezTo>
                <a:cubicBezTo>
                  <a:pt x="492" y="271"/>
                  <a:pt x="492" y="271"/>
                  <a:pt x="492" y="271"/>
                </a:cubicBezTo>
                <a:cubicBezTo>
                  <a:pt x="492" y="272"/>
                  <a:pt x="492" y="272"/>
                  <a:pt x="492" y="272"/>
                </a:cubicBezTo>
                <a:cubicBezTo>
                  <a:pt x="493" y="273"/>
                  <a:pt x="493" y="273"/>
                  <a:pt x="493" y="273"/>
                </a:cubicBezTo>
                <a:cubicBezTo>
                  <a:pt x="492" y="274"/>
                  <a:pt x="492" y="274"/>
                  <a:pt x="492" y="274"/>
                </a:cubicBezTo>
                <a:cubicBezTo>
                  <a:pt x="493" y="275"/>
                  <a:pt x="493" y="275"/>
                  <a:pt x="493" y="275"/>
                </a:cubicBezTo>
                <a:cubicBezTo>
                  <a:pt x="493" y="277"/>
                  <a:pt x="493" y="277"/>
                  <a:pt x="493" y="277"/>
                </a:cubicBezTo>
                <a:cubicBezTo>
                  <a:pt x="493" y="278"/>
                  <a:pt x="493" y="278"/>
                  <a:pt x="493" y="278"/>
                </a:cubicBezTo>
                <a:cubicBezTo>
                  <a:pt x="493" y="279"/>
                  <a:pt x="493" y="279"/>
                  <a:pt x="493" y="279"/>
                </a:cubicBezTo>
                <a:cubicBezTo>
                  <a:pt x="494" y="280"/>
                  <a:pt x="494" y="280"/>
                  <a:pt x="494" y="280"/>
                </a:cubicBezTo>
                <a:cubicBezTo>
                  <a:pt x="496" y="282"/>
                  <a:pt x="496" y="282"/>
                  <a:pt x="496" y="282"/>
                </a:cubicBezTo>
                <a:cubicBezTo>
                  <a:pt x="496" y="283"/>
                  <a:pt x="496" y="283"/>
                  <a:pt x="496" y="283"/>
                </a:cubicBezTo>
                <a:cubicBezTo>
                  <a:pt x="496" y="284"/>
                  <a:pt x="496" y="284"/>
                  <a:pt x="496" y="284"/>
                </a:cubicBezTo>
                <a:cubicBezTo>
                  <a:pt x="496" y="286"/>
                  <a:pt x="496" y="286"/>
                  <a:pt x="496" y="286"/>
                </a:cubicBezTo>
                <a:cubicBezTo>
                  <a:pt x="497" y="287"/>
                  <a:pt x="497" y="287"/>
                  <a:pt x="497" y="287"/>
                </a:cubicBezTo>
                <a:cubicBezTo>
                  <a:pt x="497" y="289"/>
                  <a:pt x="497" y="289"/>
                  <a:pt x="497" y="289"/>
                </a:cubicBezTo>
                <a:cubicBezTo>
                  <a:pt x="498" y="290"/>
                  <a:pt x="498" y="290"/>
                  <a:pt x="498" y="290"/>
                </a:cubicBezTo>
                <a:cubicBezTo>
                  <a:pt x="499" y="291"/>
                  <a:pt x="499" y="291"/>
                  <a:pt x="499" y="291"/>
                </a:cubicBezTo>
                <a:cubicBezTo>
                  <a:pt x="499" y="292"/>
                  <a:pt x="499" y="292"/>
                  <a:pt x="499" y="292"/>
                </a:cubicBezTo>
                <a:cubicBezTo>
                  <a:pt x="499" y="293"/>
                  <a:pt x="499" y="293"/>
                  <a:pt x="499" y="293"/>
                </a:cubicBezTo>
                <a:cubicBezTo>
                  <a:pt x="498" y="295"/>
                  <a:pt x="498" y="295"/>
                  <a:pt x="498" y="295"/>
                </a:cubicBezTo>
                <a:cubicBezTo>
                  <a:pt x="499" y="296"/>
                  <a:pt x="499" y="296"/>
                  <a:pt x="499" y="296"/>
                </a:cubicBezTo>
                <a:cubicBezTo>
                  <a:pt x="500" y="297"/>
                  <a:pt x="500" y="297"/>
                  <a:pt x="500" y="297"/>
                </a:cubicBezTo>
                <a:cubicBezTo>
                  <a:pt x="500" y="298"/>
                  <a:pt x="500" y="298"/>
                  <a:pt x="500" y="298"/>
                </a:cubicBezTo>
                <a:lnTo>
                  <a:pt x="502" y="299"/>
                </a:lnTo>
                <a:close/>
                <a:moveTo>
                  <a:pt x="495" y="58"/>
                </a:moveTo>
                <a:cubicBezTo>
                  <a:pt x="496" y="58"/>
                  <a:pt x="496" y="58"/>
                  <a:pt x="496" y="58"/>
                </a:cubicBezTo>
                <a:cubicBezTo>
                  <a:pt x="496" y="57"/>
                  <a:pt x="496" y="57"/>
                  <a:pt x="496" y="57"/>
                </a:cubicBezTo>
                <a:cubicBezTo>
                  <a:pt x="495" y="57"/>
                  <a:pt x="495" y="57"/>
                  <a:pt x="495" y="57"/>
                </a:cubicBezTo>
                <a:cubicBezTo>
                  <a:pt x="495" y="58"/>
                  <a:pt x="495" y="58"/>
                  <a:pt x="495" y="58"/>
                </a:cubicBezTo>
                <a:close/>
                <a:moveTo>
                  <a:pt x="490" y="60"/>
                </a:moveTo>
                <a:cubicBezTo>
                  <a:pt x="491" y="61"/>
                  <a:pt x="491" y="61"/>
                  <a:pt x="491" y="61"/>
                </a:cubicBezTo>
                <a:cubicBezTo>
                  <a:pt x="492" y="60"/>
                  <a:pt x="492" y="60"/>
                  <a:pt x="492" y="60"/>
                </a:cubicBezTo>
                <a:cubicBezTo>
                  <a:pt x="492" y="60"/>
                  <a:pt x="492" y="60"/>
                  <a:pt x="492" y="60"/>
                </a:cubicBezTo>
                <a:cubicBezTo>
                  <a:pt x="492" y="59"/>
                  <a:pt x="492" y="59"/>
                  <a:pt x="492" y="59"/>
                </a:cubicBezTo>
                <a:cubicBezTo>
                  <a:pt x="491" y="58"/>
                  <a:pt x="491" y="58"/>
                  <a:pt x="491" y="58"/>
                </a:cubicBezTo>
                <a:cubicBezTo>
                  <a:pt x="492" y="57"/>
                  <a:pt x="492" y="57"/>
                  <a:pt x="492" y="57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90" y="56"/>
                  <a:pt x="490" y="56"/>
                  <a:pt x="490" y="56"/>
                </a:cubicBezTo>
                <a:cubicBezTo>
                  <a:pt x="489" y="56"/>
                  <a:pt x="489" y="56"/>
                  <a:pt x="489" y="56"/>
                </a:cubicBezTo>
                <a:cubicBezTo>
                  <a:pt x="488" y="56"/>
                  <a:pt x="488" y="56"/>
                  <a:pt x="488" y="56"/>
                </a:cubicBezTo>
                <a:cubicBezTo>
                  <a:pt x="488" y="56"/>
                  <a:pt x="488" y="56"/>
                  <a:pt x="488" y="56"/>
                </a:cubicBezTo>
                <a:cubicBezTo>
                  <a:pt x="487" y="56"/>
                  <a:pt x="487" y="56"/>
                  <a:pt x="487" y="56"/>
                </a:cubicBezTo>
                <a:cubicBezTo>
                  <a:pt x="487" y="57"/>
                  <a:pt x="487" y="57"/>
                  <a:pt x="487" y="57"/>
                </a:cubicBezTo>
                <a:cubicBezTo>
                  <a:pt x="487" y="57"/>
                  <a:pt x="487" y="57"/>
                  <a:pt x="487" y="57"/>
                </a:cubicBezTo>
                <a:cubicBezTo>
                  <a:pt x="486" y="57"/>
                  <a:pt x="486" y="57"/>
                  <a:pt x="486" y="57"/>
                </a:cubicBezTo>
                <a:cubicBezTo>
                  <a:pt x="486" y="59"/>
                  <a:pt x="486" y="59"/>
                  <a:pt x="486" y="59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8" y="59"/>
                  <a:pt x="488" y="59"/>
                  <a:pt x="488" y="59"/>
                </a:cubicBezTo>
                <a:cubicBezTo>
                  <a:pt x="489" y="59"/>
                  <a:pt x="489" y="59"/>
                  <a:pt x="489" y="59"/>
                </a:cubicBezTo>
                <a:lnTo>
                  <a:pt x="490" y="60"/>
                </a:lnTo>
                <a:close/>
                <a:moveTo>
                  <a:pt x="465" y="70"/>
                </a:moveTo>
                <a:cubicBezTo>
                  <a:pt x="465" y="71"/>
                  <a:pt x="465" y="71"/>
                  <a:pt x="465" y="71"/>
                </a:cubicBezTo>
                <a:cubicBezTo>
                  <a:pt x="466" y="72"/>
                  <a:pt x="466" y="72"/>
                  <a:pt x="466" y="72"/>
                </a:cubicBezTo>
                <a:cubicBezTo>
                  <a:pt x="466" y="71"/>
                  <a:pt x="466" y="71"/>
                  <a:pt x="466" y="71"/>
                </a:cubicBezTo>
                <a:cubicBezTo>
                  <a:pt x="466" y="71"/>
                  <a:pt x="466" y="71"/>
                  <a:pt x="466" y="71"/>
                </a:cubicBezTo>
                <a:cubicBezTo>
                  <a:pt x="466" y="70"/>
                  <a:pt x="466" y="70"/>
                  <a:pt x="466" y="70"/>
                </a:cubicBezTo>
                <a:cubicBezTo>
                  <a:pt x="466" y="70"/>
                  <a:pt x="466" y="70"/>
                  <a:pt x="466" y="70"/>
                </a:cubicBezTo>
                <a:cubicBezTo>
                  <a:pt x="465" y="70"/>
                  <a:pt x="465" y="70"/>
                  <a:pt x="465" y="70"/>
                </a:cubicBezTo>
                <a:close/>
                <a:moveTo>
                  <a:pt x="467" y="71"/>
                </a:moveTo>
                <a:cubicBezTo>
                  <a:pt x="468" y="72"/>
                  <a:pt x="468" y="72"/>
                  <a:pt x="468" y="72"/>
                </a:cubicBezTo>
                <a:cubicBezTo>
                  <a:pt x="468" y="73"/>
                  <a:pt x="468" y="73"/>
                  <a:pt x="468" y="73"/>
                </a:cubicBezTo>
                <a:cubicBezTo>
                  <a:pt x="469" y="72"/>
                  <a:pt x="469" y="72"/>
                  <a:pt x="469" y="72"/>
                </a:cubicBezTo>
                <a:cubicBezTo>
                  <a:pt x="468" y="71"/>
                  <a:pt x="468" y="71"/>
                  <a:pt x="468" y="71"/>
                </a:cubicBezTo>
                <a:cubicBezTo>
                  <a:pt x="467" y="71"/>
                  <a:pt x="467" y="71"/>
                  <a:pt x="467" y="71"/>
                </a:cubicBezTo>
                <a:cubicBezTo>
                  <a:pt x="467" y="71"/>
                  <a:pt x="467" y="71"/>
                  <a:pt x="467" y="71"/>
                </a:cubicBezTo>
                <a:close/>
                <a:moveTo>
                  <a:pt x="468" y="71"/>
                </a:moveTo>
                <a:cubicBezTo>
                  <a:pt x="468" y="71"/>
                  <a:pt x="468" y="71"/>
                  <a:pt x="468" y="71"/>
                </a:cubicBezTo>
                <a:cubicBezTo>
                  <a:pt x="468" y="70"/>
                  <a:pt x="468" y="70"/>
                  <a:pt x="468" y="70"/>
                </a:cubicBezTo>
                <a:cubicBezTo>
                  <a:pt x="468" y="69"/>
                  <a:pt x="468" y="69"/>
                  <a:pt x="468" y="69"/>
                </a:cubicBezTo>
                <a:cubicBezTo>
                  <a:pt x="467" y="69"/>
                  <a:pt x="467" y="69"/>
                  <a:pt x="467" y="69"/>
                </a:cubicBezTo>
                <a:cubicBezTo>
                  <a:pt x="467" y="70"/>
                  <a:pt x="467" y="70"/>
                  <a:pt x="467" y="70"/>
                </a:cubicBezTo>
                <a:lnTo>
                  <a:pt x="468" y="71"/>
                </a:lnTo>
                <a:close/>
                <a:moveTo>
                  <a:pt x="469" y="70"/>
                </a:moveTo>
                <a:cubicBezTo>
                  <a:pt x="469" y="70"/>
                  <a:pt x="469" y="70"/>
                  <a:pt x="469" y="70"/>
                </a:cubicBezTo>
                <a:cubicBezTo>
                  <a:pt x="469" y="69"/>
                  <a:pt x="469" y="69"/>
                  <a:pt x="469" y="69"/>
                </a:cubicBezTo>
                <a:cubicBezTo>
                  <a:pt x="469" y="68"/>
                  <a:pt x="469" y="68"/>
                  <a:pt x="469" y="68"/>
                </a:cubicBezTo>
                <a:cubicBezTo>
                  <a:pt x="468" y="68"/>
                  <a:pt x="468" y="68"/>
                  <a:pt x="468" y="68"/>
                </a:cubicBezTo>
                <a:cubicBezTo>
                  <a:pt x="468" y="69"/>
                  <a:pt x="468" y="69"/>
                  <a:pt x="468" y="69"/>
                </a:cubicBezTo>
                <a:lnTo>
                  <a:pt x="469" y="70"/>
                </a:lnTo>
                <a:close/>
                <a:moveTo>
                  <a:pt x="368" y="78"/>
                </a:moveTo>
                <a:cubicBezTo>
                  <a:pt x="369" y="79"/>
                  <a:pt x="369" y="79"/>
                  <a:pt x="369" y="79"/>
                </a:cubicBezTo>
                <a:cubicBezTo>
                  <a:pt x="370" y="79"/>
                  <a:pt x="370" y="79"/>
                  <a:pt x="370" y="79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371" y="78"/>
                  <a:pt x="371" y="78"/>
                  <a:pt x="371" y="78"/>
                </a:cubicBezTo>
                <a:cubicBezTo>
                  <a:pt x="371" y="78"/>
                  <a:pt x="371" y="78"/>
                  <a:pt x="371" y="78"/>
                </a:cubicBezTo>
                <a:cubicBezTo>
                  <a:pt x="371" y="77"/>
                  <a:pt x="371" y="77"/>
                  <a:pt x="371" y="77"/>
                </a:cubicBezTo>
                <a:cubicBezTo>
                  <a:pt x="371" y="76"/>
                  <a:pt x="371" y="76"/>
                  <a:pt x="371" y="76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70" y="77"/>
                  <a:pt x="370" y="77"/>
                  <a:pt x="370" y="77"/>
                </a:cubicBezTo>
                <a:cubicBezTo>
                  <a:pt x="369" y="78"/>
                  <a:pt x="369" y="78"/>
                  <a:pt x="369" y="78"/>
                </a:cubicBezTo>
                <a:cubicBezTo>
                  <a:pt x="369" y="78"/>
                  <a:pt x="368" y="78"/>
                  <a:pt x="368" y="78"/>
                </a:cubicBezTo>
                <a:moveTo>
                  <a:pt x="340" y="49"/>
                </a:moveTo>
                <a:cubicBezTo>
                  <a:pt x="340" y="50"/>
                  <a:pt x="340" y="50"/>
                  <a:pt x="340" y="50"/>
                </a:cubicBezTo>
                <a:cubicBezTo>
                  <a:pt x="340" y="51"/>
                  <a:pt x="340" y="51"/>
                  <a:pt x="340" y="51"/>
                </a:cubicBezTo>
                <a:cubicBezTo>
                  <a:pt x="341" y="51"/>
                  <a:pt x="341" y="51"/>
                  <a:pt x="341" y="51"/>
                </a:cubicBezTo>
                <a:cubicBezTo>
                  <a:pt x="342" y="51"/>
                  <a:pt x="342" y="51"/>
                  <a:pt x="342" y="51"/>
                </a:cubicBezTo>
                <a:cubicBezTo>
                  <a:pt x="343" y="51"/>
                  <a:pt x="343" y="51"/>
                  <a:pt x="343" y="51"/>
                </a:cubicBezTo>
                <a:cubicBezTo>
                  <a:pt x="344" y="52"/>
                  <a:pt x="344" y="52"/>
                  <a:pt x="344" y="52"/>
                </a:cubicBezTo>
                <a:cubicBezTo>
                  <a:pt x="345" y="52"/>
                  <a:pt x="345" y="52"/>
                  <a:pt x="345" y="52"/>
                </a:cubicBezTo>
                <a:cubicBezTo>
                  <a:pt x="345" y="52"/>
                  <a:pt x="345" y="52"/>
                  <a:pt x="345" y="52"/>
                </a:cubicBezTo>
                <a:cubicBezTo>
                  <a:pt x="344" y="50"/>
                  <a:pt x="344" y="50"/>
                  <a:pt x="344" y="50"/>
                </a:cubicBezTo>
                <a:cubicBezTo>
                  <a:pt x="343" y="50"/>
                  <a:pt x="343" y="50"/>
                  <a:pt x="343" y="50"/>
                </a:cubicBezTo>
                <a:cubicBezTo>
                  <a:pt x="342" y="50"/>
                  <a:pt x="342" y="50"/>
                  <a:pt x="342" y="50"/>
                </a:cubicBezTo>
                <a:cubicBezTo>
                  <a:pt x="340" y="49"/>
                  <a:pt x="340" y="49"/>
                  <a:pt x="340" y="49"/>
                </a:cubicBezTo>
                <a:cubicBezTo>
                  <a:pt x="340" y="49"/>
                  <a:pt x="340" y="49"/>
                  <a:pt x="340" y="49"/>
                </a:cubicBezTo>
                <a:close/>
                <a:moveTo>
                  <a:pt x="361" y="54"/>
                </a:moveTo>
                <a:cubicBezTo>
                  <a:pt x="362" y="53"/>
                  <a:pt x="362" y="53"/>
                  <a:pt x="362" y="53"/>
                </a:cubicBezTo>
                <a:cubicBezTo>
                  <a:pt x="362" y="52"/>
                  <a:pt x="362" y="52"/>
                  <a:pt x="362" y="52"/>
                </a:cubicBezTo>
                <a:cubicBezTo>
                  <a:pt x="364" y="51"/>
                  <a:pt x="364" y="51"/>
                  <a:pt x="364" y="51"/>
                </a:cubicBezTo>
                <a:cubicBezTo>
                  <a:pt x="365" y="52"/>
                  <a:pt x="365" y="52"/>
                  <a:pt x="365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8" y="52"/>
                  <a:pt x="368" y="52"/>
                  <a:pt x="368" y="52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1" y="51"/>
                  <a:pt x="371" y="51"/>
                  <a:pt x="371" y="51"/>
                </a:cubicBezTo>
                <a:cubicBezTo>
                  <a:pt x="372" y="51"/>
                  <a:pt x="372" y="51"/>
                  <a:pt x="372" y="51"/>
                </a:cubicBezTo>
                <a:cubicBezTo>
                  <a:pt x="373" y="51"/>
                  <a:pt x="373" y="51"/>
                  <a:pt x="373" y="51"/>
                </a:cubicBezTo>
                <a:cubicBezTo>
                  <a:pt x="374" y="50"/>
                  <a:pt x="374" y="50"/>
                  <a:pt x="374" y="50"/>
                </a:cubicBezTo>
                <a:cubicBezTo>
                  <a:pt x="373" y="50"/>
                  <a:pt x="373" y="50"/>
                  <a:pt x="373" y="50"/>
                </a:cubicBezTo>
                <a:cubicBezTo>
                  <a:pt x="373" y="49"/>
                  <a:pt x="373" y="49"/>
                  <a:pt x="373" y="49"/>
                </a:cubicBezTo>
                <a:cubicBezTo>
                  <a:pt x="372" y="47"/>
                  <a:pt x="372" y="47"/>
                  <a:pt x="372" y="47"/>
                </a:cubicBezTo>
                <a:cubicBezTo>
                  <a:pt x="370" y="46"/>
                  <a:pt x="370" y="46"/>
                  <a:pt x="370" y="46"/>
                </a:cubicBezTo>
                <a:cubicBezTo>
                  <a:pt x="369" y="46"/>
                  <a:pt x="369" y="46"/>
                  <a:pt x="369" y="46"/>
                </a:cubicBezTo>
                <a:cubicBezTo>
                  <a:pt x="368" y="46"/>
                  <a:pt x="368" y="46"/>
                  <a:pt x="368" y="46"/>
                </a:cubicBezTo>
                <a:cubicBezTo>
                  <a:pt x="367" y="45"/>
                  <a:pt x="367" y="45"/>
                  <a:pt x="367" y="45"/>
                </a:cubicBezTo>
                <a:cubicBezTo>
                  <a:pt x="366" y="45"/>
                  <a:pt x="366" y="45"/>
                  <a:pt x="366" y="45"/>
                </a:cubicBezTo>
                <a:cubicBezTo>
                  <a:pt x="365" y="45"/>
                  <a:pt x="365" y="45"/>
                  <a:pt x="365" y="45"/>
                </a:cubicBezTo>
                <a:cubicBezTo>
                  <a:pt x="364" y="45"/>
                  <a:pt x="364" y="45"/>
                  <a:pt x="364" y="45"/>
                </a:cubicBezTo>
                <a:cubicBezTo>
                  <a:pt x="363" y="45"/>
                  <a:pt x="363" y="45"/>
                  <a:pt x="363" y="45"/>
                </a:cubicBezTo>
                <a:cubicBezTo>
                  <a:pt x="363" y="46"/>
                  <a:pt x="363" y="46"/>
                  <a:pt x="363" y="46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362" y="48"/>
                  <a:pt x="362" y="48"/>
                  <a:pt x="362" y="48"/>
                </a:cubicBezTo>
                <a:cubicBezTo>
                  <a:pt x="362" y="50"/>
                  <a:pt x="362" y="50"/>
                  <a:pt x="362" y="50"/>
                </a:cubicBezTo>
                <a:cubicBezTo>
                  <a:pt x="361" y="52"/>
                  <a:pt x="361" y="52"/>
                  <a:pt x="361" y="52"/>
                </a:cubicBezTo>
                <a:cubicBezTo>
                  <a:pt x="360" y="53"/>
                  <a:pt x="360" y="53"/>
                  <a:pt x="360" y="53"/>
                </a:cubicBezTo>
                <a:cubicBezTo>
                  <a:pt x="360" y="54"/>
                  <a:pt x="360" y="54"/>
                  <a:pt x="360" y="54"/>
                </a:cubicBezTo>
                <a:lnTo>
                  <a:pt x="361" y="54"/>
                </a:lnTo>
                <a:close/>
                <a:moveTo>
                  <a:pt x="358" y="47"/>
                </a:moveTo>
                <a:cubicBezTo>
                  <a:pt x="359" y="47"/>
                  <a:pt x="359" y="47"/>
                  <a:pt x="359" y="47"/>
                </a:cubicBezTo>
                <a:cubicBezTo>
                  <a:pt x="359" y="46"/>
                  <a:pt x="359" y="46"/>
                  <a:pt x="359" y="46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4"/>
                  <a:pt x="359" y="44"/>
                  <a:pt x="359" y="44"/>
                </a:cubicBezTo>
                <a:cubicBezTo>
                  <a:pt x="358" y="43"/>
                  <a:pt x="358" y="43"/>
                  <a:pt x="358" y="43"/>
                </a:cubicBezTo>
                <a:cubicBezTo>
                  <a:pt x="358" y="41"/>
                  <a:pt x="358" y="41"/>
                  <a:pt x="358" y="41"/>
                </a:cubicBezTo>
                <a:cubicBezTo>
                  <a:pt x="357" y="41"/>
                  <a:pt x="357" y="41"/>
                  <a:pt x="357" y="41"/>
                </a:cubicBezTo>
                <a:cubicBezTo>
                  <a:pt x="356" y="42"/>
                  <a:pt x="356" y="42"/>
                  <a:pt x="356" y="42"/>
                </a:cubicBezTo>
                <a:cubicBezTo>
                  <a:pt x="355" y="42"/>
                  <a:pt x="355" y="42"/>
                  <a:pt x="355" y="42"/>
                </a:cubicBezTo>
                <a:cubicBezTo>
                  <a:pt x="355" y="43"/>
                  <a:pt x="355" y="43"/>
                  <a:pt x="355" y="43"/>
                </a:cubicBezTo>
                <a:cubicBezTo>
                  <a:pt x="356" y="44"/>
                  <a:pt x="356" y="44"/>
                  <a:pt x="356" y="44"/>
                </a:cubicBezTo>
                <a:cubicBezTo>
                  <a:pt x="356" y="45"/>
                  <a:pt x="356" y="45"/>
                  <a:pt x="356" y="45"/>
                </a:cubicBezTo>
                <a:cubicBezTo>
                  <a:pt x="356" y="45"/>
                  <a:pt x="356" y="45"/>
                  <a:pt x="356" y="45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8" y="47"/>
                  <a:pt x="358" y="47"/>
                  <a:pt x="358" y="47"/>
                </a:cubicBezTo>
                <a:close/>
                <a:moveTo>
                  <a:pt x="267" y="74"/>
                </a:moveTo>
                <a:cubicBezTo>
                  <a:pt x="268" y="74"/>
                  <a:pt x="268" y="74"/>
                  <a:pt x="268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70" y="73"/>
                  <a:pt x="270" y="73"/>
                  <a:pt x="270" y="73"/>
                </a:cubicBezTo>
                <a:cubicBezTo>
                  <a:pt x="270" y="73"/>
                  <a:pt x="270" y="73"/>
                  <a:pt x="270" y="73"/>
                </a:cubicBezTo>
                <a:cubicBezTo>
                  <a:pt x="269" y="72"/>
                  <a:pt x="269" y="72"/>
                  <a:pt x="269" y="72"/>
                </a:cubicBezTo>
                <a:cubicBezTo>
                  <a:pt x="269" y="71"/>
                  <a:pt x="269" y="71"/>
                  <a:pt x="269" y="71"/>
                </a:cubicBezTo>
                <a:cubicBezTo>
                  <a:pt x="269" y="70"/>
                  <a:pt x="269" y="70"/>
                  <a:pt x="269" y="70"/>
                </a:cubicBezTo>
                <a:cubicBezTo>
                  <a:pt x="268" y="69"/>
                  <a:pt x="268" y="69"/>
                  <a:pt x="268" y="69"/>
                </a:cubicBezTo>
                <a:cubicBezTo>
                  <a:pt x="268" y="69"/>
                  <a:pt x="268" y="69"/>
                  <a:pt x="268" y="69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6" y="69"/>
                  <a:pt x="266" y="69"/>
                  <a:pt x="266" y="69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3" y="70"/>
                  <a:pt x="263" y="70"/>
                  <a:pt x="263" y="70"/>
                </a:cubicBezTo>
                <a:cubicBezTo>
                  <a:pt x="263" y="70"/>
                  <a:pt x="263" y="70"/>
                  <a:pt x="263" y="70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4" y="73"/>
                  <a:pt x="264" y="73"/>
                  <a:pt x="264" y="73"/>
                </a:cubicBezTo>
                <a:cubicBezTo>
                  <a:pt x="263" y="73"/>
                  <a:pt x="263" y="73"/>
                  <a:pt x="263" y="73"/>
                </a:cubicBezTo>
                <a:cubicBezTo>
                  <a:pt x="263" y="73"/>
                  <a:pt x="263" y="73"/>
                  <a:pt x="263" y="73"/>
                </a:cubicBezTo>
                <a:cubicBezTo>
                  <a:pt x="263" y="74"/>
                  <a:pt x="263" y="74"/>
                  <a:pt x="263" y="74"/>
                </a:cubicBezTo>
                <a:cubicBezTo>
                  <a:pt x="265" y="74"/>
                  <a:pt x="265" y="74"/>
                  <a:pt x="265" y="74"/>
                </a:cubicBezTo>
                <a:lnTo>
                  <a:pt x="267" y="74"/>
                </a:lnTo>
                <a:close/>
                <a:moveTo>
                  <a:pt x="298" y="80"/>
                </a:moveTo>
                <a:cubicBezTo>
                  <a:pt x="299" y="80"/>
                  <a:pt x="299" y="80"/>
                  <a:pt x="299" y="80"/>
                </a:cubicBezTo>
                <a:cubicBezTo>
                  <a:pt x="300" y="79"/>
                  <a:pt x="300" y="79"/>
                  <a:pt x="300" y="79"/>
                </a:cubicBezTo>
                <a:cubicBezTo>
                  <a:pt x="300" y="80"/>
                  <a:pt x="300" y="80"/>
                  <a:pt x="300" y="80"/>
                </a:cubicBezTo>
                <a:cubicBezTo>
                  <a:pt x="300" y="79"/>
                  <a:pt x="300" y="79"/>
                  <a:pt x="300" y="79"/>
                </a:cubicBezTo>
                <a:cubicBezTo>
                  <a:pt x="300" y="79"/>
                  <a:pt x="300" y="79"/>
                  <a:pt x="300" y="79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8" y="78"/>
                  <a:pt x="298" y="78"/>
                  <a:pt x="298" y="78"/>
                </a:cubicBezTo>
                <a:cubicBezTo>
                  <a:pt x="297" y="78"/>
                  <a:pt x="297" y="78"/>
                  <a:pt x="297" y="78"/>
                </a:cubicBezTo>
                <a:cubicBezTo>
                  <a:pt x="298" y="79"/>
                  <a:pt x="298" y="79"/>
                  <a:pt x="298" y="79"/>
                </a:cubicBezTo>
                <a:cubicBezTo>
                  <a:pt x="298" y="79"/>
                  <a:pt x="298" y="79"/>
                  <a:pt x="298" y="79"/>
                </a:cubicBezTo>
                <a:lnTo>
                  <a:pt x="298" y="80"/>
                </a:lnTo>
                <a:close/>
                <a:moveTo>
                  <a:pt x="309" y="67"/>
                </a:moveTo>
                <a:cubicBezTo>
                  <a:pt x="310" y="67"/>
                  <a:pt x="310" y="67"/>
                  <a:pt x="310" y="67"/>
                </a:cubicBezTo>
                <a:cubicBezTo>
                  <a:pt x="310" y="66"/>
                  <a:pt x="310" y="66"/>
                  <a:pt x="310" y="66"/>
                </a:cubicBezTo>
                <a:cubicBezTo>
                  <a:pt x="310" y="65"/>
                  <a:pt x="310" y="65"/>
                  <a:pt x="310" y="65"/>
                </a:cubicBezTo>
                <a:cubicBezTo>
                  <a:pt x="309" y="66"/>
                  <a:pt x="309" y="66"/>
                  <a:pt x="309" y="66"/>
                </a:cubicBezTo>
                <a:cubicBezTo>
                  <a:pt x="308" y="66"/>
                  <a:pt x="308" y="66"/>
                  <a:pt x="308" y="66"/>
                </a:cubicBezTo>
                <a:cubicBezTo>
                  <a:pt x="309" y="67"/>
                  <a:pt x="309" y="67"/>
                  <a:pt x="309" y="67"/>
                </a:cubicBezTo>
                <a:cubicBezTo>
                  <a:pt x="309" y="67"/>
                  <a:pt x="309" y="67"/>
                  <a:pt x="309" y="67"/>
                </a:cubicBezTo>
                <a:close/>
                <a:moveTo>
                  <a:pt x="226" y="40"/>
                </a:moveTo>
                <a:cubicBezTo>
                  <a:pt x="226" y="41"/>
                  <a:pt x="226" y="41"/>
                  <a:pt x="226" y="41"/>
                </a:cubicBezTo>
                <a:cubicBezTo>
                  <a:pt x="226" y="42"/>
                  <a:pt x="226" y="42"/>
                  <a:pt x="226" y="42"/>
                </a:cubicBezTo>
                <a:cubicBezTo>
                  <a:pt x="226" y="42"/>
                  <a:pt x="226" y="42"/>
                  <a:pt x="226" y="42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28" y="41"/>
                  <a:pt x="228" y="41"/>
                  <a:pt x="228" y="41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6" y="40"/>
                  <a:pt x="226" y="40"/>
                  <a:pt x="226" y="40"/>
                </a:cubicBezTo>
                <a:close/>
                <a:moveTo>
                  <a:pt x="217" y="32"/>
                </a:moveTo>
                <a:cubicBezTo>
                  <a:pt x="217" y="31"/>
                  <a:pt x="217" y="31"/>
                  <a:pt x="217" y="31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9" y="30"/>
                  <a:pt x="219" y="30"/>
                  <a:pt x="219" y="30"/>
                </a:cubicBezTo>
                <a:cubicBezTo>
                  <a:pt x="219" y="30"/>
                  <a:pt x="219" y="30"/>
                  <a:pt x="219" y="30"/>
                </a:cubicBezTo>
                <a:cubicBezTo>
                  <a:pt x="220" y="30"/>
                  <a:pt x="220" y="30"/>
                  <a:pt x="220" y="30"/>
                </a:cubicBezTo>
                <a:cubicBezTo>
                  <a:pt x="220" y="30"/>
                  <a:pt x="220" y="30"/>
                  <a:pt x="220" y="30"/>
                </a:cubicBezTo>
                <a:cubicBezTo>
                  <a:pt x="221" y="31"/>
                  <a:pt x="221" y="31"/>
                  <a:pt x="221" y="31"/>
                </a:cubicBezTo>
                <a:cubicBezTo>
                  <a:pt x="220" y="32"/>
                  <a:pt x="220" y="32"/>
                  <a:pt x="220" y="32"/>
                </a:cubicBezTo>
                <a:cubicBezTo>
                  <a:pt x="220" y="32"/>
                  <a:pt x="220" y="32"/>
                  <a:pt x="220" y="32"/>
                </a:cubicBezTo>
                <a:cubicBezTo>
                  <a:pt x="219" y="32"/>
                  <a:pt x="219" y="32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7" y="32"/>
                  <a:pt x="217" y="32"/>
                  <a:pt x="217" y="32"/>
                </a:cubicBezTo>
                <a:close/>
                <a:moveTo>
                  <a:pt x="215" y="32"/>
                </a:moveTo>
                <a:cubicBezTo>
                  <a:pt x="216" y="31"/>
                  <a:pt x="216" y="31"/>
                  <a:pt x="216" y="31"/>
                </a:cubicBezTo>
                <a:cubicBezTo>
                  <a:pt x="216" y="30"/>
                  <a:pt x="216" y="30"/>
                  <a:pt x="216" y="30"/>
                </a:cubicBezTo>
                <a:cubicBezTo>
                  <a:pt x="216" y="30"/>
                  <a:pt x="216" y="30"/>
                  <a:pt x="216" y="30"/>
                </a:cubicBezTo>
                <a:cubicBezTo>
                  <a:pt x="216" y="30"/>
                  <a:pt x="216" y="30"/>
                  <a:pt x="216" y="30"/>
                </a:cubicBezTo>
                <a:cubicBezTo>
                  <a:pt x="217" y="30"/>
                  <a:pt x="217" y="30"/>
                  <a:pt x="217" y="30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15" y="30"/>
                  <a:pt x="215" y="30"/>
                  <a:pt x="215" y="30"/>
                </a:cubicBezTo>
                <a:cubicBezTo>
                  <a:pt x="215" y="30"/>
                  <a:pt x="215" y="30"/>
                  <a:pt x="215" y="30"/>
                </a:cubicBezTo>
                <a:cubicBezTo>
                  <a:pt x="215" y="31"/>
                  <a:pt x="215" y="31"/>
                  <a:pt x="215" y="31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215" y="32"/>
                  <a:pt x="215" y="32"/>
                  <a:pt x="215" y="32"/>
                </a:cubicBezTo>
                <a:close/>
                <a:moveTo>
                  <a:pt x="198" y="41"/>
                </a:moveTo>
                <a:cubicBezTo>
                  <a:pt x="198" y="41"/>
                  <a:pt x="199" y="41"/>
                  <a:pt x="199" y="41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1" y="39"/>
                  <a:pt x="201" y="39"/>
                  <a:pt x="201" y="39"/>
                </a:cubicBezTo>
                <a:cubicBezTo>
                  <a:pt x="201" y="38"/>
                  <a:pt x="201" y="38"/>
                  <a:pt x="201" y="38"/>
                </a:cubicBezTo>
                <a:cubicBezTo>
                  <a:pt x="201" y="38"/>
                  <a:pt x="201" y="38"/>
                  <a:pt x="201" y="38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205" y="36"/>
                  <a:pt x="205" y="36"/>
                  <a:pt x="205" y="36"/>
                </a:cubicBezTo>
                <a:cubicBezTo>
                  <a:pt x="205" y="36"/>
                  <a:pt x="205" y="36"/>
                  <a:pt x="205" y="36"/>
                </a:cubicBezTo>
                <a:cubicBezTo>
                  <a:pt x="206" y="35"/>
                  <a:pt x="206" y="35"/>
                  <a:pt x="206" y="35"/>
                </a:cubicBezTo>
                <a:cubicBezTo>
                  <a:pt x="206" y="34"/>
                  <a:pt x="206" y="34"/>
                  <a:pt x="206" y="34"/>
                </a:cubicBezTo>
                <a:cubicBezTo>
                  <a:pt x="207" y="34"/>
                  <a:pt x="207" y="34"/>
                  <a:pt x="207" y="34"/>
                </a:cubicBezTo>
                <a:cubicBezTo>
                  <a:pt x="209" y="33"/>
                  <a:pt x="209" y="33"/>
                  <a:pt x="209" y="33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10" y="30"/>
                  <a:pt x="210" y="30"/>
                  <a:pt x="210" y="30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7"/>
                  <a:pt x="209" y="27"/>
                  <a:pt x="209" y="27"/>
                </a:cubicBezTo>
                <a:cubicBezTo>
                  <a:pt x="208" y="26"/>
                  <a:pt x="208" y="26"/>
                  <a:pt x="208" y="26"/>
                </a:cubicBezTo>
                <a:cubicBezTo>
                  <a:pt x="208" y="26"/>
                  <a:pt x="208" y="26"/>
                  <a:pt x="208" y="26"/>
                </a:cubicBezTo>
                <a:cubicBezTo>
                  <a:pt x="207" y="25"/>
                  <a:pt x="207" y="25"/>
                  <a:pt x="207" y="25"/>
                </a:cubicBezTo>
                <a:cubicBezTo>
                  <a:pt x="206" y="25"/>
                  <a:pt x="206" y="25"/>
                  <a:pt x="206" y="25"/>
                </a:cubicBezTo>
                <a:cubicBezTo>
                  <a:pt x="206" y="25"/>
                  <a:pt x="206" y="25"/>
                  <a:pt x="206" y="25"/>
                </a:cubicBezTo>
                <a:cubicBezTo>
                  <a:pt x="205" y="24"/>
                  <a:pt x="205" y="24"/>
                  <a:pt x="205" y="24"/>
                </a:cubicBezTo>
                <a:cubicBezTo>
                  <a:pt x="204" y="24"/>
                  <a:pt x="204" y="24"/>
                  <a:pt x="204" y="24"/>
                </a:cubicBezTo>
                <a:cubicBezTo>
                  <a:pt x="203" y="23"/>
                  <a:pt x="203" y="23"/>
                  <a:pt x="203" y="23"/>
                </a:cubicBezTo>
                <a:cubicBezTo>
                  <a:pt x="202" y="23"/>
                  <a:pt x="202" y="23"/>
                  <a:pt x="202" y="23"/>
                </a:cubicBezTo>
                <a:cubicBezTo>
                  <a:pt x="202" y="23"/>
                  <a:pt x="202" y="23"/>
                  <a:pt x="202" y="23"/>
                </a:cubicBezTo>
                <a:cubicBezTo>
                  <a:pt x="201" y="23"/>
                  <a:pt x="201" y="23"/>
                  <a:pt x="201" y="23"/>
                </a:cubicBezTo>
                <a:cubicBezTo>
                  <a:pt x="201" y="22"/>
                  <a:pt x="201" y="22"/>
                  <a:pt x="201" y="22"/>
                </a:cubicBezTo>
                <a:cubicBezTo>
                  <a:pt x="200" y="21"/>
                  <a:pt x="200" y="21"/>
                  <a:pt x="200" y="21"/>
                </a:cubicBezTo>
                <a:cubicBezTo>
                  <a:pt x="200" y="22"/>
                  <a:pt x="200" y="22"/>
                  <a:pt x="200" y="22"/>
                </a:cubicBezTo>
                <a:cubicBezTo>
                  <a:pt x="200" y="22"/>
                  <a:pt x="200" y="22"/>
                  <a:pt x="200" y="22"/>
                </a:cubicBezTo>
                <a:cubicBezTo>
                  <a:pt x="199" y="22"/>
                  <a:pt x="199" y="22"/>
                  <a:pt x="199" y="22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9" y="23"/>
                  <a:pt x="199" y="23"/>
                  <a:pt x="199" y="23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8" y="24"/>
                  <a:pt x="198" y="24"/>
                  <a:pt x="198" y="24"/>
                </a:cubicBezTo>
                <a:cubicBezTo>
                  <a:pt x="197" y="24"/>
                  <a:pt x="197" y="24"/>
                  <a:pt x="197" y="24"/>
                </a:cubicBezTo>
                <a:cubicBezTo>
                  <a:pt x="197" y="23"/>
                  <a:pt x="197" y="23"/>
                  <a:pt x="197" y="23"/>
                </a:cubicBezTo>
                <a:cubicBezTo>
                  <a:pt x="197" y="20"/>
                  <a:pt x="197" y="20"/>
                  <a:pt x="197" y="20"/>
                </a:cubicBezTo>
                <a:cubicBezTo>
                  <a:pt x="196" y="20"/>
                  <a:pt x="196" y="20"/>
                  <a:pt x="196" y="20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94" y="19"/>
                  <a:pt x="194" y="19"/>
                  <a:pt x="194" y="19"/>
                </a:cubicBezTo>
                <a:cubicBezTo>
                  <a:pt x="193" y="19"/>
                  <a:pt x="193" y="19"/>
                  <a:pt x="193" y="19"/>
                </a:cubicBezTo>
                <a:cubicBezTo>
                  <a:pt x="193" y="20"/>
                  <a:pt x="193" y="20"/>
                  <a:pt x="193" y="20"/>
                </a:cubicBezTo>
                <a:cubicBezTo>
                  <a:pt x="193" y="21"/>
                  <a:pt x="193" y="21"/>
                  <a:pt x="193" y="21"/>
                </a:cubicBezTo>
                <a:cubicBezTo>
                  <a:pt x="194" y="21"/>
                  <a:pt x="194" y="21"/>
                  <a:pt x="194" y="21"/>
                </a:cubicBezTo>
                <a:cubicBezTo>
                  <a:pt x="195" y="22"/>
                  <a:pt x="195" y="22"/>
                  <a:pt x="195" y="22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194" y="22"/>
                  <a:pt x="194" y="22"/>
                  <a:pt x="194" y="22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193" y="21"/>
                  <a:pt x="193" y="21"/>
                  <a:pt x="193" y="21"/>
                </a:cubicBezTo>
                <a:cubicBezTo>
                  <a:pt x="192" y="21"/>
                  <a:pt x="192" y="21"/>
                  <a:pt x="192" y="21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2" y="23"/>
                  <a:pt x="192" y="23"/>
                  <a:pt x="192" y="23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4" y="25"/>
                  <a:pt x="194" y="25"/>
                  <a:pt x="194" y="25"/>
                </a:cubicBezTo>
                <a:cubicBezTo>
                  <a:pt x="194" y="25"/>
                  <a:pt x="194" y="25"/>
                  <a:pt x="194" y="25"/>
                </a:cubicBezTo>
                <a:cubicBezTo>
                  <a:pt x="194" y="26"/>
                  <a:pt x="194" y="26"/>
                  <a:pt x="194" y="26"/>
                </a:cubicBezTo>
                <a:cubicBezTo>
                  <a:pt x="195" y="28"/>
                  <a:pt x="195" y="28"/>
                  <a:pt x="195" y="28"/>
                </a:cubicBezTo>
                <a:cubicBezTo>
                  <a:pt x="195" y="29"/>
                  <a:pt x="195" y="29"/>
                  <a:pt x="195" y="29"/>
                </a:cubicBezTo>
                <a:cubicBezTo>
                  <a:pt x="196" y="29"/>
                  <a:pt x="196" y="29"/>
                  <a:pt x="196" y="29"/>
                </a:cubicBezTo>
                <a:cubicBezTo>
                  <a:pt x="196" y="29"/>
                  <a:pt x="196" y="29"/>
                  <a:pt x="196" y="29"/>
                </a:cubicBezTo>
                <a:cubicBezTo>
                  <a:pt x="195" y="30"/>
                  <a:pt x="195" y="30"/>
                  <a:pt x="195" y="30"/>
                </a:cubicBezTo>
                <a:cubicBezTo>
                  <a:pt x="194" y="31"/>
                  <a:pt x="194" y="31"/>
                  <a:pt x="194" y="31"/>
                </a:cubicBezTo>
                <a:cubicBezTo>
                  <a:pt x="195" y="33"/>
                  <a:pt x="195" y="33"/>
                  <a:pt x="195" y="33"/>
                </a:cubicBezTo>
                <a:cubicBezTo>
                  <a:pt x="195" y="34"/>
                  <a:pt x="195" y="34"/>
                  <a:pt x="195" y="34"/>
                </a:cubicBezTo>
                <a:cubicBezTo>
                  <a:pt x="195" y="35"/>
                  <a:pt x="195" y="35"/>
                  <a:pt x="195" y="35"/>
                </a:cubicBezTo>
                <a:cubicBezTo>
                  <a:pt x="196" y="35"/>
                  <a:pt x="196" y="35"/>
                  <a:pt x="196" y="35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37"/>
                  <a:pt x="196" y="37"/>
                  <a:pt x="196" y="37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7" y="39"/>
                  <a:pt x="197" y="39"/>
                  <a:pt x="197" y="39"/>
                </a:cubicBezTo>
                <a:cubicBezTo>
                  <a:pt x="198" y="40"/>
                  <a:pt x="198" y="40"/>
                  <a:pt x="198" y="40"/>
                </a:cubicBezTo>
                <a:cubicBezTo>
                  <a:pt x="198" y="41"/>
                  <a:pt x="198" y="41"/>
                  <a:pt x="198" y="41"/>
                </a:cubicBezTo>
                <a:close/>
                <a:moveTo>
                  <a:pt x="347" y="18"/>
                </a:moveTo>
                <a:cubicBezTo>
                  <a:pt x="349" y="18"/>
                  <a:pt x="349" y="18"/>
                  <a:pt x="349" y="18"/>
                </a:cubicBezTo>
                <a:cubicBezTo>
                  <a:pt x="350" y="18"/>
                  <a:pt x="350" y="18"/>
                  <a:pt x="350" y="18"/>
                </a:cubicBezTo>
                <a:cubicBezTo>
                  <a:pt x="351" y="18"/>
                  <a:pt x="351" y="18"/>
                  <a:pt x="351" y="18"/>
                </a:cubicBezTo>
                <a:cubicBezTo>
                  <a:pt x="353" y="19"/>
                  <a:pt x="353" y="19"/>
                  <a:pt x="353" y="19"/>
                </a:cubicBezTo>
                <a:cubicBezTo>
                  <a:pt x="354" y="19"/>
                  <a:pt x="354" y="19"/>
                  <a:pt x="354" y="19"/>
                </a:cubicBezTo>
                <a:cubicBezTo>
                  <a:pt x="355" y="19"/>
                  <a:pt x="355" y="19"/>
                  <a:pt x="355" y="19"/>
                </a:cubicBezTo>
                <a:cubicBezTo>
                  <a:pt x="357" y="20"/>
                  <a:pt x="357" y="20"/>
                  <a:pt x="357" y="20"/>
                </a:cubicBezTo>
                <a:cubicBezTo>
                  <a:pt x="360" y="20"/>
                  <a:pt x="360" y="20"/>
                  <a:pt x="360" y="20"/>
                </a:cubicBezTo>
                <a:cubicBezTo>
                  <a:pt x="360" y="21"/>
                  <a:pt x="360" y="21"/>
                  <a:pt x="360" y="21"/>
                </a:cubicBezTo>
                <a:cubicBezTo>
                  <a:pt x="359" y="21"/>
                  <a:pt x="359" y="21"/>
                  <a:pt x="359" y="21"/>
                </a:cubicBezTo>
                <a:cubicBezTo>
                  <a:pt x="358" y="22"/>
                  <a:pt x="358" y="22"/>
                  <a:pt x="358" y="22"/>
                </a:cubicBezTo>
                <a:cubicBezTo>
                  <a:pt x="358" y="22"/>
                  <a:pt x="358" y="22"/>
                  <a:pt x="358" y="22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60" y="24"/>
                  <a:pt x="360" y="24"/>
                  <a:pt x="360" y="24"/>
                </a:cubicBezTo>
                <a:cubicBezTo>
                  <a:pt x="360" y="25"/>
                  <a:pt x="360" y="25"/>
                  <a:pt x="360" y="25"/>
                </a:cubicBezTo>
                <a:cubicBezTo>
                  <a:pt x="360" y="26"/>
                  <a:pt x="360" y="26"/>
                  <a:pt x="360" y="26"/>
                </a:cubicBezTo>
                <a:cubicBezTo>
                  <a:pt x="360" y="26"/>
                  <a:pt x="360" y="26"/>
                  <a:pt x="360" y="26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8" y="28"/>
                  <a:pt x="358" y="28"/>
                  <a:pt x="358" y="28"/>
                </a:cubicBezTo>
                <a:cubicBezTo>
                  <a:pt x="357" y="28"/>
                  <a:pt x="357" y="28"/>
                  <a:pt x="357" y="28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3" y="28"/>
                  <a:pt x="353" y="28"/>
                  <a:pt x="353" y="28"/>
                </a:cubicBezTo>
                <a:cubicBezTo>
                  <a:pt x="352" y="27"/>
                  <a:pt x="352" y="27"/>
                  <a:pt x="352" y="27"/>
                </a:cubicBezTo>
                <a:cubicBezTo>
                  <a:pt x="350" y="25"/>
                  <a:pt x="350" y="25"/>
                  <a:pt x="350" y="25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3"/>
                  <a:pt x="350" y="23"/>
                  <a:pt x="350" y="23"/>
                </a:cubicBezTo>
                <a:cubicBezTo>
                  <a:pt x="350" y="23"/>
                  <a:pt x="350" y="23"/>
                  <a:pt x="350" y="23"/>
                </a:cubicBezTo>
                <a:cubicBezTo>
                  <a:pt x="350" y="22"/>
                  <a:pt x="350" y="22"/>
                  <a:pt x="350" y="22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48" y="19"/>
                  <a:pt x="348" y="19"/>
                  <a:pt x="348" y="19"/>
                </a:cubicBezTo>
                <a:lnTo>
                  <a:pt x="347" y="18"/>
                </a:lnTo>
                <a:close/>
                <a:moveTo>
                  <a:pt x="347" y="36"/>
                </a:moveTo>
                <a:cubicBezTo>
                  <a:pt x="346" y="36"/>
                  <a:pt x="346" y="36"/>
                  <a:pt x="346" y="36"/>
                </a:cubicBezTo>
                <a:cubicBezTo>
                  <a:pt x="346" y="35"/>
                  <a:pt x="346" y="35"/>
                  <a:pt x="346" y="35"/>
                </a:cubicBezTo>
                <a:cubicBezTo>
                  <a:pt x="346" y="35"/>
                  <a:pt x="346" y="35"/>
                  <a:pt x="346" y="35"/>
                </a:cubicBezTo>
                <a:cubicBezTo>
                  <a:pt x="346" y="34"/>
                  <a:pt x="346" y="34"/>
                  <a:pt x="346" y="34"/>
                </a:cubicBezTo>
                <a:cubicBezTo>
                  <a:pt x="347" y="35"/>
                  <a:pt x="347" y="35"/>
                  <a:pt x="347" y="35"/>
                </a:cubicBezTo>
                <a:cubicBezTo>
                  <a:pt x="347" y="35"/>
                  <a:pt x="347" y="35"/>
                  <a:pt x="347" y="35"/>
                </a:cubicBezTo>
                <a:cubicBezTo>
                  <a:pt x="348" y="35"/>
                  <a:pt x="348" y="35"/>
                  <a:pt x="348" y="35"/>
                </a:cubicBezTo>
                <a:cubicBezTo>
                  <a:pt x="348" y="36"/>
                  <a:pt x="348" y="36"/>
                  <a:pt x="348" y="36"/>
                </a:cubicBezTo>
                <a:cubicBezTo>
                  <a:pt x="348" y="36"/>
                  <a:pt x="348" y="36"/>
                  <a:pt x="348" y="36"/>
                </a:cubicBezTo>
                <a:cubicBezTo>
                  <a:pt x="349" y="36"/>
                  <a:pt x="349" y="36"/>
                  <a:pt x="349" y="36"/>
                </a:cubicBezTo>
                <a:cubicBezTo>
                  <a:pt x="350" y="35"/>
                  <a:pt x="350" y="35"/>
                  <a:pt x="350" y="35"/>
                </a:cubicBezTo>
                <a:cubicBezTo>
                  <a:pt x="350" y="33"/>
                  <a:pt x="350" y="33"/>
                  <a:pt x="350" y="33"/>
                </a:cubicBezTo>
                <a:cubicBezTo>
                  <a:pt x="352" y="32"/>
                  <a:pt x="352" y="32"/>
                  <a:pt x="352" y="32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4" y="32"/>
                  <a:pt x="354" y="32"/>
                  <a:pt x="354" y="32"/>
                </a:cubicBezTo>
                <a:cubicBezTo>
                  <a:pt x="355" y="32"/>
                  <a:pt x="355" y="32"/>
                  <a:pt x="355" y="32"/>
                </a:cubicBezTo>
                <a:cubicBezTo>
                  <a:pt x="355" y="33"/>
                  <a:pt x="355" y="33"/>
                  <a:pt x="355" y="33"/>
                </a:cubicBezTo>
                <a:cubicBezTo>
                  <a:pt x="356" y="32"/>
                  <a:pt x="356" y="32"/>
                  <a:pt x="356" y="32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8" y="30"/>
                  <a:pt x="358" y="30"/>
                  <a:pt x="358" y="30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7" y="30"/>
                  <a:pt x="357" y="30"/>
                  <a:pt x="357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53" y="29"/>
                  <a:pt x="353" y="29"/>
                  <a:pt x="353" y="29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49" y="27"/>
                  <a:pt x="349" y="27"/>
                  <a:pt x="349" y="27"/>
                </a:cubicBezTo>
                <a:cubicBezTo>
                  <a:pt x="349" y="26"/>
                  <a:pt x="349" y="26"/>
                  <a:pt x="349" y="26"/>
                </a:cubicBezTo>
                <a:cubicBezTo>
                  <a:pt x="348" y="25"/>
                  <a:pt x="348" y="25"/>
                  <a:pt x="348" y="25"/>
                </a:cubicBezTo>
                <a:cubicBezTo>
                  <a:pt x="348" y="24"/>
                  <a:pt x="348" y="24"/>
                  <a:pt x="348" y="24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347" y="21"/>
                  <a:pt x="347" y="21"/>
                  <a:pt x="347" y="21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7" y="20"/>
                  <a:pt x="347" y="20"/>
                  <a:pt x="347" y="20"/>
                </a:cubicBezTo>
                <a:cubicBezTo>
                  <a:pt x="347" y="20"/>
                  <a:pt x="347" y="20"/>
                  <a:pt x="347" y="20"/>
                </a:cubicBezTo>
                <a:cubicBezTo>
                  <a:pt x="347" y="19"/>
                  <a:pt x="347" y="19"/>
                  <a:pt x="347" y="19"/>
                </a:cubicBezTo>
                <a:cubicBezTo>
                  <a:pt x="347" y="19"/>
                  <a:pt x="347" y="19"/>
                  <a:pt x="347" y="19"/>
                </a:cubicBezTo>
                <a:cubicBezTo>
                  <a:pt x="346" y="18"/>
                  <a:pt x="346" y="18"/>
                  <a:pt x="346" y="18"/>
                </a:cubicBezTo>
                <a:cubicBezTo>
                  <a:pt x="344" y="18"/>
                  <a:pt x="344" y="18"/>
                  <a:pt x="344" y="18"/>
                </a:cubicBezTo>
                <a:cubicBezTo>
                  <a:pt x="343" y="18"/>
                  <a:pt x="343" y="18"/>
                  <a:pt x="343" y="18"/>
                </a:cubicBezTo>
                <a:cubicBezTo>
                  <a:pt x="342" y="17"/>
                  <a:pt x="342" y="17"/>
                  <a:pt x="342" y="17"/>
                </a:cubicBezTo>
                <a:cubicBezTo>
                  <a:pt x="341" y="17"/>
                  <a:pt x="341" y="17"/>
                  <a:pt x="341" y="17"/>
                </a:cubicBezTo>
                <a:cubicBezTo>
                  <a:pt x="340" y="17"/>
                  <a:pt x="340" y="17"/>
                  <a:pt x="340" y="17"/>
                </a:cubicBezTo>
                <a:cubicBezTo>
                  <a:pt x="340" y="17"/>
                  <a:pt x="340" y="17"/>
                  <a:pt x="340" y="17"/>
                </a:cubicBezTo>
                <a:cubicBezTo>
                  <a:pt x="342" y="19"/>
                  <a:pt x="342" y="19"/>
                  <a:pt x="342" y="19"/>
                </a:cubicBezTo>
                <a:cubicBezTo>
                  <a:pt x="342" y="19"/>
                  <a:pt x="342" y="19"/>
                  <a:pt x="342" y="19"/>
                </a:cubicBezTo>
                <a:cubicBezTo>
                  <a:pt x="343" y="19"/>
                  <a:pt x="343" y="19"/>
                  <a:pt x="343" y="19"/>
                </a:cubicBezTo>
                <a:cubicBezTo>
                  <a:pt x="342" y="19"/>
                  <a:pt x="342" y="19"/>
                  <a:pt x="342" y="19"/>
                </a:cubicBezTo>
                <a:cubicBezTo>
                  <a:pt x="341" y="19"/>
                  <a:pt x="341" y="19"/>
                  <a:pt x="341" y="19"/>
                </a:cubicBezTo>
                <a:cubicBezTo>
                  <a:pt x="341" y="19"/>
                  <a:pt x="341" y="19"/>
                  <a:pt x="341" y="19"/>
                </a:cubicBezTo>
                <a:cubicBezTo>
                  <a:pt x="340" y="20"/>
                  <a:pt x="340" y="20"/>
                  <a:pt x="340" y="20"/>
                </a:cubicBezTo>
                <a:cubicBezTo>
                  <a:pt x="340" y="21"/>
                  <a:pt x="340" y="21"/>
                  <a:pt x="340" y="21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41" y="23"/>
                  <a:pt x="341" y="23"/>
                  <a:pt x="341" y="23"/>
                </a:cubicBezTo>
                <a:cubicBezTo>
                  <a:pt x="342" y="24"/>
                  <a:pt x="342" y="24"/>
                  <a:pt x="342" y="24"/>
                </a:cubicBezTo>
                <a:cubicBezTo>
                  <a:pt x="343" y="25"/>
                  <a:pt x="343" y="25"/>
                  <a:pt x="343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1" y="25"/>
                  <a:pt x="341" y="25"/>
                  <a:pt x="341" y="25"/>
                </a:cubicBezTo>
                <a:cubicBezTo>
                  <a:pt x="340" y="24"/>
                  <a:pt x="340" y="24"/>
                  <a:pt x="340" y="24"/>
                </a:cubicBezTo>
                <a:cubicBezTo>
                  <a:pt x="340" y="23"/>
                  <a:pt x="340" y="23"/>
                  <a:pt x="340" y="23"/>
                </a:cubicBezTo>
                <a:cubicBezTo>
                  <a:pt x="339" y="23"/>
                  <a:pt x="339" y="23"/>
                  <a:pt x="339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7" y="22"/>
                  <a:pt x="337" y="22"/>
                  <a:pt x="337" y="22"/>
                </a:cubicBezTo>
                <a:cubicBezTo>
                  <a:pt x="336" y="21"/>
                  <a:pt x="336" y="21"/>
                  <a:pt x="336" y="21"/>
                </a:cubicBezTo>
                <a:cubicBezTo>
                  <a:pt x="335" y="21"/>
                  <a:pt x="335" y="21"/>
                  <a:pt x="335" y="21"/>
                </a:cubicBezTo>
                <a:cubicBezTo>
                  <a:pt x="334" y="20"/>
                  <a:pt x="334" y="20"/>
                  <a:pt x="334" y="20"/>
                </a:cubicBezTo>
                <a:cubicBezTo>
                  <a:pt x="333" y="20"/>
                  <a:pt x="333" y="20"/>
                  <a:pt x="333" y="20"/>
                </a:cubicBezTo>
                <a:cubicBezTo>
                  <a:pt x="333" y="20"/>
                  <a:pt x="333" y="20"/>
                  <a:pt x="333" y="20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1" y="19"/>
                  <a:pt x="331" y="19"/>
                  <a:pt x="331" y="19"/>
                </a:cubicBezTo>
                <a:cubicBezTo>
                  <a:pt x="331" y="20"/>
                  <a:pt x="331" y="20"/>
                  <a:pt x="331" y="20"/>
                </a:cubicBezTo>
                <a:cubicBezTo>
                  <a:pt x="331" y="21"/>
                  <a:pt x="331" y="21"/>
                  <a:pt x="331" y="21"/>
                </a:cubicBezTo>
                <a:cubicBezTo>
                  <a:pt x="330" y="21"/>
                  <a:pt x="330" y="21"/>
                  <a:pt x="330" y="21"/>
                </a:cubicBezTo>
                <a:cubicBezTo>
                  <a:pt x="330" y="23"/>
                  <a:pt x="330" y="23"/>
                  <a:pt x="330" y="23"/>
                </a:cubicBezTo>
                <a:cubicBezTo>
                  <a:pt x="330" y="24"/>
                  <a:pt x="330" y="24"/>
                  <a:pt x="330" y="24"/>
                </a:cubicBezTo>
                <a:cubicBezTo>
                  <a:pt x="329" y="24"/>
                  <a:pt x="329" y="24"/>
                  <a:pt x="329" y="24"/>
                </a:cubicBezTo>
                <a:cubicBezTo>
                  <a:pt x="329" y="25"/>
                  <a:pt x="329" y="25"/>
                  <a:pt x="329" y="25"/>
                </a:cubicBezTo>
                <a:cubicBezTo>
                  <a:pt x="330" y="27"/>
                  <a:pt x="330" y="27"/>
                  <a:pt x="330" y="27"/>
                </a:cubicBezTo>
                <a:cubicBezTo>
                  <a:pt x="331" y="27"/>
                  <a:pt x="331" y="27"/>
                  <a:pt x="331" y="27"/>
                </a:cubicBezTo>
                <a:cubicBezTo>
                  <a:pt x="331" y="27"/>
                  <a:pt x="331" y="27"/>
                  <a:pt x="331" y="27"/>
                </a:cubicBezTo>
                <a:cubicBezTo>
                  <a:pt x="331" y="27"/>
                  <a:pt x="331" y="27"/>
                  <a:pt x="331" y="27"/>
                </a:cubicBezTo>
                <a:cubicBezTo>
                  <a:pt x="330" y="28"/>
                  <a:pt x="330" y="28"/>
                  <a:pt x="330" y="28"/>
                </a:cubicBezTo>
                <a:cubicBezTo>
                  <a:pt x="330" y="28"/>
                  <a:pt x="330" y="28"/>
                  <a:pt x="330" y="2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32" y="29"/>
                  <a:pt x="332" y="29"/>
                  <a:pt x="332" y="29"/>
                </a:cubicBezTo>
                <a:cubicBezTo>
                  <a:pt x="332" y="30"/>
                  <a:pt x="332" y="30"/>
                  <a:pt x="332" y="30"/>
                </a:cubicBezTo>
                <a:cubicBezTo>
                  <a:pt x="332" y="31"/>
                  <a:pt x="332" y="31"/>
                  <a:pt x="332" y="31"/>
                </a:cubicBezTo>
                <a:cubicBezTo>
                  <a:pt x="333" y="31"/>
                  <a:pt x="333" y="31"/>
                  <a:pt x="333" y="31"/>
                </a:cubicBezTo>
                <a:cubicBezTo>
                  <a:pt x="333" y="31"/>
                  <a:pt x="333" y="31"/>
                  <a:pt x="333" y="31"/>
                </a:cubicBezTo>
                <a:cubicBezTo>
                  <a:pt x="333" y="32"/>
                  <a:pt x="333" y="32"/>
                  <a:pt x="333" y="32"/>
                </a:cubicBezTo>
                <a:cubicBezTo>
                  <a:pt x="334" y="32"/>
                  <a:pt x="334" y="32"/>
                  <a:pt x="334" y="32"/>
                </a:cubicBezTo>
                <a:cubicBezTo>
                  <a:pt x="334" y="32"/>
                  <a:pt x="334" y="32"/>
                  <a:pt x="334" y="32"/>
                </a:cubicBezTo>
                <a:cubicBezTo>
                  <a:pt x="335" y="32"/>
                  <a:pt x="335" y="32"/>
                  <a:pt x="335" y="32"/>
                </a:cubicBezTo>
                <a:cubicBezTo>
                  <a:pt x="335" y="32"/>
                  <a:pt x="335" y="32"/>
                  <a:pt x="335" y="32"/>
                </a:cubicBezTo>
                <a:cubicBezTo>
                  <a:pt x="334" y="33"/>
                  <a:pt x="334" y="33"/>
                  <a:pt x="334" y="33"/>
                </a:cubicBezTo>
                <a:cubicBezTo>
                  <a:pt x="334" y="33"/>
                  <a:pt x="334" y="33"/>
                  <a:pt x="334" y="33"/>
                </a:cubicBezTo>
                <a:cubicBezTo>
                  <a:pt x="333" y="33"/>
                  <a:pt x="333" y="33"/>
                  <a:pt x="333" y="33"/>
                </a:cubicBezTo>
                <a:cubicBezTo>
                  <a:pt x="333" y="33"/>
                  <a:pt x="333" y="33"/>
                  <a:pt x="333" y="33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6" y="36"/>
                  <a:pt x="336" y="36"/>
                  <a:pt x="336" y="36"/>
                </a:cubicBezTo>
                <a:cubicBezTo>
                  <a:pt x="338" y="36"/>
                  <a:pt x="338" y="36"/>
                  <a:pt x="338" y="36"/>
                </a:cubicBezTo>
                <a:cubicBezTo>
                  <a:pt x="339" y="36"/>
                  <a:pt x="339" y="36"/>
                  <a:pt x="339" y="36"/>
                </a:cubicBezTo>
                <a:cubicBezTo>
                  <a:pt x="340" y="37"/>
                  <a:pt x="340" y="37"/>
                  <a:pt x="340" y="37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38"/>
                  <a:pt x="341" y="38"/>
                  <a:pt x="341" y="38"/>
                </a:cubicBezTo>
                <a:cubicBezTo>
                  <a:pt x="342" y="39"/>
                  <a:pt x="342" y="39"/>
                  <a:pt x="342" y="39"/>
                </a:cubicBezTo>
                <a:cubicBezTo>
                  <a:pt x="343" y="39"/>
                  <a:pt x="343" y="39"/>
                  <a:pt x="343" y="39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5" y="39"/>
                  <a:pt x="345" y="39"/>
                  <a:pt x="345" y="39"/>
                </a:cubicBezTo>
                <a:cubicBezTo>
                  <a:pt x="346" y="39"/>
                  <a:pt x="346" y="39"/>
                  <a:pt x="346" y="39"/>
                </a:cubicBezTo>
                <a:cubicBezTo>
                  <a:pt x="347" y="39"/>
                  <a:pt x="347" y="39"/>
                  <a:pt x="347" y="39"/>
                </a:cubicBezTo>
                <a:cubicBezTo>
                  <a:pt x="348" y="38"/>
                  <a:pt x="348" y="38"/>
                  <a:pt x="348" y="38"/>
                </a:cubicBezTo>
                <a:cubicBezTo>
                  <a:pt x="348" y="37"/>
                  <a:pt x="348" y="37"/>
                  <a:pt x="348" y="37"/>
                </a:cubicBezTo>
                <a:cubicBezTo>
                  <a:pt x="347" y="36"/>
                  <a:pt x="347" y="36"/>
                  <a:pt x="347" y="36"/>
                </a:cubicBezTo>
                <a:close/>
                <a:moveTo>
                  <a:pt x="329" y="34"/>
                </a:moveTo>
                <a:cubicBezTo>
                  <a:pt x="329" y="32"/>
                  <a:pt x="329" y="32"/>
                  <a:pt x="329" y="32"/>
                </a:cubicBezTo>
                <a:cubicBezTo>
                  <a:pt x="328" y="30"/>
                  <a:pt x="328" y="30"/>
                  <a:pt x="328" y="30"/>
                </a:cubicBezTo>
                <a:cubicBezTo>
                  <a:pt x="328" y="30"/>
                  <a:pt x="328" y="30"/>
                  <a:pt x="328" y="30"/>
                </a:cubicBezTo>
                <a:cubicBezTo>
                  <a:pt x="326" y="30"/>
                  <a:pt x="326" y="30"/>
                  <a:pt x="326" y="30"/>
                </a:cubicBezTo>
                <a:cubicBezTo>
                  <a:pt x="325" y="29"/>
                  <a:pt x="325" y="29"/>
                  <a:pt x="325" y="29"/>
                </a:cubicBezTo>
                <a:cubicBezTo>
                  <a:pt x="324" y="28"/>
                  <a:pt x="324" y="28"/>
                  <a:pt x="324" y="28"/>
                </a:cubicBezTo>
                <a:cubicBezTo>
                  <a:pt x="324" y="28"/>
                  <a:pt x="324" y="28"/>
                  <a:pt x="324" y="28"/>
                </a:cubicBezTo>
                <a:cubicBezTo>
                  <a:pt x="324" y="28"/>
                  <a:pt x="324" y="28"/>
                  <a:pt x="324" y="28"/>
                </a:cubicBezTo>
                <a:cubicBezTo>
                  <a:pt x="325" y="30"/>
                  <a:pt x="325" y="30"/>
                  <a:pt x="325" y="30"/>
                </a:cubicBezTo>
                <a:cubicBezTo>
                  <a:pt x="326" y="31"/>
                  <a:pt x="326" y="31"/>
                  <a:pt x="326" y="31"/>
                </a:cubicBezTo>
                <a:cubicBezTo>
                  <a:pt x="327" y="33"/>
                  <a:pt x="327" y="33"/>
                  <a:pt x="327" y="33"/>
                </a:cubicBezTo>
                <a:cubicBezTo>
                  <a:pt x="328" y="35"/>
                  <a:pt x="328" y="35"/>
                  <a:pt x="328" y="35"/>
                </a:cubicBezTo>
                <a:cubicBezTo>
                  <a:pt x="329" y="35"/>
                  <a:pt x="329" y="35"/>
                  <a:pt x="329" y="35"/>
                </a:cubicBezTo>
                <a:cubicBezTo>
                  <a:pt x="330" y="35"/>
                  <a:pt x="330" y="35"/>
                  <a:pt x="330" y="35"/>
                </a:cubicBezTo>
                <a:lnTo>
                  <a:pt x="329" y="34"/>
                </a:lnTo>
                <a:close/>
                <a:moveTo>
                  <a:pt x="364" y="18"/>
                </a:moveTo>
                <a:cubicBezTo>
                  <a:pt x="365" y="20"/>
                  <a:pt x="365" y="20"/>
                  <a:pt x="365" y="20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70" y="24"/>
                  <a:pt x="370" y="24"/>
                  <a:pt x="370" y="24"/>
                </a:cubicBezTo>
                <a:cubicBezTo>
                  <a:pt x="372" y="24"/>
                  <a:pt x="372" y="24"/>
                  <a:pt x="372" y="24"/>
                </a:cubicBezTo>
                <a:cubicBezTo>
                  <a:pt x="373" y="25"/>
                  <a:pt x="373" y="25"/>
                  <a:pt x="373" y="25"/>
                </a:cubicBezTo>
                <a:cubicBezTo>
                  <a:pt x="375" y="25"/>
                  <a:pt x="375" y="25"/>
                  <a:pt x="375" y="25"/>
                </a:cubicBezTo>
                <a:cubicBezTo>
                  <a:pt x="376" y="25"/>
                  <a:pt x="376" y="25"/>
                  <a:pt x="376" y="25"/>
                </a:cubicBezTo>
                <a:cubicBezTo>
                  <a:pt x="378" y="25"/>
                  <a:pt x="378" y="25"/>
                  <a:pt x="378" y="25"/>
                </a:cubicBezTo>
                <a:cubicBezTo>
                  <a:pt x="378" y="25"/>
                  <a:pt x="378" y="25"/>
                  <a:pt x="378" y="25"/>
                </a:cubicBezTo>
                <a:cubicBezTo>
                  <a:pt x="380" y="24"/>
                  <a:pt x="380" y="24"/>
                  <a:pt x="380" y="24"/>
                </a:cubicBezTo>
                <a:cubicBezTo>
                  <a:pt x="380" y="22"/>
                  <a:pt x="380" y="22"/>
                  <a:pt x="380" y="22"/>
                </a:cubicBezTo>
                <a:cubicBezTo>
                  <a:pt x="381" y="21"/>
                  <a:pt x="381" y="21"/>
                  <a:pt x="381" y="21"/>
                </a:cubicBezTo>
                <a:cubicBezTo>
                  <a:pt x="381" y="20"/>
                  <a:pt x="381" y="20"/>
                  <a:pt x="381" y="20"/>
                </a:cubicBezTo>
                <a:cubicBezTo>
                  <a:pt x="380" y="20"/>
                  <a:pt x="380" y="20"/>
                  <a:pt x="380" y="20"/>
                </a:cubicBezTo>
                <a:cubicBezTo>
                  <a:pt x="379" y="20"/>
                  <a:pt x="379" y="20"/>
                  <a:pt x="379" y="20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8"/>
                  <a:pt x="379" y="18"/>
                  <a:pt x="379" y="18"/>
                </a:cubicBezTo>
                <a:cubicBezTo>
                  <a:pt x="378" y="19"/>
                  <a:pt x="378" y="19"/>
                  <a:pt x="378" y="19"/>
                </a:cubicBezTo>
                <a:cubicBezTo>
                  <a:pt x="377" y="18"/>
                  <a:pt x="377" y="18"/>
                  <a:pt x="377" y="18"/>
                </a:cubicBezTo>
                <a:cubicBezTo>
                  <a:pt x="374" y="19"/>
                  <a:pt x="374" y="19"/>
                  <a:pt x="374" y="19"/>
                </a:cubicBezTo>
                <a:cubicBezTo>
                  <a:pt x="373" y="20"/>
                  <a:pt x="373" y="20"/>
                  <a:pt x="373" y="2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72" y="19"/>
                  <a:pt x="372" y="19"/>
                  <a:pt x="372" y="19"/>
                </a:cubicBezTo>
                <a:cubicBezTo>
                  <a:pt x="372" y="19"/>
                  <a:pt x="372" y="19"/>
                  <a:pt x="372" y="19"/>
                </a:cubicBezTo>
                <a:cubicBezTo>
                  <a:pt x="371" y="19"/>
                  <a:pt x="371" y="19"/>
                  <a:pt x="371" y="19"/>
                </a:cubicBezTo>
                <a:cubicBezTo>
                  <a:pt x="370" y="19"/>
                  <a:pt x="370" y="19"/>
                  <a:pt x="370" y="19"/>
                </a:cubicBezTo>
                <a:cubicBezTo>
                  <a:pt x="369" y="19"/>
                  <a:pt x="369" y="19"/>
                  <a:pt x="369" y="19"/>
                </a:cubicBezTo>
                <a:cubicBezTo>
                  <a:pt x="368" y="19"/>
                  <a:pt x="368" y="19"/>
                  <a:pt x="368" y="19"/>
                </a:cubicBezTo>
                <a:cubicBezTo>
                  <a:pt x="368" y="19"/>
                  <a:pt x="368" y="19"/>
                  <a:pt x="368" y="19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6" y="20"/>
                  <a:pt x="366" y="20"/>
                  <a:pt x="366" y="20"/>
                </a:cubicBezTo>
                <a:cubicBezTo>
                  <a:pt x="365" y="19"/>
                  <a:pt x="365" y="19"/>
                  <a:pt x="365" y="19"/>
                </a:cubicBezTo>
                <a:cubicBezTo>
                  <a:pt x="365" y="18"/>
                  <a:pt x="365" y="18"/>
                  <a:pt x="365" y="18"/>
                </a:cubicBezTo>
                <a:lnTo>
                  <a:pt x="364" y="18"/>
                </a:lnTo>
                <a:close/>
                <a:moveTo>
                  <a:pt x="354" y="3"/>
                </a:moveTo>
                <a:cubicBezTo>
                  <a:pt x="355" y="1"/>
                  <a:pt x="355" y="1"/>
                  <a:pt x="355" y="1"/>
                </a:cubicBezTo>
                <a:cubicBezTo>
                  <a:pt x="356" y="0"/>
                  <a:pt x="356" y="0"/>
                  <a:pt x="356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56" y="1"/>
                  <a:pt x="356" y="1"/>
                  <a:pt x="356" y="1"/>
                </a:cubicBezTo>
                <a:cubicBezTo>
                  <a:pt x="357" y="1"/>
                  <a:pt x="357" y="1"/>
                  <a:pt x="357" y="1"/>
                </a:cubicBezTo>
                <a:cubicBezTo>
                  <a:pt x="356" y="2"/>
                  <a:pt x="356" y="2"/>
                  <a:pt x="356" y="2"/>
                </a:cubicBezTo>
                <a:cubicBezTo>
                  <a:pt x="356" y="3"/>
                  <a:pt x="356" y="3"/>
                  <a:pt x="356" y="3"/>
                </a:cubicBezTo>
                <a:lnTo>
                  <a:pt x="354" y="3"/>
                </a:lnTo>
                <a:close/>
                <a:moveTo>
                  <a:pt x="190" y="28"/>
                </a:moveTo>
                <a:cubicBezTo>
                  <a:pt x="190" y="29"/>
                  <a:pt x="190" y="29"/>
                  <a:pt x="190" y="29"/>
                </a:cubicBezTo>
                <a:cubicBezTo>
                  <a:pt x="189" y="30"/>
                  <a:pt x="189" y="30"/>
                  <a:pt x="189" y="30"/>
                </a:cubicBezTo>
                <a:cubicBezTo>
                  <a:pt x="188" y="31"/>
                  <a:pt x="188" y="31"/>
                  <a:pt x="188" y="31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6" y="32"/>
                  <a:pt x="186" y="32"/>
                  <a:pt x="186" y="32"/>
                </a:cubicBezTo>
                <a:cubicBezTo>
                  <a:pt x="185" y="32"/>
                  <a:pt x="185" y="32"/>
                  <a:pt x="185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84" y="31"/>
                  <a:pt x="184" y="31"/>
                  <a:pt x="184" y="31"/>
                </a:cubicBezTo>
                <a:cubicBezTo>
                  <a:pt x="183" y="31"/>
                  <a:pt x="183" y="31"/>
                  <a:pt x="183" y="31"/>
                </a:cubicBezTo>
                <a:cubicBezTo>
                  <a:pt x="182" y="31"/>
                  <a:pt x="182" y="31"/>
                  <a:pt x="182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79" y="31"/>
                  <a:pt x="179" y="31"/>
                  <a:pt x="179" y="31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6" y="30"/>
                  <a:pt x="176" y="30"/>
                  <a:pt x="176" y="30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4" y="31"/>
                  <a:pt x="174" y="31"/>
                  <a:pt x="174" y="31"/>
                </a:cubicBezTo>
                <a:cubicBezTo>
                  <a:pt x="173" y="30"/>
                  <a:pt x="173" y="30"/>
                  <a:pt x="173" y="30"/>
                </a:cubicBezTo>
                <a:cubicBezTo>
                  <a:pt x="172" y="30"/>
                  <a:pt x="172" y="30"/>
                  <a:pt x="172" y="30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69" y="27"/>
                  <a:pt x="169" y="27"/>
                  <a:pt x="169" y="27"/>
                </a:cubicBezTo>
                <a:cubicBezTo>
                  <a:pt x="168" y="26"/>
                  <a:pt x="168" y="26"/>
                  <a:pt x="168" y="26"/>
                </a:cubicBezTo>
                <a:cubicBezTo>
                  <a:pt x="167" y="26"/>
                  <a:pt x="167" y="26"/>
                  <a:pt x="167" y="26"/>
                </a:cubicBezTo>
                <a:cubicBezTo>
                  <a:pt x="167" y="26"/>
                  <a:pt x="167" y="26"/>
                  <a:pt x="167" y="26"/>
                </a:cubicBezTo>
                <a:cubicBezTo>
                  <a:pt x="167" y="27"/>
                  <a:pt x="167" y="27"/>
                  <a:pt x="167" y="27"/>
                </a:cubicBezTo>
                <a:cubicBezTo>
                  <a:pt x="167" y="27"/>
                  <a:pt x="167" y="27"/>
                  <a:pt x="167" y="27"/>
                </a:cubicBezTo>
                <a:cubicBezTo>
                  <a:pt x="167" y="27"/>
                  <a:pt x="167" y="27"/>
                  <a:pt x="167" y="27"/>
                </a:cubicBezTo>
                <a:cubicBezTo>
                  <a:pt x="166" y="26"/>
                  <a:pt x="166" y="26"/>
                  <a:pt x="166" y="26"/>
                </a:cubicBezTo>
                <a:cubicBezTo>
                  <a:pt x="166" y="26"/>
                  <a:pt x="166" y="26"/>
                  <a:pt x="166" y="26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67" y="23"/>
                  <a:pt x="167" y="23"/>
                  <a:pt x="167" y="23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8" y="22"/>
                  <a:pt x="168" y="22"/>
                  <a:pt x="168" y="22"/>
                </a:cubicBezTo>
                <a:cubicBezTo>
                  <a:pt x="168" y="21"/>
                  <a:pt x="168" y="21"/>
                  <a:pt x="168" y="21"/>
                </a:cubicBezTo>
                <a:cubicBezTo>
                  <a:pt x="167" y="21"/>
                  <a:pt x="167" y="21"/>
                  <a:pt x="167" y="21"/>
                </a:cubicBezTo>
                <a:cubicBezTo>
                  <a:pt x="166" y="20"/>
                  <a:pt x="166" y="20"/>
                  <a:pt x="166" y="20"/>
                </a:cubicBezTo>
                <a:cubicBezTo>
                  <a:pt x="166" y="20"/>
                  <a:pt x="166" y="20"/>
                  <a:pt x="166" y="20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8" y="17"/>
                  <a:pt x="168" y="17"/>
                  <a:pt x="168" y="17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69" y="16"/>
                  <a:pt x="169" y="16"/>
                  <a:pt x="169" y="16"/>
                </a:cubicBezTo>
                <a:cubicBezTo>
                  <a:pt x="170" y="15"/>
                  <a:pt x="170" y="15"/>
                  <a:pt x="170" y="15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7" y="17"/>
                  <a:pt x="177" y="17"/>
                  <a:pt x="177" y="17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21"/>
                  <a:pt x="176" y="21"/>
                  <a:pt x="176" y="21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78" y="18"/>
                  <a:pt x="178" y="18"/>
                </a:cubicBezTo>
                <a:cubicBezTo>
                  <a:pt x="178" y="18"/>
                  <a:pt x="178" y="18"/>
                  <a:pt x="178" y="18"/>
                </a:cubicBezTo>
                <a:cubicBezTo>
                  <a:pt x="178" y="17"/>
                  <a:pt x="178" y="17"/>
                  <a:pt x="178" y="17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7" y="15"/>
                  <a:pt x="177" y="15"/>
                  <a:pt x="177" y="15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8" y="14"/>
                  <a:pt x="178" y="14"/>
                  <a:pt x="178" y="14"/>
                </a:cubicBezTo>
                <a:cubicBezTo>
                  <a:pt x="180" y="14"/>
                  <a:pt x="180" y="14"/>
                  <a:pt x="180" y="14"/>
                </a:cubicBezTo>
                <a:cubicBezTo>
                  <a:pt x="183" y="16"/>
                  <a:pt x="183" y="16"/>
                  <a:pt x="183" y="16"/>
                </a:cubicBezTo>
                <a:cubicBezTo>
                  <a:pt x="183" y="16"/>
                  <a:pt x="183" y="16"/>
                  <a:pt x="183" y="16"/>
                </a:cubicBezTo>
                <a:cubicBezTo>
                  <a:pt x="184" y="17"/>
                  <a:pt x="184" y="17"/>
                  <a:pt x="184" y="17"/>
                </a:cubicBezTo>
                <a:cubicBezTo>
                  <a:pt x="184" y="18"/>
                  <a:pt x="184" y="18"/>
                  <a:pt x="184" y="18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6" y="22"/>
                  <a:pt x="186" y="22"/>
                  <a:pt x="186" y="22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6" y="23"/>
                  <a:pt x="186" y="23"/>
                  <a:pt x="186" y="23"/>
                </a:cubicBezTo>
                <a:cubicBezTo>
                  <a:pt x="185" y="23"/>
                  <a:pt x="185" y="23"/>
                  <a:pt x="185" y="23"/>
                </a:cubicBezTo>
                <a:cubicBezTo>
                  <a:pt x="185" y="25"/>
                  <a:pt x="185" y="25"/>
                  <a:pt x="185" y="25"/>
                </a:cubicBezTo>
                <a:cubicBezTo>
                  <a:pt x="186" y="25"/>
                  <a:pt x="186" y="25"/>
                  <a:pt x="186" y="25"/>
                </a:cubicBezTo>
                <a:cubicBezTo>
                  <a:pt x="187" y="25"/>
                  <a:pt x="187" y="25"/>
                  <a:pt x="187" y="25"/>
                </a:cubicBezTo>
                <a:cubicBezTo>
                  <a:pt x="188" y="27"/>
                  <a:pt x="188" y="27"/>
                  <a:pt x="188" y="27"/>
                </a:cubicBezTo>
                <a:cubicBezTo>
                  <a:pt x="189" y="27"/>
                  <a:pt x="189" y="27"/>
                  <a:pt x="189" y="27"/>
                </a:cubicBezTo>
                <a:lnTo>
                  <a:pt x="190" y="28"/>
                </a:lnTo>
                <a:close/>
                <a:moveTo>
                  <a:pt x="160" y="25"/>
                </a:moveTo>
                <a:cubicBezTo>
                  <a:pt x="160" y="26"/>
                  <a:pt x="160" y="26"/>
                  <a:pt x="160" y="26"/>
                </a:cubicBezTo>
                <a:cubicBezTo>
                  <a:pt x="161" y="26"/>
                  <a:pt x="161" y="26"/>
                  <a:pt x="161" y="26"/>
                </a:cubicBezTo>
                <a:cubicBezTo>
                  <a:pt x="162" y="26"/>
                  <a:pt x="162" y="26"/>
                  <a:pt x="162" y="26"/>
                </a:cubicBezTo>
                <a:cubicBezTo>
                  <a:pt x="162" y="26"/>
                  <a:pt x="162" y="26"/>
                  <a:pt x="162" y="26"/>
                </a:cubicBezTo>
                <a:cubicBezTo>
                  <a:pt x="163" y="25"/>
                  <a:pt x="163" y="25"/>
                  <a:pt x="163" y="25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4" y="23"/>
                  <a:pt x="164" y="23"/>
                  <a:pt x="164" y="23"/>
                </a:cubicBezTo>
                <a:cubicBezTo>
                  <a:pt x="165" y="22"/>
                  <a:pt x="165" y="22"/>
                  <a:pt x="165" y="22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3" y="20"/>
                  <a:pt x="163" y="20"/>
                  <a:pt x="163" y="2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59" y="21"/>
                  <a:pt x="159" y="21"/>
                  <a:pt x="159" y="21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8" y="23"/>
                  <a:pt x="158" y="23"/>
                  <a:pt x="158" y="23"/>
                </a:cubicBezTo>
                <a:cubicBezTo>
                  <a:pt x="158" y="23"/>
                  <a:pt x="158" y="23"/>
                  <a:pt x="158" y="23"/>
                </a:cubicBezTo>
                <a:cubicBezTo>
                  <a:pt x="159" y="24"/>
                  <a:pt x="159" y="24"/>
                  <a:pt x="159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2" y="24"/>
                  <a:pt x="162" y="24"/>
                  <a:pt x="162" y="24"/>
                </a:cubicBezTo>
                <a:cubicBezTo>
                  <a:pt x="162" y="25"/>
                  <a:pt x="162" y="25"/>
                  <a:pt x="162" y="25"/>
                </a:cubicBezTo>
                <a:cubicBezTo>
                  <a:pt x="162" y="25"/>
                  <a:pt x="162" y="25"/>
                  <a:pt x="162" y="25"/>
                </a:cubicBezTo>
                <a:cubicBezTo>
                  <a:pt x="161" y="25"/>
                  <a:pt x="161" y="25"/>
                  <a:pt x="161" y="25"/>
                </a:cubicBezTo>
                <a:lnTo>
                  <a:pt x="160" y="25"/>
                </a:lnTo>
                <a:close/>
                <a:moveTo>
                  <a:pt x="164" y="19"/>
                </a:moveTo>
                <a:cubicBezTo>
                  <a:pt x="165" y="18"/>
                  <a:pt x="165" y="18"/>
                  <a:pt x="165" y="18"/>
                </a:cubicBezTo>
                <a:cubicBezTo>
                  <a:pt x="166" y="17"/>
                  <a:pt x="166" y="17"/>
                  <a:pt x="166" y="17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9" y="14"/>
                  <a:pt x="169" y="14"/>
                  <a:pt x="169" y="14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8" y="9"/>
                  <a:pt x="168" y="9"/>
                  <a:pt x="168" y="9"/>
                </a:cubicBezTo>
                <a:cubicBezTo>
                  <a:pt x="167" y="8"/>
                  <a:pt x="167" y="8"/>
                  <a:pt x="167" y="8"/>
                </a:cubicBezTo>
                <a:cubicBezTo>
                  <a:pt x="167" y="7"/>
                  <a:pt x="167" y="7"/>
                  <a:pt x="167" y="7"/>
                </a:cubicBezTo>
                <a:cubicBezTo>
                  <a:pt x="167" y="6"/>
                  <a:pt x="167" y="6"/>
                  <a:pt x="167" y="6"/>
                </a:cubicBezTo>
                <a:cubicBezTo>
                  <a:pt x="167" y="5"/>
                  <a:pt x="167" y="5"/>
                  <a:pt x="167" y="5"/>
                </a:cubicBezTo>
                <a:cubicBezTo>
                  <a:pt x="167" y="5"/>
                  <a:pt x="167" y="5"/>
                  <a:pt x="167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3" y="5"/>
                  <a:pt x="163" y="5"/>
                  <a:pt x="163" y="5"/>
                </a:cubicBezTo>
                <a:cubicBezTo>
                  <a:pt x="162" y="4"/>
                  <a:pt x="162" y="4"/>
                  <a:pt x="162" y="4"/>
                </a:cubicBezTo>
                <a:cubicBezTo>
                  <a:pt x="160" y="2"/>
                  <a:pt x="160" y="2"/>
                  <a:pt x="160" y="2"/>
                </a:cubicBezTo>
                <a:cubicBezTo>
                  <a:pt x="159" y="1"/>
                  <a:pt x="159" y="1"/>
                  <a:pt x="159" y="1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1"/>
                  <a:pt x="156" y="1"/>
                  <a:pt x="156" y="1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4"/>
                  <a:pt x="156" y="4"/>
                  <a:pt x="156" y="4"/>
                </a:cubicBezTo>
                <a:cubicBezTo>
                  <a:pt x="155" y="5"/>
                  <a:pt x="155" y="5"/>
                  <a:pt x="155" y="5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1" y="18"/>
                  <a:pt x="161" y="18"/>
                  <a:pt x="161" y="18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3" y="19"/>
                  <a:pt x="163" y="19"/>
                  <a:pt x="163" y="19"/>
                </a:cubicBezTo>
                <a:lnTo>
                  <a:pt x="164" y="19"/>
                </a:lnTo>
                <a:close/>
                <a:moveTo>
                  <a:pt x="144" y="6"/>
                </a:move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6"/>
                  <a:pt x="147" y="6"/>
                  <a:pt x="147" y="6"/>
                </a:cubicBezTo>
                <a:cubicBezTo>
                  <a:pt x="146" y="7"/>
                  <a:pt x="146" y="7"/>
                  <a:pt x="146" y="7"/>
                </a:cubicBezTo>
                <a:cubicBezTo>
                  <a:pt x="145" y="7"/>
                  <a:pt x="145" y="7"/>
                  <a:pt x="145" y="7"/>
                </a:cubicBezTo>
                <a:cubicBezTo>
                  <a:pt x="144" y="7"/>
                  <a:pt x="144" y="7"/>
                  <a:pt x="144" y="7"/>
                </a:cubicBezTo>
                <a:lnTo>
                  <a:pt x="144" y="6"/>
                </a:lnTo>
                <a:close/>
                <a:moveTo>
                  <a:pt x="116" y="21"/>
                </a:moveTo>
                <a:cubicBezTo>
                  <a:pt x="116" y="20"/>
                  <a:pt x="116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18" y="21"/>
                  <a:pt x="118" y="21"/>
                  <a:pt x="118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6" y="21"/>
                  <a:pt x="116" y="21"/>
                </a:cubicBezTo>
                <a:moveTo>
                  <a:pt x="118" y="40"/>
                </a:moveTo>
                <a:cubicBezTo>
                  <a:pt x="119" y="40"/>
                  <a:pt x="119" y="40"/>
                  <a:pt x="119" y="40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40"/>
                  <a:pt x="118" y="40"/>
                  <a:pt x="118" y="40"/>
                </a:cubicBezTo>
                <a:close/>
                <a:moveTo>
                  <a:pt x="199" y="66"/>
                </a:moveTo>
                <a:cubicBezTo>
                  <a:pt x="199" y="66"/>
                  <a:pt x="199" y="66"/>
                  <a:pt x="199" y="66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201" y="67"/>
                  <a:pt x="201" y="67"/>
                  <a:pt x="201" y="67"/>
                </a:cubicBezTo>
                <a:cubicBezTo>
                  <a:pt x="201" y="66"/>
                  <a:pt x="201" y="66"/>
                  <a:pt x="201" y="66"/>
                </a:cubicBezTo>
                <a:cubicBezTo>
                  <a:pt x="202" y="67"/>
                  <a:pt x="202" y="67"/>
                  <a:pt x="202" y="67"/>
                </a:cubicBezTo>
                <a:cubicBezTo>
                  <a:pt x="203" y="66"/>
                  <a:pt x="203" y="66"/>
                  <a:pt x="203" y="66"/>
                </a:cubicBezTo>
                <a:cubicBezTo>
                  <a:pt x="203" y="66"/>
                  <a:pt x="203" y="66"/>
                  <a:pt x="203" y="66"/>
                </a:cubicBezTo>
                <a:cubicBezTo>
                  <a:pt x="203" y="66"/>
                  <a:pt x="203" y="66"/>
                  <a:pt x="203" y="66"/>
                </a:cubicBezTo>
                <a:cubicBezTo>
                  <a:pt x="203" y="65"/>
                  <a:pt x="203" y="65"/>
                  <a:pt x="203" y="65"/>
                </a:cubicBezTo>
                <a:cubicBezTo>
                  <a:pt x="203" y="65"/>
                  <a:pt x="203" y="65"/>
                  <a:pt x="203" y="65"/>
                </a:cubicBezTo>
                <a:cubicBezTo>
                  <a:pt x="203" y="64"/>
                  <a:pt x="203" y="64"/>
                  <a:pt x="203" y="64"/>
                </a:cubicBezTo>
                <a:cubicBezTo>
                  <a:pt x="202" y="64"/>
                  <a:pt x="202" y="64"/>
                  <a:pt x="202" y="64"/>
                </a:cubicBezTo>
                <a:cubicBezTo>
                  <a:pt x="202" y="65"/>
                  <a:pt x="202" y="65"/>
                  <a:pt x="202" y="65"/>
                </a:cubicBezTo>
                <a:cubicBezTo>
                  <a:pt x="202" y="65"/>
                  <a:pt x="202" y="65"/>
                  <a:pt x="202" y="65"/>
                </a:cubicBezTo>
                <a:cubicBezTo>
                  <a:pt x="201" y="65"/>
                  <a:pt x="201" y="65"/>
                  <a:pt x="201" y="65"/>
                </a:cubicBezTo>
                <a:cubicBezTo>
                  <a:pt x="201" y="65"/>
                  <a:pt x="201" y="65"/>
                  <a:pt x="201" y="65"/>
                </a:cubicBezTo>
                <a:cubicBezTo>
                  <a:pt x="201" y="65"/>
                  <a:pt x="201" y="65"/>
                  <a:pt x="201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199" y="65"/>
                  <a:pt x="199" y="65"/>
                  <a:pt x="199" y="65"/>
                </a:cubicBezTo>
                <a:cubicBezTo>
                  <a:pt x="198" y="66"/>
                  <a:pt x="198" y="66"/>
                  <a:pt x="198" y="66"/>
                </a:cubicBezTo>
                <a:lnTo>
                  <a:pt x="199" y="66"/>
                </a:lnTo>
                <a:close/>
                <a:moveTo>
                  <a:pt x="198" y="62"/>
                </a:moveTo>
                <a:cubicBezTo>
                  <a:pt x="199" y="62"/>
                  <a:pt x="199" y="62"/>
                  <a:pt x="199" y="62"/>
                </a:cubicBezTo>
                <a:cubicBezTo>
                  <a:pt x="199" y="61"/>
                  <a:pt x="199" y="61"/>
                  <a:pt x="199" y="61"/>
                </a:cubicBezTo>
                <a:cubicBezTo>
                  <a:pt x="198" y="61"/>
                  <a:pt x="198" y="61"/>
                  <a:pt x="198" y="61"/>
                </a:cubicBezTo>
                <a:cubicBezTo>
                  <a:pt x="198" y="60"/>
                  <a:pt x="198" y="60"/>
                  <a:pt x="198" y="60"/>
                </a:cubicBezTo>
                <a:cubicBezTo>
                  <a:pt x="198" y="60"/>
                  <a:pt x="198" y="60"/>
                  <a:pt x="198" y="60"/>
                </a:cubicBezTo>
                <a:cubicBezTo>
                  <a:pt x="198" y="60"/>
                  <a:pt x="198" y="60"/>
                  <a:pt x="198" y="60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7" y="62"/>
                  <a:pt x="197" y="62"/>
                  <a:pt x="197" y="62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8" y="61"/>
                  <a:pt x="198" y="61"/>
                  <a:pt x="198" y="61"/>
                </a:cubicBezTo>
                <a:cubicBezTo>
                  <a:pt x="198" y="61"/>
                  <a:pt x="198" y="61"/>
                  <a:pt x="198" y="61"/>
                </a:cubicBezTo>
                <a:lnTo>
                  <a:pt x="198" y="62"/>
                </a:lnTo>
                <a:close/>
                <a:moveTo>
                  <a:pt x="194" y="62"/>
                </a:moveTo>
                <a:cubicBezTo>
                  <a:pt x="195" y="61"/>
                  <a:pt x="195" y="61"/>
                  <a:pt x="195" y="61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4" y="61"/>
                  <a:pt x="194" y="61"/>
                  <a:pt x="194" y="61"/>
                </a:cubicBezTo>
                <a:cubicBezTo>
                  <a:pt x="194" y="61"/>
                  <a:pt x="194" y="61"/>
                  <a:pt x="194" y="61"/>
                </a:cubicBezTo>
                <a:cubicBezTo>
                  <a:pt x="193" y="62"/>
                  <a:pt x="193" y="62"/>
                  <a:pt x="193" y="62"/>
                </a:cubicBezTo>
                <a:cubicBezTo>
                  <a:pt x="193" y="62"/>
                  <a:pt x="193" y="62"/>
                  <a:pt x="193" y="62"/>
                </a:cubicBezTo>
                <a:lnTo>
                  <a:pt x="194" y="62"/>
                </a:lnTo>
                <a:close/>
                <a:moveTo>
                  <a:pt x="202" y="60"/>
                </a:moveTo>
                <a:cubicBezTo>
                  <a:pt x="202" y="60"/>
                  <a:pt x="202" y="60"/>
                  <a:pt x="202" y="60"/>
                </a:cubicBezTo>
                <a:cubicBezTo>
                  <a:pt x="202" y="59"/>
                  <a:pt x="202" y="59"/>
                  <a:pt x="202" y="59"/>
                </a:cubicBezTo>
                <a:cubicBezTo>
                  <a:pt x="203" y="59"/>
                  <a:pt x="203" y="59"/>
                  <a:pt x="203" y="59"/>
                </a:cubicBezTo>
                <a:cubicBezTo>
                  <a:pt x="202" y="59"/>
                  <a:pt x="202" y="59"/>
                  <a:pt x="202" y="59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1" y="59"/>
                  <a:pt x="201" y="59"/>
                  <a:pt x="201" y="59"/>
                </a:cubicBezTo>
                <a:lnTo>
                  <a:pt x="202" y="60"/>
                </a:lnTo>
                <a:close/>
                <a:moveTo>
                  <a:pt x="200" y="58"/>
                </a:moveTo>
                <a:cubicBezTo>
                  <a:pt x="201" y="57"/>
                  <a:pt x="201" y="57"/>
                  <a:pt x="201" y="57"/>
                </a:cubicBezTo>
                <a:cubicBezTo>
                  <a:pt x="202" y="57"/>
                  <a:pt x="202" y="57"/>
                  <a:pt x="202" y="57"/>
                </a:cubicBezTo>
                <a:cubicBezTo>
                  <a:pt x="201" y="57"/>
                  <a:pt x="201" y="57"/>
                  <a:pt x="201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lnTo>
                  <a:pt x="200" y="58"/>
                </a:lnTo>
                <a:close/>
                <a:moveTo>
                  <a:pt x="191" y="57"/>
                </a:moveTo>
                <a:cubicBezTo>
                  <a:pt x="192" y="57"/>
                  <a:pt x="192" y="57"/>
                  <a:pt x="192" y="57"/>
                </a:cubicBezTo>
                <a:cubicBezTo>
                  <a:pt x="193" y="57"/>
                  <a:pt x="193" y="57"/>
                  <a:pt x="193" y="57"/>
                </a:cubicBezTo>
                <a:cubicBezTo>
                  <a:pt x="193" y="56"/>
                  <a:pt x="193" y="56"/>
                  <a:pt x="193" y="56"/>
                </a:cubicBezTo>
                <a:cubicBezTo>
                  <a:pt x="194" y="56"/>
                  <a:pt x="194" y="56"/>
                  <a:pt x="194" y="56"/>
                </a:cubicBezTo>
                <a:cubicBezTo>
                  <a:pt x="194" y="56"/>
                  <a:pt x="194" y="56"/>
                  <a:pt x="194" y="56"/>
                </a:cubicBezTo>
                <a:cubicBezTo>
                  <a:pt x="193" y="57"/>
                  <a:pt x="193" y="57"/>
                  <a:pt x="193" y="57"/>
                </a:cubicBezTo>
                <a:cubicBezTo>
                  <a:pt x="194" y="56"/>
                  <a:pt x="194" y="56"/>
                  <a:pt x="194" y="56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95" y="54"/>
                  <a:pt x="195" y="54"/>
                  <a:pt x="195" y="54"/>
                </a:cubicBezTo>
                <a:cubicBezTo>
                  <a:pt x="194" y="54"/>
                  <a:pt x="194" y="54"/>
                  <a:pt x="194" y="54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192" y="56"/>
                  <a:pt x="192" y="56"/>
                  <a:pt x="192" y="56"/>
                </a:cubicBezTo>
                <a:lnTo>
                  <a:pt x="191" y="57"/>
                </a:lnTo>
                <a:close/>
                <a:moveTo>
                  <a:pt x="171" y="59"/>
                </a:moveTo>
                <a:cubicBezTo>
                  <a:pt x="172" y="59"/>
                  <a:pt x="172" y="59"/>
                  <a:pt x="172" y="59"/>
                </a:cubicBezTo>
                <a:cubicBezTo>
                  <a:pt x="172" y="59"/>
                  <a:pt x="172" y="59"/>
                  <a:pt x="172" y="59"/>
                </a:cubicBezTo>
                <a:cubicBezTo>
                  <a:pt x="173" y="59"/>
                  <a:pt x="173" y="59"/>
                  <a:pt x="173" y="59"/>
                </a:cubicBezTo>
                <a:cubicBezTo>
                  <a:pt x="173" y="58"/>
                  <a:pt x="173" y="58"/>
                  <a:pt x="173" y="58"/>
                </a:cubicBezTo>
                <a:cubicBezTo>
                  <a:pt x="173" y="57"/>
                  <a:pt x="173" y="57"/>
                  <a:pt x="173" y="57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1" y="57"/>
                  <a:pt x="171" y="57"/>
                  <a:pt x="171" y="57"/>
                </a:cubicBezTo>
                <a:cubicBezTo>
                  <a:pt x="172" y="58"/>
                  <a:pt x="172" y="58"/>
                  <a:pt x="172" y="58"/>
                </a:cubicBezTo>
                <a:lnTo>
                  <a:pt x="171" y="59"/>
                </a:lnTo>
                <a:close/>
                <a:moveTo>
                  <a:pt x="176" y="51"/>
                </a:moveTo>
                <a:cubicBezTo>
                  <a:pt x="177" y="51"/>
                  <a:pt x="177" y="51"/>
                  <a:pt x="177" y="51"/>
                </a:cubicBezTo>
                <a:cubicBezTo>
                  <a:pt x="177" y="50"/>
                  <a:pt x="177" y="50"/>
                  <a:pt x="177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lnTo>
                  <a:pt x="176" y="51"/>
                </a:lnTo>
                <a:close/>
                <a:moveTo>
                  <a:pt x="180" y="89"/>
                </a:moveTo>
                <a:cubicBezTo>
                  <a:pt x="180" y="89"/>
                  <a:pt x="180" y="89"/>
                  <a:pt x="180" y="89"/>
                </a:cubicBezTo>
                <a:cubicBezTo>
                  <a:pt x="180" y="89"/>
                  <a:pt x="180" y="89"/>
                  <a:pt x="180" y="89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79" y="87"/>
                  <a:pt x="179" y="87"/>
                  <a:pt x="179" y="87"/>
                </a:cubicBezTo>
                <a:cubicBezTo>
                  <a:pt x="178" y="87"/>
                  <a:pt x="178" y="87"/>
                  <a:pt x="178" y="87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8" y="89"/>
                  <a:pt x="178" y="89"/>
                  <a:pt x="178" y="89"/>
                </a:cubicBezTo>
                <a:cubicBezTo>
                  <a:pt x="178" y="89"/>
                  <a:pt x="178" y="89"/>
                  <a:pt x="178" y="89"/>
                </a:cubicBezTo>
                <a:cubicBezTo>
                  <a:pt x="179" y="89"/>
                  <a:pt x="179" y="89"/>
                  <a:pt x="179" y="89"/>
                </a:cubicBezTo>
                <a:lnTo>
                  <a:pt x="180" y="89"/>
                </a:lnTo>
                <a:close/>
                <a:moveTo>
                  <a:pt x="175" y="92"/>
                </a:moveTo>
                <a:cubicBezTo>
                  <a:pt x="176" y="91"/>
                  <a:pt x="176" y="91"/>
                  <a:pt x="176" y="91"/>
                </a:cubicBezTo>
                <a:cubicBezTo>
                  <a:pt x="176" y="90"/>
                  <a:pt x="176" y="90"/>
                  <a:pt x="176" y="90"/>
                </a:cubicBezTo>
                <a:cubicBezTo>
                  <a:pt x="175" y="90"/>
                  <a:pt x="175" y="90"/>
                  <a:pt x="175" y="90"/>
                </a:cubicBezTo>
                <a:cubicBezTo>
                  <a:pt x="175" y="90"/>
                  <a:pt x="175" y="90"/>
                  <a:pt x="175" y="90"/>
                </a:cubicBezTo>
                <a:cubicBezTo>
                  <a:pt x="174" y="91"/>
                  <a:pt x="174" y="91"/>
                  <a:pt x="174" y="91"/>
                </a:cubicBezTo>
                <a:cubicBezTo>
                  <a:pt x="174" y="91"/>
                  <a:pt x="174" y="91"/>
                  <a:pt x="174" y="91"/>
                </a:cubicBezTo>
                <a:cubicBezTo>
                  <a:pt x="175" y="91"/>
                  <a:pt x="175" y="91"/>
                  <a:pt x="175" y="91"/>
                </a:cubicBezTo>
                <a:lnTo>
                  <a:pt x="175" y="92"/>
                </a:lnTo>
                <a:close/>
                <a:moveTo>
                  <a:pt x="178" y="94"/>
                </a:moveTo>
                <a:cubicBezTo>
                  <a:pt x="178" y="94"/>
                  <a:pt x="178" y="94"/>
                  <a:pt x="178" y="94"/>
                </a:cubicBezTo>
                <a:cubicBezTo>
                  <a:pt x="179" y="94"/>
                  <a:pt x="179" y="94"/>
                  <a:pt x="179" y="94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0" y="93"/>
                  <a:pt x="180" y="93"/>
                  <a:pt x="180" y="93"/>
                </a:cubicBezTo>
                <a:cubicBezTo>
                  <a:pt x="179" y="92"/>
                  <a:pt x="179" y="92"/>
                  <a:pt x="179" y="92"/>
                </a:cubicBezTo>
                <a:cubicBezTo>
                  <a:pt x="178" y="92"/>
                  <a:pt x="178" y="92"/>
                  <a:pt x="178" y="92"/>
                </a:cubicBezTo>
                <a:cubicBezTo>
                  <a:pt x="178" y="93"/>
                  <a:pt x="178" y="93"/>
                  <a:pt x="178" y="93"/>
                </a:cubicBezTo>
                <a:cubicBezTo>
                  <a:pt x="178" y="94"/>
                  <a:pt x="178" y="94"/>
                  <a:pt x="178" y="94"/>
                </a:cubicBezTo>
                <a:close/>
                <a:moveTo>
                  <a:pt x="178" y="94"/>
                </a:moveTo>
                <a:cubicBezTo>
                  <a:pt x="178" y="93"/>
                  <a:pt x="178" y="93"/>
                  <a:pt x="178" y="93"/>
                </a:cubicBezTo>
                <a:cubicBezTo>
                  <a:pt x="177" y="93"/>
                  <a:pt x="177" y="93"/>
                  <a:pt x="177" y="93"/>
                </a:cubicBezTo>
                <a:cubicBezTo>
                  <a:pt x="176" y="94"/>
                  <a:pt x="176" y="94"/>
                  <a:pt x="176" y="94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178" y="94"/>
                  <a:pt x="178" y="94"/>
                  <a:pt x="178" y="94"/>
                </a:cubicBezTo>
                <a:close/>
                <a:moveTo>
                  <a:pt x="175" y="94"/>
                </a:moveTo>
                <a:cubicBezTo>
                  <a:pt x="175" y="94"/>
                  <a:pt x="175" y="94"/>
                  <a:pt x="175" y="94"/>
                </a:cubicBezTo>
                <a:cubicBezTo>
                  <a:pt x="175" y="94"/>
                  <a:pt x="175" y="94"/>
                  <a:pt x="175" y="94"/>
                </a:cubicBezTo>
                <a:cubicBezTo>
                  <a:pt x="174" y="95"/>
                  <a:pt x="174" y="95"/>
                  <a:pt x="174" y="95"/>
                </a:cubicBezTo>
                <a:cubicBezTo>
                  <a:pt x="174" y="95"/>
                  <a:pt x="174" y="95"/>
                  <a:pt x="174" y="95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5" y="95"/>
                  <a:pt x="175" y="95"/>
                  <a:pt x="175" y="95"/>
                </a:cubicBezTo>
                <a:cubicBezTo>
                  <a:pt x="175" y="95"/>
                  <a:pt x="175" y="95"/>
                  <a:pt x="175" y="95"/>
                </a:cubicBezTo>
                <a:cubicBezTo>
                  <a:pt x="175" y="95"/>
                  <a:pt x="175" y="95"/>
                  <a:pt x="175" y="95"/>
                </a:cubicBezTo>
                <a:lnTo>
                  <a:pt x="175" y="94"/>
                </a:lnTo>
                <a:close/>
                <a:moveTo>
                  <a:pt x="178" y="98"/>
                </a:moveTo>
                <a:cubicBezTo>
                  <a:pt x="179" y="98"/>
                  <a:pt x="179" y="98"/>
                  <a:pt x="179" y="98"/>
                </a:cubicBezTo>
                <a:cubicBezTo>
                  <a:pt x="180" y="97"/>
                  <a:pt x="180" y="97"/>
                  <a:pt x="180" y="97"/>
                </a:cubicBezTo>
                <a:cubicBezTo>
                  <a:pt x="179" y="97"/>
                  <a:pt x="179" y="97"/>
                  <a:pt x="179" y="97"/>
                </a:cubicBezTo>
                <a:cubicBezTo>
                  <a:pt x="179" y="97"/>
                  <a:pt x="179" y="97"/>
                  <a:pt x="179" y="97"/>
                </a:cubicBezTo>
                <a:cubicBezTo>
                  <a:pt x="179" y="98"/>
                  <a:pt x="179" y="98"/>
                  <a:pt x="179" y="98"/>
                </a:cubicBezTo>
                <a:lnTo>
                  <a:pt x="178" y="98"/>
                </a:lnTo>
                <a:close/>
                <a:moveTo>
                  <a:pt x="182" y="99"/>
                </a:moveTo>
                <a:cubicBezTo>
                  <a:pt x="182" y="100"/>
                  <a:pt x="182" y="100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cubicBezTo>
                  <a:pt x="183" y="100"/>
                  <a:pt x="183" y="100"/>
                  <a:pt x="183" y="100"/>
                </a:cubicBezTo>
                <a:cubicBezTo>
                  <a:pt x="183" y="99"/>
                  <a:pt x="183" y="99"/>
                  <a:pt x="183" y="99"/>
                </a:cubicBezTo>
                <a:lnTo>
                  <a:pt x="182" y="99"/>
                </a:lnTo>
                <a:close/>
                <a:moveTo>
                  <a:pt x="176" y="101"/>
                </a:moveTo>
                <a:cubicBezTo>
                  <a:pt x="176" y="101"/>
                  <a:pt x="176" y="101"/>
                  <a:pt x="176" y="101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74" y="101"/>
                  <a:pt x="174" y="101"/>
                  <a:pt x="174" y="101"/>
                </a:cubicBezTo>
                <a:cubicBezTo>
                  <a:pt x="174" y="101"/>
                  <a:pt x="174" y="101"/>
                  <a:pt x="174" y="101"/>
                </a:cubicBezTo>
                <a:lnTo>
                  <a:pt x="176" y="101"/>
                </a:lnTo>
                <a:close/>
                <a:moveTo>
                  <a:pt x="172" y="100"/>
                </a:moveTo>
                <a:cubicBezTo>
                  <a:pt x="172" y="100"/>
                  <a:pt x="172" y="100"/>
                  <a:pt x="172" y="100"/>
                </a:cubicBezTo>
                <a:cubicBezTo>
                  <a:pt x="172" y="99"/>
                  <a:pt x="172" y="99"/>
                  <a:pt x="172" y="99"/>
                </a:cubicBezTo>
                <a:cubicBezTo>
                  <a:pt x="171" y="99"/>
                  <a:pt x="171" y="99"/>
                  <a:pt x="171" y="99"/>
                </a:cubicBezTo>
                <a:cubicBezTo>
                  <a:pt x="171" y="99"/>
                  <a:pt x="171" y="99"/>
                  <a:pt x="171" y="99"/>
                </a:cubicBezTo>
                <a:cubicBezTo>
                  <a:pt x="170" y="100"/>
                  <a:pt x="170" y="100"/>
                  <a:pt x="170" y="100"/>
                </a:cubicBezTo>
                <a:cubicBezTo>
                  <a:pt x="171" y="100"/>
                  <a:pt x="171" y="100"/>
                  <a:pt x="171" y="100"/>
                </a:cubicBezTo>
                <a:lnTo>
                  <a:pt x="172" y="100"/>
                </a:lnTo>
                <a:close/>
                <a:moveTo>
                  <a:pt x="169" y="101"/>
                </a:moveTo>
                <a:cubicBezTo>
                  <a:pt x="170" y="100"/>
                  <a:pt x="170" y="100"/>
                  <a:pt x="170" y="100"/>
                </a:cubicBezTo>
                <a:cubicBezTo>
                  <a:pt x="169" y="100"/>
                  <a:pt x="169" y="100"/>
                  <a:pt x="169" y="100"/>
                </a:cubicBezTo>
                <a:cubicBezTo>
                  <a:pt x="169" y="100"/>
                  <a:pt x="169" y="100"/>
                  <a:pt x="169" y="100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68" y="101"/>
                  <a:pt x="168" y="101"/>
                  <a:pt x="168" y="101"/>
                </a:cubicBezTo>
                <a:lnTo>
                  <a:pt x="169" y="101"/>
                </a:lnTo>
                <a:close/>
                <a:moveTo>
                  <a:pt x="159" y="79"/>
                </a:moveTo>
                <a:cubicBezTo>
                  <a:pt x="159" y="79"/>
                  <a:pt x="159" y="80"/>
                  <a:pt x="159" y="80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161" y="80"/>
                  <a:pt x="161" y="80"/>
                  <a:pt x="161" y="80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59" y="78"/>
                  <a:pt x="159" y="78"/>
                  <a:pt x="159" y="78"/>
                </a:cubicBezTo>
                <a:lnTo>
                  <a:pt x="159" y="79"/>
                </a:lnTo>
                <a:close/>
                <a:moveTo>
                  <a:pt x="159" y="80"/>
                </a:moveTo>
                <a:cubicBezTo>
                  <a:pt x="158" y="80"/>
                  <a:pt x="158" y="80"/>
                  <a:pt x="158" y="80"/>
                </a:cubicBezTo>
                <a:cubicBezTo>
                  <a:pt x="157" y="80"/>
                  <a:pt x="157" y="80"/>
                  <a:pt x="157" y="80"/>
                </a:cubicBezTo>
                <a:cubicBezTo>
                  <a:pt x="157" y="79"/>
                  <a:pt x="157" y="79"/>
                  <a:pt x="157" y="79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8" y="81"/>
                  <a:pt x="158" y="81"/>
                  <a:pt x="158" y="81"/>
                </a:cubicBezTo>
                <a:lnTo>
                  <a:pt x="159" y="80"/>
                </a:lnTo>
                <a:close/>
                <a:moveTo>
                  <a:pt x="160" y="86"/>
                </a:moveTo>
                <a:cubicBezTo>
                  <a:pt x="160" y="85"/>
                  <a:pt x="160" y="85"/>
                  <a:pt x="160" y="85"/>
                </a:cubicBezTo>
                <a:cubicBezTo>
                  <a:pt x="159" y="85"/>
                  <a:pt x="159" y="85"/>
                  <a:pt x="159" y="85"/>
                </a:cubicBezTo>
                <a:cubicBezTo>
                  <a:pt x="159" y="87"/>
                  <a:pt x="159" y="87"/>
                  <a:pt x="159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1" y="87"/>
                  <a:pt x="161" y="87"/>
                  <a:pt x="161" y="87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61" y="87"/>
                  <a:pt x="161" y="87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1" y="85"/>
                  <a:pt x="161" y="85"/>
                  <a:pt x="161" y="85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5"/>
                  <a:pt x="160" y="85"/>
                  <a:pt x="160" y="85"/>
                </a:cubicBezTo>
                <a:lnTo>
                  <a:pt x="160" y="86"/>
                </a:lnTo>
                <a:close/>
                <a:moveTo>
                  <a:pt x="157" y="97"/>
                </a:moveTo>
                <a:cubicBezTo>
                  <a:pt x="157" y="96"/>
                  <a:pt x="157" y="96"/>
                  <a:pt x="157" y="96"/>
                </a:cubicBezTo>
                <a:cubicBezTo>
                  <a:pt x="157" y="96"/>
                  <a:pt x="157" y="96"/>
                  <a:pt x="157" y="96"/>
                </a:cubicBezTo>
                <a:cubicBezTo>
                  <a:pt x="157" y="95"/>
                  <a:pt x="157" y="95"/>
                  <a:pt x="157" y="95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7" y="97"/>
                  <a:pt x="157" y="97"/>
                  <a:pt x="157" y="97"/>
                </a:cubicBezTo>
                <a:close/>
                <a:moveTo>
                  <a:pt x="164" y="112"/>
                </a:moveTo>
                <a:cubicBezTo>
                  <a:pt x="163" y="113"/>
                  <a:pt x="163" y="113"/>
                  <a:pt x="163" y="113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2" y="116"/>
                  <a:pt x="162" y="116"/>
                  <a:pt x="162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5" y="117"/>
                  <a:pt x="165" y="117"/>
                  <a:pt x="165" y="117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6"/>
                  <a:pt x="166" y="116"/>
                </a:cubicBezTo>
                <a:cubicBezTo>
                  <a:pt x="165" y="115"/>
                  <a:pt x="165" y="115"/>
                  <a:pt x="165" y="115"/>
                </a:cubicBezTo>
                <a:cubicBezTo>
                  <a:pt x="165" y="114"/>
                  <a:pt x="165" y="114"/>
                  <a:pt x="165" y="114"/>
                </a:cubicBezTo>
                <a:cubicBezTo>
                  <a:pt x="164" y="113"/>
                  <a:pt x="164" y="113"/>
                  <a:pt x="164" y="113"/>
                </a:cubicBezTo>
                <a:lnTo>
                  <a:pt x="164" y="112"/>
                </a:lnTo>
                <a:close/>
                <a:moveTo>
                  <a:pt x="160" y="120"/>
                </a:moveTo>
                <a:cubicBezTo>
                  <a:pt x="160" y="121"/>
                  <a:pt x="160" y="121"/>
                  <a:pt x="160" y="121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59" y="122"/>
                  <a:pt x="159" y="122"/>
                  <a:pt x="159" y="122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1" y="123"/>
                  <a:pt x="161" y="123"/>
                  <a:pt x="161" y="123"/>
                </a:cubicBezTo>
                <a:cubicBezTo>
                  <a:pt x="162" y="122"/>
                  <a:pt x="162" y="122"/>
                  <a:pt x="162" y="122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3" y="121"/>
                  <a:pt x="163" y="121"/>
                  <a:pt x="163" y="121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9"/>
                  <a:pt x="163" y="119"/>
                  <a:pt x="163" y="119"/>
                </a:cubicBezTo>
                <a:cubicBezTo>
                  <a:pt x="162" y="119"/>
                  <a:pt x="162" y="119"/>
                  <a:pt x="162" y="119"/>
                </a:cubicBezTo>
                <a:cubicBezTo>
                  <a:pt x="161" y="119"/>
                  <a:pt x="161" y="119"/>
                  <a:pt x="161" y="119"/>
                </a:cubicBezTo>
                <a:lnTo>
                  <a:pt x="160" y="120"/>
                </a:lnTo>
                <a:close/>
                <a:moveTo>
                  <a:pt x="152" y="114"/>
                </a:moveTo>
                <a:cubicBezTo>
                  <a:pt x="153" y="114"/>
                  <a:pt x="153" y="114"/>
                  <a:pt x="153" y="114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2" y="113"/>
                  <a:pt x="152" y="113"/>
                  <a:pt x="152" y="113"/>
                </a:cubicBezTo>
                <a:lnTo>
                  <a:pt x="152" y="114"/>
                </a:lnTo>
                <a:close/>
                <a:moveTo>
                  <a:pt x="148" y="113"/>
                </a:moveTo>
                <a:cubicBezTo>
                  <a:pt x="149" y="112"/>
                  <a:pt x="149" y="112"/>
                  <a:pt x="149" y="112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50" y="111"/>
                  <a:pt x="150" y="111"/>
                  <a:pt x="150" y="111"/>
                </a:cubicBezTo>
                <a:cubicBezTo>
                  <a:pt x="150" y="111"/>
                  <a:pt x="150" y="111"/>
                  <a:pt x="150" y="111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8" y="111"/>
                  <a:pt x="148" y="111"/>
                  <a:pt x="148" y="111"/>
                </a:cubicBezTo>
                <a:cubicBezTo>
                  <a:pt x="148" y="112"/>
                  <a:pt x="148" y="112"/>
                  <a:pt x="148" y="112"/>
                </a:cubicBezTo>
                <a:lnTo>
                  <a:pt x="148" y="113"/>
                </a:lnTo>
                <a:close/>
                <a:moveTo>
                  <a:pt x="149" y="119"/>
                </a:moveTo>
                <a:cubicBezTo>
                  <a:pt x="149" y="118"/>
                  <a:pt x="149" y="118"/>
                  <a:pt x="149" y="118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47" y="116"/>
                  <a:pt x="147" y="116"/>
                  <a:pt x="147" y="116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49" y="119"/>
                  <a:pt x="149" y="119"/>
                  <a:pt x="149" y="119"/>
                </a:cubicBezTo>
                <a:close/>
                <a:moveTo>
                  <a:pt x="152" y="179"/>
                </a:moveTo>
                <a:cubicBezTo>
                  <a:pt x="152" y="179"/>
                  <a:pt x="152" y="179"/>
                  <a:pt x="152" y="179"/>
                </a:cubicBezTo>
                <a:cubicBezTo>
                  <a:pt x="153" y="179"/>
                  <a:pt x="153" y="179"/>
                  <a:pt x="153" y="179"/>
                </a:cubicBezTo>
                <a:cubicBezTo>
                  <a:pt x="153" y="180"/>
                  <a:pt x="153" y="180"/>
                  <a:pt x="153" y="180"/>
                </a:cubicBezTo>
                <a:cubicBezTo>
                  <a:pt x="154" y="181"/>
                  <a:pt x="154" y="181"/>
                  <a:pt x="154" y="181"/>
                </a:cubicBezTo>
                <a:cubicBezTo>
                  <a:pt x="155" y="180"/>
                  <a:pt x="155" y="180"/>
                  <a:pt x="155" y="180"/>
                </a:cubicBezTo>
                <a:cubicBezTo>
                  <a:pt x="155" y="180"/>
                  <a:pt x="155" y="180"/>
                  <a:pt x="155" y="180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54" y="179"/>
                  <a:pt x="154" y="179"/>
                  <a:pt x="154" y="179"/>
                </a:cubicBezTo>
                <a:cubicBezTo>
                  <a:pt x="154" y="179"/>
                  <a:pt x="154" y="179"/>
                  <a:pt x="154" y="179"/>
                </a:cubicBezTo>
                <a:cubicBezTo>
                  <a:pt x="153" y="179"/>
                  <a:pt x="153" y="179"/>
                  <a:pt x="153" y="179"/>
                </a:cubicBezTo>
                <a:lnTo>
                  <a:pt x="152" y="179"/>
                </a:lnTo>
                <a:close/>
                <a:moveTo>
                  <a:pt x="135" y="157"/>
                </a:moveTo>
                <a:cubicBezTo>
                  <a:pt x="135" y="157"/>
                  <a:pt x="136" y="158"/>
                  <a:pt x="136" y="158"/>
                </a:cubicBezTo>
                <a:cubicBezTo>
                  <a:pt x="136" y="158"/>
                  <a:pt x="136" y="158"/>
                  <a:pt x="136" y="158"/>
                </a:cubicBezTo>
                <a:cubicBezTo>
                  <a:pt x="137" y="157"/>
                  <a:pt x="137" y="157"/>
                  <a:pt x="137" y="157"/>
                </a:cubicBezTo>
                <a:cubicBezTo>
                  <a:pt x="137" y="157"/>
                  <a:pt x="137" y="157"/>
                  <a:pt x="137" y="157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6" y="157"/>
                  <a:pt x="136" y="157"/>
                  <a:pt x="136" y="157"/>
                </a:cubicBezTo>
                <a:lnTo>
                  <a:pt x="135" y="157"/>
                </a:lnTo>
                <a:close/>
                <a:moveTo>
                  <a:pt x="133" y="120"/>
                </a:moveTo>
                <a:cubicBezTo>
                  <a:pt x="133" y="120"/>
                  <a:pt x="133" y="120"/>
                  <a:pt x="133" y="120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5" y="119"/>
                  <a:pt x="135" y="119"/>
                  <a:pt x="135" y="119"/>
                </a:cubicBezTo>
                <a:cubicBezTo>
                  <a:pt x="135" y="119"/>
                  <a:pt x="135" y="119"/>
                  <a:pt x="135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8" y="117"/>
                  <a:pt x="138" y="117"/>
                  <a:pt x="138" y="117"/>
                </a:cubicBezTo>
                <a:cubicBezTo>
                  <a:pt x="137" y="116"/>
                  <a:pt x="137" y="116"/>
                  <a:pt x="137" y="116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5" y="114"/>
                  <a:pt x="135" y="114"/>
                  <a:pt x="135" y="11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9"/>
                  <a:pt x="132" y="119"/>
                  <a:pt x="132" y="119"/>
                </a:cubicBezTo>
                <a:lnTo>
                  <a:pt x="133" y="120"/>
                </a:lnTo>
                <a:close/>
                <a:moveTo>
                  <a:pt x="111" y="158"/>
                </a:moveTo>
                <a:cubicBezTo>
                  <a:pt x="112" y="157"/>
                  <a:pt x="112" y="157"/>
                  <a:pt x="112" y="157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8" y="153"/>
                  <a:pt x="108" y="153"/>
                  <a:pt x="108" y="153"/>
                </a:cubicBezTo>
                <a:cubicBezTo>
                  <a:pt x="107" y="152"/>
                  <a:pt x="107" y="152"/>
                  <a:pt x="107" y="152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104" y="150"/>
                  <a:pt x="104" y="150"/>
                  <a:pt x="104" y="150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3" y="152"/>
                  <a:pt x="103" y="152"/>
                  <a:pt x="103" y="152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3" y="153"/>
                  <a:pt x="103" y="153"/>
                  <a:pt x="103" y="153"/>
                </a:cubicBezTo>
                <a:cubicBezTo>
                  <a:pt x="103" y="153"/>
                  <a:pt x="103" y="153"/>
                  <a:pt x="103" y="153"/>
                </a:cubicBezTo>
                <a:cubicBezTo>
                  <a:pt x="103" y="153"/>
                  <a:pt x="103" y="153"/>
                  <a:pt x="103" y="153"/>
                </a:cubicBezTo>
                <a:cubicBezTo>
                  <a:pt x="105" y="155"/>
                  <a:pt x="105" y="155"/>
                  <a:pt x="105" y="155"/>
                </a:cubicBezTo>
                <a:cubicBezTo>
                  <a:pt x="105" y="156"/>
                  <a:pt x="105" y="156"/>
                  <a:pt x="105" y="156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08" y="156"/>
                  <a:pt x="108" y="156"/>
                  <a:pt x="108" y="156"/>
                </a:cubicBezTo>
                <a:cubicBezTo>
                  <a:pt x="108" y="156"/>
                  <a:pt x="108" y="156"/>
                  <a:pt x="108" y="156"/>
                </a:cubicBezTo>
                <a:cubicBezTo>
                  <a:pt x="109" y="157"/>
                  <a:pt x="109" y="157"/>
                  <a:pt x="109" y="157"/>
                </a:cubicBezTo>
                <a:cubicBezTo>
                  <a:pt x="108" y="157"/>
                  <a:pt x="108" y="157"/>
                  <a:pt x="108" y="157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58"/>
                  <a:pt x="110" y="158"/>
                  <a:pt x="110" y="158"/>
                </a:cubicBezTo>
                <a:lnTo>
                  <a:pt x="111" y="158"/>
                </a:lnTo>
                <a:close/>
                <a:moveTo>
                  <a:pt x="109" y="162"/>
                </a:moveTo>
                <a:cubicBezTo>
                  <a:pt x="109" y="161"/>
                  <a:pt x="109" y="161"/>
                  <a:pt x="109" y="161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8" y="161"/>
                  <a:pt x="108" y="161"/>
                  <a:pt x="108" y="161"/>
                </a:cubicBezTo>
                <a:lnTo>
                  <a:pt x="109" y="162"/>
                </a:lnTo>
                <a:close/>
                <a:moveTo>
                  <a:pt x="110" y="164"/>
                </a:moveTo>
                <a:cubicBezTo>
                  <a:pt x="110" y="163"/>
                  <a:pt x="110" y="163"/>
                  <a:pt x="110" y="163"/>
                </a:cubicBezTo>
                <a:cubicBezTo>
                  <a:pt x="110" y="163"/>
                  <a:pt x="110" y="163"/>
                  <a:pt x="110" y="163"/>
                </a:cubicBezTo>
                <a:lnTo>
                  <a:pt x="110" y="164"/>
                </a:lnTo>
                <a:close/>
                <a:moveTo>
                  <a:pt x="106" y="160"/>
                </a:moveTo>
                <a:cubicBezTo>
                  <a:pt x="106" y="160"/>
                  <a:pt x="106" y="160"/>
                  <a:pt x="106" y="160"/>
                </a:cubicBezTo>
                <a:cubicBezTo>
                  <a:pt x="106" y="159"/>
                  <a:pt x="106" y="159"/>
                  <a:pt x="106" y="159"/>
                </a:cubicBezTo>
                <a:cubicBezTo>
                  <a:pt x="106" y="159"/>
                  <a:pt x="106" y="159"/>
                  <a:pt x="106" y="159"/>
                </a:cubicBezTo>
                <a:lnTo>
                  <a:pt x="106" y="160"/>
                </a:lnTo>
                <a:close/>
                <a:moveTo>
                  <a:pt x="187" y="133"/>
                </a:moveTo>
                <a:cubicBezTo>
                  <a:pt x="188" y="134"/>
                  <a:pt x="188" y="134"/>
                  <a:pt x="188" y="134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88" y="133"/>
                  <a:pt x="188" y="133"/>
                  <a:pt x="188" y="133"/>
                </a:cubicBezTo>
                <a:cubicBezTo>
                  <a:pt x="188" y="133"/>
                  <a:pt x="188" y="133"/>
                  <a:pt x="188" y="133"/>
                </a:cubicBezTo>
                <a:lnTo>
                  <a:pt x="187" y="133"/>
                </a:lnTo>
                <a:close/>
                <a:moveTo>
                  <a:pt x="189" y="135"/>
                </a:moveTo>
                <a:cubicBezTo>
                  <a:pt x="189" y="136"/>
                  <a:pt x="189" y="136"/>
                  <a:pt x="189" y="136"/>
                </a:cubicBezTo>
                <a:cubicBezTo>
                  <a:pt x="189" y="137"/>
                  <a:pt x="189" y="137"/>
                  <a:pt x="189" y="137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90" y="138"/>
                  <a:pt x="190" y="138"/>
                  <a:pt x="190" y="138"/>
                </a:cubicBezTo>
                <a:cubicBezTo>
                  <a:pt x="189" y="136"/>
                  <a:pt x="189" y="136"/>
                  <a:pt x="189" y="136"/>
                </a:cubicBezTo>
                <a:cubicBezTo>
                  <a:pt x="189" y="134"/>
                  <a:pt x="189" y="134"/>
                  <a:pt x="189" y="134"/>
                </a:cubicBezTo>
                <a:lnTo>
                  <a:pt x="189" y="135"/>
                </a:lnTo>
                <a:close/>
                <a:moveTo>
                  <a:pt x="190" y="137"/>
                </a:moveTo>
                <a:cubicBezTo>
                  <a:pt x="190" y="138"/>
                  <a:pt x="190" y="138"/>
                  <a:pt x="190" y="138"/>
                </a:cubicBezTo>
                <a:cubicBezTo>
                  <a:pt x="191" y="139"/>
                  <a:pt x="191" y="139"/>
                  <a:pt x="191" y="139"/>
                </a:cubicBezTo>
                <a:cubicBezTo>
                  <a:pt x="191" y="138"/>
                  <a:pt x="191" y="138"/>
                  <a:pt x="191" y="138"/>
                </a:cubicBezTo>
                <a:cubicBezTo>
                  <a:pt x="191" y="137"/>
                  <a:pt x="191" y="137"/>
                  <a:pt x="191" y="137"/>
                </a:cubicBezTo>
                <a:lnTo>
                  <a:pt x="190" y="137"/>
                </a:lnTo>
                <a:close/>
                <a:moveTo>
                  <a:pt x="94" y="166"/>
                </a:moveTo>
                <a:cubicBezTo>
                  <a:pt x="94" y="167"/>
                  <a:pt x="94" y="167"/>
                  <a:pt x="94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lnTo>
                  <a:pt x="94" y="166"/>
                </a:lnTo>
                <a:close/>
                <a:moveTo>
                  <a:pt x="96" y="166"/>
                </a:moveTo>
                <a:cubicBezTo>
                  <a:pt x="96" y="167"/>
                  <a:pt x="96" y="167"/>
                  <a:pt x="96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6" y="166"/>
                  <a:pt x="96" y="166"/>
                  <a:pt x="96" y="166"/>
                </a:cubicBezTo>
                <a:close/>
                <a:moveTo>
                  <a:pt x="98" y="167"/>
                </a:moveTo>
                <a:cubicBezTo>
                  <a:pt x="99" y="167"/>
                  <a:pt x="99" y="167"/>
                  <a:pt x="99" y="167"/>
                </a:cubicBezTo>
                <a:cubicBezTo>
                  <a:pt x="99" y="167"/>
                  <a:pt x="99" y="167"/>
                  <a:pt x="99" y="167"/>
                </a:cubicBezTo>
                <a:cubicBezTo>
                  <a:pt x="99" y="167"/>
                  <a:pt x="99" y="167"/>
                  <a:pt x="99" y="167"/>
                </a:cubicBezTo>
                <a:cubicBezTo>
                  <a:pt x="99" y="166"/>
                  <a:pt x="99" y="166"/>
                  <a:pt x="99" y="166"/>
                </a:cubicBezTo>
                <a:lnTo>
                  <a:pt x="98" y="167"/>
                </a:lnTo>
                <a:close/>
                <a:moveTo>
                  <a:pt x="103" y="167"/>
                </a:moveTo>
                <a:cubicBezTo>
                  <a:pt x="103" y="168"/>
                  <a:pt x="103" y="168"/>
                  <a:pt x="103" y="168"/>
                </a:cubicBezTo>
                <a:cubicBezTo>
                  <a:pt x="103" y="167"/>
                  <a:pt x="103" y="167"/>
                  <a:pt x="103" y="167"/>
                </a:cubicBezTo>
                <a:cubicBezTo>
                  <a:pt x="105" y="167"/>
                  <a:pt x="105" y="167"/>
                  <a:pt x="105" y="167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104" y="166"/>
                  <a:pt x="104" y="166"/>
                  <a:pt x="104" y="166"/>
                </a:cubicBezTo>
                <a:cubicBezTo>
                  <a:pt x="103" y="167"/>
                  <a:pt x="103" y="167"/>
                  <a:pt x="103" y="167"/>
                </a:cubicBezTo>
                <a:close/>
                <a:moveTo>
                  <a:pt x="92" y="172"/>
                </a:moveTo>
                <a:cubicBezTo>
                  <a:pt x="93" y="172"/>
                  <a:pt x="93" y="172"/>
                  <a:pt x="93" y="172"/>
                </a:cubicBezTo>
                <a:cubicBezTo>
                  <a:pt x="93" y="172"/>
                  <a:pt x="93" y="172"/>
                  <a:pt x="93" y="172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2" y="171"/>
                  <a:pt x="92" y="171"/>
                  <a:pt x="92" y="171"/>
                </a:cubicBezTo>
                <a:lnTo>
                  <a:pt x="92" y="172"/>
                </a:lnTo>
                <a:close/>
                <a:moveTo>
                  <a:pt x="94" y="172"/>
                </a:moveTo>
                <a:cubicBezTo>
                  <a:pt x="94" y="172"/>
                  <a:pt x="94" y="172"/>
                  <a:pt x="94" y="172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lnTo>
                  <a:pt x="94" y="172"/>
                </a:lnTo>
                <a:close/>
                <a:moveTo>
                  <a:pt x="81" y="172"/>
                </a:moveTo>
                <a:cubicBezTo>
                  <a:pt x="81" y="172"/>
                  <a:pt x="81" y="172"/>
                  <a:pt x="81" y="172"/>
                </a:cubicBezTo>
                <a:cubicBezTo>
                  <a:pt x="81" y="172"/>
                  <a:pt x="81" y="172"/>
                  <a:pt x="81" y="172"/>
                </a:cubicBezTo>
                <a:cubicBezTo>
                  <a:pt x="82" y="172"/>
                  <a:pt x="82" y="172"/>
                  <a:pt x="82" y="172"/>
                </a:cubicBezTo>
                <a:cubicBezTo>
                  <a:pt x="83" y="171"/>
                  <a:pt x="83" y="171"/>
                  <a:pt x="83" y="171"/>
                </a:cubicBezTo>
                <a:cubicBezTo>
                  <a:pt x="82" y="171"/>
                  <a:pt x="82" y="171"/>
                  <a:pt x="82" y="171"/>
                </a:cubicBezTo>
                <a:cubicBezTo>
                  <a:pt x="81" y="172"/>
                  <a:pt x="81" y="172"/>
                  <a:pt x="81" y="172"/>
                </a:cubicBezTo>
                <a:close/>
                <a:moveTo>
                  <a:pt x="73" y="170"/>
                </a:moveTo>
                <a:cubicBezTo>
                  <a:pt x="74" y="170"/>
                  <a:pt x="74" y="170"/>
                  <a:pt x="74" y="170"/>
                </a:cubicBezTo>
                <a:cubicBezTo>
                  <a:pt x="75" y="169"/>
                  <a:pt x="75" y="169"/>
                  <a:pt x="75" y="169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6" y="167"/>
                  <a:pt x="76" y="167"/>
                  <a:pt x="76" y="167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6" y="167"/>
                  <a:pt x="76" y="167"/>
                  <a:pt x="76" y="167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7" y="167"/>
                  <a:pt x="77" y="167"/>
                  <a:pt x="77" y="167"/>
                </a:cubicBezTo>
                <a:cubicBezTo>
                  <a:pt x="77" y="166"/>
                  <a:pt x="77" y="166"/>
                  <a:pt x="77" y="166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73" y="164"/>
                  <a:pt x="73" y="164"/>
                  <a:pt x="73" y="164"/>
                </a:cubicBezTo>
                <a:cubicBezTo>
                  <a:pt x="71" y="163"/>
                  <a:pt x="71" y="163"/>
                  <a:pt x="71" y="163"/>
                </a:cubicBezTo>
                <a:cubicBezTo>
                  <a:pt x="70" y="164"/>
                  <a:pt x="70" y="164"/>
                  <a:pt x="70" y="164"/>
                </a:cubicBezTo>
                <a:cubicBezTo>
                  <a:pt x="70" y="166"/>
                  <a:pt x="70" y="166"/>
                  <a:pt x="70" y="166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1" y="170"/>
                  <a:pt x="71" y="170"/>
                  <a:pt x="71" y="170"/>
                </a:cubicBezTo>
                <a:cubicBezTo>
                  <a:pt x="71" y="170"/>
                  <a:pt x="71" y="170"/>
                  <a:pt x="71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1"/>
                  <a:pt x="71" y="171"/>
                  <a:pt x="71" y="171"/>
                </a:cubicBezTo>
                <a:cubicBezTo>
                  <a:pt x="72" y="171"/>
                  <a:pt x="72" y="171"/>
                  <a:pt x="72" y="171"/>
                </a:cubicBezTo>
                <a:lnTo>
                  <a:pt x="73" y="170"/>
                </a:lnTo>
                <a:close/>
                <a:moveTo>
                  <a:pt x="55" y="190"/>
                </a:moveTo>
                <a:cubicBezTo>
                  <a:pt x="55" y="190"/>
                  <a:pt x="55" y="190"/>
                  <a:pt x="55" y="190"/>
                </a:cubicBezTo>
                <a:cubicBezTo>
                  <a:pt x="55" y="189"/>
                  <a:pt x="55" y="189"/>
                  <a:pt x="55" y="189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89"/>
                  <a:pt x="54" y="189"/>
                  <a:pt x="54" y="189"/>
                </a:cubicBezTo>
                <a:lnTo>
                  <a:pt x="55" y="190"/>
                </a:lnTo>
                <a:close/>
                <a:moveTo>
                  <a:pt x="31" y="205"/>
                </a:moveTo>
                <a:cubicBezTo>
                  <a:pt x="31" y="204"/>
                  <a:pt x="31" y="204"/>
                  <a:pt x="31" y="204"/>
                </a:cubicBezTo>
                <a:cubicBezTo>
                  <a:pt x="31" y="204"/>
                  <a:pt x="31" y="204"/>
                  <a:pt x="31" y="204"/>
                </a:cubicBezTo>
                <a:cubicBezTo>
                  <a:pt x="31" y="203"/>
                  <a:pt x="31" y="203"/>
                  <a:pt x="31" y="203"/>
                </a:cubicBezTo>
                <a:cubicBezTo>
                  <a:pt x="30" y="203"/>
                  <a:pt x="30" y="203"/>
                  <a:pt x="30" y="203"/>
                </a:cubicBezTo>
                <a:cubicBezTo>
                  <a:pt x="30" y="204"/>
                  <a:pt x="30" y="204"/>
                  <a:pt x="30" y="204"/>
                </a:cubicBezTo>
                <a:cubicBezTo>
                  <a:pt x="30" y="204"/>
                  <a:pt x="30" y="204"/>
                  <a:pt x="30" y="204"/>
                </a:cubicBezTo>
                <a:cubicBezTo>
                  <a:pt x="31" y="205"/>
                  <a:pt x="31" y="205"/>
                  <a:pt x="31" y="205"/>
                </a:cubicBezTo>
                <a:cubicBezTo>
                  <a:pt x="31" y="205"/>
                  <a:pt x="31" y="205"/>
                  <a:pt x="31" y="205"/>
                </a:cubicBezTo>
                <a:cubicBezTo>
                  <a:pt x="31" y="205"/>
                  <a:pt x="31" y="205"/>
                  <a:pt x="31" y="205"/>
                </a:cubicBezTo>
                <a:close/>
                <a:moveTo>
                  <a:pt x="99" y="149"/>
                </a:move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8"/>
                </a:cubicBezTo>
                <a:cubicBezTo>
                  <a:pt x="97" y="148"/>
                  <a:pt x="97" y="148"/>
                  <a:pt x="97" y="148"/>
                </a:cubicBezTo>
                <a:cubicBezTo>
                  <a:pt x="96" y="147"/>
                  <a:pt x="96" y="147"/>
                  <a:pt x="96" y="147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4" y="146"/>
                  <a:pt x="94" y="146"/>
                  <a:pt x="94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8" y="134"/>
                  <a:pt x="78" y="134"/>
                  <a:pt x="78" y="134"/>
                </a:cubicBezTo>
                <a:cubicBezTo>
                  <a:pt x="78" y="134"/>
                  <a:pt x="78" y="134"/>
                  <a:pt x="78" y="134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8" y="137"/>
                  <a:pt x="78" y="137"/>
                  <a:pt x="78" y="137"/>
                </a:cubicBezTo>
                <a:cubicBezTo>
                  <a:pt x="78" y="137"/>
                  <a:pt x="78" y="137"/>
                  <a:pt x="78" y="137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75" y="137"/>
                  <a:pt x="75" y="137"/>
                  <a:pt x="75" y="137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6" y="143"/>
                  <a:pt x="76" y="143"/>
                  <a:pt x="76" y="143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7" y="150"/>
                  <a:pt x="87" y="150"/>
                  <a:pt x="87" y="150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9" y="151"/>
                  <a:pt x="89" y="151"/>
                  <a:pt x="89" y="151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1" y="150"/>
                  <a:pt x="91" y="150"/>
                  <a:pt x="91" y="150"/>
                </a:cubicBezTo>
                <a:cubicBezTo>
                  <a:pt x="92" y="150"/>
                  <a:pt x="92" y="150"/>
                  <a:pt x="92" y="150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4" y="152"/>
                  <a:pt x="94" y="152"/>
                  <a:pt x="94" y="152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8" y="152"/>
                  <a:pt x="98" y="152"/>
                  <a:pt x="98" y="152"/>
                </a:cubicBezTo>
                <a:cubicBezTo>
                  <a:pt x="98" y="152"/>
                  <a:pt x="98" y="152"/>
                  <a:pt x="98" y="152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0"/>
                  <a:pt x="97" y="150"/>
                  <a:pt x="97" y="150"/>
                </a:cubicBezTo>
                <a:cubicBezTo>
                  <a:pt x="97" y="150"/>
                  <a:pt x="97" y="150"/>
                  <a:pt x="97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99" y="149"/>
                  <a:pt x="99" y="149"/>
                  <a:pt x="99" y="149"/>
                </a:cubicBezTo>
                <a:close/>
                <a:moveTo>
                  <a:pt x="83" y="149"/>
                </a:moveTo>
                <a:cubicBezTo>
                  <a:pt x="83" y="149"/>
                  <a:pt x="83" y="149"/>
                  <a:pt x="83" y="149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46"/>
                  <a:pt x="83" y="146"/>
                  <a:pt x="83" y="146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82" y="148"/>
                  <a:pt x="82" y="148"/>
                  <a:pt x="82" y="148"/>
                </a:cubicBezTo>
                <a:lnTo>
                  <a:pt x="83" y="149"/>
                </a:lnTo>
                <a:close/>
                <a:moveTo>
                  <a:pt x="79" y="124"/>
                </a:moveTo>
                <a:cubicBezTo>
                  <a:pt x="80" y="124"/>
                  <a:pt x="80" y="124"/>
                  <a:pt x="80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8" y="117"/>
                  <a:pt x="88" y="117"/>
                  <a:pt x="88" y="117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0" y="114"/>
                  <a:pt x="90" y="114"/>
                  <a:pt x="90" y="114"/>
                </a:cubicBezTo>
                <a:cubicBezTo>
                  <a:pt x="90" y="114"/>
                  <a:pt x="90" y="114"/>
                  <a:pt x="90" y="114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95" y="105"/>
                  <a:pt x="95" y="105"/>
                  <a:pt x="95" y="105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9"/>
                  <a:pt x="99" y="99"/>
                  <a:pt x="99" y="99"/>
                </a:cubicBezTo>
                <a:cubicBezTo>
                  <a:pt x="99" y="98"/>
                  <a:pt x="99" y="98"/>
                  <a:pt x="99" y="98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1" y="95"/>
                  <a:pt x="101" y="95"/>
                  <a:pt x="101" y="95"/>
                </a:cubicBezTo>
                <a:cubicBezTo>
                  <a:pt x="102" y="95"/>
                  <a:pt x="102" y="95"/>
                  <a:pt x="102" y="95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5"/>
                  <a:pt x="114" y="85"/>
                  <a:pt x="114" y="85"/>
                </a:cubicBezTo>
                <a:cubicBezTo>
                  <a:pt x="114" y="85"/>
                  <a:pt x="114" y="85"/>
                  <a:pt x="114" y="85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82"/>
                  <a:pt x="114" y="82"/>
                  <a:pt x="114" y="82"/>
                </a:cubicBezTo>
                <a:cubicBezTo>
                  <a:pt x="114" y="82"/>
                  <a:pt x="114" y="82"/>
                  <a:pt x="114" y="82"/>
                </a:cubicBezTo>
                <a:cubicBezTo>
                  <a:pt x="113" y="82"/>
                  <a:pt x="113" y="82"/>
                  <a:pt x="113" y="82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6"/>
                  <a:pt x="99" y="86"/>
                  <a:pt x="99" y="86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7"/>
                  <a:pt x="98" y="87"/>
                  <a:pt x="98" y="87"/>
                </a:cubicBezTo>
                <a:cubicBezTo>
                  <a:pt x="97" y="88"/>
                  <a:pt x="97" y="88"/>
                  <a:pt x="97" y="88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89"/>
                  <a:pt x="95" y="89"/>
                  <a:pt x="95" y="89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89"/>
                  <a:pt x="95" y="89"/>
                  <a:pt x="95" y="89"/>
                </a:cubicBezTo>
                <a:cubicBezTo>
                  <a:pt x="94" y="88"/>
                  <a:pt x="94" y="88"/>
                  <a:pt x="94" y="88"/>
                </a:cubicBezTo>
                <a:cubicBezTo>
                  <a:pt x="93" y="88"/>
                  <a:pt x="93" y="88"/>
                  <a:pt x="93" y="88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90" y="89"/>
                  <a:pt x="90" y="89"/>
                  <a:pt x="90" y="89"/>
                </a:cubicBezTo>
                <a:cubicBezTo>
                  <a:pt x="90" y="89"/>
                  <a:pt x="90" y="89"/>
                  <a:pt x="90" y="89"/>
                </a:cubicBezTo>
                <a:cubicBezTo>
                  <a:pt x="91" y="91"/>
                  <a:pt x="91" y="91"/>
                  <a:pt x="91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2"/>
                  <a:pt x="90" y="92"/>
                  <a:pt x="90" y="92"/>
                </a:cubicBezTo>
                <a:cubicBezTo>
                  <a:pt x="89" y="92"/>
                  <a:pt x="89" y="92"/>
                  <a:pt x="89" y="92"/>
                </a:cubicBezTo>
                <a:cubicBezTo>
                  <a:pt x="89" y="92"/>
                  <a:pt x="89" y="92"/>
                  <a:pt x="89" y="92"/>
                </a:cubicBezTo>
                <a:cubicBezTo>
                  <a:pt x="90" y="91"/>
                  <a:pt x="90" y="91"/>
                  <a:pt x="90" y="91"/>
                </a:cubicBezTo>
                <a:cubicBezTo>
                  <a:pt x="90" y="91"/>
                  <a:pt x="90" y="91"/>
                  <a:pt x="90" y="91"/>
                </a:cubicBezTo>
                <a:cubicBezTo>
                  <a:pt x="89" y="91"/>
                  <a:pt x="89" y="91"/>
                  <a:pt x="89" y="91"/>
                </a:cubicBezTo>
                <a:cubicBezTo>
                  <a:pt x="89" y="92"/>
                  <a:pt x="89" y="92"/>
                  <a:pt x="89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4"/>
                  <a:pt x="88" y="94"/>
                  <a:pt x="88" y="94"/>
                </a:cubicBezTo>
                <a:cubicBezTo>
                  <a:pt x="87" y="94"/>
                  <a:pt x="87" y="94"/>
                  <a:pt x="87" y="94"/>
                </a:cubicBezTo>
                <a:cubicBezTo>
                  <a:pt x="86" y="95"/>
                  <a:pt x="86" y="95"/>
                  <a:pt x="86" y="95"/>
                </a:cubicBezTo>
                <a:cubicBezTo>
                  <a:pt x="86" y="95"/>
                  <a:pt x="86" y="95"/>
                  <a:pt x="86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7"/>
                  <a:pt x="85" y="97"/>
                  <a:pt x="85" y="97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3" y="98"/>
                  <a:pt x="83" y="98"/>
                  <a:pt x="83" y="98"/>
                </a:cubicBezTo>
                <a:cubicBezTo>
                  <a:pt x="83" y="99"/>
                  <a:pt x="83" y="99"/>
                  <a:pt x="83" y="99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79" y="105"/>
                  <a:pt x="79" y="105"/>
                  <a:pt x="79" y="105"/>
                </a:cubicBezTo>
                <a:cubicBezTo>
                  <a:pt x="79" y="105"/>
                  <a:pt x="79" y="105"/>
                  <a:pt x="79" y="105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9" y="106"/>
                  <a:pt x="79" y="106"/>
                  <a:pt x="79" y="106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1" y="109"/>
                  <a:pt x="81" y="109"/>
                  <a:pt x="81" y="109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81" y="109"/>
                  <a:pt x="81" y="109"/>
                  <a:pt x="81" y="109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2" y="112"/>
                  <a:pt x="82" y="112"/>
                  <a:pt x="82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1"/>
                  <a:pt x="81" y="121"/>
                  <a:pt x="81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moveTo>
                  <a:pt x="84" y="95"/>
                </a:moveTo>
                <a:cubicBezTo>
                  <a:pt x="84" y="95"/>
                  <a:pt x="84" y="95"/>
                  <a:pt x="84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4"/>
                  <a:pt x="86" y="94"/>
                  <a:pt x="86" y="94"/>
                </a:cubicBezTo>
                <a:cubicBezTo>
                  <a:pt x="86" y="93"/>
                  <a:pt x="86" y="93"/>
                  <a:pt x="86" y="93"/>
                </a:cubicBezTo>
                <a:cubicBezTo>
                  <a:pt x="86" y="93"/>
                  <a:pt x="86" y="93"/>
                  <a:pt x="86" y="93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95"/>
                  <a:pt x="84" y="95"/>
                  <a:pt x="84" y="95"/>
                </a:cubicBezTo>
                <a:close/>
                <a:moveTo>
                  <a:pt x="529" y="150"/>
                </a:moveTo>
                <a:cubicBezTo>
                  <a:pt x="530" y="151"/>
                  <a:pt x="530" y="151"/>
                  <a:pt x="530" y="151"/>
                </a:cubicBezTo>
                <a:cubicBezTo>
                  <a:pt x="530" y="151"/>
                  <a:pt x="530" y="151"/>
                  <a:pt x="530" y="151"/>
                </a:cubicBezTo>
                <a:cubicBezTo>
                  <a:pt x="530" y="150"/>
                  <a:pt x="530" y="150"/>
                  <a:pt x="530" y="150"/>
                </a:cubicBezTo>
                <a:cubicBezTo>
                  <a:pt x="530" y="150"/>
                  <a:pt x="530" y="150"/>
                  <a:pt x="530" y="150"/>
                </a:cubicBezTo>
                <a:cubicBezTo>
                  <a:pt x="529" y="150"/>
                  <a:pt x="529" y="150"/>
                  <a:pt x="529" y="150"/>
                </a:cubicBezTo>
                <a:close/>
                <a:moveTo>
                  <a:pt x="530" y="152"/>
                </a:moveTo>
                <a:cubicBezTo>
                  <a:pt x="530" y="152"/>
                  <a:pt x="530" y="152"/>
                  <a:pt x="530" y="152"/>
                </a:cubicBezTo>
                <a:cubicBezTo>
                  <a:pt x="530" y="153"/>
                  <a:pt x="530" y="153"/>
                  <a:pt x="530" y="153"/>
                </a:cubicBezTo>
                <a:cubicBezTo>
                  <a:pt x="530" y="152"/>
                  <a:pt x="530" y="152"/>
                  <a:pt x="530" y="152"/>
                </a:cubicBezTo>
                <a:cubicBezTo>
                  <a:pt x="530" y="152"/>
                  <a:pt x="530" y="152"/>
                  <a:pt x="530" y="152"/>
                </a:cubicBezTo>
                <a:cubicBezTo>
                  <a:pt x="530" y="152"/>
                  <a:pt x="530" y="152"/>
                  <a:pt x="530" y="152"/>
                </a:cubicBezTo>
                <a:close/>
                <a:moveTo>
                  <a:pt x="452" y="56"/>
                </a:moveTo>
                <a:cubicBezTo>
                  <a:pt x="452" y="56"/>
                  <a:pt x="452" y="56"/>
                  <a:pt x="452" y="56"/>
                </a:cubicBezTo>
                <a:cubicBezTo>
                  <a:pt x="453" y="56"/>
                  <a:pt x="453" y="56"/>
                  <a:pt x="453" y="56"/>
                </a:cubicBezTo>
                <a:cubicBezTo>
                  <a:pt x="452" y="55"/>
                  <a:pt x="452" y="55"/>
                  <a:pt x="452" y="55"/>
                </a:cubicBezTo>
                <a:cubicBezTo>
                  <a:pt x="452" y="55"/>
                  <a:pt x="452" y="55"/>
                  <a:pt x="452" y="55"/>
                </a:cubicBezTo>
                <a:cubicBezTo>
                  <a:pt x="451" y="56"/>
                  <a:pt x="451" y="56"/>
                  <a:pt x="451" y="56"/>
                </a:cubicBezTo>
                <a:lnTo>
                  <a:pt x="452" y="56"/>
                </a:lnTo>
                <a:close/>
                <a:moveTo>
                  <a:pt x="455" y="55"/>
                </a:moveTo>
                <a:cubicBezTo>
                  <a:pt x="456" y="55"/>
                  <a:pt x="456" y="55"/>
                  <a:pt x="456" y="55"/>
                </a:cubicBezTo>
                <a:cubicBezTo>
                  <a:pt x="456" y="55"/>
                  <a:pt x="456" y="55"/>
                  <a:pt x="456" y="55"/>
                </a:cubicBezTo>
                <a:cubicBezTo>
                  <a:pt x="455" y="54"/>
                  <a:pt x="455" y="54"/>
                  <a:pt x="455" y="54"/>
                </a:cubicBezTo>
                <a:cubicBezTo>
                  <a:pt x="455" y="55"/>
                  <a:pt x="455" y="55"/>
                  <a:pt x="455" y="55"/>
                </a:cubicBezTo>
                <a:close/>
                <a:moveTo>
                  <a:pt x="459" y="56"/>
                </a:moveTo>
                <a:cubicBezTo>
                  <a:pt x="459" y="56"/>
                  <a:pt x="459" y="56"/>
                  <a:pt x="459" y="56"/>
                </a:cubicBezTo>
                <a:cubicBezTo>
                  <a:pt x="459" y="55"/>
                  <a:pt x="459" y="55"/>
                  <a:pt x="459" y="55"/>
                </a:cubicBezTo>
                <a:cubicBezTo>
                  <a:pt x="459" y="55"/>
                  <a:pt x="459" y="55"/>
                  <a:pt x="459" y="55"/>
                </a:cubicBezTo>
                <a:cubicBezTo>
                  <a:pt x="459" y="55"/>
                  <a:pt x="459" y="55"/>
                  <a:pt x="459" y="55"/>
                </a:cubicBezTo>
                <a:lnTo>
                  <a:pt x="459" y="56"/>
                </a:lnTo>
                <a:close/>
                <a:moveTo>
                  <a:pt x="73" y="31"/>
                </a:moveTo>
                <a:cubicBezTo>
                  <a:pt x="73" y="30"/>
                  <a:pt x="73" y="30"/>
                  <a:pt x="73" y="30"/>
                </a:cubicBezTo>
                <a:cubicBezTo>
                  <a:pt x="73" y="29"/>
                  <a:pt x="73" y="29"/>
                  <a:pt x="73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1" y="29"/>
                  <a:pt x="71" y="29"/>
                  <a:pt x="71" y="29"/>
                </a:cubicBezTo>
                <a:cubicBezTo>
                  <a:pt x="70" y="28"/>
                  <a:pt x="70" y="28"/>
                  <a:pt x="70" y="28"/>
                </a:cubicBezTo>
                <a:cubicBezTo>
                  <a:pt x="70" y="28"/>
                  <a:pt x="70" y="28"/>
                  <a:pt x="70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0" y="26"/>
                  <a:pt x="70" y="26"/>
                  <a:pt x="70" y="26"/>
                </a:cubicBezTo>
                <a:cubicBezTo>
                  <a:pt x="70" y="25"/>
                  <a:pt x="70" y="25"/>
                  <a:pt x="70" y="25"/>
                </a:cubicBezTo>
                <a:cubicBezTo>
                  <a:pt x="70" y="23"/>
                  <a:pt x="70" y="23"/>
                  <a:pt x="70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2" y="22"/>
                  <a:pt x="72" y="22"/>
                  <a:pt x="72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4"/>
                  <a:pt x="75" y="24"/>
                  <a:pt x="75" y="24"/>
                </a:cubicBezTo>
                <a:cubicBezTo>
                  <a:pt x="76" y="25"/>
                  <a:pt x="76" y="25"/>
                  <a:pt x="76" y="25"/>
                </a:cubicBezTo>
                <a:cubicBezTo>
                  <a:pt x="77" y="25"/>
                  <a:pt x="77" y="25"/>
                  <a:pt x="77" y="25"/>
                </a:cubicBezTo>
                <a:cubicBezTo>
                  <a:pt x="77" y="26"/>
                  <a:pt x="77" y="26"/>
                  <a:pt x="77" y="26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8"/>
                  <a:pt x="74" y="28"/>
                  <a:pt x="74" y="28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30"/>
                  <a:pt x="74" y="30"/>
                  <a:pt x="74" y="30"/>
                </a:cubicBezTo>
                <a:lnTo>
                  <a:pt x="73" y="31"/>
                </a:lnTo>
                <a:close/>
                <a:moveTo>
                  <a:pt x="69" y="29"/>
                </a:moveTo>
                <a:cubicBezTo>
                  <a:pt x="69" y="29"/>
                  <a:pt x="69" y="29"/>
                  <a:pt x="69" y="29"/>
                </a:cubicBezTo>
                <a:cubicBezTo>
                  <a:pt x="69" y="30"/>
                  <a:pt x="69" y="30"/>
                  <a:pt x="69" y="30"/>
                </a:cubicBezTo>
                <a:cubicBezTo>
                  <a:pt x="68" y="31"/>
                  <a:pt x="68" y="31"/>
                  <a:pt x="68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1"/>
                  <a:pt x="65" y="31"/>
                  <a:pt x="65" y="31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33"/>
                  <a:pt x="64" y="33"/>
                  <a:pt x="64" y="33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7"/>
                  <a:pt x="65" y="37"/>
                  <a:pt x="65" y="37"/>
                </a:cubicBezTo>
                <a:cubicBezTo>
                  <a:pt x="66" y="39"/>
                  <a:pt x="66" y="39"/>
                  <a:pt x="6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38"/>
                  <a:pt x="68" y="38"/>
                  <a:pt x="68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70" y="32"/>
                  <a:pt x="70" y="32"/>
                  <a:pt x="70" y="32"/>
                </a:cubicBezTo>
                <a:cubicBezTo>
                  <a:pt x="71" y="32"/>
                  <a:pt x="71" y="32"/>
                  <a:pt x="71" y="32"/>
                </a:cubicBezTo>
                <a:cubicBezTo>
                  <a:pt x="71" y="31"/>
                  <a:pt x="71" y="31"/>
                  <a:pt x="71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0" y="30"/>
                  <a:pt x="70" y="30"/>
                  <a:pt x="70" y="30"/>
                </a:cubicBezTo>
                <a:lnTo>
                  <a:pt x="69" y="29"/>
                </a:lnTo>
                <a:close/>
                <a:moveTo>
                  <a:pt x="67" y="30"/>
                </a:move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29"/>
                </a:cubicBezTo>
                <a:cubicBezTo>
                  <a:pt x="68" y="28"/>
                  <a:pt x="68" y="28"/>
                  <a:pt x="68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67" y="27"/>
                  <a:pt x="67" y="27"/>
                  <a:pt x="67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65" y="28"/>
                  <a:pt x="65" y="28"/>
                  <a:pt x="6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3" y="29"/>
                  <a:pt x="63" y="29"/>
                  <a:pt x="63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1"/>
                  <a:pt x="66" y="31"/>
                  <a:pt x="66" y="31"/>
                </a:cubicBezTo>
                <a:lnTo>
                  <a:pt x="67" y="30"/>
                </a:lnTo>
                <a:close/>
                <a:moveTo>
                  <a:pt x="65" y="18"/>
                </a:moveTo>
                <a:cubicBezTo>
                  <a:pt x="66" y="17"/>
                  <a:pt x="66" y="17"/>
                  <a:pt x="66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9" y="17"/>
                  <a:pt x="69" y="17"/>
                  <a:pt x="69" y="17"/>
                </a:cubicBezTo>
                <a:cubicBezTo>
                  <a:pt x="69" y="18"/>
                  <a:pt x="69" y="18"/>
                  <a:pt x="69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18"/>
                  <a:pt x="67" y="18"/>
                  <a:pt x="67" y="18"/>
                </a:cubicBezTo>
                <a:cubicBezTo>
                  <a:pt x="65" y="18"/>
                  <a:pt x="65" y="18"/>
                  <a:pt x="65" y="18"/>
                </a:cubicBezTo>
                <a:close/>
                <a:moveTo>
                  <a:pt x="65" y="46"/>
                </a:moveTo>
                <a:cubicBezTo>
                  <a:pt x="65" y="47"/>
                  <a:pt x="65" y="47"/>
                  <a:pt x="65" y="47"/>
                </a:cubicBezTo>
                <a:cubicBezTo>
                  <a:pt x="66" y="47"/>
                  <a:pt x="66" y="47"/>
                  <a:pt x="66" y="47"/>
                </a:cubicBezTo>
                <a:cubicBezTo>
                  <a:pt x="66" y="48"/>
                  <a:pt x="66" y="48"/>
                  <a:pt x="66" y="48"/>
                </a:cubicBezTo>
                <a:cubicBezTo>
                  <a:pt x="67" y="47"/>
                  <a:pt x="67" y="47"/>
                  <a:pt x="67" y="47"/>
                </a:cubicBezTo>
                <a:cubicBezTo>
                  <a:pt x="66" y="46"/>
                  <a:pt x="66" y="46"/>
                  <a:pt x="66" y="46"/>
                </a:cubicBezTo>
                <a:lnTo>
                  <a:pt x="65" y="46"/>
                </a:lnTo>
                <a:close/>
                <a:moveTo>
                  <a:pt x="65" y="45"/>
                </a:moveTo>
                <a:cubicBezTo>
                  <a:pt x="65" y="45"/>
                  <a:pt x="65" y="45"/>
                  <a:pt x="65" y="45"/>
                </a:cubicBezTo>
                <a:cubicBezTo>
                  <a:pt x="66" y="46"/>
                  <a:pt x="66" y="46"/>
                  <a:pt x="66" y="46"/>
                </a:cubicBezTo>
                <a:cubicBezTo>
                  <a:pt x="67" y="46"/>
                  <a:pt x="67" y="46"/>
                  <a:pt x="67" y="46"/>
                </a:cubicBezTo>
                <a:cubicBezTo>
                  <a:pt x="68" y="47"/>
                  <a:pt x="68" y="47"/>
                  <a:pt x="68" y="47"/>
                </a:cubicBezTo>
                <a:cubicBezTo>
                  <a:pt x="69" y="45"/>
                  <a:pt x="69" y="45"/>
                  <a:pt x="69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4"/>
                  <a:pt x="67" y="44"/>
                  <a:pt x="67" y="44"/>
                </a:cubicBezTo>
                <a:lnTo>
                  <a:pt x="65" y="45"/>
                </a:lnTo>
                <a:close/>
                <a:moveTo>
                  <a:pt x="62" y="45"/>
                </a:moveTo>
                <a:cubicBezTo>
                  <a:pt x="63" y="44"/>
                  <a:pt x="63" y="44"/>
                  <a:pt x="63" y="44"/>
                </a:cubicBezTo>
                <a:cubicBezTo>
                  <a:pt x="62" y="44"/>
                  <a:pt x="62" y="44"/>
                  <a:pt x="62" y="44"/>
                </a:cubicBezTo>
                <a:cubicBezTo>
                  <a:pt x="62" y="43"/>
                  <a:pt x="62" y="43"/>
                  <a:pt x="62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1"/>
                  <a:pt x="63" y="41"/>
                  <a:pt x="63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65" y="41"/>
                  <a:pt x="65" y="41"/>
                  <a:pt x="65" y="41"/>
                </a:cubicBezTo>
                <a:cubicBezTo>
                  <a:pt x="65" y="40"/>
                  <a:pt x="65" y="40"/>
                  <a:pt x="65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39"/>
                  <a:pt x="62" y="39"/>
                  <a:pt x="62" y="39"/>
                </a:cubicBezTo>
                <a:cubicBezTo>
                  <a:pt x="61" y="38"/>
                  <a:pt x="61" y="38"/>
                  <a:pt x="61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40"/>
                  <a:pt x="59" y="40"/>
                  <a:pt x="59" y="40"/>
                </a:cubicBezTo>
                <a:cubicBezTo>
                  <a:pt x="60" y="41"/>
                  <a:pt x="60" y="41"/>
                  <a:pt x="60" y="41"/>
                </a:cubicBezTo>
                <a:cubicBezTo>
                  <a:pt x="60" y="43"/>
                  <a:pt x="60" y="43"/>
                  <a:pt x="60" y="43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5"/>
                  <a:pt x="62" y="45"/>
                  <a:pt x="62" y="45"/>
                </a:cubicBezTo>
                <a:close/>
                <a:moveTo>
                  <a:pt x="60" y="45"/>
                </a:moveTo>
                <a:cubicBezTo>
                  <a:pt x="60" y="45"/>
                  <a:pt x="60" y="45"/>
                  <a:pt x="60" y="45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1"/>
                  <a:pt x="58" y="41"/>
                </a:cubicBezTo>
                <a:cubicBezTo>
                  <a:pt x="58" y="41"/>
                  <a:pt x="58" y="41"/>
                  <a:pt x="58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44"/>
                  <a:pt x="56" y="44"/>
                  <a:pt x="56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6"/>
                  <a:pt x="57" y="46"/>
                  <a:pt x="57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5"/>
                  <a:pt x="59" y="45"/>
                  <a:pt x="59" y="45"/>
                </a:cubicBezTo>
                <a:lnTo>
                  <a:pt x="60" y="45"/>
                </a:lnTo>
                <a:close/>
                <a:moveTo>
                  <a:pt x="58" y="37"/>
                </a:moveTo>
                <a:cubicBezTo>
                  <a:pt x="59" y="37"/>
                  <a:pt x="59" y="37"/>
                  <a:pt x="59" y="37"/>
                </a:cubicBezTo>
                <a:cubicBezTo>
                  <a:pt x="59" y="38"/>
                  <a:pt x="59" y="38"/>
                  <a:pt x="59" y="38"/>
                </a:cubicBezTo>
                <a:cubicBezTo>
                  <a:pt x="60" y="37"/>
                  <a:pt x="60" y="37"/>
                  <a:pt x="60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7"/>
                  <a:pt x="59" y="37"/>
                  <a:pt x="59" y="37"/>
                </a:cubicBezTo>
                <a:lnTo>
                  <a:pt x="58" y="37"/>
                </a:lnTo>
                <a:close/>
                <a:moveTo>
                  <a:pt x="55" y="37"/>
                </a:move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5"/>
                  <a:pt x="55" y="35"/>
                  <a:pt x="55" y="35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7"/>
                  <a:pt x="57" y="37"/>
                  <a:pt x="57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lose/>
                <a:moveTo>
                  <a:pt x="55" y="41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0"/>
                  <a:pt x="56" y="40"/>
                  <a:pt x="56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1"/>
                  <a:pt x="55" y="41"/>
                  <a:pt x="55" y="41"/>
                </a:cubicBezTo>
                <a:close/>
                <a:moveTo>
                  <a:pt x="53" y="42"/>
                </a:move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41"/>
                  <a:pt x="53" y="41"/>
                  <a:pt x="53" y="41"/>
                </a:cubicBezTo>
                <a:lnTo>
                  <a:pt x="53" y="42"/>
                </a:lnTo>
                <a:close/>
                <a:moveTo>
                  <a:pt x="53" y="43"/>
                </a:moveTo>
                <a:cubicBezTo>
                  <a:pt x="53" y="44"/>
                  <a:pt x="53" y="44"/>
                  <a:pt x="53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5" y="44"/>
                  <a:pt x="55" y="44"/>
                  <a:pt x="55" y="44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3"/>
                  <a:pt x="53" y="43"/>
                  <a:pt x="53" y="43"/>
                </a:cubicBezTo>
                <a:close/>
                <a:moveTo>
                  <a:pt x="58" y="33"/>
                </a:moveTo>
                <a:cubicBezTo>
                  <a:pt x="58" y="33"/>
                  <a:pt x="58" y="33"/>
                  <a:pt x="58" y="33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2"/>
                  <a:pt x="60" y="32"/>
                  <a:pt x="60" y="32"/>
                </a:cubicBezTo>
                <a:cubicBezTo>
                  <a:pt x="60" y="33"/>
                  <a:pt x="60" y="33"/>
                  <a:pt x="60" y="33"/>
                </a:cubicBezTo>
                <a:cubicBezTo>
                  <a:pt x="60" y="33"/>
                  <a:pt x="60" y="33"/>
                  <a:pt x="60" y="33"/>
                </a:cubicBezTo>
                <a:cubicBezTo>
                  <a:pt x="60" y="33"/>
                  <a:pt x="60" y="33"/>
                  <a:pt x="60" y="33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lnTo>
                  <a:pt x="58" y="33"/>
                </a:lnTo>
                <a:close/>
                <a:moveTo>
                  <a:pt x="51" y="43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45"/>
                  <a:pt x="51" y="45"/>
                  <a:pt x="51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4"/>
                </a:cubicBezTo>
                <a:lnTo>
                  <a:pt x="51" y="43"/>
                </a:lnTo>
                <a:close/>
                <a:moveTo>
                  <a:pt x="50" y="45"/>
                </a:moveTo>
                <a:cubicBezTo>
                  <a:pt x="50" y="44"/>
                  <a:pt x="50" y="44"/>
                  <a:pt x="50" y="44"/>
                </a:cubicBezTo>
                <a:cubicBezTo>
                  <a:pt x="49" y="44"/>
                  <a:pt x="49" y="44"/>
                  <a:pt x="49" y="44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7" y="46"/>
                  <a:pt x="47" y="46"/>
                  <a:pt x="47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9" y="47"/>
                  <a:pt x="49" y="47"/>
                  <a:pt x="49" y="47"/>
                </a:cubicBezTo>
                <a:cubicBezTo>
                  <a:pt x="50" y="46"/>
                  <a:pt x="50" y="46"/>
                  <a:pt x="50" y="46"/>
                </a:cubicBezTo>
                <a:lnTo>
                  <a:pt x="50" y="45"/>
                </a:lnTo>
                <a:close/>
                <a:moveTo>
                  <a:pt x="51" y="43"/>
                </a:moveTo>
                <a:cubicBezTo>
                  <a:pt x="52" y="42"/>
                  <a:pt x="52" y="42"/>
                  <a:pt x="52" y="42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1" y="42"/>
                  <a:pt x="51" y="42"/>
                  <a:pt x="51" y="42"/>
                </a:cubicBezTo>
                <a:cubicBezTo>
                  <a:pt x="51" y="42"/>
                  <a:pt x="51" y="42"/>
                  <a:pt x="51" y="42"/>
                </a:cubicBezTo>
                <a:lnTo>
                  <a:pt x="51" y="43"/>
                </a:lnTo>
                <a:close/>
                <a:moveTo>
                  <a:pt x="52" y="40"/>
                </a:moveTo>
                <a:cubicBezTo>
                  <a:pt x="52" y="40"/>
                  <a:pt x="53" y="41"/>
                  <a:pt x="53" y="41"/>
                </a:cubicBezTo>
                <a:cubicBezTo>
                  <a:pt x="53" y="40"/>
                  <a:pt x="53" y="40"/>
                  <a:pt x="53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39"/>
                  <a:pt x="51" y="39"/>
                  <a:pt x="51" y="39"/>
                </a:cubicBezTo>
                <a:cubicBezTo>
                  <a:pt x="51" y="40"/>
                  <a:pt x="51" y="40"/>
                  <a:pt x="51" y="40"/>
                </a:cubicBezTo>
                <a:lnTo>
                  <a:pt x="52" y="40"/>
                </a:lnTo>
                <a:close/>
                <a:moveTo>
                  <a:pt x="50" y="41"/>
                </a:moveTo>
                <a:cubicBezTo>
                  <a:pt x="50" y="41"/>
                  <a:pt x="50" y="41"/>
                  <a:pt x="50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39"/>
                  <a:pt x="50" y="39"/>
                  <a:pt x="50" y="39"/>
                </a:cubicBezTo>
                <a:cubicBezTo>
                  <a:pt x="49" y="39"/>
                  <a:pt x="49" y="39"/>
                  <a:pt x="49" y="39"/>
                </a:cubicBezTo>
                <a:cubicBezTo>
                  <a:pt x="49" y="40"/>
                  <a:pt x="49" y="40"/>
                  <a:pt x="49" y="40"/>
                </a:cubicBezTo>
                <a:lnTo>
                  <a:pt x="50" y="41"/>
                </a:lnTo>
                <a:close/>
                <a:moveTo>
                  <a:pt x="49" y="42"/>
                </a:moveTo>
                <a:cubicBezTo>
                  <a:pt x="49" y="41"/>
                  <a:pt x="49" y="41"/>
                  <a:pt x="49" y="41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2"/>
                  <a:pt x="48" y="42"/>
                  <a:pt x="48" y="42"/>
                </a:cubicBezTo>
                <a:cubicBezTo>
                  <a:pt x="49" y="42"/>
                  <a:pt x="49" y="42"/>
                  <a:pt x="49" y="42"/>
                </a:cubicBezTo>
                <a:close/>
                <a:moveTo>
                  <a:pt x="51" y="37"/>
                </a:moveTo>
                <a:cubicBezTo>
                  <a:pt x="51" y="37"/>
                  <a:pt x="50" y="37"/>
                  <a:pt x="50" y="37"/>
                </a:cubicBezTo>
                <a:cubicBezTo>
                  <a:pt x="50" y="36"/>
                  <a:pt x="50" y="36"/>
                  <a:pt x="50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3" y="35"/>
                  <a:pt x="53" y="35"/>
                  <a:pt x="53" y="35"/>
                </a:cubicBezTo>
                <a:cubicBezTo>
                  <a:pt x="53" y="36"/>
                  <a:pt x="53" y="36"/>
                  <a:pt x="53" y="36"/>
                </a:cubicBezTo>
                <a:cubicBezTo>
                  <a:pt x="53" y="36"/>
                  <a:pt x="53" y="36"/>
                  <a:pt x="53" y="36"/>
                </a:cubicBezTo>
                <a:lnTo>
                  <a:pt x="51" y="37"/>
                </a:lnTo>
                <a:close/>
                <a:moveTo>
                  <a:pt x="58" y="35"/>
                </a:moveTo>
                <a:cubicBezTo>
                  <a:pt x="58" y="34"/>
                  <a:pt x="58" y="34"/>
                  <a:pt x="58" y="34"/>
                </a:cubicBezTo>
                <a:cubicBezTo>
                  <a:pt x="57" y="33"/>
                  <a:pt x="57" y="33"/>
                  <a:pt x="5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2"/>
                  <a:pt x="54" y="32"/>
                  <a:pt x="54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1"/>
                  <a:pt x="53" y="31"/>
                  <a:pt x="53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8" y="33"/>
                  <a:pt x="48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4"/>
                  <a:pt x="52" y="34"/>
                  <a:pt x="52" y="34"/>
                </a:cubicBezTo>
                <a:cubicBezTo>
                  <a:pt x="52" y="34"/>
                  <a:pt x="52" y="34"/>
                  <a:pt x="52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5"/>
                  <a:pt x="53" y="35"/>
                  <a:pt x="53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7" y="36"/>
                  <a:pt x="57" y="36"/>
                  <a:pt x="57" y="36"/>
                </a:cubicBezTo>
                <a:lnTo>
                  <a:pt x="58" y="35"/>
                </a:lnTo>
                <a:close/>
                <a:moveTo>
                  <a:pt x="57" y="33"/>
                </a:moveTo>
                <a:cubicBezTo>
                  <a:pt x="56" y="32"/>
                  <a:pt x="56" y="32"/>
                  <a:pt x="56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3" y="30"/>
                  <a:pt x="53" y="30"/>
                  <a:pt x="53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29"/>
                  <a:pt x="52" y="29"/>
                  <a:pt x="52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3"/>
                  <a:pt x="58" y="33"/>
                  <a:pt x="58" y="33"/>
                </a:cubicBezTo>
                <a:lnTo>
                  <a:pt x="57" y="33"/>
                </a:lnTo>
                <a:close/>
                <a:moveTo>
                  <a:pt x="58" y="30"/>
                </a:move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8" y="29"/>
                  <a:pt x="58" y="29"/>
                  <a:pt x="58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59" y="30"/>
                  <a:pt x="59" y="30"/>
                  <a:pt x="59" y="30"/>
                </a:cubicBezTo>
                <a:lnTo>
                  <a:pt x="58" y="30"/>
                </a:lnTo>
                <a:close/>
                <a:moveTo>
                  <a:pt x="56" y="29"/>
                </a:move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28"/>
                  <a:pt x="54" y="28"/>
                  <a:pt x="54" y="28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8"/>
                  <a:pt x="56" y="28"/>
                  <a:pt x="56" y="28"/>
                </a:cubicBezTo>
                <a:lnTo>
                  <a:pt x="56" y="29"/>
                </a:lnTo>
                <a:close/>
                <a:moveTo>
                  <a:pt x="53" y="28"/>
                </a:moveTo>
                <a:cubicBezTo>
                  <a:pt x="54" y="27"/>
                  <a:pt x="54" y="27"/>
                  <a:pt x="54" y="27"/>
                </a:cubicBezTo>
                <a:cubicBezTo>
                  <a:pt x="54" y="26"/>
                  <a:pt x="54" y="26"/>
                  <a:pt x="54" y="26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7"/>
                  <a:pt x="52" y="27"/>
                  <a:pt x="52" y="27"/>
                </a:cubicBezTo>
                <a:cubicBezTo>
                  <a:pt x="52" y="28"/>
                  <a:pt x="52" y="28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1" y="30"/>
                  <a:pt x="51" y="30"/>
                  <a:pt x="51" y="30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3" y="29"/>
                  <a:pt x="53" y="28"/>
                </a:cubicBezTo>
                <a:moveTo>
                  <a:pt x="57" y="24"/>
                </a:moveTo>
                <a:cubicBezTo>
                  <a:pt x="56" y="23"/>
                  <a:pt x="56" y="23"/>
                  <a:pt x="56" y="23"/>
                </a:cubicBezTo>
                <a:cubicBezTo>
                  <a:pt x="57" y="22"/>
                  <a:pt x="57" y="22"/>
                  <a:pt x="57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8" y="24"/>
                  <a:pt x="58" y="24"/>
                </a:cubicBezTo>
                <a:cubicBezTo>
                  <a:pt x="57" y="24"/>
                  <a:pt x="57" y="24"/>
                  <a:pt x="57" y="24"/>
                </a:cubicBezTo>
                <a:close/>
                <a:moveTo>
                  <a:pt x="55" y="24"/>
                </a:move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6" y="22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1"/>
                  <a:pt x="53" y="21"/>
                  <a:pt x="53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3"/>
                  <a:pt x="51" y="23"/>
                  <a:pt x="51" y="23"/>
                </a:cubicBezTo>
                <a:cubicBezTo>
                  <a:pt x="51" y="23"/>
                  <a:pt x="51" y="23"/>
                  <a:pt x="51" y="23"/>
                </a:cubicBezTo>
                <a:cubicBezTo>
                  <a:pt x="51" y="24"/>
                  <a:pt x="51" y="24"/>
                  <a:pt x="51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3" y="23"/>
                  <a:pt x="53" y="23"/>
                  <a:pt x="53" y="23"/>
                </a:cubicBezTo>
                <a:cubicBezTo>
                  <a:pt x="53" y="24"/>
                  <a:pt x="53" y="24"/>
                  <a:pt x="53" y="24"/>
                </a:cubicBezTo>
                <a:cubicBezTo>
                  <a:pt x="54" y="24"/>
                  <a:pt x="54" y="24"/>
                  <a:pt x="54" y="24"/>
                </a:cubicBezTo>
                <a:lnTo>
                  <a:pt x="55" y="24"/>
                </a:lnTo>
                <a:close/>
                <a:moveTo>
                  <a:pt x="54" y="21"/>
                </a:moveTo>
                <a:cubicBezTo>
                  <a:pt x="54" y="20"/>
                  <a:pt x="54" y="20"/>
                  <a:pt x="54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lnTo>
                  <a:pt x="54" y="21"/>
                </a:lnTo>
                <a:close/>
                <a:moveTo>
                  <a:pt x="53" y="19"/>
                </a:moveTo>
                <a:cubicBezTo>
                  <a:pt x="54" y="18"/>
                  <a:pt x="54" y="18"/>
                  <a:pt x="54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moveTo>
                  <a:pt x="42" y="51"/>
                </a:moveTo>
                <a:cubicBezTo>
                  <a:pt x="42" y="51"/>
                  <a:pt x="43" y="51"/>
                  <a:pt x="43" y="51"/>
                </a:cubicBezTo>
                <a:cubicBezTo>
                  <a:pt x="43" y="50"/>
                  <a:pt x="43" y="50"/>
                  <a:pt x="43" y="50"/>
                </a:cubicBezTo>
                <a:cubicBezTo>
                  <a:pt x="45" y="51"/>
                  <a:pt x="45" y="51"/>
                  <a:pt x="45" y="51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49"/>
                  <a:pt x="45" y="49"/>
                  <a:pt x="4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8"/>
                  <a:pt x="44" y="48"/>
                  <a:pt x="44" y="48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49"/>
                  <a:pt x="42" y="49"/>
                  <a:pt x="42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1" y="50"/>
                  <a:pt x="41" y="50"/>
                </a:cubicBezTo>
                <a:cubicBezTo>
                  <a:pt x="42" y="50"/>
                  <a:pt x="42" y="50"/>
                  <a:pt x="42" y="50"/>
                </a:cubicBezTo>
                <a:lnTo>
                  <a:pt x="42" y="51"/>
                </a:lnTo>
                <a:close/>
                <a:moveTo>
                  <a:pt x="40" y="49"/>
                </a:moveTo>
                <a:cubicBezTo>
                  <a:pt x="41" y="48"/>
                  <a:pt x="41" y="48"/>
                  <a:pt x="41" y="48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1" y="46"/>
                  <a:pt x="41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48"/>
                  <a:pt x="39" y="48"/>
                  <a:pt x="39" y="48"/>
                </a:cubicBezTo>
                <a:lnTo>
                  <a:pt x="40" y="49"/>
                </a:lnTo>
                <a:close/>
                <a:moveTo>
                  <a:pt x="35" y="50"/>
                </a:move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1" y="40"/>
                  <a:pt x="41" y="40"/>
                  <a:pt x="41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7"/>
                  <a:pt x="38" y="37"/>
                  <a:pt x="38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39" y="34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7"/>
                  <a:pt x="38" y="37"/>
                  <a:pt x="3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8"/>
                  <a:pt x="36" y="38"/>
                  <a:pt x="36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1"/>
                  <a:pt x="36" y="41"/>
                  <a:pt x="36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4" y="42"/>
                  <a:pt x="34" y="42"/>
                  <a:pt x="34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1"/>
                  <a:pt x="31" y="41"/>
                  <a:pt x="31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4"/>
                  <a:pt x="32" y="44"/>
                  <a:pt x="32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8"/>
                  <a:pt x="31" y="48"/>
                  <a:pt x="31" y="48"/>
                </a:cubicBezTo>
                <a:cubicBezTo>
                  <a:pt x="32" y="49"/>
                  <a:pt x="32" y="49"/>
                  <a:pt x="3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49"/>
                  <a:pt x="33" y="49"/>
                  <a:pt x="33" y="49"/>
                </a:cubicBezTo>
                <a:cubicBezTo>
                  <a:pt x="33" y="49"/>
                  <a:pt x="33" y="49"/>
                  <a:pt x="33" y="49"/>
                </a:cubicBezTo>
                <a:cubicBezTo>
                  <a:pt x="33" y="48"/>
                  <a:pt x="33" y="48"/>
                  <a:pt x="33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9"/>
                  <a:pt x="35" y="49"/>
                  <a:pt x="35" y="49"/>
                </a:cubicBezTo>
                <a:lnTo>
                  <a:pt x="35" y="50"/>
                </a:lnTo>
                <a:close/>
                <a:moveTo>
                  <a:pt x="37" y="32"/>
                </a:move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3"/>
                  <a:pt x="36" y="32"/>
                  <a:pt x="37" y="32"/>
                </a:cubicBezTo>
                <a:moveTo>
                  <a:pt x="29" y="46"/>
                </a:moveTo>
                <a:cubicBezTo>
                  <a:pt x="29" y="45"/>
                  <a:pt x="29" y="45"/>
                  <a:pt x="29" y="45"/>
                </a:cubicBezTo>
                <a:cubicBezTo>
                  <a:pt x="29" y="43"/>
                  <a:pt x="29" y="43"/>
                  <a:pt x="29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33" y="41"/>
                  <a:pt x="33" y="41"/>
                  <a:pt x="33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0"/>
                  <a:pt x="34" y="40"/>
                  <a:pt x="34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3" y="39"/>
                  <a:pt x="33" y="39"/>
                  <a:pt x="33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6" y="39"/>
                  <a:pt x="26" y="39"/>
                  <a:pt x="26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3" y="44"/>
                  <a:pt x="23" y="44"/>
                </a:cubicBezTo>
                <a:cubicBezTo>
                  <a:pt x="24" y="45"/>
                  <a:pt x="24" y="45"/>
                  <a:pt x="24" y="45"/>
                </a:cubicBezTo>
                <a:cubicBezTo>
                  <a:pt x="25" y="44"/>
                  <a:pt x="25" y="44"/>
                  <a:pt x="25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lose/>
                <a:moveTo>
                  <a:pt x="525" y="312"/>
                </a:moveTo>
                <a:cubicBezTo>
                  <a:pt x="526" y="312"/>
                  <a:pt x="526" y="312"/>
                  <a:pt x="526" y="312"/>
                </a:cubicBezTo>
                <a:cubicBezTo>
                  <a:pt x="527" y="311"/>
                  <a:pt x="527" y="311"/>
                  <a:pt x="527" y="311"/>
                </a:cubicBezTo>
                <a:cubicBezTo>
                  <a:pt x="527" y="311"/>
                  <a:pt x="527" y="311"/>
                  <a:pt x="527" y="311"/>
                </a:cubicBezTo>
                <a:cubicBezTo>
                  <a:pt x="526" y="311"/>
                  <a:pt x="526" y="311"/>
                  <a:pt x="526" y="311"/>
                </a:cubicBezTo>
                <a:lnTo>
                  <a:pt x="525" y="312"/>
                </a:lnTo>
                <a:close/>
                <a:moveTo>
                  <a:pt x="149" y="331"/>
                </a:moveTo>
                <a:cubicBezTo>
                  <a:pt x="148" y="330"/>
                  <a:pt x="148" y="330"/>
                  <a:pt x="148" y="330"/>
                </a:cubicBezTo>
                <a:cubicBezTo>
                  <a:pt x="143" y="331"/>
                  <a:pt x="143" y="331"/>
                  <a:pt x="143" y="331"/>
                </a:cubicBezTo>
                <a:lnTo>
                  <a:pt x="149" y="331"/>
                </a:lnTo>
                <a:close/>
                <a:moveTo>
                  <a:pt x="459" y="328"/>
                </a:moveTo>
                <a:cubicBezTo>
                  <a:pt x="459" y="327"/>
                  <a:pt x="459" y="327"/>
                  <a:pt x="459" y="327"/>
                </a:cubicBezTo>
                <a:cubicBezTo>
                  <a:pt x="458" y="327"/>
                  <a:pt x="458" y="327"/>
                  <a:pt x="458" y="327"/>
                </a:cubicBezTo>
                <a:cubicBezTo>
                  <a:pt x="458" y="327"/>
                  <a:pt x="458" y="327"/>
                  <a:pt x="458" y="327"/>
                </a:cubicBezTo>
                <a:cubicBezTo>
                  <a:pt x="458" y="326"/>
                  <a:pt x="458" y="326"/>
                  <a:pt x="458" y="326"/>
                </a:cubicBezTo>
                <a:cubicBezTo>
                  <a:pt x="458" y="326"/>
                  <a:pt x="458" y="326"/>
                  <a:pt x="458" y="326"/>
                </a:cubicBezTo>
                <a:cubicBezTo>
                  <a:pt x="458" y="325"/>
                  <a:pt x="458" y="325"/>
                  <a:pt x="458" y="325"/>
                </a:cubicBezTo>
                <a:cubicBezTo>
                  <a:pt x="458" y="325"/>
                  <a:pt x="458" y="325"/>
                  <a:pt x="458" y="325"/>
                </a:cubicBezTo>
                <a:cubicBezTo>
                  <a:pt x="458" y="324"/>
                  <a:pt x="458" y="324"/>
                  <a:pt x="458" y="324"/>
                </a:cubicBezTo>
                <a:cubicBezTo>
                  <a:pt x="459" y="324"/>
                  <a:pt x="459" y="324"/>
                  <a:pt x="459" y="324"/>
                </a:cubicBezTo>
                <a:cubicBezTo>
                  <a:pt x="460" y="324"/>
                  <a:pt x="460" y="324"/>
                  <a:pt x="460" y="324"/>
                </a:cubicBezTo>
                <a:cubicBezTo>
                  <a:pt x="460" y="324"/>
                  <a:pt x="460" y="324"/>
                  <a:pt x="460" y="324"/>
                </a:cubicBezTo>
                <a:cubicBezTo>
                  <a:pt x="460" y="323"/>
                  <a:pt x="460" y="323"/>
                  <a:pt x="460" y="323"/>
                </a:cubicBezTo>
                <a:cubicBezTo>
                  <a:pt x="460" y="323"/>
                  <a:pt x="460" y="323"/>
                  <a:pt x="460" y="323"/>
                </a:cubicBezTo>
                <a:cubicBezTo>
                  <a:pt x="460" y="322"/>
                  <a:pt x="460" y="322"/>
                  <a:pt x="460" y="322"/>
                </a:cubicBezTo>
                <a:cubicBezTo>
                  <a:pt x="460" y="322"/>
                  <a:pt x="460" y="322"/>
                  <a:pt x="460" y="322"/>
                </a:cubicBezTo>
                <a:cubicBezTo>
                  <a:pt x="460" y="321"/>
                  <a:pt x="460" y="321"/>
                  <a:pt x="460" y="321"/>
                </a:cubicBezTo>
                <a:cubicBezTo>
                  <a:pt x="460" y="320"/>
                  <a:pt x="460" y="320"/>
                  <a:pt x="460" y="320"/>
                </a:cubicBezTo>
                <a:cubicBezTo>
                  <a:pt x="459" y="320"/>
                  <a:pt x="459" y="320"/>
                  <a:pt x="459" y="320"/>
                </a:cubicBezTo>
                <a:cubicBezTo>
                  <a:pt x="459" y="318"/>
                  <a:pt x="459" y="318"/>
                  <a:pt x="459" y="318"/>
                </a:cubicBezTo>
                <a:cubicBezTo>
                  <a:pt x="459" y="318"/>
                  <a:pt x="459" y="318"/>
                  <a:pt x="459" y="318"/>
                </a:cubicBezTo>
                <a:cubicBezTo>
                  <a:pt x="459" y="316"/>
                  <a:pt x="459" y="316"/>
                  <a:pt x="459" y="316"/>
                </a:cubicBezTo>
                <a:cubicBezTo>
                  <a:pt x="459" y="316"/>
                  <a:pt x="459" y="316"/>
                  <a:pt x="459" y="316"/>
                </a:cubicBezTo>
                <a:cubicBezTo>
                  <a:pt x="459" y="315"/>
                  <a:pt x="459" y="315"/>
                  <a:pt x="459" y="315"/>
                </a:cubicBezTo>
                <a:cubicBezTo>
                  <a:pt x="458" y="314"/>
                  <a:pt x="458" y="314"/>
                  <a:pt x="458" y="314"/>
                </a:cubicBezTo>
                <a:cubicBezTo>
                  <a:pt x="458" y="314"/>
                  <a:pt x="458" y="314"/>
                  <a:pt x="458" y="314"/>
                </a:cubicBezTo>
                <a:cubicBezTo>
                  <a:pt x="457" y="312"/>
                  <a:pt x="457" y="312"/>
                  <a:pt x="457" y="312"/>
                </a:cubicBezTo>
                <a:cubicBezTo>
                  <a:pt x="457" y="311"/>
                  <a:pt x="457" y="311"/>
                  <a:pt x="457" y="311"/>
                </a:cubicBezTo>
                <a:cubicBezTo>
                  <a:pt x="457" y="311"/>
                  <a:pt x="457" y="311"/>
                  <a:pt x="457" y="311"/>
                </a:cubicBezTo>
                <a:cubicBezTo>
                  <a:pt x="458" y="310"/>
                  <a:pt x="458" y="310"/>
                  <a:pt x="458" y="310"/>
                </a:cubicBezTo>
                <a:cubicBezTo>
                  <a:pt x="458" y="310"/>
                  <a:pt x="458" y="310"/>
                  <a:pt x="458" y="310"/>
                </a:cubicBezTo>
                <a:cubicBezTo>
                  <a:pt x="459" y="310"/>
                  <a:pt x="459" y="310"/>
                  <a:pt x="459" y="310"/>
                </a:cubicBezTo>
                <a:cubicBezTo>
                  <a:pt x="459" y="309"/>
                  <a:pt x="459" y="309"/>
                  <a:pt x="459" y="309"/>
                </a:cubicBezTo>
                <a:cubicBezTo>
                  <a:pt x="460" y="308"/>
                  <a:pt x="460" y="308"/>
                  <a:pt x="460" y="308"/>
                </a:cubicBezTo>
                <a:cubicBezTo>
                  <a:pt x="460" y="308"/>
                  <a:pt x="460" y="308"/>
                  <a:pt x="460" y="308"/>
                </a:cubicBezTo>
                <a:cubicBezTo>
                  <a:pt x="461" y="308"/>
                  <a:pt x="461" y="308"/>
                  <a:pt x="461" y="308"/>
                </a:cubicBezTo>
                <a:cubicBezTo>
                  <a:pt x="461" y="308"/>
                  <a:pt x="461" y="308"/>
                  <a:pt x="461" y="308"/>
                </a:cubicBezTo>
                <a:cubicBezTo>
                  <a:pt x="464" y="309"/>
                  <a:pt x="464" y="309"/>
                  <a:pt x="464" y="309"/>
                </a:cubicBezTo>
                <a:cubicBezTo>
                  <a:pt x="464" y="309"/>
                  <a:pt x="464" y="309"/>
                  <a:pt x="464" y="309"/>
                </a:cubicBezTo>
                <a:cubicBezTo>
                  <a:pt x="465" y="309"/>
                  <a:pt x="465" y="309"/>
                  <a:pt x="465" y="309"/>
                </a:cubicBezTo>
                <a:cubicBezTo>
                  <a:pt x="465" y="309"/>
                  <a:pt x="465" y="309"/>
                  <a:pt x="465" y="309"/>
                </a:cubicBezTo>
                <a:cubicBezTo>
                  <a:pt x="465" y="308"/>
                  <a:pt x="465" y="308"/>
                  <a:pt x="465" y="308"/>
                </a:cubicBezTo>
                <a:cubicBezTo>
                  <a:pt x="465" y="307"/>
                  <a:pt x="465" y="307"/>
                  <a:pt x="465" y="307"/>
                </a:cubicBezTo>
                <a:cubicBezTo>
                  <a:pt x="465" y="307"/>
                  <a:pt x="465" y="307"/>
                  <a:pt x="465" y="307"/>
                </a:cubicBezTo>
                <a:cubicBezTo>
                  <a:pt x="465" y="307"/>
                  <a:pt x="465" y="307"/>
                  <a:pt x="465" y="307"/>
                </a:cubicBezTo>
                <a:cubicBezTo>
                  <a:pt x="465" y="306"/>
                  <a:pt x="465" y="306"/>
                  <a:pt x="465" y="306"/>
                </a:cubicBezTo>
                <a:cubicBezTo>
                  <a:pt x="465" y="306"/>
                  <a:pt x="465" y="306"/>
                  <a:pt x="465" y="306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4"/>
                  <a:pt x="465" y="304"/>
                  <a:pt x="465" y="304"/>
                </a:cubicBezTo>
                <a:cubicBezTo>
                  <a:pt x="465" y="304"/>
                  <a:pt x="465" y="304"/>
                  <a:pt x="465" y="304"/>
                </a:cubicBezTo>
                <a:cubicBezTo>
                  <a:pt x="465" y="303"/>
                  <a:pt x="465" y="303"/>
                  <a:pt x="465" y="303"/>
                </a:cubicBezTo>
                <a:cubicBezTo>
                  <a:pt x="465" y="303"/>
                  <a:pt x="465" y="303"/>
                  <a:pt x="465" y="303"/>
                </a:cubicBezTo>
                <a:cubicBezTo>
                  <a:pt x="466" y="303"/>
                  <a:pt x="466" y="303"/>
                  <a:pt x="466" y="303"/>
                </a:cubicBezTo>
                <a:cubicBezTo>
                  <a:pt x="466" y="302"/>
                  <a:pt x="466" y="302"/>
                  <a:pt x="466" y="302"/>
                </a:cubicBezTo>
                <a:cubicBezTo>
                  <a:pt x="466" y="302"/>
                  <a:pt x="466" y="302"/>
                  <a:pt x="466" y="302"/>
                </a:cubicBezTo>
                <a:cubicBezTo>
                  <a:pt x="465" y="301"/>
                  <a:pt x="465" y="301"/>
                  <a:pt x="465" y="301"/>
                </a:cubicBezTo>
                <a:cubicBezTo>
                  <a:pt x="465" y="301"/>
                  <a:pt x="465" y="301"/>
                  <a:pt x="465" y="301"/>
                </a:cubicBezTo>
                <a:cubicBezTo>
                  <a:pt x="466" y="300"/>
                  <a:pt x="466" y="300"/>
                  <a:pt x="466" y="300"/>
                </a:cubicBezTo>
                <a:cubicBezTo>
                  <a:pt x="466" y="300"/>
                  <a:pt x="466" y="300"/>
                  <a:pt x="466" y="300"/>
                </a:cubicBezTo>
                <a:cubicBezTo>
                  <a:pt x="466" y="299"/>
                  <a:pt x="466" y="299"/>
                  <a:pt x="466" y="299"/>
                </a:cubicBezTo>
                <a:cubicBezTo>
                  <a:pt x="465" y="299"/>
                  <a:pt x="465" y="299"/>
                  <a:pt x="465" y="299"/>
                </a:cubicBezTo>
                <a:cubicBezTo>
                  <a:pt x="465" y="297"/>
                  <a:pt x="465" y="297"/>
                  <a:pt x="465" y="297"/>
                </a:cubicBezTo>
                <a:cubicBezTo>
                  <a:pt x="466" y="297"/>
                  <a:pt x="466" y="297"/>
                  <a:pt x="466" y="297"/>
                </a:cubicBezTo>
                <a:cubicBezTo>
                  <a:pt x="466" y="297"/>
                  <a:pt x="466" y="297"/>
                  <a:pt x="466" y="297"/>
                </a:cubicBezTo>
                <a:cubicBezTo>
                  <a:pt x="466" y="297"/>
                  <a:pt x="466" y="297"/>
                  <a:pt x="466" y="297"/>
                </a:cubicBezTo>
                <a:cubicBezTo>
                  <a:pt x="465" y="297"/>
                  <a:pt x="465" y="297"/>
                  <a:pt x="465" y="297"/>
                </a:cubicBezTo>
                <a:cubicBezTo>
                  <a:pt x="466" y="296"/>
                  <a:pt x="466" y="296"/>
                  <a:pt x="466" y="296"/>
                </a:cubicBezTo>
                <a:cubicBezTo>
                  <a:pt x="465" y="296"/>
                  <a:pt x="465" y="296"/>
                  <a:pt x="465" y="296"/>
                </a:cubicBezTo>
                <a:cubicBezTo>
                  <a:pt x="465" y="295"/>
                  <a:pt x="465" y="295"/>
                  <a:pt x="465" y="295"/>
                </a:cubicBezTo>
                <a:cubicBezTo>
                  <a:pt x="465" y="295"/>
                  <a:pt x="465" y="295"/>
                  <a:pt x="465" y="295"/>
                </a:cubicBezTo>
                <a:cubicBezTo>
                  <a:pt x="465" y="294"/>
                  <a:pt x="465" y="294"/>
                  <a:pt x="465" y="294"/>
                </a:cubicBezTo>
                <a:cubicBezTo>
                  <a:pt x="465" y="294"/>
                  <a:pt x="465" y="294"/>
                  <a:pt x="465" y="294"/>
                </a:cubicBezTo>
                <a:cubicBezTo>
                  <a:pt x="465" y="293"/>
                  <a:pt x="465" y="293"/>
                  <a:pt x="465" y="293"/>
                </a:cubicBezTo>
                <a:cubicBezTo>
                  <a:pt x="465" y="293"/>
                  <a:pt x="465" y="293"/>
                  <a:pt x="465" y="293"/>
                </a:cubicBezTo>
                <a:cubicBezTo>
                  <a:pt x="465" y="292"/>
                  <a:pt x="465" y="292"/>
                  <a:pt x="465" y="292"/>
                </a:cubicBezTo>
                <a:cubicBezTo>
                  <a:pt x="466" y="292"/>
                  <a:pt x="466" y="292"/>
                  <a:pt x="466" y="292"/>
                </a:cubicBezTo>
                <a:cubicBezTo>
                  <a:pt x="466" y="292"/>
                  <a:pt x="466" y="292"/>
                  <a:pt x="466" y="292"/>
                </a:cubicBezTo>
                <a:cubicBezTo>
                  <a:pt x="466" y="291"/>
                  <a:pt x="466" y="291"/>
                  <a:pt x="466" y="291"/>
                </a:cubicBezTo>
                <a:cubicBezTo>
                  <a:pt x="466" y="290"/>
                  <a:pt x="466" y="290"/>
                  <a:pt x="466" y="290"/>
                </a:cubicBezTo>
                <a:cubicBezTo>
                  <a:pt x="466" y="290"/>
                  <a:pt x="466" y="290"/>
                  <a:pt x="466" y="290"/>
                </a:cubicBezTo>
                <a:cubicBezTo>
                  <a:pt x="465" y="289"/>
                  <a:pt x="465" y="289"/>
                  <a:pt x="465" y="289"/>
                </a:cubicBezTo>
                <a:cubicBezTo>
                  <a:pt x="465" y="288"/>
                  <a:pt x="465" y="288"/>
                  <a:pt x="465" y="288"/>
                </a:cubicBezTo>
                <a:cubicBezTo>
                  <a:pt x="464" y="288"/>
                  <a:pt x="464" y="288"/>
                  <a:pt x="464" y="288"/>
                </a:cubicBezTo>
                <a:cubicBezTo>
                  <a:pt x="464" y="287"/>
                  <a:pt x="464" y="287"/>
                  <a:pt x="464" y="287"/>
                </a:cubicBezTo>
                <a:cubicBezTo>
                  <a:pt x="465" y="287"/>
                  <a:pt x="465" y="287"/>
                  <a:pt x="465" y="287"/>
                </a:cubicBezTo>
                <a:cubicBezTo>
                  <a:pt x="464" y="286"/>
                  <a:pt x="464" y="286"/>
                  <a:pt x="464" y="286"/>
                </a:cubicBezTo>
                <a:cubicBezTo>
                  <a:pt x="464" y="285"/>
                  <a:pt x="464" y="285"/>
                  <a:pt x="464" y="285"/>
                </a:cubicBezTo>
                <a:cubicBezTo>
                  <a:pt x="463" y="285"/>
                  <a:pt x="463" y="285"/>
                  <a:pt x="463" y="285"/>
                </a:cubicBezTo>
                <a:cubicBezTo>
                  <a:pt x="463" y="285"/>
                  <a:pt x="463" y="285"/>
                  <a:pt x="463" y="285"/>
                </a:cubicBezTo>
                <a:cubicBezTo>
                  <a:pt x="462" y="285"/>
                  <a:pt x="462" y="285"/>
                  <a:pt x="462" y="285"/>
                </a:cubicBezTo>
                <a:cubicBezTo>
                  <a:pt x="462" y="285"/>
                  <a:pt x="462" y="285"/>
                  <a:pt x="462" y="285"/>
                </a:cubicBezTo>
                <a:cubicBezTo>
                  <a:pt x="461" y="285"/>
                  <a:pt x="461" y="285"/>
                  <a:pt x="461" y="285"/>
                </a:cubicBezTo>
                <a:cubicBezTo>
                  <a:pt x="460" y="286"/>
                  <a:pt x="460" y="286"/>
                  <a:pt x="460" y="286"/>
                </a:cubicBezTo>
                <a:cubicBezTo>
                  <a:pt x="460" y="286"/>
                  <a:pt x="460" y="286"/>
                  <a:pt x="460" y="286"/>
                </a:cubicBezTo>
                <a:cubicBezTo>
                  <a:pt x="460" y="287"/>
                  <a:pt x="460" y="287"/>
                  <a:pt x="460" y="287"/>
                </a:cubicBezTo>
                <a:cubicBezTo>
                  <a:pt x="459" y="287"/>
                  <a:pt x="459" y="287"/>
                  <a:pt x="459" y="287"/>
                </a:cubicBezTo>
                <a:cubicBezTo>
                  <a:pt x="459" y="288"/>
                  <a:pt x="459" y="288"/>
                  <a:pt x="459" y="288"/>
                </a:cubicBezTo>
                <a:cubicBezTo>
                  <a:pt x="458" y="288"/>
                  <a:pt x="458" y="288"/>
                  <a:pt x="458" y="288"/>
                </a:cubicBezTo>
                <a:cubicBezTo>
                  <a:pt x="458" y="288"/>
                  <a:pt x="458" y="288"/>
                  <a:pt x="458" y="288"/>
                </a:cubicBezTo>
                <a:cubicBezTo>
                  <a:pt x="457" y="288"/>
                  <a:pt x="457" y="288"/>
                  <a:pt x="457" y="288"/>
                </a:cubicBezTo>
                <a:cubicBezTo>
                  <a:pt x="457" y="289"/>
                  <a:pt x="457" y="289"/>
                  <a:pt x="457" y="289"/>
                </a:cubicBezTo>
                <a:cubicBezTo>
                  <a:pt x="457" y="289"/>
                  <a:pt x="457" y="289"/>
                  <a:pt x="457" y="289"/>
                </a:cubicBezTo>
                <a:cubicBezTo>
                  <a:pt x="456" y="290"/>
                  <a:pt x="456" y="290"/>
                  <a:pt x="456" y="290"/>
                </a:cubicBezTo>
                <a:cubicBezTo>
                  <a:pt x="457" y="291"/>
                  <a:pt x="457" y="291"/>
                  <a:pt x="457" y="291"/>
                </a:cubicBezTo>
                <a:cubicBezTo>
                  <a:pt x="456" y="291"/>
                  <a:pt x="456" y="291"/>
                  <a:pt x="456" y="291"/>
                </a:cubicBezTo>
                <a:cubicBezTo>
                  <a:pt x="455" y="291"/>
                  <a:pt x="455" y="291"/>
                  <a:pt x="455" y="291"/>
                </a:cubicBezTo>
                <a:cubicBezTo>
                  <a:pt x="454" y="292"/>
                  <a:pt x="454" y="292"/>
                  <a:pt x="454" y="292"/>
                </a:cubicBezTo>
                <a:cubicBezTo>
                  <a:pt x="454" y="292"/>
                  <a:pt x="454" y="292"/>
                  <a:pt x="454" y="292"/>
                </a:cubicBezTo>
                <a:cubicBezTo>
                  <a:pt x="453" y="292"/>
                  <a:pt x="453" y="292"/>
                  <a:pt x="453" y="292"/>
                </a:cubicBezTo>
                <a:cubicBezTo>
                  <a:pt x="453" y="292"/>
                  <a:pt x="453" y="292"/>
                  <a:pt x="453" y="292"/>
                </a:cubicBezTo>
                <a:cubicBezTo>
                  <a:pt x="452" y="292"/>
                  <a:pt x="452" y="292"/>
                  <a:pt x="452" y="292"/>
                </a:cubicBezTo>
                <a:cubicBezTo>
                  <a:pt x="452" y="292"/>
                  <a:pt x="452" y="292"/>
                  <a:pt x="452" y="292"/>
                </a:cubicBezTo>
                <a:cubicBezTo>
                  <a:pt x="452" y="291"/>
                  <a:pt x="452" y="291"/>
                  <a:pt x="452" y="291"/>
                </a:cubicBezTo>
                <a:cubicBezTo>
                  <a:pt x="451" y="291"/>
                  <a:pt x="451" y="291"/>
                  <a:pt x="451" y="291"/>
                </a:cubicBezTo>
                <a:cubicBezTo>
                  <a:pt x="450" y="291"/>
                  <a:pt x="450" y="291"/>
                  <a:pt x="450" y="291"/>
                </a:cubicBezTo>
                <a:cubicBezTo>
                  <a:pt x="450" y="292"/>
                  <a:pt x="450" y="292"/>
                  <a:pt x="450" y="292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8" y="290"/>
                  <a:pt x="448" y="290"/>
                  <a:pt x="448" y="290"/>
                </a:cubicBezTo>
                <a:cubicBezTo>
                  <a:pt x="447" y="289"/>
                  <a:pt x="447" y="289"/>
                  <a:pt x="447" y="289"/>
                </a:cubicBezTo>
                <a:cubicBezTo>
                  <a:pt x="447" y="288"/>
                  <a:pt x="447" y="288"/>
                  <a:pt x="447" y="288"/>
                </a:cubicBezTo>
                <a:cubicBezTo>
                  <a:pt x="448" y="288"/>
                  <a:pt x="448" y="288"/>
                  <a:pt x="448" y="288"/>
                </a:cubicBezTo>
                <a:cubicBezTo>
                  <a:pt x="448" y="287"/>
                  <a:pt x="448" y="287"/>
                  <a:pt x="448" y="287"/>
                </a:cubicBezTo>
                <a:cubicBezTo>
                  <a:pt x="448" y="286"/>
                  <a:pt x="448" y="286"/>
                  <a:pt x="448" y="286"/>
                </a:cubicBezTo>
                <a:cubicBezTo>
                  <a:pt x="447" y="286"/>
                  <a:pt x="447" y="286"/>
                  <a:pt x="447" y="286"/>
                </a:cubicBezTo>
                <a:cubicBezTo>
                  <a:pt x="447" y="286"/>
                  <a:pt x="447" y="286"/>
                  <a:pt x="447" y="286"/>
                </a:cubicBezTo>
                <a:cubicBezTo>
                  <a:pt x="447" y="285"/>
                  <a:pt x="447" y="285"/>
                  <a:pt x="447" y="285"/>
                </a:cubicBezTo>
                <a:cubicBezTo>
                  <a:pt x="447" y="285"/>
                  <a:pt x="447" y="285"/>
                  <a:pt x="447" y="285"/>
                </a:cubicBezTo>
                <a:cubicBezTo>
                  <a:pt x="447" y="284"/>
                  <a:pt x="447" y="284"/>
                  <a:pt x="447" y="284"/>
                </a:cubicBezTo>
                <a:cubicBezTo>
                  <a:pt x="447" y="283"/>
                  <a:pt x="447" y="283"/>
                  <a:pt x="447" y="283"/>
                </a:cubicBezTo>
                <a:cubicBezTo>
                  <a:pt x="447" y="283"/>
                  <a:pt x="447" y="283"/>
                  <a:pt x="447" y="283"/>
                </a:cubicBezTo>
                <a:cubicBezTo>
                  <a:pt x="446" y="283"/>
                  <a:pt x="446" y="283"/>
                  <a:pt x="446" y="283"/>
                </a:cubicBezTo>
                <a:cubicBezTo>
                  <a:pt x="446" y="284"/>
                  <a:pt x="446" y="284"/>
                  <a:pt x="446" y="284"/>
                </a:cubicBezTo>
                <a:cubicBezTo>
                  <a:pt x="445" y="284"/>
                  <a:pt x="445" y="284"/>
                  <a:pt x="445" y="284"/>
                </a:cubicBezTo>
                <a:cubicBezTo>
                  <a:pt x="445" y="284"/>
                  <a:pt x="445" y="284"/>
                  <a:pt x="445" y="284"/>
                </a:cubicBezTo>
                <a:cubicBezTo>
                  <a:pt x="444" y="284"/>
                  <a:pt x="444" y="284"/>
                  <a:pt x="444" y="284"/>
                </a:cubicBezTo>
                <a:cubicBezTo>
                  <a:pt x="444" y="283"/>
                  <a:pt x="444" y="283"/>
                  <a:pt x="444" y="283"/>
                </a:cubicBezTo>
                <a:cubicBezTo>
                  <a:pt x="443" y="283"/>
                  <a:pt x="443" y="283"/>
                  <a:pt x="443" y="283"/>
                </a:cubicBezTo>
                <a:cubicBezTo>
                  <a:pt x="443" y="283"/>
                  <a:pt x="443" y="283"/>
                  <a:pt x="443" y="283"/>
                </a:cubicBezTo>
                <a:cubicBezTo>
                  <a:pt x="442" y="283"/>
                  <a:pt x="442" y="283"/>
                  <a:pt x="442" y="283"/>
                </a:cubicBezTo>
                <a:cubicBezTo>
                  <a:pt x="442" y="282"/>
                  <a:pt x="442" y="282"/>
                  <a:pt x="442" y="282"/>
                </a:cubicBezTo>
                <a:cubicBezTo>
                  <a:pt x="442" y="282"/>
                  <a:pt x="442" y="282"/>
                  <a:pt x="442" y="282"/>
                </a:cubicBezTo>
                <a:cubicBezTo>
                  <a:pt x="441" y="282"/>
                  <a:pt x="441" y="282"/>
                  <a:pt x="441" y="282"/>
                </a:cubicBezTo>
                <a:cubicBezTo>
                  <a:pt x="441" y="281"/>
                  <a:pt x="441" y="281"/>
                  <a:pt x="441" y="281"/>
                </a:cubicBezTo>
                <a:cubicBezTo>
                  <a:pt x="441" y="281"/>
                  <a:pt x="441" y="281"/>
                  <a:pt x="441" y="281"/>
                </a:cubicBezTo>
                <a:cubicBezTo>
                  <a:pt x="440" y="281"/>
                  <a:pt x="440" y="281"/>
                  <a:pt x="440" y="281"/>
                </a:cubicBezTo>
                <a:cubicBezTo>
                  <a:pt x="440" y="280"/>
                  <a:pt x="440" y="280"/>
                  <a:pt x="440" y="280"/>
                </a:cubicBezTo>
                <a:cubicBezTo>
                  <a:pt x="440" y="280"/>
                  <a:pt x="440" y="280"/>
                  <a:pt x="440" y="280"/>
                </a:cubicBezTo>
                <a:cubicBezTo>
                  <a:pt x="439" y="280"/>
                  <a:pt x="439" y="280"/>
                  <a:pt x="439" y="280"/>
                </a:cubicBezTo>
                <a:cubicBezTo>
                  <a:pt x="439" y="280"/>
                  <a:pt x="439" y="280"/>
                  <a:pt x="439" y="280"/>
                </a:cubicBezTo>
                <a:cubicBezTo>
                  <a:pt x="439" y="280"/>
                  <a:pt x="439" y="280"/>
                  <a:pt x="439" y="280"/>
                </a:cubicBezTo>
                <a:cubicBezTo>
                  <a:pt x="438" y="280"/>
                  <a:pt x="438" y="280"/>
                  <a:pt x="438" y="280"/>
                </a:cubicBezTo>
                <a:cubicBezTo>
                  <a:pt x="438" y="280"/>
                  <a:pt x="438" y="280"/>
                  <a:pt x="438" y="280"/>
                </a:cubicBezTo>
                <a:cubicBezTo>
                  <a:pt x="438" y="281"/>
                  <a:pt x="438" y="281"/>
                  <a:pt x="438" y="281"/>
                </a:cubicBezTo>
                <a:cubicBezTo>
                  <a:pt x="437" y="280"/>
                  <a:pt x="437" y="280"/>
                  <a:pt x="437" y="280"/>
                </a:cubicBezTo>
                <a:cubicBezTo>
                  <a:pt x="437" y="280"/>
                  <a:pt x="437" y="280"/>
                  <a:pt x="437" y="280"/>
                </a:cubicBezTo>
                <a:cubicBezTo>
                  <a:pt x="436" y="280"/>
                  <a:pt x="436" y="280"/>
                  <a:pt x="436" y="280"/>
                </a:cubicBezTo>
                <a:cubicBezTo>
                  <a:pt x="435" y="280"/>
                  <a:pt x="435" y="280"/>
                  <a:pt x="435" y="280"/>
                </a:cubicBezTo>
                <a:cubicBezTo>
                  <a:pt x="435" y="279"/>
                  <a:pt x="435" y="279"/>
                  <a:pt x="435" y="279"/>
                </a:cubicBezTo>
                <a:cubicBezTo>
                  <a:pt x="435" y="279"/>
                  <a:pt x="435" y="279"/>
                  <a:pt x="435" y="279"/>
                </a:cubicBezTo>
                <a:cubicBezTo>
                  <a:pt x="435" y="279"/>
                  <a:pt x="435" y="279"/>
                  <a:pt x="435" y="279"/>
                </a:cubicBezTo>
                <a:cubicBezTo>
                  <a:pt x="435" y="279"/>
                  <a:pt x="435" y="279"/>
                  <a:pt x="435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1" y="279"/>
                  <a:pt x="431" y="279"/>
                  <a:pt x="431" y="279"/>
                </a:cubicBezTo>
                <a:cubicBezTo>
                  <a:pt x="431" y="278"/>
                  <a:pt x="431" y="278"/>
                  <a:pt x="431" y="278"/>
                </a:cubicBezTo>
                <a:cubicBezTo>
                  <a:pt x="430" y="278"/>
                  <a:pt x="430" y="278"/>
                  <a:pt x="430" y="278"/>
                </a:cubicBezTo>
                <a:cubicBezTo>
                  <a:pt x="429" y="277"/>
                  <a:pt x="429" y="277"/>
                  <a:pt x="429" y="277"/>
                </a:cubicBezTo>
                <a:cubicBezTo>
                  <a:pt x="429" y="276"/>
                  <a:pt x="429" y="276"/>
                  <a:pt x="429" y="276"/>
                </a:cubicBezTo>
                <a:cubicBezTo>
                  <a:pt x="429" y="276"/>
                  <a:pt x="429" y="276"/>
                  <a:pt x="429" y="276"/>
                </a:cubicBezTo>
                <a:cubicBezTo>
                  <a:pt x="429" y="275"/>
                  <a:pt x="429" y="275"/>
                  <a:pt x="429" y="275"/>
                </a:cubicBezTo>
                <a:cubicBezTo>
                  <a:pt x="428" y="275"/>
                  <a:pt x="428" y="275"/>
                  <a:pt x="428" y="275"/>
                </a:cubicBezTo>
                <a:cubicBezTo>
                  <a:pt x="428" y="274"/>
                  <a:pt x="428" y="274"/>
                  <a:pt x="428" y="274"/>
                </a:cubicBezTo>
                <a:cubicBezTo>
                  <a:pt x="428" y="273"/>
                  <a:pt x="428" y="273"/>
                  <a:pt x="428" y="273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27" y="272"/>
                  <a:pt x="427" y="272"/>
                  <a:pt x="427" y="272"/>
                </a:cubicBezTo>
                <a:cubicBezTo>
                  <a:pt x="427" y="271"/>
                  <a:pt x="427" y="271"/>
                  <a:pt x="427" y="271"/>
                </a:cubicBezTo>
                <a:cubicBezTo>
                  <a:pt x="425" y="270"/>
                  <a:pt x="425" y="270"/>
                  <a:pt x="425" y="270"/>
                </a:cubicBezTo>
                <a:cubicBezTo>
                  <a:pt x="425" y="269"/>
                  <a:pt x="425" y="269"/>
                  <a:pt x="425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24" y="268"/>
                  <a:pt x="424" y="268"/>
                  <a:pt x="424" y="268"/>
                </a:cubicBezTo>
                <a:cubicBezTo>
                  <a:pt x="424" y="268"/>
                  <a:pt x="424" y="268"/>
                  <a:pt x="424" y="268"/>
                </a:cubicBezTo>
                <a:cubicBezTo>
                  <a:pt x="423" y="268"/>
                  <a:pt x="423" y="268"/>
                  <a:pt x="423" y="268"/>
                </a:cubicBezTo>
                <a:cubicBezTo>
                  <a:pt x="423" y="268"/>
                  <a:pt x="423" y="268"/>
                  <a:pt x="423" y="268"/>
                </a:cubicBezTo>
                <a:cubicBezTo>
                  <a:pt x="423" y="267"/>
                  <a:pt x="423" y="267"/>
                  <a:pt x="423" y="267"/>
                </a:cubicBezTo>
                <a:cubicBezTo>
                  <a:pt x="423" y="267"/>
                  <a:pt x="423" y="267"/>
                  <a:pt x="423" y="267"/>
                </a:cubicBezTo>
                <a:cubicBezTo>
                  <a:pt x="423" y="266"/>
                  <a:pt x="423" y="266"/>
                  <a:pt x="423" y="266"/>
                </a:cubicBezTo>
                <a:cubicBezTo>
                  <a:pt x="422" y="266"/>
                  <a:pt x="422" y="266"/>
                  <a:pt x="422" y="266"/>
                </a:cubicBezTo>
                <a:cubicBezTo>
                  <a:pt x="422" y="265"/>
                  <a:pt x="422" y="265"/>
                  <a:pt x="422" y="265"/>
                </a:cubicBezTo>
                <a:cubicBezTo>
                  <a:pt x="421" y="264"/>
                  <a:pt x="421" y="264"/>
                  <a:pt x="421" y="264"/>
                </a:cubicBezTo>
                <a:cubicBezTo>
                  <a:pt x="421" y="264"/>
                  <a:pt x="421" y="264"/>
                  <a:pt x="421" y="264"/>
                </a:cubicBezTo>
                <a:cubicBezTo>
                  <a:pt x="420" y="263"/>
                  <a:pt x="420" y="263"/>
                  <a:pt x="420" y="263"/>
                </a:cubicBezTo>
                <a:cubicBezTo>
                  <a:pt x="420" y="263"/>
                  <a:pt x="420" y="263"/>
                  <a:pt x="420" y="263"/>
                </a:cubicBezTo>
                <a:cubicBezTo>
                  <a:pt x="420" y="262"/>
                  <a:pt x="420" y="262"/>
                  <a:pt x="420" y="262"/>
                </a:cubicBezTo>
                <a:cubicBezTo>
                  <a:pt x="420" y="261"/>
                  <a:pt x="420" y="261"/>
                  <a:pt x="420" y="261"/>
                </a:cubicBezTo>
                <a:cubicBezTo>
                  <a:pt x="419" y="261"/>
                  <a:pt x="419" y="261"/>
                  <a:pt x="419" y="261"/>
                </a:cubicBezTo>
                <a:cubicBezTo>
                  <a:pt x="419" y="261"/>
                  <a:pt x="419" y="261"/>
                  <a:pt x="419" y="261"/>
                </a:cubicBezTo>
                <a:cubicBezTo>
                  <a:pt x="419" y="261"/>
                  <a:pt x="419" y="261"/>
                  <a:pt x="419" y="261"/>
                </a:cubicBezTo>
                <a:cubicBezTo>
                  <a:pt x="418" y="260"/>
                  <a:pt x="418" y="260"/>
                  <a:pt x="418" y="260"/>
                </a:cubicBezTo>
                <a:cubicBezTo>
                  <a:pt x="418" y="260"/>
                  <a:pt x="418" y="260"/>
                  <a:pt x="418" y="260"/>
                </a:cubicBezTo>
                <a:cubicBezTo>
                  <a:pt x="418" y="259"/>
                  <a:pt x="418" y="259"/>
                  <a:pt x="418" y="259"/>
                </a:cubicBezTo>
                <a:cubicBezTo>
                  <a:pt x="418" y="259"/>
                  <a:pt x="418" y="259"/>
                  <a:pt x="418" y="259"/>
                </a:cubicBezTo>
                <a:cubicBezTo>
                  <a:pt x="418" y="258"/>
                  <a:pt x="418" y="258"/>
                  <a:pt x="418" y="258"/>
                </a:cubicBezTo>
                <a:cubicBezTo>
                  <a:pt x="417" y="258"/>
                  <a:pt x="417" y="258"/>
                  <a:pt x="417" y="258"/>
                </a:cubicBezTo>
                <a:cubicBezTo>
                  <a:pt x="417" y="258"/>
                  <a:pt x="417" y="258"/>
                  <a:pt x="417" y="258"/>
                </a:cubicBezTo>
                <a:cubicBezTo>
                  <a:pt x="416" y="258"/>
                  <a:pt x="416" y="258"/>
                  <a:pt x="416" y="258"/>
                </a:cubicBezTo>
                <a:cubicBezTo>
                  <a:pt x="416" y="258"/>
                  <a:pt x="416" y="258"/>
                  <a:pt x="416" y="258"/>
                </a:cubicBezTo>
                <a:cubicBezTo>
                  <a:pt x="416" y="257"/>
                  <a:pt x="416" y="257"/>
                  <a:pt x="416" y="257"/>
                </a:cubicBezTo>
                <a:cubicBezTo>
                  <a:pt x="416" y="257"/>
                  <a:pt x="416" y="257"/>
                  <a:pt x="416" y="257"/>
                </a:cubicBezTo>
                <a:cubicBezTo>
                  <a:pt x="415" y="257"/>
                  <a:pt x="415" y="257"/>
                  <a:pt x="415" y="257"/>
                </a:cubicBezTo>
                <a:cubicBezTo>
                  <a:pt x="415" y="257"/>
                  <a:pt x="415" y="257"/>
                  <a:pt x="415" y="257"/>
                </a:cubicBezTo>
                <a:cubicBezTo>
                  <a:pt x="415" y="257"/>
                  <a:pt x="415" y="257"/>
                  <a:pt x="415" y="257"/>
                </a:cubicBezTo>
                <a:cubicBezTo>
                  <a:pt x="414" y="257"/>
                  <a:pt x="414" y="257"/>
                  <a:pt x="414" y="257"/>
                </a:cubicBezTo>
                <a:cubicBezTo>
                  <a:pt x="414" y="256"/>
                  <a:pt x="414" y="256"/>
                  <a:pt x="414" y="256"/>
                </a:cubicBezTo>
                <a:cubicBezTo>
                  <a:pt x="414" y="256"/>
                  <a:pt x="414" y="256"/>
                  <a:pt x="414" y="256"/>
                </a:cubicBezTo>
                <a:cubicBezTo>
                  <a:pt x="414" y="255"/>
                  <a:pt x="414" y="255"/>
                  <a:pt x="414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3" y="255"/>
                  <a:pt x="413" y="255"/>
                  <a:pt x="413" y="255"/>
                </a:cubicBezTo>
                <a:cubicBezTo>
                  <a:pt x="412" y="255"/>
                  <a:pt x="412" y="255"/>
                  <a:pt x="412" y="255"/>
                </a:cubicBezTo>
                <a:cubicBezTo>
                  <a:pt x="412" y="255"/>
                  <a:pt x="412" y="255"/>
                  <a:pt x="412" y="255"/>
                </a:cubicBezTo>
                <a:cubicBezTo>
                  <a:pt x="412" y="255"/>
                  <a:pt x="412" y="255"/>
                  <a:pt x="412" y="255"/>
                </a:cubicBezTo>
                <a:cubicBezTo>
                  <a:pt x="411" y="255"/>
                  <a:pt x="411" y="255"/>
                  <a:pt x="411" y="255"/>
                </a:cubicBezTo>
                <a:cubicBezTo>
                  <a:pt x="411" y="255"/>
                  <a:pt x="411" y="255"/>
                  <a:pt x="411" y="255"/>
                </a:cubicBezTo>
                <a:cubicBezTo>
                  <a:pt x="411" y="255"/>
                  <a:pt x="411" y="255"/>
                  <a:pt x="411" y="255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09" y="255"/>
                  <a:pt x="409" y="255"/>
                  <a:pt x="409" y="255"/>
                </a:cubicBezTo>
                <a:cubicBezTo>
                  <a:pt x="409" y="255"/>
                  <a:pt x="409" y="255"/>
                  <a:pt x="409" y="255"/>
                </a:cubicBezTo>
                <a:cubicBezTo>
                  <a:pt x="408" y="255"/>
                  <a:pt x="408" y="255"/>
                  <a:pt x="408" y="255"/>
                </a:cubicBezTo>
                <a:cubicBezTo>
                  <a:pt x="408" y="255"/>
                  <a:pt x="408" y="255"/>
                  <a:pt x="408" y="255"/>
                </a:cubicBezTo>
                <a:cubicBezTo>
                  <a:pt x="407" y="254"/>
                  <a:pt x="407" y="254"/>
                  <a:pt x="407" y="254"/>
                </a:cubicBezTo>
                <a:cubicBezTo>
                  <a:pt x="406" y="254"/>
                  <a:pt x="406" y="254"/>
                  <a:pt x="406" y="254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04" y="253"/>
                  <a:pt x="404" y="253"/>
                  <a:pt x="404" y="253"/>
                </a:cubicBezTo>
                <a:cubicBezTo>
                  <a:pt x="404" y="253"/>
                  <a:pt x="404" y="253"/>
                  <a:pt x="404" y="253"/>
                </a:cubicBezTo>
                <a:cubicBezTo>
                  <a:pt x="403" y="253"/>
                  <a:pt x="403" y="253"/>
                  <a:pt x="403" y="253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401" y="255"/>
                  <a:pt x="401" y="255"/>
                  <a:pt x="401" y="255"/>
                </a:cubicBezTo>
                <a:cubicBezTo>
                  <a:pt x="400" y="255"/>
                  <a:pt x="400" y="255"/>
                  <a:pt x="400" y="255"/>
                </a:cubicBezTo>
                <a:cubicBezTo>
                  <a:pt x="400" y="255"/>
                  <a:pt x="400" y="255"/>
                  <a:pt x="400" y="255"/>
                </a:cubicBezTo>
                <a:cubicBezTo>
                  <a:pt x="399" y="255"/>
                  <a:pt x="399" y="255"/>
                  <a:pt x="399" y="255"/>
                </a:cubicBezTo>
                <a:cubicBezTo>
                  <a:pt x="398" y="255"/>
                  <a:pt x="398" y="255"/>
                  <a:pt x="398" y="255"/>
                </a:cubicBezTo>
                <a:cubicBezTo>
                  <a:pt x="397" y="255"/>
                  <a:pt x="397" y="255"/>
                  <a:pt x="397" y="255"/>
                </a:cubicBezTo>
                <a:cubicBezTo>
                  <a:pt x="397" y="256"/>
                  <a:pt x="397" y="256"/>
                  <a:pt x="397" y="256"/>
                </a:cubicBezTo>
                <a:cubicBezTo>
                  <a:pt x="396" y="256"/>
                  <a:pt x="396" y="256"/>
                  <a:pt x="396" y="256"/>
                </a:cubicBezTo>
                <a:cubicBezTo>
                  <a:pt x="396" y="256"/>
                  <a:pt x="396" y="256"/>
                  <a:pt x="396" y="256"/>
                </a:cubicBezTo>
                <a:cubicBezTo>
                  <a:pt x="396" y="256"/>
                  <a:pt x="396" y="256"/>
                  <a:pt x="396" y="256"/>
                </a:cubicBezTo>
                <a:cubicBezTo>
                  <a:pt x="395" y="256"/>
                  <a:pt x="395" y="256"/>
                  <a:pt x="395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3" y="257"/>
                  <a:pt x="393" y="257"/>
                  <a:pt x="393" y="257"/>
                </a:cubicBezTo>
                <a:cubicBezTo>
                  <a:pt x="393" y="257"/>
                  <a:pt x="393" y="257"/>
                  <a:pt x="393" y="257"/>
                </a:cubicBezTo>
                <a:cubicBezTo>
                  <a:pt x="393" y="258"/>
                  <a:pt x="393" y="258"/>
                  <a:pt x="393" y="258"/>
                </a:cubicBezTo>
                <a:cubicBezTo>
                  <a:pt x="392" y="258"/>
                  <a:pt x="392" y="258"/>
                  <a:pt x="392" y="258"/>
                </a:cubicBezTo>
                <a:cubicBezTo>
                  <a:pt x="392" y="259"/>
                  <a:pt x="392" y="259"/>
                  <a:pt x="392" y="259"/>
                </a:cubicBezTo>
                <a:cubicBezTo>
                  <a:pt x="392" y="260"/>
                  <a:pt x="392" y="260"/>
                  <a:pt x="392" y="260"/>
                </a:cubicBezTo>
                <a:cubicBezTo>
                  <a:pt x="392" y="260"/>
                  <a:pt x="392" y="260"/>
                  <a:pt x="392" y="260"/>
                </a:cubicBezTo>
                <a:cubicBezTo>
                  <a:pt x="391" y="260"/>
                  <a:pt x="391" y="260"/>
                  <a:pt x="391" y="260"/>
                </a:cubicBezTo>
                <a:cubicBezTo>
                  <a:pt x="391" y="262"/>
                  <a:pt x="391" y="262"/>
                  <a:pt x="391" y="262"/>
                </a:cubicBezTo>
                <a:cubicBezTo>
                  <a:pt x="392" y="262"/>
                  <a:pt x="392" y="262"/>
                  <a:pt x="392" y="262"/>
                </a:cubicBezTo>
                <a:cubicBezTo>
                  <a:pt x="392" y="262"/>
                  <a:pt x="392" y="262"/>
                  <a:pt x="392" y="262"/>
                </a:cubicBezTo>
                <a:cubicBezTo>
                  <a:pt x="393" y="261"/>
                  <a:pt x="393" y="261"/>
                  <a:pt x="393" y="261"/>
                </a:cubicBezTo>
                <a:cubicBezTo>
                  <a:pt x="394" y="261"/>
                  <a:pt x="394" y="261"/>
                  <a:pt x="394" y="261"/>
                </a:cubicBezTo>
                <a:cubicBezTo>
                  <a:pt x="394" y="261"/>
                  <a:pt x="394" y="261"/>
                  <a:pt x="394" y="261"/>
                </a:cubicBezTo>
                <a:cubicBezTo>
                  <a:pt x="395" y="262"/>
                  <a:pt x="395" y="262"/>
                  <a:pt x="395" y="262"/>
                </a:cubicBezTo>
                <a:cubicBezTo>
                  <a:pt x="395" y="263"/>
                  <a:pt x="395" y="263"/>
                  <a:pt x="395" y="263"/>
                </a:cubicBezTo>
                <a:cubicBezTo>
                  <a:pt x="396" y="264"/>
                  <a:pt x="396" y="264"/>
                  <a:pt x="396" y="264"/>
                </a:cubicBezTo>
                <a:cubicBezTo>
                  <a:pt x="396" y="264"/>
                  <a:pt x="396" y="264"/>
                  <a:pt x="396" y="264"/>
                </a:cubicBezTo>
                <a:cubicBezTo>
                  <a:pt x="396" y="265"/>
                  <a:pt x="396" y="265"/>
                  <a:pt x="396" y="265"/>
                </a:cubicBezTo>
                <a:cubicBezTo>
                  <a:pt x="396" y="266"/>
                  <a:pt x="396" y="266"/>
                  <a:pt x="396" y="266"/>
                </a:cubicBezTo>
                <a:cubicBezTo>
                  <a:pt x="395" y="266"/>
                  <a:pt x="395" y="266"/>
                  <a:pt x="395" y="266"/>
                </a:cubicBezTo>
                <a:cubicBezTo>
                  <a:pt x="395" y="267"/>
                  <a:pt x="395" y="267"/>
                  <a:pt x="395" y="267"/>
                </a:cubicBezTo>
                <a:cubicBezTo>
                  <a:pt x="395" y="268"/>
                  <a:pt x="395" y="268"/>
                  <a:pt x="395" y="268"/>
                </a:cubicBezTo>
                <a:cubicBezTo>
                  <a:pt x="394" y="269"/>
                  <a:pt x="394" y="269"/>
                  <a:pt x="394" y="269"/>
                </a:cubicBezTo>
                <a:cubicBezTo>
                  <a:pt x="394" y="270"/>
                  <a:pt x="394" y="270"/>
                  <a:pt x="394" y="270"/>
                </a:cubicBezTo>
                <a:cubicBezTo>
                  <a:pt x="393" y="270"/>
                  <a:pt x="393" y="270"/>
                  <a:pt x="393" y="270"/>
                </a:cubicBezTo>
                <a:cubicBezTo>
                  <a:pt x="394" y="271"/>
                  <a:pt x="394" y="271"/>
                  <a:pt x="394" y="271"/>
                </a:cubicBezTo>
                <a:cubicBezTo>
                  <a:pt x="394" y="272"/>
                  <a:pt x="394" y="272"/>
                  <a:pt x="394" y="272"/>
                </a:cubicBezTo>
                <a:cubicBezTo>
                  <a:pt x="394" y="273"/>
                  <a:pt x="394" y="273"/>
                  <a:pt x="394" y="273"/>
                </a:cubicBezTo>
                <a:cubicBezTo>
                  <a:pt x="394" y="273"/>
                  <a:pt x="394" y="273"/>
                  <a:pt x="394" y="273"/>
                </a:cubicBezTo>
                <a:cubicBezTo>
                  <a:pt x="394" y="274"/>
                  <a:pt x="394" y="274"/>
                  <a:pt x="394" y="274"/>
                </a:cubicBezTo>
                <a:cubicBezTo>
                  <a:pt x="394" y="274"/>
                  <a:pt x="394" y="274"/>
                  <a:pt x="394" y="274"/>
                </a:cubicBezTo>
                <a:cubicBezTo>
                  <a:pt x="394" y="275"/>
                  <a:pt x="394" y="275"/>
                  <a:pt x="394" y="275"/>
                </a:cubicBezTo>
                <a:cubicBezTo>
                  <a:pt x="394" y="276"/>
                  <a:pt x="394" y="276"/>
                  <a:pt x="394" y="276"/>
                </a:cubicBezTo>
                <a:cubicBezTo>
                  <a:pt x="394" y="277"/>
                  <a:pt x="394" y="277"/>
                  <a:pt x="394" y="277"/>
                </a:cubicBezTo>
                <a:cubicBezTo>
                  <a:pt x="394" y="277"/>
                  <a:pt x="394" y="277"/>
                  <a:pt x="394" y="277"/>
                </a:cubicBezTo>
                <a:cubicBezTo>
                  <a:pt x="394" y="279"/>
                  <a:pt x="394" y="279"/>
                  <a:pt x="394" y="279"/>
                </a:cubicBezTo>
                <a:cubicBezTo>
                  <a:pt x="394" y="279"/>
                  <a:pt x="394" y="279"/>
                  <a:pt x="394" y="279"/>
                </a:cubicBezTo>
                <a:cubicBezTo>
                  <a:pt x="395" y="279"/>
                  <a:pt x="395" y="279"/>
                  <a:pt x="395" y="279"/>
                </a:cubicBezTo>
                <a:cubicBezTo>
                  <a:pt x="395" y="279"/>
                  <a:pt x="395" y="279"/>
                  <a:pt x="395" y="279"/>
                </a:cubicBezTo>
                <a:cubicBezTo>
                  <a:pt x="395" y="279"/>
                  <a:pt x="395" y="279"/>
                  <a:pt x="395" y="279"/>
                </a:cubicBezTo>
                <a:cubicBezTo>
                  <a:pt x="395" y="280"/>
                  <a:pt x="395" y="280"/>
                  <a:pt x="395" y="280"/>
                </a:cubicBezTo>
                <a:cubicBezTo>
                  <a:pt x="395" y="281"/>
                  <a:pt x="395" y="281"/>
                  <a:pt x="395" y="281"/>
                </a:cubicBezTo>
                <a:cubicBezTo>
                  <a:pt x="394" y="281"/>
                  <a:pt x="394" y="281"/>
                  <a:pt x="394" y="281"/>
                </a:cubicBezTo>
                <a:cubicBezTo>
                  <a:pt x="393" y="282"/>
                  <a:pt x="393" y="282"/>
                  <a:pt x="393" y="282"/>
                </a:cubicBezTo>
                <a:cubicBezTo>
                  <a:pt x="392" y="282"/>
                  <a:pt x="392" y="282"/>
                  <a:pt x="392" y="282"/>
                </a:cubicBezTo>
                <a:cubicBezTo>
                  <a:pt x="390" y="284"/>
                  <a:pt x="390" y="284"/>
                  <a:pt x="390" y="284"/>
                </a:cubicBezTo>
                <a:cubicBezTo>
                  <a:pt x="389" y="284"/>
                  <a:pt x="389" y="284"/>
                  <a:pt x="389" y="284"/>
                </a:cubicBezTo>
                <a:cubicBezTo>
                  <a:pt x="389" y="284"/>
                  <a:pt x="389" y="284"/>
                  <a:pt x="389" y="284"/>
                </a:cubicBezTo>
                <a:cubicBezTo>
                  <a:pt x="387" y="284"/>
                  <a:pt x="387" y="284"/>
                  <a:pt x="387" y="284"/>
                </a:cubicBezTo>
                <a:cubicBezTo>
                  <a:pt x="386" y="284"/>
                  <a:pt x="386" y="284"/>
                  <a:pt x="386" y="284"/>
                </a:cubicBezTo>
                <a:cubicBezTo>
                  <a:pt x="386" y="283"/>
                  <a:pt x="386" y="283"/>
                  <a:pt x="386" y="283"/>
                </a:cubicBezTo>
                <a:cubicBezTo>
                  <a:pt x="386" y="283"/>
                  <a:pt x="386" y="283"/>
                  <a:pt x="386" y="283"/>
                </a:cubicBezTo>
                <a:cubicBezTo>
                  <a:pt x="385" y="284"/>
                  <a:pt x="385" y="284"/>
                  <a:pt x="385" y="284"/>
                </a:cubicBezTo>
                <a:cubicBezTo>
                  <a:pt x="385" y="283"/>
                  <a:pt x="385" y="283"/>
                  <a:pt x="385" y="283"/>
                </a:cubicBezTo>
                <a:cubicBezTo>
                  <a:pt x="383" y="283"/>
                  <a:pt x="383" y="283"/>
                  <a:pt x="383" y="283"/>
                </a:cubicBezTo>
                <a:cubicBezTo>
                  <a:pt x="382" y="283"/>
                  <a:pt x="382" y="283"/>
                  <a:pt x="382" y="283"/>
                </a:cubicBezTo>
                <a:cubicBezTo>
                  <a:pt x="382" y="283"/>
                  <a:pt x="382" y="283"/>
                  <a:pt x="382" y="283"/>
                </a:cubicBezTo>
                <a:cubicBezTo>
                  <a:pt x="381" y="284"/>
                  <a:pt x="381" y="284"/>
                  <a:pt x="381" y="284"/>
                </a:cubicBezTo>
                <a:cubicBezTo>
                  <a:pt x="380" y="284"/>
                  <a:pt x="380" y="284"/>
                  <a:pt x="380" y="284"/>
                </a:cubicBezTo>
                <a:cubicBezTo>
                  <a:pt x="379" y="284"/>
                  <a:pt x="379" y="284"/>
                  <a:pt x="379" y="284"/>
                </a:cubicBezTo>
                <a:cubicBezTo>
                  <a:pt x="378" y="284"/>
                  <a:pt x="378" y="284"/>
                  <a:pt x="378" y="284"/>
                </a:cubicBezTo>
                <a:cubicBezTo>
                  <a:pt x="378" y="284"/>
                  <a:pt x="378" y="284"/>
                  <a:pt x="378" y="284"/>
                </a:cubicBezTo>
                <a:cubicBezTo>
                  <a:pt x="377" y="283"/>
                  <a:pt x="377" y="283"/>
                  <a:pt x="377" y="283"/>
                </a:cubicBezTo>
                <a:cubicBezTo>
                  <a:pt x="376" y="282"/>
                  <a:pt x="376" y="282"/>
                  <a:pt x="376" y="282"/>
                </a:cubicBezTo>
                <a:cubicBezTo>
                  <a:pt x="375" y="282"/>
                  <a:pt x="375" y="282"/>
                  <a:pt x="375" y="282"/>
                </a:cubicBezTo>
                <a:cubicBezTo>
                  <a:pt x="374" y="283"/>
                  <a:pt x="374" y="283"/>
                  <a:pt x="374" y="283"/>
                </a:cubicBezTo>
                <a:cubicBezTo>
                  <a:pt x="374" y="282"/>
                  <a:pt x="374" y="282"/>
                  <a:pt x="374" y="282"/>
                </a:cubicBezTo>
                <a:cubicBezTo>
                  <a:pt x="373" y="282"/>
                  <a:pt x="373" y="282"/>
                  <a:pt x="373" y="282"/>
                </a:cubicBezTo>
                <a:cubicBezTo>
                  <a:pt x="372" y="283"/>
                  <a:pt x="372" y="283"/>
                  <a:pt x="372" y="283"/>
                </a:cubicBezTo>
                <a:cubicBezTo>
                  <a:pt x="372" y="284"/>
                  <a:pt x="372" y="284"/>
                  <a:pt x="372" y="284"/>
                </a:cubicBezTo>
                <a:cubicBezTo>
                  <a:pt x="371" y="285"/>
                  <a:pt x="371" y="285"/>
                  <a:pt x="371" y="285"/>
                </a:cubicBezTo>
                <a:cubicBezTo>
                  <a:pt x="370" y="285"/>
                  <a:pt x="370" y="285"/>
                  <a:pt x="370" y="285"/>
                </a:cubicBezTo>
                <a:cubicBezTo>
                  <a:pt x="370" y="286"/>
                  <a:pt x="370" y="286"/>
                  <a:pt x="370" y="286"/>
                </a:cubicBezTo>
                <a:cubicBezTo>
                  <a:pt x="370" y="286"/>
                  <a:pt x="370" y="286"/>
                  <a:pt x="370" y="286"/>
                </a:cubicBezTo>
                <a:cubicBezTo>
                  <a:pt x="369" y="287"/>
                  <a:pt x="369" y="287"/>
                  <a:pt x="369" y="287"/>
                </a:cubicBezTo>
                <a:cubicBezTo>
                  <a:pt x="369" y="288"/>
                  <a:pt x="369" y="288"/>
                  <a:pt x="369" y="288"/>
                </a:cubicBezTo>
                <a:cubicBezTo>
                  <a:pt x="367" y="288"/>
                  <a:pt x="367" y="288"/>
                  <a:pt x="367" y="288"/>
                </a:cubicBezTo>
                <a:cubicBezTo>
                  <a:pt x="366" y="288"/>
                  <a:pt x="366" y="288"/>
                  <a:pt x="366" y="288"/>
                </a:cubicBezTo>
                <a:cubicBezTo>
                  <a:pt x="365" y="289"/>
                  <a:pt x="365" y="289"/>
                  <a:pt x="365" y="289"/>
                </a:cubicBezTo>
                <a:cubicBezTo>
                  <a:pt x="364" y="289"/>
                  <a:pt x="364" y="289"/>
                  <a:pt x="364" y="289"/>
                </a:cubicBezTo>
                <a:cubicBezTo>
                  <a:pt x="362" y="290"/>
                  <a:pt x="362" y="290"/>
                  <a:pt x="362" y="290"/>
                </a:cubicBezTo>
                <a:cubicBezTo>
                  <a:pt x="362" y="291"/>
                  <a:pt x="362" y="291"/>
                  <a:pt x="362" y="291"/>
                </a:cubicBezTo>
                <a:cubicBezTo>
                  <a:pt x="361" y="291"/>
                  <a:pt x="361" y="291"/>
                  <a:pt x="361" y="291"/>
                </a:cubicBezTo>
                <a:cubicBezTo>
                  <a:pt x="360" y="291"/>
                  <a:pt x="360" y="291"/>
                  <a:pt x="360" y="291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8" y="291"/>
                  <a:pt x="358" y="291"/>
                  <a:pt x="358" y="291"/>
                </a:cubicBezTo>
                <a:cubicBezTo>
                  <a:pt x="355" y="291"/>
                  <a:pt x="355" y="291"/>
                  <a:pt x="355" y="291"/>
                </a:cubicBezTo>
                <a:cubicBezTo>
                  <a:pt x="353" y="291"/>
                  <a:pt x="353" y="291"/>
                  <a:pt x="353" y="291"/>
                </a:cubicBezTo>
                <a:cubicBezTo>
                  <a:pt x="351" y="291"/>
                  <a:pt x="351" y="291"/>
                  <a:pt x="351" y="291"/>
                </a:cubicBezTo>
                <a:cubicBezTo>
                  <a:pt x="350" y="291"/>
                  <a:pt x="350" y="291"/>
                  <a:pt x="350" y="291"/>
                </a:cubicBezTo>
                <a:cubicBezTo>
                  <a:pt x="350" y="290"/>
                  <a:pt x="350" y="290"/>
                  <a:pt x="350" y="290"/>
                </a:cubicBezTo>
                <a:cubicBezTo>
                  <a:pt x="349" y="290"/>
                  <a:pt x="349" y="290"/>
                  <a:pt x="349" y="290"/>
                </a:cubicBezTo>
                <a:cubicBezTo>
                  <a:pt x="349" y="289"/>
                  <a:pt x="349" y="289"/>
                  <a:pt x="349" y="289"/>
                </a:cubicBezTo>
                <a:cubicBezTo>
                  <a:pt x="348" y="289"/>
                  <a:pt x="348" y="289"/>
                  <a:pt x="348" y="289"/>
                </a:cubicBezTo>
                <a:cubicBezTo>
                  <a:pt x="347" y="287"/>
                  <a:pt x="347" y="287"/>
                  <a:pt x="347" y="287"/>
                </a:cubicBezTo>
                <a:cubicBezTo>
                  <a:pt x="347" y="287"/>
                  <a:pt x="347" y="287"/>
                  <a:pt x="347" y="287"/>
                </a:cubicBezTo>
                <a:cubicBezTo>
                  <a:pt x="346" y="287"/>
                  <a:pt x="346" y="287"/>
                  <a:pt x="346" y="287"/>
                </a:cubicBezTo>
                <a:cubicBezTo>
                  <a:pt x="345" y="287"/>
                  <a:pt x="345" y="287"/>
                  <a:pt x="345" y="287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42" y="285"/>
                  <a:pt x="342" y="285"/>
                  <a:pt x="342" y="285"/>
                </a:cubicBezTo>
                <a:cubicBezTo>
                  <a:pt x="340" y="285"/>
                  <a:pt x="340" y="285"/>
                  <a:pt x="340" y="285"/>
                </a:cubicBezTo>
                <a:cubicBezTo>
                  <a:pt x="339" y="285"/>
                  <a:pt x="339" y="285"/>
                  <a:pt x="339" y="285"/>
                </a:cubicBezTo>
                <a:cubicBezTo>
                  <a:pt x="338" y="285"/>
                  <a:pt x="338" y="285"/>
                  <a:pt x="338" y="285"/>
                </a:cubicBezTo>
                <a:cubicBezTo>
                  <a:pt x="337" y="285"/>
                  <a:pt x="337" y="285"/>
                  <a:pt x="337" y="285"/>
                </a:cubicBezTo>
                <a:cubicBezTo>
                  <a:pt x="336" y="285"/>
                  <a:pt x="336" y="285"/>
                  <a:pt x="336" y="285"/>
                </a:cubicBezTo>
                <a:cubicBezTo>
                  <a:pt x="335" y="286"/>
                  <a:pt x="335" y="286"/>
                  <a:pt x="335" y="286"/>
                </a:cubicBezTo>
                <a:cubicBezTo>
                  <a:pt x="333" y="286"/>
                  <a:pt x="333" y="286"/>
                  <a:pt x="333" y="286"/>
                </a:cubicBezTo>
                <a:cubicBezTo>
                  <a:pt x="332" y="286"/>
                  <a:pt x="332" y="286"/>
                  <a:pt x="332" y="286"/>
                </a:cubicBezTo>
                <a:cubicBezTo>
                  <a:pt x="331" y="287"/>
                  <a:pt x="331" y="287"/>
                  <a:pt x="331" y="287"/>
                </a:cubicBezTo>
                <a:cubicBezTo>
                  <a:pt x="330" y="287"/>
                  <a:pt x="330" y="287"/>
                  <a:pt x="330" y="287"/>
                </a:cubicBezTo>
                <a:cubicBezTo>
                  <a:pt x="330" y="287"/>
                  <a:pt x="330" y="287"/>
                  <a:pt x="330" y="287"/>
                </a:cubicBezTo>
                <a:cubicBezTo>
                  <a:pt x="329" y="287"/>
                  <a:pt x="329" y="287"/>
                  <a:pt x="329" y="287"/>
                </a:cubicBezTo>
                <a:cubicBezTo>
                  <a:pt x="328" y="287"/>
                  <a:pt x="328" y="287"/>
                  <a:pt x="328" y="287"/>
                </a:cubicBezTo>
                <a:cubicBezTo>
                  <a:pt x="327" y="287"/>
                  <a:pt x="327" y="287"/>
                  <a:pt x="327" y="287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326" y="288"/>
                  <a:pt x="326" y="288"/>
                  <a:pt x="326" y="288"/>
                </a:cubicBezTo>
                <a:cubicBezTo>
                  <a:pt x="325" y="287"/>
                  <a:pt x="325" y="287"/>
                  <a:pt x="325" y="287"/>
                </a:cubicBezTo>
                <a:cubicBezTo>
                  <a:pt x="323" y="286"/>
                  <a:pt x="323" y="286"/>
                  <a:pt x="323" y="286"/>
                </a:cubicBezTo>
                <a:cubicBezTo>
                  <a:pt x="323" y="286"/>
                  <a:pt x="323" y="286"/>
                  <a:pt x="323" y="286"/>
                </a:cubicBezTo>
                <a:cubicBezTo>
                  <a:pt x="322" y="285"/>
                  <a:pt x="322" y="285"/>
                  <a:pt x="322" y="285"/>
                </a:cubicBezTo>
                <a:cubicBezTo>
                  <a:pt x="322" y="285"/>
                  <a:pt x="322" y="285"/>
                  <a:pt x="322" y="285"/>
                </a:cubicBezTo>
                <a:cubicBezTo>
                  <a:pt x="321" y="285"/>
                  <a:pt x="321" y="285"/>
                  <a:pt x="321" y="285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83"/>
                  <a:pt x="321" y="283"/>
                  <a:pt x="321" y="283"/>
                </a:cubicBezTo>
                <a:cubicBezTo>
                  <a:pt x="320" y="282"/>
                  <a:pt x="320" y="282"/>
                  <a:pt x="320" y="282"/>
                </a:cubicBezTo>
                <a:cubicBezTo>
                  <a:pt x="320" y="282"/>
                  <a:pt x="320" y="282"/>
                  <a:pt x="320" y="282"/>
                </a:cubicBezTo>
                <a:cubicBezTo>
                  <a:pt x="320" y="281"/>
                  <a:pt x="320" y="281"/>
                  <a:pt x="320" y="281"/>
                </a:cubicBezTo>
                <a:cubicBezTo>
                  <a:pt x="320" y="281"/>
                  <a:pt x="320" y="281"/>
                  <a:pt x="320" y="281"/>
                </a:cubicBezTo>
                <a:cubicBezTo>
                  <a:pt x="320" y="280"/>
                  <a:pt x="320" y="280"/>
                  <a:pt x="320" y="280"/>
                </a:cubicBezTo>
                <a:cubicBezTo>
                  <a:pt x="319" y="280"/>
                  <a:pt x="319" y="280"/>
                  <a:pt x="319" y="280"/>
                </a:cubicBezTo>
                <a:cubicBezTo>
                  <a:pt x="317" y="280"/>
                  <a:pt x="317" y="280"/>
                  <a:pt x="317" y="280"/>
                </a:cubicBezTo>
                <a:cubicBezTo>
                  <a:pt x="316" y="279"/>
                  <a:pt x="316" y="279"/>
                  <a:pt x="316" y="279"/>
                </a:cubicBezTo>
                <a:cubicBezTo>
                  <a:pt x="316" y="279"/>
                  <a:pt x="316" y="279"/>
                  <a:pt x="316" y="279"/>
                </a:cubicBezTo>
                <a:cubicBezTo>
                  <a:pt x="314" y="279"/>
                  <a:pt x="314" y="279"/>
                  <a:pt x="314" y="279"/>
                </a:cubicBezTo>
                <a:cubicBezTo>
                  <a:pt x="314" y="279"/>
                  <a:pt x="314" y="279"/>
                  <a:pt x="314" y="279"/>
                </a:cubicBezTo>
                <a:cubicBezTo>
                  <a:pt x="313" y="278"/>
                  <a:pt x="313" y="278"/>
                  <a:pt x="313" y="278"/>
                </a:cubicBezTo>
                <a:cubicBezTo>
                  <a:pt x="312" y="278"/>
                  <a:pt x="312" y="278"/>
                  <a:pt x="312" y="278"/>
                </a:cubicBezTo>
                <a:cubicBezTo>
                  <a:pt x="311" y="278"/>
                  <a:pt x="311" y="278"/>
                  <a:pt x="311" y="278"/>
                </a:cubicBezTo>
                <a:cubicBezTo>
                  <a:pt x="310" y="278"/>
                  <a:pt x="310" y="278"/>
                  <a:pt x="310" y="278"/>
                </a:cubicBezTo>
                <a:cubicBezTo>
                  <a:pt x="309" y="277"/>
                  <a:pt x="309" y="277"/>
                  <a:pt x="309" y="277"/>
                </a:cubicBezTo>
                <a:cubicBezTo>
                  <a:pt x="308" y="277"/>
                  <a:pt x="308" y="277"/>
                  <a:pt x="308" y="277"/>
                </a:cubicBezTo>
                <a:cubicBezTo>
                  <a:pt x="307" y="277"/>
                  <a:pt x="307" y="277"/>
                  <a:pt x="307" y="277"/>
                </a:cubicBezTo>
                <a:cubicBezTo>
                  <a:pt x="306" y="276"/>
                  <a:pt x="306" y="276"/>
                  <a:pt x="306" y="276"/>
                </a:cubicBezTo>
                <a:cubicBezTo>
                  <a:pt x="306" y="276"/>
                  <a:pt x="306" y="276"/>
                  <a:pt x="306" y="276"/>
                </a:cubicBezTo>
                <a:cubicBezTo>
                  <a:pt x="305" y="277"/>
                  <a:pt x="305" y="277"/>
                  <a:pt x="305" y="277"/>
                </a:cubicBezTo>
                <a:cubicBezTo>
                  <a:pt x="305" y="277"/>
                  <a:pt x="305" y="277"/>
                  <a:pt x="305" y="277"/>
                </a:cubicBezTo>
                <a:cubicBezTo>
                  <a:pt x="305" y="278"/>
                  <a:pt x="305" y="278"/>
                  <a:pt x="305" y="278"/>
                </a:cubicBezTo>
                <a:cubicBezTo>
                  <a:pt x="305" y="279"/>
                  <a:pt x="305" y="279"/>
                  <a:pt x="305" y="279"/>
                </a:cubicBezTo>
                <a:cubicBezTo>
                  <a:pt x="304" y="279"/>
                  <a:pt x="304" y="279"/>
                  <a:pt x="304" y="279"/>
                </a:cubicBezTo>
                <a:cubicBezTo>
                  <a:pt x="304" y="279"/>
                  <a:pt x="304" y="279"/>
                  <a:pt x="304" y="279"/>
                </a:cubicBezTo>
                <a:cubicBezTo>
                  <a:pt x="303" y="280"/>
                  <a:pt x="303" y="280"/>
                  <a:pt x="303" y="280"/>
                </a:cubicBezTo>
                <a:cubicBezTo>
                  <a:pt x="303" y="280"/>
                  <a:pt x="303" y="280"/>
                  <a:pt x="303" y="280"/>
                </a:cubicBezTo>
                <a:cubicBezTo>
                  <a:pt x="302" y="281"/>
                  <a:pt x="302" y="281"/>
                  <a:pt x="302" y="281"/>
                </a:cubicBezTo>
                <a:cubicBezTo>
                  <a:pt x="302" y="284"/>
                  <a:pt x="302" y="284"/>
                  <a:pt x="302" y="284"/>
                </a:cubicBezTo>
                <a:cubicBezTo>
                  <a:pt x="303" y="285"/>
                  <a:pt x="303" y="285"/>
                  <a:pt x="303" y="285"/>
                </a:cubicBezTo>
                <a:cubicBezTo>
                  <a:pt x="304" y="285"/>
                  <a:pt x="304" y="285"/>
                  <a:pt x="304" y="285"/>
                </a:cubicBezTo>
                <a:cubicBezTo>
                  <a:pt x="304" y="286"/>
                  <a:pt x="304" y="286"/>
                  <a:pt x="304" y="286"/>
                </a:cubicBezTo>
                <a:cubicBezTo>
                  <a:pt x="305" y="286"/>
                  <a:pt x="305" y="286"/>
                  <a:pt x="305" y="286"/>
                </a:cubicBezTo>
                <a:cubicBezTo>
                  <a:pt x="305" y="287"/>
                  <a:pt x="305" y="287"/>
                  <a:pt x="305" y="287"/>
                </a:cubicBezTo>
                <a:cubicBezTo>
                  <a:pt x="305" y="288"/>
                  <a:pt x="305" y="288"/>
                  <a:pt x="305" y="288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306" y="290"/>
                  <a:pt x="306" y="290"/>
                  <a:pt x="306" y="290"/>
                </a:cubicBezTo>
                <a:cubicBezTo>
                  <a:pt x="306" y="291"/>
                  <a:pt x="306" y="291"/>
                  <a:pt x="306" y="291"/>
                </a:cubicBezTo>
                <a:cubicBezTo>
                  <a:pt x="306" y="292"/>
                  <a:pt x="306" y="292"/>
                  <a:pt x="306" y="292"/>
                </a:cubicBezTo>
                <a:cubicBezTo>
                  <a:pt x="304" y="292"/>
                  <a:pt x="304" y="292"/>
                  <a:pt x="304" y="292"/>
                </a:cubicBezTo>
                <a:cubicBezTo>
                  <a:pt x="303" y="292"/>
                  <a:pt x="303" y="292"/>
                  <a:pt x="303" y="292"/>
                </a:cubicBezTo>
                <a:cubicBezTo>
                  <a:pt x="303" y="292"/>
                  <a:pt x="303" y="292"/>
                  <a:pt x="303" y="292"/>
                </a:cubicBezTo>
                <a:cubicBezTo>
                  <a:pt x="302" y="292"/>
                  <a:pt x="302" y="292"/>
                  <a:pt x="302" y="292"/>
                </a:cubicBezTo>
                <a:cubicBezTo>
                  <a:pt x="301" y="292"/>
                  <a:pt x="301" y="292"/>
                  <a:pt x="301" y="292"/>
                </a:cubicBezTo>
                <a:cubicBezTo>
                  <a:pt x="299" y="292"/>
                  <a:pt x="299" y="292"/>
                  <a:pt x="299" y="292"/>
                </a:cubicBezTo>
                <a:cubicBezTo>
                  <a:pt x="299" y="292"/>
                  <a:pt x="299" y="292"/>
                  <a:pt x="299" y="292"/>
                </a:cubicBezTo>
                <a:cubicBezTo>
                  <a:pt x="298" y="292"/>
                  <a:pt x="298" y="292"/>
                  <a:pt x="298" y="292"/>
                </a:cubicBezTo>
                <a:cubicBezTo>
                  <a:pt x="297" y="291"/>
                  <a:pt x="297" y="291"/>
                  <a:pt x="297" y="291"/>
                </a:cubicBezTo>
                <a:cubicBezTo>
                  <a:pt x="296" y="291"/>
                  <a:pt x="296" y="291"/>
                  <a:pt x="296" y="291"/>
                </a:cubicBezTo>
                <a:cubicBezTo>
                  <a:pt x="296" y="292"/>
                  <a:pt x="296" y="292"/>
                  <a:pt x="296" y="292"/>
                </a:cubicBezTo>
                <a:cubicBezTo>
                  <a:pt x="295" y="292"/>
                  <a:pt x="295" y="292"/>
                  <a:pt x="295" y="292"/>
                </a:cubicBezTo>
                <a:cubicBezTo>
                  <a:pt x="294" y="293"/>
                  <a:pt x="294" y="293"/>
                  <a:pt x="294" y="293"/>
                </a:cubicBezTo>
                <a:cubicBezTo>
                  <a:pt x="292" y="292"/>
                  <a:pt x="292" y="292"/>
                  <a:pt x="292" y="292"/>
                </a:cubicBezTo>
                <a:cubicBezTo>
                  <a:pt x="292" y="291"/>
                  <a:pt x="292" y="291"/>
                  <a:pt x="292" y="291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89" y="290"/>
                  <a:pt x="289" y="290"/>
                  <a:pt x="289" y="290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89" y="288"/>
                  <a:pt x="289" y="288"/>
                  <a:pt x="289" y="288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87" y="289"/>
                  <a:pt x="287" y="289"/>
                  <a:pt x="287" y="289"/>
                </a:cubicBezTo>
                <a:cubicBezTo>
                  <a:pt x="286" y="289"/>
                  <a:pt x="286" y="289"/>
                  <a:pt x="286" y="289"/>
                </a:cubicBezTo>
                <a:cubicBezTo>
                  <a:pt x="285" y="289"/>
                  <a:pt x="285" y="289"/>
                  <a:pt x="285" y="289"/>
                </a:cubicBezTo>
                <a:cubicBezTo>
                  <a:pt x="284" y="289"/>
                  <a:pt x="284" y="289"/>
                  <a:pt x="284" y="28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83" y="287"/>
                  <a:pt x="283" y="287"/>
                  <a:pt x="283" y="287"/>
                </a:cubicBezTo>
                <a:cubicBezTo>
                  <a:pt x="283" y="287"/>
                  <a:pt x="283" y="287"/>
                  <a:pt x="283" y="287"/>
                </a:cubicBezTo>
                <a:cubicBezTo>
                  <a:pt x="282" y="287"/>
                  <a:pt x="282" y="287"/>
                  <a:pt x="282" y="287"/>
                </a:cubicBezTo>
                <a:cubicBezTo>
                  <a:pt x="281" y="287"/>
                  <a:pt x="281" y="287"/>
                  <a:pt x="281" y="287"/>
                </a:cubicBezTo>
                <a:cubicBezTo>
                  <a:pt x="280" y="287"/>
                  <a:pt x="280" y="287"/>
                  <a:pt x="280" y="287"/>
                </a:cubicBezTo>
                <a:cubicBezTo>
                  <a:pt x="280" y="288"/>
                  <a:pt x="280" y="288"/>
                  <a:pt x="280" y="288"/>
                </a:cubicBezTo>
                <a:cubicBezTo>
                  <a:pt x="278" y="288"/>
                  <a:pt x="278" y="288"/>
                  <a:pt x="278" y="288"/>
                </a:cubicBezTo>
                <a:cubicBezTo>
                  <a:pt x="277" y="288"/>
                  <a:pt x="277" y="288"/>
                  <a:pt x="277" y="288"/>
                </a:cubicBezTo>
                <a:cubicBezTo>
                  <a:pt x="277" y="289"/>
                  <a:pt x="277" y="289"/>
                  <a:pt x="277" y="289"/>
                </a:cubicBezTo>
                <a:cubicBezTo>
                  <a:pt x="276" y="290"/>
                  <a:pt x="276" y="290"/>
                  <a:pt x="276" y="290"/>
                </a:cubicBezTo>
                <a:cubicBezTo>
                  <a:pt x="275" y="289"/>
                  <a:pt x="275" y="289"/>
                  <a:pt x="275" y="289"/>
                </a:cubicBezTo>
                <a:cubicBezTo>
                  <a:pt x="274" y="290"/>
                  <a:pt x="274" y="290"/>
                  <a:pt x="274" y="290"/>
                </a:cubicBezTo>
                <a:cubicBezTo>
                  <a:pt x="274" y="290"/>
                  <a:pt x="274" y="290"/>
                  <a:pt x="274" y="290"/>
                </a:cubicBezTo>
                <a:cubicBezTo>
                  <a:pt x="275" y="291"/>
                  <a:pt x="275" y="291"/>
                  <a:pt x="275" y="291"/>
                </a:cubicBezTo>
                <a:cubicBezTo>
                  <a:pt x="275" y="291"/>
                  <a:pt x="275" y="291"/>
                  <a:pt x="275" y="291"/>
                </a:cubicBezTo>
                <a:cubicBezTo>
                  <a:pt x="274" y="292"/>
                  <a:pt x="274" y="292"/>
                  <a:pt x="274" y="292"/>
                </a:cubicBezTo>
                <a:cubicBezTo>
                  <a:pt x="273" y="292"/>
                  <a:pt x="273" y="292"/>
                  <a:pt x="273" y="292"/>
                </a:cubicBezTo>
                <a:cubicBezTo>
                  <a:pt x="272" y="293"/>
                  <a:pt x="272" y="293"/>
                  <a:pt x="272" y="293"/>
                </a:cubicBezTo>
                <a:cubicBezTo>
                  <a:pt x="272" y="293"/>
                  <a:pt x="272" y="293"/>
                  <a:pt x="272" y="293"/>
                </a:cubicBezTo>
                <a:cubicBezTo>
                  <a:pt x="271" y="294"/>
                  <a:pt x="271" y="294"/>
                  <a:pt x="271" y="294"/>
                </a:cubicBezTo>
                <a:cubicBezTo>
                  <a:pt x="271" y="295"/>
                  <a:pt x="271" y="295"/>
                  <a:pt x="271" y="295"/>
                </a:cubicBezTo>
                <a:cubicBezTo>
                  <a:pt x="271" y="296"/>
                  <a:pt x="271" y="296"/>
                  <a:pt x="271" y="296"/>
                </a:cubicBezTo>
                <a:cubicBezTo>
                  <a:pt x="269" y="296"/>
                  <a:pt x="269" y="296"/>
                  <a:pt x="269" y="296"/>
                </a:cubicBezTo>
                <a:cubicBezTo>
                  <a:pt x="269" y="297"/>
                  <a:pt x="269" y="297"/>
                  <a:pt x="269" y="297"/>
                </a:cubicBezTo>
                <a:cubicBezTo>
                  <a:pt x="268" y="297"/>
                  <a:pt x="268" y="297"/>
                  <a:pt x="268" y="297"/>
                </a:cubicBezTo>
                <a:cubicBezTo>
                  <a:pt x="266" y="297"/>
                  <a:pt x="266" y="297"/>
                  <a:pt x="266" y="297"/>
                </a:cubicBezTo>
                <a:cubicBezTo>
                  <a:pt x="265" y="298"/>
                  <a:pt x="265" y="298"/>
                  <a:pt x="265" y="298"/>
                </a:cubicBezTo>
                <a:cubicBezTo>
                  <a:pt x="265" y="299"/>
                  <a:pt x="265" y="299"/>
                  <a:pt x="265" y="299"/>
                </a:cubicBezTo>
                <a:cubicBezTo>
                  <a:pt x="265" y="300"/>
                  <a:pt x="265" y="300"/>
                  <a:pt x="265" y="300"/>
                </a:cubicBezTo>
                <a:cubicBezTo>
                  <a:pt x="264" y="300"/>
                  <a:pt x="264" y="300"/>
                  <a:pt x="264" y="300"/>
                </a:cubicBezTo>
                <a:cubicBezTo>
                  <a:pt x="264" y="299"/>
                  <a:pt x="264" y="299"/>
                  <a:pt x="264" y="299"/>
                </a:cubicBezTo>
                <a:cubicBezTo>
                  <a:pt x="263" y="299"/>
                  <a:pt x="263" y="299"/>
                  <a:pt x="263" y="299"/>
                </a:cubicBezTo>
                <a:cubicBezTo>
                  <a:pt x="263" y="299"/>
                  <a:pt x="263" y="299"/>
                  <a:pt x="263" y="299"/>
                </a:cubicBezTo>
                <a:cubicBezTo>
                  <a:pt x="261" y="298"/>
                  <a:pt x="261" y="298"/>
                  <a:pt x="261" y="298"/>
                </a:cubicBezTo>
                <a:cubicBezTo>
                  <a:pt x="260" y="298"/>
                  <a:pt x="260" y="298"/>
                  <a:pt x="260" y="298"/>
                </a:cubicBezTo>
                <a:cubicBezTo>
                  <a:pt x="260" y="297"/>
                  <a:pt x="260" y="297"/>
                  <a:pt x="260" y="297"/>
                </a:cubicBezTo>
                <a:cubicBezTo>
                  <a:pt x="260" y="297"/>
                  <a:pt x="260" y="297"/>
                  <a:pt x="260" y="297"/>
                </a:cubicBezTo>
                <a:cubicBezTo>
                  <a:pt x="260" y="296"/>
                  <a:pt x="260" y="296"/>
                  <a:pt x="260" y="296"/>
                </a:cubicBezTo>
                <a:cubicBezTo>
                  <a:pt x="259" y="295"/>
                  <a:pt x="259" y="295"/>
                  <a:pt x="259" y="295"/>
                </a:cubicBezTo>
                <a:cubicBezTo>
                  <a:pt x="259" y="296"/>
                  <a:pt x="259" y="296"/>
                  <a:pt x="259" y="296"/>
                </a:cubicBezTo>
                <a:cubicBezTo>
                  <a:pt x="258" y="297"/>
                  <a:pt x="258" y="297"/>
                  <a:pt x="258" y="297"/>
                </a:cubicBezTo>
                <a:cubicBezTo>
                  <a:pt x="257" y="297"/>
                  <a:pt x="257" y="297"/>
                  <a:pt x="257" y="297"/>
                </a:cubicBezTo>
                <a:cubicBezTo>
                  <a:pt x="255" y="297"/>
                  <a:pt x="255" y="297"/>
                  <a:pt x="255" y="297"/>
                </a:cubicBezTo>
                <a:cubicBezTo>
                  <a:pt x="254" y="297"/>
                  <a:pt x="254" y="297"/>
                  <a:pt x="254" y="297"/>
                </a:cubicBezTo>
                <a:cubicBezTo>
                  <a:pt x="254" y="298"/>
                  <a:pt x="254" y="298"/>
                  <a:pt x="254" y="298"/>
                </a:cubicBezTo>
                <a:cubicBezTo>
                  <a:pt x="253" y="298"/>
                  <a:pt x="253" y="298"/>
                  <a:pt x="253" y="298"/>
                </a:cubicBezTo>
                <a:cubicBezTo>
                  <a:pt x="252" y="297"/>
                  <a:pt x="252" y="297"/>
                  <a:pt x="252" y="297"/>
                </a:cubicBezTo>
                <a:cubicBezTo>
                  <a:pt x="252" y="297"/>
                  <a:pt x="252" y="297"/>
                  <a:pt x="252" y="297"/>
                </a:cubicBezTo>
                <a:cubicBezTo>
                  <a:pt x="252" y="297"/>
                  <a:pt x="252" y="297"/>
                  <a:pt x="252" y="297"/>
                </a:cubicBezTo>
                <a:cubicBezTo>
                  <a:pt x="251" y="297"/>
                  <a:pt x="251" y="297"/>
                  <a:pt x="251" y="297"/>
                </a:cubicBezTo>
                <a:cubicBezTo>
                  <a:pt x="251" y="296"/>
                  <a:pt x="251" y="296"/>
                  <a:pt x="251" y="29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51" y="294"/>
                  <a:pt x="251" y="294"/>
                  <a:pt x="251" y="294"/>
                </a:cubicBezTo>
                <a:cubicBezTo>
                  <a:pt x="251" y="294"/>
                  <a:pt x="251" y="294"/>
                  <a:pt x="251" y="294"/>
                </a:cubicBezTo>
                <a:cubicBezTo>
                  <a:pt x="250" y="294"/>
                  <a:pt x="250" y="294"/>
                  <a:pt x="250" y="294"/>
                </a:cubicBezTo>
                <a:cubicBezTo>
                  <a:pt x="249" y="293"/>
                  <a:pt x="249" y="293"/>
                  <a:pt x="249" y="293"/>
                </a:cubicBezTo>
                <a:cubicBezTo>
                  <a:pt x="248" y="293"/>
                  <a:pt x="248" y="293"/>
                  <a:pt x="248" y="293"/>
                </a:cubicBezTo>
                <a:cubicBezTo>
                  <a:pt x="248" y="293"/>
                  <a:pt x="248" y="293"/>
                  <a:pt x="248" y="293"/>
                </a:cubicBezTo>
                <a:cubicBezTo>
                  <a:pt x="247" y="292"/>
                  <a:pt x="247" y="292"/>
                  <a:pt x="247" y="292"/>
                </a:cubicBezTo>
                <a:cubicBezTo>
                  <a:pt x="247" y="291"/>
                  <a:pt x="247" y="291"/>
                  <a:pt x="247" y="291"/>
                </a:cubicBezTo>
                <a:cubicBezTo>
                  <a:pt x="245" y="290"/>
                  <a:pt x="245" y="290"/>
                  <a:pt x="245" y="290"/>
                </a:cubicBezTo>
                <a:cubicBezTo>
                  <a:pt x="244" y="289"/>
                  <a:pt x="244" y="289"/>
                  <a:pt x="244" y="289"/>
                </a:cubicBezTo>
                <a:cubicBezTo>
                  <a:pt x="242" y="289"/>
                  <a:pt x="242" y="289"/>
                  <a:pt x="242" y="289"/>
                </a:cubicBezTo>
                <a:cubicBezTo>
                  <a:pt x="241" y="290"/>
                  <a:pt x="241" y="290"/>
                  <a:pt x="241" y="290"/>
                </a:cubicBezTo>
                <a:cubicBezTo>
                  <a:pt x="241" y="290"/>
                  <a:pt x="241" y="290"/>
                  <a:pt x="241" y="290"/>
                </a:cubicBezTo>
                <a:cubicBezTo>
                  <a:pt x="241" y="290"/>
                  <a:pt x="241" y="290"/>
                  <a:pt x="241" y="290"/>
                </a:cubicBezTo>
                <a:cubicBezTo>
                  <a:pt x="241" y="291"/>
                  <a:pt x="241" y="291"/>
                  <a:pt x="241" y="291"/>
                </a:cubicBezTo>
                <a:cubicBezTo>
                  <a:pt x="240" y="291"/>
                  <a:pt x="240" y="291"/>
                  <a:pt x="240" y="291"/>
                </a:cubicBezTo>
                <a:cubicBezTo>
                  <a:pt x="239" y="291"/>
                  <a:pt x="239" y="291"/>
                  <a:pt x="239" y="291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7" y="291"/>
                  <a:pt x="237" y="291"/>
                  <a:pt x="237" y="291"/>
                </a:cubicBezTo>
                <a:cubicBezTo>
                  <a:pt x="236" y="291"/>
                  <a:pt x="236" y="291"/>
                  <a:pt x="236" y="291"/>
                </a:cubicBezTo>
                <a:cubicBezTo>
                  <a:pt x="236" y="291"/>
                  <a:pt x="236" y="291"/>
                  <a:pt x="236" y="291"/>
                </a:cubicBezTo>
                <a:cubicBezTo>
                  <a:pt x="235" y="291"/>
                  <a:pt x="235" y="291"/>
                  <a:pt x="235" y="291"/>
                </a:cubicBezTo>
                <a:cubicBezTo>
                  <a:pt x="234" y="291"/>
                  <a:pt x="234" y="291"/>
                  <a:pt x="234" y="291"/>
                </a:cubicBezTo>
                <a:cubicBezTo>
                  <a:pt x="233" y="290"/>
                  <a:pt x="233" y="290"/>
                  <a:pt x="233" y="290"/>
                </a:cubicBezTo>
                <a:cubicBezTo>
                  <a:pt x="233" y="290"/>
                  <a:pt x="233" y="290"/>
                  <a:pt x="233" y="290"/>
                </a:cubicBezTo>
                <a:cubicBezTo>
                  <a:pt x="233" y="289"/>
                  <a:pt x="233" y="289"/>
                  <a:pt x="233" y="289"/>
                </a:cubicBezTo>
                <a:cubicBezTo>
                  <a:pt x="232" y="289"/>
                  <a:pt x="232" y="289"/>
                  <a:pt x="232" y="289"/>
                </a:cubicBezTo>
                <a:cubicBezTo>
                  <a:pt x="231" y="289"/>
                  <a:pt x="231" y="289"/>
                  <a:pt x="231" y="289"/>
                </a:cubicBezTo>
                <a:cubicBezTo>
                  <a:pt x="231" y="290"/>
                  <a:pt x="231" y="290"/>
                  <a:pt x="231" y="290"/>
                </a:cubicBezTo>
                <a:cubicBezTo>
                  <a:pt x="232" y="290"/>
                  <a:pt x="232" y="290"/>
                  <a:pt x="232" y="290"/>
                </a:cubicBezTo>
                <a:cubicBezTo>
                  <a:pt x="231" y="291"/>
                  <a:pt x="231" y="291"/>
                  <a:pt x="231" y="291"/>
                </a:cubicBezTo>
                <a:cubicBezTo>
                  <a:pt x="231" y="291"/>
                  <a:pt x="231" y="291"/>
                  <a:pt x="231" y="291"/>
                </a:cubicBezTo>
                <a:cubicBezTo>
                  <a:pt x="229" y="291"/>
                  <a:pt x="229" y="291"/>
                  <a:pt x="229" y="291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210" y="271"/>
                  <a:pt x="210" y="271"/>
                  <a:pt x="210" y="271"/>
                </a:cubicBezTo>
                <a:cubicBezTo>
                  <a:pt x="210" y="271"/>
                  <a:pt x="210" y="271"/>
                  <a:pt x="210" y="271"/>
                </a:cubicBezTo>
                <a:cubicBezTo>
                  <a:pt x="211" y="271"/>
                  <a:pt x="211" y="271"/>
                  <a:pt x="211" y="271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2" y="269"/>
                  <a:pt x="212" y="269"/>
                  <a:pt x="212" y="269"/>
                </a:cubicBezTo>
                <a:cubicBezTo>
                  <a:pt x="211" y="269"/>
                  <a:pt x="211" y="269"/>
                  <a:pt x="211" y="269"/>
                </a:cubicBezTo>
                <a:cubicBezTo>
                  <a:pt x="210" y="269"/>
                  <a:pt x="210" y="269"/>
                  <a:pt x="210" y="269"/>
                </a:cubicBezTo>
                <a:cubicBezTo>
                  <a:pt x="209" y="269"/>
                  <a:pt x="209" y="269"/>
                  <a:pt x="209" y="269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6" y="271"/>
                  <a:pt x="206" y="271"/>
                  <a:pt x="206" y="271"/>
                </a:cubicBezTo>
                <a:cubicBezTo>
                  <a:pt x="206" y="272"/>
                  <a:pt x="206" y="272"/>
                  <a:pt x="206" y="272"/>
                </a:cubicBezTo>
                <a:cubicBezTo>
                  <a:pt x="206" y="272"/>
                  <a:pt x="206" y="272"/>
                  <a:pt x="206" y="272"/>
                </a:cubicBezTo>
                <a:cubicBezTo>
                  <a:pt x="205" y="273"/>
                  <a:pt x="205" y="273"/>
                  <a:pt x="205" y="273"/>
                </a:cubicBezTo>
                <a:cubicBezTo>
                  <a:pt x="205" y="274"/>
                  <a:pt x="205" y="274"/>
                  <a:pt x="205" y="274"/>
                </a:cubicBezTo>
                <a:cubicBezTo>
                  <a:pt x="203" y="274"/>
                  <a:pt x="203" y="274"/>
                  <a:pt x="203" y="274"/>
                </a:cubicBezTo>
                <a:cubicBezTo>
                  <a:pt x="202" y="274"/>
                  <a:pt x="202" y="274"/>
                  <a:pt x="202" y="274"/>
                </a:cubicBezTo>
                <a:cubicBezTo>
                  <a:pt x="203" y="275"/>
                  <a:pt x="203" y="275"/>
                  <a:pt x="203" y="275"/>
                </a:cubicBezTo>
                <a:cubicBezTo>
                  <a:pt x="202" y="276"/>
                  <a:pt x="202" y="276"/>
                  <a:pt x="202" y="276"/>
                </a:cubicBezTo>
                <a:cubicBezTo>
                  <a:pt x="202" y="275"/>
                  <a:pt x="202" y="275"/>
                  <a:pt x="202" y="275"/>
                </a:cubicBezTo>
                <a:cubicBezTo>
                  <a:pt x="200" y="275"/>
                  <a:pt x="200" y="275"/>
                  <a:pt x="200" y="275"/>
                </a:cubicBezTo>
                <a:cubicBezTo>
                  <a:pt x="199" y="275"/>
                  <a:pt x="199" y="275"/>
                  <a:pt x="199" y="275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197" y="275"/>
                  <a:pt x="197" y="275"/>
                  <a:pt x="197" y="275"/>
                </a:cubicBezTo>
                <a:cubicBezTo>
                  <a:pt x="197" y="274"/>
                  <a:pt x="197" y="274"/>
                  <a:pt x="197" y="274"/>
                </a:cubicBezTo>
                <a:cubicBezTo>
                  <a:pt x="198" y="273"/>
                  <a:pt x="198" y="273"/>
                  <a:pt x="198" y="273"/>
                </a:cubicBezTo>
                <a:cubicBezTo>
                  <a:pt x="198" y="273"/>
                  <a:pt x="198" y="273"/>
                  <a:pt x="198" y="273"/>
                </a:cubicBezTo>
                <a:cubicBezTo>
                  <a:pt x="197" y="272"/>
                  <a:pt x="197" y="272"/>
                  <a:pt x="197" y="272"/>
                </a:cubicBezTo>
                <a:cubicBezTo>
                  <a:pt x="197" y="273"/>
                  <a:pt x="197" y="273"/>
                  <a:pt x="197" y="273"/>
                </a:cubicBezTo>
                <a:cubicBezTo>
                  <a:pt x="196" y="273"/>
                  <a:pt x="196" y="273"/>
                  <a:pt x="196" y="273"/>
                </a:cubicBezTo>
                <a:cubicBezTo>
                  <a:pt x="194" y="272"/>
                  <a:pt x="194" y="272"/>
                  <a:pt x="194" y="272"/>
                </a:cubicBezTo>
                <a:cubicBezTo>
                  <a:pt x="194" y="272"/>
                  <a:pt x="194" y="272"/>
                  <a:pt x="194" y="272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4" y="274"/>
                  <a:pt x="194" y="274"/>
                  <a:pt x="194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1"/>
                  <a:pt x="192" y="271"/>
                  <a:pt x="192" y="271"/>
                </a:cubicBezTo>
                <a:cubicBezTo>
                  <a:pt x="191" y="270"/>
                  <a:pt x="191" y="270"/>
                  <a:pt x="191" y="270"/>
                </a:cubicBezTo>
                <a:cubicBezTo>
                  <a:pt x="190" y="270"/>
                  <a:pt x="190" y="270"/>
                  <a:pt x="190" y="270"/>
                </a:cubicBezTo>
                <a:cubicBezTo>
                  <a:pt x="191" y="271"/>
                  <a:pt x="191" y="271"/>
                  <a:pt x="191" y="271"/>
                </a:cubicBezTo>
                <a:cubicBezTo>
                  <a:pt x="191" y="272"/>
                  <a:pt x="191" y="272"/>
                  <a:pt x="191" y="272"/>
                </a:cubicBezTo>
                <a:cubicBezTo>
                  <a:pt x="190" y="272"/>
                  <a:pt x="190" y="272"/>
                  <a:pt x="190" y="272"/>
                </a:cubicBezTo>
                <a:cubicBezTo>
                  <a:pt x="190" y="271"/>
                  <a:pt x="190" y="271"/>
                  <a:pt x="190" y="271"/>
                </a:cubicBezTo>
                <a:cubicBezTo>
                  <a:pt x="189" y="271"/>
                  <a:pt x="189" y="271"/>
                  <a:pt x="189" y="271"/>
                </a:cubicBezTo>
                <a:cubicBezTo>
                  <a:pt x="189" y="272"/>
                  <a:pt x="189" y="272"/>
                  <a:pt x="189" y="272"/>
                </a:cubicBezTo>
                <a:cubicBezTo>
                  <a:pt x="189" y="272"/>
                  <a:pt x="189" y="272"/>
                  <a:pt x="189" y="272"/>
                </a:cubicBezTo>
                <a:cubicBezTo>
                  <a:pt x="188" y="272"/>
                  <a:pt x="188" y="272"/>
                  <a:pt x="188" y="272"/>
                </a:cubicBezTo>
                <a:cubicBezTo>
                  <a:pt x="187" y="272"/>
                  <a:pt x="187" y="272"/>
                  <a:pt x="187" y="272"/>
                </a:cubicBezTo>
                <a:cubicBezTo>
                  <a:pt x="186" y="272"/>
                  <a:pt x="186" y="272"/>
                  <a:pt x="186" y="272"/>
                </a:cubicBezTo>
                <a:cubicBezTo>
                  <a:pt x="186" y="271"/>
                  <a:pt x="186" y="271"/>
                  <a:pt x="186" y="271"/>
                </a:cubicBezTo>
                <a:cubicBezTo>
                  <a:pt x="187" y="271"/>
                  <a:pt x="187" y="271"/>
                  <a:pt x="187" y="271"/>
                </a:cubicBezTo>
                <a:cubicBezTo>
                  <a:pt x="187" y="270"/>
                  <a:pt x="187" y="270"/>
                  <a:pt x="187" y="270"/>
                </a:cubicBezTo>
                <a:cubicBezTo>
                  <a:pt x="187" y="270"/>
                  <a:pt x="187" y="270"/>
                  <a:pt x="187" y="270"/>
                </a:cubicBezTo>
                <a:cubicBezTo>
                  <a:pt x="187" y="269"/>
                  <a:pt x="187" y="269"/>
                  <a:pt x="187" y="269"/>
                </a:cubicBezTo>
                <a:cubicBezTo>
                  <a:pt x="187" y="268"/>
                  <a:pt x="187" y="268"/>
                  <a:pt x="187" y="268"/>
                </a:cubicBezTo>
                <a:cubicBezTo>
                  <a:pt x="186" y="268"/>
                  <a:pt x="186" y="268"/>
                  <a:pt x="186" y="268"/>
                </a:cubicBezTo>
                <a:cubicBezTo>
                  <a:pt x="185" y="267"/>
                  <a:pt x="185" y="267"/>
                  <a:pt x="185" y="267"/>
                </a:cubicBezTo>
                <a:cubicBezTo>
                  <a:pt x="185" y="266"/>
                  <a:pt x="185" y="266"/>
                  <a:pt x="185" y="266"/>
                </a:cubicBezTo>
                <a:cubicBezTo>
                  <a:pt x="185" y="266"/>
                  <a:pt x="185" y="266"/>
                  <a:pt x="185" y="266"/>
                </a:cubicBezTo>
                <a:cubicBezTo>
                  <a:pt x="184" y="265"/>
                  <a:pt x="184" y="265"/>
                  <a:pt x="184" y="265"/>
                </a:cubicBezTo>
                <a:cubicBezTo>
                  <a:pt x="184" y="265"/>
                  <a:pt x="184" y="265"/>
                  <a:pt x="184" y="265"/>
                </a:cubicBezTo>
                <a:cubicBezTo>
                  <a:pt x="183" y="265"/>
                  <a:pt x="183" y="265"/>
                  <a:pt x="183" y="265"/>
                </a:cubicBezTo>
                <a:cubicBezTo>
                  <a:pt x="181" y="265"/>
                  <a:pt x="181" y="265"/>
                  <a:pt x="181" y="265"/>
                </a:cubicBezTo>
                <a:cubicBezTo>
                  <a:pt x="180" y="265"/>
                  <a:pt x="180" y="265"/>
                  <a:pt x="180" y="265"/>
                </a:cubicBezTo>
                <a:cubicBezTo>
                  <a:pt x="179" y="265"/>
                  <a:pt x="179" y="265"/>
                  <a:pt x="179" y="265"/>
                </a:cubicBezTo>
                <a:cubicBezTo>
                  <a:pt x="178" y="264"/>
                  <a:pt x="178" y="264"/>
                  <a:pt x="178" y="264"/>
                </a:cubicBezTo>
                <a:cubicBezTo>
                  <a:pt x="177" y="264"/>
                  <a:pt x="177" y="264"/>
                  <a:pt x="177" y="264"/>
                </a:cubicBezTo>
                <a:cubicBezTo>
                  <a:pt x="177" y="264"/>
                  <a:pt x="177" y="264"/>
                  <a:pt x="177" y="264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6"/>
                  <a:pt x="176" y="266"/>
                  <a:pt x="176" y="266"/>
                </a:cubicBezTo>
                <a:cubicBezTo>
                  <a:pt x="175" y="266"/>
                  <a:pt x="175" y="266"/>
                  <a:pt x="175" y="266"/>
                </a:cubicBezTo>
                <a:cubicBezTo>
                  <a:pt x="174" y="266"/>
                  <a:pt x="174" y="266"/>
                  <a:pt x="174" y="266"/>
                </a:cubicBezTo>
                <a:cubicBezTo>
                  <a:pt x="174" y="267"/>
                  <a:pt x="174" y="267"/>
                  <a:pt x="174" y="267"/>
                </a:cubicBezTo>
                <a:cubicBezTo>
                  <a:pt x="175" y="267"/>
                  <a:pt x="175" y="267"/>
                  <a:pt x="175" y="267"/>
                </a:cubicBezTo>
                <a:cubicBezTo>
                  <a:pt x="173" y="268"/>
                  <a:pt x="173" y="268"/>
                  <a:pt x="173" y="268"/>
                </a:cubicBezTo>
                <a:cubicBezTo>
                  <a:pt x="173" y="267"/>
                  <a:pt x="173" y="267"/>
                  <a:pt x="173" y="267"/>
                </a:cubicBezTo>
                <a:cubicBezTo>
                  <a:pt x="172" y="268"/>
                  <a:pt x="172" y="268"/>
                  <a:pt x="172" y="268"/>
                </a:cubicBezTo>
                <a:cubicBezTo>
                  <a:pt x="171" y="268"/>
                  <a:pt x="171" y="268"/>
                  <a:pt x="171" y="268"/>
                </a:cubicBezTo>
                <a:cubicBezTo>
                  <a:pt x="171" y="269"/>
                  <a:pt x="171" y="269"/>
                  <a:pt x="171" y="269"/>
                </a:cubicBezTo>
                <a:cubicBezTo>
                  <a:pt x="170" y="269"/>
                  <a:pt x="170" y="269"/>
                  <a:pt x="170" y="269"/>
                </a:cubicBezTo>
                <a:cubicBezTo>
                  <a:pt x="168" y="270"/>
                  <a:pt x="168" y="270"/>
                  <a:pt x="168" y="270"/>
                </a:cubicBezTo>
                <a:cubicBezTo>
                  <a:pt x="167" y="270"/>
                  <a:pt x="167" y="270"/>
                  <a:pt x="167" y="270"/>
                </a:cubicBezTo>
                <a:cubicBezTo>
                  <a:pt x="166" y="271"/>
                  <a:pt x="166" y="271"/>
                  <a:pt x="166" y="271"/>
                </a:cubicBezTo>
                <a:cubicBezTo>
                  <a:pt x="166" y="271"/>
                  <a:pt x="166" y="271"/>
                  <a:pt x="166" y="271"/>
                </a:cubicBezTo>
                <a:cubicBezTo>
                  <a:pt x="165" y="270"/>
                  <a:pt x="165" y="270"/>
                  <a:pt x="165" y="270"/>
                </a:cubicBezTo>
                <a:cubicBezTo>
                  <a:pt x="165" y="271"/>
                  <a:pt x="165" y="271"/>
                  <a:pt x="165" y="271"/>
                </a:cubicBezTo>
                <a:cubicBezTo>
                  <a:pt x="165" y="271"/>
                  <a:pt x="165" y="271"/>
                  <a:pt x="165" y="271"/>
                </a:cubicBezTo>
                <a:cubicBezTo>
                  <a:pt x="164" y="271"/>
                  <a:pt x="164" y="271"/>
                  <a:pt x="164" y="271"/>
                </a:cubicBezTo>
                <a:cubicBezTo>
                  <a:pt x="163" y="272"/>
                  <a:pt x="163" y="272"/>
                  <a:pt x="163" y="272"/>
                </a:cubicBezTo>
                <a:cubicBezTo>
                  <a:pt x="163" y="273"/>
                  <a:pt x="163" y="273"/>
                  <a:pt x="163" y="273"/>
                </a:cubicBezTo>
                <a:cubicBezTo>
                  <a:pt x="163" y="273"/>
                  <a:pt x="163" y="273"/>
                  <a:pt x="163" y="273"/>
                </a:cubicBezTo>
                <a:cubicBezTo>
                  <a:pt x="162" y="273"/>
                  <a:pt x="162" y="273"/>
                  <a:pt x="162" y="273"/>
                </a:cubicBezTo>
                <a:cubicBezTo>
                  <a:pt x="162" y="273"/>
                  <a:pt x="162" y="273"/>
                  <a:pt x="162" y="273"/>
                </a:cubicBezTo>
                <a:cubicBezTo>
                  <a:pt x="161" y="273"/>
                  <a:pt x="161" y="273"/>
                  <a:pt x="161" y="273"/>
                </a:cubicBezTo>
                <a:cubicBezTo>
                  <a:pt x="160" y="273"/>
                  <a:pt x="160" y="273"/>
                  <a:pt x="160" y="273"/>
                </a:cubicBezTo>
                <a:cubicBezTo>
                  <a:pt x="159" y="274"/>
                  <a:pt x="159" y="274"/>
                  <a:pt x="159" y="274"/>
                </a:cubicBezTo>
                <a:cubicBezTo>
                  <a:pt x="158" y="275"/>
                  <a:pt x="158" y="275"/>
                  <a:pt x="158" y="275"/>
                </a:cubicBezTo>
                <a:cubicBezTo>
                  <a:pt x="157" y="275"/>
                  <a:pt x="157" y="275"/>
                  <a:pt x="157" y="275"/>
                </a:cubicBezTo>
                <a:cubicBezTo>
                  <a:pt x="156" y="275"/>
                  <a:pt x="156" y="275"/>
                  <a:pt x="156" y="275"/>
                </a:cubicBezTo>
                <a:cubicBezTo>
                  <a:pt x="155" y="275"/>
                  <a:pt x="155" y="275"/>
                  <a:pt x="155" y="275"/>
                </a:cubicBezTo>
                <a:cubicBezTo>
                  <a:pt x="153" y="276"/>
                  <a:pt x="153" y="276"/>
                  <a:pt x="153" y="276"/>
                </a:cubicBezTo>
                <a:cubicBezTo>
                  <a:pt x="153" y="276"/>
                  <a:pt x="153" y="276"/>
                  <a:pt x="153" y="276"/>
                </a:cubicBezTo>
                <a:cubicBezTo>
                  <a:pt x="153" y="277"/>
                  <a:pt x="153" y="277"/>
                  <a:pt x="153" y="277"/>
                </a:cubicBezTo>
                <a:cubicBezTo>
                  <a:pt x="152" y="276"/>
                  <a:pt x="152" y="276"/>
                  <a:pt x="152" y="276"/>
                </a:cubicBezTo>
                <a:cubicBezTo>
                  <a:pt x="152" y="276"/>
                  <a:pt x="152" y="276"/>
                  <a:pt x="152" y="276"/>
                </a:cubicBezTo>
                <a:cubicBezTo>
                  <a:pt x="151" y="277"/>
                  <a:pt x="151" y="277"/>
                  <a:pt x="151" y="277"/>
                </a:cubicBezTo>
                <a:cubicBezTo>
                  <a:pt x="151" y="277"/>
                  <a:pt x="151" y="277"/>
                  <a:pt x="151" y="277"/>
                </a:cubicBezTo>
                <a:cubicBezTo>
                  <a:pt x="150" y="278"/>
                  <a:pt x="150" y="278"/>
                  <a:pt x="150" y="278"/>
                </a:cubicBezTo>
                <a:cubicBezTo>
                  <a:pt x="150" y="277"/>
                  <a:pt x="150" y="277"/>
                  <a:pt x="150" y="277"/>
                </a:cubicBezTo>
                <a:cubicBezTo>
                  <a:pt x="149" y="277"/>
                  <a:pt x="149" y="277"/>
                  <a:pt x="149" y="277"/>
                </a:cubicBezTo>
                <a:cubicBezTo>
                  <a:pt x="148" y="277"/>
                  <a:pt x="148" y="277"/>
                  <a:pt x="148" y="277"/>
                </a:cubicBezTo>
                <a:cubicBezTo>
                  <a:pt x="148" y="277"/>
                  <a:pt x="148" y="277"/>
                  <a:pt x="148" y="277"/>
                </a:cubicBezTo>
                <a:cubicBezTo>
                  <a:pt x="147" y="277"/>
                  <a:pt x="147" y="277"/>
                  <a:pt x="147" y="277"/>
                </a:cubicBezTo>
                <a:cubicBezTo>
                  <a:pt x="146" y="277"/>
                  <a:pt x="146" y="277"/>
                  <a:pt x="146" y="277"/>
                </a:cubicBezTo>
                <a:cubicBezTo>
                  <a:pt x="146" y="278"/>
                  <a:pt x="146" y="278"/>
                  <a:pt x="146" y="278"/>
                </a:cubicBezTo>
                <a:cubicBezTo>
                  <a:pt x="146" y="279"/>
                  <a:pt x="146" y="279"/>
                  <a:pt x="146" y="279"/>
                </a:cubicBezTo>
                <a:cubicBezTo>
                  <a:pt x="146" y="279"/>
                  <a:pt x="146" y="279"/>
                  <a:pt x="146" y="279"/>
                </a:cubicBezTo>
                <a:cubicBezTo>
                  <a:pt x="147" y="279"/>
                  <a:pt x="147" y="279"/>
                  <a:pt x="147" y="279"/>
                </a:cubicBezTo>
                <a:cubicBezTo>
                  <a:pt x="148" y="279"/>
                  <a:pt x="148" y="279"/>
                  <a:pt x="148" y="279"/>
                </a:cubicBezTo>
                <a:cubicBezTo>
                  <a:pt x="148" y="280"/>
                  <a:pt x="148" y="280"/>
                  <a:pt x="148" y="280"/>
                </a:cubicBezTo>
                <a:cubicBezTo>
                  <a:pt x="147" y="280"/>
                  <a:pt x="147" y="280"/>
                  <a:pt x="147" y="280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81"/>
                  <a:pt x="148" y="281"/>
                  <a:pt x="148" y="281"/>
                </a:cubicBezTo>
                <a:cubicBezTo>
                  <a:pt x="149" y="282"/>
                  <a:pt x="149" y="282"/>
                  <a:pt x="149" y="282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150" y="281"/>
                  <a:pt x="150" y="281"/>
                  <a:pt x="150" y="281"/>
                </a:cubicBezTo>
                <a:cubicBezTo>
                  <a:pt x="151" y="282"/>
                  <a:pt x="151" y="282"/>
                  <a:pt x="151" y="282"/>
                </a:cubicBezTo>
                <a:cubicBezTo>
                  <a:pt x="152" y="282"/>
                  <a:pt x="152" y="282"/>
                  <a:pt x="152" y="282"/>
                </a:cubicBezTo>
                <a:cubicBezTo>
                  <a:pt x="152" y="283"/>
                  <a:pt x="152" y="283"/>
                  <a:pt x="152" y="283"/>
                </a:cubicBezTo>
                <a:cubicBezTo>
                  <a:pt x="151" y="283"/>
                  <a:pt x="151" y="283"/>
                  <a:pt x="151" y="283"/>
                </a:cubicBezTo>
                <a:cubicBezTo>
                  <a:pt x="150" y="283"/>
                  <a:pt x="150" y="283"/>
                  <a:pt x="150" y="283"/>
                </a:cubicBezTo>
                <a:cubicBezTo>
                  <a:pt x="148" y="283"/>
                  <a:pt x="148" y="283"/>
                  <a:pt x="148" y="283"/>
                </a:cubicBezTo>
                <a:cubicBezTo>
                  <a:pt x="147" y="284"/>
                  <a:pt x="147" y="284"/>
                  <a:pt x="147" y="284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6" y="287"/>
                  <a:pt x="146" y="287"/>
                  <a:pt x="146" y="287"/>
                </a:cubicBezTo>
                <a:cubicBezTo>
                  <a:pt x="147" y="287"/>
                  <a:pt x="147" y="287"/>
                  <a:pt x="147" y="287"/>
                </a:cubicBezTo>
                <a:cubicBezTo>
                  <a:pt x="147" y="288"/>
                  <a:pt x="147" y="288"/>
                  <a:pt x="147" y="288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6" y="290"/>
                  <a:pt x="146" y="290"/>
                  <a:pt x="146" y="290"/>
                </a:cubicBezTo>
                <a:cubicBezTo>
                  <a:pt x="146" y="290"/>
                  <a:pt x="146" y="290"/>
                  <a:pt x="146" y="290"/>
                </a:cubicBezTo>
                <a:cubicBezTo>
                  <a:pt x="146" y="291"/>
                  <a:pt x="146" y="291"/>
                  <a:pt x="146" y="291"/>
                </a:cubicBezTo>
                <a:cubicBezTo>
                  <a:pt x="146" y="291"/>
                  <a:pt x="146" y="291"/>
                  <a:pt x="146" y="291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8" y="292"/>
                  <a:pt x="148" y="292"/>
                  <a:pt x="148" y="292"/>
                </a:cubicBezTo>
                <a:cubicBezTo>
                  <a:pt x="149" y="292"/>
                  <a:pt x="149" y="292"/>
                  <a:pt x="149" y="292"/>
                </a:cubicBezTo>
                <a:cubicBezTo>
                  <a:pt x="149" y="292"/>
                  <a:pt x="149" y="292"/>
                  <a:pt x="149" y="292"/>
                </a:cubicBezTo>
                <a:cubicBezTo>
                  <a:pt x="150" y="293"/>
                  <a:pt x="150" y="293"/>
                  <a:pt x="150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2" y="297"/>
                  <a:pt x="152" y="297"/>
                  <a:pt x="152" y="297"/>
                </a:cubicBezTo>
                <a:cubicBezTo>
                  <a:pt x="151" y="298"/>
                  <a:pt x="151" y="298"/>
                  <a:pt x="151" y="298"/>
                </a:cubicBezTo>
                <a:cubicBezTo>
                  <a:pt x="150" y="298"/>
                  <a:pt x="150" y="298"/>
                  <a:pt x="150" y="298"/>
                </a:cubicBezTo>
                <a:cubicBezTo>
                  <a:pt x="148" y="298"/>
                  <a:pt x="148" y="298"/>
                  <a:pt x="148" y="298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7" y="298"/>
                  <a:pt x="147" y="298"/>
                  <a:pt x="147" y="298"/>
                </a:cubicBezTo>
                <a:cubicBezTo>
                  <a:pt x="147" y="299"/>
                  <a:pt x="147" y="299"/>
                  <a:pt x="147" y="299"/>
                </a:cubicBezTo>
                <a:cubicBezTo>
                  <a:pt x="146" y="300"/>
                  <a:pt x="146" y="300"/>
                  <a:pt x="146" y="300"/>
                </a:cubicBezTo>
                <a:cubicBezTo>
                  <a:pt x="145" y="300"/>
                  <a:pt x="145" y="300"/>
                  <a:pt x="145" y="300"/>
                </a:cubicBezTo>
                <a:cubicBezTo>
                  <a:pt x="143" y="299"/>
                  <a:pt x="143" y="299"/>
                  <a:pt x="143" y="299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1" y="299"/>
                  <a:pt x="141" y="299"/>
                  <a:pt x="141" y="299"/>
                </a:cubicBezTo>
                <a:cubicBezTo>
                  <a:pt x="141" y="299"/>
                  <a:pt x="141" y="299"/>
                  <a:pt x="141" y="299"/>
                </a:cubicBezTo>
                <a:cubicBezTo>
                  <a:pt x="140" y="299"/>
                  <a:pt x="140" y="299"/>
                  <a:pt x="140" y="299"/>
                </a:cubicBezTo>
                <a:cubicBezTo>
                  <a:pt x="139" y="298"/>
                  <a:pt x="139" y="298"/>
                  <a:pt x="139" y="298"/>
                </a:cubicBezTo>
                <a:cubicBezTo>
                  <a:pt x="140" y="297"/>
                  <a:pt x="140" y="297"/>
                  <a:pt x="140" y="297"/>
                </a:cubicBezTo>
                <a:cubicBezTo>
                  <a:pt x="140" y="297"/>
                  <a:pt x="140" y="297"/>
                  <a:pt x="140" y="297"/>
                </a:cubicBezTo>
                <a:cubicBezTo>
                  <a:pt x="140" y="296"/>
                  <a:pt x="140" y="296"/>
                  <a:pt x="140" y="296"/>
                </a:cubicBezTo>
                <a:cubicBezTo>
                  <a:pt x="139" y="296"/>
                  <a:pt x="139" y="296"/>
                  <a:pt x="139" y="296"/>
                </a:cubicBezTo>
                <a:cubicBezTo>
                  <a:pt x="138" y="296"/>
                  <a:pt x="138" y="296"/>
                  <a:pt x="138" y="296"/>
                </a:cubicBezTo>
                <a:cubicBezTo>
                  <a:pt x="137" y="296"/>
                  <a:pt x="137" y="296"/>
                  <a:pt x="137" y="296"/>
                </a:cubicBezTo>
                <a:cubicBezTo>
                  <a:pt x="136" y="296"/>
                  <a:pt x="136" y="296"/>
                  <a:pt x="136" y="296"/>
                </a:cubicBezTo>
                <a:cubicBezTo>
                  <a:pt x="137" y="297"/>
                  <a:pt x="137" y="297"/>
                  <a:pt x="137" y="297"/>
                </a:cubicBezTo>
                <a:cubicBezTo>
                  <a:pt x="135" y="298"/>
                  <a:pt x="135" y="298"/>
                  <a:pt x="135" y="298"/>
                </a:cubicBezTo>
                <a:cubicBezTo>
                  <a:pt x="135" y="297"/>
                  <a:pt x="135" y="297"/>
                  <a:pt x="135" y="297"/>
                </a:cubicBezTo>
                <a:cubicBezTo>
                  <a:pt x="134" y="296"/>
                  <a:pt x="134" y="296"/>
                  <a:pt x="134" y="296"/>
                </a:cubicBezTo>
                <a:cubicBezTo>
                  <a:pt x="133" y="296"/>
                  <a:pt x="133" y="296"/>
                  <a:pt x="133" y="296"/>
                </a:cubicBezTo>
                <a:cubicBezTo>
                  <a:pt x="132" y="297"/>
                  <a:pt x="132" y="297"/>
                  <a:pt x="132" y="297"/>
                </a:cubicBezTo>
                <a:cubicBezTo>
                  <a:pt x="132" y="296"/>
                  <a:pt x="132" y="296"/>
                  <a:pt x="132" y="296"/>
                </a:cubicBezTo>
                <a:cubicBezTo>
                  <a:pt x="131" y="296"/>
                  <a:pt x="131" y="296"/>
                  <a:pt x="131" y="296"/>
                </a:cubicBezTo>
                <a:cubicBezTo>
                  <a:pt x="131" y="297"/>
                  <a:pt x="131" y="297"/>
                  <a:pt x="131" y="297"/>
                </a:cubicBezTo>
                <a:cubicBezTo>
                  <a:pt x="130" y="297"/>
                  <a:pt x="130" y="297"/>
                  <a:pt x="130" y="297"/>
                </a:cubicBezTo>
                <a:cubicBezTo>
                  <a:pt x="130" y="299"/>
                  <a:pt x="130" y="299"/>
                  <a:pt x="130" y="299"/>
                </a:cubicBezTo>
                <a:cubicBezTo>
                  <a:pt x="129" y="300"/>
                  <a:pt x="129" y="300"/>
                  <a:pt x="129" y="300"/>
                </a:cubicBezTo>
                <a:cubicBezTo>
                  <a:pt x="128" y="300"/>
                  <a:pt x="128" y="300"/>
                  <a:pt x="128" y="300"/>
                </a:cubicBezTo>
                <a:cubicBezTo>
                  <a:pt x="128" y="299"/>
                  <a:pt x="128" y="299"/>
                  <a:pt x="128" y="299"/>
                </a:cubicBezTo>
                <a:cubicBezTo>
                  <a:pt x="126" y="298"/>
                  <a:pt x="126" y="298"/>
                  <a:pt x="126" y="298"/>
                </a:cubicBezTo>
                <a:cubicBezTo>
                  <a:pt x="125" y="298"/>
                  <a:pt x="125" y="298"/>
                  <a:pt x="125" y="298"/>
                </a:cubicBezTo>
                <a:cubicBezTo>
                  <a:pt x="125" y="298"/>
                  <a:pt x="125" y="298"/>
                  <a:pt x="125" y="298"/>
                </a:cubicBezTo>
                <a:cubicBezTo>
                  <a:pt x="125" y="299"/>
                  <a:pt x="125" y="299"/>
                  <a:pt x="125" y="299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123" y="299"/>
                  <a:pt x="123" y="299"/>
                  <a:pt x="123" y="299"/>
                </a:cubicBezTo>
                <a:cubicBezTo>
                  <a:pt x="123" y="298"/>
                  <a:pt x="123" y="298"/>
                  <a:pt x="123" y="298"/>
                </a:cubicBezTo>
                <a:cubicBezTo>
                  <a:pt x="122" y="298"/>
                  <a:pt x="122" y="298"/>
                  <a:pt x="122" y="298"/>
                </a:cubicBezTo>
                <a:cubicBezTo>
                  <a:pt x="121" y="297"/>
                  <a:pt x="121" y="297"/>
                  <a:pt x="121" y="297"/>
                </a:cubicBezTo>
                <a:cubicBezTo>
                  <a:pt x="120" y="296"/>
                  <a:pt x="120" y="296"/>
                  <a:pt x="120" y="296"/>
                </a:cubicBezTo>
                <a:cubicBezTo>
                  <a:pt x="119" y="296"/>
                  <a:pt x="119" y="296"/>
                  <a:pt x="119" y="296"/>
                </a:cubicBezTo>
                <a:cubicBezTo>
                  <a:pt x="119" y="295"/>
                  <a:pt x="119" y="295"/>
                  <a:pt x="119" y="295"/>
                </a:cubicBezTo>
                <a:cubicBezTo>
                  <a:pt x="118" y="295"/>
                  <a:pt x="118" y="295"/>
                  <a:pt x="118" y="295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7" y="294"/>
                  <a:pt x="117" y="294"/>
                  <a:pt x="117" y="294"/>
                </a:cubicBezTo>
                <a:cubicBezTo>
                  <a:pt x="115" y="295"/>
                  <a:pt x="115" y="295"/>
                  <a:pt x="115" y="295"/>
                </a:cubicBezTo>
                <a:cubicBezTo>
                  <a:pt x="114" y="294"/>
                  <a:pt x="114" y="294"/>
                  <a:pt x="114" y="294"/>
                </a:cubicBezTo>
                <a:cubicBezTo>
                  <a:pt x="114" y="293"/>
                  <a:pt x="114" y="293"/>
                  <a:pt x="114" y="293"/>
                </a:cubicBezTo>
                <a:cubicBezTo>
                  <a:pt x="113" y="293"/>
                  <a:pt x="113" y="293"/>
                  <a:pt x="113" y="293"/>
                </a:cubicBezTo>
                <a:cubicBezTo>
                  <a:pt x="112" y="294"/>
                  <a:pt x="112" y="294"/>
                  <a:pt x="112" y="294"/>
                </a:cubicBezTo>
                <a:cubicBezTo>
                  <a:pt x="111" y="294"/>
                  <a:pt x="111" y="294"/>
                  <a:pt x="111" y="294"/>
                </a:cubicBezTo>
                <a:cubicBezTo>
                  <a:pt x="111" y="294"/>
                  <a:pt x="111" y="294"/>
                  <a:pt x="111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4"/>
                  <a:pt x="110" y="294"/>
                  <a:pt x="110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09" y="296"/>
                  <a:pt x="109" y="296"/>
                  <a:pt x="109" y="296"/>
                </a:cubicBezTo>
                <a:cubicBezTo>
                  <a:pt x="108" y="295"/>
                  <a:pt x="108" y="295"/>
                  <a:pt x="108" y="295"/>
                </a:cubicBezTo>
                <a:cubicBezTo>
                  <a:pt x="109" y="295"/>
                  <a:pt x="109" y="295"/>
                  <a:pt x="109" y="295"/>
                </a:cubicBezTo>
                <a:cubicBezTo>
                  <a:pt x="109" y="294"/>
                  <a:pt x="109" y="294"/>
                  <a:pt x="109" y="294"/>
                </a:cubicBezTo>
                <a:cubicBezTo>
                  <a:pt x="108" y="294"/>
                  <a:pt x="108" y="294"/>
                  <a:pt x="108" y="294"/>
                </a:cubicBezTo>
                <a:cubicBezTo>
                  <a:pt x="107" y="293"/>
                  <a:pt x="107" y="293"/>
                  <a:pt x="107" y="293"/>
                </a:cubicBezTo>
                <a:cubicBezTo>
                  <a:pt x="106" y="293"/>
                  <a:pt x="106" y="293"/>
                  <a:pt x="106" y="293"/>
                </a:cubicBezTo>
                <a:cubicBezTo>
                  <a:pt x="107" y="294"/>
                  <a:pt x="107" y="294"/>
                  <a:pt x="107" y="294"/>
                </a:cubicBezTo>
                <a:cubicBezTo>
                  <a:pt x="106" y="295"/>
                  <a:pt x="106" y="295"/>
                  <a:pt x="106" y="295"/>
                </a:cubicBezTo>
                <a:cubicBezTo>
                  <a:pt x="106" y="295"/>
                  <a:pt x="106" y="295"/>
                  <a:pt x="106" y="295"/>
                </a:cubicBezTo>
                <a:cubicBezTo>
                  <a:pt x="105" y="295"/>
                  <a:pt x="105" y="295"/>
                  <a:pt x="105" y="295"/>
                </a:cubicBezTo>
                <a:cubicBezTo>
                  <a:pt x="104" y="296"/>
                  <a:pt x="104" y="296"/>
                  <a:pt x="104" y="296"/>
                </a:cubicBezTo>
                <a:cubicBezTo>
                  <a:pt x="104" y="296"/>
                  <a:pt x="104" y="296"/>
                  <a:pt x="104" y="296"/>
                </a:cubicBezTo>
                <a:cubicBezTo>
                  <a:pt x="102" y="297"/>
                  <a:pt x="102" y="297"/>
                  <a:pt x="102" y="297"/>
                </a:cubicBezTo>
                <a:cubicBezTo>
                  <a:pt x="102" y="298"/>
                  <a:pt x="102" y="298"/>
                  <a:pt x="102" y="298"/>
                </a:cubicBezTo>
                <a:cubicBezTo>
                  <a:pt x="103" y="299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ubicBezTo>
                  <a:pt x="101" y="300"/>
                  <a:pt x="101" y="300"/>
                  <a:pt x="101" y="300"/>
                </a:cubicBezTo>
                <a:cubicBezTo>
                  <a:pt x="100" y="300"/>
                  <a:pt x="100" y="300"/>
                  <a:pt x="100" y="300"/>
                </a:cubicBezTo>
                <a:cubicBezTo>
                  <a:pt x="101" y="304"/>
                  <a:pt x="101" y="304"/>
                  <a:pt x="101" y="304"/>
                </a:cubicBezTo>
                <a:cubicBezTo>
                  <a:pt x="100" y="304"/>
                  <a:pt x="100" y="304"/>
                  <a:pt x="100" y="304"/>
                </a:cubicBezTo>
                <a:cubicBezTo>
                  <a:pt x="101" y="306"/>
                  <a:pt x="101" y="306"/>
                  <a:pt x="101" y="306"/>
                </a:cubicBezTo>
                <a:cubicBezTo>
                  <a:pt x="99" y="306"/>
                  <a:pt x="99" y="306"/>
                  <a:pt x="99" y="306"/>
                </a:cubicBezTo>
                <a:cubicBezTo>
                  <a:pt x="98" y="305"/>
                  <a:pt x="98" y="305"/>
                  <a:pt x="98" y="305"/>
                </a:cubicBezTo>
                <a:cubicBezTo>
                  <a:pt x="98" y="304"/>
                  <a:pt x="98" y="304"/>
                  <a:pt x="98" y="304"/>
                </a:cubicBezTo>
                <a:cubicBezTo>
                  <a:pt x="95" y="302"/>
                  <a:pt x="95" y="302"/>
                  <a:pt x="95" y="302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95" y="304"/>
                  <a:pt x="95" y="304"/>
                  <a:pt x="95" y="304"/>
                </a:cubicBezTo>
                <a:cubicBezTo>
                  <a:pt x="93" y="306"/>
                  <a:pt x="93" y="306"/>
                  <a:pt x="93" y="306"/>
                </a:cubicBezTo>
                <a:cubicBezTo>
                  <a:pt x="92" y="306"/>
                  <a:pt x="92" y="306"/>
                  <a:pt x="92" y="306"/>
                </a:cubicBezTo>
                <a:cubicBezTo>
                  <a:pt x="93" y="308"/>
                  <a:pt x="93" y="308"/>
                  <a:pt x="93" y="308"/>
                </a:cubicBezTo>
                <a:cubicBezTo>
                  <a:pt x="93" y="309"/>
                  <a:pt x="93" y="309"/>
                  <a:pt x="93" y="309"/>
                </a:cubicBezTo>
                <a:cubicBezTo>
                  <a:pt x="93" y="312"/>
                  <a:pt x="93" y="312"/>
                  <a:pt x="93" y="312"/>
                </a:cubicBezTo>
                <a:cubicBezTo>
                  <a:pt x="92" y="313"/>
                  <a:pt x="92" y="313"/>
                  <a:pt x="92" y="313"/>
                </a:cubicBezTo>
                <a:cubicBezTo>
                  <a:pt x="94" y="314"/>
                  <a:pt x="94" y="314"/>
                  <a:pt x="94" y="314"/>
                </a:cubicBezTo>
                <a:cubicBezTo>
                  <a:pt x="95" y="315"/>
                  <a:pt x="95" y="315"/>
                  <a:pt x="95" y="315"/>
                </a:cubicBezTo>
                <a:cubicBezTo>
                  <a:pt x="95" y="316"/>
                  <a:pt x="95" y="316"/>
                  <a:pt x="95" y="316"/>
                </a:cubicBezTo>
                <a:cubicBezTo>
                  <a:pt x="96" y="317"/>
                  <a:pt x="96" y="317"/>
                  <a:pt x="96" y="317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9" y="317"/>
                  <a:pt x="99" y="317"/>
                  <a:pt x="99" y="317"/>
                </a:cubicBezTo>
                <a:cubicBezTo>
                  <a:pt x="101" y="319"/>
                  <a:pt x="101" y="319"/>
                  <a:pt x="101" y="319"/>
                </a:cubicBezTo>
                <a:cubicBezTo>
                  <a:pt x="103" y="322"/>
                  <a:pt x="103" y="322"/>
                  <a:pt x="103" y="322"/>
                </a:cubicBezTo>
                <a:cubicBezTo>
                  <a:pt x="102" y="322"/>
                  <a:pt x="102" y="322"/>
                  <a:pt x="102" y="322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3" y="324"/>
                  <a:pt x="103" y="324"/>
                  <a:pt x="103" y="324"/>
                </a:cubicBezTo>
                <a:cubicBezTo>
                  <a:pt x="104" y="324"/>
                  <a:pt x="104" y="324"/>
                  <a:pt x="104" y="324"/>
                </a:cubicBezTo>
                <a:cubicBezTo>
                  <a:pt x="105" y="324"/>
                  <a:pt x="105" y="324"/>
                  <a:pt x="105" y="324"/>
                </a:cubicBezTo>
                <a:cubicBezTo>
                  <a:pt x="105" y="324"/>
                  <a:pt x="105" y="324"/>
                  <a:pt x="105" y="324"/>
                </a:cubicBezTo>
                <a:cubicBezTo>
                  <a:pt x="105" y="324"/>
                  <a:pt x="105" y="324"/>
                  <a:pt x="105" y="324"/>
                </a:cubicBezTo>
                <a:cubicBezTo>
                  <a:pt x="105" y="325"/>
                  <a:pt x="105" y="325"/>
                  <a:pt x="105" y="325"/>
                </a:cubicBezTo>
                <a:cubicBezTo>
                  <a:pt x="105" y="325"/>
                  <a:pt x="105" y="325"/>
                  <a:pt x="105" y="325"/>
                </a:cubicBezTo>
                <a:cubicBezTo>
                  <a:pt x="105" y="325"/>
                  <a:pt x="105" y="325"/>
                  <a:pt x="105" y="325"/>
                </a:cubicBezTo>
                <a:cubicBezTo>
                  <a:pt x="105" y="326"/>
                  <a:pt x="105" y="326"/>
                  <a:pt x="105" y="326"/>
                </a:cubicBezTo>
                <a:cubicBezTo>
                  <a:pt x="105" y="326"/>
                  <a:pt x="105" y="326"/>
                  <a:pt x="105" y="326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5" y="327"/>
                  <a:pt x="105" y="327"/>
                  <a:pt x="105" y="327"/>
                </a:cubicBezTo>
                <a:cubicBezTo>
                  <a:pt x="105" y="327"/>
                  <a:pt x="105" y="327"/>
                  <a:pt x="105" y="327"/>
                </a:cubicBezTo>
                <a:cubicBezTo>
                  <a:pt x="104" y="327"/>
                  <a:pt x="104" y="327"/>
                  <a:pt x="104" y="327"/>
                </a:cubicBezTo>
                <a:cubicBezTo>
                  <a:pt x="104" y="327"/>
                  <a:pt x="104" y="327"/>
                  <a:pt x="104" y="327"/>
                </a:cubicBezTo>
                <a:cubicBezTo>
                  <a:pt x="103" y="327"/>
                  <a:pt x="103" y="327"/>
                  <a:pt x="103" y="327"/>
                </a:cubicBezTo>
                <a:cubicBezTo>
                  <a:pt x="102" y="327"/>
                  <a:pt x="102" y="327"/>
                  <a:pt x="102" y="327"/>
                </a:cubicBezTo>
                <a:cubicBezTo>
                  <a:pt x="104" y="328"/>
                  <a:pt x="104" y="328"/>
                  <a:pt x="104" y="328"/>
                </a:cubicBezTo>
                <a:cubicBezTo>
                  <a:pt x="104" y="328"/>
                  <a:pt x="104" y="328"/>
                  <a:pt x="104" y="328"/>
                </a:cubicBezTo>
                <a:cubicBezTo>
                  <a:pt x="104" y="328"/>
                  <a:pt x="104" y="328"/>
                  <a:pt x="104" y="328"/>
                </a:cubicBezTo>
                <a:cubicBezTo>
                  <a:pt x="103" y="328"/>
                  <a:pt x="103" y="328"/>
                  <a:pt x="103" y="328"/>
                </a:cubicBezTo>
                <a:cubicBezTo>
                  <a:pt x="103" y="328"/>
                  <a:pt x="103" y="328"/>
                  <a:pt x="102" y="328"/>
                </a:cubicBezTo>
                <a:cubicBezTo>
                  <a:pt x="102" y="328"/>
                  <a:pt x="102" y="328"/>
                  <a:pt x="102" y="328"/>
                </a:cubicBezTo>
                <a:cubicBezTo>
                  <a:pt x="102" y="328"/>
                  <a:pt x="102" y="328"/>
                  <a:pt x="102" y="328"/>
                </a:cubicBezTo>
                <a:cubicBezTo>
                  <a:pt x="102" y="328"/>
                  <a:pt x="102" y="328"/>
                  <a:pt x="102" y="328"/>
                </a:cubicBezTo>
                <a:cubicBezTo>
                  <a:pt x="102" y="329"/>
                  <a:pt x="102" y="329"/>
                  <a:pt x="102" y="329"/>
                </a:cubicBezTo>
                <a:cubicBezTo>
                  <a:pt x="102" y="329"/>
                  <a:pt x="102" y="329"/>
                  <a:pt x="102" y="329"/>
                </a:cubicBezTo>
                <a:cubicBezTo>
                  <a:pt x="101" y="329"/>
                  <a:pt x="101" y="329"/>
                  <a:pt x="101" y="329"/>
                </a:cubicBezTo>
                <a:cubicBezTo>
                  <a:pt x="101" y="329"/>
                  <a:pt x="101" y="329"/>
                  <a:pt x="101" y="329"/>
                </a:cubicBezTo>
                <a:cubicBezTo>
                  <a:pt x="100" y="329"/>
                  <a:pt x="100" y="329"/>
                  <a:pt x="100" y="329"/>
                </a:cubicBezTo>
                <a:cubicBezTo>
                  <a:pt x="100" y="330"/>
                  <a:pt x="100" y="330"/>
                  <a:pt x="100" y="330"/>
                </a:cubicBezTo>
                <a:cubicBezTo>
                  <a:pt x="100" y="330"/>
                  <a:pt x="100" y="330"/>
                  <a:pt x="100" y="330"/>
                </a:cubicBezTo>
                <a:cubicBezTo>
                  <a:pt x="99" y="329"/>
                  <a:pt x="99" y="329"/>
                  <a:pt x="99" y="329"/>
                </a:cubicBezTo>
                <a:cubicBezTo>
                  <a:pt x="99" y="329"/>
                  <a:pt x="99" y="329"/>
                  <a:pt x="99" y="329"/>
                </a:cubicBezTo>
                <a:cubicBezTo>
                  <a:pt x="99" y="330"/>
                  <a:pt x="99" y="330"/>
                  <a:pt x="99" y="330"/>
                </a:cubicBezTo>
                <a:cubicBezTo>
                  <a:pt x="98" y="331"/>
                  <a:pt x="98" y="331"/>
                  <a:pt x="98" y="331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8" y="332"/>
                  <a:pt x="98" y="332"/>
                  <a:pt x="98" y="332"/>
                </a:cubicBezTo>
                <a:cubicBezTo>
                  <a:pt x="98" y="333"/>
                  <a:pt x="98" y="333"/>
                  <a:pt x="98" y="333"/>
                </a:cubicBezTo>
                <a:cubicBezTo>
                  <a:pt x="97" y="334"/>
                  <a:pt x="97" y="334"/>
                  <a:pt x="97" y="334"/>
                </a:cubicBezTo>
                <a:cubicBezTo>
                  <a:pt x="97" y="335"/>
                  <a:pt x="97" y="335"/>
                  <a:pt x="97" y="335"/>
                </a:cubicBezTo>
                <a:cubicBezTo>
                  <a:pt x="97" y="336"/>
                  <a:pt x="97" y="336"/>
                  <a:pt x="97" y="336"/>
                </a:cubicBezTo>
                <a:cubicBezTo>
                  <a:pt x="96" y="336"/>
                  <a:pt x="96" y="336"/>
                  <a:pt x="96" y="336"/>
                </a:cubicBezTo>
                <a:cubicBezTo>
                  <a:pt x="97" y="338"/>
                  <a:pt x="97" y="338"/>
                  <a:pt x="97" y="338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9" y="339"/>
                  <a:pt x="99" y="339"/>
                  <a:pt x="99" y="339"/>
                </a:cubicBezTo>
                <a:cubicBezTo>
                  <a:pt x="100" y="339"/>
                  <a:pt x="100" y="339"/>
                  <a:pt x="100" y="339"/>
                </a:cubicBezTo>
                <a:cubicBezTo>
                  <a:pt x="100" y="340"/>
                  <a:pt x="100" y="340"/>
                  <a:pt x="100" y="340"/>
                </a:cubicBezTo>
                <a:cubicBezTo>
                  <a:pt x="101" y="341"/>
                  <a:pt x="101" y="341"/>
                  <a:pt x="101" y="341"/>
                </a:cubicBezTo>
                <a:cubicBezTo>
                  <a:pt x="101" y="341"/>
                  <a:pt x="101" y="341"/>
                  <a:pt x="101" y="341"/>
                </a:cubicBezTo>
                <a:cubicBezTo>
                  <a:pt x="102" y="340"/>
                  <a:pt x="102" y="340"/>
                  <a:pt x="102" y="340"/>
                </a:cubicBezTo>
                <a:cubicBezTo>
                  <a:pt x="101" y="341"/>
                  <a:pt x="101" y="341"/>
                  <a:pt x="101" y="341"/>
                </a:cubicBezTo>
                <a:cubicBezTo>
                  <a:pt x="101" y="342"/>
                  <a:pt x="101" y="342"/>
                  <a:pt x="101" y="342"/>
                </a:cubicBezTo>
                <a:cubicBezTo>
                  <a:pt x="101" y="342"/>
                  <a:pt x="101" y="342"/>
                  <a:pt x="101" y="342"/>
                </a:cubicBezTo>
                <a:cubicBezTo>
                  <a:pt x="100" y="343"/>
                  <a:pt x="100" y="343"/>
                  <a:pt x="100" y="343"/>
                </a:cubicBezTo>
                <a:cubicBezTo>
                  <a:pt x="101" y="343"/>
                  <a:pt x="101" y="343"/>
                  <a:pt x="101" y="343"/>
                </a:cubicBezTo>
                <a:cubicBezTo>
                  <a:pt x="101" y="343"/>
                  <a:pt x="101" y="343"/>
                  <a:pt x="101" y="343"/>
                </a:cubicBezTo>
                <a:cubicBezTo>
                  <a:pt x="101" y="344"/>
                  <a:pt x="101" y="344"/>
                  <a:pt x="101" y="344"/>
                </a:cubicBezTo>
                <a:cubicBezTo>
                  <a:pt x="102" y="345"/>
                  <a:pt x="102" y="345"/>
                  <a:pt x="102" y="345"/>
                </a:cubicBezTo>
                <a:cubicBezTo>
                  <a:pt x="102" y="346"/>
                  <a:pt x="102" y="346"/>
                  <a:pt x="102" y="346"/>
                </a:cubicBezTo>
                <a:cubicBezTo>
                  <a:pt x="102" y="347"/>
                  <a:pt x="102" y="347"/>
                  <a:pt x="102" y="347"/>
                </a:cubicBezTo>
                <a:cubicBezTo>
                  <a:pt x="104" y="349"/>
                  <a:pt x="104" y="349"/>
                  <a:pt x="104" y="349"/>
                </a:cubicBezTo>
                <a:cubicBezTo>
                  <a:pt x="107" y="351"/>
                  <a:pt x="107" y="351"/>
                  <a:pt x="107" y="351"/>
                </a:cubicBezTo>
                <a:cubicBezTo>
                  <a:pt x="107" y="351"/>
                  <a:pt x="107" y="351"/>
                  <a:pt x="107" y="351"/>
                </a:cubicBezTo>
                <a:cubicBezTo>
                  <a:pt x="107" y="352"/>
                  <a:pt x="107" y="352"/>
                  <a:pt x="107" y="352"/>
                </a:cubicBezTo>
                <a:cubicBezTo>
                  <a:pt x="105" y="353"/>
                  <a:pt x="105" y="353"/>
                  <a:pt x="105" y="353"/>
                </a:cubicBezTo>
                <a:cubicBezTo>
                  <a:pt x="104" y="354"/>
                  <a:pt x="104" y="354"/>
                  <a:pt x="104" y="354"/>
                </a:cubicBezTo>
                <a:cubicBezTo>
                  <a:pt x="104" y="355"/>
                  <a:pt x="104" y="355"/>
                  <a:pt x="104" y="355"/>
                </a:cubicBezTo>
                <a:cubicBezTo>
                  <a:pt x="102" y="355"/>
                  <a:pt x="102" y="355"/>
                  <a:pt x="102" y="355"/>
                </a:cubicBezTo>
                <a:cubicBezTo>
                  <a:pt x="101" y="354"/>
                  <a:pt x="101" y="354"/>
                  <a:pt x="101" y="354"/>
                </a:cubicBezTo>
                <a:cubicBezTo>
                  <a:pt x="99" y="352"/>
                  <a:pt x="99" y="352"/>
                  <a:pt x="99" y="352"/>
                </a:cubicBezTo>
                <a:cubicBezTo>
                  <a:pt x="98" y="352"/>
                  <a:pt x="98" y="352"/>
                  <a:pt x="98" y="352"/>
                </a:cubicBezTo>
                <a:cubicBezTo>
                  <a:pt x="97" y="353"/>
                  <a:pt x="97" y="353"/>
                  <a:pt x="97" y="353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99" y="355"/>
                  <a:pt x="99" y="355"/>
                  <a:pt x="99" y="355"/>
                </a:cubicBezTo>
                <a:cubicBezTo>
                  <a:pt x="99" y="357"/>
                  <a:pt x="99" y="357"/>
                  <a:pt x="99" y="357"/>
                </a:cubicBezTo>
                <a:cubicBezTo>
                  <a:pt x="97" y="356"/>
                  <a:pt x="97" y="356"/>
                  <a:pt x="97" y="356"/>
                </a:cubicBezTo>
                <a:cubicBezTo>
                  <a:pt x="95" y="356"/>
                  <a:pt x="95" y="356"/>
                  <a:pt x="95" y="356"/>
                </a:cubicBezTo>
                <a:cubicBezTo>
                  <a:pt x="93" y="354"/>
                  <a:pt x="93" y="354"/>
                  <a:pt x="93" y="354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2" y="356"/>
                  <a:pt x="92" y="356"/>
                  <a:pt x="92" y="356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86" y="356"/>
                  <a:pt x="86" y="356"/>
                  <a:pt x="86" y="356"/>
                </a:cubicBezTo>
                <a:cubicBezTo>
                  <a:pt x="84" y="356"/>
                  <a:pt x="84" y="356"/>
                  <a:pt x="84" y="356"/>
                </a:cubicBezTo>
                <a:cubicBezTo>
                  <a:pt x="84" y="356"/>
                  <a:pt x="84" y="356"/>
                  <a:pt x="84" y="356"/>
                </a:cubicBezTo>
                <a:cubicBezTo>
                  <a:pt x="84" y="356"/>
                  <a:pt x="84" y="356"/>
                  <a:pt x="84" y="356"/>
                </a:cubicBezTo>
                <a:cubicBezTo>
                  <a:pt x="82" y="354"/>
                  <a:pt x="82" y="354"/>
                  <a:pt x="82" y="354"/>
                </a:cubicBezTo>
                <a:cubicBezTo>
                  <a:pt x="81" y="354"/>
                  <a:pt x="81" y="354"/>
                  <a:pt x="81" y="354"/>
                </a:cubicBezTo>
                <a:cubicBezTo>
                  <a:pt x="80" y="355"/>
                  <a:pt x="80" y="355"/>
                  <a:pt x="80" y="355"/>
                </a:cubicBezTo>
                <a:cubicBezTo>
                  <a:pt x="80" y="355"/>
                  <a:pt x="80" y="355"/>
                  <a:pt x="80" y="355"/>
                </a:cubicBezTo>
                <a:cubicBezTo>
                  <a:pt x="79" y="354"/>
                  <a:pt x="79" y="354"/>
                  <a:pt x="79" y="354"/>
                </a:cubicBezTo>
                <a:cubicBezTo>
                  <a:pt x="78" y="355"/>
                  <a:pt x="78" y="355"/>
                  <a:pt x="78" y="355"/>
                </a:cubicBezTo>
                <a:cubicBezTo>
                  <a:pt x="78" y="355"/>
                  <a:pt x="78" y="355"/>
                  <a:pt x="78" y="355"/>
                </a:cubicBezTo>
                <a:cubicBezTo>
                  <a:pt x="77" y="354"/>
                  <a:pt x="77" y="354"/>
                  <a:pt x="77" y="354"/>
                </a:cubicBezTo>
                <a:cubicBezTo>
                  <a:pt x="77" y="354"/>
                  <a:pt x="77" y="354"/>
                  <a:pt x="77" y="354"/>
                </a:cubicBezTo>
                <a:cubicBezTo>
                  <a:pt x="77" y="354"/>
                  <a:pt x="77" y="354"/>
                  <a:pt x="77" y="354"/>
                </a:cubicBezTo>
                <a:cubicBezTo>
                  <a:pt x="77" y="354"/>
                  <a:pt x="77" y="354"/>
                  <a:pt x="77" y="354"/>
                </a:cubicBezTo>
                <a:cubicBezTo>
                  <a:pt x="77" y="353"/>
                  <a:pt x="77" y="353"/>
                  <a:pt x="77" y="353"/>
                </a:cubicBezTo>
                <a:cubicBezTo>
                  <a:pt x="77" y="352"/>
                  <a:pt x="77" y="352"/>
                  <a:pt x="77" y="352"/>
                </a:cubicBezTo>
                <a:cubicBezTo>
                  <a:pt x="76" y="351"/>
                  <a:pt x="76" y="351"/>
                  <a:pt x="76" y="351"/>
                </a:cubicBezTo>
                <a:cubicBezTo>
                  <a:pt x="76" y="349"/>
                  <a:pt x="76" y="349"/>
                  <a:pt x="76" y="349"/>
                </a:cubicBezTo>
                <a:cubicBezTo>
                  <a:pt x="76" y="348"/>
                  <a:pt x="76" y="348"/>
                  <a:pt x="76" y="348"/>
                </a:cubicBezTo>
                <a:cubicBezTo>
                  <a:pt x="75" y="347"/>
                  <a:pt x="75" y="347"/>
                  <a:pt x="75" y="347"/>
                </a:cubicBezTo>
                <a:cubicBezTo>
                  <a:pt x="74" y="347"/>
                  <a:pt x="74" y="347"/>
                  <a:pt x="74" y="347"/>
                </a:cubicBezTo>
                <a:cubicBezTo>
                  <a:pt x="73" y="346"/>
                  <a:pt x="73" y="346"/>
                  <a:pt x="73" y="346"/>
                </a:cubicBezTo>
                <a:cubicBezTo>
                  <a:pt x="72" y="345"/>
                  <a:pt x="72" y="345"/>
                  <a:pt x="72" y="345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71" y="345"/>
                  <a:pt x="71" y="345"/>
                  <a:pt x="71" y="345"/>
                </a:cubicBezTo>
                <a:cubicBezTo>
                  <a:pt x="70" y="345"/>
                  <a:pt x="70" y="345"/>
                  <a:pt x="70" y="345"/>
                </a:cubicBezTo>
                <a:cubicBezTo>
                  <a:pt x="70" y="344"/>
                  <a:pt x="70" y="344"/>
                  <a:pt x="70" y="344"/>
                </a:cubicBezTo>
                <a:cubicBezTo>
                  <a:pt x="69" y="344"/>
                  <a:pt x="69" y="344"/>
                  <a:pt x="69" y="344"/>
                </a:cubicBezTo>
                <a:cubicBezTo>
                  <a:pt x="68" y="344"/>
                  <a:pt x="68" y="344"/>
                  <a:pt x="68" y="344"/>
                </a:cubicBezTo>
                <a:cubicBezTo>
                  <a:pt x="68" y="343"/>
                  <a:pt x="68" y="343"/>
                  <a:pt x="68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6" y="342"/>
                  <a:pt x="66" y="342"/>
                  <a:pt x="66" y="342"/>
                </a:cubicBezTo>
                <a:cubicBezTo>
                  <a:pt x="66" y="342"/>
                  <a:pt x="66" y="342"/>
                  <a:pt x="66" y="342"/>
                </a:cubicBezTo>
                <a:cubicBezTo>
                  <a:pt x="65" y="341"/>
                  <a:pt x="65" y="341"/>
                  <a:pt x="65" y="341"/>
                </a:cubicBezTo>
                <a:cubicBezTo>
                  <a:pt x="62" y="339"/>
                  <a:pt x="62" y="339"/>
                  <a:pt x="62" y="339"/>
                </a:cubicBezTo>
                <a:cubicBezTo>
                  <a:pt x="61" y="338"/>
                  <a:pt x="61" y="338"/>
                  <a:pt x="61" y="338"/>
                </a:cubicBezTo>
                <a:cubicBezTo>
                  <a:pt x="59" y="337"/>
                  <a:pt x="59" y="337"/>
                  <a:pt x="59" y="337"/>
                </a:cubicBezTo>
                <a:cubicBezTo>
                  <a:pt x="58" y="337"/>
                  <a:pt x="58" y="337"/>
                  <a:pt x="58" y="337"/>
                </a:cubicBezTo>
                <a:cubicBezTo>
                  <a:pt x="57" y="336"/>
                  <a:pt x="57" y="336"/>
                  <a:pt x="57" y="336"/>
                </a:cubicBezTo>
                <a:cubicBezTo>
                  <a:pt x="57" y="336"/>
                  <a:pt x="57" y="336"/>
                  <a:pt x="57" y="336"/>
                </a:cubicBezTo>
                <a:cubicBezTo>
                  <a:pt x="55" y="335"/>
                  <a:pt x="55" y="335"/>
                  <a:pt x="55" y="335"/>
                </a:cubicBezTo>
                <a:cubicBezTo>
                  <a:pt x="55" y="335"/>
                  <a:pt x="55" y="335"/>
                  <a:pt x="55" y="335"/>
                </a:cubicBezTo>
                <a:cubicBezTo>
                  <a:pt x="54" y="335"/>
                  <a:pt x="54" y="335"/>
                  <a:pt x="54" y="335"/>
                </a:cubicBezTo>
                <a:cubicBezTo>
                  <a:pt x="54" y="334"/>
                  <a:pt x="54" y="334"/>
                  <a:pt x="54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3"/>
                  <a:pt x="55" y="333"/>
                  <a:pt x="55" y="333"/>
                </a:cubicBezTo>
                <a:cubicBezTo>
                  <a:pt x="55" y="333"/>
                  <a:pt x="55" y="333"/>
                  <a:pt x="55" y="333"/>
                </a:cubicBezTo>
                <a:cubicBezTo>
                  <a:pt x="56" y="333"/>
                  <a:pt x="56" y="333"/>
                  <a:pt x="56" y="333"/>
                </a:cubicBezTo>
                <a:cubicBezTo>
                  <a:pt x="56" y="333"/>
                  <a:pt x="56" y="333"/>
                  <a:pt x="56" y="333"/>
                </a:cubicBezTo>
                <a:cubicBezTo>
                  <a:pt x="57" y="333"/>
                  <a:pt x="57" y="333"/>
                  <a:pt x="57" y="333"/>
                </a:cubicBezTo>
                <a:cubicBezTo>
                  <a:pt x="58" y="333"/>
                  <a:pt x="58" y="333"/>
                  <a:pt x="58" y="333"/>
                </a:cubicBezTo>
                <a:cubicBezTo>
                  <a:pt x="58" y="332"/>
                  <a:pt x="58" y="332"/>
                  <a:pt x="58" y="332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57" y="331"/>
                  <a:pt x="57" y="331"/>
                  <a:pt x="57" y="331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59" y="329"/>
                  <a:pt x="59" y="329"/>
                  <a:pt x="59" y="329"/>
                </a:cubicBezTo>
                <a:cubicBezTo>
                  <a:pt x="60" y="329"/>
                  <a:pt x="60" y="329"/>
                  <a:pt x="60" y="329"/>
                </a:cubicBezTo>
                <a:cubicBezTo>
                  <a:pt x="60" y="329"/>
                  <a:pt x="60" y="329"/>
                  <a:pt x="60" y="329"/>
                </a:cubicBezTo>
                <a:cubicBezTo>
                  <a:pt x="60" y="328"/>
                  <a:pt x="60" y="328"/>
                  <a:pt x="60" y="328"/>
                </a:cubicBezTo>
                <a:cubicBezTo>
                  <a:pt x="59" y="328"/>
                  <a:pt x="59" y="328"/>
                  <a:pt x="59" y="328"/>
                </a:cubicBezTo>
                <a:cubicBezTo>
                  <a:pt x="59" y="328"/>
                  <a:pt x="59" y="328"/>
                  <a:pt x="59" y="328"/>
                </a:cubicBezTo>
                <a:cubicBezTo>
                  <a:pt x="59" y="328"/>
                  <a:pt x="59" y="328"/>
                  <a:pt x="59" y="328"/>
                </a:cubicBezTo>
                <a:cubicBezTo>
                  <a:pt x="58" y="327"/>
                  <a:pt x="58" y="327"/>
                  <a:pt x="58" y="327"/>
                </a:cubicBezTo>
                <a:cubicBezTo>
                  <a:pt x="57" y="326"/>
                  <a:pt x="57" y="326"/>
                  <a:pt x="57" y="326"/>
                </a:cubicBezTo>
                <a:cubicBezTo>
                  <a:pt x="59" y="326"/>
                  <a:pt x="59" y="326"/>
                  <a:pt x="59" y="326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60" y="325"/>
                  <a:pt x="60" y="325"/>
                  <a:pt x="60" y="325"/>
                </a:cubicBezTo>
                <a:cubicBezTo>
                  <a:pt x="60" y="325"/>
                  <a:pt x="60" y="325"/>
                  <a:pt x="60" y="325"/>
                </a:cubicBezTo>
                <a:cubicBezTo>
                  <a:pt x="59" y="325"/>
                  <a:pt x="59" y="325"/>
                  <a:pt x="59" y="325"/>
                </a:cubicBezTo>
                <a:cubicBezTo>
                  <a:pt x="60" y="324"/>
                  <a:pt x="60" y="324"/>
                  <a:pt x="60" y="324"/>
                </a:cubicBezTo>
                <a:cubicBezTo>
                  <a:pt x="63" y="323"/>
                  <a:pt x="63" y="323"/>
                  <a:pt x="63" y="323"/>
                </a:cubicBezTo>
                <a:cubicBezTo>
                  <a:pt x="63" y="322"/>
                  <a:pt x="63" y="322"/>
                  <a:pt x="63" y="322"/>
                </a:cubicBezTo>
                <a:cubicBezTo>
                  <a:pt x="63" y="322"/>
                  <a:pt x="63" y="322"/>
                  <a:pt x="63" y="322"/>
                </a:cubicBezTo>
                <a:cubicBezTo>
                  <a:pt x="62" y="322"/>
                  <a:pt x="62" y="322"/>
                  <a:pt x="62" y="322"/>
                </a:cubicBezTo>
                <a:cubicBezTo>
                  <a:pt x="61" y="323"/>
                  <a:pt x="61" y="323"/>
                  <a:pt x="61" y="323"/>
                </a:cubicBezTo>
                <a:cubicBezTo>
                  <a:pt x="60" y="323"/>
                  <a:pt x="60" y="323"/>
                  <a:pt x="60" y="323"/>
                </a:cubicBezTo>
                <a:cubicBezTo>
                  <a:pt x="59" y="323"/>
                  <a:pt x="59" y="323"/>
                  <a:pt x="59" y="323"/>
                </a:cubicBezTo>
                <a:cubicBezTo>
                  <a:pt x="59" y="323"/>
                  <a:pt x="59" y="323"/>
                  <a:pt x="59" y="323"/>
                </a:cubicBezTo>
                <a:cubicBezTo>
                  <a:pt x="60" y="321"/>
                  <a:pt x="60" y="321"/>
                  <a:pt x="60" y="321"/>
                </a:cubicBezTo>
                <a:cubicBezTo>
                  <a:pt x="60" y="320"/>
                  <a:pt x="60" y="320"/>
                  <a:pt x="60" y="320"/>
                </a:cubicBezTo>
                <a:cubicBezTo>
                  <a:pt x="61" y="319"/>
                  <a:pt x="61" y="319"/>
                  <a:pt x="61" y="319"/>
                </a:cubicBezTo>
                <a:cubicBezTo>
                  <a:pt x="63" y="319"/>
                  <a:pt x="63" y="319"/>
                  <a:pt x="63" y="319"/>
                </a:cubicBezTo>
                <a:cubicBezTo>
                  <a:pt x="64" y="318"/>
                  <a:pt x="64" y="318"/>
                  <a:pt x="64" y="318"/>
                </a:cubicBezTo>
                <a:cubicBezTo>
                  <a:pt x="64" y="317"/>
                  <a:pt x="64" y="317"/>
                  <a:pt x="64" y="317"/>
                </a:cubicBezTo>
                <a:cubicBezTo>
                  <a:pt x="65" y="315"/>
                  <a:pt x="65" y="315"/>
                  <a:pt x="65" y="315"/>
                </a:cubicBezTo>
                <a:cubicBezTo>
                  <a:pt x="64" y="314"/>
                  <a:pt x="64" y="314"/>
                  <a:pt x="64" y="314"/>
                </a:cubicBezTo>
                <a:cubicBezTo>
                  <a:pt x="63" y="313"/>
                  <a:pt x="63" y="313"/>
                  <a:pt x="63" y="313"/>
                </a:cubicBezTo>
                <a:cubicBezTo>
                  <a:pt x="63" y="311"/>
                  <a:pt x="63" y="311"/>
                  <a:pt x="63" y="311"/>
                </a:cubicBezTo>
                <a:cubicBezTo>
                  <a:pt x="64" y="311"/>
                  <a:pt x="64" y="311"/>
                  <a:pt x="64" y="311"/>
                </a:cubicBezTo>
                <a:cubicBezTo>
                  <a:pt x="65" y="310"/>
                  <a:pt x="65" y="310"/>
                  <a:pt x="65" y="310"/>
                </a:cubicBezTo>
                <a:cubicBezTo>
                  <a:pt x="65" y="309"/>
                  <a:pt x="65" y="309"/>
                  <a:pt x="65" y="309"/>
                </a:cubicBezTo>
                <a:cubicBezTo>
                  <a:pt x="64" y="308"/>
                  <a:pt x="64" y="308"/>
                  <a:pt x="64" y="308"/>
                </a:cubicBezTo>
                <a:cubicBezTo>
                  <a:pt x="64" y="307"/>
                  <a:pt x="64" y="307"/>
                  <a:pt x="64" y="307"/>
                </a:cubicBezTo>
                <a:cubicBezTo>
                  <a:pt x="63" y="308"/>
                  <a:pt x="63" y="308"/>
                  <a:pt x="63" y="308"/>
                </a:cubicBezTo>
                <a:cubicBezTo>
                  <a:pt x="62" y="308"/>
                  <a:pt x="62" y="308"/>
                  <a:pt x="62" y="308"/>
                </a:cubicBezTo>
                <a:cubicBezTo>
                  <a:pt x="61" y="307"/>
                  <a:pt x="61" y="307"/>
                  <a:pt x="61" y="307"/>
                </a:cubicBezTo>
                <a:cubicBezTo>
                  <a:pt x="60" y="307"/>
                  <a:pt x="60" y="307"/>
                  <a:pt x="60" y="307"/>
                </a:cubicBezTo>
                <a:cubicBezTo>
                  <a:pt x="59" y="307"/>
                  <a:pt x="59" y="307"/>
                  <a:pt x="59" y="307"/>
                </a:cubicBezTo>
                <a:cubicBezTo>
                  <a:pt x="58" y="307"/>
                  <a:pt x="58" y="307"/>
                  <a:pt x="58" y="307"/>
                </a:cubicBezTo>
                <a:cubicBezTo>
                  <a:pt x="56" y="306"/>
                  <a:pt x="56" y="306"/>
                  <a:pt x="56" y="306"/>
                </a:cubicBezTo>
                <a:cubicBezTo>
                  <a:pt x="56" y="307"/>
                  <a:pt x="56" y="307"/>
                  <a:pt x="56" y="307"/>
                </a:cubicBezTo>
                <a:cubicBezTo>
                  <a:pt x="55" y="306"/>
                  <a:pt x="55" y="306"/>
                  <a:pt x="55" y="306"/>
                </a:cubicBezTo>
                <a:cubicBezTo>
                  <a:pt x="54" y="305"/>
                  <a:pt x="54" y="305"/>
                  <a:pt x="54" y="305"/>
                </a:cubicBezTo>
                <a:cubicBezTo>
                  <a:pt x="53" y="303"/>
                  <a:pt x="53" y="303"/>
                  <a:pt x="53" y="303"/>
                </a:cubicBezTo>
                <a:cubicBezTo>
                  <a:pt x="52" y="303"/>
                  <a:pt x="52" y="303"/>
                  <a:pt x="52" y="303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50" y="304"/>
                  <a:pt x="50" y="304"/>
                  <a:pt x="50" y="304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7" y="304"/>
                  <a:pt x="47" y="304"/>
                  <a:pt x="47" y="304"/>
                </a:cubicBezTo>
                <a:cubicBezTo>
                  <a:pt x="47" y="304"/>
                  <a:pt x="47" y="304"/>
                  <a:pt x="47" y="304"/>
                </a:cubicBezTo>
                <a:cubicBezTo>
                  <a:pt x="44" y="302"/>
                  <a:pt x="44" y="302"/>
                  <a:pt x="44" y="302"/>
                </a:cubicBezTo>
                <a:cubicBezTo>
                  <a:pt x="44" y="301"/>
                  <a:pt x="44" y="301"/>
                  <a:pt x="44" y="301"/>
                </a:cubicBezTo>
                <a:cubicBezTo>
                  <a:pt x="44" y="300"/>
                  <a:pt x="44" y="300"/>
                  <a:pt x="44" y="300"/>
                </a:cubicBezTo>
                <a:cubicBezTo>
                  <a:pt x="43" y="300"/>
                  <a:pt x="43" y="300"/>
                  <a:pt x="43" y="300"/>
                </a:cubicBezTo>
                <a:cubicBezTo>
                  <a:pt x="43" y="299"/>
                  <a:pt x="43" y="299"/>
                  <a:pt x="43" y="299"/>
                </a:cubicBezTo>
                <a:cubicBezTo>
                  <a:pt x="42" y="298"/>
                  <a:pt x="42" y="298"/>
                  <a:pt x="42" y="298"/>
                </a:cubicBezTo>
                <a:cubicBezTo>
                  <a:pt x="40" y="298"/>
                  <a:pt x="40" y="298"/>
                  <a:pt x="40" y="298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9" y="296"/>
                  <a:pt x="39" y="296"/>
                  <a:pt x="39" y="296"/>
                </a:cubicBezTo>
                <a:cubicBezTo>
                  <a:pt x="38" y="295"/>
                  <a:pt x="38" y="295"/>
                  <a:pt x="38" y="295"/>
                </a:cubicBezTo>
                <a:cubicBezTo>
                  <a:pt x="37" y="293"/>
                  <a:pt x="37" y="293"/>
                  <a:pt x="37" y="293"/>
                </a:cubicBezTo>
                <a:cubicBezTo>
                  <a:pt x="36" y="293"/>
                  <a:pt x="36" y="293"/>
                  <a:pt x="36" y="293"/>
                </a:cubicBezTo>
                <a:cubicBezTo>
                  <a:pt x="35" y="293"/>
                  <a:pt x="35" y="293"/>
                  <a:pt x="35" y="293"/>
                </a:cubicBezTo>
                <a:cubicBezTo>
                  <a:pt x="33" y="293"/>
                  <a:pt x="33" y="293"/>
                  <a:pt x="33" y="293"/>
                </a:cubicBezTo>
                <a:cubicBezTo>
                  <a:pt x="31" y="293"/>
                  <a:pt x="31" y="293"/>
                  <a:pt x="31" y="293"/>
                </a:cubicBezTo>
                <a:cubicBezTo>
                  <a:pt x="30" y="293"/>
                  <a:pt x="30" y="293"/>
                  <a:pt x="30" y="293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29" y="294"/>
                  <a:pt x="29" y="294"/>
                  <a:pt x="29" y="294"/>
                </a:cubicBezTo>
                <a:cubicBezTo>
                  <a:pt x="28" y="294"/>
                  <a:pt x="28" y="294"/>
                  <a:pt x="28" y="294"/>
                </a:cubicBezTo>
                <a:cubicBezTo>
                  <a:pt x="28" y="293"/>
                  <a:pt x="28" y="293"/>
                  <a:pt x="28" y="293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27" y="291"/>
                  <a:pt x="27" y="291"/>
                  <a:pt x="27" y="291"/>
                </a:cubicBezTo>
                <a:cubicBezTo>
                  <a:pt x="26" y="289"/>
                  <a:pt x="26" y="289"/>
                  <a:pt x="26" y="289"/>
                </a:cubicBezTo>
                <a:cubicBezTo>
                  <a:pt x="26" y="288"/>
                  <a:pt x="26" y="288"/>
                  <a:pt x="26" y="288"/>
                </a:cubicBezTo>
                <a:cubicBezTo>
                  <a:pt x="27" y="287"/>
                  <a:pt x="27" y="287"/>
                  <a:pt x="27" y="287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30" y="288"/>
                  <a:pt x="30" y="288"/>
                  <a:pt x="30" y="288"/>
                </a:cubicBezTo>
                <a:cubicBezTo>
                  <a:pt x="31" y="287"/>
                  <a:pt x="31" y="287"/>
                  <a:pt x="31" y="287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0" y="285"/>
                  <a:pt x="30" y="285"/>
                  <a:pt x="30" y="285"/>
                </a:cubicBezTo>
                <a:cubicBezTo>
                  <a:pt x="30" y="284"/>
                  <a:pt x="30" y="284"/>
                  <a:pt x="30" y="284"/>
                </a:cubicBezTo>
                <a:cubicBezTo>
                  <a:pt x="29" y="283"/>
                  <a:pt x="29" y="283"/>
                  <a:pt x="29" y="283"/>
                </a:cubicBezTo>
                <a:cubicBezTo>
                  <a:pt x="27" y="283"/>
                  <a:pt x="27" y="283"/>
                  <a:pt x="27" y="283"/>
                </a:cubicBezTo>
                <a:cubicBezTo>
                  <a:pt x="27" y="281"/>
                  <a:pt x="27" y="281"/>
                  <a:pt x="27" y="281"/>
                </a:cubicBezTo>
                <a:cubicBezTo>
                  <a:pt x="26" y="280"/>
                  <a:pt x="26" y="280"/>
                  <a:pt x="26" y="280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4" y="278"/>
                  <a:pt x="24" y="278"/>
                  <a:pt x="24" y="278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23" y="275"/>
                  <a:pt x="23" y="275"/>
                  <a:pt x="23" y="275"/>
                </a:cubicBezTo>
                <a:cubicBezTo>
                  <a:pt x="22" y="274"/>
                  <a:pt x="22" y="274"/>
                  <a:pt x="22" y="274"/>
                </a:cubicBezTo>
                <a:cubicBezTo>
                  <a:pt x="23" y="273"/>
                  <a:pt x="23" y="273"/>
                  <a:pt x="23" y="273"/>
                </a:cubicBezTo>
                <a:cubicBezTo>
                  <a:pt x="22" y="272"/>
                  <a:pt x="22" y="272"/>
                  <a:pt x="22" y="272"/>
                </a:cubicBezTo>
                <a:cubicBezTo>
                  <a:pt x="20" y="271"/>
                  <a:pt x="20" y="271"/>
                  <a:pt x="20" y="271"/>
                </a:cubicBezTo>
                <a:cubicBezTo>
                  <a:pt x="20" y="271"/>
                  <a:pt x="20" y="271"/>
                  <a:pt x="20" y="271"/>
                </a:cubicBezTo>
                <a:cubicBezTo>
                  <a:pt x="19" y="271"/>
                  <a:pt x="19" y="271"/>
                  <a:pt x="19" y="271"/>
                </a:cubicBezTo>
                <a:cubicBezTo>
                  <a:pt x="18" y="271"/>
                  <a:pt x="18" y="271"/>
                  <a:pt x="18" y="271"/>
                </a:cubicBezTo>
                <a:cubicBezTo>
                  <a:pt x="17" y="272"/>
                  <a:pt x="17" y="272"/>
                  <a:pt x="17" y="272"/>
                </a:cubicBezTo>
                <a:cubicBezTo>
                  <a:pt x="16" y="270"/>
                  <a:pt x="16" y="270"/>
                  <a:pt x="16" y="270"/>
                </a:cubicBezTo>
                <a:cubicBezTo>
                  <a:pt x="15" y="270"/>
                  <a:pt x="15" y="270"/>
                  <a:pt x="15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2" y="270"/>
                  <a:pt x="12" y="270"/>
                  <a:pt x="12" y="270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11" y="268"/>
                  <a:pt x="11" y="268"/>
                  <a:pt x="11" y="268"/>
                </a:cubicBezTo>
                <a:cubicBezTo>
                  <a:pt x="10" y="267"/>
                  <a:pt x="10" y="267"/>
                  <a:pt x="10" y="267"/>
                </a:cubicBezTo>
                <a:cubicBezTo>
                  <a:pt x="10" y="266"/>
                  <a:pt x="10" y="266"/>
                  <a:pt x="10" y="266"/>
                </a:cubicBezTo>
                <a:cubicBezTo>
                  <a:pt x="9" y="266"/>
                  <a:pt x="9" y="266"/>
                  <a:pt x="9" y="266"/>
                </a:cubicBezTo>
                <a:cubicBezTo>
                  <a:pt x="9" y="265"/>
                  <a:pt x="9" y="265"/>
                  <a:pt x="9" y="265"/>
                </a:cubicBezTo>
                <a:cubicBezTo>
                  <a:pt x="9" y="264"/>
                  <a:pt x="9" y="264"/>
                  <a:pt x="9" y="264"/>
                </a:cubicBezTo>
                <a:cubicBezTo>
                  <a:pt x="9" y="263"/>
                  <a:pt x="9" y="263"/>
                  <a:pt x="9" y="263"/>
                </a:cubicBezTo>
                <a:cubicBezTo>
                  <a:pt x="8" y="263"/>
                  <a:pt x="8" y="263"/>
                  <a:pt x="8" y="263"/>
                </a:cubicBezTo>
                <a:cubicBezTo>
                  <a:pt x="8" y="263"/>
                  <a:pt x="8" y="263"/>
                  <a:pt x="8" y="263"/>
                </a:cubicBezTo>
                <a:cubicBezTo>
                  <a:pt x="8" y="262"/>
                  <a:pt x="8" y="262"/>
                  <a:pt x="8" y="262"/>
                </a:cubicBezTo>
                <a:cubicBezTo>
                  <a:pt x="7" y="262"/>
                  <a:pt x="7" y="262"/>
                  <a:pt x="7" y="262"/>
                </a:cubicBezTo>
                <a:cubicBezTo>
                  <a:pt x="8" y="261"/>
                  <a:pt x="8" y="261"/>
                  <a:pt x="8" y="261"/>
                </a:cubicBezTo>
                <a:cubicBezTo>
                  <a:pt x="8" y="260"/>
                  <a:pt x="8" y="260"/>
                  <a:pt x="8" y="260"/>
                </a:cubicBezTo>
                <a:cubicBezTo>
                  <a:pt x="9" y="259"/>
                  <a:pt x="9" y="259"/>
                  <a:pt x="9" y="259"/>
                </a:cubicBezTo>
                <a:cubicBezTo>
                  <a:pt x="9" y="258"/>
                  <a:pt x="9" y="258"/>
                  <a:pt x="9" y="258"/>
                </a:cubicBezTo>
                <a:cubicBezTo>
                  <a:pt x="6" y="255"/>
                  <a:pt x="6" y="255"/>
                  <a:pt x="6" y="255"/>
                </a:cubicBezTo>
                <a:cubicBezTo>
                  <a:pt x="7" y="251"/>
                  <a:pt x="7" y="251"/>
                  <a:pt x="7" y="251"/>
                </a:cubicBezTo>
                <a:cubicBezTo>
                  <a:pt x="7" y="251"/>
                  <a:pt x="7" y="251"/>
                  <a:pt x="7" y="251"/>
                </a:cubicBezTo>
                <a:cubicBezTo>
                  <a:pt x="8" y="250"/>
                  <a:pt x="8" y="250"/>
                  <a:pt x="8" y="250"/>
                </a:cubicBezTo>
                <a:cubicBezTo>
                  <a:pt x="8" y="249"/>
                  <a:pt x="8" y="249"/>
                  <a:pt x="8" y="249"/>
                </a:cubicBezTo>
                <a:cubicBezTo>
                  <a:pt x="8" y="248"/>
                  <a:pt x="8" y="248"/>
                  <a:pt x="8" y="248"/>
                </a:cubicBezTo>
                <a:cubicBezTo>
                  <a:pt x="8" y="248"/>
                  <a:pt x="8" y="248"/>
                  <a:pt x="8" y="248"/>
                </a:cubicBezTo>
                <a:cubicBezTo>
                  <a:pt x="8" y="248"/>
                  <a:pt x="8" y="248"/>
                  <a:pt x="8" y="248"/>
                </a:cubicBezTo>
                <a:cubicBezTo>
                  <a:pt x="8" y="247"/>
                  <a:pt x="8" y="247"/>
                  <a:pt x="8" y="247"/>
                </a:cubicBezTo>
                <a:cubicBezTo>
                  <a:pt x="8" y="246"/>
                  <a:pt x="8" y="246"/>
                  <a:pt x="8" y="246"/>
                </a:cubicBezTo>
                <a:cubicBezTo>
                  <a:pt x="8" y="246"/>
                  <a:pt x="8" y="246"/>
                  <a:pt x="8" y="246"/>
                </a:cubicBezTo>
                <a:cubicBezTo>
                  <a:pt x="8" y="245"/>
                  <a:pt x="8" y="245"/>
                  <a:pt x="8" y="245"/>
                </a:cubicBezTo>
                <a:cubicBezTo>
                  <a:pt x="8" y="245"/>
                  <a:pt x="8" y="245"/>
                  <a:pt x="8" y="245"/>
                </a:cubicBezTo>
                <a:cubicBezTo>
                  <a:pt x="9" y="246"/>
                  <a:pt x="9" y="246"/>
                  <a:pt x="9" y="246"/>
                </a:cubicBezTo>
                <a:cubicBezTo>
                  <a:pt x="9" y="246"/>
                  <a:pt x="9" y="246"/>
                  <a:pt x="9" y="246"/>
                </a:cubicBezTo>
                <a:cubicBezTo>
                  <a:pt x="9" y="245"/>
                  <a:pt x="9" y="245"/>
                  <a:pt x="9" y="245"/>
                </a:cubicBezTo>
                <a:cubicBezTo>
                  <a:pt x="10" y="244"/>
                  <a:pt x="10" y="244"/>
                  <a:pt x="10" y="244"/>
                </a:cubicBezTo>
                <a:cubicBezTo>
                  <a:pt x="11" y="245"/>
                  <a:pt x="11" y="245"/>
                  <a:pt x="11" y="245"/>
                </a:cubicBezTo>
                <a:cubicBezTo>
                  <a:pt x="12" y="244"/>
                  <a:pt x="12" y="244"/>
                  <a:pt x="12" y="244"/>
                </a:cubicBezTo>
                <a:cubicBezTo>
                  <a:pt x="12" y="243"/>
                  <a:pt x="12" y="243"/>
                  <a:pt x="12" y="243"/>
                </a:cubicBezTo>
                <a:cubicBezTo>
                  <a:pt x="13" y="243"/>
                  <a:pt x="13" y="243"/>
                  <a:pt x="13" y="243"/>
                </a:cubicBezTo>
                <a:cubicBezTo>
                  <a:pt x="14" y="243"/>
                  <a:pt x="14" y="243"/>
                  <a:pt x="14" y="243"/>
                </a:cubicBezTo>
                <a:cubicBezTo>
                  <a:pt x="15" y="243"/>
                  <a:pt x="15" y="243"/>
                  <a:pt x="15" y="243"/>
                </a:cubicBezTo>
                <a:cubicBezTo>
                  <a:pt x="14" y="242"/>
                  <a:pt x="14" y="242"/>
                  <a:pt x="14" y="242"/>
                </a:cubicBezTo>
                <a:cubicBezTo>
                  <a:pt x="13" y="242"/>
                  <a:pt x="13" y="242"/>
                  <a:pt x="13" y="242"/>
                </a:cubicBezTo>
                <a:cubicBezTo>
                  <a:pt x="13" y="242"/>
                  <a:pt x="13" y="242"/>
                  <a:pt x="13" y="242"/>
                </a:cubicBezTo>
                <a:cubicBezTo>
                  <a:pt x="12" y="242"/>
                  <a:pt x="12" y="242"/>
                  <a:pt x="12" y="242"/>
                </a:cubicBezTo>
                <a:cubicBezTo>
                  <a:pt x="11" y="241"/>
                  <a:pt x="11" y="241"/>
                  <a:pt x="11" y="241"/>
                </a:cubicBezTo>
                <a:cubicBezTo>
                  <a:pt x="10" y="241"/>
                  <a:pt x="10" y="241"/>
                  <a:pt x="10" y="241"/>
                </a:cubicBezTo>
                <a:cubicBezTo>
                  <a:pt x="9" y="240"/>
                  <a:pt x="9" y="240"/>
                  <a:pt x="9" y="240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0" y="240"/>
                  <a:pt x="10" y="240"/>
                </a:cubicBezTo>
                <a:cubicBezTo>
                  <a:pt x="10" y="239"/>
                  <a:pt x="10" y="239"/>
                  <a:pt x="10" y="239"/>
                </a:cubicBezTo>
                <a:cubicBezTo>
                  <a:pt x="10" y="239"/>
                  <a:pt x="10" y="239"/>
                  <a:pt x="10" y="239"/>
                </a:cubicBezTo>
                <a:cubicBezTo>
                  <a:pt x="10" y="238"/>
                  <a:pt x="10" y="238"/>
                  <a:pt x="10" y="238"/>
                </a:cubicBezTo>
                <a:cubicBezTo>
                  <a:pt x="9" y="238"/>
                  <a:pt x="9" y="238"/>
                  <a:pt x="9" y="238"/>
                </a:cubicBezTo>
                <a:cubicBezTo>
                  <a:pt x="9" y="238"/>
                  <a:pt x="8" y="239"/>
                  <a:pt x="8" y="239"/>
                </a:cubicBezTo>
                <a:cubicBezTo>
                  <a:pt x="8" y="239"/>
                  <a:pt x="8" y="239"/>
                  <a:pt x="8" y="239"/>
                </a:cubicBezTo>
                <a:cubicBezTo>
                  <a:pt x="8" y="239"/>
                  <a:pt x="8" y="239"/>
                  <a:pt x="8" y="239"/>
                </a:cubicBezTo>
                <a:cubicBezTo>
                  <a:pt x="8" y="238"/>
                  <a:pt x="8" y="238"/>
                  <a:pt x="8" y="238"/>
                </a:cubicBezTo>
                <a:cubicBezTo>
                  <a:pt x="10" y="236"/>
                  <a:pt x="10" y="236"/>
                  <a:pt x="10" y="236"/>
                </a:cubicBezTo>
                <a:cubicBezTo>
                  <a:pt x="11" y="235"/>
                  <a:pt x="11" y="235"/>
                  <a:pt x="11" y="235"/>
                </a:cubicBezTo>
                <a:cubicBezTo>
                  <a:pt x="12" y="233"/>
                  <a:pt x="12" y="233"/>
                  <a:pt x="12" y="233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4" y="229"/>
                  <a:pt x="14" y="229"/>
                  <a:pt x="14" y="229"/>
                </a:cubicBezTo>
                <a:cubicBezTo>
                  <a:pt x="16" y="226"/>
                  <a:pt x="16" y="226"/>
                  <a:pt x="16" y="226"/>
                </a:cubicBezTo>
                <a:cubicBezTo>
                  <a:pt x="17" y="223"/>
                  <a:pt x="17" y="223"/>
                  <a:pt x="17" y="223"/>
                </a:cubicBezTo>
                <a:cubicBezTo>
                  <a:pt x="17" y="222"/>
                  <a:pt x="17" y="222"/>
                  <a:pt x="17" y="222"/>
                </a:cubicBezTo>
                <a:cubicBezTo>
                  <a:pt x="15" y="219"/>
                  <a:pt x="15" y="219"/>
                  <a:pt x="15" y="219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12" y="215"/>
                  <a:pt x="12" y="215"/>
                  <a:pt x="12" y="215"/>
                </a:cubicBezTo>
                <a:cubicBezTo>
                  <a:pt x="13" y="214"/>
                  <a:pt x="13" y="214"/>
                  <a:pt x="13" y="214"/>
                </a:cubicBezTo>
                <a:cubicBezTo>
                  <a:pt x="13" y="212"/>
                  <a:pt x="13" y="212"/>
                  <a:pt x="13" y="212"/>
                </a:cubicBezTo>
                <a:cubicBezTo>
                  <a:pt x="12" y="211"/>
                  <a:pt x="12" y="211"/>
                  <a:pt x="12" y="211"/>
                </a:cubicBezTo>
                <a:cubicBezTo>
                  <a:pt x="11" y="210"/>
                  <a:pt x="11" y="210"/>
                  <a:pt x="11" y="210"/>
                </a:cubicBezTo>
                <a:cubicBezTo>
                  <a:pt x="11" y="209"/>
                  <a:pt x="11" y="209"/>
                  <a:pt x="11" y="209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11" y="207"/>
                  <a:pt x="11" y="207"/>
                  <a:pt x="11" y="207"/>
                </a:cubicBezTo>
                <a:cubicBezTo>
                  <a:pt x="10" y="207"/>
                  <a:pt x="10" y="207"/>
                  <a:pt x="10" y="207"/>
                </a:cubicBezTo>
                <a:cubicBezTo>
                  <a:pt x="9" y="206"/>
                  <a:pt x="9" y="206"/>
                  <a:pt x="9" y="206"/>
                </a:cubicBezTo>
                <a:cubicBezTo>
                  <a:pt x="9" y="205"/>
                  <a:pt x="9" y="205"/>
                  <a:pt x="9" y="205"/>
                </a:cubicBezTo>
                <a:cubicBezTo>
                  <a:pt x="10" y="204"/>
                  <a:pt x="10" y="204"/>
                  <a:pt x="10" y="204"/>
                </a:cubicBezTo>
                <a:cubicBezTo>
                  <a:pt x="9" y="204"/>
                  <a:pt x="9" y="204"/>
                  <a:pt x="9" y="204"/>
                </a:cubicBezTo>
                <a:cubicBezTo>
                  <a:pt x="9" y="203"/>
                  <a:pt x="9" y="203"/>
                  <a:pt x="9" y="203"/>
                </a:cubicBezTo>
                <a:cubicBezTo>
                  <a:pt x="9" y="200"/>
                  <a:pt x="9" y="200"/>
                  <a:pt x="9" y="200"/>
                </a:cubicBezTo>
                <a:cubicBezTo>
                  <a:pt x="10" y="200"/>
                  <a:pt x="10" y="200"/>
                  <a:pt x="10" y="200"/>
                </a:cubicBezTo>
                <a:cubicBezTo>
                  <a:pt x="8" y="195"/>
                  <a:pt x="8" y="195"/>
                  <a:pt x="8" y="195"/>
                </a:cubicBezTo>
                <a:cubicBezTo>
                  <a:pt x="6" y="192"/>
                  <a:pt x="6" y="192"/>
                  <a:pt x="6" y="192"/>
                </a:cubicBezTo>
                <a:cubicBezTo>
                  <a:pt x="6" y="191"/>
                  <a:pt x="6" y="191"/>
                  <a:pt x="6" y="191"/>
                </a:cubicBezTo>
                <a:cubicBezTo>
                  <a:pt x="5" y="190"/>
                  <a:pt x="5" y="190"/>
                  <a:pt x="5" y="190"/>
                </a:cubicBezTo>
                <a:cubicBezTo>
                  <a:pt x="6" y="187"/>
                  <a:pt x="6" y="187"/>
                  <a:pt x="6" y="187"/>
                </a:cubicBezTo>
                <a:cubicBezTo>
                  <a:pt x="6" y="186"/>
                  <a:pt x="6" y="186"/>
                  <a:pt x="6" y="186"/>
                </a:cubicBezTo>
                <a:cubicBezTo>
                  <a:pt x="7" y="185"/>
                  <a:pt x="7" y="185"/>
                  <a:pt x="7" y="185"/>
                </a:cubicBezTo>
                <a:cubicBezTo>
                  <a:pt x="6" y="184"/>
                  <a:pt x="6" y="184"/>
                  <a:pt x="6" y="184"/>
                </a:cubicBezTo>
                <a:cubicBezTo>
                  <a:pt x="4" y="183"/>
                  <a:pt x="4" y="183"/>
                  <a:pt x="4" y="183"/>
                </a:cubicBezTo>
                <a:cubicBezTo>
                  <a:pt x="4" y="182"/>
                  <a:pt x="4" y="182"/>
                  <a:pt x="4" y="182"/>
                </a:cubicBezTo>
                <a:cubicBezTo>
                  <a:pt x="3" y="181"/>
                  <a:pt x="3" y="181"/>
                  <a:pt x="3" y="181"/>
                </a:cubicBezTo>
                <a:cubicBezTo>
                  <a:pt x="2" y="180"/>
                  <a:pt x="2" y="180"/>
                  <a:pt x="2" y="180"/>
                </a:cubicBezTo>
                <a:cubicBezTo>
                  <a:pt x="1" y="180"/>
                  <a:pt x="1" y="180"/>
                  <a:pt x="1" y="180"/>
                </a:cubicBezTo>
                <a:cubicBezTo>
                  <a:pt x="1" y="178"/>
                  <a:pt x="1" y="178"/>
                  <a:pt x="1" y="178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76"/>
                  <a:pt x="0" y="176"/>
                  <a:pt x="0" y="176"/>
                </a:cubicBezTo>
                <a:cubicBezTo>
                  <a:pt x="1" y="175"/>
                  <a:pt x="1" y="175"/>
                  <a:pt x="1" y="175"/>
                </a:cubicBezTo>
                <a:cubicBezTo>
                  <a:pt x="0" y="174"/>
                  <a:pt x="0" y="174"/>
                  <a:pt x="0" y="174"/>
                </a:cubicBezTo>
                <a:cubicBezTo>
                  <a:pt x="1" y="174"/>
                  <a:pt x="1" y="174"/>
                  <a:pt x="1" y="174"/>
                </a:cubicBezTo>
                <a:cubicBezTo>
                  <a:pt x="2" y="173"/>
                  <a:pt x="2" y="173"/>
                  <a:pt x="2" y="173"/>
                </a:cubicBezTo>
                <a:cubicBezTo>
                  <a:pt x="2" y="173"/>
                  <a:pt x="2" y="173"/>
                  <a:pt x="2" y="173"/>
                </a:cubicBezTo>
                <a:cubicBezTo>
                  <a:pt x="2" y="173"/>
                  <a:pt x="2" y="173"/>
                  <a:pt x="2" y="173"/>
                </a:cubicBezTo>
                <a:cubicBezTo>
                  <a:pt x="2" y="172"/>
                  <a:pt x="2" y="172"/>
                  <a:pt x="2" y="172"/>
                </a:cubicBezTo>
                <a:cubicBezTo>
                  <a:pt x="4" y="171"/>
                  <a:pt x="4" y="171"/>
                  <a:pt x="4" y="171"/>
                </a:cubicBezTo>
                <a:cubicBezTo>
                  <a:pt x="5" y="170"/>
                  <a:pt x="5" y="170"/>
                  <a:pt x="5" y="170"/>
                </a:cubicBezTo>
                <a:cubicBezTo>
                  <a:pt x="5" y="169"/>
                  <a:pt x="5" y="169"/>
                  <a:pt x="5" y="169"/>
                </a:cubicBezTo>
                <a:cubicBezTo>
                  <a:pt x="5" y="168"/>
                  <a:pt x="5" y="168"/>
                  <a:pt x="5" y="168"/>
                </a:cubicBezTo>
                <a:cubicBezTo>
                  <a:pt x="6" y="168"/>
                  <a:pt x="6" y="168"/>
                  <a:pt x="6" y="168"/>
                </a:cubicBezTo>
                <a:cubicBezTo>
                  <a:pt x="7" y="168"/>
                  <a:pt x="7" y="168"/>
                  <a:pt x="7" y="168"/>
                </a:cubicBezTo>
                <a:cubicBezTo>
                  <a:pt x="7" y="168"/>
                  <a:pt x="7" y="168"/>
                  <a:pt x="7" y="168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8" y="167"/>
                  <a:pt x="8" y="167"/>
                  <a:pt x="8" y="167"/>
                </a:cubicBezTo>
                <a:cubicBezTo>
                  <a:pt x="9" y="167"/>
                  <a:pt x="9" y="167"/>
                  <a:pt x="9" y="167"/>
                </a:cubicBezTo>
                <a:cubicBezTo>
                  <a:pt x="9" y="168"/>
                  <a:pt x="9" y="168"/>
                  <a:pt x="9" y="168"/>
                </a:cubicBezTo>
                <a:cubicBezTo>
                  <a:pt x="9" y="169"/>
                  <a:pt x="9" y="169"/>
                  <a:pt x="9" y="169"/>
                </a:cubicBezTo>
                <a:cubicBezTo>
                  <a:pt x="9" y="168"/>
                  <a:pt x="9" y="168"/>
                  <a:pt x="9" y="168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1" y="167"/>
                  <a:pt x="11" y="167"/>
                  <a:pt x="11" y="167"/>
                </a:cubicBezTo>
                <a:cubicBezTo>
                  <a:pt x="10" y="166"/>
                  <a:pt x="10" y="166"/>
                  <a:pt x="10" y="166"/>
                </a:cubicBezTo>
                <a:cubicBezTo>
                  <a:pt x="10" y="166"/>
                  <a:pt x="10" y="166"/>
                  <a:pt x="10" y="166"/>
                </a:cubicBezTo>
                <a:cubicBezTo>
                  <a:pt x="10" y="166"/>
                  <a:pt x="10" y="166"/>
                  <a:pt x="10" y="166"/>
                </a:cubicBezTo>
                <a:cubicBezTo>
                  <a:pt x="11" y="166"/>
                  <a:pt x="11" y="166"/>
                  <a:pt x="11" y="166"/>
                </a:cubicBezTo>
                <a:cubicBezTo>
                  <a:pt x="11" y="166"/>
                  <a:pt x="11" y="166"/>
                  <a:pt x="11" y="166"/>
                </a:cubicBezTo>
                <a:cubicBezTo>
                  <a:pt x="11" y="166"/>
                  <a:pt x="11" y="166"/>
                  <a:pt x="11" y="166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2" y="165"/>
                  <a:pt x="12" y="165"/>
                  <a:pt x="12" y="165"/>
                </a:cubicBezTo>
                <a:cubicBezTo>
                  <a:pt x="13" y="166"/>
                  <a:pt x="13" y="166"/>
                  <a:pt x="13" y="166"/>
                </a:cubicBezTo>
                <a:cubicBezTo>
                  <a:pt x="13" y="166"/>
                  <a:pt x="13" y="166"/>
                  <a:pt x="13" y="166"/>
                </a:cubicBezTo>
                <a:cubicBezTo>
                  <a:pt x="14" y="166"/>
                  <a:pt x="14" y="166"/>
                  <a:pt x="14" y="166"/>
                </a:cubicBezTo>
                <a:cubicBezTo>
                  <a:pt x="14" y="166"/>
                  <a:pt x="14" y="166"/>
                  <a:pt x="14" y="166"/>
                </a:cubicBezTo>
                <a:cubicBezTo>
                  <a:pt x="14" y="167"/>
                  <a:pt x="14" y="167"/>
                  <a:pt x="14" y="167"/>
                </a:cubicBezTo>
                <a:cubicBezTo>
                  <a:pt x="15" y="167"/>
                  <a:pt x="15" y="167"/>
                  <a:pt x="15" y="167"/>
                </a:cubicBezTo>
                <a:cubicBezTo>
                  <a:pt x="15" y="167"/>
                  <a:pt x="15" y="167"/>
                  <a:pt x="15" y="167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13" y="168"/>
                  <a:pt x="13" y="168"/>
                  <a:pt x="13" y="168"/>
                </a:cubicBezTo>
                <a:cubicBezTo>
                  <a:pt x="12" y="167"/>
                  <a:pt x="12" y="167"/>
                  <a:pt x="12" y="167"/>
                </a:cubicBezTo>
                <a:cubicBezTo>
                  <a:pt x="12" y="167"/>
                  <a:pt x="12" y="167"/>
                  <a:pt x="12" y="167"/>
                </a:cubicBezTo>
                <a:cubicBezTo>
                  <a:pt x="11" y="167"/>
                  <a:pt x="11" y="167"/>
                  <a:pt x="11" y="167"/>
                </a:cubicBezTo>
                <a:cubicBezTo>
                  <a:pt x="11" y="168"/>
                  <a:pt x="11" y="168"/>
                  <a:pt x="11" y="168"/>
                </a:cubicBezTo>
                <a:cubicBezTo>
                  <a:pt x="12" y="169"/>
                  <a:pt x="12" y="169"/>
                  <a:pt x="12" y="169"/>
                </a:cubicBezTo>
                <a:cubicBezTo>
                  <a:pt x="12" y="168"/>
                  <a:pt x="12" y="168"/>
                  <a:pt x="12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4" y="169"/>
                  <a:pt x="14" y="169"/>
                  <a:pt x="14" y="169"/>
                </a:cubicBezTo>
                <a:cubicBezTo>
                  <a:pt x="14" y="170"/>
                  <a:pt x="14" y="170"/>
                  <a:pt x="14" y="170"/>
                </a:cubicBezTo>
                <a:cubicBezTo>
                  <a:pt x="15" y="170"/>
                  <a:pt x="15" y="170"/>
                  <a:pt x="15" y="170"/>
                </a:cubicBezTo>
                <a:cubicBezTo>
                  <a:pt x="15" y="169"/>
                  <a:pt x="15" y="169"/>
                  <a:pt x="15" y="169"/>
                </a:cubicBezTo>
                <a:cubicBezTo>
                  <a:pt x="15" y="169"/>
                  <a:pt x="15" y="169"/>
                  <a:pt x="15" y="169"/>
                </a:cubicBezTo>
                <a:cubicBezTo>
                  <a:pt x="15" y="170"/>
                  <a:pt x="15" y="170"/>
                  <a:pt x="15" y="170"/>
                </a:cubicBezTo>
                <a:cubicBezTo>
                  <a:pt x="15" y="170"/>
                  <a:pt x="15" y="170"/>
                  <a:pt x="15" y="170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7" y="169"/>
                  <a:pt x="17" y="169"/>
                  <a:pt x="17" y="169"/>
                </a:cubicBezTo>
                <a:cubicBezTo>
                  <a:pt x="16" y="170"/>
                  <a:pt x="16" y="170"/>
                  <a:pt x="16" y="170"/>
                </a:cubicBezTo>
                <a:cubicBezTo>
                  <a:pt x="16" y="170"/>
                  <a:pt x="16" y="170"/>
                  <a:pt x="16" y="170"/>
                </a:cubicBezTo>
                <a:cubicBezTo>
                  <a:pt x="17" y="170"/>
                  <a:pt x="17" y="170"/>
                  <a:pt x="17" y="170"/>
                </a:cubicBezTo>
                <a:cubicBezTo>
                  <a:pt x="17" y="170"/>
                  <a:pt x="17" y="170"/>
                  <a:pt x="17" y="170"/>
                </a:cubicBezTo>
                <a:cubicBezTo>
                  <a:pt x="17" y="171"/>
                  <a:pt x="17" y="171"/>
                  <a:pt x="17" y="171"/>
                </a:cubicBezTo>
                <a:cubicBezTo>
                  <a:pt x="16" y="172"/>
                  <a:pt x="16" y="172"/>
                  <a:pt x="16" y="172"/>
                </a:cubicBezTo>
                <a:cubicBezTo>
                  <a:pt x="17" y="172"/>
                  <a:pt x="17" y="172"/>
                  <a:pt x="17" y="172"/>
                </a:cubicBezTo>
                <a:cubicBezTo>
                  <a:pt x="18" y="170"/>
                  <a:pt x="18" y="170"/>
                  <a:pt x="18" y="170"/>
                </a:cubicBezTo>
                <a:cubicBezTo>
                  <a:pt x="17" y="170"/>
                  <a:pt x="17" y="170"/>
                  <a:pt x="17" y="170"/>
                </a:cubicBezTo>
                <a:cubicBezTo>
                  <a:pt x="18" y="170"/>
                  <a:pt x="18" y="170"/>
                  <a:pt x="18" y="170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19" y="170"/>
                  <a:pt x="19" y="170"/>
                  <a:pt x="19" y="170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20" y="169"/>
                  <a:pt x="20" y="169"/>
                  <a:pt x="20" y="169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22" y="170"/>
                  <a:pt x="22" y="170"/>
                  <a:pt x="22" y="170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3" y="169"/>
                  <a:pt x="23" y="169"/>
                  <a:pt x="23" y="169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0"/>
                  <a:pt x="25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1" y="173"/>
                  <a:pt x="31" y="173"/>
                  <a:pt x="31" y="173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6" y="176"/>
                  <a:pt x="36" y="176"/>
                  <a:pt x="36" y="176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8" y="177"/>
                  <a:pt x="38" y="177"/>
                  <a:pt x="38" y="177"/>
                </a:cubicBezTo>
                <a:cubicBezTo>
                  <a:pt x="39" y="178"/>
                  <a:pt x="39" y="178"/>
                  <a:pt x="39" y="178"/>
                </a:cubicBezTo>
                <a:cubicBezTo>
                  <a:pt x="40" y="178"/>
                  <a:pt x="40" y="178"/>
                  <a:pt x="40" y="178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0" y="177"/>
                  <a:pt x="40" y="177"/>
                  <a:pt x="40" y="177"/>
                </a:cubicBezTo>
                <a:cubicBezTo>
                  <a:pt x="41" y="177"/>
                  <a:pt x="41" y="177"/>
                  <a:pt x="41" y="177"/>
                </a:cubicBezTo>
                <a:cubicBezTo>
                  <a:pt x="42" y="178"/>
                  <a:pt x="42" y="178"/>
                  <a:pt x="42" y="178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4" y="180"/>
                  <a:pt x="44" y="180"/>
                  <a:pt x="44" y="180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6" y="181"/>
                  <a:pt x="46" y="181"/>
                  <a:pt x="46" y="181"/>
                </a:cubicBezTo>
                <a:cubicBezTo>
                  <a:pt x="46" y="182"/>
                  <a:pt x="46" y="182"/>
                  <a:pt x="46" y="182"/>
                </a:cubicBezTo>
                <a:cubicBezTo>
                  <a:pt x="47" y="183"/>
                  <a:pt x="47" y="183"/>
                  <a:pt x="47" y="183"/>
                </a:cubicBezTo>
                <a:cubicBezTo>
                  <a:pt x="47" y="183"/>
                  <a:pt x="47" y="183"/>
                  <a:pt x="47" y="183"/>
                </a:cubicBezTo>
                <a:cubicBezTo>
                  <a:pt x="48" y="185"/>
                  <a:pt x="48" y="185"/>
                  <a:pt x="48" y="185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49" y="185"/>
                  <a:pt x="49" y="185"/>
                  <a:pt x="49" y="185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8"/>
                  <a:pt x="49" y="188"/>
                  <a:pt x="49" y="188"/>
                </a:cubicBezTo>
                <a:cubicBezTo>
                  <a:pt x="48" y="189"/>
                  <a:pt x="48" y="189"/>
                  <a:pt x="48" y="189"/>
                </a:cubicBezTo>
                <a:cubicBezTo>
                  <a:pt x="48" y="190"/>
                  <a:pt x="48" y="190"/>
                  <a:pt x="48" y="190"/>
                </a:cubicBezTo>
                <a:cubicBezTo>
                  <a:pt x="47" y="191"/>
                  <a:pt x="47" y="191"/>
                  <a:pt x="47" y="191"/>
                </a:cubicBezTo>
                <a:cubicBezTo>
                  <a:pt x="47" y="191"/>
                  <a:pt x="47" y="191"/>
                  <a:pt x="47" y="191"/>
                </a:cubicBezTo>
                <a:cubicBezTo>
                  <a:pt x="45" y="194"/>
                  <a:pt x="45" y="194"/>
                  <a:pt x="45" y="194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1" y="195"/>
                  <a:pt x="41" y="195"/>
                  <a:pt x="41" y="195"/>
                </a:cubicBezTo>
                <a:cubicBezTo>
                  <a:pt x="40" y="196"/>
                  <a:pt x="40" y="196"/>
                  <a:pt x="40" y="196"/>
                </a:cubicBezTo>
                <a:cubicBezTo>
                  <a:pt x="38" y="196"/>
                  <a:pt x="38" y="196"/>
                  <a:pt x="38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3" y="194"/>
                  <a:pt x="33" y="194"/>
                  <a:pt x="33" y="194"/>
                </a:cubicBezTo>
                <a:cubicBezTo>
                  <a:pt x="33" y="195"/>
                  <a:pt x="33" y="195"/>
                  <a:pt x="33" y="195"/>
                </a:cubicBezTo>
                <a:cubicBezTo>
                  <a:pt x="32" y="195"/>
                  <a:pt x="32" y="195"/>
                  <a:pt x="32" y="195"/>
                </a:cubicBezTo>
                <a:cubicBezTo>
                  <a:pt x="31" y="195"/>
                  <a:pt x="31" y="195"/>
                  <a:pt x="31" y="195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8" y="193"/>
                  <a:pt x="28" y="193"/>
                  <a:pt x="28" y="193"/>
                </a:cubicBezTo>
                <a:cubicBezTo>
                  <a:pt x="28" y="193"/>
                  <a:pt x="28" y="193"/>
                  <a:pt x="28" y="193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6" y="193"/>
                  <a:pt x="26" y="193"/>
                  <a:pt x="26" y="193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24" y="193"/>
                  <a:pt x="24" y="193"/>
                  <a:pt x="24" y="193"/>
                </a:cubicBezTo>
                <a:cubicBezTo>
                  <a:pt x="24" y="193"/>
                  <a:pt x="24" y="193"/>
                  <a:pt x="24" y="193"/>
                </a:cubicBezTo>
                <a:cubicBezTo>
                  <a:pt x="24" y="192"/>
                  <a:pt x="24" y="192"/>
                  <a:pt x="24" y="192"/>
                </a:cubicBezTo>
                <a:cubicBezTo>
                  <a:pt x="24" y="192"/>
                  <a:pt x="24" y="192"/>
                  <a:pt x="24" y="19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2" y="192"/>
                  <a:pt x="22" y="192"/>
                  <a:pt x="22" y="192"/>
                </a:cubicBezTo>
                <a:cubicBezTo>
                  <a:pt x="21" y="191"/>
                  <a:pt x="21" y="191"/>
                  <a:pt x="21" y="191"/>
                </a:cubicBezTo>
                <a:cubicBezTo>
                  <a:pt x="21" y="191"/>
                  <a:pt x="21" y="191"/>
                  <a:pt x="21" y="191"/>
                </a:cubicBezTo>
                <a:cubicBezTo>
                  <a:pt x="20" y="191"/>
                  <a:pt x="20" y="191"/>
                  <a:pt x="20" y="191"/>
                </a:cubicBezTo>
                <a:cubicBezTo>
                  <a:pt x="18" y="190"/>
                  <a:pt x="18" y="190"/>
                  <a:pt x="18" y="190"/>
                </a:cubicBezTo>
                <a:cubicBezTo>
                  <a:pt x="18" y="189"/>
                  <a:pt x="18" y="189"/>
                  <a:pt x="18" y="189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7" y="188"/>
                  <a:pt x="17" y="188"/>
                  <a:pt x="17" y="188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7" y="191"/>
                  <a:pt x="17" y="191"/>
                  <a:pt x="17" y="191"/>
                </a:cubicBezTo>
                <a:cubicBezTo>
                  <a:pt x="18" y="191"/>
                  <a:pt x="18" y="191"/>
                  <a:pt x="18" y="191"/>
                </a:cubicBezTo>
                <a:cubicBezTo>
                  <a:pt x="18" y="192"/>
                  <a:pt x="18" y="192"/>
                  <a:pt x="18" y="192"/>
                </a:cubicBezTo>
                <a:cubicBezTo>
                  <a:pt x="20" y="192"/>
                  <a:pt x="20" y="192"/>
                  <a:pt x="20" y="192"/>
                </a:cubicBezTo>
                <a:cubicBezTo>
                  <a:pt x="20" y="193"/>
                  <a:pt x="20" y="193"/>
                  <a:pt x="20" y="193"/>
                </a:cubicBezTo>
                <a:cubicBezTo>
                  <a:pt x="19" y="193"/>
                  <a:pt x="19" y="193"/>
                  <a:pt x="19" y="193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9" y="194"/>
                  <a:pt x="19" y="194"/>
                  <a:pt x="19" y="194"/>
                </a:cubicBezTo>
                <a:cubicBezTo>
                  <a:pt x="20" y="193"/>
                  <a:pt x="20" y="193"/>
                  <a:pt x="20" y="193"/>
                </a:cubicBezTo>
                <a:cubicBezTo>
                  <a:pt x="21" y="193"/>
                  <a:pt x="21" y="193"/>
                  <a:pt x="21" y="193"/>
                </a:cubicBezTo>
                <a:cubicBezTo>
                  <a:pt x="21" y="193"/>
                  <a:pt x="21" y="193"/>
                  <a:pt x="21" y="193"/>
                </a:cubicBezTo>
                <a:cubicBezTo>
                  <a:pt x="21" y="194"/>
                  <a:pt x="21" y="194"/>
                  <a:pt x="21" y="194"/>
                </a:cubicBezTo>
                <a:cubicBezTo>
                  <a:pt x="21" y="194"/>
                  <a:pt x="21" y="194"/>
                  <a:pt x="21" y="194"/>
                </a:cubicBezTo>
                <a:cubicBezTo>
                  <a:pt x="22" y="194"/>
                  <a:pt x="22" y="194"/>
                  <a:pt x="22" y="194"/>
                </a:cubicBezTo>
                <a:cubicBezTo>
                  <a:pt x="21" y="195"/>
                  <a:pt x="21" y="195"/>
                  <a:pt x="21" y="195"/>
                </a:cubicBezTo>
                <a:cubicBezTo>
                  <a:pt x="21" y="195"/>
                  <a:pt x="21" y="195"/>
                  <a:pt x="21" y="195"/>
                </a:cubicBezTo>
                <a:cubicBezTo>
                  <a:pt x="20" y="195"/>
                  <a:pt x="20" y="195"/>
                  <a:pt x="20" y="195"/>
                </a:cubicBezTo>
                <a:cubicBezTo>
                  <a:pt x="21" y="196"/>
                  <a:pt x="21" y="196"/>
                  <a:pt x="21" y="196"/>
                </a:cubicBezTo>
                <a:cubicBezTo>
                  <a:pt x="22" y="195"/>
                  <a:pt x="22" y="195"/>
                  <a:pt x="22" y="195"/>
                </a:cubicBezTo>
                <a:cubicBezTo>
                  <a:pt x="22" y="195"/>
                  <a:pt x="22" y="195"/>
                  <a:pt x="22" y="195"/>
                </a:cubicBezTo>
                <a:cubicBezTo>
                  <a:pt x="23" y="196"/>
                  <a:pt x="23" y="196"/>
                  <a:pt x="23" y="196"/>
                </a:cubicBezTo>
                <a:cubicBezTo>
                  <a:pt x="23" y="195"/>
                  <a:pt x="23" y="195"/>
                  <a:pt x="23" y="195"/>
                </a:cubicBezTo>
                <a:cubicBezTo>
                  <a:pt x="25" y="196"/>
                  <a:pt x="25" y="196"/>
                  <a:pt x="25" y="196"/>
                </a:cubicBezTo>
                <a:cubicBezTo>
                  <a:pt x="26" y="198"/>
                  <a:pt x="26" y="198"/>
                  <a:pt x="26" y="198"/>
                </a:cubicBezTo>
                <a:cubicBezTo>
                  <a:pt x="27" y="198"/>
                  <a:pt x="27" y="198"/>
                  <a:pt x="27" y="198"/>
                </a:cubicBezTo>
                <a:cubicBezTo>
                  <a:pt x="27" y="198"/>
                  <a:pt x="27" y="198"/>
                  <a:pt x="27" y="198"/>
                </a:cubicBezTo>
                <a:cubicBezTo>
                  <a:pt x="26" y="199"/>
                  <a:pt x="26" y="199"/>
                  <a:pt x="26" y="199"/>
                </a:cubicBezTo>
                <a:cubicBezTo>
                  <a:pt x="27" y="199"/>
                  <a:pt x="27" y="199"/>
                  <a:pt x="27" y="199"/>
                </a:cubicBezTo>
                <a:cubicBezTo>
                  <a:pt x="27" y="200"/>
                  <a:pt x="27" y="200"/>
                  <a:pt x="27" y="200"/>
                </a:cubicBezTo>
                <a:cubicBezTo>
                  <a:pt x="27" y="201"/>
                  <a:pt x="27" y="201"/>
                  <a:pt x="27" y="201"/>
                </a:cubicBezTo>
                <a:cubicBezTo>
                  <a:pt x="26" y="202"/>
                  <a:pt x="26" y="202"/>
                  <a:pt x="26" y="202"/>
                </a:cubicBezTo>
                <a:cubicBezTo>
                  <a:pt x="26" y="202"/>
                  <a:pt x="26" y="202"/>
                  <a:pt x="26" y="202"/>
                </a:cubicBezTo>
                <a:cubicBezTo>
                  <a:pt x="27" y="203"/>
                  <a:pt x="27" y="203"/>
                  <a:pt x="27" y="203"/>
                </a:cubicBezTo>
                <a:cubicBezTo>
                  <a:pt x="27" y="204"/>
                  <a:pt x="27" y="204"/>
                  <a:pt x="27" y="204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29" y="207"/>
                  <a:pt x="29" y="207"/>
                  <a:pt x="29" y="207"/>
                </a:cubicBezTo>
                <a:cubicBezTo>
                  <a:pt x="29" y="208"/>
                  <a:pt x="29" y="208"/>
                  <a:pt x="29" y="208"/>
                </a:cubicBezTo>
                <a:cubicBezTo>
                  <a:pt x="29" y="209"/>
                  <a:pt x="29" y="209"/>
                  <a:pt x="29" y="209"/>
                </a:cubicBezTo>
                <a:cubicBezTo>
                  <a:pt x="29" y="209"/>
                  <a:pt x="29" y="209"/>
                  <a:pt x="29" y="209"/>
                </a:cubicBezTo>
                <a:cubicBezTo>
                  <a:pt x="29" y="210"/>
                  <a:pt x="29" y="210"/>
                  <a:pt x="29" y="210"/>
                </a:cubicBezTo>
                <a:cubicBezTo>
                  <a:pt x="31" y="211"/>
                  <a:pt x="31" y="211"/>
                  <a:pt x="31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3" y="211"/>
                  <a:pt x="33" y="211"/>
                  <a:pt x="33" y="211"/>
                </a:cubicBezTo>
                <a:cubicBezTo>
                  <a:pt x="34" y="211"/>
                  <a:pt x="34" y="211"/>
                  <a:pt x="34" y="211"/>
                </a:cubicBezTo>
                <a:cubicBezTo>
                  <a:pt x="34" y="212"/>
                  <a:pt x="34" y="212"/>
                  <a:pt x="34" y="212"/>
                </a:cubicBezTo>
                <a:cubicBezTo>
                  <a:pt x="34" y="213"/>
                  <a:pt x="34" y="213"/>
                  <a:pt x="34" y="213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8" y="213"/>
                  <a:pt x="38" y="213"/>
                  <a:pt x="38" y="213"/>
                </a:cubicBezTo>
                <a:cubicBezTo>
                  <a:pt x="38" y="214"/>
                  <a:pt x="38" y="214"/>
                  <a:pt x="38" y="214"/>
                </a:cubicBezTo>
                <a:cubicBezTo>
                  <a:pt x="39" y="214"/>
                  <a:pt x="39" y="214"/>
                  <a:pt x="39" y="214"/>
                </a:cubicBezTo>
                <a:cubicBezTo>
                  <a:pt x="40" y="213"/>
                  <a:pt x="40" y="213"/>
                  <a:pt x="40" y="213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41" y="211"/>
                  <a:pt x="41" y="211"/>
                  <a:pt x="41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1" y="210"/>
                  <a:pt x="41" y="210"/>
                  <a:pt x="41" y="210"/>
                </a:cubicBezTo>
                <a:cubicBezTo>
                  <a:pt x="41" y="210"/>
                  <a:pt x="41" y="210"/>
                  <a:pt x="41" y="210"/>
                </a:cubicBezTo>
                <a:cubicBezTo>
                  <a:pt x="40" y="209"/>
                  <a:pt x="40" y="209"/>
                  <a:pt x="40" y="209"/>
                </a:cubicBezTo>
                <a:cubicBezTo>
                  <a:pt x="40" y="209"/>
                  <a:pt x="40" y="209"/>
                  <a:pt x="40" y="209"/>
                </a:cubicBezTo>
                <a:cubicBezTo>
                  <a:pt x="39" y="209"/>
                  <a:pt x="39" y="209"/>
                  <a:pt x="39" y="209"/>
                </a:cubicBezTo>
                <a:cubicBezTo>
                  <a:pt x="38" y="209"/>
                  <a:pt x="38" y="209"/>
                  <a:pt x="38" y="209"/>
                </a:cubicBezTo>
                <a:cubicBezTo>
                  <a:pt x="38" y="210"/>
                  <a:pt x="38" y="210"/>
                  <a:pt x="38" y="210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6" y="208"/>
                  <a:pt x="36" y="208"/>
                  <a:pt x="36" y="208"/>
                </a:cubicBezTo>
                <a:cubicBezTo>
                  <a:pt x="34" y="207"/>
                  <a:pt x="34" y="207"/>
                  <a:pt x="34" y="207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4" y="205"/>
                  <a:pt x="34" y="205"/>
                  <a:pt x="34" y="205"/>
                </a:cubicBezTo>
                <a:cubicBezTo>
                  <a:pt x="34" y="205"/>
                  <a:pt x="34" y="205"/>
                  <a:pt x="34" y="205"/>
                </a:cubicBezTo>
                <a:cubicBezTo>
                  <a:pt x="35" y="205"/>
                  <a:pt x="35" y="205"/>
                  <a:pt x="35" y="205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5" y="203"/>
                  <a:pt x="35" y="203"/>
                  <a:pt x="35" y="203"/>
                </a:cubicBezTo>
                <a:cubicBezTo>
                  <a:pt x="35" y="203"/>
                  <a:pt x="35" y="203"/>
                  <a:pt x="35" y="203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7" y="203"/>
                  <a:pt x="37" y="203"/>
                  <a:pt x="37" y="203"/>
                </a:cubicBezTo>
                <a:cubicBezTo>
                  <a:pt x="38" y="203"/>
                  <a:pt x="38" y="203"/>
                  <a:pt x="38" y="203"/>
                </a:cubicBezTo>
                <a:cubicBezTo>
                  <a:pt x="39" y="204"/>
                  <a:pt x="39" y="204"/>
                  <a:pt x="39" y="204"/>
                </a:cubicBezTo>
                <a:cubicBezTo>
                  <a:pt x="40" y="205"/>
                  <a:pt x="40" y="205"/>
                  <a:pt x="40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6"/>
                  <a:pt x="41" y="206"/>
                  <a:pt x="41" y="206"/>
                </a:cubicBezTo>
                <a:cubicBezTo>
                  <a:pt x="42" y="206"/>
                  <a:pt x="42" y="206"/>
                  <a:pt x="42" y="206"/>
                </a:cubicBezTo>
                <a:cubicBezTo>
                  <a:pt x="45" y="207"/>
                  <a:pt x="45" y="207"/>
                  <a:pt x="45" y="207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49" y="205"/>
                  <a:pt x="49" y="205"/>
                  <a:pt x="49" y="205"/>
                </a:cubicBezTo>
                <a:cubicBezTo>
                  <a:pt x="48" y="203"/>
                  <a:pt x="48" y="203"/>
                  <a:pt x="48" y="203"/>
                </a:cubicBezTo>
                <a:cubicBezTo>
                  <a:pt x="46" y="201"/>
                  <a:pt x="46" y="201"/>
                  <a:pt x="46" y="201"/>
                </a:cubicBezTo>
                <a:cubicBezTo>
                  <a:pt x="45" y="200"/>
                  <a:pt x="45" y="200"/>
                  <a:pt x="45" y="200"/>
                </a:cubicBezTo>
                <a:cubicBezTo>
                  <a:pt x="46" y="199"/>
                  <a:pt x="46" y="199"/>
                  <a:pt x="46" y="199"/>
                </a:cubicBezTo>
                <a:cubicBezTo>
                  <a:pt x="47" y="198"/>
                  <a:pt x="47" y="198"/>
                  <a:pt x="47" y="198"/>
                </a:cubicBezTo>
                <a:cubicBezTo>
                  <a:pt x="48" y="197"/>
                  <a:pt x="48" y="197"/>
                  <a:pt x="48" y="19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49" y="195"/>
                  <a:pt x="49" y="195"/>
                  <a:pt x="49" y="195"/>
                </a:cubicBezTo>
                <a:cubicBezTo>
                  <a:pt x="50" y="195"/>
                  <a:pt x="50" y="195"/>
                  <a:pt x="50" y="195"/>
                </a:cubicBezTo>
                <a:cubicBezTo>
                  <a:pt x="51" y="194"/>
                  <a:pt x="51" y="194"/>
                  <a:pt x="51" y="194"/>
                </a:cubicBezTo>
                <a:cubicBezTo>
                  <a:pt x="52" y="192"/>
                  <a:pt x="52" y="192"/>
                  <a:pt x="52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4" y="191"/>
                  <a:pt x="54" y="191"/>
                  <a:pt x="54" y="191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58" y="193"/>
                  <a:pt x="58" y="193"/>
                  <a:pt x="58" y="193"/>
                </a:cubicBezTo>
                <a:cubicBezTo>
                  <a:pt x="58" y="194"/>
                  <a:pt x="58" y="194"/>
                  <a:pt x="58" y="194"/>
                </a:cubicBezTo>
                <a:cubicBezTo>
                  <a:pt x="59" y="192"/>
                  <a:pt x="59" y="192"/>
                  <a:pt x="59" y="192"/>
                </a:cubicBezTo>
                <a:cubicBezTo>
                  <a:pt x="60" y="193"/>
                  <a:pt x="60" y="193"/>
                  <a:pt x="60" y="193"/>
                </a:cubicBezTo>
                <a:cubicBezTo>
                  <a:pt x="60" y="194"/>
                  <a:pt x="60" y="194"/>
                  <a:pt x="60" y="194"/>
                </a:cubicBezTo>
                <a:cubicBezTo>
                  <a:pt x="61" y="195"/>
                  <a:pt x="61" y="195"/>
                  <a:pt x="61" y="195"/>
                </a:cubicBezTo>
                <a:cubicBezTo>
                  <a:pt x="61" y="193"/>
                  <a:pt x="61" y="193"/>
                  <a:pt x="61" y="193"/>
                </a:cubicBezTo>
                <a:cubicBezTo>
                  <a:pt x="60" y="192"/>
                  <a:pt x="60" y="192"/>
                  <a:pt x="60" y="192"/>
                </a:cubicBezTo>
                <a:cubicBezTo>
                  <a:pt x="61" y="192"/>
                  <a:pt x="61" y="192"/>
                  <a:pt x="61" y="192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6"/>
                  <a:pt x="60" y="186"/>
                  <a:pt x="60" y="186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7" y="184"/>
                  <a:pt x="57" y="184"/>
                  <a:pt x="57" y="184"/>
                </a:cubicBezTo>
                <a:cubicBezTo>
                  <a:pt x="58" y="183"/>
                  <a:pt x="58" y="183"/>
                  <a:pt x="58" y="183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58" y="181"/>
                  <a:pt x="58" y="181"/>
                  <a:pt x="58" y="181"/>
                </a:cubicBezTo>
                <a:cubicBezTo>
                  <a:pt x="58" y="180"/>
                  <a:pt x="58" y="180"/>
                  <a:pt x="58" y="180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58" y="178"/>
                  <a:pt x="58" y="178"/>
                  <a:pt x="58" y="178"/>
                </a:cubicBezTo>
                <a:cubicBezTo>
                  <a:pt x="58" y="177"/>
                  <a:pt x="58" y="177"/>
                  <a:pt x="58" y="177"/>
                </a:cubicBezTo>
                <a:cubicBezTo>
                  <a:pt x="57" y="175"/>
                  <a:pt x="57" y="175"/>
                  <a:pt x="57" y="175"/>
                </a:cubicBezTo>
                <a:cubicBezTo>
                  <a:pt x="56" y="175"/>
                  <a:pt x="56" y="175"/>
                  <a:pt x="56" y="175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6" y="173"/>
                  <a:pt x="56" y="173"/>
                  <a:pt x="56" y="173"/>
                </a:cubicBezTo>
                <a:cubicBezTo>
                  <a:pt x="57" y="173"/>
                  <a:pt x="57" y="173"/>
                  <a:pt x="57" y="173"/>
                </a:cubicBezTo>
                <a:cubicBezTo>
                  <a:pt x="58" y="173"/>
                  <a:pt x="58" y="173"/>
                  <a:pt x="58" y="173"/>
                </a:cubicBezTo>
                <a:cubicBezTo>
                  <a:pt x="60" y="173"/>
                  <a:pt x="60" y="173"/>
                  <a:pt x="60" y="173"/>
                </a:cubicBezTo>
                <a:cubicBezTo>
                  <a:pt x="62" y="173"/>
                  <a:pt x="62" y="173"/>
                  <a:pt x="62" y="173"/>
                </a:cubicBezTo>
                <a:cubicBezTo>
                  <a:pt x="63" y="174"/>
                  <a:pt x="63" y="174"/>
                  <a:pt x="63" y="174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5" y="176"/>
                  <a:pt x="65" y="176"/>
                  <a:pt x="65" y="176"/>
                </a:cubicBezTo>
                <a:cubicBezTo>
                  <a:pt x="65" y="177"/>
                  <a:pt x="65" y="177"/>
                  <a:pt x="65" y="177"/>
                </a:cubicBezTo>
                <a:cubicBezTo>
                  <a:pt x="67" y="178"/>
                  <a:pt x="67" y="178"/>
                  <a:pt x="67" y="178"/>
                </a:cubicBezTo>
                <a:cubicBezTo>
                  <a:pt x="67" y="179"/>
                  <a:pt x="67" y="179"/>
                  <a:pt x="67" y="179"/>
                </a:cubicBezTo>
                <a:cubicBezTo>
                  <a:pt x="65" y="179"/>
                  <a:pt x="65" y="179"/>
                  <a:pt x="65" y="179"/>
                </a:cubicBezTo>
                <a:cubicBezTo>
                  <a:pt x="65" y="180"/>
                  <a:pt x="65" y="180"/>
                  <a:pt x="65" y="180"/>
                </a:cubicBezTo>
                <a:cubicBezTo>
                  <a:pt x="63" y="180"/>
                  <a:pt x="63" y="180"/>
                  <a:pt x="63" y="180"/>
                </a:cubicBezTo>
                <a:cubicBezTo>
                  <a:pt x="63" y="180"/>
                  <a:pt x="63" y="180"/>
                  <a:pt x="63" y="180"/>
                </a:cubicBezTo>
                <a:cubicBezTo>
                  <a:pt x="63" y="181"/>
                  <a:pt x="63" y="181"/>
                  <a:pt x="63" y="181"/>
                </a:cubicBezTo>
                <a:cubicBezTo>
                  <a:pt x="62" y="181"/>
                  <a:pt x="62" y="181"/>
                  <a:pt x="62" y="181"/>
                </a:cubicBezTo>
                <a:cubicBezTo>
                  <a:pt x="62" y="181"/>
                  <a:pt x="62" y="181"/>
                  <a:pt x="62" y="181"/>
                </a:cubicBezTo>
                <a:cubicBezTo>
                  <a:pt x="62" y="181"/>
                  <a:pt x="62" y="181"/>
                  <a:pt x="62" y="181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6" y="187"/>
                  <a:pt x="66" y="187"/>
                  <a:pt x="66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8" y="186"/>
                  <a:pt x="68" y="186"/>
                  <a:pt x="68" y="186"/>
                </a:cubicBezTo>
                <a:cubicBezTo>
                  <a:pt x="69" y="187"/>
                  <a:pt x="69" y="187"/>
                  <a:pt x="69" y="187"/>
                </a:cubicBezTo>
                <a:cubicBezTo>
                  <a:pt x="69" y="187"/>
                  <a:pt x="69" y="187"/>
                  <a:pt x="69" y="187"/>
                </a:cubicBezTo>
                <a:cubicBezTo>
                  <a:pt x="70" y="187"/>
                  <a:pt x="70" y="187"/>
                  <a:pt x="70" y="187"/>
                </a:cubicBezTo>
                <a:cubicBezTo>
                  <a:pt x="70" y="186"/>
                  <a:pt x="70" y="186"/>
                  <a:pt x="70" y="186"/>
                </a:cubicBezTo>
                <a:cubicBezTo>
                  <a:pt x="72" y="185"/>
                  <a:pt x="72" y="185"/>
                  <a:pt x="72" y="185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1"/>
                  <a:pt x="72" y="181"/>
                  <a:pt x="72" y="181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76" y="180"/>
                  <a:pt x="76" y="180"/>
                  <a:pt x="76" y="180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5" y="178"/>
                  <a:pt x="75" y="178"/>
                  <a:pt x="75" y="178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5" y="177"/>
                  <a:pt x="75" y="177"/>
                  <a:pt x="75" y="177"/>
                </a:cubicBezTo>
                <a:cubicBezTo>
                  <a:pt x="76" y="178"/>
                  <a:pt x="76" y="178"/>
                  <a:pt x="76" y="178"/>
                </a:cubicBezTo>
                <a:cubicBezTo>
                  <a:pt x="76" y="178"/>
                  <a:pt x="76" y="178"/>
                  <a:pt x="76" y="178"/>
                </a:cubicBezTo>
                <a:cubicBezTo>
                  <a:pt x="78" y="176"/>
                  <a:pt x="78" y="176"/>
                  <a:pt x="78" y="176"/>
                </a:cubicBezTo>
                <a:cubicBezTo>
                  <a:pt x="79" y="175"/>
                  <a:pt x="79" y="175"/>
                  <a:pt x="79" y="175"/>
                </a:cubicBezTo>
                <a:cubicBezTo>
                  <a:pt x="80" y="173"/>
                  <a:pt x="80" y="173"/>
                  <a:pt x="80" y="173"/>
                </a:cubicBezTo>
                <a:cubicBezTo>
                  <a:pt x="80" y="173"/>
                  <a:pt x="80" y="173"/>
                  <a:pt x="80" y="173"/>
                </a:cubicBezTo>
                <a:cubicBezTo>
                  <a:pt x="81" y="172"/>
                  <a:pt x="81" y="172"/>
                  <a:pt x="81" y="172"/>
                </a:cubicBezTo>
                <a:cubicBezTo>
                  <a:pt x="82" y="173"/>
                  <a:pt x="82" y="173"/>
                  <a:pt x="82" y="173"/>
                </a:cubicBezTo>
                <a:cubicBezTo>
                  <a:pt x="83" y="172"/>
                  <a:pt x="83" y="172"/>
                  <a:pt x="83" y="172"/>
                </a:cubicBezTo>
                <a:cubicBezTo>
                  <a:pt x="83" y="171"/>
                  <a:pt x="83" y="171"/>
                  <a:pt x="83" y="171"/>
                </a:cubicBezTo>
                <a:cubicBezTo>
                  <a:pt x="85" y="171"/>
                  <a:pt x="85" y="171"/>
                  <a:pt x="85" y="171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85" y="173"/>
                  <a:pt x="85" y="173"/>
                  <a:pt x="85" y="173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6" y="171"/>
                  <a:pt x="86" y="171"/>
                  <a:pt x="86" y="171"/>
                </a:cubicBezTo>
                <a:cubicBezTo>
                  <a:pt x="86" y="171"/>
                  <a:pt x="86" y="171"/>
                  <a:pt x="86" y="171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69"/>
                  <a:pt x="87" y="169"/>
                  <a:pt x="87" y="169"/>
                </a:cubicBezTo>
                <a:cubicBezTo>
                  <a:pt x="88" y="169"/>
                  <a:pt x="88" y="169"/>
                  <a:pt x="88" y="169"/>
                </a:cubicBezTo>
                <a:cubicBezTo>
                  <a:pt x="88" y="169"/>
                  <a:pt x="88" y="169"/>
                  <a:pt x="88" y="169"/>
                </a:cubicBezTo>
                <a:cubicBezTo>
                  <a:pt x="87" y="169"/>
                  <a:pt x="87" y="169"/>
                  <a:pt x="87" y="169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0"/>
                  <a:pt x="89" y="170"/>
                  <a:pt x="89" y="170"/>
                </a:cubicBezTo>
                <a:cubicBezTo>
                  <a:pt x="89" y="170"/>
                  <a:pt x="89" y="170"/>
                  <a:pt x="89" y="170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91" y="166"/>
                  <a:pt x="91" y="166"/>
                  <a:pt x="91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1" y="167"/>
                  <a:pt x="91" y="167"/>
                  <a:pt x="91" y="167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1" y="170"/>
                  <a:pt x="91" y="170"/>
                  <a:pt x="91" y="170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0" y="172"/>
                  <a:pt x="90" y="172"/>
                  <a:pt x="90" y="172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91" y="173"/>
                  <a:pt x="91" y="173"/>
                  <a:pt x="91" y="173"/>
                </a:cubicBezTo>
                <a:cubicBezTo>
                  <a:pt x="91" y="173"/>
                  <a:pt x="91" y="173"/>
                  <a:pt x="91" y="173"/>
                </a:cubicBezTo>
                <a:cubicBezTo>
                  <a:pt x="92" y="173"/>
                  <a:pt x="92" y="173"/>
                  <a:pt x="92" y="173"/>
                </a:cubicBezTo>
                <a:cubicBezTo>
                  <a:pt x="93" y="173"/>
                  <a:pt x="93" y="173"/>
                  <a:pt x="93" y="173"/>
                </a:cubicBezTo>
                <a:cubicBezTo>
                  <a:pt x="94" y="173"/>
                  <a:pt x="94" y="173"/>
                  <a:pt x="94" y="173"/>
                </a:cubicBezTo>
                <a:cubicBezTo>
                  <a:pt x="94" y="174"/>
                  <a:pt x="94" y="174"/>
                  <a:pt x="94" y="174"/>
                </a:cubicBezTo>
                <a:cubicBezTo>
                  <a:pt x="94" y="173"/>
                  <a:pt x="94" y="173"/>
                  <a:pt x="94" y="173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6" y="172"/>
                  <a:pt x="96" y="172"/>
                  <a:pt x="96" y="172"/>
                </a:cubicBezTo>
                <a:cubicBezTo>
                  <a:pt x="96" y="173"/>
                  <a:pt x="96" y="173"/>
                  <a:pt x="96" y="17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97" y="172"/>
                  <a:pt x="97" y="172"/>
                  <a:pt x="97" y="17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96" y="171"/>
                  <a:pt x="96" y="171"/>
                  <a:pt x="96" y="171"/>
                </a:cubicBezTo>
                <a:cubicBezTo>
                  <a:pt x="96" y="171"/>
                  <a:pt x="96" y="171"/>
                  <a:pt x="96" y="171"/>
                </a:cubicBezTo>
                <a:cubicBezTo>
                  <a:pt x="97" y="170"/>
                  <a:pt x="97" y="170"/>
                  <a:pt x="97" y="170"/>
                </a:cubicBezTo>
                <a:cubicBezTo>
                  <a:pt x="98" y="170"/>
                  <a:pt x="98" y="170"/>
                  <a:pt x="98" y="170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9" y="168"/>
                  <a:pt x="99" y="168"/>
                  <a:pt x="99" y="168"/>
                </a:cubicBezTo>
                <a:cubicBezTo>
                  <a:pt x="100" y="169"/>
                  <a:pt x="100" y="169"/>
                  <a:pt x="100" y="169"/>
                </a:cubicBezTo>
                <a:cubicBezTo>
                  <a:pt x="100" y="169"/>
                  <a:pt x="100" y="169"/>
                  <a:pt x="100" y="169"/>
                </a:cubicBezTo>
                <a:cubicBezTo>
                  <a:pt x="101" y="169"/>
                  <a:pt x="101" y="169"/>
                  <a:pt x="101" y="169"/>
                </a:cubicBezTo>
                <a:cubicBezTo>
                  <a:pt x="101" y="169"/>
                  <a:pt x="101" y="169"/>
                  <a:pt x="101" y="169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5" y="167"/>
                  <a:pt x="105" y="167"/>
                  <a:pt x="105" y="167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09" y="165"/>
                  <a:pt x="109" y="165"/>
                  <a:pt x="109" y="165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65"/>
                  <a:pt x="110" y="165"/>
                  <a:pt x="110" y="165"/>
                </a:cubicBezTo>
                <a:cubicBezTo>
                  <a:pt x="109" y="165"/>
                  <a:pt x="109" y="165"/>
                  <a:pt x="109" y="165"/>
                </a:cubicBezTo>
                <a:cubicBezTo>
                  <a:pt x="110" y="166"/>
                  <a:pt x="110" y="166"/>
                  <a:pt x="110" y="166"/>
                </a:cubicBezTo>
                <a:cubicBezTo>
                  <a:pt x="111" y="166"/>
                  <a:pt x="111" y="166"/>
                  <a:pt x="111" y="166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0" y="168"/>
                  <a:pt x="110" y="168"/>
                  <a:pt x="110" y="168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3" y="170"/>
                  <a:pt x="113" y="170"/>
                  <a:pt x="113" y="170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2" y="167"/>
                  <a:pt x="112" y="167"/>
                  <a:pt x="112" y="167"/>
                </a:cubicBezTo>
                <a:cubicBezTo>
                  <a:pt x="112" y="167"/>
                  <a:pt x="112" y="167"/>
                  <a:pt x="112" y="167"/>
                </a:cubicBezTo>
                <a:cubicBezTo>
                  <a:pt x="113" y="166"/>
                  <a:pt x="113" y="166"/>
                  <a:pt x="113" y="166"/>
                </a:cubicBezTo>
                <a:cubicBezTo>
                  <a:pt x="114" y="167"/>
                  <a:pt x="114" y="167"/>
                  <a:pt x="114" y="167"/>
                </a:cubicBezTo>
                <a:cubicBezTo>
                  <a:pt x="115" y="166"/>
                  <a:pt x="115" y="166"/>
                  <a:pt x="115" y="166"/>
                </a:cubicBezTo>
                <a:cubicBezTo>
                  <a:pt x="115" y="165"/>
                  <a:pt x="115" y="165"/>
                  <a:pt x="115" y="165"/>
                </a:cubicBezTo>
                <a:cubicBezTo>
                  <a:pt x="116" y="165"/>
                  <a:pt x="116" y="165"/>
                  <a:pt x="116" y="165"/>
                </a:cubicBezTo>
                <a:cubicBezTo>
                  <a:pt x="116" y="165"/>
                  <a:pt x="116" y="165"/>
                  <a:pt x="116" y="165"/>
                </a:cubicBezTo>
                <a:cubicBezTo>
                  <a:pt x="118" y="165"/>
                  <a:pt x="118" y="165"/>
                  <a:pt x="118" y="165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115" y="164"/>
                  <a:pt x="115" y="164"/>
                  <a:pt x="115" y="164"/>
                </a:cubicBezTo>
                <a:cubicBezTo>
                  <a:pt x="115" y="163"/>
                  <a:pt x="115" y="163"/>
                  <a:pt x="115" y="163"/>
                </a:cubicBezTo>
                <a:cubicBezTo>
                  <a:pt x="115" y="162"/>
                  <a:pt x="115" y="162"/>
                  <a:pt x="115" y="162"/>
                </a:cubicBezTo>
                <a:cubicBezTo>
                  <a:pt x="114" y="161"/>
                  <a:pt x="114" y="161"/>
                  <a:pt x="114" y="161"/>
                </a:cubicBezTo>
                <a:cubicBezTo>
                  <a:pt x="114" y="162"/>
                  <a:pt x="114" y="162"/>
                  <a:pt x="114" y="162"/>
                </a:cubicBezTo>
                <a:cubicBezTo>
                  <a:pt x="113" y="162"/>
                  <a:pt x="113" y="162"/>
                  <a:pt x="113" y="162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2" y="159"/>
                  <a:pt x="112" y="159"/>
                  <a:pt x="112" y="159"/>
                </a:cubicBezTo>
                <a:cubicBezTo>
                  <a:pt x="112" y="158"/>
                  <a:pt x="112" y="158"/>
                  <a:pt x="112" y="158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4" y="156"/>
                  <a:pt x="114" y="156"/>
                  <a:pt x="114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20" y="156"/>
                  <a:pt x="120" y="156"/>
                  <a:pt x="120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29" y="159"/>
                  <a:pt x="129" y="159"/>
                  <a:pt x="129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4" y="161"/>
                  <a:pt x="134" y="161"/>
                  <a:pt x="134" y="161"/>
                </a:cubicBezTo>
                <a:cubicBezTo>
                  <a:pt x="136" y="162"/>
                  <a:pt x="136" y="162"/>
                  <a:pt x="136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43" y="165"/>
                  <a:pt x="143" y="165"/>
                  <a:pt x="143" y="165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3" y="161"/>
                  <a:pt x="143" y="161"/>
                  <a:pt x="143" y="161"/>
                </a:cubicBezTo>
                <a:cubicBezTo>
                  <a:pt x="142" y="161"/>
                  <a:pt x="142" y="161"/>
                  <a:pt x="142" y="161"/>
                </a:cubicBezTo>
                <a:cubicBezTo>
                  <a:pt x="141" y="158"/>
                  <a:pt x="141" y="158"/>
                  <a:pt x="141" y="158"/>
                </a:cubicBezTo>
                <a:cubicBezTo>
                  <a:pt x="140" y="158"/>
                  <a:pt x="140" y="158"/>
                  <a:pt x="140" y="158"/>
                </a:cubicBezTo>
                <a:cubicBezTo>
                  <a:pt x="139" y="157"/>
                  <a:pt x="139" y="157"/>
                  <a:pt x="139" y="157"/>
                </a:cubicBezTo>
                <a:cubicBezTo>
                  <a:pt x="139" y="156"/>
                  <a:pt x="139" y="156"/>
                  <a:pt x="139" y="156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5" y="156"/>
                  <a:pt x="135" y="156"/>
                  <a:pt x="135" y="156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2" y="146"/>
                  <a:pt x="132" y="146"/>
                  <a:pt x="132" y="146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1" y="145"/>
                  <a:pt x="131" y="145"/>
                  <a:pt x="131" y="145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30" y="139"/>
                  <a:pt x="130" y="139"/>
                  <a:pt x="130" y="139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2" y="128"/>
                  <a:pt x="132" y="128"/>
                  <a:pt x="132" y="128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3"/>
                  <a:pt x="132" y="123"/>
                  <a:pt x="132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9" y="121"/>
                  <a:pt x="139" y="121"/>
                  <a:pt x="139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2" y="122"/>
                  <a:pt x="142" y="122"/>
                  <a:pt x="142" y="122"/>
                </a:cubicBezTo>
                <a:cubicBezTo>
                  <a:pt x="144" y="122"/>
                  <a:pt x="144" y="122"/>
                  <a:pt x="144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5" y="123"/>
                  <a:pt x="145" y="123"/>
                  <a:pt x="145" y="12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5" y="127"/>
                  <a:pt x="145" y="127"/>
                  <a:pt x="145" y="127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5" y="131"/>
                  <a:pt x="145" y="131"/>
                  <a:pt x="145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3"/>
                  <a:pt x="146" y="133"/>
                  <a:pt x="146" y="133"/>
                </a:cubicBezTo>
                <a:cubicBezTo>
                  <a:pt x="146" y="134"/>
                  <a:pt x="146" y="134"/>
                  <a:pt x="146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7" y="136"/>
                  <a:pt x="147" y="136"/>
                  <a:pt x="147" y="136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50" y="140"/>
                  <a:pt x="150" y="140"/>
                  <a:pt x="150" y="140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3" y="145"/>
                  <a:pt x="153" y="145"/>
                  <a:pt x="153" y="145"/>
                </a:cubicBezTo>
                <a:cubicBezTo>
                  <a:pt x="153" y="146"/>
                  <a:pt x="153" y="146"/>
                  <a:pt x="153" y="146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53" y="147"/>
                  <a:pt x="153" y="147"/>
                  <a:pt x="153" y="147"/>
                </a:cubicBezTo>
                <a:cubicBezTo>
                  <a:pt x="153" y="149"/>
                  <a:pt x="153" y="149"/>
                  <a:pt x="153" y="149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156" y="157"/>
                  <a:pt x="156" y="157"/>
                  <a:pt x="156" y="157"/>
                </a:cubicBezTo>
                <a:cubicBezTo>
                  <a:pt x="158" y="159"/>
                  <a:pt x="158" y="159"/>
                  <a:pt x="158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1" y="164"/>
                  <a:pt x="161" y="164"/>
                </a:cubicBezTo>
                <a:cubicBezTo>
                  <a:pt x="162" y="166"/>
                  <a:pt x="162" y="166"/>
                  <a:pt x="162" y="166"/>
                </a:cubicBezTo>
                <a:cubicBezTo>
                  <a:pt x="163" y="167"/>
                  <a:pt x="163" y="167"/>
                  <a:pt x="163" y="167"/>
                </a:cubicBezTo>
                <a:cubicBezTo>
                  <a:pt x="163" y="168"/>
                  <a:pt x="163" y="168"/>
                  <a:pt x="163" y="168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2" y="171"/>
                  <a:pt x="162" y="171"/>
                  <a:pt x="162" y="171"/>
                </a:cubicBezTo>
                <a:cubicBezTo>
                  <a:pt x="162" y="173"/>
                  <a:pt x="162" y="173"/>
                  <a:pt x="162" y="173"/>
                </a:cubicBezTo>
                <a:cubicBezTo>
                  <a:pt x="161" y="173"/>
                  <a:pt x="161" y="173"/>
                  <a:pt x="161" y="173"/>
                </a:cubicBezTo>
                <a:cubicBezTo>
                  <a:pt x="161" y="174"/>
                  <a:pt x="161" y="174"/>
                  <a:pt x="161" y="174"/>
                </a:cubicBezTo>
                <a:cubicBezTo>
                  <a:pt x="162" y="174"/>
                  <a:pt x="162" y="174"/>
                  <a:pt x="162" y="174"/>
                </a:cubicBezTo>
                <a:cubicBezTo>
                  <a:pt x="162" y="174"/>
                  <a:pt x="162" y="174"/>
                  <a:pt x="162" y="174"/>
                </a:cubicBezTo>
                <a:cubicBezTo>
                  <a:pt x="161" y="175"/>
                  <a:pt x="161" y="175"/>
                  <a:pt x="161" y="175"/>
                </a:cubicBezTo>
                <a:cubicBezTo>
                  <a:pt x="161" y="177"/>
                  <a:pt x="161" y="177"/>
                  <a:pt x="161" y="177"/>
                </a:cubicBezTo>
                <a:cubicBezTo>
                  <a:pt x="161" y="177"/>
                  <a:pt x="161" y="177"/>
                  <a:pt x="161" y="177"/>
                </a:cubicBezTo>
                <a:cubicBezTo>
                  <a:pt x="159" y="177"/>
                  <a:pt x="159" y="177"/>
                  <a:pt x="159" y="177"/>
                </a:cubicBezTo>
                <a:cubicBezTo>
                  <a:pt x="159" y="177"/>
                  <a:pt x="159" y="177"/>
                  <a:pt x="159" y="177"/>
                </a:cubicBezTo>
                <a:cubicBezTo>
                  <a:pt x="160" y="178"/>
                  <a:pt x="160" y="178"/>
                  <a:pt x="160" y="178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9" y="180"/>
                  <a:pt x="159" y="180"/>
                  <a:pt x="159" y="180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58" y="178"/>
                  <a:pt x="158" y="178"/>
                  <a:pt x="158" y="178"/>
                </a:cubicBezTo>
                <a:cubicBezTo>
                  <a:pt x="157" y="178"/>
                  <a:pt x="157" y="178"/>
                  <a:pt x="157" y="178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6" y="179"/>
                  <a:pt x="156" y="179"/>
                  <a:pt x="156" y="179"/>
                </a:cubicBezTo>
                <a:cubicBezTo>
                  <a:pt x="154" y="178"/>
                  <a:pt x="154" y="178"/>
                  <a:pt x="154" y="178"/>
                </a:cubicBezTo>
                <a:cubicBezTo>
                  <a:pt x="153" y="178"/>
                  <a:pt x="153" y="178"/>
                  <a:pt x="153" y="178"/>
                </a:cubicBezTo>
                <a:cubicBezTo>
                  <a:pt x="151" y="179"/>
                  <a:pt x="151" y="179"/>
                  <a:pt x="151" y="179"/>
                </a:cubicBezTo>
                <a:cubicBezTo>
                  <a:pt x="150" y="179"/>
                  <a:pt x="150" y="179"/>
                  <a:pt x="150" y="179"/>
                </a:cubicBezTo>
                <a:cubicBezTo>
                  <a:pt x="149" y="180"/>
                  <a:pt x="149" y="180"/>
                  <a:pt x="149" y="180"/>
                </a:cubicBezTo>
                <a:cubicBezTo>
                  <a:pt x="149" y="180"/>
                  <a:pt x="149" y="180"/>
                  <a:pt x="149" y="180"/>
                </a:cubicBezTo>
                <a:cubicBezTo>
                  <a:pt x="150" y="180"/>
                  <a:pt x="150" y="180"/>
                  <a:pt x="150" y="180"/>
                </a:cubicBezTo>
                <a:cubicBezTo>
                  <a:pt x="150" y="179"/>
                  <a:pt x="150" y="179"/>
                  <a:pt x="150" y="179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2" y="180"/>
                  <a:pt x="152" y="180"/>
                  <a:pt x="152" y="180"/>
                </a:cubicBezTo>
                <a:cubicBezTo>
                  <a:pt x="153" y="181"/>
                  <a:pt x="153" y="181"/>
                  <a:pt x="153" y="181"/>
                </a:cubicBezTo>
                <a:cubicBezTo>
                  <a:pt x="157" y="182"/>
                  <a:pt x="157" y="182"/>
                  <a:pt x="157" y="182"/>
                </a:cubicBezTo>
                <a:cubicBezTo>
                  <a:pt x="158" y="182"/>
                  <a:pt x="158" y="182"/>
                  <a:pt x="158" y="182"/>
                </a:cubicBezTo>
                <a:cubicBezTo>
                  <a:pt x="160" y="182"/>
                  <a:pt x="160" y="182"/>
                  <a:pt x="160" y="182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62" y="182"/>
                  <a:pt x="162" y="182"/>
                  <a:pt x="162" y="182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65" y="182"/>
                  <a:pt x="165" y="182"/>
                  <a:pt x="165" y="182"/>
                </a:cubicBezTo>
                <a:cubicBezTo>
                  <a:pt x="165" y="181"/>
                  <a:pt x="165" y="181"/>
                  <a:pt x="165" y="181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79"/>
                  <a:pt x="164" y="179"/>
                  <a:pt x="164" y="179"/>
                </a:cubicBezTo>
                <a:cubicBezTo>
                  <a:pt x="165" y="178"/>
                  <a:pt x="165" y="178"/>
                  <a:pt x="165" y="178"/>
                </a:cubicBezTo>
                <a:cubicBezTo>
                  <a:pt x="166" y="178"/>
                  <a:pt x="166" y="178"/>
                  <a:pt x="166" y="178"/>
                </a:cubicBezTo>
                <a:cubicBezTo>
                  <a:pt x="166" y="177"/>
                  <a:pt x="166" y="177"/>
                  <a:pt x="166" y="177"/>
                </a:cubicBezTo>
                <a:cubicBezTo>
                  <a:pt x="167" y="176"/>
                  <a:pt x="167" y="176"/>
                  <a:pt x="167" y="176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8" y="173"/>
                  <a:pt x="168" y="173"/>
                  <a:pt x="168" y="173"/>
                </a:cubicBezTo>
                <a:cubicBezTo>
                  <a:pt x="167" y="172"/>
                  <a:pt x="167" y="172"/>
                  <a:pt x="167" y="172"/>
                </a:cubicBezTo>
                <a:cubicBezTo>
                  <a:pt x="167" y="170"/>
                  <a:pt x="167" y="170"/>
                  <a:pt x="167" y="170"/>
                </a:cubicBezTo>
                <a:cubicBezTo>
                  <a:pt x="169" y="168"/>
                  <a:pt x="169" y="168"/>
                  <a:pt x="169" y="168"/>
                </a:cubicBezTo>
                <a:cubicBezTo>
                  <a:pt x="169" y="167"/>
                  <a:pt x="169" y="167"/>
                  <a:pt x="169" y="167"/>
                </a:cubicBezTo>
                <a:cubicBezTo>
                  <a:pt x="167" y="164"/>
                  <a:pt x="167" y="164"/>
                  <a:pt x="167" y="164"/>
                </a:cubicBezTo>
                <a:cubicBezTo>
                  <a:pt x="165" y="163"/>
                  <a:pt x="165" y="163"/>
                  <a:pt x="165" y="163"/>
                </a:cubicBezTo>
                <a:cubicBezTo>
                  <a:pt x="165" y="162"/>
                  <a:pt x="165" y="162"/>
                  <a:pt x="165" y="162"/>
                </a:cubicBezTo>
                <a:cubicBezTo>
                  <a:pt x="165" y="159"/>
                  <a:pt x="165" y="159"/>
                  <a:pt x="165" y="159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67" y="157"/>
                  <a:pt x="167" y="157"/>
                  <a:pt x="167" y="157"/>
                </a:cubicBezTo>
                <a:cubicBezTo>
                  <a:pt x="168" y="157"/>
                  <a:pt x="168" y="157"/>
                  <a:pt x="168" y="157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1" y="155"/>
                  <a:pt x="171" y="155"/>
                  <a:pt x="171" y="155"/>
                </a:cubicBezTo>
                <a:cubicBezTo>
                  <a:pt x="173" y="157"/>
                  <a:pt x="173" y="157"/>
                  <a:pt x="173" y="157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4" y="159"/>
                  <a:pt x="174" y="159"/>
                  <a:pt x="174" y="159"/>
                </a:cubicBezTo>
                <a:cubicBezTo>
                  <a:pt x="174" y="159"/>
                  <a:pt x="174" y="159"/>
                  <a:pt x="174" y="159"/>
                </a:cubicBezTo>
                <a:cubicBezTo>
                  <a:pt x="175" y="159"/>
                  <a:pt x="175" y="159"/>
                  <a:pt x="175" y="159"/>
                </a:cubicBezTo>
                <a:cubicBezTo>
                  <a:pt x="176" y="161"/>
                  <a:pt x="176" y="161"/>
                  <a:pt x="176" y="161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63"/>
                  <a:pt x="177" y="163"/>
                  <a:pt x="177" y="163"/>
                </a:cubicBezTo>
                <a:cubicBezTo>
                  <a:pt x="178" y="164"/>
                  <a:pt x="178" y="164"/>
                  <a:pt x="178" y="164"/>
                </a:cubicBezTo>
                <a:cubicBezTo>
                  <a:pt x="178" y="165"/>
                  <a:pt x="178" y="165"/>
                  <a:pt x="178" y="165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8" y="167"/>
                  <a:pt x="178" y="167"/>
                  <a:pt x="178" y="167"/>
                </a:cubicBezTo>
                <a:cubicBezTo>
                  <a:pt x="179" y="167"/>
                  <a:pt x="179" y="167"/>
                  <a:pt x="179" y="167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2" y="168"/>
                  <a:pt x="182" y="168"/>
                  <a:pt x="182" y="168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4" y="167"/>
                  <a:pt x="184" y="167"/>
                  <a:pt x="184" y="167"/>
                </a:cubicBezTo>
                <a:cubicBezTo>
                  <a:pt x="184" y="167"/>
                  <a:pt x="184" y="167"/>
                  <a:pt x="184" y="167"/>
                </a:cubicBezTo>
                <a:cubicBezTo>
                  <a:pt x="184" y="166"/>
                  <a:pt x="184" y="166"/>
                  <a:pt x="184" y="166"/>
                </a:cubicBezTo>
                <a:cubicBezTo>
                  <a:pt x="184" y="166"/>
                  <a:pt x="184" y="166"/>
                  <a:pt x="184" y="166"/>
                </a:cubicBezTo>
                <a:cubicBezTo>
                  <a:pt x="183" y="166"/>
                  <a:pt x="183" y="166"/>
                  <a:pt x="183" y="166"/>
                </a:cubicBezTo>
                <a:cubicBezTo>
                  <a:pt x="183" y="166"/>
                  <a:pt x="183" y="166"/>
                  <a:pt x="183" y="166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1" y="167"/>
                  <a:pt x="181" y="167"/>
                  <a:pt x="181" y="167"/>
                </a:cubicBezTo>
                <a:cubicBezTo>
                  <a:pt x="180" y="166"/>
                  <a:pt x="180" y="166"/>
                  <a:pt x="180" y="166"/>
                </a:cubicBezTo>
                <a:cubicBezTo>
                  <a:pt x="179" y="166"/>
                  <a:pt x="179" y="166"/>
                  <a:pt x="179" y="166"/>
                </a:cubicBezTo>
                <a:cubicBezTo>
                  <a:pt x="179" y="165"/>
                  <a:pt x="179" y="165"/>
                  <a:pt x="179" y="165"/>
                </a:cubicBezTo>
                <a:cubicBezTo>
                  <a:pt x="179" y="164"/>
                  <a:pt x="179" y="164"/>
                  <a:pt x="179" y="164"/>
                </a:cubicBezTo>
                <a:cubicBezTo>
                  <a:pt x="178" y="164"/>
                  <a:pt x="178" y="164"/>
                  <a:pt x="178" y="164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8" y="161"/>
                  <a:pt x="178" y="161"/>
                  <a:pt x="178" y="161"/>
                </a:cubicBezTo>
                <a:cubicBezTo>
                  <a:pt x="179" y="161"/>
                  <a:pt x="179" y="161"/>
                  <a:pt x="179" y="161"/>
                </a:cubicBezTo>
                <a:cubicBezTo>
                  <a:pt x="179" y="160"/>
                  <a:pt x="179" y="160"/>
                  <a:pt x="179" y="160"/>
                </a:cubicBezTo>
                <a:cubicBezTo>
                  <a:pt x="179" y="160"/>
                  <a:pt x="179" y="160"/>
                  <a:pt x="179" y="160"/>
                </a:cubicBezTo>
                <a:cubicBezTo>
                  <a:pt x="179" y="159"/>
                  <a:pt x="179" y="159"/>
                  <a:pt x="179" y="159"/>
                </a:cubicBezTo>
                <a:cubicBezTo>
                  <a:pt x="178" y="159"/>
                  <a:pt x="178" y="159"/>
                  <a:pt x="178" y="159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7" y="158"/>
                  <a:pt x="177" y="158"/>
                  <a:pt x="177" y="158"/>
                </a:cubicBezTo>
                <a:cubicBezTo>
                  <a:pt x="177" y="157"/>
                  <a:pt x="177" y="157"/>
                  <a:pt x="177" y="157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74" y="156"/>
                  <a:pt x="174" y="156"/>
                  <a:pt x="174" y="156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1" y="154"/>
                  <a:pt x="171" y="154"/>
                  <a:pt x="171" y="154"/>
                </a:cubicBezTo>
                <a:cubicBezTo>
                  <a:pt x="170" y="154"/>
                  <a:pt x="170" y="154"/>
                  <a:pt x="170" y="154"/>
                </a:cubicBezTo>
                <a:cubicBezTo>
                  <a:pt x="169" y="153"/>
                  <a:pt x="169" y="153"/>
                  <a:pt x="169" y="153"/>
                </a:cubicBezTo>
                <a:cubicBezTo>
                  <a:pt x="168" y="153"/>
                  <a:pt x="168" y="153"/>
                  <a:pt x="168" y="153"/>
                </a:cubicBezTo>
                <a:cubicBezTo>
                  <a:pt x="167" y="153"/>
                  <a:pt x="167" y="153"/>
                  <a:pt x="167" y="153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5" y="155"/>
                  <a:pt x="165" y="155"/>
                  <a:pt x="165" y="155"/>
                </a:cubicBezTo>
                <a:cubicBezTo>
                  <a:pt x="165" y="156"/>
                  <a:pt x="165" y="156"/>
                  <a:pt x="165" y="156"/>
                </a:cubicBezTo>
                <a:cubicBezTo>
                  <a:pt x="163" y="155"/>
                  <a:pt x="163" y="155"/>
                  <a:pt x="163" y="155"/>
                </a:cubicBezTo>
                <a:cubicBezTo>
                  <a:pt x="162" y="156"/>
                  <a:pt x="162" y="156"/>
                  <a:pt x="162" y="156"/>
                </a:cubicBezTo>
                <a:cubicBezTo>
                  <a:pt x="161" y="156"/>
                  <a:pt x="161" y="156"/>
                  <a:pt x="161" y="156"/>
                </a:cubicBezTo>
                <a:cubicBezTo>
                  <a:pt x="160" y="155"/>
                  <a:pt x="160" y="155"/>
                  <a:pt x="160" y="155"/>
                </a:cubicBezTo>
                <a:cubicBezTo>
                  <a:pt x="160" y="154"/>
                  <a:pt x="160" y="154"/>
                  <a:pt x="160" y="154"/>
                </a:cubicBezTo>
                <a:cubicBezTo>
                  <a:pt x="160" y="153"/>
                  <a:pt x="160" y="153"/>
                  <a:pt x="160" y="153"/>
                </a:cubicBezTo>
                <a:cubicBezTo>
                  <a:pt x="158" y="151"/>
                  <a:pt x="158" y="151"/>
                  <a:pt x="158" y="151"/>
                </a:cubicBezTo>
                <a:cubicBezTo>
                  <a:pt x="158" y="150"/>
                  <a:pt x="158" y="150"/>
                  <a:pt x="158" y="150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7" y="147"/>
                  <a:pt x="157" y="147"/>
                  <a:pt x="157" y="147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3" y="126"/>
                  <a:pt x="153" y="126"/>
                  <a:pt x="153" y="126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1" y="119"/>
                  <a:pt x="151" y="119"/>
                  <a:pt x="151" y="119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6"/>
                  <a:pt x="155" y="126"/>
                  <a:pt x="155" y="126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8" y="134"/>
                  <a:pt x="158" y="134"/>
                  <a:pt x="158" y="134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62" y="134"/>
                  <a:pt x="162" y="134"/>
                  <a:pt x="162" y="134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3" y="136"/>
                  <a:pt x="163" y="136"/>
                  <a:pt x="163" y="136"/>
                </a:cubicBezTo>
                <a:cubicBezTo>
                  <a:pt x="164" y="135"/>
                  <a:pt x="164" y="135"/>
                  <a:pt x="164" y="135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6" y="134"/>
                  <a:pt x="166" y="134"/>
                  <a:pt x="166" y="134"/>
                </a:cubicBezTo>
                <a:cubicBezTo>
                  <a:pt x="166" y="134"/>
                  <a:pt x="166" y="134"/>
                  <a:pt x="166" y="134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69" y="136"/>
                  <a:pt x="169" y="136"/>
                  <a:pt x="169" y="136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71" y="136"/>
                  <a:pt x="171" y="136"/>
                  <a:pt x="171" y="136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68" y="133"/>
                  <a:pt x="168" y="133"/>
                  <a:pt x="168" y="133"/>
                </a:cubicBezTo>
                <a:cubicBezTo>
                  <a:pt x="167" y="133"/>
                  <a:pt x="167" y="133"/>
                  <a:pt x="167" y="133"/>
                </a:cubicBezTo>
                <a:cubicBezTo>
                  <a:pt x="167" y="133"/>
                  <a:pt x="167" y="133"/>
                  <a:pt x="167" y="133"/>
                </a:cubicBezTo>
                <a:cubicBezTo>
                  <a:pt x="166" y="133"/>
                  <a:pt x="166" y="133"/>
                  <a:pt x="166" y="133"/>
                </a:cubicBezTo>
                <a:cubicBezTo>
                  <a:pt x="166" y="133"/>
                  <a:pt x="166" y="133"/>
                  <a:pt x="166" y="133"/>
                </a:cubicBezTo>
                <a:cubicBezTo>
                  <a:pt x="163" y="133"/>
                  <a:pt x="163" y="133"/>
                  <a:pt x="163" y="133"/>
                </a:cubicBezTo>
                <a:cubicBezTo>
                  <a:pt x="163" y="132"/>
                  <a:pt x="163" y="132"/>
                  <a:pt x="163" y="132"/>
                </a:cubicBezTo>
                <a:cubicBezTo>
                  <a:pt x="161" y="132"/>
                  <a:pt x="161" y="132"/>
                  <a:pt x="161" y="132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59" y="130"/>
                  <a:pt x="159" y="130"/>
                  <a:pt x="159" y="130"/>
                </a:cubicBezTo>
                <a:cubicBezTo>
                  <a:pt x="159" y="130"/>
                  <a:pt x="159" y="130"/>
                  <a:pt x="159" y="130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3" y="124"/>
                  <a:pt x="163" y="124"/>
                  <a:pt x="163" y="124"/>
                </a:cubicBezTo>
                <a:cubicBezTo>
                  <a:pt x="162" y="125"/>
                  <a:pt x="162" y="125"/>
                  <a:pt x="162" y="125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2" y="124"/>
                  <a:pt x="162" y="124"/>
                  <a:pt x="162" y="124"/>
                </a:cubicBezTo>
                <a:cubicBezTo>
                  <a:pt x="162" y="124"/>
                  <a:pt x="162" y="124"/>
                  <a:pt x="162" y="124"/>
                </a:cubicBezTo>
                <a:cubicBezTo>
                  <a:pt x="162" y="124"/>
                  <a:pt x="162" y="124"/>
                  <a:pt x="162" y="124"/>
                </a:cubicBezTo>
                <a:cubicBezTo>
                  <a:pt x="163" y="123"/>
                  <a:pt x="163" y="123"/>
                  <a:pt x="163" y="123"/>
                </a:cubicBezTo>
                <a:cubicBezTo>
                  <a:pt x="164" y="121"/>
                  <a:pt x="164" y="121"/>
                  <a:pt x="164" y="121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9" y="121"/>
                  <a:pt x="169" y="121"/>
                  <a:pt x="169" y="121"/>
                </a:cubicBezTo>
                <a:cubicBezTo>
                  <a:pt x="170" y="122"/>
                  <a:pt x="170" y="122"/>
                  <a:pt x="170" y="122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73" y="123"/>
                  <a:pt x="173" y="123"/>
                  <a:pt x="173" y="123"/>
                </a:cubicBezTo>
                <a:cubicBezTo>
                  <a:pt x="174" y="124"/>
                  <a:pt x="174" y="124"/>
                  <a:pt x="174" y="124"/>
                </a:cubicBezTo>
                <a:cubicBezTo>
                  <a:pt x="175" y="124"/>
                  <a:pt x="175" y="124"/>
                  <a:pt x="175" y="124"/>
                </a:cubicBezTo>
                <a:cubicBezTo>
                  <a:pt x="177" y="126"/>
                  <a:pt x="177" y="126"/>
                  <a:pt x="177" y="126"/>
                </a:cubicBezTo>
                <a:cubicBezTo>
                  <a:pt x="178" y="126"/>
                  <a:pt x="178" y="126"/>
                  <a:pt x="178" y="126"/>
                </a:cubicBezTo>
                <a:cubicBezTo>
                  <a:pt x="180" y="126"/>
                  <a:pt x="180" y="126"/>
                  <a:pt x="180" y="126"/>
                </a:cubicBezTo>
                <a:cubicBezTo>
                  <a:pt x="182" y="125"/>
                  <a:pt x="182" y="125"/>
                  <a:pt x="182" y="125"/>
                </a:cubicBezTo>
                <a:cubicBezTo>
                  <a:pt x="183" y="126"/>
                  <a:pt x="183" y="126"/>
                  <a:pt x="183" y="126"/>
                </a:cubicBezTo>
                <a:cubicBezTo>
                  <a:pt x="183" y="126"/>
                  <a:pt x="183" y="126"/>
                  <a:pt x="183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4" y="127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83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3" y="132"/>
                  <a:pt x="183" y="132"/>
                  <a:pt x="183" y="132"/>
                </a:cubicBezTo>
                <a:cubicBezTo>
                  <a:pt x="183" y="133"/>
                  <a:pt x="183" y="133"/>
                  <a:pt x="183" y="133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5"/>
                  <a:pt x="185" y="135"/>
                  <a:pt x="185" y="135"/>
                </a:cubicBezTo>
                <a:cubicBezTo>
                  <a:pt x="184" y="136"/>
                  <a:pt x="184" y="136"/>
                  <a:pt x="184" y="136"/>
                </a:cubicBezTo>
                <a:cubicBezTo>
                  <a:pt x="185" y="139"/>
                  <a:pt x="185" y="139"/>
                  <a:pt x="185" y="139"/>
                </a:cubicBezTo>
                <a:cubicBezTo>
                  <a:pt x="185" y="139"/>
                  <a:pt x="185" y="139"/>
                  <a:pt x="185" y="139"/>
                </a:cubicBezTo>
                <a:cubicBezTo>
                  <a:pt x="186" y="138"/>
                  <a:pt x="186" y="138"/>
                  <a:pt x="186" y="138"/>
                </a:cubicBezTo>
                <a:cubicBezTo>
                  <a:pt x="185" y="137"/>
                  <a:pt x="185" y="137"/>
                  <a:pt x="185" y="137"/>
                </a:cubicBezTo>
                <a:cubicBezTo>
                  <a:pt x="186" y="137"/>
                  <a:pt x="186" y="137"/>
                  <a:pt x="186" y="137"/>
                </a:cubicBezTo>
                <a:cubicBezTo>
                  <a:pt x="186" y="136"/>
                  <a:pt x="186" y="136"/>
                  <a:pt x="186" y="136"/>
                </a:cubicBezTo>
                <a:cubicBezTo>
                  <a:pt x="186" y="135"/>
                  <a:pt x="186" y="135"/>
                  <a:pt x="186" y="135"/>
                </a:cubicBezTo>
                <a:cubicBezTo>
                  <a:pt x="187" y="134"/>
                  <a:pt x="187" y="134"/>
                  <a:pt x="187" y="134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88" y="139"/>
                  <a:pt x="188" y="139"/>
                  <a:pt x="188" y="139"/>
                </a:cubicBezTo>
                <a:cubicBezTo>
                  <a:pt x="188" y="140"/>
                  <a:pt x="188" y="140"/>
                  <a:pt x="188" y="140"/>
                </a:cubicBezTo>
                <a:cubicBezTo>
                  <a:pt x="188" y="141"/>
                  <a:pt x="188" y="141"/>
                  <a:pt x="188" y="141"/>
                </a:cubicBezTo>
                <a:cubicBezTo>
                  <a:pt x="189" y="142"/>
                  <a:pt x="189" y="142"/>
                  <a:pt x="189" y="142"/>
                </a:cubicBezTo>
                <a:cubicBezTo>
                  <a:pt x="191" y="142"/>
                  <a:pt x="191" y="142"/>
                  <a:pt x="191" y="142"/>
                </a:cubicBezTo>
                <a:cubicBezTo>
                  <a:pt x="192" y="142"/>
                  <a:pt x="192" y="142"/>
                  <a:pt x="192" y="142"/>
                </a:cubicBezTo>
                <a:cubicBezTo>
                  <a:pt x="193" y="143"/>
                  <a:pt x="193" y="143"/>
                  <a:pt x="193" y="143"/>
                </a:cubicBezTo>
                <a:cubicBezTo>
                  <a:pt x="193" y="144"/>
                  <a:pt x="193" y="144"/>
                  <a:pt x="193" y="144"/>
                </a:cubicBezTo>
                <a:cubicBezTo>
                  <a:pt x="194" y="145"/>
                  <a:pt x="194" y="145"/>
                  <a:pt x="194" y="145"/>
                </a:cubicBezTo>
                <a:cubicBezTo>
                  <a:pt x="196" y="145"/>
                  <a:pt x="196" y="145"/>
                  <a:pt x="196" y="145"/>
                </a:cubicBezTo>
                <a:cubicBezTo>
                  <a:pt x="197" y="147"/>
                  <a:pt x="197" y="147"/>
                  <a:pt x="197" y="147"/>
                </a:cubicBezTo>
                <a:cubicBezTo>
                  <a:pt x="197" y="146"/>
                  <a:pt x="197" y="146"/>
                  <a:pt x="197" y="146"/>
                </a:cubicBezTo>
                <a:cubicBezTo>
                  <a:pt x="197" y="145"/>
                  <a:pt x="197" y="145"/>
                  <a:pt x="197" y="145"/>
                </a:cubicBezTo>
                <a:cubicBezTo>
                  <a:pt x="199" y="143"/>
                  <a:pt x="199" y="143"/>
                  <a:pt x="199" y="143"/>
                </a:cubicBezTo>
                <a:cubicBezTo>
                  <a:pt x="200" y="143"/>
                  <a:pt x="200" y="143"/>
                  <a:pt x="200" y="143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4" y="146"/>
                  <a:pt x="204" y="146"/>
                  <a:pt x="204" y="146"/>
                </a:cubicBezTo>
                <a:cubicBezTo>
                  <a:pt x="204" y="147"/>
                  <a:pt x="204" y="147"/>
                  <a:pt x="204" y="147"/>
                </a:cubicBezTo>
                <a:cubicBezTo>
                  <a:pt x="204" y="146"/>
                  <a:pt x="204" y="146"/>
                  <a:pt x="204" y="146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1" y="144"/>
                  <a:pt x="201" y="144"/>
                  <a:pt x="201" y="144"/>
                </a:cubicBezTo>
                <a:cubicBezTo>
                  <a:pt x="200" y="143"/>
                  <a:pt x="200" y="143"/>
                  <a:pt x="200" y="143"/>
                </a:cubicBezTo>
                <a:cubicBezTo>
                  <a:pt x="198" y="143"/>
                  <a:pt x="198" y="143"/>
                  <a:pt x="198" y="143"/>
                </a:cubicBezTo>
                <a:cubicBezTo>
                  <a:pt x="197" y="144"/>
                  <a:pt x="197" y="144"/>
                  <a:pt x="197" y="144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4" y="144"/>
                  <a:pt x="194" y="144"/>
                  <a:pt x="194" y="144"/>
                </a:cubicBezTo>
                <a:cubicBezTo>
                  <a:pt x="193" y="142"/>
                  <a:pt x="193" y="142"/>
                  <a:pt x="193" y="142"/>
                </a:cubicBezTo>
                <a:cubicBezTo>
                  <a:pt x="192" y="141"/>
                  <a:pt x="192" y="141"/>
                  <a:pt x="192" y="141"/>
                </a:cubicBezTo>
                <a:cubicBezTo>
                  <a:pt x="190" y="141"/>
                  <a:pt x="190" y="141"/>
                  <a:pt x="190" y="141"/>
                </a:cubicBezTo>
                <a:cubicBezTo>
                  <a:pt x="189" y="140"/>
                  <a:pt x="189" y="140"/>
                  <a:pt x="189" y="140"/>
                </a:cubicBezTo>
                <a:cubicBezTo>
                  <a:pt x="190" y="140"/>
                  <a:pt x="190" y="140"/>
                  <a:pt x="190" y="140"/>
                </a:cubicBezTo>
                <a:cubicBezTo>
                  <a:pt x="191" y="140"/>
                  <a:pt x="191" y="140"/>
                  <a:pt x="191" y="140"/>
                </a:cubicBezTo>
                <a:cubicBezTo>
                  <a:pt x="192" y="138"/>
                  <a:pt x="192" y="138"/>
                  <a:pt x="192" y="138"/>
                </a:cubicBezTo>
                <a:cubicBezTo>
                  <a:pt x="191" y="137"/>
                  <a:pt x="191" y="137"/>
                  <a:pt x="191" y="137"/>
                </a:cubicBezTo>
                <a:cubicBezTo>
                  <a:pt x="190" y="136"/>
                  <a:pt x="190" y="136"/>
                  <a:pt x="190" y="136"/>
                </a:cubicBezTo>
                <a:cubicBezTo>
                  <a:pt x="190" y="134"/>
                  <a:pt x="190" y="134"/>
                  <a:pt x="190" y="134"/>
                </a:cubicBezTo>
                <a:cubicBezTo>
                  <a:pt x="188" y="132"/>
                  <a:pt x="188" y="132"/>
                  <a:pt x="188" y="132"/>
                </a:cubicBezTo>
                <a:cubicBezTo>
                  <a:pt x="187" y="131"/>
                  <a:pt x="187" y="131"/>
                  <a:pt x="187" y="131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185" y="125"/>
                  <a:pt x="185" y="125"/>
                  <a:pt x="185" y="125"/>
                </a:cubicBezTo>
                <a:cubicBezTo>
                  <a:pt x="184" y="125"/>
                  <a:pt x="184" y="125"/>
                  <a:pt x="184" y="125"/>
                </a:cubicBezTo>
                <a:cubicBezTo>
                  <a:pt x="183" y="124"/>
                  <a:pt x="183" y="124"/>
                  <a:pt x="183" y="124"/>
                </a:cubicBezTo>
                <a:cubicBezTo>
                  <a:pt x="180" y="123"/>
                  <a:pt x="180" y="123"/>
                  <a:pt x="180" y="123"/>
                </a:cubicBezTo>
                <a:cubicBezTo>
                  <a:pt x="180" y="122"/>
                  <a:pt x="180" y="122"/>
                  <a:pt x="180" y="122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8" y="120"/>
                  <a:pt x="178" y="120"/>
                  <a:pt x="178" y="120"/>
                </a:cubicBezTo>
                <a:cubicBezTo>
                  <a:pt x="178" y="120"/>
                  <a:pt x="178" y="120"/>
                  <a:pt x="178" y="120"/>
                </a:cubicBezTo>
                <a:cubicBezTo>
                  <a:pt x="178" y="119"/>
                  <a:pt x="178" y="119"/>
                  <a:pt x="178" y="119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74" y="119"/>
                  <a:pt x="174" y="119"/>
                  <a:pt x="174" y="119"/>
                </a:cubicBezTo>
                <a:cubicBezTo>
                  <a:pt x="173" y="120"/>
                  <a:pt x="173" y="120"/>
                  <a:pt x="173" y="120"/>
                </a:cubicBezTo>
                <a:cubicBezTo>
                  <a:pt x="171" y="119"/>
                  <a:pt x="171" y="119"/>
                  <a:pt x="171" y="119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69" y="113"/>
                  <a:pt x="169" y="113"/>
                  <a:pt x="169" y="113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67" y="111"/>
                  <a:pt x="167" y="111"/>
                  <a:pt x="167" y="111"/>
                </a:cubicBezTo>
                <a:cubicBezTo>
                  <a:pt x="167" y="110"/>
                  <a:pt x="167" y="110"/>
                  <a:pt x="167" y="110"/>
                </a:cubicBezTo>
                <a:cubicBezTo>
                  <a:pt x="167" y="109"/>
                  <a:pt x="167" y="109"/>
                  <a:pt x="167" y="109"/>
                </a:cubicBezTo>
                <a:cubicBezTo>
                  <a:pt x="167" y="108"/>
                  <a:pt x="167" y="108"/>
                  <a:pt x="167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68" y="107"/>
                  <a:pt x="168" y="107"/>
                  <a:pt x="168" y="107"/>
                </a:cubicBezTo>
                <a:cubicBezTo>
                  <a:pt x="169" y="106"/>
                  <a:pt x="169" y="106"/>
                  <a:pt x="169" y="106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3" y="105"/>
                  <a:pt x="173" y="105"/>
                </a:cubicBezTo>
                <a:cubicBezTo>
                  <a:pt x="176" y="104"/>
                  <a:pt x="176" y="104"/>
                  <a:pt x="176" y="104"/>
                </a:cubicBezTo>
                <a:cubicBezTo>
                  <a:pt x="177" y="103"/>
                  <a:pt x="177" y="103"/>
                  <a:pt x="177" y="103"/>
                </a:cubicBezTo>
                <a:cubicBezTo>
                  <a:pt x="178" y="103"/>
                  <a:pt x="178" y="103"/>
                  <a:pt x="178" y="103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83" y="101"/>
                  <a:pt x="183" y="101"/>
                  <a:pt x="183" y="101"/>
                </a:cubicBezTo>
                <a:cubicBezTo>
                  <a:pt x="186" y="100"/>
                  <a:pt x="186" y="100"/>
                  <a:pt x="186" y="100"/>
                </a:cubicBezTo>
                <a:cubicBezTo>
                  <a:pt x="186" y="100"/>
                  <a:pt x="186" y="100"/>
                  <a:pt x="186" y="100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86" y="102"/>
                  <a:pt x="186" y="102"/>
                  <a:pt x="186" y="102"/>
                </a:cubicBezTo>
                <a:cubicBezTo>
                  <a:pt x="185" y="102"/>
                  <a:pt x="185" y="102"/>
                  <a:pt x="185" y="102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4" y="105"/>
                  <a:pt x="184" y="105"/>
                  <a:pt x="184" y="105"/>
                </a:cubicBezTo>
                <a:cubicBezTo>
                  <a:pt x="186" y="106"/>
                  <a:pt x="186" y="106"/>
                  <a:pt x="186" y="106"/>
                </a:cubicBezTo>
                <a:cubicBezTo>
                  <a:pt x="188" y="106"/>
                  <a:pt x="188" y="106"/>
                  <a:pt x="188" y="106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5" y="104"/>
                  <a:pt x="185" y="104"/>
                  <a:pt x="185" y="104"/>
                </a:cubicBezTo>
                <a:cubicBezTo>
                  <a:pt x="185" y="104"/>
                  <a:pt x="185" y="104"/>
                  <a:pt x="185" y="104"/>
                </a:cubicBezTo>
                <a:cubicBezTo>
                  <a:pt x="186" y="103"/>
                  <a:pt x="186" y="103"/>
                  <a:pt x="186" y="103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7" y="99"/>
                  <a:pt x="187" y="99"/>
                  <a:pt x="187" y="99"/>
                </a:cubicBezTo>
                <a:cubicBezTo>
                  <a:pt x="186" y="99"/>
                  <a:pt x="186" y="99"/>
                  <a:pt x="186" y="99"/>
                </a:cubicBezTo>
                <a:cubicBezTo>
                  <a:pt x="185" y="98"/>
                  <a:pt x="185" y="98"/>
                  <a:pt x="185" y="98"/>
                </a:cubicBezTo>
                <a:cubicBezTo>
                  <a:pt x="185" y="97"/>
                  <a:pt x="185" y="97"/>
                  <a:pt x="185" y="97"/>
                </a:cubicBezTo>
                <a:cubicBezTo>
                  <a:pt x="184" y="97"/>
                  <a:pt x="184" y="97"/>
                  <a:pt x="184" y="97"/>
                </a:cubicBezTo>
                <a:cubicBezTo>
                  <a:pt x="184" y="98"/>
                  <a:pt x="184" y="98"/>
                  <a:pt x="184" y="98"/>
                </a:cubicBezTo>
                <a:cubicBezTo>
                  <a:pt x="183" y="97"/>
                  <a:pt x="183" y="97"/>
                  <a:pt x="183" y="97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0" y="96"/>
                  <a:pt x="180" y="96"/>
                  <a:pt x="180" y="96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80" y="95"/>
                  <a:pt x="180" y="95"/>
                  <a:pt x="180" y="95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1" y="95"/>
                  <a:pt x="181" y="95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4"/>
                  <a:pt x="183" y="94"/>
                  <a:pt x="183" y="94"/>
                </a:cubicBezTo>
                <a:cubicBezTo>
                  <a:pt x="183" y="93"/>
                  <a:pt x="183" y="93"/>
                  <a:pt x="183" y="93"/>
                </a:cubicBezTo>
                <a:cubicBezTo>
                  <a:pt x="182" y="94"/>
                  <a:pt x="182" y="94"/>
                  <a:pt x="182" y="94"/>
                </a:cubicBezTo>
                <a:cubicBezTo>
                  <a:pt x="182" y="94"/>
                  <a:pt x="182" y="94"/>
                  <a:pt x="182" y="94"/>
                </a:cubicBezTo>
                <a:cubicBezTo>
                  <a:pt x="181" y="93"/>
                  <a:pt x="181" y="93"/>
                  <a:pt x="181" y="93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8" y="92"/>
                  <a:pt x="178" y="92"/>
                  <a:pt x="178" y="92"/>
                </a:cubicBezTo>
                <a:cubicBezTo>
                  <a:pt x="177" y="92"/>
                  <a:pt x="177" y="92"/>
                  <a:pt x="177" y="92"/>
                </a:cubicBezTo>
                <a:cubicBezTo>
                  <a:pt x="177" y="91"/>
                  <a:pt x="177" y="91"/>
                  <a:pt x="177" y="91"/>
                </a:cubicBezTo>
                <a:cubicBezTo>
                  <a:pt x="177" y="91"/>
                  <a:pt x="177" y="91"/>
                  <a:pt x="177" y="91"/>
                </a:cubicBezTo>
                <a:cubicBezTo>
                  <a:pt x="177" y="90"/>
                  <a:pt x="177" y="90"/>
                  <a:pt x="177" y="90"/>
                </a:cubicBezTo>
                <a:cubicBezTo>
                  <a:pt x="176" y="89"/>
                  <a:pt x="176" y="89"/>
                  <a:pt x="176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1"/>
                  <a:pt x="178" y="91"/>
                  <a:pt x="17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1"/>
                  <a:pt x="180" y="91"/>
                  <a:pt x="180" y="91"/>
                </a:cubicBezTo>
                <a:cubicBezTo>
                  <a:pt x="180" y="90"/>
                  <a:pt x="180" y="90"/>
                  <a:pt x="180" y="90"/>
                </a:cubicBezTo>
                <a:cubicBezTo>
                  <a:pt x="181" y="90"/>
                  <a:pt x="181" y="90"/>
                  <a:pt x="181" y="90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2" y="86"/>
                  <a:pt x="182" y="86"/>
                  <a:pt x="182" y="86"/>
                </a:cubicBezTo>
                <a:cubicBezTo>
                  <a:pt x="180" y="86"/>
                  <a:pt x="180" y="86"/>
                  <a:pt x="180" y="86"/>
                </a:cubicBezTo>
                <a:cubicBezTo>
                  <a:pt x="179" y="87"/>
                  <a:pt x="179" y="87"/>
                  <a:pt x="179" y="87"/>
                </a:cubicBezTo>
                <a:cubicBezTo>
                  <a:pt x="179" y="86"/>
                  <a:pt x="179" y="86"/>
                  <a:pt x="179" y="86"/>
                </a:cubicBezTo>
                <a:cubicBezTo>
                  <a:pt x="179" y="86"/>
                  <a:pt x="179" y="86"/>
                  <a:pt x="179" y="86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1" y="85"/>
                  <a:pt x="181" y="85"/>
                  <a:pt x="181" y="85"/>
                </a:cubicBezTo>
                <a:cubicBezTo>
                  <a:pt x="182" y="84"/>
                  <a:pt x="182" y="84"/>
                  <a:pt x="182" y="84"/>
                </a:cubicBezTo>
                <a:cubicBezTo>
                  <a:pt x="182" y="84"/>
                  <a:pt x="182" y="84"/>
                  <a:pt x="182" y="84"/>
                </a:cubicBezTo>
                <a:cubicBezTo>
                  <a:pt x="183" y="83"/>
                  <a:pt x="183" y="83"/>
                  <a:pt x="183" y="83"/>
                </a:cubicBezTo>
                <a:cubicBezTo>
                  <a:pt x="183" y="82"/>
                  <a:pt x="183" y="82"/>
                  <a:pt x="183" y="82"/>
                </a:cubicBezTo>
                <a:cubicBezTo>
                  <a:pt x="183" y="81"/>
                  <a:pt x="183" y="81"/>
                  <a:pt x="183" y="81"/>
                </a:cubicBezTo>
                <a:cubicBezTo>
                  <a:pt x="183" y="81"/>
                  <a:pt x="183" y="81"/>
                  <a:pt x="183" y="81"/>
                </a:cubicBezTo>
                <a:cubicBezTo>
                  <a:pt x="184" y="80"/>
                  <a:pt x="184" y="80"/>
                  <a:pt x="184" y="80"/>
                </a:cubicBezTo>
                <a:cubicBezTo>
                  <a:pt x="184" y="80"/>
                  <a:pt x="184" y="80"/>
                  <a:pt x="184" y="80"/>
                </a:cubicBezTo>
                <a:cubicBezTo>
                  <a:pt x="185" y="80"/>
                  <a:pt x="185" y="80"/>
                  <a:pt x="185" y="80"/>
                </a:cubicBezTo>
                <a:cubicBezTo>
                  <a:pt x="185" y="80"/>
                  <a:pt x="185" y="80"/>
                  <a:pt x="185" y="80"/>
                </a:cubicBezTo>
                <a:cubicBezTo>
                  <a:pt x="186" y="79"/>
                  <a:pt x="186" y="79"/>
                  <a:pt x="186" y="79"/>
                </a:cubicBezTo>
                <a:cubicBezTo>
                  <a:pt x="186" y="79"/>
                  <a:pt x="186" y="79"/>
                  <a:pt x="186" y="79"/>
                </a:cubicBezTo>
                <a:cubicBezTo>
                  <a:pt x="185" y="79"/>
                  <a:pt x="185" y="79"/>
                  <a:pt x="185" y="79"/>
                </a:cubicBezTo>
                <a:cubicBezTo>
                  <a:pt x="186" y="78"/>
                  <a:pt x="186" y="78"/>
                  <a:pt x="186" y="78"/>
                </a:cubicBezTo>
                <a:cubicBezTo>
                  <a:pt x="187" y="78"/>
                  <a:pt x="187" y="78"/>
                  <a:pt x="187" y="78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188" y="77"/>
                  <a:pt x="188" y="77"/>
                  <a:pt x="188" y="77"/>
                </a:cubicBezTo>
                <a:cubicBezTo>
                  <a:pt x="188" y="76"/>
                  <a:pt x="188" y="76"/>
                  <a:pt x="188" y="76"/>
                </a:cubicBezTo>
                <a:cubicBezTo>
                  <a:pt x="189" y="77"/>
                  <a:pt x="189" y="77"/>
                  <a:pt x="189" y="77"/>
                </a:cubicBezTo>
                <a:cubicBezTo>
                  <a:pt x="190" y="76"/>
                  <a:pt x="190" y="76"/>
                  <a:pt x="190" y="76"/>
                </a:cubicBezTo>
                <a:cubicBezTo>
                  <a:pt x="190" y="76"/>
                  <a:pt x="190" y="76"/>
                  <a:pt x="190" y="76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2" y="75"/>
                  <a:pt x="192" y="75"/>
                  <a:pt x="192" y="75"/>
                </a:cubicBezTo>
                <a:cubicBezTo>
                  <a:pt x="193" y="74"/>
                  <a:pt x="193" y="74"/>
                  <a:pt x="193" y="74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6" y="72"/>
                  <a:pt x="196" y="72"/>
                  <a:pt x="196" y="72"/>
                </a:cubicBezTo>
                <a:cubicBezTo>
                  <a:pt x="196" y="71"/>
                  <a:pt x="196" y="71"/>
                  <a:pt x="196" y="71"/>
                </a:cubicBezTo>
                <a:cubicBezTo>
                  <a:pt x="196" y="71"/>
                  <a:pt x="196" y="71"/>
                  <a:pt x="196" y="71"/>
                </a:cubicBezTo>
                <a:cubicBezTo>
                  <a:pt x="194" y="72"/>
                  <a:pt x="194" y="72"/>
                  <a:pt x="194" y="72"/>
                </a:cubicBezTo>
                <a:cubicBezTo>
                  <a:pt x="194" y="72"/>
                  <a:pt x="194" y="72"/>
                  <a:pt x="194" y="72"/>
                </a:cubicBezTo>
                <a:cubicBezTo>
                  <a:pt x="193" y="73"/>
                  <a:pt x="193" y="73"/>
                  <a:pt x="193" y="73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2" y="70"/>
                  <a:pt x="192" y="70"/>
                  <a:pt x="192" y="70"/>
                </a:cubicBezTo>
                <a:cubicBezTo>
                  <a:pt x="193" y="70"/>
                  <a:pt x="193" y="70"/>
                  <a:pt x="193" y="70"/>
                </a:cubicBezTo>
                <a:cubicBezTo>
                  <a:pt x="193" y="69"/>
                  <a:pt x="193" y="69"/>
                  <a:pt x="193" y="69"/>
                </a:cubicBezTo>
                <a:cubicBezTo>
                  <a:pt x="194" y="69"/>
                  <a:pt x="194" y="69"/>
                  <a:pt x="194" y="69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95" y="69"/>
                  <a:pt x="195" y="69"/>
                  <a:pt x="195" y="69"/>
                </a:cubicBezTo>
                <a:cubicBezTo>
                  <a:pt x="194" y="68"/>
                  <a:pt x="194" y="68"/>
                  <a:pt x="194" y="68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96" y="69"/>
                  <a:pt x="196" y="69"/>
                  <a:pt x="196" y="69"/>
                </a:cubicBezTo>
                <a:cubicBezTo>
                  <a:pt x="196" y="69"/>
                  <a:pt x="196" y="69"/>
                  <a:pt x="196" y="69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9" y="68"/>
                  <a:pt x="199" y="68"/>
                  <a:pt x="199" y="68"/>
                </a:cubicBezTo>
                <a:cubicBezTo>
                  <a:pt x="201" y="67"/>
                  <a:pt x="201" y="67"/>
                  <a:pt x="201" y="67"/>
                </a:cubicBezTo>
                <a:cubicBezTo>
                  <a:pt x="202" y="67"/>
                  <a:pt x="202" y="67"/>
                  <a:pt x="202" y="67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01" y="70"/>
                  <a:pt x="201" y="70"/>
                  <a:pt x="201" y="70"/>
                </a:cubicBezTo>
                <a:cubicBezTo>
                  <a:pt x="201" y="71"/>
                  <a:pt x="201" y="71"/>
                  <a:pt x="201" y="71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3" y="70"/>
                  <a:pt x="203" y="70"/>
                  <a:pt x="203" y="70"/>
                </a:cubicBezTo>
                <a:cubicBezTo>
                  <a:pt x="203" y="69"/>
                  <a:pt x="203" y="69"/>
                  <a:pt x="203" y="69"/>
                </a:cubicBezTo>
                <a:cubicBezTo>
                  <a:pt x="203" y="68"/>
                  <a:pt x="203" y="68"/>
                  <a:pt x="203" y="68"/>
                </a:cubicBezTo>
                <a:cubicBezTo>
                  <a:pt x="203" y="68"/>
                  <a:pt x="203" y="68"/>
                  <a:pt x="203" y="68"/>
                </a:cubicBezTo>
                <a:cubicBezTo>
                  <a:pt x="204" y="68"/>
                  <a:pt x="204" y="68"/>
                  <a:pt x="204" y="68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205" y="69"/>
                  <a:pt x="205" y="69"/>
                  <a:pt x="205" y="69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6" y="67"/>
                  <a:pt x="206" y="67"/>
                  <a:pt x="206" y="67"/>
                </a:cubicBezTo>
                <a:cubicBezTo>
                  <a:pt x="206" y="67"/>
                  <a:pt x="206" y="67"/>
                  <a:pt x="206" y="67"/>
                </a:cubicBezTo>
                <a:cubicBezTo>
                  <a:pt x="206" y="68"/>
                  <a:pt x="206" y="68"/>
                  <a:pt x="206" y="68"/>
                </a:cubicBezTo>
                <a:cubicBezTo>
                  <a:pt x="208" y="67"/>
                  <a:pt x="208" y="67"/>
                  <a:pt x="208" y="67"/>
                </a:cubicBezTo>
                <a:cubicBezTo>
                  <a:pt x="208" y="67"/>
                  <a:pt x="208" y="67"/>
                  <a:pt x="208" y="67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8" y="66"/>
                  <a:pt x="208" y="66"/>
                  <a:pt x="208" y="66"/>
                </a:cubicBezTo>
                <a:cubicBezTo>
                  <a:pt x="209" y="66"/>
                  <a:pt x="209" y="66"/>
                  <a:pt x="209" y="66"/>
                </a:cubicBezTo>
                <a:cubicBezTo>
                  <a:pt x="208" y="65"/>
                  <a:pt x="208" y="65"/>
                  <a:pt x="208" y="65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10" y="64"/>
                  <a:pt x="210" y="64"/>
                  <a:pt x="210" y="64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2" y="65"/>
                  <a:pt x="212" y="65"/>
                  <a:pt x="212" y="65"/>
                </a:cubicBezTo>
                <a:cubicBezTo>
                  <a:pt x="213" y="65"/>
                  <a:pt x="213" y="65"/>
                  <a:pt x="213" y="65"/>
                </a:cubicBezTo>
                <a:cubicBezTo>
                  <a:pt x="213" y="66"/>
                  <a:pt x="213" y="66"/>
                  <a:pt x="213" y="66"/>
                </a:cubicBezTo>
                <a:cubicBezTo>
                  <a:pt x="214" y="67"/>
                  <a:pt x="214" y="67"/>
                  <a:pt x="214" y="67"/>
                </a:cubicBezTo>
                <a:cubicBezTo>
                  <a:pt x="213" y="69"/>
                  <a:pt x="213" y="69"/>
                  <a:pt x="213" y="69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15" y="66"/>
                  <a:pt x="215" y="66"/>
                  <a:pt x="215" y="66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13" y="64"/>
                  <a:pt x="213" y="64"/>
                  <a:pt x="213" y="64"/>
                </a:cubicBezTo>
                <a:cubicBezTo>
                  <a:pt x="212" y="62"/>
                  <a:pt x="212" y="62"/>
                  <a:pt x="212" y="62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09" y="63"/>
                  <a:pt x="209" y="63"/>
                  <a:pt x="209" y="63"/>
                </a:cubicBezTo>
                <a:cubicBezTo>
                  <a:pt x="209" y="62"/>
                  <a:pt x="209" y="62"/>
                  <a:pt x="209" y="62"/>
                </a:cubicBezTo>
                <a:cubicBezTo>
                  <a:pt x="208" y="62"/>
                  <a:pt x="208" y="62"/>
                  <a:pt x="208" y="62"/>
                </a:cubicBezTo>
                <a:cubicBezTo>
                  <a:pt x="208" y="62"/>
                  <a:pt x="208" y="62"/>
                  <a:pt x="208" y="62"/>
                </a:cubicBezTo>
                <a:cubicBezTo>
                  <a:pt x="209" y="61"/>
                  <a:pt x="209" y="61"/>
                  <a:pt x="209" y="61"/>
                </a:cubicBezTo>
                <a:cubicBezTo>
                  <a:pt x="211" y="61"/>
                  <a:pt x="211" y="61"/>
                  <a:pt x="211" y="61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214" y="60"/>
                  <a:pt x="214" y="60"/>
                  <a:pt x="214" y="60"/>
                </a:cubicBezTo>
                <a:cubicBezTo>
                  <a:pt x="214" y="60"/>
                  <a:pt x="214" y="60"/>
                  <a:pt x="214" y="60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7" y="60"/>
                  <a:pt x="217" y="60"/>
                  <a:pt x="217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0"/>
                  <a:pt x="219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19" y="59"/>
                  <a:pt x="219" y="59"/>
                  <a:pt x="219" y="59"/>
                </a:cubicBezTo>
                <a:cubicBezTo>
                  <a:pt x="218" y="59"/>
                  <a:pt x="218" y="59"/>
                  <a:pt x="218" y="59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5" y="59"/>
                  <a:pt x="215" y="59"/>
                  <a:pt x="215" y="59"/>
                </a:cubicBezTo>
                <a:cubicBezTo>
                  <a:pt x="214" y="59"/>
                  <a:pt x="214" y="59"/>
                  <a:pt x="214" y="59"/>
                </a:cubicBezTo>
                <a:cubicBezTo>
                  <a:pt x="214" y="58"/>
                  <a:pt x="214" y="58"/>
                  <a:pt x="214" y="58"/>
                </a:cubicBezTo>
                <a:cubicBezTo>
                  <a:pt x="213" y="57"/>
                  <a:pt x="213" y="57"/>
                  <a:pt x="213" y="57"/>
                </a:cubicBezTo>
                <a:cubicBezTo>
                  <a:pt x="215" y="56"/>
                  <a:pt x="215" y="56"/>
                  <a:pt x="215" y="56"/>
                </a:cubicBezTo>
                <a:cubicBezTo>
                  <a:pt x="213" y="56"/>
                  <a:pt x="213" y="56"/>
                  <a:pt x="213" y="56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2" y="55"/>
                  <a:pt x="212" y="55"/>
                  <a:pt x="212" y="55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1" y="52"/>
                  <a:pt x="211" y="52"/>
                  <a:pt x="211" y="52"/>
                </a:cubicBezTo>
                <a:cubicBezTo>
                  <a:pt x="211" y="51"/>
                  <a:pt x="211" y="51"/>
                  <a:pt x="211" y="51"/>
                </a:cubicBezTo>
                <a:cubicBezTo>
                  <a:pt x="210" y="50"/>
                  <a:pt x="210" y="50"/>
                  <a:pt x="210" y="50"/>
                </a:cubicBezTo>
                <a:cubicBezTo>
                  <a:pt x="210" y="46"/>
                  <a:pt x="210" y="46"/>
                  <a:pt x="210" y="46"/>
                </a:cubicBezTo>
                <a:cubicBezTo>
                  <a:pt x="211" y="45"/>
                  <a:pt x="211" y="45"/>
                  <a:pt x="211" y="45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211" y="42"/>
                  <a:pt x="211" y="42"/>
                  <a:pt x="211" y="42"/>
                </a:cubicBezTo>
                <a:cubicBezTo>
                  <a:pt x="212" y="42"/>
                  <a:pt x="212" y="42"/>
                  <a:pt x="212" y="42"/>
                </a:cubicBezTo>
                <a:cubicBezTo>
                  <a:pt x="211" y="41"/>
                  <a:pt x="211" y="41"/>
                  <a:pt x="211" y="41"/>
                </a:cubicBezTo>
                <a:cubicBezTo>
                  <a:pt x="212" y="40"/>
                  <a:pt x="212" y="40"/>
                  <a:pt x="212" y="40"/>
                </a:cubicBezTo>
                <a:cubicBezTo>
                  <a:pt x="213" y="40"/>
                  <a:pt x="213" y="40"/>
                  <a:pt x="213" y="40"/>
                </a:cubicBezTo>
                <a:cubicBezTo>
                  <a:pt x="214" y="39"/>
                  <a:pt x="214" y="39"/>
                  <a:pt x="214" y="39"/>
                </a:cubicBezTo>
                <a:cubicBezTo>
                  <a:pt x="214" y="39"/>
                  <a:pt x="214" y="39"/>
                  <a:pt x="214" y="39"/>
                </a:cubicBezTo>
                <a:cubicBezTo>
                  <a:pt x="215" y="40"/>
                  <a:pt x="215" y="40"/>
                  <a:pt x="215" y="4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17" y="39"/>
                  <a:pt x="217" y="39"/>
                  <a:pt x="217" y="39"/>
                </a:cubicBezTo>
                <a:cubicBezTo>
                  <a:pt x="218" y="40"/>
                  <a:pt x="218" y="40"/>
                  <a:pt x="218" y="40"/>
                </a:cubicBezTo>
                <a:cubicBezTo>
                  <a:pt x="219" y="41"/>
                  <a:pt x="219" y="41"/>
                  <a:pt x="219" y="41"/>
                </a:cubicBezTo>
                <a:cubicBezTo>
                  <a:pt x="220" y="40"/>
                  <a:pt x="220" y="40"/>
                  <a:pt x="220" y="40"/>
                </a:cubicBezTo>
                <a:cubicBezTo>
                  <a:pt x="220" y="40"/>
                  <a:pt x="220" y="40"/>
                  <a:pt x="220" y="40"/>
                </a:cubicBezTo>
                <a:cubicBezTo>
                  <a:pt x="220" y="41"/>
                  <a:pt x="220" y="41"/>
                  <a:pt x="220" y="41"/>
                </a:cubicBezTo>
                <a:cubicBezTo>
                  <a:pt x="221" y="41"/>
                  <a:pt x="221" y="41"/>
                  <a:pt x="221" y="41"/>
                </a:cubicBezTo>
                <a:cubicBezTo>
                  <a:pt x="222" y="42"/>
                  <a:pt x="222" y="42"/>
                  <a:pt x="222" y="42"/>
                </a:cubicBezTo>
                <a:cubicBezTo>
                  <a:pt x="222" y="42"/>
                  <a:pt x="222" y="42"/>
                  <a:pt x="222" y="42"/>
                </a:cubicBezTo>
                <a:cubicBezTo>
                  <a:pt x="221" y="43"/>
                  <a:pt x="221" y="43"/>
                  <a:pt x="221" y="43"/>
                </a:cubicBezTo>
                <a:cubicBezTo>
                  <a:pt x="221" y="43"/>
                  <a:pt x="221" y="43"/>
                  <a:pt x="221" y="43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21" y="45"/>
                  <a:pt x="221" y="45"/>
                  <a:pt x="221" y="45"/>
                </a:cubicBezTo>
                <a:cubicBezTo>
                  <a:pt x="220" y="46"/>
                  <a:pt x="220" y="46"/>
                  <a:pt x="220" y="46"/>
                </a:cubicBezTo>
                <a:cubicBezTo>
                  <a:pt x="219" y="46"/>
                  <a:pt x="219" y="46"/>
                  <a:pt x="219" y="46"/>
                </a:cubicBezTo>
                <a:cubicBezTo>
                  <a:pt x="219" y="48"/>
                  <a:pt x="219" y="48"/>
                  <a:pt x="219" y="48"/>
                </a:cubicBezTo>
                <a:cubicBezTo>
                  <a:pt x="219" y="48"/>
                  <a:pt x="219" y="48"/>
                  <a:pt x="219" y="48"/>
                </a:cubicBezTo>
                <a:cubicBezTo>
                  <a:pt x="221" y="47"/>
                  <a:pt x="221" y="47"/>
                  <a:pt x="221" y="47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3" y="47"/>
                  <a:pt x="223" y="47"/>
                </a:cubicBezTo>
                <a:cubicBezTo>
                  <a:pt x="223" y="47"/>
                  <a:pt x="223" y="47"/>
                  <a:pt x="223" y="47"/>
                </a:cubicBezTo>
                <a:cubicBezTo>
                  <a:pt x="224" y="47"/>
                  <a:pt x="224" y="47"/>
                  <a:pt x="224" y="47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6" y="46"/>
                  <a:pt x="226" y="46"/>
                  <a:pt x="226" y="46"/>
                </a:cubicBezTo>
                <a:cubicBezTo>
                  <a:pt x="227" y="46"/>
                  <a:pt x="227" y="46"/>
                  <a:pt x="227" y="46"/>
                </a:cubicBezTo>
                <a:cubicBezTo>
                  <a:pt x="227" y="45"/>
                  <a:pt x="227" y="45"/>
                  <a:pt x="227" y="45"/>
                </a:cubicBezTo>
                <a:cubicBezTo>
                  <a:pt x="228" y="45"/>
                  <a:pt x="228" y="45"/>
                  <a:pt x="228" y="45"/>
                </a:cubicBezTo>
                <a:cubicBezTo>
                  <a:pt x="228" y="45"/>
                  <a:pt x="228" y="45"/>
                  <a:pt x="228" y="45"/>
                </a:cubicBezTo>
                <a:cubicBezTo>
                  <a:pt x="229" y="45"/>
                  <a:pt x="229" y="45"/>
                  <a:pt x="229" y="45"/>
                </a:cubicBezTo>
                <a:cubicBezTo>
                  <a:pt x="230" y="46"/>
                  <a:pt x="230" y="46"/>
                  <a:pt x="230" y="46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31" y="48"/>
                  <a:pt x="231" y="48"/>
                  <a:pt x="231" y="48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0" y="50"/>
                  <a:pt x="230" y="50"/>
                  <a:pt x="230" y="50"/>
                </a:cubicBezTo>
                <a:cubicBezTo>
                  <a:pt x="230" y="51"/>
                  <a:pt x="230" y="51"/>
                  <a:pt x="230" y="51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1" y="54"/>
                  <a:pt x="231" y="54"/>
                  <a:pt x="231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29" y="55"/>
                  <a:pt x="229" y="55"/>
                  <a:pt x="229" y="55"/>
                </a:cubicBezTo>
                <a:cubicBezTo>
                  <a:pt x="230" y="55"/>
                  <a:pt x="230" y="55"/>
                  <a:pt x="230" y="55"/>
                </a:cubicBezTo>
                <a:cubicBezTo>
                  <a:pt x="232" y="54"/>
                  <a:pt x="232" y="54"/>
                  <a:pt x="232" y="54"/>
                </a:cubicBezTo>
                <a:cubicBezTo>
                  <a:pt x="233" y="53"/>
                  <a:pt x="233" y="53"/>
                  <a:pt x="233" y="53"/>
                </a:cubicBezTo>
                <a:cubicBezTo>
                  <a:pt x="234" y="53"/>
                  <a:pt x="234" y="53"/>
                  <a:pt x="234" y="53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0"/>
                  <a:pt x="235" y="50"/>
                  <a:pt x="235" y="50"/>
                </a:cubicBezTo>
                <a:cubicBezTo>
                  <a:pt x="234" y="49"/>
                  <a:pt x="234" y="49"/>
                  <a:pt x="234" y="49"/>
                </a:cubicBezTo>
                <a:cubicBezTo>
                  <a:pt x="234" y="49"/>
                  <a:pt x="234" y="49"/>
                  <a:pt x="234" y="49"/>
                </a:cubicBezTo>
                <a:cubicBezTo>
                  <a:pt x="233" y="49"/>
                  <a:pt x="233" y="49"/>
                  <a:pt x="233" y="49"/>
                </a:cubicBezTo>
                <a:cubicBezTo>
                  <a:pt x="233" y="48"/>
                  <a:pt x="233" y="48"/>
                  <a:pt x="233" y="48"/>
                </a:cubicBezTo>
                <a:cubicBezTo>
                  <a:pt x="233" y="48"/>
                  <a:pt x="233" y="48"/>
                  <a:pt x="233" y="48"/>
                </a:cubicBezTo>
                <a:cubicBezTo>
                  <a:pt x="234" y="48"/>
                  <a:pt x="234" y="48"/>
                  <a:pt x="234" y="48"/>
                </a:cubicBezTo>
                <a:cubicBezTo>
                  <a:pt x="234" y="48"/>
                  <a:pt x="234" y="48"/>
                  <a:pt x="234" y="48"/>
                </a:cubicBezTo>
                <a:cubicBezTo>
                  <a:pt x="235" y="48"/>
                  <a:pt x="235" y="48"/>
                  <a:pt x="235" y="48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9" y="46"/>
                  <a:pt x="239" y="46"/>
                  <a:pt x="239" y="46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4" y="44"/>
                  <a:pt x="244" y="44"/>
                  <a:pt x="244" y="44"/>
                </a:cubicBezTo>
                <a:cubicBezTo>
                  <a:pt x="244" y="45"/>
                  <a:pt x="244" y="45"/>
                  <a:pt x="244" y="45"/>
                </a:cubicBezTo>
                <a:cubicBezTo>
                  <a:pt x="244" y="45"/>
                  <a:pt x="244" y="45"/>
                  <a:pt x="244" y="45"/>
                </a:cubicBezTo>
                <a:cubicBezTo>
                  <a:pt x="244" y="46"/>
                  <a:pt x="244" y="46"/>
                  <a:pt x="244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50" y="48"/>
                  <a:pt x="250" y="48"/>
                  <a:pt x="250" y="48"/>
                </a:cubicBezTo>
                <a:cubicBezTo>
                  <a:pt x="251" y="48"/>
                  <a:pt x="251" y="48"/>
                  <a:pt x="251" y="48"/>
                </a:cubicBezTo>
                <a:cubicBezTo>
                  <a:pt x="252" y="49"/>
                  <a:pt x="252" y="49"/>
                  <a:pt x="252" y="49"/>
                </a:cubicBezTo>
                <a:cubicBezTo>
                  <a:pt x="252" y="50"/>
                  <a:pt x="252" y="50"/>
                  <a:pt x="252" y="50"/>
                </a:cubicBezTo>
                <a:cubicBezTo>
                  <a:pt x="253" y="52"/>
                  <a:pt x="253" y="52"/>
                  <a:pt x="253" y="52"/>
                </a:cubicBezTo>
                <a:cubicBezTo>
                  <a:pt x="253" y="52"/>
                  <a:pt x="253" y="52"/>
                  <a:pt x="253" y="52"/>
                </a:cubicBezTo>
                <a:cubicBezTo>
                  <a:pt x="254" y="51"/>
                  <a:pt x="254" y="51"/>
                  <a:pt x="254" y="51"/>
                </a:cubicBezTo>
                <a:cubicBezTo>
                  <a:pt x="254" y="51"/>
                  <a:pt x="254" y="51"/>
                  <a:pt x="254" y="51"/>
                </a:cubicBezTo>
                <a:cubicBezTo>
                  <a:pt x="254" y="50"/>
                  <a:pt x="254" y="50"/>
                  <a:pt x="254" y="50"/>
                </a:cubicBezTo>
                <a:cubicBezTo>
                  <a:pt x="254" y="50"/>
                  <a:pt x="254" y="50"/>
                  <a:pt x="254" y="50"/>
                </a:cubicBezTo>
                <a:cubicBezTo>
                  <a:pt x="253" y="50"/>
                  <a:pt x="253" y="50"/>
                  <a:pt x="253" y="50"/>
                </a:cubicBezTo>
                <a:cubicBezTo>
                  <a:pt x="253" y="49"/>
                  <a:pt x="253" y="49"/>
                  <a:pt x="253" y="49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5" y="49"/>
                  <a:pt x="255" y="49"/>
                  <a:pt x="255" y="49"/>
                </a:cubicBezTo>
                <a:cubicBezTo>
                  <a:pt x="255" y="50"/>
                  <a:pt x="255" y="50"/>
                  <a:pt x="255" y="50"/>
                </a:cubicBezTo>
                <a:cubicBezTo>
                  <a:pt x="255" y="50"/>
                  <a:pt x="255" y="50"/>
                  <a:pt x="255" y="50"/>
                </a:cubicBezTo>
                <a:cubicBezTo>
                  <a:pt x="257" y="52"/>
                  <a:pt x="257" y="52"/>
                  <a:pt x="257" y="52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58" y="53"/>
                  <a:pt x="258" y="53"/>
                  <a:pt x="258" y="53"/>
                </a:cubicBezTo>
                <a:cubicBezTo>
                  <a:pt x="258" y="53"/>
                  <a:pt x="258" y="53"/>
                  <a:pt x="258" y="53"/>
                </a:cubicBezTo>
                <a:cubicBezTo>
                  <a:pt x="259" y="53"/>
                  <a:pt x="259" y="53"/>
                  <a:pt x="259" y="53"/>
                </a:cubicBezTo>
                <a:cubicBezTo>
                  <a:pt x="259" y="54"/>
                  <a:pt x="259" y="54"/>
                  <a:pt x="259" y="54"/>
                </a:cubicBezTo>
                <a:cubicBezTo>
                  <a:pt x="259" y="55"/>
                  <a:pt x="259" y="55"/>
                  <a:pt x="259" y="55"/>
                </a:cubicBezTo>
                <a:cubicBezTo>
                  <a:pt x="260" y="56"/>
                  <a:pt x="260" y="56"/>
                  <a:pt x="260" y="56"/>
                </a:cubicBezTo>
                <a:cubicBezTo>
                  <a:pt x="260" y="56"/>
                  <a:pt x="260" y="56"/>
                  <a:pt x="260" y="56"/>
                </a:cubicBezTo>
                <a:cubicBezTo>
                  <a:pt x="260" y="56"/>
                  <a:pt x="260" y="56"/>
                  <a:pt x="260" y="56"/>
                </a:cubicBezTo>
                <a:cubicBezTo>
                  <a:pt x="260" y="56"/>
                  <a:pt x="260" y="56"/>
                  <a:pt x="260" y="56"/>
                </a:cubicBezTo>
                <a:cubicBezTo>
                  <a:pt x="259" y="55"/>
                  <a:pt x="259" y="55"/>
                  <a:pt x="259" y="55"/>
                </a:cubicBezTo>
                <a:cubicBezTo>
                  <a:pt x="259" y="55"/>
                  <a:pt x="259" y="55"/>
                  <a:pt x="259" y="55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5"/>
                  <a:pt x="258" y="55"/>
                  <a:pt x="258" y="55"/>
                </a:cubicBezTo>
                <a:cubicBezTo>
                  <a:pt x="256" y="54"/>
                  <a:pt x="256" y="54"/>
                  <a:pt x="256" y="54"/>
                </a:cubicBezTo>
                <a:cubicBezTo>
                  <a:pt x="255" y="54"/>
                  <a:pt x="255" y="54"/>
                  <a:pt x="255" y="54"/>
                </a:cubicBezTo>
                <a:cubicBezTo>
                  <a:pt x="255" y="55"/>
                  <a:pt x="255" y="55"/>
                  <a:pt x="255" y="55"/>
                </a:cubicBezTo>
                <a:cubicBezTo>
                  <a:pt x="255" y="56"/>
                  <a:pt x="255" y="56"/>
                  <a:pt x="255" y="56"/>
                </a:cubicBezTo>
                <a:cubicBezTo>
                  <a:pt x="257" y="56"/>
                  <a:pt x="257" y="56"/>
                  <a:pt x="257" y="56"/>
                </a:cubicBezTo>
                <a:cubicBezTo>
                  <a:pt x="257" y="56"/>
                  <a:pt x="257" y="56"/>
                  <a:pt x="257" y="56"/>
                </a:cubicBezTo>
                <a:cubicBezTo>
                  <a:pt x="257" y="56"/>
                  <a:pt x="257" y="56"/>
                  <a:pt x="257" y="56"/>
                </a:cubicBezTo>
                <a:cubicBezTo>
                  <a:pt x="257" y="57"/>
                  <a:pt x="257" y="57"/>
                  <a:pt x="257" y="57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8" y="57"/>
                  <a:pt x="258" y="57"/>
                  <a:pt x="258" y="57"/>
                </a:cubicBezTo>
                <a:cubicBezTo>
                  <a:pt x="259" y="56"/>
                  <a:pt x="259" y="56"/>
                  <a:pt x="259" y="56"/>
                </a:cubicBezTo>
                <a:cubicBezTo>
                  <a:pt x="259" y="56"/>
                  <a:pt x="259" y="56"/>
                  <a:pt x="259" y="56"/>
                </a:cubicBezTo>
                <a:cubicBezTo>
                  <a:pt x="259" y="57"/>
                  <a:pt x="259" y="57"/>
                  <a:pt x="259" y="57"/>
                </a:cubicBezTo>
                <a:cubicBezTo>
                  <a:pt x="260" y="57"/>
                  <a:pt x="260" y="57"/>
                  <a:pt x="260" y="57"/>
                </a:cubicBezTo>
                <a:cubicBezTo>
                  <a:pt x="261" y="57"/>
                  <a:pt x="261" y="57"/>
                  <a:pt x="261" y="57"/>
                </a:cubicBezTo>
                <a:cubicBezTo>
                  <a:pt x="261" y="57"/>
                  <a:pt x="261" y="57"/>
                  <a:pt x="261" y="57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62" y="60"/>
                  <a:pt x="262" y="60"/>
                  <a:pt x="262" y="60"/>
                </a:cubicBezTo>
                <a:cubicBezTo>
                  <a:pt x="262" y="61"/>
                  <a:pt x="262" y="61"/>
                  <a:pt x="262" y="61"/>
                </a:cubicBezTo>
                <a:cubicBezTo>
                  <a:pt x="262" y="63"/>
                  <a:pt x="262" y="63"/>
                  <a:pt x="262" y="63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61" y="66"/>
                  <a:pt x="261" y="66"/>
                  <a:pt x="261" y="66"/>
                </a:cubicBezTo>
                <a:cubicBezTo>
                  <a:pt x="260" y="67"/>
                  <a:pt x="260" y="67"/>
                  <a:pt x="260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0" y="70"/>
                  <a:pt x="260" y="70"/>
                  <a:pt x="260" y="70"/>
                </a:cubicBezTo>
                <a:cubicBezTo>
                  <a:pt x="259" y="71"/>
                  <a:pt x="259" y="71"/>
                  <a:pt x="259" y="71"/>
                </a:cubicBezTo>
                <a:cubicBezTo>
                  <a:pt x="260" y="71"/>
                  <a:pt x="260" y="71"/>
                  <a:pt x="260" y="71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8" y="74"/>
                  <a:pt x="258" y="74"/>
                  <a:pt x="258" y="74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6" y="76"/>
                  <a:pt x="256" y="76"/>
                  <a:pt x="256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6" y="76"/>
                  <a:pt x="256" y="76"/>
                  <a:pt x="256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8" y="75"/>
                  <a:pt x="258" y="75"/>
                  <a:pt x="258" y="75"/>
                </a:cubicBezTo>
                <a:cubicBezTo>
                  <a:pt x="258" y="75"/>
                  <a:pt x="258" y="75"/>
                  <a:pt x="258" y="75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8"/>
                  <a:pt x="258" y="78"/>
                  <a:pt x="258" y="78"/>
                </a:cubicBezTo>
                <a:cubicBezTo>
                  <a:pt x="257" y="79"/>
                  <a:pt x="257" y="79"/>
                  <a:pt x="257" y="79"/>
                </a:cubicBezTo>
                <a:cubicBezTo>
                  <a:pt x="257" y="81"/>
                  <a:pt x="257" y="81"/>
                  <a:pt x="257" y="81"/>
                </a:cubicBezTo>
                <a:cubicBezTo>
                  <a:pt x="257" y="82"/>
                  <a:pt x="257" y="82"/>
                  <a:pt x="257" y="82"/>
                </a:cubicBezTo>
                <a:cubicBezTo>
                  <a:pt x="257" y="83"/>
                  <a:pt x="257" y="83"/>
                  <a:pt x="257" y="83"/>
                </a:cubicBezTo>
                <a:cubicBezTo>
                  <a:pt x="256" y="85"/>
                  <a:pt x="256" y="85"/>
                  <a:pt x="256" y="85"/>
                </a:cubicBezTo>
                <a:cubicBezTo>
                  <a:pt x="255" y="85"/>
                  <a:pt x="255" y="85"/>
                  <a:pt x="255" y="85"/>
                </a:cubicBezTo>
                <a:cubicBezTo>
                  <a:pt x="255" y="85"/>
                  <a:pt x="255" y="85"/>
                  <a:pt x="255" y="85"/>
                </a:cubicBezTo>
                <a:cubicBezTo>
                  <a:pt x="254" y="85"/>
                  <a:pt x="254" y="85"/>
                  <a:pt x="254" y="85"/>
                </a:cubicBezTo>
                <a:cubicBezTo>
                  <a:pt x="254" y="86"/>
                  <a:pt x="254" y="86"/>
                  <a:pt x="254" y="86"/>
                </a:cubicBezTo>
                <a:cubicBezTo>
                  <a:pt x="254" y="86"/>
                  <a:pt x="254" y="86"/>
                  <a:pt x="254" y="86"/>
                </a:cubicBezTo>
                <a:cubicBezTo>
                  <a:pt x="255" y="88"/>
                  <a:pt x="255" y="88"/>
                  <a:pt x="255" y="88"/>
                </a:cubicBezTo>
                <a:cubicBezTo>
                  <a:pt x="254" y="89"/>
                  <a:pt x="254" y="89"/>
                  <a:pt x="254" y="89"/>
                </a:cubicBezTo>
                <a:cubicBezTo>
                  <a:pt x="253" y="90"/>
                  <a:pt x="253" y="90"/>
                  <a:pt x="253" y="90"/>
                </a:cubicBezTo>
                <a:cubicBezTo>
                  <a:pt x="253" y="91"/>
                  <a:pt x="253" y="91"/>
                  <a:pt x="253" y="91"/>
                </a:cubicBezTo>
                <a:cubicBezTo>
                  <a:pt x="253" y="92"/>
                  <a:pt x="253" y="92"/>
                  <a:pt x="253" y="92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4"/>
                  <a:pt x="253" y="94"/>
                  <a:pt x="253" y="94"/>
                </a:cubicBezTo>
                <a:cubicBezTo>
                  <a:pt x="253" y="94"/>
                  <a:pt x="253" y="94"/>
                  <a:pt x="253" y="94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3" y="97"/>
                  <a:pt x="253" y="97"/>
                  <a:pt x="253" y="97"/>
                </a:cubicBezTo>
                <a:cubicBezTo>
                  <a:pt x="252" y="98"/>
                  <a:pt x="252" y="98"/>
                  <a:pt x="252" y="98"/>
                </a:cubicBezTo>
                <a:cubicBezTo>
                  <a:pt x="252" y="98"/>
                  <a:pt x="252" y="98"/>
                  <a:pt x="252" y="98"/>
                </a:cubicBezTo>
                <a:cubicBezTo>
                  <a:pt x="253" y="98"/>
                  <a:pt x="253" y="98"/>
                  <a:pt x="253" y="98"/>
                </a:cubicBezTo>
                <a:cubicBezTo>
                  <a:pt x="253" y="98"/>
                  <a:pt x="253" y="98"/>
                  <a:pt x="253" y="98"/>
                </a:cubicBezTo>
                <a:cubicBezTo>
                  <a:pt x="254" y="97"/>
                  <a:pt x="254" y="97"/>
                  <a:pt x="254" y="97"/>
                </a:cubicBezTo>
                <a:cubicBezTo>
                  <a:pt x="255" y="96"/>
                  <a:pt x="255" y="96"/>
                  <a:pt x="255" y="96"/>
                </a:cubicBezTo>
                <a:cubicBezTo>
                  <a:pt x="254" y="96"/>
                  <a:pt x="254" y="96"/>
                  <a:pt x="254" y="96"/>
                </a:cubicBezTo>
                <a:cubicBezTo>
                  <a:pt x="255" y="95"/>
                  <a:pt x="255" y="95"/>
                  <a:pt x="255" y="95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7" y="95"/>
                  <a:pt x="257" y="95"/>
                  <a:pt x="257" y="95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4" y="92"/>
                  <a:pt x="254" y="92"/>
                  <a:pt x="254" y="92"/>
                </a:cubicBezTo>
                <a:cubicBezTo>
                  <a:pt x="254" y="91"/>
                  <a:pt x="254" y="91"/>
                  <a:pt x="254" y="91"/>
                </a:cubicBezTo>
                <a:cubicBezTo>
                  <a:pt x="256" y="91"/>
                  <a:pt x="256" y="91"/>
                  <a:pt x="256" y="91"/>
                </a:cubicBezTo>
                <a:cubicBezTo>
                  <a:pt x="258" y="91"/>
                  <a:pt x="258" y="91"/>
                  <a:pt x="258" y="91"/>
                </a:cubicBezTo>
                <a:cubicBezTo>
                  <a:pt x="259" y="90"/>
                  <a:pt x="259" y="90"/>
                  <a:pt x="259" y="90"/>
                </a:cubicBezTo>
                <a:cubicBezTo>
                  <a:pt x="260" y="89"/>
                  <a:pt x="260" y="89"/>
                  <a:pt x="260" y="89"/>
                </a:cubicBezTo>
                <a:cubicBezTo>
                  <a:pt x="260" y="89"/>
                  <a:pt x="260" y="89"/>
                  <a:pt x="260" y="89"/>
                </a:cubicBezTo>
                <a:cubicBezTo>
                  <a:pt x="260" y="88"/>
                  <a:pt x="260" y="88"/>
                  <a:pt x="260" y="88"/>
                </a:cubicBezTo>
                <a:cubicBezTo>
                  <a:pt x="261" y="87"/>
                  <a:pt x="261" y="87"/>
                  <a:pt x="261" y="87"/>
                </a:cubicBezTo>
                <a:cubicBezTo>
                  <a:pt x="262" y="86"/>
                  <a:pt x="262" y="86"/>
                  <a:pt x="262" y="8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2" y="85"/>
                  <a:pt x="262" y="85"/>
                  <a:pt x="262" y="85"/>
                </a:cubicBezTo>
                <a:cubicBezTo>
                  <a:pt x="263" y="85"/>
                  <a:pt x="263" y="85"/>
                  <a:pt x="263" y="85"/>
                </a:cubicBezTo>
                <a:cubicBezTo>
                  <a:pt x="264" y="84"/>
                  <a:pt x="264" y="84"/>
                  <a:pt x="264" y="84"/>
                </a:cubicBezTo>
                <a:cubicBezTo>
                  <a:pt x="263" y="83"/>
                  <a:pt x="263" y="83"/>
                  <a:pt x="263" y="83"/>
                </a:cubicBezTo>
                <a:cubicBezTo>
                  <a:pt x="265" y="82"/>
                  <a:pt x="265" y="82"/>
                  <a:pt x="265" y="82"/>
                </a:cubicBezTo>
                <a:cubicBezTo>
                  <a:pt x="265" y="81"/>
                  <a:pt x="265" y="81"/>
                  <a:pt x="265" y="81"/>
                </a:cubicBezTo>
                <a:cubicBezTo>
                  <a:pt x="265" y="81"/>
                  <a:pt x="265" y="81"/>
                  <a:pt x="265" y="81"/>
                </a:cubicBezTo>
                <a:cubicBezTo>
                  <a:pt x="263" y="81"/>
                  <a:pt x="263" y="81"/>
                  <a:pt x="263" y="81"/>
                </a:cubicBezTo>
                <a:cubicBezTo>
                  <a:pt x="263" y="82"/>
                  <a:pt x="263" y="82"/>
                  <a:pt x="263" y="82"/>
                </a:cubicBezTo>
                <a:cubicBezTo>
                  <a:pt x="262" y="83"/>
                  <a:pt x="262" y="83"/>
                  <a:pt x="262" y="83"/>
                </a:cubicBezTo>
                <a:cubicBezTo>
                  <a:pt x="261" y="83"/>
                  <a:pt x="261" y="83"/>
                  <a:pt x="261" y="83"/>
                </a:cubicBezTo>
                <a:cubicBezTo>
                  <a:pt x="260" y="81"/>
                  <a:pt x="260" y="81"/>
                  <a:pt x="260" y="81"/>
                </a:cubicBezTo>
                <a:cubicBezTo>
                  <a:pt x="261" y="80"/>
                  <a:pt x="261" y="80"/>
                  <a:pt x="261" y="80"/>
                </a:cubicBezTo>
                <a:cubicBezTo>
                  <a:pt x="260" y="79"/>
                  <a:pt x="260" y="79"/>
                  <a:pt x="260" y="79"/>
                </a:cubicBezTo>
                <a:cubicBezTo>
                  <a:pt x="261" y="78"/>
                  <a:pt x="261" y="78"/>
                  <a:pt x="261" y="78"/>
                </a:cubicBezTo>
                <a:cubicBezTo>
                  <a:pt x="263" y="78"/>
                  <a:pt x="263" y="78"/>
                  <a:pt x="263" y="78"/>
                </a:cubicBezTo>
                <a:cubicBezTo>
                  <a:pt x="264" y="79"/>
                  <a:pt x="264" y="79"/>
                  <a:pt x="264" y="79"/>
                </a:cubicBezTo>
                <a:cubicBezTo>
                  <a:pt x="265" y="78"/>
                  <a:pt x="265" y="78"/>
                  <a:pt x="265" y="78"/>
                </a:cubicBezTo>
                <a:cubicBezTo>
                  <a:pt x="265" y="77"/>
                  <a:pt x="265" y="77"/>
                  <a:pt x="265" y="77"/>
                </a:cubicBezTo>
                <a:cubicBezTo>
                  <a:pt x="266" y="77"/>
                  <a:pt x="266" y="77"/>
                  <a:pt x="266" y="77"/>
                </a:cubicBezTo>
                <a:cubicBezTo>
                  <a:pt x="266" y="78"/>
                  <a:pt x="266" y="78"/>
                  <a:pt x="266" y="78"/>
                </a:cubicBezTo>
                <a:cubicBezTo>
                  <a:pt x="266" y="78"/>
                  <a:pt x="266" y="78"/>
                  <a:pt x="266" y="78"/>
                </a:cubicBezTo>
                <a:cubicBezTo>
                  <a:pt x="266" y="79"/>
                  <a:pt x="266" y="79"/>
                  <a:pt x="266" y="79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70" y="81"/>
                  <a:pt x="270" y="81"/>
                  <a:pt x="270" y="81"/>
                </a:cubicBezTo>
                <a:cubicBezTo>
                  <a:pt x="272" y="80"/>
                  <a:pt x="272" y="80"/>
                  <a:pt x="272" y="80"/>
                </a:cubicBezTo>
                <a:cubicBezTo>
                  <a:pt x="272" y="80"/>
                  <a:pt x="272" y="80"/>
                  <a:pt x="272" y="80"/>
                </a:cubicBezTo>
                <a:cubicBezTo>
                  <a:pt x="272" y="79"/>
                  <a:pt x="272" y="79"/>
                  <a:pt x="272" y="79"/>
                </a:cubicBezTo>
                <a:cubicBezTo>
                  <a:pt x="271" y="77"/>
                  <a:pt x="271" y="77"/>
                  <a:pt x="271" y="77"/>
                </a:cubicBezTo>
                <a:cubicBezTo>
                  <a:pt x="271" y="77"/>
                  <a:pt x="271" y="77"/>
                  <a:pt x="271" y="77"/>
                </a:cubicBezTo>
                <a:cubicBezTo>
                  <a:pt x="271" y="77"/>
                  <a:pt x="271" y="77"/>
                  <a:pt x="271" y="77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9"/>
                  <a:pt x="274" y="79"/>
                  <a:pt x="274" y="79"/>
                </a:cubicBezTo>
                <a:cubicBezTo>
                  <a:pt x="274" y="80"/>
                  <a:pt x="274" y="80"/>
                  <a:pt x="274" y="80"/>
                </a:cubicBezTo>
                <a:cubicBezTo>
                  <a:pt x="274" y="81"/>
                  <a:pt x="274" y="81"/>
                  <a:pt x="274" y="81"/>
                </a:cubicBezTo>
                <a:cubicBezTo>
                  <a:pt x="276" y="82"/>
                  <a:pt x="276" y="82"/>
                  <a:pt x="276" y="82"/>
                </a:cubicBezTo>
                <a:cubicBezTo>
                  <a:pt x="276" y="83"/>
                  <a:pt x="276" y="83"/>
                  <a:pt x="276" y="83"/>
                </a:cubicBezTo>
                <a:cubicBezTo>
                  <a:pt x="276" y="84"/>
                  <a:pt x="276" y="84"/>
                  <a:pt x="276" y="84"/>
                </a:cubicBezTo>
                <a:cubicBezTo>
                  <a:pt x="276" y="83"/>
                  <a:pt x="276" y="83"/>
                  <a:pt x="276" y="83"/>
                </a:cubicBezTo>
                <a:cubicBezTo>
                  <a:pt x="277" y="82"/>
                  <a:pt x="277" y="82"/>
                  <a:pt x="277" y="82"/>
                </a:cubicBezTo>
                <a:cubicBezTo>
                  <a:pt x="277" y="82"/>
                  <a:pt x="277" y="82"/>
                  <a:pt x="277" y="82"/>
                </a:cubicBezTo>
                <a:cubicBezTo>
                  <a:pt x="278" y="81"/>
                  <a:pt x="278" y="81"/>
                  <a:pt x="278" y="81"/>
                </a:cubicBezTo>
                <a:cubicBezTo>
                  <a:pt x="277" y="81"/>
                  <a:pt x="277" y="81"/>
                  <a:pt x="277" y="81"/>
                </a:cubicBezTo>
                <a:cubicBezTo>
                  <a:pt x="277" y="81"/>
                  <a:pt x="277" y="81"/>
                  <a:pt x="277" y="81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0"/>
                  <a:pt x="276" y="80"/>
                  <a:pt x="276" y="80"/>
                </a:cubicBezTo>
                <a:cubicBezTo>
                  <a:pt x="277" y="79"/>
                  <a:pt x="277" y="79"/>
                  <a:pt x="277" y="79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8"/>
                  <a:pt x="278" y="78"/>
                  <a:pt x="278" y="78"/>
                </a:cubicBezTo>
                <a:cubicBezTo>
                  <a:pt x="279" y="78"/>
                  <a:pt x="279" y="78"/>
                  <a:pt x="279" y="78"/>
                </a:cubicBezTo>
                <a:cubicBezTo>
                  <a:pt x="279" y="77"/>
                  <a:pt x="279" y="77"/>
                  <a:pt x="279" y="77"/>
                </a:cubicBezTo>
                <a:cubicBezTo>
                  <a:pt x="281" y="77"/>
                  <a:pt x="281" y="77"/>
                  <a:pt x="281" y="77"/>
                </a:cubicBezTo>
                <a:cubicBezTo>
                  <a:pt x="284" y="76"/>
                  <a:pt x="284" y="76"/>
                  <a:pt x="284" y="76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290" y="75"/>
                  <a:pt x="290" y="75"/>
                  <a:pt x="290" y="75"/>
                </a:cubicBezTo>
                <a:cubicBezTo>
                  <a:pt x="292" y="75"/>
                  <a:pt x="292" y="75"/>
                  <a:pt x="292" y="75"/>
                </a:cubicBezTo>
                <a:cubicBezTo>
                  <a:pt x="293" y="75"/>
                  <a:pt x="293" y="75"/>
                  <a:pt x="293" y="75"/>
                </a:cubicBezTo>
                <a:cubicBezTo>
                  <a:pt x="293" y="76"/>
                  <a:pt x="293" y="76"/>
                  <a:pt x="293" y="76"/>
                </a:cubicBezTo>
                <a:cubicBezTo>
                  <a:pt x="292" y="76"/>
                  <a:pt x="292" y="76"/>
                  <a:pt x="292" y="76"/>
                </a:cubicBezTo>
                <a:cubicBezTo>
                  <a:pt x="292" y="77"/>
                  <a:pt x="292" y="77"/>
                  <a:pt x="292" y="77"/>
                </a:cubicBezTo>
                <a:cubicBezTo>
                  <a:pt x="292" y="79"/>
                  <a:pt x="292" y="79"/>
                  <a:pt x="292" y="79"/>
                </a:cubicBezTo>
                <a:cubicBezTo>
                  <a:pt x="294" y="80"/>
                  <a:pt x="294" y="80"/>
                  <a:pt x="294" y="80"/>
                </a:cubicBezTo>
                <a:cubicBezTo>
                  <a:pt x="297" y="80"/>
                  <a:pt x="297" y="80"/>
                  <a:pt x="297" y="80"/>
                </a:cubicBezTo>
                <a:cubicBezTo>
                  <a:pt x="298" y="80"/>
                  <a:pt x="298" y="80"/>
                  <a:pt x="298" y="80"/>
                </a:cubicBezTo>
                <a:cubicBezTo>
                  <a:pt x="299" y="80"/>
                  <a:pt x="299" y="80"/>
                  <a:pt x="299" y="80"/>
                </a:cubicBezTo>
                <a:cubicBezTo>
                  <a:pt x="300" y="80"/>
                  <a:pt x="300" y="80"/>
                  <a:pt x="300" y="80"/>
                </a:cubicBezTo>
                <a:cubicBezTo>
                  <a:pt x="301" y="80"/>
                  <a:pt x="301" y="80"/>
                  <a:pt x="301" y="80"/>
                </a:cubicBezTo>
                <a:cubicBezTo>
                  <a:pt x="304" y="80"/>
                  <a:pt x="304" y="80"/>
                  <a:pt x="304" y="80"/>
                </a:cubicBezTo>
                <a:cubicBezTo>
                  <a:pt x="306" y="79"/>
                  <a:pt x="306" y="79"/>
                  <a:pt x="306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8" y="78"/>
                  <a:pt x="308" y="78"/>
                  <a:pt x="308" y="78"/>
                </a:cubicBezTo>
                <a:cubicBezTo>
                  <a:pt x="308" y="78"/>
                  <a:pt x="308" y="78"/>
                  <a:pt x="308" y="78"/>
                </a:cubicBezTo>
                <a:cubicBezTo>
                  <a:pt x="308" y="77"/>
                  <a:pt x="308" y="77"/>
                  <a:pt x="308" y="77"/>
                </a:cubicBezTo>
                <a:cubicBezTo>
                  <a:pt x="309" y="78"/>
                  <a:pt x="309" y="78"/>
                  <a:pt x="309" y="78"/>
                </a:cubicBezTo>
                <a:cubicBezTo>
                  <a:pt x="310" y="77"/>
                  <a:pt x="310" y="77"/>
                  <a:pt x="310" y="77"/>
                </a:cubicBezTo>
                <a:cubicBezTo>
                  <a:pt x="311" y="78"/>
                  <a:pt x="311" y="78"/>
                  <a:pt x="311" y="78"/>
                </a:cubicBezTo>
                <a:cubicBezTo>
                  <a:pt x="311" y="78"/>
                  <a:pt x="311" y="78"/>
                  <a:pt x="311" y="78"/>
                </a:cubicBezTo>
                <a:cubicBezTo>
                  <a:pt x="312" y="77"/>
                  <a:pt x="312" y="77"/>
                  <a:pt x="312" y="77"/>
                </a:cubicBezTo>
                <a:cubicBezTo>
                  <a:pt x="312" y="77"/>
                  <a:pt x="312" y="77"/>
                  <a:pt x="312" y="77"/>
                </a:cubicBezTo>
                <a:cubicBezTo>
                  <a:pt x="311" y="76"/>
                  <a:pt x="311" y="76"/>
                  <a:pt x="311" y="76"/>
                </a:cubicBezTo>
                <a:cubicBezTo>
                  <a:pt x="311" y="75"/>
                  <a:pt x="311" y="75"/>
                  <a:pt x="311" y="75"/>
                </a:cubicBezTo>
                <a:cubicBezTo>
                  <a:pt x="310" y="74"/>
                  <a:pt x="310" y="74"/>
                  <a:pt x="310" y="74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72"/>
                  <a:pt x="309" y="72"/>
                  <a:pt x="309" y="72"/>
                </a:cubicBezTo>
                <a:cubicBezTo>
                  <a:pt x="308" y="71"/>
                  <a:pt x="308" y="71"/>
                  <a:pt x="308" y="71"/>
                </a:cubicBezTo>
                <a:cubicBezTo>
                  <a:pt x="308" y="70"/>
                  <a:pt x="308" y="70"/>
                  <a:pt x="308" y="70"/>
                </a:cubicBezTo>
                <a:cubicBezTo>
                  <a:pt x="308" y="69"/>
                  <a:pt x="308" y="69"/>
                  <a:pt x="308" y="69"/>
                </a:cubicBezTo>
                <a:cubicBezTo>
                  <a:pt x="308" y="70"/>
                  <a:pt x="308" y="70"/>
                  <a:pt x="308" y="70"/>
                </a:cubicBezTo>
                <a:cubicBezTo>
                  <a:pt x="309" y="70"/>
                  <a:pt x="309" y="70"/>
                  <a:pt x="309" y="70"/>
                </a:cubicBezTo>
                <a:cubicBezTo>
                  <a:pt x="310" y="69"/>
                  <a:pt x="310" y="69"/>
                  <a:pt x="310" y="69"/>
                </a:cubicBezTo>
                <a:cubicBezTo>
                  <a:pt x="310" y="69"/>
                  <a:pt x="310" y="69"/>
                  <a:pt x="310" y="69"/>
                </a:cubicBezTo>
                <a:cubicBezTo>
                  <a:pt x="309" y="68"/>
                  <a:pt x="309" y="68"/>
                  <a:pt x="309" y="68"/>
                </a:cubicBezTo>
                <a:cubicBezTo>
                  <a:pt x="310" y="68"/>
                  <a:pt x="310" y="68"/>
                  <a:pt x="310" y="68"/>
                </a:cubicBezTo>
                <a:cubicBezTo>
                  <a:pt x="311" y="69"/>
                  <a:pt x="311" y="69"/>
                  <a:pt x="311" y="69"/>
                </a:cubicBezTo>
                <a:cubicBezTo>
                  <a:pt x="312" y="68"/>
                  <a:pt x="312" y="68"/>
                  <a:pt x="312" y="68"/>
                </a:cubicBezTo>
                <a:cubicBezTo>
                  <a:pt x="312" y="68"/>
                  <a:pt x="312" y="68"/>
                  <a:pt x="312" y="68"/>
                </a:cubicBezTo>
                <a:cubicBezTo>
                  <a:pt x="312" y="68"/>
                  <a:pt x="312" y="68"/>
                  <a:pt x="312" y="68"/>
                </a:cubicBezTo>
                <a:cubicBezTo>
                  <a:pt x="313" y="68"/>
                  <a:pt x="313" y="68"/>
                  <a:pt x="313" y="68"/>
                </a:cubicBezTo>
                <a:cubicBezTo>
                  <a:pt x="314" y="68"/>
                  <a:pt x="314" y="68"/>
                  <a:pt x="314" y="68"/>
                </a:cubicBezTo>
                <a:cubicBezTo>
                  <a:pt x="314" y="67"/>
                  <a:pt x="314" y="67"/>
                  <a:pt x="314" y="67"/>
                </a:cubicBezTo>
                <a:cubicBezTo>
                  <a:pt x="315" y="68"/>
                  <a:pt x="315" y="68"/>
                  <a:pt x="315" y="68"/>
                </a:cubicBezTo>
                <a:cubicBezTo>
                  <a:pt x="316" y="68"/>
                  <a:pt x="316" y="68"/>
                  <a:pt x="316" y="68"/>
                </a:cubicBezTo>
                <a:cubicBezTo>
                  <a:pt x="317" y="69"/>
                  <a:pt x="317" y="69"/>
                  <a:pt x="317" y="69"/>
                </a:cubicBezTo>
                <a:cubicBezTo>
                  <a:pt x="317" y="69"/>
                  <a:pt x="317" y="69"/>
                  <a:pt x="317" y="69"/>
                </a:cubicBezTo>
                <a:cubicBezTo>
                  <a:pt x="317" y="68"/>
                  <a:pt x="317" y="68"/>
                  <a:pt x="317" y="68"/>
                </a:cubicBezTo>
                <a:cubicBezTo>
                  <a:pt x="318" y="68"/>
                  <a:pt x="318" y="68"/>
                  <a:pt x="318" y="68"/>
                </a:cubicBezTo>
                <a:cubicBezTo>
                  <a:pt x="318" y="69"/>
                  <a:pt x="318" y="69"/>
                  <a:pt x="318" y="69"/>
                </a:cubicBezTo>
                <a:cubicBezTo>
                  <a:pt x="318" y="69"/>
                  <a:pt x="318" y="69"/>
                  <a:pt x="318" y="69"/>
                </a:cubicBezTo>
                <a:cubicBezTo>
                  <a:pt x="317" y="70"/>
                  <a:pt x="317" y="70"/>
                  <a:pt x="317" y="70"/>
                </a:cubicBezTo>
                <a:cubicBezTo>
                  <a:pt x="318" y="70"/>
                  <a:pt x="318" y="70"/>
                  <a:pt x="318" y="70"/>
                </a:cubicBezTo>
                <a:cubicBezTo>
                  <a:pt x="319" y="70"/>
                  <a:pt x="319" y="70"/>
                  <a:pt x="319" y="70"/>
                </a:cubicBezTo>
                <a:cubicBezTo>
                  <a:pt x="319" y="70"/>
                  <a:pt x="319" y="70"/>
                  <a:pt x="319" y="70"/>
                </a:cubicBezTo>
                <a:cubicBezTo>
                  <a:pt x="319" y="70"/>
                  <a:pt x="319" y="70"/>
                  <a:pt x="319" y="70"/>
                </a:cubicBezTo>
                <a:cubicBezTo>
                  <a:pt x="319" y="70"/>
                  <a:pt x="319" y="70"/>
                  <a:pt x="319" y="70"/>
                </a:cubicBezTo>
                <a:cubicBezTo>
                  <a:pt x="320" y="70"/>
                  <a:pt x="320" y="70"/>
                  <a:pt x="320" y="70"/>
                </a:cubicBezTo>
                <a:cubicBezTo>
                  <a:pt x="320" y="69"/>
                  <a:pt x="320" y="69"/>
                  <a:pt x="320" y="69"/>
                </a:cubicBezTo>
                <a:cubicBezTo>
                  <a:pt x="319" y="68"/>
                  <a:pt x="319" y="68"/>
                  <a:pt x="319" y="68"/>
                </a:cubicBezTo>
                <a:cubicBezTo>
                  <a:pt x="319" y="68"/>
                  <a:pt x="319" y="68"/>
                  <a:pt x="319" y="68"/>
                </a:cubicBezTo>
                <a:cubicBezTo>
                  <a:pt x="320" y="68"/>
                  <a:pt x="320" y="68"/>
                  <a:pt x="320" y="68"/>
                </a:cubicBezTo>
                <a:cubicBezTo>
                  <a:pt x="322" y="68"/>
                  <a:pt x="322" y="68"/>
                  <a:pt x="322" y="68"/>
                </a:cubicBezTo>
                <a:cubicBezTo>
                  <a:pt x="322" y="68"/>
                  <a:pt x="322" y="68"/>
                  <a:pt x="322" y="68"/>
                </a:cubicBezTo>
                <a:cubicBezTo>
                  <a:pt x="323" y="68"/>
                  <a:pt x="323" y="68"/>
                  <a:pt x="323" y="68"/>
                </a:cubicBezTo>
                <a:cubicBezTo>
                  <a:pt x="324" y="68"/>
                  <a:pt x="324" y="68"/>
                  <a:pt x="324" y="68"/>
                </a:cubicBezTo>
                <a:cubicBezTo>
                  <a:pt x="324" y="68"/>
                  <a:pt x="324" y="68"/>
                  <a:pt x="324" y="68"/>
                </a:cubicBezTo>
                <a:cubicBezTo>
                  <a:pt x="324" y="69"/>
                  <a:pt x="324" y="69"/>
                  <a:pt x="324" y="69"/>
                </a:cubicBezTo>
                <a:cubicBezTo>
                  <a:pt x="324" y="69"/>
                  <a:pt x="324" y="69"/>
                  <a:pt x="324" y="69"/>
                </a:cubicBezTo>
                <a:cubicBezTo>
                  <a:pt x="325" y="69"/>
                  <a:pt x="325" y="69"/>
                  <a:pt x="325" y="69"/>
                </a:cubicBezTo>
                <a:cubicBezTo>
                  <a:pt x="325" y="68"/>
                  <a:pt x="325" y="68"/>
                  <a:pt x="325" y="68"/>
                </a:cubicBezTo>
                <a:cubicBezTo>
                  <a:pt x="326" y="69"/>
                  <a:pt x="326" y="69"/>
                  <a:pt x="326" y="69"/>
                </a:cubicBezTo>
                <a:cubicBezTo>
                  <a:pt x="326" y="69"/>
                  <a:pt x="326" y="69"/>
                  <a:pt x="326" y="69"/>
                </a:cubicBezTo>
                <a:cubicBezTo>
                  <a:pt x="327" y="69"/>
                  <a:pt x="327" y="69"/>
                  <a:pt x="327" y="69"/>
                </a:cubicBezTo>
                <a:cubicBezTo>
                  <a:pt x="328" y="69"/>
                  <a:pt x="328" y="69"/>
                  <a:pt x="328" y="69"/>
                </a:cubicBezTo>
                <a:cubicBezTo>
                  <a:pt x="328" y="71"/>
                  <a:pt x="328" y="71"/>
                  <a:pt x="328" y="71"/>
                </a:cubicBezTo>
                <a:cubicBezTo>
                  <a:pt x="329" y="70"/>
                  <a:pt x="329" y="70"/>
                  <a:pt x="329" y="70"/>
                </a:cubicBezTo>
                <a:cubicBezTo>
                  <a:pt x="329" y="70"/>
                  <a:pt x="329" y="70"/>
                  <a:pt x="329" y="70"/>
                </a:cubicBezTo>
                <a:cubicBezTo>
                  <a:pt x="330" y="70"/>
                  <a:pt x="330" y="70"/>
                  <a:pt x="330" y="70"/>
                </a:cubicBezTo>
                <a:cubicBezTo>
                  <a:pt x="329" y="71"/>
                  <a:pt x="329" y="71"/>
                  <a:pt x="329" y="71"/>
                </a:cubicBezTo>
                <a:cubicBezTo>
                  <a:pt x="330" y="72"/>
                  <a:pt x="330" y="72"/>
                  <a:pt x="330" y="72"/>
                </a:cubicBezTo>
                <a:cubicBezTo>
                  <a:pt x="330" y="72"/>
                  <a:pt x="330" y="72"/>
                  <a:pt x="330" y="72"/>
                </a:cubicBezTo>
                <a:cubicBezTo>
                  <a:pt x="331" y="72"/>
                  <a:pt x="331" y="72"/>
                  <a:pt x="331" y="72"/>
                </a:cubicBezTo>
                <a:cubicBezTo>
                  <a:pt x="331" y="73"/>
                  <a:pt x="331" y="73"/>
                  <a:pt x="331" y="73"/>
                </a:cubicBezTo>
                <a:cubicBezTo>
                  <a:pt x="332" y="73"/>
                  <a:pt x="332" y="73"/>
                  <a:pt x="332" y="73"/>
                </a:cubicBezTo>
                <a:cubicBezTo>
                  <a:pt x="332" y="73"/>
                  <a:pt x="332" y="73"/>
                  <a:pt x="332" y="73"/>
                </a:cubicBezTo>
                <a:cubicBezTo>
                  <a:pt x="332" y="74"/>
                  <a:pt x="332" y="74"/>
                  <a:pt x="332" y="74"/>
                </a:cubicBezTo>
                <a:cubicBezTo>
                  <a:pt x="332" y="74"/>
                  <a:pt x="332" y="74"/>
                  <a:pt x="332" y="74"/>
                </a:cubicBezTo>
                <a:cubicBezTo>
                  <a:pt x="332" y="75"/>
                  <a:pt x="332" y="75"/>
                  <a:pt x="332" y="75"/>
                </a:cubicBezTo>
                <a:cubicBezTo>
                  <a:pt x="333" y="74"/>
                  <a:pt x="333" y="74"/>
                  <a:pt x="333" y="74"/>
                </a:cubicBezTo>
                <a:cubicBezTo>
                  <a:pt x="334" y="74"/>
                  <a:pt x="334" y="74"/>
                  <a:pt x="334" y="74"/>
                </a:cubicBezTo>
                <a:cubicBezTo>
                  <a:pt x="334" y="75"/>
                  <a:pt x="334" y="75"/>
                  <a:pt x="334" y="75"/>
                </a:cubicBezTo>
                <a:cubicBezTo>
                  <a:pt x="332" y="76"/>
                  <a:pt x="332" y="76"/>
                  <a:pt x="332" y="76"/>
                </a:cubicBezTo>
                <a:cubicBezTo>
                  <a:pt x="332" y="78"/>
                  <a:pt x="332" y="78"/>
                  <a:pt x="332" y="78"/>
                </a:cubicBezTo>
                <a:cubicBezTo>
                  <a:pt x="334" y="78"/>
                  <a:pt x="334" y="78"/>
                  <a:pt x="334" y="78"/>
                </a:cubicBezTo>
                <a:cubicBezTo>
                  <a:pt x="334" y="77"/>
                  <a:pt x="334" y="77"/>
                  <a:pt x="334" y="77"/>
                </a:cubicBezTo>
                <a:cubicBezTo>
                  <a:pt x="335" y="77"/>
                  <a:pt x="335" y="77"/>
                  <a:pt x="335" y="77"/>
                </a:cubicBezTo>
                <a:cubicBezTo>
                  <a:pt x="335" y="77"/>
                  <a:pt x="335" y="77"/>
                  <a:pt x="335" y="77"/>
                </a:cubicBezTo>
                <a:cubicBezTo>
                  <a:pt x="336" y="78"/>
                  <a:pt x="336" y="78"/>
                  <a:pt x="336" y="78"/>
                </a:cubicBezTo>
                <a:cubicBezTo>
                  <a:pt x="336" y="78"/>
                  <a:pt x="336" y="78"/>
                  <a:pt x="336" y="78"/>
                </a:cubicBezTo>
                <a:cubicBezTo>
                  <a:pt x="337" y="79"/>
                  <a:pt x="337" y="79"/>
                  <a:pt x="337" y="79"/>
                </a:cubicBezTo>
                <a:cubicBezTo>
                  <a:pt x="337" y="80"/>
                  <a:pt x="337" y="80"/>
                  <a:pt x="337" y="80"/>
                </a:cubicBezTo>
                <a:cubicBezTo>
                  <a:pt x="338" y="80"/>
                  <a:pt x="338" y="80"/>
                  <a:pt x="338" y="80"/>
                </a:cubicBezTo>
                <a:cubicBezTo>
                  <a:pt x="338" y="81"/>
                  <a:pt x="338" y="81"/>
                  <a:pt x="338" y="81"/>
                </a:cubicBezTo>
                <a:cubicBezTo>
                  <a:pt x="339" y="80"/>
                  <a:pt x="339" y="80"/>
                  <a:pt x="339" y="80"/>
                </a:cubicBezTo>
                <a:cubicBezTo>
                  <a:pt x="339" y="81"/>
                  <a:pt x="339" y="81"/>
                  <a:pt x="339" y="81"/>
                </a:cubicBezTo>
                <a:cubicBezTo>
                  <a:pt x="338" y="82"/>
                  <a:pt x="338" y="82"/>
                  <a:pt x="338" y="82"/>
                </a:cubicBezTo>
                <a:cubicBezTo>
                  <a:pt x="337" y="83"/>
                  <a:pt x="337" y="83"/>
                  <a:pt x="337" y="83"/>
                </a:cubicBezTo>
                <a:cubicBezTo>
                  <a:pt x="336" y="82"/>
                  <a:pt x="336" y="82"/>
                  <a:pt x="336" y="82"/>
                </a:cubicBezTo>
                <a:cubicBezTo>
                  <a:pt x="334" y="82"/>
                  <a:pt x="334" y="82"/>
                  <a:pt x="334" y="82"/>
                </a:cubicBezTo>
                <a:cubicBezTo>
                  <a:pt x="332" y="82"/>
                  <a:pt x="332" y="82"/>
                  <a:pt x="332" y="82"/>
                </a:cubicBezTo>
                <a:cubicBezTo>
                  <a:pt x="333" y="82"/>
                  <a:pt x="333" y="82"/>
                  <a:pt x="333" y="82"/>
                </a:cubicBezTo>
                <a:cubicBezTo>
                  <a:pt x="334" y="83"/>
                  <a:pt x="334" y="83"/>
                  <a:pt x="334" y="83"/>
                </a:cubicBezTo>
                <a:cubicBezTo>
                  <a:pt x="335" y="83"/>
                  <a:pt x="335" y="83"/>
                  <a:pt x="335" y="83"/>
                </a:cubicBezTo>
                <a:cubicBezTo>
                  <a:pt x="336" y="84"/>
                  <a:pt x="336" y="84"/>
                  <a:pt x="336" y="84"/>
                </a:cubicBezTo>
                <a:cubicBezTo>
                  <a:pt x="337" y="85"/>
                  <a:pt x="337" y="85"/>
                  <a:pt x="337" y="85"/>
                </a:cubicBezTo>
                <a:cubicBezTo>
                  <a:pt x="339" y="86"/>
                  <a:pt x="339" y="86"/>
                  <a:pt x="339" y="86"/>
                </a:cubicBezTo>
                <a:cubicBezTo>
                  <a:pt x="340" y="85"/>
                  <a:pt x="340" y="85"/>
                  <a:pt x="340" y="85"/>
                </a:cubicBezTo>
                <a:cubicBezTo>
                  <a:pt x="340" y="84"/>
                  <a:pt x="340" y="84"/>
                  <a:pt x="340" y="84"/>
                </a:cubicBezTo>
                <a:cubicBezTo>
                  <a:pt x="339" y="83"/>
                  <a:pt x="339" y="83"/>
                  <a:pt x="339" y="83"/>
                </a:cubicBezTo>
                <a:cubicBezTo>
                  <a:pt x="339" y="83"/>
                  <a:pt x="339" y="83"/>
                  <a:pt x="339" y="83"/>
                </a:cubicBezTo>
                <a:cubicBezTo>
                  <a:pt x="339" y="83"/>
                  <a:pt x="339" y="83"/>
                  <a:pt x="339" y="83"/>
                </a:cubicBezTo>
                <a:cubicBezTo>
                  <a:pt x="340" y="84"/>
                  <a:pt x="340" y="84"/>
                  <a:pt x="340" y="84"/>
                </a:cubicBezTo>
                <a:cubicBezTo>
                  <a:pt x="341" y="84"/>
                  <a:pt x="341" y="84"/>
                  <a:pt x="341" y="84"/>
                </a:cubicBezTo>
                <a:cubicBezTo>
                  <a:pt x="342" y="85"/>
                  <a:pt x="342" y="85"/>
                  <a:pt x="342" y="85"/>
                </a:cubicBezTo>
                <a:cubicBezTo>
                  <a:pt x="341" y="85"/>
                  <a:pt x="341" y="85"/>
                  <a:pt x="341" y="85"/>
                </a:cubicBezTo>
                <a:cubicBezTo>
                  <a:pt x="339" y="86"/>
                  <a:pt x="339" y="86"/>
                  <a:pt x="339" y="86"/>
                </a:cubicBezTo>
                <a:cubicBezTo>
                  <a:pt x="340" y="87"/>
                  <a:pt x="340" y="87"/>
                  <a:pt x="340" y="8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1" y="86"/>
                  <a:pt x="341" y="86"/>
                  <a:pt x="341" y="86"/>
                </a:cubicBezTo>
                <a:cubicBezTo>
                  <a:pt x="342" y="86"/>
                  <a:pt x="342" y="86"/>
                  <a:pt x="342" y="86"/>
                </a:cubicBezTo>
                <a:cubicBezTo>
                  <a:pt x="345" y="89"/>
                  <a:pt x="345" y="89"/>
                  <a:pt x="345" y="89"/>
                </a:cubicBezTo>
                <a:cubicBezTo>
                  <a:pt x="345" y="89"/>
                  <a:pt x="345" y="89"/>
                  <a:pt x="345" y="89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8" y="91"/>
                  <a:pt x="348" y="91"/>
                  <a:pt x="348" y="91"/>
                </a:cubicBezTo>
                <a:cubicBezTo>
                  <a:pt x="350" y="92"/>
                  <a:pt x="350" y="92"/>
                  <a:pt x="350" y="92"/>
                </a:cubicBezTo>
                <a:cubicBezTo>
                  <a:pt x="351" y="93"/>
                  <a:pt x="351" y="93"/>
                  <a:pt x="351" y="93"/>
                </a:cubicBezTo>
                <a:cubicBezTo>
                  <a:pt x="351" y="92"/>
                  <a:pt x="351" y="92"/>
                  <a:pt x="351" y="92"/>
                </a:cubicBezTo>
                <a:cubicBezTo>
                  <a:pt x="351" y="91"/>
                  <a:pt x="351" y="91"/>
                  <a:pt x="351" y="91"/>
                </a:cubicBezTo>
                <a:cubicBezTo>
                  <a:pt x="352" y="91"/>
                  <a:pt x="352" y="91"/>
                  <a:pt x="352" y="91"/>
                </a:cubicBezTo>
                <a:cubicBezTo>
                  <a:pt x="352" y="92"/>
                  <a:pt x="352" y="92"/>
                  <a:pt x="352" y="92"/>
                </a:cubicBezTo>
                <a:cubicBezTo>
                  <a:pt x="352" y="93"/>
                  <a:pt x="352" y="93"/>
                  <a:pt x="352" y="93"/>
                </a:cubicBezTo>
                <a:cubicBezTo>
                  <a:pt x="353" y="93"/>
                  <a:pt x="353" y="93"/>
                  <a:pt x="353" y="93"/>
                </a:cubicBezTo>
                <a:cubicBezTo>
                  <a:pt x="354" y="93"/>
                  <a:pt x="354" y="93"/>
                  <a:pt x="354" y="93"/>
                </a:cubicBezTo>
                <a:cubicBezTo>
                  <a:pt x="354" y="92"/>
                  <a:pt x="354" y="92"/>
                  <a:pt x="354" y="92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2" y="85"/>
                  <a:pt x="352" y="85"/>
                  <a:pt x="352" y="85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0" y="80"/>
                  <a:pt x="350" y="80"/>
                  <a:pt x="350" y="80"/>
                </a:cubicBezTo>
                <a:cubicBezTo>
                  <a:pt x="350" y="79"/>
                  <a:pt x="350" y="79"/>
                  <a:pt x="350" y="79"/>
                </a:cubicBezTo>
                <a:cubicBezTo>
                  <a:pt x="350" y="78"/>
                  <a:pt x="350" y="78"/>
                  <a:pt x="350" y="78"/>
                </a:cubicBezTo>
                <a:cubicBezTo>
                  <a:pt x="350" y="79"/>
                  <a:pt x="350" y="79"/>
                  <a:pt x="350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2" y="81"/>
                  <a:pt x="352" y="81"/>
                  <a:pt x="352" y="81"/>
                </a:cubicBezTo>
                <a:cubicBezTo>
                  <a:pt x="353" y="81"/>
                  <a:pt x="353" y="81"/>
                  <a:pt x="353" y="81"/>
                </a:cubicBezTo>
                <a:cubicBezTo>
                  <a:pt x="354" y="82"/>
                  <a:pt x="354" y="82"/>
                  <a:pt x="354" y="82"/>
                </a:cubicBezTo>
                <a:cubicBezTo>
                  <a:pt x="356" y="82"/>
                  <a:pt x="356" y="82"/>
                  <a:pt x="356" y="82"/>
                </a:cubicBezTo>
                <a:cubicBezTo>
                  <a:pt x="359" y="82"/>
                  <a:pt x="359" y="82"/>
                  <a:pt x="359" y="82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61" y="82"/>
                  <a:pt x="361" y="82"/>
                  <a:pt x="361" y="82"/>
                </a:cubicBezTo>
                <a:cubicBezTo>
                  <a:pt x="362" y="83"/>
                  <a:pt x="362" y="83"/>
                  <a:pt x="362" y="83"/>
                </a:cubicBezTo>
                <a:cubicBezTo>
                  <a:pt x="362" y="82"/>
                  <a:pt x="362" y="82"/>
                  <a:pt x="362" y="82"/>
                </a:cubicBezTo>
                <a:cubicBezTo>
                  <a:pt x="361" y="81"/>
                  <a:pt x="361" y="81"/>
                  <a:pt x="361" y="81"/>
                </a:cubicBezTo>
                <a:cubicBezTo>
                  <a:pt x="361" y="81"/>
                  <a:pt x="361" y="81"/>
                  <a:pt x="361" y="81"/>
                </a:cubicBezTo>
                <a:cubicBezTo>
                  <a:pt x="361" y="80"/>
                  <a:pt x="361" y="80"/>
                  <a:pt x="361" y="80"/>
                </a:cubicBezTo>
                <a:cubicBezTo>
                  <a:pt x="361" y="80"/>
                  <a:pt x="361" y="80"/>
                  <a:pt x="361" y="80"/>
                </a:cubicBezTo>
                <a:cubicBezTo>
                  <a:pt x="361" y="79"/>
                  <a:pt x="361" y="79"/>
                  <a:pt x="361" y="79"/>
                </a:cubicBezTo>
                <a:cubicBezTo>
                  <a:pt x="364" y="78"/>
                  <a:pt x="364" y="78"/>
                  <a:pt x="364" y="78"/>
                </a:cubicBezTo>
                <a:cubicBezTo>
                  <a:pt x="365" y="78"/>
                  <a:pt x="365" y="78"/>
                  <a:pt x="365" y="78"/>
                </a:cubicBezTo>
                <a:cubicBezTo>
                  <a:pt x="365" y="78"/>
                  <a:pt x="365" y="78"/>
                  <a:pt x="365" y="78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8" y="78"/>
                  <a:pt x="368" y="78"/>
                  <a:pt x="368" y="78"/>
                </a:cubicBezTo>
                <a:cubicBezTo>
                  <a:pt x="369" y="79"/>
                  <a:pt x="369" y="79"/>
                  <a:pt x="369" y="79"/>
                </a:cubicBezTo>
                <a:cubicBezTo>
                  <a:pt x="370" y="80"/>
                  <a:pt x="370" y="80"/>
                  <a:pt x="370" y="80"/>
                </a:cubicBezTo>
                <a:cubicBezTo>
                  <a:pt x="370" y="81"/>
                  <a:pt x="370" y="81"/>
                  <a:pt x="370" y="81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2" y="82"/>
                  <a:pt x="372" y="82"/>
                  <a:pt x="372" y="82"/>
                </a:cubicBezTo>
                <a:cubicBezTo>
                  <a:pt x="374" y="82"/>
                  <a:pt x="374" y="82"/>
                  <a:pt x="374" y="82"/>
                </a:cubicBezTo>
                <a:cubicBezTo>
                  <a:pt x="373" y="81"/>
                  <a:pt x="373" y="81"/>
                  <a:pt x="373" y="81"/>
                </a:cubicBezTo>
                <a:cubicBezTo>
                  <a:pt x="373" y="80"/>
                  <a:pt x="373" y="80"/>
                  <a:pt x="373" y="80"/>
                </a:cubicBezTo>
                <a:cubicBezTo>
                  <a:pt x="374" y="81"/>
                  <a:pt x="374" y="81"/>
                  <a:pt x="374" y="81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4" y="80"/>
                  <a:pt x="374" y="80"/>
                  <a:pt x="374" y="80"/>
                </a:cubicBezTo>
                <a:cubicBezTo>
                  <a:pt x="375" y="79"/>
                  <a:pt x="375" y="79"/>
                  <a:pt x="375" y="79"/>
                </a:cubicBezTo>
                <a:cubicBezTo>
                  <a:pt x="374" y="78"/>
                  <a:pt x="374" y="78"/>
                  <a:pt x="374" y="78"/>
                </a:cubicBezTo>
                <a:cubicBezTo>
                  <a:pt x="373" y="79"/>
                  <a:pt x="373" y="79"/>
                  <a:pt x="373" y="79"/>
                </a:cubicBezTo>
                <a:cubicBezTo>
                  <a:pt x="372" y="78"/>
                  <a:pt x="372" y="78"/>
                  <a:pt x="372" y="78"/>
                </a:cubicBezTo>
                <a:cubicBezTo>
                  <a:pt x="372" y="77"/>
                  <a:pt x="372" y="77"/>
                  <a:pt x="372" y="77"/>
                </a:cubicBezTo>
                <a:cubicBezTo>
                  <a:pt x="371" y="76"/>
                  <a:pt x="371" y="76"/>
                  <a:pt x="371" y="76"/>
                </a:cubicBezTo>
                <a:cubicBezTo>
                  <a:pt x="372" y="76"/>
                  <a:pt x="372" y="76"/>
                  <a:pt x="372" y="76"/>
                </a:cubicBezTo>
                <a:cubicBezTo>
                  <a:pt x="372" y="76"/>
                  <a:pt x="372" y="76"/>
                  <a:pt x="372" y="76"/>
                </a:cubicBezTo>
                <a:cubicBezTo>
                  <a:pt x="373" y="76"/>
                  <a:pt x="373" y="76"/>
                  <a:pt x="373" y="76"/>
                </a:cubicBezTo>
                <a:cubicBezTo>
                  <a:pt x="373" y="75"/>
                  <a:pt x="373" y="75"/>
                  <a:pt x="373" y="75"/>
                </a:cubicBezTo>
                <a:cubicBezTo>
                  <a:pt x="373" y="75"/>
                  <a:pt x="373" y="75"/>
                  <a:pt x="373" y="75"/>
                </a:cubicBezTo>
                <a:cubicBezTo>
                  <a:pt x="375" y="76"/>
                  <a:pt x="375" y="76"/>
                  <a:pt x="375" y="76"/>
                </a:cubicBezTo>
                <a:cubicBezTo>
                  <a:pt x="375" y="77"/>
                  <a:pt x="375" y="77"/>
                  <a:pt x="375" y="77"/>
                </a:cubicBezTo>
                <a:cubicBezTo>
                  <a:pt x="376" y="76"/>
                  <a:pt x="376" y="76"/>
                  <a:pt x="376" y="76"/>
                </a:cubicBezTo>
                <a:cubicBezTo>
                  <a:pt x="376" y="77"/>
                  <a:pt x="376" y="77"/>
                  <a:pt x="376" y="77"/>
                </a:cubicBezTo>
                <a:cubicBezTo>
                  <a:pt x="377" y="77"/>
                  <a:pt x="377" y="77"/>
                  <a:pt x="377" y="77"/>
                </a:cubicBezTo>
                <a:cubicBezTo>
                  <a:pt x="376" y="76"/>
                  <a:pt x="376" y="76"/>
                  <a:pt x="376" y="76"/>
                </a:cubicBezTo>
                <a:cubicBezTo>
                  <a:pt x="377" y="75"/>
                  <a:pt x="377" y="75"/>
                  <a:pt x="377" y="75"/>
                </a:cubicBezTo>
                <a:cubicBezTo>
                  <a:pt x="378" y="76"/>
                  <a:pt x="378" y="76"/>
                  <a:pt x="378" y="76"/>
                </a:cubicBezTo>
                <a:cubicBezTo>
                  <a:pt x="378" y="75"/>
                  <a:pt x="378" y="75"/>
                  <a:pt x="378" y="75"/>
                </a:cubicBezTo>
                <a:cubicBezTo>
                  <a:pt x="377" y="73"/>
                  <a:pt x="377" y="73"/>
                  <a:pt x="377" y="73"/>
                </a:cubicBezTo>
                <a:cubicBezTo>
                  <a:pt x="376" y="73"/>
                  <a:pt x="376" y="73"/>
                  <a:pt x="376" y="73"/>
                </a:cubicBezTo>
                <a:cubicBezTo>
                  <a:pt x="375" y="72"/>
                  <a:pt x="375" y="72"/>
                  <a:pt x="375" y="72"/>
                </a:cubicBezTo>
                <a:cubicBezTo>
                  <a:pt x="375" y="71"/>
                  <a:pt x="375" y="71"/>
                  <a:pt x="375" y="71"/>
                </a:cubicBezTo>
                <a:cubicBezTo>
                  <a:pt x="374" y="70"/>
                  <a:pt x="374" y="70"/>
                  <a:pt x="374" y="70"/>
                </a:cubicBezTo>
                <a:cubicBezTo>
                  <a:pt x="374" y="71"/>
                  <a:pt x="374" y="71"/>
                  <a:pt x="374" y="71"/>
                </a:cubicBezTo>
                <a:cubicBezTo>
                  <a:pt x="373" y="70"/>
                  <a:pt x="373" y="70"/>
                  <a:pt x="373" y="70"/>
                </a:cubicBezTo>
                <a:cubicBezTo>
                  <a:pt x="374" y="70"/>
                  <a:pt x="374" y="70"/>
                  <a:pt x="374" y="70"/>
                </a:cubicBezTo>
                <a:cubicBezTo>
                  <a:pt x="373" y="69"/>
                  <a:pt x="373" y="69"/>
                  <a:pt x="373" y="69"/>
                </a:cubicBezTo>
                <a:cubicBezTo>
                  <a:pt x="374" y="69"/>
                  <a:pt x="374" y="69"/>
                  <a:pt x="374" y="69"/>
                </a:cubicBezTo>
                <a:cubicBezTo>
                  <a:pt x="373" y="68"/>
                  <a:pt x="373" y="68"/>
                  <a:pt x="373" y="68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6"/>
                  <a:pt x="375" y="66"/>
                  <a:pt x="375" y="66"/>
                </a:cubicBezTo>
                <a:cubicBezTo>
                  <a:pt x="373" y="66"/>
                  <a:pt x="373" y="66"/>
                  <a:pt x="373" y="66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0" y="68"/>
                  <a:pt x="370" y="68"/>
                  <a:pt x="370" y="68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70" y="65"/>
                  <a:pt x="370" y="65"/>
                  <a:pt x="370" y="65"/>
                </a:cubicBezTo>
                <a:cubicBezTo>
                  <a:pt x="370" y="64"/>
                  <a:pt x="370" y="64"/>
                  <a:pt x="370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3" y="60"/>
                  <a:pt x="373" y="60"/>
                  <a:pt x="373" y="60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60"/>
                  <a:pt x="372" y="60"/>
                  <a:pt x="372" y="60"/>
                </a:cubicBezTo>
                <a:cubicBezTo>
                  <a:pt x="370" y="60"/>
                  <a:pt x="370" y="60"/>
                  <a:pt x="370" y="60"/>
                </a:cubicBezTo>
                <a:cubicBezTo>
                  <a:pt x="369" y="59"/>
                  <a:pt x="369" y="59"/>
                  <a:pt x="369" y="59"/>
                </a:cubicBezTo>
                <a:cubicBezTo>
                  <a:pt x="370" y="59"/>
                  <a:pt x="370" y="59"/>
                  <a:pt x="370" y="59"/>
                </a:cubicBezTo>
                <a:cubicBezTo>
                  <a:pt x="372" y="58"/>
                  <a:pt x="372" y="58"/>
                  <a:pt x="372" y="58"/>
                </a:cubicBezTo>
                <a:cubicBezTo>
                  <a:pt x="374" y="59"/>
                  <a:pt x="374" y="59"/>
                  <a:pt x="374" y="59"/>
                </a:cubicBezTo>
                <a:cubicBezTo>
                  <a:pt x="376" y="59"/>
                  <a:pt x="376" y="59"/>
                  <a:pt x="376" y="59"/>
                </a:cubicBezTo>
                <a:cubicBezTo>
                  <a:pt x="379" y="59"/>
                  <a:pt x="379" y="59"/>
                  <a:pt x="379" y="59"/>
                </a:cubicBezTo>
                <a:cubicBezTo>
                  <a:pt x="384" y="58"/>
                  <a:pt x="384" y="58"/>
                  <a:pt x="384" y="58"/>
                </a:cubicBezTo>
                <a:cubicBezTo>
                  <a:pt x="385" y="58"/>
                  <a:pt x="385" y="58"/>
                  <a:pt x="385" y="58"/>
                </a:cubicBezTo>
                <a:cubicBezTo>
                  <a:pt x="389" y="58"/>
                  <a:pt x="389" y="58"/>
                  <a:pt x="389" y="58"/>
                </a:cubicBezTo>
                <a:cubicBezTo>
                  <a:pt x="391" y="58"/>
                  <a:pt x="391" y="58"/>
                  <a:pt x="391" y="58"/>
                </a:cubicBezTo>
                <a:cubicBezTo>
                  <a:pt x="392" y="58"/>
                  <a:pt x="392" y="58"/>
                  <a:pt x="392" y="58"/>
                </a:cubicBezTo>
                <a:cubicBezTo>
                  <a:pt x="394" y="58"/>
                  <a:pt x="394" y="58"/>
                  <a:pt x="394" y="58"/>
                </a:cubicBezTo>
                <a:cubicBezTo>
                  <a:pt x="393" y="58"/>
                  <a:pt x="393" y="58"/>
                  <a:pt x="393" y="58"/>
                </a:cubicBezTo>
                <a:cubicBezTo>
                  <a:pt x="390" y="60"/>
                  <a:pt x="390" y="60"/>
                  <a:pt x="390" y="60"/>
                </a:cubicBezTo>
                <a:cubicBezTo>
                  <a:pt x="389" y="59"/>
                  <a:pt x="389" y="59"/>
                  <a:pt x="389" y="59"/>
                </a:cubicBezTo>
                <a:cubicBezTo>
                  <a:pt x="388" y="59"/>
                  <a:pt x="388" y="59"/>
                  <a:pt x="388" y="59"/>
                </a:cubicBezTo>
                <a:cubicBezTo>
                  <a:pt x="387" y="59"/>
                  <a:pt x="387" y="59"/>
                  <a:pt x="387" y="59"/>
                </a:cubicBezTo>
                <a:cubicBezTo>
                  <a:pt x="387" y="61"/>
                  <a:pt x="387" y="61"/>
                  <a:pt x="387" y="61"/>
                </a:cubicBezTo>
                <a:cubicBezTo>
                  <a:pt x="388" y="62"/>
                  <a:pt x="388" y="62"/>
                  <a:pt x="388" y="62"/>
                </a:cubicBezTo>
                <a:cubicBezTo>
                  <a:pt x="387" y="62"/>
                  <a:pt x="387" y="62"/>
                  <a:pt x="387" y="62"/>
                </a:cubicBezTo>
                <a:cubicBezTo>
                  <a:pt x="387" y="63"/>
                  <a:pt x="387" y="63"/>
                  <a:pt x="387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89" y="62"/>
                  <a:pt x="389" y="62"/>
                  <a:pt x="389" y="62"/>
                </a:cubicBezTo>
                <a:cubicBezTo>
                  <a:pt x="389" y="61"/>
                  <a:pt x="389" y="61"/>
                  <a:pt x="389" y="61"/>
                </a:cubicBezTo>
                <a:cubicBezTo>
                  <a:pt x="391" y="60"/>
                  <a:pt x="391" y="60"/>
                  <a:pt x="391" y="60"/>
                </a:cubicBezTo>
                <a:cubicBezTo>
                  <a:pt x="395" y="59"/>
                  <a:pt x="395" y="59"/>
                  <a:pt x="395" y="59"/>
                </a:cubicBezTo>
                <a:cubicBezTo>
                  <a:pt x="395" y="60"/>
                  <a:pt x="395" y="60"/>
                  <a:pt x="395" y="60"/>
                </a:cubicBezTo>
                <a:cubicBezTo>
                  <a:pt x="395" y="63"/>
                  <a:pt x="395" y="63"/>
                  <a:pt x="395" y="63"/>
                </a:cubicBezTo>
                <a:cubicBezTo>
                  <a:pt x="395" y="63"/>
                  <a:pt x="395" y="63"/>
                  <a:pt x="395" y="63"/>
                </a:cubicBezTo>
                <a:cubicBezTo>
                  <a:pt x="394" y="62"/>
                  <a:pt x="394" y="62"/>
                  <a:pt x="394" y="62"/>
                </a:cubicBezTo>
                <a:cubicBezTo>
                  <a:pt x="393" y="61"/>
                  <a:pt x="393" y="61"/>
                  <a:pt x="393" y="61"/>
                </a:cubicBezTo>
                <a:cubicBezTo>
                  <a:pt x="393" y="60"/>
                  <a:pt x="393" y="60"/>
                  <a:pt x="393" y="60"/>
                </a:cubicBezTo>
                <a:cubicBezTo>
                  <a:pt x="392" y="61"/>
                  <a:pt x="392" y="61"/>
                  <a:pt x="392" y="61"/>
                </a:cubicBezTo>
                <a:cubicBezTo>
                  <a:pt x="392" y="60"/>
                  <a:pt x="392" y="60"/>
                  <a:pt x="392" y="60"/>
                </a:cubicBezTo>
                <a:cubicBezTo>
                  <a:pt x="392" y="62"/>
                  <a:pt x="392" y="62"/>
                  <a:pt x="392" y="62"/>
                </a:cubicBezTo>
                <a:cubicBezTo>
                  <a:pt x="393" y="62"/>
                  <a:pt x="393" y="62"/>
                  <a:pt x="393" y="62"/>
                </a:cubicBezTo>
                <a:cubicBezTo>
                  <a:pt x="394" y="64"/>
                  <a:pt x="394" y="64"/>
                  <a:pt x="394" y="64"/>
                </a:cubicBezTo>
                <a:cubicBezTo>
                  <a:pt x="393" y="66"/>
                  <a:pt x="393" y="66"/>
                  <a:pt x="393" y="66"/>
                </a:cubicBezTo>
                <a:cubicBezTo>
                  <a:pt x="392" y="65"/>
                  <a:pt x="392" y="65"/>
                  <a:pt x="392" y="65"/>
                </a:cubicBezTo>
                <a:cubicBezTo>
                  <a:pt x="392" y="66"/>
                  <a:pt x="392" y="66"/>
                  <a:pt x="392" y="66"/>
                </a:cubicBezTo>
                <a:cubicBezTo>
                  <a:pt x="393" y="67"/>
                  <a:pt x="393" y="67"/>
                  <a:pt x="393" y="67"/>
                </a:cubicBezTo>
                <a:cubicBezTo>
                  <a:pt x="393" y="67"/>
                  <a:pt x="393" y="67"/>
                  <a:pt x="393" y="67"/>
                </a:cubicBezTo>
                <a:cubicBezTo>
                  <a:pt x="393" y="68"/>
                  <a:pt x="393" y="68"/>
                  <a:pt x="393" y="68"/>
                </a:cubicBezTo>
                <a:cubicBezTo>
                  <a:pt x="394" y="68"/>
                  <a:pt x="394" y="68"/>
                  <a:pt x="394" y="68"/>
                </a:cubicBezTo>
                <a:cubicBezTo>
                  <a:pt x="395" y="67"/>
                  <a:pt x="395" y="67"/>
                  <a:pt x="395" y="67"/>
                </a:cubicBezTo>
                <a:cubicBezTo>
                  <a:pt x="395" y="65"/>
                  <a:pt x="395" y="65"/>
                  <a:pt x="395" y="65"/>
                </a:cubicBezTo>
                <a:cubicBezTo>
                  <a:pt x="396" y="64"/>
                  <a:pt x="396" y="64"/>
                  <a:pt x="396" y="64"/>
                </a:cubicBezTo>
                <a:cubicBezTo>
                  <a:pt x="396" y="63"/>
                  <a:pt x="396" y="63"/>
                  <a:pt x="396" y="63"/>
                </a:cubicBezTo>
                <a:cubicBezTo>
                  <a:pt x="396" y="62"/>
                  <a:pt x="396" y="62"/>
                  <a:pt x="396" y="62"/>
                </a:cubicBezTo>
                <a:cubicBezTo>
                  <a:pt x="395" y="58"/>
                  <a:pt x="395" y="58"/>
                  <a:pt x="395" y="58"/>
                </a:cubicBezTo>
                <a:cubicBezTo>
                  <a:pt x="397" y="56"/>
                  <a:pt x="397" y="56"/>
                  <a:pt x="397" y="56"/>
                </a:cubicBezTo>
                <a:cubicBezTo>
                  <a:pt x="399" y="56"/>
                  <a:pt x="399" y="56"/>
                  <a:pt x="399" y="56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7" y="56"/>
                  <a:pt x="407" y="56"/>
                  <a:pt x="407" y="56"/>
                </a:cubicBezTo>
                <a:cubicBezTo>
                  <a:pt x="409" y="58"/>
                  <a:pt x="409" y="58"/>
                  <a:pt x="409" y="58"/>
                </a:cubicBezTo>
                <a:cubicBezTo>
                  <a:pt x="409" y="59"/>
                  <a:pt x="409" y="59"/>
                  <a:pt x="409" y="59"/>
                </a:cubicBezTo>
                <a:cubicBezTo>
                  <a:pt x="408" y="60"/>
                  <a:pt x="408" y="60"/>
                  <a:pt x="408" y="60"/>
                </a:cubicBezTo>
                <a:cubicBezTo>
                  <a:pt x="406" y="59"/>
                  <a:pt x="406" y="59"/>
                  <a:pt x="406" y="59"/>
                </a:cubicBezTo>
                <a:cubicBezTo>
                  <a:pt x="406" y="59"/>
                  <a:pt x="406" y="59"/>
                  <a:pt x="406" y="59"/>
                </a:cubicBezTo>
                <a:cubicBezTo>
                  <a:pt x="406" y="60"/>
                  <a:pt x="406" y="60"/>
                  <a:pt x="406" y="60"/>
                </a:cubicBezTo>
                <a:cubicBezTo>
                  <a:pt x="406" y="61"/>
                  <a:pt x="406" y="61"/>
                  <a:pt x="406" y="61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406" y="62"/>
                  <a:pt x="406" y="62"/>
                  <a:pt x="406" y="62"/>
                </a:cubicBezTo>
                <a:cubicBezTo>
                  <a:pt x="406" y="63"/>
                  <a:pt x="406" y="63"/>
                  <a:pt x="406" y="63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409" y="62"/>
                  <a:pt x="409" y="62"/>
                  <a:pt x="409" y="62"/>
                </a:cubicBezTo>
                <a:cubicBezTo>
                  <a:pt x="410" y="61"/>
                  <a:pt x="410" y="61"/>
                  <a:pt x="410" y="61"/>
                </a:cubicBezTo>
                <a:cubicBezTo>
                  <a:pt x="410" y="62"/>
                  <a:pt x="410" y="62"/>
                  <a:pt x="410" y="62"/>
                </a:cubicBezTo>
                <a:cubicBezTo>
                  <a:pt x="411" y="63"/>
                  <a:pt x="411" y="63"/>
                  <a:pt x="411" y="63"/>
                </a:cubicBezTo>
                <a:cubicBezTo>
                  <a:pt x="411" y="64"/>
                  <a:pt x="411" y="64"/>
                  <a:pt x="411" y="64"/>
                </a:cubicBezTo>
                <a:cubicBezTo>
                  <a:pt x="411" y="65"/>
                  <a:pt x="411" y="65"/>
                  <a:pt x="411" y="65"/>
                </a:cubicBezTo>
                <a:cubicBezTo>
                  <a:pt x="412" y="64"/>
                  <a:pt x="412" y="64"/>
                  <a:pt x="412" y="64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3" y="62"/>
                  <a:pt x="413" y="62"/>
                  <a:pt x="413" y="62"/>
                </a:cubicBezTo>
                <a:cubicBezTo>
                  <a:pt x="414" y="63"/>
                  <a:pt x="414" y="63"/>
                  <a:pt x="414" y="63"/>
                </a:cubicBezTo>
                <a:cubicBezTo>
                  <a:pt x="414" y="64"/>
                  <a:pt x="414" y="64"/>
                  <a:pt x="414" y="64"/>
                </a:cubicBezTo>
                <a:cubicBezTo>
                  <a:pt x="414" y="65"/>
                  <a:pt x="414" y="65"/>
                  <a:pt x="414" y="65"/>
                </a:cubicBezTo>
                <a:cubicBezTo>
                  <a:pt x="414" y="66"/>
                  <a:pt x="414" y="66"/>
                  <a:pt x="414" y="66"/>
                </a:cubicBezTo>
                <a:cubicBezTo>
                  <a:pt x="414" y="66"/>
                  <a:pt x="414" y="66"/>
                  <a:pt x="414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5"/>
                  <a:pt x="415" y="65"/>
                  <a:pt x="415" y="65"/>
                </a:cubicBezTo>
                <a:cubicBezTo>
                  <a:pt x="416" y="65"/>
                  <a:pt x="416" y="65"/>
                  <a:pt x="416" y="65"/>
                </a:cubicBezTo>
                <a:cubicBezTo>
                  <a:pt x="416" y="65"/>
                  <a:pt x="416" y="65"/>
                  <a:pt x="416" y="65"/>
                </a:cubicBezTo>
                <a:cubicBezTo>
                  <a:pt x="416" y="64"/>
                  <a:pt x="416" y="64"/>
                  <a:pt x="416" y="64"/>
                </a:cubicBezTo>
                <a:cubicBezTo>
                  <a:pt x="417" y="62"/>
                  <a:pt x="417" y="62"/>
                  <a:pt x="417" y="62"/>
                </a:cubicBezTo>
                <a:cubicBezTo>
                  <a:pt x="417" y="62"/>
                  <a:pt x="417" y="62"/>
                  <a:pt x="417" y="62"/>
                </a:cubicBezTo>
                <a:cubicBezTo>
                  <a:pt x="418" y="62"/>
                  <a:pt x="418" y="62"/>
                  <a:pt x="418" y="62"/>
                </a:cubicBezTo>
                <a:cubicBezTo>
                  <a:pt x="420" y="64"/>
                  <a:pt x="420" y="64"/>
                  <a:pt x="420" y="64"/>
                </a:cubicBezTo>
                <a:cubicBezTo>
                  <a:pt x="422" y="64"/>
                  <a:pt x="422" y="64"/>
                  <a:pt x="422" y="64"/>
                </a:cubicBezTo>
                <a:cubicBezTo>
                  <a:pt x="424" y="66"/>
                  <a:pt x="424" y="66"/>
                  <a:pt x="424" y="66"/>
                </a:cubicBezTo>
                <a:cubicBezTo>
                  <a:pt x="423" y="67"/>
                  <a:pt x="423" y="67"/>
                  <a:pt x="423" y="67"/>
                </a:cubicBezTo>
                <a:cubicBezTo>
                  <a:pt x="422" y="68"/>
                  <a:pt x="422" y="68"/>
                  <a:pt x="422" y="68"/>
                </a:cubicBezTo>
                <a:cubicBezTo>
                  <a:pt x="421" y="69"/>
                  <a:pt x="421" y="69"/>
                  <a:pt x="421" y="69"/>
                </a:cubicBezTo>
                <a:cubicBezTo>
                  <a:pt x="422" y="68"/>
                  <a:pt x="422" y="68"/>
                  <a:pt x="422" y="68"/>
                </a:cubicBezTo>
                <a:cubicBezTo>
                  <a:pt x="424" y="68"/>
                  <a:pt x="424" y="68"/>
                  <a:pt x="424" y="68"/>
                </a:cubicBezTo>
                <a:cubicBezTo>
                  <a:pt x="425" y="68"/>
                  <a:pt x="425" y="68"/>
                  <a:pt x="425" y="68"/>
                </a:cubicBezTo>
                <a:cubicBezTo>
                  <a:pt x="427" y="68"/>
                  <a:pt x="427" y="68"/>
                  <a:pt x="427" y="68"/>
                </a:cubicBezTo>
                <a:cubicBezTo>
                  <a:pt x="428" y="67"/>
                  <a:pt x="428" y="67"/>
                  <a:pt x="428" y="67"/>
                </a:cubicBezTo>
                <a:cubicBezTo>
                  <a:pt x="429" y="66"/>
                  <a:pt x="429" y="66"/>
                  <a:pt x="429" y="66"/>
                </a:cubicBezTo>
                <a:cubicBezTo>
                  <a:pt x="431" y="65"/>
                  <a:pt x="431" y="65"/>
                  <a:pt x="431" y="65"/>
                </a:cubicBezTo>
                <a:cubicBezTo>
                  <a:pt x="432" y="64"/>
                  <a:pt x="432" y="64"/>
                  <a:pt x="432" y="64"/>
                </a:cubicBezTo>
                <a:cubicBezTo>
                  <a:pt x="433" y="63"/>
                  <a:pt x="433" y="63"/>
                  <a:pt x="433" y="63"/>
                </a:cubicBezTo>
                <a:cubicBezTo>
                  <a:pt x="434" y="63"/>
                  <a:pt x="434" y="63"/>
                  <a:pt x="434" y="63"/>
                </a:cubicBezTo>
                <a:cubicBezTo>
                  <a:pt x="438" y="61"/>
                  <a:pt x="438" y="61"/>
                  <a:pt x="438" y="61"/>
                </a:cubicBezTo>
                <a:cubicBezTo>
                  <a:pt x="439" y="60"/>
                  <a:pt x="439" y="60"/>
                  <a:pt x="439" y="60"/>
                </a:cubicBezTo>
                <a:cubicBezTo>
                  <a:pt x="440" y="60"/>
                  <a:pt x="440" y="60"/>
                  <a:pt x="440" y="60"/>
                </a:cubicBezTo>
                <a:cubicBezTo>
                  <a:pt x="440" y="60"/>
                  <a:pt x="440" y="60"/>
                  <a:pt x="440" y="60"/>
                </a:cubicBezTo>
                <a:cubicBezTo>
                  <a:pt x="442" y="59"/>
                  <a:pt x="442" y="59"/>
                  <a:pt x="442" y="59"/>
                </a:cubicBezTo>
                <a:cubicBezTo>
                  <a:pt x="443" y="59"/>
                  <a:pt x="443" y="59"/>
                  <a:pt x="443" y="59"/>
                </a:cubicBezTo>
                <a:cubicBezTo>
                  <a:pt x="446" y="59"/>
                  <a:pt x="446" y="59"/>
                  <a:pt x="446" y="59"/>
                </a:cubicBezTo>
                <a:cubicBezTo>
                  <a:pt x="450" y="60"/>
                  <a:pt x="450" y="60"/>
                  <a:pt x="450" y="60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4" y="63"/>
                  <a:pt x="454" y="63"/>
                  <a:pt x="454" y="63"/>
                </a:cubicBezTo>
                <a:cubicBezTo>
                  <a:pt x="455" y="65"/>
                  <a:pt x="455" y="65"/>
                  <a:pt x="455" y="65"/>
                </a:cubicBezTo>
                <a:cubicBezTo>
                  <a:pt x="456" y="67"/>
                  <a:pt x="456" y="67"/>
                  <a:pt x="456" y="67"/>
                </a:cubicBezTo>
                <a:cubicBezTo>
                  <a:pt x="456" y="67"/>
                  <a:pt x="456" y="67"/>
                  <a:pt x="456" y="67"/>
                </a:cubicBezTo>
                <a:cubicBezTo>
                  <a:pt x="457" y="68"/>
                  <a:pt x="457" y="68"/>
                  <a:pt x="457" y="68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8" y="71"/>
                  <a:pt x="458" y="71"/>
                  <a:pt x="458" y="71"/>
                </a:cubicBezTo>
                <a:cubicBezTo>
                  <a:pt x="458" y="72"/>
                  <a:pt x="458" y="72"/>
                  <a:pt x="458" y="72"/>
                </a:cubicBezTo>
                <a:cubicBezTo>
                  <a:pt x="457" y="73"/>
                  <a:pt x="457" y="73"/>
                  <a:pt x="457" y="73"/>
                </a:cubicBezTo>
                <a:cubicBezTo>
                  <a:pt x="458" y="73"/>
                  <a:pt x="458" y="73"/>
                  <a:pt x="458" y="73"/>
                </a:cubicBezTo>
                <a:cubicBezTo>
                  <a:pt x="459" y="71"/>
                  <a:pt x="459" y="71"/>
                  <a:pt x="459" y="71"/>
                </a:cubicBezTo>
                <a:cubicBezTo>
                  <a:pt x="460" y="71"/>
                  <a:pt x="460" y="71"/>
                  <a:pt x="460" y="71"/>
                </a:cubicBezTo>
                <a:cubicBezTo>
                  <a:pt x="461" y="72"/>
                  <a:pt x="461" y="72"/>
                  <a:pt x="461" y="72"/>
                </a:cubicBezTo>
                <a:cubicBezTo>
                  <a:pt x="461" y="71"/>
                  <a:pt x="461" y="71"/>
                  <a:pt x="461" y="71"/>
                </a:cubicBezTo>
                <a:cubicBezTo>
                  <a:pt x="462" y="71"/>
                  <a:pt x="462" y="71"/>
                  <a:pt x="462" y="71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4" y="73"/>
                  <a:pt x="464" y="73"/>
                  <a:pt x="464" y="73"/>
                </a:cubicBezTo>
                <a:cubicBezTo>
                  <a:pt x="464" y="72"/>
                  <a:pt x="464" y="72"/>
                  <a:pt x="464" y="72"/>
                </a:cubicBezTo>
                <a:cubicBezTo>
                  <a:pt x="463" y="70"/>
                  <a:pt x="463" y="70"/>
                  <a:pt x="463" y="70"/>
                </a:cubicBezTo>
                <a:cubicBezTo>
                  <a:pt x="464" y="70"/>
                  <a:pt x="464" y="70"/>
                  <a:pt x="464" y="70"/>
                </a:cubicBezTo>
                <a:cubicBezTo>
                  <a:pt x="465" y="72"/>
                  <a:pt x="465" y="72"/>
                  <a:pt x="465" y="72"/>
                </a:cubicBezTo>
                <a:cubicBezTo>
                  <a:pt x="466" y="73"/>
                  <a:pt x="466" y="73"/>
                  <a:pt x="466" y="73"/>
                </a:cubicBezTo>
                <a:cubicBezTo>
                  <a:pt x="467" y="75"/>
                  <a:pt x="467" y="75"/>
                  <a:pt x="467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8" y="74"/>
                  <a:pt x="468" y="74"/>
                  <a:pt x="468" y="74"/>
                </a:cubicBezTo>
                <a:cubicBezTo>
                  <a:pt x="467" y="74"/>
                  <a:pt x="467" y="74"/>
                  <a:pt x="467" y="74"/>
                </a:cubicBezTo>
                <a:cubicBezTo>
                  <a:pt x="467" y="73"/>
                  <a:pt x="467" y="73"/>
                  <a:pt x="467" y="73"/>
                </a:cubicBezTo>
                <a:cubicBezTo>
                  <a:pt x="468" y="74"/>
                  <a:pt x="468" y="74"/>
                  <a:pt x="468" y="74"/>
                </a:cubicBezTo>
                <a:cubicBezTo>
                  <a:pt x="469" y="74"/>
                  <a:pt x="469" y="74"/>
                  <a:pt x="469" y="74"/>
                </a:cubicBezTo>
                <a:cubicBezTo>
                  <a:pt x="470" y="74"/>
                  <a:pt x="470" y="74"/>
                  <a:pt x="470" y="74"/>
                </a:cubicBezTo>
                <a:cubicBezTo>
                  <a:pt x="471" y="76"/>
                  <a:pt x="471" y="76"/>
                  <a:pt x="471" y="76"/>
                </a:cubicBezTo>
                <a:cubicBezTo>
                  <a:pt x="471" y="75"/>
                  <a:pt x="471" y="75"/>
                  <a:pt x="471" y="75"/>
                </a:cubicBezTo>
                <a:cubicBezTo>
                  <a:pt x="469" y="72"/>
                  <a:pt x="469" y="72"/>
                  <a:pt x="469" y="72"/>
                </a:cubicBezTo>
                <a:cubicBezTo>
                  <a:pt x="469" y="70"/>
                  <a:pt x="469" y="70"/>
                  <a:pt x="469" y="70"/>
                </a:cubicBezTo>
                <a:cubicBezTo>
                  <a:pt x="469" y="69"/>
                  <a:pt x="469" y="69"/>
                  <a:pt x="469" y="69"/>
                </a:cubicBezTo>
                <a:cubicBezTo>
                  <a:pt x="470" y="67"/>
                  <a:pt x="470" y="67"/>
                  <a:pt x="470" y="67"/>
                </a:cubicBezTo>
                <a:cubicBezTo>
                  <a:pt x="472" y="67"/>
                  <a:pt x="472" y="67"/>
                  <a:pt x="472" y="67"/>
                </a:cubicBezTo>
                <a:cubicBezTo>
                  <a:pt x="473" y="67"/>
                  <a:pt x="473" y="67"/>
                  <a:pt x="473" y="67"/>
                </a:cubicBezTo>
                <a:cubicBezTo>
                  <a:pt x="475" y="66"/>
                  <a:pt x="475" y="66"/>
                  <a:pt x="475" y="66"/>
                </a:cubicBezTo>
                <a:cubicBezTo>
                  <a:pt x="474" y="65"/>
                  <a:pt x="474" y="65"/>
                  <a:pt x="474" y="65"/>
                </a:cubicBezTo>
                <a:cubicBezTo>
                  <a:pt x="475" y="65"/>
                  <a:pt x="475" y="65"/>
                  <a:pt x="475" y="65"/>
                </a:cubicBezTo>
                <a:cubicBezTo>
                  <a:pt x="475" y="65"/>
                  <a:pt x="475" y="65"/>
                  <a:pt x="475" y="65"/>
                </a:cubicBezTo>
                <a:cubicBezTo>
                  <a:pt x="476" y="66"/>
                  <a:pt x="476" y="66"/>
                  <a:pt x="476" y="66"/>
                </a:cubicBezTo>
                <a:cubicBezTo>
                  <a:pt x="477" y="66"/>
                  <a:pt x="477" y="66"/>
                  <a:pt x="477" y="66"/>
                </a:cubicBezTo>
                <a:cubicBezTo>
                  <a:pt x="478" y="66"/>
                  <a:pt x="478" y="66"/>
                  <a:pt x="478" y="66"/>
                </a:cubicBezTo>
                <a:cubicBezTo>
                  <a:pt x="480" y="65"/>
                  <a:pt x="480" y="65"/>
                  <a:pt x="480" y="65"/>
                </a:cubicBezTo>
                <a:cubicBezTo>
                  <a:pt x="480" y="65"/>
                  <a:pt x="480" y="65"/>
                  <a:pt x="480" y="65"/>
                </a:cubicBezTo>
                <a:cubicBezTo>
                  <a:pt x="482" y="64"/>
                  <a:pt x="482" y="64"/>
                  <a:pt x="482" y="64"/>
                </a:cubicBezTo>
                <a:cubicBezTo>
                  <a:pt x="484" y="65"/>
                  <a:pt x="484" y="65"/>
                  <a:pt x="484" y="65"/>
                </a:cubicBezTo>
                <a:cubicBezTo>
                  <a:pt x="485" y="64"/>
                  <a:pt x="485" y="64"/>
                  <a:pt x="485" y="64"/>
                </a:cubicBezTo>
                <a:cubicBezTo>
                  <a:pt x="485" y="64"/>
                  <a:pt x="485" y="64"/>
                  <a:pt x="485" y="64"/>
                </a:cubicBezTo>
                <a:cubicBezTo>
                  <a:pt x="485" y="65"/>
                  <a:pt x="485" y="65"/>
                  <a:pt x="485" y="65"/>
                </a:cubicBezTo>
                <a:cubicBezTo>
                  <a:pt x="486" y="65"/>
                  <a:pt x="486" y="65"/>
                  <a:pt x="486" y="65"/>
                </a:cubicBezTo>
                <a:cubicBezTo>
                  <a:pt x="486" y="64"/>
                  <a:pt x="486" y="64"/>
                  <a:pt x="486" y="64"/>
                </a:cubicBezTo>
                <a:cubicBezTo>
                  <a:pt x="487" y="63"/>
                  <a:pt x="487" y="63"/>
                  <a:pt x="487" y="63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1"/>
                  <a:pt x="487" y="61"/>
                  <a:pt x="487" y="61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9" y="60"/>
                  <a:pt x="489" y="60"/>
                  <a:pt x="489" y="60"/>
                </a:cubicBezTo>
                <a:cubicBezTo>
                  <a:pt x="489" y="61"/>
                  <a:pt x="489" y="61"/>
                  <a:pt x="489" y="61"/>
                </a:cubicBezTo>
                <a:cubicBezTo>
                  <a:pt x="490" y="61"/>
                  <a:pt x="490" y="61"/>
                  <a:pt x="490" y="61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2" y="62"/>
                  <a:pt x="492" y="62"/>
                  <a:pt x="492" y="62"/>
                </a:cubicBezTo>
                <a:cubicBezTo>
                  <a:pt x="492" y="63"/>
                  <a:pt x="492" y="63"/>
                  <a:pt x="492" y="63"/>
                </a:cubicBezTo>
                <a:cubicBezTo>
                  <a:pt x="493" y="65"/>
                  <a:pt x="493" y="65"/>
                  <a:pt x="493" y="65"/>
                </a:cubicBezTo>
                <a:cubicBezTo>
                  <a:pt x="493" y="65"/>
                  <a:pt x="493" y="65"/>
                  <a:pt x="493" y="65"/>
                </a:cubicBezTo>
                <a:cubicBezTo>
                  <a:pt x="495" y="65"/>
                  <a:pt x="495" y="65"/>
                  <a:pt x="495" y="65"/>
                </a:cubicBezTo>
                <a:cubicBezTo>
                  <a:pt x="497" y="65"/>
                  <a:pt x="497" y="65"/>
                  <a:pt x="497" y="65"/>
                </a:cubicBezTo>
                <a:cubicBezTo>
                  <a:pt x="497" y="65"/>
                  <a:pt x="497" y="65"/>
                  <a:pt x="497" y="65"/>
                </a:cubicBezTo>
                <a:cubicBezTo>
                  <a:pt x="498" y="65"/>
                  <a:pt x="498" y="65"/>
                  <a:pt x="498" y="65"/>
                </a:cubicBezTo>
                <a:cubicBezTo>
                  <a:pt x="499" y="67"/>
                  <a:pt x="499" y="67"/>
                  <a:pt x="499" y="67"/>
                </a:cubicBezTo>
                <a:cubicBezTo>
                  <a:pt x="499" y="68"/>
                  <a:pt x="499" y="68"/>
                  <a:pt x="499" y="68"/>
                </a:cubicBezTo>
                <a:cubicBezTo>
                  <a:pt x="500" y="69"/>
                  <a:pt x="500" y="69"/>
                  <a:pt x="500" y="69"/>
                </a:cubicBezTo>
                <a:cubicBezTo>
                  <a:pt x="501" y="69"/>
                  <a:pt x="501" y="69"/>
                  <a:pt x="501" y="69"/>
                </a:cubicBezTo>
                <a:cubicBezTo>
                  <a:pt x="502" y="68"/>
                  <a:pt x="502" y="68"/>
                  <a:pt x="502" y="68"/>
                </a:cubicBezTo>
                <a:cubicBezTo>
                  <a:pt x="503" y="68"/>
                  <a:pt x="503" y="68"/>
                  <a:pt x="503" y="68"/>
                </a:cubicBezTo>
                <a:cubicBezTo>
                  <a:pt x="503" y="68"/>
                  <a:pt x="503" y="68"/>
                  <a:pt x="503" y="68"/>
                </a:cubicBezTo>
                <a:cubicBezTo>
                  <a:pt x="504" y="67"/>
                  <a:pt x="504" y="67"/>
                  <a:pt x="504" y="67"/>
                </a:cubicBezTo>
                <a:cubicBezTo>
                  <a:pt x="505" y="67"/>
                  <a:pt x="505" y="67"/>
                  <a:pt x="505" y="67"/>
                </a:cubicBezTo>
                <a:cubicBezTo>
                  <a:pt x="505" y="67"/>
                  <a:pt x="505" y="67"/>
                  <a:pt x="505" y="67"/>
                </a:cubicBezTo>
                <a:cubicBezTo>
                  <a:pt x="505" y="66"/>
                  <a:pt x="505" y="66"/>
                  <a:pt x="505" y="66"/>
                </a:cubicBezTo>
                <a:cubicBezTo>
                  <a:pt x="505" y="66"/>
                  <a:pt x="505" y="66"/>
                  <a:pt x="505" y="66"/>
                </a:cubicBezTo>
                <a:cubicBezTo>
                  <a:pt x="505" y="65"/>
                  <a:pt x="505" y="65"/>
                  <a:pt x="505" y="65"/>
                </a:cubicBezTo>
                <a:cubicBezTo>
                  <a:pt x="505" y="64"/>
                  <a:pt x="505" y="64"/>
                  <a:pt x="505" y="64"/>
                </a:cubicBezTo>
                <a:cubicBezTo>
                  <a:pt x="504" y="63"/>
                  <a:pt x="504" y="63"/>
                  <a:pt x="504" y="63"/>
                </a:cubicBezTo>
                <a:cubicBezTo>
                  <a:pt x="503" y="63"/>
                  <a:pt x="503" y="63"/>
                  <a:pt x="503" y="63"/>
                </a:cubicBezTo>
                <a:cubicBezTo>
                  <a:pt x="502" y="61"/>
                  <a:pt x="502" y="61"/>
                  <a:pt x="502" y="61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500" y="60"/>
                  <a:pt x="500" y="60"/>
                  <a:pt x="500" y="60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498" y="58"/>
                  <a:pt x="498" y="58"/>
                  <a:pt x="498" y="58"/>
                </a:cubicBezTo>
                <a:cubicBezTo>
                  <a:pt x="497" y="59"/>
                  <a:pt x="497" y="59"/>
                  <a:pt x="497" y="59"/>
                </a:cubicBezTo>
                <a:cubicBezTo>
                  <a:pt x="497" y="59"/>
                  <a:pt x="497" y="59"/>
                  <a:pt x="497" y="59"/>
                </a:cubicBezTo>
                <a:cubicBezTo>
                  <a:pt x="497" y="58"/>
                  <a:pt x="497" y="58"/>
                  <a:pt x="497" y="58"/>
                </a:cubicBezTo>
                <a:cubicBezTo>
                  <a:pt x="497" y="57"/>
                  <a:pt x="497" y="57"/>
                  <a:pt x="497" y="57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55"/>
                  <a:pt x="496" y="55"/>
                  <a:pt x="496" y="5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5" y="53"/>
                  <a:pt x="495" y="53"/>
                  <a:pt x="495" y="53"/>
                </a:cubicBezTo>
                <a:cubicBezTo>
                  <a:pt x="494" y="52"/>
                  <a:pt x="494" y="52"/>
                  <a:pt x="494" y="52"/>
                </a:cubicBezTo>
                <a:cubicBezTo>
                  <a:pt x="494" y="52"/>
                  <a:pt x="494" y="52"/>
                  <a:pt x="494" y="52"/>
                </a:cubicBezTo>
                <a:cubicBezTo>
                  <a:pt x="496" y="52"/>
                  <a:pt x="496" y="52"/>
                  <a:pt x="496" y="52"/>
                </a:cubicBezTo>
                <a:cubicBezTo>
                  <a:pt x="497" y="52"/>
                  <a:pt x="497" y="52"/>
                  <a:pt x="497" y="52"/>
                </a:cubicBezTo>
                <a:cubicBezTo>
                  <a:pt x="499" y="52"/>
                  <a:pt x="499" y="52"/>
                  <a:pt x="499" y="52"/>
                </a:cubicBezTo>
                <a:cubicBezTo>
                  <a:pt x="501" y="52"/>
                  <a:pt x="501" y="52"/>
                  <a:pt x="501" y="52"/>
                </a:cubicBezTo>
                <a:cubicBezTo>
                  <a:pt x="501" y="51"/>
                  <a:pt x="501" y="51"/>
                  <a:pt x="501" y="51"/>
                </a:cubicBezTo>
                <a:cubicBezTo>
                  <a:pt x="502" y="51"/>
                  <a:pt x="502" y="51"/>
                  <a:pt x="502" y="51"/>
                </a:cubicBezTo>
                <a:cubicBezTo>
                  <a:pt x="503" y="51"/>
                  <a:pt x="503" y="51"/>
                  <a:pt x="503" y="51"/>
                </a:cubicBezTo>
                <a:cubicBezTo>
                  <a:pt x="504" y="51"/>
                  <a:pt x="504" y="51"/>
                  <a:pt x="504" y="51"/>
                </a:cubicBezTo>
                <a:cubicBezTo>
                  <a:pt x="505" y="51"/>
                  <a:pt x="505" y="51"/>
                  <a:pt x="505" y="51"/>
                </a:cubicBezTo>
                <a:cubicBezTo>
                  <a:pt x="505" y="50"/>
                  <a:pt x="505" y="50"/>
                  <a:pt x="505" y="50"/>
                </a:cubicBezTo>
                <a:cubicBezTo>
                  <a:pt x="506" y="50"/>
                  <a:pt x="506" y="50"/>
                  <a:pt x="506" y="50"/>
                </a:cubicBezTo>
                <a:cubicBezTo>
                  <a:pt x="506" y="51"/>
                  <a:pt x="506" y="51"/>
                  <a:pt x="506" y="51"/>
                </a:cubicBezTo>
                <a:cubicBezTo>
                  <a:pt x="507" y="51"/>
                  <a:pt x="507" y="51"/>
                  <a:pt x="507" y="51"/>
                </a:cubicBezTo>
                <a:cubicBezTo>
                  <a:pt x="507" y="50"/>
                  <a:pt x="507" y="50"/>
                  <a:pt x="507" y="50"/>
                </a:cubicBezTo>
                <a:cubicBezTo>
                  <a:pt x="508" y="50"/>
                  <a:pt x="508" y="50"/>
                  <a:pt x="508" y="50"/>
                </a:cubicBezTo>
                <a:cubicBezTo>
                  <a:pt x="508" y="49"/>
                  <a:pt x="508" y="49"/>
                  <a:pt x="508" y="49"/>
                </a:cubicBezTo>
                <a:cubicBezTo>
                  <a:pt x="512" y="48"/>
                  <a:pt x="512" y="48"/>
                  <a:pt x="512" y="48"/>
                </a:cubicBezTo>
                <a:cubicBezTo>
                  <a:pt x="512" y="49"/>
                  <a:pt x="512" y="49"/>
                  <a:pt x="512" y="49"/>
                </a:cubicBezTo>
                <a:cubicBezTo>
                  <a:pt x="512" y="48"/>
                  <a:pt x="512" y="48"/>
                  <a:pt x="512" y="48"/>
                </a:cubicBezTo>
                <a:cubicBezTo>
                  <a:pt x="513" y="48"/>
                  <a:pt x="513" y="48"/>
                  <a:pt x="513" y="48"/>
                </a:cubicBezTo>
                <a:cubicBezTo>
                  <a:pt x="513" y="48"/>
                  <a:pt x="513" y="48"/>
                  <a:pt x="513" y="48"/>
                </a:cubicBezTo>
                <a:cubicBezTo>
                  <a:pt x="514" y="48"/>
                  <a:pt x="514" y="48"/>
                  <a:pt x="514" y="48"/>
                </a:cubicBezTo>
                <a:cubicBezTo>
                  <a:pt x="515" y="48"/>
                  <a:pt x="515" y="48"/>
                  <a:pt x="515" y="48"/>
                </a:cubicBezTo>
                <a:cubicBezTo>
                  <a:pt x="516" y="48"/>
                  <a:pt x="516" y="48"/>
                  <a:pt x="516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9" y="48"/>
                  <a:pt x="519" y="48"/>
                  <a:pt x="519" y="48"/>
                </a:cubicBezTo>
                <a:cubicBezTo>
                  <a:pt x="519" y="49"/>
                  <a:pt x="519" y="49"/>
                  <a:pt x="519" y="49"/>
                </a:cubicBezTo>
                <a:cubicBezTo>
                  <a:pt x="520" y="48"/>
                  <a:pt x="520" y="48"/>
                  <a:pt x="520" y="48"/>
                </a:cubicBezTo>
                <a:cubicBezTo>
                  <a:pt x="521" y="48"/>
                  <a:pt x="521" y="48"/>
                  <a:pt x="521" y="48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50"/>
                  <a:pt x="527" y="50"/>
                  <a:pt x="527" y="50"/>
                </a:cubicBezTo>
                <a:cubicBezTo>
                  <a:pt x="527" y="50"/>
                  <a:pt x="527" y="50"/>
                  <a:pt x="527" y="50"/>
                </a:cubicBezTo>
                <a:cubicBezTo>
                  <a:pt x="529" y="50"/>
                  <a:pt x="529" y="50"/>
                  <a:pt x="529" y="50"/>
                </a:cubicBezTo>
                <a:cubicBezTo>
                  <a:pt x="532" y="50"/>
                  <a:pt x="532" y="50"/>
                  <a:pt x="532" y="50"/>
                </a:cubicBezTo>
                <a:cubicBezTo>
                  <a:pt x="534" y="52"/>
                  <a:pt x="534" y="52"/>
                  <a:pt x="534" y="52"/>
                </a:cubicBezTo>
                <a:cubicBezTo>
                  <a:pt x="534" y="52"/>
                  <a:pt x="534" y="52"/>
                  <a:pt x="534" y="52"/>
                </a:cubicBezTo>
                <a:cubicBezTo>
                  <a:pt x="533" y="52"/>
                  <a:pt x="533" y="52"/>
                  <a:pt x="533" y="52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34" y="52"/>
                  <a:pt x="534" y="52"/>
                  <a:pt x="534" y="52"/>
                </a:cubicBezTo>
                <a:cubicBezTo>
                  <a:pt x="536" y="52"/>
                  <a:pt x="536" y="52"/>
                  <a:pt x="536" y="52"/>
                </a:cubicBezTo>
                <a:cubicBezTo>
                  <a:pt x="536" y="52"/>
                  <a:pt x="536" y="52"/>
                  <a:pt x="536" y="52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8" y="52"/>
                  <a:pt x="538" y="52"/>
                  <a:pt x="538" y="52"/>
                </a:cubicBezTo>
                <a:cubicBezTo>
                  <a:pt x="538" y="51"/>
                  <a:pt x="538" y="51"/>
                  <a:pt x="538" y="51"/>
                </a:cubicBezTo>
                <a:cubicBezTo>
                  <a:pt x="539" y="51"/>
                  <a:pt x="539" y="51"/>
                  <a:pt x="539" y="51"/>
                </a:cubicBezTo>
                <a:cubicBezTo>
                  <a:pt x="540" y="51"/>
                  <a:pt x="540" y="51"/>
                  <a:pt x="540" y="51"/>
                </a:cubicBezTo>
                <a:cubicBezTo>
                  <a:pt x="540" y="52"/>
                  <a:pt x="540" y="52"/>
                  <a:pt x="540" y="52"/>
                </a:cubicBezTo>
                <a:cubicBezTo>
                  <a:pt x="541" y="52"/>
                  <a:pt x="541" y="52"/>
                  <a:pt x="541" y="52"/>
                </a:cubicBezTo>
                <a:cubicBezTo>
                  <a:pt x="541" y="51"/>
                  <a:pt x="541" y="51"/>
                  <a:pt x="541" y="51"/>
                </a:cubicBezTo>
                <a:cubicBezTo>
                  <a:pt x="541" y="51"/>
                  <a:pt x="541" y="51"/>
                  <a:pt x="541" y="51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4" y="53"/>
                  <a:pt x="544" y="53"/>
                  <a:pt x="544" y="53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9" y="53"/>
                  <a:pt x="549" y="53"/>
                  <a:pt x="549" y="53"/>
                </a:cubicBezTo>
                <a:cubicBezTo>
                  <a:pt x="548" y="52"/>
                  <a:pt x="548" y="52"/>
                  <a:pt x="548" y="52"/>
                </a:cubicBezTo>
                <a:cubicBezTo>
                  <a:pt x="550" y="52"/>
                  <a:pt x="550" y="52"/>
                  <a:pt x="550" y="52"/>
                </a:cubicBezTo>
                <a:cubicBezTo>
                  <a:pt x="550" y="53"/>
                  <a:pt x="550" y="53"/>
                  <a:pt x="550" y="53"/>
                </a:cubicBezTo>
                <a:cubicBezTo>
                  <a:pt x="551" y="53"/>
                  <a:pt x="551" y="53"/>
                  <a:pt x="551" y="53"/>
                </a:cubicBezTo>
                <a:cubicBezTo>
                  <a:pt x="551" y="52"/>
                  <a:pt x="551" y="52"/>
                  <a:pt x="551" y="52"/>
                </a:cubicBezTo>
                <a:cubicBezTo>
                  <a:pt x="551" y="52"/>
                  <a:pt x="551" y="52"/>
                  <a:pt x="551" y="52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3" y="54"/>
                  <a:pt x="553" y="54"/>
                  <a:pt x="553" y="54"/>
                </a:cubicBezTo>
                <a:cubicBezTo>
                  <a:pt x="554" y="53"/>
                  <a:pt x="554" y="53"/>
                  <a:pt x="554" y="53"/>
                </a:cubicBezTo>
                <a:cubicBezTo>
                  <a:pt x="554" y="53"/>
                  <a:pt x="554" y="53"/>
                  <a:pt x="554" y="53"/>
                </a:cubicBezTo>
                <a:cubicBezTo>
                  <a:pt x="554" y="53"/>
                  <a:pt x="554" y="53"/>
                  <a:pt x="554" y="53"/>
                </a:cubicBezTo>
                <a:cubicBezTo>
                  <a:pt x="555" y="53"/>
                  <a:pt x="555" y="53"/>
                  <a:pt x="555" y="53"/>
                </a:cubicBezTo>
                <a:cubicBezTo>
                  <a:pt x="555" y="53"/>
                  <a:pt x="555" y="53"/>
                  <a:pt x="555" y="53"/>
                </a:cubicBezTo>
                <a:cubicBezTo>
                  <a:pt x="555" y="54"/>
                  <a:pt x="555" y="54"/>
                  <a:pt x="555" y="54"/>
                </a:cubicBezTo>
                <a:cubicBezTo>
                  <a:pt x="556" y="55"/>
                  <a:pt x="556" y="55"/>
                  <a:pt x="556" y="55"/>
                </a:cubicBezTo>
                <a:cubicBezTo>
                  <a:pt x="558" y="55"/>
                  <a:pt x="558" y="55"/>
                  <a:pt x="558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57" y="54"/>
                  <a:pt x="557" y="54"/>
                  <a:pt x="557" y="54"/>
                </a:cubicBezTo>
                <a:cubicBezTo>
                  <a:pt x="556" y="54"/>
                  <a:pt x="556" y="54"/>
                  <a:pt x="556" y="54"/>
                </a:cubicBezTo>
                <a:cubicBezTo>
                  <a:pt x="556" y="53"/>
                  <a:pt x="556" y="53"/>
                  <a:pt x="556" y="53"/>
                </a:cubicBezTo>
                <a:cubicBezTo>
                  <a:pt x="557" y="53"/>
                  <a:pt x="557" y="53"/>
                  <a:pt x="557" y="53"/>
                </a:cubicBezTo>
                <a:cubicBezTo>
                  <a:pt x="558" y="53"/>
                  <a:pt x="558" y="53"/>
                  <a:pt x="558" y="53"/>
                </a:cubicBezTo>
                <a:cubicBezTo>
                  <a:pt x="560" y="54"/>
                  <a:pt x="560" y="54"/>
                  <a:pt x="560" y="54"/>
                </a:cubicBezTo>
                <a:cubicBezTo>
                  <a:pt x="560" y="55"/>
                  <a:pt x="560" y="55"/>
                  <a:pt x="560" y="55"/>
                </a:cubicBezTo>
                <a:cubicBezTo>
                  <a:pt x="561" y="55"/>
                  <a:pt x="561" y="55"/>
                  <a:pt x="561" y="55"/>
                </a:cubicBezTo>
                <a:cubicBezTo>
                  <a:pt x="561" y="54"/>
                  <a:pt x="561" y="54"/>
                  <a:pt x="561" y="54"/>
                </a:cubicBezTo>
                <a:cubicBezTo>
                  <a:pt x="561" y="54"/>
                  <a:pt x="561" y="54"/>
                  <a:pt x="561" y="54"/>
                </a:cubicBezTo>
                <a:cubicBezTo>
                  <a:pt x="561" y="54"/>
                  <a:pt x="561" y="54"/>
                  <a:pt x="561" y="54"/>
                </a:cubicBezTo>
                <a:cubicBezTo>
                  <a:pt x="562" y="55"/>
                  <a:pt x="562" y="55"/>
                  <a:pt x="562" y="55"/>
                </a:cubicBezTo>
                <a:cubicBezTo>
                  <a:pt x="562" y="55"/>
                  <a:pt x="562" y="55"/>
                  <a:pt x="562" y="55"/>
                </a:cubicBezTo>
                <a:cubicBezTo>
                  <a:pt x="563" y="56"/>
                  <a:pt x="563" y="56"/>
                  <a:pt x="563" y="56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6" y="59"/>
                  <a:pt x="566" y="59"/>
                  <a:pt x="566" y="59"/>
                </a:cubicBezTo>
                <a:cubicBezTo>
                  <a:pt x="566" y="60"/>
                  <a:pt x="566" y="60"/>
                  <a:pt x="566" y="60"/>
                </a:cubicBezTo>
                <a:cubicBezTo>
                  <a:pt x="567" y="61"/>
                  <a:pt x="567" y="61"/>
                  <a:pt x="567" y="61"/>
                </a:cubicBezTo>
                <a:cubicBezTo>
                  <a:pt x="567" y="62"/>
                  <a:pt x="567" y="62"/>
                  <a:pt x="567" y="62"/>
                </a:cubicBezTo>
                <a:cubicBezTo>
                  <a:pt x="567" y="62"/>
                  <a:pt x="567" y="62"/>
                  <a:pt x="567" y="62"/>
                </a:cubicBezTo>
                <a:cubicBezTo>
                  <a:pt x="567" y="63"/>
                  <a:pt x="567" y="63"/>
                  <a:pt x="567" y="63"/>
                </a:cubicBezTo>
                <a:cubicBezTo>
                  <a:pt x="568" y="64"/>
                  <a:pt x="568" y="64"/>
                  <a:pt x="568" y="64"/>
                </a:cubicBezTo>
                <a:cubicBezTo>
                  <a:pt x="569" y="63"/>
                  <a:pt x="569" y="63"/>
                  <a:pt x="569" y="63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1" y="64"/>
                  <a:pt x="571" y="64"/>
                  <a:pt x="571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71" y="64"/>
                  <a:pt x="571" y="64"/>
                  <a:pt x="571" y="64"/>
                </a:cubicBezTo>
                <a:cubicBezTo>
                  <a:pt x="571" y="63"/>
                  <a:pt x="571" y="63"/>
                  <a:pt x="571" y="63"/>
                </a:cubicBezTo>
                <a:cubicBezTo>
                  <a:pt x="572" y="62"/>
                  <a:pt x="572" y="62"/>
                  <a:pt x="572" y="62"/>
                </a:cubicBezTo>
                <a:cubicBezTo>
                  <a:pt x="572" y="63"/>
                  <a:pt x="572" y="63"/>
                  <a:pt x="572" y="63"/>
                </a:cubicBezTo>
                <a:cubicBezTo>
                  <a:pt x="573" y="64"/>
                  <a:pt x="573" y="64"/>
                  <a:pt x="573" y="64"/>
                </a:cubicBezTo>
                <a:cubicBezTo>
                  <a:pt x="573" y="65"/>
                  <a:pt x="573" y="65"/>
                  <a:pt x="573" y="65"/>
                </a:cubicBezTo>
                <a:cubicBezTo>
                  <a:pt x="573" y="64"/>
                  <a:pt x="573" y="64"/>
                  <a:pt x="573" y="64"/>
                </a:cubicBezTo>
                <a:cubicBezTo>
                  <a:pt x="573" y="63"/>
                  <a:pt x="573" y="63"/>
                  <a:pt x="573" y="63"/>
                </a:cubicBezTo>
                <a:cubicBezTo>
                  <a:pt x="573" y="62"/>
                  <a:pt x="573" y="62"/>
                  <a:pt x="573" y="62"/>
                </a:cubicBezTo>
                <a:cubicBezTo>
                  <a:pt x="572" y="61"/>
                  <a:pt x="572" y="61"/>
                  <a:pt x="572" y="61"/>
                </a:cubicBezTo>
                <a:cubicBezTo>
                  <a:pt x="571" y="62"/>
                  <a:pt x="571" y="62"/>
                  <a:pt x="571" y="62"/>
                </a:cubicBezTo>
                <a:cubicBezTo>
                  <a:pt x="570" y="62"/>
                  <a:pt x="570" y="62"/>
                  <a:pt x="570" y="62"/>
                </a:cubicBezTo>
                <a:cubicBezTo>
                  <a:pt x="570" y="61"/>
                  <a:pt x="570" y="61"/>
                  <a:pt x="570" y="61"/>
                </a:cubicBezTo>
                <a:cubicBezTo>
                  <a:pt x="570" y="61"/>
                  <a:pt x="570" y="61"/>
                  <a:pt x="570" y="61"/>
                </a:cubicBezTo>
                <a:cubicBezTo>
                  <a:pt x="570" y="60"/>
                  <a:pt x="570" y="60"/>
                  <a:pt x="570" y="60"/>
                </a:cubicBezTo>
                <a:cubicBezTo>
                  <a:pt x="568" y="58"/>
                  <a:pt x="568" y="58"/>
                  <a:pt x="568" y="58"/>
                </a:cubicBezTo>
                <a:cubicBezTo>
                  <a:pt x="567" y="58"/>
                  <a:pt x="567" y="58"/>
                  <a:pt x="567" y="58"/>
                </a:cubicBezTo>
                <a:cubicBezTo>
                  <a:pt x="567" y="57"/>
                  <a:pt x="567" y="57"/>
                  <a:pt x="567" y="57"/>
                </a:cubicBezTo>
                <a:cubicBezTo>
                  <a:pt x="567" y="57"/>
                  <a:pt x="567" y="57"/>
                  <a:pt x="567" y="57"/>
                </a:cubicBezTo>
                <a:cubicBezTo>
                  <a:pt x="565" y="58"/>
                  <a:pt x="565" y="58"/>
                  <a:pt x="565" y="58"/>
                </a:cubicBezTo>
                <a:cubicBezTo>
                  <a:pt x="565" y="57"/>
                  <a:pt x="565" y="57"/>
                  <a:pt x="565" y="57"/>
                </a:cubicBezTo>
                <a:cubicBezTo>
                  <a:pt x="566" y="56"/>
                  <a:pt x="566" y="56"/>
                  <a:pt x="566" y="56"/>
                </a:cubicBezTo>
                <a:cubicBezTo>
                  <a:pt x="567" y="55"/>
                  <a:pt x="567" y="55"/>
                  <a:pt x="567" y="55"/>
                </a:cubicBezTo>
                <a:cubicBezTo>
                  <a:pt x="568" y="53"/>
                  <a:pt x="568" y="53"/>
                  <a:pt x="568" y="53"/>
                </a:cubicBezTo>
                <a:cubicBezTo>
                  <a:pt x="569" y="53"/>
                  <a:pt x="569" y="53"/>
                  <a:pt x="569" y="53"/>
                </a:cubicBezTo>
                <a:cubicBezTo>
                  <a:pt x="568" y="54"/>
                  <a:pt x="568" y="54"/>
                  <a:pt x="568" y="54"/>
                </a:cubicBezTo>
                <a:cubicBezTo>
                  <a:pt x="569" y="55"/>
                  <a:pt x="569" y="55"/>
                  <a:pt x="569" y="55"/>
                </a:cubicBezTo>
                <a:cubicBezTo>
                  <a:pt x="570" y="56"/>
                  <a:pt x="570" y="56"/>
                  <a:pt x="570" y="56"/>
                </a:cubicBezTo>
                <a:cubicBezTo>
                  <a:pt x="570" y="55"/>
                  <a:pt x="570" y="55"/>
                  <a:pt x="570" y="55"/>
                </a:cubicBezTo>
                <a:cubicBezTo>
                  <a:pt x="569" y="55"/>
                  <a:pt x="569" y="55"/>
                  <a:pt x="569" y="55"/>
                </a:cubicBezTo>
                <a:cubicBezTo>
                  <a:pt x="569" y="54"/>
                  <a:pt x="569" y="54"/>
                  <a:pt x="569" y="54"/>
                </a:cubicBezTo>
                <a:cubicBezTo>
                  <a:pt x="570" y="54"/>
                  <a:pt x="570" y="54"/>
                  <a:pt x="570" y="54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71" y="52"/>
                  <a:pt x="571" y="52"/>
                  <a:pt x="571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71" y="52"/>
                  <a:pt x="571" y="52"/>
                  <a:pt x="571" y="52"/>
                </a:cubicBezTo>
                <a:cubicBezTo>
                  <a:pt x="572" y="52"/>
                  <a:pt x="572" y="52"/>
                  <a:pt x="572" y="52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3" y="50"/>
                  <a:pt x="573" y="50"/>
                  <a:pt x="573" y="50"/>
                </a:cubicBezTo>
                <a:cubicBezTo>
                  <a:pt x="574" y="51"/>
                  <a:pt x="574" y="51"/>
                  <a:pt x="574" y="51"/>
                </a:cubicBezTo>
                <a:cubicBezTo>
                  <a:pt x="574" y="51"/>
                  <a:pt x="574" y="51"/>
                  <a:pt x="574" y="51"/>
                </a:cubicBezTo>
                <a:cubicBezTo>
                  <a:pt x="575" y="51"/>
                  <a:pt x="575" y="51"/>
                  <a:pt x="575" y="51"/>
                </a:cubicBezTo>
                <a:cubicBezTo>
                  <a:pt x="575" y="51"/>
                  <a:pt x="575" y="51"/>
                  <a:pt x="575" y="51"/>
                </a:cubicBezTo>
                <a:cubicBezTo>
                  <a:pt x="576" y="52"/>
                  <a:pt x="576" y="52"/>
                  <a:pt x="576" y="52"/>
                </a:cubicBezTo>
                <a:cubicBezTo>
                  <a:pt x="577" y="52"/>
                  <a:pt x="577" y="52"/>
                  <a:pt x="577" y="52"/>
                </a:cubicBezTo>
                <a:cubicBezTo>
                  <a:pt x="578" y="52"/>
                  <a:pt x="578" y="52"/>
                  <a:pt x="578" y="52"/>
                </a:cubicBezTo>
                <a:cubicBezTo>
                  <a:pt x="580" y="53"/>
                  <a:pt x="580" y="53"/>
                  <a:pt x="580" y="53"/>
                </a:cubicBezTo>
                <a:cubicBezTo>
                  <a:pt x="580" y="54"/>
                  <a:pt x="580" y="54"/>
                  <a:pt x="580" y="54"/>
                </a:cubicBezTo>
                <a:cubicBezTo>
                  <a:pt x="580" y="54"/>
                  <a:pt x="580" y="54"/>
                  <a:pt x="580" y="54"/>
                </a:cubicBezTo>
                <a:cubicBezTo>
                  <a:pt x="581" y="54"/>
                  <a:pt x="581" y="54"/>
                  <a:pt x="581" y="54"/>
                </a:cubicBezTo>
                <a:cubicBezTo>
                  <a:pt x="581" y="53"/>
                  <a:pt x="581" y="53"/>
                  <a:pt x="581" y="53"/>
                </a:cubicBezTo>
                <a:cubicBezTo>
                  <a:pt x="582" y="53"/>
                  <a:pt x="582" y="53"/>
                  <a:pt x="582" y="53"/>
                </a:cubicBezTo>
                <a:cubicBezTo>
                  <a:pt x="582" y="54"/>
                  <a:pt x="582" y="54"/>
                  <a:pt x="582" y="54"/>
                </a:cubicBezTo>
                <a:cubicBezTo>
                  <a:pt x="583" y="54"/>
                  <a:pt x="583" y="54"/>
                  <a:pt x="583" y="54"/>
                </a:cubicBezTo>
                <a:cubicBezTo>
                  <a:pt x="583" y="53"/>
                  <a:pt x="583" y="53"/>
                  <a:pt x="583" y="53"/>
                </a:cubicBezTo>
                <a:cubicBezTo>
                  <a:pt x="584" y="53"/>
                  <a:pt x="584" y="53"/>
                  <a:pt x="584" y="53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4" y="54"/>
                  <a:pt x="584" y="54"/>
                  <a:pt x="584" y="54"/>
                </a:cubicBezTo>
                <a:cubicBezTo>
                  <a:pt x="584" y="55"/>
                  <a:pt x="584" y="55"/>
                  <a:pt x="584" y="55"/>
                </a:cubicBezTo>
                <a:cubicBezTo>
                  <a:pt x="584" y="57"/>
                  <a:pt x="584" y="57"/>
                  <a:pt x="584" y="57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85" y="59"/>
                  <a:pt x="585" y="59"/>
                  <a:pt x="585" y="59"/>
                </a:cubicBezTo>
                <a:cubicBezTo>
                  <a:pt x="585" y="60"/>
                  <a:pt x="585" y="60"/>
                  <a:pt x="585" y="60"/>
                </a:cubicBezTo>
                <a:cubicBezTo>
                  <a:pt x="586" y="60"/>
                  <a:pt x="586" y="60"/>
                  <a:pt x="586" y="60"/>
                </a:cubicBezTo>
                <a:cubicBezTo>
                  <a:pt x="587" y="61"/>
                  <a:pt x="587" y="61"/>
                  <a:pt x="587" y="61"/>
                </a:cubicBezTo>
                <a:cubicBezTo>
                  <a:pt x="586" y="62"/>
                  <a:pt x="586" y="62"/>
                  <a:pt x="586" y="62"/>
                </a:cubicBezTo>
                <a:cubicBezTo>
                  <a:pt x="585" y="62"/>
                  <a:pt x="585" y="62"/>
                  <a:pt x="585" y="62"/>
                </a:cubicBezTo>
                <a:cubicBezTo>
                  <a:pt x="583" y="62"/>
                  <a:pt x="583" y="62"/>
                  <a:pt x="583" y="62"/>
                </a:cubicBezTo>
                <a:cubicBezTo>
                  <a:pt x="585" y="62"/>
                  <a:pt x="585" y="62"/>
                  <a:pt x="585" y="62"/>
                </a:cubicBezTo>
                <a:cubicBezTo>
                  <a:pt x="586" y="63"/>
                  <a:pt x="586" y="63"/>
                  <a:pt x="586" y="63"/>
                </a:cubicBezTo>
                <a:cubicBezTo>
                  <a:pt x="586" y="64"/>
                  <a:pt x="586" y="64"/>
                  <a:pt x="586" y="64"/>
                </a:cubicBezTo>
                <a:cubicBezTo>
                  <a:pt x="585" y="64"/>
                  <a:pt x="585" y="64"/>
                  <a:pt x="585" y="64"/>
                </a:cubicBezTo>
                <a:cubicBezTo>
                  <a:pt x="584" y="66"/>
                  <a:pt x="584" y="66"/>
                  <a:pt x="584" y="66"/>
                </a:cubicBezTo>
                <a:cubicBezTo>
                  <a:pt x="584" y="65"/>
                  <a:pt x="584" y="65"/>
                  <a:pt x="584" y="65"/>
                </a:cubicBezTo>
                <a:cubicBezTo>
                  <a:pt x="582" y="66"/>
                  <a:pt x="582" y="66"/>
                  <a:pt x="582" y="66"/>
                </a:cubicBezTo>
                <a:cubicBezTo>
                  <a:pt x="581" y="66"/>
                  <a:pt x="581" y="66"/>
                  <a:pt x="581" y="66"/>
                </a:cubicBezTo>
                <a:cubicBezTo>
                  <a:pt x="580" y="67"/>
                  <a:pt x="580" y="67"/>
                  <a:pt x="580" y="67"/>
                </a:cubicBezTo>
                <a:cubicBezTo>
                  <a:pt x="582" y="67"/>
                  <a:pt x="582" y="67"/>
                  <a:pt x="582" y="67"/>
                </a:cubicBezTo>
                <a:cubicBezTo>
                  <a:pt x="582" y="67"/>
                  <a:pt x="582" y="67"/>
                  <a:pt x="582" y="67"/>
                </a:cubicBezTo>
                <a:cubicBezTo>
                  <a:pt x="583" y="68"/>
                  <a:pt x="583" y="68"/>
                  <a:pt x="583" y="68"/>
                </a:cubicBezTo>
                <a:cubicBezTo>
                  <a:pt x="583" y="67"/>
                  <a:pt x="583" y="67"/>
                  <a:pt x="583" y="67"/>
                </a:cubicBezTo>
                <a:cubicBezTo>
                  <a:pt x="584" y="67"/>
                  <a:pt x="584" y="67"/>
                  <a:pt x="584" y="67"/>
                </a:cubicBezTo>
                <a:cubicBezTo>
                  <a:pt x="584" y="68"/>
                  <a:pt x="584" y="68"/>
                  <a:pt x="584" y="68"/>
                </a:cubicBezTo>
                <a:cubicBezTo>
                  <a:pt x="585" y="69"/>
                  <a:pt x="585" y="69"/>
                  <a:pt x="585" y="69"/>
                </a:cubicBezTo>
                <a:cubicBezTo>
                  <a:pt x="584" y="69"/>
                  <a:pt x="584" y="69"/>
                  <a:pt x="584" y="69"/>
                </a:cubicBezTo>
                <a:cubicBezTo>
                  <a:pt x="584" y="71"/>
                  <a:pt x="584" y="71"/>
                  <a:pt x="584" y="71"/>
                </a:cubicBezTo>
                <a:cubicBezTo>
                  <a:pt x="585" y="70"/>
                  <a:pt x="585" y="70"/>
                  <a:pt x="585" y="70"/>
                </a:cubicBezTo>
                <a:cubicBezTo>
                  <a:pt x="586" y="70"/>
                  <a:pt x="586" y="70"/>
                  <a:pt x="586" y="70"/>
                </a:cubicBezTo>
                <a:cubicBezTo>
                  <a:pt x="587" y="71"/>
                  <a:pt x="587" y="71"/>
                  <a:pt x="587" y="71"/>
                </a:cubicBezTo>
                <a:cubicBezTo>
                  <a:pt x="587" y="71"/>
                  <a:pt x="587" y="71"/>
                  <a:pt x="587" y="71"/>
                </a:cubicBezTo>
                <a:cubicBezTo>
                  <a:pt x="588" y="72"/>
                  <a:pt x="588" y="72"/>
                  <a:pt x="588" y="72"/>
                </a:cubicBezTo>
                <a:cubicBezTo>
                  <a:pt x="587" y="73"/>
                  <a:pt x="587" y="73"/>
                  <a:pt x="587" y="73"/>
                </a:cubicBezTo>
                <a:cubicBezTo>
                  <a:pt x="587" y="74"/>
                  <a:pt x="587" y="74"/>
                  <a:pt x="587" y="74"/>
                </a:cubicBezTo>
                <a:cubicBezTo>
                  <a:pt x="588" y="75"/>
                  <a:pt x="588" y="75"/>
                  <a:pt x="588" y="75"/>
                </a:cubicBezTo>
                <a:cubicBezTo>
                  <a:pt x="587" y="75"/>
                  <a:pt x="587" y="75"/>
                  <a:pt x="587" y="75"/>
                </a:cubicBezTo>
                <a:cubicBezTo>
                  <a:pt x="586" y="76"/>
                  <a:pt x="586" y="76"/>
                  <a:pt x="586" y="76"/>
                </a:cubicBezTo>
                <a:cubicBezTo>
                  <a:pt x="587" y="77"/>
                  <a:pt x="587" y="77"/>
                  <a:pt x="587" y="77"/>
                </a:cubicBezTo>
                <a:cubicBezTo>
                  <a:pt x="587" y="76"/>
                  <a:pt x="587" y="76"/>
                  <a:pt x="587" y="76"/>
                </a:cubicBezTo>
                <a:cubicBezTo>
                  <a:pt x="588" y="76"/>
                  <a:pt x="588" y="76"/>
                  <a:pt x="588" y="76"/>
                </a:cubicBezTo>
                <a:cubicBezTo>
                  <a:pt x="588" y="76"/>
                  <a:pt x="588" y="76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9" y="77"/>
                  <a:pt x="589" y="77"/>
                  <a:pt x="589" y="77"/>
                </a:cubicBezTo>
                <a:cubicBezTo>
                  <a:pt x="589" y="78"/>
                  <a:pt x="589" y="78"/>
                  <a:pt x="589" y="78"/>
                </a:cubicBezTo>
                <a:cubicBezTo>
                  <a:pt x="589" y="77"/>
                  <a:pt x="589" y="77"/>
                  <a:pt x="589" y="77"/>
                </a:cubicBezTo>
                <a:cubicBezTo>
                  <a:pt x="590" y="77"/>
                  <a:pt x="590" y="77"/>
                  <a:pt x="590" y="77"/>
                </a:cubicBezTo>
                <a:cubicBezTo>
                  <a:pt x="591" y="77"/>
                  <a:pt x="591" y="77"/>
                  <a:pt x="591" y="77"/>
                </a:cubicBezTo>
                <a:cubicBezTo>
                  <a:pt x="592" y="77"/>
                  <a:pt x="592" y="77"/>
                  <a:pt x="592" y="77"/>
                </a:cubicBezTo>
                <a:cubicBezTo>
                  <a:pt x="592" y="78"/>
                  <a:pt x="592" y="78"/>
                  <a:pt x="592" y="78"/>
                </a:cubicBezTo>
                <a:cubicBezTo>
                  <a:pt x="591" y="78"/>
                  <a:pt x="591" y="78"/>
                  <a:pt x="591" y="78"/>
                </a:cubicBezTo>
                <a:cubicBezTo>
                  <a:pt x="590" y="78"/>
                  <a:pt x="590" y="78"/>
                  <a:pt x="590" y="78"/>
                </a:cubicBezTo>
                <a:cubicBezTo>
                  <a:pt x="590" y="79"/>
                  <a:pt x="590" y="79"/>
                  <a:pt x="590" y="79"/>
                </a:cubicBezTo>
                <a:cubicBezTo>
                  <a:pt x="591" y="79"/>
                  <a:pt x="591" y="79"/>
                  <a:pt x="591" y="79"/>
                </a:cubicBezTo>
                <a:cubicBezTo>
                  <a:pt x="591" y="79"/>
                  <a:pt x="591" y="79"/>
                  <a:pt x="591" y="79"/>
                </a:cubicBezTo>
                <a:cubicBezTo>
                  <a:pt x="592" y="80"/>
                  <a:pt x="592" y="80"/>
                  <a:pt x="592" y="80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82"/>
                  <a:pt x="591" y="82"/>
                  <a:pt x="591" y="82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89" y="80"/>
                  <a:pt x="589" y="80"/>
                  <a:pt x="589" y="80"/>
                </a:cubicBezTo>
                <a:cubicBezTo>
                  <a:pt x="590" y="82"/>
                  <a:pt x="590" y="82"/>
                  <a:pt x="590" y="82"/>
                </a:cubicBezTo>
                <a:cubicBezTo>
                  <a:pt x="589" y="82"/>
                  <a:pt x="589" y="82"/>
                  <a:pt x="589" y="82"/>
                </a:cubicBezTo>
                <a:cubicBezTo>
                  <a:pt x="589" y="82"/>
                  <a:pt x="589" y="82"/>
                  <a:pt x="589" y="82"/>
                </a:cubicBezTo>
                <a:cubicBezTo>
                  <a:pt x="588" y="82"/>
                  <a:pt x="588" y="82"/>
                  <a:pt x="588" y="82"/>
                </a:cubicBezTo>
                <a:cubicBezTo>
                  <a:pt x="588" y="82"/>
                  <a:pt x="588" y="82"/>
                  <a:pt x="588" y="82"/>
                </a:cubicBezTo>
                <a:cubicBezTo>
                  <a:pt x="587" y="82"/>
                  <a:pt x="587" y="82"/>
                  <a:pt x="587" y="82"/>
                </a:cubicBezTo>
                <a:cubicBezTo>
                  <a:pt x="585" y="81"/>
                  <a:pt x="585" y="81"/>
                  <a:pt x="585" y="81"/>
                </a:cubicBezTo>
                <a:cubicBezTo>
                  <a:pt x="584" y="82"/>
                  <a:pt x="584" y="82"/>
                  <a:pt x="584" y="82"/>
                </a:cubicBezTo>
                <a:cubicBezTo>
                  <a:pt x="583" y="82"/>
                  <a:pt x="583" y="82"/>
                  <a:pt x="583" y="82"/>
                </a:cubicBezTo>
                <a:cubicBezTo>
                  <a:pt x="584" y="81"/>
                  <a:pt x="584" y="81"/>
                  <a:pt x="584" y="81"/>
                </a:cubicBezTo>
                <a:cubicBezTo>
                  <a:pt x="583" y="81"/>
                  <a:pt x="583" y="81"/>
                  <a:pt x="583" y="81"/>
                </a:cubicBezTo>
                <a:cubicBezTo>
                  <a:pt x="583" y="80"/>
                  <a:pt x="583" y="80"/>
                  <a:pt x="583" y="80"/>
                </a:cubicBezTo>
                <a:cubicBezTo>
                  <a:pt x="583" y="82"/>
                  <a:pt x="583" y="82"/>
                  <a:pt x="583" y="82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3"/>
                  <a:pt x="582" y="83"/>
                  <a:pt x="582" y="83"/>
                </a:cubicBezTo>
                <a:cubicBezTo>
                  <a:pt x="582" y="83"/>
                  <a:pt x="582" y="83"/>
                  <a:pt x="582" y="83"/>
                </a:cubicBezTo>
                <a:cubicBezTo>
                  <a:pt x="582" y="83"/>
                  <a:pt x="582" y="83"/>
                  <a:pt x="582" y="83"/>
                </a:cubicBezTo>
                <a:cubicBezTo>
                  <a:pt x="581" y="83"/>
                  <a:pt x="581" y="83"/>
                  <a:pt x="581" y="83"/>
                </a:cubicBezTo>
                <a:cubicBezTo>
                  <a:pt x="579" y="83"/>
                  <a:pt x="579" y="83"/>
                  <a:pt x="579" y="83"/>
                </a:cubicBezTo>
                <a:cubicBezTo>
                  <a:pt x="579" y="83"/>
                  <a:pt x="579" y="83"/>
                  <a:pt x="579" y="83"/>
                </a:cubicBezTo>
                <a:cubicBezTo>
                  <a:pt x="579" y="82"/>
                  <a:pt x="579" y="82"/>
                  <a:pt x="579" y="82"/>
                </a:cubicBezTo>
                <a:cubicBezTo>
                  <a:pt x="579" y="81"/>
                  <a:pt x="579" y="81"/>
                  <a:pt x="579" y="81"/>
                </a:cubicBezTo>
                <a:cubicBezTo>
                  <a:pt x="578" y="81"/>
                  <a:pt x="578" y="81"/>
                  <a:pt x="578" y="81"/>
                </a:cubicBezTo>
                <a:cubicBezTo>
                  <a:pt x="576" y="79"/>
                  <a:pt x="576" y="79"/>
                  <a:pt x="576" y="79"/>
                </a:cubicBezTo>
                <a:cubicBezTo>
                  <a:pt x="576" y="79"/>
                  <a:pt x="576" y="79"/>
                  <a:pt x="576" y="79"/>
                </a:cubicBezTo>
                <a:cubicBezTo>
                  <a:pt x="576" y="79"/>
                  <a:pt x="576" y="79"/>
                  <a:pt x="576" y="79"/>
                </a:cubicBezTo>
                <a:cubicBezTo>
                  <a:pt x="574" y="78"/>
                  <a:pt x="574" y="78"/>
                  <a:pt x="574" y="78"/>
                </a:cubicBezTo>
                <a:cubicBezTo>
                  <a:pt x="574" y="79"/>
                  <a:pt x="574" y="79"/>
                  <a:pt x="574" y="79"/>
                </a:cubicBezTo>
                <a:cubicBezTo>
                  <a:pt x="573" y="80"/>
                  <a:pt x="573" y="80"/>
                  <a:pt x="573" y="80"/>
                </a:cubicBezTo>
                <a:cubicBezTo>
                  <a:pt x="572" y="80"/>
                  <a:pt x="572" y="80"/>
                  <a:pt x="572" y="80"/>
                </a:cubicBezTo>
                <a:cubicBezTo>
                  <a:pt x="571" y="81"/>
                  <a:pt x="571" y="81"/>
                  <a:pt x="571" y="81"/>
                </a:cubicBezTo>
                <a:cubicBezTo>
                  <a:pt x="571" y="79"/>
                  <a:pt x="571" y="79"/>
                  <a:pt x="571" y="79"/>
                </a:cubicBezTo>
                <a:cubicBezTo>
                  <a:pt x="571" y="79"/>
                  <a:pt x="571" y="79"/>
                  <a:pt x="571" y="79"/>
                </a:cubicBezTo>
                <a:cubicBezTo>
                  <a:pt x="571" y="79"/>
                  <a:pt x="571" y="79"/>
                  <a:pt x="571" y="79"/>
                </a:cubicBezTo>
                <a:cubicBezTo>
                  <a:pt x="571" y="81"/>
                  <a:pt x="571" y="81"/>
                  <a:pt x="571" y="81"/>
                </a:cubicBezTo>
                <a:cubicBezTo>
                  <a:pt x="571" y="82"/>
                  <a:pt x="571" y="82"/>
                  <a:pt x="571" y="82"/>
                </a:cubicBezTo>
                <a:cubicBezTo>
                  <a:pt x="571" y="83"/>
                  <a:pt x="571" y="83"/>
                  <a:pt x="571" y="83"/>
                </a:cubicBezTo>
                <a:cubicBezTo>
                  <a:pt x="569" y="86"/>
                  <a:pt x="569" y="86"/>
                  <a:pt x="569" y="86"/>
                </a:cubicBezTo>
                <a:cubicBezTo>
                  <a:pt x="569" y="86"/>
                  <a:pt x="569" y="86"/>
                  <a:pt x="569" y="86"/>
                </a:cubicBezTo>
                <a:cubicBezTo>
                  <a:pt x="568" y="84"/>
                  <a:pt x="568" y="84"/>
                  <a:pt x="568" y="84"/>
                </a:cubicBezTo>
                <a:cubicBezTo>
                  <a:pt x="568" y="84"/>
                  <a:pt x="568" y="84"/>
                  <a:pt x="568" y="84"/>
                </a:cubicBezTo>
                <a:cubicBezTo>
                  <a:pt x="567" y="84"/>
                  <a:pt x="567" y="84"/>
                  <a:pt x="567" y="84"/>
                </a:cubicBezTo>
                <a:cubicBezTo>
                  <a:pt x="565" y="82"/>
                  <a:pt x="565" y="82"/>
                  <a:pt x="565" y="82"/>
                </a:cubicBezTo>
                <a:cubicBezTo>
                  <a:pt x="565" y="82"/>
                  <a:pt x="565" y="82"/>
                  <a:pt x="565" y="82"/>
                </a:cubicBezTo>
                <a:cubicBezTo>
                  <a:pt x="564" y="79"/>
                  <a:pt x="564" y="79"/>
                  <a:pt x="564" y="79"/>
                </a:cubicBezTo>
                <a:cubicBezTo>
                  <a:pt x="563" y="79"/>
                  <a:pt x="563" y="79"/>
                  <a:pt x="563" y="79"/>
                </a:cubicBezTo>
                <a:cubicBezTo>
                  <a:pt x="563" y="79"/>
                  <a:pt x="563" y="79"/>
                  <a:pt x="563" y="79"/>
                </a:cubicBezTo>
                <a:cubicBezTo>
                  <a:pt x="563" y="78"/>
                  <a:pt x="563" y="78"/>
                  <a:pt x="563" y="78"/>
                </a:cubicBezTo>
                <a:cubicBezTo>
                  <a:pt x="562" y="78"/>
                  <a:pt x="562" y="78"/>
                  <a:pt x="562" y="78"/>
                </a:cubicBezTo>
                <a:cubicBezTo>
                  <a:pt x="563" y="79"/>
                  <a:pt x="563" y="79"/>
                  <a:pt x="563" y="79"/>
                </a:cubicBezTo>
                <a:cubicBezTo>
                  <a:pt x="562" y="80"/>
                  <a:pt x="562" y="80"/>
                  <a:pt x="562" y="80"/>
                </a:cubicBezTo>
                <a:cubicBezTo>
                  <a:pt x="563" y="81"/>
                  <a:pt x="563" y="81"/>
                  <a:pt x="563" y="81"/>
                </a:cubicBezTo>
                <a:cubicBezTo>
                  <a:pt x="563" y="81"/>
                  <a:pt x="563" y="81"/>
                  <a:pt x="563" y="81"/>
                </a:cubicBezTo>
                <a:cubicBezTo>
                  <a:pt x="561" y="80"/>
                  <a:pt x="561" y="80"/>
                  <a:pt x="561" y="80"/>
                </a:cubicBezTo>
                <a:cubicBezTo>
                  <a:pt x="560" y="79"/>
                  <a:pt x="560" y="79"/>
                  <a:pt x="560" y="79"/>
                </a:cubicBezTo>
                <a:cubicBezTo>
                  <a:pt x="560" y="79"/>
                  <a:pt x="560" y="79"/>
                  <a:pt x="560" y="79"/>
                </a:cubicBezTo>
                <a:cubicBezTo>
                  <a:pt x="561" y="80"/>
                  <a:pt x="561" y="80"/>
                  <a:pt x="561" y="80"/>
                </a:cubicBezTo>
                <a:cubicBezTo>
                  <a:pt x="560" y="81"/>
                  <a:pt x="560" y="81"/>
                  <a:pt x="560" y="81"/>
                </a:cubicBezTo>
                <a:cubicBezTo>
                  <a:pt x="561" y="81"/>
                  <a:pt x="561" y="81"/>
                  <a:pt x="561" y="81"/>
                </a:cubicBezTo>
                <a:cubicBezTo>
                  <a:pt x="562" y="81"/>
                  <a:pt x="562" y="81"/>
                  <a:pt x="562" y="81"/>
                </a:cubicBezTo>
                <a:cubicBezTo>
                  <a:pt x="562" y="82"/>
                  <a:pt x="562" y="82"/>
                  <a:pt x="562" y="82"/>
                </a:cubicBezTo>
                <a:cubicBezTo>
                  <a:pt x="562" y="83"/>
                  <a:pt x="562" y="83"/>
                  <a:pt x="562" y="83"/>
                </a:cubicBezTo>
                <a:cubicBezTo>
                  <a:pt x="561" y="83"/>
                  <a:pt x="561" y="83"/>
                  <a:pt x="561" y="83"/>
                </a:cubicBezTo>
                <a:cubicBezTo>
                  <a:pt x="560" y="84"/>
                  <a:pt x="560" y="84"/>
                  <a:pt x="560" y="84"/>
                </a:cubicBezTo>
                <a:cubicBezTo>
                  <a:pt x="561" y="84"/>
                  <a:pt x="561" y="84"/>
                  <a:pt x="561" y="84"/>
                </a:cubicBezTo>
                <a:cubicBezTo>
                  <a:pt x="563" y="87"/>
                  <a:pt x="563" y="87"/>
                  <a:pt x="563" y="87"/>
                </a:cubicBezTo>
                <a:cubicBezTo>
                  <a:pt x="565" y="87"/>
                  <a:pt x="565" y="87"/>
                  <a:pt x="565" y="87"/>
                </a:cubicBezTo>
                <a:cubicBezTo>
                  <a:pt x="566" y="87"/>
                  <a:pt x="566" y="87"/>
                  <a:pt x="566" y="87"/>
                </a:cubicBezTo>
                <a:cubicBezTo>
                  <a:pt x="567" y="87"/>
                  <a:pt x="567" y="87"/>
                  <a:pt x="567" y="87"/>
                </a:cubicBezTo>
                <a:cubicBezTo>
                  <a:pt x="568" y="89"/>
                  <a:pt x="568" y="89"/>
                  <a:pt x="568" y="89"/>
                </a:cubicBezTo>
                <a:cubicBezTo>
                  <a:pt x="568" y="89"/>
                  <a:pt x="568" y="89"/>
                  <a:pt x="568" y="89"/>
                </a:cubicBezTo>
                <a:cubicBezTo>
                  <a:pt x="567" y="88"/>
                  <a:pt x="567" y="88"/>
                  <a:pt x="567" y="88"/>
                </a:cubicBezTo>
                <a:cubicBezTo>
                  <a:pt x="566" y="88"/>
                  <a:pt x="566" y="88"/>
                  <a:pt x="566" y="88"/>
                </a:cubicBezTo>
                <a:cubicBezTo>
                  <a:pt x="567" y="89"/>
                  <a:pt x="567" y="89"/>
                  <a:pt x="567" y="89"/>
                </a:cubicBezTo>
                <a:cubicBezTo>
                  <a:pt x="568" y="90"/>
                  <a:pt x="568" y="90"/>
                  <a:pt x="568" y="90"/>
                </a:cubicBezTo>
                <a:cubicBezTo>
                  <a:pt x="569" y="91"/>
                  <a:pt x="569" y="91"/>
                  <a:pt x="569" y="91"/>
                </a:cubicBezTo>
                <a:cubicBezTo>
                  <a:pt x="569" y="92"/>
                  <a:pt x="569" y="92"/>
                  <a:pt x="569" y="92"/>
                </a:cubicBezTo>
                <a:cubicBezTo>
                  <a:pt x="569" y="94"/>
                  <a:pt x="569" y="94"/>
                  <a:pt x="569" y="94"/>
                </a:cubicBezTo>
                <a:cubicBezTo>
                  <a:pt x="569" y="97"/>
                  <a:pt x="569" y="97"/>
                  <a:pt x="569" y="97"/>
                </a:cubicBezTo>
                <a:cubicBezTo>
                  <a:pt x="569" y="99"/>
                  <a:pt x="569" y="99"/>
                  <a:pt x="569" y="99"/>
                </a:cubicBezTo>
                <a:cubicBezTo>
                  <a:pt x="569" y="100"/>
                  <a:pt x="569" y="100"/>
                  <a:pt x="569" y="100"/>
                </a:cubicBezTo>
                <a:cubicBezTo>
                  <a:pt x="569" y="101"/>
                  <a:pt x="569" y="101"/>
                  <a:pt x="569" y="101"/>
                </a:cubicBezTo>
                <a:cubicBezTo>
                  <a:pt x="568" y="102"/>
                  <a:pt x="568" y="102"/>
                  <a:pt x="568" y="102"/>
                </a:cubicBezTo>
                <a:cubicBezTo>
                  <a:pt x="568" y="103"/>
                  <a:pt x="568" y="103"/>
                  <a:pt x="568" y="103"/>
                </a:cubicBezTo>
                <a:cubicBezTo>
                  <a:pt x="567" y="104"/>
                  <a:pt x="567" y="104"/>
                  <a:pt x="567" y="104"/>
                </a:cubicBezTo>
                <a:cubicBezTo>
                  <a:pt x="568" y="103"/>
                  <a:pt x="568" y="103"/>
                  <a:pt x="568" y="103"/>
                </a:cubicBezTo>
                <a:cubicBezTo>
                  <a:pt x="567" y="103"/>
                  <a:pt x="567" y="103"/>
                  <a:pt x="567" y="103"/>
                </a:cubicBezTo>
                <a:cubicBezTo>
                  <a:pt x="565" y="104"/>
                  <a:pt x="565" y="104"/>
                  <a:pt x="565" y="104"/>
                </a:cubicBezTo>
                <a:cubicBezTo>
                  <a:pt x="565" y="104"/>
                  <a:pt x="565" y="104"/>
                  <a:pt x="565" y="104"/>
                </a:cubicBezTo>
                <a:cubicBezTo>
                  <a:pt x="564" y="104"/>
                  <a:pt x="564" y="104"/>
                  <a:pt x="564" y="104"/>
                </a:cubicBezTo>
                <a:cubicBezTo>
                  <a:pt x="563" y="104"/>
                  <a:pt x="563" y="104"/>
                  <a:pt x="563" y="104"/>
                </a:cubicBezTo>
                <a:cubicBezTo>
                  <a:pt x="563" y="103"/>
                  <a:pt x="563" y="103"/>
                  <a:pt x="563" y="103"/>
                </a:cubicBezTo>
                <a:cubicBezTo>
                  <a:pt x="562" y="103"/>
                  <a:pt x="562" y="103"/>
                  <a:pt x="562" y="103"/>
                </a:cubicBezTo>
                <a:cubicBezTo>
                  <a:pt x="561" y="102"/>
                  <a:pt x="561" y="102"/>
                  <a:pt x="561" y="102"/>
                </a:cubicBezTo>
                <a:cubicBezTo>
                  <a:pt x="559" y="101"/>
                  <a:pt x="559" y="101"/>
                  <a:pt x="559" y="101"/>
                </a:cubicBezTo>
                <a:cubicBezTo>
                  <a:pt x="558" y="101"/>
                  <a:pt x="558" y="101"/>
                  <a:pt x="558" y="101"/>
                </a:cubicBezTo>
                <a:cubicBezTo>
                  <a:pt x="558" y="100"/>
                  <a:pt x="558" y="100"/>
                  <a:pt x="558" y="100"/>
                </a:cubicBezTo>
                <a:cubicBezTo>
                  <a:pt x="557" y="101"/>
                  <a:pt x="557" y="101"/>
                  <a:pt x="557" y="101"/>
                </a:cubicBezTo>
                <a:cubicBezTo>
                  <a:pt x="556" y="102"/>
                  <a:pt x="556" y="102"/>
                  <a:pt x="556" y="102"/>
                </a:cubicBezTo>
                <a:cubicBezTo>
                  <a:pt x="555" y="102"/>
                  <a:pt x="555" y="102"/>
                  <a:pt x="555" y="102"/>
                </a:cubicBezTo>
                <a:cubicBezTo>
                  <a:pt x="556" y="102"/>
                  <a:pt x="556" y="102"/>
                  <a:pt x="556" y="102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58" y="101"/>
                  <a:pt x="558" y="101"/>
                  <a:pt x="558" y="101"/>
                </a:cubicBezTo>
                <a:cubicBezTo>
                  <a:pt x="560" y="102"/>
                  <a:pt x="560" y="102"/>
                  <a:pt x="560" y="102"/>
                </a:cubicBezTo>
                <a:cubicBezTo>
                  <a:pt x="561" y="103"/>
                  <a:pt x="561" y="103"/>
                  <a:pt x="561" y="103"/>
                </a:cubicBezTo>
                <a:cubicBezTo>
                  <a:pt x="559" y="104"/>
                  <a:pt x="559" y="104"/>
                  <a:pt x="559" y="104"/>
                </a:cubicBezTo>
                <a:cubicBezTo>
                  <a:pt x="559" y="103"/>
                  <a:pt x="559" y="103"/>
                  <a:pt x="559" y="103"/>
                </a:cubicBezTo>
                <a:cubicBezTo>
                  <a:pt x="558" y="103"/>
                  <a:pt x="558" y="103"/>
                  <a:pt x="558" y="103"/>
                </a:cubicBezTo>
                <a:cubicBezTo>
                  <a:pt x="558" y="104"/>
                  <a:pt x="558" y="104"/>
                  <a:pt x="558" y="104"/>
                </a:cubicBezTo>
                <a:cubicBezTo>
                  <a:pt x="557" y="103"/>
                  <a:pt x="557" y="103"/>
                  <a:pt x="557" y="103"/>
                </a:cubicBezTo>
                <a:cubicBezTo>
                  <a:pt x="556" y="103"/>
                  <a:pt x="556" y="103"/>
                  <a:pt x="556" y="103"/>
                </a:cubicBezTo>
                <a:cubicBezTo>
                  <a:pt x="556" y="104"/>
                  <a:pt x="556" y="104"/>
                  <a:pt x="556" y="104"/>
                </a:cubicBezTo>
                <a:cubicBezTo>
                  <a:pt x="557" y="105"/>
                  <a:pt x="557" y="105"/>
                  <a:pt x="557" y="105"/>
                </a:cubicBezTo>
                <a:cubicBezTo>
                  <a:pt x="558" y="105"/>
                  <a:pt x="558" y="105"/>
                  <a:pt x="558" y="105"/>
                </a:cubicBezTo>
                <a:cubicBezTo>
                  <a:pt x="558" y="107"/>
                  <a:pt x="558" y="107"/>
                  <a:pt x="558" y="107"/>
                </a:cubicBezTo>
                <a:cubicBezTo>
                  <a:pt x="558" y="108"/>
                  <a:pt x="558" y="108"/>
                  <a:pt x="558" y="108"/>
                </a:cubicBezTo>
                <a:cubicBezTo>
                  <a:pt x="559" y="109"/>
                  <a:pt x="559" y="109"/>
                  <a:pt x="559" y="109"/>
                </a:cubicBezTo>
                <a:cubicBezTo>
                  <a:pt x="559" y="108"/>
                  <a:pt x="559" y="108"/>
                  <a:pt x="559" y="108"/>
                </a:cubicBezTo>
                <a:cubicBezTo>
                  <a:pt x="559" y="106"/>
                  <a:pt x="559" y="106"/>
                  <a:pt x="559" y="106"/>
                </a:cubicBezTo>
                <a:cubicBezTo>
                  <a:pt x="559" y="106"/>
                  <a:pt x="559" y="106"/>
                  <a:pt x="559" y="106"/>
                </a:cubicBezTo>
                <a:cubicBezTo>
                  <a:pt x="560" y="106"/>
                  <a:pt x="560" y="106"/>
                  <a:pt x="560" y="106"/>
                </a:cubicBezTo>
                <a:cubicBezTo>
                  <a:pt x="560" y="106"/>
                  <a:pt x="560" y="106"/>
                  <a:pt x="560" y="106"/>
                </a:cubicBezTo>
                <a:cubicBezTo>
                  <a:pt x="562" y="104"/>
                  <a:pt x="562" y="104"/>
                  <a:pt x="562" y="104"/>
                </a:cubicBezTo>
                <a:cubicBezTo>
                  <a:pt x="562" y="104"/>
                  <a:pt x="562" y="104"/>
                  <a:pt x="562" y="104"/>
                </a:cubicBezTo>
                <a:cubicBezTo>
                  <a:pt x="563" y="105"/>
                  <a:pt x="563" y="105"/>
                  <a:pt x="563" y="105"/>
                </a:cubicBezTo>
                <a:cubicBezTo>
                  <a:pt x="563" y="105"/>
                  <a:pt x="563" y="105"/>
                  <a:pt x="563" y="105"/>
                </a:cubicBezTo>
                <a:cubicBezTo>
                  <a:pt x="564" y="107"/>
                  <a:pt x="564" y="107"/>
                  <a:pt x="564" y="107"/>
                </a:cubicBezTo>
                <a:cubicBezTo>
                  <a:pt x="565" y="107"/>
                  <a:pt x="565" y="107"/>
                  <a:pt x="565" y="107"/>
                </a:cubicBezTo>
                <a:cubicBezTo>
                  <a:pt x="566" y="108"/>
                  <a:pt x="566" y="108"/>
                  <a:pt x="566" y="108"/>
                </a:cubicBezTo>
                <a:cubicBezTo>
                  <a:pt x="568" y="108"/>
                  <a:pt x="568" y="108"/>
                  <a:pt x="568" y="108"/>
                </a:cubicBezTo>
                <a:cubicBezTo>
                  <a:pt x="568" y="107"/>
                  <a:pt x="568" y="107"/>
                  <a:pt x="568" y="107"/>
                </a:cubicBezTo>
                <a:cubicBezTo>
                  <a:pt x="568" y="107"/>
                  <a:pt x="568" y="107"/>
                  <a:pt x="568" y="107"/>
                </a:cubicBezTo>
                <a:cubicBezTo>
                  <a:pt x="568" y="107"/>
                  <a:pt x="568" y="107"/>
                  <a:pt x="568" y="107"/>
                </a:cubicBezTo>
                <a:cubicBezTo>
                  <a:pt x="570" y="109"/>
                  <a:pt x="570" y="109"/>
                  <a:pt x="570" y="109"/>
                </a:cubicBezTo>
                <a:cubicBezTo>
                  <a:pt x="571" y="110"/>
                  <a:pt x="571" y="110"/>
                  <a:pt x="571" y="110"/>
                </a:cubicBezTo>
                <a:cubicBezTo>
                  <a:pt x="570" y="109"/>
                  <a:pt x="570" y="109"/>
                  <a:pt x="570" y="109"/>
                </a:cubicBezTo>
                <a:cubicBezTo>
                  <a:pt x="570" y="110"/>
                  <a:pt x="570" y="110"/>
                  <a:pt x="570" y="110"/>
                </a:cubicBezTo>
                <a:cubicBezTo>
                  <a:pt x="571" y="112"/>
                  <a:pt x="571" y="112"/>
                  <a:pt x="571" y="112"/>
                </a:cubicBezTo>
                <a:cubicBezTo>
                  <a:pt x="572" y="112"/>
                  <a:pt x="572" y="112"/>
                  <a:pt x="572" y="112"/>
                </a:cubicBezTo>
                <a:cubicBezTo>
                  <a:pt x="572" y="111"/>
                  <a:pt x="572" y="111"/>
                  <a:pt x="572" y="111"/>
                </a:cubicBezTo>
                <a:cubicBezTo>
                  <a:pt x="572" y="110"/>
                  <a:pt x="572" y="110"/>
                  <a:pt x="572" y="110"/>
                </a:cubicBezTo>
                <a:cubicBezTo>
                  <a:pt x="573" y="111"/>
                  <a:pt x="573" y="111"/>
                  <a:pt x="573" y="111"/>
                </a:cubicBezTo>
                <a:cubicBezTo>
                  <a:pt x="575" y="114"/>
                  <a:pt x="575" y="114"/>
                  <a:pt x="575" y="114"/>
                </a:cubicBezTo>
                <a:cubicBezTo>
                  <a:pt x="575" y="113"/>
                  <a:pt x="575" y="113"/>
                  <a:pt x="575" y="113"/>
                </a:cubicBezTo>
                <a:cubicBezTo>
                  <a:pt x="574" y="113"/>
                  <a:pt x="574" y="113"/>
                  <a:pt x="574" y="113"/>
                </a:cubicBezTo>
                <a:cubicBezTo>
                  <a:pt x="574" y="114"/>
                  <a:pt x="574" y="114"/>
                  <a:pt x="574" y="114"/>
                </a:cubicBezTo>
                <a:cubicBezTo>
                  <a:pt x="574" y="115"/>
                  <a:pt x="574" y="115"/>
                  <a:pt x="574" y="115"/>
                </a:cubicBezTo>
                <a:cubicBezTo>
                  <a:pt x="574" y="115"/>
                  <a:pt x="574" y="115"/>
                  <a:pt x="574" y="115"/>
                </a:cubicBezTo>
                <a:cubicBezTo>
                  <a:pt x="573" y="116"/>
                  <a:pt x="573" y="116"/>
                  <a:pt x="573" y="116"/>
                </a:cubicBezTo>
                <a:cubicBezTo>
                  <a:pt x="574" y="117"/>
                  <a:pt x="574" y="117"/>
                  <a:pt x="574" y="117"/>
                </a:cubicBezTo>
                <a:cubicBezTo>
                  <a:pt x="575" y="116"/>
                  <a:pt x="575" y="116"/>
                  <a:pt x="575" y="116"/>
                </a:cubicBezTo>
                <a:cubicBezTo>
                  <a:pt x="575" y="115"/>
                  <a:pt x="575" y="115"/>
                  <a:pt x="575" y="115"/>
                </a:cubicBezTo>
                <a:cubicBezTo>
                  <a:pt x="575" y="115"/>
                  <a:pt x="575" y="115"/>
                  <a:pt x="575" y="115"/>
                </a:cubicBezTo>
                <a:cubicBezTo>
                  <a:pt x="576" y="115"/>
                  <a:pt x="576" y="115"/>
                  <a:pt x="576" y="115"/>
                </a:cubicBezTo>
                <a:cubicBezTo>
                  <a:pt x="576" y="115"/>
                  <a:pt x="576" y="115"/>
                  <a:pt x="576" y="115"/>
                </a:cubicBezTo>
                <a:cubicBezTo>
                  <a:pt x="577" y="116"/>
                  <a:pt x="577" y="116"/>
                  <a:pt x="577" y="116"/>
                </a:cubicBezTo>
                <a:cubicBezTo>
                  <a:pt x="579" y="117"/>
                  <a:pt x="579" y="117"/>
                  <a:pt x="579" y="117"/>
                </a:cubicBezTo>
                <a:cubicBezTo>
                  <a:pt x="581" y="118"/>
                  <a:pt x="581" y="118"/>
                  <a:pt x="581" y="118"/>
                </a:cubicBezTo>
                <a:cubicBezTo>
                  <a:pt x="582" y="119"/>
                  <a:pt x="582" y="119"/>
                  <a:pt x="582" y="119"/>
                </a:cubicBezTo>
                <a:cubicBezTo>
                  <a:pt x="581" y="119"/>
                  <a:pt x="581" y="119"/>
                  <a:pt x="581" y="119"/>
                </a:cubicBezTo>
                <a:cubicBezTo>
                  <a:pt x="583" y="121"/>
                  <a:pt x="583" y="121"/>
                  <a:pt x="583" y="121"/>
                </a:cubicBezTo>
                <a:cubicBezTo>
                  <a:pt x="584" y="121"/>
                  <a:pt x="584" y="121"/>
                  <a:pt x="584" y="121"/>
                </a:cubicBezTo>
                <a:cubicBezTo>
                  <a:pt x="585" y="123"/>
                  <a:pt x="585" y="123"/>
                  <a:pt x="585" y="123"/>
                </a:cubicBezTo>
                <a:cubicBezTo>
                  <a:pt x="585" y="126"/>
                  <a:pt x="585" y="126"/>
                  <a:pt x="585" y="126"/>
                </a:cubicBezTo>
                <a:cubicBezTo>
                  <a:pt x="584" y="126"/>
                  <a:pt x="584" y="126"/>
                  <a:pt x="584" y="126"/>
                </a:cubicBezTo>
                <a:cubicBezTo>
                  <a:pt x="584" y="126"/>
                  <a:pt x="584" y="126"/>
                  <a:pt x="584" y="126"/>
                </a:cubicBezTo>
                <a:cubicBezTo>
                  <a:pt x="585" y="127"/>
                  <a:pt x="585" y="127"/>
                  <a:pt x="585" y="127"/>
                </a:cubicBezTo>
                <a:cubicBezTo>
                  <a:pt x="586" y="128"/>
                  <a:pt x="586" y="128"/>
                  <a:pt x="586" y="128"/>
                </a:cubicBezTo>
                <a:cubicBezTo>
                  <a:pt x="585" y="128"/>
                  <a:pt x="585" y="128"/>
                  <a:pt x="585" y="128"/>
                </a:cubicBezTo>
                <a:cubicBezTo>
                  <a:pt x="585" y="128"/>
                  <a:pt x="585" y="128"/>
                  <a:pt x="585" y="128"/>
                </a:cubicBezTo>
                <a:cubicBezTo>
                  <a:pt x="581" y="128"/>
                  <a:pt x="581" y="128"/>
                  <a:pt x="581" y="128"/>
                </a:cubicBezTo>
                <a:cubicBezTo>
                  <a:pt x="580" y="127"/>
                  <a:pt x="580" y="127"/>
                  <a:pt x="580" y="127"/>
                </a:cubicBezTo>
                <a:cubicBezTo>
                  <a:pt x="580" y="128"/>
                  <a:pt x="580" y="128"/>
                  <a:pt x="580" y="128"/>
                </a:cubicBezTo>
                <a:cubicBezTo>
                  <a:pt x="579" y="127"/>
                  <a:pt x="579" y="127"/>
                  <a:pt x="579" y="127"/>
                </a:cubicBezTo>
                <a:cubicBezTo>
                  <a:pt x="579" y="127"/>
                  <a:pt x="579" y="127"/>
                  <a:pt x="579" y="127"/>
                </a:cubicBezTo>
                <a:cubicBezTo>
                  <a:pt x="578" y="126"/>
                  <a:pt x="578" y="126"/>
                  <a:pt x="578" y="126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7" y="128"/>
                  <a:pt x="577" y="128"/>
                  <a:pt x="577" y="128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5" y="129"/>
                  <a:pt x="575" y="129"/>
                </a:cubicBezTo>
                <a:cubicBezTo>
                  <a:pt x="576" y="129"/>
                  <a:pt x="576" y="129"/>
                  <a:pt x="576" y="129"/>
                </a:cubicBezTo>
                <a:cubicBezTo>
                  <a:pt x="575" y="130"/>
                  <a:pt x="575" y="130"/>
                  <a:pt x="575" y="130"/>
                </a:cubicBezTo>
                <a:cubicBezTo>
                  <a:pt x="574" y="130"/>
                  <a:pt x="574" y="130"/>
                  <a:pt x="574" y="130"/>
                </a:cubicBezTo>
                <a:cubicBezTo>
                  <a:pt x="574" y="131"/>
                  <a:pt x="574" y="131"/>
                  <a:pt x="574" y="131"/>
                </a:cubicBezTo>
                <a:cubicBezTo>
                  <a:pt x="574" y="131"/>
                  <a:pt x="574" y="131"/>
                  <a:pt x="574" y="131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2" y="133"/>
                  <a:pt x="572" y="133"/>
                  <a:pt x="572" y="133"/>
                </a:cubicBezTo>
                <a:cubicBezTo>
                  <a:pt x="571" y="133"/>
                  <a:pt x="571" y="133"/>
                  <a:pt x="571" y="133"/>
                </a:cubicBezTo>
                <a:cubicBezTo>
                  <a:pt x="571" y="135"/>
                  <a:pt x="571" y="135"/>
                  <a:pt x="571" y="135"/>
                </a:cubicBezTo>
                <a:cubicBezTo>
                  <a:pt x="572" y="136"/>
                  <a:pt x="572" y="136"/>
                  <a:pt x="572" y="136"/>
                </a:cubicBezTo>
                <a:cubicBezTo>
                  <a:pt x="571" y="137"/>
                  <a:pt x="571" y="137"/>
                  <a:pt x="571" y="137"/>
                </a:cubicBezTo>
                <a:cubicBezTo>
                  <a:pt x="571" y="136"/>
                  <a:pt x="571" y="136"/>
                  <a:pt x="571" y="136"/>
                </a:cubicBezTo>
                <a:cubicBezTo>
                  <a:pt x="570" y="137"/>
                  <a:pt x="570" y="137"/>
                  <a:pt x="570" y="137"/>
                </a:cubicBezTo>
                <a:cubicBezTo>
                  <a:pt x="571" y="138"/>
                  <a:pt x="571" y="138"/>
                  <a:pt x="571" y="138"/>
                </a:cubicBezTo>
                <a:cubicBezTo>
                  <a:pt x="570" y="139"/>
                  <a:pt x="570" y="139"/>
                  <a:pt x="570" y="139"/>
                </a:cubicBezTo>
                <a:cubicBezTo>
                  <a:pt x="569" y="139"/>
                  <a:pt x="569" y="139"/>
                  <a:pt x="569" y="139"/>
                </a:cubicBezTo>
                <a:cubicBezTo>
                  <a:pt x="570" y="140"/>
                  <a:pt x="570" y="140"/>
                  <a:pt x="570" y="140"/>
                </a:cubicBezTo>
                <a:cubicBezTo>
                  <a:pt x="569" y="140"/>
                  <a:pt x="569" y="140"/>
                  <a:pt x="569" y="140"/>
                </a:cubicBezTo>
                <a:cubicBezTo>
                  <a:pt x="569" y="141"/>
                  <a:pt x="569" y="141"/>
                  <a:pt x="569" y="141"/>
                </a:cubicBezTo>
                <a:cubicBezTo>
                  <a:pt x="568" y="140"/>
                  <a:pt x="568" y="140"/>
                  <a:pt x="568" y="140"/>
                </a:cubicBezTo>
                <a:cubicBezTo>
                  <a:pt x="568" y="141"/>
                  <a:pt x="568" y="141"/>
                  <a:pt x="568" y="141"/>
                </a:cubicBezTo>
                <a:cubicBezTo>
                  <a:pt x="568" y="141"/>
                  <a:pt x="568" y="141"/>
                  <a:pt x="568" y="141"/>
                </a:cubicBezTo>
                <a:cubicBezTo>
                  <a:pt x="568" y="142"/>
                  <a:pt x="568" y="142"/>
                  <a:pt x="568" y="142"/>
                </a:cubicBezTo>
                <a:cubicBezTo>
                  <a:pt x="567" y="143"/>
                  <a:pt x="567" y="143"/>
                  <a:pt x="567" y="143"/>
                </a:cubicBezTo>
                <a:cubicBezTo>
                  <a:pt x="568" y="144"/>
                  <a:pt x="568" y="144"/>
                  <a:pt x="568" y="144"/>
                </a:cubicBezTo>
                <a:cubicBezTo>
                  <a:pt x="568" y="144"/>
                  <a:pt x="568" y="144"/>
                  <a:pt x="568" y="144"/>
                </a:cubicBezTo>
                <a:cubicBezTo>
                  <a:pt x="567" y="144"/>
                  <a:pt x="567" y="144"/>
                  <a:pt x="567" y="144"/>
                </a:cubicBezTo>
                <a:cubicBezTo>
                  <a:pt x="567" y="144"/>
                  <a:pt x="567" y="144"/>
                  <a:pt x="567" y="144"/>
                </a:cubicBezTo>
                <a:cubicBezTo>
                  <a:pt x="566" y="144"/>
                  <a:pt x="566" y="144"/>
                  <a:pt x="566" y="144"/>
                </a:cubicBezTo>
                <a:cubicBezTo>
                  <a:pt x="567" y="145"/>
                  <a:pt x="567" y="145"/>
                  <a:pt x="567" y="145"/>
                </a:cubicBezTo>
                <a:cubicBezTo>
                  <a:pt x="568" y="145"/>
                  <a:pt x="568" y="145"/>
                  <a:pt x="568" y="145"/>
                </a:cubicBezTo>
                <a:cubicBezTo>
                  <a:pt x="567" y="146"/>
                  <a:pt x="567" y="146"/>
                  <a:pt x="567" y="146"/>
                </a:cubicBezTo>
                <a:cubicBezTo>
                  <a:pt x="566" y="147"/>
                  <a:pt x="566" y="147"/>
                  <a:pt x="566" y="147"/>
                </a:cubicBezTo>
                <a:cubicBezTo>
                  <a:pt x="566" y="147"/>
                  <a:pt x="566" y="147"/>
                  <a:pt x="566" y="147"/>
                </a:cubicBezTo>
                <a:cubicBezTo>
                  <a:pt x="567" y="147"/>
                  <a:pt x="567" y="147"/>
                  <a:pt x="567" y="147"/>
                </a:cubicBezTo>
                <a:cubicBezTo>
                  <a:pt x="567" y="149"/>
                  <a:pt x="567" y="149"/>
                  <a:pt x="567" y="149"/>
                </a:cubicBezTo>
                <a:cubicBezTo>
                  <a:pt x="567" y="149"/>
                  <a:pt x="567" y="149"/>
                  <a:pt x="567" y="149"/>
                </a:cubicBezTo>
                <a:cubicBezTo>
                  <a:pt x="567" y="150"/>
                  <a:pt x="567" y="150"/>
                  <a:pt x="567" y="150"/>
                </a:cubicBezTo>
                <a:cubicBezTo>
                  <a:pt x="566" y="151"/>
                  <a:pt x="566" y="151"/>
                  <a:pt x="566" y="151"/>
                </a:cubicBezTo>
                <a:cubicBezTo>
                  <a:pt x="567" y="152"/>
                  <a:pt x="567" y="152"/>
                  <a:pt x="567" y="152"/>
                </a:cubicBezTo>
                <a:cubicBezTo>
                  <a:pt x="566" y="154"/>
                  <a:pt x="566" y="154"/>
                  <a:pt x="566" y="154"/>
                </a:cubicBezTo>
                <a:cubicBezTo>
                  <a:pt x="566" y="156"/>
                  <a:pt x="566" y="156"/>
                  <a:pt x="566" y="156"/>
                </a:cubicBezTo>
                <a:cubicBezTo>
                  <a:pt x="565" y="156"/>
                  <a:pt x="565" y="156"/>
                  <a:pt x="565" y="156"/>
                </a:cubicBezTo>
                <a:cubicBezTo>
                  <a:pt x="565" y="157"/>
                  <a:pt x="565" y="157"/>
                  <a:pt x="565" y="157"/>
                </a:cubicBezTo>
                <a:cubicBezTo>
                  <a:pt x="566" y="157"/>
                  <a:pt x="566" y="157"/>
                  <a:pt x="566" y="157"/>
                </a:cubicBezTo>
                <a:cubicBezTo>
                  <a:pt x="566" y="158"/>
                  <a:pt x="566" y="158"/>
                  <a:pt x="566" y="158"/>
                </a:cubicBezTo>
                <a:cubicBezTo>
                  <a:pt x="565" y="159"/>
                  <a:pt x="565" y="159"/>
                  <a:pt x="565" y="159"/>
                </a:cubicBezTo>
                <a:cubicBezTo>
                  <a:pt x="567" y="160"/>
                  <a:pt x="567" y="160"/>
                  <a:pt x="567" y="160"/>
                </a:cubicBezTo>
                <a:cubicBezTo>
                  <a:pt x="567" y="161"/>
                  <a:pt x="567" y="161"/>
                  <a:pt x="567" y="161"/>
                </a:cubicBezTo>
                <a:cubicBezTo>
                  <a:pt x="566" y="161"/>
                  <a:pt x="566" y="161"/>
                  <a:pt x="566" y="161"/>
                </a:cubicBezTo>
                <a:cubicBezTo>
                  <a:pt x="565" y="161"/>
                  <a:pt x="565" y="161"/>
                  <a:pt x="565" y="161"/>
                </a:cubicBezTo>
                <a:cubicBezTo>
                  <a:pt x="564" y="160"/>
                  <a:pt x="564" y="160"/>
                  <a:pt x="564" y="160"/>
                </a:cubicBezTo>
                <a:cubicBezTo>
                  <a:pt x="564" y="161"/>
                  <a:pt x="564" y="161"/>
                  <a:pt x="564" y="161"/>
                </a:cubicBezTo>
                <a:cubicBezTo>
                  <a:pt x="562" y="159"/>
                  <a:pt x="562" y="159"/>
                  <a:pt x="562" y="159"/>
                </a:cubicBezTo>
                <a:cubicBezTo>
                  <a:pt x="563" y="159"/>
                  <a:pt x="563" y="159"/>
                  <a:pt x="563" y="159"/>
                </a:cubicBezTo>
                <a:cubicBezTo>
                  <a:pt x="562" y="159"/>
                  <a:pt x="562" y="159"/>
                  <a:pt x="562" y="159"/>
                </a:cubicBezTo>
                <a:cubicBezTo>
                  <a:pt x="562" y="159"/>
                  <a:pt x="562" y="159"/>
                  <a:pt x="562" y="159"/>
                </a:cubicBezTo>
                <a:cubicBezTo>
                  <a:pt x="561" y="159"/>
                  <a:pt x="561" y="159"/>
                  <a:pt x="561" y="159"/>
                </a:cubicBezTo>
                <a:cubicBezTo>
                  <a:pt x="561" y="158"/>
                  <a:pt x="561" y="158"/>
                  <a:pt x="561" y="158"/>
                </a:cubicBezTo>
                <a:cubicBezTo>
                  <a:pt x="558" y="156"/>
                  <a:pt x="558" y="156"/>
                  <a:pt x="558" y="156"/>
                </a:cubicBezTo>
                <a:cubicBezTo>
                  <a:pt x="557" y="156"/>
                  <a:pt x="557" y="156"/>
                  <a:pt x="557" y="156"/>
                </a:cubicBezTo>
                <a:cubicBezTo>
                  <a:pt x="556" y="157"/>
                  <a:pt x="556" y="157"/>
                  <a:pt x="556" y="157"/>
                </a:cubicBezTo>
                <a:cubicBezTo>
                  <a:pt x="555" y="157"/>
                  <a:pt x="555" y="157"/>
                  <a:pt x="555" y="157"/>
                </a:cubicBezTo>
                <a:cubicBezTo>
                  <a:pt x="554" y="157"/>
                  <a:pt x="554" y="157"/>
                  <a:pt x="554" y="157"/>
                </a:cubicBezTo>
                <a:cubicBezTo>
                  <a:pt x="553" y="158"/>
                  <a:pt x="553" y="158"/>
                  <a:pt x="553" y="158"/>
                </a:cubicBezTo>
                <a:cubicBezTo>
                  <a:pt x="552" y="158"/>
                  <a:pt x="552" y="158"/>
                  <a:pt x="552" y="158"/>
                </a:cubicBezTo>
                <a:cubicBezTo>
                  <a:pt x="552" y="160"/>
                  <a:pt x="552" y="160"/>
                  <a:pt x="552" y="160"/>
                </a:cubicBezTo>
                <a:cubicBezTo>
                  <a:pt x="551" y="161"/>
                  <a:pt x="551" y="161"/>
                  <a:pt x="551" y="161"/>
                </a:cubicBezTo>
                <a:cubicBezTo>
                  <a:pt x="551" y="160"/>
                  <a:pt x="551" y="160"/>
                  <a:pt x="551" y="160"/>
                </a:cubicBezTo>
                <a:cubicBezTo>
                  <a:pt x="551" y="161"/>
                  <a:pt x="551" y="161"/>
                  <a:pt x="551" y="161"/>
                </a:cubicBezTo>
                <a:cubicBezTo>
                  <a:pt x="551" y="162"/>
                  <a:pt x="551" y="162"/>
                  <a:pt x="551" y="162"/>
                </a:cubicBezTo>
                <a:cubicBezTo>
                  <a:pt x="551" y="163"/>
                  <a:pt x="551" y="163"/>
                  <a:pt x="551" y="163"/>
                </a:cubicBezTo>
                <a:cubicBezTo>
                  <a:pt x="551" y="164"/>
                  <a:pt x="551" y="164"/>
                  <a:pt x="551" y="164"/>
                </a:cubicBezTo>
                <a:cubicBezTo>
                  <a:pt x="550" y="166"/>
                  <a:pt x="550" y="166"/>
                  <a:pt x="550" y="166"/>
                </a:cubicBezTo>
                <a:cubicBezTo>
                  <a:pt x="550" y="167"/>
                  <a:pt x="550" y="167"/>
                  <a:pt x="550" y="167"/>
                </a:cubicBezTo>
                <a:cubicBezTo>
                  <a:pt x="549" y="166"/>
                  <a:pt x="549" y="166"/>
                  <a:pt x="549" y="166"/>
                </a:cubicBezTo>
                <a:cubicBezTo>
                  <a:pt x="548" y="163"/>
                  <a:pt x="548" y="163"/>
                  <a:pt x="548" y="163"/>
                </a:cubicBezTo>
                <a:cubicBezTo>
                  <a:pt x="548" y="162"/>
                  <a:pt x="548" y="162"/>
                  <a:pt x="548" y="162"/>
                </a:cubicBezTo>
                <a:cubicBezTo>
                  <a:pt x="547" y="162"/>
                  <a:pt x="547" y="162"/>
                  <a:pt x="547" y="162"/>
                </a:cubicBezTo>
                <a:cubicBezTo>
                  <a:pt x="547" y="161"/>
                  <a:pt x="547" y="161"/>
                  <a:pt x="547" y="161"/>
                </a:cubicBezTo>
                <a:cubicBezTo>
                  <a:pt x="546" y="162"/>
                  <a:pt x="546" y="162"/>
                  <a:pt x="546" y="162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6" y="165"/>
                  <a:pt x="546" y="165"/>
                  <a:pt x="546" y="165"/>
                </a:cubicBezTo>
                <a:cubicBezTo>
                  <a:pt x="545" y="167"/>
                  <a:pt x="545" y="167"/>
                  <a:pt x="545" y="167"/>
                </a:cubicBezTo>
                <a:cubicBezTo>
                  <a:pt x="544" y="166"/>
                  <a:pt x="544" y="166"/>
                  <a:pt x="544" y="166"/>
                </a:cubicBezTo>
                <a:cubicBezTo>
                  <a:pt x="543" y="166"/>
                  <a:pt x="543" y="166"/>
                  <a:pt x="543" y="166"/>
                </a:cubicBezTo>
                <a:cubicBezTo>
                  <a:pt x="543" y="166"/>
                  <a:pt x="543" y="166"/>
                  <a:pt x="543" y="166"/>
                </a:cubicBezTo>
                <a:cubicBezTo>
                  <a:pt x="542" y="166"/>
                  <a:pt x="542" y="166"/>
                  <a:pt x="542" y="166"/>
                </a:cubicBezTo>
                <a:cubicBezTo>
                  <a:pt x="542" y="167"/>
                  <a:pt x="542" y="167"/>
                  <a:pt x="542" y="167"/>
                </a:cubicBezTo>
                <a:cubicBezTo>
                  <a:pt x="541" y="167"/>
                  <a:pt x="541" y="167"/>
                  <a:pt x="541" y="167"/>
                </a:cubicBezTo>
                <a:cubicBezTo>
                  <a:pt x="540" y="167"/>
                  <a:pt x="540" y="167"/>
                  <a:pt x="540" y="167"/>
                </a:cubicBezTo>
                <a:cubicBezTo>
                  <a:pt x="540" y="167"/>
                  <a:pt x="540" y="167"/>
                  <a:pt x="540" y="167"/>
                </a:cubicBezTo>
                <a:cubicBezTo>
                  <a:pt x="540" y="167"/>
                  <a:pt x="540" y="167"/>
                  <a:pt x="540" y="167"/>
                </a:cubicBezTo>
                <a:cubicBezTo>
                  <a:pt x="540" y="168"/>
                  <a:pt x="540" y="168"/>
                  <a:pt x="540" y="168"/>
                </a:cubicBezTo>
                <a:cubicBezTo>
                  <a:pt x="540" y="169"/>
                  <a:pt x="540" y="169"/>
                  <a:pt x="540" y="169"/>
                </a:cubicBezTo>
                <a:cubicBezTo>
                  <a:pt x="540" y="169"/>
                  <a:pt x="540" y="169"/>
                  <a:pt x="540" y="169"/>
                </a:cubicBezTo>
                <a:cubicBezTo>
                  <a:pt x="539" y="170"/>
                  <a:pt x="539" y="170"/>
                  <a:pt x="539" y="170"/>
                </a:cubicBezTo>
                <a:cubicBezTo>
                  <a:pt x="540" y="171"/>
                  <a:pt x="540" y="171"/>
                  <a:pt x="540" y="171"/>
                </a:cubicBezTo>
                <a:cubicBezTo>
                  <a:pt x="540" y="172"/>
                  <a:pt x="540" y="172"/>
                  <a:pt x="540" y="172"/>
                </a:cubicBezTo>
                <a:cubicBezTo>
                  <a:pt x="540" y="172"/>
                  <a:pt x="540" y="172"/>
                  <a:pt x="540" y="172"/>
                </a:cubicBezTo>
                <a:cubicBezTo>
                  <a:pt x="540" y="173"/>
                  <a:pt x="540" y="173"/>
                  <a:pt x="540" y="173"/>
                </a:cubicBezTo>
                <a:cubicBezTo>
                  <a:pt x="541" y="173"/>
                  <a:pt x="541" y="173"/>
                  <a:pt x="541" y="173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2" y="174"/>
                  <a:pt x="542" y="174"/>
                  <a:pt x="542" y="174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2" y="176"/>
                  <a:pt x="542" y="176"/>
                  <a:pt x="542" y="176"/>
                </a:cubicBezTo>
                <a:cubicBezTo>
                  <a:pt x="543" y="176"/>
                  <a:pt x="543" y="176"/>
                  <a:pt x="543" y="176"/>
                </a:cubicBezTo>
                <a:cubicBezTo>
                  <a:pt x="543" y="177"/>
                  <a:pt x="543" y="177"/>
                  <a:pt x="543" y="177"/>
                </a:cubicBezTo>
                <a:cubicBezTo>
                  <a:pt x="542" y="176"/>
                  <a:pt x="542" y="176"/>
                  <a:pt x="542" y="176"/>
                </a:cubicBezTo>
                <a:cubicBezTo>
                  <a:pt x="541" y="176"/>
                  <a:pt x="541" y="176"/>
                  <a:pt x="541" y="176"/>
                </a:cubicBezTo>
                <a:cubicBezTo>
                  <a:pt x="541" y="177"/>
                  <a:pt x="541" y="177"/>
                  <a:pt x="541" y="177"/>
                </a:cubicBezTo>
                <a:cubicBezTo>
                  <a:pt x="542" y="178"/>
                  <a:pt x="542" y="178"/>
                  <a:pt x="542" y="178"/>
                </a:cubicBezTo>
                <a:cubicBezTo>
                  <a:pt x="543" y="177"/>
                  <a:pt x="543" y="177"/>
                  <a:pt x="543" y="177"/>
                </a:cubicBezTo>
                <a:cubicBezTo>
                  <a:pt x="543" y="178"/>
                  <a:pt x="543" y="178"/>
                  <a:pt x="543" y="178"/>
                </a:cubicBezTo>
                <a:cubicBezTo>
                  <a:pt x="542" y="179"/>
                  <a:pt x="542" y="179"/>
                  <a:pt x="542" y="179"/>
                </a:cubicBezTo>
                <a:cubicBezTo>
                  <a:pt x="542" y="180"/>
                  <a:pt x="542" y="180"/>
                  <a:pt x="542" y="180"/>
                </a:cubicBezTo>
                <a:cubicBezTo>
                  <a:pt x="542" y="181"/>
                  <a:pt x="542" y="181"/>
                  <a:pt x="542" y="181"/>
                </a:cubicBezTo>
                <a:cubicBezTo>
                  <a:pt x="542" y="182"/>
                  <a:pt x="542" y="182"/>
                  <a:pt x="542" y="182"/>
                </a:cubicBezTo>
                <a:cubicBezTo>
                  <a:pt x="542" y="183"/>
                  <a:pt x="542" y="183"/>
                  <a:pt x="542" y="183"/>
                </a:cubicBezTo>
                <a:cubicBezTo>
                  <a:pt x="542" y="184"/>
                  <a:pt x="542" y="184"/>
                  <a:pt x="542" y="184"/>
                </a:cubicBezTo>
                <a:cubicBezTo>
                  <a:pt x="542" y="184"/>
                  <a:pt x="542" y="184"/>
                  <a:pt x="542" y="184"/>
                </a:cubicBezTo>
                <a:cubicBezTo>
                  <a:pt x="542" y="185"/>
                  <a:pt x="542" y="185"/>
                  <a:pt x="542" y="185"/>
                </a:cubicBezTo>
                <a:cubicBezTo>
                  <a:pt x="543" y="187"/>
                  <a:pt x="543" y="187"/>
                  <a:pt x="543" y="187"/>
                </a:cubicBezTo>
                <a:cubicBezTo>
                  <a:pt x="543" y="187"/>
                  <a:pt x="543" y="187"/>
                  <a:pt x="543" y="187"/>
                </a:cubicBezTo>
                <a:cubicBezTo>
                  <a:pt x="543" y="188"/>
                  <a:pt x="543" y="188"/>
                  <a:pt x="543" y="188"/>
                </a:cubicBezTo>
                <a:cubicBezTo>
                  <a:pt x="544" y="189"/>
                  <a:pt x="544" y="189"/>
                  <a:pt x="544" y="189"/>
                </a:cubicBezTo>
                <a:cubicBezTo>
                  <a:pt x="545" y="190"/>
                  <a:pt x="545" y="190"/>
                  <a:pt x="545" y="190"/>
                </a:cubicBezTo>
                <a:cubicBezTo>
                  <a:pt x="547" y="191"/>
                  <a:pt x="547" y="191"/>
                  <a:pt x="547" y="191"/>
                </a:cubicBezTo>
                <a:cubicBezTo>
                  <a:pt x="547" y="190"/>
                  <a:pt x="547" y="190"/>
                  <a:pt x="547" y="190"/>
                </a:cubicBezTo>
                <a:cubicBezTo>
                  <a:pt x="547" y="189"/>
                  <a:pt x="547" y="189"/>
                  <a:pt x="547" y="189"/>
                </a:cubicBezTo>
                <a:cubicBezTo>
                  <a:pt x="546" y="188"/>
                  <a:pt x="546" y="188"/>
                  <a:pt x="546" y="188"/>
                </a:cubicBezTo>
                <a:cubicBezTo>
                  <a:pt x="546" y="188"/>
                  <a:pt x="546" y="188"/>
                  <a:pt x="546" y="188"/>
                </a:cubicBezTo>
                <a:cubicBezTo>
                  <a:pt x="547" y="187"/>
                  <a:pt x="547" y="187"/>
                  <a:pt x="547" y="187"/>
                </a:cubicBezTo>
                <a:cubicBezTo>
                  <a:pt x="547" y="187"/>
                  <a:pt x="547" y="187"/>
                  <a:pt x="547" y="187"/>
                </a:cubicBezTo>
                <a:cubicBezTo>
                  <a:pt x="549" y="188"/>
                  <a:pt x="549" y="188"/>
                  <a:pt x="549" y="188"/>
                </a:cubicBezTo>
                <a:cubicBezTo>
                  <a:pt x="550" y="188"/>
                  <a:pt x="550" y="188"/>
                  <a:pt x="550" y="188"/>
                </a:cubicBezTo>
                <a:cubicBezTo>
                  <a:pt x="550" y="188"/>
                  <a:pt x="550" y="188"/>
                  <a:pt x="550" y="188"/>
                </a:cubicBezTo>
                <a:cubicBezTo>
                  <a:pt x="550" y="189"/>
                  <a:pt x="550" y="189"/>
                  <a:pt x="550" y="189"/>
                </a:cubicBezTo>
                <a:cubicBezTo>
                  <a:pt x="550" y="190"/>
                  <a:pt x="550" y="190"/>
                  <a:pt x="550" y="190"/>
                </a:cubicBezTo>
                <a:cubicBezTo>
                  <a:pt x="551" y="190"/>
                  <a:pt x="551" y="190"/>
                  <a:pt x="551" y="190"/>
                </a:cubicBezTo>
                <a:cubicBezTo>
                  <a:pt x="550" y="191"/>
                  <a:pt x="550" y="191"/>
                  <a:pt x="550" y="191"/>
                </a:cubicBezTo>
                <a:cubicBezTo>
                  <a:pt x="550" y="192"/>
                  <a:pt x="550" y="192"/>
                  <a:pt x="550" y="192"/>
                </a:cubicBezTo>
                <a:cubicBezTo>
                  <a:pt x="550" y="192"/>
                  <a:pt x="550" y="192"/>
                  <a:pt x="550" y="192"/>
                </a:cubicBezTo>
                <a:cubicBezTo>
                  <a:pt x="550" y="193"/>
                  <a:pt x="550" y="193"/>
                  <a:pt x="550" y="193"/>
                </a:cubicBezTo>
                <a:cubicBezTo>
                  <a:pt x="550" y="195"/>
                  <a:pt x="550" y="195"/>
                  <a:pt x="550" y="195"/>
                </a:cubicBezTo>
                <a:cubicBezTo>
                  <a:pt x="551" y="196"/>
                  <a:pt x="551" y="196"/>
                  <a:pt x="551" y="196"/>
                </a:cubicBezTo>
                <a:cubicBezTo>
                  <a:pt x="551" y="197"/>
                  <a:pt x="551" y="197"/>
                  <a:pt x="551" y="197"/>
                </a:cubicBezTo>
                <a:cubicBezTo>
                  <a:pt x="552" y="198"/>
                  <a:pt x="552" y="198"/>
                  <a:pt x="552" y="198"/>
                </a:cubicBezTo>
                <a:cubicBezTo>
                  <a:pt x="552" y="198"/>
                  <a:pt x="552" y="198"/>
                  <a:pt x="552" y="198"/>
                </a:cubicBezTo>
                <a:cubicBezTo>
                  <a:pt x="552" y="197"/>
                  <a:pt x="552" y="197"/>
                  <a:pt x="552" y="197"/>
                </a:cubicBezTo>
                <a:cubicBezTo>
                  <a:pt x="553" y="197"/>
                  <a:pt x="553" y="197"/>
                  <a:pt x="553" y="197"/>
                </a:cubicBezTo>
                <a:cubicBezTo>
                  <a:pt x="553" y="196"/>
                  <a:pt x="553" y="196"/>
                  <a:pt x="553" y="196"/>
                </a:cubicBezTo>
                <a:cubicBezTo>
                  <a:pt x="554" y="197"/>
                  <a:pt x="554" y="197"/>
                  <a:pt x="554" y="197"/>
                </a:cubicBezTo>
                <a:cubicBezTo>
                  <a:pt x="554" y="197"/>
                  <a:pt x="554" y="197"/>
                  <a:pt x="554" y="197"/>
                </a:cubicBezTo>
                <a:cubicBezTo>
                  <a:pt x="554" y="199"/>
                  <a:pt x="554" y="199"/>
                  <a:pt x="554" y="199"/>
                </a:cubicBezTo>
                <a:cubicBezTo>
                  <a:pt x="556" y="201"/>
                  <a:pt x="556" y="201"/>
                  <a:pt x="556" y="201"/>
                </a:cubicBezTo>
                <a:cubicBezTo>
                  <a:pt x="557" y="202"/>
                  <a:pt x="557" y="202"/>
                  <a:pt x="557" y="202"/>
                </a:cubicBezTo>
                <a:cubicBezTo>
                  <a:pt x="557" y="203"/>
                  <a:pt x="557" y="203"/>
                  <a:pt x="557" y="203"/>
                </a:cubicBezTo>
                <a:cubicBezTo>
                  <a:pt x="557" y="204"/>
                  <a:pt x="557" y="204"/>
                  <a:pt x="557" y="204"/>
                </a:cubicBezTo>
                <a:cubicBezTo>
                  <a:pt x="556" y="204"/>
                  <a:pt x="556" y="204"/>
                  <a:pt x="556" y="204"/>
                </a:cubicBezTo>
                <a:cubicBezTo>
                  <a:pt x="555" y="203"/>
                  <a:pt x="555" y="203"/>
                  <a:pt x="555" y="203"/>
                </a:cubicBezTo>
                <a:cubicBezTo>
                  <a:pt x="554" y="203"/>
                  <a:pt x="554" y="203"/>
                  <a:pt x="554" y="203"/>
                </a:cubicBezTo>
                <a:cubicBezTo>
                  <a:pt x="553" y="202"/>
                  <a:pt x="553" y="202"/>
                  <a:pt x="553" y="202"/>
                </a:cubicBezTo>
                <a:cubicBezTo>
                  <a:pt x="554" y="201"/>
                  <a:pt x="554" y="201"/>
                  <a:pt x="554" y="201"/>
                </a:cubicBezTo>
                <a:cubicBezTo>
                  <a:pt x="554" y="200"/>
                  <a:pt x="554" y="200"/>
                  <a:pt x="554" y="200"/>
                </a:cubicBezTo>
                <a:cubicBezTo>
                  <a:pt x="554" y="199"/>
                  <a:pt x="554" y="199"/>
                  <a:pt x="554" y="199"/>
                </a:cubicBezTo>
                <a:cubicBezTo>
                  <a:pt x="553" y="199"/>
                  <a:pt x="553" y="199"/>
                  <a:pt x="553" y="199"/>
                </a:cubicBezTo>
                <a:cubicBezTo>
                  <a:pt x="553" y="200"/>
                  <a:pt x="553" y="200"/>
                  <a:pt x="553" y="200"/>
                </a:cubicBezTo>
                <a:cubicBezTo>
                  <a:pt x="553" y="200"/>
                  <a:pt x="553" y="200"/>
                  <a:pt x="553" y="200"/>
                </a:cubicBezTo>
                <a:cubicBezTo>
                  <a:pt x="553" y="200"/>
                  <a:pt x="553" y="200"/>
                  <a:pt x="553" y="200"/>
                </a:cubicBezTo>
                <a:cubicBezTo>
                  <a:pt x="552" y="202"/>
                  <a:pt x="552" y="202"/>
                  <a:pt x="552" y="202"/>
                </a:cubicBezTo>
                <a:cubicBezTo>
                  <a:pt x="552" y="202"/>
                  <a:pt x="552" y="202"/>
                  <a:pt x="552" y="202"/>
                </a:cubicBezTo>
                <a:cubicBezTo>
                  <a:pt x="553" y="202"/>
                  <a:pt x="553" y="202"/>
                  <a:pt x="553" y="202"/>
                </a:cubicBezTo>
                <a:cubicBezTo>
                  <a:pt x="553" y="203"/>
                  <a:pt x="553" y="203"/>
                  <a:pt x="553" y="203"/>
                </a:cubicBezTo>
                <a:cubicBezTo>
                  <a:pt x="552" y="204"/>
                  <a:pt x="552" y="204"/>
                  <a:pt x="552" y="204"/>
                </a:cubicBezTo>
                <a:cubicBezTo>
                  <a:pt x="553" y="205"/>
                  <a:pt x="553" y="205"/>
                  <a:pt x="553" y="205"/>
                </a:cubicBezTo>
                <a:cubicBezTo>
                  <a:pt x="553" y="206"/>
                  <a:pt x="553" y="206"/>
                  <a:pt x="553" y="206"/>
                </a:cubicBezTo>
                <a:cubicBezTo>
                  <a:pt x="553" y="209"/>
                  <a:pt x="553" y="209"/>
                  <a:pt x="553" y="209"/>
                </a:cubicBezTo>
                <a:cubicBezTo>
                  <a:pt x="553" y="210"/>
                  <a:pt x="553" y="210"/>
                  <a:pt x="553" y="210"/>
                </a:cubicBezTo>
                <a:cubicBezTo>
                  <a:pt x="553" y="210"/>
                  <a:pt x="553" y="210"/>
                  <a:pt x="553" y="210"/>
                </a:cubicBezTo>
                <a:cubicBezTo>
                  <a:pt x="556" y="214"/>
                  <a:pt x="556" y="214"/>
                  <a:pt x="556" y="214"/>
                </a:cubicBezTo>
                <a:cubicBezTo>
                  <a:pt x="556" y="214"/>
                  <a:pt x="556" y="214"/>
                  <a:pt x="556" y="214"/>
                </a:cubicBezTo>
                <a:cubicBezTo>
                  <a:pt x="558" y="216"/>
                  <a:pt x="558" y="216"/>
                  <a:pt x="558" y="216"/>
                </a:cubicBezTo>
                <a:cubicBezTo>
                  <a:pt x="559" y="217"/>
                  <a:pt x="559" y="217"/>
                  <a:pt x="559" y="217"/>
                </a:cubicBezTo>
                <a:cubicBezTo>
                  <a:pt x="558" y="217"/>
                  <a:pt x="558" y="217"/>
                  <a:pt x="558" y="217"/>
                </a:cubicBezTo>
                <a:cubicBezTo>
                  <a:pt x="558" y="218"/>
                  <a:pt x="558" y="218"/>
                  <a:pt x="558" y="218"/>
                </a:cubicBezTo>
                <a:cubicBezTo>
                  <a:pt x="556" y="219"/>
                  <a:pt x="556" y="219"/>
                  <a:pt x="556" y="219"/>
                </a:cubicBezTo>
                <a:cubicBezTo>
                  <a:pt x="555" y="219"/>
                  <a:pt x="555" y="219"/>
                  <a:pt x="555" y="219"/>
                </a:cubicBezTo>
                <a:cubicBezTo>
                  <a:pt x="554" y="220"/>
                  <a:pt x="554" y="220"/>
                  <a:pt x="554" y="220"/>
                </a:cubicBezTo>
                <a:cubicBezTo>
                  <a:pt x="553" y="220"/>
                  <a:pt x="553" y="220"/>
                  <a:pt x="553" y="220"/>
                </a:cubicBezTo>
                <a:cubicBezTo>
                  <a:pt x="554" y="220"/>
                  <a:pt x="554" y="220"/>
                  <a:pt x="554" y="220"/>
                </a:cubicBezTo>
                <a:cubicBezTo>
                  <a:pt x="553" y="222"/>
                  <a:pt x="553" y="222"/>
                  <a:pt x="553" y="222"/>
                </a:cubicBezTo>
                <a:cubicBezTo>
                  <a:pt x="553" y="223"/>
                  <a:pt x="553" y="223"/>
                  <a:pt x="553" y="223"/>
                </a:cubicBezTo>
                <a:cubicBezTo>
                  <a:pt x="552" y="224"/>
                  <a:pt x="552" y="224"/>
                  <a:pt x="552" y="224"/>
                </a:cubicBezTo>
                <a:cubicBezTo>
                  <a:pt x="553" y="224"/>
                  <a:pt x="553" y="224"/>
                  <a:pt x="553" y="224"/>
                </a:cubicBezTo>
                <a:cubicBezTo>
                  <a:pt x="552" y="227"/>
                  <a:pt x="552" y="227"/>
                  <a:pt x="552" y="227"/>
                </a:cubicBezTo>
                <a:cubicBezTo>
                  <a:pt x="553" y="229"/>
                  <a:pt x="553" y="229"/>
                  <a:pt x="553" y="229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1"/>
                  <a:pt x="554" y="231"/>
                  <a:pt x="554" y="231"/>
                </a:cubicBezTo>
                <a:cubicBezTo>
                  <a:pt x="556" y="232"/>
                  <a:pt x="556" y="232"/>
                  <a:pt x="556" y="232"/>
                </a:cubicBezTo>
                <a:cubicBezTo>
                  <a:pt x="556" y="233"/>
                  <a:pt x="556" y="233"/>
                  <a:pt x="556" y="233"/>
                </a:cubicBezTo>
                <a:cubicBezTo>
                  <a:pt x="555" y="232"/>
                  <a:pt x="555" y="232"/>
                  <a:pt x="555" y="232"/>
                </a:cubicBezTo>
                <a:cubicBezTo>
                  <a:pt x="555" y="232"/>
                  <a:pt x="555" y="232"/>
                  <a:pt x="555" y="232"/>
                </a:cubicBezTo>
                <a:cubicBezTo>
                  <a:pt x="554" y="233"/>
                  <a:pt x="554" y="233"/>
                  <a:pt x="554" y="233"/>
                </a:cubicBezTo>
                <a:cubicBezTo>
                  <a:pt x="553" y="233"/>
                  <a:pt x="553" y="233"/>
                  <a:pt x="553" y="233"/>
                </a:cubicBezTo>
                <a:cubicBezTo>
                  <a:pt x="553" y="233"/>
                  <a:pt x="553" y="233"/>
                  <a:pt x="553" y="233"/>
                </a:cubicBezTo>
                <a:cubicBezTo>
                  <a:pt x="551" y="235"/>
                  <a:pt x="551" y="235"/>
                  <a:pt x="551" y="235"/>
                </a:cubicBezTo>
                <a:cubicBezTo>
                  <a:pt x="550" y="234"/>
                  <a:pt x="550" y="234"/>
                  <a:pt x="550" y="234"/>
                </a:cubicBezTo>
                <a:cubicBezTo>
                  <a:pt x="550" y="235"/>
                  <a:pt x="550" y="235"/>
                  <a:pt x="550" y="235"/>
                </a:cubicBezTo>
                <a:cubicBezTo>
                  <a:pt x="550" y="235"/>
                  <a:pt x="550" y="235"/>
                  <a:pt x="550" y="235"/>
                </a:cubicBezTo>
                <a:cubicBezTo>
                  <a:pt x="551" y="235"/>
                  <a:pt x="551" y="235"/>
                  <a:pt x="551" y="235"/>
                </a:cubicBezTo>
                <a:cubicBezTo>
                  <a:pt x="551" y="236"/>
                  <a:pt x="551" y="236"/>
                  <a:pt x="551" y="236"/>
                </a:cubicBezTo>
                <a:cubicBezTo>
                  <a:pt x="551" y="237"/>
                  <a:pt x="551" y="237"/>
                  <a:pt x="551" y="237"/>
                </a:cubicBezTo>
                <a:cubicBezTo>
                  <a:pt x="552" y="238"/>
                  <a:pt x="552" y="238"/>
                  <a:pt x="552" y="238"/>
                </a:cubicBezTo>
                <a:cubicBezTo>
                  <a:pt x="552" y="238"/>
                  <a:pt x="552" y="238"/>
                  <a:pt x="552" y="238"/>
                </a:cubicBezTo>
                <a:cubicBezTo>
                  <a:pt x="551" y="238"/>
                  <a:pt x="551" y="238"/>
                  <a:pt x="551" y="238"/>
                </a:cubicBezTo>
                <a:cubicBezTo>
                  <a:pt x="552" y="239"/>
                  <a:pt x="552" y="239"/>
                  <a:pt x="552" y="239"/>
                </a:cubicBezTo>
                <a:cubicBezTo>
                  <a:pt x="551" y="240"/>
                  <a:pt x="551" y="240"/>
                  <a:pt x="551" y="240"/>
                </a:cubicBezTo>
                <a:cubicBezTo>
                  <a:pt x="552" y="240"/>
                  <a:pt x="552" y="240"/>
                  <a:pt x="552" y="240"/>
                </a:cubicBezTo>
                <a:cubicBezTo>
                  <a:pt x="552" y="240"/>
                  <a:pt x="552" y="240"/>
                  <a:pt x="552" y="240"/>
                </a:cubicBezTo>
                <a:cubicBezTo>
                  <a:pt x="553" y="240"/>
                  <a:pt x="553" y="240"/>
                  <a:pt x="553" y="240"/>
                </a:cubicBezTo>
                <a:cubicBezTo>
                  <a:pt x="552" y="241"/>
                  <a:pt x="552" y="241"/>
                  <a:pt x="552" y="241"/>
                </a:cubicBezTo>
                <a:cubicBezTo>
                  <a:pt x="552" y="242"/>
                  <a:pt x="552" y="242"/>
                  <a:pt x="552" y="242"/>
                </a:cubicBezTo>
                <a:cubicBezTo>
                  <a:pt x="553" y="243"/>
                  <a:pt x="553" y="243"/>
                  <a:pt x="553" y="243"/>
                </a:cubicBezTo>
                <a:cubicBezTo>
                  <a:pt x="553" y="245"/>
                  <a:pt x="553" y="245"/>
                  <a:pt x="553" y="245"/>
                </a:cubicBezTo>
                <a:cubicBezTo>
                  <a:pt x="552" y="246"/>
                  <a:pt x="552" y="246"/>
                  <a:pt x="552" y="246"/>
                </a:cubicBezTo>
                <a:cubicBezTo>
                  <a:pt x="552" y="246"/>
                  <a:pt x="552" y="246"/>
                  <a:pt x="552" y="246"/>
                </a:cubicBezTo>
                <a:cubicBezTo>
                  <a:pt x="552" y="247"/>
                  <a:pt x="552" y="247"/>
                  <a:pt x="552" y="247"/>
                </a:cubicBezTo>
                <a:cubicBezTo>
                  <a:pt x="551" y="248"/>
                  <a:pt x="551" y="248"/>
                  <a:pt x="551" y="248"/>
                </a:cubicBezTo>
                <a:cubicBezTo>
                  <a:pt x="551" y="249"/>
                  <a:pt x="551" y="249"/>
                  <a:pt x="551" y="249"/>
                </a:cubicBezTo>
                <a:cubicBezTo>
                  <a:pt x="551" y="249"/>
                  <a:pt x="551" y="249"/>
                  <a:pt x="551" y="249"/>
                </a:cubicBezTo>
                <a:cubicBezTo>
                  <a:pt x="550" y="251"/>
                  <a:pt x="550" y="251"/>
                  <a:pt x="550" y="251"/>
                </a:cubicBezTo>
                <a:cubicBezTo>
                  <a:pt x="549" y="253"/>
                  <a:pt x="549" y="253"/>
                  <a:pt x="549" y="253"/>
                </a:cubicBezTo>
                <a:cubicBezTo>
                  <a:pt x="549" y="252"/>
                  <a:pt x="549" y="252"/>
                  <a:pt x="549" y="252"/>
                </a:cubicBezTo>
                <a:cubicBezTo>
                  <a:pt x="549" y="252"/>
                  <a:pt x="549" y="252"/>
                  <a:pt x="549" y="252"/>
                </a:cubicBezTo>
                <a:cubicBezTo>
                  <a:pt x="549" y="251"/>
                  <a:pt x="549" y="251"/>
                  <a:pt x="549" y="251"/>
                </a:cubicBezTo>
                <a:cubicBezTo>
                  <a:pt x="549" y="250"/>
                  <a:pt x="549" y="250"/>
                  <a:pt x="549" y="250"/>
                </a:cubicBezTo>
                <a:cubicBezTo>
                  <a:pt x="547" y="250"/>
                  <a:pt x="547" y="250"/>
                  <a:pt x="547" y="250"/>
                </a:cubicBezTo>
                <a:cubicBezTo>
                  <a:pt x="546" y="249"/>
                  <a:pt x="546" y="249"/>
                  <a:pt x="546" y="249"/>
                </a:cubicBezTo>
                <a:cubicBezTo>
                  <a:pt x="546" y="247"/>
                  <a:pt x="546" y="247"/>
                  <a:pt x="546" y="247"/>
                </a:cubicBezTo>
                <a:cubicBezTo>
                  <a:pt x="544" y="243"/>
                  <a:pt x="544" y="243"/>
                  <a:pt x="544" y="243"/>
                </a:cubicBezTo>
                <a:cubicBezTo>
                  <a:pt x="543" y="241"/>
                  <a:pt x="543" y="241"/>
                  <a:pt x="543" y="241"/>
                </a:cubicBezTo>
                <a:cubicBezTo>
                  <a:pt x="544" y="241"/>
                  <a:pt x="544" y="241"/>
                  <a:pt x="544" y="241"/>
                </a:cubicBezTo>
                <a:cubicBezTo>
                  <a:pt x="545" y="241"/>
                  <a:pt x="545" y="241"/>
                  <a:pt x="545" y="241"/>
                </a:cubicBezTo>
                <a:cubicBezTo>
                  <a:pt x="545" y="240"/>
                  <a:pt x="545" y="240"/>
                  <a:pt x="545" y="240"/>
                </a:cubicBezTo>
                <a:cubicBezTo>
                  <a:pt x="544" y="241"/>
                  <a:pt x="544" y="241"/>
                  <a:pt x="544" y="241"/>
                </a:cubicBezTo>
                <a:cubicBezTo>
                  <a:pt x="543" y="240"/>
                  <a:pt x="543" y="240"/>
                  <a:pt x="543" y="240"/>
                </a:cubicBezTo>
                <a:cubicBezTo>
                  <a:pt x="541" y="240"/>
                  <a:pt x="541" y="240"/>
                  <a:pt x="541" y="240"/>
                </a:cubicBezTo>
                <a:cubicBezTo>
                  <a:pt x="538" y="233"/>
                  <a:pt x="538" y="233"/>
                  <a:pt x="538" y="233"/>
                </a:cubicBezTo>
                <a:cubicBezTo>
                  <a:pt x="535" y="230"/>
                  <a:pt x="535" y="230"/>
                  <a:pt x="535" y="230"/>
                </a:cubicBezTo>
                <a:cubicBezTo>
                  <a:pt x="535" y="228"/>
                  <a:pt x="535" y="228"/>
                  <a:pt x="535" y="228"/>
                </a:cubicBezTo>
                <a:cubicBezTo>
                  <a:pt x="534" y="227"/>
                  <a:pt x="534" y="227"/>
                  <a:pt x="534" y="227"/>
                </a:cubicBezTo>
                <a:cubicBezTo>
                  <a:pt x="531" y="223"/>
                  <a:pt x="531" y="223"/>
                  <a:pt x="531" y="223"/>
                </a:cubicBezTo>
                <a:cubicBezTo>
                  <a:pt x="529" y="218"/>
                  <a:pt x="529" y="218"/>
                  <a:pt x="529" y="218"/>
                </a:cubicBezTo>
                <a:cubicBezTo>
                  <a:pt x="527" y="214"/>
                  <a:pt x="527" y="214"/>
                  <a:pt x="527" y="214"/>
                </a:cubicBezTo>
                <a:cubicBezTo>
                  <a:pt x="527" y="212"/>
                  <a:pt x="527" y="212"/>
                  <a:pt x="527" y="212"/>
                </a:cubicBezTo>
                <a:cubicBezTo>
                  <a:pt x="526" y="210"/>
                  <a:pt x="526" y="210"/>
                  <a:pt x="526" y="210"/>
                </a:cubicBezTo>
                <a:cubicBezTo>
                  <a:pt x="525" y="207"/>
                  <a:pt x="525" y="207"/>
                  <a:pt x="525" y="207"/>
                </a:cubicBezTo>
                <a:cubicBezTo>
                  <a:pt x="524" y="206"/>
                  <a:pt x="524" y="206"/>
                  <a:pt x="524" y="206"/>
                </a:cubicBezTo>
                <a:cubicBezTo>
                  <a:pt x="525" y="204"/>
                  <a:pt x="525" y="204"/>
                  <a:pt x="525" y="204"/>
                </a:cubicBezTo>
                <a:cubicBezTo>
                  <a:pt x="526" y="203"/>
                  <a:pt x="526" y="203"/>
                  <a:pt x="526" y="203"/>
                </a:cubicBezTo>
                <a:cubicBezTo>
                  <a:pt x="526" y="201"/>
                  <a:pt x="526" y="201"/>
                  <a:pt x="526" y="201"/>
                </a:cubicBezTo>
                <a:cubicBezTo>
                  <a:pt x="527" y="201"/>
                  <a:pt x="527" y="201"/>
                  <a:pt x="527" y="201"/>
                </a:cubicBezTo>
                <a:cubicBezTo>
                  <a:pt x="526" y="200"/>
                  <a:pt x="526" y="200"/>
                  <a:pt x="526" y="200"/>
                </a:cubicBezTo>
                <a:cubicBezTo>
                  <a:pt x="526" y="200"/>
                  <a:pt x="526" y="200"/>
                  <a:pt x="526" y="200"/>
                </a:cubicBezTo>
                <a:cubicBezTo>
                  <a:pt x="526" y="197"/>
                  <a:pt x="526" y="197"/>
                  <a:pt x="526" y="197"/>
                </a:cubicBezTo>
                <a:cubicBezTo>
                  <a:pt x="525" y="195"/>
                  <a:pt x="525" y="195"/>
                  <a:pt x="525" y="195"/>
                </a:cubicBezTo>
                <a:cubicBezTo>
                  <a:pt x="524" y="195"/>
                  <a:pt x="524" y="195"/>
                  <a:pt x="524" y="195"/>
                </a:cubicBezTo>
                <a:cubicBezTo>
                  <a:pt x="524" y="194"/>
                  <a:pt x="524" y="194"/>
                  <a:pt x="524" y="194"/>
                </a:cubicBezTo>
                <a:cubicBezTo>
                  <a:pt x="524" y="194"/>
                  <a:pt x="524" y="194"/>
                  <a:pt x="524" y="194"/>
                </a:cubicBezTo>
                <a:cubicBezTo>
                  <a:pt x="526" y="194"/>
                  <a:pt x="526" y="194"/>
                  <a:pt x="526" y="194"/>
                </a:cubicBezTo>
                <a:cubicBezTo>
                  <a:pt x="527" y="193"/>
                  <a:pt x="527" y="193"/>
                  <a:pt x="527" y="193"/>
                </a:cubicBezTo>
                <a:cubicBezTo>
                  <a:pt x="527" y="193"/>
                  <a:pt x="527" y="193"/>
                  <a:pt x="527" y="193"/>
                </a:cubicBezTo>
                <a:cubicBezTo>
                  <a:pt x="527" y="191"/>
                  <a:pt x="527" y="191"/>
                  <a:pt x="527" y="191"/>
                </a:cubicBezTo>
                <a:cubicBezTo>
                  <a:pt x="528" y="191"/>
                  <a:pt x="528" y="191"/>
                  <a:pt x="528" y="191"/>
                </a:cubicBezTo>
                <a:cubicBezTo>
                  <a:pt x="529" y="191"/>
                  <a:pt x="529" y="191"/>
                  <a:pt x="529" y="191"/>
                </a:cubicBezTo>
                <a:cubicBezTo>
                  <a:pt x="529" y="190"/>
                  <a:pt x="529" y="190"/>
                  <a:pt x="529" y="190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29" y="186"/>
                  <a:pt x="529" y="186"/>
                  <a:pt x="529" y="186"/>
                </a:cubicBezTo>
                <a:cubicBezTo>
                  <a:pt x="529" y="184"/>
                  <a:pt x="529" y="184"/>
                  <a:pt x="529" y="184"/>
                </a:cubicBezTo>
                <a:cubicBezTo>
                  <a:pt x="529" y="183"/>
                  <a:pt x="529" y="183"/>
                  <a:pt x="529" y="183"/>
                </a:cubicBezTo>
                <a:cubicBezTo>
                  <a:pt x="530" y="182"/>
                  <a:pt x="530" y="182"/>
                  <a:pt x="530" y="182"/>
                </a:cubicBezTo>
                <a:cubicBezTo>
                  <a:pt x="530" y="181"/>
                  <a:pt x="530" y="181"/>
                  <a:pt x="530" y="181"/>
                </a:cubicBezTo>
                <a:cubicBezTo>
                  <a:pt x="529" y="180"/>
                  <a:pt x="529" y="180"/>
                  <a:pt x="529" y="180"/>
                </a:cubicBezTo>
                <a:cubicBezTo>
                  <a:pt x="530" y="179"/>
                  <a:pt x="530" y="179"/>
                  <a:pt x="530" y="179"/>
                </a:cubicBezTo>
                <a:cubicBezTo>
                  <a:pt x="530" y="179"/>
                  <a:pt x="530" y="179"/>
                  <a:pt x="530" y="179"/>
                </a:cubicBezTo>
                <a:cubicBezTo>
                  <a:pt x="529" y="178"/>
                  <a:pt x="529" y="178"/>
                  <a:pt x="529" y="178"/>
                </a:cubicBezTo>
                <a:cubicBezTo>
                  <a:pt x="529" y="177"/>
                  <a:pt x="529" y="177"/>
                  <a:pt x="529" y="177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530" y="175"/>
                  <a:pt x="530" y="175"/>
                  <a:pt x="530" y="175"/>
                </a:cubicBezTo>
                <a:cubicBezTo>
                  <a:pt x="529" y="175"/>
                  <a:pt x="529" y="175"/>
                  <a:pt x="529" y="175"/>
                </a:cubicBezTo>
                <a:cubicBezTo>
                  <a:pt x="530" y="174"/>
                  <a:pt x="530" y="174"/>
                  <a:pt x="530" y="174"/>
                </a:cubicBezTo>
                <a:cubicBezTo>
                  <a:pt x="531" y="174"/>
                  <a:pt x="531" y="174"/>
                  <a:pt x="531" y="174"/>
                </a:cubicBezTo>
                <a:cubicBezTo>
                  <a:pt x="531" y="173"/>
                  <a:pt x="531" y="173"/>
                  <a:pt x="531" y="173"/>
                </a:cubicBezTo>
                <a:cubicBezTo>
                  <a:pt x="531" y="172"/>
                  <a:pt x="531" y="172"/>
                  <a:pt x="531" y="172"/>
                </a:cubicBezTo>
                <a:cubicBezTo>
                  <a:pt x="531" y="170"/>
                  <a:pt x="531" y="170"/>
                  <a:pt x="531" y="170"/>
                </a:cubicBezTo>
                <a:cubicBezTo>
                  <a:pt x="531" y="169"/>
                  <a:pt x="531" y="169"/>
                  <a:pt x="531" y="169"/>
                </a:cubicBezTo>
                <a:cubicBezTo>
                  <a:pt x="530" y="169"/>
                  <a:pt x="530" y="169"/>
                  <a:pt x="530" y="169"/>
                </a:cubicBezTo>
                <a:cubicBezTo>
                  <a:pt x="531" y="167"/>
                  <a:pt x="531" y="167"/>
                  <a:pt x="531" y="167"/>
                </a:cubicBezTo>
                <a:cubicBezTo>
                  <a:pt x="531" y="166"/>
                  <a:pt x="531" y="166"/>
                  <a:pt x="531" y="166"/>
                </a:cubicBezTo>
                <a:cubicBezTo>
                  <a:pt x="531" y="166"/>
                  <a:pt x="531" y="166"/>
                  <a:pt x="531" y="166"/>
                </a:cubicBezTo>
                <a:cubicBezTo>
                  <a:pt x="530" y="165"/>
                  <a:pt x="530" y="165"/>
                  <a:pt x="530" y="165"/>
                </a:cubicBezTo>
                <a:cubicBezTo>
                  <a:pt x="531" y="164"/>
                  <a:pt x="531" y="164"/>
                  <a:pt x="531" y="164"/>
                </a:cubicBezTo>
                <a:cubicBezTo>
                  <a:pt x="531" y="164"/>
                  <a:pt x="531" y="164"/>
                  <a:pt x="531" y="164"/>
                </a:cubicBezTo>
                <a:cubicBezTo>
                  <a:pt x="531" y="163"/>
                  <a:pt x="531" y="163"/>
                  <a:pt x="531" y="163"/>
                </a:cubicBezTo>
                <a:cubicBezTo>
                  <a:pt x="532" y="163"/>
                  <a:pt x="532" y="163"/>
                  <a:pt x="532" y="163"/>
                </a:cubicBezTo>
                <a:cubicBezTo>
                  <a:pt x="533" y="162"/>
                  <a:pt x="533" y="162"/>
                  <a:pt x="533" y="162"/>
                </a:cubicBezTo>
                <a:cubicBezTo>
                  <a:pt x="533" y="161"/>
                  <a:pt x="533" y="161"/>
                  <a:pt x="533" y="161"/>
                </a:cubicBezTo>
                <a:cubicBezTo>
                  <a:pt x="534" y="160"/>
                  <a:pt x="534" y="160"/>
                  <a:pt x="534" y="160"/>
                </a:cubicBezTo>
                <a:cubicBezTo>
                  <a:pt x="534" y="160"/>
                  <a:pt x="534" y="160"/>
                  <a:pt x="534" y="160"/>
                </a:cubicBezTo>
                <a:cubicBezTo>
                  <a:pt x="535" y="160"/>
                  <a:pt x="535" y="160"/>
                  <a:pt x="535" y="160"/>
                </a:cubicBezTo>
                <a:cubicBezTo>
                  <a:pt x="536" y="160"/>
                  <a:pt x="536" y="160"/>
                  <a:pt x="536" y="160"/>
                </a:cubicBezTo>
                <a:cubicBezTo>
                  <a:pt x="536" y="159"/>
                  <a:pt x="536" y="159"/>
                  <a:pt x="536" y="159"/>
                </a:cubicBezTo>
                <a:cubicBezTo>
                  <a:pt x="536" y="159"/>
                  <a:pt x="536" y="159"/>
                  <a:pt x="536" y="159"/>
                </a:cubicBezTo>
                <a:cubicBezTo>
                  <a:pt x="535" y="159"/>
                  <a:pt x="535" y="159"/>
                  <a:pt x="535" y="159"/>
                </a:cubicBezTo>
                <a:cubicBezTo>
                  <a:pt x="534" y="159"/>
                  <a:pt x="534" y="159"/>
                  <a:pt x="534" y="159"/>
                </a:cubicBezTo>
                <a:cubicBezTo>
                  <a:pt x="533" y="159"/>
                  <a:pt x="533" y="159"/>
                  <a:pt x="533" y="159"/>
                </a:cubicBezTo>
                <a:cubicBezTo>
                  <a:pt x="533" y="157"/>
                  <a:pt x="533" y="157"/>
                  <a:pt x="533" y="157"/>
                </a:cubicBezTo>
                <a:cubicBezTo>
                  <a:pt x="534" y="155"/>
                  <a:pt x="534" y="155"/>
                  <a:pt x="534" y="155"/>
                </a:cubicBezTo>
                <a:cubicBezTo>
                  <a:pt x="534" y="155"/>
                  <a:pt x="534" y="155"/>
                  <a:pt x="534" y="155"/>
                </a:cubicBezTo>
                <a:cubicBezTo>
                  <a:pt x="533" y="154"/>
                  <a:pt x="533" y="154"/>
                  <a:pt x="533" y="154"/>
                </a:cubicBezTo>
                <a:cubicBezTo>
                  <a:pt x="533" y="154"/>
                  <a:pt x="533" y="154"/>
                  <a:pt x="533" y="154"/>
                </a:cubicBezTo>
                <a:cubicBezTo>
                  <a:pt x="533" y="155"/>
                  <a:pt x="533" y="155"/>
                  <a:pt x="533" y="155"/>
                </a:cubicBezTo>
                <a:cubicBezTo>
                  <a:pt x="532" y="154"/>
                  <a:pt x="532" y="154"/>
                  <a:pt x="532" y="154"/>
                </a:cubicBezTo>
                <a:cubicBezTo>
                  <a:pt x="532" y="152"/>
                  <a:pt x="532" y="152"/>
                  <a:pt x="532" y="152"/>
                </a:cubicBezTo>
                <a:cubicBezTo>
                  <a:pt x="532" y="152"/>
                  <a:pt x="532" y="152"/>
                  <a:pt x="532" y="152"/>
                </a:cubicBezTo>
                <a:cubicBezTo>
                  <a:pt x="532" y="151"/>
                  <a:pt x="532" y="151"/>
                  <a:pt x="532" y="151"/>
                </a:cubicBezTo>
                <a:cubicBezTo>
                  <a:pt x="532" y="150"/>
                  <a:pt x="532" y="150"/>
                  <a:pt x="532" y="150"/>
                </a:cubicBezTo>
                <a:cubicBezTo>
                  <a:pt x="531" y="150"/>
                  <a:pt x="531" y="150"/>
                  <a:pt x="531" y="150"/>
                </a:cubicBezTo>
                <a:cubicBezTo>
                  <a:pt x="531" y="150"/>
                  <a:pt x="531" y="150"/>
                  <a:pt x="531" y="150"/>
                </a:cubicBezTo>
                <a:cubicBezTo>
                  <a:pt x="531" y="149"/>
                  <a:pt x="531" y="149"/>
                  <a:pt x="531" y="149"/>
                </a:cubicBezTo>
                <a:cubicBezTo>
                  <a:pt x="531" y="149"/>
                  <a:pt x="531" y="149"/>
                  <a:pt x="531" y="149"/>
                </a:cubicBezTo>
                <a:cubicBezTo>
                  <a:pt x="530" y="148"/>
                  <a:pt x="530" y="148"/>
                  <a:pt x="530" y="148"/>
                </a:cubicBezTo>
                <a:cubicBezTo>
                  <a:pt x="530" y="147"/>
                  <a:pt x="530" y="147"/>
                  <a:pt x="530" y="147"/>
                </a:cubicBezTo>
                <a:cubicBezTo>
                  <a:pt x="530" y="147"/>
                  <a:pt x="530" y="147"/>
                  <a:pt x="530" y="147"/>
                </a:cubicBezTo>
                <a:cubicBezTo>
                  <a:pt x="529" y="146"/>
                  <a:pt x="529" y="146"/>
                  <a:pt x="529" y="146"/>
                </a:cubicBezTo>
                <a:cubicBezTo>
                  <a:pt x="529" y="145"/>
                  <a:pt x="529" y="145"/>
                  <a:pt x="529" y="145"/>
                </a:cubicBezTo>
                <a:cubicBezTo>
                  <a:pt x="529" y="144"/>
                  <a:pt x="529" y="144"/>
                  <a:pt x="529" y="144"/>
                </a:cubicBezTo>
                <a:cubicBezTo>
                  <a:pt x="530" y="143"/>
                  <a:pt x="530" y="143"/>
                  <a:pt x="530" y="143"/>
                </a:cubicBezTo>
                <a:cubicBezTo>
                  <a:pt x="531" y="143"/>
                  <a:pt x="531" y="143"/>
                  <a:pt x="531" y="143"/>
                </a:cubicBezTo>
                <a:cubicBezTo>
                  <a:pt x="532" y="143"/>
                  <a:pt x="532" y="143"/>
                  <a:pt x="532" y="143"/>
                </a:cubicBezTo>
                <a:cubicBezTo>
                  <a:pt x="532" y="142"/>
                  <a:pt x="532" y="142"/>
                  <a:pt x="532" y="142"/>
                </a:cubicBezTo>
                <a:cubicBezTo>
                  <a:pt x="533" y="141"/>
                  <a:pt x="533" y="141"/>
                  <a:pt x="533" y="141"/>
                </a:cubicBezTo>
                <a:cubicBezTo>
                  <a:pt x="532" y="142"/>
                  <a:pt x="532" y="142"/>
                  <a:pt x="532" y="142"/>
                </a:cubicBezTo>
                <a:cubicBezTo>
                  <a:pt x="531" y="141"/>
                  <a:pt x="531" y="141"/>
                  <a:pt x="531" y="141"/>
                </a:cubicBezTo>
                <a:cubicBezTo>
                  <a:pt x="531" y="141"/>
                  <a:pt x="531" y="141"/>
                  <a:pt x="531" y="141"/>
                </a:cubicBezTo>
                <a:cubicBezTo>
                  <a:pt x="530" y="141"/>
                  <a:pt x="530" y="141"/>
                  <a:pt x="530" y="141"/>
                </a:cubicBezTo>
                <a:cubicBezTo>
                  <a:pt x="528" y="140"/>
                  <a:pt x="528" y="140"/>
                  <a:pt x="528" y="140"/>
                </a:cubicBezTo>
                <a:cubicBezTo>
                  <a:pt x="528" y="141"/>
                  <a:pt x="528" y="141"/>
                  <a:pt x="528" y="141"/>
                </a:cubicBezTo>
                <a:cubicBezTo>
                  <a:pt x="527" y="140"/>
                  <a:pt x="527" y="140"/>
                  <a:pt x="527" y="140"/>
                </a:cubicBezTo>
                <a:cubicBezTo>
                  <a:pt x="526" y="141"/>
                  <a:pt x="526" y="141"/>
                  <a:pt x="526" y="141"/>
                </a:cubicBezTo>
                <a:cubicBezTo>
                  <a:pt x="525" y="141"/>
                  <a:pt x="525" y="141"/>
                  <a:pt x="525" y="141"/>
                </a:cubicBezTo>
                <a:cubicBezTo>
                  <a:pt x="524" y="143"/>
                  <a:pt x="524" y="143"/>
                  <a:pt x="524" y="143"/>
                </a:cubicBezTo>
                <a:cubicBezTo>
                  <a:pt x="524" y="143"/>
                  <a:pt x="524" y="143"/>
                  <a:pt x="524" y="143"/>
                </a:cubicBezTo>
                <a:cubicBezTo>
                  <a:pt x="524" y="144"/>
                  <a:pt x="524" y="144"/>
                  <a:pt x="524" y="144"/>
                </a:cubicBezTo>
                <a:cubicBezTo>
                  <a:pt x="525" y="145"/>
                  <a:pt x="525" y="145"/>
                  <a:pt x="525" y="145"/>
                </a:cubicBezTo>
                <a:cubicBezTo>
                  <a:pt x="525" y="146"/>
                  <a:pt x="525" y="146"/>
                  <a:pt x="525" y="146"/>
                </a:cubicBezTo>
                <a:cubicBezTo>
                  <a:pt x="525" y="146"/>
                  <a:pt x="525" y="146"/>
                  <a:pt x="525" y="146"/>
                </a:cubicBezTo>
                <a:cubicBezTo>
                  <a:pt x="525" y="147"/>
                  <a:pt x="525" y="147"/>
                  <a:pt x="525" y="147"/>
                </a:cubicBezTo>
                <a:cubicBezTo>
                  <a:pt x="526" y="148"/>
                  <a:pt x="526" y="148"/>
                  <a:pt x="526" y="148"/>
                </a:cubicBezTo>
                <a:cubicBezTo>
                  <a:pt x="526" y="148"/>
                  <a:pt x="526" y="148"/>
                  <a:pt x="526" y="148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27" y="151"/>
                  <a:pt x="527" y="151"/>
                  <a:pt x="527" y="151"/>
                </a:cubicBezTo>
                <a:cubicBezTo>
                  <a:pt x="529" y="151"/>
                  <a:pt x="529" y="151"/>
                  <a:pt x="529" y="151"/>
                </a:cubicBezTo>
                <a:cubicBezTo>
                  <a:pt x="528" y="152"/>
                  <a:pt x="528" y="152"/>
                  <a:pt x="528" y="152"/>
                </a:cubicBezTo>
                <a:cubicBezTo>
                  <a:pt x="529" y="153"/>
                  <a:pt x="529" y="153"/>
                  <a:pt x="529" y="153"/>
                </a:cubicBezTo>
                <a:cubicBezTo>
                  <a:pt x="529" y="153"/>
                  <a:pt x="529" y="153"/>
                  <a:pt x="529" y="153"/>
                </a:cubicBezTo>
                <a:cubicBezTo>
                  <a:pt x="528" y="153"/>
                  <a:pt x="528" y="153"/>
                  <a:pt x="528" y="153"/>
                </a:cubicBezTo>
                <a:cubicBezTo>
                  <a:pt x="528" y="152"/>
                  <a:pt x="528" y="152"/>
                  <a:pt x="528" y="152"/>
                </a:cubicBezTo>
                <a:cubicBezTo>
                  <a:pt x="526" y="152"/>
                  <a:pt x="526" y="152"/>
                  <a:pt x="526" y="152"/>
                </a:cubicBezTo>
                <a:cubicBezTo>
                  <a:pt x="526" y="153"/>
                  <a:pt x="526" y="153"/>
                  <a:pt x="526" y="153"/>
                </a:cubicBezTo>
                <a:cubicBezTo>
                  <a:pt x="525" y="154"/>
                  <a:pt x="525" y="154"/>
                  <a:pt x="525" y="154"/>
                </a:cubicBezTo>
                <a:cubicBezTo>
                  <a:pt x="526" y="155"/>
                  <a:pt x="526" y="155"/>
                  <a:pt x="526" y="155"/>
                </a:cubicBezTo>
                <a:cubicBezTo>
                  <a:pt x="526" y="156"/>
                  <a:pt x="526" y="156"/>
                  <a:pt x="526" y="156"/>
                </a:cubicBezTo>
                <a:cubicBezTo>
                  <a:pt x="525" y="156"/>
                  <a:pt x="525" y="156"/>
                  <a:pt x="525" y="156"/>
                </a:cubicBezTo>
                <a:cubicBezTo>
                  <a:pt x="525" y="157"/>
                  <a:pt x="525" y="157"/>
                  <a:pt x="525" y="157"/>
                </a:cubicBezTo>
                <a:cubicBezTo>
                  <a:pt x="526" y="157"/>
                  <a:pt x="526" y="157"/>
                  <a:pt x="526" y="157"/>
                </a:cubicBezTo>
                <a:cubicBezTo>
                  <a:pt x="525" y="158"/>
                  <a:pt x="525" y="158"/>
                  <a:pt x="525" y="158"/>
                </a:cubicBezTo>
                <a:cubicBezTo>
                  <a:pt x="525" y="158"/>
                  <a:pt x="525" y="158"/>
                  <a:pt x="525" y="158"/>
                </a:cubicBezTo>
                <a:cubicBezTo>
                  <a:pt x="525" y="159"/>
                  <a:pt x="525" y="159"/>
                  <a:pt x="525" y="159"/>
                </a:cubicBezTo>
                <a:cubicBezTo>
                  <a:pt x="525" y="159"/>
                  <a:pt x="525" y="159"/>
                  <a:pt x="525" y="159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4" y="162"/>
                  <a:pt x="524" y="162"/>
                  <a:pt x="524" y="162"/>
                </a:cubicBezTo>
                <a:cubicBezTo>
                  <a:pt x="524" y="163"/>
                  <a:pt x="524" y="163"/>
                  <a:pt x="524" y="163"/>
                </a:cubicBezTo>
                <a:cubicBezTo>
                  <a:pt x="524" y="163"/>
                  <a:pt x="524" y="163"/>
                  <a:pt x="524" y="163"/>
                </a:cubicBezTo>
                <a:cubicBezTo>
                  <a:pt x="523" y="165"/>
                  <a:pt x="523" y="165"/>
                  <a:pt x="523" y="165"/>
                </a:cubicBezTo>
                <a:cubicBezTo>
                  <a:pt x="523" y="164"/>
                  <a:pt x="523" y="164"/>
                  <a:pt x="523" y="164"/>
                </a:cubicBezTo>
                <a:cubicBezTo>
                  <a:pt x="522" y="163"/>
                  <a:pt x="522" y="163"/>
                  <a:pt x="522" y="163"/>
                </a:cubicBezTo>
                <a:cubicBezTo>
                  <a:pt x="523" y="162"/>
                  <a:pt x="523" y="162"/>
                  <a:pt x="523" y="162"/>
                </a:cubicBezTo>
                <a:cubicBezTo>
                  <a:pt x="522" y="161"/>
                  <a:pt x="522" y="161"/>
                  <a:pt x="522" y="161"/>
                </a:cubicBezTo>
                <a:cubicBezTo>
                  <a:pt x="522" y="161"/>
                  <a:pt x="522" y="161"/>
                  <a:pt x="522" y="161"/>
                </a:cubicBezTo>
                <a:cubicBezTo>
                  <a:pt x="521" y="162"/>
                  <a:pt x="521" y="162"/>
                  <a:pt x="521" y="162"/>
                </a:cubicBezTo>
                <a:cubicBezTo>
                  <a:pt x="521" y="162"/>
                  <a:pt x="521" y="162"/>
                  <a:pt x="521" y="162"/>
                </a:cubicBezTo>
                <a:cubicBezTo>
                  <a:pt x="521" y="163"/>
                  <a:pt x="521" y="163"/>
                  <a:pt x="521" y="163"/>
                </a:cubicBezTo>
                <a:cubicBezTo>
                  <a:pt x="520" y="161"/>
                  <a:pt x="520" y="161"/>
                  <a:pt x="520" y="161"/>
                </a:cubicBezTo>
                <a:cubicBezTo>
                  <a:pt x="520" y="161"/>
                  <a:pt x="520" y="161"/>
                  <a:pt x="520" y="161"/>
                </a:cubicBezTo>
                <a:cubicBezTo>
                  <a:pt x="519" y="160"/>
                  <a:pt x="519" y="160"/>
                  <a:pt x="519" y="160"/>
                </a:cubicBezTo>
                <a:cubicBezTo>
                  <a:pt x="518" y="161"/>
                  <a:pt x="518" y="161"/>
                  <a:pt x="518" y="161"/>
                </a:cubicBezTo>
                <a:cubicBezTo>
                  <a:pt x="518" y="161"/>
                  <a:pt x="518" y="161"/>
                  <a:pt x="518" y="161"/>
                </a:cubicBezTo>
                <a:cubicBezTo>
                  <a:pt x="518" y="160"/>
                  <a:pt x="518" y="160"/>
                  <a:pt x="518" y="160"/>
                </a:cubicBezTo>
                <a:cubicBezTo>
                  <a:pt x="519" y="160"/>
                  <a:pt x="519" y="160"/>
                  <a:pt x="519" y="160"/>
                </a:cubicBezTo>
                <a:cubicBezTo>
                  <a:pt x="519" y="159"/>
                  <a:pt x="519" y="159"/>
                  <a:pt x="519" y="159"/>
                </a:cubicBezTo>
                <a:cubicBezTo>
                  <a:pt x="519" y="159"/>
                  <a:pt x="519" y="159"/>
                  <a:pt x="519" y="159"/>
                </a:cubicBezTo>
                <a:cubicBezTo>
                  <a:pt x="519" y="159"/>
                  <a:pt x="519" y="159"/>
                  <a:pt x="519" y="159"/>
                </a:cubicBezTo>
                <a:cubicBezTo>
                  <a:pt x="519" y="158"/>
                  <a:pt x="519" y="158"/>
                  <a:pt x="519" y="158"/>
                </a:cubicBezTo>
                <a:cubicBezTo>
                  <a:pt x="518" y="157"/>
                  <a:pt x="518" y="157"/>
                  <a:pt x="518" y="157"/>
                </a:cubicBezTo>
                <a:cubicBezTo>
                  <a:pt x="519" y="157"/>
                  <a:pt x="519" y="157"/>
                  <a:pt x="519" y="157"/>
                </a:cubicBezTo>
                <a:cubicBezTo>
                  <a:pt x="518" y="156"/>
                  <a:pt x="518" y="156"/>
                  <a:pt x="518" y="156"/>
                </a:cubicBezTo>
                <a:cubicBezTo>
                  <a:pt x="518" y="155"/>
                  <a:pt x="518" y="155"/>
                  <a:pt x="518" y="155"/>
                </a:cubicBezTo>
                <a:cubicBezTo>
                  <a:pt x="518" y="155"/>
                  <a:pt x="518" y="155"/>
                  <a:pt x="518" y="155"/>
                </a:cubicBezTo>
                <a:cubicBezTo>
                  <a:pt x="518" y="154"/>
                  <a:pt x="518" y="154"/>
                  <a:pt x="518" y="154"/>
                </a:cubicBezTo>
                <a:cubicBezTo>
                  <a:pt x="517" y="153"/>
                  <a:pt x="517" y="153"/>
                  <a:pt x="517" y="153"/>
                </a:cubicBezTo>
                <a:cubicBezTo>
                  <a:pt x="517" y="153"/>
                  <a:pt x="517" y="153"/>
                  <a:pt x="517" y="153"/>
                </a:cubicBezTo>
                <a:cubicBezTo>
                  <a:pt x="517" y="153"/>
                  <a:pt x="517" y="153"/>
                  <a:pt x="517" y="153"/>
                </a:cubicBezTo>
                <a:cubicBezTo>
                  <a:pt x="516" y="154"/>
                  <a:pt x="516" y="154"/>
                  <a:pt x="516" y="154"/>
                </a:cubicBezTo>
                <a:cubicBezTo>
                  <a:pt x="516" y="154"/>
                  <a:pt x="516" y="154"/>
                  <a:pt x="516" y="154"/>
                </a:cubicBezTo>
                <a:cubicBezTo>
                  <a:pt x="516" y="155"/>
                  <a:pt x="516" y="155"/>
                  <a:pt x="516" y="155"/>
                </a:cubicBezTo>
                <a:cubicBezTo>
                  <a:pt x="515" y="156"/>
                  <a:pt x="515" y="156"/>
                  <a:pt x="515" y="156"/>
                </a:cubicBezTo>
                <a:cubicBezTo>
                  <a:pt x="515" y="156"/>
                  <a:pt x="515" y="156"/>
                  <a:pt x="515" y="156"/>
                </a:cubicBezTo>
                <a:cubicBezTo>
                  <a:pt x="514" y="155"/>
                  <a:pt x="514" y="155"/>
                  <a:pt x="514" y="155"/>
                </a:cubicBezTo>
                <a:cubicBezTo>
                  <a:pt x="514" y="155"/>
                  <a:pt x="514" y="155"/>
                  <a:pt x="514" y="155"/>
                </a:cubicBezTo>
                <a:cubicBezTo>
                  <a:pt x="514" y="155"/>
                  <a:pt x="514" y="155"/>
                  <a:pt x="514" y="155"/>
                </a:cubicBezTo>
                <a:cubicBezTo>
                  <a:pt x="513" y="154"/>
                  <a:pt x="513" y="154"/>
                  <a:pt x="513" y="154"/>
                </a:cubicBezTo>
                <a:cubicBezTo>
                  <a:pt x="512" y="154"/>
                  <a:pt x="512" y="154"/>
                  <a:pt x="512" y="154"/>
                </a:cubicBezTo>
                <a:cubicBezTo>
                  <a:pt x="512" y="154"/>
                  <a:pt x="512" y="154"/>
                  <a:pt x="512" y="154"/>
                </a:cubicBezTo>
                <a:cubicBezTo>
                  <a:pt x="512" y="154"/>
                  <a:pt x="512" y="154"/>
                  <a:pt x="512" y="154"/>
                </a:cubicBezTo>
                <a:cubicBezTo>
                  <a:pt x="511" y="155"/>
                  <a:pt x="511" y="155"/>
                  <a:pt x="511" y="155"/>
                </a:cubicBezTo>
                <a:cubicBezTo>
                  <a:pt x="511" y="156"/>
                  <a:pt x="511" y="156"/>
                  <a:pt x="511" y="156"/>
                </a:cubicBezTo>
                <a:cubicBezTo>
                  <a:pt x="511" y="156"/>
                  <a:pt x="511" y="156"/>
                  <a:pt x="511" y="156"/>
                </a:cubicBezTo>
                <a:cubicBezTo>
                  <a:pt x="509" y="156"/>
                  <a:pt x="509" y="156"/>
                  <a:pt x="509" y="156"/>
                </a:cubicBezTo>
                <a:cubicBezTo>
                  <a:pt x="509" y="157"/>
                  <a:pt x="509" y="157"/>
                  <a:pt x="509" y="157"/>
                </a:cubicBezTo>
                <a:cubicBezTo>
                  <a:pt x="508" y="156"/>
                  <a:pt x="508" y="156"/>
                  <a:pt x="508" y="156"/>
                </a:cubicBezTo>
                <a:cubicBezTo>
                  <a:pt x="507" y="157"/>
                  <a:pt x="507" y="157"/>
                  <a:pt x="507" y="157"/>
                </a:cubicBezTo>
                <a:cubicBezTo>
                  <a:pt x="506" y="157"/>
                  <a:pt x="506" y="157"/>
                  <a:pt x="506" y="157"/>
                </a:cubicBezTo>
                <a:cubicBezTo>
                  <a:pt x="505" y="158"/>
                  <a:pt x="505" y="158"/>
                  <a:pt x="505" y="158"/>
                </a:cubicBezTo>
                <a:cubicBezTo>
                  <a:pt x="505" y="159"/>
                  <a:pt x="505" y="159"/>
                  <a:pt x="505" y="159"/>
                </a:cubicBezTo>
                <a:cubicBezTo>
                  <a:pt x="505" y="160"/>
                  <a:pt x="505" y="160"/>
                  <a:pt x="505" y="160"/>
                </a:cubicBezTo>
                <a:cubicBezTo>
                  <a:pt x="504" y="160"/>
                  <a:pt x="504" y="160"/>
                  <a:pt x="504" y="160"/>
                </a:cubicBezTo>
                <a:cubicBezTo>
                  <a:pt x="504" y="161"/>
                  <a:pt x="504" y="161"/>
                  <a:pt x="504" y="161"/>
                </a:cubicBezTo>
                <a:cubicBezTo>
                  <a:pt x="505" y="161"/>
                  <a:pt x="505" y="161"/>
                  <a:pt x="505" y="161"/>
                </a:cubicBezTo>
                <a:cubicBezTo>
                  <a:pt x="505" y="163"/>
                  <a:pt x="505" y="163"/>
                  <a:pt x="505" y="163"/>
                </a:cubicBezTo>
                <a:cubicBezTo>
                  <a:pt x="506" y="164"/>
                  <a:pt x="506" y="164"/>
                  <a:pt x="506" y="164"/>
                </a:cubicBezTo>
                <a:cubicBezTo>
                  <a:pt x="505" y="164"/>
                  <a:pt x="505" y="164"/>
                  <a:pt x="505" y="164"/>
                </a:cubicBezTo>
                <a:cubicBezTo>
                  <a:pt x="505" y="168"/>
                  <a:pt x="505" y="168"/>
                  <a:pt x="505" y="168"/>
                </a:cubicBezTo>
                <a:cubicBezTo>
                  <a:pt x="506" y="169"/>
                  <a:pt x="506" y="169"/>
                  <a:pt x="506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170"/>
                  <a:pt x="505" y="170"/>
                  <a:pt x="505" y="170"/>
                </a:cubicBezTo>
                <a:cubicBezTo>
                  <a:pt x="504" y="171"/>
                  <a:pt x="504" y="171"/>
                  <a:pt x="504" y="171"/>
                </a:cubicBezTo>
                <a:cubicBezTo>
                  <a:pt x="504" y="173"/>
                  <a:pt x="504" y="173"/>
                  <a:pt x="504" y="173"/>
                </a:cubicBezTo>
                <a:cubicBezTo>
                  <a:pt x="503" y="173"/>
                  <a:pt x="503" y="173"/>
                  <a:pt x="503" y="173"/>
                </a:cubicBezTo>
                <a:cubicBezTo>
                  <a:pt x="503" y="174"/>
                  <a:pt x="503" y="174"/>
                  <a:pt x="503" y="174"/>
                </a:cubicBezTo>
                <a:cubicBezTo>
                  <a:pt x="503" y="176"/>
                  <a:pt x="503" y="176"/>
                  <a:pt x="503" y="176"/>
                </a:cubicBezTo>
                <a:cubicBezTo>
                  <a:pt x="504" y="177"/>
                  <a:pt x="504" y="177"/>
                  <a:pt x="504" y="177"/>
                </a:cubicBezTo>
                <a:cubicBezTo>
                  <a:pt x="503" y="178"/>
                  <a:pt x="503" y="178"/>
                  <a:pt x="503" y="178"/>
                </a:cubicBezTo>
                <a:cubicBezTo>
                  <a:pt x="504" y="179"/>
                  <a:pt x="504" y="179"/>
                  <a:pt x="504" y="179"/>
                </a:cubicBezTo>
                <a:cubicBezTo>
                  <a:pt x="504" y="180"/>
                  <a:pt x="504" y="180"/>
                  <a:pt x="504" y="180"/>
                </a:cubicBezTo>
                <a:cubicBezTo>
                  <a:pt x="504" y="180"/>
                  <a:pt x="504" y="180"/>
                  <a:pt x="504" y="180"/>
                </a:cubicBezTo>
                <a:cubicBezTo>
                  <a:pt x="504" y="181"/>
                  <a:pt x="504" y="181"/>
                  <a:pt x="504" y="181"/>
                </a:cubicBezTo>
                <a:cubicBezTo>
                  <a:pt x="505" y="180"/>
                  <a:pt x="505" y="180"/>
                  <a:pt x="505" y="180"/>
                </a:cubicBezTo>
                <a:cubicBezTo>
                  <a:pt x="506" y="180"/>
                  <a:pt x="506" y="180"/>
                  <a:pt x="506" y="180"/>
                </a:cubicBezTo>
                <a:cubicBezTo>
                  <a:pt x="505" y="180"/>
                  <a:pt x="505" y="180"/>
                  <a:pt x="505" y="180"/>
                </a:cubicBezTo>
                <a:cubicBezTo>
                  <a:pt x="506" y="180"/>
                  <a:pt x="506" y="180"/>
                  <a:pt x="506" y="180"/>
                </a:cubicBezTo>
                <a:cubicBezTo>
                  <a:pt x="507" y="180"/>
                  <a:pt x="507" y="180"/>
                  <a:pt x="507" y="180"/>
                </a:cubicBezTo>
                <a:cubicBezTo>
                  <a:pt x="507" y="180"/>
                  <a:pt x="507" y="180"/>
                  <a:pt x="507" y="180"/>
                </a:cubicBezTo>
                <a:cubicBezTo>
                  <a:pt x="507" y="180"/>
                  <a:pt x="507" y="180"/>
                  <a:pt x="507" y="180"/>
                </a:cubicBezTo>
                <a:cubicBezTo>
                  <a:pt x="507" y="180"/>
                  <a:pt x="507" y="180"/>
                  <a:pt x="507" y="180"/>
                </a:cubicBezTo>
                <a:cubicBezTo>
                  <a:pt x="508" y="180"/>
                  <a:pt x="508" y="180"/>
                  <a:pt x="508" y="180"/>
                </a:cubicBezTo>
                <a:cubicBezTo>
                  <a:pt x="508" y="180"/>
                  <a:pt x="508" y="180"/>
                  <a:pt x="508" y="180"/>
                </a:cubicBezTo>
                <a:cubicBezTo>
                  <a:pt x="509" y="181"/>
                  <a:pt x="509" y="181"/>
                  <a:pt x="509" y="181"/>
                </a:cubicBezTo>
                <a:cubicBezTo>
                  <a:pt x="508" y="181"/>
                  <a:pt x="508" y="181"/>
                  <a:pt x="508" y="181"/>
                </a:cubicBezTo>
                <a:cubicBezTo>
                  <a:pt x="509" y="182"/>
                  <a:pt x="509" y="182"/>
                  <a:pt x="509" y="182"/>
                </a:cubicBezTo>
                <a:cubicBezTo>
                  <a:pt x="509" y="183"/>
                  <a:pt x="509" y="183"/>
                  <a:pt x="509" y="183"/>
                </a:cubicBezTo>
                <a:cubicBezTo>
                  <a:pt x="508" y="182"/>
                  <a:pt x="508" y="182"/>
                  <a:pt x="508" y="182"/>
                </a:cubicBezTo>
                <a:cubicBezTo>
                  <a:pt x="508" y="183"/>
                  <a:pt x="508" y="183"/>
                  <a:pt x="508" y="183"/>
                </a:cubicBezTo>
                <a:cubicBezTo>
                  <a:pt x="507" y="183"/>
                  <a:pt x="507" y="183"/>
                  <a:pt x="507" y="183"/>
                </a:cubicBezTo>
                <a:cubicBezTo>
                  <a:pt x="507" y="183"/>
                  <a:pt x="507" y="183"/>
                  <a:pt x="507" y="183"/>
                </a:cubicBezTo>
                <a:cubicBezTo>
                  <a:pt x="506" y="183"/>
                  <a:pt x="506" y="183"/>
                  <a:pt x="506" y="183"/>
                </a:cubicBezTo>
                <a:cubicBezTo>
                  <a:pt x="507" y="184"/>
                  <a:pt x="507" y="184"/>
                  <a:pt x="507" y="184"/>
                </a:cubicBezTo>
                <a:cubicBezTo>
                  <a:pt x="506" y="185"/>
                  <a:pt x="506" y="185"/>
                  <a:pt x="506" y="185"/>
                </a:cubicBezTo>
                <a:cubicBezTo>
                  <a:pt x="505" y="185"/>
                  <a:pt x="505" y="185"/>
                  <a:pt x="505" y="185"/>
                </a:cubicBezTo>
                <a:cubicBezTo>
                  <a:pt x="505" y="184"/>
                  <a:pt x="505" y="184"/>
                  <a:pt x="505" y="184"/>
                </a:cubicBezTo>
                <a:cubicBezTo>
                  <a:pt x="505" y="183"/>
                  <a:pt x="505" y="183"/>
                  <a:pt x="505" y="183"/>
                </a:cubicBezTo>
                <a:cubicBezTo>
                  <a:pt x="504" y="184"/>
                  <a:pt x="504" y="184"/>
                  <a:pt x="504" y="184"/>
                </a:cubicBezTo>
                <a:cubicBezTo>
                  <a:pt x="503" y="183"/>
                  <a:pt x="503" y="183"/>
                  <a:pt x="503" y="183"/>
                </a:cubicBezTo>
                <a:cubicBezTo>
                  <a:pt x="503" y="184"/>
                  <a:pt x="503" y="184"/>
                  <a:pt x="503" y="184"/>
                </a:cubicBezTo>
                <a:cubicBezTo>
                  <a:pt x="503" y="184"/>
                  <a:pt x="503" y="184"/>
                  <a:pt x="503" y="184"/>
                </a:cubicBezTo>
                <a:cubicBezTo>
                  <a:pt x="503" y="185"/>
                  <a:pt x="503" y="185"/>
                  <a:pt x="503" y="185"/>
                </a:cubicBezTo>
                <a:cubicBezTo>
                  <a:pt x="503" y="185"/>
                  <a:pt x="503" y="185"/>
                  <a:pt x="503" y="185"/>
                </a:cubicBezTo>
                <a:cubicBezTo>
                  <a:pt x="502" y="186"/>
                  <a:pt x="502" y="186"/>
                  <a:pt x="502" y="186"/>
                </a:cubicBezTo>
                <a:cubicBezTo>
                  <a:pt x="502" y="186"/>
                  <a:pt x="502" y="186"/>
                  <a:pt x="502" y="186"/>
                </a:cubicBezTo>
                <a:cubicBezTo>
                  <a:pt x="502" y="187"/>
                  <a:pt x="502" y="187"/>
                  <a:pt x="502" y="187"/>
                </a:cubicBezTo>
                <a:cubicBezTo>
                  <a:pt x="502" y="187"/>
                  <a:pt x="502" y="187"/>
                  <a:pt x="502" y="187"/>
                </a:cubicBezTo>
                <a:cubicBezTo>
                  <a:pt x="501" y="187"/>
                  <a:pt x="501" y="187"/>
                  <a:pt x="501" y="187"/>
                </a:cubicBezTo>
                <a:cubicBezTo>
                  <a:pt x="500" y="186"/>
                  <a:pt x="500" y="186"/>
                  <a:pt x="500" y="186"/>
                </a:cubicBezTo>
                <a:cubicBezTo>
                  <a:pt x="499" y="186"/>
                  <a:pt x="499" y="186"/>
                  <a:pt x="499" y="186"/>
                </a:cubicBezTo>
                <a:cubicBezTo>
                  <a:pt x="500" y="187"/>
                  <a:pt x="500" y="187"/>
                  <a:pt x="500" y="187"/>
                </a:cubicBezTo>
                <a:cubicBezTo>
                  <a:pt x="499" y="187"/>
                  <a:pt x="499" y="187"/>
                  <a:pt x="499" y="187"/>
                </a:cubicBezTo>
                <a:cubicBezTo>
                  <a:pt x="499" y="188"/>
                  <a:pt x="499" y="188"/>
                  <a:pt x="499" y="188"/>
                </a:cubicBezTo>
                <a:cubicBezTo>
                  <a:pt x="499" y="188"/>
                  <a:pt x="499" y="188"/>
                  <a:pt x="499" y="188"/>
                </a:cubicBezTo>
                <a:cubicBezTo>
                  <a:pt x="497" y="189"/>
                  <a:pt x="497" y="189"/>
                  <a:pt x="497" y="189"/>
                </a:cubicBezTo>
                <a:cubicBezTo>
                  <a:pt x="497" y="189"/>
                  <a:pt x="497" y="189"/>
                  <a:pt x="497" y="189"/>
                </a:cubicBezTo>
                <a:cubicBezTo>
                  <a:pt x="496" y="188"/>
                  <a:pt x="496" y="188"/>
                  <a:pt x="496" y="188"/>
                </a:cubicBezTo>
                <a:cubicBezTo>
                  <a:pt x="495" y="188"/>
                  <a:pt x="495" y="188"/>
                  <a:pt x="495" y="188"/>
                </a:cubicBezTo>
                <a:cubicBezTo>
                  <a:pt x="495" y="187"/>
                  <a:pt x="495" y="187"/>
                  <a:pt x="495" y="187"/>
                </a:cubicBezTo>
                <a:cubicBezTo>
                  <a:pt x="495" y="187"/>
                  <a:pt x="495" y="187"/>
                  <a:pt x="495" y="187"/>
                </a:cubicBezTo>
                <a:cubicBezTo>
                  <a:pt x="496" y="187"/>
                  <a:pt x="496" y="187"/>
                  <a:pt x="496" y="187"/>
                </a:cubicBezTo>
                <a:cubicBezTo>
                  <a:pt x="496" y="186"/>
                  <a:pt x="496" y="186"/>
                  <a:pt x="496" y="186"/>
                </a:cubicBezTo>
                <a:cubicBezTo>
                  <a:pt x="496" y="185"/>
                  <a:pt x="496" y="185"/>
                  <a:pt x="496" y="185"/>
                </a:cubicBezTo>
                <a:cubicBezTo>
                  <a:pt x="497" y="185"/>
                  <a:pt x="497" y="185"/>
                  <a:pt x="497" y="185"/>
                </a:cubicBezTo>
                <a:cubicBezTo>
                  <a:pt x="499" y="184"/>
                  <a:pt x="499" y="184"/>
                  <a:pt x="499" y="184"/>
                </a:cubicBezTo>
                <a:cubicBezTo>
                  <a:pt x="499" y="184"/>
                  <a:pt x="499" y="184"/>
                  <a:pt x="499" y="184"/>
                </a:cubicBezTo>
                <a:cubicBezTo>
                  <a:pt x="498" y="184"/>
                  <a:pt x="498" y="184"/>
                  <a:pt x="498" y="184"/>
                </a:cubicBezTo>
                <a:cubicBezTo>
                  <a:pt x="497" y="184"/>
                  <a:pt x="497" y="184"/>
                  <a:pt x="497" y="184"/>
                </a:cubicBezTo>
                <a:cubicBezTo>
                  <a:pt x="496" y="184"/>
                  <a:pt x="496" y="184"/>
                  <a:pt x="496" y="184"/>
                </a:cubicBezTo>
                <a:cubicBezTo>
                  <a:pt x="496" y="184"/>
                  <a:pt x="496" y="184"/>
                  <a:pt x="496" y="184"/>
                </a:cubicBezTo>
                <a:cubicBezTo>
                  <a:pt x="495" y="183"/>
                  <a:pt x="495" y="183"/>
                  <a:pt x="495" y="183"/>
                </a:cubicBezTo>
                <a:cubicBezTo>
                  <a:pt x="494" y="183"/>
                  <a:pt x="494" y="183"/>
                  <a:pt x="494" y="183"/>
                </a:cubicBezTo>
                <a:cubicBezTo>
                  <a:pt x="493" y="183"/>
                  <a:pt x="493" y="183"/>
                  <a:pt x="493" y="183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1" y="184"/>
                  <a:pt x="491" y="184"/>
                  <a:pt x="491" y="184"/>
                </a:cubicBezTo>
                <a:cubicBezTo>
                  <a:pt x="491" y="183"/>
                  <a:pt x="491" y="183"/>
                  <a:pt x="491" y="183"/>
                </a:cubicBezTo>
                <a:cubicBezTo>
                  <a:pt x="491" y="183"/>
                  <a:pt x="491" y="183"/>
                  <a:pt x="491" y="183"/>
                </a:cubicBezTo>
                <a:cubicBezTo>
                  <a:pt x="490" y="183"/>
                  <a:pt x="490" y="183"/>
                  <a:pt x="490" y="183"/>
                </a:cubicBezTo>
                <a:cubicBezTo>
                  <a:pt x="488" y="182"/>
                  <a:pt x="488" y="182"/>
                  <a:pt x="488" y="182"/>
                </a:cubicBezTo>
                <a:cubicBezTo>
                  <a:pt x="487" y="183"/>
                  <a:pt x="487" y="183"/>
                  <a:pt x="487" y="183"/>
                </a:cubicBezTo>
                <a:cubicBezTo>
                  <a:pt x="487" y="182"/>
                  <a:pt x="487" y="182"/>
                  <a:pt x="487" y="182"/>
                </a:cubicBezTo>
                <a:cubicBezTo>
                  <a:pt x="486" y="182"/>
                  <a:pt x="486" y="182"/>
                  <a:pt x="486" y="182"/>
                </a:cubicBezTo>
                <a:cubicBezTo>
                  <a:pt x="484" y="184"/>
                  <a:pt x="484" y="184"/>
                  <a:pt x="484" y="184"/>
                </a:cubicBezTo>
                <a:cubicBezTo>
                  <a:pt x="484" y="184"/>
                  <a:pt x="484" y="184"/>
                  <a:pt x="484" y="184"/>
                </a:cubicBezTo>
                <a:cubicBezTo>
                  <a:pt x="484" y="184"/>
                  <a:pt x="484" y="184"/>
                  <a:pt x="484" y="184"/>
                </a:cubicBezTo>
                <a:cubicBezTo>
                  <a:pt x="485" y="185"/>
                  <a:pt x="485" y="185"/>
                  <a:pt x="485" y="185"/>
                </a:cubicBezTo>
                <a:cubicBezTo>
                  <a:pt x="484" y="186"/>
                  <a:pt x="484" y="186"/>
                  <a:pt x="484" y="186"/>
                </a:cubicBezTo>
                <a:cubicBezTo>
                  <a:pt x="483" y="185"/>
                  <a:pt x="483" y="185"/>
                  <a:pt x="483" y="185"/>
                </a:cubicBezTo>
                <a:cubicBezTo>
                  <a:pt x="483" y="186"/>
                  <a:pt x="483" y="186"/>
                  <a:pt x="483" y="186"/>
                </a:cubicBezTo>
                <a:cubicBezTo>
                  <a:pt x="484" y="187"/>
                  <a:pt x="484" y="187"/>
                  <a:pt x="484" y="187"/>
                </a:cubicBezTo>
                <a:cubicBezTo>
                  <a:pt x="484" y="186"/>
                  <a:pt x="484" y="186"/>
                  <a:pt x="484" y="186"/>
                </a:cubicBezTo>
                <a:cubicBezTo>
                  <a:pt x="485" y="187"/>
                  <a:pt x="485" y="187"/>
                  <a:pt x="485" y="187"/>
                </a:cubicBezTo>
                <a:cubicBezTo>
                  <a:pt x="485" y="187"/>
                  <a:pt x="485" y="187"/>
                  <a:pt x="485" y="187"/>
                </a:cubicBezTo>
                <a:cubicBezTo>
                  <a:pt x="483" y="188"/>
                  <a:pt x="483" y="188"/>
                  <a:pt x="483" y="188"/>
                </a:cubicBezTo>
                <a:cubicBezTo>
                  <a:pt x="482" y="187"/>
                  <a:pt x="482" y="187"/>
                  <a:pt x="482" y="187"/>
                </a:cubicBezTo>
                <a:cubicBezTo>
                  <a:pt x="481" y="187"/>
                  <a:pt x="481" y="187"/>
                  <a:pt x="481" y="187"/>
                </a:cubicBezTo>
                <a:cubicBezTo>
                  <a:pt x="480" y="188"/>
                  <a:pt x="480" y="188"/>
                  <a:pt x="480" y="188"/>
                </a:cubicBezTo>
                <a:cubicBezTo>
                  <a:pt x="481" y="188"/>
                  <a:pt x="481" y="188"/>
                  <a:pt x="481" y="188"/>
                </a:cubicBezTo>
                <a:cubicBezTo>
                  <a:pt x="480" y="188"/>
                  <a:pt x="480" y="188"/>
                  <a:pt x="480" y="188"/>
                </a:cubicBezTo>
                <a:cubicBezTo>
                  <a:pt x="479" y="189"/>
                  <a:pt x="479" y="189"/>
                  <a:pt x="479" y="189"/>
                </a:cubicBezTo>
                <a:cubicBezTo>
                  <a:pt x="479" y="189"/>
                  <a:pt x="479" y="189"/>
                  <a:pt x="479" y="189"/>
                </a:cubicBezTo>
                <a:cubicBezTo>
                  <a:pt x="479" y="188"/>
                  <a:pt x="479" y="188"/>
                  <a:pt x="479" y="188"/>
                </a:cubicBezTo>
                <a:cubicBezTo>
                  <a:pt x="477" y="188"/>
                  <a:pt x="477" y="188"/>
                  <a:pt x="477" y="188"/>
                </a:cubicBezTo>
                <a:cubicBezTo>
                  <a:pt x="476" y="188"/>
                  <a:pt x="476" y="188"/>
                  <a:pt x="476" y="188"/>
                </a:cubicBezTo>
                <a:cubicBezTo>
                  <a:pt x="474" y="188"/>
                  <a:pt x="474" y="188"/>
                  <a:pt x="474" y="188"/>
                </a:cubicBezTo>
                <a:cubicBezTo>
                  <a:pt x="473" y="189"/>
                  <a:pt x="473" y="189"/>
                  <a:pt x="473" y="189"/>
                </a:cubicBezTo>
                <a:cubicBezTo>
                  <a:pt x="473" y="189"/>
                  <a:pt x="473" y="189"/>
                  <a:pt x="473" y="189"/>
                </a:cubicBezTo>
                <a:cubicBezTo>
                  <a:pt x="475" y="190"/>
                  <a:pt x="475" y="190"/>
                  <a:pt x="475" y="190"/>
                </a:cubicBezTo>
                <a:cubicBezTo>
                  <a:pt x="474" y="191"/>
                  <a:pt x="474" y="191"/>
                  <a:pt x="474" y="191"/>
                </a:cubicBezTo>
                <a:cubicBezTo>
                  <a:pt x="473" y="192"/>
                  <a:pt x="473" y="192"/>
                  <a:pt x="473" y="192"/>
                </a:cubicBezTo>
                <a:cubicBezTo>
                  <a:pt x="473" y="191"/>
                  <a:pt x="473" y="191"/>
                  <a:pt x="473" y="191"/>
                </a:cubicBezTo>
                <a:cubicBezTo>
                  <a:pt x="472" y="191"/>
                  <a:pt x="472" y="191"/>
                  <a:pt x="472" y="191"/>
                </a:cubicBezTo>
                <a:cubicBezTo>
                  <a:pt x="472" y="190"/>
                  <a:pt x="472" y="190"/>
                  <a:pt x="472" y="190"/>
                </a:cubicBezTo>
                <a:cubicBezTo>
                  <a:pt x="472" y="189"/>
                  <a:pt x="472" y="189"/>
                  <a:pt x="472" y="189"/>
                </a:cubicBezTo>
                <a:cubicBezTo>
                  <a:pt x="471" y="190"/>
                  <a:pt x="471" y="190"/>
                  <a:pt x="471" y="190"/>
                </a:cubicBezTo>
                <a:cubicBezTo>
                  <a:pt x="470" y="190"/>
                  <a:pt x="470" y="190"/>
                  <a:pt x="470" y="190"/>
                </a:cubicBezTo>
                <a:cubicBezTo>
                  <a:pt x="470" y="190"/>
                  <a:pt x="470" y="190"/>
                  <a:pt x="470" y="190"/>
                </a:cubicBezTo>
                <a:cubicBezTo>
                  <a:pt x="469" y="191"/>
                  <a:pt x="469" y="191"/>
                  <a:pt x="469" y="191"/>
                </a:cubicBezTo>
                <a:cubicBezTo>
                  <a:pt x="468" y="190"/>
                  <a:pt x="468" y="190"/>
                  <a:pt x="468" y="19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465" y="191"/>
                  <a:pt x="465" y="191"/>
                  <a:pt x="465" y="191"/>
                </a:cubicBezTo>
                <a:cubicBezTo>
                  <a:pt x="464" y="193"/>
                  <a:pt x="464" y="193"/>
                  <a:pt x="464" y="193"/>
                </a:cubicBezTo>
                <a:cubicBezTo>
                  <a:pt x="463" y="193"/>
                  <a:pt x="463" y="193"/>
                  <a:pt x="463" y="193"/>
                </a:cubicBezTo>
                <a:cubicBezTo>
                  <a:pt x="462" y="192"/>
                  <a:pt x="462" y="192"/>
                  <a:pt x="462" y="192"/>
                </a:cubicBezTo>
                <a:cubicBezTo>
                  <a:pt x="461" y="192"/>
                  <a:pt x="461" y="192"/>
                  <a:pt x="461" y="192"/>
                </a:cubicBezTo>
                <a:cubicBezTo>
                  <a:pt x="461" y="193"/>
                  <a:pt x="461" y="193"/>
                  <a:pt x="461" y="193"/>
                </a:cubicBezTo>
                <a:cubicBezTo>
                  <a:pt x="460" y="194"/>
                  <a:pt x="460" y="194"/>
                  <a:pt x="460" y="194"/>
                </a:cubicBezTo>
                <a:cubicBezTo>
                  <a:pt x="459" y="195"/>
                  <a:pt x="459" y="195"/>
                  <a:pt x="459" y="195"/>
                </a:cubicBezTo>
                <a:cubicBezTo>
                  <a:pt x="458" y="196"/>
                  <a:pt x="458" y="196"/>
                  <a:pt x="458" y="196"/>
                </a:cubicBezTo>
                <a:cubicBezTo>
                  <a:pt x="458" y="197"/>
                  <a:pt x="458" y="197"/>
                  <a:pt x="458" y="197"/>
                </a:cubicBezTo>
                <a:cubicBezTo>
                  <a:pt x="459" y="199"/>
                  <a:pt x="459" y="199"/>
                  <a:pt x="459" y="199"/>
                </a:cubicBezTo>
                <a:cubicBezTo>
                  <a:pt x="459" y="201"/>
                  <a:pt x="459" y="201"/>
                  <a:pt x="459" y="201"/>
                </a:cubicBezTo>
                <a:cubicBezTo>
                  <a:pt x="458" y="202"/>
                  <a:pt x="458" y="202"/>
                  <a:pt x="458" y="202"/>
                </a:cubicBezTo>
                <a:cubicBezTo>
                  <a:pt x="457" y="203"/>
                  <a:pt x="457" y="203"/>
                  <a:pt x="457" y="203"/>
                </a:cubicBezTo>
                <a:cubicBezTo>
                  <a:pt x="457" y="205"/>
                  <a:pt x="457" y="205"/>
                  <a:pt x="457" y="205"/>
                </a:cubicBezTo>
                <a:cubicBezTo>
                  <a:pt x="457" y="206"/>
                  <a:pt x="457" y="206"/>
                  <a:pt x="457" y="206"/>
                </a:cubicBezTo>
                <a:cubicBezTo>
                  <a:pt x="458" y="207"/>
                  <a:pt x="458" y="207"/>
                  <a:pt x="458" y="207"/>
                </a:cubicBezTo>
                <a:cubicBezTo>
                  <a:pt x="458" y="208"/>
                  <a:pt x="458" y="208"/>
                  <a:pt x="458" y="208"/>
                </a:cubicBezTo>
                <a:cubicBezTo>
                  <a:pt x="457" y="208"/>
                  <a:pt x="457" y="208"/>
                  <a:pt x="457" y="208"/>
                </a:cubicBezTo>
                <a:cubicBezTo>
                  <a:pt x="457" y="208"/>
                  <a:pt x="457" y="208"/>
                  <a:pt x="457" y="208"/>
                </a:cubicBezTo>
                <a:cubicBezTo>
                  <a:pt x="457" y="209"/>
                  <a:pt x="457" y="209"/>
                  <a:pt x="457" y="209"/>
                </a:cubicBezTo>
                <a:cubicBezTo>
                  <a:pt x="456" y="210"/>
                  <a:pt x="456" y="210"/>
                  <a:pt x="456" y="210"/>
                </a:cubicBezTo>
                <a:cubicBezTo>
                  <a:pt x="457" y="211"/>
                  <a:pt x="457" y="211"/>
                  <a:pt x="457" y="211"/>
                </a:cubicBezTo>
                <a:cubicBezTo>
                  <a:pt x="456" y="212"/>
                  <a:pt x="456" y="212"/>
                  <a:pt x="456" y="212"/>
                </a:cubicBezTo>
                <a:cubicBezTo>
                  <a:pt x="456" y="213"/>
                  <a:pt x="456" y="213"/>
                  <a:pt x="456" y="213"/>
                </a:cubicBezTo>
                <a:cubicBezTo>
                  <a:pt x="455" y="215"/>
                  <a:pt x="455" y="215"/>
                  <a:pt x="455" y="215"/>
                </a:cubicBezTo>
                <a:cubicBezTo>
                  <a:pt x="455" y="216"/>
                  <a:pt x="455" y="216"/>
                  <a:pt x="455" y="216"/>
                </a:cubicBezTo>
                <a:cubicBezTo>
                  <a:pt x="454" y="216"/>
                  <a:pt x="454" y="216"/>
                  <a:pt x="454" y="216"/>
                </a:cubicBezTo>
                <a:cubicBezTo>
                  <a:pt x="454" y="218"/>
                  <a:pt x="454" y="218"/>
                  <a:pt x="454" y="218"/>
                </a:cubicBezTo>
                <a:cubicBezTo>
                  <a:pt x="454" y="218"/>
                  <a:pt x="454" y="218"/>
                  <a:pt x="454" y="218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21"/>
                  <a:pt x="453" y="221"/>
                  <a:pt x="453" y="221"/>
                </a:cubicBezTo>
                <a:cubicBezTo>
                  <a:pt x="453" y="222"/>
                  <a:pt x="453" y="222"/>
                  <a:pt x="453" y="222"/>
                </a:cubicBezTo>
                <a:cubicBezTo>
                  <a:pt x="453" y="223"/>
                  <a:pt x="453" y="223"/>
                  <a:pt x="453" y="223"/>
                </a:cubicBezTo>
                <a:cubicBezTo>
                  <a:pt x="453" y="224"/>
                  <a:pt x="453" y="224"/>
                  <a:pt x="453" y="224"/>
                </a:cubicBezTo>
                <a:cubicBezTo>
                  <a:pt x="452" y="225"/>
                  <a:pt x="452" y="225"/>
                  <a:pt x="452" y="225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27"/>
                  <a:pt x="452" y="227"/>
                  <a:pt x="452" y="227"/>
                </a:cubicBezTo>
                <a:cubicBezTo>
                  <a:pt x="451" y="227"/>
                  <a:pt x="451" y="227"/>
                  <a:pt x="451" y="227"/>
                </a:cubicBezTo>
                <a:cubicBezTo>
                  <a:pt x="451" y="228"/>
                  <a:pt x="451" y="228"/>
                  <a:pt x="451" y="228"/>
                </a:cubicBezTo>
                <a:cubicBezTo>
                  <a:pt x="450" y="229"/>
                  <a:pt x="450" y="229"/>
                  <a:pt x="450" y="229"/>
                </a:cubicBezTo>
                <a:cubicBezTo>
                  <a:pt x="450" y="231"/>
                  <a:pt x="450" y="231"/>
                  <a:pt x="450" y="231"/>
                </a:cubicBezTo>
                <a:cubicBezTo>
                  <a:pt x="448" y="232"/>
                  <a:pt x="448" y="232"/>
                  <a:pt x="448" y="232"/>
                </a:cubicBezTo>
                <a:cubicBezTo>
                  <a:pt x="448" y="233"/>
                  <a:pt x="448" y="233"/>
                  <a:pt x="448" y="233"/>
                </a:cubicBezTo>
                <a:cubicBezTo>
                  <a:pt x="448" y="234"/>
                  <a:pt x="448" y="234"/>
                  <a:pt x="448" y="234"/>
                </a:cubicBezTo>
                <a:cubicBezTo>
                  <a:pt x="447" y="235"/>
                  <a:pt x="447" y="235"/>
                  <a:pt x="447" y="235"/>
                </a:cubicBezTo>
                <a:cubicBezTo>
                  <a:pt x="447" y="236"/>
                  <a:pt x="447" y="236"/>
                  <a:pt x="447" y="236"/>
                </a:cubicBezTo>
                <a:cubicBezTo>
                  <a:pt x="447" y="236"/>
                  <a:pt x="447" y="236"/>
                  <a:pt x="447" y="236"/>
                </a:cubicBezTo>
                <a:cubicBezTo>
                  <a:pt x="448" y="237"/>
                  <a:pt x="448" y="237"/>
                  <a:pt x="448" y="237"/>
                </a:cubicBezTo>
                <a:cubicBezTo>
                  <a:pt x="449" y="237"/>
                  <a:pt x="449" y="237"/>
                  <a:pt x="449" y="237"/>
                </a:cubicBezTo>
                <a:cubicBezTo>
                  <a:pt x="450" y="237"/>
                  <a:pt x="450" y="237"/>
                  <a:pt x="450" y="237"/>
                </a:cubicBezTo>
                <a:cubicBezTo>
                  <a:pt x="451" y="237"/>
                  <a:pt x="451" y="237"/>
                  <a:pt x="451" y="237"/>
                </a:cubicBezTo>
                <a:cubicBezTo>
                  <a:pt x="452" y="237"/>
                  <a:pt x="452" y="237"/>
                  <a:pt x="452" y="237"/>
                </a:cubicBezTo>
                <a:cubicBezTo>
                  <a:pt x="452" y="236"/>
                  <a:pt x="452" y="236"/>
                  <a:pt x="452" y="236"/>
                </a:cubicBezTo>
                <a:cubicBezTo>
                  <a:pt x="453" y="236"/>
                  <a:pt x="453" y="236"/>
                  <a:pt x="453" y="236"/>
                </a:cubicBezTo>
                <a:cubicBezTo>
                  <a:pt x="454" y="236"/>
                  <a:pt x="454" y="236"/>
                  <a:pt x="454" y="236"/>
                </a:cubicBezTo>
                <a:cubicBezTo>
                  <a:pt x="455" y="236"/>
                  <a:pt x="455" y="236"/>
                  <a:pt x="455" y="236"/>
                </a:cubicBezTo>
                <a:cubicBezTo>
                  <a:pt x="455" y="238"/>
                  <a:pt x="455" y="238"/>
                  <a:pt x="455" y="238"/>
                </a:cubicBezTo>
                <a:cubicBezTo>
                  <a:pt x="456" y="239"/>
                  <a:pt x="456" y="239"/>
                  <a:pt x="456" y="239"/>
                </a:cubicBezTo>
                <a:cubicBezTo>
                  <a:pt x="456" y="241"/>
                  <a:pt x="456" y="241"/>
                  <a:pt x="456" y="241"/>
                </a:cubicBezTo>
                <a:cubicBezTo>
                  <a:pt x="456" y="242"/>
                  <a:pt x="456" y="242"/>
                  <a:pt x="456" y="242"/>
                </a:cubicBezTo>
                <a:cubicBezTo>
                  <a:pt x="457" y="243"/>
                  <a:pt x="457" y="243"/>
                  <a:pt x="457" y="243"/>
                </a:cubicBezTo>
                <a:cubicBezTo>
                  <a:pt x="458" y="242"/>
                  <a:pt x="458" y="242"/>
                  <a:pt x="458" y="242"/>
                </a:cubicBezTo>
                <a:cubicBezTo>
                  <a:pt x="458" y="242"/>
                  <a:pt x="458" y="242"/>
                  <a:pt x="458" y="242"/>
                </a:cubicBezTo>
                <a:cubicBezTo>
                  <a:pt x="458" y="242"/>
                  <a:pt x="458" y="242"/>
                  <a:pt x="458" y="242"/>
                </a:cubicBezTo>
                <a:cubicBezTo>
                  <a:pt x="459" y="241"/>
                  <a:pt x="459" y="241"/>
                  <a:pt x="459" y="241"/>
                </a:cubicBezTo>
                <a:cubicBezTo>
                  <a:pt x="459" y="241"/>
                  <a:pt x="459" y="241"/>
                  <a:pt x="459" y="241"/>
                </a:cubicBezTo>
                <a:cubicBezTo>
                  <a:pt x="460" y="241"/>
                  <a:pt x="460" y="241"/>
                  <a:pt x="460" y="241"/>
                </a:cubicBezTo>
                <a:cubicBezTo>
                  <a:pt x="460" y="241"/>
                  <a:pt x="460" y="241"/>
                  <a:pt x="460" y="241"/>
                </a:cubicBezTo>
                <a:cubicBezTo>
                  <a:pt x="461" y="241"/>
                  <a:pt x="461" y="241"/>
                  <a:pt x="461" y="241"/>
                </a:cubicBezTo>
                <a:cubicBezTo>
                  <a:pt x="461" y="241"/>
                  <a:pt x="461" y="241"/>
                  <a:pt x="461" y="241"/>
                </a:cubicBezTo>
                <a:cubicBezTo>
                  <a:pt x="460" y="242"/>
                  <a:pt x="460" y="242"/>
                  <a:pt x="460" y="242"/>
                </a:cubicBezTo>
                <a:cubicBezTo>
                  <a:pt x="461" y="243"/>
                  <a:pt x="461" y="243"/>
                  <a:pt x="461" y="243"/>
                </a:cubicBezTo>
                <a:cubicBezTo>
                  <a:pt x="460" y="243"/>
                  <a:pt x="460" y="243"/>
                  <a:pt x="460" y="243"/>
                </a:cubicBezTo>
                <a:cubicBezTo>
                  <a:pt x="459" y="244"/>
                  <a:pt x="459" y="244"/>
                  <a:pt x="459" y="244"/>
                </a:cubicBezTo>
                <a:cubicBezTo>
                  <a:pt x="460" y="244"/>
                  <a:pt x="460" y="244"/>
                  <a:pt x="460" y="244"/>
                </a:cubicBezTo>
                <a:cubicBezTo>
                  <a:pt x="462" y="244"/>
                  <a:pt x="462" y="244"/>
                  <a:pt x="462" y="244"/>
                </a:cubicBezTo>
                <a:cubicBezTo>
                  <a:pt x="463" y="243"/>
                  <a:pt x="463" y="243"/>
                  <a:pt x="463" y="243"/>
                </a:cubicBezTo>
                <a:cubicBezTo>
                  <a:pt x="463" y="242"/>
                  <a:pt x="463" y="242"/>
                  <a:pt x="463" y="242"/>
                </a:cubicBezTo>
                <a:cubicBezTo>
                  <a:pt x="463" y="241"/>
                  <a:pt x="463" y="241"/>
                  <a:pt x="463" y="241"/>
                </a:cubicBezTo>
                <a:cubicBezTo>
                  <a:pt x="463" y="240"/>
                  <a:pt x="463" y="240"/>
                  <a:pt x="463" y="240"/>
                </a:cubicBezTo>
                <a:cubicBezTo>
                  <a:pt x="464" y="242"/>
                  <a:pt x="464" y="242"/>
                  <a:pt x="464" y="242"/>
                </a:cubicBezTo>
                <a:cubicBezTo>
                  <a:pt x="464" y="243"/>
                  <a:pt x="464" y="243"/>
                  <a:pt x="464" y="243"/>
                </a:cubicBezTo>
                <a:cubicBezTo>
                  <a:pt x="464" y="244"/>
                  <a:pt x="464" y="244"/>
                  <a:pt x="464" y="244"/>
                </a:cubicBezTo>
                <a:cubicBezTo>
                  <a:pt x="464" y="244"/>
                  <a:pt x="464" y="244"/>
                  <a:pt x="464" y="244"/>
                </a:cubicBezTo>
                <a:cubicBezTo>
                  <a:pt x="465" y="242"/>
                  <a:pt x="465" y="242"/>
                  <a:pt x="465" y="242"/>
                </a:cubicBezTo>
                <a:cubicBezTo>
                  <a:pt x="464" y="241"/>
                  <a:pt x="464" y="241"/>
                  <a:pt x="464" y="241"/>
                </a:cubicBezTo>
                <a:cubicBezTo>
                  <a:pt x="464" y="240"/>
                  <a:pt x="464" y="240"/>
                  <a:pt x="464" y="240"/>
                </a:cubicBezTo>
                <a:cubicBezTo>
                  <a:pt x="464" y="239"/>
                  <a:pt x="464" y="239"/>
                  <a:pt x="464" y="239"/>
                </a:cubicBezTo>
                <a:cubicBezTo>
                  <a:pt x="463" y="238"/>
                  <a:pt x="463" y="238"/>
                  <a:pt x="463" y="238"/>
                </a:cubicBezTo>
                <a:cubicBezTo>
                  <a:pt x="464" y="238"/>
                  <a:pt x="464" y="238"/>
                  <a:pt x="464" y="238"/>
                </a:cubicBezTo>
                <a:cubicBezTo>
                  <a:pt x="465" y="238"/>
                  <a:pt x="465" y="238"/>
                  <a:pt x="465" y="238"/>
                </a:cubicBezTo>
                <a:cubicBezTo>
                  <a:pt x="465" y="239"/>
                  <a:pt x="465" y="239"/>
                  <a:pt x="465" y="239"/>
                </a:cubicBezTo>
                <a:cubicBezTo>
                  <a:pt x="465" y="239"/>
                  <a:pt x="465" y="239"/>
                  <a:pt x="465" y="239"/>
                </a:cubicBezTo>
                <a:cubicBezTo>
                  <a:pt x="466" y="239"/>
                  <a:pt x="466" y="239"/>
                  <a:pt x="466" y="239"/>
                </a:cubicBezTo>
                <a:cubicBezTo>
                  <a:pt x="466" y="238"/>
                  <a:pt x="466" y="238"/>
                  <a:pt x="466" y="238"/>
                </a:cubicBezTo>
                <a:cubicBezTo>
                  <a:pt x="467" y="238"/>
                  <a:pt x="467" y="238"/>
                  <a:pt x="467" y="238"/>
                </a:cubicBezTo>
                <a:cubicBezTo>
                  <a:pt x="468" y="238"/>
                  <a:pt x="468" y="238"/>
                  <a:pt x="468" y="238"/>
                </a:cubicBezTo>
                <a:cubicBezTo>
                  <a:pt x="469" y="238"/>
                  <a:pt x="469" y="238"/>
                  <a:pt x="469" y="238"/>
                </a:cubicBezTo>
                <a:cubicBezTo>
                  <a:pt x="470" y="238"/>
                  <a:pt x="470" y="238"/>
                  <a:pt x="470" y="238"/>
                </a:cubicBezTo>
                <a:cubicBezTo>
                  <a:pt x="471" y="239"/>
                  <a:pt x="471" y="239"/>
                  <a:pt x="471" y="239"/>
                </a:cubicBezTo>
                <a:cubicBezTo>
                  <a:pt x="471" y="240"/>
                  <a:pt x="471" y="240"/>
                  <a:pt x="471" y="240"/>
                </a:cubicBezTo>
                <a:cubicBezTo>
                  <a:pt x="472" y="240"/>
                  <a:pt x="472" y="240"/>
                  <a:pt x="472" y="240"/>
                </a:cubicBezTo>
                <a:cubicBezTo>
                  <a:pt x="473" y="241"/>
                  <a:pt x="473" y="241"/>
                  <a:pt x="473" y="241"/>
                </a:cubicBezTo>
                <a:cubicBezTo>
                  <a:pt x="473" y="241"/>
                  <a:pt x="473" y="241"/>
                  <a:pt x="473" y="241"/>
                </a:cubicBezTo>
                <a:cubicBezTo>
                  <a:pt x="475" y="242"/>
                  <a:pt x="475" y="242"/>
                  <a:pt x="475" y="242"/>
                </a:cubicBezTo>
                <a:cubicBezTo>
                  <a:pt x="476" y="243"/>
                  <a:pt x="476" y="243"/>
                  <a:pt x="476" y="243"/>
                </a:cubicBezTo>
                <a:cubicBezTo>
                  <a:pt x="476" y="243"/>
                  <a:pt x="476" y="243"/>
                  <a:pt x="476" y="243"/>
                </a:cubicBezTo>
                <a:cubicBezTo>
                  <a:pt x="477" y="243"/>
                  <a:pt x="477" y="243"/>
                  <a:pt x="477" y="243"/>
                </a:cubicBezTo>
                <a:cubicBezTo>
                  <a:pt x="478" y="243"/>
                  <a:pt x="478" y="243"/>
                  <a:pt x="478" y="243"/>
                </a:cubicBezTo>
                <a:cubicBezTo>
                  <a:pt x="478" y="245"/>
                  <a:pt x="478" y="245"/>
                  <a:pt x="478" y="245"/>
                </a:cubicBezTo>
                <a:cubicBezTo>
                  <a:pt x="478" y="246"/>
                  <a:pt x="478" y="246"/>
                  <a:pt x="478" y="246"/>
                </a:cubicBezTo>
                <a:cubicBezTo>
                  <a:pt x="478" y="246"/>
                  <a:pt x="478" y="246"/>
                  <a:pt x="478" y="246"/>
                </a:cubicBezTo>
                <a:cubicBezTo>
                  <a:pt x="477" y="247"/>
                  <a:pt x="477" y="247"/>
                  <a:pt x="477" y="247"/>
                </a:cubicBezTo>
                <a:cubicBezTo>
                  <a:pt x="478" y="248"/>
                  <a:pt x="478" y="248"/>
                  <a:pt x="478" y="248"/>
                </a:cubicBezTo>
                <a:cubicBezTo>
                  <a:pt x="479" y="248"/>
                  <a:pt x="479" y="248"/>
                  <a:pt x="479" y="248"/>
                </a:cubicBezTo>
                <a:cubicBezTo>
                  <a:pt x="480" y="249"/>
                  <a:pt x="480" y="249"/>
                  <a:pt x="480" y="249"/>
                </a:cubicBezTo>
                <a:cubicBezTo>
                  <a:pt x="480" y="250"/>
                  <a:pt x="480" y="250"/>
                  <a:pt x="480" y="250"/>
                </a:cubicBezTo>
                <a:cubicBezTo>
                  <a:pt x="479" y="251"/>
                  <a:pt x="479" y="251"/>
                  <a:pt x="479" y="251"/>
                </a:cubicBezTo>
                <a:cubicBezTo>
                  <a:pt x="479" y="252"/>
                  <a:pt x="479" y="252"/>
                  <a:pt x="479" y="252"/>
                </a:cubicBezTo>
                <a:cubicBezTo>
                  <a:pt x="480" y="252"/>
                  <a:pt x="480" y="252"/>
                  <a:pt x="480" y="252"/>
                </a:cubicBezTo>
                <a:cubicBezTo>
                  <a:pt x="481" y="253"/>
                  <a:pt x="481" y="253"/>
                  <a:pt x="481" y="253"/>
                </a:cubicBezTo>
                <a:cubicBezTo>
                  <a:pt x="482" y="252"/>
                  <a:pt x="482" y="252"/>
                  <a:pt x="482" y="252"/>
                </a:cubicBezTo>
                <a:cubicBezTo>
                  <a:pt x="482" y="253"/>
                  <a:pt x="482" y="253"/>
                  <a:pt x="482" y="253"/>
                </a:cubicBezTo>
                <a:cubicBezTo>
                  <a:pt x="481" y="253"/>
                  <a:pt x="481" y="253"/>
                  <a:pt x="481" y="253"/>
                </a:cubicBezTo>
                <a:cubicBezTo>
                  <a:pt x="481" y="254"/>
                  <a:pt x="481" y="254"/>
                  <a:pt x="481" y="254"/>
                </a:cubicBezTo>
                <a:cubicBezTo>
                  <a:pt x="482" y="255"/>
                  <a:pt x="482" y="255"/>
                  <a:pt x="482" y="255"/>
                </a:cubicBezTo>
                <a:cubicBezTo>
                  <a:pt x="482" y="256"/>
                  <a:pt x="482" y="256"/>
                  <a:pt x="482" y="256"/>
                </a:cubicBezTo>
                <a:cubicBezTo>
                  <a:pt x="482" y="256"/>
                  <a:pt x="482" y="256"/>
                  <a:pt x="482" y="256"/>
                </a:cubicBezTo>
                <a:cubicBezTo>
                  <a:pt x="482" y="257"/>
                  <a:pt x="482" y="257"/>
                  <a:pt x="482" y="257"/>
                </a:cubicBezTo>
                <a:cubicBezTo>
                  <a:pt x="481" y="258"/>
                  <a:pt x="481" y="258"/>
                  <a:pt x="481" y="258"/>
                </a:cubicBezTo>
                <a:cubicBezTo>
                  <a:pt x="482" y="258"/>
                  <a:pt x="482" y="258"/>
                  <a:pt x="482" y="258"/>
                </a:cubicBezTo>
                <a:cubicBezTo>
                  <a:pt x="482" y="259"/>
                  <a:pt x="482" y="259"/>
                  <a:pt x="482" y="259"/>
                </a:cubicBezTo>
                <a:cubicBezTo>
                  <a:pt x="482" y="259"/>
                  <a:pt x="482" y="259"/>
                  <a:pt x="482" y="259"/>
                </a:cubicBezTo>
                <a:cubicBezTo>
                  <a:pt x="482" y="260"/>
                  <a:pt x="482" y="260"/>
                  <a:pt x="482" y="260"/>
                </a:cubicBezTo>
                <a:cubicBezTo>
                  <a:pt x="482" y="260"/>
                  <a:pt x="482" y="260"/>
                  <a:pt x="482" y="260"/>
                </a:cubicBezTo>
                <a:cubicBezTo>
                  <a:pt x="482" y="262"/>
                  <a:pt x="482" y="262"/>
                  <a:pt x="482" y="262"/>
                </a:cubicBezTo>
                <a:cubicBezTo>
                  <a:pt x="482" y="263"/>
                  <a:pt x="482" y="263"/>
                  <a:pt x="482" y="263"/>
                </a:cubicBezTo>
                <a:cubicBezTo>
                  <a:pt x="482" y="265"/>
                  <a:pt x="482" y="265"/>
                  <a:pt x="482" y="265"/>
                </a:cubicBezTo>
                <a:cubicBezTo>
                  <a:pt x="482" y="265"/>
                  <a:pt x="482" y="265"/>
                  <a:pt x="482" y="265"/>
                </a:cubicBezTo>
                <a:cubicBezTo>
                  <a:pt x="482" y="266"/>
                  <a:pt x="482" y="266"/>
                  <a:pt x="482" y="266"/>
                </a:cubicBezTo>
                <a:cubicBezTo>
                  <a:pt x="483" y="269"/>
                  <a:pt x="483" y="269"/>
                  <a:pt x="483" y="269"/>
                </a:cubicBezTo>
                <a:cubicBezTo>
                  <a:pt x="484" y="269"/>
                  <a:pt x="484" y="269"/>
                  <a:pt x="484" y="269"/>
                </a:cubicBezTo>
                <a:cubicBezTo>
                  <a:pt x="485" y="269"/>
                  <a:pt x="485" y="269"/>
                  <a:pt x="485" y="269"/>
                </a:cubicBezTo>
                <a:cubicBezTo>
                  <a:pt x="485" y="269"/>
                  <a:pt x="485" y="269"/>
                  <a:pt x="485" y="269"/>
                </a:cubicBezTo>
                <a:cubicBezTo>
                  <a:pt x="484" y="270"/>
                  <a:pt x="484" y="270"/>
                  <a:pt x="484" y="270"/>
                </a:cubicBezTo>
                <a:cubicBezTo>
                  <a:pt x="484" y="270"/>
                  <a:pt x="484" y="270"/>
                  <a:pt x="484" y="270"/>
                </a:cubicBezTo>
                <a:cubicBezTo>
                  <a:pt x="484" y="271"/>
                  <a:pt x="484" y="271"/>
                  <a:pt x="484" y="271"/>
                </a:cubicBezTo>
                <a:cubicBezTo>
                  <a:pt x="485" y="271"/>
                  <a:pt x="485" y="271"/>
                  <a:pt x="485" y="271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6" y="274"/>
                  <a:pt x="486" y="274"/>
                  <a:pt x="486" y="274"/>
                </a:cubicBezTo>
                <a:cubicBezTo>
                  <a:pt x="486" y="275"/>
                  <a:pt x="486" y="275"/>
                  <a:pt x="486" y="275"/>
                </a:cubicBezTo>
                <a:cubicBezTo>
                  <a:pt x="486" y="276"/>
                  <a:pt x="486" y="276"/>
                  <a:pt x="486" y="276"/>
                </a:cubicBezTo>
                <a:cubicBezTo>
                  <a:pt x="486" y="278"/>
                  <a:pt x="486" y="278"/>
                  <a:pt x="486" y="278"/>
                </a:cubicBezTo>
                <a:cubicBezTo>
                  <a:pt x="487" y="278"/>
                  <a:pt x="487" y="278"/>
                  <a:pt x="487" y="278"/>
                </a:cubicBezTo>
                <a:cubicBezTo>
                  <a:pt x="487" y="279"/>
                  <a:pt x="487" y="279"/>
                  <a:pt x="487" y="279"/>
                </a:cubicBezTo>
                <a:cubicBezTo>
                  <a:pt x="487" y="279"/>
                  <a:pt x="487" y="279"/>
                  <a:pt x="487" y="279"/>
                </a:cubicBezTo>
                <a:cubicBezTo>
                  <a:pt x="487" y="280"/>
                  <a:pt x="487" y="280"/>
                  <a:pt x="487" y="280"/>
                </a:cubicBezTo>
                <a:cubicBezTo>
                  <a:pt x="487" y="281"/>
                  <a:pt x="487" y="281"/>
                  <a:pt x="487" y="281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6" y="284"/>
                  <a:pt x="486" y="284"/>
                  <a:pt x="486" y="284"/>
                </a:cubicBezTo>
                <a:cubicBezTo>
                  <a:pt x="486" y="285"/>
                  <a:pt x="486" y="285"/>
                  <a:pt x="486" y="285"/>
                </a:cubicBezTo>
                <a:cubicBezTo>
                  <a:pt x="485" y="287"/>
                  <a:pt x="485" y="287"/>
                  <a:pt x="485" y="287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6" y="288"/>
                  <a:pt x="486" y="288"/>
                  <a:pt x="486" y="288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90"/>
                  <a:pt x="485" y="290"/>
                  <a:pt x="485" y="290"/>
                </a:cubicBezTo>
                <a:cubicBezTo>
                  <a:pt x="485" y="291"/>
                  <a:pt x="485" y="291"/>
                  <a:pt x="485" y="291"/>
                </a:cubicBezTo>
                <a:cubicBezTo>
                  <a:pt x="484" y="293"/>
                  <a:pt x="484" y="293"/>
                  <a:pt x="484" y="293"/>
                </a:cubicBezTo>
                <a:cubicBezTo>
                  <a:pt x="484" y="293"/>
                  <a:pt x="484" y="293"/>
                  <a:pt x="484" y="293"/>
                </a:cubicBezTo>
                <a:cubicBezTo>
                  <a:pt x="484" y="294"/>
                  <a:pt x="484" y="294"/>
                  <a:pt x="484" y="294"/>
                </a:cubicBezTo>
                <a:cubicBezTo>
                  <a:pt x="484" y="295"/>
                  <a:pt x="484" y="295"/>
                  <a:pt x="484" y="295"/>
                </a:cubicBezTo>
                <a:cubicBezTo>
                  <a:pt x="484" y="297"/>
                  <a:pt x="484" y="297"/>
                  <a:pt x="484" y="297"/>
                </a:cubicBezTo>
                <a:cubicBezTo>
                  <a:pt x="483" y="298"/>
                  <a:pt x="483" y="298"/>
                  <a:pt x="483" y="298"/>
                </a:cubicBezTo>
                <a:cubicBezTo>
                  <a:pt x="483" y="299"/>
                  <a:pt x="483" y="299"/>
                  <a:pt x="483" y="299"/>
                </a:cubicBezTo>
                <a:cubicBezTo>
                  <a:pt x="484" y="299"/>
                  <a:pt x="484" y="299"/>
                  <a:pt x="484" y="299"/>
                </a:cubicBezTo>
                <a:cubicBezTo>
                  <a:pt x="484" y="300"/>
                  <a:pt x="484" y="300"/>
                  <a:pt x="484" y="300"/>
                </a:cubicBezTo>
                <a:cubicBezTo>
                  <a:pt x="483" y="301"/>
                  <a:pt x="483" y="301"/>
                  <a:pt x="483" y="301"/>
                </a:cubicBezTo>
                <a:cubicBezTo>
                  <a:pt x="483" y="302"/>
                  <a:pt x="483" y="302"/>
                  <a:pt x="483" y="302"/>
                </a:cubicBezTo>
                <a:cubicBezTo>
                  <a:pt x="482" y="303"/>
                  <a:pt x="482" y="303"/>
                  <a:pt x="482" y="303"/>
                </a:cubicBezTo>
                <a:cubicBezTo>
                  <a:pt x="482" y="304"/>
                  <a:pt x="482" y="304"/>
                  <a:pt x="482" y="304"/>
                </a:cubicBezTo>
                <a:cubicBezTo>
                  <a:pt x="481" y="305"/>
                  <a:pt x="481" y="305"/>
                  <a:pt x="481" y="305"/>
                </a:cubicBezTo>
                <a:cubicBezTo>
                  <a:pt x="480" y="309"/>
                  <a:pt x="480" y="309"/>
                  <a:pt x="480" y="309"/>
                </a:cubicBezTo>
                <a:cubicBezTo>
                  <a:pt x="479" y="309"/>
                  <a:pt x="479" y="309"/>
                  <a:pt x="479" y="309"/>
                </a:cubicBezTo>
                <a:cubicBezTo>
                  <a:pt x="479" y="310"/>
                  <a:pt x="479" y="310"/>
                  <a:pt x="479" y="310"/>
                </a:cubicBezTo>
                <a:cubicBezTo>
                  <a:pt x="480" y="311"/>
                  <a:pt x="480" y="311"/>
                  <a:pt x="480" y="311"/>
                </a:cubicBezTo>
                <a:cubicBezTo>
                  <a:pt x="479" y="311"/>
                  <a:pt x="479" y="311"/>
                  <a:pt x="479" y="311"/>
                </a:cubicBezTo>
                <a:cubicBezTo>
                  <a:pt x="478" y="312"/>
                  <a:pt x="478" y="312"/>
                  <a:pt x="478" y="312"/>
                </a:cubicBezTo>
                <a:cubicBezTo>
                  <a:pt x="478" y="313"/>
                  <a:pt x="478" y="313"/>
                  <a:pt x="478" y="313"/>
                </a:cubicBezTo>
                <a:cubicBezTo>
                  <a:pt x="477" y="313"/>
                  <a:pt x="477" y="313"/>
                  <a:pt x="477" y="313"/>
                </a:cubicBezTo>
                <a:cubicBezTo>
                  <a:pt x="477" y="315"/>
                  <a:pt x="477" y="315"/>
                  <a:pt x="477" y="315"/>
                </a:cubicBezTo>
                <a:cubicBezTo>
                  <a:pt x="477" y="315"/>
                  <a:pt x="477" y="315"/>
                  <a:pt x="477" y="315"/>
                </a:cubicBezTo>
                <a:cubicBezTo>
                  <a:pt x="477" y="316"/>
                  <a:pt x="477" y="316"/>
                  <a:pt x="477" y="316"/>
                </a:cubicBezTo>
                <a:cubicBezTo>
                  <a:pt x="476" y="317"/>
                  <a:pt x="476" y="317"/>
                  <a:pt x="476" y="317"/>
                </a:cubicBezTo>
                <a:cubicBezTo>
                  <a:pt x="476" y="317"/>
                  <a:pt x="476" y="317"/>
                  <a:pt x="476" y="317"/>
                </a:cubicBezTo>
                <a:cubicBezTo>
                  <a:pt x="476" y="317"/>
                  <a:pt x="476" y="317"/>
                  <a:pt x="476" y="317"/>
                </a:cubicBezTo>
                <a:cubicBezTo>
                  <a:pt x="476" y="318"/>
                  <a:pt x="476" y="318"/>
                  <a:pt x="476" y="318"/>
                </a:cubicBezTo>
                <a:cubicBezTo>
                  <a:pt x="476" y="319"/>
                  <a:pt x="476" y="319"/>
                  <a:pt x="476" y="319"/>
                </a:cubicBezTo>
                <a:cubicBezTo>
                  <a:pt x="475" y="319"/>
                  <a:pt x="475" y="319"/>
                  <a:pt x="475" y="319"/>
                </a:cubicBezTo>
                <a:cubicBezTo>
                  <a:pt x="475" y="320"/>
                  <a:pt x="475" y="320"/>
                  <a:pt x="475" y="320"/>
                </a:cubicBezTo>
                <a:cubicBezTo>
                  <a:pt x="474" y="321"/>
                  <a:pt x="474" y="321"/>
                  <a:pt x="474" y="321"/>
                </a:cubicBezTo>
                <a:cubicBezTo>
                  <a:pt x="473" y="323"/>
                  <a:pt x="473" y="323"/>
                  <a:pt x="473" y="323"/>
                </a:cubicBezTo>
                <a:cubicBezTo>
                  <a:pt x="472" y="323"/>
                  <a:pt x="472" y="323"/>
                  <a:pt x="472" y="323"/>
                </a:cubicBezTo>
                <a:cubicBezTo>
                  <a:pt x="472" y="323"/>
                  <a:pt x="472" y="323"/>
                  <a:pt x="472" y="323"/>
                </a:cubicBezTo>
                <a:cubicBezTo>
                  <a:pt x="471" y="323"/>
                  <a:pt x="471" y="323"/>
                  <a:pt x="471" y="323"/>
                </a:cubicBezTo>
                <a:cubicBezTo>
                  <a:pt x="470" y="324"/>
                  <a:pt x="470" y="324"/>
                  <a:pt x="470" y="324"/>
                </a:cubicBezTo>
                <a:cubicBezTo>
                  <a:pt x="469" y="324"/>
                  <a:pt x="469" y="324"/>
                  <a:pt x="469" y="324"/>
                </a:cubicBezTo>
                <a:cubicBezTo>
                  <a:pt x="469" y="324"/>
                  <a:pt x="469" y="324"/>
                  <a:pt x="469" y="324"/>
                </a:cubicBezTo>
                <a:cubicBezTo>
                  <a:pt x="467" y="323"/>
                  <a:pt x="467" y="323"/>
                  <a:pt x="467" y="323"/>
                </a:cubicBezTo>
                <a:cubicBezTo>
                  <a:pt x="466" y="323"/>
                  <a:pt x="466" y="323"/>
                  <a:pt x="466" y="323"/>
                </a:cubicBezTo>
                <a:cubicBezTo>
                  <a:pt x="466" y="322"/>
                  <a:pt x="466" y="322"/>
                  <a:pt x="466" y="322"/>
                </a:cubicBezTo>
                <a:cubicBezTo>
                  <a:pt x="465" y="321"/>
                  <a:pt x="465" y="321"/>
                  <a:pt x="465" y="321"/>
                </a:cubicBezTo>
                <a:cubicBezTo>
                  <a:pt x="464" y="322"/>
                  <a:pt x="464" y="322"/>
                  <a:pt x="464" y="322"/>
                </a:cubicBezTo>
                <a:cubicBezTo>
                  <a:pt x="463" y="321"/>
                  <a:pt x="463" y="321"/>
                  <a:pt x="463" y="321"/>
                </a:cubicBezTo>
                <a:cubicBezTo>
                  <a:pt x="463" y="321"/>
                  <a:pt x="463" y="321"/>
                  <a:pt x="463" y="321"/>
                </a:cubicBezTo>
                <a:cubicBezTo>
                  <a:pt x="463" y="322"/>
                  <a:pt x="463" y="322"/>
                  <a:pt x="463" y="322"/>
                </a:cubicBezTo>
                <a:cubicBezTo>
                  <a:pt x="462" y="323"/>
                  <a:pt x="462" y="323"/>
                  <a:pt x="462" y="323"/>
                </a:cubicBezTo>
                <a:cubicBezTo>
                  <a:pt x="462" y="325"/>
                  <a:pt x="462" y="325"/>
                  <a:pt x="462" y="325"/>
                </a:cubicBezTo>
                <a:cubicBezTo>
                  <a:pt x="462" y="325"/>
                  <a:pt x="462" y="325"/>
                  <a:pt x="462" y="325"/>
                </a:cubicBezTo>
                <a:cubicBezTo>
                  <a:pt x="461" y="326"/>
                  <a:pt x="461" y="326"/>
                  <a:pt x="461" y="326"/>
                </a:cubicBezTo>
                <a:cubicBezTo>
                  <a:pt x="461" y="326"/>
                  <a:pt x="461" y="326"/>
                  <a:pt x="461" y="326"/>
                </a:cubicBezTo>
                <a:cubicBezTo>
                  <a:pt x="460" y="326"/>
                  <a:pt x="460" y="326"/>
                  <a:pt x="460" y="326"/>
                </a:cubicBezTo>
                <a:cubicBezTo>
                  <a:pt x="459" y="328"/>
                  <a:pt x="459" y="328"/>
                  <a:pt x="459" y="328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Freeform 292">
            <a:extLst>
              <a:ext uri="{FF2B5EF4-FFF2-40B4-BE49-F238E27FC236}">
                <a16:creationId xmlns:a16="http://schemas.microsoft.com/office/drawing/2014/main" id="{96FB82B2-101F-1F45-85EA-F07B09AEAF32}"/>
              </a:ext>
            </a:extLst>
          </p:cNvPr>
          <p:cNvSpPr>
            <a:spLocks noEditPoints="1"/>
          </p:cNvSpPr>
          <p:nvPr/>
        </p:nvSpPr>
        <p:spPr bwMode="auto">
          <a:xfrm>
            <a:off x="8574465" y="3604096"/>
            <a:ext cx="99206" cy="75757"/>
          </a:xfrm>
          <a:custGeom>
            <a:avLst/>
            <a:gdLst>
              <a:gd name="T0" fmla="*/ 6 w 29"/>
              <a:gd name="T1" fmla="*/ 17 h 22"/>
              <a:gd name="T2" fmla="*/ 6 w 29"/>
              <a:gd name="T3" fmla="*/ 15 h 22"/>
              <a:gd name="T4" fmla="*/ 7 w 29"/>
              <a:gd name="T5" fmla="*/ 13 h 22"/>
              <a:gd name="T6" fmla="*/ 9 w 29"/>
              <a:gd name="T7" fmla="*/ 11 h 22"/>
              <a:gd name="T8" fmla="*/ 11 w 29"/>
              <a:gd name="T9" fmla="*/ 10 h 22"/>
              <a:gd name="T10" fmla="*/ 12 w 29"/>
              <a:gd name="T11" fmla="*/ 9 h 22"/>
              <a:gd name="T12" fmla="*/ 9 w 29"/>
              <a:gd name="T13" fmla="*/ 8 h 22"/>
              <a:gd name="T14" fmla="*/ 9 w 29"/>
              <a:gd name="T15" fmla="*/ 6 h 22"/>
              <a:gd name="T16" fmla="*/ 5 w 29"/>
              <a:gd name="T17" fmla="*/ 5 h 22"/>
              <a:gd name="T18" fmla="*/ 6 w 29"/>
              <a:gd name="T19" fmla="*/ 8 h 22"/>
              <a:gd name="T20" fmla="*/ 4 w 29"/>
              <a:gd name="T21" fmla="*/ 8 h 22"/>
              <a:gd name="T22" fmla="*/ 3 w 29"/>
              <a:gd name="T23" fmla="*/ 7 h 22"/>
              <a:gd name="T24" fmla="*/ 2 w 29"/>
              <a:gd name="T25" fmla="*/ 8 h 22"/>
              <a:gd name="T26" fmla="*/ 2 w 29"/>
              <a:gd name="T27" fmla="*/ 10 h 22"/>
              <a:gd name="T28" fmla="*/ 1 w 29"/>
              <a:gd name="T29" fmla="*/ 11 h 22"/>
              <a:gd name="T30" fmla="*/ 0 w 29"/>
              <a:gd name="T31" fmla="*/ 14 h 22"/>
              <a:gd name="T32" fmla="*/ 3 w 29"/>
              <a:gd name="T33" fmla="*/ 17 h 22"/>
              <a:gd name="T34" fmla="*/ 5 w 29"/>
              <a:gd name="T35" fmla="*/ 18 h 22"/>
              <a:gd name="T36" fmla="*/ 3 w 29"/>
              <a:gd name="T37" fmla="*/ 6 h 22"/>
              <a:gd name="T38" fmla="*/ 5 w 29"/>
              <a:gd name="T39" fmla="*/ 5 h 22"/>
              <a:gd name="T40" fmla="*/ 8 w 29"/>
              <a:gd name="T41" fmla="*/ 5 h 22"/>
              <a:gd name="T42" fmla="*/ 10 w 29"/>
              <a:gd name="T43" fmla="*/ 2 h 22"/>
              <a:gd name="T44" fmla="*/ 9 w 29"/>
              <a:gd name="T45" fmla="*/ 1 h 22"/>
              <a:gd name="T46" fmla="*/ 6 w 29"/>
              <a:gd name="T47" fmla="*/ 3 h 22"/>
              <a:gd name="T48" fmla="*/ 3 w 29"/>
              <a:gd name="T49" fmla="*/ 5 h 22"/>
              <a:gd name="T50" fmla="*/ 1 w 29"/>
              <a:gd name="T51" fmla="*/ 7 h 22"/>
              <a:gd name="T52" fmla="*/ 3 w 29"/>
              <a:gd name="T53" fmla="*/ 6 h 22"/>
              <a:gd name="T54" fmla="*/ 3 w 29"/>
              <a:gd name="T55" fmla="*/ 7 h 22"/>
              <a:gd name="T56" fmla="*/ 12 w 29"/>
              <a:gd name="T57" fmla="*/ 3 h 22"/>
              <a:gd name="T58" fmla="*/ 10 w 29"/>
              <a:gd name="T59" fmla="*/ 14 h 22"/>
              <a:gd name="T60" fmla="*/ 11 w 29"/>
              <a:gd name="T61" fmla="*/ 17 h 22"/>
              <a:gd name="T62" fmla="*/ 8 w 29"/>
              <a:gd name="T63" fmla="*/ 16 h 22"/>
              <a:gd name="T64" fmla="*/ 11 w 29"/>
              <a:gd name="T65" fmla="*/ 18 h 22"/>
              <a:gd name="T66" fmla="*/ 12 w 29"/>
              <a:gd name="T67" fmla="*/ 17 h 22"/>
              <a:gd name="T68" fmla="*/ 10 w 29"/>
              <a:gd name="T69" fmla="*/ 18 h 22"/>
              <a:gd name="T70" fmla="*/ 10 w 29"/>
              <a:gd name="T71" fmla="*/ 11 h 22"/>
              <a:gd name="T72" fmla="*/ 13 w 29"/>
              <a:gd name="T73" fmla="*/ 17 h 22"/>
              <a:gd name="T74" fmla="*/ 15 w 29"/>
              <a:gd name="T75" fmla="*/ 18 h 22"/>
              <a:gd name="T76" fmla="*/ 16 w 29"/>
              <a:gd name="T77" fmla="*/ 19 h 22"/>
              <a:gd name="T78" fmla="*/ 15 w 29"/>
              <a:gd name="T79" fmla="*/ 20 h 22"/>
              <a:gd name="T80" fmla="*/ 13 w 29"/>
              <a:gd name="T81" fmla="*/ 19 h 22"/>
              <a:gd name="T82" fmla="*/ 16 w 29"/>
              <a:gd name="T83" fmla="*/ 18 h 22"/>
              <a:gd name="T84" fmla="*/ 18 w 29"/>
              <a:gd name="T85" fmla="*/ 17 h 22"/>
              <a:gd name="T86" fmla="*/ 15 w 29"/>
              <a:gd name="T87" fmla="*/ 17 h 22"/>
              <a:gd name="T88" fmla="*/ 14 w 29"/>
              <a:gd name="T89" fmla="*/ 16 h 22"/>
              <a:gd name="T90" fmla="*/ 13 w 29"/>
              <a:gd name="T91" fmla="*/ 14 h 22"/>
              <a:gd name="T92" fmla="*/ 14 w 29"/>
              <a:gd name="T93" fmla="*/ 12 h 22"/>
              <a:gd name="T94" fmla="*/ 15 w 29"/>
              <a:gd name="T95" fmla="*/ 13 h 22"/>
              <a:gd name="T96" fmla="*/ 15 w 29"/>
              <a:gd name="T97" fmla="*/ 12 h 22"/>
              <a:gd name="T98" fmla="*/ 18 w 29"/>
              <a:gd name="T99" fmla="*/ 12 h 22"/>
              <a:gd name="T100" fmla="*/ 17 w 29"/>
              <a:gd name="T101" fmla="*/ 14 h 22"/>
              <a:gd name="T102" fmla="*/ 16 w 29"/>
              <a:gd name="T103" fmla="*/ 16 h 22"/>
              <a:gd name="T104" fmla="*/ 18 w 29"/>
              <a:gd name="T105" fmla="*/ 14 h 22"/>
              <a:gd name="T106" fmla="*/ 27 w 29"/>
              <a:gd name="T107" fmla="*/ 17 h 22"/>
              <a:gd name="T108" fmla="*/ 27 w 29"/>
              <a:gd name="T109" fmla="*/ 15 h 22"/>
              <a:gd name="T110" fmla="*/ 22 w 29"/>
              <a:gd name="T111" fmla="*/ 21 h 22"/>
              <a:gd name="T112" fmla="*/ 23 w 29"/>
              <a:gd name="T113" fmla="*/ 19 h 22"/>
              <a:gd name="T114" fmla="*/ 21 w 29"/>
              <a:gd name="T115" fmla="*/ 19 h 22"/>
              <a:gd name="T116" fmla="*/ 21 w 29"/>
              <a:gd name="T117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9" h="22">
                <a:moveTo>
                  <a:pt x="7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6" y="14"/>
                  <a:pt x="6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8" y="5"/>
                  <a:pt x="8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4" y="8"/>
                  <a:pt x="4" y="8"/>
                  <a:pt x="4" y="8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8"/>
                  <a:pt x="6" y="18"/>
                  <a:pt x="6" y="18"/>
                </a:cubicBezTo>
                <a:lnTo>
                  <a:pt x="7" y="18"/>
                </a:lnTo>
                <a:close/>
                <a:moveTo>
                  <a:pt x="3" y="7"/>
                </a:move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lnTo>
                  <a:pt x="3" y="7"/>
                </a:lnTo>
                <a:close/>
                <a:moveTo>
                  <a:pt x="3" y="7"/>
                </a:move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11" y="3"/>
                </a:moveTo>
                <a:cubicBezTo>
                  <a:pt x="11" y="2"/>
                  <a:pt x="11" y="2"/>
                  <a:pt x="11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lnTo>
                  <a:pt x="11" y="3"/>
                </a:lnTo>
                <a:close/>
                <a:moveTo>
                  <a:pt x="7" y="14"/>
                </a:move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5"/>
                  <a:pt x="7" y="15"/>
                  <a:pt x="7" y="15"/>
                </a:cubicBezTo>
                <a:lnTo>
                  <a:pt x="7" y="14"/>
                </a:lnTo>
                <a:close/>
                <a:moveTo>
                  <a:pt x="12" y="16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1" y="16"/>
                  <a:pt x="12" y="16"/>
                </a:cubicBezTo>
                <a:moveTo>
                  <a:pt x="9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lnTo>
                  <a:pt x="9" y="18"/>
                </a:lnTo>
                <a:close/>
                <a:moveTo>
                  <a:pt x="10" y="13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3"/>
                  <a:pt x="11" y="13"/>
                  <a:pt x="11" y="13"/>
                </a:cubicBezTo>
                <a:lnTo>
                  <a:pt x="10" y="13"/>
                </a:lnTo>
                <a:close/>
                <a:moveTo>
                  <a:pt x="13" y="17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8"/>
                  <a:pt x="13" y="18"/>
                </a:cubicBezTo>
                <a:lnTo>
                  <a:pt x="13" y="17"/>
                </a:lnTo>
                <a:close/>
                <a:moveTo>
                  <a:pt x="16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lnTo>
                  <a:pt x="16" y="18"/>
                </a:lnTo>
                <a:close/>
                <a:moveTo>
                  <a:pt x="16" y="17"/>
                </a:move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1"/>
                  <a:pt x="15" y="11"/>
                  <a:pt x="15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7"/>
                  <a:pt x="16" y="17"/>
                  <a:pt x="16" y="17"/>
                </a:cubicBezTo>
                <a:close/>
                <a:moveTo>
                  <a:pt x="18" y="13"/>
                </a:move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lnTo>
                  <a:pt x="18" y="13"/>
                </a:lnTo>
                <a:close/>
                <a:moveTo>
                  <a:pt x="27" y="15"/>
                </a:moveTo>
                <a:cubicBezTo>
                  <a:pt x="27" y="16"/>
                  <a:pt x="27" y="16"/>
                  <a:pt x="27" y="16"/>
                </a:cubicBezTo>
                <a:cubicBezTo>
                  <a:pt x="27" y="17"/>
                  <a:pt x="27" y="17"/>
                  <a:pt x="27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5"/>
                  <a:pt x="28" y="15"/>
                  <a:pt x="28" y="15"/>
                </a:cubicBezTo>
                <a:lnTo>
                  <a:pt x="27" y="15"/>
                </a:lnTo>
                <a:close/>
                <a:moveTo>
                  <a:pt x="21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0"/>
                  <a:pt x="22" y="20"/>
                  <a:pt x="22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1"/>
                  <a:pt x="21" y="21"/>
                  <a:pt x="21" y="21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Freeform 293">
            <a:extLst>
              <a:ext uri="{FF2B5EF4-FFF2-40B4-BE49-F238E27FC236}">
                <a16:creationId xmlns:a16="http://schemas.microsoft.com/office/drawing/2014/main" id="{76BE0215-856A-1E43-9C03-62EAD9C2B2FA}"/>
              </a:ext>
            </a:extLst>
          </p:cNvPr>
          <p:cNvSpPr>
            <a:spLocks noEditPoints="1"/>
          </p:cNvSpPr>
          <p:nvPr/>
        </p:nvSpPr>
        <p:spPr bwMode="auto">
          <a:xfrm>
            <a:off x="8527568" y="3243349"/>
            <a:ext cx="308439" cy="357140"/>
          </a:xfrm>
          <a:custGeom>
            <a:avLst/>
            <a:gdLst>
              <a:gd name="T0" fmla="*/ 65 w 91"/>
              <a:gd name="T1" fmla="*/ 3 h 106"/>
              <a:gd name="T2" fmla="*/ 61 w 91"/>
              <a:gd name="T3" fmla="*/ 5 h 106"/>
              <a:gd name="T4" fmla="*/ 53 w 91"/>
              <a:gd name="T5" fmla="*/ 10 h 106"/>
              <a:gd name="T6" fmla="*/ 50 w 91"/>
              <a:gd name="T7" fmla="*/ 12 h 106"/>
              <a:gd name="T8" fmla="*/ 48 w 91"/>
              <a:gd name="T9" fmla="*/ 14 h 106"/>
              <a:gd name="T10" fmla="*/ 42 w 91"/>
              <a:gd name="T11" fmla="*/ 18 h 106"/>
              <a:gd name="T12" fmla="*/ 39 w 91"/>
              <a:gd name="T13" fmla="*/ 25 h 106"/>
              <a:gd name="T14" fmla="*/ 36 w 91"/>
              <a:gd name="T15" fmla="*/ 22 h 106"/>
              <a:gd name="T16" fmla="*/ 34 w 91"/>
              <a:gd name="T17" fmla="*/ 23 h 106"/>
              <a:gd name="T18" fmla="*/ 30 w 91"/>
              <a:gd name="T19" fmla="*/ 29 h 106"/>
              <a:gd name="T20" fmla="*/ 28 w 91"/>
              <a:gd name="T21" fmla="*/ 46 h 106"/>
              <a:gd name="T22" fmla="*/ 26 w 91"/>
              <a:gd name="T23" fmla="*/ 53 h 106"/>
              <a:gd name="T24" fmla="*/ 12 w 91"/>
              <a:gd name="T25" fmla="*/ 66 h 106"/>
              <a:gd name="T26" fmla="*/ 1 w 91"/>
              <a:gd name="T27" fmla="*/ 78 h 106"/>
              <a:gd name="T28" fmla="*/ 1 w 91"/>
              <a:gd name="T29" fmla="*/ 87 h 106"/>
              <a:gd name="T30" fmla="*/ 85 w 91"/>
              <a:gd name="T31" fmla="*/ 19 h 106"/>
              <a:gd name="T32" fmla="*/ 88 w 91"/>
              <a:gd name="T33" fmla="*/ 14 h 106"/>
              <a:gd name="T34" fmla="*/ 89 w 91"/>
              <a:gd name="T35" fmla="*/ 8 h 106"/>
              <a:gd name="T36" fmla="*/ 85 w 91"/>
              <a:gd name="T37" fmla="*/ 5 h 106"/>
              <a:gd name="T38" fmla="*/ 78 w 91"/>
              <a:gd name="T39" fmla="*/ 8 h 106"/>
              <a:gd name="T40" fmla="*/ 79 w 91"/>
              <a:gd name="T41" fmla="*/ 1 h 106"/>
              <a:gd name="T42" fmla="*/ 75 w 91"/>
              <a:gd name="T43" fmla="*/ 6 h 106"/>
              <a:gd name="T44" fmla="*/ 70 w 91"/>
              <a:gd name="T45" fmla="*/ 8 h 106"/>
              <a:gd name="T46" fmla="*/ 68 w 91"/>
              <a:gd name="T47" fmla="*/ 4 h 106"/>
              <a:gd name="T48" fmla="*/ 64 w 91"/>
              <a:gd name="T49" fmla="*/ 8 h 106"/>
              <a:gd name="T50" fmla="*/ 57 w 91"/>
              <a:gd name="T51" fmla="*/ 9 h 106"/>
              <a:gd name="T52" fmla="*/ 54 w 91"/>
              <a:gd name="T53" fmla="*/ 13 h 106"/>
              <a:gd name="T54" fmla="*/ 50 w 91"/>
              <a:gd name="T55" fmla="*/ 17 h 106"/>
              <a:gd name="T56" fmla="*/ 48 w 91"/>
              <a:gd name="T57" fmla="*/ 19 h 106"/>
              <a:gd name="T58" fmla="*/ 44 w 91"/>
              <a:gd name="T59" fmla="*/ 23 h 106"/>
              <a:gd name="T60" fmla="*/ 43 w 91"/>
              <a:gd name="T61" fmla="*/ 28 h 106"/>
              <a:gd name="T62" fmla="*/ 38 w 91"/>
              <a:gd name="T63" fmla="*/ 29 h 106"/>
              <a:gd name="T64" fmla="*/ 37 w 91"/>
              <a:gd name="T65" fmla="*/ 32 h 106"/>
              <a:gd name="T66" fmla="*/ 38 w 91"/>
              <a:gd name="T67" fmla="*/ 38 h 106"/>
              <a:gd name="T68" fmla="*/ 30 w 91"/>
              <a:gd name="T69" fmla="*/ 41 h 106"/>
              <a:gd name="T70" fmla="*/ 29 w 91"/>
              <a:gd name="T71" fmla="*/ 46 h 106"/>
              <a:gd name="T72" fmla="*/ 28 w 91"/>
              <a:gd name="T73" fmla="*/ 50 h 106"/>
              <a:gd name="T74" fmla="*/ 24 w 91"/>
              <a:gd name="T75" fmla="*/ 57 h 106"/>
              <a:gd name="T76" fmla="*/ 19 w 91"/>
              <a:gd name="T77" fmla="*/ 64 h 106"/>
              <a:gd name="T78" fmla="*/ 24 w 91"/>
              <a:gd name="T79" fmla="*/ 63 h 106"/>
              <a:gd name="T80" fmla="*/ 18 w 91"/>
              <a:gd name="T81" fmla="*/ 65 h 106"/>
              <a:gd name="T82" fmla="*/ 15 w 91"/>
              <a:gd name="T83" fmla="*/ 71 h 106"/>
              <a:gd name="T84" fmla="*/ 9 w 91"/>
              <a:gd name="T85" fmla="*/ 70 h 106"/>
              <a:gd name="T86" fmla="*/ 6 w 91"/>
              <a:gd name="T87" fmla="*/ 72 h 106"/>
              <a:gd name="T88" fmla="*/ 4 w 91"/>
              <a:gd name="T89" fmla="*/ 76 h 106"/>
              <a:gd name="T90" fmla="*/ 4 w 91"/>
              <a:gd name="T91" fmla="*/ 78 h 106"/>
              <a:gd name="T92" fmla="*/ 1 w 91"/>
              <a:gd name="T93" fmla="*/ 83 h 106"/>
              <a:gd name="T94" fmla="*/ 11 w 91"/>
              <a:gd name="T95" fmla="*/ 81 h 106"/>
              <a:gd name="T96" fmla="*/ 2 w 91"/>
              <a:gd name="T97" fmla="*/ 84 h 106"/>
              <a:gd name="T98" fmla="*/ 3 w 91"/>
              <a:gd name="T99" fmla="*/ 89 h 106"/>
              <a:gd name="T100" fmla="*/ 5 w 91"/>
              <a:gd name="T101" fmla="*/ 90 h 106"/>
              <a:gd name="T102" fmla="*/ 4 w 91"/>
              <a:gd name="T103" fmla="*/ 96 h 106"/>
              <a:gd name="T104" fmla="*/ 3 w 91"/>
              <a:gd name="T105" fmla="*/ 99 h 106"/>
              <a:gd name="T106" fmla="*/ 13 w 91"/>
              <a:gd name="T107" fmla="*/ 104 h 106"/>
              <a:gd name="T108" fmla="*/ 18 w 91"/>
              <a:gd name="T109" fmla="*/ 95 h 106"/>
              <a:gd name="T110" fmla="*/ 23 w 91"/>
              <a:gd name="T111" fmla="*/ 94 h 106"/>
              <a:gd name="T112" fmla="*/ 27 w 91"/>
              <a:gd name="T113" fmla="*/ 94 h 106"/>
              <a:gd name="T114" fmla="*/ 28 w 91"/>
              <a:gd name="T115" fmla="*/ 73 h 106"/>
              <a:gd name="T116" fmla="*/ 35 w 91"/>
              <a:gd name="T117" fmla="*/ 45 h 106"/>
              <a:gd name="T118" fmla="*/ 47 w 91"/>
              <a:gd name="T119" fmla="*/ 29 h 106"/>
              <a:gd name="T120" fmla="*/ 53 w 91"/>
              <a:gd name="T121" fmla="*/ 21 h 106"/>
              <a:gd name="T122" fmla="*/ 66 w 91"/>
              <a:gd name="T123" fmla="*/ 22 h 106"/>
              <a:gd name="T124" fmla="*/ 77 w 91"/>
              <a:gd name="T125" fmla="*/ 1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" h="106">
                <a:moveTo>
                  <a:pt x="68" y="2"/>
                </a:moveTo>
                <a:cubicBezTo>
                  <a:pt x="69" y="2"/>
                  <a:pt x="69" y="2"/>
                  <a:pt x="69" y="2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2"/>
                  <a:pt x="69" y="2"/>
                  <a:pt x="69" y="2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2"/>
                  <a:pt x="71" y="2"/>
                  <a:pt x="71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3"/>
                  <a:pt x="71" y="3"/>
                  <a:pt x="71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9" y="2"/>
                  <a:pt x="69" y="2"/>
                  <a:pt x="69" y="2"/>
                </a:cubicBezTo>
                <a:lnTo>
                  <a:pt x="68" y="2"/>
                </a:lnTo>
                <a:close/>
                <a:moveTo>
                  <a:pt x="67" y="2"/>
                </a:moveTo>
                <a:cubicBezTo>
                  <a:pt x="67" y="2"/>
                  <a:pt x="67" y="2"/>
                  <a:pt x="67" y="2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1"/>
                  <a:pt x="68" y="1"/>
                  <a:pt x="68" y="1"/>
                </a:cubicBezTo>
                <a:lnTo>
                  <a:pt x="67" y="2"/>
                </a:lnTo>
                <a:close/>
                <a:moveTo>
                  <a:pt x="65" y="3"/>
                </a:moveTo>
                <a:cubicBezTo>
                  <a:pt x="65" y="4"/>
                  <a:pt x="65" y="4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4" y="3"/>
                  <a:pt x="64" y="3"/>
                  <a:pt x="64" y="3"/>
                </a:cubicBezTo>
                <a:cubicBezTo>
                  <a:pt x="65" y="3"/>
                  <a:pt x="65" y="3"/>
                  <a:pt x="65" y="3"/>
                </a:cubicBezTo>
                <a:close/>
                <a:moveTo>
                  <a:pt x="63" y="5"/>
                </a:moveTo>
                <a:cubicBezTo>
                  <a:pt x="63" y="5"/>
                  <a:pt x="64" y="5"/>
                  <a:pt x="64" y="5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6"/>
                  <a:pt x="64" y="6"/>
                  <a:pt x="64" y="6"/>
                </a:cubicBezTo>
                <a:lnTo>
                  <a:pt x="63" y="5"/>
                </a:lnTo>
                <a:close/>
                <a:moveTo>
                  <a:pt x="60" y="7"/>
                </a:moveTo>
                <a:cubicBezTo>
                  <a:pt x="59" y="7"/>
                  <a:pt x="59" y="7"/>
                  <a:pt x="59" y="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6"/>
                  <a:pt x="58" y="6"/>
                  <a:pt x="58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5"/>
                  <a:pt x="59" y="5"/>
                  <a:pt x="59" y="5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0" y="5"/>
                  <a:pt x="60" y="5"/>
                </a:cubicBezTo>
                <a:cubicBezTo>
                  <a:pt x="61" y="5"/>
                  <a:pt x="61" y="5"/>
                  <a:pt x="61" y="5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5"/>
                  <a:pt x="62" y="5"/>
                  <a:pt x="62" y="5"/>
                </a:cubicBezTo>
                <a:lnTo>
                  <a:pt x="60" y="7"/>
                </a:lnTo>
                <a:close/>
                <a:moveTo>
                  <a:pt x="62" y="9"/>
                </a:moveTo>
                <a:cubicBezTo>
                  <a:pt x="61" y="8"/>
                  <a:pt x="61" y="8"/>
                  <a:pt x="61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7"/>
                  <a:pt x="63" y="7"/>
                  <a:pt x="63" y="7"/>
                </a:cubicBezTo>
                <a:cubicBezTo>
                  <a:pt x="62" y="8"/>
                  <a:pt x="62" y="8"/>
                  <a:pt x="62" y="8"/>
                </a:cubicBezTo>
                <a:lnTo>
                  <a:pt x="62" y="9"/>
                </a:lnTo>
                <a:close/>
                <a:moveTo>
                  <a:pt x="61" y="9"/>
                </a:moveTo>
                <a:cubicBezTo>
                  <a:pt x="60" y="9"/>
                  <a:pt x="60" y="9"/>
                  <a:pt x="60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8"/>
                  <a:pt x="60" y="8"/>
                  <a:pt x="60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9"/>
                  <a:pt x="61" y="9"/>
                  <a:pt x="61" y="9"/>
                </a:cubicBezTo>
                <a:close/>
                <a:moveTo>
                  <a:pt x="54" y="13"/>
                </a:moveTo>
                <a:cubicBezTo>
                  <a:pt x="54" y="12"/>
                  <a:pt x="54" y="12"/>
                  <a:pt x="54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2"/>
                  <a:pt x="55" y="12"/>
                  <a:pt x="55" y="12"/>
                </a:cubicBezTo>
                <a:lnTo>
                  <a:pt x="54" y="13"/>
                </a:lnTo>
                <a:close/>
                <a:moveTo>
                  <a:pt x="52" y="12"/>
                </a:moveTo>
                <a:cubicBezTo>
                  <a:pt x="51" y="12"/>
                  <a:pt x="51" y="12"/>
                  <a:pt x="51" y="1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11"/>
                  <a:pt x="51" y="11"/>
                  <a:pt x="51" y="11"/>
                </a:cubicBezTo>
                <a:lnTo>
                  <a:pt x="52" y="12"/>
                </a:lnTo>
                <a:close/>
                <a:moveTo>
                  <a:pt x="49" y="14"/>
                </a:moveTo>
                <a:cubicBezTo>
                  <a:pt x="49" y="14"/>
                  <a:pt x="49" y="14"/>
                  <a:pt x="49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3"/>
                  <a:pt x="49" y="13"/>
                  <a:pt x="49" y="13"/>
                </a:cubicBezTo>
                <a:lnTo>
                  <a:pt x="49" y="14"/>
                </a:lnTo>
                <a:close/>
                <a:moveTo>
                  <a:pt x="50" y="14"/>
                </a:moveTo>
                <a:cubicBezTo>
                  <a:pt x="50" y="13"/>
                  <a:pt x="50" y="13"/>
                  <a:pt x="50" y="13"/>
                </a:cubicBezTo>
                <a:cubicBezTo>
                  <a:pt x="50" y="14"/>
                  <a:pt x="50" y="14"/>
                  <a:pt x="50" y="14"/>
                </a:cubicBezTo>
                <a:close/>
                <a:moveTo>
                  <a:pt x="47" y="12"/>
                </a:moveTo>
                <a:cubicBezTo>
                  <a:pt x="47" y="11"/>
                  <a:pt x="47" y="11"/>
                  <a:pt x="47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7" y="12"/>
                  <a:pt x="47" y="12"/>
                </a:cubicBezTo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10"/>
                  <a:pt x="49" y="10"/>
                </a:cubicBezTo>
                <a:lnTo>
                  <a:pt x="48" y="11"/>
                </a:lnTo>
                <a:close/>
                <a:moveTo>
                  <a:pt x="45" y="16"/>
                </a:moveTo>
                <a:cubicBezTo>
                  <a:pt x="46" y="15"/>
                  <a:pt x="46" y="15"/>
                  <a:pt x="4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5"/>
                  <a:pt x="48" y="15"/>
                  <a:pt x="48" y="15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7"/>
                  <a:pt x="46" y="17"/>
                  <a:pt x="46" y="17"/>
                </a:cubicBezTo>
                <a:lnTo>
                  <a:pt x="45" y="16"/>
                </a:lnTo>
                <a:close/>
                <a:moveTo>
                  <a:pt x="45" y="18"/>
                </a:moveTo>
                <a:cubicBezTo>
                  <a:pt x="45" y="19"/>
                  <a:pt x="45" y="19"/>
                  <a:pt x="45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2" y="19"/>
                  <a:pt x="42" y="19"/>
                  <a:pt x="42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8"/>
                  <a:pt x="41" y="18"/>
                  <a:pt x="41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lnTo>
                  <a:pt x="45" y="18"/>
                </a:lnTo>
                <a:close/>
                <a:moveTo>
                  <a:pt x="42" y="23"/>
                </a:moveTo>
                <a:cubicBezTo>
                  <a:pt x="42" y="22"/>
                  <a:pt x="42" y="22"/>
                  <a:pt x="42" y="22"/>
                </a:cubicBezTo>
                <a:cubicBezTo>
                  <a:pt x="42" y="23"/>
                  <a:pt x="42" y="23"/>
                  <a:pt x="42" y="23"/>
                </a:cubicBezTo>
                <a:close/>
                <a:moveTo>
                  <a:pt x="39" y="22"/>
                </a:move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2"/>
                  <a:pt x="41" y="22"/>
                  <a:pt x="41" y="22"/>
                </a:cubicBezTo>
                <a:lnTo>
                  <a:pt x="39" y="22"/>
                </a:lnTo>
                <a:close/>
                <a:moveTo>
                  <a:pt x="39" y="23"/>
                </a:moveTo>
                <a:cubicBezTo>
                  <a:pt x="41" y="24"/>
                  <a:pt x="41" y="24"/>
                  <a:pt x="41" y="24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7"/>
                  <a:pt x="36" y="27"/>
                  <a:pt x="36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6" y="25"/>
                  <a:pt x="36" y="25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8" y="22"/>
                  <a:pt x="38" y="22"/>
                  <a:pt x="38" y="22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5"/>
                  <a:pt x="37" y="25"/>
                  <a:pt x="37" y="25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2"/>
                  <a:pt x="39" y="22"/>
                  <a:pt x="39" y="22"/>
                </a:cubicBezTo>
                <a:lnTo>
                  <a:pt x="39" y="23"/>
                </a:lnTo>
                <a:close/>
                <a:moveTo>
                  <a:pt x="36" y="22"/>
                </a:moveTo>
                <a:cubicBezTo>
                  <a:pt x="36" y="22"/>
                  <a:pt x="36" y="22"/>
                  <a:pt x="36" y="22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9"/>
                  <a:pt x="37" y="19"/>
                  <a:pt x="37" y="19"/>
                </a:cubicBezTo>
                <a:cubicBezTo>
                  <a:pt x="38" y="18"/>
                  <a:pt x="38" y="18"/>
                  <a:pt x="38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1"/>
                  <a:pt x="38" y="21"/>
                  <a:pt x="38" y="21"/>
                </a:cubicBezTo>
                <a:lnTo>
                  <a:pt x="36" y="22"/>
                </a:lnTo>
                <a:close/>
                <a:moveTo>
                  <a:pt x="35" y="22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4"/>
                  <a:pt x="36" y="24"/>
                  <a:pt x="36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3"/>
                  <a:pt x="33" y="23"/>
                  <a:pt x="33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5" y="22"/>
                  <a:pt x="35" y="22"/>
                </a:cubicBezTo>
                <a:close/>
                <a:moveTo>
                  <a:pt x="35" y="26"/>
                </a:moveTo>
                <a:cubicBezTo>
                  <a:pt x="35" y="28"/>
                  <a:pt x="35" y="28"/>
                  <a:pt x="35" y="28"/>
                </a:cubicBezTo>
                <a:cubicBezTo>
                  <a:pt x="34" y="27"/>
                  <a:pt x="34" y="27"/>
                  <a:pt x="34" y="27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27"/>
                  <a:pt x="33" y="27"/>
                  <a:pt x="33" y="27"/>
                </a:cubicBezTo>
                <a:lnTo>
                  <a:pt x="35" y="26"/>
                </a:lnTo>
                <a:close/>
                <a:moveTo>
                  <a:pt x="34" y="26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6"/>
                  <a:pt x="35" y="26"/>
                  <a:pt x="35" y="26"/>
                </a:cubicBezTo>
                <a:lnTo>
                  <a:pt x="34" y="26"/>
                </a:lnTo>
                <a:close/>
                <a:moveTo>
                  <a:pt x="32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lnTo>
                  <a:pt x="32" y="28"/>
                </a:lnTo>
                <a:close/>
                <a:moveTo>
                  <a:pt x="30" y="30"/>
                </a:moveTo>
                <a:cubicBezTo>
                  <a:pt x="29" y="29"/>
                  <a:pt x="29" y="29"/>
                  <a:pt x="29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0" y="29"/>
                  <a:pt x="30" y="29"/>
                </a:cubicBezTo>
                <a:lnTo>
                  <a:pt x="30" y="30"/>
                </a:lnTo>
                <a:close/>
                <a:moveTo>
                  <a:pt x="29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29"/>
                  <a:pt x="29" y="29"/>
                  <a:pt x="29" y="29"/>
                </a:cubicBezTo>
                <a:lnTo>
                  <a:pt x="29" y="30"/>
                </a:lnTo>
                <a:close/>
                <a:moveTo>
                  <a:pt x="27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3"/>
                  <a:pt x="27" y="33"/>
                  <a:pt x="27" y="33"/>
                </a:cubicBezTo>
                <a:close/>
                <a:moveTo>
                  <a:pt x="33" y="37"/>
                </a:moveTo>
                <a:cubicBezTo>
                  <a:pt x="33" y="37"/>
                  <a:pt x="33" y="37"/>
                  <a:pt x="33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3" y="38"/>
                  <a:pt x="33" y="38"/>
                  <a:pt x="33" y="38"/>
                </a:cubicBezTo>
                <a:lnTo>
                  <a:pt x="33" y="37"/>
                </a:lnTo>
                <a:close/>
                <a:moveTo>
                  <a:pt x="27" y="45"/>
                </a:moveTo>
                <a:cubicBezTo>
                  <a:pt x="28" y="44"/>
                  <a:pt x="28" y="44"/>
                  <a:pt x="28" y="44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46"/>
                  <a:pt x="28" y="46"/>
                  <a:pt x="28" y="46"/>
                </a:cubicBezTo>
                <a:lnTo>
                  <a:pt x="27" y="45"/>
                </a:lnTo>
                <a:close/>
                <a:moveTo>
                  <a:pt x="28" y="47"/>
                </a:moveTo>
                <a:cubicBezTo>
                  <a:pt x="28" y="46"/>
                  <a:pt x="28" y="46"/>
                  <a:pt x="28" y="46"/>
                </a:cubicBezTo>
                <a:cubicBezTo>
                  <a:pt x="29" y="47"/>
                  <a:pt x="29" y="47"/>
                  <a:pt x="29" y="47"/>
                </a:cubicBezTo>
                <a:cubicBezTo>
                  <a:pt x="28" y="47"/>
                  <a:pt x="28" y="47"/>
                  <a:pt x="28" y="47"/>
                </a:cubicBezTo>
                <a:close/>
                <a:moveTo>
                  <a:pt x="26" y="49"/>
                </a:move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6" y="49"/>
                  <a:pt x="26" y="49"/>
                </a:cubicBezTo>
                <a:close/>
                <a:moveTo>
                  <a:pt x="24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4" y="55"/>
                  <a:pt x="24" y="55"/>
                  <a:pt x="24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4"/>
                  <a:pt x="25" y="54"/>
                  <a:pt x="25" y="54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25" y="54"/>
                </a:move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5" y="54"/>
                  <a:pt x="25" y="54"/>
                </a:cubicBezTo>
                <a:close/>
                <a:moveTo>
                  <a:pt x="13" y="67"/>
                </a:moveTo>
                <a:cubicBezTo>
                  <a:pt x="14" y="66"/>
                  <a:pt x="14" y="66"/>
                  <a:pt x="14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5" y="65"/>
                  <a:pt x="15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66"/>
                  <a:pt x="16" y="66"/>
                  <a:pt x="1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lnTo>
                  <a:pt x="13" y="67"/>
                </a:lnTo>
                <a:close/>
                <a:moveTo>
                  <a:pt x="13" y="65"/>
                </a:moveTo>
                <a:cubicBezTo>
                  <a:pt x="14" y="64"/>
                  <a:pt x="14" y="64"/>
                  <a:pt x="14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5"/>
                  <a:pt x="14" y="65"/>
                  <a:pt x="14" y="65"/>
                </a:cubicBezTo>
                <a:lnTo>
                  <a:pt x="13" y="65"/>
                </a:lnTo>
                <a:close/>
                <a:moveTo>
                  <a:pt x="12" y="67"/>
                </a:moveTo>
                <a:cubicBezTo>
                  <a:pt x="12" y="67"/>
                  <a:pt x="12" y="67"/>
                  <a:pt x="12" y="67"/>
                </a:cubicBezTo>
                <a:cubicBezTo>
                  <a:pt x="11" y="66"/>
                  <a:pt x="11" y="66"/>
                  <a:pt x="11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67"/>
                </a:lnTo>
                <a:close/>
                <a:moveTo>
                  <a:pt x="12" y="68"/>
                </a:moveTo>
                <a:cubicBezTo>
                  <a:pt x="12" y="68"/>
                  <a:pt x="13" y="67"/>
                  <a:pt x="13" y="67"/>
                </a:cubicBezTo>
                <a:cubicBezTo>
                  <a:pt x="13" y="68"/>
                  <a:pt x="13" y="68"/>
                  <a:pt x="13" y="68"/>
                </a:cubicBezTo>
                <a:cubicBezTo>
                  <a:pt x="13" y="69"/>
                  <a:pt x="13" y="69"/>
                  <a:pt x="13" y="69"/>
                </a:cubicBezTo>
                <a:lnTo>
                  <a:pt x="12" y="68"/>
                </a:lnTo>
                <a:close/>
                <a:moveTo>
                  <a:pt x="4" y="74"/>
                </a:moveTo>
                <a:cubicBezTo>
                  <a:pt x="5" y="74"/>
                  <a:pt x="5" y="74"/>
                  <a:pt x="5" y="74"/>
                </a:cubicBezTo>
                <a:cubicBezTo>
                  <a:pt x="5" y="75"/>
                  <a:pt x="5" y="75"/>
                  <a:pt x="5" y="75"/>
                </a:cubicBezTo>
                <a:cubicBezTo>
                  <a:pt x="4" y="75"/>
                  <a:pt x="4" y="75"/>
                  <a:pt x="4" y="75"/>
                </a:cubicBezTo>
                <a:lnTo>
                  <a:pt x="4" y="74"/>
                </a:lnTo>
                <a:close/>
                <a:moveTo>
                  <a:pt x="3" y="75"/>
                </a:moveTo>
                <a:cubicBezTo>
                  <a:pt x="3" y="75"/>
                  <a:pt x="3" y="75"/>
                  <a:pt x="3" y="75"/>
                </a:cubicBezTo>
                <a:cubicBezTo>
                  <a:pt x="3" y="75"/>
                  <a:pt x="3" y="75"/>
                  <a:pt x="3" y="75"/>
                </a:cubicBezTo>
                <a:close/>
                <a:moveTo>
                  <a:pt x="1" y="76"/>
                </a:moveTo>
                <a:cubicBezTo>
                  <a:pt x="1" y="77"/>
                  <a:pt x="1" y="77"/>
                  <a:pt x="1" y="77"/>
                </a:cubicBezTo>
                <a:cubicBezTo>
                  <a:pt x="1" y="77"/>
                  <a:pt x="1" y="77"/>
                  <a:pt x="1" y="77"/>
                </a:cubicBezTo>
                <a:lnTo>
                  <a:pt x="1" y="76"/>
                </a:lnTo>
                <a:close/>
                <a:moveTo>
                  <a:pt x="0" y="78"/>
                </a:moveTo>
                <a:cubicBezTo>
                  <a:pt x="1" y="78"/>
                  <a:pt x="1" y="78"/>
                  <a:pt x="1" y="78"/>
                </a:cubicBezTo>
                <a:cubicBezTo>
                  <a:pt x="1" y="79"/>
                  <a:pt x="1" y="79"/>
                  <a:pt x="1" y="79"/>
                </a:cubicBezTo>
                <a:lnTo>
                  <a:pt x="0" y="78"/>
                </a:lnTo>
                <a:close/>
                <a:moveTo>
                  <a:pt x="1" y="84"/>
                </a:move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1" y="85"/>
                  <a:pt x="1" y="85"/>
                  <a:pt x="1" y="85"/>
                </a:cubicBezTo>
                <a:lnTo>
                  <a:pt x="1" y="84"/>
                </a:lnTo>
                <a:close/>
                <a:moveTo>
                  <a:pt x="1" y="89"/>
                </a:moveTo>
                <a:cubicBezTo>
                  <a:pt x="1" y="89"/>
                  <a:pt x="1" y="89"/>
                  <a:pt x="1" y="89"/>
                </a:cubicBezTo>
                <a:cubicBezTo>
                  <a:pt x="2" y="88"/>
                  <a:pt x="2" y="88"/>
                  <a:pt x="2" y="88"/>
                </a:cubicBezTo>
                <a:lnTo>
                  <a:pt x="1" y="89"/>
                </a:lnTo>
                <a:close/>
                <a:moveTo>
                  <a:pt x="2" y="88"/>
                </a:moveTo>
                <a:cubicBezTo>
                  <a:pt x="3" y="88"/>
                  <a:pt x="3" y="89"/>
                  <a:pt x="3" y="89"/>
                </a:cubicBezTo>
                <a:cubicBezTo>
                  <a:pt x="3" y="90"/>
                  <a:pt x="3" y="90"/>
                  <a:pt x="3" y="90"/>
                </a:cubicBezTo>
                <a:lnTo>
                  <a:pt x="2" y="88"/>
                </a:lnTo>
                <a:close/>
                <a:moveTo>
                  <a:pt x="1" y="87"/>
                </a:moveTo>
                <a:cubicBezTo>
                  <a:pt x="1" y="87"/>
                  <a:pt x="1" y="87"/>
                  <a:pt x="1" y="87"/>
                </a:cubicBezTo>
                <a:cubicBezTo>
                  <a:pt x="1" y="88"/>
                  <a:pt x="1" y="88"/>
                  <a:pt x="1" y="88"/>
                </a:cubicBezTo>
                <a:lnTo>
                  <a:pt x="1" y="87"/>
                </a:lnTo>
                <a:close/>
                <a:moveTo>
                  <a:pt x="1" y="87"/>
                </a:moveTo>
                <a:cubicBezTo>
                  <a:pt x="0" y="86"/>
                  <a:pt x="0" y="86"/>
                  <a:pt x="0" y="86"/>
                </a:cubicBezTo>
                <a:cubicBezTo>
                  <a:pt x="1" y="86"/>
                  <a:pt x="1" y="86"/>
                  <a:pt x="1" y="86"/>
                </a:cubicBezTo>
                <a:cubicBezTo>
                  <a:pt x="1" y="86"/>
                  <a:pt x="1" y="87"/>
                  <a:pt x="1" y="87"/>
                </a:cubicBezTo>
                <a:moveTo>
                  <a:pt x="3" y="90"/>
                </a:moveTo>
                <a:cubicBezTo>
                  <a:pt x="3" y="91"/>
                  <a:pt x="3" y="91"/>
                  <a:pt x="3" y="91"/>
                </a:cubicBezTo>
                <a:cubicBezTo>
                  <a:pt x="2" y="91"/>
                  <a:pt x="2" y="91"/>
                  <a:pt x="2" y="91"/>
                </a:cubicBezTo>
                <a:lnTo>
                  <a:pt x="3" y="90"/>
                </a:lnTo>
                <a:close/>
                <a:moveTo>
                  <a:pt x="3" y="91"/>
                </a:moveTo>
                <a:cubicBezTo>
                  <a:pt x="3" y="91"/>
                  <a:pt x="3" y="91"/>
                  <a:pt x="3" y="91"/>
                </a:cubicBezTo>
                <a:cubicBezTo>
                  <a:pt x="3" y="91"/>
                  <a:pt x="3" y="91"/>
                  <a:pt x="3" y="91"/>
                </a:cubicBezTo>
                <a:close/>
                <a:moveTo>
                  <a:pt x="2" y="92"/>
                </a:moveTo>
                <a:cubicBezTo>
                  <a:pt x="2" y="92"/>
                  <a:pt x="2" y="92"/>
                  <a:pt x="2" y="92"/>
                </a:cubicBezTo>
                <a:cubicBezTo>
                  <a:pt x="3" y="93"/>
                  <a:pt x="3" y="93"/>
                  <a:pt x="3" y="93"/>
                </a:cubicBezTo>
                <a:cubicBezTo>
                  <a:pt x="3" y="93"/>
                  <a:pt x="3" y="93"/>
                  <a:pt x="3" y="93"/>
                </a:cubicBezTo>
                <a:lnTo>
                  <a:pt x="2" y="92"/>
                </a:lnTo>
                <a:close/>
                <a:moveTo>
                  <a:pt x="4" y="97"/>
                </a:moveTo>
                <a:cubicBezTo>
                  <a:pt x="5" y="98"/>
                  <a:pt x="5" y="98"/>
                  <a:pt x="5" y="98"/>
                </a:cubicBezTo>
                <a:cubicBezTo>
                  <a:pt x="4" y="98"/>
                  <a:pt x="4" y="98"/>
                  <a:pt x="4" y="98"/>
                </a:cubicBezTo>
                <a:lnTo>
                  <a:pt x="4" y="97"/>
                </a:lnTo>
                <a:close/>
                <a:moveTo>
                  <a:pt x="85" y="19"/>
                </a:moveTo>
                <a:cubicBezTo>
                  <a:pt x="85" y="19"/>
                  <a:pt x="85" y="19"/>
                  <a:pt x="85" y="19"/>
                </a:cubicBezTo>
                <a:cubicBezTo>
                  <a:pt x="85" y="18"/>
                  <a:pt x="85" y="18"/>
                  <a:pt x="85" y="18"/>
                </a:cubicBezTo>
                <a:cubicBezTo>
                  <a:pt x="87" y="17"/>
                  <a:pt x="87" y="17"/>
                  <a:pt x="87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14"/>
                  <a:pt x="88" y="14"/>
                  <a:pt x="88" y="14"/>
                </a:cubicBezTo>
                <a:cubicBezTo>
                  <a:pt x="89" y="14"/>
                  <a:pt x="89" y="14"/>
                  <a:pt x="89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13"/>
                  <a:pt x="90" y="13"/>
                  <a:pt x="90" y="13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3"/>
                  <a:pt x="87" y="13"/>
                  <a:pt x="87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6" y="13"/>
                  <a:pt x="86" y="13"/>
                  <a:pt x="86" y="13"/>
                </a:cubicBezTo>
                <a:cubicBezTo>
                  <a:pt x="86" y="14"/>
                  <a:pt x="86" y="14"/>
                  <a:pt x="86" y="14"/>
                </a:cubicBezTo>
                <a:cubicBezTo>
                  <a:pt x="86" y="13"/>
                  <a:pt x="86" y="13"/>
                  <a:pt x="86" y="13"/>
                </a:cubicBezTo>
                <a:cubicBezTo>
                  <a:pt x="86" y="12"/>
                  <a:pt x="86" y="12"/>
                  <a:pt x="86" y="12"/>
                </a:cubicBezTo>
                <a:cubicBezTo>
                  <a:pt x="85" y="12"/>
                  <a:pt x="85" y="12"/>
                  <a:pt x="85" y="12"/>
                </a:cubicBezTo>
                <a:cubicBezTo>
                  <a:pt x="85" y="11"/>
                  <a:pt x="85" y="11"/>
                  <a:pt x="85" y="11"/>
                </a:cubicBezTo>
                <a:cubicBezTo>
                  <a:pt x="85" y="11"/>
                  <a:pt x="85" y="11"/>
                  <a:pt x="85" y="11"/>
                </a:cubicBezTo>
                <a:cubicBezTo>
                  <a:pt x="84" y="11"/>
                  <a:pt x="84" y="11"/>
                  <a:pt x="84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2" y="10"/>
                  <a:pt x="82" y="10"/>
                  <a:pt x="82" y="10"/>
                </a:cubicBezTo>
                <a:cubicBezTo>
                  <a:pt x="82" y="10"/>
                  <a:pt x="82" y="10"/>
                  <a:pt x="82" y="10"/>
                </a:cubicBezTo>
                <a:cubicBezTo>
                  <a:pt x="82" y="10"/>
                  <a:pt x="82" y="10"/>
                  <a:pt x="82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4" y="10"/>
                  <a:pt x="84" y="10"/>
                  <a:pt x="84" y="10"/>
                </a:cubicBezTo>
                <a:cubicBezTo>
                  <a:pt x="85" y="10"/>
                  <a:pt x="85" y="10"/>
                  <a:pt x="85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9" y="8"/>
                  <a:pt x="89" y="8"/>
                  <a:pt x="89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6"/>
                  <a:pt x="91" y="6"/>
                  <a:pt x="91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7" y="6"/>
                  <a:pt x="87" y="6"/>
                  <a:pt x="87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7" y="5"/>
                  <a:pt x="87" y="5"/>
                  <a:pt x="87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6" y="4"/>
                  <a:pt x="86" y="4"/>
                  <a:pt x="86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4"/>
                  <a:pt x="84" y="4"/>
                  <a:pt x="84" y="4"/>
                </a:cubicBezTo>
                <a:cubicBezTo>
                  <a:pt x="83" y="3"/>
                  <a:pt x="83" y="3"/>
                  <a:pt x="83" y="3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5"/>
                  <a:pt x="82" y="5"/>
                  <a:pt x="82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8"/>
                  <a:pt x="81" y="8"/>
                  <a:pt x="81" y="8"/>
                </a:cubicBezTo>
                <a:cubicBezTo>
                  <a:pt x="80" y="7"/>
                  <a:pt x="80" y="7"/>
                  <a:pt x="80" y="7"/>
                </a:cubicBezTo>
                <a:cubicBezTo>
                  <a:pt x="80" y="7"/>
                  <a:pt x="80" y="7"/>
                  <a:pt x="80" y="7"/>
                </a:cubicBezTo>
                <a:cubicBezTo>
                  <a:pt x="80" y="7"/>
                  <a:pt x="80" y="7"/>
                  <a:pt x="80" y="7"/>
                </a:cubicBezTo>
                <a:cubicBezTo>
                  <a:pt x="79" y="7"/>
                  <a:pt x="79" y="7"/>
                  <a:pt x="79" y="7"/>
                </a:cubicBezTo>
                <a:cubicBezTo>
                  <a:pt x="78" y="8"/>
                  <a:pt x="78" y="8"/>
                  <a:pt x="78" y="8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79" y="5"/>
                  <a:pt x="79" y="5"/>
                  <a:pt x="79" y="5"/>
                </a:cubicBezTo>
                <a:cubicBezTo>
                  <a:pt x="79" y="6"/>
                  <a:pt x="79" y="6"/>
                  <a:pt x="79" y="6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9" y="5"/>
                  <a:pt x="79" y="5"/>
                  <a:pt x="79" y="5"/>
                </a:cubicBezTo>
                <a:cubicBezTo>
                  <a:pt x="79" y="4"/>
                  <a:pt x="79" y="4"/>
                  <a:pt x="79" y="4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4"/>
                  <a:pt x="78" y="4"/>
                  <a:pt x="78" y="4"/>
                </a:cubicBezTo>
                <a:cubicBezTo>
                  <a:pt x="79" y="3"/>
                  <a:pt x="79" y="3"/>
                  <a:pt x="79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80" y="2"/>
                  <a:pt x="80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1"/>
                  <a:pt x="79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3"/>
                  <a:pt x="77" y="3"/>
                  <a:pt x="7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2"/>
                  <a:pt x="76" y="2"/>
                  <a:pt x="76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5" y="3"/>
                  <a:pt x="75" y="3"/>
                  <a:pt x="75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5"/>
                  <a:pt x="76" y="5"/>
                  <a:pt x="76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74" y="8"/>
                  <a:pt x="74" y="8"/>
                  <a:pt x="74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6"/>
                  <a:pt x="74" y="6"/>
                  <a:pt x="74" y="6"/>
                </a:cubicBezTo>
                <a:cubicBezTo>
                  <a:pt x="73" y="6"/>
                  <a:pt x="73" y="6"/>
                  <a:pt x="73" y="6"/>
                </a:cubicBezTo>
                <a:cubicBezTo>
                  <a:pt x="73" y="5"/>
                  <a:pt x="73" y="5"/>
                  <a:pt x="73" y="5"/>
                </a:cubicBezTo>
                <a:cubicBezTo>
                  <a:pt x="74" y="5"/>
                  <a:pt x="74" y="5"/>
                  <a:pt x="74" y="5"/>
                </a:cubicBezTo>
                <a:cubicBezTo>
                  <a:pt x="74" y="3"/>
                  <a:pt x="74" y="3"/>
                  <a:pt x="74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2" y="5"/>
                  <a:pt x="72" y="5"/>
                  <a:pt x="72" y="5"/>
                </a:cubicBezTo>
                <a:cubicBezTo>
                  <a:pt x="72" y="6"/>
                  <a:pt x="72" y="6"/>
                  <a:pt x="72" y="6"/>
                </a:cubicBezTo>
                <a:cubicBezTo>
                  <a:pt x="71" y="7"/>
                  <a:pt x="71" y="7"/>
                  <a:pt x="71" y="7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9"/>
                  <a:pt x="71" y="9"/>
                  <a:pt x="71" y="9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11"/>
                  <a:pt x="69" y="11"/>
                  <a:pt x="69" y="11"/>
                </a:cubicBezTo>
                <a:cubicBezTo>
                  <a:pt x="68" y="10"/>
                  <a:pt x="68" y="10"/>
                  <a:pt x="68" y="10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7"/>
                  <a:pt x="69" y="7"/>
                  <a:pt x="69" y="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3"/>
                  <a:pt x="68" y="3"/>
                  <a:pt x="68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4"/>
                  <a:pt x="67" y="4"/>
                  <a:pt x="67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7" y="6"/>
                  <a:pt x="67" y="6"/>
                  <a:pt x="67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7"/>
                  <a:pt x="65" y="7"/>
                  <a:pt x="65" y="7"/>
                </a:cubicBezTo>
                <a:cubicBezTo>
                  <a:pt x="66" y="7"/>
                  <a:pt x="66" y="7"/>
                  <a:pt x="66" y="7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7"/>
                  <a:pt x="65" y="7"/>
                  <a:pt x="65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8"/>
                  <a:pt x="64" y="8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9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2"/>
                  <a:pt x="63" y="12"/>
                  <a:pt x="63" y="12"/>
                </a:cubicBezTo>
                <a:cubicBezTo>
                  <a:pt x="64" y="12"/>
                  <a:pt x="64" y="12"/>
                  <a:pt x="64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1"/>
                  <a:pt x="62" y="11"/>
                  <a:pt x="62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2" y="10"/>
                  <a:pt x="62" y="10"/>
                  <a:pt x="62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0" y="10"/>
                  <a:pt x="60" y="10"/>
                  <a:pt x="60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9"/>
                  <a:pt x="58" y="9"/>
                  <a:pt x="58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6" y="11"/>
                  <a:pt x="56" y="11"/>
                  <a:pt x="56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59" y="14"/>
                  <a:pt x="59" y="14"/>
                  <a:pt x="59" y="14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14"/>
                  <a:pt x="58" y="14"/>
                  <a:pt x="58" y="14"/>
                </a:cubicBezTo>
                <a:cubicBezTo>
                  <a:pt x="57" y="13"/>
                  <a:pt x="57" y="13"/>
                  <a:pt x="57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5" y="14"/>
                  <a:pt x="55" y="14"/>
                  <a:pt x="55" y="14"/>
                </a:cubicBezTo>
                <a:cubicBezTo>
                  <a:pt x="55" y="13"/>
                  <a:pt x="55" y="13"/>
                  <a:pt x="55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5"/>
                  <a:pt x="54" y="15"/>
                  <a:pt x="54" y="15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7"/>
                  <a:pt x="53" y="17"/>
                  <a:pt x="53" y="17"/>
                </a:cubicBezTo>
                <a:cubicBezTo>
                  <a:pt x="53" y="18"/>
                  <a:pt x="53" y="18"/>
                  <a:pt x="53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7"/>
                  <a:pt x="51" y="17"/>
                  <a:pt x="51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1" y="16"/>
                  <a:pt x="51" y="16"/>
                  <a:pt x="51" y="16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49" y="15"/>
                  <a:pt x="49" y="15"/>
                  <a:pt x="49" y="15"/>
                </a:cubicBezTo>
                <a:cubicBezTo>
                  <a:pt x="48" y="16"/>
                  <a:pt x="48" y="16"/>
                  <a:pt x="48" y="16"/>
                </a:cubicBezTo>
                <a:cubicBezTo>
                  <a:pt x="49" y="17"/>
                  <a:pt x="49" y="17"/>
                  <a:pt x="49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9"/>
                  <a:pt x="50" y="19"/>
                  <a:pt x="50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8"/>
                  <a:pt x="49" y="18"/>
                  <a:pt x="49" y="18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0"/>
                  <a:pt x="47" y="20"/>
                  <a:pt x="47" y="20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7"/>
                  <a:pt x="46" y="17"/>
                  <a:pt x="46" y="17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9"/>
                  <a:pt x="45" y="19"/>
                  <a:pt x="45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5" y="22"/>
                  <a:pt x="45" y="22"/>
                  <a:pt x="45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4" y="23"/>
                  <a:pt x="44" y="23"/>
                  <a:pt x="44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8"/>
                  <a:pt x="43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3" y="27"/>
                  <a:pt x="43" y="27"/>
                  <a:pt x="43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8"/>
                  <a:pt x="41" y="28"/>
                  <a:pt x="41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39" y="28"/>
                  <a:pt x="39" y="28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9"/>
                  <a:pt x="36" y="29"/>
                  <a:pt x="36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30"/>
                  <a:pt x="39" y="30"/>
                  <a:pt x="39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2"/>
                  <a:pt x="36" y="32"/>
                  <a:pt x="36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2"/>
                  <a:pt x="36" y="32"/>
                  <a:pt x="36" y="32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2"/>
                  <a:pt x="38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7" y="34"/>
                  <a:pt x="37" y="34"/>
                  <a:pt x="37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5"/>
                  <a:pt x="37" y="35"/>
                  <a:pt x="37" y="35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5"/>
                  <a:pt x="36" y="35"/>
                  <a:pt x="36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8" y="37"/>
                  <a:pt x="38" y="37"/>
                </a:cubicBezTo>
                <a:cubicBezTo>
                  <a:pt x="38" y="38"/>
                  <a:pt x="38" y="38"/>
                  <a:pt x="38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8"/>
                  <a:pt x="34" y="38"/>
                  <a:pt x="34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2" y="39"/>
                  <a:pt x="32" y="39"/>
                  <a:pt x="32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31" y="42"/>
                  <a:pt x="31" y="42"/>
                  <a:pt x="31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44"/>
                  <a:pt x="30" y="44"/>
                  <a:pt x="30" y="44"/>
                </a:cubicBezTo>
                <a:cubicBezTo>
                  <a:pt x="31" y="44"/>
                  <a:pt x="31" y="44"/>
                  <a:pt x="31" y="44"/>
                </a:cubicBezTo>
                <a:cubicBezTo>
                  <a:pt x="31" y="45"/>
                  <a:pt x="31" y="45"/>
                  <a:pt x="31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7"/>
                  <a:pt x="30" y="47"/>
                  <a:pt x="30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8" y="49"/>
                  <a:pt x="28" y="49"/>
                  <a:pt x="28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8" y="50"/>
                  <a:pt x="28" y="50"/>
                  <a:pt x="28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51"/>
                  <a:pt x="28" y="51"/>
                  <a:pt x="28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8" y="51"/>
                  <a:pt x="28" y="51"/>
                  <a:pt x="28" y="51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3"/>
                  <a:pt x="28" y="53"/>
                  <a:pt x="28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3"/>
                  <a:pt x="29" y="53"/>
                  <a:pt x="29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4"/>
                  <a:pt x="28" y="54"/>
                  <a:pt x="28" y="54"/>
                </a:cubicBezTo>
                <a:cubicBezTo>
                  <a:pt x="27" y="54"/>
                  <a:pt x="27" y="54"/>
                  <a:pt x="27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5" y="56"/>
                  <a:pt x="25" y="56"/>
                  <a:pt x="25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58"/>
                  <a:pt x="24" y="58"/>
                  <a:pt x="24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58"/>
                  <a:pt x="23" y="58"/>
                  <a:pt x="23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61"/>
                  <a:pt x="20" y="61"/>
                  <a:pt x="20" y="61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9" y="63"/>
                  <a:pt x="19" y="63"/>
                  <a:pt x="19" y="63"/>
                </a:cubicBezTo>
                <a:cubicBezTo>
                  <a:pt x="19" y="64"/>
                  <a:pt x="19" y="64"/>
                  <a:pt x="19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0" y="65"/>
                  <a:pt x="20" y="65"/>
                  <a:pt x="20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19" y="66"/>
                  <a:pt x="19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3" y="63"/>
                  <a:pt x="23" y="63"/>
                  <a:pt x="23" y="63"/>
                </a:cubicBezTo>
                <a:cubicBezTo>
                  <a:pt x="23" y="62"/>
                  <a:pt x="23" y="62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24" y="62"/>
                  <a:pt x="24" y="62"/>
                  <a:pt x="24" y="62"/>
                </a:cubicBezTo>
                <a:cubicBezTo>
                  <a:pt x="24" y="62"/>
                  <a:pt x="24" y="62"/>
                  <a:pt x="24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63"/>
                  <a:pt x="24" y="63"/>
                  <a:pt x="24" y="63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6"/>
                  <a:pt x="23" y="66"/>
                  <a:pt x="23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0" y="67"/>
                  <a:pt x="20" y="67"/>
                  <a:pt x="20" y="67"/>
                </a:cubicBezTo>
                <a:cubicBezTo>
                  <a:pt x="20" y="68"/>
                  <a:pt x="20" y="68"/>
                  <a:pt x="20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8" y="65"/>
                  <a:pt x="18" y="65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7"/>
                  <a:pt x="16" y="67"/>
                  <a:pt x="16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6" y="68"/>
                  <a:pt x="16" y="68"/>
                  <a:pt x="16" y="68"/>
                </a:cubicBezTo>
                <a:cubicBezTo>
                  <a:pt x="16" y="67"/>
                  <a:pt x="16" y="67"/>
                  <a:pt x="16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8"/>
                  <a:pt x="14" y="68"/>
                  <a:pt x="14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70"/>
                  <a:pt x="14" y="70"/>
                  <a:pt x="14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1"/>
                  <a:pt x="15" y="71"/>
                </a:cubicBezTo>
                <a:cubicBezTo>
                  <a:pt x="14" y="71"/>
                  <a:pt x="14" y="71"/>
                  <a:pt x="14" y="71"/>
                </a:cubicBezTo>
                <a:cubicBezTo>
                  <a:pt x="14" y="70"/>
                  <a:pt x="14" y="70"/>
                  <a:pt x="14" y="70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70"/>
                  <a:pt x="13" y="70"/>
                  <a:pt x="13" y="70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70"/>
                  <a:pt x="12" y="70"/>
                  <a:pt x="12" y="70"/>
                </a:cubicBezTo>
                <a:cubicBezTo>
                  <a:pt x="13" y="71"/>
                  <a:pt x="13" y="71"/>
                  <a:pt x="13" y="71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3" y="72"/>
                  <a:pt x="13" y="72"/>
                  <a:pt x="13" y="72"/>
                </a:cubicBezTo>
                <a:cubicBezTo>
                  <a:pt x="12" y="70"/>
                  <a:pt x="12" y="70"/>
                  <a:pt x="12" y="70"/>
                </a:cubicBezTo>
                <a:cubicBezTo>
                  <a:pt x="11" y="71"/>
                  <a:pt x="11" y="71"/>
                  <a:pt x="11" y="71"/>
                </a:cubicBezTo>
                <a:cubicBezTo>
                  <a:pt x="10" y="70"/>
                  <a:pt x="10" y="70"/>
                  <a:pt x="10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1"/>
                  <a:pt x="9" y="71"/>
                  <a:pt x="9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9" y="72"/>
                  <a:pt x="9" y="72"/>
                  <a:pt x="9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1" y="72"/>
                  <a:pt x="11" y="72"/>
                  <a:pt x="11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1" y="72"/>
                  <a:pt x="11" y="72"/>
                  <a:pt x="11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0" y="73"/>
                  <a:pt x="10" y="73"/>
                  <a:pt x="10" y="73"/>
                </a:cubicBezTo>
                <a:cubicBezTo>
                  <a:pt x="10" y="74"/>
                  <a:pt x="10" y="74"/>
                  <a:pt x="10" y="74"/>
                </a:cubicBezTo>
                <a:cubicBezTo>
                  <a:pt x="9" y="73"/>
                  <a:pt x="9" y="73"/>
                  <a:pt x="9" y="73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2"/>
                  <a:pt x="7" y="72"/>
                  <a:pt x="7" y="72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8" y="74"/>
                  <a:pt x="8" y="74"/>
                  <a:pt x="8" y="74"/>
                </a:cubicBezTo>
                <a:cubicBezTo>
                  <a:pt x="9" y="74"/>
                  <a:pt x="9" y="74"/>
                  <a:pt x="9" y="74"/>
                </a:cubicBezTo>
                <a:cubicBezTo>
                  <a:pt x="8" y="75"/>
                  <a:pt x="8" y="75"/>
                  <a:pt x="8" y="75"/>
                </a:cubicBezTo>
                <a:cubicBezTo>
                  <a:pt x="9" y="76"/>
                  <a:pt x="9" y="76"/>
                  <a:pt x="9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7" y="75"/>
                  <a:pt x="7" y="75"/>
                  <a:pt x="7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6"/>
                  <a:pt x="4" y="76"/>
                  <a:pt x="4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2" y="76"/>
                  <a:pt x="2" y="76"/>
                  <a:pt x="2" y="76"/>
                </a:cubicBezTo>
                <a:cubicBezTo>
                  <a:pt x="2" y="75"/>
                  <a:pt x="2" y="75"/>
                  <a:pt x="2" y="75"/>
                </a:cubicBezTo>
                <a:cubicBezTo>
                  <a:pt x="1" y="76"/>
                  <a:pt x="1" y="76"/>
                  <a:pt x="1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2" y="77"/>
                  <a:pt x="2" y="77"/>
                  <a:pt x="2" y="77"/>
                </a:cubicBezTo>
                <a:cubicBezTo>
                  <a:pt x="2" y="77"/>
                  <a:pt x="2" y="77"/>
                  <a:pt x="2" y="77"/>
                </a:cubicBezTo>
                <a:cubicBezTo>
                  <a:pt x="2" y="78"/>
                  <a:pt x="2" y="78"/>
                  <a:pt x="2" y="78"/>
                </a:cubicBezTo>
                <a:cubicBezTo>
                  <a:pt x="3" y="77"/>
                  <a:pt x="3" y="77"/>
                  <a:pt x="3" y="77"/>
                </a:cubicBezTo>
                <a:cubicBezTo>
                  <a:pt x="5" y="78"/>
                  <a:pt x="5" y="78"/>
                  <a:pt x="5" y="78"/>
                </a:cubicBezTo>
                <a:cubicBezTo>
                  <a:pt x="5" y="78"/>
                  <a:pt x="5" y="78"/>
                  <a:pt x="5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8" y="78"/>
                  <a:pt x="8" y="78"/>
                  <a:pt x="8" y="78"/>
                </a:cubicBezTo>
                <a:cubicBezTo>
                  <a:pt x="7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8"/>
                  <a:pt x="4" y="78"/>
                  <a:pt x="4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2" y="80"/>
                  <a:pt x="2" y="80"/>
                  <a:pt x="2" y="80"/>
                </a:cubicBezTo>
                <a:cubicBezTo>
                  <a:pt x="2" y="81"/>
                  <a:pt x="2" y="81"/>
                  <a:pt x="2" y="81"/>
                </a:cubicBezTo>
                <a:cubicBezTo>
                  <a:pt x="3" y="81"/>
                  <a:pt x="3" y="81"/>
                  <a:pt x="3" y="81"/>
                </a:cubicBezTo>
                <a:cubicBezTo>
                  <a:pt x="3" y="80"/>
                  <a:pt x="3" y="80"/>
                  <a:pt x="3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3" y="81"/>
                  <a:pt x="3" y="81"/>
                  <a:pt x="3" y="81"/>
                </a:cubicBezTo>
                <a:cubicBezTo>
                  <a:pt x="2" y="81"/>
                  <a:pt x="2" y="81"/>
                  <a:pt x="2" y="81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1" y="81"/>
                  <a:pt x="1" y="81"/>
                </a:cubicBezTo>
                <a:cubicBezTo>
                  <a:pt x="1" y="81"/>
                  <a:pt x="1" y="81"/>
                  <a:pt x="1" y="81"/>
                </a:cubicBezTo>
                <a:cubicBezTo>
                  <a:pt x="2" y="82"/>
                  <a:pt x="2" y="82"/>
                  <a:pt x="2" y="82"/>
                </a:cubicBezTo>
                <a:cubicBezTo>
                  <a:pt x="2" y="82"/>
                  <a:pt x="2" y="82"/>
                  <a:pt x="2" y="82"/>
                </a:cubicBezTo>
                <a:cubicBezTo>
                  <a:pt x="2" y="82"/>
                  <a:pt x="2" y="82"/>
                  <a:pt x="2" y="82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3"/>
                  <a:pt x="1" y="83"/>
                  <a:pt x="1" y="83"/>
                </a:cubicBezTo>
                <a:cubicBezTo>
                  <a:pt x="2" y="83"/>
                  <a:pt x="2" y="83"/>
                  <a:pt x="2" y="83"/>
                </a:cubicBezTo>
                <a:cubicBezTo>
                  <a:pt x="2" y="83"/>
                  <a:pt x="2" y="83"/>
                  <a:pt x="2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5" y="83"/>
                  <a:pt x="5" y="83"/>
                  <a:pt x="5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7" y="82"/>
                  <a:pt x="7" y="82"/>
                  <a:pt x="7" y="82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3"/>
                  <a:pt x="8" y="83"/>
                  <a:pt x="8" y="83"/>
                </a:cubicBezTo>
                <a:cubicBezTo>
                  <a:pt x="9" y="82"/>
                  <a:pt x="9" y="82"/>
                  <a:pt x="9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9" y="83"/>
                  <a:pt x="9" y="83"/>
                  <a:pt x="9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82"/>
                  <a:pt x="10" y="82"/>
                  <a:pt x="10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11" y="81"/>
                  <a:pt x="11" y="81"/>
                  <a:pt x="11" y="81"/>
                </a:cubicBezTo>
                <a:cubicBezTo>
                  <a:pt x="11" y="82"/>
                  <a:pt x="11" y="82"/>
                  <a:pt x="11" y="82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0" y="84"/>
                  <a:pt x="10" y="84"/>
                  <a:pt x="10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9" y="85"/>
                  <a:pt x="9" y="85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9" y="84"/>
                  <a:pt x="9" y="84"/>
                  <a:pt x="9" y="84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3"/>
                  <a:pt x="8" y="83"/>
                  <a:pt x="8" y="8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5"/>
                  <a:pt x="7" y="85"/>
                  <a:pt x="7" y="85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4" y="84"/>
                  <a:pt x="4" y="84"/>
                  <a:pt x="4" y="84"/>
                </a:cubicBezTo>
                <a:cubicBezTo>
                  <a:pt x="4" y="84"/>
                  <a:pt x="4" y="84"/>
                  <a:pt x="4" y="84"/>
                </a:cubicBezTo>
                <a:cubicBezTo>
                  <a:pt x="3" y="84"/>
                  <a:pt x="3" y="84"/>
                  <a:pt x="3" y="84"/>
                </a:cubicBezTo>
                <a:cubicBezTo>
                  <a:pt x="2" y="84"/>
                  <a:pt x="2" y="84"/>
                  <a:pt x="2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1" y="85"/>
                  <a:pt x="1" y="85"/>
                  <a:pt x="1" y="85"/>
                </a:cubicBezTo>
                <a:cubicBezTo>
                  <a:pt x="1" y="85"/>
                  <a:pt x="1" y="85"/>
                  <a:pt x="1" y="85"/>
                </a:cubicBezTo>
                <a:cubicBezTo>
                  <a:pt x="2" y="85"/>
                  <a:pt x="2" y="85"/>
                  <a:pt x="2" y="85"/>
                </a:cubicBezTo>
                <a:cubicBezTo>
                  <a:pt x="2" y="85"/>
                  <a:pt x="2" y="85"/>
                  <a:pt x="2" y="85"/>
                </a:cubicBezTo>
                <a:cubicBezTo>
                  <a:pt x="3" y="85"/>
                  <a:pt x="3" y="85"/>
                  <a:pt x="3" y="85"/>
                </a:cubicBezTo>
                <a:cubicBezTo>
                  <a:pt x="3" y="85"/>
                  <a:pt x="3" y="85"/>
                  <a:pt x="3" y="85"/>
                </a:cubicBezTo>
                <a:cubicBezTo>
                  <a:pt x="3" y="86"/>
                  <a:pt x="3" y="86"/>
                  <a:pt x="3" y="86"/>
                </a:cubicBezTo>
                <a:cubicBezTo>
                  <a:pt x="3" y="86"/>
                  <a:pt x="3" y="86"/>
                  <a:pt x="3" y="86"/>
                </a:cubicBezTo>
                <a:cubicBezTo>
                  <a:pt x="2" y="87"/>
                  <a:pt x="2" y="87"/>
                  <a:pt x="2" y="87"/>
                </a:cubicBezTo>
                <a:cubicBezTo>
                  <a:pt x="2" y="86"/>
                  <a:pt x="2" y="86"/>
                  <a:pt x="2" y="86"/>
                </a:cubicBezTo>
                <a:cubicBezTo>
                  <a:pt x="2" y="87"/>
                  <a:pt x="2" y="87"/>
                  <a:pt x="2" y="87"/>
                </a:cubicBezTo>
                <a:cubicBezTo>
                  <a:pt x="2" y="88"/>
                  <a:pt x="2" y="88"/>
                  <a:pt x="2" y="88"/>
                </a:cubicBezTo>
                <a:cubicBezTo>
                  <a:pt x="4" y="86"/>
                  <a:pt x="4" y="86"/>
                  <a:pt x="4" y="86"/>
                </a:cubicBezTo>
                <a:cubicBezTo>
                  <a:pt x="5" y="87"/>
                  <a:pt x="5" y="87"/>
                  <a:pt x="5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4" y="88"/>
                  <a:pt x="4" y="88"/>
                  <a:pt x="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3" y="89"/>
                  <a:pt x="3" y="89"/>
                  <a:pt x="3" y="89"/>
                </a:cubicBezTo>
                <a:cubicBezTo>
                  <a:pt x="4" y="89"/>
                  <a:pt x="4" y="89"/>
                  <a:pt x="4" y="89"/>
                </a:cubicBezTo>
                <a:cubicBezTo>
                  <a:pt x="4" y="89"/>
                  <a:pt x="4" y="89"/>
                  <a:pt x="4" y="89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4" y="91"/>
                  <a:pt x="4" y="91"/>
                </a:cubicBezTo>
                <a:cubicBezTo>
                  <a:pt x="4" y="91"/>
                  <a:pt x="4" y="91"/>
                  <a:pt x="4" y="91"/>
                </a:cubicBezTo>
                <a:cubicBezTo>
                  <a:pt x="5" y="90"/>
                  <a:pt x="5" y="90"/>
                  <a:pt x="5" y="90"/>
                </a:cubicBezTo>
                <a:cubicBezTo>
                  <a:pt x="5" y="89"/>
                  <a:pt x="5" y="89"/>
                  <a:pt x="5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7" y="88"/>
                  <a:pt x="7" y="88"/>
                  <a:pt x="7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9" y="88"/>
                  <a:pt x="9" y="88"/>
                  <a:pt x="9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7" y="89"/>
                  <a:pt x="7" y="89"/>
                  <a:pt x="7" y="89"/>
                </a:cubicBezTo>
                <a:cubicBezTo>
                  <a:pt x="7" y="90"/>
                  <a:pt x="7" y="90"/>
                  <a:pt x="7" y="90"/>
                </a:cubicBezTo>
                <a:cubicBezTo>
                  <a:pt x="8" y="90"/>
                  <a:pt x="8" y="90"/>
                  <a:pt x="8" y="90"/>
                </a:cubicBezTo>
                <a:cubicBezTo>
                  <a:pt x="7" y="90"/>
                  <a:pt x="7" y="90"/>
                  <a:pt x="7" y="90"/>
                </a:cubicBezTo>
                <a:cubicBezTo>
                  <a:pt x="7" y="89"/>
                  <a:pt x="7" y="89"/>
                  <a:pt x="7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90"/>
                  <a:pt x="6" y="90"/>
                  <a:pt x="6" y="90"/>
                </a:cubicBezTo>
                <a:cubicBezTo>
                  <a:pt x="5" y="90"/>
                  <a:pt x="5" y="90"/>
                  <a:pt x="5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5" y="91"/>
                  <a:pt x="5" y="91"/>
                  <a:pt x="5" y="91"/>
                </a:cubicBezTo>
                <a:cubicBezTo>
                  <a:pt x="5" y="91"/>
                  <a:pt x="5" y="91"/>
                  <a:pt x="5" y="91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7" y="93"/>
                  <a:pt x="7" y="93"/>
                  <a:pt x="7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4"/>
                  <a:pt x="5" y="94"/>
                  <a:pt x="5" y="94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3"/>
                  <a:pt x="4" y="93"/>
                  <a:pt x="4" y="93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5"/>
                  <a:pt x="2" y="95"/>
                  <a:pt x="2" y="95"/>
                </a:cubicBezTo>
                <a:cubicBezTo>
                  <a:pt x="3" y="95"/>
                  <a:pt x="3" y="95"/>
                  <a:pt x="3" y="95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5"/>
                  <a:pt x="5" y="95"/>
                  <a:pt x="5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6"/>
                  <a:pt x="6" y="96"/>
                  <a:pt x="6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6" y="97"/>
                  <a:pt x="6" y="97"/>
                  <a:pt x="6" y="97"/>
                </a:cubicBezTo>
                <a:cubicBezTo>
                  <a:pt x="5" y="98"/>
                  <a:pt x="5" y="98"/>
                  <a:pt x="5" y="98"/>
                </a:cubicBezTo>
                <a:cubicBezTo>
                  <a:pt x="6" y="99"/>
                  <a:pt x="6" y="99"/>
                  <a:pt x="6" y="99"/>
                </a:cubicBezTo>
                <a:cubicBezTo>
                  <a:pt x="6" y="98"/>
                  <a:pt x="6" y="98"/>
                  <a:pt x="6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8" y="99"/>
                  <a:pt x="8" y="99"/>
                  <a:pt x="8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9"/>
                  <a:pt x="6" y="99"/>
                  <a:pt x="6" y="99"/>
                </a:cubicBezTo>
                <a:cubicBezTo>
                  <a:pt x="7" y="100"/>
                  <a:pt x="7" y="100"/>
                  <a:pt x="7" y="100"/>
                </a:cubicBezTo>
                <a:cubicBezTo>
                  <a:pt x="7" y="100"/>
                  <a:pt x="7" y="100"/>
                  <a:pt x="7" y="100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99"/>
                  <a:pt x="5" y="99"/>
                  <a:pt x="5" y="99"/>
                </a:cubicBezTo>
                <a:cubicBezTo>
                  <a:pt x="4" y="99"/>
                  <a:pt x="4" y="99"/>
                  <a:pt x="4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0"/>
                  <a:pt x="3" y="100"/>
                  <a:pt x="3" y="100"/>
                </a:cubicBezTo>
                <a:cubicBezTo>
                  <a:pt x="4" y="102"/>
                  <a:pt x="4" y="102"/>
                  <a:pt x="4" y="102"/>
                </a:cubicBezTo>
                <a:cubicBezTo>
                  <a:pt x="5" y="102"/>
                  <a:pt x="5" y="102"/>
                  <a:pt x="5" y="102"/>
                </a:cubicBezTo>
                <a:cubicBezTo>
                  <a:pt x="6" y="103"/>
                  <a:pt x="6" y="103"/>
                  <a:pt x="6" y="103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05"/>
                  <a:pt x="8" y="105"/>
                  <a:pt x="8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4"/>
                  <a:pt x="9" y="104"/>
                  <a:pt x="9" y="104"/>
                </a:cubicBezTo>
                <a:cubicBezTo>
                  <a:pt x="9" y="104"/>
                  <a:pt x="9" y="104"/>
                  <a:pt x="9" y="104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16" y="101"/>
                  <a:pt x="16" y="101"/>
                  <a:pt x="16" y="101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20" y="99"/>
                  <a:pt x="20" y="99"/>
                  <a:pt x="20" y="99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9" y="97"/>
                  <a:pt x="19" y="97"/>
                </a:cubicBezTo>
                <a:cubicBezTo>
                  <a:pt x="19" y="96"/>
                  <a:pt x="19" y="96"/>
                  <a:pt x="19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5"/>
                  <a:pt x="18" y="95"/>
                  <a:pt x="18" y="95"/>
                </a:cubicBezTo>
                <a:cubicBezTo>
                  <a:pt x="19" y="96"/>
                  <a:pt x="19" y="96"/>
                  <a:pt x="19" y="96"/>
                </a:cubicBezTo>
                <a:cubicBezTo>
                  <a:pt x="19" y="98"/>
                  <a:pt x="19" y="98"/>
                  <a:pt x="19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1" y="97"/>
                </a:cubicBezTo>
                <a:cubicBezTo>
                  <a:pt x="22" y="98"/>
                  <a:pt x="22" y="98"/>
                  <a:pt x="22" y="98"/>
                </a:cubicBezTo>
                <a:cubicBezTo>
                  <a:pt x="22" y="98"/>
                  <a:pt x="22" y="98"/>
                  <a:pt x="22" y="98"/>
                </a:cubicBezTo>
                <a:cubicBezTo>
                  <a:pt x="23" y="97"/>
                  <a:pt x="23" y="97"/>
                  <a:pt x="23" y="97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5"/>
                  <a:pt x="23" y="95"/>
                  <a:pt x="23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4"/>
                  <a:pt x="24" y="94"/>
                  <a:pt x="24" y="94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7"/>
                  <a:pt x="25" y="97"/>
                  <a:pt x="25" y="97"/>
                </a:cubicBezTo>
                <a:cubicBezTo>
                  <a:pt x="26" y="97"/>
                  <a:pt x="26" y="97"/>
                  <a:pt x="26" y="97"/>
                </a:cubicBezTo>
                <a:cubicBezTo>
                  <a:pt x="27" y="98"/>
                  <a:pt x="27" y="98"/>
                  <a:pt x="27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28" y="99"/>
                  <a:pt x="28" y="99"/>
                  <a:pt x="28" y="99"/>
                </a:cubicBezTo>
                <a:cubicBezTo>
                  <a:pt x="28" y="98"/>
                  <a:pt x="28" y="98"/>
                  <a:pt x="28" y="98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94"/>
                  <a:pt x="27" y="94"/>
                  <a:pt x="27" y="94"/>
                </a:cubicBezTo>
                <a:cubicBezTo>
                  <a:pt x="28" y="93"/>
                  <a:pt x="28" y="93"/>
                  <a:pt x="28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28" y="92"/>
                  <a:pt x="28" y="92"/>
                  <a:pt x="28" y="92"/>
                </a:cubicBezTo>
                <a:cubicBezTo>
                  <a:pt x="28" y="92"/>
                  <a:pt x="28" y="92"/>
                  <a:pt x="28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89"/>
                  <a:pt x="30" y="89"/>
                  <a:pt x="30" y="89"/>
                </a:cubicBezTo>
                <a:cubicBezTo>
                  <a:pt x="30" y="88"/>
                  <a:pt x="30" y="88"/>
                  <a:pt x="30" y="88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4"/>
                  <a:pt x="29" y="84"/>
                  <a:pt x="29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31" y="83"/>
                  <a:pt x="31" y="83"/>
                  <a:pt x="31" y="83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0"/>
                  <a:pt x="31" y="80"/>
                  <a:pt x="31" y="80"/>
                </a:cubicBezTo>
                <a:cubicBezTo>
                  <a:pt x="30" y="78"/>
                  <a:pt x="30" y="78"/>
                  <a:pt x="30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8" y="76"/>
                  <a:pt x="28" y="76"/>
                  <a:pt x="28" y="76"/>
                </a:cubicBezTo>
                <a:cubicBezTo>
                  <a:pt x="29" y="74"/>
                  <a:pt x="29" y="74"/>
                  <a:pt x="29" y="74"/>
                </a:cubicBezTo>
                <a:cubicBezTo>
                  <a:pt x="28" y="73"/>
                  <a:pt x="28" y="73"/>
                  <a:pt x="28" y="73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0"/>
                  <a:pt x="28" y="70"/>
                  <a:pt x="28" y="70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5"/>
                  <a:pt x="28" y="65"/>
                  <a:pt x="28" y="65"/>
                </a:cubicBezTo>
                <a:cubicBezTo>
                  <a:pt x="28" y="63"/>
                  <a:pt x="28" y="63"/>
                  <a:pt x="28" y="63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1"/>
                  <a:pt x="30" y="61"/>
                  <a:pt x="30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8"/>
                  <a:pt x="33" y="58"/>
                  <a:pt x="33" y="58"/>
                </a:cubicBezTo>
                <a:cubicBezTo>
                  <a:pt x="33" y="57"/>
                  <a:pt x="33" y="57"/>
                  <a:pt x="33" y="57"/>
                </a:cubicBezTo>
                <a:cubicBezTo>
                  <a:pt x="34" y="53"/>
                  <a:pt x="34" y="53"/>
                  <a:pt x="34" y="53"/>
                </a:cubicBezTo>
                <a:cubicBezTo>
                  <a:pt x="34" y="51"/>
                  <a:pt x="34" y="51"/>
                  <a:pt x="34" y="51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4"/>
                  <a:pt x="36" y="44"/>
                  <a:pt x="36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2"/>
                  <a:pt x="38" y="42"/>
                  <a:pt x="38" y="42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30"/>
                  <a:pt x="45" y="30"/>
                  <a:pt x="45" y="30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8"/>
                  <a:pt x="46" y="28"/>
                  <a:pt x="46" y="28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6" y="25"/>
                  <a:pt x="46" y="25"/>
                  <a:pt x="46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9" y="25"/>
                  <a:pt x="49" y="25"/>
                  <a:pt x="49" y="25"/>
                </a:cubicBezTo>
                <a:cubicBezTo>
                  <a:pt x="50" y="25"/>
                  <a:pt x="50" y="25"/>
                  <a:pt x="50" y="25"/>
                </a:cubicBezTo>
                <a:cubicBezTo>
                  <a:pt x="51" y="26"/>
                  <a:pt x="51" y="26"/>
                  <a:pt x="51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3"/>
                  <a:pt x="53" y="23"/>
                  <a:pt x="53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1"/>
                  <a:pt x="53" y="21"/>
                  <a:pt x="53" y="21"/>
                </a:cubicBezTo>
                <a:cubicBezTo>
                  <a:pt x="53" y="20"/>
                  <a:pt x="53" y="20"/>
                  <a:pt x="53" y="20"/>
                </a:cubicBezTo>
                <a:cubicBezTo>
                  <a:pt x="54" y="21"/>
                  <a:pt x="54" y="21"/>
                  <a:pt x="54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9"/>
                  <a:pt x="58" y="19"/>
                  <a:pt x="58" y="19"/>
                </a:cubicBezTo>
                <a:cubicBezTo>
                  <a:pt x="60" y="21"/>
                  <a:pt x="60" y="21"/>
                  <a:pt x="60" y="21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9" y="23"/>
                  <a:pt x="69" y="23"/>
                  <a:pt x="69" y="23"/>
                </a:cubicBezTo>
                <a:cubicBezTo>
                  <a:pt x="70" y="23"/>
                  <a:pt x="70" y="23"/>
                  <a:pt x="70" y="23"/>
                </a:cubicBezTo>
                <a:cubicBezTo>
                  <a:pt x="70" y="22"/>
                  <a:pt x="70" y="22"/>
                  <a:pt x="70" y="22"/>
                </a:cubicBezTo>
                <a:cubicBezTo>
                  <a:pt x="71" y="22"/>
                  <a:pt x="71" y="22"/>
                  <a:pt x="71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19"/>
                  <a:pt x="73" y="19"/>
                  <a:pt x="73" y="19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4"/>
                  <a:pt x="73" y="14"/>
                  <a:pt x="73" y="14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2"/>
                  <a:pt x="74" y="12"/>
                  <a:pt x="7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77" y="12"/>
                  <a:pt x="77" y="12"/>
                  <a:pt x="77" y="12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1" y="13"/>
                  <a:pt x="81" y="13"/>
                  <a:pt x="81" y="13"/>
                </a:cubicBezTo>
                <a:cubicBezTo>
                  <a:pt x="82" y="13"/>
                  <a:pt x="82" y="13"/>
                  <a:pt x="82" y="13"/>
                </a:cubicBezTo>
                <a:cubicBezTo>
                  <a:pt x="83" y="14"/>
                  <a:pt x="83" y="14"/>
                  <a:pt x="83" y="14"/>
                </a:cubicBezTo>
                <a:cubicBezTo>
                  <a:pt x="84" y="14"/>
                  <a:pt x="84" y="14"/>
                  <a:pt x="84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6" y="15"/>
                  <a:pt x="86" y="15"/>
                  <a:pt x="86" y="15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18"/>
                  <a:pt x="85" y="18"/>
                  <a:pt x="85" y="18"/>
                </a:cubicBezTo>
                <a:lnTo>
                  <a:pt x="85" y="1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294">
            <a:extLst>
              <a:ext uri="{FF2B5EF4-FFF2-40B4-BE49-F238E27FC236}">
                <a16:creationId xmlns:a16="http://schemas.microsoft.com/office/drawing/2014/main" id="{A5A3AC8C-1EAF-E041-90BA-703BCA6C6915}"/>
              </a:ext>
            </a:extLst>
          </p:cNvPr>
          <p:cNvSpPr>
            <a:spLocks noEditPoints="1"/>
          </p:cNvSpPr>
          <p:nvPr/>
        </p:nvSpPr>
        <p:spPr bwMode="auto">
          <a:xfrm>
            <a:off x="8615951" y="3310087"/>
            <a:ext cx="151514" cy="344514"/>
          </a:xfrm>
          <a:custGeom>
            <a:avLst/>
            <a:gdLst>
              <a:gd name="T0" fmla="*/ 43 w 84"/>
              <a:gd name="T1" fmla="*/ 175 h 191"/>
              <a:gd name="T2" fmla="*/ 41 w 84"/>
              <a:gd name="T3" fmla="*/ 175 h 191"/>
              <a:gd name="T4" fmla="*/ 56 w 84"/>
              <a:gd name="T5" fmla="*/ 169 h 191"/>
              <a:gd name="T6" fmla="*/ 58 w 84"/>
              <a:gd name="T7" fmla="*/ 161 h 191"/>
              <a:gd name="T8" fmla="*/ 52 w 84"/>
              <a:gd name="T9" fmla="*/ 167 h 191"/>
              <a:gd name="T10" fmla="*/ 58 w 84"/>
              <a:gd name="T11" fmla="*/ 161 h 191"/>
              <a:gd name="T12" fmla="*/ 58 w 84"/>
              <a:gd name="T13" fmla="*/ 152 h 191"/>
              <a:gd name="T14" fmla="*/ 2 w 84"/>
              <a:gd name="T15" fmla="*/ 160 h 191"/>
              <a:gd name="T16" fmla="*/ 54 w 84"/>
              <a:gd name="T17" fmla="*/ 141 h 191"/>
              <a:gd name="T18" fmla="*/ 3 w 84"/>
              <a:gd name="T19" fmla="*/ 146 h 191"/>
              <a:gd name="T20" fmla="*/ 5 w 84"/>
              <a:gd name="T21" fmla="*/ 135 h 191"/>
              <a:gd name="T22" fmla="*/ 5 w 84"/>
              <a:gd name="T23" fmla="*/ 118 h 191"/>
              <a:gd name="T24" fmla="*/ 5 w 84"/>
              <a:gd name="T25" fmla="*/ 101 h 191"/>
              <a:gd name="T26" fmla="*/ 5 w 84"/>
              <a:gd name="T27" fmla="*/ 79 h 191"/>
              <a:gd name="T28" fmla="*/ 13 w 84"/>
              <a:gd name="T29" fmla="*/ 70 h 191"/>
              <a:gd name="T30" fmla="*/ 17 w 84"/>
              <a:gd name="T31" fmla="*/ 47 h 191"/>
              <a:gd name="T32" fmla="*/ 28 w 84"/>
              <a:gd name="T33" fmla="*/ 32 h 191"/>
              <a:gd name="T34" fmla="*/ 30 w 84"/>
              <a:gd name="T35" fmla="*/ 21 h 191"/>
              <a:gd name="T36" fmla="*/ 37 w 84"/>
              <a:gd name="T37" fmla="*/ 15 h 191"/>
              <a:gd name="T38" fmla="*/ 43 w 84"/>
              <a:gd name="T39" fmla="*/ 10 h 191"/>
              <a:gd name="T40" fmla="*/ 52 w 84"/>
              <a:gd name="T41" fmla="*/ 10 h 191"/>
              <a:gd name="T42" fmla="*/ 52 w 84"/>
              <a:gd name="T43" fmla="*/ 2 h 191"/>
              <a:gd name="T44" fmla="*/ 67 w 84"/>
              <a:gd name="T45" fmla="*/ 10 h 191"/>
              <a:gd name="T46" fmla="*/ 75 w 84"/>
              <a:gd name="T47" fmla="*/ 15 h 191"/>
              <a:gd name="T48" fmla="*/ 79 w 84"/>
              <a:gd name="T49" fmla="*/ 25 h 191"/>
              <a:gd name="T50" fmla="*/ 79 w 84"/>
              <a:gd name="T51" fmla="*/ 38 h 191"/>
              <a:gd name="T52" fmla="*/ 84 w 84"/>
              <a:gd name="T53" fmla="*/ 51 h 191"/>
              <a:gd name="T54" fmla="*/ 75 w 84"/>
              <a:gd name="T55" fmla="*/ 53 h 191"/>
              <a:gd name="T56" fmla="*/ 69 w 84"/>
              <a:gd name="T57" fmla="*/ 53 h 191"/>
              <a:gd name="T58" fmla="*/ 66 w 84"/>
              <a:gd name="T59" fmla="*/ 56 h 191"/>
              <a:gd name="T60" fmla="*/ 64 w 84"/>
              <a:gd name="T61" fmla="*/ 58 h 191"/>
              <a:gd name="T62" fmla="*/ 64 w 84"/>
              <a:gd name="T63" fmla="*/ 66 h 191"/>
              <a:gd name="T64" fmla="*/ 66 w 84"/>
              <a:gd name="T65" fmla="*/ 73 h 191"/>
              <a:gd name="T66" fmla="*/ 58 w 84"/>
              <a:gd name="T67" fmla="*/ 81 h 191"/>
              <a:gd name="T68" fmla="*/ 54 w 84"/>
              <a:gd name="T69" fmla="*/ 85 h 191"/>
              <a:gd name="T70" fmla="*/ 49 w 84"/>
              <a:gd name="T71" fmla="*/ 90 h 191"/>
              <a:gd name="T72" fmla="*/ 45 w 84"/>
              <a:gd name="T73" fmla="*/ 94 h 191"/>
              <a:gd name="T74" fmla="*/ 41 w 84"/>
              <a:gd name="T75" fmla="*/ 103 h 191"/>
              <a:gd name="T76" fmla="*/ 41 w 84"/>
              <a:gd name="T77" fmla="*/ 111 h 191"/>
              <a:gd name="T78" fmla="*/ 39 w 84"/>
              <a:gd name="T79" fmla="*/ 120 h 191"/>
              <a:gd name="T80" fmla="*/ 47 w 84"/>
              <a:gd name="T81" fmla="*/ 124 h 191"/>
              <a:gd name="T82" fmla="*/ 54 w 84"/>
              <a:gd name="T83" fmla="*/ 133 h 191"/>
              <a:gd name="T84" fmla="*/ 45 w 84"/>
              <a:gd name="T85" fmla="*/ 139 h 191"/>
              <a:gd name="T86" fmla="*/ 39 w 84"/>
              <a:gd name="T87" fmla="*/ 139 h 191"/>
              <a:gd name="T88" fmla="*/ 37 w 84"/>
              <a:gd name="T89" fmla="*/ 141 h 191"/>
              <a:gd name="T90" fmla="*/ 47 w 84"/>
              <a:gd name="T91" fmla="*/ 143 h 191"/>
              <a:gd name="T92" fmla="*/ 47 w 84"/>
              <a:gd name="T93" fmla="*/ 148 h 191"/>
              <a:gd name="T94" fmla="*/ 43 w 84"/>
              <a:gd name="T95" fmla="*/ 148 h 191"/>
              <a:gd name="T96" fmla="*/ 39 w 84"/>
              <a:gd name="T97" fmla="*/ 152 h 191"/>
              <a:gd name="T98" fmla="*/ 43 w 84"/>
              <a:gd name="T99" fmla="*/ 160 h 191"/>
              <a:gd name="T100" fmla="*/ 41 w 84"/>
              <a:gd name="T101" fmla="*/ 167 h 191"/>
              <a:gd name="T102" fmla="*/ 37 w 84"/>
              <a:gd name="T103" fmla="*/ 182 h 191"/>
              <a:gd name="T104" fmla="*/ 26 w 84"/>
              <a:gd name="T105" fmla="*/ 184 h 191"/>
              <a:gd name="T106" fmla="*/ 17 w 84"/>
              <a:gd name="T107" fmla="*/ 191 h 191"/>
              <a:gd name="T108" fmla="*/ 11 w 84"/>
              <a:gd name="T109" fmla="*/ 182 h 191"/>
              <a:gd name="T110" fmla="*/ 9 w 84"/>
              <a:gd name="T111" fmla="*/ 175 h 191"/>
              <a:gd name="T112" fmla="*/ 3 w 84"/>
              <a:gd name="T113" fmla="*/ 163 h 191"/>
              <a:gd name="T114" fmla="*/ 3 w 84"/>
              <a:gd name="T115" fmla="*/ 156 h 191"/>
              <a:gd name="T116" fmla="*/ 2 w 84"/>
              <a:gd name="T117" fmla="*/ 156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4" h="191">
                <a:moveTo>
                  <a:pt x="39" y="178"/>
                </a:moveTo>
                <a:lnTo>
                  <a:pt x="39" y="180"/>
                </a:lnTo>
                <a:lnTo>
                  <a:pt x="39" y="182"/>
                </a:lnTo>
                <a:lnTo>
                  <a:pt x="41" y="182"/>
                </a:lnTo>
                <a:lnTo>
                  <a:pt x="41" y="180"/>
                </a:lnTo>
                <a:lnTo>
                  <a:pt x="43" y="178"/>
                </a:lnTo>
                <a:lnTo>
                  <a:pt x="43" y="175"/>
                </a:lnTo>
                <a:lnTo>
                  <a:pt x="43" y="173"/>
                </a:lnTo>
                <a:lnTo>
                  <a:pt x="43" y="169"/>
                </a:lnTo>
                <a:lnTo>
                  <a:pt x="43" y="169"/>
                </a:lnTo>
                <a:lnTo>
                  <a:pt x="41" y="171"/>
                </a:lnTo>
                <a:lnTo>
                  <a:pt x="41" y="171"/>
                </a:lnTo>
                <a:lnTo>
                  <a:pt x="41" y="173"/>
                </a:lnTo>
                <a:lnTo>
                  <a:pt x="41" y="175"/>
                </a:lnTo>
                <a:lnTo>
                  <a:pt x="39" y="178"/>
                </a:lnTo>
                <a:close/>
                <a:moveTo>
                  <a:pt x="52" y="175"/>
                </a:moveTo>
                <a:lnTo>
                  <a:pt x="54" y="173"/>
                </a:lnTo>
                <a:lnTo>
                  <a:pt x="54" y="173"/>
                </a:lnTo>
                <a:lnTo>
                  <a:pt x="54" y="171"/>
                </a:lnTo>
                <a:lnTo>
                  <a:pt x="54" y="171"/>
                </a:lnTo>
                <a:lnTo>
                  <a:pt x="56" y="169"/>
                </a:lnTo>
                <a:lnTo>
                  <a:pt x="56" y="169"/>
                </a:lnTo>
                <a:lnTo>
                  <a:pt x="58" y="167"/>
                </a:lnTo>
                <a:lnTo>
                  <a:pt x="58" y="165"/>
                </a:lnTo>
                <a:lnTo>
                  <a:pt x="56" y="165"/>
                </a:lnTo>
                <a:lnTo>
                  <a:pt x="58" y="163"/>
                </a:lnTo>
                <a:lnTo>
                  <a:pt x="58" y="161"/>
                </a:lnTo>
                <a:lnTo>
                  <a:pt x="58" y="161"/>
                </a:lnTo>
                <a:lnTo>
                  <a:pt x="58" y="161"/>
                </a:lnTo>
                <a:lnTo>
                  <a:pt x="56" y="161"/>
                </a:lnTo>
                <a:lnTo>
                  <a:pt x="54" y="161"/>
                </a:lnTo>
                <a:lnTo>
                  <a:pt x="54" y="163"/>
                </a:lnTo>
                <a:lnTo>
                  <a:pt x="52" y="165"/>
                </a:lnTo>
                <a:lnTo>
                  <a:pt x="52" y="165"/>
                </a:lnTo>
                <a:lnTo>
                  <a:pt x="52" y="167"/>
                </a:lnTo>
                <a:lnTo>
                  <a:pt x="51" y="169"/>
                </a:lnTo>
                <a:lnTo>
                  <a:pt x="52" y="171"/>
                </a:lnTo>
                <a:lnTo>
                  <a:pt x="54" y="171"/>
                </a:lnTo>
                <a:lnTo>
                  <a:pt x="52" y="171"/>
                </a:lnTo>
                <a:lnTo>
                  <a:pt x="52" y="173"/>
                </a:lnTo>
                <a:lnTo>
                  <a:pt x="52" y="175"/>
                </a:lnTo>
                <a:close/>
                <a:moveTo>
                  <a:pt x="58" y="161"/>
                </a:moveTo>
                <a:lnTo>
                  <a:pt x="58" y="161"/>
                </a:lnTo>
                <a:lnTo>
                  <a:pt x="60" y="161"/>
                </a:lnTo>
                <a:lnTo>
                  <a:pt x="62" y="160"/>
                </a:lnTo>
                <a:lnTo>
                  <a:pt x="62" y="160"/>
                </a:lnTo>
                <a:lnTo>
                  <a:pt x="60" y="160"/>
                </a:lnTo>
                <a:lnTo>
                  <a:pt x="58" y="161"/>
                </a:lnTo>
                <a:close/>
                <a:moveTo>
                  <a:pt x="58" y="152"/>
                </a:moveTo>
                <a:lnTo>
                  <a:pt x="58" y="154"/>
                </a:lnTo>
                <a:lnTo>
                  <a:pt x="60" y="154"/>
                </a:lnTo>
                <a:lnTo>
                  <a:pt x="58" y="152"/>
                </a:lnTo>
                <a:lnTo>
                  <a:pt x="58" y="152"/>
                </a:lnTo>
                <a:close/>
                <a:moveTo>
                  <a:pt x="2" y="158"/>
                </a:moveTo>
                <a:lnTo>
                  <a:pt x="2" y="160"/>
                </a:lnTo>
                <a:lnTo>
                  <a:pt x="2" y="160"/>
                </a:lnTo>
                <a:lnTo>
                  <a:pt x="3" y="158"/>
                </a:lnTo>
                <a:lnTo>
                  <a:pt x="2" y="158"/>
                </a:lnTo>
                <a:close/>
                <a:moveTo>
                  <a:pt x="51" y="141"/>
                </a:moveTo>
                <a:lnTo>
                  <a:pt x="52" y="143"/>
                </a:lnTo>
                <a:lnTo>
                  <a:pt x="52" y="145"/>
                </a:lnTo>
                <a:lnTo>
                  <a:pt x="52" y="141"/>
                </a:lnTo>
                <a:lnTo>
                  <a:pt x="54" y="141"/>
                </a:lnTo>
                <a:lnTo>
                  <a:pt x="54" y="139"/>
                </a:lnTo>
                <a:lnTo>
                  <a:pt x="52" y="139"/>
                </a:lnTo>
                <a:lnTo>
                  <a:pt x="51" y="141"/>
                </a:lnTo>
                <a:close/>
                <a:moveTo>
                  <a:pt x="2" y="146"/>
                </a:moveTo>
                <a:lnTo>
                  <a:pt x="2" y="146"/>
                </a:lnTo>
                <a:lnTo>
                  <a:pt x="3" y="148"/>
                </a:lnTo>
                <a:lnTo>
                  <a:pt x="3" y="146"/>
                </a:lnTo>
                <a:lnTo>
                  <a:pt x="3" y="141"/>
                </a:lnTo>
                <a:lnTo>
                  <a:pt x="2" y="139"/>
                </a:lnTo>
                <a:lnTo>
                  <a:pt x="3" y="137"/>
                </a:lnTo>
                <a:lnTo>
                  <a:pt x="3" y="137"/>
                </a:lnTo>
                <a:lnTo>
                  <a:pt x="3" y="135"/>
                </a:lnTo>
                <a:lnTo>
                  <a:pt x="3" y="135"/>
                </a:lnTo>
                <a:lnTo>
                  <a:pt x="5" y="135"/>
                </a:lnTo>
                <a:lnTo>
                  <a:pt x="7" y="133"/>
                </a:lnTo>
                <a:lnTo>
                  <a:pt x="7" y="131"/>
                </a:lnTo>
                <a:lnTo>
                  <a:pt x="7" y="130"/>
                </a:lnTo>
                <a:lnTo>
                  <a:pt x="7" y="128"/>
                </a:lnTo>
                <a:lnTo>
                  <a:pt x="5" y="124"/>
                </a:lnTo>
                <a:lnTo>
                  <a:pt x="5" y="120"/>
                </a:lnTo>
                <a:lnTo>
                  <a:pt x="5" y="118"/>
                </a:lnTo>
                <a:lnTo>
                  <a:pt x="9" y="118"/>
                </a:lnTo>
                <a:lnTo>
                  <a:pt x="9" y="115"/>
                </a:lnTo>
                <a:lnTo>
                  <a:pt x="9" y="113"/>
                </a:lnTo>
                <a:lnTo>
                  <a:pt x="7" y="109"/>
                </a:lnTo>
                <a:lnTo>
                  <a:pt x="3" y="109"/>
                </a:lnTo>
                <a:lnTo>
                  <a:pt x="3" y="105"/>
                </a:lnTo>
                <a:lnTo>
                  <a:pt x="5" y="101"/>
                </a:lnTo>
                <a:lnTo>
                  <a:pt x="3" y="100"/>
                </a:lnTo>
                <a:lnTo>
                  <a:pt x="3" y="96"/>
                </a:lnTo>
                <a:lnTo>
                  <a:pt x="3" y="94"/>
                </a:lnTo>
                <a:lnTo>
                  <a:pt x="3" y="90"/>
                </a:lnTo>
                <a:lnTo>
                  <a:pt x="3" y="85"/>
                </a:lnTo>
                <a:lnTo>
                  <a:pt x="3" y="81"/>
                </a:lnTo>
                <a:lnTo>
                  <a:pt x="5" y="79"/>
                </a:lnTo>
                <a:lnTo>
                  <a:pt x="7" y="77"/>
                </a:lnTo>
                <a:lnTo>
                  <a:pt x="9" y="77"/>
                </a:lnTo>
                <a:lnTo>
                  <a:pt x="13" y="77"/>
                </a:lnTo>
                <a:lnTo>
                  <a:pt x="13" y="75"/>
                </a:lnTo>
                <a:lnTo>
                  <a:pt x="13" y="73"/>
                </a:lnTo>
                <a:lnTo>
                  <a:pt x="13" y="71"/>
                </a:lnTo>
                <a:lnTo>
                  <a:pt x="13" y="70"/>
                </a:lnTo>
                <a:lnTo>
                  <a:pt x="15" y="62"/>
                </a:lnTo>
                <a:lnTo>
                  <a:pt x="15" y="58"/>
                </a:lnTo>
                <a:lnTo>
                  <a:pt x="17" y="55"/>
                </a:lnTo>
                <a:lnTo>
                  <a:pt x="17" y="53"/>
                </a:lnTo>
                <a:lnTo>
                  <a:pt x="17" y="49"/>
                </a:lnTo>
                <a:lnTo>
                  <a:pt x="17" y="49"/>
                </a:lnTo>
                <a:lnTo>
                  <a:pt x="17" y="47"/>
                </a:lnTo>
                <a:lnTo>
                  <a:pt x="18" y="45"/>
                </a:lnTo>
                <a:lnTo>
                  <a:pt x="22" y="45"/>
                </a:lnTo>
                <a:lnTo>
                  <a:pt x="22" y="43"/>
                </a:lnTo>
                <a:lnTo>
                  <a:pt x="22" y="41"/>
                </a:lnTo>
                <a:lnTo>
                  <a:pt x="26" y="38"/>
                </a:lnTo>
                <a:lnTo>
                  <a:pt x="28" y="34"/>
                </a:lnTo>
                <a:lnTo>
                  <a:pt x="28" y="32"/>
                </a:lnTo>
                <a:lnTo>
                  <a:pt x="28" y="30"/>
                </a:lnTo>
                <a:lnTo>
                  <a:pt x="26" y="28"/>
                </a:lnTo>
                <a:lnTo>
                  <a:pt x="26" y="25"/>
                </a:lnTo>
                <a:lnTo>
                  <a:pt x="28" y="25"/>
                </a:lnTo>
                <a:lnTo>
                  <a:pt x="28" y="23"/>
                </a:lnTo>
                <a:lnTo>
                  <a:pt x="30" y="21"/>
                </a:lnTo>
                <a:lnTo>
                  <a:pt x="30" y="21"/>
                </a:lnTo>
                <a:lnTo>
                  <a:pt x="32" y="17"/>
                </a:lnTo>
                <a:lnTo>
                  <a:pt x="34" y="17"/>
                </a:lnTo>
                <a:lnTo>
                  <a:pt x="35" y="17"/>
                </a:lnTo>
                <a:lnTo>
                  <a:pt x="35" y="19"/>
                </a:lnTo>
                <a:lnTo>
                  <a:pt x="37" y="17"/>
                </a:lnTo>
                <a:lnTo>
                  <a:pt x="39" y="17"/>
                </a:lnTo>
                <a:lnTo>
                  <a:pt x="37" y="15"/>
                </a:lnTo>
                <a:lnTo>
                  <a:pt x="39" y="13"/>
                </a:lnTo>
                <a:lnTo>
                  <a:pt x="39" y="13"/>
                </a:lnTo>
                <a:lnTo>
                  <a:pt x="39" y="11"/>
                </a:lnTo>
                <a:lnTo>
                  <a:pt x="37" y="10"/>
                </a:lnTo>
                <a:lnTo>
                  <a:pt x="39" y="10"/>
                </a:lnTo>
                <a:lnTo>
                  <a:pt x="41" y="10"/>
                </a:lnTo>
                <a:lnTo>
                  <a:pt x="43" y="10"/>
                </a:lnTo>
                <a:lnTo>
                  <a:pt x="45" y="10"/>
                </a:lnTo>
                <a:lnTo>
                  <a:pt x="47" y="11"/>
                </a:lnTo>
                <a:lnTo>
                  <a:pt x="49" y="11"/>
                </a:lnTo>
                <a:lnTo>
                  <a:pt x="51" y="11"/>
                </a:lnTo>
                <a:lnTo>
                  <a:pt x="51" y="11"/>
                </a:lnTo>
                <a:lnTo>
                  <a:pt x="52" y="11"/>
                </a:lnTo>
                <a:lnTo>
                  <a:pt x="52" y="10"/>
                </a:lnTo>
                <a:lnTo>
                  <a:pt x="51" y="8"/>
                </a:lnTo>
                <a:lnTo>
                  <a:pt x="51" y="6"/>
                </a:lnTo>
                <a:lnTo>
                  <a:pt x="52" y="6"/>
                </a:lnTo>
                <a:lnTo>
                  <a:pt x="52" y="4"/>
                </a:lnTo>
                <a:lnTo>
                  <a:pt x="51" y="2"/>
                </a:lnTo>
                <a:lnTo>
                  <a:pt x="51" y="0"/>
                </a:lnTo>
                <a:lnTo>
                  <a:pt x="52" y="2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58" y="4"/>
                </a:lnTo>
                <a:lnTo>
                  <a:pt x="62" y="8"/>
                </a:lnTo>
                <a:lnTo>
                  <a:pt x="64" y="10"/>
                </a:lnTo>
                <a:lnTo>
                  <a:pt x="67" y="10"/>
                </a:lnTo>
                <a:lnTo>
                  <a:pt x="67" y="10"/>
                </a:lnTo>
                <a:lnTo>
                  <a:pt x="69" y="10"/>
                </a:lnTo>
                <a:lnTo>
                  <a:pt x="71" y="11"/>
                </a:lnTo>
                <a:lnTo>
                  <a:pt x="71" y="13"/>
                </a:lnTo>
                <a:lnTo>
                  <a:pt x="73" y="13"/>
                </a:lnTo>
                <a:lnTo>
                  <a:pt x="73" y="13"/>
                </a:lnTo>
                <a:lnTo>
                  <a:pt x="75" y="15"/>
                </a:lnTo>
                <a:lnTo>
                  <a:pt x="75" y="15"/>
                </a:lnTo>
                <a:lnTo>
                  <a:pt x="77" y="17"/>
                </a:lnTo>
                <a:lnTo>
                  <a:pt x="75" y="19"/>
                </a:lnTo>
                <a:lnTo>
                  <a:pt x="77" y="21"/>
                </a:lnTo>
                <a:lnTo>
                  <a:pt x="75" y="23"/>
                </a:lnTo>
                <a:lnTo>
                  <a:pt x="75" y="25"/>
                </a:lnTo>
                <a:lnTo>
                  <a:pt x="79" y="25"/>
                </a:lnTo>
                <a:lnTo>
                  <a:pt x="79" y="26"/>
                </a:lnTo>
                <a:lnTo>
                  <a:pt x="77" y="28"/>
                </a:lnTo>
                <a:lnTo>
                  <a:pt x="79" y="30"/>
                </a:lnTo>
                <a:lnTo>
                  <a:pt x="79" y="32"/>
                </a:lnTo>
                <a:lnTo>
                  <a:pt x="79" y="34"/>
                </a:lnTo>
                <a:lnTo>
                  <a:pt x="79" y="36"/>
                </a:lnTo>
                <a:lnTo>
                  <a:pt x="79" y="38"/>
                </a:lnTo>
                <a:lnTo>
                  <a:pt x="79" y="40"/>
                </a:lnTo>
                <a:lnTo>
                  <a:pt x="79" y="41"/>
                </a:lnTo>
                <a:lnTo>
                  <a:pt x="81" y="43"/>
                </a:lnTo>
                <a:lnTo>
                  <a:pt x="81" y="45"/>
                </a:lnTo>
                <a:lnTo>
                  <a:pt x="83" y="47"/>
                </a:lnTo>
                <a:lnTo>
                  <a:pt x="84" y="49"/>
                </a:lnTo>
                <a:lnTo>
                  <a:pt x="84" y="51"/>
                </a:lnTo>
                <a:lnTo>
                  <a:pt x="84" y="51"/>
                </a:lnTo>
                <a:lnTo>
                  <a:pt x="83" y="51"/>
                </a:lnTo>
                <a:lnTo>
                  <a:pt x="81" y="51"/>
                </a:lnTo>
                <a:lnTo>
                  <a:pt x="81" y="51"/>
                </a:lnTo>
                <a:lnTo>
                  <a:pt x="79" y="51"/>
                </a:lnTo>
                <a:lnTo>
                  <a:pt x="77" y="51"/>
                </a:lnTo>
                <a:lnTo>
                  <a:pt x="75" y="53"/>
                </a:lnTo>
                <a:lnTo>
                  <a:pt x="75" y="51"/>
                </a:lnTo>
                <a:lnTo>
                  <a:pt x="73" y="49"/>
                </a:lnTo>
                <a:lnTo>
                  <a:pt x="73" y="51"/>
                </a:lnTo>
                <a:lnTo>
                  <a:pt x="71" y="49"/>
                </a:lnTo>
                <a:lnTo>
                  <a:pt x="71" y="51"/>
                </a:lnTo>
                <a:lnTo>
                  <a:pt x="71" y="53"/>
                </a:lnTo>
                <a:lnTo>
                  <a:pt x="69" y="53"/>
                </a:lnTo>
                <a:lnTo>
                  <a:pt x="69" y="53"/>
                </a:lnTo>
                <a:lnTo>
                  <a:pt x="67" y="53"/>
                </a:lnTo>
                <a:lnTo>
                  <a:pt x="67" y="53"/>
                </a:lnTo>
                <a:lnTo>
                  <a:pt x="67" y="55"/>
                </a:lnTo>
                <a:lnTo>
                  <a:pt x="69" y="55"/>
                </a:lnTo>
                <a:lnTo>
                  <a:pt x="67" y="56"/>
                </a:lnTo>
                <a:lnTo>
                  <a:pt x="66" y="56"/>
                </a:lnTo>
                <a:lnTo>
                  <a:pt x="66" y="56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4" y="58"/>
                </a:lnTo>
                <a:lnTo>
                  <a:pt x="64" y="58"/>
                </a:lnTo>
                <a:lnTo>
                  <a:pt x="64" y="60"/>
                </a:lnTo>
                <a:lnTo>
                  <a:pt x="66" y="60"/>
                </a:lnTo>
                <a:lnTo>
                  <a:pt x="66" y="60"/>
                </a:lnTo>
                <a:lnTo>
                  <a:pt x="66" y="62"/>
                </a:lnTo>
                <a:lnTo>
                  <a:pt x="66" y="64"/>
                </a:lnTo>
                <a:lnTo>
                  <a:pt x="66" y="66"/>
                </a:lnTo>
                <a:lnTo>
                  <a:pt x="64" y="66"/>
                </a:lnTo>
                <a:lnTo>
                  <a:pt x="66" y="68"/>
                </a:lnTo>
                <a:lnTo>
                  <a:pt x="66" y="68"/>
                </a:lnTo>
                <a:lnTo>
                  <a:pt x="67" y="70"/>
                </a:lnTo>
                <a:lnTo>
                  <a:pt x="66" y="70"/>
                </a:lnTo>
                <a:lnTo>
                  <a:pt x="66" y="70"/>
                </a:lnTo>
                <a:lnTo>
                  <a:pt x="67" y="70"/>
                </a:lnTo>
                <a:lnTo>
                  <a:pt x="66" y="73"/>
                </a:lnTo>
                <a:lnTo>
                  <a:pt x="66" y="73"/>
                </a:lnTo>
                <a:lnTo>
                  <a:pt x="64" y="73"/>
                </a:lnTo>
                <a:lnTo>
                  <a:pt x="64" y="77"/>
                </a:lnTo>
                <a:lnTo>
                  <a:pt x="62" y="79"/>
                </a:lnTo>
                <a:lnTo>
                  <a:pt x="62" y="79"/>
                </a:lnTo>
                <a:lnTo>
                  <a:pt x="60" y="81"/>
                </a:lnTo>
                <a:lnTo>
                  <a:pt x="58" y="81"/>
                </a:lnTo>
                <a:lnTo>
                  <a:pt x="58" y="81"/>
                </a:lnTo>
                <a:lnTo>
                  <a:pt x="60" y="83"/>
                </a:lnTo>
                <a:lnTo>
                  <a:pt x="56" y="85"/>
                </a:lnTo>
                <a:lnTo>
                  <a:pt x="56" y="86"/>
                </a:lnTo>
                <a:lnTo>
                  <a:pt x="54" y="86"/>
                </a:lnTo>
                <a:lnTo>
                  <a:pt x="54" y="85"/>
                </a:lnTo>
                <a:lnTo>
                  <a:pt x="54" y="85"/>
                </a:lnTo>
                <a:lnTo>
                  <a:pt x="52" y="86"/>
                </a:lnTo>
                <a:lnTo>
                  <a:pt x="52" y="88"/>
                </a:lnTo>
                <a:lnTo>
                  <a:pt x="52" y="90"/>
                </a:lnTo>
                <a:lnTo>
                  <a:pt x="51" y="88"/>
                </a:lnTo>
                <a:lnTo>
                  <a:pt x="51" y="88"/>
                </a:lnTo>
                <a:lnTo>
                  <a:pt x="51" y="90"/>
                </a:lnTo>
                <a:lnTo>
                  <a:pt x="49" y="90"/>
                </a:lnTo>
                <a:lnTo>
                  <a:pt x="49" y="90"/>
                </a:lnTo>
                <a:lnTo>
                  <a:pt x="47" y="90"/>
                </a:lnTo>
                <a:lnTo>
                  <a:pt x="47" y="92"/>
                </a:lnTo>
                <a:lnTo>
                  <a:pt x="49" y="92"/>
                </a:lnTo>
                <a:lnTo>
                  <a:pt x="49" y="94"/>
                </a:lnTo>
                <a:lnTo>
                  <a:pt x="45" y="96"/>
                </a:lnTo>
                <a:lnTo>
                  <a:pt x="45" y="94"/>
                </a:lnTo>
                <a:lnTo>
                  <a:pt x="43" y="96"/>
                </a:lnTo>
                <a:lnTo>
                  <a:pt x="45" y="98"/>
                </a:lnTo>
                <a:lnTo>
                  <a:pt x="43" y="100"/>
                </a:lnTo>
                <a:lnTo>
                  <a:pt x="41" y="100"/>
                </a:lnTo>
                <a:lnTo>
                  <a:pt x="39" y="100"/>
                </a:lnTo>
                <a:lnTo>
                  <a:pt x="41" y="101"/>
                </a:lnTo>
                <a:lnTo>
                  <a:pt x="41" y="103"/>
                </a:lnTo>
                <a:lnTo>
                  <a:pt x="41" y="103"/>
                </a:lnTo>
                <a:lnTo>
                  <a:pt x="41" y="105"/>
                </a:lnTo>
                <a:lnTo>
                  <a:pt x="41" y="109"/>
                </a:lnTo>
                <a:lnTo>
                  <a:pt x="41" y="109"/>
                </a:lnTo>
                <a:lnTo>
                  <a:pt x="41" y="111"/>
                </a:lnTo>
                <a:lnTo>
                  <a:pt x="41" y="111"/>
                </a:lnTo>
                <a:lnTo>
                  <a:pt x="41" y="111"/>
                </a:lnTo>
                <a:lnTo>
                  <a:pt x="41" y="113"/>
                </a:lnTo>
                <a:lnTo>
                  <a:pt x="39" y="115"/>
                </a:lnTo>
                <a:lnTo>
                  <a:pt x="41" y="116"/>
                </a:lnTo>
                <a:lnTo>
                  <a:pt x="41" y="116"/>
                </a:lnTo>
                <a:lnTo>
                  <a:pt x="39" y="116"/>
                </a:lnTo>
                <a:lnTo>
                  <a:pt x="41" y="118"/>
                </a:lnTo>
                <a:lnTo>
                  <a:pt x="39" y="120"/>
                </a:lnTo>
                <a:lnTo>
                  <a:pt x="41" y="122"/>
                </a:lnTo>
                <a:lnTo>
                  <a:pt x="41" y="122"/>
                </a:lnTo>
                <a:lnTo>
                  <a:pt x="43" y="122"/>
                </a:lnTo>
                <a:lnTo>
                  <a:pt x="43" y="124"/>
                </a:lnTo>
                <a:lnTo>
                  <a:pt x="43" y="124"/>
                </a:lnTo>
                <a:lnTo>
                  <a:pt x="45" y="126"/>
                </a:lnTo>
                <a:lnTo>
                  <a:pt x="47" y="124"/>
                </a:lnTo>
                <a:lnTo>
                  <a:pt x="47" y="124"/>
                </a:lnTo>
                <a:lnTo>
                  <a:pt x="47" y="126"/>
                </a:lnTo>
                <a:lnTo>
                  <a:pt x="51" y="128"/>
                </a:lnTo>
                <a:lnTo>
                  <a:pt x="51" y="130"/>
                </a:lnTo>
                <a:lnTo>
                  <a:pt x="52" y="131"/>
                </a:lnTo>
                <a:lnTo>
                  <a:pt x="52" y="131"/>
                </a:lnTo>
                <a:lnTo>
                  <a:pt x="54" y="133"/>
                </a:lnTo>
                <a:lnTo>
                  <a:pt x="52" y="137"/>
                </a:lnTo>
                <a:lnTo>
                  <a:pt x="51" y="139"/>
                </a:lnTo>
                <a:lnTo>
                  <a:pt x="51" y="141"/>
                </a:lnTo>
                <a:lnTo>
                  <a:pt x="49" y="141"/>
                </a:lnTo>
                <a:lnTo>
                  <a:pt x="47" y="141"/>
                </a:lnTo>
                <a:lnTo>
                  <a:pt x="47" y="139"/>
                </a:lnTo>
                <a:lnTo>
                  <a:pt x="45" y="139"/>
                </a:lnTo>
                <a:lnTo>
                  <a:pt x="45" y="137"/>
                </a:lnTo>
                <a:lnTo>
                  <a:pt x="45" y="139"/>
                </a:lnTo>
                <a:lnTo>
                  <a:pt x="43" y="139"/>
                </a:lnTo>
                <a:lnTo>
                  <a:pt x="43" y="137"/>
                </a:lnTo>
                <a:lnTo>
                  <a:pt x="41" y="137"/>
                </a:lnTo>
                <a:lnTo>
                  <a:pt x="41" y="139"/>
                </a:lnTo>
                <a:lnTo>
                  <a:pt x="39" y="139"/>
                </a:lnTo>
                <a:lnTo>
                  <a:pt x="37" y="139"/>
                </a:lnTo>
                <a:lnTo>
                  <a:pt x="37" y="141"/>
                </a:lnTo>
                <a:lnTo>
                  <a:pt x="35" y="139"/>
                </a:lnTo>
                <a:lnTo>
                  <a:pt x="34" y="139"/>
                </a:lnTo>
                <a:lnTo>
                  <a:pt x="34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9" y="141"/>
                </a:lnTo>
                <a:lnTo>
                  <a:pt x="41" y="141"/>
                </a:lnTo>
                <a:lnTo>
                  <a:pt x="43" y="141"/>
                </a:lnTo>
                <a:lnTo>
                  <a:pt x="45" y="143"/>
                </a:lnTo>
                <a:lnTo>
                  <a:pt x="45" y="143"/>
                </a:lnTo>
                <a:lnTo>
                  <a:pt x="47" y="143"/>
                </a:lnTo>
                <a:lnTo>
                  <a:pt x="49" y="141"/>
                </a:lnTo>
                <a:lnTo>
                  <a:pt x="51" y="143"/>
                </a:lnTo>
                <a:lnTo>
                  <a:pt x="51" y="143"/>
                </a:lnTo>
                <a:lnTo>
                  <a:pt x="51" y="145"/>
                </a:lnTo>
                <a:lnTo>
                  <a:pt x="51" y="146"/>
                </a:lnTo>
                <a:lnTo>
                  <a:pt x="49" y="146"/>
                </a:lnTo>
                <a:lnTo>
                  <a:pt x="47" y="148"/>
                </a:lnTo>
                <a:lnTo>
                  <a:pt x="47" y="148"/>
                </a:lnTo>
                <a:lnTo>
                  <a:pt x="47" y="146"/>
                </a:lnTo>
                <a:lnTo>
                  <a:pt x="47" y="145"/>
                </a:lnTo>
                <a:lnTo>
                  <a:pt x="45" y="146"/>
                </a:lnTo>
                <a:lnTo>
                  <a:pt x="45" y="146"/>
                </a:lnTo>
                <a:lnTo>
                  <a:pt x="45" y="148"/>
                </a:lnTo>
                <a:lnTo>
                  <a:pt x="43" y="148"/>
                </a:lnTo>
                <a:lnTo>
                  <a:pt x="43" y="150"/>
                </a:lnTo>
                <a:lnTo>
                  <a:pt x="41" y="150"/>
                </a:lnTo>
                <a:lnTo>
                  <a:pt x="41" y="150"/>
                </a:lnTo>
                <a:lnTo>
                  <a:pt x="41" y="152"/>
                </a:lnTo>
                <a:lnTo>
                  <a:pt x="41" y="150"/>
                </a:lnTo>
                <a:lnTo>
                  <a:pt x="39" y="150"/>
                </a:lnTo>
                <a:lnTo>
                  <a:pt x="39" y="152"/>
                </a:lnTo>
                <a:lnTo>
                  <a:pt x="39" y="152"/>
                </a:lnTo>
                <a:lnTo>
                  <a:pt x="41" y="154"/>
                </a:lnTo>
                <a:lnTo>
                  <a:pt x="39" y="154"/>
                </a:lnTo>
                <a:lnTo>
                  <a:pt x="41" y="156"/>
                </a:lnTo>
                <a:lnTo>
                  <a:pt x="41" y="156"/>
                </a:lnTo>
                <a:lnTo>
                  <a:pt x="41" y="158"/>
                </a:lnTo>
                <a:lnTo>
                  <a:pt x="43" y="160"/>
                </a:lnTo>
                <a:lnTo>
                  <a:pt x="41" y="160"/>
                </a:lnTo>
                <a:lnTo>
                  <a:pt x="39" y="160"/>
                </a:lnTo>
                <a:lnTo>
                  <a:pt x="39" y="161"/>
                </a:lnTo>
                <a:lnTo>
                  <a:pt x="39" y="163"/>
                </a:lnTo>
                <a:lnTo>
                  <a:pt x="41" y="163"/>
                </a:lnTo>
                <a:lnTo>
                  <a:pt x="39" y="165"/>
                </a:lnTo>
                <a:lnTo>
                  <a:pt x="41" y="167"/>
                </a:lnTo>
                <a:lnTo>
                  <a:pt x="39" y="169"/>
                </a:lnTo>
                <a:lnTo>
                  <a:pt x="39" y="171"/>
                </a:lnTo>
                <a:lnTo>
                  <a:pt x="39" y="171"/>
                </a:lnTo>
                <a:lnTo>
                  <a:pt x="39" y="173"/>
                </a:lnTo>
                <a:lnTo>
                  <a:pt x="39" y="176"/>
                </a:lnTo>
                <a:lnTo>
                  <a:pt x="37" y="178"/>
                </a:lnTo>
                <a:lnTo>
                  <a:pt x="37" y="182"/>
                </a:lnTo>
                <a:lnTo>
                  <a:pt x="35" y="184"/>
                </a:lnTo>
                <a:lnTo>
                  <a:pt x="34" y="182"/>
                </a:lnTo>
                <a:lnTo>
                  <a:pt x="34" y="182"/>
                </a:lnTo>
                <a:lnTo>
                  <a:pt x="32" y="182"/>
                </a:lnTo>
                <a:lnTo>
                  <a:pt x="28" y="182"/>
                </a:lnTo>
                <a:lnTo>
                  <a:pt x="28" y="180"/>
                </a:lnTo>
                <a:lnTo>
                  <a:pt x="26" y="184"/>
                </a:lnTo>
                <a:lnTo>
                  <a:pt x="24" y="184"/>
                </a:lnTo>
                <a:lnTo>
                  <a:pt x="22" y="188"/>
                </a:lnTo>
                <a:lnTo>
                  <a:pt x="24" y="188"/>
                </a:lnTo>
                <a:lnTo>
                  <a:pt x="24" y="190"/>
                </a:lnTo>
                <a:lnTo>
                  <a:pt x="22" y="190"/>
                </a:lnTo>
                <a:lnTo>
                  <a:pt x="20" y="190"/>
                </a:lnTo>
                <a:lnTo>
                  <a:pt x="17" y="191"/>
                </a:lnTo>
                <a:lnTo>
                  <a:pt x="15" y="191"/>
                </a:lnTo>
                <a:lnTo>
                  <a:pt x="13" y="190"/>
                </a:lnTo>
                <a:lnTo>
                  <a:pt x="15" y="188"/>
                </a:lnTo>
                <a:lnTo>
                  <a:pt x="13" y="184"/>
                </a:lnTo>
                <a:lnTo>
                  <a:pt x="13" y="184"/>
                </a:lnTo>
                <a:lnTo>
                  <a:pt x="11" y="182"/>
                </a:lnTo>
                <a:lnTo>
                  <a:pt x="11" y="182"/>
                </a:lnTo>
                <a:lnTo>
                  <a:pt x="11" y="180"/>
                </a:lnTo>
                <a:lnTo>
                  <a:pt x="13" y="180"/>
                </a:lnTo>
                <a:lnTo>
                  <a:pt x="15" y="178"/>
                </a:lnTo>
                <a:lnTo>
                  <a:pt x="13" y="176"/>
                </a:lnTo>
                <a:lnTo>
                  <a:pt x="13" y="176"/>
                </a:lnTo>
                <a:lnTo>
                  <a:pt x="11" y="176"/>
                </a:lnTo>
                <a:lnTo>
                  <a:pt x="9" y="175"/>
                </a:lnTo>
                <a:lnTo>
                  <a:pt x="9" y="173"/>
                </a:lnTo>
                <a:lnTo>
                  <a:pt x="7" y="171"/>
                </a:lnTo>
                <a:lnTo>
                  <a:pt x="7" y="167"/>
                </a:lnTo>
                <a:lnTo>
                  <a:pt x="5" y="167"/>
                </a:lnTo>
                <a:lnTo>
                  <a:pt x="5" y="165"/>
                </a:lnTo>
                <a:lnTo>
                  <a:pt x="3" y="165"/>
                </a:lnTo>
                <a:lnTo>
                  <a:pt x="3" y="163"/>
                </a:lnTo>
                <a:lnTo>
                  <a:pt x="3" y="163"/>
                </a:lnTo>
                <a:lnTo>
                  <a:pt x="3" y="161"/>
                </a:lnTo>
                <a:lnTo>
                  <a:pt x="3" y="160"/>
                </a:lnTo>
                <a:lnTo>
                  <a:pt x="3" y="158"/>
                </a:lnTo>
                <a:lnTo>
                  <a:pt x="5" y="158"/>
                </a:lnTo>
                <a:lnTo>
                  <a:pt x="5" y="156"/>
                </a:lnTo>
                <a:lnTo>
                  <a:pt x="3" y="156"/>
                </a:lnTo>
                <a:lnTo>
                  <a:pt x="3" y="154"/>
                </a:lnTo>
                <a:lnTo>
                  <a:pt x="3" y="154"/>
                </a:lnTo>
                <a:lnTo>
                  <a:pt x="2" y="156"/>
                </a:lnTo>
                <a:lnTo>
                  <a:pt x="3" y="156"/>
                </a:lnTo>
                <a:lnTo>
                  <a:pt x="2" y="158"/>
                </a:lnTo>
                <a:lnTo>
                  <a:pt x="2" y="156"/>
                </a:lnTo>
                <a:lnTo>
                  <a:pt x="2" y="156"/>
                </a:lnTo>
                <a:lnTo>
                  <a:pt x="0" y="154"/>
                </a:lnTo>
                <a:lnTo>
                  <a:pt x="0" y="152"/>
                </a:lnTo>
                <a:lnTo>
                  <a:pt x="0" y="150"/>
                </a:lnTo>
                <a:lnTo>
                  <a:pt x="0" y="146"/>
                </a:lnTo>
                <a:lnTo>
                  <a:pt x="0" y="146"/>
                </a:lnTo>
                <a:lnTo>
                  <a:pt x="2" y="14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295">
            <a:extLst>
              <a:ext uri="{FF2B5EF4-FFF2-40B4-BE49-F238E27FC236}">
                <a16:creationId xmlns:a16="http://schemas.microsoft.com/office/drawing/2014/main" id="{2B1D1BC0-02A0-3343-A84B-F61F9D42AD10}"/>
              </a:ext>
            </a:extLst>
          </p:cNvPr>
          <p:cNvSpPr>
            <a:spLocks noEditPoints="1"/>
          </p:cNvSpPr>
          <p:nvPr/>
        </p:nvSpPr>
        <p:spPr bwMode="auto">
          <a:xfrm>
            <a:off x="8713353" y="3279424"/>
            <a:ext cx="153318" cy="270561"/>
          </a:xfrm>
          <a:custGeom>
            <a:avLst/>
            <a:gdLst>
              <a:gd name="T0" fmla="*/ 4 w 45"/>
              <a:gd name="T1" fmla="*/ 76 h 80"/>
              <a:gd name="T2" fmla="*/ 5 w 45"/>
              <a:gd name="T3" fmla="*/ 78 h 80"/>
              <a:gd name="T4" fmla="*/ 2 w 45"/>
              <a:gd name="T5" fmla="*/ 77 h 80"/>
              <a:gd name="T6" fmla="*/ 11 w 45"/>
              <a:gd name="T7" fmla="*/ 75 h 80"/>
              <a:gd name="T8" fmla="*/ 14 w 45"/>
              <a:gd name="T9" fmla="*/ 76 h 80"/>
              <a:gd name="T10" fmla="*/ 14 w 45"/>
              <a:gd name="T11" fmla="*/ 78 h 80"/>
              <a:gd name="T12" fmla="*/ 15 w 45"/>
              <a:gd name="T13" fmla="*/ 79 h 80"/>
              <a:gd name="T14" fmla="*/ 6 w 45"/>
              <a:gd name="T15" fmla="*/ 56 h 80"/>
              <a:gd name="T16" fmla="*/ 7 w 45"/>
              <a:gd name="T17" fmla="*/ 55 h 80"/>
              <a:gd name="T18" fmla="*/ 18 w 45"/>
              <a:gd name="T19" fmla="*/ 40 h 80"/>
              <a:gd name="T20" fmla="*/ 36 w 45"/>
              <a:gd name="T21" fmla="*/ 73 h 80"/>
              <a:gd name="T22" fmla="*/ 44 w 45"/>
              <a:gd name="T23" fmla="*/ 61 h 80"/>
              <a:gd name="T24" fmla="*/ 40 w 45"/>
              <a:gd name="T25" fmla="*/ 50 h 80"/>
              <a:gd name="T26" fmla="*/ 40 w 45"/>
              <a:gd name="T27" fmla="*/ 43 h 80"/>
              <a:gd name="T28" fmla="*/ 37 w 45"/>
              <a:gd name="T29" fmla="*/ 39 h 80"/>
              <a:gd name="T30" fmla="*/ 34 w 45"/>
              <a:gd name="T31" fmla="*/ 26 h 80"/>
              <a:gd name="T32" fmla="*/ 32 w 45"/>
              <a:gd name="T33" fmla="*/ 18 h 80"/>
              <a:gd name="T34" fmla="*/ 28 w 45"/>
              <a:gd name="T35" fmla="*/ 12 h 80"/>
              <a:gd name="T36" fmla="*/ 30 w 45"/>
              <a:gd name="T37" fmla="*/ 7 h 80"/>
              <a:gd name="T38" fmla="*/ 27 w 45"/>
              <a:gd name="T39" fmla="*/ 2 h 80"/>
              <a:gd name="T40" fmla="*/ 22 w 45"/>
              <a:gd name="T41" fmla="*/ 1 h 80"/>
              <a:gd name="T42" fmla="*/ 18 w 45"/>
              <a:gd name="T43" fmla="*/ 3 h 80"/>
              <a:gd name="T44" fmla="*/ 18 w 45"/>
              <a:gd name="T45" fmla="*/ 9 h 80"/>
              <a:gd name="T46" fmla="*/ 14 w 45"/>
              <a:gd name="T47" fmla="*/ 12 h 80"/>
              <a:gd name="T48" fmla="*/ 6 w 45"/>
              <a:gd name="T49" fmla="*/ 12 h 80"/>
              <a:gd name="T50" fmla="*/ 1 w 45"/>
              <a:gd name="T51" fmla="*/ 8 h 80"/>
              <a:gd name="T52" fmla="*/ 1 w 45"/>
              <a:gd name="T53" fmla="*/ 10 h 80"/>
              <a:gd name="T54" fmla="*/ 8 w 45"/>
              <a:gd name="T55" fmla="*/ 14 h 80"/>
              <a:gd name="T56" fmla="*/ 11 w 45"/>
              <a:gd name="T57" fmla="*/ 17 h 80"/>
              <a:gd name="T58" fmla="*/ 13 w 45"/>
              <a:gd name="T59" fmla="*/ 22 h 80"/>
              <a:gd name="T60" fmla="*/ 13 w 45"/>
              <a:gd name="T61" fmla="*/ 28 h 80"/>
              <a:gd name="T62" fmla="*/ 15 w 45"/>
              <a:gd name="T63" fmla="*/ 34 h 80"/>
              <a:gd name="T64" fmla="*/ 19 w 45"/>
              <a:gd name="T65" fmla="*/ 37 h 80"/>
              <a:gd name="T66" fmla="*/ 21 w 45"/>
              <a:gd name="T67" fmla="*/ 42 h 80"/>
              <a:gd name="T68" fmla="*/ 19 w 45"/>
              <a:gd name="T69" fmla="*/ 43 h 80"/>
              <a:gd name="T70" fmla="*/ 15 w 45"/>
              <a:gd name="T71" fmla="*/ 47 h 80"/>
              <a:gd name="T72" fmla="*/ 14 w 45"/>
              <a:gd name="T73" fmla="*/ 50 h 80"/>
              <a:gd name="T74" fmla="*/ 12 w 45"/>
              <a:gd name="T75" fmla="*/ 52 h 80"/>
              <a:gd name="T76" fmla="*/ 11 w 45"/>
              <a:gd name="T77" fmla="*/ 54 h 80"/>
              <a:gd name="T78" fmla="*/ 9 w 45"/>
              <a:gd name="T79" fmla="*/ 56 h 80"/>
              <a:gd name="T80" fmla="*/ 7 w 45"/>
              <a:gd name="T81" fmla="*/ 58 h 80"/>
              <a:gd name="T82" fmla="*/ 7 w 45"/>
              <a:gd name="T83" fmla="*/ 62 h 80"/>
              <a:gd name="T84" fmla="*/ 8 w 45"/>
              <a:gd name="T85" fmla="*/ 65 h 80"/>
              <a:gd name="T86" fmla="*/ 9 w 45"/>
              <a:gd name="T87" fmla="*/ 70 h 80"/>
              <a:gd name="T88" fmla="*/ 9 w 45"/>
              <a:gd name="T89" fmla="*/ 75 h 80"/>
              <a:gd name="T90" fmla="*/ 13 w 45"/>
              <a:gd name="T91" fmla="*/ 76 h 80"/>
              <a:gd name="T92" fmla="*/ 16 w 45"/>
              <a:gd name="T93" fmla="*/ 76 h 80"/>
              <a:gd name="T94" fmla="*/ 17 w 45"/>
              <a:gd name="T95" fmla="*/ 79 h 80"/>
              <a:gd name="T96" fmla="*/ 21 w 45"/>
              <a:gd name="T97" fmla="*/ 78 h 80"/>
              <a:gd name="T98" fmla="*/ 26 w 45"/>
              <a:gd name="T99" fmla="*/ 76 h 80"/>
              <a:gd name="T100" fmla="*/ 27 w 45"/>
              <a:gd name="T101" fmla="*/ 74 h 80"/>
              <a:gd name="T102" fmla="*/ 29 w 45"/>
              <a:gd name="T103" fmla="*/ 75 h 80"/>
              <a:gd name="T104" fmla="*/ 34 w 45"/>
              <a:gd name="T105" fmla="*/ 75 h 80"/>
              <a:gd name="T106" fmla="*/ 36 w 45"/>
              <a:gd name="T107" fmla="*/ 7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80">
                <a:moveTo>
                  <a:pt x="3" y="77"/>
                </a:moveTo>
                <a:cubicBezTo>
                  <a:pt x="4" y="77"/>
                  <a:pt x="4" y="77"/>
                  <a:pt x="4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5" y="78"/>
                  <a:pt x="5" y="78"/>
                  <a:pt x="5" y="78"/>
                </a:cubicBezTo>
                <a:cubicBezTo>
                  <a:pt x="5" y="78"/>
                  <a:pt x="5" y="78"/>
                  <a:pt x="5" y="78"/>
                </a:cubicBezTo>
                <a:cubicBezTo>
                  <a:pt x="6" y="79"/>
                  <a:pt x="6" y="79"/>
                  <a:pt x="6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3" y="78"/>
                  <a:pt x="3" y="78"/>
                  <a:pt x="3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7"/>
                  <a:pt x="2" y="77"/>
                  <a:pt x="2" y="77"/>
                </a:cubicBezTo>
                <a:lnTo>
                  <a:pt x="3" y="77"/>
                </a:lnTo>
                <a:close/>
                <a:moveTo>
                  <a:pt x="9" y="75"/>
                </a:moveTo>
                <a:cubicBezTo>
                  <a:pt x="9" y="76"/>
                  <a:pt x="9" y="76"/>
                  <a:pt x="9" y="76"/>
                </a:cubicBezTo>
                <a:cubicBezTo>
                  <a:pt x="9" y="76"/>
                  <a:pt x="9" y="76"/>
                  <a:pt x="9" y="76"/>
                </a:cubicBezTo>
                <a:cubicBezTo>
                  <a:pt x="9" y="76"/>
                  <a:pt x="9" y="75"/>
                  <a:pt x="9" y="75"/>
                </a:cubicBezTo>
                <a:moveTo>
                  <a:pt x="11" y="75"/>
                </a:moveTo>
                <a:cubicBezTo>
                  <a:pt x="11" y="76"/>
                  <a:pt x="11" y="76"/>
                  <a:pt x="11" y="76"/>
                </a:cubicBezTo>
                <a:cubicBezTo>
                  <a:pt x="11" y="76"/>
                  <a:pt x="11" y="76"/>
                  <a:pt x="11" y="76"/>
                </a:cubicBezTo>
                <a:cubicBezTo>
                  <a:pt x="11" y="76"/>
                  <a:pt x="11" y="76"/>
                  <a:pt x="11" y="76"/>
                </a:cubicBezTo>
                <a:lnTo>
                  <a:pt x="11" y="75"/>
                </a:lnTo>
                <a:close/>
                <a:moveTo>
                  <a:pt x="12" y="77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4" y="77"/>
                  <a:pt x="14" y="77"/>
                </a:cubicBezTo>
                <a:cubicBezTo>
                  <a:pt x="13" y="78"/>
                  <a:pt x="13" y="78"/>
                  <a:pt x="13" y="78"/>
                </a:cubicBezTo>
                <a:cubicBezTo>
                  <a:pt x="12" y="77"/>
                  <a:pt x="12" y="77"/>
                  <a:pt x="12" y="77"/>
                </a:cubicBezTo>
                <a:close/>
                <a:moveTo>
                  <a:pt x="14" y="77"/>
                </a:moveTo>
                <a:cubicBezTo>
                  <a:pt x="14" y="78"/>
                  <a:pt x="15" y="78"/>
                  <a:pt x="15" y="78"/>
                </a:cubicBezTo>
                <a:cubicBezTo>
                  <a:pt x="14" y="78"/>
                  <a:pt x="14" y="78"/>
                  <a:pt x="14" y="78"/>
                </a:cubicBezTo>
                <a:lnTo>
                  <a:pt x="14" y="77"/>
                </a:lnTo>
                <a:close/>
                <a:moveTo>
                  <a:pt x="15" y="78"/>
                </a:moveTo>
                <a:cubicBezTo>
                  <a:pt x="16" y="79"/>
                  <a:pt x="16" y="79"/>
                  <a:pt x="16" y="79"/>
                </a:cubicBezTo>
                <a:cubicBezTo>
                  <a:pt x="15" y="80"/>
                  <a:pt x="15" y="80"/>
                  <a:pt x="15" y="80"/>
                </a:cubicBezTo>
                <a:cubicBezTo>
                  <a:pt x="15" y="79"/>
                  <a:pt x="15" y="79"/>
                  <a:pt x="15" y="79"/>
                </a:cubicBezTo>
                <a:cubicBezTo>
                  <a:pt x="15" y="79"/>
                  <a:pt x="15" y="79"/>
                  <a:pt x="15" y="79"/>
                </a:cubicBezTo>
                <a:lnTo>
                  <a:pt x="15" y="78"/>
                </a:lnTo>
                <a:close/>
                <a:moveTo>
                  <a:pt x="6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7" y="55"/>
                  <a:pt x="7" y="55"/>
                </a:cubicBezTo>
                <a:cubicBezTo>
                  <a:pt x="7" y="56"/>
                  <a:pt x="7" y="56"/>
                  <a:pt x="7" y="56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56"/>
                  <a:pt x="6" y="56"/>
                  <a:pt x="6" y="56"/>
                </a:cubicBezTo>
                <a:lnTo>
                  <a:pt x="6" y="55"/>
                </a:lnTo>
                <a:close/>
                <a:moveTo>
                  <a:pt x="7" y="54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5"/>
                  <a:pt x="7" y="55"/>
                  <a:pt x="7" y="55"/>
                </a:cubicBezTo>
                <a:lnTo>
                  <a:pt x="7" y="54"/>
                </a:lnTo>
                <a:close/>
                <a:moveTo>
                  <a:pt x="19" y="42"/>
                </a:moveTo>
                <a:cubicBezTo>
                  <a:pt x="19" y="42"/>
                  <a:pt x="19" y="42"/>
                  <a:pt x="19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8" y="40"/>
                  <a:pt x="18" y="40"/>
                  <a:pt x="18" y="40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19" y="41"/>
                  <a:pt x="19" y="41"/>
                  <a:pt x="19" y="41"/>
                </a:cubicBezTo>
                <a:lnTo>
                  <a:pt x="19" y="42"/>
                </a:lnTo>
                <a:close/>
                <a:moveTo>
                  <a:pt x="36" y="74"/>
                </a:moveTo>
                <a:cubicBezTo>
                  <a:pt x="36" y="73"/>
                  <a:pt x="36" y="73"/>
                  <a:pt x="36" y="73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0"/>
                  <a:pt x="39" y="70"/>
                  <a:pt x="39" y="70"/>
                </a:cubicBezTo>
                <a:cubicBezTo>
                  <a:pt x="40" y="68"/>
                  <a:pt x="40" y="68"/>
                  <a:pt x="40" y="68"/>
                </a:cubicBezTo>
                <a:cubicBezTo>
                  <a:pt x="41" y="66"/>
                  <a:pt x="41" y="66"/>
                  <a:pt x="41" y="66"/>
                </a:cubicBezTo>
                <a:cubicBezTo>
                  <a:pt x="42" y="64"/>
                  <a:pt x="42" y="64"/>
                  <a:pt x="42" y="64"/>
                </a:cubicBezTo>
                <a:cubicBezTo>
                  <a:pt x="44" y="61"/>
                  <a:pt x="44" y="61"/>
                  <a:pt x="44" y="6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7"/>
                  <a:pt x="45" y="57"/>
                </a:cubicBezTo>
                <a:cubicBezTo>
                  <a:pt x="43" y="54"/>
                  <a:pt x="43" y="54"/>
                  <a:pt x="43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50"/>
                  <a:pt x="40" y="50"/>
                  <a:pt x="40" y="50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7"/>
                  <a:pt x="41" y="47"/>
                  <a:pt x="41" y="47"/>
                </a:cubicBezTo>
                <a:cubicBezTo>
                  <a:pt x="40" y="46"/>
                  <a:pt x="40" y="46"/>
                  <a:pt x="40" y="46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40"/>
                </a:cubicBezTo>
                <a:cubicBezTo>
                  <a:pt x="38" y="39"/>
                  <a:pt x="38" y="39"/>
                  <a:pt x="38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5"/>
                  <a:pt x="37" y="35"/>
                  <a:pt x="37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6" y="30"/>
                  <a:pt x="36" y="30"/>
                  <a:pt x="36" y="30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6"/>
                  <a:pt x="34" y="26"/>
                  <a:pt x="34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4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7"/>
                  <a:pt x="32" y="17"/>
                  <a:pt x="32" y="17"/>
                </a:cubicBezTo>
                <a:cubicBezTo>
                  <a:pt x="31" y="16"/>
                  <a:pt x="31" y="16"/>
                  <a:pt x="31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3"/>
                  <a:pt x="29" y="13"/>
                  <a:pt x="29" y="13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1"/>
                  <a:pt x="28" y="11"/>
                  <a:pt x="28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5"/>
                  <a:pt x="30" y="5"/>
                  <a:pt x="30" y="5"/>
                </a:cubicBezTo>
                <a:cubicBezTo>
                  <a:pt x="31" y="4"/>
                  <a:pt x="31" y="4"/>
                  <a:pt x="31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1"/>
                  <a:pt x="16" y="11"/>
                  <a:pt x="16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2"/>
                  <a:pt x="11" y="22"/>
                  <a:pt x="11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3"/>
                  <a:pt x="14" y="33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8" y="37"/>
                  <a:pt x="18" y="37"/>
                  <a:pt x="18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2"/>
                  <a:pt x="21" y="42"/>
                  <a:pt x="21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46"/>
                  <a:pt x="17" y="46"/>
                  <a:pt x="17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49"/>
                  <a:pt x="15" y="49"/>
                  <a:pt x="15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1"/>
                  <a:pt x="12" y="51"/>
                  <a:pt x="12" y="51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0" y="56"/>
                  <a:pt x="10" y="56"/>
                  <a:pt x="10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6"/>
                  <a:pt x="7" y="56"/>
                  <a:pt x="7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2"/>
                  <a:pt x="7" y="62"/>
                  <a:pt x="7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8" y="63"/>
                  <a:pt x="8" y="63"/>
                  <a:pt x="8" y="63"/>
                </a:cubicBezTo>
                <a:cubicBezTo>
                  <a:pt x="7" y="64"/>
                  <a:pt x="7" y="64"/>
                  <a:pt x="7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65"/>
                  <a:pt x="8" y="65"/>
                  <a:pt x="8" y="65"/>
                </a:cubicBezTo>
                <a:cubicBezTo>
                  <a:pt x="8" y="66"/>
                  <a:pt x="8" y="66"/>
                  <a:pt x="8" y="66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8"/>
                  <a:pt x="9" y="68"/>
                  <a:pt x="9" y="68"/>
                </a:cubicBezTo>
                <a:cubicBezTo>
                  <a:pt x="9" y="68"/>
                  <a:pt x="9" y="68"/>
                  <a:pt x="9" y="68"/>
                </a:cubicBezTo>
                <a:cubicBezTo>
                  <a:pt x="9" y="70"/>
                  <a:pt x="9" y="70"/>
                  <a:pt x="9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2"/>
                  <a:pt x="8" y="72"/>
                  <a:pt x="8" y="72"/>
                </a:cubicBezTo>
                <a:cubicBezTo>
                  <a:pt x="9" y="73"/>
                  <a:pt x="9" y="73"/>
                  <a:pt x="9" y="73"/>
                </a:cubicBezTo>
                <a:cubicBezTo>
                  <a:pt x="8" y="74"/>
                  <a:pt x="8" y="74"/>
                  <a:pt x="8" y="74"/>
                </a:cubicBezTo>
                <a:cubicBezTo>
                  <a:pt x="8" y="75"/>
                  <a:pt x="8" y="75"/>
                  <a:pt x="8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0" y="74"/>
                  <a:pt x="10" y="74"/>
                  <a:pt x="10" y="74"/>
                </a:cubicBezTo>
                <a:cubicBezTo>
                  <a:pt x="10" y="75"/>
                  <a:pt x="10" y="75"/>
                  <a:pt x="10" y="75"/>
                </a:cubicBezTo>
                <a:cubicBezTo>
                  <a:pt x="11" y="74"/>
                  <a:pt x="11" y="74"/>
                  <a:pt x="11" y="74"/>
                </a:cubicBezTo>
                <a:cubicBezTo>
                  <a:pt x="12" y="75"/>
                  <a:pt x="12" y="75"/>
                  <a:pt x="12" y="75"/>
                </a:cubicBezTo>
                <a:cubicBezTo>
                  <a:pt x="12" y="75"/>
                  <a:pt x="12" y="75"/>
                  <a:pt x="12" y="75"/>
                </a:cubicBezTo>
                <a:cubicBezTo>
                  <a:pt x="13" y="76"/>
                  <a:pt x="13" y="76"/>
                  <a:pt x="13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15" y="76"/>
                  <a:pt x="15" y="76"/>
                  <a:pt x="15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15" y="76"/>
                  <a:pt x="15" y="76"/>
                  <a:pt x="15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5" y="77"/>
                  <a:pt x="15" y="77"/>
                  <a:pt x="15" y="77"/>
                </a:cubicBezTo>
                <a:cubicBezTo>
                  <a:pt x="16" y="79"/>
                  <a:pt x="16" y="79"/>
                  <a:pt x="16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80"/>
                  <a:pt x="16" y="80"/>
                  <a:pt x="16" y="80"/>
                </a:cubicBezTo>
                <a:cubicBezTo>
                  <a:pt x="17" y="80"/>
                  <a:pt x="17" y="80"/>
                  <a:pt x="17" y="80"/>
                </a:cubicBezTo>
                <a:cubicBezTo>
                  <a:pt x="17" y="79"/>
                  <a:pt x="17" y="79"/>
                  <a:pt x="17" y="79"/>
                </a:cubicBezTo>
                <a:cubicBezTo>
                  <a:pt x="18" y="79"/>
                  <a:pt x="18" y="79"/>
                  <a:pt x="18" y="79"/>
                </a:cubicBezTo>
                <a:cubicBezTo>
                  <a:pt x="18" y="79"/>
                  <a:pt x="18" y="79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23" y="76"/>
                  <a:pt x="23" y="76"/>
                  <a:pt x="23" y="76"/>
                </a:cubicBezTo>
                <a:cubicBezTo>
                  <a:pt x="24" y="77"/>
                  <a:pt x="24" y="77"/>
                  <a:pt x="24" y="77"/>
                </a:cubicBezTo>
                <a:cubicBezTo>
                  <a:pt x="25" y="76"/>
                  <a:pt x="25" y="76"/>
                  <a:pt x="25" y="76"/>
                </a:cubicBezTo>
                <a:cubicBezTo>
                  <a:pt x="26" y="75"/>
                  <a:pt x="26" y="75"/>
                  <a:pt x="26" y="75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77"/>
                  <a:pt x="26" y="77"/>
                  <a:pt x="26" y="77"/>
                </a:cubicBezTo>
                <a:cubicBezTo>
                  <a:pt x="27" y="76"/>
                  <a:pt x="27" y="76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74"/>
                  <a:pt x="27" y="74"/>
                  <a:pt x="27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75"/>
                  <a:pt x="29" y="75"/>
                  <a:pt x="29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6"/>
                  <a:pt x="30" y="76"/>
                  <a:pt x="30" y="76"/>
                </a:cubicBezTo>
                <a:cubicBezTo>
                  <a:pt x="31" y="75"/>
                  <a:pt x="31" y="75"/>
                  <a:pt x="31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4"/>
                </a:cubicBezTo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296">
            <a:extLst>
              <a:ext uri="{FF2B5EF4-FFF2-40B4-BE49-F238E27FC236}">
                <a16:creationId xmlns:a16="http://schemas.microsoft.com/office/drawing/2014/main" id="{D87C195A-1A6F-4A4A-A32E-8AD425FB48C8}"/>
              </a:ext>
            </a:extLst>
          </p:cNvPr>
          <p:cNvSpPr>
            <a:spLocks/>
          </p:cNvSpPr>
          <p:nvPr/>
        </p:nvSpPr>
        <p:spPr bwMode="auto">
          <a:xfrm>
            <a:off x="8751231" y="3627545"/>
            <a:ext cx="75757" cy="57720"/>
          </a:xfrm>
          <a:custGeom>
            <a:avLst/>
            <a:gdLst>
              <a:gd name="T0" fmla="*/ 13 w 42"/>
              <a:gd name="T1" fmla="*/ 23 h 32"/>
              <a:gd name="T2" fmla="*/ 13 w 42"/>
              <a:gd name="T3" fmla="*/ 21 h 32"/>
              <a:gd name="T4" fmla="*/ 15 w 42"/>
              <a:gd name="T5" fmla="*/ 19 h 32"/>
              <a:gd name="T6" fmla="*/ 13 w 42"/>
              <a:gd name="T7" fmla="*/ 17 h 32"/>
              <a:gd name="T8" fmla="*/ 13 w 42"/>
              <a:gd name="T9" fmla="*/ 17 h 32"/>
              <a:gd name="T10" fmla="*/ 13 w 42"/>
              <a:gd name="T11" fmla="*/ 15 h 32"/>
              <a:gd name="T12" fmla="*/ 11 w 42"/>
              <a:gd name="T13" fmla="*/ 15 h 32"/>
              <a:gd name="T14" fmla="*/ 8 w 42"/>
              <a:gd name="T15" fmla="*/ 15 h 32"/>
              <a:gd name="T16" fmla="*/ 6 w 42"/>
              <a:gd name="T17" fmla="*/ 15 h 32"/>
              <a:gd name="T18" fmla="*/ 4 w 42"/>
              <a:gd name="T19" fmla="*/ 12 h 32"/>
              <a:gd name="T20" fmla="*/ 0 w 42"/>
              <a:gd name="T21" fmla="*/ 12 h 32"/>
              <a:gd name="T22" fmla="*/ 0 w 42"/>
              <a:gd name="T23" fmla="*/ 12 h 32"/>
              <a:gd name="T24" fmla="*/ 2 w 42"/>
              <a:gd name="T25" fmla="*/ 12 h 32"/>
              <a:gd name="T26" fmla="*/ 0 w 42"/>
              <a:gd name="T27" fmla="*/ 10 h 32"/>
              <a:gd name="T28" fmla="*/ 0 w 42"/>
              <a:gd name="T29" fmla="*/ 6 h 32"/>
              <a:gd name="T30" fmla="*/ 2 w 42"/>
              <a:gd name="T31" fmla="*/ 6 h 32"/>
              <a:gd name="T32" fmla="*/ 2 w 42"/>
              <a:gd name="T33" fmla="*/ 4 h 32"/>
              <a:gd name="T34" fmla="*/ 6 w 42"/>
              <a:gd name="T35" fmla="*/ 2 h 32"/>
              <a:gd name="T36" fmla="*/ 9 w 42"/>
              <a:gd name="T37" fmla="*/ 0 h 32"/>
              <a:gd name="T38" fmla="*/ 11 w 42"/>
              <a:gd name="T39" fmla="*/ 2 h 32"/>
              <a:gd name="T40" fmla="*/ 13 w 42"/>
              <a:gd name="T41" fmla="*/ 2 h 32"/>
              <a:gd name="T42" fmla="*/ 15 w 42"/>
              <a:gd name="T43" fmla="*/ 2 h 32"/>
              <a:gd name="T44" fmla="*/ 17 w 42"/>
              <a:gd name="T45" fmla="*/ 0 h 32"/>
              <a:gd name="T46" fmla="*/ 19 w 42"/>
              <a:gd name="T47" fmla="*/ 0 h 32"/>
              <a:gd name="T48" fmla="*/ 19 w 42"/>
              <a:gd name="T49" fmla="*/ 2 h 32"/>
              <a:gd name="T50" fmla="*/ 21 w 42"/>
              <a:gd name="T51" fmla="*/ 2 h 32"/>
              <a:gd name="T52" fmla="*/ 21 w 42"/>
              <a:gd name="T53" fmla="*/ 4 h 32"/>
              <a:gd name="T54" fmla="*/ 25 w 42"/>
              <a:gd name="T55" fmla="*/ 4 h 32"/>
              <a:gd name="T56" fmla="*/ 25 w 42"/>
              <a:gd name="T57" fmla="*/ 4 h 32"/>
              <a:gd name="T58" fmla="*/ 28 w 42"/>
              <a:gd name="T59" fmla="*/ 2 h 32"/>
              <a:gd name="T60" fmla="*/ 30 w 42"/>
              <a:gd name="T61" fmla="*/ 4 h 32"/>
              <a:gd name="T62" fmla="*/ 34 w 42"/>
              <a:gd name="T63" fmla="*/ 4 h 32"/>
              <a:gd name="T64" fmla="*/ 36 w 42"/>
              <a:gd name="T65" fmla="*/ 6 h 32"/>
              <a:gd name="T66" fmla="*/ 38 w 42"/>
              <a:gd name="T67" fmla="*/ 6 h 32"/>
              <a:gd name="T68" fmla="*/ 40 w 42"/>
              <a:gd name="T69" fmla="*/ 10 h 32"/>
              <a:gd name="T70" fmla="*/ 42 w 42"/>
              <a:gd name="T71" fmla="*/ 10 h 32"/>
              <a:gd name="T72" fmla="*/ 42 w 42"/>
              <a:gd name="T73" fmla="*/ 10 h 32"/>
              <a:gd name="T74" fmla="*/ 40 w 42"/>
              <a:gd name="T75" fmla="*/ 14 h 32"/>
              <a:gd name="T76" fmla="*/ 42 w 42"/>
              <a:gd name="T77" fmla="*/ 14 h 32"/>
              <a:gd name="T78" fmla="*/ 42 w 42"/>
              <a:gd name="T79" fmla="*/ 15 h 32"/>
              <a:gd name="T80" fmla="*/ 40 w 42"/>
              <a:gd name="T81" fmla="*/ 15 h 32"/>
              <a:gd name="T82" fmla="*/ 38 w 42"/>
              <a:gd name="T83" fmla="*/ 19 h 32"/>
              <a:gd name="T84" fmla="*/ 36 w 42"/>
              <a:gd name="T85" fmla="*/ 19 h 32"/>
              <a:gd name="T86" fmla="*/ 36 w 42"/>
              <a:gd name="T87" fmla="*/ 21 h 32"/>
              <a:gd name="T88" fmla="*/ 38 w 42"/>
              <a:gd name="T89" fmla="*/ 23 h 32"/>
              <a:gd name="T90" fmla="*/ 38 w 42"/>
              <a:gd name="T91" fmla="*/ 25 h 32"/>
              <a:gd name="T92" fmla="*/ 36 w 42"/>
              <a:gd name="T93" fmla="*/ 25 h 32"/>
              <a:gd name="T94" fmla="*/ 36 w 42"/>
              <a:gd name="T95" fmla="*/ 23 h 32"/>
              <a:gd name="T96" fmla="*/ 34 w 42"/>
              <a:gd name="T97" fmla="*/ 25 h 32"/>
              <a:gd name="T98" fmla="*/ 32 w 42"/>
              <a:gd name="T99" fmla="*/ 27 h 32"/>
              <a:gd name="T100" fmla="*/ 30 w 42"/>
              <a:gd name="T101" fmla="*/ 27 h 32"/>
              <a:gd name="T102" fmla="*/ 32 w 42"/>
              <a:gd name="T103" fmla="*/ 29 h 32"/>
              <a:gd name="T104" fmla="*/ 30 w 42"/>
              <a:gd name="T105" fmla="*/ 29 h 32"/>
              <a:gd name="T106" fmla="*/ 28 w 42"/>
              <a:gd name="T107" fmla="*/ 30 h 32"/>
              <a:gd name="T108" fmla="*/ 25 w 42"/>
              <a:gd name="T109" fmla="*/ 29 h 32"/>
              <a:gd name="T110" fmla="*/ 23 w 42"/>
              <a:gd name="T111" fmla="*/ 30 h 32"/>
              <a:gd name="T112" fmla="*/ 21 w 42"/>
              <a:gd name="T113" fmla="*/ 32 h 32"/>
              <a:gd name="T114" fmla="*/ 19 w 42"/>
              <a:gd name="T115" fmla="*/ 30 h 32"/>
              <a:gd name="T116" fmla="*/ 19 w 42"/>
              <a:gd name="T117" fmla="*/ 29 h 32"/>
              <a:gd name="T118" fmla="*/ 19 w 42"/>
              <a:gd name="T119" fmla="*/ 25 h 32"/>
              <a:gd name="T120" fmla="*/ 17 w 42"/>
              <a:gd name="T121" fmla="*/ 25 h 32"/>
              <a:gd name="T122" fmla="*/ 15 w 42"/>
              <a:gd name="T123" fmla="*/ 23 h 32"/>
              <a:gd name="T124" fmla="*/ 13 w 42"/>
              <a:gd name="T125" fmla="*/ 2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" h="32">
                <a:moveTo>
                  <a:pt x="13" y="23"/>
                </a:moveTo>
                <a:lnTo>
                  <a:pt x="13" y="21"/>
                </a:lnTo>
                <a:lnTo>
                  <a:pt x="15" y="19"/>
                </a:lnTo>
                <a:lnTo>
                  <a:pt x="13" y="17"/>
                </a:lnTo>
                <a:lnTo>
                  <a:pt x="13" y="17"/>
                </a:lnTo>
                <a:lnTo>
                  <a:pt x="13" y="15"/>
                </a:lnTo>
                <a:lnTo>
                  <a:pt x="11" y="15"/>
                </a:lnTo>
                <a:lnTo>
                  <a:pt x="8" y="15"/>
                </a:lnTo>
                <a:lnTo>
                  <a:pt x="6" y="15"/>
                </a:lnTo>
                <a:lnTo>
                  <a:pt x="4" y="12"/>
                </a:lnTo>
                <a:lnTo>
                  <a:pt x="0" y="12"/>
                </a:lnTo>
                <a:lnTo>
                  <a:pt x="0" y="12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6" y="2"/>
                </a:lnTo>
                <a:lnTo>
                  <a:pt x="9" y="0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1" y="4"/>
                </a:lnTo>
                <a:lnTo>
                  <a:pt x="25" y="4"/>
                </a:lnTo>
                <a:lnTo>
                  <a:pt x="25" y="4"/>
                </a:lnTo>
                <a:lnTo>
                  <a:pt x="28" y="2"/>
                </a:lnTo>
                <a:lnTo>
                  <a:pt x="30" y="4"/>
                </a:lnTo>
                <a:lnTo>
                  <a:pt x="34" y="4"/>
                </a:lnTo>
                <a:lnTo>
                  <a:pt x="36" y="6"/>
                </a:lnTo>
                <a:lnTo>
                  <a:pt x="38" y="6"/>
                </a:lnTo>
                <a:lnTo>
                  <a:pt x="40" y="10"/>
                </a:lnTo>
                <a:lnTo>
                  <a:pt x="42" y="10"/>
                </a:lnTo>
                <a:lnTo>
                  <a:pt x="42" y="10"/>
                </a:lnTo>
                <a:lnTo>
                  <a:pt x="40" y="14"/>
                </a:lnTo>
                <a:lnTo>
                  <a:pt x="42" y="14"/>
                </a:lnTo>
                <a:lnTo>
                  <a:pt x="42" y="15"/>
                </a:lnTo>
                <a:lnTo>
                  <a:pt x="40" y="15"/>
                </a:lnTo>
                <a:lnTo>
                  <a:pt x="38" y="19"/>
                </a:lnTo>
                <a:lnTo>
                  <a:pt x="36" y="19"/>
                </a:lnTo>
                <a:lnTo>
                  <a:pt x="36" y="21"/>
                </a:lnTo>
                <a:lnTo>
                  <a:pt x="38" y="23"/>
                </a:lnTo>
                <a:lnTo>
                  <a:pt x="38" y="25"/>
                </a:lnTo>
                <a:lnTo>
                  <a:pt x="36" y="25"/>
                </a:lnTo>
                <a:lnTo>
                  <a:pt x="36" y="23"/>
                </a:lnTo>
                <a:lnTo>
                  <a:pt x="34" y="25"/>
                </a:lnTo>
                <a:lnTo>
                  <a:pt x="32" y="27"/>
                </a:lnTo>
                <a:lnTo>
                  <a:pt x="30" y="27"/>
                </a:lnTo>
                <a:lnTo>
                  <a:pt x="32" y="29"/>
                </a:lnTo>
                <a:lnTo>
                  <a:pt x="30" y="29"/>
                </a:lnTo>
                <a:lnTo>
                  <a:pt x="28" y="30"/>
                </a:lnTo>
                <a:lnTo>
                  <a:pt x="25" y="29"/>
                </a:lnTo>
                <a:lnTo>
                  <a:pt x="23" y="30"/>
                </a:lnTo>
                <a:lnTo>
                  <a:pt x="21" y="32"/>
                </a:lnTo>
                <a:lnTo>
                  <a:pt x="19" y="30"/>
                </a:lnTo>
                <a:lnTo>
                  <a:pt x="19" y="29"/>
                </a:lnTo>
                <a:lnTo>
                  <a:pt x="19" y="25"/>
                </a:lnTo>
                <a:lnTo>
                  <a:pt x="17" y="25"/>
                </a:lnTo>
                <a:lnTo>
                  <a:pt x="15" y="23"/>
                </a:lnTo>
                <a:lnTo>
                  <a:pt x="13" y="2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297">
            <a:extLst>
              <a:ext uri="{FF2B5EF4-FFF2-40B4-BE49-F238E27FC236}">
                <a16:creationId xmlns:a16="http://schemas.microsoft.com/office/drawing/2014/main" id="{F5E58DCD-A0A2-6E47-9EEA-C988C007CA42}"/>
              </a:ext>
            </a:extLst>
          </p:cNvPr>
          <p:cNvSpPr>
            <a:spLocks noEditPoints="1"/>
          </p:cNvSpPr>
          <p:nvPr/>
        </p:nvSpPr>
        <p:spPr bwMode="auto">
          <a:xfrm>
            <a:off x="8513138" y="3696087"/>
            <a:ext cx="54112" cy="50505"/>
          </a:xfrm>
          <a:custGeom>
            <a:avLst/>
            <a:gdLst>
              <a:gd name="T0" fmla="*/ 6 w 30"/>
              <a:gd name="T1" fmla="*/ 19 h 28"/>
              <a:gd name="T2" fmla="*/ 6 w 30"/>
              <a:gd name="T3" fmla="*/ 21 h 28"/>
              <a:gd name="T4" fmla="*/ 6 w 30"/>
              <a:gd name="T5" fmla="*/ 21 h 28"/>
              <a:gd name="T6" fmla="*/ 4 w 30"/>
              <a:gd name="T7" fmla="*/ 19 h 28"/>
              <a:gd name="T8" fmla="*/ 4 w 30"/>
              <a:gd name="T9" fmla="*/ 21 h 28"/>
              <a:gd name="T10" fmla="*/ 4 w 30"/>
              <a:gd name="T11" fmla="*/ 21 h 28"/>
              <a:gd name="T12" fmla="*/ 4 w 30"/>
              <a:gd name="T13" fmla="*/ 21 h 28"/>
              <a:gd name="T14" fmla="*/ 21 w 30"/>
              <a:gd name="T15" fmla="*/ 26 h 28"/>
              <a:gd name="T16" fmla="*/ 21 w 30"/>
              <a:gd name="T17" fmla="*/ 21 h 28"/>
              <a:gd name="T18" fmla="*/ 23 w 30"/>
              <a:gd name="T19" fmla="*/ 19 h 28"/>
              <a:gd name="T20" fmla="*/ 26 w 30"/>
              <a:gd name="T21" fmla="*/ 19 h 28"/>
              <a:gd name="T22" fmla="*/ 26 w 30"/>
              <a:gd name="T23" fmla="*/ 15 h 28"/>
              <a:gd name="T24" fmla="*/ 28 w 30"/>
              <a:gd name="T25" fmla="*/ 13 h 28"/>
              <a:gd name="T26" fmla="*/ 28 w 30"/>
              <a:gd name="T27" fmla="*/ 11 h 28"/>
              <a:gd name="T28" fmla="*/ 26 w 30"/>
              <a:gd name="T29" fmla="*/ 11 h 28"/>
              <a:gd name="T30" fmla="*/ 28 w 30"/>
              <a:gd name="T31" fmla="*/ 9 h 28"/>
              <a:gd name="T32" fmla="*/ 28 w 30"/>
              <a:gd name="T33" fmla="*/ 7 h 28"/>
              <a:gd name="T34" fmla="*/ 30 w 30"/>
              <a:gd name="T35" fmla="*/ 4 h 28"/>
              <a:gd name="T36" fmla="*/ 30 w 30"/>
              <a:gd name="T37" fmla="*/ 4 h 28"/>
              <a:gd name="T38" fmla="*/ 28 w 30"/>
              <a:gd name="T39" fmla="*/ 2 h 28"/>
              <a:gd name="T40" fmla="*/ 23 w 30"/>
              <a:gd name="T41" fmla="*/ 2 h 28"/>
              <a:gd name="T42" fmla="*/ 19 w 30"/>
              <a:gd name="T43" fmla="*/ 2 h 28"/>
              <a:gd name="T44" fmla="*/ 17 w 30"/>
              <a:gd name="T45" fmla="*/ 2 h 28"/>
              <a:gd name="T46" fmla="*/ 11 w 30"/>
              <a:gd name="T47" fmla="*/ 6 h 28"/>
              <a:gd name="T48" fmla="*/ 10 w 30"/>
              <a:gd name="T49" fmla="*/ 6 h 28"/>
              <a:gd name="T50" fmla="*/ 8 w 30"/>
              <a:gd name="T51" fmla="*/ 9 h 28"/>
              <a:gd name="T52" fmla="*/ 8 w 30"/>
              <a:gd name="T53" fmla="*/ 13 h 28"/>
              <a:gd name="T54" fmla="*/ 6 w 30"/>
              <a:gd name="T55" fmla="*/ 17 h 28"/>
              <a:gd name="T56" fmla="*/ 6 w 30"/>
              <a:gd name="T57" fmla="*/ 19 h 28"/>
              <a:gd name="T58" fmla="*/ 10 w 30"/>
              <a:gd name="T59" fmla="*/ 21 h 28"/>
              <a:gd name="T60" fmla="*/ 6 w 30"/>
              <a:gd name="T61" fmla="*/ 21 h 28"/>
              <a:gd name="T62" fmla="*/ 6 w 30"/>
              <a:gd name="T63" fmla="*/ 22 h 28"/>
              <a:gd name="T64" fmla="*/ 8 w 30"/>
              <a:gd name="T65" fmla="*/ 24 h 28"/>
              <a:gd name="T66" fmla="*/ 4 w 30"/>
              <a:gd name="T67" fmla="*/ 22 h 28"/>
              <a:gd name="T68" fmla="*/ 2 w 30"/>
              <a:gd name="T69" fmla="*/ 22 h 28"/>
              <a:gd name="T70" fmla="*/ 4 w 30"/>
              <a:gd name="T71" fmla="*/ 22 h 28"/>
              <a:gd name="T72" fmla="*/ 6 w 30"/>
              <a:gd name="T73" fmla="*/ 24 h 28"/>
              <a:gd name="T74" fmla="*/ 6 w 30"/>
              <a:gd name="T75" fmla="*/ 24 h 28"/>
              <a:gd name="T76" fmla="*/ 2 w 30"/>
              <a:gd name="T77" fmla="*/ 24 h 28"/>
              <a:gd name="T78" fmla="*/ 0 w 30"/>
              <a:gd name="T79" fmla="*/ 24 h 28"/>
              <a:gd name="T80" fmla="*/ 2 w 30"/>
              <a:gd name="T81" fmla="*/ 26 h 28"/>
              <a:gd name="T82" fmla="*/ 4 w 30"/>
              <a:gd name="T83" fmla="*/ 26 h 28"/>
              <a:gd name="T84" fmla="*/ 8 w 30"/>
              <a:gd name="T85" fmla="*/ 24 h 28"/>
              <a:gd name="T86" fmla="*/ 8 w 30"/>
              <a:gd name="T87" fmla="*/ 24 h 28"/>
              <a:gd name="T88" fmla="*/ 11 w 30"/>
              <a:gd name="T89" fmla="*/ 22 h 28"/>
              <a:gd name="T90" fmla="*/ 13 w 30"/>
              <a:gd name="T91" fmla="*/ 24 h 28"/>
              <a:gd name="T92" fmla="*/ 17 w 30"/>
              <a:gd name="T93" fmla="*/ 26 h 28"/>
              <a:gd name="T94" fmla="*/ 17 w 30"/>
              <a:gd name="T9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" h="28">
                <a:moveTo>
                  <a:pt x="4" y="19"/>
                </a:moveTo>
                <a:lnTo>
                  <a:pt x="6" y="19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6" y="21"/>
                </a:lnTo>
                <a:lnTo>
                  <a:pt x="4" y="21"/>
                </a:lnTo>
                <a:lnTo>
                  <a:pt x="4" y="19"/>
                </a:lnTo>
                <a:close/>
                <a:moveTo>
                  <a:pt x="4" y="21"/>
                </a:moveTo>
                <a:lnTo>
                  <a:pt x="4" y="21"/>
                </a:lnTo>
                <a:lnTo>
                  <a:pt x="6" y="21"/>
                </a:lnTo>
                <a:lnTo>
                  <a:pt x="4" y="21"/>
                </a:lnTo>
                <a:lnTo>
                  <a:pt x="4" y="21"/>
                </a:lnTo>
                <a:lnTo>
                  <a:pt x="4" y="21"/>
                </a:lnTo>
                <a:close/>
                <a:moveTo>
                  <a:pt x="19" y="28"/>
                </a:moveTo>
                <a:lnTo>
                  <a:pt x="21" y="26"/>
                </a:lnTo>
                <a:lnTo>
                  <a:pt x="21" y="24"/>
                </a:lnTo>
                <a:lnTo>
                  <a:pt x="21" y="21"/>
                </a:lnTo>
                <a:lnTo>
                  <a:pt x="21" y="21"/>
                </a:lnTo>
                <a:lnTo>
                  <a:pt x="23" y="19"/>
                </a:lnTo>
                <a:lnTo>
                  <a:pt x="25" y="17"/>
                </a:lnTo>
                <a:lnTo>
                  <a:pt x="26" y="19"/>
                </a:lnTo>
                <a:lnTo>
                  <a:pt x="28" y="17"/>
                </a:lnTo>
                <a:lnTo>
                  <a:pt x="26" y="15"/>
                </a:lnTo>
                <a:lnTo>
                  <a:pt x="28" y="15"/>
                </a:lnTo>
                <a:lnTo>
                  <a:pt x="28" y="13"/>
                </a:lnTo>
                <a:lnTo>
                  <a:pt x="28" y="13"/>
                </a:lnTo>
                <a:lnTo>
                  <a:pt x="28" y="11"/>
                </a:lnTo>
                <a:lnTo>
                  <a:pt x="26" y="11"/>
                </a:lnTo>
                <a:lnTo>
                  <a:pt x="26" y="11"/>
                </a:lnTo>
                <a:lnTo>
                  <a:pt x="26" y="9"/>
                </a:lnTo>
                <a:lnTo>
                  <a:pt x="28" y="9"/>
                </a:lnTo>
                <a:lnTo>
                  <a:pt x="28" y="9"/>
                </a:lnTo>
                <a:lnTo>
                  <a:pt x="28" y="7"/>
                </a:lnTo>
                <a:lnTo>
                  <a:pt x="30" y="6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8" y="4"/>
                </a:lnTo>
                <a:lnTo>
                  <a:pt x="28" y="2"/>
                </a:lnTo>
                <a:lnTo>
                  <a:pt x="25" y="0"/>
                </a:lnTo>
                <a:lnTo>
                  <a:pt x="23" y="2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7" y="2"/>
                </a:lnTo>
                <a:lnTo>
                  <a:pt x="15" y="4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9"/>
                </a:lnTo>
                <a:lnTo>
                  <a:pt x="8" y="9"/>
                </a:lnTo>
                <a:lnTo>
                  <a:pt x="8" y="11"/>
                </a:lnTo>
                <a:lnTo>
                  <a:pt x="8" y="13"/>
                </a:lnTo>
                <a:lnTo>
                  <a:pt x="8" y="15"/>
                </a:lnTo>
                <a:lnTo>
                  <a:pt x="6" y="17"/>
                </a:lnTo>
                <a:lnTo>
                  <a:pt x="6" y="17"/>
                </a:lnTo>
                <a:lnTo>
                  <a:pt x="6" y="19"/>
                </a:lnTo>
                <a:lnTo>
                  <a:pt x="8" y="21"/>
                </a:lnTo>
                <a:lnTo>
                  <a:pt x="10" y="21"/>
                </a:lnTo>
                <a:lnTo>
                  <a:pt x="8" y="21"/>
                </a:lnTo>
                <a:lnTo>
                  <a:pt x="6" y="21"/>
                </a:lnTo>
                <a:lnTo>
                  <a:pt x="6" y="22"/>
                </a:lnTo>
                <a:lnTo>
                  <a:pt x="6" y="22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4" y="22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24"/>
                </a:lnTo>
                <a:lnTo>
                  <a:pt x="2" y="24"/>
                </a:lnTo>
                <a:lnTo>
                  <a:pt x="2" y="26"/>
                </a:lnTo>
                <a:lnTo>
                  <a:pt x="4" y="26"/>
                </a:lnTo>
                <a:lnTo>
                  <a:pt x="4" y="26"/>
                </a:lnTo>
                <a:lnTo>
                  <a:pt x="6" y="26"/>
                </a:lnTo>
                <a:lnTo>
                  <a:pt x="8" y="24"/>
                </a:lnTo>
                <a:lnTo>
                  <a:pt x="8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3" y="24"/>
                </a:lnTo>
                <a:lnTo>
                  <a:pt x="13" y="24"/>
                </a:lnTo>
                <a:lnTo>
                  <a:pt x="15" y="26"/>
                </a:lnTo>
                <a:lnTo>
                  <a:pt x="17" y="26"/>
                </a:lnTo>
                <a:lnTo>
                  <a:pt x="17" y="26"/>
                </a:lnTo>
                <a:lnTo>
                  <a:pt x="17" y="28"/>
                </a:lnTo>
                <a:lnTo>
                  <a:pt x="19" y="2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298">
            <a:extLst>
              <a:ext uri="{FF2B5EF4-FFF2-40B4-BE49-F238E27FC236}">
                <a16:creationId xmlns:a16="http://schemas.microsoft.com/office/drawing/2014/main" id="{1FFC0A13-41D8-9543-96E6-91AE7B0E0055}"/>
              </a:ext>
            </a:extLst>
          </p:cNvPr>
          <p:cNvSpPr>
            <a:spLocks/>
          </p:cNvSpPr>
          <p:nvPr/>
        </p:nvSpPr>
        <p:spPr bwMode="auto">
          <a:xfrm>
            <a:off x="8329157" y="3654601"/>
            <a:ext cx="61327" cy="81169"/>
          </a:xfrm>
          <a:custGeom>
            <a:avLst/>
            <a:gdLst>
              <a:gd name="T0" fmla="*/ 13 w 34"/>
              <a:gd name="T1" fmla="*/ 44 h 45"/>
              <a:gd name="T2" fmla="*/ 17 w 34"/>
              <a:gd name="T3" fmla="*/ 40 h 45"/>
              <a:gd name="T4" fmla="*/ 19 w 34"/>
              <a:gd name="T5" fmla="*/ 40 h 45"/>
              <a:gd name="T6" fmla="*/ 25 w 34"/>
              <a:gd name="T7" fmla="*/ 38 h 45"/>
              <a:gd name="T8" fmla="*/ 29 w 34"/>
              <a:gd name="T9" fmla="*/ 36 h 45"/>
              <a:gd name="T10" fmla="*/ 29 w 34"/>
              <a:gd name="T11" fmla="*/ 36 h 45"/>
              <a:gd name="T12" fmla="*/ 32 w 34"/>
              <a:gd name="T13" fmla="*/ 32 h 45"/>
              <a:gd name="T14" fmla="*/ 32 w 34"/>
              <a:gd name="T15" fmla="*/ 25 h 45"/>
              <a:gd name="T16" fmla="*/ 32 w 34"/>
              <a:gd name="T17" fmla="*/ 21 h 45"/>
              <a:gd name="T18" fmla="*/ 30 w 34"/>
              <a:gd name="T19" fmla="*/ 17 h 45"/>
              <a:gd name="T20" fmla="*/ 30 w 34"/>
              <a:gd name="T21" fmla="*/ 15 h 45"/>
              <a:gd name="T22" fmla="*/ 25 w 34"/>
              <a:gd name="T23" fmla="*/ 12 h 45"/>
              <a:gd name="T24" fmla="*/ 23 w 34"/>
              <a:gd name="T25" fmla="*/ 14 h 45"/>
              <a:gd name="T26" fmla="*/ 23 w 34"/>
              <a:gd name="T27" fmla="*/ 6 h 45"/>
              <a:gd name="T28" fmla="*/ 25 w 34"/>
              <a:gd name="T29" fmla="*/ 4 h 45"/>
              <a:gd name="T30" fmla="*/ 29 w 34"/>
              <a:gd name="T31" fmla="*/ 2 h 45"/>
              <a:gd name="T32" fmla="*/ 25 w 34"/>
              <a:gd name="T33" fmla="*/ 0 h 45"/>
              <a:gd name="T34" fmla="*/ 23 w 34"/>
              <a:gd name="T35" fmla="*/ 4 h 45"/>
              <a:gd name="T36" fmla="*/ 23 w 34"/>
              <a:gd name="T37" fmla="*/ 0 h 45"/>
              <a:gd name="T38" fmla="*/ 21 w 34"/>
              <a:gd name="T39" fmla="*/ 2 h 45"/>
              <a:gd name="T40" fmla="*/ 17 w 34"/>
              <a:gd name="T41" fmla="*/ 4 h 45"/>
              <a:gd name="T42" fmla="*/ 17 w 34"/>
              <a:gd name="T43" fmla="*/ 6 h 45"/>
              <a:gd name="T44" fmla="*/ 15 w 34"/>
              <a:gd name="T45" fmla="*/ 6 h 45"/>
              <a:gd name="T46" fmla="*/ 17 w 34"/>
              <a:gd name="T47" fmla="*/ 8 h 45"/>
              <a:gd name="T48" fmla="*/ 19 w 34"/>
              <a:gd name="T49" fmla="*/ 8 h 45"/>
              <a:gd name="T50" fmla="*/ 15 w 34"/>
              <a:gd name="T51" fmla="*/ 12 h 45"/>
              <a:gd name="T52" fmla="*/ 12 w 34"/>
              <a:gd name="T53" fmla="*/ 14 h 45"/>
              <a:gd name="T54" fmla="*/ 6 w 34"/>
              <a:gd name="T55" fmla="*/ 12 h 45"/>
              <a:gd name="T56" fmla="*/ 6 w 34"/>
              <a:gd name="T57" fmla="*/ 12 h 45"/>
              <a:gd name="T58" fmla="*/ 6 w 34"/>
              <a:gd name="T59" fmla="*/ 15 h 45"/>
              <a:gd name="T60" fmla="*/ 2 w 34"/>
              <a:gd name="T61" fmla="*/ 15 h 45"/>
              <a:gd name="T62" fmla="*/ 8 w 34"/>
              <a:gd name="T63" fmla="*/ 17 h 45"/>
              <a:gd name="T64" fmla="*/ 6 w 34"/>
              <a:gd name="T65" fmla="*/ 19 h 45"/>
              <a:gd name="T66" fmla="*/ 4 w 34"/>
              <a:gd name="T67" fmla="*/ 21 h 45"/>
              <a:gd name="T68" fmla="*/ 4 w 34"/>
              <a:gd name="T69" fmla="*/ 23 h 45"/>
              <a:gd name="T70" fmla="*/ 12 w 34"/>
              <a:gd name="T71" fmla="*/ 25 h 45"/>
              <a:gd name="T72" fmla="*/ 8 w 34"/>
              <a:gd name="T73" fmla="*/ 29 h 45"/>
              <a:gd name="T74" fmla="*/ 4 w 34"/>
              <a:gd name="T75" fmla="*/ 32 h 45"/>
              <a:gd name="T76" fmla="*/ 8 w 34"/>
              <a:gd name="T77" fmla="*/ 30 h 45"/>
              <a:gd name="T78" fmla="*/ 12 w 34"/>
              <a:gd name="T79" fmla="*/ 30 h 45"/>
              <a:gd name="T80" fmla="*/ 6 w 34"/>
              <a:gd name="T81" fmla="*/ 32 h 45"/>
              <a:gd name="T82" fmla="*/ 4 w 34"/>
              <a:gd name="T83" fmla="*/ 34 h 45"/>
              <a:gd name="T84" fmla="*/ 4 w 34"/>
              <a:gd name="T85" fmla="*/ 36 h 45"/>
              <a:gd name="T86" fmla="*/ 2 w 34"/>
              <a:gd name="T87" fmla="*/ 34 h 45"/>
              <a:gd name="T88" fmla="*/ 4 w 34"/>
              <a:gd name="T89" fmla="*/ 36 h 45"/>
              <a:gd name="T90" fmla="*/ 0 w 34"/>
              <a:gd name="T91" fmla="*/ 40 h 45"/>
              <a:gd name="T92" fmla="*/ 6 w 34"/>
              <a:gd name="T93" fmla="*/ 40 h 45"/>
              <a:gd name="T94" fmla="*/ 4 w 34"/>
              <a:gd name="T95" fmla="*/ 44 h 45"/>
              <a:gd name="T96" fmla="*/ 4 w 34"/>
              <a:gd name="T97" fmla="*/ 44 h 45"/>
              <a:gd name="T98" fmla="*/ 8 w 34"/>
              <a:gd name="T99" fmla="*/ 4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" h="45">
                <a:moveTo>
                  <a:pt x="8" y="45"/>
                </a:moveTo>
                <a:lnTo>
                  <a:pt x="12" y="44"/>
                </a:lnTo>
                <a:lnTo>
                  <a:pt x="13" y="44"/>
                </a:lnTo>
                <a:lnTo>
                  <a:pt x="15" y="42"/>
                </a:lnTo>
                <a:lnTo>
                  <a:pt x="15" y="40"/>
                </a:lnTo>
                <a:lnTo>
                  <a:pt x="17" y="40"/>
                </a:lnTo>
                <a:lnTo>
                  <a:pt x="15" y="42"/>
                </a:lnTo>
                <a:lnTo>
                  <a:pt x="17" y="42"/>
                </a:lnTo>
                <a:lnTo>
                  <a:pt x="19" y="40"/>
                </a:lnTo>
                <a:lnTo>
                  <a:pt x="21" y="40"/>
                </a:lnTo>
                <a:lnTo>
                  <a:pt x="21" y="38"/>
                </a:lnTo>
                <a:lnTo>
                  <a:pt x="25" y="38"/>
                </a:lnTo>
                <a:lnTo>
                  <a:pt x="27" y="36"/>
                </a:lnTo>
                <a:lnTo>
                  <a:pt x="27" y="38"/>
                </a:lnTo>
                <a:lnTo>
                  <a:pt x="29" y="36"/>
                </a:lnTo>
                <a:lnTo>
                  <a:pt x="29" y="38"/>
                </a:lnTo>
                <a:lnTo>
                  <a:pt x="30" y="38"/>
                </a:lnTo>
                <a:lnTo>
                  <a:pt x="29" y="36"/>
                </a:lnTo>
                <a:lnTo>
                  <a:pt x="30" y="34"/>
                </a:lnTo>
                <a:lnTo>
                  <a:pt x="32" y="32"/>
                </a:lnTo>
                <a:lnTo>
                  <a:pt x="32" y="32"/>
                </a:lnTo>
                <a:lnTo>
                  <a:pt x="32" y="30"/>
                </a:lnTo>
                <a:lnTo>
                  <a:pt x="34" y="29"/>
                </a:lnTo>
                <a:lnTo>
                  <a:pt x="32" y="25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2" y="19"/>
                </a:lnTo>
                <a:lnTo>
                  <a:pt x="30" y="17"/>
                </a:lnTo>
                <a:lnTo>
                  <a:pt x="32" y="17"/>
                </a:lnTo>
                <a:lnTo>
                  <a:pt x="32" y="17"/>
                </a:lnTo>
                <a:lnTo>
                  <a:pt x="30" y="15"/>
                </a:lnTo>
                <a:lnTo>
                  <a:pt x="30" y="15"/>
                </a:lnTo>
                <a:lnTo>
                  <a:pt x="29" y="12"/>
                </a:lnTo>
                <a:lnTo>
                  <a:pt x="25" y="12"/>
                </a:lnTo>
                <a:lnTo>
                  <a:pt x="25" y="12"/>
                </a:lnTo>
                <a:lnTo>
                  <a:pt x="25" y="14"/>
                </a:lnTo>
                <a:lnTo>
                  <a:pt x="23" y="14"/>
                </a:lnTo>
                <a:lnTo>
                  <a:pt x="19" y="12"/>
                </a:lnTo>
                <a:lnTo>
                  <a:pt x="21" y="8"/>
                </a:lnTo>
                <a:lnTo>
                  <a:pt x="23" y="6"/>
                </a:lnTo>
                <a:lnTo>
                  <a:pt x="23" y="6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7" y="2"/>
                </a:lnTo>
                <a:lnTo>
                  <a:pt x="29" y="2"/>
                </a:lnTo>
                <a:lnTo>
                  <a:pt x="27" y="0"/>
                </a:lnTo>
                <a:lnTo>
                  <a:pt x="25" y="0"/>
                </a:lnTo>
                <a:lnTo>
                  <a:pt x="25" y="0"/>
                </a:lnTo>
                <a:lnTo>
                  <a:pt x="23" y="0"/>
                </a:lnTo>
                <a:lnTo>
                  <a:pt x="23" y="2"/>
                </a:lnTo>
                <a:lnTo>
                  <a:pt x="23" y="4"/>
                </a:lnTo>
                <a:lnTo>
                  <a:pt x="23" y="4"/>
                </a:lnTo>
                <a:lnTo>
                  <a:pt x="23" y="2"/>
                </a:lnTo>
                <a:lnTo>
                  <a:pt x="23" y="0"/>
                </a:lnTo>
                <a:lnTo>
                  <a:pt x="21" y="2"/>
                </a:lnTo>
                <a:lnTo>
                  <a:pt x="23" y="2"/>
                </a:lnTo>
                <a:lnTo>
                  <a:pt x="21" y="2"/>
                </a:lnTo>
                <a:lnTo>
                  <a:pt x="21" y="2"/>
                </a:lnTo>
                <a:lnTo>
                  <a:pt x="17" y="2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9" y="8"/>
                </a:lnTo>
                <a:lnTo>
                  <a:pt x="17" y="10"/>
                </a:lnTo>
                <a:lnTo>
                  <a:pt x="15" y="12"/>
                </a:lnTo>
                <a:lnTo>
                  <a:pt x="15" y="12"/>
                </a:lnTo>
                <a:lnTo>
                  <a:pt x="13" y="12"/>
                </a:lnTo>
                <a:lnTo>
                  <a:pt x="12" y="12"/>
                </a:lnTo>
                <a:lnTo>
                  <a:pt x="12" y="14"/>
                </a:lnTo>
                <a:lnTo>
                  <a:pt x="10" y="12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4" y="14"/>
                </a:lnTo>
                <a:lnTo>
                  <a:pt x="6" y="12"/>
                </a:lnTo>
                <a:lnTo>
                  <a:pt x="6" y="14"/>
                </a:lnTo>
                <a:lnTo>
                  <a:pt x="6" y="14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2" y="15"/>
                </a:lnTo>
                <a:lnTo>
                  <a:pt x="6" y="17"/>
                </a:lnTo>
                <a:lnTo>
                  <a:pt x="8" y="15"/>
                </a:lnTo>
                <a:lnTo>
                  <a:pt x="8" y="17"/>
                </a:lnTo>
                <a:lnTo>
                  <a:pt x="6" y="17"/>
                </a:lnTo>
                <a:lnTo>
                  <a:pt x="6" y="19"/>
                </a:lnTo>
                <a:lnTo>
                  <a:pt x="6" y="19"/>
                </a:lnTo>
                <a:lnTo>
                  <a:pt x="4" y="19"/>
                </a:lnTo>
                <a:lnTo>
                  <a:pt x="4" y="21"/>
                </a:lnTo>
                <a:lnTo>
                  <a:pt x="4" y="21"/>
                </a:lnTo>
                <a:lnTo>
                  <a:pt x="4" y="23"/>
                </a:lnTo>
                <a:lnTo>
                  <a:pt x="6" y="21"/>
                </a:lnTo>
                <a:lnTo>
                  <a:pt x="4" y="23"/>
                </a:lnTo>
                <a:lnTo>
                  <a:pt x="6" y="23"/>
                </a:lnTo>
                <a:lnTo>
                  <a:pt x="8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8" y="29"/>
                </a:lnTo>
                <a:lnTo>
                  <a:pt x="8" y="29"/>
                </a:lnTo>
                <a:lnTo>
                  <a:pt x="8" y="30"/>
                </a:lnTo>
                <a:lnTo>
                  <a:pt x="4" y="32"/>
                </a:lnTo>
                <a:lnTo>
                  <a:pt x="6" y="32"/>
                </a:lnTo>
                <a:lnTo>
                  <a:pt x="6" y="30"/>
                </a:lnTo>
                <a:lnTo>
                  <a:pt x="8" y="30"/>
                </a:lnTo>
                <a:lnTo>
                  <a:pt x="10" y="30"/>
                </a:lnTo>
                <a:lnTo>
                  <a:pt x="12" y="30"/>
                </a:lnTo>
                <a:lnTo>
                  <a:pt x="12" y="30"/>
                </a:lnTo>
                <a:lnTo>
                  <a:pt x="13" y="30"/>
                </a:lnTo>
                <a:lnTo>
                  <a:pt x="10" y="32"/>
                </a:lnTo>
                <a:lnTo>
                  <a:pt x="6" y="32"/>
                </a:lnTo>
                <a:lnTo>
                  <a:pt x="6" y="32"/>
                </a:lnTo>
                <a:lnTo>
                  <a:pt x="4" y="34"/>
                </a:lnTo>
                <a:lnTo>
                  <a:pt x="4" y="34"/>
                </a:lnTo>
                <a:lnTo>
                  <a:pt x="4" y="36"/>
                </a:lnTo>
                <a:lnTo>
                  <a:pt x="4" y="36"/>
                </a:lnTo>
                <a:lnTo>
                  <a:pt x="4" y="36"/>
                </a:lnTo>
                <a:lnTo>
                  <a:pt x="2" y="34"/>
                </a:lnTo>
                <a:lnTo>
                  <a:pt x="2" y="36"/>
                </a:lnTo>
                <a:lnTo>
                  <a:pt x="2" y="34"/>
                </a:lnTo>
                <a:lnTo>
                  <a:pt x="0" y="36"/>
                </a:lnTo>
                <a:lnTo>
                  <a:pt x="0" y="36"/>
                </a:lnTo>
                <a:lnTo>
                  <a:pt x="4" y="36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2" y="40"/>
                </a:lnTo>
                <a:lnTo>
                  <a:pt x="2" y="42"/>
                </a:lnTo>
                <a:lnTo>
                  <a:pt x="6" y="40"/>
                </a:lnTo>
                <a:lnTo>
                  <a:pt x="2" y="42"/>
                </a:lnTo>
                <a:lnTo>
                  <a:pt x="2" y="44"/>
                </a:lnTo>
                <a:lnTo>
                  <a:pt x="4" y="44"/>
                </a:lnTo>
                <a:lnTo>
                  <a:pt x="6" y="42"/>
                </a:lnTo>
                <a:lnTo>
                  <a:pt x="6" y="42"/>
                </a:lnTo>
                <a:lnTo>
                  <a:pt x="4" y="44"/>
                </a:lnTo>
                <a:lnTo>
                  <a:pt x="6" y="44"/>
                </a:lnTo>
                <a:lnTo>
                  <a:pt x="4" y="44"/>
                </a:lnTo>
                <a:lnTo>
                  <a:pt x="8" y="44"/>
                </a:lnTo>
                <a:lnTo>
                  <a:pt x="8" y="4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299">
            <a:extLst>
              <a:ext uri="{FF2B5EF4-FFF2-40B4-BE49-F238E27FC236}">
                <a16:creationId xmlns:a16="http://schemas.microsoft.com/office/drawing/2014/main" id="{FF8BA938-71FC-8041-A673-C84D79ED3E4D}"/>
              </a:ext>
            </a:extLst>
          </p:cNvPr>
          <p:cNvSpPr>
            <a:spLocks noEditPoints="1"/>
          </p:cNvSpPr>
          <p:nvPr/>
        </p:nvSpPr>
        <p:spPr bwMode="auto">
          <a:xfrm>
            <a:off x="8363428" y="3530143"/>
            <a:ext cx="133476" cy="239897"/>
          </a:xfrm>
          <a:custGeom>
            <a:avLst/>
            <a:gdLst>
              <a:gd name="T0" fmla="*/ 15 w 39"/>
              <a:gd name="T1" fmla="*/ 69 h 71"/>
              <a:gd name="T2" fmla="*/ 19 w 39"/>
              <a:gd name="T3" fmla="*/ 67 h 71"/>
              <a:gd name="T4" fmla="*/ 27 w 39"/>
              <a:gd name="T5" fmla="*/ 65 h 71"/>
              <a:gd name="T6" fmla="*/ 34 w 39"/>
              <a:gd name="T7" fmla="*/ 65 h 71"/>
              <a:gd name="T8" fmla="*/ 37 w 39"/>
              <a:gd name="T9" fmla="*/ 61 h 71"/>
              <a:gd name="T10" fmla="*/ 35 w 39"/>
              <a:gd name="T11" fmla="*/ 61 h 71"/>
              <a:gd name="T12" fmla="*/ 36 w 39"/>
              <a:gd name="T13" fmla="*/ 58 h 71"/>
              <a:gd name="T14" fmla="*/ 35 w 39"/>
              <a:gd name="T15" fmla="*/ 52 h 71"/>
              <a:gd name="T16" fmla="*/ 30 w 39"/>
              <a:gd name="T17" fmla="*/ 47 h 71"/>
              <a:gd name="T18" fmla="*/ 32 w 39"/>
              <a:gd name="T19" fmla="*/ 48 h 71"/>
              <a:gd name="T20" fmla="*/ 26 w 39"/>
              <a:gd name="T21" fmla="*/ 41 h 71"/>
              <a:gd name="T22" fmla="*/ 20 w 39"/>
              <a:gd name="T23" fmla="*/ 33 h 71"/>
              <a:gd name="T24" fmla="*/ 21 w 39"/>
              <a:gd name="T25" fmla="*/ 31 h 71"/>
              <a:gd name="T26" fmla="*/ 22 w 39"/>
              <a:gd name="T27" fmla="*/ 28 h 71"/>
              <a:gd name="T28" fmla="*/ 19 w 39"/>
              <a:gd name="T29" fmla="*/ 22 h 71"/>
              <a:gd name="T30" fmla="*/ 15 w 39"/>
              <a:gd name="T31" fmla="*/ 23 h 71"/>
              <a:gd name="T32" fmla="*/ 19 w 39"/>
              <a:gd name="T33" fmla="*/ 17 h 71"/>
              <a:gd name="T34" fmla="*/ 14 w 39"/>
              <a:gd name="T35" fmla="*/ 17 h 71"/>
              <a:gd name="T36" fmla="*/ 11 w 39"/>
              <a:gd name="T37" fmla="*/ 20 h 71"/>
              <a:gd name="T38" fmla="*/ 9 w 39"/>
              <a:gd name="T39" fmla="*/ 22 h 71"/>
              <a:gd name="T40" fmla="*/ 9 w 39"/>
              <a:gd name="T41" fmla="*/ 25 h 71"/>
              <a:gd name="T42" fmla="*/ 10 w 39"/>
              <a:gd name="T43" fmla="*/ 27 h 71"/>
              <a:gd name="T44" fmla="*/ 9 w 39"/>
              <a:gd name="T45" fmla="*/ 29 h 71"/>
              <a:gd name="T46" fmla="*/ 10 w 39"/>
              <a:gd name="T47" fmla="*/ 30 h 71"/>
              <a:gd name="T48" fmla="*/ 9 w 39"/>
              <a:gd name="T49" fmla="*/ 37 h 71"/>
              <a:gd name="T50" fmla="*/ 11 w 39"/>
              <a:gd name="T51" fmla="*/ 34 h 71"/>
              <a:gd name="T52" fmla="*/ 12 w 39"/>
              <a:gd name="T53" fmla="*/ 35 h 71"/>
              <a:gd name="T54" fmla="*/ 14 w 39"/>
              <a:gd name="T55" fmla="*/ 41 h 71"/>
              <a:gd name="T56" fmla="*/ 17 w 39"/>
              <a:gd name="T57" fmla="*/ 42 h 71"/>
              <a:gd name="T58" fmla="*/ 20 w 39"/>
              <a:gd name="T59" fmla="*/ 49 h 71"/>
              <a:gd name="T60" fmla="*/ 17 w 39"/>
              <a:gd name="T61" fmla="*/ 50 h 71"/>
              <a:gd name="T62" fmla="*/ 16 w 39"/>
              <a:gd name="T63" fmla="*/ 54 h 71"/>
              <a:gd name="T64" fmla="*/ 11 w 39"/>
              <a:gd name="T65" fmla="*/ 59 h 71"/>
              <a:gd name="T66" fmla="*/ 15 w 39"/>
              <a:gd name="T67" fmla="*/ 61 h 71"/>
              <a:gd name="T68" fmla="*/ 21 w 39"/>
              <a:gd name="T69" fmla="*/ 60 h 71"/>
              <a:gd name="T70" fmla="*/ 14 w 39"/>
              <a:gd name="T71" fmla="*/ 65 h 71"/>
              <a:gd name="T72" fmla="*/ 9 w 39"/>
              <a:gd name="T73" fmla="*/ 70 h 71"/>
              <a:gd name="T74" fmla="*/ 13 w 39"/>
              <a:gd name="T75" fmla="*/ 45 h 71"/>
              <a:gd name="T76" fmla="*/ 11 w 39"/>
              <a:gd name="T77" fmla="*/ 37 h 71"/>
              <a:gd name="T78" fmla="*/ 8 w 39"/>
              <a:gd name="T79" fmla="*/ 34 h 71"/>
              <a:gd name="T80" fmla="*/ 7 w 39"/>
              <a:gd name="T81" fmla="*/ 30 h 71"/>
              <a:gd name="T82" fmla="*/ 6 w 39"/>
              <a:gd name="T83" fmla="*/ 24 h 71"/>
              <a:gd name="T84" fmla="*/ 9 w 39"/>
              <a:gd name="T85" fmla="*/ 25 h 71"/>
              <a:gd name="T86" fmla="*/ 3 w 39"/>
              <a:gd name="T87" fmla="*/ 25 h 71"/>
              <a:gd name="T88" fmla="*/ 4 w 39"/>
              <a:gd name="T89" fmla="*/ 23 h 71"/>
              <a:gd name="T90" fmla="*/ 5 w 39"/>
              <a:gd name="T91" fmla="*/ 21 h 71"/>
              <a:gd name="T92" fmla="*/ 8 w 39"/>
              <a:gd name="T93" fmla="*/ 18 h 71"/>
              <a:gd name="T94" fmla="*/ 18 w 39"/>
              <a:gd name="T95" fmla="*/ 15 h 71"/>
              <a:gd name="T96" fmla="*/ 18 w 39"/>
              <a:gd name="T97" fmla="*/ 15 h 71"/>
              <a:gd name="T98" fmla="*/ 8 w 39"/>
              <a:gd name="T99" fmla="*/ 28 h 71"/>
              <a:gd name="T100" fmla="*/ 7 w 39"/>
              <a:gd name="T101" fmla="*/ 32 h 71"/>
              <a:gd name="T102" fmla="*/ 28 w 39"/>
              <a:gd name="T103" fmla="*/ 66 h 71"/>
              <a:gd name="T104" fmla="*/ 26 w 39"/>
              <a:gd name="T105" fmla="*/ 5 h 71"/>
              <a:gd name="T106" fmla="*/ 27 w 39"/>
              <a:gd name="T107" fmla="*/ 4 h 71"/>
              <a:gd name="T108" fmla="*/ 26 w 39"/>
              <a:gd name="T109" fmla="*/ 3 h 71"/>
              <a:gd name="T110" fmla="*/ 27 w 39"/>
              <a:gd name="T111" fmla="*/ 6 h 71"/>
              <a:gd name="T112" fmla="*/ 1 w 39"/>
              <a:gd name="T113" fmla="*/ 41 h 71"/>
              <a:gd name="T114" fmla="*/ 8 w 39"/>
              <a:gd name="T115" fmla="*/ 39 h 71"/>
              <a:gd name="T116" fmla="*/ 8 w 39"/>
              <a:gd name="T117" fmla="*/ 4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9" h="71">
                <a:moveTo>
                  <a:pt x="11" y="71"/>
                </a:moveTo>
                <a:cubicBezTo>
                  <a:pt x="11" y="70"/>
                  <a:pt x="11" y="70"/>
                  <a:pt x="11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69"/>
                  <a:pt x="12" y="69"/>
                  <a:pt x="12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68"/>
                  <a:pt x="15" y="68"/>
                  <a:pt x="15" y="68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8" y="69"/>
                  <a:pt x="18" y="69"/>
                  <a:pt x="18" y="69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19" y="67"/>
                  <a:pt x="19" y="67"/>
                </a:cubicBezTo>
                <a:cubicBezTo>
                  <a:pt x="20" y="66"/>
                  <a:pt x="20" y="66"/>
                  <a:pt x="20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2" y="67"/>
                  <a:pt x="22" y="67"/>
                  <a:pt x="22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6"/>
                  <a:pt x="24" y="66"/>
                  <a:pt x="24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7" y="65"/>
                  <a:pt x="27" y="65"/>
                  <a:pt x="27" y="65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9" y="66"/>
                  <a:pt x="29" y="66"/>
                  <a:pt x="29" y="66"/>
                </a:cubicBezTo>
                <a:cubicBezTo>
                  <a:pt x="29" y="66"/>
                  <a:pt x="29" y="66"/>
                  <a:pt x="29" y="66"/>
                </a:cubicBezTo>
                <a:cubicBezTo>
                  <a:pt x="30" y="65"/>
                  <a:pt x="30" y="65"/>
                  <a:pt x="30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3" y="66"/>
                  <a:pt x="33" y="66"/>
                  <a:pt x="33" y="66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65"/>
                  <a:pt x="34" y="65"/>
                  <a:pt x="34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7" y="63"/>
                  <a:pt x="37" y="63"/>
                  <a:pt x="3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1"/>
                  <a:pt x="38" y="61"/>
                  <a:pt x="38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4" y="61"/>
                  <a:pt x="34" y="61"/>
                  <a:pt x="34" y="61"/>
                </a:cubicBezTo>
                <a:cubicBezTo>
                  <a:pt x="34" y="61"/>
                  <a:pt x="34" y="61"/>
                  <a:pt x="34" y="61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61"/>
                  <a:pt x="35" y="61"/>
                  <a:pt x="35" y="61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5" y="60"/>
                  <a:pt x="35" y="60"/>
                  <a:pt x="35" y="60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7" y="57"/>
                  <a:pt x="37" y="57"/>
                  <a:pt x="37" y="57"/>
                </a:cubicBezTo>
                <a:cubicBezTo>
                  <a:pt x="37" y="57"/>
                  <a:pt x="37" y="57"/>
                  <a:pt x="37" y="57"/>
                </a:cubicBezTo>
                <a:cubicBezTo>
                  <a:pt x="37" y="58"/>
                  <a:pt x="37" y="58"/>
                  <a:pt x="37" y="58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56"/>
                  <a:pt x="38" y="56"/>
                  <a:pt x="38" y="56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8" y="53"/>
                  <a:pt x="38" y="53"/>
                  <a:pt x="38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3" y="51"/>
                  <a:pt x="33" y="51"/>
                  <a:pt x="33" y="51"/>
                </a:cubicBezTo>
                <a:cubicBezTo>
                  <a:pt x="33" y="50"/>
                  <a:pt x="33" y="50"/>
                  <a:pt x="33" y="50"/>
                </a:cubicBezTo>
                <a:cubicBezTo>
                  <a:pt x="32" y="48"/>
                  <a:pt x="32" y="48"/>
                  <a:pt x="32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7"/>
                  <a:pt x="31" y="47"/>
                  <a:pt x="31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31" y="46"/>
                  <a:pt x="31" y="46"/>
                  <a:pt x="31" y="46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28" y="42"/>
                  <a:pt x="28" y="42"/>
                  <a:pt x="28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3"/>
                  <a:pt x="17" y="33"/>
                  <a:pt x="17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2"/>
                  <a:pt x="19" y="32"/>
                  <a:pt x="19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1" y="31"/>
                  <a:pt x="21" y="31"/>
                  <a:pt x="21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9" y="30"/>
                  <a:pt x="19" y="30"/>
                  <a:pt x="19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30"/>
                  <a:pt x="9" y="30"/>
                  <a:pt x="9" y="30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4"/>
                  <a:pt x="12" y="34"/>
                  <a:pt x="12" y="34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4"/>
                  <a:pt x="12" y="34"/>
                  <a:pt x="12" y="34"/>
                </a:cubicBezTo>
                <a:cubicBezTo>
                  <a:pt x="12" y="35"/>
                  <a:pt x="12" y="35"/>
                  <a:pt x="12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5" y="41"/>
                  <a:pt x="15" y="41"/>
                  <a:pt x="15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39"/>
                  <a:pt x="17" y="39"/>
                  <a:pt x="17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8" y="40"/>
                  <a:pt x="18" y="40"/>
                  <a:pt x="18" y="40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4"/>
                  <a:pt x="18" y="44"/>
                  <a:pt x="18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4"/>
                  <a:pt x="19" y="44"/>
                  <a:pt x="19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0" y="47"/>
                  <a:pt x="20" y="47"/>
                  <a:pt x="20" y="47"/>
                </a:cubicBezTo>
                <a:cubicBezTo>
                  <a:pt x="19" y="48"/>
                  <a:pt x="19" y="48"/>
                  <a:pt x="19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50"/>
                  <a:pt x="20" y="50"/>
                  <a:pt x="20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5" y="51"/>
                  <a:pt x="15" y="51"/>
                  <a:pt x="15" y="51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3"/>
                  <a:pt x="15" y="53"/>
                  <a:pt x="15" y="53"/>
                </a:cubicBezTo>
                <a:cubicBezTo>
                  <a:pt x="16" y="54"/>
                  <a:pt x="16" y="54"/>
                  <a:pt x="16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5"/>
                </a:cubicBezTo>
                <a:cubicBezTo>
                  <a:pt x="15" y="57"/>
                  <a:pt x="15" y="57"/>
                  <a:pt x="15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2" y="58"/>
                  <a:pt x="12" y="58"/>
                  <a:pt x="1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0" y="59"/>
                  <a:pt x="10" y="59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60"/>
                  <a:pt x="11" y="60"/>
                  <a:pt x="11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0"/>
                  <a:pt x="12" y="60"/>
                  <a:pt x="12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61"/>
                  <a:pt x="15" y="61"/>
                  <a:pt x="15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2"/>
                  <a:pt x="18" y="62"/>
                  <a:pt x="18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1"/>
                  <a:pt x="19" y="61"/>
                  <a:pt x="19" y="61"/>
                </a:cubicBezTo>
                <a:cubicBezTo>
                  <a:pt x="20" y="61"/>
                  <a:pt x="20" y="61"/>
                  <a:pt x="2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1" y="61"/>
                  <a:pt x="21" y="61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3"/>
                  <a:pt x="20" y="63"/>
                  <a:pt x="20" y="63"/>
                </a:cubicBezTo>
                <a:cubicBezTo>
                  <a:pt x="19" y="63"/>
                  <a:pt x="19" y="63"/>
                  <a:pt x="19" y="63"/>
                </a:cubicBezTo>
                <a:cubicBezTo>
                  <a:pt x="19" y="64"/>
                  <a:pt x="19" y="64"/>
                  <a:pt x="19" y="64"/>
                </a:cubicBezTo>
                <a:cubicBezTo>
                  <a:pt x="18" y="63"/>
                  <a:pt x="18" y="63"/>
                  <a:pt x="18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1" y="68"/>
                  <a:pt x="11" y="68"/>
                  <a:pt x="11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11" y="69"/>
                  <a:pt x="11" y="69"/>
                  <a:pt x="11" y="69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9"/>
                  <a:pt x="9" y="69"/>
                  <a:pt x="9" y="69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70"/>
                  <a:pt x="9" y="70"/>
                  <a:pt x="9" y="70"/>
                </a:cubicBezTo>
                <a:cubicBezTo>
                  <a:pt x="10" y="70"/>
                  <a:pt x="10" y="70"/>
                  <a:pt x="10" y="70"/>
                </a:cubicBezTo>
                <a:lnTo>
                  <a:pt x="11" y="71"/>
                </a:lnTo>
                <a:close/>
                <a:moveTo>
                  <a:pt x="12" y="45"/>
                </a:moveTo>
                <a:cubicBezTo>
                  <a:pt x="13" y="44"/>
                  <a:pt x="13" y="44"/>
                  <a:pt x="13" y="44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3" y="45"/>
                  <a:pt x="13" y="45"/>
                  <a:pt x="13" y="45"/>
                </a:cubicBezTo>
                <a:lnTo>
                  <a:pt x="12" y="45"/>
                </a:lnTo>
                <a:close/>
                <a:moveTo>
                  <a:pt x="13" y="50"/>
                </a:moveTo>
                <a:cubicBezTo>
                  <a:pt x="14" y="51"/>
                  <a:pt x="14" y="51"/>
                  <a:pt x="14" y="51"/>
                </a:cubicBezTo>
                <a:cubicBezTo>
                  <a:pt x="16" y="50"/>
                  <a:pt x="16" y="50"/>
                  <a:pt x="16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50"/>
                  <a:pt x="13" y="50"/>
                </a:cubicBezTo>
                <a:moveTo>
                  <a:pt x="10" y="35"/>
                </a:move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5"/>
                  <a:pt x="11" y="35"/>
                  <a:pt x="11" y="35"/>
                </a:cubicBezTo>
                <a:lnTo>
                  <a:pt x="10" y="35"/>
                </a:lnTo>
                <a:close/>
                <a:moveTo>
                  <a:pt x="7" y="35"/>
                </a:moveTo>
                <a:cubicBezTo>
                  <a:pt x="8" y="35"/>
                  <a:pt x="8" y="35"/>
                  <a:pt x="8" y="35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5"/>
                  <a:pt x="7" y="35"/>
                  <a:pt x="7" y="35"/>
                </a:cubicBezTo>
                <a:close/>
                <a:moveTo>
                  <a:pt x="8" y="34"/>
                </a:moveTo>
                <a:cubicBezTo>
                  <a:pt x="8" y="34"/>
                  <a:pt x="8" y="34"/>
                  <a:pt x="8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4"/>
                  <a:pt x="9" y="34"/>
                  <a:pt x="9" y="34"/>
                </a:cubicBezTo>
                <a:lnTo>
                  <a:pt x="8" y="34"/>
                </a:lnTo>
                <a:close/>
                <a:moveTo>
                  <a:pt x="7" y="31"/>
                </a:move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31"/>
                  <a:pt x="8" y="31"/>
                  <a:pt x="8" y="31"/>
                </a:cubicBezTo>
                <a:lnTo>
                  <a:pt x="7" y="31"/>
                </a:lnTo>
                <a:close/>
                <a:moveTo>
                  <a:pt x="8" y="26"/>
                </a:move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5"/>
                  <a:pt x="8" y="25"/>
                  <a:pt x="8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lnTo>
                  <a:pt x="8" y="26"/>
                </a:lnTo>
                <a:close/>
                <a:moveTo>
                  <a:pt x="4" y="26"/>
                </a:move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6"/>
                  <a:pt x="3" y="26"/>
                  <a:pt x="3" y="26"/>
                </a:cubicBezTo>
                <a:lnTo>
                  <a:pt x="4" y="26"/>
                </a:lnTo>
                <a:close/>
                <a:moveTo>
                  <a:pt x="3" y="26"/>
                </a:move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lnTo>
                  <a:pt x="3" y="26"/>
                </a:lnTo>
                <a:close/>
                <a:moveTo>
                  <a:pt x="4" y="24"/>
                </a:move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4" y="23"/>
                  <a:pt x="4" y="23"/>
                  <a:pt x="4" y="23"/>
                </a:cubicBezTo>
                <a:lnTo>
                  <a:pt x="4" y="24"/>
                </a:lnTo>
                <a:close/>
                <a:moveTo>
                  <a:pt x="4" y="23"/>
                </a:move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2"/>
                  <a:pt x="3" y="22"/>
                  <a:pt x="3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3"/>
                </a:lnTo>
                <a:close/>
                <a:moveTo>
                  <a:pt x="5" y="22"/>
                </a:moveTo>
                <a:cubicBezTo>
                  <a:pt x="5" y="22"/>
                  <a:pt x="5" y="22"/>
                  <a:pt x="5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22"/>
                </a:ln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20"/>
                </a:lnTo>
                <a:close/>
                <a:moveTo>
                  <a:pt x="17" y="15"/>
                </a:move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lnTo>
                  <a:pt x="17" y="15"/>
                </a:lnTo>
                <a:close/>
                <a:moveTo>
                  <a:pt x="17" y="13"/>
                </a:moveTo>
                <a:cubicBezTo>
                  <a:pt x="18" y="13"/>
                  <a:pt x="18" y="13"/>
                  <a:pt x="18" y="13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4"/>
                  <a:pt x="17" y="14"/>
                  <a:pt x="17" y="14"/>
                </a:cubicBezTo>
                <a:lnTo>
                  <a:pt x="17" y="13"/>
                </a:lnTo>
                <a:close/>
                <a:moveTo>
                  <a:pt x="18" y="13"/>
                </a:move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lnTo>
                  <a:pt x="18" y="13"/>
                </a:lnTo>
                <a:close/>
                <a:moveTo>
                  <a:pt x="7" y="26"/>
                </a:move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6"/>
                  <a:pt x="7" y="26"/>
                  <a:pt x="7" y="26"/>
                </a:cubicBezTo>
                <a:close/>
                <a:moveTo>
                  <a:pt x="8" y="28"/>
                </a:move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28"/>
                </a:lnTo>
                <a:close/>
                <a:moveTo>
                  <a:pt x="6" y="29"/>
                </a:moveTo>
                <a:cubicBezTo>
                  <a:pt x="7" y="28"/>
                  <a:pt x="7" y="28"/>
                  <a:pt x="7" y="28"/>
                </a:cubicBezTo>
                <a:cubicBezTo>
                  <a:pt x="6" y="29"/>
                  <a:pt x="6" y="29"/>
                  <a:pt x="6" y="29"/>
                </a:cubicBezTo>
                <a:close/>
                <a:moveTo>
                  <a:pt x="5" y="30"/>
                </a:move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lose/>
                <a:moveTo>
                  <a:pt x="7" y="33"/>
                </a:moveTo>
                <a:cubicBezTo>
                  <a:pt x="7" y="32"/>
                  <a:pt x="7" y="32"/>
                  <a:pt x="7" y="32"/>
                </a:cubicBezTo>
                <a:cubicBezTo>
                  <a:pt x="8" y="33"/>
                  <a:pt x="8" y="33"/>
                  <a:pt x="8" y="33"/>
                </a:cubicBezTo>
                <a:lnTo>
                  <a:pt x="7" y="33"/>
                </a:lnTo>
                <a:close/>
                <a:moveTo>
                  <a:pt x="11" y="34"/>
                </a:moveTo>
                <a:cubicBezTo>
                  <a:pt x="11" y="34"/>
                  <a:pt x="11" y="34"/>
                  <a:pt x="11" y="34"/>
                </a:cubicBezTo>
                <a:cubicBezTo>
                  <a:pt x="12" y="35"/>
                  <a:pt x="12" y="35"/>
                  <a:pt x="12" y="35"/>
                </a:cubicBezTo>
                <a:cubicBezTo>
                  <a:pt x="12" y="34"/>
                  <a:pt x="12" y="34"/>
                  <a:pt x="12" y="34"/>
                </a:cubicBezTo>
                <a:lnTo>
                  <a:pt x="11" y="34"/>
                </a:lnTo>
                <a:close/>
                <a:moveTo>
                  <a:pt x="26" y="66"/>
                </a:move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6" y="67"/>
                  <a:pt x="26" y="67"/>
                  <a:pt x="26" y="67"/>
                </a:cubicBezTo>
                <a:lnTo>
                  <a:pt x="26" y="66"/>
                </a:lnTo>
                <a:close/>
                <a:moveTo>
                  <a:pt x="35" y="61"/>
                </a:move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6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5" y="61"/>
                  <a:pt x="35" y="61"/>
                  <a:pt x="35" y="61"/>
                </a:cubicBezTo>
                <a:close/>
                <a:moveTo>
                  <a:pt x="26" y="5"/>
                </a:moveTo>
                <a:cubicBezTo>
                  <a:pt x="26" y="4"/>
                  <a:pt x="26" y="4"/>
                  <a:pt x="26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5"/>
                  <a:pt x="27" y="5"/>
                  <a:pt x="27" y="5"/>
                </a:cubicBezTo>
                <a:lnTo>
                  <a:pt x="26" y="5"/>
                </a:lnTo>
                <a:close/>
                <a:moveTo>
                  <a:pt x="27" y="2"/>
                </a:moveTo>
                <a:cubicBezTo>
                  <a:pt x="26" y="2"/>
                  <a:pt x="26" y="2"/>
                  <a:pt x="26" y="2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3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6" y="3"/>
                  <a:pt x="26" y="3"/>
                </a:cubicBezTo>
                <a:moveTo>
                  <a:pt x="28" y="1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0"/>
                  <a:pt x="28" y="0"/>
                </a:cubicBezTo>
                <a:lnTo>
                  <a:pt x="28" y="1"/>
                </a:lnTo>
                <a:close/>
                <a:moveTo>
                  <a:pt x="26" y="6"/>
                </a:moveTo>
                <a:cubicBezTo>
                  <a:pt x="26" y="5"/>
                  <a:pt x="26" y="5"/>
                  <a:pt x="26" y="5"/>
                </a:cubicBezTo>
                <a:cubicBezTo>
                  <a:pt x="27" y="6"/>
                  <a:pt x="27" y="6"/>
                  <a:pt x="27" y="6"/>
                </a:cubicBezTo>
                <a:lnTo>
                  <a:pt x="26" y="6"/>
                </a:lnTo>
                <a:close/>
                <a:moveTo>
                  <a:pt x="7" y="46"/>
                </a:move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5" y="43"/>
                  <a:pt x="5" y="43"/>
                  <a:pt x="5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4"/>
                  <a:pt x="3" y="44"/>
                  <a:pt x="3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0" y="43"/>
                  <a:pt x="0" y="43"/>
                  <a:pt x="0" y="43"/>
                </a:cubicBezTo>
                <a:cubicBezTo>
                  <a:pt x="1" y="41"/>
                  <a:pt x="1" y="41"/>
                  <a:pt x="1" y="41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4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41"/>
                  <a:pt x="9" y="41"/>
                  <a:pt x="9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10" y="43"/>
                  <a:pt x="10" y="43"/>
                  <a:pt x="10" y="4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45"/>
                  <a:pt x="8" y="45"/>
                  <a:pt x="8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46"/>
                  <a:pt x="7" y="46"/>
                  <a:pt x="7" y="46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300">
            <a:extLst>
              <a:ext uri="{FF2B5EF4-FFF2-40B4-BE49-F238E27FC236}">
                <a16:creationId xmlns:a16="http://schemas.microsoft.com/office/drawing/2014/main" id="{0D132479-03FE-4042-BF2E-F007BF20BA08}"/>
              </a:ext>
            </a:extLst>
          </p:cNvPr>
          <p:cNvSpPr>
            <a:spLocks noEditPoints="1"/>
          </p:cNvSpPr>
          <p:nvPr/>
        </p:nvSpPr>
        <p:spPr bwMode="auto">
          <a:xfrm>
            <a:off x="8343587" y="3885479"/>
            <a:ext cx="187588" cy="142496"/>
          </a:xfrm>
          <a:custGeom>
            <a:avLst/>
            <a:gdLst>
              <a:gd name="T0" fmla="*/ 46 w 55"/>
              <a:gd name="T1" fmla="*/ 26 h 42"/>
              <a:gd name="T2" fmla="*/ 44 w 55"/>
              <a:gd name="T3" fmla="*/ 27 h 42"/>
              <a:gd name="T4" fmla="*/ 51 w 55"/>
              <a:gd name="T5" fmla="*/ 23 h 42"/>
              <a:gd name="T6" fmla="*/ 50 w 55"/>
              <a:gd name="T7" fmla="*/ 22 h 42"/>
              <a:gd name="T8" fmla="*/ 50 w 55"/>
              <a:gd name="T9" fmla="*/ 24 h 42"/>
              <a:gd name="T10" fmla="*/ 55 w 55"/>
              <a:gd name="T11" fmla="*/ 22 h 42"/>
              <a:gd name="T12" fmla="*/ 53 w 55"/>
              <a:gd name="T13" fmla="*/ 21 h 42"/>
              <a:gd name="T14" fmla="*/ 32 w 55"/>
              <a:gd name="T15" fmla="*/ 2 h 42"/>
              <a:gd name="T16" fmla="*/ 33 w 55"/>
              <a:gd name="T17" fmla="*/ 4 h 42"/>
              <a:gd name="T18" fmla="*/ 37 w 55"/>
              <a:gd name="T19" fmla="*/ 6 h 42"/>
              <a:gd name="T20" fmla="*/ 40 w 55"/>
              <a:gd name="T21" fmla="*/ 6 h 42"/>
              <a:gd name="T22" fmla="*/ 43 w 55"/>
              <a:gd name="T23" fmla="*/ 6 h 42"/>
              <a:gd name="T24" fmla="*/ 46 w 55"/>
              <a:gd name="T25" fmla="*/ 7 h 42"/>
              <a:gd name="T26" fmla="*/ 51 w 55"/>
              <a:gd name="T27" fmla="*/ 8 h 42"/>
              <a:gd name="T28" fmla="*/ 50 w 55"/>
              <a:gd name="T29" fmla="*/ 10 h 42"/>
              <a:gd name="T30" fmla="*/ 48 w 55"/>
              <a:gd name="T31" fmla="*/ 13 h 42"/>
              <a:gd name="T32" fmla="*/ 44 w 55"/>
              <a:gd name="T33" fmla="*/ 14 h 42"/>
              <a:gd name="T34" fmla="*/ 42 w 55"/>
              <a:gd name="T35" fmla="*/ 16 h 42"/>
              <a:gd name="T36" fmla="*/ 41 w 55"/>
              <a:gd name="T37" fmla="*/ 17 h 42"/>
              <a:gd name="T38" fmla="*/ 40 w 55"/>
              <a:gd name="T39" fmla="*/ 19 h 42"/>
              <a:gd name="T40" fmla="*/ 37 w 55"/>
              <a:gd name="T41" fmla="*/ 23 h 42"/>
              <a:gd name="T42" fmla="*/ 38 w 55"/>
              <a:gd name="T43" fmla="*/ 26 h 42"/>
              <a:gd name="T44" fmla="*/ 37 w 55"/>
              <a:gd name="T45" fmla="*/ 29 h 42"/>
              <a:gd name="T46" fmla="*/ 35 w 55"/>
              <a:gd name="T47" fmla="*/ 33 h 42"/>
              <a:gd name="T48" fmla="*/ 34 w 55"/>
              <a:gd name="T49" fmla="*/ 34 h 42"/>
              <a:gd name="T50" fmla="*/ 30 w 55"/>
              <a:gd name="T51" fmla="*/ 38 h 42"/>
              <a:gd name="T52" fmla="*/ 28 w 55"/>
              <a:gd name="T53" fmla="*/ 38 h 42"/>
              <a:gd name="T54" fmla="*/ 26 w 55"/>
              <a:gd name="T55" fmla="*/ 38 h 42"/>
              <a:gd name="T56" fmla="*/ 22 w 55"/>
              <a:gd name="T57" fmla="*/ 37 h 42"/>
              <a:gd name="T58" fmla="*/ 18 w 55"/>
              <a:gd name="T59" fmla="*/ 39 h 42"/>
              <a:gd name="T60" fmla="*/ 16 w 55"/>
              <a:gd name="T61" fmla="*/ 41 h 42"/>
              <a:gd name="T62" fmla="*/ 12 w 55"/>
              <a:gd name="T63" fmla="*/ 40 h 42"/>
              <a:gd name="T64" fmla="*/ 9 w 55"/>
              <a:gd name="T65" fmla="*/ 36 h 42"/>
              <a:gd name="T66" fmla="*/ 7 w 55"/>
              <a:gd name="T67" fmla="*/ 34 h 42"/>
              <a:gd name="T68" fmla="*/ 9 w 55"/>
              <a:gd name="T69" fmla="*/ 30 h 42"/>
              <a:gd name="T70" fmla="*/ 7 w 55"/>
              <a:gd name="T71" fmla="*/ 28 h 42"/>
              <a:gd name="T72" fmla="*/ 8 w 55"/>
              <a:gd name="T73" fmla="*/ 24 h 42"/>
              <a:gd name="T74" fmla="*/ 8 w 55"/>
              <a:gd name="T75" fmla="*/ 22 h 42"/>
              <a:gd name="T76" fmla="*/ 10 w 55"/>
              <a:gd name="T77" fmla="*/ 19 h 42"/>
              <a:gd name="T78" fmla="*/ 11 w 55"/>
              <a:gd name="T79" fmla="*/ 13 h 42"/>
              <a:gd name="T80" fmla="*/ 11 w 55"/>
              <a:gd name="T81" fmla="*/ 11 h 42"/>
              <a:gd name="T82" fmla="*/ 8 w 55"/>
              <a:gd name="T83" fmla="*/ 10 h 42"/>
              <a:gd name="T84" fmla="*/ 4 w 55"/>
              <a:gd name="T85" fmla="*/ 10 h 42"/>
              <a:gd name="T86" fmla="*/ 1 w 55"/>
              <a:gd name="T87" fmla="*/ 9 h 42"/>
              <a:gd name="T88" fmla="*/ 1 w 55"/>
              <a:gd name="T89" fmla="*/ 8 h 42"/>
              <a:gd name="T90" fmla="*/ 2 w 55"/>
              <a:gd name="T91" fmla="*/ 6 h 42"/>
              <a:gd name="T92" fmla="*/ 1 w 55"/>
              <a:gd name="T93" fmla="*/ 5 h 42"/>
              <a:gd name="T94" fmla="*/ 0 w 55"/>
              <a:gd name="T95" fmla="*/ 5 h 42"/>
              <a:gd name="T96" fmla="*/ 2 w 55"/>
              <a:gd name="T97" fmla="*/ 2 h 42"/>
              <a:gd name="T98" fmla="*/ 5 w 55"/>
              <a:gd name="T99" fmla="*/ 2 h 42"/>
              <a:gd name="T100" fmla="*/ 6 w 55"/>
              <a:gd name="T101" fmla="*/ 0 h 42"/>
              <a:gd name="T102" fmla="*/ 8 w 55"/>
              <a:gd name="T103" fmla="*/ 0 h 42"/>
              <a:gd name="T104" fmla="*/ 10 w 55"/>
              <a:gd name="T105" fmla="*/ 0 h 42"/>
              <a:gd name="T106" fmla="*/ 14 w 55"/>
              <a:gd name="T107" fmla="*/ 0 h 42"/>
              <a:gd name="T108" fmla="*/ 19 w 55"/>
              <a:gd name="T109" fmla="*/ 2 h 42"/>
              <a:gd name="T110" fmla="*/ 24 w 55"/>
              <a:gd name="T111" fmla="*/ 1 h 42"/>
              <a:gd name="T112" fmla="*/ 27 w 55"/>
              <a:gd name="T113" fmla="*/ 1 h 42"/>
              <a:gd name="T114" fmla="*/ 30 w 55"/>
              <a:gd name="T115" fmla="*/ 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" h="42">
                <a:moveTo>
                  <a:pt x="45" y="27"/>
                </a:moveTo>
                <a:cubicBezTo>
                  <a:pt x="45" y="27"/>
                  <a:pt x="45" y="27"/>
                  <a:pt x="45" y="27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7"/>
                  <a:pt x="44" y="27"/>
                  <a:pt x="44" y="27"/>
                </a:cubicBezTo>
                <a:lnTo>
                  <a:pt x="45" y="27"/>
                </a:lnTo>
                <a:close/>
                <a:moveTo>
                  <a:pt x="50" y="24"/>
                </a:moveTo>
                <a:cubicBezTo>
                  <a:pt x="51" y="23"/>
                  <a:pt x="51" y="23"/>
                  <a:pt x="51" y="23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4"/>
                  <a:pt x="49" y="24"/>
                  <a:pt x="49" y="24"/>
                </a:cubicBezTo>
                <a:cubicBezTo>
                  <a:pt x="50" y="24"/>
                  <a:pt x="50" y="24"/>
                  <a:pt x="50" y="24"/>
                </a:cubicBezTo>
                <a:close/>
                <a:moveTo>
                  <a:pt x="53" y="21"/>
                </a:moveTo>
                <a:cubicBezTo>
                  <a:pt x="54" y="22"/>
                  <a:pt x="54" y="22"/>
                  <a:pt x="54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lose/>
                <a:moveTo>
                  <a:pt x="31" y="2"/>
                </a:move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5"/>
                  <a:pt x="36" y="5"/>
                  <a:pt x="36" y="5"/>
                </a:cubicBezTo>
                <a:cubicBezTo>
                  <a:pt x="37" y="6"/>
                  <a:pt x="37" y="6"/>
                  <a:pt x="37" y="6"/>
                </a:cubicBezTo>
                <a:cubicBezTo>
                  <a:pt x="38" y="5"/>
                  <a:pt x="38" y="5"/>
                  <a:pt x="38" y="5"/>
                </a:cubicBezTo>
                <a:cubicBezTo>
                  <a:pt x="39" y="6"/>
                  <a:pt x="39" y="6"/>
                  <a:pt x="39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7"/>
                  <a:pt x="40" y="7"/>
                  <a:pt x="40" y="7"/>
                </a:cubicBezTo>
                <a:cubicBezTo>
                  <a:pt x="41" y="6"/>
                  <a:pt x="41" y="6"/>
                  <a:pt x="41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6"/>
                  <a:pt x="45" y="6"/>
                </a:cubicBezTo>
                <a:cubicBezTo>
                  <a:pt x="46" y="7"/>
                  <a:pt x="46" y="7"/>
                  <a:pt x="46" y="7"/>
                </a:cubicBezTo>
                <a:cubicBezTo>
                  <a:pt x="49" y="6"/>
                  <a:pt x="49" y="6"/>
                  <a:pt x="49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1" y="8"/>
                  <a:pt x="51" y="8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7" y="14"/>
                  <a:pt x="47" y="14"/>
                </a:cubicBezTo>
                <a:cubicBezTo>
                  <a:pt x="47" y="14"/>
                  <a:pt x="46" y="14"/>
                  <a:pt x="46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3" y="15"/>
                  <a:pt x="43" y="15"/>
                  <a:pt x="43" y="15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41" y="17"/>
                  <a:pt x="41" y="17"/>
                  <a:pt x="41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0" y="19"/>
                  <a:pt x="40" y="19"/>
                  <a:pt x="40" y="19"/>
                </a:cubicBezTo>
                <a:cubicBezTo>
                  <a:pt x="39" y="20"/>
                  <a:pt x="39" y="20"/>
                  <a:pt x="39" y="20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5"/>
                  <a:pt x="37" y="25"/>
                  <a:pt x="37" y="25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9" y="27"/>
                  <a:pt x="39" y="27"/>
                  <a:pt x="39" y="27"/>
                </a:cubicBezTo>
                <a:cubicBezTo>
                  <a:pt x="38" y="28"/>
                  <a:pt x="38" y="28"/>
                  <a:pt x="38" y="28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6" y="32"/>
                  <a:pt x="36" y="32"/>
                  <a:pt x="36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1" y="36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2" y="37"/>
                  <a:pt x="22" y="37"/>
                  <a:pt x="22" y="37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40"/>
                  <a:pt x="17" y="40"/>
                  <a:pt x="17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5" y="42"/>
                  <a:pt x="15" y="42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9" y="36"/>
                  <a:pt x="9" y="36"/>
                  <a:pt x="9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7" y="28"/>
                  <a:pt x="7" y="28"/>
                  <a:pt x="7" y="28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2"/>
                  <a:pt x="6" y="22"/>
                  <a:pt x="6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9" y="9"/>
                  <a:pt x="9" y="9"/>
                  <a:pt x="9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2"/>
                  <a:pt x="24" y="2"/>
                  <a:pt x="24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2"/>
                  <a:pt x="31" y="2"/>
                  <a:pt x="31" y="2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301">
            <a:extLst>
              <a:ext uri="{FF2B5EF4-FFF2-40B4-BE49-F238E27FC236}">
                <a16:creationId xmlns:a16="http://schemas.microsoft.com/office/drawing/2014/main" id="{3F5BBE9C-3AA3-4C4D-8F08-D6C4AE5B9E4D}"/>
              </a:ext>
            </a:extLst>
          </p:cNvPr>
          <p:cNvSpPr>
            <a:spLocks noEditPoints="1"/>
          </p:cNvSpPr>
          <p:nvPr/>
        </p:nvSpPr>
        <p:spPr bwMode="auto">
          <a:xfrm>
            <a:off x="8713353" y="4944274"/>
            <a:ext cx="248916" cy="209233"/>
          </a:xfrm>
          <a:custGeom>
            <a:avLst/>
            <a:gdLst>
              <a:gd name="T0" fmla="*/ 96 w 138"/>
              <a:gd name="T1" fmla="*/ 77 h 116"/>
              <a:gd name="T2" fmla="*/ 100 w 138"/>
              <a:gd name="T3" fmla="*/ 71 h 116"/>
              <a:gd name="T4" fmla="*/ 104 w 138"/>
              <a:gd name="T5" fmla="*/ 69 h 116"/>
              <a:gd name="T6" fmla="*/ 106 w 138"/>
              <a:gd name="T7" fmla="*/ 60 h 116"/>
              <a:gd name="T8" fmla="*/ 100 w 138"/>
              <a:gd name="T9" fmla="*/ 58 h 116"/>
              <a:gd name="T10" fmla="*/ 93 w 138"/>
              <a:gd name="T11" fmla="*/ 60 h 116"/>
              <a:gd name="T12" fmla="*/ 87 w 138"/>
              <a:gd name="T13" fmla="*/ 69 h 116"/>
              <a:gd name="T14" fmla="*/ 0 w 138"/>
              <a:gd name="T15" fmla="*/ 56 h 116"/>
              <a:gd name="T16" fmla="*/ 4 w 138"/>
              <a:gd name="T17" fmla="*/ 52 h 116"/>
              <a:gd name="T18" fmla="*/ 8 w 138"/>
              <a:gd name="T19" fmla="*/ 58 h 116"/>
              <a:gd name="T20" fmla="*/ 17 w 138"/>
              <a:gd name="T21" fmla="*/ 60 h 116"/>
              <a:gd name="T22" fmla="*/ 21 w 138"/>
              <a:gd name="T23" fmla="*/ 60 h 116"/>
              <a:gd name="T24" fmla="*/ 27 w 138"/>
              <a:gd name="T25" fmla="*/ 54 h 116"/>
              <a:gd name="T26" fmla="*/ 34 w 138"/>
              <a:gd name="T27" fmla="*/ 30 h 116"/>
              <a:gd name="T28" fmla="*/ 38 w 138"/>
              <a:gd name="T29" fmla="*/ 39 h 116"/>
              <a:gd name="T30" fmla="*/ 47 w 138"/>
              <a:gd name="T31" fmla="*/ 39 h 116"/>
              <a:gd name="T32" fmla="*/ 55 w 138"/>
              <a:gd name="T33" fmla="*/ 30 h 116"/>
              <a:gd name="T34" fmla="*/ 64 w 138"/>
              <a:gd name="T35" fmla="*/ 30 h 116"/>
              <a:gd name="T36" fmla="*/ 74 w 138"/>
              <a:gd name="T37" fmla="*/ 32 h 116"/>
              <a:gd name="T38" fmla="*/ 78 w 138"/>
              <a:gd name="T39" fmla="*/ 30 h 116"/>
              <a:gd name="T40" fmla="*/ 79 w 138"/>
              <a:gd name="T41" fmla="*/ 24 h 116"/>
              <a:gd name="T42" fmla="*/ 85 w 138"/>
              <a:gd name="T43" fmla="*/ 20 h 116"/>
              <a:gd name="T44" fmla="*/ 89 w 138"/>
              <a:gd name="T45" fmla="*/ 18 h 116"/>
              <a:gd name="T46" fmla="*/ 93 w 138"/>
              <a:gd name="T47" fmla="*/ 11 h 116"/>
              <a:gd name="T48" fmla="*/ 96 w 138"/>
              <a:gd name="T49" fmla="*/ 7 h 116"/>
              <a:gd name="T50" fmla="*/ 102 w 138"/>
              <a:gd name="T51" fmla="*/ 5 h 116"/>
              <a:gd name="T52" fmla="*/ 106 w 138"/>
              <a:gd name="T53" fmla="*/ 2 h 116"/>
              <a:gd name="T54" fmla="*/ 115 w 138"/>
              <a:gd name="T55" fmla="*/ 0 h 116"/>
              <a:gd name="T56" fmla="*/ 121 w 138"/>
              <a:gd name="T57" fmla="*/ 2 h 116"/>
              <a:gd name="T58" fmla="*/ 128 w 138"/>
              <a:gd name="T59" fmla="*/ 7 h 116"/>
              <a:gd name="T60" fmla="*/ 130 w 138"/>
              <a:gd name="T61" fmla="*/ 17 h 116"/>
              <a:gd name="T62" fmla="*/ 130 w 138"/>
              <a:gd name="T63" fmla="*/ 33 h 116"/>
              <a:gd name="T64" fmla="*/ 123 w 138"/>
              <a:gd name="T65" fmla="*/ 33 h 116"/>
              <a:gd name="T66" fmla="*/ 123 w 138"/>
              <a:gd name="T67" fmla="*/ 43 h 116"/>
              <a:gd name="T68" fmla="*/ 130 w 138"/>
              <a:gd name="T69" fmla="*/ 41 h 116"/>
              <a:gd name="T70" fmla="*/ 138 w 138"/>
              <a:gd name="T71" fmla="*/ 41 h 116"/>
              <a:gd name="T72" fmla="*/ 134 w 138"/>
              <a:gd name="T73" fmla="*/ 50 h 116"/>
              <a:gd name="T74" fmla="*/ 128 w 138"/>
              <a:gd name="T75" fmla="*/ 60 h 116"/>
              <a:gd name="T76" fmla="*/ 123 w 138"/>
              <a:gd name="T77" fmla="*/ 65 h 116"/>
              <a:gd name="T78" fmla="*/ 117 w 138"/>
              <a:gd name="T79" fmla="*/ 73 h 116"/>
              <a:gd name="T80" fmla="*/ 108 w 138"/>
              <a:gd name="T81" fmla="*/ 86 h 116"/>
              <a:gd name="T82" fmla="*/ 96 w 138"/>
              <a:gd name="T83" fmla="*/ 95 h 116"/>
              <a:gd name="T84" fmla="*/ 85 w 138"/>
              <a:gd name="T85" fmla="*/ 103 h 116"/>
              <a:gd name="T86" fmla="*/ 76 w 138"/>
              <a:gd name="T87" fmla="*/ 105 h 116"/>
              <a:gd name="T88" fmla="*/ 70 w 138"/>
              <a:gd name="T89" fmla="*/ 108 h 116"/>
              <a:gd name="T90" fmla="*/ 66 w 138"/>
              <a:gd name="T91" fmla="*/ 110 h 116"/>
              <a:gd name="T92" fmla="*/ 55 w 138"/>
              <a:gd name="T93" fmla="*/ 108 h 116"/>
              <a:gd name="T94" fmla="*/ 46 w 138"/>
              <a:gd name="T95" fmla="*/ 110 h 116"/>
              <a:gd name="T96" fmla="*/ 40 w 138"/>
              <a:gd name="T97" fmla="*/ 112 h 116"/>
              <a:gd name="T98" fmla="*/ 30 w 138"/>
              <a:gd name="T99" fmla="*/ 112 h 116"/>
              <a:gd name="T100" fmla="*/ 25 w 138"/>
              <a:gd name="T101" fmla="*/ 116 h 116"/>
              <a:gd name="T102" fmla="*/ 17 w 138"/>
              <a:gd name="T103" fmla="*/ 112 h 116"/>
              <a:gd name="T104" fmla="*/ 13 w 138"/>
              <a:gd name="T105" fmla="*/ 110 h 116"/>
              <a:gd name="T106" fmla="*/ 12 w 138"/>
              <a:gd name="T107" fmla="*/ 105 h 116"/>
              <a:gd name="T108" fmla="*/ 10 w 138"/>
              <a:gd name="T109" fmla="*/ 95 h 116"/>
              <a:gd name="T110" fmla="*/ 13 w 138"/>
              <a:gd name="T111" fmla="*/ 92 h 116"/>
              <a:gd name="T112" fmla="*/ 8 w 138"/>
              <a:gd name="T113" fmla="*/ 78 h 116"/>
              <a:gd name="T114" fmla="*/ 0 w 138"/>
              <a:gd name="T115" fmla="*/ 6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8" h="116">
                <a:moveTo>
                  <a:pt x="91" y="73"/>
                </a:moveTo>
                <a:lnTo>
                  <a:pt x="91" y="75"/>
                </a:lnTo>
                <a:lnTo>
                  <a:pt x="93" y="75"/>
                </a:lnTo>
                <a:lnTo>
                  <a:pt x="95" y="77"/>
                </a:lnTo>
                <a:lnTo>
                  <a:pt x="96" y="77"/>
                </a:lnTo>
                <a:lnTo>
                  <a:pt x="96" y="75"/>
                </a:lnTo>
                <a:lnTo>
                  <a:pt x="96" y="75"/>
                </a:lnTo>
                <a:lnTo>
                  <a:pt x="98" y="73"/>
                </a:lnTo>
                <a:lnTo>
                  <a:pt x="98" y="73"/>
                </a:lnTo>
                <a:lnTo>
                  <a:pt x="100" y="71"/>
                </a:lnTo>
                <a:lnTo>
                  <a:pt x="102" y="71"/>
                </a:lnTo>
                <a:lnTo>
                  <a:pt x="102" y="71"/>
                </a:lnTo>
                <a:lnTo>
                  <a:pt x="104" y="71"/>
                </a:lnTo>
                <a:lnTo>
                  <a:pt x="104" y="69"/>
                </a:lnTo>
                <a:lnTo>
                  <a:pt x="104" y="69"/>
                </a:lnTo>
                <a:lnTo>
                  <a:pt x="104" y="67"/>
                </a:lnTo>
                <a:lnTo>
                  <a:pt x="106" y="67"/>
                </a:lnTo>
                <a:lnTo>
                  <a:pt x="108" y="65"/>
                </a:lnTo>
                <a:lnTo>
                  <a:pt x="106" y="63"/>
                </a:lnTo>
                <a:lnTo>
                  <a:pt x="106" y="60"/>
                </a:lnTo>
                <a:lnTo>
                  <a:pt x="104" y="58"/>
                </a:lnTo>
                <a:lnTo>
                  <a:pt x="102" y="60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98" y="58"/>
                </a:lnTo>
                <a:lnTo>
                  <a:pt x="98" y="58"/>
                </a:lnTo>
                <a:lnTo>
                  <a:pt x="96" y="60"/>
                </a:lnTo>
                <a:lnTo>
                  <a:pt x="96" y="60"/>
                </a:lnTo>
                <a:lnTo>
                  <a:pt x="93" y="60"/>
                </a:lnTo>
                <a:lnTo>
                  <a:pt x="91" y="62"/>
                </a:lnTo>
                <a:lnTo>
                  <a:pt x="91" y="63"/>
                </a:lnTo>
                <a:lnTo>
                  <a:pt x="89" y="65"/>
                </a:lnTo>
                <a:lnTo>
                  <a:pt x="87" y="67"/>
                </a:lnTo>
                <a:lnTo>
                  <a:pt x="87" y="69"/>
                </a:lnTo>
                <a:lnTo>
                  <a:pt x="89" y="69"/>
                </a:lnTo>
                <a:lnTo>
                  <a:pt x="89" y="71"/>
                </a:lnTo>
                <a:lnTo>
                  <a:pt x="91" y="71"/>
                </a:lnTo>
                <a:lnTo>
                  <a:pt x="91" y="73"/>
                </a:lnTo>
                <a:close/>
                <a:moveTo>
                  <a:pt x="0" y="56"/>
                </a:moveTo>
                <a:lnTo>
                  <a:pt x="0" y="56"/>
                </a:lnTo>
                <a:lnTo>
                  <a:pt x="2" y="56"/>
                </a:lnTo>
                <a:lnTo>
                  <a:pt x="2" y="54"/>
                </a:lnTo>
                <a:lnTo>
                  <a:pt x="2" y="54"/>
                </a:lnTo>
                <a:lnTo>
                  <a:pt x="4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6"/>
                </a:lnTo>
                <a:lnTo>
                  <a:pt x="8" y="58"/>
                </a:lnTo>
                <a:lnTo>
                  <a:pt x="12" y="58"/>
                </a:lnTo>
                <a:lnTo>
                  <a:pt x="13" y="60"/>
                </a:lnTo>
                <a:lnTo>
                  <a:pt x="13" y="60"/>
                </a:lnTo>
                <a:lnTo>
                  <a:pt x="15" y="60"/>
                </a:lnTo>
                <a:lnTo>
                  <a:pt x="17" y="60"/>
                </a:lnTo>
                <a:lnTo>
                  <a:pt x="17" y="60"/>
                </a:lnTo>
                <a:lnTo>
                  <a:pt x="19" y="60"/>
                </a:lnTo>
                <a:lnTo>
                  <a:pt x="19" y="60"/>
                </a:lnTo>
                <a:lnTo>
                  <a:pt x="21" y="60"/>
                </a:lnTo>
                <a:lnTo>
                  <a:pt x="21" y="60"/>
                </a:lnTo>
                <a:lnTo>
                  <a:pt x="21" y="58"/>
                </a:lnTo>
                <a:lnTo>
                  <a:pt x="23" y="58"/>
                </a:lnTo>
                <a:lnTo>
                  <a:pt x="23" y="58"/>
                </a:lnTo>
                <a:lnTo>
                  <a:pt x="25" y="56"/>
                </a:lnTo>
                <a:lnTo>
                  <a:pt x="27" y="54"/>
                </a:lnTo>
                <a:lnTo>
                  <a:pt x="29" y="54"/>
                </a:lnTo>
                <a:lnTo>
                  <a:pt x="30" y="54"/>
                </a:lnTo>
                <a:lnTo>
                  <a:pt x="30" y="24"/>
                </a:lnTo>
                <a:lnTo>
                  <a:pt x="34" y="26"/>
                </a:lnTo>
                <a:lnTo>
                  <a:pt x="34" y="30"/>
                </a:lnTo>
                <a:lnTo>
                  <a:pt x="36" y="33"/>
                </a:lnTo>
                <a:lnTo>
                  <a:pt x="36" y="35"/>
                </a:lnTo>
                <a:lnTo>
                  <a:pt x="36" y="39"/>
                </a:lnTo>
                <a:lnTo>
                  <a:pt x="36" y="41"/>
                </a:lnTo>
                <a:lnTo>
                  <a:pt x="38" y="39"/>
                </a:lnTo>
                <a:lnTo>
                  <a:pt x="40" y="41"/>
                </a:lnTo>
                <a:lnTo>
                  <a:pt x="42" y="39"/>
                </a:lnTo>
                <a:lnTo>
                  <a:pt x="44" y="39"/>
                </a:lnTo>
                <a:lnTo>
                  <a:pt x="46" y="39"/>
                </a:lnTo>
                <a:lnTo>
                  <a:pt x="47" y="39"/>
                </a:lnTo>
                <a:lnTo>
                  <a:pt x="47" y="37"/>
                </a:lnTo>
                <a:lnTo>
                  <a:pt x="49" y="37"/>
                </a:lnTo>
                <a:lnTo>
                  <a:pt x="51" y="35"/>
                </a:lnTo>
                <a:lnTo>
                  <a:pt x="53" y="33"/>
                </a:lnTo>
                <a:lnTo>
                  <a:pt x="55" y="30"/>
                </a:lnTo>
                <a:lnTo>
                  <a:pt x="57" y="28"/>
                </a:lnTo>
                <a:lnTo>
                  <a:pt x="59" y="28"/>
                </a:lnTo>
                <a:lnTo>
                  <a:pt x="63" y="28"/>
                </a:lnTo>
                <a:lnTo>
                  <a:pt x="63" y="30"/>
                </a:lnTo>
                <a:lnTo>
                  <a:pt x="64" y="30"/>
                </a:lnTo>
                <a:lnTo>
                  <a:pt x="66" y="32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4" y="32"/>
                </a:lnTo>
                <a:lnTo>
                  <a:pt x="74" y="32"/>
                </a:lnTo>
                <a:lnTo>
                  <a:pt x="76" y="32"/>
                </a:lnTo>
                <a:lnTo>
                  <a:pt x="76" y="32"/>
                </a:lnTo>
                <a:lnTo>
                  <a:pt x="78" y="32"/>
                </a:lnTo>
                <a:lnTo>
                  <a:pt x="78" y="30"/>
                </a:lnTo>
                <a:lnTo>
                  <a:pt x="78" y="30"/>
                </a:lnTo>
                <a:lnTo>
                  <a:pt x="78" y="28"/>
                </a:lnTo>
                <a:lnTo>
                  <a:pt x="79" y="28"/>
                </a:lnTo>
                <a:lnTo>
                  <a:pt x="79" y="24"/>
                </a:lnTo>
                <a:lnTo>
                  <a:pt x="79" y="24"/>
                </a:lnTo>
                <a:lnTo>
                  <a:pt x="81" y="22"/>
                </a:lnTo>
                <a:lnTo>
                  <a:pt x="83" y="22"/>
                </a:lnTo>
                <a:lnTo>
                  <a:pt x="83" y="22"/>
                </a:lnTo>
                <a:lnTo>
                  <a:pt x="85" y="22"/>
                </a:lnTo>
                <a:lnTo>
                  <a:pt x="85" y="20"/>
                </a:lnTo>
                <a:lnTo>
                  <a:pt x="85" y="20"/>
                </a:lnTo>
                <a:lnTo>
                  <a:pt x="87" y="18"/>
                </a:lnTo>
                <a:lnTo>
                  <a:pt x="87" y="18"/>
                </a:lnTo>
                <a:lnTo>
                  <a:pt x="87" y="18"/>
                </a:lnTo>
                <a:lnTo>
                  <a:pt x="89" y="18"/>
                </a:lnTo>
                <a:lnTo>
                  <a:pt x="89" y="17"/>
                </a:lnTo>
                <a:lnTo>
                  <a:pt x="89" y="17"/>
                </a:lnTo>
                <a:lnTo>
                  <a:pt x="89" y="13"/>
                </a:lnTo>
                <a:lnTo>
                  <a:pt x="91" y="11"/>
                </a:lnTo>
                <a:lnTo>
                  <a:pt x="93" y="11"/>
                </a:lnTo>
                <a:lnTo>
                  <a:pt x="93" y="9"/>
                </a:lnTo>
                <a:lnTo>
                  <a:pt x="95" y="9"/>
                </a:lnTo>
                <a:lnTo>
                  <a:pt x="95" y="9"/>
                </a:lnTo>
                <a:lnTo>
                  <a:pt x="95" y="7"/>
                </a:lnTo>
                <a:lnTo>
                  <a:pt x="96" y="7"/>
                </a:lnTo>
                <a:lnTo>
                  <a:pt x="96" y="7"/>
                </a:lnTo>
                <a:lnTo>
                  <a:pt x="98" y="5"/>
                </a:lnTo>
                <a:lnTo>
                  <a:pt x="100" y="5"/>
                </a:lnTo>
                <a:lnTo>
                  <a:pt x="102" y="5"/>
                </a:lnTo>
                <a:lnTo>
                  <a:pt x="102" y="5"/>
                </a:lnTo>
                <a:lnTo>
                  <a:pt x="104" y="5"/>
                </a:lnTo>
                <a:lnTo>
                  <a:pt x="104" y="3"/>
                </a:lnTo>
                <a:lnTo>
                  <a:pt x="106" y="3"/>
                </a:lnTo>
                <a:lnTo>
                  <a:pt x="106" y="2"/>
                </a:lnTo>
                <a:lnTo>
                  <a:pt x="106" y="2"/>
                </a:lnTo>
                <a:lnTo>
                  <a:pt x="108" y="0"/>
                </a:lnTo>
                <a:lnTo>
                  <a:pt x="108" y="0"/>
                </a:lnTo>
                <a:lnTo>
                  <a:pt x="110" y="0"/>
                </a:lnTo>
                <a:lnTo>
                  <a:pt x="113" y="0"/>
                </a:lnTo>
                <a:lnTo>
                  <a:pt x="115" y="0"/>
                </a:lnTo>
                <a:lnTo>
                  <a:pt x="115" y="2"/>
                </a:lnTo>
                <a:lnTo>
                  <a:pt x="117" y="0"/>
                </a:lnTo>
                <a:lnTo>
                  <a:pt x="119" y="2"/>
                </a:lnTo>
                <a:lnTo>
                  <a:pt x="119" y="2"/>
                </a:lnTo>
                <a:lnTo>
                  <a:pt x="121" y="2"/>
                </a:lnTo>
                <a:lnTo>
                  <a:pt x="123" y="2"/>
                </a:lnTo>
                <a:lnTo>
                  <a:pt x="127" y="2"/>
                </a:lnTo>
                <a:lnTo>
                  <a:pt x="128" y="3"/>
                </a:lnTo>
                <a:lnTo>
                  <a:pt x="128" y="5"/>
                </a:lnTo>
                <a:lnTo>
                  <a:pt x="128" y="7"/>
                </a:lnTo>
                <a:lnTo>
                  <a:pt x="130" y="9"/>
                </a:lnTo>
                <a:lnTo>
                  <a:pt x="130" y="13"/>
                </a:lnTo>
                <a:lnTo>
                  <a:pt x="130" y="15"/>
                </a:lnTo>
                <a:lnTo>
                  <a:pt x="130" y="17"/>
                </a:lnTo>
                <a:lnTo>
                  <a:pt x="130" y="17"/>
                </a:lnTo>
                <a:lnTo>
                  <a:pt x="130" y="18"/>
                </a:lnTo>
                <a:lnTo>
                  <a:pt x="130" y="26"/>
                </a:lnTo>
                <a:lnTo>
                  <a:pt x="130" y="28"/>
                </a:lnTo>
                <a:lnTo>
                  <a:pt x="130" y="32"/>
                </a:lnTo>
                <a:lnTo>
                  <a:pt x="130" y="33"/>
                </a:lnTo>
                <a:lnTo>
                  <a:pt x="128" y="33"/>
                </a:lnTo>
                <a:lnTo>
                  <a:pt x="127" y="32"/>
                </a:lnTo>
                <a:lnTo>
                  <a:pt x="125" y="32"/>
                </a:lnTo>
                <a:lnTo>
                  <a:pt x="123" y="32"/>
                </a:lnTo>
                <a:lnTo>
                  <a:pt x="123" y="33"/>
                </a:lnTo>
                <a:lnTo>
                  <a:pt x="121" y="37"/>
                </a:lnTo>
                <a:lnTo>
                  <a:pt x="121" y="39"/>
                </a:lnTo>
                <a:lnTo>
                  <a:pt x="121" y="39"/>
                </a:lnTo>
                <a:lnTo>
                  <a:pt x="121" y="41"/>
                </a:lnTo>
                <a:lnTo>
                  <a:pt x="123" y="43"/>
                </a:lnTo>
                <a:lnTo>
                  <a:pt x="125" y="45"/>
                </a:lnTo>
                <a:lnTo>
                  <a:pt x="128" y="45"/>
                </a:lnTo>
                <a:lnTo>
                  <a:pt x="130" y="43"/>
                </a:lnTo>
                <a:lnTo>
                  <a:pt x="130" y="43"/>
                </a:lnTo>
                <a:lnTo>
                  <a:pt x="130" y="41"/>
                </a:lnTo>
                <a:lnTo>
                  <a:pt x="130" y="41"/>
                </a:lnTo>
                <a:lnTo>
                  <a:pt x="132" y="39"/>
                </a:lnTo>
                <a:lnTo>
                  <a:pt x="136" y="41"/>
                </a:lnTo>
                <a:lnTo>
                  <a:pt x="138" y="41"/>
                </a:lnTo>
                <a:lnTo>
                  <a:pt x="138" y="41"/>
                </a:lnTo>
                <a:lnTo>
                  <a:pt x="136" y="43"/>
                </a:lnTo>
                <a:lnTo>
                  <a:pt x="136" y="43"/>
                </a:lnTo>
                <a:lnTo>
                  <a:pt x="136" y="47"/>
                </a:lnTo>
                <a:lnTo>
                  <a:pt x="136" y="48"/>
                </a:lnTo>
                <a:lnTo>
                  <a:pt x="134" y="50"/>
                </a:lnTo>
                <a:lnTo>
                  <a:pt x="134" y="54"/>
                </a:lnTo>
                <a:lnTo>
                  <a:pt x="132" y="56"/>
                </a:lnTo>
                <a:lnTo>
                  <a:pt x="132" y="58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7" y="62"/>
                </a:lnTo>
                <a:lnTo>
                  <a:pt x="125" y="62"/>
                </a:lnTo>
                <a:lnTo>
                  <a:pt x="123" y="63"/>
                </a:lnTo>
                <a:lnTo>
                  <a:pt x="123" y="65"/>
                </a:lnTo>
                <a:lnTo>
                  <a:pt x="121" y="67"/>
                </a:lnTo>
                <a:lnTo>
                  <a:pt x="121" y="69"/>
                </a:lnTo>
                <a:lnTo>
                  <a:pt x="119" y="71"/>
                </a:lnTo>
                <a:lnTo>
                  <a:pt x="119" y="71"/>
                </a:lnTo>
                <a:lnTo>
                  <a:pt x="117" y="73"/>
                </a:lnTo>
                <a:lnTo>
                  <a:pt x="113" y="78"/>
                </a:lnTo>
                <a:lnTo>
                  <a:pt x="112" y="80"/>
                </a:lnTo>
                <a:lnTo>
                  <a:pt x="110" y="84"/>
                </a:lnTo>
                <a:lnTo>
                  <a:pt x="110" y="84"/>
                </a:lnTo>
                <a:lnTo>
                  <a:pt x="108" y="86"/>
                </a:lnTo>
                <a:lnTo>
                  <a:pt x="106" y="86"/>
                </a:lnTo>
                <a:lnTo>
                  <a:pt x="106" y="86"/>
                </a:lnTo>
                <a:lnTo>
                  <a:pt x="96" y="95"/>
                </a:lnTo>
                <a:lnTo>
                  <a:pt x="96" y="95"/>
                </a:lnTo>
                <a:lnTo>
                  <a:pt x="96" y="95"/>
                </a:lnTo>
                <a:lnTo>
                  <a:pt x="95" y="97"/>
                </a:lnTo>
                <a:lnTo>
                  <a:pt x="89" y="101"/>
                </a:lnTo>
                <a:lnTo>
                  <a:pt x="87" y="103"/>
                </a:lnTo>
                <a:lnTo>
                  <a:pt x="85" y="103"/>
                </a:lnTo>
                <a:lnTo>
                  <a:pt x="85" y="103"/>
                </a:lnTo>
                <a:lnTo>
                  <a:pt x="83" y="105"/>
                </a:lnTo>
                <a:lnTo>
                  <a:pt x="81" y="105"/>
                </a:lnTo>
                <a:lnTo>
                  <a:pt x="79" y="107"/>
                </a:lnTo>
                <a:lnTo>
                  <a:pt x="78" y="105"/>
                </a:lnTo>
                <a:lnTo>
                  <a:pt x="76" y="105"/>
                </a:lnTo>
                <a:lnTo>
                  <a:pt x="74" y="107"/>
                </a:lnTo>
                <a:lnTo>
                  <a:pt x="72" y="107"/>
                </a:lnTo>
                <a:lnTo>
                  <a:pt x="74" y="108"/>
                </a:lnTo>
                <a:lnTo>
                  <a:pt x="74" y="108"/>
                </a:lnTo>
                <a:lnTo>
                  <a:pt x="70" y="108"/>
                </a:lnTo>
                <a:lnTo>
                  <a:pt x="68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0"/>
                </a:lnTo>
                <a:lnTo>
                  <a:pt x="66" y="110"/>
                </a:lnTo>
                <a:lnTo>
                  <a:pt x="63" y="110"/>
                </a:lnTo>
                <a:lnTo>
                  <a:pt x="61" y="108"/>
                </a:lnTo>
                <a:lnTo>
                  <a:pt x="57" y="108"/>
                </a:lnTo>
                <a:lnTo>
                  <a:pt x="55" y="108"/>
                </a:lnTo>
                <a:lnTo>
                  <a:pt x="55" y="108"/>
                </a:lnTo>
                <a:lnTo>
                  <a:pt x="53" y="110"/>
                </a:lnTo>
                <a:lnTo>
                  <a:pt x="51" y="108"/>
                </a:lnTo>
                <a:lnTo>
                  <a:pt x="46" y="108"/>
                </a:lnTo>
                <a:lnTo>
                  <a:pt x="46" y="108"/>
                </a:lnTo>
                <a:lnTo>
                  <a:pt x="46" y="110"/>
                </a:lnTo>
                <a:lnTo>
                  <a:pt x="44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2"/>
                </a:lnTo>
                <a:lnTo>
                  <a:pt x="40" y="112"/>
                </a:lnTo>
                <a:lnTo>
                  <a:pt x="38" y="112"/>
                </a:lnTo>
                <a:lnTo>
                  <a:pt x="36" y="112"/>
                </a:lnTo>
                <a:lnTo>
                  <a:pt x="34" y="112"/>
                </a:lnTo>
                <a:lnTo>
                  <a:pt x="32" y="112"/>
                </a:lnTo>
                <a:lnTo>
                  <a:pt x="30" y="112"/>
                </a:lnTo>
                <a:lnTo>
                  <a:pt x="29" y="114"/>
                </a:lnTo>
                <a:lnTo>
                  <a:pt x="27" y="114"/>
                </a:lnTo>
                <a:lnTo>
                  <a:pt x="27" y="116"/>
                </a:lnTo>
                <a:lnTo>
                  <a:pt x="27" y="116"/>
                </a:lnTo>
                <a:lnTo>
                  <a:pt x="25" y="116"/>
                </a:lnTo>
                <a:lnTo>
                  <a:pt x="21" y="114"/>
                </a:lnTo>
                <a:lnTo>
                  <a:pt x="21" y="114"/>
                </a:lnTo>
                <a:lnTo>
                  <a:pt x="19" y="112"/>
                </a:lnTo>
                <a:lnTo>
                  <a:pt x="19" y="110"/>
                </a:lnTo>
                <a:lnTo>
                  <a:pt x="17" y="112"/>
                </a:lnTo>
                <a:lnTo>
                  <a:pt x="17" y="112"/>
                </a:lnTo>
                <a:lnTo>
                  <a:pt x="17" y="110"/>
                </a:lnTo>
                <a:lnTo>
                  <a:pt x="17" y="108"/>
                </a:lnTo>
                <a:lnTo>
                  <a:pt x="15" y="108"/>
                </a:lnTo>
                <a:lnTo>
                  <a:pt x="13" y="110"/>
                </a:lnTo>
                <a:lnTo>
                  <a:pt x="13" y="112"/>
                </a:lnTo>
                <a:lnTo>
                  <a:pt x="12" y="110"/>
                </a:lnTo>
                <a:lnTo>
                  <a:pt x="12" y="108"/>
                </a:lnTo>
                <a:lnTo>
                  <a:pt x="13" y="108"/>
                </a:lnTo>
                <a:lnTo>
                  <a:pt x="12" y="105"/>
                </a:lnTo>
                <a:lnTo>
                  <a:pt x="13" y="103"/>
                </a:lnTo>
                <a:lnTo>
                  <a:pt x="12" y="101"/>
                </a:lnTo>
                <a:lnTo>
                  <a:pt x="10" y="99"/>
                </a:lnTo>
                <a:lnTo>
                  <a:pt x="10" y="97"/>
                </a:lnTo>
                <a:lnTo>
                  <a:pt x="10" y="95"/>
                </a:lnTo>
                <a:lnTo>
                  <a:pt x="10" y="95"/>
                </a:lnTo>
                <a:lnTo>
                  <a:pt x="12" y="95"/>
                </a:lnTo>
                <a:lnTo>
                  <a:pt x="12" y="95"/>
                </a:lnTo>
                <a:lnTo>
                  <a:pt x="13" y="93"/>
                </a:lnTo>
                <a:lnTo>
                  <a:pt x="13" y="92"/>
                </a:lnTo>
                <a:lnTo>
                  <a:pt x="12" y="90"/>
                </a:lnTo>
                <a:lnTo>
                  <a:pt x="13" y="88"/>
                </a:lnTo>
                <a:lnTo>
                  <a:pt x="10" y="84"/>
                </a:lnTo>
                <a:lnTo>
                  <a:pt x="10" y="82"/>
                </a:lnTo>
                <a:lnTo>
                  <a:pt x="8" y="78"/>
                </a:lnTo>
                <a:lnTo>
                  <a:pt x="6" y="73"/>
                </a:lnTo>
                <a:lnTo>
                  <a:pt x="4" y="69"/>
                </a:lnTo>
                <a:lnTo>
                  <a:pt x="4" y="67"/>
                </a:lnTo>
                <a:lnTo>
                  <a:pt x="2" y="62"/>
                </a:lnTo>
                <a:lnTo>
                  <a:pt x="0" y="60"/>
                </a:lnTo>
                <a:lnTo>
                  <a:pt x="0" y="56"/>
                </a:lnTo>
                <a:lnTo>
                  <a:pt x="0" y="5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302">
            <a:extLst>
              <a:ext uri="{FF2B5EF4-FFF2-40B4-BE49-F238E27FC236}">
                <a16:creationId xmlns:a16="http://schemas.microsoft.com/office/drawing/2014/main" id="{015C7399-715B-524C-A9F7-163EE530EFEE}"/>
              </a:ext>
            </a:extLst>
          </p:cNvPr>
          <p:cNvSpPr>
            <a:spLocks noEditPoints="1"/>
          </p:cNvSpPr>
          <p:nvPr/>
        </p:nvSpPr>
        <p:spPr bwMode="auto">
          <a:xfrm>
            <a:off x="7356943" y="4520395"/>
            <a:ext cx="598840" cy="622290"/>
          </a:xfrm>
          <a:custGeom>
            <a:avLst/>
            <a:gdLst>
              <a:gd name="T0" fmla="*/ 96 w 176"/>
              <a:gd name="T1" fmla="*/ 9 h 184"/>
              <a:gd name="T2" fmla="*/ 91 w 176"/>
              <a:gd name="T3" fmla="*/ 14 h 184"/>
              <a:gd name="T4" fmla="*/ 82 w 176"/>
              <a:gd name="T5" fmla="*/ 12 h 184"/>
              <a:gd name="T6" fmla="*/ 79 w 176"/>
              <a:gd name="T7" fmla="*/ 15 h 184"/>
              <a:gd name="T8" fmla="*/ 68 w 176"/>
              <a:gd name="T9" fmla="*/ 18 h 184"/>
              <a:gd name="T10" fmla="*/ 63 w 176"/>
              <a:gd name="T11" fmla="*/ 9 h 184"/>
              <a:gd name="T12" fmla="*/ 62 w 176"/>
              <a:gd name="T13" fmla="*/ 0 h 184"/>
              <a:gd name="T14" fmla="*/ 48 w 176"/>
              <a:gd name="T15" fmla="*/ 6 h 184"/>
              <a:gd name="T16" fmla="*/ 42 w 176"/>
              <a:gd name="T17" fmla="*/ 12 h 184"/>
              <a:gd name="T18" fmla="*/ 35 w 176"/>
              <a:gd name="T19" fmla="*/ 21 h 184"/>
              <a:gd name="T20" fmla="*/ 24 w 176"/>
              <a:gd name="T21" fmla="*/ 16 h 184"/>
              <a:gd name="T22" fmla="*/ 18 w 176"/>
              <a:gd name="T23" fmla="*/ 26 h 184"/>
              <a:gd name="T24" fmla="*/ 14 w 176"/>
              <a:gd name="T25" fmla="*/ 43 h 184"/>
              <a:gd name="T26" fmla="*/ 2 w 176"/>
              <a:gd name="T27" fmla="*/ 52 h 184"/>
              <a:gd name="T28" fmla="*/ 1 w 176"/>
              <a:gd name="T29" fmla="*/ 62 h 184"/>
              <a:gd name="T30" fmla="*/ 15 w 176"/>
              <a:gd name="T31" fmla="*/ 69 h 184"/>
              <a:gd name="T32" fmla="*/ 24 w 176"/>
              <a:gd name="T33" fmla="*/ 75 h 184"/>
              <a:gd name="T34" fmla="*/ 39 w 176"/>
              <a:gd name="T35" fmla="*/ 69 h 184"/>
              <a:gd name="T36" fmla="*/ 46 w 176"/>
              <a:gd name="T37" fmla="*/ 81 h 184"/>
              <a:gd name="T38" fmla="*/ 61 w 176"/>
              <a:gd name="T39" fmla="*/ 91 h 184"/>
              <a:gd name="T40" fmla="*/ 73 w 176"/>
              <a:gd name="T41" fmla="*/ 116 h 184"/>
              <a:gd name="T42" fmla="*/ 81 w 176"/>
              <a:gd name="T43" fmla="*/ 127 h 184"/>
              <a:gd name="T44" fmla="*/ 92 w 176"/>
              <a:gd name="T45" fmla="*/ 140 h 184"/>
              <a:gd name="T46" fmla="*/ 95 w 176"/>
              <a:gd name="T47" fmla="*/ 151 h 184"/>
              <a:gd name="T48" fmla="*/ 85 w 176"/>
              <a:gd name="T49" fmla="*/ 157 h 184"/>
              <a:gd name="T50" fmla="*/ 81 w 176"/>
              <a:gd name="T51" fmla="*/ 166 h 184"/>
              <a:gd name="T52" fmla="*/ 94 w 176"/>
              <a:gd name="T53" fmla="*/ 174 h 184"/>
              <a:gd name="T54" fmla="*/ 100 w 176"/>
              <a:gd name="T55" fmla="*/ 184 h 184"/>
              <a:gd name="T56" fmla="*/ 105 w 176"/>
              <a:gd name="T57" fmla="*/ 171 h 184"/>
              <a:gd name="T58" fmla="*/ 107 w 176"/>
              <a:gd name="T59" fmla="*/ 164 h 184"/>
              <a:gd name="T60" fmla="*/ 107 w 176"/>
              <a:gd name="T61" fmla="*/ 173 h 184"/>
              <a:gd name="T62" fmla="*/ 115 w 176"/>
              <a:gd name="T63" fmla="*/ 160 h 184"/>
              <a:gd name="T64" fmla="*/ 117 w 176"/>
              <a:gd name="T65" fmla="*/ 150 h 184"/>
              <a:gd name="T66" fmla="*/ 118 w 176"/>
              <a:gd name="T67" fmla="*/ 142 h 184"/>
              <a:gd name="T68" fmla="*/ 131 w 176"/>
              <a:gd name="T69" fmla="*/ 134 h 184"/>
              <a:gd name="T70" fmla="*/ 137 w 176"/>
              <a:gd name="T71" fmla="*/ 129 h 184"/>
              <a:gd name="T72" fmla="*/ 140 w 176"/>
              <a:gd name="T73" fmla="*/ 129 h 184"/>
              <a:gd name="T74" fmla="*/ 151 w 176"/>
              <a:gd name="T75" fmla="*/ 125 h 184"/>
              <a:gd name="T76" fmla="*/ 155 w 176"/>
              <a:gd name="T77" fmla="*/ 110 h 184"/>
              <a:gd name="T78" fmla="*/ 157 w 176"/>
              <a:gd name="T79" fmla="*/ 90 h 184"/>
              <a:gd name="T80" fmla="*/ 156 w 176"/>
              <a:gd name="T81" fmla="*/ 81 h 184"/>
              <a:gd name="T82" fmla="*/ 159 w 176"/>
              <a:gd name="T83" fmla="*/ 83 h 184"/>
              <a:gd name="T84" fmla="*/ 171 w 176"/>
              <a:gd name="T85" fmla="*/ 68 h 184"/>
              <a:gd name="T86" fmla="*/ 173 w 176"/>
              <a:gd name="T87" fmla="*/ 51 h 184"/>
              <a:gd name="T88" fmla="*/ 158 w 176"/>
              <a:gd name="T89" fmla="*/ 40 h 184"/>
              <a:gd name="T90" fmla="*/ 144 w 176"/>
              <a:gd name="T91" fmla="*/ 36 h 184"/>
              <a:gd name="T92" fmla="*/ 136 w 176"/>
              <a:gd name="T93" fmla="*/ 34 h 184"/>
              <a:gd name="T94" fmla="*/ 132 w 176"/>
              <a:gd name="T95" fmla="*/ 37 h 184"/>
              <a:gd name="T96" fmla="*/ 130 w 176"/>
              <a:gd name="T97" fmla="*/ 31 h 184"/>
              <a:gd name="T98" fmla="*/ 124 w 176"/>
              <a:gd name="T99" fmla="*/ 29 h 184"/>
              <a:gd name="T100" fmla="*/ 116 w 176"/>
              <a:gd name="T101" fmla="*/ 28 h 184"/>
              <a:gd name="T102" fmla="*/ 109 w 176"/>
              <a:gd name="T103" fmla="*/ 40 h 184"/>
              <a:gd name="T104" fmla="*/ 105 w 176"/>
              <a:gd name="T105" fmla="*/ 33 h 184"/>
              <a:gd name="T106" fmla="*/ 113 w 176"/>
              <a:gd name="T107" fmla="*/ 29 h 184"/>
              <a:gd name="T108" fmla="*/ 104 w 176"/>
              <a:gd name="T109" fmla="*/ 26 h 184"/>
              <a:gd name="T110" fmla="*/ 101 w 176"/>
              <a:gd name="T111" fmla="*/ 28 h 184"/>
              <a:gd name="T112" fmla="*/ 103 w 176"/>
              <a:gd name="T113" fmla="*/ 23 h 184"/>
              <a:gd name="T114" fmla="*/ 105 w 176"/>
              <a:gd name="T115" fmla="*/ 15 h 184"/>
              <a:gd name="T116" fmla="*/ 106 w 176"/>
              <a:gd name="T117" fmla="*/ 15 h 184"/>
              <a:gd name="T118" fmla="*/ 108 w 176"/>
              <a:gd name="T119" fmla="*/ 24 h 184"/>
              <a:gd name="T120" fmla="*/ 107 w 176"/>
              <a:gd name="T121" fmla="*/ 22 h 184"/>
              <a:gd name="T122" fmla="*/ 104 w 176"/>
              <a:gd name="T123" fmla="*/ 25 h 184"/>
              <a:gd name="T124" fmla="*/ 103 w 176"/>
              <a:gd name="T125" fmla="*/ 2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6" h="184">
                <a:moveTo>
                  <a:pt x="102" y="6"/>
                </a:moveTo>
                <a:cubicBezTo>
                  <a:pt x="101" y="6"/>
                  <a:pt x="101" y="6"/>
                  <a:pt x="101" y="6"/>
                </a:cubicBezTo>
                <a:cubicBezTo>
                  <a:pt x="101" y="5"/>
                  <a:pt x="101" y="5"/>
                  <a:pt x="101" y="5"/>
                </a:cubicBezTo>
                <a:cubicBezTo>
                  <a:pt x="101" y="4"/>
                  <a:pt x="101" y="4"/>
                  <a:pt x="101" y="4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5"/>
                  <a:pt x="100" y="5"/>
                  <a:pt x="100" y="5"/>
                </a:cubicBezTo>
                <a:cubicBezTo>
                  <a:pt x="100" y="5"/>
                  <a:pt x="100" y="5"/>
                  <a:pt x="100" y="5"/>
                </a:cubicBezTo>
                <a:cubicBezTo>
                  <a:pt x="99" y="6"/>
                  <a:pt x="99" y="6"/>
                  <a:pt x="99" y="6"/>
                </a:cubicBezTo>
                <a:cubicBezTo>
                  <a:pt x="99" y="6"/>
                  <a:pt x="99" y="6"/>
                  <a:pt x="99" y="6"/>
                </a:cubicBezTo>
                <a:cubicBezTo>
                  <a:pt x="99" y="6"/>
                  <a:pt x="99" y="6"/>
                  <a:pt x="99" y="6"/>
                </a:cubicBezTo>
                <a:cubicBezTo>
                  <a:pt x="99" y="6"/>
                  <a:pt x="99" y="6"/>
                  <a:pt x="99" y="6"/>
                </a:cubicBezTo>
                <a:cubicBezTo>
                  <a:pt x="98" y="8"/>
                  <a:pt x="98" y="8"/>
                  <a:pt x="98" y="8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12"/>
                  <a:pt x="96" y="12"/>
                  <a:pt x="96" y="12"/>
                </a:cubicBezTo>
                <a:cubicBezTo>
                  <a:pt x="95" y="13"/>
                  <a:pt x="95" y="13"/>
                  <a:pt x="95" y="13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6"/>
                  <a:pt x="93" y="16"/>
                  <a:pt x="93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15"/>
                  <a:pt x="92" y="15"/>
                  <a:pt x="92" y="15"/>
                </a:cubicBezTo>
                <a:cubicBezTo>
                  <a:pt x="91" y="15"/>
                  <a:pt x="91" y="15"/>
                  <a:pt x="91" y="15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6" y="11"/>
                  <a:pt x="86" y="11"/>
                  <a:pt x="86" y="11"/>
                </a:cubicBezTo>
                <a:cubicBezTo>
                  <a:pt x="85" y="11"/>
                  <a:pt x="85" y="11"/>
                  <a:pt x="85" y="11"/>
                </a:cubicBezTo>
                <a:cubicBezTo>
                  <a:pt x="84" y="12"/>
                  <a:pt x="84" y="12"/>
                  <a:pt x="84" y="12"/>
                </a:cubicBezTo>
                <a:cubicBezTo>
                  <a:pt x="82" y="12"/>
                  <a:pt x="82" y="12"/>
                  <a:pt x="82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13"/>
                  <a:pt x="80" y="13"/>
                  <a:pt x="80" y="13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5"/>
                  <a:pt x="81" y="15"/>
                  <a:pt x="81" y="15"/>
                </a:cubicBezTo>
                <a:cubicBezTo>
                  <a:pt x="81" y="16"/>
                  <a:pt x="81" y="16"/>
                  <a:pt x="81" y="16"/>
                </a:cubicBezTo>
                <a:cubicBezTo>
                  <a:pt x="81" y="16"/>
                  <a:pt x="81" y="16"/>
                  <a:pt x="81" y="16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5" y="15"/>
                  <a:pt x="75" y="15"/>
                  <a:pt x="75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73" y="17"/>
                  <a:pt x="73" y="17"/>
                  <a:pt x="73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8"/>
                  <a:pt x="70" y="18"/>
                  <a:pt x="70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18"/>
                  <a:pt x="67" y="18"/>
                  <a:pt x="67" y="18"/>
                </a:cubicBezTo>
                <a:cubicBezTo>
                  <a:pt x="65" y="17"/>
                  <a:pt x="65" y="17"/>
                  <a:pt x="65" y="17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5"/>
                  <a:pt x="64" y="15"/>
                  <a:pt x="64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2" y="14"/>
                  <a:pt x="62" y="14"/>
                  <a:pt x="62" y="14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2"/>
                  <a:pt x="63" y="12"/>
                  <a:pt x="63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1"/>
                  <a:pt x="62" y="11"/>
                  <a:pt x="62" y="11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9"/>
                  <a:pt x="63" y="9"/>
                  <a:pt x="63" y="9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7"/>
                  <a:pt x="64" y="7"/>
                  <a:pt x="64" y="7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5"/>
                  <a:pt x="65" y="5"/>
                  <a:pt x="65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3" y="4"/>
                  <a:pt x="63" y="4"/>
                  <a:pt x="63" y="4"/>
                </a:cubicBezTo>
                <a:cubicBezTo>
                  <a:pt x="63" y="4"/>
                  <a:pt x="63" y="4"/>
                  <a:pt x="63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1" y="3"/>
                  <a:pt x="61" y="3"/>
                  <a:pt x="61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0"/>
                  <a:pt x="62" y="0"/>
                  <a:pt x="6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2"/>
                  <a:pt x="59" y="2"/>
                  <a:pt x="59" y="2"/>
                </a:cubicBezTo>
                <a:cubicBezTo>
                  <a:pt x="57" y="3"/>
                  <a:pt x="57" y="3"/>
                  <a:pt x="57" y="3"/>
                </a:cubicBezTo>
                <a:cubicBezTo>
                  <a:pt x="55" y="3"/>
                  <a:pt x="55" y="3"/>
                  <a:pt x="55" y="3"/>
                </a:cubicBezTo>
                <a:cubicBezTo>
                  <a:pt x="53" y="4"/>
                  <a:pt x="53" y="4"/>
                  <a:pt x="53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0" y="5"/>
                  <a:pt x="50" y="5"/>
                  <a:pt x="50" y="5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6" y="6"/>
                  <a:pt x="46" y="6"/>
                  <a:pt x="46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3" y="5"/>
                  <a:pt x="43" y="5"/>
                  <a:pt x="43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8"/>
                  <a:pt x="43" y="8"/>
                  <a:pt x="43" y="8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1"/>
                  <a:pt x="42" y="11"/>
                  <a:pt x="42" y="11"/>
                </a:cubicBezTo>
                <a:cubicBezTo>
                  <a:pt x="42" y="12"/>
                  <a:pt x="42" y="12"/>
                  <a:pt x="42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4"/>
                  <a:pt x="47" y="14"/>
                  <a:pt x="47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7"/>
                  <a:pt x="43" y="17"/>
                  <a:pt x="43" y="17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0"/>
                  <a:pt x="38" y="20"/>
                  <a:pt x="38" y="20"/>
                </a:cubicBezTo>
                <a:cubicBezTo>
                  <a:pt x="37" y="21"/>
                  <a:pt x="37" y="21"/>
                  <a:pt x="3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2" y="20"/>
                  <a:pt x="32" y="20"/>
                  <a:pt x="32" y="20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6"/>
                  <a:pt x="29" y="16"/>
                  <a:pt x="29" y="16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2"/>
                  <a:pt x="20" y="32"/>
                  <a:pt x="20" y="32"/>
                </a:cubicBezTo>
                <a:cubicBezTo>
                  <a:pt x="18" y="41"/>
                  <a:pt x="18" y="41"/>
                  <a:pt x="18" y="41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4"/>
                  <a:pt x="13" y="44"/>
                  <a:pt x="13" y="44"/>
                </a:cubicBezTo>
                <a:cubicBezTo>
                  <a:pt x="10" y="45"/>
                  <a:pt x="10" y="45"/>
                  <a:pt x="10" y="45"/>
                </a:cubicBezTo>
                <a:cubicBezTo>
                  <a:pt x="8" y="45"/>
                  <a:pt x="8" y="45"/>
                  <a:pt x="8" y="45"/>
                </a:cubicBezTo>
                <a:cubicBezTo>
                  <a:pt x="7" y="46"/>
                  <a:pt x="7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7"/>
                  <a:pt x="6" y="47"/>
                </a:cubicBezTo>
                <a:cubicBezTo>
                  <a:pt x="5" y="48"/>
                  <a:pt x="5" y="48"/>
                  <a:pt x="5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4" y="49"/>
                  <a:pt x="4" y="49"/>
                  <a:pt x="4" y="49"/>
                </a:cubicBezTo>
                <a:cubicBezTo>
                  <a:pt x="3" y="50"/>
                  <a:pt x="3" y="50"/>
                  <a:pt x="3" y="50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4"/>
                  <a:pt x="3" y="54"/>
                  <a:pt x="3" y="54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2"/>
                  <a:pt x="1" y="62"/>
                  <a:pt x="1" y="62"/>
                </a:cubicBezTo>
                <a:cubicBezTo>
                  <a:pt x="3" y="66"/>
                  <a:pt x="3" y="66"/>
                  <a:pt x="3" y="66"/>
                </a:cubicBezTo>
                <a:cubicBezTo>
                  <a:pt x="2" y="67"/>
                  <a:pt x="2" y="67"/>
                  <a:pt x="2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7" y="69"/>
                  <a:pt x="7" y="69"/>
                  <a:pt x="7" y="69"/>
                </a:cubicBezTo>
                <a:cubicBezTo>
                  <a:pt x="8" y="70"/>
                  <a:pt x="8" y="70"/>
                  <a:pt x="8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4" y="68"/>
                  <a:pt x="14" y="68"/>
                  <a:pt x="14" y="68"/>
                </a:cubicBezTo>
                <a:cubicBezTo>
                  <a:pt x="15" y="67"/>
                  <a:pt x="15" y="67"/>
                  <a:pt x="15" y="67"/>
                </a:cubicBezTo>
                <a:cubicBezTo>
                  <a:pt x="16" y="68"/>
                  <a:pt x="16" y="68"/>
                  <a:pt x="16" y="68"/>
                </a:cubicBezTo>
                <a:cubicBezTo>
                  <a:pt x="16" y="69"/>
                  <a:pt x="16" y="69"/>
                  <a:pt x="16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5"/>
                  <a:pt x="15" y="75"/>
                  <a:pt x="15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17" y="75"/>
                  <a:pt x="17" y="75"/>
                  <a:pt x="17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9" y="75"/>
                  <a:pt x="19" y="75"/>
                  <a:pt x="19" y="75"/>
                </a:cubicBezTo>
                <a:cubicBezTo>
                  <a:pt x="19" y="75"/>
                  <a:pt x="19" y="75"/>
                  <a:pt x="19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4" y="75"/>
                  <a:pt x="24" y="75"/>
                  <a:pt x="24" y="75"/>
                </a:cubicBezTo>
                <a:cubicBezTo>
                  <a:pt x="25" y="74"/>
                  <a:pt x="25" y="74"/>
                  <a:pt x="25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7" y="73"/>
                  <a:pt x="27" y="73"/>
                  <a:pt x="27" y="73"/>
                </a:cubicBezTo>
                <a:cubicBezTo>
                  <a:pt x="28" y="73"/>
                  <a:pt x="28" y="73"/>
                  <a:pt x="28" y="73"/>
                </a:cubicBezTo>
                <a:cubicBezTo>
                  <a:pt x="29" y="73"/>
                  <a:pt x="29" y="73"/>
                  <a:pt x="29" y="73"/>
                </a:cubicBezTo>
                <a:cubicBezTo>
                  <a:pt x="30" y="71"/>
                  <a:pt x="30" y="71"/>
                  <a:pt x="30" y="71"/>
                </a:cubicBezTo>
                <a:cubicBezTo>
                  <a:pt x="32" y="70"/>
                  <a:pt x="32" y="70"/>
                  <a:pt x="32" y="70"/>
                </a:cubicBezTo>
                <a:cubicBezTo>
                  <a:pt x="34" y="69"/>
                  <a:pt x="34" y="69"/>
                  <a:pt x="34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6" y="69"/>
                  <a:pt x="36" y="69"/>
                  <a:pt x="36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9" y="69"/>
                  <a:pt x="39" y="69"/>
                  <a:pt x="39" y="69"/>
                </a:cubicBezTo>
                <a:cubicBezTo>
                  <a:pt x="38" y="70"/>
                  <a:pt x="38" y="70"/>
                  <a:pt x="38" y="70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9" y="75"/>
                  <a:pt x="39" y="75"/>
                  <a:pt x="39" y="75"/>
                </a:cubicBezTo>
                <a:cubicBezTo>
                  <a:pt x="38" y="76"/>
                  <a:pt x="38" y="76"/>
                  <a:pt x="38" y="76"/>
                </a:cubicBezTo>
                <a:cubicBezTo>
                  <a:pt x="39" y="78"/>
                  <a:pt x="39" y="78"/>
                  <a:pt x="39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1" y="79"/>
                  <a:pt x="41" y="79"/>
                  <a:pt x="41" y="79"/>
                </a:cubicBezTo>
                <a:cubicBezTo>
                  <a:pt x="42" y="80"/>
                  <a:pt x="42" y="80"/>
                  <a:pt x="42" y="80"/>
                </a:cubicBezTo>
                <a:cubicBezTo>
                  <a:pt x="43" y="81"/>
                  <a:pt x="43" y="81"/>
                  <a:pt x="43" y="81"/>
                </a:cubicBezTo>
                <a:cubicBezTo>
                  <a:pt x="44" y="82"/>
                  <a:pt x="44" y="82"/>
                  <a:pt x="44" y="82"/>
                </a:cubicBezTo>
                <a:cubicBezTo>
                  <a:pt x="44" y="81"/>
                  <a:pt x="44" y="81"/>
                  <a:pt x="44" y="81"/>
                </a:cubicBezTo>
                <a:cubicBezTo>
                  <a:pt x="46" y="81"/>
                  <a:pt x="46" y="81"/>
                  <a:pt x="46" y="81"/>
                </a:cubicBezTo>
                <a:cubicBezTo>
                  <a:pt x="48" y="82"/>
                  <a:pt x="48" y="82"/>
                  <a:pt x="48" y="82"/>
                </a:cubicBezTo>
                <a:cubicBezTo>
                  <a:pt x="49" y="82"/>
                  <a:pt x="49" y="82"/>
                  <a:pt x="49" y="82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6"/>
                  <a:pt x="55" y="86"/>
                  <a:pt x="55" y="86"/>
                </a:cubicBezTo>
                <a:cubicBezTo>
                  <a:pt x="56" y="87"/>
                  <a:pt x="56" y="87"/>
                  <a:pt x="56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59" y="87"/>
                  <a:pt x="59" y="87"/>
                  <a:pt x="59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1" y="91"/>
                  <a:pt x="61" y="91"/>
                  <a:pt x="61" y="91"/>
                </a:cubicBezTo>
                <a:cubicBezTo>
                  <a:pt x="62" y="92"/>
                  <a:pt x="62" y="92"/>
                  <a:pt x="62" y="92"/>
                </a:cubicBezTo>
                <a:cubicBezTo>
                  <a:pt x="61" y="94"/>
                  <a:pt x="61" y="94"/>
                  <a:pt x="61" y="94"/>
                </a:cubicBezTo>
                <a:cubicBezTo>
                  <a:pt x="63" y="96"/>
                  <a:pt x="63" y="96"/>
                  <a:pt x="63" y="96"/>
                </a:cubicBezTo>
                <a:cubicBezTo>
                  <a:pt x="63" y="98"/>
                  <a:pt x="63" y="98"/>
                  <a:pt x="63" y="98"/>
                </a:cubicBezTo>
                <a:cubicBezTo>
                  <a:pt x="71" y="99"/>
                  <a:pt x="71" y="99"/>
                  <a:pt x="71" y="99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4"/>
                  <a:pt x="75" y="124"/>
                  <a:pt x="75" y="124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80" y="127"/>
                  <a:pt x="80" y="127"/>
                  <a:pt x="80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90" y="134"/>
                  <a:pt x="90" y="134"/>
                  <a:pt x="90" y="134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5" y="151"/>
                  <a:pt x="95" y="151"/>
                  <a:pt x="95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4"/>
                  <a:pt x="90" y="154"/>
                  <a:pt x="90" y="154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87" y="155"/>
                  <a:pt x="87" y="155"/>
                  <a:pt x="87" y="155"/>
                </a:cubicBezTo>
                <a:cubicBezTo>
                  <a:pt x="87" y="156"/>
                  <a:pt x="87" y="156"/>
                  <a:pt x="87" y="156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6" y="157"/>
                  <a:pt x="86" y="157"/>
                  <a:pt x="86" y="157"/>
                </a:cubicBezTo>
                <a:cubicBezTo>
                  <a:pt x="85" y="157"/>
                  <a:pt x="85" y="157"/>
                  <a:pt x="85" y="157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79" y="166"/>
                  <a:pt x="79" y="166"/>
                  <a:pt x="79" y="166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6" y="168"/>
                  <a:pt x="86" y="168"/>
                  <a:pt x="86" y="168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0"/>
                  <a:pt x="89" y="170"/>
                  <a:pt x="89" y="170"/>
                </a:cubicBezTo>
                <a:cubicBezTo>
                  <a:pt x="89" y="170"/>
                  <a:pt x="89" y="170"/>
                  <a:pt x="89" y="170"/>
                </a:cubicBezTo>
                <a:cubicBezTo>
                  <a:pt x="90" y="172"/>
                  <a:pt x="90" y="172"/>
                  <a:pt x="90" y="172"/>
                </a:cubicBezTo>
                <a:cubicBezTo>
                  <a:pt x="92" y="172"/>
                  <a:pt x="92" y="172"/>
                  <a:pt x="92" y="172"/>
                </a:cubicBezTo>
                <a:cubicBezTo>
                  <a:pt x="93" y="173"/>
                  <a:pt x="93" y="173"/>
                  <a:pt x="93" y="173"/>
                </a:cubicBezTo>
                <a:cubicBezTo>
                  <a:pt x="94" y="174"/>
                  <a:pt x="94" y="174"/>
                  <a:pt x="94" y="174"/>
                </a:cubicBezTo>
                <a:cubicBezTo>
                  <a:pt x="94" y="175"/>
                  <a:pt x="94" y="175"/>
                  <a:pt x="94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5"/>
                  <a:pt x="96" y="175"/>
                  <a:pt x="96" y="175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8"/>
                  <a:pt x="98" y="178"/>
                  <a:pt x="98" y="178"/>
                </a:cubicBezTo>
                <a:cubicBezTo>
                  <a:pt x="99" y="179"/>
                  <a:pt x="99" y="179"/>
                  <a:pt x="99" y="179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2"/>
                  <a:pt x="98" y="182"/>
                  <a:pt x="98" y="182"/>
                </a:cubicBezTo>
                <a:cubicBezTo>
                  <a:pt x="99" y="183"/>
                  <a:pt x="99" y="183"/>
                  <a:pt x="99" y="183"/>
                </a:cubicBezTo>
                <a:cubicBezTo>
                  <a:pt x="99" y="183"/>
                  <a:pt x="99" y="183"/>
                  <a:pt x="99" y="183"/>
                </a:cubicBezTo>
                <a:cubicBezTo>
                  <a:pt x="99" y="183"/>
                  <a:pt x="99" y="183"/>
                  <a:pt x="99" y="183"/>
                </a:cubicBezTo>
                <a:cubicBezTo>
                  <a:pt x="100" y="184"/>
                  <a:pt x="100" y="184"/>
                  <a:pt x="100" y="184"/>
                </a:cubicBezTo>
                <a:cubicBezTo>
                  <a:pt x="100" y="184"/>
                  <a:pt x="100" y="184"/>
                  <a:pt x="100" y="184"/>
                </a:cubicBezTo>
                <a:cubicBezTo>
                  <a:pt x="102" y="183"/>
                  <a:pt x="102" y="183"/>
                  <a:pt x="102" y="183"/>
                </a:cubicBezTo>
                <a:cubicBezTo>
                  <a:pt x="102" y="182"/>
                  <a:pt x="102" y="182"/>
                  <a:pt x="102" y="182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175"/>
                  <a:pt x="104" y="175"/>
                  <a:pt x="104" y="175"/>
                </a:cubicBezTo>
                <a:cubicBezTo>
                  <a:pt x="103" y="174"/>
                  <a:pt x="103" y="174"/>
                  <a:pt x="103" y="174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5" y="172"/>
                  <a:pt x="105" y="172"/>
                  <a:pt x="105" y="172"/>
                </a:cubicBezTo>
                <a:cubicBezTo>
                  <a:pt x="105" y="171"/>
                  <a:pt x="105" y="171"/>
                  <a:pt x="105" y="171"/>
                </a:cubicBezTo>
                <a:cubicBezTo>
                  <a:pt x="105" y="171"/>
                  <a:pt x="105" y="171"/>
                  <a:pt x="105" y="171"/>
                </a:cubicBezTo>
                <a:cubicBezTo>
                  <a:pt x="106" y="172"/>
                  <a:pt x="106" y="172"/>
                  <a:pt x="106" y="172"/>
                </a:cubicBezTo>
                <a:cubicBezTo>
                  <a:pt x="106" y="171"/>
                  <a:pt x="106" y="171"/>
                  <a:pt x="106" y="171"/>
                </a:cubicBezTo>
                <a:cubicBezTo>
                  <a:pt x="107" y="170"/>
                  <a:pt x="107" y="170"/>
                  <a:pt x="107" y="170"/>
                </a:cubicBezTo>
                <a:cubicBezTo>
                  <a:pt x="107" y="169"/>
                  <a:pt x="107" y="169"/>
                  <a:pt x="107" y="169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08" y="167"/>
                  <a:pt x="108" y="167"/>
                  <a:pt x="108" y="167"/>
                </a:cubicBezTo>
                <a:cubicBezTo>
                  <a:pt x="108" y="166"/>
                  <a:pt x="108" y="166"/>
                  <a:pt x="108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5"/>
                  <a:pt x="107" y="165"/>
                  <a:pt x="107" y="165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09" y="167"/>
                  <a:pt x="109" y="167"/>
                  <a:pt x="109" y="167"/>
                </a:cubicBezTo>
                <a:cubicBezTo>
                  <a:pt x="109" y="167"/>
                  <a:pt x="109" y="167"/>
                  <a:pt x="109" y="167"/>
                </a:cubicBezTo>
                <a:cubicBezTo>
                  <a:pt x="110" y="166"/>
                  <a:pt x="110" y="166"/>
                  <a:pt x="110" y="166"/>
                </a:cubicBezTo>
                <a:cubicBezTo>
                  <a:pt x="110" y="167"/>
                  <a:pt x="110" y="167"/>
                  <a:pt x="110" y="167"/>
                </a:cubicBezTo>
                <a:cubicBezTo>
                  <a:pt x="110" y="167"/>
                  <a:pt x="110" y="167"/>
                  <a:pt x="110" y="167"/>
                </a:cubicBezTo>
                <a:cubicBezTo>
                  <a:pt x="110" y="167"/>
                  <a:pt x="110" y="167"/>
                  <a:pt x="110" y="167"/>
                </a:cubicBezTo>
                <a:cubicBezTo>
                  <a:pt x="109" y="169"/>
                  <a:pt x="109" y="169"/>
                  <a:pt x="109" y="169"/>
                </a:cubicBezTo>
                <a:cubicBezTo>
                  <a:pt x="108" y="171"/>
                  <a:pt x="108" y="171"/>
                  <a:pt x="108" y="171"/>
                </a:cubicBezTo>
                <a:cubicBezTo>
                  <a:pt x="107" y="171"/>
                  <a:pt x="107" y="171"/>
                  <a:pt x="107" y="171"/>
                </a:cubicBezTo>
                <a:cubicBezTo>
                  <a:pt x="107" y="172"/>
                  <a:pt x="107" y="172"/>
                  <a:pt x="107" y="172"/>
                </a:cubicBezTo>
                <a:cubicBezTo>
                  <a:pt x="107" y="173"/>
                  <a:pt x="107" y="173"/>
                  <a:pt x="107" y="173"/>
                </a:cubicBezTo>
                <a:cubicBezTo>
                  <a:pt x="107" y="173"/>
                  <a:pt x="107" y="173"/>
                  <a:pt x="107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4" y="174"/>
                  <a:pt x="104" y="174"/>
                  <a:pt x="104" y="174"/>
                </a:cubicBezTo>
                <a:cubicBezTo>
                  <a:pt x="104" y="175"/>
                  <a:pt x="104" y="175"/>
                  <a:pt x="104" y="175"/>
                </a:cubicBezTo>
                <a:cubicBezTo>
                  <a:pt x="104" y="175"/>
                  <a:pt x="104" y="175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109" y="171"/>
                  <a:pt x="109" y="171"/>
                  <a:pt x="109" y="171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13" y="164"/>
                  <a:pt x="113" y="164"/>
                  <a:pt x="113" y="164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18" y="156"/>
                  <a:pt x="118" y="156"/>
                  <a:pt x="118" y="156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8" y="153"/>
                  <a:pt x="118" y="153"/>
                  <a:pt x="118" y="153"/>
                </a:cubicBezTo>
                <a:cubicBezTo>
                  <a:pt x="118" y="153"/>
                  <a:pt x="118" y="153"/>
                  <a:pt x="118" y="153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117" y="150"/>
                  <a:pt x="117" y="150"/>
                  <a:pt x="117" y="150"/>
                </a:cubicBezTo>
                <a:cubicBezTo>
                  <a:pt x="117" y="150"/>
                  <a:pt x="117" y="150"/>
                  <a:pt x="117" y="150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16" y="146"/>
                  <a:pt x="116" y="146"/>
                  <a:pt x="116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18" y="145"/>
                  <a:pt x="118" y="145"/>
                  <a:pt x="118" y="145"/>
                </a:cubicBezTo>
                <a:cubicBezTo>
                  <a:pt x="118" y="145"/>
                  <a:pt x="118" y="145"/>
                  <a:pt x="118" y="145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7" y="143"/>
                  <a:pt x="117" y="143"/>
                  <a:pt x="117" y="143"/>
                </a:cubicBezTo>
                <a:cubicBezTo>
                  <a:pt x="118" y="142"/>
                  <a:pt x="118" y="142"/>
                  <a:pt x="118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2" y="139"/>
                  <a:pt x="122" y="139"/>
                  <a:pt x="122" y="139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29" y="134"/>
                  <a:pt x="129" y="134"/>
                  <a:pt x="129" y="134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4" y="131"/>
                  <a:pt x="134" y="131"/>
                  <a:pt x="134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4" y="131"/>
                  <a:pt x="134" y="131"/>
                  <a:pt x="134" y="131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5" y="129"/>
                  <a:pt x="135" y="129"/>
                  <a:pt x="135" y="12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7" y="129"/>
                  <a:pt x="137" y="129"/>
                  <a:pt x="137" y="129"/>
                </a:cubicBezTo>
                <a:cubicBezTo>
                  <a:pt x="137" y="129"/>
                  <a:pt x="137" y="129"/>
                  <a:pt x="137" y="129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40" y="129"/>
                  <a:pt x="140" y="129"/>
                  <a:pt x="140" y="130"/>
                </a:cubicBezTo>
                <a:cubicBezTo>
                  <a:pt x="141" y="130"/>
                  <a:pt x="142" y="130"/>
                  <a:pt x="142" y="130"/>
                </a:cubicBezTo>
                <a:cubicBezTo>
                  <a:pt x="142" y="129"/>
                  <a:pt x="142" y="129"/>
                  <a:pt x="142" y="129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0" y="126"/>
                  <a:pt x="150" y="126"/>
                  <a:pt x="150" y="126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1"/>
                  <a:pt x="150" y="121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0"/>
                  <a:pt x="151" y="120"/>
                  <a:pt x="151" y="120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98"/>
                  <a:pt x="158" y="98"/>
                  <a:pt x="158" y="98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8" y="88"/>
                  <a:pt x="158" y="88"/>
                  <a:pt x="158" y="88"/>
                </a:cubicBezTo>
                <a:cubicBezTo>
                  <a:pt x="158" y="87"/>
                  <a:pt x="158" y="87"/>
                  <a:pt x="158" y="87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57" y="86"/>
                  <a:pt x="157" y="86"/>
                  <a:pt x="157" y="86"/>
                </a:cubicBezTo>
                <a:cubicBezTo>
                  <a:pt x="157" y="85"/>
                  <a:pt x="157" y="85"/>
                  <a:pt x="157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4"/>
                  <a:pt x="158" y="84"/>
                  <a:pt x="158" y="84"/>
                </a:cubicBezTo>
                <a:cubicBezTo>
                  <a:pt x="158" y="83"/>
                  <a:pt x="158" y="83"/>
                  <a:pt x="158" y="83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56" y="81"/>
                  <a:pt x="156" y="81"/>
                  <a:pt x="156" y="81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9" y="81"/>
                  <a:pt x="159" y="81"/>
                  <a:pt x="159" y="81"/>
                </a:cubicBezTo>
                <a:cubicBezTo>
                  <a:pt x="159" y="81"/>
                  <a:pt x="159" y="81"/>
                  <a:pt x="159" y="8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1" y="82"/>
                  <a:pt x="161" y="82"/>
                  <a:pt x="161" y="82"/>
                </a:cubicBezTo>
                <a:cubicBezTo>
                  <a:pt x="163" y="80"/>
                  <a:pt x="163" y="80"/>
                  <a:pt x="163" y="80"/>
                </a:cubicBezTo>
                <a:cubicBezTo>
                  <a:pt x="163" y="78"/>
                  <a:pt x="163" y="78"/>
                  <a:pt x="163" y="78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8" y="71"/>
                  <a:pt x="168" y="71"/>
                  <a:pt x="168" y="71"/>
                </a:cubicBezTo>
                <a:cubicBezTo>
                  <a:pt x="169" y="71"/>
                  <a:pt x="169" y="71"/>
                  <a:pt x="169" y="71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171" y="68"/>
                  <a:pt x="171" y="68"/>
                  <a:pt x="171" y="68"/>
                </a:cubicBezTo>
                <a:cubicBezTo>
                  <a:pt x="173" y="66"/>
                  <a:pt x="173" y="66"/>
                  <a:pt x="173" y="66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5" y="63"/>
                  <a:pt x="175" y="63"/>
                  <a:pt x="175" y="63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61"/>
                  <a:pt x="175" y="61"/>
                  <a:pt x="175" y="61"/>
                </a:cubicBezTo>
                <a:cubicBezTo>
                  <a:pt x="175" y="60"/>
                  <a:pt x="175" y="60"/>
                  <a:pt x="175" y="60"/>
                </a:cubicBezTo>
                <a:cubicBezTo>
                  <a:pt x="175" y="59"/>
                  <a:pt x="175" y="59"/>
                  <a:pt x="175" y="59"/>
                </a:cubicBezTo>
                <a:cubicBezTo>
                  <a:pt x="175" y="58"/>
                  <a:pt x="175" y="58"/>
                  <a:pt x="175" y="58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3" y="51"/>
                  <a:pt x="173" y="51"/>
                  <a:pt x="173" y="51"/>
                </a:cubicBezTo>
                <a:cubicBezTo>
                  <a:pt x="173" y="50"/>
                  <a:pt x="173" y="50"/>
                  <a:pt x="173" y="50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68" y="47"/>
                  <a:pt x="168" y="47"/>
                  <a:pt x="168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6" y="46"/>
                  <a:pt x="166" y="46"/>
                  <a:pt x="166" y="46"/>
                </a:cubicBezTo>
                <a:cubicBezTo>
                  <a:pt x="165" y="46"/>
                  <a:pt x="165" y="46"/>
                  <a:pt x="165" y="46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7" y="39"/>
                  <a:pt x="157" y="39"/>
                  <a:pt x="157" y="39"/>
                </a:cubicBezTo>
                <a:cubicBezTo>
                  <a:pt x="156" y="39"/>
                  <a:pt x="156" y="39"/>
                  <a:pt x="156" y="39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0" y="37"/>
                  <a:pt x="150" y="37"/>
                  <a:pt x="150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1" y="36"/>
                  <a:pt x="141" y="36"/>
                  <a:pt x="141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4" y="37"/>
                  <a:pt x="134" y="37"/>
                  <a:pt x="134" y="37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30" y="31"/>
                  <a:pt x="130" y="31"/>
                  <a:pt x="130" y="31"/>
                </a:cubicBezTo>
                <a:cubicBezTo>
                  <a:pt x="130" y="31"/>
                  <a:pt x="130" y="31"/>
                  <a:pt x="130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4" y="30"/>
                  <a:pt x="114" y="30"/>
                  <a:pt x="114" y="30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3" y="25"/>
                  <a:pt x="113" y="25"/>
                  <a:pt x="113" y="25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1" y="25"/>
                  <a:pt x="111" y="25"/>
                  <a:pt x="111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4" y="27"/>
                  <a:pt x="104" y="27"/>
                  <a:pt x="104" y="27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9" y="29"/>
                  <a:pt x="99" y="29"/>
                  <a:pt x="99" y="29"/>
                </a:cubicBezTo>
                <a:cubicBezTo>
                  <a:pt x="99" y="30"/>
                  <a:pt x="99" y="30"/>
                  <a:pt x="99" y="30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29"/>
                  <a:pt x="99" y="29"/>
                  <a:pt x="99" y="29"/>
                </a:cubicBezTo>
                <a:cubicBezTo>
                  <a:pt x="99" y="28"/>
                  <a:pt x="99" y="28"/>
                  <a:pt x="99" y="28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7" y="18"/>
                  <a:pt x="107" y="18"/>
                  <a:pt x="107" y="18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7"/>
                  <a:pt x="102" y="7"/>
                  <a:pt x="102" y="7"/>
                </a:cubicBezTo>
                <a:lnTo>
                  <a:pt x="102" y="6"/>
                </a:lnTo>
                <a:close/>
                <a:moveTo>
                  <a:pt x="106" y="15"/>
                </a:move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moveTo>
                  <a:pt x="108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9" y="25"/>
                  <a:pt x="109" y="25"/>
                  <a:pt x="109" y="25"/>
                </a:cubicBezTo>
                <a:lnTo>
                  <a:pt x="108" y="24"/>
                </a:lnTo>
                <a:close/>
                <a:moveTo>
                  <a:pt x="106" y="23"/>
                </a:moveTo>
                <a:cubicBezTo>
                  <a:pt x="106" y="24"/>
                  <a:pt x="106" y="24"/>
                  <a:pt x="106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106" y="23"/>
                  <a:pt x="106" y="23"/>
                  <a:pt x="106" y="23"/>
                </a:cubicBezTo>
                <a:close/>
                <a:moveTo>
                  <a:pt x="106" y="23"/>
                </a:moveTo>
                <a:cubicBezTo>
                  <a:pt x="105" y="22"/>
                  <a:pt x="105" y="22"/>
                  <a:pt x="105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6" y="22"/>
                  <a:pt x="106" y="22"/>
                  <a:pt x="106" y="22"/>
                </a:cubicBezTo>
                <a:lnTo>
                  <a:pt x="106" y="23"/>
                </a:lnTo>
                <a:close/>
                <a:moveTo>
                  <a:pt x="106" y="24"/>
                </a:moveTo>
                <a:cubicBezTo>
                  <a:pt x="106" y="23"/>
                  <a:pt x="106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6" y="24"/>
                  <a:pt x="106" y="24"/>
                  <a:pt x="106" y="24"/>
                </a:cubicBezTo>
                <a:close/>
                <a:moveTo>
                  <a:pt x="102" y="27"/>
                </a:move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2" y="25"/>
                  <a:pt x="102" y="25"/>
                  <a:pt x="102" y="25"/>
                </a:cubicBezTo>
                <a:lnTo>
                  <a:pt x="102" y="27"/>
                </a:lnTo>
                <a:close/>
                <a:moveTo>
                  <a:pt x="103" y="27"/>
                </a:moveTo>
                <a:cubicBezTo>
                  <a:pt x="103" y="26"/>
                  <a:pt x="103" y="26"/>
                  <a:pt x="103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7"/>
                  <a:pt x="104" y="27"/>
                  <a:pt x="104" y="27"/>
                </a:cubicBezTo>
                <a:cubicBezTo>
                  <a:pt x="103" y="27"/>
                  <a:pt x="103" y="27"/>
                  <a:pt x="103" y="27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303">
            <a:extLst>
              <a:ext uri="{FF2B5EF4-FFF2-40B4-BE49-F238E27FC236}">
                <a16:creationId xmlns:a16="http://schemas.microsoft.com/office/drawing/2014/main" id="{07970EB6-EC2F-7940-A46C-2F87676A5DEB}"/>
              </a:ext>
            </a:extLst>
          </p:cNvPr>
          <p:cNvSpPr>
            <a:spLocks noEditPoints="1"/>
          </p:cNvSpPr>
          <p:nvPr/>
        </p:nvSpPr>
        <p:spPr bwMode="auto">
          <a:xfrm>
            <a:off x="7434503" y="4947882"/>
            <a:ext cx="245308" cy="627701"/>
          </a:xfrm>
          <a:custGeom>
            <a:avLst/>
            <a:gdLst>
              <a:gd name="T0" fmla="*/ 66 w 136"/>
              <a:gd name="T1" fmla="*/ 337 h 348"/>
              <a:gd name="T2" fmla="*/ 85 w 136"/>
              <a:gd name="T3" fmla="*/ 343 h 348"/>
              <a:gd name="T4" fmla="*/ 76 w 136"/>
              <a:gd name="T5" fmla="*/ 348 h 348"/>
              <a:gd name="T6" fmla="*/ 65 w 136"/>
              <a:gd name="T7" fmla="*/ 345 h 348"/>
              <a:gd name="T8" fmla="*/ 55 w 136"/>
              <a:gd name="T9" fmla="*/ 328 h 348"/>
              <a:gd name="T10" fmla="*/ 55 w 136"/>
              <a:gd name="T11" fmla="*/ 328 h 348"/>
              <a:gd name="T12" fmla="*/ 95 w 136"/>
              <a:gd name="T13" fmla="*/ 345 h 348"/>
              <a:gd name="T14" fmla="*/ 33 w 136"/>
              <a:gd name="T15" fmla="*/ 1 h 348"/>
              <a:gd name="T16" fmla="*/ 44 w 136"/>
              <a:gd name="T17" fmla="*/ 7 h 348"/>
              <a:gd name="T18" fmla="*/ 59 w 136"/>
              <a:gd name="T19" fmla="*/ 1 h 348"/>
              <a:gd name="T20" fmla="*/ 80 w 136"/>
              <a:gd name="T21" fmla="*/ 18 h 348"/>
              <a:gd name="T22" fmla="*/ 102 w 136"/>
              <a:gd name="T23" fmla="*/ 33 h 348"/>
              <a:gd name="T24" fmla="*/ 95 w 136"/>
              <a:gd name="T25" fmla="*/ 48 h 348"/>
              <a:gd name="T26" fmla="*/ 115 w 136"/>
              <a:gd name="T27" fmla="*/ 48 h 348"/>
              <a:gd name="T28" fmla="*/ 129 w 136"/>
              <a:gd name="T29" fmla="*/ 37 h 348"/>
              <a:gd name="T30" fmla="*/ 136 w 136"/>
              <a:gd name="T31" fmla="*/ 39 h 348"/>
              <a:gd name="T32" fmla="*/ 131 w 136"/>
              <a:gd name="T33" fmla="*/ 48 h 348"/>
              <a:gd name="T34" fmla="*/ 117 w 136"/>
              <a:gd name="T35" fmla="*/ 58 h 348"/>
              <a:gd name="T36" fmla="*/ 108 w 136"/>
              <a:gd name="T37" fmla="*/ 73 h 348"/>
              <a:gd name="T38" fmla="*/ 104 w 136"/>
              <a:gd name="T39" fmla="*/ 84 h 348"/>
              <a:gd name="T40" fmla="*/ 104 w 136"/>
              <a:gd name="T41" fmla="*/ 103 h 348"/>
              <a:gd name="T42" fmla="*/ 102 w 136"/>
              <a:gd name="T43" fmla="*/ 114 h 348"/>
              <a:gd name="T44" fmla="*/ 115 w 136"/>
              <a:gd name="T45" fmla="*/ 127 h 348"/>
              <a:gd name="T46" fmla="*/ 121 w 136"/>
              <a:gd name="T47" fmla="*/ 136 h 348"/>
              <a:gd name="T48" fmla="*/ 117 w 136"/>
              <a:gd name="T49" fmla="*/ 150 h 348"/>
              <a:gd name="T50" fmla="*/ 102 w 136"/>
              <a:gd name="T51" fmla="*/ 161 h 348"/>
              <a:gd name="T52" fmla="*/ 80 w 136"/>
              <a:gd name="T53" fmla="*/ 161 h 348"/>
              <a:gd name="T54" fmla="*/ 82 w 136"/>
              <a:gd name="T55" fmla="*/ 168 h 348"/>
              <a:gd name="T56" fmla="*/ 78 w 136"/>
              <a:gd name="T57" fmla="*/ 176 h 348"/>
              <a:gd name="T58" fmla="*/ 78 w 136"/>
              <a:gd name="T59" fmla="*/ 185 h 348"/>
              <a:gd name="T60" fmla="*/ 61 w 136"/>
              <a:gd name="T61" fmla="*/ 183 h 348"/>
              <a:gd name="T62" fmla="*/ 63 w 136"/>
              <a:gd name="T63" fmla="*/ 198 h 348"/>
              <a:gd name="T64" fmla="*/ 66 w 136"/>
              <a:gd name="T65" fmla="*/ 198 h 348"/>
              <a:gd name="T66" fmla="*/ 72 w 136"/>
              <a:gd name="T67" fmla="*/ 200 h 348"/>
              <a:gd name="T68" fmla="*/ 68 w 136"/>
              <a:gd name="T69" fmla="*/ 204 h 348"/>
              <a:gd name="T70" fmla="*/ 66 w 136"/>
              <a:gd name="T71" fmla="*/ 208 h 348"/>
              <a:gd name="T72" fmla="*/ 61 w 136"/>
              <a:gd name="T73" fmla="*/ 219 h 348"/>
              <a:gd name="T74" fmla="*/ 59 w 136"/>
              <a:gd name="T75" fmla="*/ 228 h 348"/>
              <a:gd name="T76" fmla="*/ 53 w 136"/>
              <a:gd name="T77" fmla="*/ 232 h 348"/>
              <a:gd name="T78" fmla="*/ 48 w 136"/>
              <a:gd name="T79" fmla="*/ 241 h 348"/>
              <a:gd name="T80" fmla="*/ 61 w 136"/>
              <a:gd name="T81" fmla="*/ 255 h 348"/>
              <a:gd name="T82" fmla="*/ 63 w 136"/>
              <a:gd name="T83" fmla="*/ 260 h 348"/>
              <a:gd name="T84" fmla="*/ 61 w 136"/>
              <a:gd name="T85" fmla="*/ 268 h 348"/>
              <a:gd name="T86" fmla="*/ 53 w 136"/>
              <a:gd name="T87" fmla="*/ 279 h 348"/>
              <a:gd name="T88" fmla="*/ 51 w 136"/>
              <a:gd name="T89" fmla="*/ 288 h 348"/>
              <a:gd name="T90" fmla="*/ 46 w 136"/>
              <a:gd name="T91" fmla="*/ 292 h 348"/>
              <a:gd name="T92" fmla="*/ 48 w 136"/>
              <a:gd name="T93" fmla="*/ 307 h 348"/>
              <a:gd name="T94" fmla="*/ 55 w 136"/>
              <a:gd name="T95" fmla="*/ 316 h 348"/>
              <a:gd name="T96" fmla="*/ 25 w 136"/>
              <a:gd name="T97" fmla="*/ 313 h 348"/>
              <a:gd name="T98" fmla="*/ 16 w 136"/>
              <a:gd name="T99" fmla="*/ 300 h 348"/>
              <a:gd name="T100" fmla="*/ 16 w 136"/>
              <a:gd name="T101" fmla="*/ 268 h 348"/>
              <a:gd name="T102" fmla="*/ 16 w 136"/>
              <a:gd name="T103" fmla="*/ 243 h 348"/>
              <a:gd name="T104" fmla="*/ 10 w 136"/>
              <a:gd name="T105" fmla="*/ 230 h 348"/>
              <a:gd name="T106" fmla="*/ 10 w 136"/>
              <a:gd name="T107" fmla="*/ 225 h 348"/>
              <a:gd name="T108" fmla="*/ 6 w 136"/>
              <a:gd name="T109" fmla="*/ 200 h 348"/>
              <a:gd name="T110" fmla="*/ 2 w 136"/>
              <a:gd name="T111" fmla="*/ 174 h 348"/>
              <a:gd name="T112" fmla="*/ 4 w 136"/>
              <a:gd name="T113" fmla="*/ 142 h 348"/>
              <a:gd name="T114" fmla="*/ 8 w 136"/>
              <a:gd name="T115" fmla="*/ 120 h 348"/>
              <a:gd name="T116" fmla="*/ 2 w 136"/>
              <a:gd name="T117" fmla="*/ 95 h 348"/>
              <a:gd name="T118" fmla="*/ 4 w 136"/>
              <a:gd name="T119" fmla="*/ 73 h 348"/>
              <a:gd name="T120" fmla="*/ 14 w 136"/>
              <a:gd name="T121" fmla="*/ 48 h 348"/>
              <a:gd name="T122" fmla="*/ 12 w 136"/>
              <a:gd name="T123" fmla="*/ 35 h 348"/>
              <a:gd name="T124" fmla="*/ 21 w 136"/>
              <a:gd name="T125" fmla="*/ 9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6" h="348">
                <a:moveTo>
                  <a:pt x="55" y="328"/>
                </a:moveTo>
                <a:lnTo>
                  <a:pt x="57" y="328"/>
                </a:lnTo>
                <a:lnTo>
                  <a:pt x="59" y="328"/>
                </a:lnTo>
                <a:lnTo>
                  <a:pt x="61" y="330"/>
                </a:lnTo>
                <a:lnTo>
                  <a:pt x="61" y="333"/>
                </a:lnTo>
                <a:lnTo>
                  <a:pt x="65" y="333"/>
                </a:lnTo>
                <a:lnTo>
                  <a:pt x="66" y="335"/>
                </a:lnTo>
                <a:lnTo>
                  <a:pt x="66" y="337"/>
                </a:lnTo>
                <a:lnTo>
                  <a:pt x="68" y="337"/>
                </a:lnTo>
                <a:lnTo>
                  <a:pt x="74" y="339"/>
                </a:lnTo>
                <a:lnTo>
                  <a:pt x="76" y="341"/>
                </a:lnTo>
                <a:lnTo>
                  <a:pt x="78" y="341"/>
                </a:lnTo>
                <a:lnTo>
                  <a:pt x="80" y="343"/>
                </a:lnTo>
                <a:lnTo>
                  <a:pt x="82" y="343"/>
                </a:lnTo>
                <a:lnTo>
                  <a:pt x="85" y="343"/>
                </a:lnTo>
                <a:lnTo>
                  <a:pt x="85" y="343"/>
                </a:lnTo>
                <a:lnTo>
                  <a:pt x="87" y="345"/>
                </a:lnTo>
                <a:lnTo>
                  <a:pt x="83" y="345"/>
                </a:lnTo>
                <a:lnTo>
                  <a:pt x="83" y="345"/>
                </a:lnTo>
                <a:lnTo>
                  <a:pt x="82" y="345"/>
                </a:lnTo>
                <a:lnTo>
                  <a:pt x="82" y="346"/>
                </a:lnTo>
                <a:lnTo>
                  <a:pt x="80" y="348"/>
                </a:lnTo>
                <a:lnTo>
                  <a:pt x="78" y="348"/>
                </a:lnTo>
                <a:lnTo>
                  <a:pt x="76" y="348"/>
                </a:lnTo>
                <a:lnTo>
                  <a:pt x="74" y="346"/>
                </a:lnTo>
                <a:lnTo>
                  <a:pt x="70" y="346"/>
                </a:lnTo>
                <a:lnTo>
                  <a:pt x="68" y="346"/>
                </a:lnTo>
                <a:lnTo>
                  <a:pt x="65" y="346"/>
                </a:lnTo>
                <a:lnTo>
                  <a:pt x="63" y="348"/>
                </a:lnTo>
                <a:lnTo>
                  <a:pt x="61" y="348"/>
                </a:lnTo>
                <a:lnTo>
                  <a:pt x="61" y="345"/>
                </a:lnTo>
                <a:lnTo>
                  <a:pt x="65" y="345"/>
                </a:lnTo>
                <a:lnTo>
                  <a:pt x="66" y="343"/>
                </a:lnTo>
                <a:lnTo>
                  <a:pt x="68" y="343"/>
                </a:lnTo>
                <a:lnTo>
                  <a:pt x="68" y="343"/>
                </a:lnTo>
                <a:lnTo>
                  <a:pt x="66" y="343"/>
                </a:lnTo>
                <a:lnTo>
                  <a:pt x="63" y="343"/>
                </a:lnTo>
                <a:lnTo>
                  <a:pt x="61" y="343"/>
                </a:lnTo>
                <a:lnTo>
                  <a:pt x="59" y="343"/>
                </a:lnTo>
                <a:lnTo>
                  <a:pt x="55" y="328"/>
                </a:lnTo>
                <a:close/>
                <a:moveTo>
                  <a:pt x="53" y="318"/>
                </a:moveTo>
                <a:lnTo>
                  <a:pt x="53" y="318"/>
                </a:lnTo>
                <a:lnTo>
                  <a:pt x="55" y="320"/>
                </a:lnTo>
                <a:lnTo>
                  <a:pt x="57" y="322"/>
                </a:lnTo>
                <a:lnTo>
                  <a:pt x="59" y="326"/>
                </a:lnTo>
                <a:lnTo>
                  <a:pt x="57" y="326"/>
                </a:lnTo>
                <a:lnTo>
                  <a:pt x="57" y="326"/>
                </a:lnTo>
                <a:lnTo>
                  <a:pt x="55" y="328"/>
                </a:lnTo>
                <a:lnTo>
                  <a:pt x="53" y="318"/>
                </a:lnTo>
                <a:close/>
                <a:moveTo>
                  <a:pt x="91" y="345"/>
                </a:moveTo>
                <a:lnTo>
                  <a:pt x="93" y="346"/>
                </a:lnTo>
                <a:lnTo>
                  <a:pt x="95" y="345"/>
                </a:lnTo>
                <a:lnTo>
                  <a:pt x="97" y="345"/>
                </a:lnTo>
                <a:lnTo>
                  <a:pt x="99" y="343"/>
                </a:lnTo>
                <a:lnTo>
                  <a:pt x="97" y="343"/>
                </a:lnTo>
                <a:lnTo>
                  <a:pt x="95" y="345"/>
                </a:lnTo>
                <a:lnTo>
                  <a:pt x="93" y="345"/>
                </a:lnTo>
                <a:lnTo>
                  <a:pt x="91" y="345"/>
                </a:lnTo>
                <a:close/>
                <a:moveTo>
                  <a:pt x="21" y="9"/>
                </a:moveTo>
                <a:lnTo>
                  <a:pt x="23" y="7"/>
                </a:lnTo>
                <a:lnTo>
                  <a:pt x="25" y="3"/>
                </a:lnTo>
                <a:lnTo>
                  <a:pt x="27" y="0"/>
                </a:lnTo>
                <a:lnTo>
                  <a:pt x="31" y="0"/>
                </a:lnTo>
                <a:lnTo>
                  <a:pt x="33" y="1"/>
                </a:lnTo>
                <a:lnTo>
                  <a:pt x="34" y="1"/>
                </a:lnTo>
                <a:lnTo>
                  <a:pt x="36" y="1"/>
                </a:lnTo>
                <a:lnTo>
                  <a:pt x="38" y="1"/>
                </a:lnTo>
                <a:lnTo>
                  <a:pt x="40" y="1"/>
                </a:lnTo>
                <a:lnTo>
                  <a:pt x="42" y="1"/>
                </a:lnTo>
                <a:lnTo>
                  <a:pt x="42" y="3"/>
                </a:lnTo>
                <a:lnTo>
                  <a:pt x="44" y="7"/>
                </a:lnTo>
                <a:lnTo>
                  <a:pt x="44" y="7"/>
                </a:lnTo>
                <a:lnTo>
                  <a:pt x="46" y="7"/>
                </a:lnTo>
                <a:lnTo>
                  <a:pt x="46" y="5"/>
                </a:lnTo>
                <a:lnTo>
                  <a:pt x="46" y="3"/>
                </a:lnTo>
                <a:lnTo>
                  <a:pt x="46" y="1"/>
                </a:lnTo>
                <a:lnTo>
                  <a:pt x="48" y="0"/>
                </a:lnTo>
                <a:lnTo>
                  <a:pt x="51" y="0"/>
                </a:lnTo>
                <a:lnTo>
                  <a:pt x="57" y="0"/>
                </a:lnTo>
                <a:lnTo>
                  <a:pt x="59" y="1"/>
                </a:lnTo>
                <a:lnTo>
                  <a:pt x="61" y="3"/>
                </a:lnTo>
                <a:lnTo>
                  <a:pt x="63" y="3"/>
                </a:lnTo>
                <a:lnTo>
                  <a:pt x="65" y="7"/>
                </a:lnTo>
                <a:lnTo>
                  <a:pt x="68" y="13"/>
                </a:lnTo>
                <a:lnTo>
                  <a:pt x="72" y="13"/>
                </a:lnTo>
                <a:lnTo>
                  <a:pt x="74" y="15"/>
                </a:lnTo>
                <a:lnTo>
                  <a:pt x="74" y="18"/>
                </a:lnTo>
                <a:lnTo>
                  <a:pt x="80" y="18"/>
                </a:lnTo>
                <a:lnTo>
                  <a:pt x="83" y="20"/>
                </a:lnTo>
                <a:lnTo>
                  <a:pt x="85" y="20"/>
                </a:lnTo>
                <a:lnTo>
                  <a:pt x="89" y="24"/>
                </a:lnTo>
                <a:lnTo>
                  <a:pt x="93" y="26"/>
                </a:lnTo>
                <a:lnTo>
                  <a:pt x="97" y="26"/>
                </a:lnTo>
                <a:lnTo>
                  <a:pt x="99" y="30"/>
                </a:lnTo>
                <a:lnTo>
                  <a:pt x="102" y="31"/>
                </a:lnTo>
                <a:lnTo>
                  <a:pt x="102" y="33"/>
                </a:lnTo>
                <a:lnTo>
                  <a:pt x="102" y="35"/>
                </a:lnTo>
                <a:lnTo>
                  <a:pt x="100" y="37"/>
                </a:lnTo>
                <a:lnTo>
                  <a:pt x="99" y="37"/>
                </a:lnTo>
                <a:lnTo>
                  <a:pt x="99" y="39"/>
                </a:lnTo>
                <a:lnTo>
                  <a:pt x="99" y="41"/>
                </a:lnTo>
                <a:lnTo>
                  <a:pt x="99" y="45"/>
                </a:lnTo>
                <a:lnTo>
                  <a:pt x="95" y="46"/>
                </a:lnTo>
                <a:lnTo>
                  <a:pt x="95" y="48"/>
                </a:lnTo>
                <a:lnTo>
                  <a:pt x="97" y="48"/>
                </a:lnTo>
                <a:lnTo>
                  <a:pt x="102" y="48"/>
                </a:lnTo>
                <a:lnTo>
                  <a:pt x="108" y="48"/>
                </a:lnTo>
                <a:lnTo>
                  <a:pt x="112" y="52"/>
                </a:lnTo>
                <a:lnTo>
                  <a:pt x="114" y="50"/>
                </a:lnTo>
                <a:lnTo>
                  <a:pt x="114" y="50"/>
                </a:lnTo>
                <a:lnTo>
                  <a:pt x="115" y="52"/>
                </a:lnTo>
                <a:lnTo>
                  <a:pt x="115" y="48"/>
                </a:lnTo>
                <a:lnTo>
                  <a:pt x="117" y="48"/>
                </a:lnTo>
                <a:lnTo>
                  <a:pt x="119" y="50"/>
                </a:lnTo>
                <a:lnTo>
                  <a:pt x="121" y="48"/>
                </a:lnTo>
                <a:lnTo>
                  <a:pt x="121" y="45"/>
                </a:lnTo>
                <a:lnTo>
                  <a:pt x="125" y="43"/>
                </a:lnTo>
                <a:lnTo>
                  <a:pt x="125" y="41"/>
                </a:lnTo>
                <a:lnTo>
                  <a:pt x="127" y="39"/>
                </a:lnTo>
                <a:lnTo>
                  <a:pt x="129" y="37"/>
                </a:lnTo>
                <a:lnTo>
                  <a:pt x="129" y="35"/>
                </a:lnTo>
                <a:lnTo>
                  <a:pt x="129" y="33"/>
                </a:lnTo>
                <a:lnTo>
                  <a:pt x="129" y="31"/>
                </a:lnTo>
                <a:lnTo>
                  <a:pt x="131" y="30"/>
                </a:lnTo>
                <a:lnTo>
                  <a:pt x="134" y="30"/>
                </a:lnTo>
                <a:lnTo>
                  <a:pt x="134" y="31"/>
                </a:lnTo>
                <a:lnTo>
                  <a:pt x="136" y="35"/>
                </a:lnTo>
                <a:lnTo>
                  <a:pt x="136" y="39"/>
                </a:lnTo>
                <a:lnTo>
                  <a:pt x="136" y="43"/>
                </a:lnTo>
                <a:lnTo>
                  <a:pt x="136" y="45"/>
                </a:lnTo>
                <a:lnTo>
                  <a:pt x="136" y="46"/>
                </a:lnTo>
                <a:lnTo>
                  <a:pt x="134" y="46"/>
                </a:lnTo>
                <a:lnTo>
                  <a:pt x="132" y="46"/>
                </a:lnTo>
                <a:lnTo>
                  <a:pt x="132" y="48"/>
                </a:lnTo>
                <a:lnTo>
                  <a:pt x="131" y="48"/>
                </a:lnTo>
                <a:lnTo>
                  <a:pt x="131" y="48"/>
                </a:lnTo>
                <a:lnTo>
                  <a:pt x="127" y="50"/>
                </a:lnTo>
                <a:lnTo>
                  <a:pt x="127" y="52"/>
                </a:lnTo>
                <a:lnTo>
                  <a:pt x="125" y="52"/>
                </a:lnTo>
                <a:lnTo>
                  <a:pt x="121" y="56"/>
                </a:lnTo>
                <a:lnTo>
                  <a:pt x="121" y="56"/>
                </a:lnTo>
                <a:lnTo>
                  <a:pt x="121" y="58"/>
                </a:lnTo>
                <a:lnTo>
                  <a:pt x="119" y="58"/>
                </a:lnTo>
                <a:lnTo>
                  <a:pt x="117" y="58"/>
                </a:lnTo>
                <a:lnTo>
                  <a:pt x="115" y="61"/>
                </a:lnTo>
                <a:lnTo>
                  <a:pt x="115" y="61"/>
                </a:lnTo>
                <a:lnTo>
                  <a:pt x="115" y="63"/>
                </a:lnTo>
                <a:lnTo>
                  <a:pt x="114" y="65"/>
                </a:lnTo>
                <a:lnTo>
                  <a:pt x="114" y="65"/>
                </a:lnTo>
                <a:lnTo>
                  <a:pt x="112" y="69"/>
                </a:lnTo>
                <a:lnTo>
                  <a:pt x="110" y="69"/>
                </a:lnTo>
                <a:lnTo>
                  <a:pt x="108" y="73"/>
                </a:lnTo>
                <a:lnTo>
                  <a:pt x="108" y="73"/>
                </a:lnTo>
                <a:lnTo>
                  <a:pt x="108" y="75"/>
                </a:lnTo>
                <a:lnTo>
                  <a:pt x="106" y="75"/>
                </a:lnTo>
                <a:lnTo>
                  <a:pt x="106" y="76"/>
                </a:lnTo>
                <a:lnTo>
                  <a:pt x="104" y="78"/>
                </a:lnTo>
                <a:lnTo>
                  <a:pt x="104" y="82"/>
                </a:lnTo>
                <a:lnTo>
                  <a:pt x="104" y="82"/>
                </a:lnTo>
                <a:lnTo>
                  <a:pt x="104" y="84"/>
                </a:lnTo>
                <a:lnTo>
                  <a:pt x="104" y="88"/>
                </a:lnTo>
                <a:lnTo>
                  <a:pt x="104" y="90"/>
                </a:lnTo>
                <a:lnTo>
                  <a:pt x="104" y="91"/>
                </a:lnTo>
                <a:lnTo>
                  <a:pt x="102" y="93"/>
                </a:lnTo>
                <a:lnTo>
                  <a:pt x="104" y="95"/>
                </a:lnTo>
                <a:lnTo>
                  <a:pt x="104" y="97"/>
                </a:lnTo>
                <a:lnTo>
                  <a:pt x="104" y="101"/>
                </a:lnTo>
                <a:lnTo>
                  <a:pt x="104" y="103"/>
                </a:lnTo>
                <a:lnTo>
                  <a:pt x="104" y="105"/>
                </a:lnTo>
                <a:lnTo>
                  <a:pt x="102" y="105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8"/>
                </a:lnTo>
                <a:lnTo>
                  <a:pt x="102" y="112"/>
                </a:lnTo>
                <a:lnTo>
                  <a:pt x="102" y="114"/>
                </a:lnTo>
                <a:lnTo>
                  <a:pt x="104" y="114"/>
                </a:lnTo>
                <a:lnTo>
                  <a:pt x="104" y="116"/>
                </a:lnTo>
                <a:lnTo>
                  <a:pt x="102" y="116"/>
                </a:lnTo>
                <a:lnTo>
                  <a:pt x="104" y="118"/>
                </a:lnTo>
                <a:lnTo>
                  <a:pt x="108" y="121"/>
                </a:lnTo>
                <a:lnTo>
                  <a:pt x="110" y="121"/>
                </a:lnTo>
                <a:lnTo>
                  <a:pt x="115" y="125"/>
                </a:lnTo>
                <a:lnTo>
                  <a:pt x="115" y="127"/>
                </a:lnTo>
                <a:lnTo>
                  <a:pt x="115" y="129"/>
                </a:lnTo>
                <a:lnTo>
                  <a:pt x="114" y="133"/>
                </a:lnTo>
                <a:lnTo>
                  <a:pt x="114" y="133"/>
                </a:lnTo>
                <a:lnTo>
                  <a:pt x="115" y="136"/>
                </a:lnTo>
                <a:lnTo>
                  <a:pt x="117" y="138"/>
                </a:lnTo>
                <a:lnTo>
                  <a:pt x="119" y="138"/>
                </a:lnTo>
                <a:lnTo>
                  <a:pt x="121" y="136"/>
                </a:lnTo>
                <a:lnTo>
                  <a:pt x="121" y="136"/>
                </a:lnTo>
                <a:lnTo>
                  <a:pt x="121" y="138"/>
                </a:lnTo>
                <a:lnTo>
                  <a:pt x="121" y="142"/>
                </a:lnTo>
                <a:lnTo>
                  <a:pt x="121" y="142"/>
                </a:lnTo>
                <a:lnTo>
                  <a:pt x="119" y="146"/>
                </a:lnTo>
                <a:lnTo>
                  <a:pt x="119" y="148"/>
                </a:lnTo>
                <a:lnTo>
                  <a:pt x="117" y="150"/>
                </a:lnTo>
                <a:lnTo>
                  <a:pt x="117" y="148"/>
                </a:lnTo>
                <a:lnTo>
                  <a:pt x="117" y="150"/>
                </a:lnTo>
                <a:lnTo>
                  <a:pt x="115" y="151"/>
                </a:lnTo>
                <a:lnTo>
                  <a:pt x="117" y="153"/>
                </a:lnTo>
                <a:lnTo>
                  <a:pt x="115" y="155"/>
                </a:lnTo>
                <a:lnTo>
                  <a:pt x="112" y="157"/>
                </a:lnTo>
                <a:lnTo>
                  <a:pt x="108" y="159"/>
                </a:lnTo>
                <a:lnTo>
                  <a:pt x="106" y="159"/>
                </a:lnTo>
                <a:lnTo>
                  <a:pt x="106" y="159"/>
                </a:lnTo>
                <a:lnTo>
                  <a:pt x="102" y="161"/>
                </a:lnTo>
                <a:lnTo>
                  <a:pt x="95" y="163"/>
                </a:lnTo>
                <a:lnTo>
                  <a:pt x="93" y="163"/>
                </a:lnTo>
                <a:lnTo>
                  <a:pt x="89" y="163"/>
                </a:lnTo>
                <a:lnTo>
                  <a:pt x="87" y="163"/>
                </a:lnTo>
                <a:lnTo>
                  <a:pt x="85" y="163"/>
                </a:lnTo>
                <a:lnTo>
                  <a:pt x="83" y="163"/>
                </a:lnTo>
                <a:lnTo>
                  <a:pt x="82" y="161"/>
                </a:lnTo>
                <a:lnTo>
                  <a:pt x="80" y="161"/>
                </a:lnTo>
                <a:lnTo>
                  <a:pt x="80" y="161"/>
                </a:lnTo>
                <a:lnTo>
                  <a:pt x="78" y="161"/>
                </a:lnTo>
                <a:lnTo>
                  <a:pt x="78" y="163"/>
                </a:lnTo>
                <a:lnTo>
                  <a:pt x="80" y="163"/>
                </a:lnTo>
                <a:lnTo>
                  <a:pt x="80" y="166"/>
                </a:lnTo>
                <a:lnTo>
                  <a:pt x="80" y="166"/>
                </a:lnTo>
                <a:lnTo>
                  <a:pt x="80" y="168"/>
                </a:lnTo>
                <a:lnTo>
                  <a:pt x="82" y="168"/>
                </a:lnTo>
                <a:lnTo>
                  <a:pt x="82" y="170"/>
                </a:lnTo>
                <a:lnTo>
                  <a:pt x="82" y="170"/>
                </a:lnTo>
                <a:lnTo>
                  <a:pt x="80" y="170"/>
                </a:lnTo>
                <a:lnTo>
                  <a:pt x="80" y="172"/>
                </a:lnTo>
                <a:lnTo>
                  <a:pt x="80" y="174"/>
                </a:lnTo>
                <a:lnTo>
                  <a:pt x="80" y="174"/>
                </a:lnTo>
                <a:lnTo>
                  <a:pt x="78" y="176"/>
                </a:lnTo>
                <a:lnTo>
                  <a:pt x="78" y="176"/>
                </a:lnTo>
                <a:lnTo>
                  <a:pt x="80" y="178"/>
                </a:lnTo>
                <a:lnTo>
                  <a:pt x="82" y="180"/>
                </a:lnTo>
                <a:lnTo>
                  <a:pt x="80" y="180"/>
                </a:lnTo>
                <a:lnTo>
                  <a:pt x="80" y="181"/>
                </a:lnTo>
                <a:lnTo>
                  <a:pt x="80" y="181"/>
                </a:lnTo>
                <a:lnTo>
                  <a:pt x="80" y="183"/>
                </a:lnTo>
                <a:lnTo>
                  <a:pt x="78" y="185"/>
                </a:lnTo>
                <a:lnTo>
                  <a:pt x="78" y="185"/>
                </a:lnTo>
                <a:lnTo>
                  <a:pt x="76" y="187"/>
                </a:lnTo>
                <a:lnTo>
                  <a:pt x="70" y="187"/>
                </a:lnTo>
                <a:lnTo>
                  <a:pt x="68" y="187"/>
                </a:lnTo>
                <a:lnTo>
                  <a:pt x="65" y="185"/>
                </a:lnTo>
                <a:lnTo>
                  <a:pt x="63" y="183"/>
                </a:lnTo>
                <a:lnTo>
                  <a:pt x="61" y="183"/>
                </a:lnTo>
                <a:lnTo>
                  <a:pt x="59" y="183"/>
                </a:lnTo>
                <a:lnTo>
                  <a:pt x="61" y="183"/>
                </a:lnTo>
                <a:lnTo>
                  <a:pt x="59" y="183"/>
                </a:lnTo>
                <a:lnTo>
                  <a:pt x="57" y="183"/>
                </a:lnTo>
                <a:lnTo>
                  <a:pt x="57" y="187"/>
                </a:lnTo>
                <a:lnTo>
                  <a:pt x="59" y="189"/>
                </a:lnTo>
                <a:lnTo>
                  <a:pt x="59" y="193"/>
                </a:lnTo>
                <a:lnTo>
                  <a:pt x="59" y="196"/>
                </a:lnTo>
                <a:lnTo>
                  <a:pt x="61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8" y="200"/>
                </a:lnTo>
                <a:lnTo>
                  <a:pt x="68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8" y="198"/>
                </a:lnTo>
                <a:lnTo>
                  <a:pt x="70" y="196"/>
                </a:lnTo>
                <a:lnTo>
                  <a:pt x="70" y="196"/>
                </a:lnTo>
                <a:lnTo>
                  <a:pt x="72" y="198"/>
                </a:lnTo>
                <a:lnTo>
                  <a:pt x="72" y="200"/>
                </a:lnTo>
                <a:lnTo>
                  <a:pt x="72" y="200"/>
                </a:lnTo>
                <a:lnTo>
                  <a:pt x="72" y="202"/>
                </a:lnTo>
                <a:lnTo>
                  <a:pt x="74" y="204"/>
                </a:lnTo>
                <a:lnTo>
                  <a:pt x="72" y="206"/>
                </a:lnTo>
                <a:lnTo>
                  <a:pt x="70" y="208"/>
                </a:lnTo>
                <a:lnTo>
                  <a:pt x="68" y="206"/>
                </a:lnTo>
                <a:lnTo>
                  <a:pt x="68" y="204"/>
                </a:lnTo>
                <a:lnTo>
                  <a:pt x="68" y="204"/>
                </a:lnTo>
                <a:lnTo>
                  <a:pt x="68" y="204"/>
                </a:lnTo>
                <a:lnTo>
                  <a:pt x="66" y="202"/>
                </a:lnTo>
                <a:lnTo>
                  <a:pt x="63" y="202"/>
                </a:lnTo>
                <a:lnTo>
                  <a:pt x="63" y="204"/>
                </a:lnTo>
                <a:lnTo>
                  <a:pt x="61" y="206"/>
                </a:lnTo>
                <a:lnTo>
                  <a:pt x="63" y="206"/>
                </a:lnTo>
                <a:lnTo>
                  <a:pt x="65" y="206"/>
                </a:lnTo>
                <a:lnTo>
                  <a:pt x="66" y="208"/>
                </a:lnTo>
                <a:lnTo>
                  <a:pt x="66" y="208"/>
                </a:lnTo>
                <a:lnTo>
                  <a:pt x="65" y="210"/>
                </a:lnTo>
                <a:lnTo>
                  <a:pt x="63" y="210"/>
                </a:lnTo>
                <a:lnTo>
                  <a:pt x="61" y="211"/>
                </a:lnTo>
                <a:lnTo>
                  <a:pt x="63" y="211"/>
                </a:lnTo>
                <a:lnTo>
                  <a:pt x="61" y="213"/>
                </a:lnTo>
                <a:lnTo>
                  <a:pt x="59" y="215"/>
                </a:lnTo>
                <a:lnTo>
                  <a:pt x="61" y="217"/>
                </a:lnTo>
                <a:lnTo>
                  <a:pt x="61" y="219"/>
                </a:lnTo>
                <a:lnTo>
                  <a:pt x="61" y="219"/>
                </a:lnTo>
                <a:lnTo>
                  <a:pt x="61" y="221"/>
                </a:lnTo>
                <a:lnTo>
                  <a:pt x="63" y="223"/>
                </a:lnTo>
                <a:lnTo>
                  <a:pt x="63" y="223"/>
                </a:lnTo>
                <a:lnTo>
                  <a:pt x="63" y="225"/>
                </a:lnTo>
                <a:lnTo>
                  <a:pt x="63" y="225"/>
                </a:lnTo>
                <a:lnTo>
                  <a:pt x="61" y="226"/>
                </a:lnTo>
                <a:lnTo>
                  <a:pt x="59" y="228"/>
                </a:lnTo>
                <a:lnTo>
                  <a:pt x="59" y="228"/>
                </a:lnTo>
                <a:lnTo>
                  <a:pt x="61" y="228"/>
                </a:lnTo>
                <a:lnTo>
                  <a:pt x="63" y="230"/>
                </a:lnTo>
                <a:lnTo>
                  <a:pt x="61" y="230"/>
                </a:lnTo>
                <a:lnTo>
                  <a:pt x="59" y="232"/>
                </a:lnTo>
                <a:lnTo>
                  <a:pt x="57" y="230"/>
                </a:lnTo>
                <a:lnTo>
                  <a:pt x="55" y="232"/>
                </a:lnTo>
                <a:lnTo>
                  <a:pt x="53" y="232"/>
                </a:lnTo>
                <a:lnTo>
                  <a:pt x="51" y="234"/>
                </a:lnTo>
                <a:lnTo>
                  <a:pt x="49" y="234"/>
                </a:lnTo>
                <a:lnTo>
                  <a:pt x="49" y="236"/>
                </a:lnTo>
                <a:lnTo>
                  <a:pt x="48" y="238"/>
                </a:lnTo>
                <a:lnTo>
                  <a:pt x="48" y="238"/>
                </a:lnTo>
                <a:lnTo>
                  <a:pt x="46" y="240"/>
                </a:lnTo>
                <a:lnTo>
                  <a:pt x="46" y="241"/>
                </a:lnTo>
                <a:lnTo>
                  <a:pt x="48" y="241"/>
                </a:lnTo>
                <a:lnTo>
                  <a:pt x="48" y="243"/>
                </a:lnTo>
                <a:lnTo>
                  <a:pt x="49" y="247"/>
                </a:lnTo>
                <a:lnTo>
                  <a:pt x="49" y="249"/>
                </a:lnTo>
                <a:lnTo>
                  <a:pt x="51" y="249"/>
                </a:lnTo>
                <a:lnTo>
                  <a:pt x="53" y="251"/>
                </a:lnTo>
                <a:lnTo>
                  <a:pt x="57" y="255"/>
                </a:lnTo>
                <a:lnTo>
                  <a:pt x="61" y="255"/>
                </a:lnTo>
                <a:lnTo>
                  <a:pt x="61" y="255"/>
                </a:lnTo>
                <a:lnTo>
                  <a:pt x="63" y="253"/>
                </a:lnTo>
                <a:lnTo>
                  <a:pt x="63" y="255"/>
                </a:lnTo>
                <a:lnTo>
                  <a:pt x="65" y="255"/>
                </a:lnTo>
                <a:lnTo>
                  <a:pt x="63" y="255"/>
                </a:lnTo>
                <a:lnTo>
                  <a:pt x="63" y="256"/>
                </a:lnTo>
                <a:lnTo>
                  <a:pt x="65" y="258"/>
                </a:lnTo>
                <a:lnTo>
                  <a:pt x="65" y="260"/>
                </a:lnTo>
                <a:lnTo>
                  <a:pt x="63" y="260"/>
                </a:lnTo>
                <a:lnTo>
                  <a:pt x="65" y="260"/>
                </a:lnTo>
                <a:lnTo>
                  <a:pt x="65" y="262"/>
                </a:lnTo>
                <a:lnTo>
                  <a:pt x="65" y="264"/>
                </a:lnTo>
                <a:lnTo>
                  <a:pt x="65" y="264"/>
                </a:lnTo>
                <a:lnTo>
                  <a:pt x="65" y="266"/>
                </a:lnTo>
                <a:lnTo>
                  <a:pt x="63" y="266"/>
                </a:lnTo>
                <a:lnTo>
                  <a:pt x="63" y="268"/>
                </a:lnTo>
                <a:lnTo>
                  <a:pt x="61" y="268"/>
                </a:lnTo>
                <a:lnTo>
                  <a:pt x="61" y="270"/>
                </a:lnTo>
                <a:lnTo>
                  <a:pt x="59" y="270"/>
                </a:lnTo>
                <a:lnTo>
                  <a:pt x="59" y="271"/>
                </a:lnTo>
                <a:lnTo>
                  <a:pt x="57" y="273"/>
                </a:lnTo>
                <a:lnTo>
                  <a:pt x="55" y="275"/>
                </a:lnTo>
                <a:lnTo>
                  <a:pt x="55" y="277"/>
                </a:lnTo>
                <a:lnTo>
                  <a:pt x="55" y="279"/>
                </a:lnTo>
                <a:lnTo>
                  <a:pt x="53" y="279"/>
                </a:lnTo>
                <a:lnTo>
                  <a:pt x="53" y="281"/>
                </a:lnTo>
                <a:lnTo>
                  <a:pt x="53" y="281"/>
                </a:lnTo>
                <a:lnTo>
                  <a:pt x="55" y="281"/>
                </a:lnTo>
                <a:lnTo>
                  <a:pt x="55" y="283"/>
                </a:lnTo>
                <a:lnTo>
                  <a:pt x="55" y="285"/>
                </a:lnTo>
                <a:lnTo>
                  <a:pt x="53" y="286"/>
                </a:lnTo>
                <a:lnTo>
                  <a:pt x="53" y="286"/>
                </a:lnTo>
                <a:lnTo>
                  <a:pt x="51" y="288"/>
                </a:lnTo>
                <a:lnTo>
                  <a:pt x="49" y="288"/>
                </a:lnTo>
                <a:lnTo>
                  <a:pt x="49" y="286"/>
                </a:lnTo>
                <a:lnTo>
                  <a:pt x="48" y="286"/>
                </a:lnTo>
                <a:lnTo>
                  <a:pt x="48" y="288"/>
                </a:lnTo>
                <a:lnTo>
                  <a:pt x="48" y="288"/>
                </a:lnTo>
                <a:lnTo>
                  <a:pt x="49" y="290"/>
                </a:lnTo>
                <a:lnTo>
                  <a:pt x="48" y="290"/>
                </a:lnTo>
                <a:lnTo>
                  <a:pt x="46" y="292"/>
                </a:lnTo>
                <a:lnTo>
                  <a:pt x="46" y="296"/>
                </a:lnTo>
                <a:lnTo>
                  <a:pt x="46" y="298"/>
                </a:lnTo>
                <a:lnTo>
                  <a:pt x="48" y="300"/>
                </a:lnTo>
                <a:lnTo>
                  <a:pt x="48" y="305"/>
                </a:lnTo>
                <a:lnTo>
                  <a:pt x="48" y="305"/>
                </a:lnTo>
                <a:lnTo>
                  <a:pt x="49" y="305"/>
                </a:lnTo>
                <a:lnTo>
                  <a:pt x="49" y="307"/>
                </a:lnTo>
                <a:lnTo>
                  <a:pt x="48" y="307"/>
                </a:lnTo>
                <a:lnTo>
                  <a:pt x="48" y="309"/>
                </a:lnTo>
                <a:lnTo>
                  <a:pt x="49" y="309"/>
                </a:lnTo>
                <a:lnTo>
                  <a:pt x="51" y="309"/>
                </a:lnTo>
                <a:lnTo>
                  <a:pt x="51" y="311"/>
                </a:lnTo>
                <a:lnTo>
                  <a:pt x="53" y="313"/>
                </a:lnTo>
                <a:lnTo>
                  <a:pt x="55" y="315"/>
                </a:lnTo>
                <a:lnTo>
                  <a:pt x="55" y="316"/>
                </a:lnTo>
                <a:lnTo>
                  <a:pt x="55" y="316"/>
                </a:lnTo>
                <a:lnTo>
                  <a:pt x="53" y="315"/>
                </a:lnTo>
                <a:lnTo>
                  <a:pt x="51" y="313"/>
                </a:lnTo>
                <a:lnTo>
                  <a:pt x="49" y="313"/>
                </a:lnTo>
                <a:lnTo>
                  <a:pt x="48" y="313"/>
                </a:lnTo>
                <a:lnTo>
                  <a:pt x="38" y="313"/>
                </a:lnTo>
                <a:lnTo>
                  <a:pt x="31" y="313"/>
                </a:lnTo>
                <a:lnTo>
                  <a:pt x="31" y="313"/>
                </a:lnTo>
                <a:lnTo>
                  <a:pt x="25" y="313"/>
                </a:lnTo>
                <a:lnTo>
                  <a:pt x="25" y="309"/>
                </a:lnTo>
                <a:lnTo>
                  <a:pt x="23" y="305"/>
                </a:lnTo>
                <a:lnTo>
                  <a:pt x="21" y="303"/>
                </a:lnTo>
                <a:lnTo>
                  <a:pt x="21" y="300"/>
                </a:lnTo>
                <a:lnTo>
                  <a:pt x="21" y="296"/>
                </a:lnTo>
                <a:lnTo>
                  <a:pt x="19" y="296"/>
                </a:lnTo>
                <a:lnTo>
                  <a:pt x="17" y="298"/>
                </a:lnTo>
                <a:lnTo>
                  <a:pt x="16" y="300"/>
                </a:lnTo>
                <a:lnTo>
                  <a:pt x="14" y="300"/>
                </a:lnTo>
                <a:lnTo>
                  <a:pt x="10" y="292"/>
                </a:lnTo>
                <a:lnTo>
                  <a:pt x="10" y="290"/>
                </a:lnTo>
                <a:lnTo>
                  <a:pt x="10" y="283"/>
                </a:lnTo>
                <a:lnTo>
                  <a:pt x="12" y="279"/>
                </a:lnTo>
                <a:lnTo>
                  <a:pt x="16" y="277"/>
                </a:lnTo>
                <a:lnTo>
                  <a:pt x="16" y="271"/>
                </a:lnTo>
                <a:lnTo>
                  <a:pt x="16" y="268"/>
                </a:lnTo>
                <a:lnTo>
                  <a:pt x="14" y="264"/>
                </a:lnTo>
                <a:lnTo>
                  <a:pt x="16" y="260"/>
                </a:lnTo>
                <a:lnTo>
                  <a:pt x="16" y="258"/>
                </a:lnTo>
                <a:lnTo>
                  <a:pt x="16" y="255"/>
                </a:lnTo>
                <a:lnTo>
                  <a:pt x="16" y="253"/>
                </a:lnTo>
                <a:lnTo>
                  <a:pt x="17" y="251"/>
                </a:lnTo>
                <a:lnTo>
                  <a:pt x="16" y="247"/>
                </a:lnTo>
                <a:lnTo>
                  <a:pt x="16" y="243"/>
                </a:lnTo>
                <a:lnTo>
                  <a:pt x="14" y="241"/>
                </a:lnTo>
                <a:lnTo>
                  <a:pt x="14" y="240"/>
                </a:lnTo>
                <a:lnTo>
                  <a:pt x="16" y="238"/>
                </a:lnTo>
                <a:lnTo>
                  <a:pt x="16" y="236"/>
                </a:lnTo>
                <a:lnTo>
                  <a:pt x="14" y="232"/>
                </a:lnTo>
                <a:lnTo>
                  <a:pt x="12" y="230"/>
                </a:lnTo>
                <a:lnTo>
                  <a:pt x="10" y="230"/>
                </a:lnTo>
                <a:lnTo>
                  <a:pt x="10" y="230"/>
                </a:lnTo>
                <a:lnTo>
                  <a:pt x="8" y="230"/>
                </a:lnTo>
                <a:lnTo>
                  <a:pt x="8" y="228"/>
                </a:lnTo>
                <a:lnTo>
                  <a:pt x="12" y="228"/>
                </a:lnTo>
                <a:lnTo>
                  <a:pt x="14" y="226"/>
                </a:lnTo>
                <a:lnTo>
                  <a:pt x="14" y="225"/>
                </a:lnTo>
                <a:lnTo>
                  <a:pt x="14" y="223"/>
                </a:lnTo>
                <a:lnTo>
                  <a:pt x="12" y="225"/>
                </a:lnTo>
                <a:lnTo>
                  <a:pt x="10" y="225"/>
                </a:lnTo>
                <a:lnTo>
                  <a:pt x="10" y="221"/>
                </a:lnTo>
                <a:lnTo>
                  <a:pt x="8" y="217"/>
                </a:lnTo>
                <a:lnTo>
                  <a:pt x="8" y="215"/>
                </a:lnTo>
                <a:lnTo>
                  <a:pt x="8" y="211"/>
                </a:lnTo>
                <a:lnTo>
                  <a:pt x="6" y="211"/>
                </a:lnTo>
                <a:lnTo>
                  <a:pt x="4" y="208"/>
                </a:lnTo>
                <a:lnTo>
                  <a:pt x="4" y="202"/>
                </a:lnTo>
                <a:lnTo>
                  <a:pt x="6" y="200"/>
                </a:lnTo>
                <a:lnTo>
                  <a:pt x="6" y="198"/>
                </a:lnTo>
                <a:lnTo>
                  <a:pt x="6" y="196"/>
                </a:lnTo>
                <a:lnTo>
                  <a:pt x="4" y="196"/>
                </a:lnTo>
                <a:lnTo>
                  <a:pt x="4" y="193"/>
                </a:lnTo>
                <a:lnTo>
                  <a:pt x="2" y="187"/>
                </a:lnTo>
                <a:lnTo>
                  <a:pt x="4" y="180"/>
                </a:lnTo>
                <a:lnTo>
                  <a:pt x="2" y="178"/>
                </a:lnTo>
                <a:lnTo>
                  <a:pt x="2" y="174"/>
                </a:lnTo>
                <a:lnTo>
                  <a:pt x="4" y="170"/>
                </a:lnTo>
                <a:lnTo>
                  <a:pt x="6" y="166"/>
                </a:lnTo>
                <a:lnTo>
                  <a:pt x="8" y="165"/>
                </a:lnTo>
                <a:lnTo>
                  <a:pt x="8" y="163"/>
                </a:lnTo>
                <a:lnTo>
                  <a:pt x="4" y="153"/>
                </a:lnTo>
                <a:lnTo>
                  <a:pt x="4" y="150"/>
                </a:lnTo>
                <a:lnTo>
                  <a:pt x="4" y="148"/>
                </a:lnTo>
                <a:lnTo>
                  <a:pt x="4" y="142"/>
                </a:lnTo>
                <a:lnTo>
                  <a:pt x="6" y="138"/>
                </a:lnTo>
                <a:lnTo>
                  <a:pt x="8" y="136"/>
                </a:lnTo>
                <a:lnTo>
                  <a:pt x="8" y="133"/>
                </a:lnTo>
                <a:lnTo>
                  <a:pt x="6" y="131"/>
                </a:lnTo>
                <a:lnTo>
                  <a:pt x="4" y="129"/>
                </a:lnTo>
                <a:lnTo>
                  <a:pt x="6" y="127"/>
                </a:lnTo>
                <a:lnTo>
                  <a:pt x="6" y="123"/>
                </a:lnTo>
                <a:lnTo>
                  <a:pt x="8" y="120"/>
                </a:lnTo>
                <a:lnTo>
                  <a:pt x="10" y="120"/>
                </a:lnTo>
                <a:lnTo>
                  <a:pt x="10" y="116"/>
                </a:lnTo>
                <a:lnTo>
                  <a:pt x="8" y="108"/>
                </a:lnTo>
                <a:lnTo>
                  <a:pt x="8" y="108"/>
                </a:lnTo>
                <a:lnTo>
                  <a:pt x="6" y="103"/>
                </a:lnTo>
                <a:lnTo>
                  <a:pt x="6" y="101"/>
                </a:lnTo>
                <a:lnTo>
                  <a:pt x="4" y="97"/>
                </a:lnTo>
                <a:lnTo>
                  <a:pt x="2" y="95"/>
                </a:lnTo>
                <a:lnTo>
                  <a:pt x="2" y="93"/>
                </a:lnTo>
                <a:lnTo>
                  <a:pt x="0" y="90"/>
                </a:lnTo>
                <a:lnTo>
                  <a:pt x="0" y="86"/>
                </a:lnTo>
                <a:lnTo>
                  <a:pt x="4" y="86"/>
                </a:lnTo>
                <a:lnTo>
                  <a:pt x="4" y="80"/>
                </a:lnTo>
                <a:lnTo>
                  <a:pt x="4" y="78"/>
                </a:lnTo>
                <a:lnTo>
                  <a:pt x="4" y="75"/>
                </a:lnTo>
                <a:lnTo>
                  <a:pt x="4" y="73"/>
                </a:lnTo>
                <a:lnTo>
                  <a:pt x="2" y="67"/>
                </a:lnTo>
                <a:lnTo>
                  <a:pt x="4" y="67"/>
                </a:lnTo>
                <a:lnTo>
                  <a:pt x="4" y="60"/>
                </a:lnTo>
                <a:lnTo>
                  <a:pt x="6" y="58"/>
                </a:lnTo>
                <a:lnTo>
                  <a:pt x="8" y="52"/>
                </a:lnTo>
                <a:lnTo>
                  <a:pt x="12" y="50"/>
                </a:lnTo>
                <a:lnTo>
                  <a:pt x="12" y="48"/>
                </a:lnTo>
                <a:lnTo>
                  <a:pt x="14" y="48"/>
                </a:lnTo>
                <a:lnTo>
                  <a:pt x="14" y="46"/>
                </a:lnTo>
                <a:lnTo>
                  <a:pt x="14" y="45"/>
                </a:lnTo>
                <a:lnTo>
                  <a:pt x="12" y="43"/>
                </a:lnTo>
                <a:lnTo>
                  <a:pt x="12" y="43"/>
                </a:lnTo>
                <a:lnTo>
                  <a:pt x="12" y="41"/>
                </a:lnTo>
                <a:lnTo>
                  <a:pt x="14" y="39"/>
                </a:lnTo>
                <a:lnTo>
                  <a:pt x="14" y="37"/>
                </a:lnTo>
                <a:lnTo>
                  <a:pt x="12" y="35"/>
                </a:lnTo>
                <a:lnTo>
                  <a:pt x="12" y="31"/>
                </a:lnTo>
                <a:lnTo>
                  <a:pt x="12" y="30"/>
                </a:lnTo>
                <a:lnTo>
                  <a:pt x="12" y="30"/>
                </a:lnTo>
                <a:lnTo>
                  <a:pt x="10" y="28"/>
                </a:lnTo>
                <a:lnTo>
                  <a:pt x="10" y="26"/>
                </a:lnTo>
                <a:lnTo>
                  <a:pt x="21" y="20"/>
                </a:lnTo>
                <a:lnTo>
                  <a:pt x="23" y="11"/>
                </a:lnTo>
                <a:lnTo>
                  <a:pt x="21" y="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304">
            <a:extLst>
              <a:ext uri="{FF2B5EF4-FFF2-40B4-BE49-F238E27FC236}">
                <a16:creationId xmlns:a16="http://schemas.microsoft.com/office/drawing/2014/main" id="{C3157128-5A71-C640-96CF-6A69B1B19740}"/>
              </a:ext>
            </a:extLst>
          </p:cNvPr>
          <p:cNvSpPr>
            <a:spLocks noEditPoints="1"/>
          </p:cNvSpPr>
          <p:nvPr/>
        </p:nvSpPr>
        <p:spPr bwMode="auto">
          <a:xfrm>
            <a:off x="7402036" y="4875731"/>
            <a:ext cx="165943" cy="721495"/>
          </a:xfrm>
          <a:custGeom>
            <a:avLst/>
            <a:gdLst>
              <a:gd name="T0" fmla="*/ 44 w 49"/>
              <a:gd name="T1" fmla="*/ 209 h 213"/>
              <a:gd name="T2" fmla="*/ 41 w 49"/>
              <a:gd name="T3" fmla="*/ 210 h 213"/>
              <a:gd name="T4" fmla="*/ 49 w 49"/>
              <a:gd name="T5" fmla="*/ 211 h 213"/>
              <a:gd name="T6" fmla="*/ 33 w 49"/>
              <a:gd name="T7" fmla="*/ 199 h 213"/>
              <a:gd name="T8" fmla="*/ 28 w 49"/>
              <a:gd name="T9" fmla="*/ 203 h 213"/>
              <a:gd name="T10" fmla="*/ 24 w 49"/>
              <a:gd name="T11" fmla="*/ 203 h 213"/>
              <a:gd name="T12" fmla="*/ 26 w 49"/>
              <a:gd name="T13" fmla="*/ 201 h 213"/>
              <a:gd name="T14" fmla="*/ 16 w 49"/>
              <a:gd name="T15" fmla="*/ 197 h 213"/>
              <a:gd name="T16" fmla="*/ 17 w 49"/>
              <a:gd name="T17" fmla="*/ 194 h 213"/>
              <a:gd name="T18" fmla="*/ 16 w 49"/>
              <a:gd name="T19" fmla="*/ 190 h 213"/>
              <a:gd name="T20" fmla="*/ 14 w 49"/>
              <a:gd name="T21" fmla="*/ 189 h 213"/>
              <a:gd name="T22" fmla="*/ 11 w 49"/>
              <a:gd name="T23" fmla="*/ 187 h 213"/>
              <a:gd name="T24" fmla="*/ 10 w 49"/>
              <a:gd name="T25" fmla="*/ 181 h 213"/>
              <a:gd name="T26" fmla="*/ 10 w 49"/>
              <a:gd name="T27" fmla="*/ 181 h 213"/>
              <a:gd name="T28" fmla="*/ 9 w 49"/>
              <a:gd name="T29" fmla="*/ 175 h 213"/>
              <a:gd name="T30" fmla="*/ 10 w 49"/>
              <a:gd name="T31" fmla="*/ 173 h 213"/>
              <a:gd name="T32" fmla="*/ 5 w 49"/>
              <a:gd name="T33" fmla="*/ 169 h 213"/>
              <a:gd name="T34" fmla="*/ 6 w 49"/>
              <a:gd name="T35" fmla="*/ 168 h 213"/>
              <a:gd name="T36" fmla="*/ 8 w 49"/>
              <a:gd name="T37" fmla="*/ 166 h 213"/>
              <a:gd name="T38" fmla="*/ 5 w 49"/>
              <a:gd name="T39" fmla="*/ 146 h 213"/>
              <a:gd name="T40" fmla="*/ 9 w 49"/>
              <a:gd name="T41" fmla="*/ 144 h 213"/>
              <a:gd name="T42" fmla="*/ 1 w 49"/>
              <a:gd name="T43" fmla="*/ 144 h 213"/>
              <a:gd name="T44" fmla="*/ 7 w 49"/>
              <a:gd name="T45" fmla="*/ 143 h 213"/>
              <a:gd name="T46" fmla="*/ 5 w 49"/>
              <a:gd name="T47" fmla="*/ 140 h 213"/>
              <a:gd name="T48" fmla="*/ 2 w 49"/>
              <a:gd name="T49" fmla="*/ 138 h 213"/>
              <a:gd name="T50" fmla="*/ 3 w 49"/>
              <a:gd name="T51" fmla="*/ 135 h 213"/>
              <a:gd name="T52" fmla="*/ 6 w 49"/>
              <a:gd name="T53" fmla="*/ 132 h 213"/>
              <a:gd name="T54" fmla="*/ 19 w 49"/>
              <a:gd name="T55" fmla="*/ 180 h 213"/>
              <a:gd name="T56" fmla="*/ 18 w 49"/>
              <a:gd name="T57" fmla="*/ 148 h 213"/>
              <a:gd name="T58" fmla="*/ 12 w 49"/>
              <a:gd name="T59" fmla="*/ 129 h 213"/>
              <a:gd name="T60" fmla="*/ 14 w 49"/>
              <a:gd name="T61" fmla="*/ 92 h 213"/>
              <a:gd name="T62" fmla="*/ 12 w 49"/>
              <a:gd name="T63" fmla="*/ 61 h 213"/>
              <a:gd name="T64" fmla="*/ 16 w 49"/>
              <a:gd name="T65" fmla="*/ 37 h 213"/>
              <a:gd name="T66" fmla="*/ 11 w 49"/>
              <a:gd name="T67" fmla="*/ 4 h 213"/>
              <a:gd name="T68" fmla="*/ 6 w 49"/>
              <a:gd name="T69" fmla="*/ 14 h 213"/>
              <a:gd name="T70" fmla="*/ 7 w 49"/>
              <a:gd name="T71" fmla="*/ 39 h 213"/>
              <a:gd name="T72" fmla="*/ 5 w 49"/>
              <a:gd name="T73" fmla="*/ 61 h 213"/>
              <a:gd name="T74" fmla="*/ 7 w 49"/>
              <a:gd name="T75" fmla="*/ 81 h 213"/>
              <a:gd name="T76" fmla="*/ 3 w 49"/>
              <a:gd name="T77" fmla="*/ 96 h 213"/>
              <a:gd name="T78" fmla="*/ 4 w 49"/>
              <a:gd name="T79" fmla="*/ 111 h 213"/>
              <a:gd name="T80" fmla="*/ 5 w 49"/>
              <a:gd name="T81" fmla="*/ 126 h 213"/>
              <a:gd name="T82" fmla="*/ 9 w 49"/>
              <a:gd name="T83" fmla="*/ 129 h 213"/>
              <a:gd name="T84" fmla="*/ 10 w 49"/>
              <a:gd name="T85" fmla="*/ 141 h 213"/>
              <a:gd name="T86" fmla="*/ 8 w 49"/>
              <a:gd name="T87" fmla="*/ 155 h 213"/>
              <a:gd name="T88" fmla="*/ 3 w 49"/>
              <a:gd name="T89" fmla="*/ 151 h 213"/>
              <a:gd name="T90" fmla="*/ 5 w 49"/>
              <a:gd name="T91" fmla="*/ 156 h 213"/>
              <a:gd name="T92" fmla="*/ 8 w 49"/>
              <a:gd name="T93" fmla="*/ 162 h 213"/>
              <a:gd name="T94" fmla="*/ 10 w 49"/>
              <a:gd name="T95" fmla="*/ 167 h 213"/>
              <a:gd name="T96" fmla="*/ 13 w 49"/>
              <a:gd name="T97" fmla="*/ 173 h 213"/>
              <a:gd name="T98" fmla="*/ 13 w 49"/>
              <a:gd name="T99" fmla="*/ 183 h 213"/>
              <a:gd name="T100" fmla="*/ 18 w 49"/>
              <a:gd name="T101" fmla="*/ 188 h 213"/>
              <a:gd name="T102" fmla="*/ 20 w 49"/>
              <a:gd name="T103" fmla="*/ 186 h 213"/>
              <a:gd name="T104" fmla="*/ 17 w 49"/>
              <a:gd name="T105" fmla="*/ 190 h 213"/>
              <a:gd name="T106" fmla="*/ 22 w 49"/>
              <a:gd name="T107" fmla="*/ 194 h 213"/>
              <a:gd name="T108" fmla="*/ 26 w 49"/>
              <a:gd name="T109" fmla="*/ 193 h 213"/>
              <a:gd name="T110" fmla="*/ 25 w 49"/>
              <a:gd name="T111" fmla="*/ 197 h 213"/>
              <a:gd name="T112" fmla="*/ 27 w 49"/>
              <a:gd name="T113" fmla="*/ 198 h 213"/>
              <a:gd name="T114" fmla="*/ 31 w 49"/>
              <a:gd name="T115" fmla="*/ 195 h 213"/>
              <a:gd name="T116" fmla="*/ 34 w 49"/>
              <a:gd name="T117" fmla="*/ 200 h 213"/>
              <a:gd name="T118" fmla="*/ 34 w 49"/>
              <a:gd name="T119" fmla="*/ 194 h 213"/>
              <a:gd name="T120" fmla="*/ 35 w 49"/>
              <a:gd name="T121" fmla="*/ 203 h 213"/>
              <a:gd name="T122" fmla="*/ 30 w 49"/>
              <a:gd name="T123" fmla="*/ 205 h 213"/>
              <a:gd name="T124" fmla="*/ 34 w 49"/>
              <a:gd name="T125" fmla="*/ 209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" h="213">
                <a:moveTo>
                  <a:pt x="37" y="208"/>
                </a:moveTo>
                <a:cubicBezTo>
                  <a:pt x="38" y="208"/>
                  <a:pt x="38" y="208"/>
                  <a:pt x="38" y="208"/>
                </a:cubicBezTo>
                <a:cubicBezTo>
                  <a:pt x="39" y="208"/>
                  <a:pt x="39" y="208"/>
                  <a:pt x="39" y="208"/>
                </a:cubicBezTo>
                <a:cubicBezTo>
                  <a:pt x="39" y="208"/>
                  <a:pt x="39" y="208"/>
                  <a:pt x="39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42" y="207"/>
                  <a:pt x="42" y="207"/>
                  <a:pt x="42" y="207"/>
                </a:cubicBezTo>
                <a:cubicBezTo>
                  <a:pt x="44" y="207"/>
                  <a:pt x="44" y="207"/>
                  <a:pt x="44" y="207"/>
                </a:cubicBezTo>
                <a:cubicBezTo>
                  <a:pt x="45" y="207"/>
                  <a:pt x="45" y="207"/>
                  <a:pt x="45" y="207"/>
                </a:cubicBezTo>
                <a:cubicBezTo>
                  <a:pt x="46" y="207"/>
                  <a:pt x="46" y="207"/>
                  <a:pt x="46" y="207"/>
                </a:cubicBezTo>
                <a:cubicBezTo>
                  <a:pt x="47" y="207"/>
                  <a:pt x="47" y="207"/>
                  <a:pt x="47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48" y="208"/>
                  <a:pt x="48" y="208"/>
                  <a:pt x="48" y="208"/>
                </a:cubicBezTo>
                <a:cubicBezTo>
                  <a:pt x="49" y="208"/>
                  <a:pt x="49" y="208"/>
                  <a:pt x="49" y="208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46" y="209"/>
                  <a:pt x="46" y="209"/>
                  <a:pt x="46" y="209"/>
                </a:cubicBezTo>
                <a:cubicBezTo>
                  <a:pt x="45" y="209"/>
                  <a:pt x="45" y="209"/>
                  <a:pt x="45" y="209"/>
                </a:cubicBezTo>
                <a:cubicBezTo>
                  <a:pt x="44" y="209"/>
                  <a:pt x="44" y="209"/>
                  <a:pt x="44" y="209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43" y="208"/>
                  <a:pt x="43" y="208"/>
                  <a:pt x="43" y="208"/>
                </a:cubicBezTo>
                <a:cubicBezTo>
                  <a:pt x="43" y="208"/>
                  <a:pt x="43" y="208"/>
                  <a:pt x="43" y="208"/>
                </a:cubicBezTo>
                <a:cubicBezTo>
                  <a:pt x="42" y="208"/>
                  <a:pt x="42" y="208"/>
                  <a:pt x="42" y="208"/>
                </a:cubicBezTo>
                <a:cubicBezTo>
                  <a:pt x="41" y="209"/>
                  <a:pt x="41" y="209"/>
                  <a:pt x="41" y="209"/>
                </a:cubicBezTo>
                <a:cubicBezTo>
                  <a:pt x="42" y="209"/>
                  <a:pt x="42" y="209"/>
                  <a:pt x="42" y="209"/>
                </a:cubicBezTo>
                <a:cubicBezTo>
                  <a:pt x="42" y="209"/>
                  <a:pt x="42" y="209"/>
                  <a:pt x="42" y="209"/>
                </a:cubicBezTo>
                <a:cubicBezTo>
                  <a:pt x="43" y="209"/>
                  <a:pt x="43" y="209"/>
                  <a:pt x="43" y="209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45" y="211"/>
                  <a:pt x="45" y="211"/>
                  <a:pt x="45" y="211"/>
                </a:cubicBezTo>
                <a:cubicBezTo>
                  <a:pt x="45" y="212"/>
                  <a:pt x="45" y="212"/>
                  <a:pt x="45" y="212"/>
                </a:cubicBezTo>
                <a:cubicBezTo>
                  <a:pt x="45" y="212"/>
                  <a:pt x="45" y="212"/>
                  <a:pt x="45" y="212"/>
                </a:cubicBezTo>
                <a:cubicBezTo>
                  <a:pt x="44" y="211"/>
                  <a:pt x="44" y="211"/>
                  <a:pt x="44" y="211"/>
                </a:cubicBezTo>
                <a:cubicBezTo>
                  <a:pt x="43" y="211"/>
                  <a:pt x="43" y="211"/>
                  <a:pt x="43" y="211"/>
                </a:cubicBezTo>
                <a:cubicBezTo>
                  <a:pt x="42" y="211"/>
                  <a:pt x="42" y="211"/>
                  <a:pt x="42" y="211"/>
                </a:cubicBezTo>
                <a:cubicBezTo>
                  <a:pt x="42" y="211"/>
                  <a:pt x="42" y="211"/>
                  <a:pt x="42" y="211"/>
                </a:cubicBezTo>
                <a:cubicBezTo>
                  <a:pt x="41" y="210"/>
                  <a:pt x="41" y="210"/>
                  <a:pt x="41" y="210"/>
                </a:cubicBezTo>
                <a:cubicBezTo>
                  <a:pt x="41" y="210"/>
                  <a:pt x="41" y="210"/>
                  <a:pt x="41" y="210"/>
                </a:cubicBezTo>
                <a:cubicBezTo>
                  <a:pt x="40" y="210"/>
                  <a:pt x="40" y="210"/>
                  <a:pt x="40" y="210"/>
                </a:cubicBezTo>
                <a:cubicBezTo>
                  <a:pt x="41" y="211"/>
                  <a:pt x="41" y="211"/>
                  <a:pt x="41" y="211"/>
                </a:cubicBezTo>
                <a:cubicBezTo>
                  <a:pt x="41" y="211"/>
                  <a:pt x="41" y="211"/>
                  <a:pt x="41" y="211"/>
                </a:cubicBezTo>
                <a:cubicBezTo>
                  <a:pt x="41" y="211"/>
                  <a:pt x="41" y="211"/>
                  <a:pt x="41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39" y="211"/>
                  <a:pt x="39" y="211"/>
                  <a:pt x="39" y="211"/>
                </a:cubicBezTo>
                <a:cubicBezTo>
                  <a:pt x="39" y="211"/>
                  <a:pt x="39" y="211"/>
                  <a:pt x="39" y="211"/>
                </a:cubicBezTo>
                <a:cubicBezTo>
                  <a:pt x="38" y="211"/>
                  <a:pt x="38" y="211"/>
                  <a:pt x="38" y="211"/>
                </a:cubicBezTo>
                <a:cubicBezTo>
                  <a:pt x="38" y="210"/>
                  <a:pt x="38" y="210"/>
                  <a:pt x="38" y="210"/>
                </a:cubicBezTo>
                <a:cubicBezTo>
                  <a:pt x="38" y="210"/>
                  <a:pt x="38" y="210"/>
                  <a:pt x="38" y="210"/>
                </a:cubicBezTo>
                <a:cubicBezTo>
                  <a:pt x="37" y="210"/>
                  <a:pt x="37" y="210"/>
                  <a:pt x="37" y="210"/>
                </a:cubicBezTo>
                <a:cubicBezTo>
                  <a:pt x="37" y="210"/>
                  <a:pt x="37" y="210"/>
                  <a:pt x="37" y="210"/>
                </a:cubicBezTo>
                <a:cubicBezTo>
                  <a:pt x="38" y="209"/>
                  <a:pt x="38" y="209"/>
                  <a:pt x="38" y="209"/>
                </a:cubicBezTo>
                <a:cubicBezTo>
                  <a:pt x="39" y="209"/>
                  <a:pt x="39" y="209"/>
                  <a:pt x="39" y="209"/>
                </a:cubicBezTo>
                <a:cubicBezTo>
                  <a:pt x="38" y="208"/>
                  <a:pt x="38" y="208"/>
                  <a:pt x="38" y="208"/>
                </a:cubicBezTo>
                <a:cubicBezTo>
                  <a:pt x="38" y="209"/>
                  <a:pt x="38" y="209"/>
                  <a:pt x="38" y="209"/>
                </a:cubicBezTo>
                <a:lnTo>
                  <a:pt x="37" y="208"/>
                </a:lnTo>
                <a:close/>
                <a:moveTo>
                  <a:pt x="48" y="213"/>
                </a:moveTo>
                <a:cubicBezTo>
                  <a:pt x="48" y="212"/>
                  <a:pt x="48" y="212"/>
                  <a:pt x="48" y="212"/>
                </a:cubicBezTo>
                <a:cubicBezTo>
                  <a:pt x="49" y="211"/>
                  <a:pt x="49" y="211"/>
                  <a:pt x="49" y="211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49" y="211"/>
                  <a:pt x="49" y="211"/>
                  <a:pt x="49" y="211"/>
                </a:cubicBezTo>
                <a:cubicBezTo>
                  <a:pt x="49" y="212"/>
                  <a:pt x="49" y="212"/>
                  <a:pt x="49" y="212"/>
                </a:cubicBezTo>
                <a:cubicBezTo>
                  <a:pt x="49" y="213"/>
                  <a:pt x="49" y="213"/>
                  <a:pt x="49" y="213"/>
                </a:cubicBezTo>
                <a:lnTo>
                  <a:pt x="48" y="213"/>
                </a:lnTo>
                <a:close/>
                <a:moveTo>
                  <a:pt x="31" y="208"/>
                </a:moveTo>
                <a:cubicBezTo>
                  <a:pt x="31" y="208"/>
                  <a:pt x="31" y="208"/>
                  <a:pt x="31" y="208"/>
                </a:cubicBezTo>
                <a:cubicBezTo>
                  <a:pt x="31" y="207"/>
                  <a:pt x="31" y="207"/>
                  <a:pt x="31" y="207"/>
                </a:cubicBezTo>
                <a:cubicBezTo>
                  <a:pt x="31" y="207"/>
                  <a:pt x="31" y="207"/>
                  <a:pt x="31" y="207"/>
                </a:cubicBezTo>
                <a:cubicBezTo>
                  <a:pt x="31" y="208"/>
                  <a:pt x="31" y="208"/>
                  <a:pt x="31" y="208"/>
                </a:cubicBezTo>
                <a:close/>
                <a:moveTo>
                  <a:pt x="31" y="209"/>
                </a:moveTo>
                <a:cubicBezTo>
                  <a:pt x="31" y="208"/>
                  <a:pt x="31" y="208"/>
                  <a:pt x="31" y="208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31" y="209"/>
                  <a:pt x="31" y="209"/>
                  <a:pt x="31" y="209"/>
                </a:cubicBezTo>
                <a:close/>
                <a:moveTo>
                  <a:pt x="34" y="202"/>
                </a:moveTo>
                <a:cubicBezTo>
                  <a:pt x="33" y="201"/>
                  <a:pt x="33" y="201"/>
                  <a:pt x="33" y="201"/>
                </a:cubicBezTo>
                <a:cubicBezTo>
                  <a:pt x="34" y="201"/>
                  <a:pt x="34" y="201"/>
                  <a:pt x="34" y="201"/>
                </a:cubicBezTo>
                <a:cubicBezTo>
                  <a:pt x="33" y="200"/>
                  <a:pt x="33" y="200"/>
                  <a:pt x="33" y="200"/>
                </a:cubicBezTo>
                <a:cubicBezTo>
                  <a:pt x="33" y="200"/>
                  <a:pt x="33" y="200"/>
                  <a:pt x="33" y="200"/>
                </a:cubicBezTo>
                <a:cubicBezTo>
                  <a:pt x="33" y="199"/>
                  <a:pt x="33" y="199"/>
                  <a:pt x="33" y="199"/>
                </a:cubicBezTo>
                <a:cubicBezTo>
                  <a:pt x="33" y="198"/>
                  <a:pt x="33" y="198"/>
                  <a:pt x="33" y="198"/>
                </a:cubicBezTo>
                <a:cubicBezTo>
                  <a:pt x="32" y="198"/>
                  <a:pt x="32" y="198"/>
                  <a:pt x="32" y="19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32" y="200"/>
                  <a:pt x="32" y="200"/>
                  <a:pt x="32" y="200"/>
                </a:cubicBezTo>
                <a:cubicBezTo>
                  <a:pt x="32" y="201"/>
                  <a:pt x="32" y="201"/>
                  <a:pt x="32" y="201"/>
                </a:cubicBezTo>
                <a:cubicBezTo>
                  <a:pt x="32" y="201"/>
                  <a:pt x="32" y="201"/>
                  <a:pt x="32" y="20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33" y="202"/>
                  <a:pt x="33" y="202"/>
                  <a:pt x="33" y="202"/>
                </a:cubicBezTo>
                <a:cubicBezTo>
                  <a:pt x="34" y="202"/>
                  <a:pt x="34" y="202"/>
                  <a:pt x="34" y="202"/>
                </a:cubicBezTo>
                <a:close/>
                <a:moveTo>
                  <a:pt x="31" y="202"/>
                </a:moveTo>
                <a:cubicBezTo>
                  <a:pt x="31" y="203"/>
                  <a:pt x="31" y="203"/>
                  <a:pt x="31" y="203"/>
                </a:cubicBezTo>
                <a:cubicBezTo>
                  <a:pt x="31" y="204"/>
                  <a:pt x="31" y="204"/>
                  <a:pt x="31" y="204"/>
                </a:cubicBezTo>
                <a:cubicBezTo>
                  <a:pt x="31" y="204"/>
                  <a:pt x="31" y="204"/>
                  <a:pt x="31" y="204"/>
                </a:cubicBezTo>
                <a:cubicBezTo>
                  <a:pt x="30" y="204"/>
                  <a:pt x="30" y="204"/>
                  <a:pt x="30" y="204"/>
                </a:cubicBezTo>
                <a:cubicBezTo>
                  <a:pt x="30" y="203"/>
                  <a:pt x="30" y="203"/>
                  <a:pt x="30" y="203"/>
                </a:cubicBezTo>
                <a:cubicBezTo>
                  <a:pt x="29" y="204"/>
                  <a:pt x="29" y="204"/>
                  <a:pt x="29" y="204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27" y="203"/>
                  <a:pt x="27" y="203"/>
                  <a:pt x="27" y="203"/>
                </a:cubicBezTo>
                <a:cubicBezTo>
                  <a:pt x="27" y="202"/>
                  <a:pt x="27" y="202"/>
                  <a:pt x="27" y="202"/>
                </a:cubicBezTo>
                <a:cubicBezTo>
                  <a:pt x="27" y="202"/>
                  <a:pt x="27" y="202"/>
                  <a:pt x="27" y="202"/>
                </a:cubicBezTo>
                <a:cubicBezTo>
                  <a:pt x="28" y="202"/>
                  <a:pt x="28" y="202"/>
                  <a:pt x="28" y="202"/>
                </a:cubicBezTo>
                <a:cubicBezTo>
                  <a:pt x="28" y="202"/>
                  <a:pt x="28" y="202"/>
                  <a:pt x="28" y="202"/>
                </a:cubicBezTo>
                <a:cubicBezTo>
                  <a:pt x="30" y="202"/>
                  <a:pt x="30" y="202"/>
                  <a:pt x="30" y="202"/>
                </a:cubicBezTo>
                <a:cubicBezTo>
                  <a:pt x="30" y="203"/>
                  <a:pt x="30" y="203"/>
                  <a:pt x="30" y="203"/>
                </a:cubicBezTo>
                <a:cubicBezTo>
                  <a:pt x="31" y="202"/>
                  <a:pt x="31" y="202"/>
                  <a:pt x="31" y="202"/>
                </a:cubicBezTo>
                <a:cubicBezTo>
                  <a:pt x="31" y="202"/>
                  <a:pt x="31" y="202"/>
                  <a:pt x="31" y="202"/>
                </a:cubicBezTo>
                <a:close/>
                <a:moveTo>
                  <a:pt x="26" y="203"/>
                </a:moveTo>
                <a:cubicBezTo>
                  <a:pt x="26" y="204"/>
                  <a:pt x="26" y="204"/>
                  <a:pt x="26" y="204"/>
                </a:cubicBezTo>
                <a:cubicBezTo>
                  <a:pt x="26" y="204"/>
                  <a:pt x="26" y="204"/>
                  <a:pt x="26" y="204"/>
                </a:cubicBezTo>
                <a:cubicBezTo>
                  <a:pt x="27" y="204"/>
                  <a:pt x="27" y="204"/>
                  <a:pt x="27" y="204"/>
                </a:cubicBezTo>
                <a:cubicBezTo>
                  <a:pt x="27" y="203"/>
                  <a:pt x="27" y="203"/>
                  <a:pt x="27" y="203"/>
                </a:cubicBezTo>
                <a:cubicBezTo>
                  <a:pt x="27" y="203"/>
                  <a:pt x="27" y="203"/>
                  <a:pt x="27" y="203"/>
                </a:cubicBezTo>
                <a:cubicBezTo>
                  <a:pt x="27" y="203"/>
                  <a:pt x="27" y="203"/>
                  <a:pt x="27" y="203"/>
                </a:cubicBezTo>
                <a:lnTo>
                  <a:pt x="26" y="203"/>
                </a:lnTo>
                <a:close/>
                <a:moveTo>
                  <a:pt x="25" y="203"/>
                </a:moveTo>
                <a:cubicBezTo>
                  <a:pt x="25" y="204"/>
                  <a:pt x="25" y="204"/>
                  <a:pt x="25" y="204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3" y="202"/>
                  <a:pt x="23" y="202"/>
                  <a:pt x="23" y="202"/>
                </a:cubicBezTo>
                <a:cubicBezTo>
                  <a:pt x="22" y="202"/>
                  <a:pt x="22" y="202"/>
                  <a:pt x="22" y="202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9" y="200"/>
                  <a:pt x="19" y="200"/>
                  <a:pt x="19" y="200"/>
                </a:cubicBezTo>
                <a:cubicBezTo>
                  <a:pt x="19" y="199"/>
                  <a:pt x="19" y="199"/>
                  <a:pt x="19" y="199"/>
                </a:cubicBezTo>
                <a:cubicBezTo>
                  <a:pt x="19" y="199"/>
                  <a:pt x="19" y="199"/>
                  <a:pt x="19" y="199"/>
                </a:cubicBezTo>
                <a:cubicBezTo>
                  <a:pt x="20" y="199"/>
                  <a:pt x="20" y="199"/>
                  <a:pt x="20" y="199"/>
                </a:cubicBezTo>
                <a:cubicBezTo>
                  <a:pt x="20" y="199"/>
                  <a:pt x="20" y="199"/>
                  <a:pt x="20" y="199"/>
                </a:cubicBezTo>
                <a:cubicBezTo>
                  <a:pt x="21" y="199"/>
                  <a:pt x="21" y="199"/>
                  <a:pt x="21" y="199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3" y="199"/>
                  <a:pt x="23" y="199"/>
                  <a:pt x="23" y="199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5" y="201"/>
                  <a:pt x="25" y="201"/>
                  <a:pt x="25" y="201"/>
                </a:cubicBezTo>
                <a:cubicBezTo>
                  <a:pt x="26" y="200"/>
                  <a:pt x="26" y="200"/>
                  <a:pt x="26" y="200"/>
                </a:cubicBezTo>
                <a:cubicBezTo>
                  <a:pt x="26" y="201"/>
                  <a:pt x="26" y="201"/>
                  <a:pt x="26" y="201"/>
                </a:cubicBezTo>
                <a:cubicBezTo>
                  <a:pt x="27" y="201"/>
                  <a:pt x="27" y="201"/>
                  <a:pt x="27" y="201"/>
                </a:cubicBezTo>
                <a:cubicBezTo>
                  <a:pt x="26" y="201"/>
                  <a:pt x="26" y="201"/>
                  <a:pt x="26" y="201"/>
                </a:cubicBezTo>
                <a:cubicBezTo>
                  <a:pt x="25" y="202"/>
                  <a:pt x="25" y="202"/>
                  <a:pt x="25" y="202"/>
                </a:cubicBezTo>
                <a:cubicBezTo>
                  <a:pt x="26" y="202"/>
                  <a:pt x="26" y="202"/>
                  <a:pt x="26" y="202"/>
                </a:cubicBezTo>
                <a:cubicBezTo>
                  <a:pt x="26" y="202"/>
                  <a:pt x="26" y="202"/>
                  <a:pt x="26" y="202"/>
                </a:cubicBezTo>
                <a:cubicBezTo>
                  <a:pt x="25" y="203"/>
                  <a:pt x="25" y="203"/>
                  <a:pt x="25" y="203"/>
                </a:cubicBezTo>
                <a:close/>
                <a:moveTo>
                  <a:pt x="23" y="203"/>
                </a:moveTo>
                <a:cubicBezTo>
                  <a:pt x="23" y="203"/>
                  <a:pt x="23" y="203"/>
                  <a:pt x="23" y="203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3" y="202"/>
                  <a:pt x="23" y="202"/>
                  <a:pt x="23" y="202"/>
                </a:cubicBezTo>
                <a:cubicBezTo>
                  <a:pt x="23" y="203"/>
                  <a:pt x="23" y="203"/>
                  <a:pt x="23" y="203"/>
                </a:cubicBezTo>
                <a:close/>
                <a:moveTo>
                  <a:pt x="17" y="199"/>
                </a:moveTo>
                <a:cubicBezTo>
                  <a:pt x="17" y="199"/>
                  <a:pt x="17" y="199"/>
                  <a:pt x="17" y="199"/>
                </a:cubicBezTo>
                <a:cubicBezTo>
                  <a:pt x="17" y="199"/>
                  <a:pt x="17" y="199"/>
                  <a:pt x="17" y="199"/>
                </a:cubicBezTo>
                <a:close/>
                <a:moveTo>
                  <a:pt x="20" y="199"/>
                </a:moveTo>
                <a:cubicBezTo>
                  <a:pt x="19" y="198"/>
                  <a:pt x="19" y="198"/>
                  <a:pt x="19" y="198"/>
                </a:cubicBezTo>
                <a:cubicBezTo>
                  <a:pt x="18" y="198"/>
                  <a:pt x="18" y="198"/>
                  <a:pt x="18" y="198"/>
                </a:cubicBezTo>
                <a:cubicBezTo>
                  <a:pt x="18" y="198"/>
                  <a:pt x="18" y="198"/>
                  <a:pt x="18" y="198"/>
                </a:cubicBezTo>
                <a:cubicBezTo>
                  <a:pt x="17" y="198"/>
                  <a:pt x="17" y="198"/>
                  <a:pt x="17" y="198"/>
                </a:cubicBezTo>
                <a:cubicBezTo>
                  <a:pt x="16" y="197"/>
                  <a:pt x="16" y="197"/>
                  <a:pt x="16" y="197"/>
                </a:cubicBezTo>
                <a:cubicBezTo>
                  <a:pt x="15" y="197"/>
                  <a:pt x="15" y="197"/>
                  <a:pt x="15" y="197"/>
                </a:cubicBezTo>
                <a:cubicBezTo>
                  <a:pt x="14" y="196"/>
                  <a:pt x="14" y="196"/>
                  <a:pt x="14" y="196"/>
                </a:cubicBezTo>
                <a:cubicBezTo>
                  <a:pt x="14" y="195"/>
                  <a:pt x="14" y="195"/>
                  <a:pt x="14" y="195"/>
                </a:cubicBezTo>
                <a:cubicBezTo>
                  <a:pt x="14" y="195"/>
                  <a:pt x="14" y="195"/>
                  <a:pt x="14" y="195"/>
                </a:cubicBezTo>
                <a:cubicBezTo>
                  <a:pt x="15" y="195"/>
                  <a:pt x="15" y="195"/>
                  <a:pt x="15" y="195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7" y="196"/>
                  <a:pt x="17" y="196"/>
                  <a:pt x="17" y="196"/>
                </a:cubicBezTo>
                <a:cubicBezTo>
                  <a:pt x="18" y="197"/>
                  <a:pt x="18" y="197"/>
                  <a:pt x="18" y="197"/>
                </a:cubicBezTo>
                <a:cubicBezTo>
                  <a:pt x="19" y="197"/>
                  <a:pt x="19" y="197"/>
                  <a:pt x="19" y="197"/>
                </a:cubicBezTo>
                <a:cubicBezTo>
                  <a:pt x="20" y="197"/>
                  <a:pt x="20" y="197"/>
                  <a:pt x="20" y="197"/>
                </a:cubicBezTo>
                <a:cubicBezTo>
                  <a:pt x="20" y="198"/>
                  <a:pt x="20" y="198"/>
                  <a:pt x="20" y="198"/>
                </a:cubicBezTo>
                <a:cubicBezTo>
                  <a:pt x="21" y="198"/>
                  <a:pt x="21" y="198"/>
                  <a:pt x="21" y="198"/>
                </a:cubicBezTo>
                <a:cubicBezTo>
                  <a:pt x="21" y="198"/>
                  <a:pt x="21" y="198"/>
                  <a:pt x="21" y="198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1" y="199"/>
                  <a:pt x="21" y="199"/>
                  <a:pt x="21" y="199"/>
                </a:cubicBezTo>
                <a:cubicBezTo>
                  <a:pt x="21" y="199"/>
                  <a:pt x="21" y="199"/>
                  <a:pt x="21" y="199"/>
                </a:cubicBezTo>
                <a:lnTo>
                  <a:pt x="20" y="199"/>
                </a:lnTo>
                <a:close/>
                <a:moveTo>
                  <a:pt x="17" y="194"/>
                </a:moveTo>
                <a:cubicBezTo>
                  <a:pt x="17" y="194"/>
                  <a:pt x="17" y="194"/>
                  <a:pt x="17" y="194"/>
                </a:cubicBezTo>
                <a:cubicBezTo>
                  <a:pt x="16" y="193"/>
                  <a:pt x="16" y="193"/>
                  <a:pt x="16" y="193"/>
                </a:cubicBezTo>
                <a:cubicBezTo>
                  <a:pt x="16" y="193"/>
                  <a:pt x="16" y="193"/>
                  <a:pt x="16" y="193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3"/>
                  <a:pt x="16" y="193"/>
                  <a:pt x="16" y="193"/>
                </a:cubicBezTo>
                <a:cubicBezTo>
                  <a:pt x="17" y="192"/>
                  <a:pt x="17" y="192"/>
                  <a:pt x="17" y="192"/>
                </a:cubicBezTo>
                <a:cubicBezTo>
                  <a:pt x="18" y="193"/>
                  <a:pt x="18" y="193"/>
                  <a:pt x="18" y="193"/>
                </a:cubicBezTo>
                <a:lnTo>
                  <a:pt x="17" y="194"/>
                </a:lnTo>
                <a:close/>
                <a:moveTo>
                  <a:pt x="16" y="192"/>
                </a:moveTo>
                <a:cubicBezTo>
                  <a:pt x="15" y="191"/>
                  <a:pt x="15" y="191"/>
                  <a:pt x="15" y="191"/>
                </a:cubicBezTo>
                <a:cubicBezTo>
                  <a:pt x="15" y="190"/>
                  <a:pt x="15" y="190"/>
                  <a:pt x="15" y="190"/>
                </a:cubicBezTo>
                <a:cubicBezTo>
                  <a:pt x="15" y="190"/>
                  <a:pt x="15" y="190"/>
                  <a:pt x="15" y="190"/>
                </a:cubicBezTo>
                <a:cubicBezTo>
                  <a:pt x="16" y="191"/>
                  <a:pt x="16" y="191"/>
                  <a:pt x="16" y="191"/>
                </a:cubicBezTo>
                <a:cubicBezTo>
                  <a:pt x="16" y="192"/>
                  <a:pt x="16" y="192"/>
                  <a:pt x="16" y="192"/>
                </a:cubicBezTo>
                <a:close/>
                <a:moveTo>
                  <a:pt x="16" y="190"/>
                </a:moveTo>
                <a:cubicBezTo>
                  <a:pt x="15" y="190"/>
                  <a:pt x="15" y="190"/>
                  <a:pt x="15" y="190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6" y="190"/>
                  <a:pt x="16" y="190"/>
                  <a:pt x="16" y="190"/>
                </a:cubicBezTo>
                <a:close/>
                <a:moveTo>
                  <a:pt x="16" y="189"/>
                </a:moveTo>
                <a:cubicBezTo>
                  <a:pt x="15" y="188"/>
                  <a:pt x="15" y="188"/>
                  <a:pt x="15" y="188"/>
                </a:cubicBezTo>
                <a:cubicBezTo>
                  <a:pt x="14" y="188"/>
                  <a:pt x="14" y="188"/>
                  <a:pt x="14" y="188"/>
                </a:cubicBezTo>
                <a:cubicBezTo>
                  <a:pt x="14" y="186"/>
                  <a:pt x="14" y="186"/>
                  <a:pt x="14" y="186"/>
                </a:cubicBezTo>
                <a:cubicBezTo>
                  <a:pt x="15" y="186"/>
                  <a:pt x="15" y="186"/>
                  <a:pt x="15" y="186"/>
                </a:cubicBezTo>
                <a:cubicBezTo>
                  <a:pt x="15" y="188"/>
                  <a:pt x="15" y="188"/>
                  <a:pt x="15" y="188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16" y="189"/>
                  <a:pt x="16" y="189"/>
                  <a:pt x="16" y="189"/>
                </a:cubicBezTo>
                <a:close/>
                <a:moveTo>
                  <a:pt x="13" y="191"/>
                </a:move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0"/>
                  <a:pt x="13" y="190"/>
                  <a:pt x="13" y="190"/>
                </a:cubicBezTo>
                <a:cubicBezTo>
                  <a:pt x="13" y="190"/>
                  <a:pt x="13" y="190"/>
                  <a:pt x="13" y="190"/>
                </a:cubicBezTo>
                <a:cubicBezTo>
                  <a:pt x="14" y="190"/>
                  <a:pt x="14" y="190"/>
                  <a:pt x="14" y="190"/>
                </a:cubicBezTo>
                <a:lnTo>
                  <a:pt x="13" y="191"/>
                </a:lnTo>
                <a:close/>
                <a:moveTo>
                  <a:pt x="14" y="188"/>
                </a:moveTo>
                <a:cubicBezTo>
                  <a:pt x="15" y="189"/>
                  <a:pt x="15" y="189"/>
                  <a:pt x="15" y="189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14" y="189"/>
                  <a:pt x="14" y="189"/>
                </a:cubicBezTo>
                <a:lnTo>
                  <a:pt x="14" y="188"/>
                </a:lnTo>
                <a:close/>
                <a:moveTo>
                  <a:pt x="12" y="188"/>
                </a:moveTo>
                <a:cubicBezTo>
                  <a:pt x="12" y="187"/>
                  <a:pt x="12" y="187"/>
                  <a:pt x="12" y="187"/>
                </a:cubicBezTo>
                <a:cubicBezTo>
                  <a:pt x="13" y="187"/>
                  <a:pt x="13" y="187"/>
                  <a:pt x="13" y="187"/>
                </a:cubicBezTo>
                <a:cubicBezTo>
                  <a:pt x="13" y="188"/>
                  <a:pt x="13" y="188"/>
                  <a:pt x="13" y="188"/>
                </a:cubicBezTo>
                <a:cubicBezTo>
                  <a:pt x="13" y="188"/>
                  <a:pt x="13" y="188"/>
                  <a:pt x="13" y="188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12" y="188"/>
                  <a:pt x="12" y="188"/>
                  <a:pt x="12" y="188"/>
                </a:cubicBezTo>
                <a:close/>
                <a:moveTo>
                  <a:pt x="12" y="189"/>
                </a:moveTo>
                <a:cubicBezTo>
                  <a:pt x="11" y="189"/>
                  <a:pt x="11" y="189"/>
                  <a:pt x="11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2" y="187"/>
                  <a:pt x="12" y="187"/>
                  <a:pt x="12" y="187"/>
                </a:cubicBezTo>
                <a:cubicBezTo>
                  <a:pt x="12" y="187"/>
                  <a:pt x="12" y="187"/>
                  <a:pt x="12" y="187"/>
                </a:cubicBezTo>
                <a:cubicBezTo>
                  <a:pt x="12" y="188"/>
                  <a:pt x="12" y="188"/>
                  <a:pt x="12" y="188"/>
                </a:cubicBezTo>
                <a:cubicBezTo>
                  <a:pt x="11" y="189"/>
                  <a:pt x="11" y="189"/>
                  <a:pt x="11" y="189"/>
                </a:cubicBezTo>
                <a:lnTo>
                  <a:pt x="12" y="189"/>
                </a:lnTo>
                <a:close/>
                <a:moveTo>
                  <a:pt x="11" y="185"/>
                </a:moveTo>
                <a:cubicBezTo>
                  <a:pt x="10" y="186"/>
                  <a:pt x="10" y="186"/>
                  <a:pt x="10" y="186"/>
                </a:cubicBezTo>
                <a:cubicBezTo>
                  <a:pt x="9" y="185"/>
                  <a:pt x="9" y="185"/>
                  <a:pt x="9" y="185"/>
                </a:cubicBezTo>
                <a:cubicBezTo>
                  <a:pt x="10" y="185"/>
                  <a:pt x="10" y="185"/>
                  <a:pt x="10" y="185"/>
                </a:cubicBezTo>
                <a:cubicBezTo>
                  <a:pt x="10" y="184"/>
                  <a:pt x="10" y="184"/>
                  <a:pt x="10" y="184"/>
                </a:cubicBezTo>
                <a:cubicBezTo>
                  <a:pt x="10" y="183"/>
                  <a:pt x="10" y="183"/>
                  <a:pt x="10" y="183"/>
                </a:cubicBezTo>
                <a:cubicBezTo>
                  <a:pt x="10" y="183"/>
                  <a:pt x="10" y="183"/>
                  <a:pt x="10" y="183"/>
                </a:cubicBezTo>
                <a:cubicBezTo>
                  <a:pt x="11" y="184"/>
                  <a:pt x="11" y="184"/>
                  <a:pt x="11" y="184"/>
                </a:cubicBezTo>
                <a:cubicBezTo>
                  <a:pt x="11" y="184"/>
                  <a:pt x="11" y="184"/>
                  <a:pt x="11" y="184"/>
                </a:cubicBezTo>
                <a:cubicBezTo>
                  <a:pt x="13" y="185"/>
                  <a:pt x="13" y="185"/>
                  <a:pt x="13" y="185"/>
                </a:cubicBezTo>
                <a:cubicBezTo>
                  <a:pt x="13" y="185"/>
                  <a:pt x="13" y="185"/>
                  <a:pt x="13" y="185"/>
                </a:cubicBezTo>
                <a:cubicBezTo>
                  <a:pt x="12" y="185"/>
                  <a:pt x="12" y="185"/>
                  <a:pt x="12" y="185"/>
                </a:cubicBezTo>
                <a:cubicBezTo>
                  <a:pt x="12" y="185"/>
                  <a:pt x="12" y="185"/>
                  <a:pt x="12" y="185"/>
                </a:cubicBezTo>
                <a:lnTo>
                  <a:pt x="11" y="185"/>
                </a:lnTo>
                <a:close/>
                <a:moveTo>
                  <a:pt x="10" y="181"/>
                </a:moveTo>
                <a:cubicBezTo>
                  <a:pt x="10" y="181"/>
                  <a:pt x="10" y="181"/>
                  <a:pt x="10" y="181"/>
                </a:cubicBezTo>
                <a:cubicBezTo>
                  <a:pt x="11" y="181"/>
                  <a:pt x="11" y="181"/>
                  <a:pt x="11" y="181"/>
                </a:cubicBezTo>
                <a:cubicBezTo>
                  <a:pt x="12" y="183"/>
                  <a:pt x="12" y="183"/>
                  <a:pt x="12" y="183"/>
                </a:cubicBezTo>
                <a:cubicBezTo>
                  <a:pt x="12" y="183"/>
                  <a:pt x="12" y="183"/>
                  <a:pt x="12" y="183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10" y="182"/>
                  <a:pt x="10" y="182"/>
                  <a:pt x="10" y="182"/>
                </a:cubicBezTo>
                <a:lnTo>
                  <a:pt x="10" y="181"/>
                </a:lnTo>
                <a:close/>
                <a:moveTo>
                  <a:pt x="10" y="180"/>
                </a:moveTo>
                <a:cubicBezTo>
                  <a:pt x="10" y="179"/>
                  <a:pt x="10" y="179"/>
                  <a:pt x="10" y="179"/>
                </a:cubicBezTo>
                <a:cubicBezTo>
                  <a:pt x="10" y="179"/>
                  <a:pt x="10" y="179"/>
                  <a:pt x="10" y="179"/>
                </a:cubicBezTo>
                <a:cubicBezTo>
                  <a:pt x="11" y="180"/>
                  <a:pt x="11" y="180"/>
                  <a:pt x="11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12" y="181"/>
                  <a:pt x="12" y="181"/>
                  <a:pt x="12" y="181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2" y="181"/>
                  <a:pt x="12" y="181"/>
                  <a:pt x="12" y="181"/>
                </a:cubicBezTo>
                <a:cubicBezTo>
                  <a:pt x="11" y="181"/>
                  <a:pt x="11" y="181"/>
                  <a:pt x="11" y="181"/>
                </a:cubicBezTo>
                <a:lnTo>
                  <a:pt x="10" y="180"/>
                </a:lnTo>
                <a:close/>
                <a:moveTo>
                  <a:pt x="9" y="180"/>
                </a:moveTo>
                <a:cubicBezTo>
                  <a:pt x="10" y="180"/>
                  <a:pt x="10" y="180"/>
                  <a:pt x="10" y="180"/>
                </a:cubicBezTo>
                <a:cubicBezTo>
                  <a:pt x="10" y="181"/>
                  <a:pt x="10" y="181"/>
                  <a:pt x="10" y="181"/>
                </a:cubicBezTo>
                <a:cubicBezTo>
                  <a:pt x="9" y="182"/>
                  <a:pt x="9" y="182"/>
                  <a:pt x="9" y="182"/>
                </a:cubicBezTo>
                <a:cubicBezTo>
                  <a:pt x="9" y="181"/>
                  <a:pt x="9" y="181"/>
                  <a:pt x="9" y="181"/>
                </a:cubicBezTo>
                <a:lnTo>
                  <a:pt x="9" y="180"/>
                </a:lnTo>
                <a:close/>
                <a:moveTo>
                  <a:pt x="8" y="180"/>
                </a:moveTo>
                <a:cubicBezTo>
                  <a:pt x="8" y="180"/>
                  <a:pt x="8" y="180"/>
                  <a:pt x="8" y="180"/>
                </a:cubicBezTo>
                <a:cubicBezTo>
                  <a:pt x="9" y="180"/>
                  <a:pt x="9" y="180"/>
                  <a:pt x="9" y="180"/>
                </a:cubicBezTo>
                <a:cubicBezTo>
                  <a:pt x="8" y="180"/>
                  <a:pt x="8" y="180"/>
                  <a:pt x="8" y="180"/>
                </a:cubicBezTo>
                <a:close/>
                <a:moveTo>
                  <a:pt x="8" y="179"/>
                </a:moveTo>
                <a:cubicBezTo>
                  <a:pt x="8" y="178"/>
                  <a:pt x="8" y="178"/>
                  <a:pt x="8" y="178"/>
                </a:cubicBezTo>
                <a:cubicBezTo>
                  <a:pt x="7" y="178"/>
                  <a:pt x="7" y="178"/>
                  <a:pt x="7" y="178"/>
                </a:cubicBezTo>
                <a:cubicBezTo>
                  <a:pt x="8" y="178"/>
                  <a:pt x="8" y="178"/>
                  <a:pt x="8" y="178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7"/>
                  <a:pt x="8" y="177"/>
                  <a:pt x="8" y="177"/>
                </a:cubicBezTo>
                <a:cubicBezTo>
                  <a:pt x="9" y="177"/>
                  <a:pt x="9" y="177"/>
                  <a:pt x="9" y="177"/>
                </a:cubicBezTo>
                <a:cubicBezTo>
                  <a:pt x="9" y="178"/>
                  <a:pt x="9" y="178"/>
                  <a:pt x="9" y="178"/>
                </a:cubicBezTo>
                <a:cubicBezTo>
                  <a:pt x="9" y="179"/>
                  <a:pt x="9" y="179"/>
                  <a:pt x="9" y="179"/>
                </a:cubicBezTo>
                <a:cubicBezTo>
                  <a:pt x="9" y="179"/>
                  <a:pt x="9" y="179"/>
                  <a:pt x="9" y="179"/>
                </a:cubicBezTo>
                <a:lnTo>
                  <a:pt x="8" y="179"/>
                </a:lnTo>
                <a:close/>
                <a:moveTo>
                  <a:pt x="9" y="175"/>
                </a:moveTo>
                <a:cubicBezTo>
                  <a:pt x="9" y="175"/>
                  <a:pt x="9" y="175"/>
                  <a:pt x="9" y="175"/>
                </a:cubicBezTo>
                <a:cubicBezTo>
                  <a:pt x="8" y="176"/>
                  <a:pt x="8" y="176"/>
                  <a:pt x="8" y="176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4"/>
                  <a:pt x="7" y="174"/>
                  <a:pt x="7" y="174"/>
                </a:cubicBezTo>
                <a:cubicBezTo>
                  <a:pt x="6" y="172"/>
                  <a:pt x="6" y="172"/>
                  <a:pt x="6" y="172"/>
                </a:cubicBezTo>
                <a:cubicBezTo>
                  <a:pt x="7" y="172"/>
                  <a:pt x="7" y="172"/>
                  <a:pt x="7" y="172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1"/>
                  <a:pt x="8" y="171"/>
                  <a:pt x="8" y="171"/>
                </a:cubicBezTo>
                <a:cubicBezTo>
                  <a:pt x="7" y="171"/>
                  <a:pt x="7" y="171"/>
                  <a:pt x="7" y="171"/>
                </a:cubicBezTo>
                <a:cubicBezTo>
                  <a:pt x="7" y="171"/>
                  <a:pt x="7" y="171"/>
                  <a:pt x="7" y="171"/>
                </a:cubicBezTo>
                <a:cubicBezTo>
                  <a:pt x="7" y="171"/>
                  <a:pt x="7" y="171"/>
                  <a:pt x="7" y="171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7" y="168"/>
                  <a:pt x="7" y="168"/>
                  <a:pt x="7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9" y="169"/>
                  <a:pt x="9" y="169"/>
                  <a:pt x="9" y="169"/>
                </a:cubicBezTo>
                <a:cubicBezTo>
                  <a:pt x="9" y="171"/>
                  <a:pt x="9" y="171"/>
                  <a:pt x="9" y="171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0" y="173"/>
                  <a:pt x="10" y="173"/>
                  <a:pt x="10" y="173"/>
                </a:cubicBezTo>
                <a:cubicBezTo>
                  <a:pt x="10" y="174"/>
                  <a:pt x="10" y="174"/>
                  <a:pt x="10" y="174"/>
                </a:cubicBezTo>
                <a:cubicBezTo>
                  <a:pt x="10" y="175"/>
                  <a:pt x="10" y="175"/>
                  <a:pt x="10" y="175"/>
                </a:cubicBezTo>
                <a:cubicBezTo>
                  <a:pt x="10" y="176"/>
                  <a:pt x="10" y="176"/>
                  <a:pt x="10" y="176"/>
                </a:cubicBezTo>
                <a:cubicBezTo>
                  <a:pt x="10" y="177"/>
                  <a:pt x="10" y="177"/>
                  <a:pt x="10" y="177"/>
                </a:cubicBezTo>
                <a:cubicBezTo>
                  <a:pt x="9" y="176"/>
                  <a:pt x="9" y="176"/>
                  <a:pt x="9" y="176"/>
                </a:cubicBezTo>
                <a:cubicBezTo>
                  <a:pt x="9" y="175"/>
                  <a:pt x="9" y="175"/>
                  <a:pt x="9" y="175"/>
                </a:cubicBezTo>
                <a:close/>
                <a:moveTo>
                  <a:pt x="7" y="175"/>
                </a:moveTo>
                <a:cubicBezTo>
                  <a:pt x="6" y="175"/>
                  <a:pt x="6" y="175"/>
                  <a:pt x="6" y="175"/>
                </a:cubicBezTo>
                <a:cubicBezTo>
                  <a:pt x="6" y="175"/>
                  <a:pt x="6" y="175"/>
                  <a:pt x="6" y="175"/>
                </a:cubicBezTo>
                <a:cubicBezTo>
                  <a:pt x="6" y="174"/>
                  <a:pt x="6" y="174"/>
                  <a:pt x="6" y="174"/>
                </a:cubicBezTo>
                <a:cubicBezTo>
                  <a:pt x="5" y="174"/>
                  <a:pt x="5" y="174"/>
                  <a:pt x="5" y="174"/>
                </a:cubicBezTo>
                <a:cubicBezTo>
                  <a:pt x="6" y="173"/>
                  <a:pt x="6" y="173"/>
                  <a:pt x="6" y="173"/>
                </a:cubicBezTo>
                <a:cubicBezTo>
                  <a:pt x="7" y="174"/>
                  <a:pt x="7" y="174"/>
                  <a:pt x="7" y="174"/>
                </a:cubicBezTo>
                <a:lnTo>
                  <a:pt x="7" y="175"/>
                </a:lnTo>
                <a:close/>
                <a:moveTo>
                  <a:pt x="5" y="172"/>
                </a:moveTo>
                <a:cubicBezTo>
                  <a:pt x="5" y="171"/>
                  <a:pt x="5" y="171"/>
                  <a:pt x="5" y="171"/>
                </a:cubicBezTo>
                <a:cubicBezTo>
                  <a:pt x="5" y="171"/>
                  <a:pt x="5" y="171"/>
                  <a:pt x="5" y="171"/>
                </a:cubicBezTo>
                <a:cubicBezTo>
                  <a:pt x="5" y="169"/>
                  <a:pt x="5" y="169"/>
                  <a:pt x="5" y="169"/>
                </a:cubicBezTo>
                <a:cubicBezTo>
                  <a:pt x="5" y="169"/>
                  <a:pt x="5" y="169"/>
                  <a:pt x="5" y="169"/>
                </a:cubicBezTo>
                <a:cubicBezTo>
                  <a:pt x="5" y="169"/>
                  <a:pt x="5" y="169"/>
                  <a:pt x="5" y="169"/>
                </a:cubicBezTo>
                <a:cubicBezTo>
                  <a:pt x="6" y="169"/>
                  <a:pt x="6" y="169"/>
                  <a:pt x="6" y="169"/>
                </a:cubicBezTo>
                <a:cubicBezTo>
                  <a:pt x="7" y="170"/>
                  <a:pt x="7" y="170"/>
                  <a:pt x="7" y="170"/>
                </a:cubicBezTo>
                <a:cubicBezTo>
                  <a:pt x="6" y="170"/>
                  <a:pt x="6" y="170"/>
                  <a:pt x="6" y="170"/>
                </a:cubicBezTo>
                <a:lnTo>
                  <a:pt x="5" y="172"/>
                </a:lnTo>
                <a:close/>
                <a:moveTo>
                  <a:pt x="4" y="166"/>
                </a:moveTo>
                <a:cubicBezTo>
                  <a:pt x="4" y="166"/>
                  <a:pt x="4" y="166"/>
                  <a:pt x="4" y="166"/>
                </a:cubicBezTo>
                <a:cubicBezTo>
                  <a:pt x="5" y="167"/>
                  <a:pt x="5" y="167"/>
                  <a:pt x="5" y="167"/>
                </a:cubicBezTo>
                <a:cubicBezTo>
                  <a:pt x="5" y="168"/>
                  <a:pt x="5" y="168"/>
                  <a:pt x="5" y="168"/>
                </a:cubicBezTo>
                <a:cubicBezTo>
                  <a:pt x="5" y="168"/>
                  <a:pt x="5" y="168"/>
                  <a:pt x="5" y="168"/>
                </a:cubicBezTo>
                <a:cubicBezTo>
                  <a:pt x="4" y="168"/>
                  <a:pt x="4" y="168"/>
                  <a:pt x="4" y="168"/>
                </a:cubicBezTo>
                <a:cubicBezTo>
                  <a:pt x="4" y="168"/>
                  <a:pt x="4" y="168"/>
                  <a:pt x="4" y="168"/>
                </a:cubicBezTo>
                <a:cubicBezTo>
                  <a:pt x="4" y="168"/>
                  <a:pt x="4" y="168"/>
                  <a:pt x="4" y="168"/>
                </a:cubicBezTo>
                <a:lnTo>
                  <a:pt x="4" y="166"/>
                </a:lnTo>
                <a:close/>
                <a:moveTo>
                  <a:pt x="4" y="165"/>
                </a:moveTo>
                <a:cubicBezTo>
                  <a:pt x="4" y="164"/>
                  <a:pt x="4" y="164"/>
                  <a:pt x="4" y="164"/>
                </a:cubicBezTo>
                <a:cubicBezTo>
                  <a:pt x="4" y="164"/>
                  <a:pt x="4" y="164"/>
                  <a:pt x="4" y="164"/>
                </a:cubicBezTo>
                <a:cubicBezTo>
                  <a:pt x="5" y="164"/>
                  <a:pt x="5" y="164"/>
                  <a:pt x="5" y="164"/>
                </a:cubicBezTo>
                <a:cubicBezTo>
                  <a:pt x="6" y="166"/>
                  <a:pt x="6" y="166"/>
                  <a:pt x="6" y="166"/>
                </a:cubicBezTo>
                <a:cubicBezTo>
                  <a:pt x="7" y="167"/>
                  <a:pt x="7" y="167"/>
                  <a:pt x="7" y="167"/>
                </a:cubicBezTo>
                <a:cubicBezTo>
                  <a:pt x="6" y="168"/>
                  <a:pt x="6" y="168"/>
                  <a:pt x="6" y="168"/>
                </a:cubicBezTo>
                <a:cubicBezTo>
                  <a:pt x="6" y="169"/>
                  <a:pt x="6" y="169"/>
                  <a:pt x="6" y="169"/>
                </a:cubicBezTo>
                <a:cubicBezTo>
                  <a:pt x="5" y="168"/>
                  <a:pt x="5" y="168"/>
                  <a:pt x="5" y="168"/>
                </a:cubicBezTo>
                <a:cubicBezTo>
                  <a:pt x="5" y="167"/>
                  <a:pt x="5" y="167"/>
                  <a:pt x="5" y="167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5" y="166"/>
                  <a:pt x="5" y="166"/>
                </a:cubicBezTo>
                <a:cubicBezTo>
                  <a:pt x="4" y="166"/>
                  <a:pt x="4" y="166"/>
                  <a:pt x="4" y="166"/>
                </a:cubicBezTo>
                <a:lnTo>
                  <a:pt x="4" y="165"/>
                </a:lnTo>
                <a:close/>
                <a:moveTo>
                  <a:pt x="7" y="166"/>
                </a:moveTo>
                <a:cubicBezTo>
                  <a:pt x="7" y="166"/>
                  <a:pt x="7" y="166"/>
                  <a:pt x="7" y="166"/>
                </a:cubicBezTo>
                <a:cubicBezTo>
                  <a:pt x="7" y="166"/>
                  <a:pt x="7" y="166"/>
                  <a:pt x="7" y="166"/>
                </a:cubicBezTo>
                <a:cubicBezTo>
                  <a:pt x="7" y="166"/>
                  <a:pt x="7" y="166"/>
                  <a:pt x="7" y="166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4"/>
                  <a:pt x="5" y="164"/>
                  <a:pt x="5" y="164"/>
                </a:cubicBezTo>
                <a:cubicBezTo>
                  <a:pt x="5" y="163"/>
                  <a:pt x="5" y="163"/>
                  <a:pt x="5" y="163"/>
                </a:cubicBezTo>
                <a:cubicBezTo>
                  <a:pt x="6" y="163"/>
                  <a:pt x="6" y="163"/>
                  <a:pt x="6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4"/>
                  <a:pt x="7" y="164"/>
                  <a:pt x="7" y="164"/>
                </a:cubicBezTo>
                <a:cubicBezTo>
                  <a:pt x="8" y="164"/>
                  <a:pt x="8" y="164"/>
                  <a:pt x="8" y="164"/>
                </a:cubicBezTo>
                <a:cubicBezTo>
                  <a:pt x="8" y="165"/>
                  <a:pt x="8" y="165"/>
                  <a:pt x="8" y="165"/>
                </a:cubicBezTo>
                <a:cubicBezTo>
                  <a:pt x="8" y="166"/>
                  <a:pt x="8" y="166"/>
                  <a:pt x="8" y="166"/>
                </a:cubicBezTo>
                <a:cubicBezTo>
                  <a:pt x="9" y="167"/>
                  <a:pt x="9" y="167"/>
                  <a:pt x="9" y="167"/>
                </a:cubicBezTo>
                <a:cubicBezTo>
                  <a:pt x="8" y="167"/>
                  <a:pt x="8" y="167"/>
                  <a:pt x="8" y="167"/>
                </a:cubicBezTo>
                <a:cubicBezTo>
                  <a:pt x="7" y="167"/>
                  <a:pt x="7" y="167"/>
                  <a:pt x="7" y="167"/>
                </a:cubicBezTo>
                <a:lnTo>
                  <a:pt x="7" y="166"/>
                </a:lnTo>
                <a:close/>
                <a:moveTo>
                  <a:pt x="4" y="149"/>
                </a:moveTo>
                <a:cubicBezTo>
                  <a:pt x="5" y="149"/>
                  <a:pt x="5" y="149"/>
                  <a:pt x="5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6" y="150"/>
                  <a:pt x="6" y="150"/>
                  <a:pt x="6" y="150"/>
                </a:cubicBezTo>
                <a:cubicBezTo>
                  <a:pt x="5" y="150"/>
                  <a:pt x="5" y="150"/>
                  <a:pt x="5" y="150"/>
                </a:cubicBezTo>
                <a:lnTo>
                  <a:pt x="4" y="149"/>
                </a:lnTo>
                <a:close/>
                <a:moveTo>
                  <a:pt x="6" y="147"/>
                </a:moveTo>
                <a:cubicBezTo>
                  <a:pt x="7" y="146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8" y="148"/>
                  <a:pt x="8" y="148"/>
                  <a:pt x="8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6" y="147"/>
                  <a:pt x="6" y="147"/>
                  <a:pt x="6" y="147"/>
                </a:cubicBezTo>
                <a:close/>
                <a:moveTo>
                  <a:pt x="5" y="146"/>
                </a:moveTo>
                <a:cubicBezTo>
                  <a:pt x="5" y="146"/>
                  <a:pt x="5" y="146"/>
                  <a:pt x="5" y="146"/>
                </a:cubicBezTo>
                <a:cubicBezTo>
                  <a:pt x="6" y="145"/>
                  <a:pt x="6" y="145"/>
                  <a:pt x="6" y="145"/>
                </a:cubicBezTo>
                <a:cubicBezTo>
                  <a:pt x="7" y="145"/>
                  <a:pt x="7" y="145"/>
                  <a:pt x="7" y="145"/>
                </a:cubicBezTo>
                <a:cubicBezTo>
                  <a:pt x="7" y="146"/>
                  <a:pt x="7" y="146"/>
                  <a:pt x="7" y="146"/>
                </a:cubicBezTo>
                <a:lnTo>
                  <a:pt x="5" y="146"/>
                </a:lnTo>
                <a:close/>
                <a:moveTo>
                  <a:pt x="4" y="144"/>
                </a:moveTo>
                <a:cubicBezTo>
                  <a:pt x="5" y="144"/>
                  <a:pt x="5" y="144"/>
                  <a:pt x="5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45"/>
                  <a:pt x="4" y="144"/>
                  <a:pt x="4" y="144"/>
                </a:cubicBezTo>
                <a:moveTo>
                  <a:pt x="9" y="142"/>
                </a:moveTo>
                <a:cubicBezTo>
                  <a:pt x="10" y="142"/>
                  <a:pt x="10" y="142"/>
                  <a:pt x="10" y="142"/>
                </a:cubicBezTo>
                <a:cubicBezTo>
                  <a:pt x="10" y="142"/>
                  <a:pt x="10" y="142"/>
                  <a:pt x="10" y="142"/>
                </a:cubicBezTo>
                <a:cubicBezTo>
                  <a:pt x="11" y="143"/>
                  <a:pt x="11" y="143"/>
                  <a:pt x="11" y="143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2"/>
                  <a:pt x="8" y="142"/>
                </a:cubicBezTo>
                <a:lnTo>
                  <a:pt x="9" y="142"/>
                </a:lnTo>
                <a:close/>
                <a:moveTo>
                  <a:pt x="8" y="141"/>
                </a:moveTo>
                <a:cubicBezTo>
                  <a:pt x="8" y="141"/>
                  <a:pt x="8" y="141"/>
                  <a:pt x="8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8" y="141"/>
                  <a:pt x="8" y="141"/>
                  <a:pt x="8" y="141"/>
                </a:cubicBezTo>
                <a:close/>
                <a:moveTo>
                  <a:pt x="6" y="149"/>
                </a:moveTo>
                <a:cubicBezTo>
                  <a:pt x="7" y="149"/>
                  <a:pt x="7" y="149"/>
                  <a:pt x="7" y="149"/>
                </a:cubicBezTo>
                <a:cubicBezTo>
                  <a:pt x="7" y="149"/>
                  <a:pt x="7" y="149"/>
                  <a:pt x="7" y="149"/>
                </a:cubicBezTo>
                <a:lnTo>
                  <a:pt x="6" y="149"/>
                </a:lnTo>
                <a:close/>
                <a:moveTo>
                  <a:pt x="5" y="148"/>
                </a:moveTo>
                <a:cubicBezTo>
                  <a:pt x="6" y="148"/>
                  <a:pt x="6" y="148"/>
                  <a:pt x="6" y="148"/>
                </a:cubicBezTo>
                <a:cubicBezTo>
                  <a:pt x="6" y="149"/>
                  <a:pt x="6" y="149"/>
                  <a:pt x="6" y="149"/>
                </a:cubicBezTo>
                <a:lnTo>
                  <a:pt x="5" y="148"/>
                </a:lnTo>
                <a:close/>
                <a:moveTo>
                  <a:pt x="2" y="145"/>
                </a:moveTo>
                <a:cubicBezTo>
                  <a:pt x="1" y="144"/>
                  <a:pt x="1" y="144"/>
                  <a:pt x="1" y="144"/>
                </a:cubicBezTo>
                <a:cubicBezTo>
                  <a:pt x="1" y="144"/>
                  <a:pt x="1" y="144"/>
                  <a:pt x="1" y="144"/>
                </a:cubicBezTo>
                <a:cubicBezTo>
                  <a:pt x="2" y="144"/>
                  <a:pt x="2" y="144"/>
                  <a:pt x="2" y="144"/>
                </a:cubicBezTo>
                <a:cubicBezTo>
                  <a:pt x="2" y="144"/>
                  <a:pt x="2" y="144"/>
                  <a:pt x="2" y="144"/>
                </a:cubicBezTo>
                <a:lnTo>
                  <a:pt x="2" y="145"/>
                </a:lnTo>
                <a:close/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" y="142"/>
                  <a:pt x="4" y="142"/>
                  <a:pt x="4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5" y="143"/>
                  <a:pt x="5" y="143"/>
                  <a:pt x="5" y="143"/>
                </a:cubicBezTo>
                <a:cubicBezTo>
                  <a:pt x="4" y="143"/>
                  <a:pt x="4" y="143"/>
                  <a:pt x="4" y="143"/>
                </a:cubicBezTo>
                <a:close/>
                <a:moveTo>
                  <a:pt x="4" y="149"/>
                </a:moveTo>
                <a:cubicBezTo>
                  <a:pt x="4" y="149"/>
                  <a:pt x="4" y="149"/>
                  <a:pt x="4" y="149"/>
                </a:cubicBezTo>
                <a:cubicBezTo>
                  <a:pt x="4" y="150"/>
                  <a:pt x="4" y="150"/>
                  <a:pt x="4" y="150"/>
                </a:cubicBezTo>
                <a:cubicBezTo>
                  <a:pt x="4" y="150"/>
                  <a:pt x="4" y="150"/>
                  <a:pt x="4" y="150"/>
                </a:cubicBezTo>
                <a:lnTo>
                  <a:pt x="4" y="149"/>
                </a:lnTo>
                <a:close/>
                <a:moveTo>
                  <a:pt x="6" y="142"/>
                </a:moveTo>
                <a:cubicBezTo>
                  <a:pt x="6" y="142"/>
                  <a:pt x="6" y="142"/>
                  <a:pt x="6" y="142"/>
                </a:cubicBezTo>
                <a:cubicBezTo>
                  <a:pt x="6" y="143"/>
                  <a:pt x="6" y="143"/>
                  <a:pt x="6" y="143"/>
                </a:cubicBezTo>
                <a:lnTo>
                  <a:pt x="6" y="142"/>
                </a:lnTo>
                <a:close/>
                <a:moveTo>
                  <a:pt x="7" y="142"/>
                </a:moveTo>
                <a:cubicBezTo>
                  <a:pt x="7" y="143"/>
                  <a:pt x="7" y="143"/>
                  <a:pt x="7" y="143"/>
                </a:cubicBezTo>
                <a:cubicBezTo>
                  <a:pt x="7" y="143"/>
                  <a:pt x="7" y="143"/>
                  <a:pt x="7" y="143"/>
                </a:cubicBezTo>
                <a:lnTo>
                  <a:pt x="7" y="142"/>
                </a:lnTo>
                <a:close/>
                <a:moveTo>
                  <a:pt x="3" y="143"/>
                </a:moveTo>
                <a:cubicBezTo>
                  <a:pt x="3" y="143"/>
                  <a:pt x="3" y="143"/>
                  <a:pt x="3" y="143"/>
                </a:cubicBezTo>
                <a:cubicBezTo>
                  <a:pt x="3" y="144"/>
                  <a:pt x="3" y="144"/>
                  <a:pt x="3" y="144"/>
                </a:cubicBezTo>
                <a:cubicBezTo>
                  <a:pt x="2" y="143"/>
                  <a:pt x="2" y="143"/>
                  <a:pt x="2" y="143"/>
                </a:cubicBezTo>
                <a:lnTo>
                  <a:pt x="3" y="143"/>
                </a:lnTo>
                <a:close/>
                <a:moveTo>
                  <a:pt x="4" y="141"/>
                </a:moveTo>
                <a:cubicBezTo>
                  <a:pt x="4" y="141"/>
                  <a:pt x="4" y="141"/>
                  <a:pt x="4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42"/>
                  <a:pt x="5" y="142"/>
                  <a:pt x="5" y="142"/>
                </a:cubicBezTo>
                <a:cubicBezTo>
                  <a:pt x="4" y="142"/>
                  <a:pt x="4" y="142"/>
                  <a:pt x="4" y="142"/>
                </a:cubicBezTo>
                <a:cubicBezTo>
                  <a:pt x="4" y="142"/>
                  <a:pt x="4" y="142"/>
                  <a:pt x="4" y="142"/>
                </a:cubicBezTo>
                <a:lnTo>
                  <a:pt x="4" y="141"/>
                </a:lnTo>
                <a:close/>
                <a:moveTo>
                  <a:pt x="5" y="140"/>
                </a:moveTo>
                <a:cubicBezTo>
                  <a:pt x="5" y="140"/>
                  <a:pt x="5" y="140"/>
                  <a:pt x="5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1"/>
                  <a:pt x="5" y="141"/>
                  <a:pt x="5" y="141"/>
                </a:cubicBezTo>
                <a:lnTo>
                  <a:pt x="5" y="140"/>
                </a:lnTo>
                <a:close/>
                <a:moveTo>
                  <a:pt x="4" y="138"/>
                </a:moveTo>
                <a:cubicBezTo>
                  <a:pt x="5" y="138"/>
                  <a:pt x="5" y="138"/>
                  <a:pt x="5" y="138"/>
                </a:cubicBezTo>
                <a:cubicBezTo>
                  <a:pt x="6" y="138"/>
                  <a:pt x="6" y="138"/>
                  <a:pt x="6" y="138"/>
                </a:cubicBezTo>
                <a:cubicBezTo>
                  <a:pt x="5" y="139"/>
                  <a:pt x="5" y="139"/>
                  <a:pt x="5" y="139"/>
                </a:cubicBezTo>
                <a:lnTo>
                  <a:pt x="4" y="138"/>
                </a:lnTo>
                <a:close/>
                <a:moveTo>
                  <a:pt x="6" y="139"/>
                </a:moveTo>
                <a:cubicBezTo>
                  <a:pt x="7" y="139"/>
                  <a:pt x="7" y="139"/>
                  <a:pt x="7" y="139"/>
                </a:cubicBezTo>
                <a:cubicBezTo>
                  <a:pt x="7" y="140"/>
                  <a:pt x="7" y="140"/>
                  <a:pt x="7" y="140"/>
                </a:cubicBezTo>
                <a:cubicBezTo>
                  <a:pt x="7" y="140"/>
                  <a:pt x="7" y="140"/>
                  <a:pt x="7" y="140"/>
                </a:cubicBezTo>
                <a:cubicBezTo>
                  <a:pt x="7" y="140"/>
                  <a:pt x="7" y="140"/>
                  <a:pt x="7" y="140"/>
                </a:cubicBezTo>
                <a:cubicBezTo>
                  <a:pt x="6" y="139"/>
                  <a:pt x="6" y="139"/>
                  <a:pt x="6" y="139"/>
                </a:cubicBezTo>
                <a:close/>
                <a:moveTo>
                  <a:pt x="8" y="139"/>
                </a:moveTo>
                <a:cubicBezTo>
                  <a:pt x="9" y="138"/>
                  <a:pt x="9" y="138"/>
                  <a:pt x="9" y="138"/>
                </a:cubicBezTo>
                <a:cubicBezTo>
                  <a:pt x="9" y="139"/>
                  <a:pt x="9" y="139"/>
                  <a:pt x="9" y="139"/>
                </a:cubicBezTo>
                <a:cubicBezTo>
                  <a:pt x="8" y="139"/>
                  <a:pt x="8" y="139"/>
                  <a:pt x="8" y="139"/>
                </a:cubicBezTo>
                <a:close/>
                <a:moveTo>
                  <a:pt x="2" y="138"/>
                </a:moveTo>
                <a:cubicBezTo>
                  <a:pt x="2" y="137"/>
                  <a:pt x="2" y="137"/>
                  <a:pt x="2" y="137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38"/>
                  <a:pt x="3" y="138"/>
                  <a:pt x="3" y="138"/>
                </a:cubicBezTo>
                <a:cubicBezTo>
                  <a:pt x="2" y="138"/>
                  <a:pt x="2" y="138"/>
                  <a:pt x="2" y="138"/>
                </a:cubicBezTo>
                <a:close/>
                <a:moveTo>
                  <a:pt x="7" y="129"/>
                </a:moveTo>
                <a:cubicBezTo>
                  <a:pt x="7" y="129"/>
                  <a:pt x="7" y="129"/>
                  <a:pt x="7" y="129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130"/>
                  <a:pt x="8" y="130"/>
                  <a:pt x="8" y="130"/>
                </a:cubicBezTo>
                <a:lnTo>
                  <a:pt x="7" y="129"/>
                </a:lnTo>
                <a:close/>
                <a:moveTo>
                  <a:pt x="6" y="132"/>
                </a:moveTo>
                <a:cubicBezTo>
                  <a:pt x="5" y="131"/>
                  <a:pt x="5" y="131"/>
                  <a:pt x="5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132"/>
                  <a:pt x="5" y="132"/>
                  <a:pt x="5" y="132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33"/>
                  <a:pt x="6" y="133"/>
                  <a:pt x="6" y="133"/>
                </a:cubicBezTo>
                <a:cubicBezTo>
                  <a:pt x="7" y="134"/>
                  <a:pt x="7" y="134"/>
                  <a:pt x="7" y="134"/>
                </a:cubicBezTo>
                <a:cubicBezTo>
                  <a:pt x="6" y="134"/>
                  <a:pt x="6" y="134"/>
                  <a:pt x="6" y="134"/>
                </a:cubicBezTo>
                <a:cubicBezTo>
                  <a:pt x="5" y="134"/>
                  <a:pt x="5" y="134"/>
                  <a:pt x="5" y="134"/>
                </a:cubicBezTo>
                <a:cubicBezTo>
                  <a:pt x="5" y="134"/>
                  <a:pt x="5" y="134"/>
                  <a:pt x="5" y="134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36"/>
                  <a:pt x="5" y="136"/>
                  <a:pt x="5" y="136"/>
                </a:cubicBezTo>
                <a:cubicBezTo>
                  <a:pt x="4" y="136"/>
                  <a:pt x="4" y="136"/>
                  <a:pt x="4" y="136"/>
                </a:cubicBezTo>
                <a:cubicBezTo>
                  <a:pt x="3" y="135"/>
                  <a:pt x="3" y="135"/>
                  <a:pt x="3" y="135"/>
                </a:cubicBezTo>
                <a:cubicBezTo>
                  <a:pt x="3" y="135"/>
                  <a:pt x="3" y="135"/>
                  <a:pt x="3" y="135"/>
                </a:cubicBezTo>
                <a:cubicBezTo>
                  <a:pt x="3" y="132"/>
                  <a:pt x="3" y="132"/>
                  <a:pt x="3" y="132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29"/>
                  <a:pt x="2" y="129"/>
                  <a:pt x="2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8"/>
                  <a:pt x="3" y="128"/>
                  <a:pt x="3" y="128"/>
                </a:cubicBezTo>
                <a:cubicBezTo>
                  <a:pt x="2" y="128"/>
                  <a:pt x="2" y="128"/>
                  <a:pt x="2" y="128"/>
                </a:cubicBezTo>
                <a:cubicBezTo>
                  <a:pt x="3" y="127"/>
                  <a:pt x="3" y="127"/>
                  <a:pt x="3" y="127"/>
                </a:cubicBezTo>
                <a:cubicBezTo>
                  <a:pt x="3" y="127"/>
                  <a:pt x="3" y="127"/>
                  <a:pt x="3" y="127"/>
                </a:cubicBezTo>
                <a:cubicBezTo>
                  <a:pt x="4" y="127"/>
                  <a:pt x="4" y="127"/>
                  <a:pt x="4" y="127"/>
                </a:cubicBezTo>
                <a:cubicBezTo>
                  <a:pt x="5" y="127"/>
                  <a:pt x="5" y="127"/>
                  <a:pt x="5" y="127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30"/>
                  <a:pt x="6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31"/>
                  <a:pt x="6" y="131"/>
                  <a:pt x="6" y="131"/>
                </a:cubicBezTo>
                <a:lnTo>
                  <a:pt x="6" y="132"/>
                </a:lnTo>
                <a:close/>
                <a:moveTo>
                  <a:pt x="47" y="213"/>
                </a:moveTo>
                <a:cubicBezTo>
                  <a:pt x="47" y="213"/>
                  <a:pt x="47" y="213"/>
                  <a:pt x="47" y="213"/>
                </a:cubicBezTo>
                <a:cubicBezTo>
                  <a:pt x="48" y="213"/>
                  <a:pt x="48" y="213"/>
                  <a:pt x="48" y="213"/>
                </a:cubicBezTo>
                <a:cubicBezTo>
                  <a:pt x="47" y="213"/>
                  <a:pt x="47" y="213"/>
                  <a:pt x="47" y="213"/>
                </a:cubicBezTo>
                <a:cubicBezTo>
                  <a:pt x="47" y="213"/>
                  <a:pt x="47" y="213"/>
                  <a:pt x="47" y="213"/>
                </a:cubicBezTo>
                <a:moveTo>
                  <a:pt x="38" y="189"/>
                </a:moveTo>
                <a:cubicBezTo>
                  <a:pt x="37" y="188"/>
                  <a:pt x="37" y="188"/>
                  <a:pt x="37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30" y="188"/>
                  <a:pt x="30" y="188"/>
                  <a:pt x="30" y="188"/>
                </a:cubicBezTo>
                <a:cubicBezTo>
                  <a:pt x="26" y="188"/>
                  <a:pt x="26" y="188"/>
                  <a:pt x="26" y="188"/>
                </a:cubicBezTo>
                <a:cubicBezTo>
                  <a:pt x="26" y="188"/>
                  <a:pt x="26" y="188"/>
                  <a:pt x="26" y="188"/>
                </a:cubicBezTo>
                <a:cubicBezTo>
                  <a:pt x="23" y="188"/>
                  <a:pt x="23" y="188"/>
                  <a:pt x="23" y="188"/>
                </a:cubicBezTo>
                <a:cubicBezTo>
                  <a:pt x="23" y="186"/>
                  <a:pt x="23" y="186"/>
                  <a:pt x="23" y="186"/>
                </a:cubicBezTo>
                <a:cubicBezTo>
                  <a:pt x="22" y="184"/>
                  <a:pt x="22" y="184"/>
                  <a:pt x="22" y="184"/>
                </a:cubicBezTo>
                <a:cubicBezTo>
                  <a:pt x="21" y="183"/>
                  <a:pt x="21" y="183"/>
                  <a:pt x="21" y="183"/>
                </a:cubicBezTo>
                <a:cubicBezTo>
                  <a:pt x="21" y="181"/>
                  <a:pt x="21" y="181"/>
                  <a:pt x="21" y="181"/>
                </a:cubicBezTo>
                <a:cubicBezTo>
                  <a:pt x="21" y="179"/>
                  <a:pt x="21" y="179"/>
                  <a:pt x="21" y="179"/>
                </a:cubicBezTo>
                <a:cubicBezTo>
                  <a:pt x="20" y="179"/>
                  <a:pt x="20" y="179"/>
                  <a:pt x="20" y="179"/>
                </a:cubicBezTo>
                <a:cubicBezTo>
                  <a:pt x="19" y="180"/>
                  <a:pt x="19" y="180"/>
                  <a:pt x="19" y="180"/>
                </a:cubicBezTo>
                <a:cubicBezTo>
                  <a:pt x="18" y="181"/>
                  <a:pt x="18" y="181"/>
                  <a:pt x="18" y="181"/>
                </a:cubicBezTo>
                <a:cubicBezTo>
                  <a:pt x="17" y="181"/>
                  <a:pt x="17" y="181"/>
                  <a:pt x="17" y="181"/>
                </a:cubicBezTo>
                <a:cubicBezTo>
                  <a:pt x="15" y="177"/>
                  <a:pt x="15" y="177"/>
                  <a:pt x="15" y="177"/>
                </a:cubicBezTo>
                <a:cubicBezTo>
                  <a:pt x="15" y="176"/>
                  <a:pt x="15" y="176"/>
                  <a:pt x="15" y="176"/>
                </a:cubicBezTo>
                <a:cubicBezTo>
                  <a:pt x="15" y="172"/>
                  <a:pt x="15" y="172"/>
                  <a:pt x="15" y="172"/>
                </a:cubicBezTo>
                <a:cubicBezTo>
                  <a:pt x="16" y="170"/>
                  <a:pt x="16" y="170"/>
                  <a:pt x="16" y="170"/>
                </a:cubicBezTo>
                <a:cubicBezTo>
                  <a:pt x="18" y="169"/>
                  <a:pt x="18" y="169"/>
                  <a:pt x="18" y="169"/>
                </a:cubicBezTo>
                <a:cubicBezTo>
                  <a:pt x="18" y="166"/>
                  <a:pt x="18" y="166"/>
                  <a:pt x="18" y="166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7" y="162"/>
                  <a:pt x="17" y="162"/>
                  <a:pt x="17" y="16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18" y="159"/>
                  <a:pt x="18" y="159"/>
                  <a:pt x="18" y="159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8" y="156"/>
                  <a:pt x="18" y="156"/>
                  <a:pt x="18" y="156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8" y="153"/>
                  <a:pt x="18" y="153"/>
                  <a:pt x="18" y="153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7" y="145"/>
                  <a:pt x="17" y="145"/>
                  <a:pt x="17" y="145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5" y="144"/>
                  <a:pt x="15" y="144"/>
                  <a:pt x="15" y="144"/>
                </a:cubicBezTo>
                <a:cubicBezTo>
                  <a:pt x="15" y="144"/>
                  <a:pt x="15" y="144"/>
                  <a:pt x="15" y="144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4" y="143"/>
                  <a:pt x="14" y="143"/>
                  <a:pt x="14" y="143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6" y="141"/>
                  <a:pt x="16" y="141"/>
                  <a:pt x="16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4" y="137"/>
                  <a:pt x="14" y="137"/>
                  <a:pt x="14" y="137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3" y="134"/>
                  <a:pt x="13" y="134"/>
                  <a:pt x="13" y="134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1" y="116"/>
                  <a:pt x="11" y="116"/>
                  <a:pt x="11" y="116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2" y="103"/>
                  <a:pt x="12" y="103"/>
                  <a:pt x="12" y="103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2" y="97"/>
                  <a:pt x="12" y="97"/>
                  <a:pt x="12" y="97"/>
                </a:cubicBezTo>
                <a:cubicBezTo>
                  <a:pt x="13" y="95"/>
                  <a:pt x="13" y="95"/>
                  <a:pt x="13" y="95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2"/>
                  <a:pt x="14" y="92"/>
                  <a:pt x="14" y="92"/>
                </a:cubicBezTo>
                <a:cubicBezTo>
                  <a:pt x="13" y="91"/>
                  <a:pt x="13" y="91"/>
                  <a:pt x="13" y="91"/>
                </a:cubicBezTo>
                <a:cubicBezTo>
                  <a:pt x="12" y="90"/>
                  <a:pt x="12" y="90"/>
                  <a:pt x="12" y="90"/>
                </a:cubicBezTo>
                <a:cubicBezTo>
                  <a:pt x="13" y="89"/>
                  <a:pt x="13" y="89"/>
                  <a:pt x="13" y="89"/>
                </a:cubicBezTo>
                <a:cubicBezTo>
                  <a:pt x="13" y="87"/>
                  <a:pt x="13" y="87"/>
                  <a:pt x="13" y="87"/>
                </a:cubicBezTo>
                <a:cubicBezTo>
                  <a:pt x="14" y="85"/>
                  <a:pt x="14" y="85"/>
                  <a:pt x="14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3"/>
                  <a:pt x="15" y="83"/>
                  <a:pt x="15" y="83"/>
                </a:cubicBezTo>
                <a:cubicBezTo>
                  <a:pt x="14" y="79"/>
                  <a:pt x="14" y="79"/>
                  <a:pt x="14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75"/>
                  <a:pt x="13" y="75"/>
                  <a:pt x="13" y="75"/>
                </a:cubicBezTo>
                <a:cubicBezTo>
                  <a:pt x="12" y="73"/>
                  <a:pt x="12" y="73"/>
                  <a:pt x="12" y="73"/>
                </a:cubicBezTo>
                <a:cubicBezTo>
                  <a:pt x="11" y="72"/>
                  <a:pt x="11" y="72"/>
                  <a:pt x="11" y="72"/>
                </a:cubicBezTo>
                <a:cubicBezTo>
                  <a:pt x="11" y="71"/>
                  <a:pt x="11" y="71"/>
                  <a:pt x="11" y="71"/>
                </a:cubicBezTo>
                <a:cubicBezTo>
                  <a:pt x="10" y="69"/>
                  <a:pt x="10" y="69"/>
                  <a:pt x="10" y="69"/>
                </a:cubicBezTo>
                <a:cubicBezTo>
                  <a:pt x="10" y="67"/>
                  <a:pt x="10" y="67"/>
                  <a:pt x="10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0"/>
                  <a:pt x="12" y="60"/>
                  <a:pt x="12" y="60"/>
                </a:cubicBezTo>
                <a:cubicBezTo>
                  <a:pt x="11" y="57"/>
                  <a:pt x="11" y="57"/>
                  <a:pt x="11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2" y="53"/>
                  <a:pt x="12" y="53"/>
                  <a:pt x="12" y="53"/>
                </a:cubicBezTo>
                <a:cubicBezTo>
                  <a:pt x="13" y="52"/>
                  <a:pt x="13" y="52"/>
                  <a:pt x="13" y="52"/>
                </a:cubicBezTo>
                <a:cubicBezTo>
                  <a:pt x="14" y="49"/>
                  <a:pt x="14" y="49"/>
                  <a:pt x="14" y="49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7"/>
                  <a:pt x="16" y="47"/>
                  <a:pt x="16" y="47"/>
                </a:cubicBezTo>
                <a:cubicBezTo>
                  <a:pt x="17" y="47"/>
                  <a:pt x="17" y="47"/>
                  <a:pt x="17" y="47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3"/>
                  <a:pt x="16" y="43"/>
                  <a:pt x="16" y="43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5"/>
                  <a:pt x="15" y="35"/>
                  <a:pt x="15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6" y="17"/>
                  <a:pt x="16" y="17"/>
                  <a:pt x="16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5" y="9"/>
                  <a:pt x="5" y="9"/>
                  <a:pt x="5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9"/>
                  <a:pt x="5" y="29"/>
                  <a:pt x="5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29"/>
                  <a:pt x="6" y="29"/>
                  <a:pt x="6" y="29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8"/>
                  <a:pt x="7" y="38"/>
                  <a:pt x="7" y="38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2"/>
                  <a:pt x="6" y="42"/>
                  <a:pt x="6" y="42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6"/>
                  <a:pt x="6" y="46"/>
                  <a:pt x="6" y="46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8"/>
                  <a:pt x="6" y="48"/>
                  <a:pt x="6" y="48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6" y="50"/>
                  <a:pt x="6" y="50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4"/>
                  <a:pt x="5" y="54"/>
                  <a:pt x="5" y="54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7"/>
                  <a:pt x="4" y="57"/>
                  <a:pt x="4" y="57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60"/>
                  <a:pt x="5" y="60"/>
                  <a:pt x="5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5" y="61"/>
                  <a:pt x="5" y="61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5" y="64"/>
                  <a:pt x="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5"/>
                  <a:pt x="4" y="65"/>
                  <a:pt x="4" y="65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67"/>
                  <a:pt x="4" y="67"/>
                  <a:pt x="4" y="67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72"/>
                  <a:pt x="5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5"/>
                  <a:pt x="6" y="75"/>
                  <a:pt x="6" y="75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80"/>
                  <a:pt x="6" y="80"/>
                  <a:pt x="6" y="80"/>
                </a:cubicBezTo>
                <a:cubicBezTo>
                  <a:pt x="7" y="81"/>
                  <a:pt x="7" y="81"/>
                  <a:pt x="7" y="81"/>
                </a:cubicBezTo>
                <a:cubicBezTo>
                  <a:pt x="7" y="82"/>
                  <a:pt x="7" y="82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6" y="83"/>
                  <a:pt x="6" y="83"/>
                  <a:pt x="6" y="83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6" y="85"/>
                  <a:pt x="6" y="85"/>
                  <a:pt x="6" y="85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7"/>
                  <a:pt x="5" y="87"/>
                  <a:pt x="5" y="87"/>
                </a:cubicBezTo>
                <a:cubicBezTo>
                  <a:pt x="5" y="87"/>
                  <a:pt x="5" y="87"/>
                  <a:pt x="5" y="87"/>
                </a:cubicBezTo>
                <a:cubicBezTo>
                  <a:pt x="5" y="89"/>
                  <a:pt x="5" y="89"/>
                  <a:pt x="5" y="89"/>
                </a:cubicBezTo>
                <a:cubicBezTo>
                  <a:pt x="4" y="89"/>
                  <a:pt x="4" y="89"/>
                  <a:pt x="4" y="89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4" y="91"/>
                  <a:pt x="4" y="91"/>
                </a:cubicBezTo>
                <a:cubicBezTo>
                  <a:pt x="4" y="92"/>
                  <a:pt x="4" y="92"/>
                  <a:pt x="4" y="92"/>
                </a:cubicBezTo>
                <a:cubicBezTo>
                  <a:pt x="4" y="92"/>
                  <a:pt x="4" y="92"/>
                  <a:pt x="4" y="92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3" y="95"/>
                </a:cubicBezTo>
                <a:cubicBezTo>
                  <a:pt x="3" y="96"/>
                  <a:pt x="3" y="96"/>
                  <a:pt x="3" y="96"/>
                </a:cubicBezTo>
                <a:cubicBezTo>
                  <a:pt x="3" y="97"/>
                  <a:pt x="3" y="97"/>
                  <a:pt x="3" y="97"/>
                </a:cubicBezTo>
                <a:cubicBezTo>
                  <a:pt x="3" y="97"/>
                  <a:pt x="3" y="97"/>
                  <a:pt x="3" y="97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9"/>
                  <a:pt x="2" y="99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0"/>
                  <a:pt x="3" y="100"/>
                  <a:pt x="3" y="100"/>
                </a:cubicBezTo>
                <a:cubicBezTo>
                  <a:pt x="2" y="101"/>
                  <a:pt x="2" y="101"/>
                  <a:pt x="2" y="101"/>
                </a:cubicBezTo>
                <a:cubicBezTo>
                  <a:pt x="2" y="101"/>
                  <a:pt x="2" y="101"/>
                  <a:pt x="2" y="101"/>
                </a:cubicBezTo>
                <a:cubicBezTo>
                  <a:pt x="1" y="101"/>
                  <a:pt x="1" y="101"/>
                  <a:pt x="1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4"/>
                  <a:pt x="0" y="104"/>
                  <a:pt x="0" y="104"/>
                </a:cubicBezTo>
                <a:cubicBezTo>
                  <a:pt x="1" y="105"/>
                  <a:pt x="1" y="105"/>
                  <a:pt x="1" y="105"/>
                </a:cubicBez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2" y="107"/>
                  <a:pt x="2" y="107"/>
                  <a:pt x="2" y="107"/>
                </a:cubicBezTo>
                <a:cubicBezTo>
                  <a:pt x="3" y="110"/>
                  <a:pt x="3" y="110"/>
                  <a:pt x="3" y="110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3"/>
                  <a:pt x="4" y="113"/>
                  <a:pt x="4" y="113"/>
                </a:cubicBezTo>
                <a:cubicBezTo>
                  <a:pt x="4" y="115"/>
                  <a:pt x="4" y="115"/>
                  <a:pt x="4" y="115"/>
                </a:cubicBezTo>
                <a:cubicBezTo>
                  <a:pt x="3" y="115"/>
                  <a:pt x="3" y="115"/>
                  <a:pt x="3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3" y="116"/>
                  <a:pt x="3" y="116"/>
                  <a:pt x="3" y="116"/>
                </a:cubicBezTo>
                <a:cubicBezTo>
                  <a:pt x="3" y="116"/>
                  <a:pt x="3" y="116"/>
                  <a:pt x="3" y="116"/>
                </a:cubicBezTo>
                <a:cubicBezTo>
                  <a:pt x="3" y="116"/>
                  <a:pt x="3" y="116"/>
                  <a:pt x="3" y="116"/>
                </a:cubicBezTo>
                <a:cubicBezTo>
                  <a:pt x="2" y="117"/>
                  <a:pt x="2" y="117"/>
                  <a:pt x="2" y="117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20"/>
                  <a:pt x="3" y="120"/>
                  <a:pt x="3" y="120"/>
                </a:cubicBezTo>
                <a:cubicBezTo>
                  <a:pt x="3" y="121"/>
                  <a:pt x="3" y="121"/>
                  <a:pt x="3" y="121"/>
                </a:cubicBezTo>
                <a:cubicBezTo>
                  <a:pt x="2" y="121"/>
                  <a:pt x="2" y="121"/>
                  <a:pt x="2" y="121"/>
                </a:cubicBez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2" y="123"/>
                  <a:pt x="2" y="123"/>
                  <a:pt x="2" y="123"/>
                </a:cubicBezTo>
                <a:cubicBezTo>
                  <a:pt x="3" y="123"/>
                  <a:pt x="3" y="123"/>
                  <a:pt x="3" y="123"/>
                </a:cubicBezTo>
                <a:cubicBezTo>
                  <a:pt x="4" y="125"/>
                  <a:pt x="4" y="125"/>
                  <a:pt x="4" y="125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ubicBezTo>
                  <a:pt x="6" y="127"/>
                  <a:pt x="6" y="127"/>
                  <a:pt x="6" y="127"/>
                </a:cubicBezTo>
                <a:cubicBezTo>
                  <a:pt x="7" y="126"/>
                  <a:pt x="7" y="126"/>
                  <a:pt x="7" y="126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9" y="126"/>
                  <a:pt x="9" y="126"/>
                  <a:pt x="9" y="126"/>
                </a:cubicBezTo>
                <a:cubicBezTo>
                  <a:pt x="9" y="126"/>
                  <a:pt x="9" y="126"/>
                  <a:pt x="9" y="126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9" y="127"/>
                  <a:pt x="9" y="127"/>
                  <a:pt x="9" y="127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1" y="130"/>
                  <a:pt x="11" y="130"/>
                  <a:pt x="11" y="130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9" y="129"/>
                  <a:pt x="9" y="129"/>
                  <a:pt x="9" y="129"/>
                </a:cubicBezTo>
                <a:cubicBezTo>
                  <a:pt x="9" y="130"/>
                  <a:pt x="9" y="130"/>
                  <a:pt x="9" y="130"/>
                </a:cubicBezTo>
                <a:cubicBezTo>
                  <a:pt x="9" y="130"/>
                  <a:pt x="9" y="130"/>
                  <a:pt x="9" y="130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9" y="131"/>
                  <a:pt x="9" y="131"/>
                  <a:pt x="9" y="131"/>
                </a:cubicBezTo>
                <a:cubicBezTo>
                  <a:pt x="9" y="132"/>
                  <a:pt x="9" y="132"/>
                  <a:pt x="9" y="132"/>
                </a:cubicBezTo>
                <a:cubicBezTo>
                  <a:pt x="9" y="133"/>
                  <a:pt x="9" y="133"/>
                  <a:pt x="9" y="133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9" y="134"/>
                  <a:pt x="9" y="134"/>
                  <a:pt x="9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6"/>
                  <a:pt x="8" y="136"/>
                  <a:pt x="8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9" y="138"/>
                  <a:pt x="9" y="138"/>
                  <a:pt x="9" y="138"/>
                </a:cubicBezTo>
                <a:cubicBezTo>
                  <a:pt x="9" y="139"/>
                  <a:pt x="9" y="139"/>
                  <a:pt x="9" y="139"/>
                </a:cubicBezTo>
                <a:cubicBezTo>
                  <a:pt x="9" y="140"/>
                  <a:pt x="9" y="140"/>
                  <a:pt x="9" y="140"/>
                </a:cubicBezTo>
                <a:cubicBezTo>
                  <a:pt x="9" y="140"/>
                  <a:pt x="9" y="140"/>
                  <a:pt x="9" y="140"/>
                </a:cubicBezTo>
                <a:cubicBezTo>
                  <a:pt x="9" y="141"/>
                  <a:pt x="9" y="141"/>
                  <a:pt x="9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1" y="145"/>
                  <a:pt x="11" y="145"/>
                  <a:pt x="11" y="145"/>
                </a:cubicBezTo>
                <a:cubicBezTo>
                  <a:pt x="10" y="146"/>
                  <a:pt x="10" y="146"/>
                  <a:pt x="10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9" y="148"/>
                  <a:pt x="9" y="148"/>
                  <a:pt x="9" y="148"/>
                </a:cubicBezTo>
                <a:cubicBezTo>
                  <a:pt x="9" y="148"/>
                  <a:pt x="9" y="148"/>
                  <a:pt x="9" y="148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9" y="149"/>
                  <a:pt x="9" y="149"/>
                  <a:pt x="9" y="149"/>
                </a:cubicBezTo>
                <a:cubicBezTo>
                  <a:pt x="8" y="151"/>
                  <a:pt x="8" y="151"/>
                  <a:pt x="8" y="151"/>
                </a:cubicBezTo>
                <a:cubicBezTo>
                  <a:pt x="8" y="152"/>
                  <a:pt x="8" y="152"/>
                  <a:pt x="8" y="15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3"/>
                  <a:pt x="9" y="153"/>
                  <a:pt x="9" y="153"/>
                </a:cubicBezTo>
                <a:cubicBezTo>
                  <a:pt x="9" y="154"/>
                  <a:pt x="9" y="154"/>
                  <a:pt x="9" y="154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6" y="153"/>
                  <a:pt x="6" y="153"/>
                  <a:pt x="6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2"/>
                  <a:pt x="5" y="152"/>
                  <a:pt x="5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0"/>
                  <a:pt x="7" y="150"/>
                  <a:pt x="7" y="150"/>
                </a:cubicBezTo>
                <a:cubicBezTo>
                  <a:pt x="6" y="150"/>
                  <a:pt x="6" y="150"/>
                  <a:pt x="6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4" y="151"/>
                  <a:pt x="4" y="151"/>
                  <a:pt x="4" y="151"/>
                </a:cubicBezTo>
                <a:cubicBezTo>
                  <a:pt x="3" y="150"/>
                  <a:pt x="3" y="150"/>
                  <a:pt x="3" y="150"/>
                </a:cubicBezTo>
                <a:cubicBezTo>
                  <a:pt x="3" y="151"/>
                  <a:pt x="3" y="151"/>
                  <a:pt x="3" y="151"/>
                </a:cubicBezTo>
                <a:cubicBezTo>
                  <a:pt x="3" y="151"/>
                  <a:pt x="3" y="151"/>
                  <a:pt x="3" y="151"/>
                </a:cubicBezTo>
                <a:cubicBezTo>
                  <a:pt x="3" y="152"/>
                  <a:pt x="3" y="152"/>
                  <a:pt x="3" y="152"/>
                </a:cubicBezTo>
                <a:cubicBezTo>
                  <a:pt x="3" y="152"/>
                  <a:pt x="3" y="152"/>
                  <a:pt x="3" y="152"/>
                </a:cubicBezTo>
                <a:cubicBezTo>
                  <a:pt x="4" y="153"/>
                  <a:pt x="4" y="153"/>
                  <a:pt x="4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3" y="154"/>
                  <a:pt x="3" y="154"/>
                  <a:pt x="3" y="154"/>
                </a:cubicBezTo>
                <a:cubicBezTo>
                  <a:pt x="2" y="154"/>
                  <a:pt x="2" y="154"/>
                  <a:pt x="2" y="154"/>
                </a:cubicBezTo>
                <a:cubicBezTo>
                  <a:pt x="2" y="155"/>
                  <a:pt x="2" y="155"/>
                  <a:pt x="2" y="155"/>
                </a:cubicBezTo>
                <a:cubicBezTo>
                  <a:pt x="1" y="156"/>
                  <a:pt x="1" y="156"/>
                  <a:pt x="1" y="156"/>
                </a:cubicBezTo>
                <a:cubicBezTo>
                  <a:pt x="1" y="156"/>
                  <a:pt x="1" y="156"/>
                  <a:pt x="1" y="156"/>
                </a:cubicBezTo>
                <a:cubicBezTo>
                  <a:pt x="2" y="158"/>
                  <a:pt x="2" y="158"/>
                  <a:pt x="2" y="158"/>
                </a:cubicBezTo>
                <a:cubicBezTo>
                  <a:pt x="3" y="158"/>
                  <a:pt x="3" y="158"/>
                  <a:pt x="3" y="158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5"/>
                  <a:pt x="2" y="155"/>
                  <a:pt x="2" y="155"/>
                </a:cubicBezTo>
                <a:cubicBezTo>
                  <a:pt x="4" y="155"/>
                  <a:pt x="4" y="155"/>
                  <a:pt x="4" y="155"/>
                </a:cubicBezTo>
                <a:cubicBezTo>
                  <a:pt x="4" y="155"/>
                  <a:pt x="4" y="155"/>
                  <a:pt x="4" y="155"/>
                </a:cubicBezTo>
                <a:cubicBezTo>
                  <a:pt x="4" y="156"/>
                  <a:pt x="4" y="156"/>
                  <a:pt x="4" y="156"/>
                </a:cubicBezTo>
                <a:cubicBezTo>
                  <a:pt x="5" y="156"/>
                  <a:pt x="5" y="156"/>
                  <a:pt x="5" y="156"/>
                </a:cubicBezTo>
                <a:cubicBezTo>
                  <a:pt x="6" y="156"/>
                  <a:pt x="6" y="156"/>
                  <a:pt x="6" y="156"/>
                </a:cubicBezTo>
                <a:cubicBezTo>
                  <a:pt x="6" y="156"/>
                  <a:pt x="6" y="156"/>
                  <a:pt x="6" y="156"/>
                </a:cubicBezTo>
                <a:cubicBezTo>
                  <a:pt x="7" y="156"/>
                  <a:pt x="7" y="156"/>
                  <a:pt x="7" y="156"/>
                </a:cubicBezTo>
                <a:cubicBezTo>
                  <a:pt x="7" y="157"/>
                  <a:pt x="7" y="157"/>
                  <a:pt x="7" y="157"/>
                </a:cubicBezTo>
                <a:cubicBezTo>
                  <a:pt x="8" y="157"/>
                  <a:pt x="8" y="157"/>
                  <a:pt x="8" y="157"/>
                </a:cubicBezTo>
                <a:cubicBezTo>
                  <a:pt x="9" y="158"/>
                  <a:pt x="9" y="158"/>
                  <a:pt x="9" y="158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58"/>
                  <a:pt x="8" y="158"/>
                  <a:pt x="8" y="158"/>
                </a:cubicBezTo>
                <a:cubicBezTo>
                  <a:pt x="8" y="159"/>
                  <a:pt x="8" y="159"/>
                  <a:pt x="8" y="159"/>
                </a:cubicBezTo>
                <a:cubicBezTo>
                  <a:pt x="8" y="159"/>
                  <a:pt x="8" y="159"/>
                  <a:pt x="8" y="159"/>
                </a:cubicBezTo>
                <a:cubicBezTo>
                  <a:pt x="7" y="160"/>
                  <a:pt x="7" y="160"/>
                  <a:pt x="7" y="160"/>
                </a:cubicBezTo>
                <a:cubicBezTo>
                  <a:pt x="8" y="160"/>
                  <a:pt x="8" y="160"/>
                  <a:pt x="8" y="160"/>
                </a:cubicBezTo>
                <a:cubicBezTo>
                  <a:pt x="9" y="161"/>
                  <a:pt x="9" y="161"/>
                  <a:pt x="9" y="161"/>
                </a:cubicBezTo>
                <a:cubicBezTo>
                  <a:pt x="8" y="161"/>
                  <a:pt x="8" y="161"/>
                  <a:pt x="8" y="161"/>
                </a:cubicBezTo>
                <a:cubicBezTo>
                  <a:pt x="8" y="161"/>
                  <a:pt x="8" y="161"/>
                  <a:pt x="8" y="161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1"/>
                  <a:pt x="7" y="161"/>
                  <a:pt x="7" y="161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2"/>
                  <a:pt x="8" y="162"/>
                  <a:pt x="8" y="162"/>
                </a:cubicBezTo>
                <a:cubicBezTo>
                  <a:pt x="9" y="162"/>
                  <a:pt x="9" y="162"/>
                  <a:pt x="9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3"/>
                  <a:pt x="12" y="163"/>
                  <a:pt x="12" y="163"/>
                </a:cubicBezTo>
                <a:cubicBezTo>
                  <a:pt x="12" y="163"/>
                  <a:pt x="12" y="163"/>
                  <a:pt x="12" y="163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8" y="163"/>
                  <a:pt x="8" y="163"/>
                  <a:pt x="8" y="163"/>
                </a:cubicBezTo>
                <a:cubicBezTo>
                  <a:pt x="8" y="164"/>
                  <a:pt x="8" y="164"/>
                  <a:pt x="8" y="164"/>
                </a:cubicBezTo>
                <a:cubicBezTo>
                  <a:pt x="8" y="164"/>
                  <a:pt x="8" y="164"/>
                  <a:pt x="8" y="164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6"/>
                </a:cubicBezTo>
                <a:cubicBezTo>
                  <a:pt x="11" y="166"/>
                  <a:pt x="11" y="166"/>
                  <a:pt x="11" y="166"/>
                </a:cubicBezTo>
                <a:cubicBezTo>
                  <a:pt x="11" y="166"/>
                  <a:pt x="11" y="166"/>
                  <a:pt x="11" y="166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0" y="168"/>
                  <a:pt x="10" y="168"/>
                  <a:pt x="10" y="168"/>
                </a:cubicBezTo>
                <a:cubicBezTo>
                  <a:pt x="10" y="168"/>
                  <a:pt x="10" y="168"/>
                  <a:pt x="10" y="168"/>
                </a:cubicBezTo>
                <a:cubicBezTo>
                  <a:pt x="9" y="168"/>
                  <a:pt x="9" y="168"/>
                  <a:pt x="9" y="168"/>
                </a:cubicBezTo>
                <a:cubicBezTo>
                  <a:pt x="9" y="169"/>
                  <a:pt x="9" y="169"/>
                  <a:pt x="9" y="169"/>
                </a:cubicBezTo>
                <a:cubicBezTo>
                  <a:pt x="10" y="171"/>
                  <a:pt x="10" y="171"/>
                  <a:pt x="10" y="171"/>
                </a:cubicBezTo>
                <a:cubicBezTo>
                  <a:pt x="10" y="171"/>
                  <a:pt x="10" y="171"/>
                  <a:pt x="10" y="171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1" y="173"/>
                  <a:pt x="11" y="173"/>
                  <a:pt x="11" y="173"/>
                </a:cubicBezTo>
                <a:cubicBezTo>
                  <a:pt x="12" y="174"/>
                  <a:pt x="12" y="174"/>
                  <a:pt x="12" y="174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12" y="170"/>
                  <a:pt x="12" y="170"/>
                  <a:pt x="12" y="170"/>
                </a:cubicBezTo>
                <a:cubicBezTo>
                  <a:pt x="13" y="170"/>
                  <a:pt x="13" y="170"/>
                  <a:pt x="13" y="170"/>
                </a:cubicBezTo>
                <a:cubicBezTo>
                  <a:pt x="13" y="170"/>
                  <a:pt x="13" y="170"/>
                  <a:pt x="13" y="170"/>
                </a:cubicBezTo>
                <a:cubicBezTo>
                  <a:pt x="12" y="170"/>
                  <a:pt x="12" y="170"/>
                  <a:pt x="12" y="170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12" y="173"/>
                  <a:pt x="12" y="173"/>
                  <a:pt x="12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12" y="174"/>
                  <a:pt x="12" y="174"/>
                  <a:pt x="12" y="174"/>
                </a:cubicBezTo>
                <a:cubicBezTo>
                  <a:pt x="11" y="174"/>
                  <a:pt x="11" y="174"/>
                  <a:pt x="11" y="174"/>
                </a:cubicBezTo>
                <a:cubicBezTo>
                  <a:pt x="11" y="175"/>
                  <a:pt x="11" y="175"/>
                  <a:pt x="11" y="175"/>
                </a:cubicBezTo>
                <a:cubicBezTo>
                  <a:pt x="11" y="176"/>
                  <a:pt x="11" y="176"/>
                  <a:pt x="11" y="176"/>
                </a:cubicBezTo>
                <a:cubicBezTo>
                  <a:pt x="11" y="176"/>
                  <a:pt x="11" y="176"/>
                  <a:pt x="11" y="176"/>
                </a:cubicBezTo>
                <a:cubicBezTo>
                  <a:pt x="11" y="177"/>
                  <a:pt x="11" y="177"/>
                  <a:pt x="11" y="177"/>
                </a:cubicBezTo>
                <a:cubicBezTo>
                  <a:pt x="10" y="178"/>
                  <a:pt x="10" y="178"/>
                  <a:pt x="10" y="178"/>
                </a:cubicBezTo>
                <a:cubicBezTo>
                  <a:pt x="10" y="178"/>
                  <a:pt x="10" y="178"/>
                  <a:pt x="10" y="178"/>
                </a:cubicBezTo>
                <a:cubicBezTo>
                  <a:pt x="12" y="179"/>
                  <a:pt x="12" y="179"/>
                  <a:pt x="12" y="179"/>
                </a:cubicBezTo>
                <a:cubicBezTo>
                  <a:pt x="13" y="179"/>
                  <a:pt x="13" y="179"/>
                  <a:pt x="13" y="179"/>
                </a:cubicBezTo>
                <a:cubicBezTo>
                  <a:pt x="14" y="180"/>
                  <a:pt x="14" y="180"/>
                  <a:pt x="14" y="180"/>
                </a:cubicBezTo>
                <a:cubicBezTo>
                  <a:pt x="14" y="180"/>
                  <a:pt x="14" y="180"/>
                  <a:pt x="14" y="180"/>
                </a:cubicBezTo>
                <a:cubicBezTo>
                  <a:pt x="13" y="180"/>
                  <a:pt x="13" y="180"/>
                  <a:pt x="13" y="180"/>
                </a:cubicBezTo>
                <a:cubicBezTo>
                  <a:pt x="14" y="181"/>
                  <a:pt x="14" y="181"/>
                  <a:pt x="14" y="181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15" y="181"/>
                  <a:pt x="15" y="181"/>
                  <a:pt x="15" y="181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13" y="183"/>
                  <a:pt x="13" y="183"/>
                  <a:pt x="13" y="183"/>
                </a:cubicBezTo>
                <a:cubicBezTo>
                  <a:pt x="14" y="183"/>
                  <a:pt x="14" y="183"/>
                  <a:pt x="14" y="183"/>
                </a:cubicBezTo>
                <a:cubicBezTo>
                  <a:pt x="14" y="183"/>
                  <a:pt x="14" y="183"/>
                  <a:pt x="14" y="183"/>
                </a:cubicBezTo>
                <a:cubicBezTo>
                  <a:pt x="14" y="184"/>
                  <a:pt x="14" y="184"/>
                  <a:pt x="14" y="184"/>
                </a:cubicBezTo>
                <a:cubicBezTo>
                  <a:pt x="15" y="185"/>
                  <a:pt x="15" y="185"/>
                  <a:pt x="15" y="185"/>
                </a:cubicBezTo>
                <a:cubicBezTo>
                  <a:pt x="15" y="185"/>
                  <a:pt x="15" y="185"/>
                  <a:pt x="15" y="185"/>
                </a:cubicBezTo>
                <a:cubicBezTo>
                  <a:pt x="16" y="184"/>
                  <a:pt x="16" y="184"/>
                  <a:pt x="16" y="184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16" y="186"/>
                  <a:pt x="16" y="186"/>
                  <a:pt x="16" y="186"/>
                </a:cubicBezTo>
                <a:cubicBezTo>
                  <a:pt x="16" y="186"/>
                  <a:pt x="16" y="186"/>
                  <a:pt x="16" y="186"/>
                </a:cubicBezTo>
                <a:cubicBezTo>
                  <a:pt x="15" y="186"/>
                  <a:pt x="15" y="186"/>
                  <a:pt x="15" y="186"/>
                </a:cubicBezTo>
                <a:cubicBezTo>
                  <a:pt x="15" y="186"/>
                  <a:pt x="15" y="186"/>
                  <a:pt x="15" y="186"/>
                </a:cubicBezTo>
                <a:cubicBezTo>
                  <a:pt x="15" y="186"/>
                  <a:pt x="15" y="186"/>
                  <a:pt x="15" y="186"/>
                </a:cubicBezTo>
                <a:cubicBezTo>
                  <a:pt x="16" y="187"/>
                  <a:pt x="16" y="187"/>
                  <a:pt x="16" y="187"/>
                </a:cubicBezTo>
                <a:cubicBezTo>
                  <a:pt x="16" y="187"/>
                  <a:pt x="16" y="187"/>
                  <a:pt x="16" y="187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8" y="189"/>
                  <a:pt x="18" y="189"/>
                  <a:pt x="18" y="189"/>
                </a:cubicBezTo>
                <a:cubicBezTo>
                  <a:pt x="17" y="188"/>
                  <a:pt x="17" y="188"/>
                  <a:pt x="17" y="188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9" y="189"/>
                  <a:pt x="19" y="189"/>
                  <a:pt x="19" y="189"/>
                </a:cubicBezTo>
                <a:cubicBezTo>
                  <a:pt x="19" y="188"/>
                  <a:pt x="19" y="188"/>
                  <a:pt x="19" y="188"/>
                </a:cubicBezTo>
                <a:cubicBezTo>
                  <a:pt x="20" y="187"/>
                  <a:pt x="20" y="187"/>
                  <a:pt x="20" y="187"/>
                </a:cubicBezTo>
                <a:cubicBezTo>
                  <a:pt x="20" y="187"/>
                  <a:pt x="20" y="187"/>
                  <a:pt x="20" y="187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20" y="187"/>
                  <a:pt x="20" y="187"/>
                  <a:pt x="20" y="187"/>
                </a:cubicBezTo>
                <a:cubicBezTo>
                  <a:pt x="20" y="187"/>
                  <a:pt x="20" y="187"/>
                  <a:pt x="20" y="187"/>
                </a:cubicBezTo>
                <a:cubicBezTo>
                  <a:pt x="21" y="187"/>
                  <a:pt x="21" y="187"/>
                  <a:pt x="21" y="187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9" y="185"/>
                  <a:pt x="19" y="185"/>
                  <a:pt x="19" y="185"/>
                </a:cubicBezTo>
                <a:cubicBezTo>
                  <a:pt x="19" y="185"/>
                  <a:pt x="19" y="185"/>
                  <a:pt x="19" y="185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1" y="188"/>
                  <a:pt x="21" y="188"/>
                  <a:pt x="21" y="188"/>
                </a:cubicBezTo>
                <a:cubicBezTo>
                  <a:pt x="21" y="189"/>
                  <a:pt x="21" y="189"/>
                  <a:pt x="21" y="189"/>
                </a:cubicBezTo>
                <a:cubicBezTo>
                  <a:pt x="22" y="190"/>
                  <a:pt x="22" y="190"/>
                  <a:pt x="22" y="190"/>
                </a:cubicBezTo>
                <a:cubicBezTo>
                  <a:pt x="22" y="191"/>
                  <a:pt x="22" y="191"/>
                  <a:pt x="22" y="191"/>
                </a:cubicBezTo>
                <a:cubicBezTo>
                  <a:pt x="21" y="191"/>
                  <a:pt x="21" y="191"/>
                  <a:pt x="21" y="191"/>
                </a:cubicBezTo>
                <a:cubicBezTo>
                  <a:pt x="22" y="190"/>
                  <a:pt x="22" y="190"/>
                  <a:pt x="22" y="190"/>
                </a:cubicBezTo>
                <a:cubicBezTo>
                  <a:pt x="21" y="189"/>
                  <a:pt x="21" y="189"/>
                  <a:pt x="21" y="189"/>
                </a:cubicBezTo>
                <a:cubicBezTo>
                  <a:pt x="20" y="188"/>
                  <a:pt x="20" y="188"/>
                  <a:pt x="20" y="188"/>
                </a:cubicBezTo>
                <a:cubicBezTo>
                  <a:pt x="20" y="189"/>
                  <a:pt x="20" y="189"/>
                  <a:pt x="20" y="189"/>
                </a:cubicBezTo>
                <a:cubicBezTo>
                  <a:pt x="20" y="189"/>
                  <a:pt x="20" y="189"/>
                  <a:pt x="20" y="189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1"/>
                  <a:pt x="20" y="191"/>
                  <a:pt x="20" y="191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89"/>
                  <a:pt x="20" y="189"/>
                  <a:pt x="20" y="189"/>
                </a:cubicBezTo>
                <a:cubicBezTo>
                  <a:pt x="19" y="189"/>
                  <a:pt x="19" y="189"/>
                  <a:pt x="19" y="189"/>
                </a:cubicBezTo>
                <a:cubicBezTo>
                  <a:pt x="18" y="190"/>
                  <a:pt x="18" y="190"/>
                  <a:pt x="18" y="190"/>
                </a:cubicBezTo>
                <a:cubicBezTo>
                  <a:pt x="17" y="190"/>
                  <a:pt x="17" y="190"/>
                  <a:pt x="17" y="190"/>
                </a:cubicBezTo>
                <a:cubicBezTo>
                  <a:pt x="17" y="190"/>
                  <a:pt x="17" y="190"/>
                  <a:pt x="17" y="190"/>
                </a:cubicBezTo>
                <a:cubicBezTo>
                  <a:pt x="17" y="191"/>
                  <a:pt x="17" y="191"/>
                  <a:pt x="17" y="191"/>
                </a:cubicBezTo>
                <a:cubicBezTo>
                  <a:pt x="17" y="192"/>
                  <a:pt x="17" y="192"/>
                  <a:pt x="17" y="192"/>
                </a:cubicBezTo>
                <a:cubicBezTo>
                  <a:pt x="18" y="193"/>
                  <a:pt x="18" y="193"/>
                  <a:pt x="18" y="193"/>
                </a:cubicBezTo>
                <a:cubicBezTo>
                  <a:pt x="18" y="193"/>
                  <a:pt x="18" y="193"/>
                  <a:pt x="18" y="193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9" y="193"/>
                  <a:pt x="19" y="193"/>
                  <a:pt x="19" y="193"/>
                </a:cubicBezTo>
                <a:cubicBezTo>
                  <a:pt x="19" y="194"/>
                  <a:pt x="19" y="194"/>
                  <a:pt x="19" y="194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19" y="194"/>
                  <a:pt x="19" y="194"/>
                  <a:pt x="19" y="194"/>
                </a:cubicBezTo>
                <a:cubicBezTo>
                  <a:pt x="19" y="195"/>
                  <a:pt x="19" y="195"/>
                  <a:pt x="19" y="195"/>
                </a:cubicBezTo>
                <a:cubicBezTo>
                  <a:pt x="19" y="195"/>
                  <a:pt x="19" y="195"/>
                  <a:pt x="19" y="195"/>
                </a:cubicBezTo>
                <a:cubicBezTo>
                  <a:pt x="20" y="195"/>
                  <a:pt x="20" y="195"/>
                  <a:pt x="20" y="195"/>
                </a:cubicBezTo>
                <a:cubicBezTo>
                  <a:pt x="21" y="196"/>
                  <a:pt x="21" y="196"/>
                  <a:pt x="21" y="196"/>
                </a:cubicBezTo>
                <a:cubicBezTo>
                  <a:pt x="21" y="196"/>
                  <a:pt x="21" y="196"/>
                  <a:pt x="21" y="196"/>
                </a:cubicBezTo>
                <a:cubicBezTo>
                  <a:pt x="22" y="195"/>
                  <a:pt x="22" y="195"/>
                  <a:pt x="22" y="195"/>
                </a:cubicBezTo>
                <a:cubicBezTo>
                  <a:pt x="21" y="194"/>
                  <a:pt x="21" y="194"/>
                  <a:pt x="21" y="194"/>
                </a:cubicBezTo>
                <a:cubicBezTo>
                  <a:pt x="22" y="194"/>
                  <a:pt x="22" y="194"/>
                  <a:pt x="22" y="194"/>
                </a:cubicBezTo>
                <a:cubicBezTo>
                  <a:pt x="21" y="193"/>
                  <a:pt x="21" y="193"/>
                  <a:pt x="21" y="193"/>
                </a:cubicBezTo>
                <a:cubicBezTo>
                  <a:pt x="21" y="193"/>
                  <a:pt x="21" y="193"/>
                  <a:pt x="21" y="193"/>
                </a:cubicBezTo>
                <a:cubicBezTo>
                  <a:pt x="20" y="193"/>
                  <a:pt x="20" y="193"/>
                  <a:pt x="20" y="193"/>
                </a:cubicBezTo>
                <a:cubicBezTo>
                  <a:pt x="21" y="193"/>
                  <a:pt x="21" y="193"/>
                  <a:pt x="21" y="193"/>
                </a:cubicBezTo>
                <a:cubicBezTo>
                  <a:pt x="21" y="193"/>
                  <a:pt x="21" y="193"/>
                  <a:pt x="21" y="193"/>
                </a:cubicBezTo>
                <a:cubicBezTo>
                  <a:pt x="21" y="192"/>
                  <a:pt x="21" y="192"/>
                  <a:pt x="21" y="192"/>
                </a:cubicBezTo>
                <a:cubicBezTo>
                  <a:pt x="22" y="192"/>
                  <a:pt x="22" y="192"/>
                  <a:pt x="22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4" y="193"/>
                  <a:pt x="24" y="193"/>
                  <a:pt x="24" y="193"/>
                </a:cubicBezTo>
                <a:cubicBezTo>
                  <a:pt x="24" y="192"/>
                  <a:pt x="24" y="192"/>
                  <a:pt x="24" y="192"/>
                </a:cubicBezTo>
                <a:cubicBezTo>
                  <a:pt x="25" y="192"/>
                  <a:pt x="25" y="192"/>
                  <a:pt x="25" y="192"/>
                </a:cubicBezTo>
                <a:cubicBezTo>
                  <a:pt x="25" y="192"/>
                  <a:pt x="25" y="192"/>
                  <a:pt x="25" y="192"/>
                </a:cubicBezTo>
                <a:cubicBezTo>
                  <a:pt x="26" y="192"/>
                  <a:pt x="26" y="192"/>
                  <a:pt x="26" y="192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6" y="193"/>
                  <a:pt x="26" y="193"/>
                  <a:pt x="26" y="193"/>
                </a:cubicBezTo>
                <a:cubicBezTo>
                  <a:pt x="26" y="193"/>
                  <a:pt x="26" y="193"/>
                  <a:pt x="26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23" y="194"/>
                  <a:pt x="23" y="194"/>
                  <a:pt x="23" y="194"/>
                </a:cubicBezTo>
                <a:cubicBezTo>
                  <a:pt x="23" y="194"/>
                  <a:pt x="23" y="194"/>
                  <a:pt x="23" y="194"/>
                </a:cubicBezTo>
                <a:cubicBezTo>
                  <a:pt x="23" y="194"/>
                  <a:pt x="23" y="194"/>
                  <a:pt x="23" y="194"/>
                </a:cubicBezTo>
                <a:cubicBezTo>
                  <a:pt x="22" y="195"/>
                  <a:pt x="22" y="195"/>
                  <a:pt x="22" y="195"/>
                </a:cubicBezTo>
                <a:cubicBezTo>
                  <a:pt x="22" y="195"/>
                  <a:pt x="22" y="195"/>
                  <a:pt x="22" y="195"/>
                </a:cubicBezTo>
                <a:cubicBezTo>
                  <a:pt x="22" y="196"/>
                  <a:pt x="22" y="196"/>
                  <a:pt x="22" y="196"/>
                </a:cubicBezTo>
                <a:cubicBezTo>
                  <a:pt x="22" y="196"/>
                  <a:pt x="22" y="196"/>
                  <a:pt x="22" y="196"/>
                </a:cubicBezTo>
                <a:cubicBezTo>
                  <a:pt x="22" y="196"/>
                  <a:pt x="22" y="196"/>
                  <a:pt x="22" y="196"/>
                </a:cubicBezTo>
                <a:cubicBezTo>
                  <a:pt x="22" y="197"/>
                  <a:pt x="22" y="197"/>
                  <a:pt x="22" y="197"/>
                </a:cubicBezTo>
                <a:cubicBezTo>
                  <a:pt x="22" y="197"/>
                  <a:pt x="22" y="197"/>
                  <a:pt x="22" y="197"/>
                </a:cubicBezTo>
                <a:cubicBezTo>
                  <a:pt x="22" y="197"/>
                  <a:pt x="22" y="197"/>
                  <a:pt x="22" y="197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4" y="199"/>
                  <a:pt x="24" y="199"/>
                  <a:pt x="24" y="199"/>
                </a:cubicBezTo>
                <a:cubicBezTo>
                  <a:pt x="24" y="199"/>
                  <a:pt x="24" y="199"/>
                  <a:pt x="24" y="199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5" y="197"/>
                  <a:pt x="25" y="197"/>
                  <a:pt x="25" y="197"/>
                </a:cubicBezTo>
                <a:cubicBezTo>
                  <a:pt x="25" y="197"/>
                  <a:pt x="25" y="197"/>
                  <a:pt x="25" y="197"/>
                </a:cubicBezTo>
                <a:cubicBezTo>
                  <a:pt x="25" y="197"/>
                  <a:pt x="25" y="197"/>
                  <a:pt x="25" y="197"/>
                </a:cubicBezTo>
                <a:cubicBezTo>
                  <a:pt x="25" y="196"/>
                  <a:pt x="25" y="196"/>
                  <a:pt x="25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27" y="195"/>
                  <a:pt x="27" y="195"/>
                  <a:pt x="27" y="195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8" y="193"/>
                  <a:pt x="28" y="193"/>
                  <a:pt x="28" y="193"/>
                </a:cubicBezTo>
                <a:cubicBezTo>
                  <a:pt x="28" y="194"/>
                  <a:pt x="28" y="194"/>
                  <a:pt x="28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8" y="195"/>
                  <a:pt x="28" y="195"/>
                  <a:pt x="28" y="195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7" y="196"/>
                  <a:pt x="27" y="196"/>
                  <a:pt x="27" y="196"/>
                </a:cubicBezTo>
                <a:cubicBezTo>
                  <a:pt x="27" y="197"/>
                  <a:pt x="27" y="197"/>
                  <a:pt x="27" y="197"/>
                </a:cubicBezTo>
                <a:cubicBezTo>
                  <a:pt x="28" y="198"/>
                  <a:pt x="28" y="198"/>
                  <a:pt x="28" y="198"/>
                </a:cubicBezTo>
                <a:cubicBezTo>
                  <a:pt x="27" y="199"/>
                  <a:pt x="27" y="199"/>
                  <a:pt x="27" y="199"/>
                </a:cubicBezTo>
                <a:cubicBezTo>
                  <a:pt x="26" y="199"/>
                  <a:pt x="26" y="199"/>
                  <a:pt x="26" y="199"/>
                </a:cubicBezTo>
                <a:cubicBezTo>
                  <a:pt x="26" y="198"/>
                  <a:pt x="26" y="198"/>
                  <a:pt x="26" y="198"/>
                </a:cubicBezTo>
                <a:cubicBezTo>
                  <a:pt x="27" y="198"/>
                  <a:pt x="27" y="198"/>
                  <a:pt x="27" y="198"/>
                </a:cubicBezTo>
                <a:cubicBezTo>
                  <a:pt x="27" y="197"/>
                  <a:pt x="27" y="197"/>
                  <a:pt x="27" y="197"/>
                </a:cubicBezTo>
                <a:cubicBezTo>
                  <a:pt x="27" y="197"/>
                  <a:pt x="27" y="197"/>
                  <a:pt x="27" y="197"/>
                </a:cubicBezTo>
                <a:cubicBezTo>
                  <a:pt x="26" y="197"/>
                  <a:pt x="26" y="197"/>
                  <a:pt x="26" y="197"/>
                </a:cubicBezTo>
                <a:cubicBezTo>
                  <a:pt x="26" y="198"/>
                  <a:pt x="26" y="198"/>
                  <a:pt x="26" y="198"/>
                </a:cubicBezTo>
                <a:cubicBezTo>
                  <a:pt x="26" y="198"/>
                  <a:pt x="26" y="198"/>
                  <a:pt x="26" y="198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5" y="199"/>
                  <a:pt x="25" y="199"/>
                  <a:pt x="25" y="199"/>
                </a:cubicBezTo>
                <a:cubicBezTo>
                  <a:pt x="27" y="200"/>
                  <a:pt x="27" y="200"/>
                  <a:pt x="27" y="200"/>
                </a:cubicBezTo>
                <a:cubicBezTo>
                  <a:pt x="28" y="201"/>
                  <a:pt x="28" y="201"/>
                  <a:pt x="28" y="201"/>
                </a:cubicBezTo>
                <a:cubicBezTo>
                  <a:pt x="29" y="201"/>
                  <a:pt x="29" y="201"/>
                  <a:pt x="29" y="201"/>
                </a:cubicBezTo>
                <a:cubicBezTo>
                  <a:pt x="29" y="201"/>
                  <a:pt x="29" y="201"/>
                  <a:pt x="29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31" y="198"/>
                  <a:pt x="31" y="198"/>
                  <a:pt x="31" y="198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5"/>
                  <a:pt x="31" y="195"/>
                  <a:pt x="31" y="195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3" y="191"/>
                  <a:pt x="33" y="191"/>
                  <a:pt x="33" y="191"/>
                </a:cubicBezTo>
                <a:cubicBezTo>
                  <a:pt x="33" y="191"/>
                  <a:pt x="33" y="191"/>
                  <a:pt x="33" y="191"/>
                </a:cubicBezTo>
                <a:cubicBezTo>
                  <a:pt x="34" y="191"/>
                  <a:pt x="34" y="191"/>
                  <a:pt x="34" y="191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5" y="189"/>
                  <a:pt x="35" y="189"/>
                  <a:pt x="35" y="189"/>
                </a:cubicBezTo>
                <a:cubicBezTo>
                  <a:pt x="36" y="189"/>
                  <a:pt x="36" y="189"/>
                  <a:pt x="36" y="189"/>
                </a:cubicBezTo>
                <a:cubicBezTo>
                  <a:pt x="37" y="189"/>
                  <a:pt x="37" y="189"/>
                  <a:pt x="37" y="189"/>
                </a:cubicBezTo>
                <a:cubicBezTo>
                  <a:pt x="38" y="189"/>
                  <a:pt x="38" y="189"/>
                  <a:pt x="38" y="189"/>
                </a:cubicBezTo>
                <a:close/>
                <a:moveTo>
                  <a:pt x="41" y="204"/>
                </a:moveTo>
                <a:cubicBezTo>
                  <a:pt x="40" y="204"/>
                  <a:pt x="40" y="204"/>
                  <a:pt x="40" y="204"/>
                </a:cubicBezTo>
                <a:cubicBezTo>
                  <a:pt x="38" y="203"/>
                  <a:pt x="38" y="203"/>
                  <a:pt x="38" y="203"/>
                </a:cubicBezTo>
                <a:cubicBezTo>
                  <a:pt x="37" y="202"/>
                  <a:pt x="37" y="202"/>
                  <a:pt x="37" y="202"/>
                </a:cubicBezTo>
                <a:cubicBezTo>
                  <a:pt x="36" y="202"/>
                  <a:pt x="36" y="202"/>
                  <a:pt x="36" y="202"/>
                </a:cubicBezTo>
                <a:cubicBezTo>
                  <a:pt x="35" y="202"/>
                  <a:pt x="35" y="202"/>
                  <a:pt x="35" y="202"/>
                </a:cubicBezTo>
                <a:cubicBezTo>
                  <a:pt x="34" y="201"/>
                  <a:pt x="34" y="201"/>
                  <a:pt x="34" y="201"/>
                </a:cubicBezTo>
                <a:cubicBezTo>
                  <a:pt x="34" y="200"/>
                  <a:pt x="34" y="200"/>
                  <a:pt x="34" y="200"/>
                </a:cubicBezTo>
                <a:cubicBezTo>
                  <a:pt x="34" y="200"/>
                  <a:pt x="34" y="200"/>
                  <a:pt x="34" y="200"/>
                </a:cubicBezTo>
                <a:cubicBezTo>
                  <a:pt x="36" y="199"/>
                  <a:pt x="36" y="199"/>
                  <a:pt x="36" y="199"/>
                </a:cubicBezTo>
                <a:cubicBezTo>
                  <a:pt x="36" y="199"/>
                  <a:pt x="36" y="199"/>
                  <a:pt x="36" y="199"/>
                </a:cubicBezTo>
                <a:cubicBezTo>
                  <a:pt x="37" y="199"/>
                  <a:pt x="37" y="199"/>
                  <a:pt x="37" y="199"/>
                </a:cubicBezTo>
                <a:cubicBezTo>
                  <a:pt x="37" y="198"/>
                  <a:pt x="37" y="198"/>
                  <a:pt x="37" y="198"/>
                </a:cubicBezTo>
                <a:cubicBezTo>
                  <a:pt x="37" y="197"/>
                  <a:pt x="37" y="197"/>
                  <a:pt x="37" y="197"/>
                </a:cubicBezTo>
                <a:cubicBezTo>
                  <a:pt x="36" y="197"/>
                  <a:pt x="36" y="197"/>
                  <a:pt x="36" y="197"/>
                </a:cubicBezTo>
                <a:cubicBezTo>
                  <a:pt x="35" y="198"/>
                  <a:pt x="35" y="198"/>
                  <a:pt x="35" y="198"/>
                </a:cubicBezTo>
                <a:cubicBezTo>
                  <a:pt x="34" y="198"/>
                  <a:pt x="34" y="198"/>
                  <a:pt x="34" y="198"/>
                </a:cubicBezTo>
                <a:cubicBezTo>
                  <a:pt x="33" y="198"/>
                  <a:pt x="33" y="198"/>
                  <a:pt x="33" y="198"/>
                </a:cubicBezTo>
                <a:cubicBezTo>
                  <a:pt x="32" y="197"/>
                  <a:pt x="32" y="197"/>
                  <a:pt x="32" y="197"/>
                </a:cubicBezTo>
                <a:cubicBezTo>
                  <a:pt x="32" y="196"/>
                  <a:pt x="32" y="196"/>
                  <a:pt x="32" y="196"/>
                </a:cubicBezTo>
                <a:cubicBezTo>
                  <a:pt x="32" y="196"/>
                  <a:pt x="32" y="196"/>
                  <a:pt x="32" y="196"/>
                </a:cubicBezTo>
                <a:cubicBezTo>
                  <a:pt x="33" y="195"/>
                  <a:pt x="33" y="195"/>
                  <a:pt x="33" y="195"/>
                </a:cubicBezTo>
                <a:cubicBezTo>
                  <a:pt x="33" y="194"/>
                  <a:pt x="33" y="194"/>
                  <a:pt x="33" y="194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4" y="194"/>
                  <a:pt x="34" y="194"/>
                  <a:pt x="34" y="194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6" y="191"/>
                  <a:pt x="36" y="191"/>
                  <a:pt x="36" y="191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8" y="191"/>
                  <a:pt x="38" y="191"/>
                  <a:pt x="38" y="191"/>
                </a:cubicBezTo>
                <a:cubicBezTo>
                  <a:pt x="39" y="196"/>
                  <a:pt x="39" y="196"/>
                  <a:pt x="39" y="196"/>
                </a:cubicBezTo>
                <a:cubicBezTo>
                  <a:pt x="39" y="196"/>
                  <a:pt x="39" y="196"/>
                  <a:pt x="39" y="196"/>
                </a:cubicBezTo>
                <a:cubicBezTo>
                  <a:pt x="39" y="196"/>
                  <a:pt x="39" y="196"/>
                  <a:pt x="39" y="196"/>
                </a:cubicBezTo>
                <a:lnTo>
                  <a:pt x="41" y="204"/>
                </a:lnTo>
                <a:close/>
                <a:moveTo>
                  <a:pt x="42" y="207"/>
                </a:moveTo>
                <a:cubicBezTo>
                  <a:pt x="42" y="205"/>
                  <a:pt x="42" y="205"/>
                  <a:pt x="42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0" y="204"/>
                  <a:pt x="40" y="204"/>
                  <a:pt x="40" y="204"/>
                </a:cubicBezTo>
                <a:cubicBezTo>
                  <a:pt x="39" y="204"/>
                  <a:pt x="39" y="204"/>
                  <a:pt x="39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5" y="203"/>
                  <a:pt x="35" y="203"/>
                  <a:pt x="35" y="203"/>
                </a:cubicBezTo>
                <a:cubicBezTo>
                  <a:pt x="35" y="203"/>
                  <a:pt x="35" y="203"/>
                  <a:pt x="35" y="203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3" y="203"/>
                  <a:pt x="33" y="203"/>
                  <a:pt x="33" y="203"/>
                </a:cubicBezTo>
                <a:cubicBezTo>
                  <a:pt x="33" y="203"/>
                  <a:pt x="33" y="203"/>
                  <a:pt x="33" y="203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3" y="203"/>
                  <a:pt x="33" y="203"/>
                  <a:pt x="33" y="203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4" y="204"/>
                  <a:pt x="34" y="204"/>
                  <a:pt x="34" y="204"/>
                </a:cubicBezTo>
                <a:cubicBezTo>
                  <a:pt x="34" y="205"/>
                  <a:pt x="34" y="205"/>
                  <a:pt x="34" y="205"/>
                </a:cubicBezTo>
                <a:cubicBezTo>
                  <a:pt x="34" y="205"/>
                  <a:pt x="34" y="205"/>
                  <a:pt x="34" y="205"/>
                </a:cubicBezTo>
                <a:cubicBezTo>
                  <a:pt x="34" y="205"/>
                  <a:pt x="34" y="205"/>
                  <a:pt x="34" y="205"/>
                </a:cubicBezTo>
                <a:cubicBezTo>
                  <a:pt x="33" y="204"/>
                  <a:pt x="33" y="204"/>
                  <a:pt x="33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2" y="205"/>
                  <a:pt x="32" y="205"/>
                  <a:pt x="32" y="205"/>
                </a:cubicBezTo>
                <a:cubicBezTo>
                  <a:pt x="32" y="205"/>
                  <a:pt x="32" y="205"/>
                  <a:pt x="32" y="205"/>
                </a:cubicBezTo>
                <a:cubicBezTo>
                  <a:pt x="30" y="205"/>
                  <a:pt x="30" y="205"/>
                  <a:pt x="30" y="205"/>
                </a:cubicBezTo>
                <a:cubicBezTo>
                  <a:pt x="30" y="205"/>
                  <a:pt x="30" y="205"/>
                  <a:pt x="30" y="205"/>
                </a:cubicBezTo>
                <a:cubicBezTo>
                  <a:pt x="30" y="205"/>
                  <a:pt x="30" y="205"/>
                  <a:pt x="30" y="205"/>
                </a:cubicBezTo>
                <a:cubicBezTo>
                  <a:pt x="30" y="206"/>
                  <a:pt x="30" y="206"/>
                  <a:pt x="30" y="206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28" y="206"/>
                  <a:pt x="28" y="206"/>
                  <a:pt x="28" y="206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30" y="206"/>
                  <a:pt x="30" y="206"/>
                  <a:pt x="30" y="206"/>
                </a:cubicBezTo>
                <a:cubicBezTo>
                  <a:pt x="30" y="206"/>
                  <a:pt x="30" y="206"/>
                  <a:pt x="30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2" y="207"/>
                  <a:pt x="32" y="207"/>
                  <a:pt x="32" y="207"/>
                </a:cubicBezTo>
                <a:cubicBezTo>
                  <a:pt x="33" y="206"/>
                  <a:pt x="33" y="206"/>
                  <a:pt x="33" y="206"/>
                </a:cubicBezTo>
                <a:cubicBezTo>
                  <a:pt x="33" y="207"/>
                  <a:pt x="33" y="207"/>
                  <a:pt x="33" y="207"/>
                </a:cubicBezTo>
                <a:cubicBezTo>
                  <a:pt x="33" y="207"/>
                  <a:pt x="33" y="207"/>
                  <a:pt x="33" y="207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3" y="208"/>
                  <a:pt x="33" y="208"/>
                  <a:pt x="33" y="208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33" y="209"/>
                  <a:pt x="33" y="209"/>
                  <a:pt x="33" y="209"/>
                </a:cubicBezTo>
                <a:cubicBezTo>
                  <a:pt x="34" y="209"/>
                  <a:pt x="34" y="209"/>
                  <a:pt x="34" y="209"/>
                </a:cubicBezTo>
                <a:cubicBezTo>
                  <a:pt x="34" y="210"/>
                  <a:pt x="34" y="210"/>
                  <a:pt x="34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4" y="209"/>
                  <a:pt x="34" y="209"/>
                  <a:pt x="34" y="209"/>
                </a:cubicBezTo>
                <a:cubicBezTo>
                  <a:pt x="34" y="209"/>
                  <a:pt x="34" y="209"/>
                  <a:pt x="34" y="209"/>
                </a:cubicBezTo>
                <a:cubicBezTo>
                  <a:pt x="34" y="209"/>
                  <a:pt x="34" y="209"/>
                  <a:pt x="34" y="209"/>
                </a:cubicBezTo>
                <a:cubicBezTo>
                  <a:pt x="35" y="209"/>
                  <a:pt x="35" y="209"/>
                  <a:pt x="35" y="209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6" y="207"/>
                  <a:pt x="36" y="207"/>
                  <a:pt x="36" y="207"/>
                </a:cubicBezTo>
                <a:cubicBezTo>
                  <a:pt x="37" y="206"/>
                  <a:pt x="37" y="206"/>
                  <a:pt x="37" y="206"/>
                </a:cubicBezTo>
                <a:cubicBezTo>
                  <a:pt x="41" y="207"/>
                  <a:pt x="41" y="207"/>
                  <a:pt x="41" y="207"/>
                </a:cubicBezTo>
                <a:cubicBezTo>
                  <a:pt x="41" y="207"/>
                  <a:pt x="41" y="207"/>
                  <a:pt x="41" y="207"/>
                </a:cubicBezTo>
                <a:cubicBezTo>
                  <a:pt x="41" y="207"/>
                  <a:pt x="41" y="207"/>
                  <a:pt x="41" y="207"/>
                </a:cubicBezTo>
                <a:lnTo>
                  <a:pt x="42" y="20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306">
            <a:extLst>
              <a:ext uri="{FF2B5EF4-FFF2-40B4-BE49-F238E27FC236}">
                <a16:creationId xmlns:a16="http://schemas.microsoft.com/office/drawing/2014/main" id="{E34A367E-5798-CB45-8538-797877B8C7C4}"/>
              </a:ext>
            </a:extLst>
          </p:cNvPr>
          <p:cNvSpPr>
            <a:spLocks/>
          </p:cNvSpPr>
          <p:nvPr/>
        </p:nvSpPr>
        <p:spPr bwMode="auto">
          <a:xfrm>
            <a:off x="7652756" y="4514984"/>
            <a:ext cx="45094" cy="59524"/>
          </a:xfrm>
          <a:custGeom>
            <a:avLst/>
            <a:gdLst>
              <a:gd name="T0" fmla="*/ 0 w 25"/>
              <a:gd name="T1" fmla="*/ 26 h 33"/>
              <a:gd name="T2" fmla="*/ 2 w 25"/>
              <a:gd name="T3" fmla="*/ 28 h 33"/>
              <a:gd name="T4" fmla="*/ 2 w 25"/>
              <a:gd name="T5" fmla="*/ 28 h 33"/>
              <a:gd name="T6" fmla="*/ 2 w 25"/>
              <a:gd name="T7" fmla="*/ 30 h 33"/>
              <a:gd name="T8" fmla="*/ 2 w 25"/>
              <a:gd name="T9" fmla="*/ 30 h 33"/>
              <a:gd name="T10" fmla="*/ 4 w 25"/>
              <a:gd name="T11" fmla="*/ 31 h 33"/>
              <a:gd name="T12" fmla="*/ 4 w 25"/>
              <a:gd name="T13" fmla="*/ 31 h 33"/>
              <a:gd name="T14" fmla="*/ 6 w 25"/>
              <a:gd name="T15" fmla="*/ 30 h 33"/>
              <a:gd name="T16" fmla="*/ 8 w 25"/>
              <a:gd name="T17" fmla="*/ 30 h 33"/>
              <a:gd name="T18" fmla="*/ 8 w 25"/>
              <a:gd name="T19" fmla="*/ 30 h 33"/>
              <a:gd name="T20" fmla="*/ 8 w 25"/>
              <a:gd name="T21" fmla="*/ 31 h 33"/>
              <a:gd name="T22" fmla="*/ 10 w 25"/>
              <a:gd name="T23" fmla="*/ 31 h 33"/>
              <a:gd name="T24" fmla="*/ 10 w 25"/>
              <a:gd name="T25" fmla="*/ 33 h 33"/>
              <a:gd name="T26" fmla="*/ 10 w 25"/>
              <a:gd name="T27" fmla="*/ 33 h 33"/>
              <a:gd name="T28" fmla="*/ 11 w 25"/>
              <a:gd name="T29" fmla="*/ 33 h 33"/>
              <a:gd name="T30" fmla="*/ 11 w 25"/>
              <a:gd name="T31" fmla="*/ 31 h 33"/>
              <a:gd name="T32" fmla="*/ 13 w 25"/>
              <a:gd name="T33" fmla="*/ 30 h 33"/>
              <a:gd name="T34" fmla="*/ 13 w 25"/>
              <a:gd name="T35" fmla="*/ 30 h 33"/>
              <a:gd name="T36" fmla="*/ 15 w 25"/>
              <a:gd name="T37" fmla="*/ 28 h 33"/>
              <a:gd name="T38" fmla="*/ 17 w 25"/>
              <a:gd name="T39" fmla="*/ 26 h 33"/>
              <a:gd name="T40" fmla="*/ 17 w 25"/>
              <a:gd name="T41" fmla="*/ 22 h 33"/>
              <a:gd name="T42" fmla="*/ 17 w 25"/>
              <a:gd name="T43" fmla="*/ 20 h 33"/>
              <a:gd name="T44" fmla="*/ 21 w 25"/>
              <a:gd name="T45" fmla="*/ 18 h 33"/>
              <a:gd name="T46" fmla="*/ 23 w 25"/>
              <a:gd name="T47" fmla="*/ 15 h 33"/>
              <a:gd name="T48" fmla="*/ 23 w 25"/>
              <a:gd name="T49" fmla="*/ 15 h 33"/>
              <a:gd name="T50" fmla="*/ 23 w 25"/>
              <a:gd name="T51" fmla="*/ 15 h 33"/>
              <a:gd name="T52" fmla="*/ 25 w 25"/>
              <a:gd name="T53" fmla="*/ 13 h 33"/>
              <a:gd name="T54" fmla="*/ 25 w 25"/>
              <a:gd name="T55" fmla="*/ 11 h 33"/>
              <a:gd name="T56" fmla="*/ 23 w 25"/>
              <a:gd name="T57" fmla="*/ 9 h 33"/>
              <a:gd name="T58" fmla="*/ 23 w 25"/>
              <a:gd name="T59" fmla="*/ 9 h 33"/>
              <a:gd name="T60" fmla="*/ 21 w 25"/>
              <a:gd name="T61" fmla="*/ 9 h 33"/>
              <a:gd name="T62" fmla="*/ 21 w 25"/>
              <a:gd name="T63" fmla="*/ 7 h 33"/>
              <a:gd name="T64" fmla="*/ 17 w 25"/>
              <a:gd name="T65" fmla="*/ 3 h 33"/>
              <a:gd name="T66" fmla="*/ 17 w 25"/>
              <a:gd name="T67" fmla="*/ 3 h 33"/>
              <a:gd name="T68" fmla="*/ 15 w 25"/>
              <a:gd name="T69" fmla="*/ 1 h 33"/>
              <a:gd name="T70" fmla="*/ 10 w 25"/>
              <a:gd name="T71" fmla="*/ 1 h 33"/>
              <a:gd name="T72" fmla="*/ 8 w 25"/>
              <a:gd name="T73" fmla="*/ 0 h 33"/>
              <a:gd name="T74" fmla="*/ 6 w 25"/>
              <a:gd name="T75" fmla="*/ 0 h 33"/>
              <a:gd name="T76" fmla="*/ 4 w 25"/>
              <a:gd name="T77" fmla="*/ 0 h 33"/>
              <a:gd name="T78" fmla="*/ 2 w 25"/>
              <a:gd name="T79" fmla="*/ 1 h 33"/>
              <a:gd name="T80" fmla="*/ 2 w 25"/>
              <a:gd name="T81" fmla="*/ 1 h 33"/>
              <a:gd name="T82" fmla="*/ 2 w 25"/>
              <a:gd name="T83" fmla="*/ 1 h 33"/>
              <a:gd name="T84" fmla="*/ 2 w 25"/>
              <a:gd name="T85" fmla="*/ 1 h 33"/>
              <a:gd name="T86" fmla="*/ 0 w 25"/>
              <a:gd name="T87" fmla="*/ 3 h 33"/>
              <a:gd name="T88" fmla="*/ 0 w 25"/>
              <a:gd name="T89" fmla="*/ 5 h 33"/>
              <a:gd name="T90" fmla="*/ 2 w 25"/>
              <a:gd name="T91" fmla="*/ 7 h 33"/>
              <a:gd name="T92" fmla="*/ 2 w 25"/>
              <a:gd name="T93" fmla="*/ 9 h 33"/>
              <a:gd name="T94" fmla="*/ 2 w 25"/>
              <a:gd name="T95" fmla="*/ 11 h 33"/>
              <a:gd name="T96" fmla="*/ 2 w 25"/>
              <a:gd name="T97" fmla="*/ 13 h 33"/>
              <a:gd name="T98" fmla="*/ 4 w 25"/>
              <a:gd name="T99" fmla="*/ 13 h 33"/>
              <a:gd name="T100" fmla="*/ 4 w 25"/>
              <a:gd name="T101" fmla="*/ 15 h 33"/>
              <a:gd name="T102" fmla="*/ 4 w 25"/>
              <a:gd name="T103" fmla="*/ 16 h 33"/>
              <a:gd name="T104" fmla="*/ 6 w 25"/>
              <a:gd name="T105" fmla="*/ 16 h 33"/>
              <a:gd name="T106" fmla="*/ 4 w 25"/>
              <a:gd name="T107" fmla="*/ 18 h 33"/>
              <a:gd name="T108" fmla="*/ 4 w 25"/>
              <a:gd name="T109" fmla="*/ 20 h 33"/>
              <a:gd name="T110" fmla="*/ 4 w 25"/>
              <a:gd name="T111" fmla="*/ 22 h 33"/>
              <a:gd name="T112" fmla="*/ 4 w 25"/>
              <a:gd name="T113" fmla="*/ 24 h 33"/>
              <a:gd name="T114" fmla="*/ 4 w 25"/>
              <a:gd name="T115" fmla="*/ 26 h 33"/>
              <a:gd name="T116" fmla="*/ 2 w 25"/>
              <a:gd name="T117" fmla="*/ 26 h 33"/>
              <a:gd name="T118" fmla="*/ 0 w 25"/>
              <a:gd name="T119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" h="33">
                <a:moveTo>
                  <a:pt x="0" y="26"/>
                </a:moveTo>
                <a:lnTo>
                  <a:pt x="2" y="28"/>
                </a:lnTo>
                <a:lnTo>
                  <a:pt x="2" y="28"/>
                </a:lnTo>
                <a:lnTo>
                  <a:pt x="2" y="30"/>
                </a:lnTo>
                <a:lnTo>
                  <a:pt x="2" y="30"/>
                </a:lnTo>
                <a:lnTo>
                  <a:pt x="4" y="31"/>
                </a:lnTo>
                <a:lnTo>
                  <a:pt x="4" y="31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8" y="31"/>
                </a:lnTo>
                <a:lnTo>
                  <a:pt x="10" y="31"/>
                </a:lnTo>
                <a:lnTo>
                  <a:pt x="10" y="33"/>
                </a:lnTo>
                <a:lnTo>
                  <a:pt x="10" y="33"/>
                </a:lnTo>
                <a:lnTo>
                  <a:pt x="11" y="33"/>
                </a:lnTo>
                <a:lnTo>
                  <a:pt x="11" y="31"/>
                </a:lnTo>
                <a:lnTo>
                  <a:pt x="13" y="30"/>
                </a:lnTo>
                <a:lnTo>
                  <a:pt x="13" y="30"/>
                </a:lnTo>
                <a:lnTo>
                  <a:pt x="15" y="28"/>
                </a:lnTo>
                <a:lnTo>
                  <a:pt x="17" y="26"/>
                </a:lnTo>
                <a:lnTo>
                  <a:pt x="17" y="22"/>
                </a:lnTo>
                <a:lnTo>
                  <a:pt x="17" y="20"/>
                </a:lnTo>
                <a:lnTo>
                  <a:pt x="21" y="18"/>
                </a:lnTo>
                <a:lnTo>
                  <a:pt x="23" y="15"/>
                </a:lnTo>
                <a:lnTo>
                  <a:pt x="23" y="15"/>
                </a:lnTo>
                <a:lnTo>
                  <a:pt x="23" y="15"/>
                </a:lnTo>
                <a:lnTo>
                  <a:pt x="25" y="13"/>
                </a:lnTo>
                <a:lnTo>
                  <a:pt x="25" y="11"/>
                </a:lnTo>
                <a:lnTo>
                  <a:pt x="23" y="9"/>
                </a:lnTo>
                <a:lnTo>
                  <a:pt x="23" y="9"/>
                </a:lnTo>
                <a:lnTo>
                  <a:pt x="21" y="9"/>
                </a:lnTo>
                <a:lnTo>
                  <a:pt x="21" y="7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lnTo>
                  <a:pt x="2" y="9"/>
                </a:lnTo>
                <a:lnTo>
                  <a:pt x="2" y="11"/>
                </a:lnTo>
                <a:lnTo>
                  <a:pt x="2" y="13"/>
                </a:lnTo>
                <a:lnTo>
                  <a:pt x="4" y="13"/>
                </a:lnTo>
                <a:lnTo>
                  <a:pt x="4" y="15"/>
                </a:lnTo>
                <a:lnTo>
                  <a:pt x="4" y="16"/>
                </a:lnTo>
                <a:lnTo>
                  <a:pt x="6" y="16"/>
                </a:lnTo>
                <a:lnTo>
                  <a:pt x="4" y="18"/>
                </a:lnTo>
                <a:lnTo>
                  <a:pt x="4" y="20"/>
                </a:lnTo>
                <a:lnTo>
                  <a:pt x="4" y="22"/>
                </a:lnTo>
                <a:lnTo>
                  <a:pt x="4" y="24"/>
                </a:lnTo>
                <a:lnTo>
                  <a:pt x="4" y="26"/>
                </a:lnTo>
                <a:lnTo>
                  <a:pt x="2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307">
            <a:extLst>
              <a:ext uri="{FF2B5EF4-FFF2-40B4-BE49-F238E27FC236}">
                <a16:creationId xmlns:a16="http://schemas.microsoft.com/office/drawing/2014/main" id="{BAEA605E-0B5B-AE4B-96E5-B19B07BE032B}"/>
              </a:ext>
            </a:extLst>
          </p:cNvPr>
          <p:cNvSpPr>
            <a:spLocks/>
          </p:cNvSpPr>
          <p:nvPr/>
        </p:nvSpPr>
        <p:spPr bwMode="auto">
          <a:xfrm>
            <a:off x="8778287" y="3712321"/>
            <a:ext cx="252523" cy="138888"/>
          </a:xfrm>
          <a:custGeom>
            <a:avLst/>
            <a:gdLst>
              <a:gd name="T0" fmla="*/ 138 w 140"/>
              <a:gd name="T1" fmla="*/ 27 h 77"/>
              <a:gd name="T2" fmla="*/ 130 w 140"/>
              <a:gd name="T3" fmla="*/ 27 h 77"/>
              <a:gd name="T4" fmla="*/ 123 w 140"/>
              <a:gd name="T5" fmla="*/ 27 h 77"/>
              <a:gd name="T6" fmla="*/ 115 w 140"/>
              <a:gd name="T7" fmla="*/ 19 h 77"/>
              <a:gd name="T8" fmla="*/ 106 w 140"/>
              <a:gd name="T9" fmla="*/ 21 h 77"/>
              <a:gd name="T10" fmla="*/ 100 w 140"/>
              <a:gd name="T11" fmla="*/ 13 h 77"/>
              <a:gd name="T12" fmla="*/ 92 w 140"/>
              <a:gd name="T13" fmla="*/ 10 h 77"/>
              <a:gd name="T14" fmla="*/ 87 w 140"/>
              <a:gd name="T15" fmla="*/ 0 h 77"/>
              <a:gd name="T16" fmla="*/ 76 w 140"/>
              <a:gd name="T17" fmla="*/ 0 h 77"/>
              <a:gd name="T18" fmla="*/ 70 w 140"/>
              <a:gd name="T19" fmla="*/ 2 h 77"/>
              <a:gd name="T20" fmla="*/ 62 w 140"/>
              <a:gd name="T21" fmla="*/ 10 h 77"/>
              <a:gd name="T22" fmla="*/ 55 w 140"/>
              <a:gd name="T23" fmla="*/ 8 h 77"/>
              <a:gd name="T24" fmla="*/ 51 w 140"/>
              <a:gd name="T25" fmla="*/ 8 h 77"/>
              <a:gd name="T26" fmla="*/ 42 w 140"/>
              <a:gd name="T27" fmla="*/ 10 h 77"/>
              <a:gd name="T28" fmla="*/ 36 w 140"/>
              <a:gd name="T29" fmla="*/ 10 h 77"/>
              <a:gd name="T30" fmla="*/ 27 w 140"/>
              <a:gd name="T31" fmla="*/ 6 h 77"/>
              <a:gd name="T32" fmla="*/ 15 w 140"/>
              <a:gd name="T33" fmla="*/ 8 h 77"/>
              <a:gd name="T34" fmla="*/ 10 w 140"/>
              <a:gd name="T35" fmla="*/ 10 h 77"/>
              <a:gd name="T36" fmla="*/ 13 w 140"/>
              <a:gd name="T37" fmla="*/ 17 h 77"/>
              <a:gd name="T38" fmla="*/ 13 w 140"/>
              <a:gd name="T39" fmla="*/ 23 h 77"/>
              <a:gd name="T40" fmla="*/ 4 w 140"/>
              <a:gd name="T41" fmla="*/ 34 h 77"/>
              <a:gd name="T42" fmla="*/ 2 w 140"/>
              <a:gd name="T43" fmla="*/ 42 h 77"/>
              <a:gd name="T44" fmla="*/ 4 w 140"/>
              <a:gd name="T45" fmla="*/ 47 h 77"/>
              <a:gd name="T46" fmla="*/ 10 w 140"/>
              <a:gd name="T47" fmla="*/ 49 h 77"/>
              <a:gd name="T48" fmla="*/ 17 w 140"/>
              <a:gd name="T49" fmla="*/ 53 h 77"/>
              <a:gd name="T50" fmla="*/ 27 w 140"/>
              <a:gd name="T51" fmla="*/ 51 h 77"/>
              <a:gd name="T52" fmla="*/ 34 w 140"/>
              <a:gd name="T53" fmla="*/ 47 h 77"/>
              <a:gd name="T54" fmla="*/ 36 w 140"/>
              <a:gd name="T55" fmla="*/ 43 h 77"/>
              <a:gd name="T56" fmla="*/ 42 w 140"/>
              <a:gd name="T57" fmla="*/ 43 h 77"/>
              <a:gd name="T58" fmla="*/ 49 w 140"/>
              <a:gd name="T59" fmla="*/ 47 h 77"/>
              <a:gd name="T60" fmla="*/ 57 w 140"/>
              <a:gd name="T61" fmla="*/ 49 h 77"/>
              <a:gd name="T62" fmla="*/ 59 w 140"/>
              <a:gd name="T63" fmla="*/ 56 h 77"/>
              <a:gd name="T64" fmla="*/ 62 w 140"/>
              <a:gd name="T65" fmla="*/ 62 h 77"/>
              <a:gd name="T66" fmla="*/ 60 w 140"/>
              <a:gd name="T67" fmla="*/ 64 h 77"/>
              <a:gd name="T68" fmla="*/ 57 w 140"/>
              <a:gd name="T69" fmla="*/ 70 h 77"/>
              <a:gd name="T70" fmla="*/ 53 w 140"/>
              <a:gd name="T71" fmla="*/ 73 h 77"/>
              <a:gd name="T72" fmla="*/ 57 w 140"/>
              <a:gd name="T73" fmla="*/ 77 h 77"/>
              <a:gd name="T74" fmla="*/ 62 w 140"/>
              <a:gd name="T75" fmla="*/ 77 h 77"/>
              <a:gd name="T76" fmla="*/ 62 w 140"/>
              <a:gd name="T77" fmla="*/ 73 h 77"/>
              <a:gd name="T78" fmla="*/ 68 w 140"/>
              <a:gd name="T79" fmla="*/ 70 h 77"/>
              <a:gd name="T80" fmla="*/ 72 w 140"/>
              <a:gd name="T81" fmla="*/ 64 h 77"/>
              <a:gd name="T82" fmla="*/ 76 w 140"/>
              <a:gd name="T83" fmla="*/ 62 h 77"/>
              <a:gd name="T84" fmla="*/ 79 w 140"/>
              <a:gd name="T85" fmla="*/ 62 h 77"/>
              <a:gd name="T86" fmla="*/ 83 w 140"/>
              <a:gd name="T87" fmla="*/ 64 h 77"/>
              <a:gd name="T88" fmla="*/ 76 w 140"/>
              <a:gd name="T89" fmla="*/ 64 h 77"/>
              <a:gd name="T90" fmla="*/ 81 w 140"/>
              <a:gd name="T91" fmla="*/ 66 h 77"/>
              <a:gd name="T92" fmla="*/ 83 w 140"/>
              <a:gd name="T93" fmla="*/ 70 h 77"/>
              <a:gd name="T94" fmla="*/ 91 w 140"/>
              <a:gd name="T95" fmla="*/ 70 h 77"/>
              <a:gd name="T96" fmla="*/ 94 w 140"/>
              <a:gd name="T97" fmla="*/ 70 h 77"/>
              <a:gd name="T98" fmla="*/ 96 w 140"/>
              <a:gd name="T99" fmla="*/ 68 h 77"/>
              <a:gd name="T100" fmla="*/ 102 w 140"/>
              <a:gd name="T101" fmla="*/ 68 h 77"/>
              <a:gd name="T102" fmla="*/ 106 w 140"/>
              <a:gd name="T103" fmla="*/ 64 h 77"/>
              <a:gd name="T104" fmla="*/ 104 w 140"/>
              <a:gd name="T105" fmla="*/ 68 h 77"/>
              <a:gd name="T106" fmla="*/ 106 w 140"/>
              <a:gd name="T107" fmla="*/ 62 h 77"/>
              <a:gd name="T108" fmla="*/ 109 w 140"/>
              <a:gd name="T109" fmla="*/ 62 h 77"/>
              <a:gd name="T110" fmla="*/ 115 w 140"/>
              <a:gd name="T111" fmla="*/ 62 h 77"/>
              <a:gd name="T112" fmla="*/ 121 w 140"/>
              <a:gd name="T113" fmla="*/ 56 h 77"/>
              <a:gd name="T114" fmla="*/ 128 w 140"/>
              <a:gd name="T115" fmla="*/ 55 h 77"/>
              <a:gd name="T116" fmla="*/ 130 w 140"/>
              <a:gd name="T117" fmla="*/ 51 h 77"/>
              <a:gd name="T118" fmla="*/ 138 w 140"/>
              <a:gd name="T119" fmla="*/ 45 h 77"/>
              <a:gd name="T120" fmla="*/ 136 w 140"/>
              <a:gd name="T121" fmla="*/ 3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0" h="77">
                <a:moveTo>
                  <a:pt x="140" y="32"/>
                </a:moveTo>
                <a:lnTo>
                  <a:pt x="140" y="30"/>
                </a:lnTo>
                <a:lnTo>
                  <a:pt x="138" y="28"/>
                </a:lnTo>
                <a:lnTo>
                  <a:pt x="138" y="27"/>
                </a:lnTo>
                <a:lnTo>
                  <a:pt x="136" y="28"/>
                </a:lnTo>
                <a:lnTo>
                  <a:pt x="134" y="28"/>
                </a:lnTo>
                <a:lnTo>
                  <a:pt x="132" y="27"/>
                </a:lnTo>
                <a:lnTo>
                  <a:pt x="130" y="27"/>
                </a:lnTo>
                <a:lnTo>
                  <a:pt x="128" y="27"/>
                </a:lnTo>
                <a:lnTo>
                  <a:pt x="126" y="27"/>
                </a:lnTo>
                <a:lnTo>
                  <a:pt x="123" y="25"/>
                </a:lnTo>
                <a:lnTo>
                  <a:pt x="123" y="27"/>
                </a:lnTo>
                <a:lnTo>
                  <a:pt x="121" y="25"/>
                </a:lnTo>
                <a:lnTo>
                  <a:pt x="119" y="23"/>
                </a:lnTo>
                <a:lnTo>
                  <a:pt x="117" y="19"/>
                </a:lnTo>
                <a:lnTo>
                  <a:pt x="115" y="19"/>
                </a:lnTo>
                <a:lnTo>
                  <a:pt x="113" y="21"/>
                </a:lnTo>
                <a:lnTo>
                  <a:pt x="111" y="21"/>
                </a:lnTo>
                <a:lnTo>
                  <a:pt x="109" y="21"/>
                </a:lnTo>
                <a:lnTo>
                  <a:pt x="106" y="21"/>
                </a:lnTo>
                <a:lnTo>
                  <a:pt x="106" y="21"/>
                </a:lnTo>
                <a:lnTo>
                  <a:pt x="100" y="17"/>
                </a:lnTo>
                <a:lnTo>
                  <a:pt x="100" y="15"/>
                </a:lnTo>
                <a:lnTo>
                  <a:pt x="100" y="13"/>
                </a:lnTo>
                <a:lnTo>
                  <a:pt x="98" y="13"/>
                </a:lnTo>
                <a:lnTo>
                  <a:pt x="98" y="12"/>
                </a:lnTo>
                <a:lnTo>
                  <a:pt x="96" y="10"/>
                </a:lnTo>
                <a:lnTo>
                  <a:pt x="92" y="10"/>
                </a:lnTo>
                <a:lnTo>
                  <a:pt x="89" y="8"/>
                </a:lnTo>
                <a:lnTo>
                  <a:pt x="91" y="6"/>
                </a:lnTo>
                <a:lnTo>
                  <a:pt x="89" y="4"/>
                </a:lnTo>
                <a:lnTo>
                  <a:pt x="87" y="0"/>
                </a:lnTo>
                <a:lnTo>
                  <a:pt x="85" y="0"/>
                </a:lnTo>
                <a:lnTo>
                  <a:pt x="83" y="0"/>
                </a:lnTo>
                <a:lnTo>
                  <a:pt x="79" y="0"/>
                </a:lnTo>
                <a:lnTo>
                  <a:pt x="76" y="0"/>
                </a:lnTo>
                <a:lnTo>
                  <a:pt x="74" y="0"/>
                </a:lnTo>
                <a:lnTo>
                  <a:pt x="74" y="2"/>
                </a:lnTo>
                <a:lnTo>
                  <a:pt x="72" y="2"/>
                </a:lnTo>
                <a:lnTo>
                  <a:pt x="70" y="2"/>
                </a:lnTo>
                <a:lnTo>
                  <a:pt x="66" y="4"/>
                </a:lnTo>
                <a:lnTo>
                  <a:pt x="64" y="4"/>
                </a:lnTo>
                <a:lnTo>
                  <a:pt x="62" y="8"/>
                </a:lnTo>
                <a:lnTo>
                  <a:pt x="62" y="10"/>
                </a:lnTo>
                <a:lnTo>
                  <a:pt x="60" y="10"/>
                </a:lnTo>
                <a:lnTo>
                  <a:pt x="59" y="10"/>
                </a:lnTo>
                <a:lnTo>
                  <a:pt x="57" y="10"/>
                </a:lnTo>
                <a:lnTo>
                  <a:pt x="55" y="8"/>
                </a:lnTo>
                <a:lnTo>
                  <a:pt x="53" y="8"/>
                </a:lnTo>
                <a:lnTo>
                  <a:pt x="53" y="10"/>
                </a:lnTo>
                <a:lnTo>
                  <a:pt x="51" y="10"/>
                </a:lnTo>
                <a:lnTo>
                  <a:pt x="51" y="8"/>
                </a:lnTo>
                <a:lnTo>
                  <a:pt x="47" y="8"/>
                </a:lnTo>
                <a:lnTo>
                  <a:pt x="45" y="10"/>
                </a:lnTo>
                <a:lnTo>
                  <a:pt x="43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38" y="8"/>
                </a:lnTo>
                <a:lnTo>
                  <a:pt x="36" y="10"/>
                </a:lnTo>
                <a:lnTo>
                  <a:pt x="36" y="8"/>
                </a:lnTo>
                <a:lnTo>
                  <a:pt x="32" y="8"/>
                </a:lnTo>
                <a:lnTo>
                  <a:pt x="28" y="6"/>
                </a:lnTo>
                <a:lnTo>
                  <a:pt x="27" y="6"/>
                </a:lnTo>
                <a:lnTo>
                  <a:pt x="25" y="6"/>
                </a:lnTo>
                <a:lnTo>
                  <a:pt x="23" y="8"/>
                </a:lnTo>
                <a:lnTo>
                  <a:pt x="21" y="8"/>
                </a:lnTo>
                <a:lnTo>
                  <a:pt x="15" y="8"/>
                </a:lnTo>
                <a:lnTo>
                  <a:pt x="13" y="10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3"/>
                </a:lnTo>
                <a:lnTo>
                  <a:pt x="10" y="13"/>
                </a:lnTo>
                <a:lnTo>
                  <a:pt x="11" y="17"/>
                </a:lnTo>
                <a:lnTo>
                  <a:pt x="13" y="17"/>
                </a:lnTo>
                <a:lnTo>
                  <a:pt x="13" y="19"/>
                </a:lnTo>
                <a:lnTo>
                  <a:pt x="13" y="21"/>
                </a:lnTo>
                <a:lnTo>
                  <a:pt x="13" y="21"/>
                </a:lnTo>
                <a:lnTo>
                  <a:pt x="13" y="23"/>
                </a:lnTo>
                <a:lnTo>
                  <a:pt x="11" y="23"/>
                </a:lnTo>
                <a:lnTo>
                  <a:pt x="10" y="25"/>
                </a:lnTo>
                <a:lnTo>
                  <a:pt x="10" y="27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2" y="38"/>
                </a:lnTo>
                <a:lnTo>
                  <a:pt x="2" y="42"/>
                </a:lnTo>
                <a:lnTo>
                  <a:pt x="0" y="45"/>
                </a:lnTo>
                <a:lnTo>
                  <a:pt x="0" y="45"/>
                </a:lnTo>
                <a:lnTo>
                  <a:pt x="2" y="47"/>
                </a:lnTo>
                <a:lnTo>
                  <a:pt x="4" y="47"/>
                </a:lnTo>
                <a:lnTo>
                  <a:pt x="6" y="49"/>
                </a:lnTo>
                <a:lnTo>
                  <a:pt x="8" y="49"/>
                </a:lnTo>
                <a:lnTo>
                  <a:pt x="8" y="49"/>
                </a:lnTo>
                <a:lnTo>
                  <a:pt x="10" y="49"/>
                </a:lnTo>
                <a:lnTo>
                  <a:pt x="13" y="51"/>
                </a:lnTo>
                <a:lnTo>
                  <a:pt x="15" y="51"/>
                </a:lnTo>
                <a:lnTo>
                  <a:pt x="17" y="51"/>
                </a:lnTo>
                <a:lnTo>
                  <a:pt x="17" y="53"/>
                </a:lnTo>
                <a:lnTo>
                  <a:pt x="19" y="53"/>
                </a:lnTo>
                <a:lnTo>
                  <a:pt x="23" y="53"/>
                </a:lnTo>
                <a:lnTo>
                  <a:pt x="25" y="53"/>
                </a:lnTo>
                <a:lnTo>
                  <a:pt x="27" y="51"/>
                </a:lnTo>
                <a:lnTo>
                  <a:pt x="32" y="49"/>
                </a:lnTo>
                <a:lnTo>
                  <a:pt x="34" y="49"/>
                </a:lnTo>
                <a:lnTo>
                  <a:pt x="36" y="49"/>
                </a:lnTo>
                <a:lnTo>
                  <a:pt x="34" y="47"/>
                </a:lnTo>
                <a:lnTo>
                  <a:pt x="36" y="45"/>
                </a:lnTo>
                <a:lnTo>
                  <a:pt x="34" y="43"/>
                </a:lnTo>
                <a:lnTo>
                  <a:pt x="36" y="43"/>
                </a:lnTo>
                <a:lnTo>
                  <a:pt x="36" y="43"/>
                </a:lnTo>
                <a:lnTo>
                  <a:pt x="38" y="43"/>
                </a:lnTo>
                <a:lnTo>
                  <a:pt x="40" y="43"/>
                </a:lnTo>
                <a:lnTo>
                  <a:pt x="40" y="43"/>
                </a:lnTo>
                <a:lnTo>
                  <a:pt x="42" y="43"/>
                </a:lnTo>
                <a:lnTo>
                  <a:pt x="42" y="45"/>
                </a:lnTo>
                <a:lnTo>
                  <a:pt x="45" y="45"/>
                </a:lnTo>
                <a:lnTo>
                  <a:pt x="47" y="47"/>
                </a:lnTo>
                <a:lnTo>
                  <a:pt x="49" y="47"/>
                </a:lnTo>
                <a:lnTo>
                  <a:pt x="51" y="45"/>
                </a:lnTo>
                <a:lnTo>
                  <a:pt x="51" y="45"/>
                </a:lnTo>
                <a:lnTo>
                  <a:pt x="55" y="49"/>
                </a:lnTo>
                <a:lnTo>
                  <a:pt x="57" y="49"/>
                </a:lnTo>
                <a:lnTo>
                  <a:pt x="57" y="53"/>
                </a:lnTo>
                <a:lnTo>
                  <a:pt x="57" y="55"/>
                </a:lnTo>
                <a:lnTo>
                  <a:pt x="59" y="56"/>
                </a:lnTo>
                <a:lnTo>
                  <a:pt x="59" y="56"/>
                </a:lnTo>
                <a:lnTo>
                  <a:pt x="60" y="58"/>
                </a:lnTo>
                <a:lnTo>
                  <a:pt x="62" y="60"/>
                </a:lnTo>
                <a:lnTo>
                  <a:pt x="64" y="62"/>
                </a:lnTo>
                <a:lnTo>
                  <a:pt x="62" y="62"/>
                </a:lnTo>
                <a:lnTo>
                  <a:pt x="64" y="64"/>
                </a:lnTo>
                <a:lnTo>
                  <a:pt x="64" y="66"/>
                </a:lnTo>
                <a:lnTo>
                  <a:pt x="60" y="66"/>
                </a:lnTo>
                <a:lnTo>
                  <a:pt x="60" y="64"/>
                </a:lnTo>
                <a:lnTo>
                  <a:pt x="59" y="66"/>
                </a:lnTo>
                <a:lnTo>
                  <a:pt x="57" y="66"/>
                </a:lnTo>
                <a:lnTo>
                  <a:pt x="57" y="68"/>
                </a:lnTo>
                <a:lnTo>
                  <a:pt x="57" y="70"/>
                </a:lnTo>
                <a:lnTo>
                  <a:pt x="55" y="70"/>
                </a:lnTo>
                <a:lnTo>
                  <a:pt x="53" y="73"/>
                </a:lnTo>
                <a:lnTo>
                  <a:pt x="53" y="75"/>
                </a:lnTo>
                <a:lnTo>
                  <a:pt x="53" y="73"/>
                </a:lnTo>
                <a:lnTo>
                  <a:pt x="51" y="75"/>
                </a:lnTo>
                <a:lnTo>
                  <a:pt x="53" y="77"/>
                </a:lnTo>
                <a:lnTo>
                  <a:pt x="55" y="77"/>
                </a:lnTo>
                <a:lnTo>
                  <a:pt x="57" y="77"/>
                </a:lnTo>
                <a:lnTo>
                  <a:pt x="59" y="77"/>
                </a:lnTo>
                <a:lnTo>
                  <a:pt x="62" y="77"/>
                </a:lnTo>
                <a:lnTo>
                  <a:pt x="62" y="77"/>
                </a:lnTo>
                <a:lnTo>
                  <a:pt x="62" y="77"/>
                </a:lnTo>
                <a:lnTo>
                  <a:pt x="64" y="77"/>
                </a:lnTo>
                <a:lnTo>
                  <a:pt x="62" y="75"/>
                </a:lnTo>
                <a:lnTo>
                  <a:pt x="62" y="73"/>
                </a:lnTo>
                <a:lnTo>
                  <a:pt x="62" y="73"/>
                </a:lnTo>
                <a:lnTo>
                  <a:pt x="64" y="73"/>
                </a:lnTo>
                <a:lnTo>
                  <a:pt x="64" y="73"/>
                </a:lnTo>
                <a:lnTo>
                  <a:pt x="68" y="70"/>
                </a:lnTo>
                <a:lnTo>
                  <a:pt x="68" y="70"/>
                </a:lnTo>
                <a:lnTo>
                  <a:pt x="68" y="70"/>
                </a:lnTo>
                <a:lnTo>
                  <a:pt x="70" y="68"/>
                </a:lnTo>
                <a:lnTo>
                  <a:pt x="70" y="64"/>
                </a:lnTo>
                <a:lnTo>
                  <a:pt x="72" y="64"/>
                </a:lnTo>
                <a:lnTo>
                  <a:pt x="74" y="64"/>
                </a:lnTo>
                <a:lnTo>
                  <a:pt x="76" y="62"/>
                </a:lnTo>
                <a:lnTo>
                  <a:pt x="76" y="62"/>
                </a:lnTo>
                <a:lnTo>
                  <a:pt x="76" y="62"/>
                </a:lnTo>
                <a:lnTo>
                  <a:pt x="77" y="62"/>
                </a:lnTo>
                <a:lnTo>
                  <a:pt x="77" y="62"/>
                </a:lnTo>
                <a:lnTo>
                  <a:pt x="79" y="60"/>
                </a:lnTo>
                <a:lnTo>
                  <a:pt x="79" y="62"/>
                </a:lnTo>
                <a:lnTo>
                  <a:pt x="79" y="62"/>
                </a:lnTo>
                <a:lnTo>
                  <a:pt x="81" y="64"/>
                </a:lnTo>
                <a:lnTo>
                  <a:pt x="85" y="62"/>
                </a:lnTo>
                <a:lnTo>
                  <a:pt x="83" y="64"/>
                </a:lnTo>
                <a:lnTo>
                  <a:pt x="81" y="64"/>
                </a:lnTo>
                <a:lnTo>
                  <a:pt x="79" y="64"/>
                </a:lnTo>
                <a:lnTo>
                  <a:pt x="77" y="64"/>
                </a:lnTo>
                <a:lnTo>
                  <a:pt x="76" y="64"/>
                </a:lnTo>
                <a:lnTo>
                  <a:pt x="76" y="66"/>
                </a:lnTo>
                <a:lnTo>
                  <a:pt x="79" y="66"/>
                </a:lnTo>
                <a:lnTo>
                  <a:pt x="81" y="66"/>
                </a:lnTo>
                <a:lnTo>
                  <a:pt x="81" y="66"/>
                </a:lnTo>
                <a:lnTo>
                  <a:pt x="79" y="68"/>
                </a:lnTo>
                <a:lnTo>
                  <a:pt x="81" y="68"/>
                </a:lnTo>
                <a:lnTo>
                  <a:pt x="83" y="68"/>
                </a:lnTo>
                <a:lnTo>
                  <a:pt x="83" y="70"/>
                </a:lnTo>
                <a:lnTo>
                  <a:pt x="85" y="68"/>
                </a:lnTo>
                <a:lnTo>
                  <a:pt x="87" y="68"/>
                </a:lnTo>
                <a:lnTo>
                  <a:pt x="89" y="70"/>
                </a:lnTo>
                <a:lnTo>
                  <a:pt x="91" y="70"/>
                </a:lnTo>
                <a:lnTo>
                  <a:pt x="91" y="68"/>
                </a:lnTo>
                <a:lnTo>
                  <a:pt x="92" y="68"/>
                </a:lnTo>
                <a:lnTo>
                  <a:pt x="92" y="70"/>
                </a:lnTo>
                <a:lnTo>
                  <a:pt x="94" y="70"/>
                </a:lnTo>
                <a:lnTo>
                  <a:pt x="94" y="70"/>
                </a:lnTo>
                <a:lnTo>
                  <a:pt x="94" y="68"/>
                </a:lnTo>
                <a:lnTo>
                  <a:pt x="96" y="68"/>
                </a:lnTo>
                <a:lnTo>
                  <a:pt x="96" y="68"/>
                </a:lnTo>
                <a:lnTo>
                  <a:pt x="98" y="68"/>
                </a:lnTo>
                <a:lnTo>
                  <a:pt x="100" y="68"/>
                </a:lnTo>
                <a:lnTo>
                  <a:pt x="100" y="68"/>
                </a:lnTo>
                <a:lnTo>
                  <a:pt x="102" y="68"/>
                </a:lnTo>
                <a:lnTo>
                  <a:pt x="104" y="64"/>
                </a:lnTo>
                <a:lnTo>
                  <a:pt x="104" y="64"/>
                </a:lnTo>
                <a:lnTo>
                  <a:pt x="106" y="64"/>
                </a:lnTo>
                <a:lnTo>
                  <a:pt x="106" y="64"/>
                </a:lnTo>
                <a:lnTo>
                  <a:pt x="104" y="66"/>
                </a:lnTo>
                <a:lnTo>
                  <a:pt x="104" y="68"/>
                </a:lnTo>
                <a:lnTo>
                  <a:pt x="104" y="68"/>
                </a:lnTo>
                <a:lnTo>
                  <a:pt x="104" y="68"/>
                </a:lnTo>
                <a:lnTo>
                  <a:pt x="106" y="64"/>
                </a:lnTo>
                <a:lnTo>
                  <a:pt x="108" y="64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8" y="64"/>
                </a:lnTo>
                <a:lnTo>
                  <a:pt x="108" y="64"/>
                </a:lnTo>
                <a:lnTo>
                  <a:pt x="109" y="62"/>
                </a:lnTo>
                <a:lnTo>
                  <a:pt x="111" y="62"/>
                </a:lnTo>
                <a:lnTo>
                  <a:pt x="113" y="62"/>
                </a:lnTo>
                <a:lnTo>
                  <a:pt x="115" y="62"/>
                </a:lnTo>
                <a:lnTo>
                  <a:pt x="115" y="62"/>
                </a:lnTo>
                <a:lnTo>
                  <a:pt x="117" y="60"/>
                </a:lnTo>
                <a:lnTo>
                  <a:pt x="119" y="58"/>
                </a:lnTo>
                <a:lnTo>
                  <a:pt x="121" y="58"/>
                </a:lnTo>
                <a:lnTo>
                  <a:pt x="121" y="56"/>
                </a:lnTo>
                <a:lnTo>
                  <a:pt x="123" y="56"/>
                </a:lnTo>
                <a:lnTo>
                  <a:pt x="125" y="56"/>
                </a:lnTo>
                <a:lnTo>
                  <a:pt x="126" y="55"/>
                </a:lnTo>
                <a:lnTo>
                  <a:pt x="128" y="55"/>
                </a:lnTo>
                <a:lnTo>
                  <a:pt x="128" y="56"/>
                </a:lnTo>
                <a:lnTo>
                  <a:pt x="128" y="56"/>
                </a:lnTo>
                <a:lnTo>
                  <a:pt x="130" y="53"/>
                </a:lnTo>
                <a:lnTo>
                  <a:pt x="130" y="51"/>
                </a:lnTo>
                <a:lnTo>
                  <a:pt x="132" y="49"/>
                </a:lnTo>
                <a:lnTo>
                  <a:pt x="136" y="49"/>
                </a:lnTo>
                <a:lnTo>
                  <a:pt x="138" y="47"/>
                </a:lnTo>
                <a:lnTo>
                  <a:pt x="138" y="45"/>
                </a:lnTo>
                <a:lnTo>
                  <a:pt x="140" y="42"/>
                </a:lnTo>
                <a:lnTo>
                  <a:pt x="138" y="40"/>
                </a:lnTo>
                <a:lnTo>
                  <a:pt x="136" y="38"/>
                </a:lnTo>
                <a:lnTo>
                  <a:pt x="136" y="34"/>
                </a:lnTo>
                <a:lnTo>
                  <a:pt x="138" y="34"/>
                </a:lnTo>
                <a:lnTo>
                  <a:pt x="140" y="3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308">
            <a:extLst>
              <a:ext uri="{FF2B5EF4-FFF2-40B4-BE49-F238E27FC236}">
                <a16:creationId xmlns:a16="http://schemas.microsoft.com/office/drawing/2014/main" id="{D904C390-2010-5648-8482-91A5C3BB3F1A}"/>
              </a:ext>
            </a:extLst>
          </p:cNvPr>
          <p:cNvSpPr>
            <a:spLocks noEditPoints="1"/>
          </p:cNvSpPr>
          <p:nvPr/>
        </p:nvSpPr>
        <p:spPr bwMode="auto">
          <a:xfrm>
            <a:off x="8758446" y="3553591"/>
            <a:ext cx="81168" cy="54112"/>
          </a:xfrm>
          <a:custGeom>
            <a:avLst/>
            <a:gdLst>
              <a:gd name="T0" fmla="*/ 2 w 45"/>
              <a:gd name="T1" fmla="*/ 25 h 30"/>
              <a:gd name="T2" fmla="*/ 2 w 45"/>
              <a:gd name="T3" fmla="*/ 23 h 30"/>
              <a:gd name="T4" fmla="*/ 5 w 45"/>
              <a:gd name="T5" fmla="*/ 21 h 30"/>
              <a:gd name="T6" fmla="*/ 7 w 45"/>
              <a:gd name="T7" fmla="*/ 17 h 30"/>
              <a:gd name="T8" fmla="*/ 9 w 45"/>
              <a:gd name="T9" fmla="*/ 17 h 30"/>
              <a:gd name="T10" fmla="*/ 7 w 45"/>
              <a:gd name="T11" fmla="*/ 17 h 30"/>
              <a:gd name="T12" fmla="*/ 4 w 45"/>
              <a:gd name="T13" fmla="*/ 15 h 30"/>
              <a:gd name="T14" fmla="*/ 2 w 45"/>
              <a:gd name="T15" fmla="*/ 15 h 30"/>
              <a:gd name="T16" fmla="*/ 2 w 45"/>
              <a:gd name="T17" fmla="*/ 17 h 30"/>
              <a:gd name="T18" fmla="*/ 0 w 45"/>
              <a:gd name="T19" fmla="*/ 15 h 30"/>
              <a:gd name="T20" fmla="*/ 0 w 45"/>
              <a:gd name="T21" fmla="*/ 17 h 30"/>
              <a:gd name="T22" fmla="*/ 0 w 45"/>
              <a:gd name="T23" fmla="*/ 19 h 30"/>
              <a:gd name="T24" fmla="*/ 0 w 45"/>
              <a:gd name="T25" fmla="*/ 19 h 30"/>
              <a:gd name="T26" fmla="*/ 2 w 45"/>
              <a:gd name="T27" fmla="*/ 21 h 30"/>
              <a:gd name="T28" fmla="*/ 2 w 45"/>
              <a:gd name="T29" fmla="*/ 23 h 30"/>
              <a:gd name="T30" fmla="*/ 7 w 45"/>
              <a:gd name="T31" fmla="*/ 15 h 30"/>
              <a:gd name="T32" fmla="*/ 9 w 45"/>
              <a:gd name="T33" fmla="*/ 13 h 30"/>
              <a:gd name="T34" fmla="*/ 9 w 45"/>
              <a:gd name="T35" fmla="*/ 17 h 30"/>
              <a:gd name="T36" fmla="*/ 5 w 45"/>
              <a:gd name="T37" fmla="*/ 13 h 30"/>
              <a:gd name="T38" fmla="*/ 2 w 45"/>
              <a:gd name="T39" fmla="*/ 11 h 30"/>
              <a:gd name="T40" fmla="*/ 0 w 45"/>
              <a:gd name="T41" fmla="*/ 13 h 30"/>
              <a:gd name="T42" fmla="*/ 4 w 45"/>
              <a:gd name="T43" fmla="*/ 10 h 30"/>
              <a:gd name="T44" fmla="*/ 5 w 45"/>
              <a:gd name="T45" fmla="*/ 10 h 30"/>
              <a:gd name="T46" fmla="*/ 7 w 45"/>
              <a:gd name="T47" fmla="*/ 11 h 30"/>
              <a:gd name="T48" fmla="*/ 7 w 45"/>
              <a:gd name="T49" fmla="*/ 11 h 30"/>
              <a:gd name="T50" fmla="*/ 5 w 45"/>
              <a:gd name="T51" fmla="*/ 13 h 30"/>
              <a:gd name="T52" fmla="*/ 9 w 45"/>
              <a:gd name="T53" fmla="*/ 10 h 30"/>
              <a:gd name="T54" fmla="*/ 7 w 45"/>
              <a:gd name="T55" fmla="*/ 11 h 30"/>
              <a:gd name="T56" fmla="*/ 41 w 45"/>
              <a:gd name="T57" fmla="*/ 30 h 30"/>
              <a:gd name="T58" fmla="*/ 43 w 45"/>
              <a:gd name="T59" fmla="*/ 26 h 30"/>
              <a:gd name="T60" fmla="*/ 45 w 45"/>
              <a:gd name="T61" fmla="*/ 23 h 30"/>
              <a:gd name="T62" fmla="*/ 41 w 45"/>
              <a:gd name="T63" fmla="*/ 10 h 30"/>
              <a:gd name="T64" fmla="*/ 43 w 45"/>
              <a:gd name="T65" fmla="*/ 8 h 30"/>
              <a:gd name="T66" fmla="*/ 43 w 45"/>
              <a:gd name="T67" fmla="*/ 4 h 30"/>
              <a:gd name="T68" fmla="*/ 43 w 45"/>
              <a:gd name="T69" fmla="*/ 2 h 30"/>
              <a:gd name="T70" fmla="*/ 36 w 45"/>
              <a:gd name="T71" fmla="*/ 4 h 30"/>
              <a:gd name="T72" fmla="*/ 30 w 45"/>
              <a:gd name="T73" fmla="*/ 2 h 30"/>
              <a:gd name="T74" fmla="*/ 26 w 45"/>
              <a:gd name="T75" fmla="*/ 2 h 30"/>
              <a:gd name="T76" fmla="*/ 24 w 45"/>
              <a:gd name="T77" fmla="*/ 0 h 30"/>
              <a:gd name="T78" fmla="*/ 24 w 45"/>
              <a:gd name="T79" fmla="*/ 2 h 30"/>
              <a:gd name="T80" fmla="*/ 24 w 45"/>
              <a:gd name="T81" fmla="*/ 4 h 30"/>
              <a:gd name="T82" fmla="*/ 21 w 45"/>
              <a:gd name="T83" fmla="*/ 2 h 30"/>
              <a:gd name="T84" fmla="*/ 19 w 45"/>
              <a:gd name="T85" fmla="*/ 4 h 30"/>
              <a:gd name="T86" fmla="*/ 15 w 45"/>
              <a:gd name="T87" fmla="*/ 4 h 30"/>
              <a:gd name="T88" fmla="*/ 15 w 45"/>
              <a:gd name="T89" fmla="*/ 6 h 30"/>
              <a:gd name="T90" fmla="*/ 11 w 45"/>
              <a:gd name="T91" fmla="*/ 8 h 30"/>
              <a:gd name="T92" fmla="*/ 11 w 45"/>
              <a:gd name="T93" fmla="*/ 13 h 30"/>
              <a:gd name="T94" fmla="*/ 13 w 45"/>
              <a:gd name="T95" fmla="*/ 13 h 30"/>
              <a:gd name="T96" fmla="*/ 11 w 45"/>
              <a:gd name="T97" fmla="*/ 15 h 30"/>
              <a:gd name="T98" fmla="*/ 13 w 45"/>
              <a:gd name="T99" fmla="*/ 19 h 30"/>
              <a:gd name="T100" fmla="*/ 17 w 45"/>
              <a:gd name="T101" fmla="*/ 21 h 30"/>
              <a:gd name="T102" fmla="*/ 19 w 45"/>
              <a:gd name="T103" fmla="*/ 17 h 30"/>
              <a:gd name="T104" fmla="*/ 19 w 45"/>
              <a:gd name="T105" fmla="*/ 23 h 30"/>
              <a:gd name="T106" fmla="*/ 19 w 45"/>
              <a:gd name="T107" fmla="*/ 25 h 30"/>
              <a:gd name="T108" fmla="*/ 24 w 45"/>
              <a:gd name="T109" fmla="*/ 23 h 30"/>
              <a:gd name="T110" fmla="*/ 26 w 45"/>
              <a:gd name="T111" fmla="*/ 23 h 30"/>
              <a:gd name="T112" fmla="*/ 28 w 45"/>
              <a:gd name="T113" fmla="*/ 23 h 30"/>
              <a:gd name="T114" fmla="*/ 30 w 45"/>
              <a:gd name="T115" fmla="*/ 25 h 30"/>
              <a:gd name="T116" fmla="*/ 34 w 45"/>
              <a:gd name="T117" fmla="*/ 28 h 30"/>
              <a:gd name="T118" fmla="*/ 36 w 45"/>
              <a:gd name="T119" fmla="*/ 30 h 30"/>
              <a:gd name="T120" fmla="*/ 41 w 45"/>
              <a:gd name="T12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" h="30">
                <a:moveTo>
                  <a:pt x="0" y="25"/>
                </a:move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4" y="21"/>
                </a:lnTo>
                <a:lnTo>
                  <a:pt x="5" y="21"/>
                </a:lnTo>
                <a:lnTo>
                  <a:pt x="7" y="19"/>
                </a:lnTo>
                <a:lnTo>
                  <a:pt x="7" y="17"/>
                </a:ln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7" y="17"/>
                </a:lnTo>
                <a:lnTo>
                  <a:pt x="7" y="15"/>
                </a:lnTo>
                <a:lnTo>
                  <a:pt x="4" y="15"/>
                </a:lnTo>
                <a:lnTo>
                  <a:pt x="4" y="15"/>
                </a:lnTo>
                <a:lnTo>
                  <a:pt x="2" y="15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2" y="21"/>
                </a:lnTo>
                <a:lnTo>
                  <a:pt x="2" y="23"/>
                </a:lnTo>
                <a:lnTo>
                  <a:pt x="2" y="23"/>
                </a:lnTo>
                <a:lnTo>
                  <a:pt x="0" y="25"/>
                </a:lnTo>
                <a:close/>
                <a:moveTo>
                  <a:pt x="7" y="15"/>
                </a:moveTo>
                <a:lnTo>
                  <a:pt x="7" y="13"/>
                </a:lnTo>
                <a:lnTo>
                  <a:pt x="9" y="13"/>
                </a:lnTo>
                <a:lnTo>
                  <a:pt x="11" y="15"/>
                </a:lnTo>
                <a:lnTo>
                  <a:pt x="9" y="17"/>
                </a:lnTo>
                <a:lnTo>
                  <a:pt x="7" y="15"/>
                </a:lnTo>
                <a:close/>
                <a:moveTo>
                  <a:pt x="5" y="13"/>
                </a:moveTo>
                <a:lnTo>
                  <a:pt x="4" y="11"/>
                </a:lnTo>
                <a:lnTo>
                  <a:pt x="2" y="11"/>
                </a:lnTo>
                <a:lnTo>
                  <a:pt x="0" y="13"/>
                </a:lnTo>
                <a:lnTo>
                  <a:pt x="0" y="13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close/>
                <a:moveTo>
                  <a:pt x="7" y="10"/>
                </a:moveTo>
                <a:lnTo>
                  <a:pt x="9" y="10"/>
                </a:lnTo>
                <a:lnTo>
                  <a:pt x="9" y="11"/>
                </a:lnTo>
                <a:lnTo>
                  <a:pt x="7" y="11"/>
                </a:lnTo>
                <a:lnTo>
                  <a:pt x="7" y="10"/>
                </a:lnTo>
                <a:close/>
                <a:moveTo>
                  <a:pt x="41" y="30"/>
                </a:moveTo>
                <a:lnTo>
                  <a:pt x="43" y="28"/>
                </a:lnTo>
                <a:lnTo>
                  <a:pt x="43" y="26"/>
                </a:lnTo>
                <a:lnTo>
                  <a:pt x="45" y="25"/>
                </a:lnTo>
                <a:lnTo>
                  <a:pt x="45" y="23"/>
                </a:lnTo>
                <a:lnTo>
                  <a:pt x="39" y="17"/>
                </a:lnTo>
                <a:lnTo>
                  <a:pt x="41" y="10"/>
                </a:lnTo>
                <a:lnTo>
                  <a:pt x="41" y="10"/>
                </a:lnTo>
                <a:lnTo>
                  <a:pt x="43" y="8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2"/>
                </a:lnTo>
                <a:lnTo>
                  <a:pt x="43" y="4"/>
                </a:lnTo>
                <a:lnTo>
                  <a:pt x="36" y="4"/>
                </a:lnTo>
                <a:lnTo>
                  <a:pt x="34" y="2"/>
                </a:lnTo>
                <a:lnTo>
                  <a:pt x="30" y="2"/>
                </a:lnTo>
                <a:lnTo>
                  <a:pt x="28" y="0"/>
                </a:lnTo>
                <a:lnTo>
                  <a:pt x="26" y="2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2" y="2"/>
                </a:lnTo>
                <a:lnTo>
                  <a:pt x="21" y="2"/>
                </a:lnTo>
                <a:lnTo>
                  <a:pt x="19" y="2"/>
                </a:lnTo>
                <a:lnTo>
                  <a:pt x="19" y="4"/>
                </a:lnTo>
                <a:lnTo>
                  <a:pt x="17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1" y="6"/>
                </a:lnTo>
                <a:lnTo>
                  <a:pt x="11" y="8"/>
                </a:lnTo>
                <a:lnTo>
                  <a:pt x="11" y="13"/>
                </a:lnTo>
                <a:lnTo>
                  <a:pt x="11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13" y="19"/>
                </a:lnTo>
                <a:lnTo>
                  <a:pt x="15" y="21"/>
                </a:lnTo>
                <a:lnTo>
                  <a:pt x="17" y="21"/>
                </a:lnTo>
                <a:lnTo>
                  <a:pt x="17" y="19"/>
                </a:lnTo>
                <a:lnTo>
                  <a:pt x="19" y="17"/>
                </a:lnTo>
                <a:lnTo>
                  <a:pt x="19" y="19"/>
                </a:lnTo>
                <a:lnTo>
                  <a:pt x="19" y="23"/>
                </a:lnTo>
                <a:lnTo>
                  <a:pt x="19" y="25"/>
                </a:lnTo>
                <a:lnTo>
                  <a:pt x="19" y="25"/>
                </a:lnTo>
                <a:lnTo>
                  <a:pt x="21" y="23"/>
                </a:lnTo>
                <a:lnTo>
                  <a:pt x="24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8" y="23"/>
                </a:lnTo>
                <a:lnTo>
                  <a:pt x="28" y="25"/>
                </a:lnTo>
                <a:lnTo>
                  <a:pt x="30" y="25"/>
                </a:lnTo>
                <a:lnTo>
                  <a:pt x="32" y="26"/>
                </a:lnTo>
                <a:lnTo>
                  <a:pt x="34" y="28"/>
                </a:lnTo>
                <a:lnTo>
                  <a:pt x="36" y="28"/>
                </a:lnTo>
                <a:lnTo>
                  <a:pt x="36" y="30"/>
                </a:lnTo>
                <a:lnTo>
                  <a:pt x="39" y="28"/>
                </a:lnTo>
                <a:lnTo>
                  <a:pt x="41" y="3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309">
            <a:extLst>
              <a:ext uri="{FF2B5EF4-FFF2-40B4-BE49-F238E27FC236}">
                <a16:creationId xmlns:a16="http://schemas.microsoft.com/office/drawing/2014/main" id="{F1447BFB-5D58-8B40-B02A-3DF20A92C379}"/>
              </a:ext>
            </a:extLst>
          </p:cNvPr>
          <p:cNvSpPr>
            <a:spLocks/>
          </p:cNvSpPr>
          <p:nvPr/>
        </p:nvSpPr>
        <p:spPr bwMode="auto">
          <a:xfrm>
            <a:off x="8747624" y="3595078"/>
            <a:ext cx="99206" cy="50505"/>
          </a:xfrm>
          <a:custGeom>
            <a:avLst/>
            <a:gdLst>
              <a:gd name="T0" fmla="*/ 55 w 55"/>
              <a:gd name="T1" fmla="*/ 18 h 28"/>
              <a:gd name="T2" fmla="*/ 53 w 55"/>
              <a:gd name="T3" fmla="*/ 15 h 28"/>
              <a:gd name="T4" fmla="*/ 51 w 55"/>
              <a:gd name="T5" fmla="*/ 13 h 28"/>
              <a:gd name="T6" fmla="*/ 51 w 55"/>
              <a:gd name="T7" fmla="*/ 9 h 28"/>
              <a:gd name="T8" fmla="*/ 49 w 55"/>
              <a:gd name="T9" fmla="*/ 9 h 28"/>
              <a:gd name="T10" fmla="*/ 45 w 55"/>
              <a:gd name="T11" fmla="*/ 5 h 28"/>
              <a:gd name="T12" fmla="*/ 42 w 55"/>
              <a:gd name="T13" fmla="*/ 5 h 28"/>
              <a:gd name="T14" fmla="*/ 38 w 55"/>
              <a:gd name="T15" fmla="*/ 3 h 28"/>
              <a:gd name="T16" fmla="*/ 34 w 55"/>
              <a:gd name="T17" fmla="*/ 2 h 28"/>
              <a:gd name="T18" fmla="*/ 32 w 55"/>
              <a:gd name="T19" fmla="*/ 0 h 28"/>
              <a:gd name="T20" fmla="*/ 32 w 55"/>
              <a:gd name="T21" fmla="*/ 0 h 28"/>
              <a:gd name="T22" fmla="*/ 27 w 55"/>
              <a:gd name="T23" fmla="*/ 0 h 28"/>
              <a:gd name="T24" fmla="*/ 25 w 55"/>
              <a:gd name="T25" fmla="*/ 2 h 28"/>
              <a:gd name="T26" fmla="*/ 25 w 55"/>
              <a:gd name="T27" fmla="*/ 7 h 28"/>
              <a:gd name="T28" fmla="*/ 21 w 55"/>
              <a:gd name="T29" fmla="*/ 13 h 28"/>
              <a:gd name="T30" fmla="*/ 17 w 55"/>
              <a:gd name="T31" fmla="*/ 11 h 28"/>
              <a:gd name="T32" fmla="*/ 13 w 55"/>
              <a:gd name="T33" fmla="*/ 5 h 28"/>
              <a:gd name="T34" fmla="*/ 11 w 55"/>
              <a:gd name="T35" fmla="*/ 3 h 28"/>
              <a:gd name="T36" fmla="*/ 8 w 55"/>
              <a:gd name="T37" fmla="*/ 5 h 28"/>
              <a:gd name="T38" fmla="*/ 6 w 55"/>
              <a:gd name="T39" fmla="*/ 5 h 28"/>
              <a:gd name="T40" fmla="*/ 4 w 55"/>
              <a:gd name="T41" fmla="*/ 9 h 28"/>
              <a:gd name="T42" fmla="*/ 4 w 55"/>
              <a:gd name="T43" fmla="*/ 13 h 28"/>
              <a:gd name="T44" fmla="*/ 2 w 55"/>
              <a:gd name="T45" fmla="*/ 17 h 28"/>
              <a:gd name="T46" fmla="*/ 0 w 55"/>
              <a:gd name="T47" fmla="*/ 18 h 28"/>
              <a:gd name="T48" fmla="*/ 2 w 55"/>
              <a:gd name="T49" fmla="*/ 24 h 28"/>
              <a:gd name="T50" fmla="*/ 4 w 55"/>
              <a:gd name="T51" fmla="*/ 24 h 28"/>
              <a:gd name="T52" fmla="*/ 8 w 55"/>
              <a:gd name="T53" fmla="*/ 20 h 28"/>
              <a:gd name="T54" fmla="*/ 13 w 55"/>
              <a:gd name="T55" fmla="*/ 20 h 28"/>
              <a:gd name="T56" fmla="*/ 17 w 55"/>
              <a:gd name="T57" fmla="*/ 20 h 28"/>
              <a:gd name="T58" fmla="*/ 21 w 55"/>
              <a:gd name="T59" fmla="*/ 18 h 28"/>
              <a:gd name="T60" fmla="*/ 23 w 55"/>
              <a:gd name="T61" fmla="*/ 20 h 28"/>
              <a:gd name="T62" fmla="*/ 27 w 55"/>
              <a:gd name="T63" fmla="*/ 22 h 28"/>
              <a:gd name="T64" fmla="*/ 30 w 55"/>
              <a:gd name="T65" fmla="*/ 20 h 28"/>
              <a:gd name="T66" fmla="*/ 36 w 55"/>
              <a:gd name="T67" fmla="*/ 22 h 28"/>
              <a:gd name="T68" fmla="*/ 40 w 55"/>
              <a:gd name="T69" fmla="*/ 24 h 28"/>
              <a:gd name="T70" fmla="*/ 44 w 55"/>
              <a:gd name="T71" fmla="*/ 28 h 28"/>
              <a:gd name="T72" fmla="*/ 44 w 55"/>
              <a:gd name="T73" fmla="*/ 28 h 28"/>
              <a:gd name="T74" fmla="*/ 51 w 55"/>
              <a:gd name="T75" fmla="*/ 26 h 28"/>
              <a:gd name="T76" fmla="*/ 53 w 55"/>
              <a:gd name="T77" fmla="*/ 24 h 28"/>
              <a:gd name="T78" fmla="*/ 55 w 55"/>
              <a:gd name="T79" fmla="*/ 2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5" h="28">
                <a:moveTo>
                  <a:pt x="55" y="22"/>
                </a:moveTo>
                <a:lnTo>
                  <a:pt x="55" y="18"/>
                </a:lnTo>
                <a:lnTo>
                  <a:pt x="53" y="17"/>
                </a:lnTo>
                <a:lnTo>
                  <a:pt x="53" y="15"/>
                </a:lnTo>
                <a:lnTo>
                  <a:pt x="51" y="15"/>
                </a:lnTo>
                <a:lnTo>
                  <a:pt x="51" y="13"/>
                </a:lnTo>
                <a:lnTo>
                  <a:pt x="51" y="11"/>
                </a:lnTo>
                <a:lnTo>
                  <a:pt x="51" y="9"/>
                </a:lnTo>
                <a:lnTo>
                  <a:pt x="49" y="9"/>
                </a:lnTo>
                <a:lnTo>
                  <a:pt x="49" y="9"/>
                </a:lnTo>
                <a:lnTo>
                  <a:pt x="49" y="7"/>
                </a:lnTo>
                <a:lnTo>
                  <a:pt x="45" y="5"/>
                </a:lnTo>
                <a:lnTo>
                  <a:pt x="42" y="7"/>
                </a:lnTo>
                <a:lnTo>
                  <a:pt x="42" y="5"/>
                </a:lnTo>
                <a:lnTo>
                  <a:pt x="40" y="5"/>
                </a:lnTo>
                <a:lnTo>
                  <a:pt x="38" y="3"/>
                </a:lnTo>
                <a:lnTo>
                  <a:pt x="36" y="2"/>
                </a:lnTo>
                <a:lnTo>
                  <a:pt x="34" y="2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0" y="0"/>
                </a:lnTo>
                <a:lnTo>
                  <a:pt x="27" y="0"/>
                </a:lnTo>
                <a:lnTo>
                  <a:pt x="25" y="2"/>
                </a:lnTo>
                <a:lnTo>
                  <a:pt x="25" y="2"/>
                </a:lnTo>
                <a:lnTo>
                  <a:pt x="25" y="3"/>
                </a:lnTo>
                <a:lnTo>
                  <a:pt x="25" y="7"/>
                </a:lnTo>
                <a:lnTo>
                  <a:pt x="25" y="11"/>
                </a:lnTo>
                <a:lnTo>
                  <a:pt x="21" y="13"/>
                </a:lnTo>
                <a:lnTo>
                  <a:pt x="19" y="13"/>
                </a:lnTo>
                <a:lnTo>
                  <a:pt x="17" y="11"/>
                </a:lnTo>
                <a:lnTo>
                  <a:pt x="17" y="9"/>
                </a:ln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5"/>
                </a:lnTo>
                <a:lnTo>
                  <a:pt x="8" y="5"/>
                </a:lnTo>
                <a:lnTo>
                  <a:pt x="8" y="5"/>
                </a:lnTo>
                <a:lnTo>
                  <a:pt x="6" y="5"/>
                </a:lnTo>
                <a:lnTo>
                  <a:pt x="4" y="7"/>
                </a:lnTo>
                <a:lnTo>
                  <a:pt x="4" y="9"/>
                </a:lnTo>
                <a:lnTo>
                  <a:pt x="4" y="9"/>
                </a:lnTo>
                <a:lnTo>
                  <a:pt x="4" y="13"/>
                </a:lnTo>
                <a:lnTo>
                  <a:pt x="2" y="15"/>
                </a:lnTo>
                <a:lnTo>
                  <a:pt x="2" y="17"/>
                </a:lnTo>
                <a:lnTo>
                  <a:pt x="2" y="18"/>
                </a:lnTo>
                <a:lnTo>
                  <a:pt x="0" y="18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4" y="24"/>
                </a:lnTo>
                <a:lnTo>
                  <a:pt x="4" y="22"/>
                </a:lnTo>
                <a:lnTo>
                  <a:pt x="8" y="20"/>
                </a:lnTo>
                <a:lnTo>
                  <a:pt x="11" y="18"/>
                </a:lnTo>
                <a:lnTo>
                  <a:pt x="13" y="20"/>
                </a:lnTo>
                <a:lnTo>
                  <a:pt x="15" y="20"/>
                </a:lnTo>
                <a:lnTo>
                  <a:pt x="17" y="20"/>
                </a:lnTo>
                <a:lnTo>
                  <a:pt x="19" y="18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3" y="22"/>
                </a:lnTo>
                <a:lnTo>
                  <a:pt x="27" y="22"/>
                </a:lnTo>
                <a:lnTo>
                  <a:pt x="27" y="22"/>
                </a:lnTo>
                <a:lnTo>
                  <a:pt x="30" y="20"/>
                </a:lnTo>
                <a:lnTo>
                  <a:pt x="32" y="22"/>
                </a:lnTo>
                <a:lnTo>
                  <a:pt x="36" y="22"/>
                </a:lnTo>
                <a:lnTo>
                  <a:pt x="38" y="24"/>
                </a:lnTo>
                <a:lnTo>
                  <a:pt x="40" y="24"/>
                </a:lnTo>
                <a:lnTo>
                  <a:pt x="42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7" y="28"/>
                </a:lnTo>
                <a:lnTo>
                  <a:pt x="51" y="26"/>
                </a:lnTo>
                <a:lnTo>
                  <a:pt x="51" y="24"/>
                </a:lnTo>
                <a:lnTo>
                  <a:pt x="53" y="24"/>
                </a:lnTo>
                <a:lnTo>
                  <a:pt x="53" y="22"/>
                </a:lnTo>
                <a:lnTo>
                  <a:pt x="55" y="2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310">
            <a:extLst>
              <a:ext uri="{FF2B5EF4-FFF2-40B4-BE49-F238E27FC236}">
                <a16:creationId xmlns:a16="http://schemas.microsoft.com/office/drawing/2014/main" id="{B1A64D93-E9DF-7046-BFB1-3F8BEED9A1A3}"/>
              </a:ext>
            </a:extLst>
          </p:cNvPr>
          <p:cNvSpPr>
            <a:spLocks/>
          </p:cNvSpPr>
          <p:nvPr/>
        </p:nvSpPr>
        <p:spPr bwMode="auto">
          <a:xfrm>
            <a:off x="8736802" y="3838582"/>
            <a:ext cx="61327" cy="82972"/>
          </a:xfrm>
          <a:custGeom>
            <a:avLst/>
            <a:gdLst>
              <a:gd name="T0" fmla="*/ 0 w 34"/>
              <a:gd name="T1" fmla="*/ 3 h 46"/>
              <a:gd name="T2" fmla="*/ 4 w 34"/>
              <a:gd name="T3" fmla="*/ 3 h 46"/>
              <a:gd name="T4" fmla="*/ 6 w 34"/>
              <a:gd name="T5" fmla="*/ 0 h 46"/>
              <a:gd name="T6" fmla="*/ 10 w 34"/>
              <a:gd name="T7" fmla="*/ 1 h 46"/>
              <a:gd name="T8" fmla="*/ 14 w 34"/>
              <a:gd name="T9" fmla="*/ 3 h 46"/>
              <a:gd name="T10" fmla="*/ 17 w 34"/>
              <a:gd name="T11" fmla="*/ 7 h 46"/>
              <a:gd name="T12" fmla="*/ 21 w 34"/>
              <a:gd name="T13" fmla="*/ 11 h 46"/>
              <a:gd name="T14" fmla="*/ 21 w 34"/>
              <a:gd name="T15" fmla="*/ 15 h 46"/>
              <a:gd name="T16" fmla="*/ 23 w 34"/>
              <a:gd name="T17" fmla="*/ 16 h 46"/>
              <a:gd name="T18" fmla="*/ 27 w 34"/>
              <a:gd name="T19" fmla="*/ 16 h 46"/>
              <a:gd name="T20" fmla="*/ 31 w 34"/>
              <a:gd name="T21" fmla="*/ 15 h 46"/>
              <a:gd name="T22" fmla="*/ 31 w 34"/>
              <a:gd name="T23" fmla="*/ 18 h 46"/>
              <a:gd name="T24" fmla="*/ 31 w 34"/>
              <a:gd name="T25" fmla="*/ 22 h 46"/>
              <a:gd name="T26" fmla="*/ 33 w 34"/>
              <a:gd name="T27" fmla="*/ 30 h 46"/>
              <a:gd name="T28" fmla="*/ 34 w 34"/>
              <a:gd name="T29" fmla="*/ 33 h 46"/>
              <a:gd name="T30" fmla="*/ 31 w 34"/>
              <a:gd name="T31" fmla="*/ 37 h 46"/>
              <a:gd name="T32" fmla="*/ 31 w 34"/>
              <a:gd name="T33" fmla="*/ 41 h 46"/>
              <a:gd name="T34" fmla="*/ 29 w 34"/>
              <a:gd name="T35" fmla="*/ 41 h 46"/>
              <a:gd name="T36" fmla="*/ 23 w 34"/>
              <a:gd name="T37" fmla="*/ 41 h 46"/>
              <a:gd name="T38" fmla="*/ 19 w 34"/>
              <a:gd name="T39" fmla="*/ 43 h 46"/>
              <a:gd name="T40" fmla="*/ 17 w 34"/>
              <a:gd name="T41" fmla="*/ 45 h 46"/>
              <a:gd name="T42" fmla="*/ 17 w 34"/>
              <a:gd name="T43" fmla="*/ 45 h 46"/>
              <a:gd name="T44" fmla="*/ 16 w 34"/>
              <a:gd name="T45" fmla="*/ 41 h 46"/>
              <a:gd name="T46" fmla="*/ 14 w 34"/>
              <a:gd name="T47" fmla="*/ 39 h 46"/>
              <a:gd name="T48" fmla="*/ 12 w 34"/>
              <a:gd name="T49" fmla="*/ 37 h 46"/>
              <a:gd name="T50" fmla="*/ 14 w 34"/>
              <a:gd name="T51" fmla="*/ 35 h 46"/>
              <a:gd name="T52" fmla="*/ 12 w 34"/>
              <a:gd name="T53" fmla="*/ 33 h 46"/>
              <a:gd name="T54" fmla="*/ 8 w 34"/>
              <a:gd name="T55" fmla="*/ 31 h 46"/>
              <a:gd name="T56" fmla="*/ 8 w 34"/>
              <a:gd name="T57" fmla="*/ 30 h 46"/>
              <a:gd name="T58" fmla="*/ 6 w 34"/>
              <a:gd name="T59" fmla="*/ 28 h 46"/>
              <a:gd name="T60" fmla="*/ 4 w 34"/>
              <a:gd name="T61" fmla="*/ 24 h 46"/>
              <a:gd name="T62" fmla="*/ 6 w 34"/>
              <a:gd name="T63" fmla="*/ 24 h 46"/>
              <a:gd name="T64" fmla="*/ 6 w 34"/>
              <a:gd name="T65" fmla="*/ 22 h 46"/>
              <a:gd name="T66" fmla="*/ 2 w 34"/>
              <a:gd name="T67" fmla="*/ 20 h 46"/>
              <a:gd name="T68" fmla="*/ 4 w 34"/>
              <a:gd name="T69" fmla="*/ 16 h 46"/>
              <a:gd name="T70" fmla="*/ 2 w 34"/>
              <a:gd name="T71" fmla="*/ 13 h 46"/>
              <a:gd name="T72" fmla="*/ 2 w 34"/>
              <a:gd name="T73" fmla="*/ 13 h 46"/>
              <a:gd name="T74" fmla="*/ 2 w 34"/>
              <a:gd name="T75" fmla="*/ 11 h 46"/>
              <a:gd name="T76" fmla="*/ 4 w 34"/>
              <a:gd name="T77" fmla="*/ 11 h 46"/>
              <a:gd name="T78" fmla="*/ 2 w 34"/>
              <a:gd name="T79" fmla="*/ 9 h 46"/>
              <a:gd name="T80" fmla="*/ 0 w 34"/>
              <a:gd name="T81" fmla="*/ 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" h="46">
                <a:moveTo>
                  <a:pt x="0" y="5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4" y="1"/>
                </a:lnTo>
                <a:lnTo>
                  <a:pt x="6" y="0"/>
                </a:lnTo>
                <a:lnTo>
                  <a:pt x="8" y="1"/>
                </a:lnTo>
                <a:lnTo>
                  <a:pt x="10" y="1"/>
                </a:lnTo>
                <a:lnTo>
                  <a:pt x="14" y="1"/>
                </a:lnTo>
                <a:lnTo>
                  <a:pt x="14" y="3"/>
                </a:lnTo>
                <a:lnTo>
                  <a:pt x="16" y="7"/>
                </a:lnTo>
                <a:lnTo>
                  <a:pt x="17" y="7"/>
                </a:lnTo>
                <a:lnTo>
                  <a:pt x="19" y="9"/>
                </a:lnTo>
                <a:lnTo>
                  <a:pt x="21" y="11"/>
                </a:lnTo>
                <a:lnTo>
                  <a:pt x="19" y="13"/>
                </a:lnTo>
                <a:lnTo>
                  <a:pt x="21" y="15"/>
                </a:lnTo>
                <a:lnTo>
                  <a:pt x="23" y="15"/>
                </a:lnTo>
                <a:lnTo>
                  <a:pt x="23" y="16"/>
                </a:lnTo>
                <a:lnTo>
                  <a:pt x="25" y="15"/>
                </a:lnTo>
                <a:lnTo>
                  <a:pt x="27" y="16"/>
                </a:lnTo>
                <a:lnTo>
                  <a:pt x="29" y="15"/>
                </a:lnTo>
                <a:lnTo>
                  <a:pt x="31" y="15"/>
                </a:lnTo>
                <a:lnTo>
                  <a:pt x="31" y="16"/>
                </a:lnTo>
                <a:lnTo>
                  <a:pt x="31" y="18"/>
                </a:lnTo>
                <a:lnTo>
                  <a:pt x="31" y="22"/>
                </a:lnTo>
                <a:lnTo>
                  <a:pt x="31" y="22"/>
                </a:lnTo>
                <a:lnTo>
                  <a:pt x="31" y="26"/>
                </a:lnTo>
                <a:lnTo>
                  <a:pt x="33" y="30"/>
                </a:lnTo>
                <a:lnTo>
                  <a:pt x="34" y="31"/>
                </a:lnTo>
                <a:lnTo>
                  <a:pt x="34" y="33"/>
                </a:lnTo>
                <a:lnTo>
                  <a:pt x="31" y="35"/>
                </a:lnTo>
                <a:lnTo>
                  <a:pt x="31" y="37"/>
                </a:lnTo>
                <a:lnTo>
                  <a:pt x="33" y="39"/>
                </a:lnTo>
                <a:lnTo>
                  <a:pt x="31" y="41"/>
                </a:lnTo>
                <a:lnTo>
                  <a:pt x="31" y="41"/>
                </a:lnTo>
                <a:lnTo>
                  <a:pt x="29" y="41"/>
                </a:lnTo>
                <a:lnTo>
                  <a:pt x="27" y="41"/>
                </a:lnTo>
                <a:lnTo>
                  <a:pt x="23" y="41"/>
                </a:lnTo>
                <a:lnTo>
                  <a:pt x="21" y="43"/>
                </a:lnTo>
                <a:lnTo>
                  <a:pt x="19" y="43"/>
                </a:lnTo>
                <a:lnTo>
                  <a:pt x="17" y="45"/>
                </a:lnTo>
                <a:lnTo>
                  <a:pt x="17" y="45"/>
                </a:lnTo>
                <a:lnTo>
                  <a:pt x="17" y="46"/>
                </a:lnTo>
                <a:lnTo>
                  <a:pt x="17" y="45"/>
                </a:lnTo>
                <a:lnTo>
                  <a:pt x="17" y="43"/>
                </a:lnTo>
                <a:lnTo>
                  <a:pt x="16" y="41"/>
                </a:lnTo>
                <a:lnTo>
                  <a:pt x="14" y="39"/>
                </a:lnTo>
                <a:lnTo>
                  <a:pt x="14" y="39"/>
                </a:lnTo>
                <a:lnTo>
                  <a:pt x="12" y="37"/>
                </a:lnTo>
                <a:lnTo>
                  <a:pt x="12" y="37"/>
                </a:lnTo>
                <a:lnTo>
                  <a:pt x="12" y="37"/>
                </a:lnTo>
                <a:lnTo>
                  <a:pt x="14" y="35"/>
                </a:lnTo>
                <a:lnTo>
                  <a:pt x="14" y="33"/>
                </a:lnTo>
                <a:lnTo>
                  <a:pt x="12" y="33"/>
                </a:lnTo>
                <a:lnTo>
                  <a:pt x="10" y="31"/>
                </a:lnTo>
                <a:lnTo>
                  <a:pt x="8" y="31"/>
                </a:lnTo>
                <a:lnTo>
                  <a:pt x="8" y="31"/>
                </a:lnTo>
                <a:lnTo>
                  <a:pt x="8" y="30"/>
                </a:lnTo>
                <a:lnTo>
                  <a:pt x="6" y="28"/>
                </a:lnTo>
                <a:lnTo>
                  <a:pt x="6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6" y="24"/>
                </a:lnTo>
                <a:lnTo>
                  <a:pt x="6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2" y="18"/>
                </a:lnTo>
                <a:lnTo>
                  <a:pt x="4" y="16"/>
                </a:lnTo>
                <a:lnTo>
                  <a:pt x="4" y="13"/>
                </a:lnTo>
                <a:lnTo>
                  <a:pt x="2" y="13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311">
            <a:extLst>
              <a:ext uri="{FF2B5EF4-FFF2-40B4-BE49-F238E27FC236}">
                <a16:creationId xmlns:a16="http://schemas.microsoft.com/office/drawing/2014/main" id="{3CACDDAF-1F91-BB4C-B13D-EAA46C669975}"/>
              </a:ext>
            </a:extLst>
          </p:cNvPr>
          <p:cNvSpPr>
            <a:spLocks/>
          </p:cNvSpPr>
          <p:nvPr/>
        </p:nvSpPr>
        <p:spPr bwMode="auto">
          <a:xfrm>
            <a:off x="8693512" y="3854815"/>
            <a:ext cx="54112" cy="50505"/>
          </a:xfrm>
          <a:custGeom>
            <a:avLst/>
            <a:gdLst>
              <a:gd name="T0" fmla="*/ 15 w 30"/>
              <a:gd name="T1" fmla="*/ 24 h 28"/>
              <a:gd name="T2" fmla="*/ 4 w 30"/>
              <a:gd name="T3" fmla="*/ 11 h 28"/>
              <a:gd name="T4" fmla="*/ 4 w 30"/>
              <a:gd name="T5" fmla="*/ 9 h 28"/>
              <a:gd name="T6" fmla="*/ 2 w 30"/>
              <a:gd name="T7" fmla="*/ 7 h 28"/>
              <a:gd name="T8" fmla="*/ 0 w 30"/>
              <a:gd name="T9" fmla="*/ 6 h 28"/>
              <a:gd name="T10" fmla="*/ 0 w 30"/>
              <a:gd name="T11" fmla="*/ 4 h 28"/>
              <a:gd name="T12" fmla="*/ 0 w 30"/>
              <a:gd name="T13" fmla="*/ 0 h 28"/>
              <a:gd name="T14" fmla="*/ 4 w 30"/>
              <a:gd name="T15" fmla="*/ 4 h 28"/>
              <a:gd name="T16" fmla="*/ 4 w 30"/>
              <a:gd name="T17" fmla="*/ 2 h 28"/>
              <a:gd name="T18" fmla="*/ 8 w 30"/>
              <a:gd name="T19" fmla="*/ 2 h 28"/>
              <a:gd name="T20" fmla="*/ 9 w 30"/>
              <a:gd name="T21" fmla="*/ 2 h 28"/>
              <a:gd name="T22" fmla="*/ 11 w 30"/>
              <a:gd name="T23" fmla="*/ 2 h 28"/>
              <a:gd name="T24" fmla="*/ 13 w 30"/>
              <a:gd name="T25" fmla="*/ 2 h 28"/>
              <a:gd name="T26" fmla="*/ 17 w 30"/>
              <a:gd name="T27" fmla="*/ 2 h 28"/>
              <a:gd name="T28" fmla="*/ 19 w 30"/>
              <a:gd name="T29" fmla="*/ 2 h 28"/>
              <a:gd name="T30" fmla="*/ 21 w 30"/>
              <a:gd name="T31" fmla="*/ 4 h 28"/>
              <a:gd name="T32" fmla="*/ 26 w 30"/>
              <a:gd name="T33" fmla="*/ 4 h 28"/>
              <a:gd name="T34" fmla="*/ 26 w 30"/>
              <a:gd name="T35" fmla="*/ 4 h 28"/>
              <a:gd name="T36" fmla="*/ 28 w 30"/>
              <a:gd name="T37" fmla="*/ 7 h 28"/>
              <a:gd name="T38" fmla="*/ 26 w 30"/>
              <a:gd name="T39" fmla="*/ 11 h 28"/>
              <a:gd name="T40" fmla="*/ 30 w 30"/>
              <a:gd name="T41" fmla="*/ 13 h 28"/>
              <a:gd name="T42" fmla="*/ 30 w 30"/>
              <a:gd name="T43" fmla="*/ 15 h 28"/>
              <a:gd name="T44" fmla="*/ 28 w 30"/>
              <a:gd name="T45" fmla="*/ 15 h 28"/>
              <a:gd name="T46" fmla="*/ 30 w 30"/>
              <a:gd name="T47" fmla="*/ 19 h 28"/>
              <a:gd name="T48" fmla="*/ 28 w 30"/>
              <a:gd name="T49" fmla="*/ 19 h 28"/>
              <a:gd name="T50" fmla="*/ 24 w 30"/>
              <a:gd name="T51" fmla="*/ 19 h 28"/>
              <a:gd name="T52" fmla="*/ 26 w 30"/>
              <a:gd name="T53" fmla="*/ 21 h 28"/>
              <a:gd name="T54" fmla="*/ 26 w 30"/>
              <a:gd name="T55" fmla="*/ 22 h 28"/>
              <a:gd name="T56" fmla="*/ 24 w 30"/>
              <a:gd name="T57" fmla="*/ 24 h 28"/>
              <a:gd name="T58" fmla="*/ 23 w 30"/>
              <a:gd name="T59" fmla="*/ 28 h 28"/>
              <a:gd name="T60" fmla="*/ 21 w 30"/>
              <a:gd name="T61" fmla="*/ 26 h 28"/>
              <a:gd name="T62" fmla="*/ 17 w 30"/>
              <a:gd name="T63" fmla="*/ 26 h 28"/>
              <a:gd name="T64" fmla="*/ 15 w 30"/>
              <a:gd name="T65" fmla="*/ 2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" h="28">
                <a:moveTo>
                  <a:pt x="15" y="26"/>
                </a:moveTo>
                <a:lnTo>
                  <a:pt x="15" y="24"/>
                </a:lnTo>
                <a:lnTo>
                  <a:pt x="9" y="17"/>
                </a:lnTo>
                <a:lnTo>
                  <a:pt x="4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21" y="4"/>
                </a:lnTo>
                <a:lnTo>
                  <a:pt x="21" y="4"/>
                </a:lnTo>
                <a:lnTo>
                  <a:pt x="23" y="4"/>
                </a:lnTo>
                <a:lnTo>
                  <a:pt x="26" y="4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28" y="7"/>
                </a:lnTo>
                <a:lnTo>
                  <a:pt x="26" y="9"/>
                </a:lnTo>
                <a:lnTo>
                  <a:pt x="26" y="11"/>
                </a:lnTo>
                <a:lnTo>
                  <a:pt x="28" y="13"/>
                </a:lnTo>
                <a:lnTo>
                  <a:pt x="30" y="13"/>
                </a:lnTo>
                <a:lnTo>
                  <a:pt x="30" y="13"/>
                </a:lnTo>
                <a:lnTo>
                  <a:pt x="30" y="15"/>
                </a:lnTo>
                <a:lnTo>
                  <a:pt x="28" y="13"/>
                </a:lnTo>
                <a:lnTo>
                  <a:pt x="28" y="15"/>
                </a:lnTo>
                <a:lnTo>
                  <a:pt x="28" y="17"/>
                </a:lnTo>
                <a:lnTo>
                  <a:pt x="30" y="19"/>
                </a:lnTo>
                <a:lnTo>
                  <a:pt x="28" y="19"/>
                </a:lnTo>
                <a:lnTo>
                  <a:pt x="28" y="19"/>
                </a:lnTo>
                <a:lnTo>
                  <a:pt x="26" y="17"/>
                </a:lnTo>
                <a:lnTo>
                  <a:pt x="24" y="19"/>
                </a:lnTo>
                <a:lnTo>
                  <a:pt x="24" y="19"/>
                </a:lnTo>
                <a:lnTo>
                  <a:pt x="26" y="21"/>
                </a:lnTo>
                <a:lnTo>
                  <a:pt x="26" y="22"/>
                </a:lnTo>
                <a:lnTo>
                  <a:pt x="26" y="22"/>
                </a:lnTo>
                <a:lnTo>
                  <a:pt x="24" y="22"/>
                </a:lnTo>
                <a:lnTo>
                  <a:pt x="24" y="24"/>
                </a:lnTo>
                <a:lnTo>
                  <a:pt x="24" y="26"/>
                </a:lnTo>
                <a:lnTo>
                  <a:pt x="23" y="28"/>
                </a:lnTo>
                <a:lnTo>
                  <a:pt x="23" y="28"/>
                </a:lnTo>
                <a:lnTo>
                  <a:pt x="21" y="26"/>
                </a:lnTo>
                <a:lnTo>
                  <a:pt x="19" y="26"/>
                </a:lnTo>
                <a:lnTo>
                  <a:pt x="17" y="26"/>
                </a:lnTo>
                <a:lnTo>
                  <a:pt x="15" y="26"/>
                </a:lnTo>
                <a:lnTo>
                  <a:pt x="15" y="2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312">
            <a:extLst>
              <a:ext uri="{FF2B5EF4-FFF2-40B4-BE49-F238E27FC236}">
                <a16:creationId xmlns:a16="http://schemas.microsoft.com/office/drawing/2014/main" id="{141BD31F-4B8A-3542-B353-587457EF44B7}"/>
              </a:ext>
            </a:extLst>
          </p:cNvPr>
          <p:cNvSpPr>
            <a:spLocks/>
          </p:cNvSpPr>
          <p:nvPr/>
        </p:nvSpPr>
        <p:spPr bwMode="auto">
          <a:xfrm>
            <a:off x="8659241" y="3827760"/>
            <a:ext cx="45094" cy="27056"/>
          </a:xfrm>
          <a:custGeom>
            <a:avLst/>
            <a:gdLst>
              <a:gd name="T0" fmla="*/ 0 w 25"/>
              <a:gd name="T1" fmla="*/ 15 h 15"/>
              <a:gd name="T2" fmla="*/ 4 w 25"/>
              <a:gd name="T3" fmla="*/ 15 h 15"/>
              <a:gd name="T4" fmla="*/ 6 w 25"/>
              <a:gd name="T5" fmla="*/ 13 h 15"/>
              <a:gd name="T6" fmla="*/ 8 w 25"/>
              <a:gd name="T7" fmla="*/ 13 h 15"/>
              <a:gd name="T8" fmla="*/ 11 w 25"/>
              <a:gd name="T9" fmla="*/ 15 h 15"/>
              <a:gd name="T10" fmla="*/ 13 w 25"/>
              <a:gd name="T11" fmla="*/ 15 h 15"/>
              <a:gd name="T12" fmla="*/ 13 w 25"/>
              <a:gd name="T13" fmla="*/ 11 h 15"/>
              <a:gd name="T14" fmla="*/ 15 w 25"/>
              <a:gd name="T15" fmla="*/ 11 h 15"/>
              <a:gd name="T16" fmla="*/ 17 w 25"/>
              <a:gd name="T17" fmla="*/ 7 h 15"/>
              <a:gd name="T18" fmla="*/ 21 w 25"/>
              <a:gd name="T19" fmla="*/ 6 h 15"/>
              <a:gd name="T20" fmla="*/ 25 w 25"/>
              <a:gd name="T21" fmla="*/ 6 h 15"/>
              <a:gd name="T22" fmla="*/ 25 w 25"/>
              <a:gd name="T23" fmla="*/ 2 h 15"/>
              <a:gd name="T24" fmla="*/ 23 w 25"/>
              <a:gd name="T25" fmla="*/ 0 h 15"/>
              <a:gd name="T26" fmla="*/ 21 w 25"/>
              <a:gd name="T27" fmla="*/ 0 h 15"/>
              <a:gd name="T28" fmla="*/ 17 w 25"/>
              <a:gd name="T29" fmla="*/ 2 h 15"/>
              <a:gd name="T30" fmla="*/ 15 w 25"/>
              <a:gd name="T31" fmla="*/ 2 h 15"/>
              <a:gd name="T32" fmla="*/ 15 w 25"/>
              <a:gd name="T33" fmla="*/ 2 h 15"/>
              <a:gd name="T34" fmla="*/ 13 w 25"/>
              <a:gd name="T35" fmla="*/ 4 h 15"/>
              <a:gd name="T36" fmla="*/ 11 w 25"/>
              <a:gd name="T37" fmla="*/ 4 h 15"/>
              <a:gd name="T38" fmla="*/ 10 w 25"/>
              <a:gd name="T39" fmla="*/ 4 h 15"/>
              <a:gd name="T40" fmla="*/ 8 w 25"/>
              <a:gd name="T41" fmla="*/ 4 h 15"/>
              <a:gd name="T42" fmla="*/ 4 w 25"/>
              <a:gd name="T43" fmla="*/ 4 h 15"/>
              <a:gd name="T44" fmla="*/ 2 w 25"/>
              <a:gd name="T45" fmla="*/ 4 h 15"/>
              <a:gd name="T46" fmla="*/ 0 w 25"/>
              <a:gd name="T47" fmla="*/ 6 h 15"/>
              <a:gd name="T48" fmla="*/ 2 w 25"/>
              <a:gd name="T49" fmla="*/ 7 h 15"/>
              <a:gd name="T50" fmla="*/ 0 w 25"/>
              <a:gd name="T51" fmla="*/ 9 h 15"/>
              <a:gd name="T52" fmla="*/ 0 w 25"/>
              <a:gd name="T53" fmla="*/ 11 h 15"/>
              <a:gd name="T54" fmla="*/ 0 w 25"/>
              <a:gd name="T55" fmla="*/ 11 h 15"/>
              <a:gd name="T56" fmla="*/ 2 w 25"/>
              <a:gd name="T57" fmla="*/ 13 h 15"/>
              <a:gd name="T58" fmla="*/ 2 w 25"/>
              <a:gd name="T59" fmla="*/ 13 h 15"/>
              <a:gd name="T60" fmla="*/ 2 w 25"/>
              <a:gd name="T61" fmla="*/ 13 h 15"/>
              <a:gd name="T62" fmla="*/ 0 w 25"/>
              <a:gd name="T6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15">
                <a:moveTo>
                  <a:pt x="0" y="15"/>
                </a:moveTo>
                <a:lnTo>
                  <a:pt x="4" y="15"/>
                </a:lnTo>
                <a:lnTo>
                  <a:pt x="6" y="13"/>
                </a:lnTo>
                <a:lnTo>
                  <a:pt x="8" y="13"/>
                </a:lnTo>
                <a:lnTo>
                  <a:pt x="11" y="15"/>
                </a:lnTo>
                <a:lnTo>
                  <a:pt x="13" y="15"/>
                </a:lnTo>
                <a:lnTo>
                  <a:pt x="13" y="11"/>
                </a:lnTo>
                <a:lnTo>
                  <a:pt x="15" y="11"/>
                </a:lnTo>
                <a:lnTo>
                  <a:pt x="17" y="7"/>
                </a:lnTo>
                <a:lnTo>
                  <a:pt x="21" y="6"/>
                </a:lnTo>
                <a:lnTo>
                  <a:pt x="25" y="6"/>
                </a:lnTo>
                <a:lnTo>
                  <a:pt x="25" y="2"/>
                </a:lnTo>
                <a:lnTo>
                  <a:pt x="23" y="0"/>
                </a:lnTo>
                <a:lnTo>
                  <a:pt x="21" y="0"/>
                </a:lnTo>
                <a:lnTo>
                  <a:pt x="17" y="2"/>
                </a:lnTo>
                <a:lnTo>
                  <a:pt x="15" y="2"/>
                </a:lnTo>
                <a:lnTo>
                  <a:pt x="15" y="2"/>
                </a:lnTo>
                <a:lnTo>
                  <a:pt x="13" y="4"/>
                </a:lnTo>
                <a:lnTo>
                  <a:pt x="11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4"/>
                </a:lnTo>
                <a:lnTo>
                  <a:pt x="0" y="6"/>
                </a:lnTo>
                <a:lnTo>
                  <a:pt x="2" y="7"/>
                </a:lnTo>
                <a:lnTo>
                  <a:pt x="0" y="9"/>
                </a:lnTo>
                <a:lnTo>
                  <a:pt x="0" y="11"/>
                </a:lnTo>
                <a:lnTo>
                  <a:pt x="0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313">
            <a:extLst>
              <a:ext uri="{FF2B5EF4-FFF2-40B4-BE49-F238E27FC236}">
                <a16:creationId xmlns:a16="http://schemas.microsoft.com/office/drawing/2014/main" id="{59DCDDD0-1FAA-7548-9478-59A06119DB1F}"/>
              </a:ext>
            </a:extLst>
          </p:cNvPr>
          <p:cNvSpPr>
            <a:spLocks/>
          </p:cNvSpPr>
          <p:nvPr/>
        </p:nvSpPr>
        <p:spPr bwMode="auto">
          <a:xfrm>
            <a:off x="8509530" y="3735769"/>
            <a:ext cx="41486" cy="37879"/>
          </a:xfrm>
          <a:custGeom>
            <a:avLst/>
            <a:gdLst>
              <a:gd name="T0" fmla="*/ 23 w 23"/>
              <a:gd name="T1" fmla="*/ 15 h 21"/>
              <a:gd name="T2" fmla="*/ 23 w 23"/>
              <a:gd name="T3" fmla="*/ 14 h 21"/>
              <a:gd name="T4" fmla="*/ 23 w 23"/>
              <a:gd name="T5" fmla="*/ 12 h 21"/>
              <a:gd name="T6" fmla="*/ 23 w 23"/>
              <a:gd name="T7" fmla="*/ 10 h 21"/>
              <a:gd name="T8" fmla="*/ 21 w 23"/>
              <a:gd name="T9" fmla="*/ 8 h 21"/>
              <a:gd name="T10" fmla="*/ 21 w 23"/>
              <a:gd name="T11" fmla="*/ 6 h 21"/>
              <a:gd name="T12" fmla="*/ 19 w 23"/>
              <a:gd name="T13" fmla="*/ 6 h 21"/>
              <a:gd name="T14" fmla="*/ 19 w 23"/>
              <a:gd name="T15" fmla="*/ 4 h 21"/>
              <a:gd name="T16" fmla="*/ 19 w 23"/>
              <a:gd name="T17" fmla="*/ 4 h 21"/>
              <a:gd name="T18" fmla="*/ 17 w 23"/>
              <a:gd name="T19" fmla="*/ 4 h 21"/>
              <a:gd name="T20" fmla="*/ 15 w 23"/>
              <a:gd name="T21" fmla="*/ 2 h 21"/>
              <a:gd name="T22" fmla="*/ 15 w 23"/>
              <a:gd name="T23" fmla="*/ 2 h 21"/>
              <a:gd name="T24" fmla="*/ 13 w 23"/>
              <a:gd name="T25" fmla="*/ 0 h 21"/>
              <a:gd name="T26" fmla="*/ 12 w 23"/>
              <a:gd name="T27" fmla="*/ 0 h 21"/>
              <a:gd name="T28" fmla="*/ 10 w 23"/>
              <a:gd name="T29" fmla="*/ 2 h 21"/>
              <a:gd name="T30" fmla="*/ 10 w 23"/>
              <a:gd name="T31" fmla="*/ 2 h 21"/>
              <a:gd name="T32" fmla="*/ 10 w 23"/>
              <a:gd name="T33" fmla="*/ 2 h 21"/>
              <a:gd name="T34" fmla="*/ 8 w 23"/>
              <a:gd name="T35" fmla="*/ 4 h 21"/>
              <a:gd name="T36" fmla="*/ 6 w 23"/>
              <a:gd name="T37" fmla="*/ 4 h 21"/>
              <a:gd name="T38" fmla="*/ 6 w 23"/>
              <a:gd name="T39" fmla="*/ 4 h 21"/>
              <a:gd name="T40" fmla="*/ 4 w 23"/>
              <a:gd name="T41" fmla="*/ 4 h 21"/>
              <a:gd name="T42" fmla="*/ 4 w 23"/>
              <a:gd name="T43" fmla="*/ 2 h 21"/>
              <a:gd name="T44" fmla="*/ 2 w 23"/>
              <a:gd name="T45" fmla="*/ 2 h 21"/>
              <a:gd name="T46" fmla="*/ 0 w 23"/>
              <a:gd name="T47" fmla="*/ 2 h 21"/>
              <a:gd name="T48" fmla="*/ 0 w 23"/>
              <a:gd name="T49" fmla="*/ 6 h 21"/>
              <a:gd name="T50" fmla="*/ 0 w 23"/>
              <a:gd name="T51" fmla="*/ 6 h 21"/>
              <a:gd name="T52" fmla="*/ 0 w 23"/>
              <a:gd name="T53" fmla="*/ 8 h 21"/>
              <a:gd name="T54" fmla="*/ 2 w 23"/>
              <a:gd name="T55" fmla="*/ 10 h 21"/>
              <a:gd name="T56" fmla="*/ 4 w 23"/>
              <a:gd name="T57" fmla="*/ 12 h 21"/>
              <a:gd name="T58" fmla="*/ 6 w 23"/>
              <a:gd name="T59" fmla="*/ 14 h 21"/>
              <a:gd name="T60" fmla="*/ 6 w 23"/>
              <a:gd name="T61" fmla="*/ 14 h 21"/>
              <a:gd name="T62" fmla="*/ 8 w 23"/>
              <a:gd name="T63" fmla="*/ 14 h 21"/>
              <a:gd name="T64" fmla="*/ 10 w 23"/>
              <a:gd name="T65" fmla="*/ 14 h 21"/>
              <a:gd name="T66" fmla="*/ 10 w 23"/>
              <a:gd name="T67" fmla="*/ 17 h 21"/>
              <a:gd name="T68" fmla="*/ 12 w 23"/>
              <a:gd name="T69" fmla="*/ 17 h 21"/>
              <a:gd name="T70" fmla="*/ 12 w 23"/>
              <a:gd name="T71" fmla="*/ 17 h 21"/>
              <a:gd name="T72" fmla="*/ 13 w 23"/>
              <a:gd name="T73" fmla="*/ 17 h 21"/>
              <a:gd name="T74" fmla="*/ 13 w 23"/>
              <a:gd name="T75" fmla="*/ 17 h 21"/>
              <a:gd name="T76" fmla="*/ 15 w 23"/>
              <a:gd name="T77" fmla="*/ 17 h 21"/>
              <a:gd name="T78" fmla="*/ 17 w 23"/>
              <a:gd name="T79" fmla="*/ 21 h 21"/>
              <a:gd name="T80" fmla="*/ 17 w 23"/>
              <a:gd name="T81" fmla="*/ 21 h 21"/>
              <a:gd name="T82" fmla="*/ 19 w 23"/>
              <a:gd name="T83" fmla="*/ 21 h 21"/>
              <a:gd name="T84" fmla="*/ 21 w 23"/>
              <a:gd name="T85" fmla="*/ 21 h 21"/>
              <a:gd name="T86" fmla="*/ 21 w 23"/>
              <a:gd name="T87" fmla="*/ 21 h 21"/>
              <a:gd name="T88" fmla="*/ 21 w 23"/>
              <a:gd name="T89" fmla="*/ 21 h 21"/>
              <a:gd name="T90" fmla="*/ 21 w 23"/>
              <a:gd name="T91" fmla="*/ 19 h 21"/>
              <a:gd name="T92" fmla="*/ 21 w 23"/>
              <a:gd name="T93" fmla="*/ 19 h 21"/>
              <a:gd name="T94" fmla="*/ 21 w 23"/>
              <a:gd name="T95" fmla="*/ 17 h 21"/>
              <a:gd name="T96" fmla="*/ 21 w 23"/>
              <a:gd name="T97" fmla="*/ 17 h 21"/>
              <a:gd name="T98" fmla="*/ 21 w 23"/>
              <a:gd name="T99" fmla="*/ 15 h 21"/>
              <a:gd name="T100" fmla="*/ 23 w 23"/>
              <a:gd name="T10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" h="21">
                <a:moveTo>
                  <a:pt x="23" y="15"/>
                </a:moveTo>
                <a:lnTo>
                  <a:pt x="23" y="14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4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5" y="2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2"/>
                </a:ln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6" y="14"/>
                </a:lnTo>
                <a:lnTo>
                  <a:pt x="8" y="14"/>
                </a:lnTo>
                <a:lnTo>
                  <a:pt x="10" y="14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3" y="17"/>
                </a:lnTo>
                <a:lnTo>
                  <a:pt x="13" y="17"/>
                </a:lnTo>
                <a:lnTo>
                  <a:pt x="15" y="17"/>
                </a:lnTo>
                <a:lnTo>
                  <a:pt x="17" y="21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19"/>
                </a:lnTo>
                <a:lnTo>
                  <a:pt x="21" y="19"/>
                </a:lnTo>
                <a:lnTo>
                  <a:pt x="21" y="17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314">
            <a:extLst>
              <a:ext uri="{FF2B5EF4-FFF2-40B4-BE49-F238E27FC236}">
                <a16:creationId xmlns:a16="http://schemas.microsoft.com/office/drawing/2014/main" id="{104B1283-0268-1E41-A317-8133FA070B6A}"/>
              </a:ext>
            </a:extLst>
          </p:cNvPr>
          <p:cNvSpPr>
            <a:spLocks noEditPoints="1"/>
          </p:cNvSpPr>
          <p:nvPr/>
        </p:nvSpPr>
        <p:spPr bwMode="auto">
          <a:xfrm>
            <a:off x="8843222" y="3912536"/>
            <a:ext cx="281383" cy="115439"/>
          </a:xfrm>
          <a:custGeom>
            <a:avLst/>
            <a:gdLst>
              <a:gd name="T0" fmla="*/ 2 w 156"/>
              <a:gd name="T1" fmla="*/ 19 h 64"/>
              <a:gd name="T2" fmla="*/ 19 w 156"/>
              <a:gd name="T3" fmla="*/ 58 h 64"/>
              <a:gd name="T4" fmla="*/ 126 w 156"/>
              <a:gd name="T5" fmla="*/ 4 h 64"/>
              <a:gd name="T6" fmla="*/ 119 w 156"/>
              <a:gd name="T7" fmla="*/ 11 h 64"/>
              <a:gd name="T8" fmla="*/ 109 w 156"/>
              <a:gd name="T9" fmla="*/ 9 h 64"/>
              <a:gd name="T10" fmla="*/ 98 w 156"/>
              <a:gd name="T11" fmla="*/ 11 h 64"/>
              <a:gd name="T12" fmla="*/ 87 w 156"/>
              <a:gd name="T13" fmla="*/ 7 h 64"/>
              <a:gd name="T14" fmla="*/ 83 w 156"/>
              <a:gd name="T15" fmla="*/ 4 h 64"/>
              <a:gd name="T16" fmla="*/ 77 w 156"/>
              <a:gd name="T17" fmla="*/ 5 h 64"/>
              <a:gd name="T18" fmla="*/ 68 w 156"/>
              <a:gd name="T19" fmla="*/ 2 h 64"/>
              <a:gd name="T20" fmla="*/ 55 w 156"/>
              <a:gd name="T21" fmla="*/ 4 h 64"/>
              <a:gd name="T22" fmla="*/ 47 w 156"/>
              <a:gd name="T23" fmla="*/ 7 h 64"/>
              <a:gd name="T24" fmla="*/ 41 w 156"/>
              <a:gd name="T25" fmla="*/ 11 h 64"/>
              <a:gd name="T26" fmla="*/ 30 w 156"/>
              <a:gd name="T27" fmla="*/ 11 h 64"/>
              <a:gd name="T28" fmla="*/ 30 w 156"/>
              <a:gd name="T29" fmla="*/ 15 h 64"/>
              <a:gd name="T30" fmla="*/ 24 w 156"/>
              <a:gd name="T31" fmla="*/ 19 h 64"/>
              <a:gd name="T32" fmla="*/ 21 w 156"/>
              <a:gd name="T33" fmla="*/ 19 h 64"/>
              <a:gd name="T34" fmla="*/ 15 w 156"/>
              <a:gd name="T35" fmla="*/ 20 h 64"/>
              <a:gd name="T36" fmla="*/ 4 w 156"/>
              <a:gd name="T37" fmla="*/ 22 h 64"/>
              <a:gd name="T38" fmla="*/ 4 w 156"/>
              <a:gd name="T39" fmla="*/ 28 h 64"/>
              <a:gd name="T40" fmla="*/ 9 w 156"/>
              <a:gd name="T41" fmla="*/ 30 h 64"/>
              <a:gd name="T42" fmla="*/ 11 w 156"/>
              <a:gd name="T43" fmla="*/ 34 h 64"/>
              <a:gd name="T44" fmla="*/ 9 w 156"/>
              <a:gd name="T45" fmla="*/ 37 h 64"/>
              <a:gd name="T46" fmla="*/ 7 w 156"/>
              <a:gd name="T47" fmla="*/ 37 h 64"/>
              <a:gd name="T48" fmla="*/ 6 w 156"/>
              <a:gd name="T49" fmla="*/ 41 h 64"/>
              <a:gd name="T50" fmla="*/ 13 w 156"/>
              <a:gd name="T51" fmla="*/ 45 h 64"/>
              <a:gd name="T52" fmla="*/ 15 w 156"/>
              <a:gd name="T53" fmla="*/ 50 h 64"/>
              <a:gd name="T54" fmla="*/ 15 w 156"/>
              <a:gd name="T55" fmla="*/ 54 h 64"/>
              <a:gd name="T56" fmla="*/ 19 w 156"/>
              <a:gd name="T57" fmla="*/ 56 h 64"/>
              <a:gd name="T58" fmla="*/ 19 w 156"/>
              <a:gd name="T59" fmla="*/ 56 h 64"/>
              <a:gd name="T60" fmla="*/ 23 w 156"/>
              <a:gd name="T61" fmla="*/ 54 h 64"/>
              <a:gd name="T62" fmla="*/ 28 w 156"/>
              <a:gd name="T63" fmla="*/ 56 h 64"/>
              <a:gd name="T64" fmla="*/ 30 w 156"/>
              <a:gd name="T65" fmla="*/ 60 h 64"/>
              <a:gd name="T66" fmla="*/ 38 w 156"/>
              <a:gd name="T67" fmla="*/ 60 h 64"/>
              <a:gd name="T68" fmla="*/ 41 w 156"/>
              <a:gd name="T69" fmla="*/ 58 h 64"/>
              <a:gd name="T70" fmla="*/ 53 w 156"/>
              <a:gd name="T71" fmla="*/ 58 h 64"/>
              <a:gd name="T72" fmla="*/ 70 w 156"/>
              <a:gd name="T73" fmla="*/ 60 h 64"/>
              <a:gd name="T74" fmla="*/ 75 w 156"/>
              <a:gd name="T75" fmla="*/ 54 h 64"/>
              <a:gd name="T76" fmla="*/ 85 w 156"/>
              <a:gd name="T77" fmla="*/ 54 h 64"/>
              <a:gd name="T78" fmla="*/ 85 w 156"/>
              <a:gd name="T79" fmla="*/ 58 h 64"/>
              <a:gd name="T80" fmla="*/ 90 w 156"/>
              <a:gd name="T81" fmla="*/ 62 h 64"/>
              <a:gd name="T82" fmla="*/ 92 w 156"/>
              <a:gd name="T83" fmla="*/ 54 h 64"/>
              <a:gd name="T84" fmla="*/ 104 w 156"/>
              <a:gd name="T85" fmla="*/ 54 h 64"/>
              <a:gd name="T86" fmla="*/ 117 w 156"/>
              <a:gd name="T87" fmla="*/ 54 h 64"/>
              <a:gd name="T88" fmla="*/ 126 w 156"/>
              <a:gd name="T89" fmla="*/ 50 h 64"/>
              <a:gd name="T90" fmla="*/ 138 w 156"/>
              <a:gd name="T91" fmla="*/ 50 h 64"/>
              <a:gd name="T92" fmla="*/ 149 w 156"/>
              <a:gd name="T93" fmla="*/ 49 h 64"/>
              <a:gd name="T94" fmla="*/ 156 w 156"/>
              <a:gd name="T95" fmla="*/ 50 h 64"/>
              <a:gd name="T96" fmla="*/ 153 w 156"/>
              <a:gd name="T97" fmla="*/ 41 h 64"/>
              <a:gd name="T98" fmla="*/ 151 w 156"/>
              <a:gd name="T99" fmla="*/ 34 h 64"/>
              <a:gd name="T100" fmla="*/ 151 w 156"/>
              <a:gd name="T101" fmla="*/ 26 h 64"/>
              <a:gd name="T102" fmla="*/ 149 w 156"/>
              <a:gd name="T103" fmla="*/ 20 h 64"/>
              <a:gd name="T104" fmla="*/ 143 w 156"/>
              <a:gd name="T105" fmla="*/ 11 h 64"/>
              <a:gd name="T106" fmla="*/ 136 w 156"/>
              <a:gd name="T107" fmla="*/ 4 h 64"/>
              <a:gd name="T108" fmla="*/ 128 w 156"/>
              <a:gd name="T109" fmla="*/ 5 h 64"/>
              <a:gd name="T110" fmla="*/ 4 w 156"/>
              <a:gd name="T111" fmla="*/ 13 h 64"/>
              <a:gd name="T112" fmla="*/ 6 w 156"/>
              <a:gd name="T113" fmla="*/ 5 h 64"/>
              <a:gd name="T114" fmla="*/ 11 w 156"/>
              <a:gd name="T115" fmla="*/ 0 h 64"/>
              <a:gd name="T116" fmla="*/ 19 w 156"/>
              <a:gd name="T117" fmla="*/ 7 h 64"/>
              <a:gd name="T118" fmla="*/ 24 w 156"/>
              <a:gd name="T119" fmla="*/ 13 h 64"/>
              <a:gd name="T120" fmla="*/ 15 w 156"/>
              <a:gd name="T121" fmla="*/ 13 h 64"/>
              <a:gd name="T122" fmla="*/ 4 w 156"/>
              <a:gd name="T123" fmla="*/ 20 h 64"/>
              <a:gd name="T124" fmla="*/ 6 w 156"/>
              <a:gd name="T125" fmla="*/ 1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" h="64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2" y="20"/>
                </a:lnTo>
                <a:lnTo>
                  <a:pt x="2" y="19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close/>
                <a:moveTo>
                  <a:pt x="19" y="58"/>
                </a:moveTo>
                <a:lnTo>
                  <a:pt x="19" y="58"/>
                </a:lnTo>
                <a:lnTo>
                  <a:pt x="19" y="58"/>
                </a:lnTo>
                <a:lnTo>
                  <a:pt x="19" y="58"/>
                </a:lnTo>
                <a:lnTo>
                  <a:pt x="19" y="58"/>
                </a:lnTo>
                <a:lnTo>
                  <a:pt x="19" y="58"/>
                </a:lnTo>
                <a:close/>
                <a:moveTo>
                  <a:pt x="126" y="4"/>
                </a:moveTo>
                <a:lnTo>
                  <a:pt x="126" y="4"/>
                </a:lnTo>
                <a:lnTo>
                  <a:pt x="124" y="5"/>
                </a:lnTo>
                <a:lnTo>
                  <a:pt x="122" y="7"/>
                </a:lnTo>
                <a:lnTo>
                  <a:pt x="121" y="9"/>
                </a:lnTo>
                <a:lnTo>
                  <a:pt x="119" y="11"/>
                </a:lnTo>
                <a:lnTo>
                  <a:pt x="117" y="11"/>
                </a:lnTo>
                <a:lnTo>
                  <a:pt x="115" y="11"/>
                </a:lnTo>
                <a:lnTo>
                  <a:pt x="111" y="11"/>
                </a:lnTo>
                <a:lnTo>
                  <a:pt x="111" y="9"/>
                </a:lnTo>
                <a:lnTo>
                  <a:pt x="109" y="9"/>
                </a:lnTo>
                <a:lnTo>
                  <a:pt x="109" y="9"/>
                </a:lnTo>
                <a:lnTo>
                  <a:pt x="107" y="9"/>
                </a:lnTo>
                <a:lnTo>
                  <a:pt x="104" y="11"/>
                </a:lnTo>
                <a:lnTo>
                  <a:pt x="102" y="11"/>
                </a:lnTo>
                <a:lnTo>
                  <a:pt x="98" y="11"/>
                </a:lnTo>
                <a:lnTo>
                  <a:pt x="96" y="9"/>
                </a:lnTo>
                <a:lnTo>
                  <a:pt x="94" y="11"/>
                </a:lnTo>
                <a:lnTo>
                  <a:pt x="92" y="9"/>
                </a:lnTo>
                <a:lnTo>
                  <a:pt x="90" y="9"/>
                </a:lnTo>
                <a:lnTo>
                  <a:pt x="87" y="7"/>
                </a:lnTo>
                <a:lnTo>
                  <a:pt x="87" y="7"/>
                </a:lnTo>
                <a:lnTo>
                  <a:pt x="85" y="7"/>
                </a:lnTo>
                <a:lnTo>
                  <a:pt x="85" y="7"/>
                </a:lnTo>
                <a:lnTo>
                  <a:pt x="83" y="5"/>
                </a:lnTo>
                <a:lnTo>
                  <a:pt x="83" y="4"/>
                </a:lnTo>
                <a:lnTo>
                  <a:pt x="81" y="2"/>
                </a:lnTo>
                <a:lnTo>
                  <a:pt x="79" y="2"/>
                </a:lnTo>
                <a:lnTo>
                  <a:pt x="77" y="4"/>
                </a:lnTo>
                <a:lnTo>
                  <a:pt x="77" y="4"/>
                </a:lnTo>
                <a:lnTo>
                  <a:pt x="77" y="5"/>
                </a:lnTo>
                <a:lnTo>
                  <a:pt x="73" y="2"/>
                </a:lnTo>
                <a:lnTo>
                  <a:pt x="73" y="0"/>
                </a:lnTo>
                <a:lnTo>
                  <a:pt x="73" y="0"/>
                </a:lnTo>
                <a:lnTo>
                  <a:pt x="70" y="2"/>
                </a:lnTo>
                <a:lnTo>
                  <a:pt x="68" y="2"/>
                </a:lnTo>
                <a:lnTo>
                  <a:pt x="66" y="0"/>
                </a:lnTo>
                <a:lnTo>
                  <a:pt x="64" y="2"/>
                </a:lnTo>
                <a:lnTo>
                  <a:pt x="60" y="2"/>
                </a:lnTo>
                <a:lnTo>
                  <a:pt x="58" y="2"/>
                </a:lnTo>
                <a:lnTo>
                  <a:pt x="55" y="4"/>
                </a:lnTo>
                <a:lnTo>
                  <a:pt x="53" y="4"/>
                </a:lnTo>
                <a:lnTo>
                  <a:pt x="51" y="4"/>
                </a:lnTo>
                <a:lnTo>
                  <a:pt x="49" y="5"/>
                </a:lnTo>
                <a:lnTo>
                  <a:pt x="47" y="5"/>
                </a:lnTo>
                <a:lnTo>
                  <a:pt x="47" y="7"/>
                </a:lnTo>
                <a:lnTo>
                  <a:pt x="45" y="7"/>
                </a:lnTo>
                <a:lnTo>
                  <a:pt x="45" y="9"/>
                </a:lnTo>
                <a:lnTo>
                  <a:pt x="43" y="9"/>
                </a:lnTo>
                <a:lnTo>
                  <a:pt x="43" y="11"/>
                </a:lnTo>
                <a:lnTo>
                  <a:pt x="41" y="11"/>
                </a:lnTo>
                <a:lnTo>
                  <a:pt x="36" y="9"/>
                </a:lnTo>
                <a:lnTo>
                  <a:pt x="36" y="9"/>
                </a:lnTo>
                <a:lnTo>
                  <a:pt x="34" y="9"/>
                </a:lnTo>
                <a:lnTo>
                  <a:pt x="32" y="9"/>
                </a:lnTo>
                <a:lnTo>
                  <a:pt x="30" y="11"/>
                </a:lnTo>
                <a:lnTo>
                  <a:pt x="28" y="9"/>
                </a:lnTo>
                <a:lnTo>
                  <a:pt x="26" y="11"/>
                </a:lnTo>
                <a:lnTo>
                  <a:pt x="26" y="11"/>
                </a:lnTo>
                <a:lnTo>
                  <a:pt x="28" y="15"/>
                </a:lnTo>
                <a:lnTo>
                  <a:pt x="30" y="15"/>
                </a:lnTo>
                <a:lnTo>
                  <a:pt x="32" y="15"/>
                </a:lnTo>
                <a:lnTo>
                  <a:pt x="32" y="15"/>
                </a:lnTo>
                <a:lnTo>
                  <a:pt x="28" y="15"/>
                </a:lnTo>
                <a:lnTo>
                  <a:pt x="24" y="17"/>
                </a:lnTo>
                <a:lnTo>
                  <a:pt x="24" y="19"/>
                </a:lnTo>
                <a:lnTo>
                  <a:pt x="24" y="19"/>
                </a:lnTo>
                <a:lnTo>
                  <a:pt x="26" y="19"/>
                </a:lnTo>
                <a:lnTo>
                  <a:pt x="26" y="19"/>
                </a:lnTo>
                <a:lnTo>
                  <a:pt x="24" y="19"/>
                </a:lnTo>
                <a:lnTo>
                  <a:pt x="21" y="19"/>
                </a:lnTo>
                <a:lnTo>
                  <a:pt x="21" y="19"/>
                </a:lnTo>
                <a:lnTo>
                  <a:pt x="17" y="19"/>
                </a:lnTo>
                <a:lnTo>
                  <a:pt x="17" y="19"/>
                </a:lnTo>
                <a:lnTo>
                  <a:pt x="15" y="19"/>
                </a:lnTo>
                <a:lnTo>
                  <a:pt x="15" y="20"/>
                </a:lnTo>
                <a:lnTo>
                  <a:pt x="13" y="20"/>
                </a:lnTo>
                <a:lnTo>
                  <a:pt x="11" y="19"/>
                </a:lnTo>
                <a:lnTo>
                  <a:pt x="9" y="19"/>
                </a:lnTo>
                <a:lnTo>
                  <a:pt x="6" y="20"/>
                </a:lnTo>
                <a:lnTo>
                  <a:pt x="4" y="22"/>
                </a:lnTo>
                <a:lnTo>
                  <a:pt x="4" y="24"/>
                </a:lnTo>
                <a:lnTo>
                  <a:pt x="4" y="24"/>
                </a:lnTo>
                <a:lnTo>
                  <a:pt x="4" y="26"/>
                </a:lnTo>
                <a:lnTo>
                  <a:pt x="4" y="28"/>
                </a:lnTo>
                <a:lnTo>
                  <a:pt x="4" y="28"/>
                </a:ln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11" y="28"/>
                </a:lnTo>
                <a:lnTo>
                  <a:pt x="9" y="30"/>
                </a:lnTo>
                <a:lnTo>
                  <a:pt x="9" y="32"/>
                </a:lnTo>
                <a:lnTo>
                  <a:pt x="9" y="32"/>
                </a:lnTo>
                <a:lnTo>
                  <a:pt x="9" y="34"/>
                </a:lnTo>
                <a:lnTo>
                  <a:pt x="9" y="34"/>
                </a:lnTo>
                <a:lnTo>
                  <a:pt x="11" y="34"/>
                </a:lnTo>
                <a:lnTo>
                  <a:pt x="11" y="34"/>
                </a:lnTo>
                <a:lnTo>
                  <a:pt x="11" y="34"/>
                </a:lnTo>
                <a:lnTo>
                  <a:pt x="11" y="35"/>
                </a:lnTo>
                <a:lnTo>
                  <a:pt x="9" y="37"/>
                </a:lnTo>
                <a:lnTo>
                  <a:pt x="9" y="37"/>
                </a:lnTo>
                <a:lnTo>
                  <a:pt x="11" y="37"/>
                </a:lnTo>
                <a:lnTo>
                  <a:pt x="9" y="37"/>
                </a:lnTo>
                <a:lnTo>
                  <a:pt x="9" y="39"/>
                </a:lnTo>
                <a:lnTo>
                  <a:pt x="7" y="39"/>
                </a:lnTo>
                <a:lnTo>
                  <a:pt x="7" y="37"/>
                </a:lnTo>
                <a:lnTo>
                  <a:pt x="6" y="37"/>
                </a:lnTo>
                <a:lnTo>
                  <a:pt x="6" y="39"/>
                </a:lnTo>
                <a:lnTo>
                  <a:pt x="7" y="39"/>
                </a:lnTo>
                <a:lnTo>
                  <a:pt x="6" y="41"/>
                </a:lnTo>
                <a:lnTo>
                  <a:pt x="6" y="41"/>
                </a:lnTo>
                <a:lnTo>
                  <a:pt x="7" y="43"/>
                </a:lnTo>
                <a:lnTo>
                  <a:pt x="7" y="43"/>
                </a:lnTo>
                <a:lnTo>
                  <a:pt x="9" y="43"/>
                </a:lnTo>
                <a:lnTo>
                  <a:pt x="11" y="43"/>
                </a:lnTo>
                <a:lnTo>
                  <a:pt x="13" y="45"/>
                </a:lnTo>
                <a:lnTo>
                  <a:pt x="13" y="47"/>
                </a:lnTo>
                <a:lnTo>
                  <a:pt x="11" y="49"/>
                </a:lnTo>
                <a:lnTo>
                  <a:pt x="13" y="49"/>
                </a:lnTo>
                <a:lnTo>
                  <a:pt x="13" y="50"/>
                </a:lnTo>
                <a:lnTo>
                  <a:pt x="15" y="50"/>
                </a:lnTo>
                <a:lnTo>
                  <a:pt x="17" y="52"/>
                </a:lnTo>
                <a:lnTo>
                  <a:pt x="15" y="52"/>
                </a:lnTo>
                <a:lnTo>
                  <a:pt x="15" y="52"/>
                </a:lnTo>
                <a:lnTo>
                  <a:pt x="13" y="54"/>
                </a:lnTo>
                <a:lnTo>
                  <a:pt x="15" y="54"/>
                </a:lnTo>
                <a:lnTo>
                  <a:pt x="17" y="54"/>
                </a:lnTo>
                <a:lnTo>
                  <a:pt x="21" y="54"/>
                </a:lnTo>
                <a:lnTo>
                  <a:pt x="21" y="54"/>
                </a:lnTo>
                <a:lnTo>
                  <a:pt x="21" y="54"/>
                </a:lnTo>
                <a:lnTo>
                  <a:pt x="19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7" y="56"/>
                </a:lnTo>
                <a:lnTo>
                  <a:pt x="19" y="56"/>
                </a:lnTo>
                <a:lnTo>
                  <a:pt x="21" y="56"/>
                </a:lnTo>
                <a:lnTo>
                  <a:pt x="21" y="58"/>
                </a:lnTo>
                <a:lnTo>
                  <a:pt x="21" y="58"/>
                </a:lnTo>
                <a:lnTo>
                  <a:pt x="21" y="56"/>
                </a:lnTo>
                <a:lnTo>
                  <a:pt x="23" y="54"/>
                </a:lnTo>
                <a:lnTo>
                  <a:pt x="24" y="54"/>
                </a:lnTo>
                <a:lnTo>
                  <a:pt x="24" y="56"/>
                </a:lnTo>
                <a:lnTo>
                  <a:pt x="26" y="56"/>
                </a:lnTo>
                <a:lnTo>
                  <a:pt x="28" y="58"/>
                </a:lnTo>
                <a:lnTo>
                  <a:pt x="28" y="56"/>
                </a:lnTo>
                <a:lnTo>
                  <a:pt x="30" y="56"/>
                </a:lnTo>
                <a:lnTo>
                  <a:pt x="30" y="58"/>
                </a:lnTo>
                <a:lnTo>
                  <a:pt x="28" y="58"/>
                </a:lnTo>
                <a:lnTo>
                  <a:pt x="30" y="58"/>
                </a:lnTo>
                <a:lnTo>
                  <a:pt x="30" y="60"/>
                </a:lnTo>
                <a:lnTo>
                  <a:pt x="32" y="62"/>
                </a:lnTo>
                <a:lnTo>
                  <a:pt x="32" y="62"/>
                </a:lnTo>
                <a:lnTo>
                  <a:pt x="34" y="62"/>
                </a:lnTo>
                <a:lnTo>
                  <a:pt x="36" y="62"/>
                </a:lnTo>
                <a:lnTo>
                  <a:pt x="38" y="60"/>
                </a:lnTo>
                <a:lnTo>
                  <a:pt x="40" y="60"/>
                </a:lnTo>
                <a:lnTo>
                  <a:pt x="40" y="60"/>
                </a:lnTo>
                <a:lnTo>
                  <a:pt x="41" y="60"/>
                </a:lnTo>
                <a:lnTo>
                  <a:pt x="41" y="60"/>
                </a:lnTo>
                <a:lnTo>
                  <a:pt x="41" y="58"/>
                </a:lnTo>
                <a:lnTo>
                  <a:pt x="41" y="56"/>
                </a:lnTo>
                <a:lnTo>
                  <a:pt x="41" y="54"/>
                </a:lnTo>
                <a:lnTo>
                  <a:pt x="45" y="54"/>
                </a:lnTo>
                <a:lnTo>
                  <a:pt x="49" y="54"/>
                </a:lnTo>
                <a:lnTo>
                  <a:pt x="53" y="58"/>
                </a:lnTo>
                <a:lnTo>
                  <a:pt x="55" y="58"/>
                </a:lnTo>
                <a:lnTo>
                  <a:pt x="56" y="60"/>
                </a:lnTo>
                <a:lnTo>
                  <a:pt x="58" y="62"/>
                </a:lnTo>
                <a:lnTo>
                  <a:pt x="66" y="62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2" y="60"/>
                </a:lnTo>
                <a:lnTo>
                  <a:pt x="72" y="58"/>
                </a:lnTo>
                <a:lnTo>
                  <a:pt x="75" y="54"/>
                </a:lnTo>
                <a:lnTo>
                  <a:pt x="77" y="54"/>
                </a:lnTo>
                <a:lnTo>
                  <a:pt x="79" y="56"/>
                </a:lnTo>
                <a:lnTo>
                  <a:pt x="81" y="56"/>
                </a:lnTo>
                <a:lnTo>
                  <a:pt x="85" y="56"/>
                </a:lnTo>
                <a:lnTo>
                  <a:pt x="85" y="54"/>
                </a:lnTo>
                <a:lnTo>
                  <a:pt x="87" y="54"/>
                </a:lnTo>
                <a:lnTo>
                  <a:pt x="89" y="54"/>
                </a:lnTo>
                <a:lnTo>
                  <a:pt x="89" y="56"/>
                </a:lnTo>
                <a:lnTo>
                  <a:pt x="87" y="58"/>
                </a:lnTo>
                <a:lnTo>
                  <a:pt x="85" y="58"/>
                </a:lnTo>
                <a:lnTo>
                  <a:pt x="85" y="60"/>
                </a:lnTo>
                <a:lnTo>
                  <a:pt x="87" y="62"/>
                </a:lnTo>
                <a:lnTo>
                  <a:pt x="87" y="62"/>
                </a:lnTo>
                <a:lnTo>
                  <a:pt x="89" y="64"/>
                </a:lnTo>
                <a:lnTo>
                  <a:pt x="90" y="62"/>
                </a:lnTo>
                <a:lnTo>
                  <a:pt x="92" y="62"/>
                </a:lnTo>
                <a:lnTo>
                  <a:pt x="92" y="60"/>
                </a:lnTo>
                <a:lnTo>
                  <a:pt x="92" y="60"/>
                </a:lnTo>
                <a:lnTo>
                  <a:pt x="92" y="56"/>
                </a:lnTo>
                <a:lnTo>
                  <a:pt x="92" y="54"/>
                </a:lnTo>
                <a:lnTo>
                  <a:pt x="96" y="56"/>
                </a:lnTo>
                <a:lnTo>
                  <a:pt x="96" y="56"/>
                </a:lnTo>
                <a:lnTo>
                  <a:pt x="102" y="54"/>
                </a:lnTo>
                <a:lnTo>
                  <a:pt x="102" y="54"/>
                </a:lnTo>
                <a:lnTo>
                  <a:pt x="104" y="54"/>
                </a:lnTo>
                <a:lnTo>
                  <a:pt x="107" y="52"/>
                </a:lnTo>
                <a:lnTo>
                  <a:pt x="109" y="54"/>
                </a:lnTo>
                <a:lnTo>
                  <a:pt x="109" y="54"/>
                </a:lnTo>
                <a:lnTo>
                  <a:pt x="113" y="54"/>
                </a:lnTo>
                <a:lnTo>
                  <a:pt x="117" y="54"/>
                </a:lnTo>
                <a:lnTo>
                  <a:pt x="117" y="54"/>
                </a:lnTo>
                <a:lnTo>
                  <a:pt x="119" y="54"/>
                </a:lnTo>
                <a:lnTo>
                  <a:pt x="121" y="52"/>
                </a:lnTo>
                <a:lnTo>
                  <a:pt x="124" y="50"/>
                </a:lnTo>
                <a:lnTo>
                  <a:pt x="126" y="50"/>
                </a:lnTo>
                <a:lnTo>
                  <a:pt x="128" y="50"/>
                </a:lnTo>
                <a:lnTo>
                  <a:pt x="132" y="50"/>
                </a:lnTo>
                <a:lnTo>
                  <a:pt x="136" y="50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41" y="49"/>
                </a:lnTo>
                <a:lnTo>
                  <a:pt x="143" y="49"/>
                </a:lnTo>
                <a:lnTo>
                  <a:pt x="147" y="49"/>
                </a:lnTo>
                <a:lnTo>
                  <a:pt x="149" y="49"/>
                </a:lnTo>
                <a:lnTo>
                  <a:pt x="153" y="49"/>
                </a:lnTo>
                <a:lnTo>
                  <a:pt x="153" y="49"/>
                </a:lnTo>
                <a:lnTo>
                  <a:pt x="153" y="50"/>
                </a:lnTo>
                <a:lnTo>
                  <a:pt x="155" y="50"/>
                </a:lnTo>
                <a:lnTo>
                  <a:pt x="156" y="50"/>
                </a:lnTo>
                <a:lnTo>
                  <a:pt x="156" y="49"/>
                </a:lnTo>
                <a:lnTo>
                  <a:pt x="156" y="47"/>
                </a:lnTo>
                <a:lnTo>
                  <a:pt x="155" y="43"/>
                </a:lnTo>
                <a:lnTo>
                  <a:pt x="151" y="43"/>
                </a:lnTo>
                <a:lnTo>
                  <a:pt x="153" y="41"/>
                </a:lnTo>
                <a:lnTo>
                  <a:pt x="153" y="39"/>
                </a:lnTo>
                <a:lnTo>
                  <a:pt x="153" y="37"/>
                </a:lnTo>
                <a:lnTo>
                  <a:pt x="153" y="35"/>
                </a:lnTo>
                <a:lnTo>
                  <a:pt x="151" y="35"/>
                </a:lnTo>
                <a:lnTo>
                  <a:pt x="151" y="34"/>
                </a:lnTo>
                <a:lnTo>
                  <a:pt x="151" y="32"/>
                </a:lnTo>
                <a:lnTo>
                  <a:pt x="149" y="28"/>
                </a:lnTo>
                <a:lnTo>
                  <a:pt x="149" y="26"/>
                </a:lnTo>
                <a:lnTo>
                  <a:pt x="149" y="26"/>
                </a:lnTo>
                <a:lnTo>
                  <a:pt x="151" y="26"/>
                </a:lnTo>
                <a:lnTo>
                  <a:pt x="153" y="24"/>
                </a:lnTo>
                <a:lnTo>
                  <a:pt x="153" y="22"/>
                </a:lnTo>
                <a:lnTo>
                  <a:pt x="153" y="20"/>
                </a:lnTo>
                <a:lnTo>
                  <a:pt x="151" y="20"/>
                </a:lnTo>
                <a:lnTo>
                  <a:pt x="149" y="20"/>
                </a:lnTo>
                <a:lnTo>
                  <a:pt x="147" y="20"/>
                </a:lnTo>
                <a:lnTo>
                  <a:pt x="143" y="19"/>
                </a:lnTo>
                <a:lnTo>
                  <a:pt x="143" y="15"/>
                </a:lnTo>
                <a:lnTo>
                  <a:pt x="145" y="13"/>
                </a:lnTo>
                <a:lnTo>
                  <a:pt x="143" y="11"/>
                </a:lnTo>
                <a:lnTo>
                  <a:pt x="141" y="11"/>
                </a:lnTo>
                <a:lnTo>
                  <a:pt x="141" y="9"/>
                </a:lnTo>
                <a:lnTo>
                  <a:pt x="139" y="7"/>
                </a:lnTo>
                <a:lnTo>
                  <a:pt x="139" y="7"/>
                </a:lnTo>
                <a:lnTo>
                  <a:pt x="136" y="4"/>
                </a:lnTo>
                <a:lnTo>
                  <a:pt x="134" y="4"/>
                </a:lnTo>
                <a:lnTo>
                  <a:pt x="132" y="5"/>
                </a:lnTo>
                <a:lnTo>
                  <a:pt x="132" y="5"/>
                </a:lnTo>
                <a:lnTo>
                  <a:pt x="130" y="4"/>
                </a:lnTo>
                <a:lnTo>
                  <a:pt x="128" y="5"/>
                </a:lnTo>
                <a:lnTo>
                  <a:pt x="128" y="5"/>
                </a:lnTo>
                <a:lnTo>
                  <a:pt x="126" y="4"/>
                </a:lnTo>
                <a:lnTo>
                  <a:pt x="126" y="4"/>
                </a:lnTo>
                <a:close/>
                <a:moveTo>
                  <a:pt x="2" y="13"/>
                </a:moveTo>
                <a:lnTo>
                  <a:pt x="4" y="13"/>
                </a:lnTo>
                <a:lnTo>
                  <a:pt x="6" y="11"/>
                </a:lnTo>
                <a:lnTo>
                  <a:pt x="4" y="9"/>
                </a:lnTo>
                <a:lnTo>
                  <a:pt x="6" y="7"/>
                </a:lnTo>
                <a:lnTo>
                  <a:pt x="7" y="5"/>
                </a:lnTo>
                <a:lnTo>
                  <a:pt x="6" y="5"/>
                </a:lnTo>
                <a:lnTo>
                  <a:pt x="6" y="4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2"/>
                </a:lnTo>
                <a:lnTo>
                  <a:pt x="17" y="2"/>
                </a:lnTo>
                <a:lnTo>
                  <a:pt x="17" y="5"/>
                </a:lnTo>
                <a:lnTo>
                  <a:pt x="19" y="7"/>
                </a:lnTo>
                <a:lnTo>
                  <a:pt x="21" y="7"/>
                </a:lnTo>
                <a:lnTo>
                  <a:pt x="23" y="9"/>
                </a:lnTo>
                <a:lnTo>
                  <a:pt x="24" y="11"/>
                </a:lnTo>
                <a:lnTo>
                  <a:pt x="24" y="11"/>
                </a:lnTo>
                <a:lnTo>
                  <a:pt x="24" y="13"/>
                </a:lnTo>
                <a:lnTo>
                  <a:pt x="21" y="13"/>
                </a:lnTo>
                <a:lnTo>
                  <a:pt x="21" y="11"/>
                </a:lnTo>
                <a:lnTo>
                  <a:pt x="19" y="11"/>
                </a:lnTo>
                <a:lnTo>
                  <a:pt x="17" y="13"/>
                </a:lnTo>
                <a:lnTo>
                  <a:pt x="15" y="13"/>
                </a:lnTo>
                <a:lnTo>
                  <a:pt x="13" y="13"/>
                </a:lnTo>
                <a:lnTo>
                  <a:pt x="13" y="15"/>
                </a:lnTo>
                <a:lnTo>
                  <a:pt x="7" y="19"/>
                </a:lnTo>
                <a:lnTo>
                  <a:pt x="4" y="20"/>
                </a:lnTo>
                <a:lnTo>
                  <a:pt x="4" y="20"/>
                </a:lnTo>
                <a:lnTo>
                  <a:pt x="6" y="17"/>
                </a:lnTo>
                <a:lnTo>
                  <a:pt x="6" y="17"/>
                </a:lnTo>
                <a:lnTo>
                  <a:pt x="7" y="17"/>
                </a:lnTo>
                <a:lnTo>
                  <a:pt x="6" y="17"/>
                </a:lnTo>
                <a:lnTo>
                  <a:pt x="6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315">
            <a:extLst>
              <a:ext uri="{FF2B5EF4-FFF2-40B4-BE49-F238E27FC236}">
                <a16:creationId xmlns:a16="http://schemas.microsoft.com/office/drawing/2014/main" id="{6963C4E9-4E4A-534C-99C5-FADCCA87F3AE}"/>
              </a:ext>
            </a:extLst>
          </p:cNvPr>
          <p:cNvSpPr>
            <a:spLocks/>
          </p:cNvSpPr>
          <p:nvPr/>
        </p:nvSpPr>
        <p:spPr bwMode="auto">
          <a:xfrm>
            <a:off x="8547409" y="3762825"/>
            <a:ext cx="10822" cy="14430"/>
          </a:xfrm>
          <a:custGeom>
            <a:avLst/>
            <a:gdLst>
              <a:gd name="T0" fmla="*/ 0 w 6"/>
              <a:gd name="T1" fmla="*/ 0 h 8"/>
              <a:gd name="T2" fmla="*/ 0 w 6"/>
              <a:gd name="T3" fmla="*/ 2 h 8"/>
              <a:gd name="T4" fmla="*/ 0 w 6"/>
              <a:gd name="T5" fmla="*/ 2 h 8"/>
              <a:gd name="T6" fmla="*/ 0 w 6"/>
              <a:gd name="T7" fmla="*/ 4 h 8"/>
              <a:gd name="T8" fmla="*/ 0 w 6"/>
              <a:gd name="T9" fmla="*/ 4 h 8"/>
              <a:gd name="T10" fmla="*/ 0 w 6"/>
              <a:gd name="T11" fmla="*/ 6 h 8"/>
              <a:gd name="T12" fmla="*/ 0 w 6"/>
              <a:gd name="T13" fmla="*/ 6 h 8"/>
              <a:gd name="T14" fmla="*/ 0 w 6"/>
              <a:gd name="T15" fmla="*/ 6 h 8"/>
              <a:gd name="T16" fmla="*/ 2 w 6"/>
              <a:gd name="T17" fmla="*/ 8 h 8"/>
              <a:gd name="T18" fmla="*/ 4 w 6"/>
              <a:gd name="T19" fmla="*/ 8 h 8"/>
              <a:gd name="T20" fmla="*/ 6 w 6"/>
              <a:gd name="T21" fmla="*/ 8 h 8"/>
              <a:gd name="T22" fmla="*/ 6 w 6"/>
              <a:gd name="T23" fmla="*/ 6 h 8"/>
              <a:gd name="T24" fmla="*/ 4 w 6"/>
              <a:gd name="T25" fmla="*/ 4 h 8"/>
              <a:gd name="T26" fmla="*/ 4 w 6"/>
              <a:gd name="T27" fmla="*/ 2 h 8"/>
              <a:gd name="T28" fmla="*/ 2 w 6"/>
              <a:gd name="T29" fmla="*/ 0 h 8"/>
              <a:gd name="T30" fmla="*/ 0 w 6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8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6" y="6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316">
            <a:extLst>
              <a:ext uri="{FF2B5EF4-FFF2-40B4-BE49-F238E27FC236}">
                <a16:creationId xmlns:a16="http://schemas.microsoft.com/office/drawing/2014/main" id="{14A38E0F-23D0-D641-937F-C957EC453E9C}"/>
              </a:ext>
            </a:extLst>
          </p:cNvPr>
          <p:cNvSpPr>
            <a:spLocks/>
          </p:cNvSpPr>
          <p:nvPr/>
        </p:nvSpPr>
        <p:spPr bwMode="auto">
          <a:xfrm>
            <a:off x="8601521" y="3816937"/>
            <a:ext cx="3607" cy="3607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0 h 2"/>
              <a:gd name="T10" fmla="*/ 2 w 2"/>
              <a:gd name="T11" fmla="*/ 0 h 2"/>
              <a:gd name="T12" fmla="*/ 2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317">
            <a:extLst>
              <a:ext uri="{FF2B5EF4-FFF2-40B4-BE49-F238E27FC236}">
                <a16:creationId xmlns:a16="http://schemas.microsoft.com/office/drawing/2014/main" id="{5B236568-491F-D84C-A94B-B083890C9E87}"/>
              </a:ext>
            </a:extLst>
          </p:cNvPr>
          <p:cNvSpPr>
            <a:spLocks noEditPoints="1"/>
          </p:cNvSpPr>
          <p:nvPr/>
        </p:nvSpPr>
        <p:spPr bwMode="auto">
          <a:xfrm>
            <a:off x="8570857" y="2880798"/>
            <a:ext cx="214645" cy="263346"/>
          </a:xfrm>
          <a:custGeom>
            <a:avLst/>
            <a:gdLst>
              <a:gd name="T0" fmla="*/ 20 w 63"/>
              <a:gd name="T1" fmla="*/ 55 h 78"/>
              <a:gd name="T2" fmla="*/ 19 w 63"/>
              <a:gd name="T3" fmla="*/ 50 h 78"/>
              <a:gd name="T4" fmla="*/ 14 w 63"/>
              <a:gd name="T5" fmla="*/ 48 h 78"/>
              <a:gd name="T6" fmla="*/ 11 w 63"/>
              <a:gd name="T7" fmla="*/ 43 h 78"/>
              <a:gd name="T8" fmla="*/ 17 w 63"/>
              <a:gd name="T9" fmla="*/ 43 h 78"/>
              <a:gd name="T10" fmla="*/ 19 w 63"/>
              <a:gd name="T11" fmla="*/ 39 h 78"/>
              <a:gd name="T12" fmla="*/ 15 w 63"/>
              <a:gd name="T13" fmla="*/ 39 h 78"/>
              <a:gd name="T14" fmla="*/ 10 w 63"/>
              <a:gd name="T15" fmla="*/ 38 h 78"/>
              <a:gd name="T16" fmla="*/ 15 w 63"/>
              <a:gd name="T17" fmla="*/ 35 h 78"/>
              <a:gd name="T18" fmla="*/ 18 w 63"/>
              <a:gd name="T19" fmla="*/ 32 h 78"/>
              <a:gd name="T20" fmla="*/ 14 w 63"/>
              <a:gd name="T21" fmla="*/ 32 h 78"/>
              <a:gd name="T22" fmla="*/ 13 w 63"/>
              <a:gd name="T23" fmla="*/ 30 h 78"/>
              <a:gd name="T24" fmla="*/ 12 w 63"/>
              <a:gd name="T25" fmla="*/ 33 h 78"/>
              <a:gd name="T26" fmla="*/ 6 w 63"/>
              <a:gd name="T27" fmla="*/ 33 h 78"/>
              <a:gd name="T28" fmla="*/ 3 w 63"/>
              <a:gd name="T29" fmla="*/ 28 h 78"/>
              <a:gd name="T30" fmla="*/ 5 w 63"/>
              <a:gd name="T31" fmla="*/ 27 h 78"/>
              <a:gd name="T32" fmla="*/ 3 w 63"/>
              <a:gd name="T33" fmla="*/ 22 h 78"/>
              <a:gd name="T34" fmla="*/ 0 w 63"/>
              <a:gd name="T35" fmla="*/ 19 h 78"/>
              <a:gd name="T36" fmla="*/ 3 w 63"/>
              <a:gd name="T37" fmla="*/ 16 h 78"/>
              <a:gd name="T38" fmla="*/ 8 w 63"/>
              <a:gd name="T39" fmla="*/ 17 h 78"/>
              <a:gd name="T40" fmla="*/ 8 w 63"/>
              <a:gd name="T41" fmla="*/ 18 h 78"/>
              <a:gd name="T42" fmla="*/ 10 w 63"/>
              <a:gd name="T43" fmla="*/ 21 h 78"/>
              <a:gd name="T44" fmla="*/ 14 w 63"/>
              <a:gd name="T45" fmla="*/ 21 h 78"/>
              <a:gd name="T46" fmla="*/ 17 w 63"/>
              <a:gd name="T47" fmla="*/ 25 h 78"/>
              <a:gd name="T48" fmla="*/ 14 w 63"/>
              <a:gd name="T49" fmla="*/ 12 h 78"/>
              <a:gd name="T50" fmla="*/ 20 w 63"/>
              <a:gd name="T51" fmla="*/ 17 h 78"/>
              <a:gd name="T52" fmla="*/ 23 w 63"/>
              <a:gd name="T53" fmla="*/ 19 h 78"/>
              <a:gd name="T54" fmla="*/ 32 w 63"/>
              <a:gd name="T55" fmla="*/ 27 h 78"/>
              <a:gd name="T56" fmla="*/ 26 w 63"/>
              <a:gd name="T57" fmla="*/ 31 h 78"/>
              <a:gd name="T58" fmla="*/ 25 w 63"/>
              <a:gd name="T59" fmla="*/ 40 h 78"/>
              <a:gd name="T60" fmla="*/ 23 w 63"/>
              <a:gd name="T61" fmla="*/ 49 h 78"/>
              <a:gd name="T62" fmla="*/ 3 w 63"/>
              <a:gd name="T63" fmla="*/ 34 h 78"/>
              <a:gd name="T64" fmla="*/ 2 w 63"/>
              <a:gd name="T65" fmla="*/ 29 h 78"/>
              <a:gd name="T66" fmla="*/ 4 w 63"/>
              <a:gd name="T67" fmla="*/ 35 h 78"/>
              <a:gd name="T68" fmla="*/ 34 w 63"/>
              <a:gd name="T69" fmla="*/ 33 h 78"/>
              <a:gd name="T70" fmla="*/ 32 w 63"/>
              <a:gd name="T71" fmla="*/ 29 h 78"/>
              <a:gd name="T72" fmla="*/ 29 w 63"/>
              <a:gd name="T73" fmla="*/ 25 h 78"/>
              <a:gd name="T74" fmla="*/ 38 w 63"/>
              <a:gd name="T75" fmla="*/ 32 h 78"/>
              <a:gd name="T76" fmla="*/ 43 w 63"/>
              <a:gd name="T77" fmla="*/ 38 h 78"/>
              <a:gd name="T78" fmla="*/ 38 w 63"/>
              <a:gd name="T79" fmla="*/ 46 h 78"/>
              <a:gd name="T80" fmla="*/ 34 w 63"/>
              <a:gd name="T81" fmla="*/ 44 h 78"/>
              <a:gd name="T82" fmla="*/ 34 w 63"/>
              <a:gd name="T83" fmla="*/ 37 h 78"/>
              <a:gd name="T84" fmla="*/ 49 w 63"/>
              <a:gd name="T85" fmla="*/ 27 h 78"/>
              <a:gd name="T86" fmla="*/ 55 w 63"/>
              <a:gd name="T87" fmla="*/ 25 h 78"/>
              <a:gd name="T88" fmla="*/ 31 w 63"/>
              <a:gd name="T89" fmla="*/ 14 h 78"/>
              <a:gd name="T90" fmla="*/ 30 w 63"/>
              <a:gd name="T91" fmla="*/ 16 h 78"/>
              <a:gd name="T92" fmla="*/ 27 w 63"/>
              <a:gd name="T93" fmla="*/ 19 h 78"/>
              <a:gd name="T94" fmla="*/ 35 w 63"/>
              <a:gd name="T95" fmla="*/ 20 h 78"/>
              <a:gd name="T96" fmla="*/ 41 w 63"/>
              <a:gd name="T97" fmla="*/ 20 h 78"/>
              <a:gd name="T98" fmla="*/ 47 w 63"/>
              <a:gd name="T99" fmla="*/ 12 h 78"/>
              <a:gd name="T100" fmla="*/ 41 w 63"/>
              <a:gd name="T101" fmla="*/ 7 h 78"/>
              <a:gd name="T102" fmla="*/ 37 w 63"/>
              <a:gd name="T103" fmla="*/ 6 h 78"/>
              <a:gd name="T104" fmla="*/ 35 w 63"/>
              <a:gd name="T105" fmla="*/ 9 h 78"/>
              <a:gd name="T106" fmla="*/ 33 w 63"/>
              <a:gd name="T107" fmla="*/ 5 h 78"/>
              <a:gd name="T108" fmla="*/ 31 w 63"/>
              <a:gd name="T109" fmla="*/ 10 h 78"/>
              <a:gd name="T110" fmla="*/ 27 w 63"/>
              <a:gd name="T111" fmla="*/ 8 h 78"/>
              <a:gd name="T112" fmla="*/ 24 w 63"/>
              <a:gd name="T113" fmla="*/ 7 h 78"/>
              <a:gd name="T114" fmla="*/ 23 w 63"/>
              <a:gd name="T115" fmla="*/ 11 h 78"/>
              <a:gd name="T116" fmla="*/ 22 w 63"/>
              <a:gd name="T117" fmla="*/ 12 h 78"/>
              <a:gd name="T118" fmla="*/ 21 w 63"/>
              <a:gd name="T119" fmla="*/ 7 h 78"/>
              <a:gd name="T120" fmla="*/ 27 w 63"/>
              <a:gd name="T121" fmla="*/ 1 h 78"/>
              <a:gd name="T122" fmla="*/ 47 w 63"/>
              <a:gd name="T123" fmla="*/ 8 h 78"/>
              <a:gd name="T124" fmla="*/ 60 w 63"/>
              <a:gd name="T125" fmla="*/ 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" h="78">
                <a:moveTo>
                  <a:pt x="31" y="78"/>
                </a:moveTo>
                <a:cubicBezTo>
                  <a:pt x="31" y="78"/>
                  <a:pt x="31" y="78"/>
                  <a:pt x="31" y="78"/>
                </a:cubicBezTo>
                <a:cubicBezTo>
                  <a:pt x="32" y="77"/>
                  <a:pt x="32" y="77"/>
                  <a:pt x="32" y="77"/>
                </a:cubicBezTo>
                <a:cubicBezTo>
                  <a:pt x="31" y="76"/>
                  <a:pt x="31" y="76"/>
                  <a:pt x="31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7"/>
                  <a:pt x="30" y="77"/>
                  <a:pt x="30" y="77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78"/>
                  <a:pt x="31" y="78"/>
                  <a:pt x="31" y="78"/>
                </a:cubicBezTo>
                <a:close/>
                <a:moveTo>
                  <a:pt x="21" y="55"/>
                </a:moveTo>
                <a:cubicBezTo>
                  <a:pt x="20" y="55"/>
                  <a:pt x="20" y="55"/>
                  <a:pt x="20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1"/>
                  <a:pt x="17" y="51"/>
                  <a:pt x="1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49"/>
                  <a:pt x="19" y="49"/>
                  <a:pt x="19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7" y="50"/>
                  <a:pt x="17" y="50"/>
                  <a:pt x="17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6"/>
                  <a:pt x="13" y="46"/>
                  <a:pt x="13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5"/>
                  <a:pt x="12" y="45"/>
                  <a:pt x="1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2" y="42"/>
                  <a:pt x="12" y="42"/>
                  <a:pt x="12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7"/>
                  <a:pt x="10" y="37"/>
                  <a:pt x="10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9" y="32"/>
                  <a:pt x="19" y="32"/>
                  <a:pt x="19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30"/>
                  <a:pt x="14" y="30"/>
                  <a:pt x="14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2"/>
                  <a:pt x="12" y="32"/>
                  <a:pt x="12" y="32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9" y="36"/>
                  <a:pt x="9" y="36"/>
                  <a:pt x="9" y="36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4"/>
                  <a:pt x="8" y="34"/>
                  <a:pt x="8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6"/>
                  <a:pt x="3" y="26"/>
                  <a:pt x="3" y="2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3"/>
                  <a:pt x="3" y="23"/>
                  <a:pt x="3" y="23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9" y="18"/>
                  <a:pt x="9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4"/>
                  <a:pt x="13" y="24"/>
                  <a:pt x="13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6"/>
                  <a:pt x="15" y="26"/>
                  <a:pt x="15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2"/>
                  <a:pt x="14" y="12"/>
                  <a:pt x="1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1"/>
                  <a:pt x="15" y="11"/>
                  <a:pt x="15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1" y="19"/>
                  <a:pt x="21" y="19"/>
                </a:cubicBezTo>
                <a:cubicBezTo>
                  <a:pt x="20" y="17"/>
                  <a:pt x="20" y="17"/>
                  <a:pt x="20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6"/>
                  <a:pt x="21" y="16"/>
                  <a:pt x="21" y="16"/>
                </a:cubicBezTo>
                <a:cubicBezTo>
                  <a:pt x="22" y="17"/>
                  <a:pt x="22" y="17"/>
                  <a:pt x="22" y="17"/>
                </a:cubicBezTo>
                <a:cubicBezTo>
                  <a:pt x="23" y="19"/>
                  <a:pt x="23" y="19"/>
                  <a:pt x="23" y="19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4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6"/>
                  <a:pt x="29" y="26"/>
                  <a:pt x="29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8"/>
                  <a:pt x="32" y="28"/>
                  <a:pt x="32" y="28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9"/>
                  <a:pt x="23" y="49"/>
                  <a:pt x="23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3"/>
                  <a:pt x="23" y="53"/>
                  <a:pt x="23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2" y="55"/>
                  <a:pt x="22" y="55"/>
                </a:cubicBezTo>
                <a:lnTo>
                  <a:pt x="21" y="55"/>
                </a:lnTo>
                <a:close/>
                <a:moveTo>
                  <a:pt x="4" y="35"/>
                </a:move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3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0" y="27"/>
                  <a:pt x="0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1"/>
                  <a:pt x="2" y="31"/>
                  <a:pt x="2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2"/>
                  <a:pt x="3" y="32"/>
                  <a:pt x="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3"/>
                  <a:pt x="4" y="33"/>
                  <a:pt x="4" y="33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moveTo>
                  <a:pt x="29" y="31"/>
                </a:moveTo>
                <a:cubicBezTo>
                  <a:pt x="30" y="31"/>
                  <a:pt x="30" y="31"/>
                  <a:pt x="3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34"/>
                  <a:pt x="31" y="34"/>
                  <a:pt x="3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3"/>
                  <a:pt x="34" y="33"/>
                  <a:pt x="3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1"/>
                  <a:pt x="30" y="31"/>
                  <a:pt x="30" y="31"/>
                </a:cubicBezTo>
                <a:lnTo>
                  <a:pt x="29" y="31"/>
                </a:lnTo>
                <a:close/>
                <a:moveTo>
                  <a:pt x="27" y="23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7" y="23"/>
                  <a:pt x="27" y="23"/>
                  <a:pt x="27" y="23"/>
                </a:cubicBezTo>
                <a:close/>
                <a:moveTo>
                  <a:pt x="32" y="36"/>
                </a:move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3"/>
                  <a:pt x="38" y="33"/>
                  <a:pt x="38" y="33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6"/>
                  <a:pt x="38" y="36"/>
                  <a:pt x="38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3" y="39"/>
                  <a:pt x="43" y="39"/>
                  <a:pt x="43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5"/>
                  <a:pt x="39" y="45"/>
                  <a:pt x="39" y="45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7" y="45"/>
                  <a:pt x="37" y="45"/>
                  <a:pt x="37" y="45"/>
                </a:cubicBezTo>
                <a:cubicBezTo>
                  <a:pt x="38" y="44"/>
                  <a:pt x="38" y="44"/>
                  <a:pt x="38" y="44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43"/>
                  <a:pt x="36" y="43"/>
                  <a:pt x="36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4" y="44"/>
                  <a:pt x="34" y="44"/>
                  <a:pt x="34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0"/>
                  <a:pt x="33" y="40"/>
                  <a:pt x="33" y="40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7"/>
                  <a:pt x="34" y="37"/>
                  <a:pt x="34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7"/>
                  <a:pt x="32" y="37"/>
                </a:cubicBezTo>
                <a:lnTo>
                  <a:pt x="32" y="36"/>
                </a:lnTo>
                <a:close/>
                <a:moveTo>
                  <a:pt x="48" y="29"/>
                </a:moveTo>
                <a:cubicBezTo>
                  <a:pt x="47" y="28"/>
                  <a:pt x="47" y="28"/>
                  <a:pt x="47" y="28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7" y="26"/>
                  <a:pt x="47" y="26"/>
                  <a:pt x="47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49" y="28"/>
                  <a:pt x="49" y="28"/>
                  <a:pt x="49" y="28"/>
                </a:cubicBezTo>
                <a:cubicBezTo>
                  <a:pt x="48" y="29"/>
                  <a:pt x="48" y="29"/>
                  <a:pt x="48" y="29"/>
                </a:cubicBezTo>
                <a:close/>
                <a:moveTo>
                  <a:pt x="51" y="26"/>
                </a:moveTo>
                <a:cubicBezTo>
                  <a:pt x="52" y="24"/>
                  <a:pt x="52" y="24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1" y="26"/>
                  <a:pt x="51" y="26"/>
                  <a:pt x="51" y="26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6"/>
                  <a:pt x="31" y="16"/>
                  <a:pt x="31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7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7" y="19"/>
                  <a:pt x="27" y="19"/>
                  <a:pt x="27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8"/>
                  <a:pt x="44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4" y="16"/>
                  <a:pt x="44" y="16"/>
                  <a:pt x="44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4"/>
                  <a:pt x="45" y="14"/>
                  <a:pt x="45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8"/>
                  <a:pt x="45" y="8"/>
                  <a:pt x="45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1" y="7"/>
                  <a:pt x="41" y="7"/>
                  <a:pt x="41" y="7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7"/>
                  <a:pt x="37" y="7"/>
                  <a:pt x="3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0"/>
                  <a:pt x="31" y="10"/>
                  <a:pt x="31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9"/>
                  <a:pt x="23" y="9"/>
                  <a:pt x="23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3" y="10"/>
                  <a:pt x="23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5" y="15"/>
                  <a:pt x="25" y="15"/>
                  <a:pt x="25" y="15"/>
                </a:cubicBezTo>
                <a:lnTo>
                  <a:pt x="26" y="16"/>
                </a:lnTo>
                <a:close/>
                <a:moveTo>
                  <a:pt x="22" y="9"/>
                </a:move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lose/>
                <a:moveTo>
                  <a:pt x="26" y="1"/>
                </a:moveTo>
                <a:cubicBezTo>
                  <a:pt x="27" y="2"/>
                  <a:pt x="27" y="2"/>
                  <a:pt x="27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1"/>
                  <a:pt x="25" y="1"/>
                  <a:pt x="25" y="1"/>
                </a:cubicBezTo>
                <a:lnTo>
                  <a:pt x="26" y="1"/>
                </a:lnTo>
                <a:close/>
                <a:moveTo>
                  <a:pt x="47" y="8"/>
                </a:move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9" y="8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lnTo>
                  <a:pt x="47" y="8"/>
                </a:lnTo>
                <a:close/>
                <a:moveTo>
                  <a:pt x="59" y="7"/>
                </a:moveTo>
                <a:cubicBezTo>
                  <a:pt x="59" y="7"/>
                  <a:pt x="59" y="7"/>
                  <a:pt x="59" y="7"/>
                </a:cubicBezTo>
                <a:cubicBezTo>
                  <a:pt x="60" y="6"/>
                  <a:pt x="60" y="6"/>
                  <a:pt x="60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1" y="5"/>
                </a:cubicBezTo>
                <a:cubicBezTo>
                  <a:pt x="62" y="4"/>
                  <a:pt x="62" y="4"/>
                  <a:pt x="62" y="4"/>
                </a:cubicBezTo>
                <a:cubicBezTo>
                  <a:pt x="63" y="4"/>
                  <a:pt x="63" y="4"/>
                  <a:pt x="63" y="4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2" y="6"/>
                  <a:pt x="62" y="6"/>
                  <a:pt x="62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60" y="7"/>
                  <a:pt x="60" y="7"/>
                  <a:pt x="60" y="7"/>
                </a:cubicBezTo>
                <a:cubicBezTo>
                  <a:pt x="59" y="8"/>
                  <a:pt x="59" y="8"/>
                  <a:pt x="59" y="8"/>
                </a:cubicBezTo>
                <a:cubicBezTo>
                  <a:pt x="59" y="7"/>
                  <a:pt x="59" y="7"/>
                  <a:pt x="59" y="7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319">
            <a:extLst>
              <a:ext uri="{FF2B5EF4-FFF2-40B4-BE49-F238E27FC236}">
                <a16:creationId xmlns:a16="http://schemas.microsoft.com/office/drawing/2014/main" id="{B4A52B89-E35C-1F41-9ADB-EF578EA93AA7}"/>
              </a:ext>
            </a:extLst>
          </p:cNvPr>
          <p:cNvSpPr>
            <a:spLocks noEditPoints="1"/>
          </p:cNvSpPr>
          <p:nvPr/>
        </p:nvSpPr>
        <p:spPr bwMode="auto">
          <a:xfrm>
            <a:off x="9506997" y="4060442"/>
            <a:ext cx="427485" cy="416663"/>
          </a:xfrm>
          <a:custGeom>
            <a:avLst/>
            <a:gdLst>
              <a:gd name="T0" fmla="*/ 169 w 237"/>
              <a:gd name="T1" fmla="*/ 111 h 231"/>
              <a:gd name="T2" fmla="*/ 171 w 237"/>
              <a:gd name="T3" fmla="*/ 109 h 231"/>
              <a:gd name="T4" fmla="*/ 79 w 237"/>
              <a:gd name="T5" fmla="*/ 15 h 231"/>
              <a:gd name="T6" fmla="*/ 86 w 237"/>
              <a:gd name="T7" fmla="*/ 21 h 231"/>
              <a:gd name="T8" fmla="*/ 96 w 237"/>
              <a:gd name="T9" fmla="*/ 30 h 231"/>
              <a:gd name="T10" fmla="*/ 101 w 237"/>
              <a:gd name="T11" fmla="*/ 45 h 231"/>
              <a:gd name="T12" fmla="*/ 130 w 237"/>
              <a:gd name="T13" fmla="*/ 55 h 231"/>
              <a:gd name="T14" fmla="*/ 156 w 237"/>
              <a:gd name="T15" fmla="*/ 64 h 231"/>
              <a:gd name="T16" fmla="*/ 165 w 237"/>
              <a:gd name="T17" fmla="*/ 51 h 231"/>
              <a:gd name="T18" fmla="*/ 177 w 237"/>
              <a:gd name="T19" fmla="*/ 62 h 231"/>
              <a:gd name="T20" fmla="*/ 194 w 237"/>
              <a:gd name="T21" fmla="*/ 55 h 231"/>
              <a:gd name="T22" fmla="*/ 199 w 237"/>
              <a:gd name="T23" fmla="*/ 45 h 231"/>
              <a:gd name="T24" fmla="*/ 213 w 237"/>
              <a:gd name="T25" fmla="*/ 36 h 231"/>
              <a:gd name="T26" fmla="*/ 228 w 237"/>
              <a:gd name="T27" fmla="*/ 34 h 231"/>
              <a:gd name="T28" fmla="*/ 231 w 237"/>
              <a:gd name="T29" fmla="*/ 42 h 231"/>
              <a:gd name="T30" fmla="*/ 235 w 237"/>
              <a:gd name="T31" fmla="*/ 53 h 231"/>
              <a:gd name="T32" fmla="*/ 220 w 237"/>
              <a:gd name="T33" fmla="*/ 64 h 231"/>
              <a:gd name="T34" fmla="*/ 216 w 237"/>
              <a:gd name="T35" fmla="*/ 87 h 231"/>
              <a:gd name="T36" fmla="*/ 209 w 237"/>
              <a:gd name="T37" fmla="*/ 100 h 231"/>
              <a:gd name="T38" fmla="*/ 205 w 237"/>
              <a:gd name="T39" fmla="*/ 105 h 231"/>
              <a:gd name="T40" fmla="*/ 201 w 237"/>
              <a:gd name="T41" fmla="*/ 90 h 231"/>
              <a:gd name="T42" fmla="*/ 197 w 237"/>
              <a:gd name="T43" fmla="*/ 96 h 231"/>
              <a:gd name="T44" fmla="*/ 192 w 237"/>
              <a:gd name="T45" fmla="*/ 87 h 231"/>
              <a:gd name="T46" fmla="*/ 199 w 237"/>
              <a:gd name="T47" fmla="*/ 77 h 231"/>
              <a:gd name="T48" fmla="*/ 184 w 237"/>
              <a:gd name="T49" fmla="*/ 75 h 231"/>
              <a:gd name="T50" fmla="*/ 175 w 237"/>
              <a:gd name="T51" fmla="*/ 66 h 231"/>
              <a:gd name="T52" fmla="*/ 169 w 237"/>
              <a:gd name="T53" fmla="*/ 66 h 231"/>
              <a:gd name="T54" fmla="*/ 165 w 237"/>
              <a:gd name="T55" fmla="*/ 66 h 231"/>
              <a:gd name="T56" fmla="*/ 169 w 237"/>
              <a:gd name="T57" fmla="*/ 75 h 231"/>
              <a:gd name="T58" fmla="*/ 173 w 237"/>
              <a:gd name="T59" fmla="*/ 92 h 231"/>
              <a:gd name="T60" fmla="*/ 175 w 237"/>
              <a:gd name="T61" fmla="*/ 109 h 231"/>
              <a:gd name="T62" fmla="*/ 171 w 237"/>
              <a:gd name="T63" fmla="*/ 107 h 231"/>
              <a:gd name="T64" fmla="*/ 165 w 237"/>
              <a:gd name="T65" fmla="*/ 103 h 231"/>
              <a:gd name="T66" fmla="*/ 158 w 237"/>
              <a:gd name="T67" fmla="*/ 115 h 231"/>
              <a:gd name="T68" fmla="*/ 152 w 237"/>
              <a:gd name="T69" fmla="*/ 124 h 231"/>
              <a:gd name="T70" fmla="*/ 145 w 237"/>
              <a:gd name="T71" fmla="*/ 130 h 231"/>
              <a:gd name="T72" fmla="*/ 126 w 237"/>
              <a:gd name="T73" fmla="*/ 148 h 231"/>
              <a:gd name="T74" fmla="*/ 113 w 237"/>
              <a:gd name="T75" fmla="*/ 163 h 231"/>
              <a:gd name="T76" fmla="*/ 105 w 237"/>
              <a:gd name="T77" fmla="*/ 177 h 231"/>
              <a:gd name="T78" fmla="*/ 105 w 237"/>
              <a:gd name="T79" fmla="*/ 212 h 231"/>
              <a:gd name="T80" fmla="*/ 101 w 237"/>
              <a:gd name="T81" fmla="*/ 222 h 231"/>
              <a:gd name="T82" fmla="*/ 92 w 237"/>
              <a:gd name="T83" fmla="*/ 225 h 231"/>
              <a:gd name="T84" fmla="*/ 77 w 237"/>
              <a:gd name="T85" fmla="*/ 216 h 231"/>
              <a:gd name="T86" fmla="*/ 66 w 237"/>
              <a:gd name="T87" fmla="*/ 197 h 231"/>
              <a:gd name="T88" fmla="*/ 58 w 237"/>
              <a:gd name="T89" fmla="*/ 177 h 231"/>
              <a:gd name="T90" fmla="*/ 50 w 237"/>
              <a:gd name="T91" fmla="*/ 163 h 231"/>
              <a:gd name="T92" fmla="*/ 41 w 237"/>
              <a:gd name="T93" fmla="*/ 137 h 231"/>
              <a:gd name="T94" fmla="*/ 39 w 237"/>
              <a:gd name="T95" fmla="*/ 122 h 231"/>
              <a:gd name="T96" fmla="*/ 37 w 237"/>
              <a:gd name="T97" fmla="*/ 109 h 231"/>
              <a:gd name="T98" fmla="*/ 37 w 237"/>
              <a:gd name="T99" fmla="*/ 103 h 231"/>
              <a:gd name="T100" fmla="*/ 32 w 237"/>
              <a:gd name="T101" fmla="*/ 113 h 231"/>
              <a:gd name="T102" fmla="*/ 11 w 237"/>
              <a:gd name="T103" fmla="*/ 109 h 231"/>
              <a:gd name="T104" fmla="*/ 9 w 237"/>
              <a:gd name="T105" fmla="*/ 105 h 231"/>
              <a:gd name="T106" fmla="*/ 18 w 237"/>
              <a:gd name="T107" fmla="*/ 98 h 231"/>
              <a:gd name="T108" fmla="*/ 1 w 237"/>
              <a:gd name="T109" fmla="*/ 96 h 231"/>
              <a:gd name="T110" fmla="*/ 1 w 237"/>
              <a:gd name="T111" fmla="*/ 88 h 231"/>
              <a:gd name="T112" fmla="*/ 18 w 237"/>
              <a:gd name="T113" fmla="*/ 87 h 231"/>
              <a:gd name="T114" fmla="*/ 15 w 237"/>
              <a:gd name="T115" fmla="*/ 73 h 231"/>
              <a:gd name="T116" fmla="*/ 5 w 237"/>
              <a:gd name="T117" fmla="*/ 60 h 231"/>
              <a:gd name="T118" fmla="*/ 17 w 237"/>
              <a:gd name="T119" fmla="*/ 53 h 231"/>
              <a:gd name="T120" fmla="*/ 37 w 237"/>
              <a:gd name="T121" fmla="*/ 32 h 231"/>
              <a:gd name="T122" fmla="*/ 41 w 237"/>
              <a:gd name="T123" fmla="*/ 13 h 231"/>
              <a:gd name="T124" fmla="*/ 58 w 237"/>
              <a:gd name="T125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7" h="231">
                <a:moveTo>
                  <a:pt x="165" y="109"/>
                </a:moveTo>
                <a:lnTo>
                  <a:pt x="165" y="109"/>
                </a:lnTo>
                <a:lnTo>
                  <a:pt x="167" y="109"/>
                </a:lnTo>
                <a:lnTo>
                  <a:pt x="167" y="107"/>
                </a:lnTo>
                <a:lnTo>
                  <a:pt x="167" y="107"/>
                </a:lnTo>
                <a:lnTo>
                  <a:pt x="165" y="109"/>
                </a:lnTo>
                <a:close/>
                <a:moveTo>
                  <a:pt x="169" y="109"/>
                </a:moveTo>
                <a:lnTo>
                  <a:pt x="169" y="111"/>
                </a:lnTo>
                <a:lnTo>
                  <a:pt x="169" y="111"/>
                </a:lnTo>
                <a:lnTo>
                  <a:pt x="169" y="109"/>
                </a:lnTo>
                <a:lnTo>
                  <a:pt x="169" y="109"/>
                </a:lnTo>
                <a:close/>
                <a:moveTo>
                  <a:pt x="171" y="109"/>
                </a:moveTo>
                <a:lnTo>
                  <a:pt x="169" y="109"/>
                </a:lnTo>
                <a:lnTo>
                  <a:pt x="171" y="109"/>
                </a:lnTo>
                <a:lnTo>
                  <a:pt x="171" y="111"/>
                </a:lnTo>
                <a:lnTo>
                  <a:pt x="171" y="109"/>
                </a:lnTo>
                <a:lnTo>
                  <a:pt x="171" y="109"/>
                </a:lnTo>
                <a:close/>
                <a:moveTo>
                  <a:pt x="171" y="109"/>
                </a:moveTo>
                <a:lnTo>
                  <a:pt x="171" y="111"/>
                </a:lnTo>
                <a:lnTo>
                  <a:pt x="173" y="109"/>
                </a:lnTo>
                <a:lnTo>
                  <a:pt x="171" y="109"/>
                </a:lnTo>
                <a:close/>
                <a:moveTo>
                  <a:pt x="75" y="6"/>
                </a:moveTo>
                <a:lnTo>
                  <a:pt x="77" y="8"/>
                </a:lnTo>
                <a:lnTo>
                  <a:pt x="77" y="10"/>
                </a:lnTo>
                <a:lnTo>
                  <a:pt x="79" y="10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7"/>
                </a:lnTo>
                <a:lnTo>
                  <a:pt x="81" y="17"/>
                </a:lnTo>
                <a:lnTo>
                  <a:pt x="81" y="19"/>
                </a:lnTo>
                <a:lnTo>
                  <a:pt x="81" y="19"/>
                </a:lnTo>
                <a:lnTo>
                  <a:pt x="82" y="21"/>
                </a:lnTo>
                <a:lnTo>
                  <a:pt x="84" y="23"/>
                </a:lnTo>
                <a:lnTo>
                  <a:pt x="84" y="21"/>
                </a:lnTo>
                <a:lnTo>
                  <a:pt x="86" y="21"/>
                </a:lnTo>
                <a:lnTo>
                  <a:pt x="88" y="21"/>
                </a:lnTo>
                <a:lnTo>
                  <a:pt x="90" y="23"/>
                </a:lnTo>
                <a:lnTo>
                  <a:pt x="92" y="23"/>
                </a:lnTo>
                <a:lnTo>
                  <a:pt x="92" y="25"/>
                </a:lnTo>
                <a:lnTo>
                  <a:pt x="94" y="27"/>
                </a:lnTo>
                <a:lnTo>
                  <a:pt x="94" y="27"/>
                </a:lnTo>
                <a:lnTo>
                  <a:pt x="96" y="28"/>
                </a:lnTo>
                <a:lnTo>
                  <a:pt x="96" y="28"/>
                </a:lnTo>
                <a:lnTo>
                  <a:pt x="96" y="30"/>
                </a:lnTo>
                <a:lnTo>
                  <a:pt x="94" y="34"/>
                </a:lnTo>
                <a:lnTo>
                  <a:pt x="94" y="38"/>
                </a:lnTo>
                <a:lnTo>
                  <a:pt x="92" y="42"/>
                </a:lnTo>
                <a:lnTo>
                  <a:pt x="94" y="43"/>
                </a:lnTo>
                <a:lnTo>
                  <a:pt x="94" y="43"/>
                </a:lnTo>
                <a:lnTo>
                  <a:pt x="96" y="43"/>
                </a:lnTo>
                <a:lnTo>
                  <a:pt x="98" y="43"/>
                </a:lnTo>
                <a:lnTo>
                  <a:pt x="99" y="45"/>
                </a:lnTo>
                <a:lnTo>
                  <a:pt x="101" y="45"/>
                </a:lnTo>
                <a:lnTo>
                  <a:pt x="107" y="49"/>
                </a:lnTo>
                <a:lnTo>
                  <a:pt x="109" y="51"/>
                </a:lnTo>
                <a:lnTo>
                  <a:pt x="113" y="53"/>
                </a:lnTo>
                <a:lnTo>
                  <a:pt x="113" y="53"/>
                </a:lnTo>
                <a:lnTo>
                  <a:pt x="116" y="53"/>
                </a:lnTo>
                <a:lnTo>
                  <a:pt x="118" y="55"/>
                </a:lnTo>
                <a:lnTo>
                  <a:pt x="122" y="55"/>
                </a:lnTo>
                <a:lnTo>
                  <a:pt x="124" y="57"/>
                </a:lnTo>
                <a:lnTo>
                  <a:pt x="130" y="55"/>
                </a:lnTo>
                <a:lnTo>
                  <a:pt x="133" y="57"/>
                </a:lnTo>
                <a:lnTo>
                  <a:pt x="133" y="58"/>
                </a:lnTo>
                <a:lnTo>
                  <a:pt x="135" y="60"/>
                </a:lnTo>
                <a:lnTo>
                  <a:pt x="141" y="62"/>
                </a:lnTo>
                <a:lnTo>
                  <a:pt x="141" y="60"/>
                </a:lnTo>
                <a:lnTo>
                  <a:pt x="145" y="60"/>
                </a:lnTo>
                <a:lnTo>
                  <a:pt x="152" y="64"/>
                </a:lnTo>
                <a:lnTo>
                  <a:pt x="154" y="62"/>
                </a:lnTo>
                <a:lnTo>
                  <a:pt x="156" y="64"/>
                </a:lnTo>
                <a:lnTo>
                  <a:pt x="162" y="62"/>
                </a:lnTo>
                <a:lnTo>
                  <a:pt x="164" y="58"/>
                </a:lnTo>
                <a:lnTo>
                  <a:pt x="162" y="57"/>
                </a:lnTo>
                <a:lnTo>
                  <a:pt x="162" y="51"/>
                </a:lnTo>
                <a:lnTo>
                  <a:pt x="162" y="49"/>
                </a:lnTo>
                <a:lnTo>
                  <a:pt x="162" y="49"/>
                </a:lnTo>
                <a:lnTo>
                  <a:pt x="164" y="49"/>
                </a:lnTo>
                <a:lnTo>
                  <a:pt x="165" y="49"/>
                </a:lnTo>
                <a:lnTo>
                  <a:pt x="165" y="51"/>
                </a:lnTo>
                <a:lnTo>
                  <a:pt x="165" y="53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7"/>
                </a:lnTo>
                <a:lnTo>
                  <a:pt x="169" y="58"/>
                </a:lnTo>
                <a:lnTo>
                  <a:pt x="171" y="60"/>
                </a:lnTo>
                <a:lnTo>
                  <a:pt x="173" y="58"/>
                </a:lnTo>
                <a:lnTo>
                  <a:pt x="177" y="62"/>
                </a:lnTo>
                <a:lnTo>
                  <a:pt x="179" y="62"/>
                </a:lnTo>
                <a:lnTo>
                  <a:pt x="181" y="60"/>
                </a:lnTo>
                <a:lnTo>
                  <a:pt x="182" y="58"/>
                </a:lnTo>
                <a:lnTo>
                  <a:pt x="184" y="60"/>
                </a:lnTo>
                <a:lnTo>
                  <a:pt x="188" y="58"/>
                </a:lnTo>
                <a:lnTo>
                  <a:pt x="190" y="58"/>
                </a:lnTo>
                <a:lnTo>
                  <a:pt x="194" y="58"/>
                </a:lnTo>
                <a:lnTo>
                  <a:pt x="194" y="57"/>
                </a:lnTo>
                <a:lnTo>
                  <a:pt x="194" y="55"/>
                </a:lnTo>
                <a:lnTo>
                  <a:pt x="190" y="53"/>
                </a:lnTo>
                <a:lnTo>
                  <a:pt x="190" y="51"/>
                </a:lnTo>
                <a:lnTo>
                  <a:pt x="192" y="49"/>
                </a:lnTo>
                <a:lnTo>
                  <a:pt x="192" y="49"/>
                </a:lnTo>
                <a:lnTo>
                  <a:pt x="196" y="49"/>
                </a:lnTo>
                <a:lnTo>
                  <a:pt x="197" y="49"/>
                </a:lnTo>
                <a:lnTo>
                  <a:pt x="197" y="47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201" y="45"/>
                </a:lnTo>
                <a:lnTo>
                  <a:pt x="203" y="43"/>
                </a:lnTo>
                <a:lnTo>
                  <a:pt x="203" y="42"/>
                </a:lnTo>
                <a:lnTo>
                  <a:pt x="205" y="42"/>
                </a:lnTo>
                <a:lnTo>
                  <a:pt x="209" y="40"/>
                </a:lnTo>
                <a:lnTo>
                  <a:pt x="211" y="38"/>
                </a:lnTo>
                <a:lnTo>
                  <a:pt x="211" y="36"/>
                </a:lnTo>
                <a:lnTo>
                  <a:pt x="213" y="36"/>
                </a:lnTo>
                <a:lnTo>
                  <a:pt x="214" y="34"/>
                </a:lnTo>
                <a:lnTo>
                  <a:pt x="214" y="36"/>
                </a:lnTo>
                <a:lnTo>
                  <a:pt x="218" y="36"/>
                </a:lnTo>
                <a:lnTo>
                  <a:pt x="220" y="38"/>
                </a:lnTo>
                <a:lnTo>
                  <a:pt x="222" y="36"/>
                </a:lnTo>
                <a:lnTo>
                  <a:pt x="222" y="34"/>
                </a:lnTo>
                <a:lnTo>
                  <a:pt x="226" y="32"/>
                </a:lnTo>
                <a:lnTo>
                  <a:pt x="226" y="32"/>
                </a:lnTo>
                <a:lnTo>
                  <a:pt x="228" y="34"/>
                </a:lnTo>
                <a:lnTo>
                  <a:pt x="228" y="34"/>
                </a:lnTo>
                <a:lnTo>
                  <a:pt x="230" y="34"/>
                </a:lnTo>
                <a:lnTo>
                  <a:pt x="228" y="38"/>
                </a:lnTo>
                <a:lnTo>
                  <a:pt x="228" y="38"/>
                </a:lnTo>
                <a:lnTo>
                  <a:pt x="230" y="38"/>
                </a:lnTo>
                <a:lnTo>
                  <a:pt x="230" y="38"/>
                </a:lnTo>
                <a:lnTo>
                  <a:pt x="231" y="40"/>
                </a:lnTo>
                <a:lnTo>
                  <a:pt x="231" y="40"/>
                </a:lnTo>
                <a:lnTo>
                  <a:pt x="231" y="42"/>
                </a:lnTo>
                <a:lnTo>
                  <a:pt x="231" y="43"/>
                </a:lnTo>
                <a:lnTo>
                  <a:pt x="231" y="45"/>
                </a:lnTo>
                <a:lnTo>
                  <a:pt x="233" y="45"/>
                </a:lnTo>
                <a:lnTo>
                  <a:pt x="233" y="45"/>
                </a:lnTo>
                <a:lnTo>
                  <a:pt x="235" y="45"/>
                </a:lnTo>
                <a:lnTo>
                  <a:pt x="237" y="47"/>
                </a:lnTo>
                <a:lnTo>
                  <a:pt x="237" y="47"/>
                </a:lnTo>
                <a:lnTo>
                  <a:pt x="235" y="49"/>
                </a:lnTo>
                <a:lnTo>
                  <a:pt x="235" y="53"/>
                </a:lnTo>
                <a:lnTo>
                  <a:pt x="235" y="53"/>
                </a:lnTo>
                <a:lnTo>
                  <a:pt x="235" y="53"/>
                </a:lnTo>
                <a:lnTo>
                  <a:pt x="233" y="51"/>
                </a:lnTo>
                <a:lnTo>
                  <a:pt x="231" y="53"/>
                </a:lnTo>
                <a:lnTo>
                  <a:pt x="228" y="55"/>
                </a:lnTo>
                <a:lnTo>
                  <a:pt x="228" y="57"/>
                </a:lnTo>
                <a:lnTo>
                  <a:pt x="226" y="58"/>
                </a:lnTo>
                <a:lnTo>
                  <a:pt x="224" y="58"/>
                </a:lnTo>
                <a:lnTo>
                  <a:pt x="220" y="64"/>
                </a:lnTo>
                <a:lnTo>
                  <a:pt x="220" y="66"/>
                </a:lnTo>
                <a:lnTo>
                  <a:pt x="220" y="66"/>
                </a:lnTo>
                <a:lnTo>
                  <a:pt x="220" y="70"/>
                </a:lnTo>
                <a:lnTo>
                  <a:pt x="216" y="73"/>
                </a:lnTo>
                <a:lnTo>
                  <a:pt x="218" y="75"/>
                </a:lnTo>
                <a:lnTo>
                  <a:pt x="220" y="75"/>
                </a:lnTo>
                <a:lnTo>
                  <a:pt x="218" y="81"/>
                </a:lnTo>
                <a:lnTo>
                  <a:pt x="216" y="85"/>
                </a:lnTo>
                <a:lnTo>
                  <a:pt x="216" y="87"/>
                </a:lnTo>
                <a:lnTo>
                  <a:pt x="213" y="87"/>
                </a:lnTo>
                <a:lnTo>
                  <a:pt x="213" y="87"/>
                </a:lnTo>
                <a:lnTo>
                  <a:pt x="211" y="87"/>
                </a:lnTo>
                <a:lnTo>
                  <a:pt x="211" y="90"/>
                </a:lnTo>
                <a:lnTo>
                  <a:pt x="211" y="92"/>
                </a:lnTo>
                <a:lnTo>
                  <a:pt x="211" y="96"/>
                </a:lnTo>
                <a:lnTo>
                  <a:pt x="209" y="96"/>
                </a:lnTo>
                <a:lnTo>
                  <a:pt x="209" y="98"/>
                </a:lnTo>
                <a:lnTo>
                  <a:pt x="209" y="100"/>
                </a:lnTo>
                <a:lnTo>
                  <a:pt x="209" y="102"/>
                </a:lnTo>
                <a:lnTo>
                  <a:pt x="209" y="105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207" y="107"/>
                </a:lnTo>
                <a:lnTo>
                  <a:pt x="207" y="107"/>
                </a:lnTo>
                <a:lnTo>
                  <a:pt x="205" y="105"/>
                </a:lnTo>
                <a:lnTo>
                  <a:pt x="205" y="105"/>
                </a:lnTo>
                <a:lnTo>
                  <a:pt x="205" y="105"/>
                </a:lnTo>
                <a:lnTo>
                  <a:pt x="205" y="103"/>
                </a:lnTo>
                <a:lnTo>
                  <a:pt x="203" y="102"/>
                </a:lnTo>
                <a:lnTo>
                  <a:pt x="203" y="98"/>
                </a:lnTo>
                <a:lnTo>
                  <a:pt x="203" y="96"/>
                </a:lnTo>
                <a:lnTo>
                  <a:pt x="203" y="94"/>
                </a:lnTo>
                <a:lnTo>
                  <a:pt x="203" y="92"/>
                </a:lnTo>
                <a:lnTo>
                  <a:pt x="201" y="90"/>
                </a:lnTo>
                <a:lnTo>
                  <a:pt x="201" y="90"/>
                </a:lnTo>
                <a:lnTo>
                  <a:pt x="199" y="90"/>
                </a:lnTo>
                <a:lnTo>
                  <a:pt x="199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2"/>
                </a:lnTo>
                <a:lnTo>
                  <a:pt x="197" y="92"/>
                </a:lnTo>
                <a:lnTo>
                  <a:pt x="197" y="94"/>
                </a:lnTo>
                <a:lnTo>
                  <a:pt x="197" y="94"/>
                </a:lnTo>
                <a:lnTo>
                  <a:pt x="197" y="96"/>
                </a:lnTo>
                <a:lnTo>
                  <a:pt x="196" y="96"/>
                </a:lnTo>
                <a:lnTo>
                  <a:pt x="196" y="94"/>
                </a:lnTo>
                <a:lnTo>
                  <a:pt x="194" y="92"/>
                </a:lnTo>
                <a:lnTo>
                  <a:pt x="194" y="92"/>
                </a:lnTo>
                <a:lnTo>
                  <a:pt x="192" y="90"/>
                </a:lnTo>
                <a:lnTo>
                  <a:pt x="192" y="88"/>
                </a:lnTo>
                <a:lnTo>
                  <a:pt x="192" y="88"/>
                </a:lnTo>
                <a:lnTo>
                  <a:pt x="192" y="87"/>
                </a:lnTo>
                <a:lnTo>
                  <a:pt x="192" y="87"/>
                </a:lnTo>
                <a:lnTo>
                  <a:pt x="194" y="85"/>
                </a:lnTo>
                <a:lnTo>
                  <a:pt x="196" y="87"/>
                </a:lnTo>
                <a:lnTo>
                  <a:pt x="196" y="87"/>
                </a:lnTo>
                <a:lnTo>
                  <a:pt x="196" y="85"/>
                </a:lnTo>
                <a:lnTo>
                  <a:pt x="196" y="85"/>
                </a:lnTo>
                <a:lnTo>
                  <a:pt x="197" y="83"/>
                </a:lnTo>
                <a:lnTo>
                  <a:pt x="199" y="81"/>
                </a:lnTo>
                <a:lnTo>
                  <a:pt x="199" y="79"/>
                </a:lnTo>
                <a:lnTo>
                  <a:pt x="199" y="77"/>
                </a:lnTo>
                <a:lnTo>
                  <a:pt x="199" y="77"/>
                </a:lnTo>
                <a:lnTo>
                  <a:pt x="197" y="75"/>
                </a:lnTo>
                <a:lnTo>
                  <a:pt x="197" y="75"/>
                </a:lnTo>
                <a:lnTo>
                  <a:pt x="196" y="75"/>
                </a:lnTo>
                <a:lnTo>
                  <a:pt x="194" y="75"/>
                </a:lnTo>
                <a:lnTo>
                  <a:pt x="192" y="75"/>
                </a:lnTo>
                <a:lnTo>
                  <a:pt x="190" y="75"/>
                </a:lnTo>
                <a:lnTo>
                  <a:pt x="186" y="75"/>
                </a:lnTo>
                <a:lnTo>
                  <a:pt x="184" y="75"/>
                </a:lnTo>
                <a:lnTo>
                  <a:pt x="182" y="73"/>
                </a:lnTo>
                <a:lnTo>
                  <a:pt x="181" y="73"/>
                </a:lnTo>
                <a:lnTo>
                  <a:pt x="179" y="73"/>
                </a:lnTo>
                <a:lnTo>
                  <a:pt x="179" y="72"/>
                </a:lnTo>
                <a:lnTo>
                  <a:pt x="179" y="72"/>
                </a:lnTo>
                <a:lnTo>
                  <a:pt x="179" y="70"/>
                </a:lnTo>
                <a:lnTo>
                  <a:pt x="177" y="68"/>
                </a:lnTo>
                <a:lnTo>
                  <a:pt x="177" y="66"/>
                </a:lnTo>
                <a:lnTo>
                  <a:pt x="175" y="66"/>
                </a:lnTo>
                <a:lnTo>
                  <a:pt x="175" y="66"/>
                </a:lnTo>
                <a:lnTo>
                  <a:pt x="173" y="66"/>
                </a:lnTo>
                <a:lnTo>
                  <a:pt x="173" y="64"/>
                </a:lnTo>
                <a:lnTo>
                  <a:pt x="171" y="64"/>
                </a:lnTo>
                <a:lnTo>
                  <a:pt x="171" y="64"/>
                </a:lnTo>
                <a:lnTo>
                  <a:pt x="171" y="64"/>
                </a:lnTo>
                <a:lnTo>
                  <a:pt x="171" y="66"/>
                </a:lnTo>
                <a:lnTo>
                  <a:pt x="171" y="66"/>
                </a:lnTo>
                <a:lnTo>
                  <a:pt x="169" y="66"/>
                </a:lnTo>
                <a:lnTo>
                  <a:pt x="167" y="64"/>
                </a:lnTo>
                <a:lnTo>
                  <a:pt x="167" y="64"/>
                </a:lnTo>
                <a:lnTo>
                  <a:pt x="167" y="62"/>
                </a:lnTo>
                <a:lnTo>
                  <a:pt x="165" y="60"/>
                </a:lnTo>
                <a:lnTo>
                  <a:pt x="165" y="62"/>
                </a:lnTo>
                <a:lnTo>
                  <a:pt x="165" y="62"/>
                </a:lnTo>
                <a:lnTo>
                  <a:pt x="165" y="64"/>
                </a:lnTo>
                <a:lnTo>
                  <a:pt x="165" y="64"/>
                </a:lnTo>
                <a:lnTo>
                  <a:pt x="165" y="66"/>
                </a:lnTo>
                <a:lnTo>
                  <a:pt x="164" y="68"/>
                </a:lnTo>
                <a:lnTo>
                  <a:pt x="164" y="70"/>
                </a:lnTo>
                <a:lnTo>
                  <a:pt x="167" y="72"/>
                </a:lnTo>
                <a:lnTo>
                  <a:pt x="169" y="72"/>
                </a:lnTo>
                <a:lnTo>
                  <a:pt x="171" y="72"/>
                </a:lnTo>
                <a:lnTo>
                  <a:pt x="171" y="72"/>
                </a:lnTo>
                <a:lnTo>
                  <a:pt x="171" y="75"/>
                </a:lnTo>
                <a:lnTo>
                  <a:pt x="169" y="75"/>
                </a:lnTo>
                <a:lnTo>
                  <a:pt x="169" y="75"/>
                </a:lnTo>
                <a:lnTo>
                  <a:pt x="167" y="75"/>
                </a:lnTo>
                <a:lnTo>
                  <a:pt x="167" y="77"/>
                </a:lnTo>
                <a:lnTo>
                  <a:pt x="165" y="79"/>
                </a:lnTo>
                <a:lnTo>
                  <a:pt x="165" y="81"/>
                </a:lnTo>
                <a:lnTo>
                  <a:pt x="167" y="85"/>
                </a:lnTo>
                <a:lnTo>
                  <a:pt x="169" y="85"/>
                </a:lnTo>
                <a:lnTo>
                  <a:pt x="171" y="87"/>
                </a:lnTo>
                <a:lnTo>
                  <a:pt x="171" y="90"/>
                </a:lnTo>
                <a:lnTo>
                  <a:pt x="173" y="92"/>
                </a:lnTo>
                <a:lnTo>
                  <a:pt x="171" y="94"/>
                </a:lnTo>
                <a:lnTo>
                  <a:pt x="173" y="96"/>
                </a:lnTo>
                <a:lnTo>
                  <a:pt x="175" y="100"/>
                </a:lnTo>
                <a:lnTo>
                  <a:pt x="175" y="102"/>
                </a:lnTo>
                <a:lnTo>
                  <a:pt x="175" y="103"/>
                </a:lnTo>
                <a:lnTo>
                  <a:pt x="175" y="105"/>
                </a:lnTo>
                <a:lnTo>
                  <a:pt x="175" y="105"/>
                </a:lnTo>
                <a:lnTo>
                  <a:pt x="177" y="107"/>
                </a:lnTo>
                <a:lnTo>
                  <a:pt x="175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07"/>
                </a:lnTo>
                <a:lnTo>
                  <a:pt x="171" y="105"/>
                </a:lnTo>
                <a:lnTo>
                  <a:pt x="171" y="107"/>
                </a:lnTo>
                <a:lnTo>
                  <a:pt x="171" y="107"/>
                </a:lnTo>
                <a:lnTo>
                  <a:pt x="171" y="107"/>
                </a:lnTo>
                <a:lnTo>
                  <a:pt x="171" y="107"/>
                </a:lnTo>
                <a:lnTo>
                  <a:pt x="169" y="107"/>
                </a:lnTo>
                <a:lnTo>
                  <a:pt x="169" y="107"/>
                </a:lnTo>
                <a:lnTo>
                  <a:pt x="167" y="107"/>
                </a:lnTo>
                <a:lnTo>
                  <a:pt x="167" y="105"/>
                </a:lnTo>
                <a:lnTo>
                  <a:pt x="167" y="103"/>
                </a:lnTo>
                <a:lnTo>
                  <a:pt x="167" y="103"/>
                </a:lnTo>
                <a:lnTo>
                  <a:pt x="165" y="103"/>
                </a:lnTo>
                <a:lnTo>
                  <a:pt x="165" y="103"/>
                </a:lnTo>
                <a:lnTo>
                  <a:pt x="165" y="103"/>
                </a:lnTo>
                <a:lnTo>
                  <a:pt x="167" y="105"/>
                </a:lnTo>
                <a:lnTo>
                  <a:pt x="167" y="105"/>
                </a:lnTo>
                <a:lnTo>
                  <a:pt x="165" y="105"/>
                </a:lnTo>
                <a:lnTo>
                  <a:pt x="165" y="107"/>
                </a:lnTo>
                <a:lnTo>
                  <a:pt x="165" y="109"/>
                </a:lnTo>
                <a:lnTo>
                  <a:pt x="160" y="111"/>
                </a:lnTo>
                <a:lnTo>
                  <a:pt x="158" y="111"/>
                </a:lnTo>
                <a:lnTo>
                  <a:pt x="158" y="113"/>
                </a:lnTo>
                <a:lnTo>
                  <a:pt x="158" y="115"/>
                </a:lnTo>
                <a:lnTo>
                  <a:pt x="158" y="115"/>
                </a:lnTo>
                <a:lnTo>
                  <a:pt x="158" y="117"/>
                </a:lnTo>
                <a:lnTo>
                  <a:pt x="158" y="118"/>
                </a:lnTo>
                <a:lnTo>
                  <a:pt x="160" y="118"/>
                </a:lnTo>
                <a:lnTo>
                  <a:pt x="158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2"/>
                </a:lnTo>
                <a:lnTo>
                  <a:pt x="152" y="124"/>
                </a:lnTo>
                <a:lnTo>
                  <a:pt x="152" y="126"/>
                </a:lnTo>
                <a:lnTo>
                  <a:pt x="148" y="128"/>
                </a:lnTo>
                <a:lnTo>
                  <a:pt x="148" y="128"/>
                </a:lnTo>
                <a:lnTo>
                  <a:pt x="148" y="126"/>
                </a:lnTo>
                <a:lnTo>
                  <a:pt x="147" y="126"/>
                </a:lnTo>
                <a:lnTo>
                  <a:pt x="147" y="126"/>
                </a:lnTo>
                <a:lnTo>
                  <a:pt x="145" y="128"/>
                </a:lnTo>
                <a:lnTo>
                  <a:pt x="145" y="128"/>
                </a:lnTo>
                <a:lnTo>
                  <a:pt x="145" y="130"/>
                </a:lnTo>
                <a:lnTo>
                  <a:pt x="145" y="130"/>
                </a:lnTo>
                <a:lnTo>
                  <a:pt x="147" y="128"/>
                </a:lnTo>
                <a:lnTo>
                  <a:pt x="147" y="128"/>
                </a:lnTo>
                <a:lnTo>
                  <a:pt x="141" y="133"/>
                </a:lnTo>
                <a:lnTo>
                  <a:pt x="139" y="137"/>
                </a:lnTo>
                <a:lnTo>
                  <a:pt x="132" y="145"/>
                </a:lnTo>
                <a:lnTo>
                  <a:pt x="130" y="147"/>
                </a:lnTo>
                <a:lnTo>
                  <a:pt x="130" y="148"/>
                </a:lnTo>
                <a:lnTo>
                  <a:pt x="126" y="148"/>
                </a:lnTo>
                <a:lnTo>
                  <a:pt x="124" y="150"/>
                </a:lnTo>
                <a:lnTo>
                  <a:pt x="122" y="152"/>
                </a:lnTo>
                <a:lnTo>
                  <a:pt x="124" y="154"/>
                </a:lnTo>
                <a:lnTo>
                  <a:pt x="122" y="156"/>
                </a:lnTo>
                <a:lnTo>
                  <a:pt x="120" y="158"/>
                </a:lnTo>
                <a:lnTo>
                  <a:pt x="116" y="158"/>
                </a:lnTo>
                <a:lnTo>
                  <a:pt x="115" y="158"/>
                </a:lnTo>
                <a:lnTo>
                  <a:pt x="115" y="160"/>
                </a:lnTo>
                <a:lnTo>
                  <a:pt x="113" y="163"/>
                </a:lnTo>
                <a:lnTo>
                  <a:pt x="111" y="163"/>
                </a:lnTo>
                <a:lnTo>
                  <a:pt x="111" y="162"/>
                </a:lnTo>
                <a:lnTo>
                  <a:pt x="109" y="162"/>
                </a:lnTo>
                <a:lnTo>
                  <a:pt x="107" y="165"/>
                </a:lnTo>
                <a:lnTo>
                  <a:pt x="105" y="167"/>
                </a:lnTo>
                <a:lnTo>
                  <a:pt x="105" y="169"/>
                </a:lnTo>
                <a:lnTo>
                  <a:pt x="107" y="173"/>
                </a:lnTo>
                <a:lnTo>
                  <a:pt x="105" y="175"/>
                </a:lnTo>
                <a:lnTo>
                  <a:pt x="105" y="177"/>
                </a:lnTo>
                <a:lnTo>
                  <a:pt x="105" y="184"/>
                </a:lnTo>
                <a:lnTo>
                  <a:pt x="109" y="184"/>
                </a:lnTo>
                <a:lnTo>
                  <a:pt x="109" y="188"/>
                </a:lnTo>
                <a:lnTo>
                  <a:pt x="107" y="193"/>
                </a:lnTo>
                <a:lnTo>
                  <a:pt x="105" y="197"/>
                </a:lnTo>
                <a:lnTo>
                  <a:pt x="105" y="201"/>
                </a:lnTo>
                <a:lnTo>
                  <a:pt x="105" y="203"/>
                </a:lnTo>
                <a:lnTo>
                  <a:pt x="105" y="210"/>
                </a:lnTo>
                <a:lnTo>
                  <a:pt x="105" y="212"/>
                </a:lnTo>
                <a:lnTo>
                  <a:pt x="105" y="212"/>
                </a:lnTo>
                <a:lnTo>
                  <a:pt x="103" y="212"/>
                </a:lnTo>
                <a:lnTo>
                  <a:pt x="101" y="212"/>
                </a:lnTo>
                <a:lnTo>
                  <a:pt x="99" y="214"/>
                </a:lnTo>
                <a:lnTo>
                  <a:pt x="101" y="214"/>
                </a:lnTo>
                <a:lnTo>
                  <a:pt x="98" y="218"/>
                </a:lnTo>
                <a:lnTo>
                  <a:pt x="98" y="218"/>
                </a:lnTo>
                <a:lnTo>
                  <a:pt x="98" y="220"/>
                </a:lnTo>
                <a:lnTo>
                  <a:pt x="101" y="222"/>
                </a:lnTo>
                <a:lnTo>
                  <a:pt x="101" y="222"/>
                </a:lnTo>
                <a:lnTo>
                  <a:pt x="101" y="222"/>
                </a:lnTo>
                <a:lnTo>
                  <a:pt x="101" y="222"/>
                </a:lnTo>
                <a:lnTo>
                  <a:pt x="99" y="220"/>
                </a:lnTo>
                <a:lnTo>
                  <a:pt x="96" y="222"/>
                </a:lnTo>
                <a:lnTo>
                  <a:pt x="96" y="222"/>
                </a:lnTo>
                <a:lnTo>
                  <a:pt x="92" y="223"/>
                </a:lnTo>
                <a:lnTo>
                  <a:pt x="92" y="225"/>
                </a:lnTo>
                <a:lnTo>
                  <a:pt x="92" y="225"/>
                </a:lnTo>
                <a:lnTo>
                  <a:pt x="90" y="225"/>
                </a:lnTo>
                <a:lnTo>
                  <a:pt x="92" y="227"/>
                </a:lnTo>
                <a:lnTo>
                  <a:pt x="90" y="229"/>
                </a:lnTo>
                <a:lnTo>
                  <a:pt x="86" y="231"/>
                </a:lnTo>
                <a:lnTo>
                  <a:pt x="84" y="231"/>
                </a:lnTo>
                <a:lnTo>
                  <a:pt x="82" y="229"/>
                </a:lnTo>
                <a:lnTo>
                  <a:pt x="79" y="225"/>
                </a:lnTo>
                <a:lnTo>
                  <a:pt x="77" y="220"/>
                </a:lnTo>
                <a:lnTo>
                  <a:pt x="77" y="216"/>
                </a:lnTo>
                <a:lnTo>
                  <a:pt x="75" y="212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71" y="205"/>
                </a:lnTo>
                <a:lnTo>
                  <a:pt x="71" y="203"/>
                </a:lnTo>
                <a:lnTo>
                  <a:pt x="69" y="199"/>
                </a:lnTo>
                <a:lnTo>
                  <a:pt x="67" y="197"/>
                </a:lnTo>
                <a:lnTo>
                  <a:pt x="66" y="197"/>
                </a:lnTo>
                <a:lnTo>
                  <a:pt x="64" y="195"/>
                </a:lnTo>
                <a:lnTo>
                  <a:pt x="64" y="193"/>
                </a:lnTo>
                <a:lnTo>
                  <a:pt x="62" y="192"/>
                </a:lnTo>
                <a:lnTo>
                  <a:pt x="62" y="188"/>
                </a:lnTo>
                <a:lnTo>
                  <a:pt x="62" y="186"/>
                </a:lnTo>
                <a:lnTo>
                  <a:pt x="60" y="182"/>
                </a:lnTo>
                <a:lnTo>
                  <a:pt x="60" y="180"/>
                </a:lnTo>
                <a:lnTo>
                  <a:pt x="58" y="178"/>
                </a:lnTo>
                <a:lnTo>
                  <a:pt x="58" y="177"/>
                </a:lnTo>
                <a:lnTo>
                  <a:pt x="56" y="175"/>
                </a:lnTo>
                <a:lnTo>
                  <a:pt x="56" y="175"/>
                </a:lnTo>
                <a:lnTo>
                  <a:pt x="54" y="171"/>
                </a:lnTo>
                <a:lnTo>
                  <a:pt x="54" y="171"/>
                </a:lnTo>
                <a:lnTo>
                  <a:pt x="54" y="171"/>
                </a:lnTo>
                <a:lnTo>
                  <a:pt x="52" y="167"/>
                </a:lnTo>
                <a:lnTo>
                  <a:pt x="52" y="165"/>
                </a:lnTo>
                <a:lnTo>
                  <a:pt x="50" y="165"/>
                </a:lnTo>
                <a:lnTo>
                  <a:pt x="50" y="163"/>
                </a:lnTo>
                <a:lnTo>
                  <a:pt x="49" y="162"/>
                </a:lnTo>
                <a:lnTo>
                  <a:pt x="47" y="158"/>
                </a:lnTo>
                <a:lnTo>
                  <a:pt x="47" y="154"/>
                </a:lnTo>
                <a:lnTo>
                  <a:pt x="43" y="147"/>
                </a:lnTo>
                <a:lnTo>
                  <a:pt x="43" y="145"/>
                </a:lnTo>
                <a:lnTo>
                  <a:pt x="43" y="141"/>
                </a:lnTo>
                <a:lnTo>
                  <a:pt x="43" y="141"/>
                </a:lnTo>
                <a:lnTo>
                  <a:pt x="41" y="139"/>
                </a:lnTo>
                <a:lnTo>
                  <a:pt x="41" y="137"/>
                </a:lnTo>
                <a:lnTo>
                  <a:pt x="43" y="137"/>
                </a:lnTo>
                <a:lnTo>
                  <a:pt x="41" y="135"/>
                </a:lnTo>
                <a:lnTo>
                  <a:pt x="41" y="133"/>
                </a:lnTo>
                <a:lnTo>
                  <a:pt x="39" y="130"/>
                </a:lnTo>
                <a:lnTo>
                  <a:pt x="39" y="126"/>
                </a:lnTo>
                <a:lnTo>
                  <a:pt x="41" y="126"/>
                </a:lnTo>
                <a:lnTo>
                  <a:pt x="39" y="124"/>
                </a:lnTo>
                <a:lnTo>
                  <a:pt x="39" y="124"/>
                </a:lnTo>
                <a:lnTo>
                  <a:pt x="39" y="122"/>
                </a:lnTo>
                <a:lnTo>
                  <a:pt x="39" y="118"/>
                </a:lnTo>
                <a:lnTo>
                  <a:pt x="39" y="117"/>
                </a:lnTo>
                <a:lnTo>
                  <a:pt x="37" y="117"/>
                </a:lnTo>
                <a:lnTo>
                  <a:pt x="37" y="113"/>
                </a:lnTo>
                <a:lnTo>
                  <a:pt x="39" y="111"/>
                </a:lnTo>
                <a:lnTo>
                  <a:pt x="39" y="109"/>
                </a:lnTo>
                <a:lnTo>
                  <a:pt x="41" y="109"/>
                </a:lnTo>
                <a:lnTo>
                  <a:pt x="39" y="109"/>
                </a:lnTo>
                <a:lnTo>
                  <a:pt x="37" y="109"/>
                </a:lnTo>
                <a:lnTo>
                  <a:pt x="35" y="109"/>
                </a:lnTo>
                <a:lnTo>
                  <a:pt x="37" y="109"/>
                </a:lnTo>
                <a:lnTo>
                  <a:pt x="35" y="107"/>
                </a:lnTo>
                <a:lnTo>
                  <a:pt x="35" y="105"/>
                </a:lnTo>
                <a:lnTo>
                  <a:pt x="37" y="105"/>
                </a:lnTo>
                <a:lnTo>
                  <a:pt x="37" y="105"/>
                </a:lnTo>
                <a:lnTo>
                  <a:pt x="39" y="103"/>
                </a:lnTo>
                <a:lnTo>
                  <a:pt x="39" y="103"/>
                </a:lnTo>
                <a:lnTo>
                  <a:pt x="37" y="103"/>
                </a:lnTo>
                <a:lnTo>
                  <a:pt x="37" y="103"/>
                </a:lnTo>
                <a:lnTo>
                  <a:pt x="35" y="103"/>
                </a:lnTo>
                <a:lnTo>
                  <a:pt x="33" y="102"/>
                </a:lnTo>
                <a:lnTo>
                  <a:pt x="33" y="103"/>
                </a:lnTo>
                <a:lnTo>
                  <a:pt x="33" y="105"/>
                </a:lnTo>
                <a:lnTo>
                  <a:pt x="33" y="107"/>
                </a:lnTo>
                <a:lnTo>
                  <a:pt x="33" y="109"/>
                </a:lnTo>
                <a:lnTo>
                  <a:pt x="33" y="113"/>
                </a:lnTo>
                <a:lnTo>
                  <a:pt x="32" y="113"/>
                </a:lnTo>
                <a:lnTo>
                  <a:pt x="32" y="115"/>
                </a:lnTo>
                <a:lnTo>
                  <a:pt x="30" y="117"/>
                </a:lnTo>
                <a:lnTo>
                  <a:pt x="26" y="118"/>
                </a:lnTo>
                <a:lnTo>
                  <a:pt x="24" y="120"/>
                </a:lnTo>
                <a:lnTo>
                  <a:pt x="20" y="118"/>
                </a:lnTo>
                <a:lnTo>
                  <a:pt x="13" y="113"/>
                </a:lnTo>
                <a:lnTo>
                  <a:pt x="11" y="111"/>
                </a:lnTo>
                <a:lnTo>
                  <a:pt x="11" y="109"/>
                </a:lnTo>
                <a:lnTo>
                  <a:pt x="11" y="109"/>
                </a:lnTo>
                <a:lnTo>
                  <a:pt x="9" y="109"/>
                </a:lnTo>
                <a:lnTo>
                  <a:pt x="5" y="105"/>
                </a:lnTo>
                <a:lnTo>
                  <a:pt x="5" y="103"/>
                </a:lnTo>
                <a:lnTo>
                  <a:pt x="5" y="103"/>
                </a:lnTo>
                <a:lnTo>
                  <a:pt x="7" y="103"/>
                </a:lnTo>
                <a:lnTo>
                  <a:pt x="7" y="103"/>
                </a:lnTo>
                <a:lnTo>
                  <a:pt x="7" y="103"/>
                </a:lnTo>
                <a:lnTo>
                  <a:pt x="7" y="105"/>
                </a:lnTo>
                <a:lnTo>
                  <a:pt x="9" y="105"/>
                </a:lnTo>
                <a:lnTo>
                  <a:pt x="9" y="105"/>
                </a:lnTo>
                <a:lnTo>
                  <a:pt x="11" y="105"/>
                </a:lnTo>
                <a:lnTo>
                  <a:pt x="11" y="105"/>
                </a:lnTo>
                <a:lnTo>
                  <a:pt x="11" y="105"/>
                </a:lnTo>
                <a:lnTo>
                  <a:pt x="15" y="102"/>
                </a:lnTo>
                <a:lnTo>
                  <a:pt x="17" y="102"/>
                </a:lnTo>
                <a:lnTo>
                  <a:pt x="18" y="100"/>
                </a:lnTo>
                <a:lnTo>
                  <a:pt x="18" y="100"/>
                </a:lnTo>
                <a:lnTo>
                  <a:pt x="18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3" y="100"/>
                </a:lnTo>
                <a:lnTo>
                  <a:pt x="11" y="100"/>
                </a:lnTo>
                <a:lnTo>
                  <a:pt x="9" y="100"/>
                </a:lnTo>
                <a:lnTo>
                  <a:pt x="3" y="98"/>
                </a:lnTo>
                <a:lnTo>
                  <a:pt x="1" y="96"/>
                </a:lnTo>
                <a:lnTo>
                  <a:pt x="0" y="96"/>
                </a:lnTo>
                <a:lnTo>
                  <a:pt x="0" y="94"/>
                </a:lnTo>
                <a:lnTo>
                  <a:pt x="1" y="92"/>
                </a:lnTo>
                <a:lnTo>
                  <a:pt x="3" y="90"/>
                </a:lnTo>
                <a:lnTo>
                  <a:pt x="1" y="90"/>
                </a:lnTo>
                <a:lnTo>
                  <a:pt x="0" y="92"/>
                </a:lnTo>
                <a:lnTo>
                  <a:pt x="0" y="90"/>
                </a:lnTo>
                <a:lnTo>
                  <a:pt x="1" y="88"/>
                </a:lnTo>
                <a:lnTo>
                  <a:pt x="1" y="88"/>
                </a:lnTo>
                <a:lnTo>
                  <a:pt x="3" y="87"/>
                </a:lnTo>
                <a:lnTo>
                  <a:pt x="5" y="87"/>
                </a:lnTo>
                <a:lnTo>
                  <a:pt x="5" y="87"/>
                </a:lnTo>
                <a:lnTo>
                  <a:pt x="11" y="87"/>
                </a:lnTo>
                <a:lnTo>
                  <a:pt x="15" y="85"/>
                </a:lnTo>
                <a:lnTo>
                  <a:pt x="15" y="85"/>
                </a:lnTo>
                <a:lnTo>
                  <a:pt x="18" y="85"/>
                </a:lnTo>
                <a:lnTo>
                  <a:pt x="17" y="85"/>
                </a:lnTo>
                <a:lnTo>
                  <a:pt x="18" y="87"/>
                </a:lnTo>
                <a:lnTo>
                  <a:pt x="20" y="85"/>
                </a:lnTo>
                <a:lnTo>
                  <a:pt x="20" y="85"/>
                </a:lnTo>
                <a:lnTo>
                  <a:pt x="20" y="83"/>
                </a:lnTo>
                <a:lnTo>
                  <a:pt x="20" y="83"/>
                </a:lnTo>
                <a:lnTo>
                  <a:pt x="18" y="77"/>
                </a:lnTo>
                <a:lnTo>
                  <a:pt x="17" y="75"/>
                </a:lnTo>
                <a:lnTo>
                  <a:pt x="18" y="73"/>
                </a:lnTo>
                <a:lnTo>
                  <a:pt x="17" y="73"/>
                </a:lnTo>
                <a:lnTo>
                  <a:pt x="15" y="73"/>
                </a:lnTo>
                <a:lnTo>
                  <a:pt x="13" y="72"/>
                </a:lnTo>
                <a:lnTo>
                  <a:pt x="11" y="68"/>
                </a:lnTo>
                <a:lnTo>
                  <a:pt x="11" y="66"/>
                </a:lnTo>
                <a:lnTo>
                  <a:pt x="11" y="64"/>
                </a:lnTo>
                <a:lnTo>
                  <a:pt x="9" y="64"/>
                </a:lnTo>
                <a:lnTo>
                  <a:pt x="7" y="64"/>
                </a:lnTo>
                <a:lnTo>
                  <a:pt x="5" y="62"/>
                </a:lnTo>
                <a:lnTo>
                  <a:pt x="5" y="64"/>
                </a:lnTo>
                <a:lnTo>
                  <a:pt x="5" y="60"/>
                </a:lnTo>
                <a:lnTo>
                  <a:pt x="5" y="58"/>
                </a:lnTo>
                <a:lnTo>
                  <a:pt x="7" y="57"/>
                </a:lnTo>
                <a:lnTo>
                  <a:pt x="9" y="55"/>
                </a:lnTo>
                <a:lnTo>
                  <a:pt x="9" y="53"/>
                </a:lnTo>
                <a:lnTo>
                  <a:pt x="11" y="51"/>
                </a:lnTo>
                <a:lnTo>
                  <a:pt x="13" y="51"/>
                </a:lnTo>
                <a:lnTo>
                  <a:pt x="15" y="51"/>
                </a:lnTo>
                <a:lnTo>
                  <a:pt x="15" y="53"/>
                </a:lnTo>
                <a:lnTo>
                  <a:pt x="17" y="53"/>
                </a:lnTo>
                <a:lnTo>
                  <a:pt x="18" y="53"/>
                </a:lnTo>
                <a:lnTo>
                  <a:pt x="24" y="51"/>
                </a:lnTo>
                <a:lnTo>
                  <a:pt x="26" y="49"/>
                </a:lnTo>
                <a:lnTo>
                  <a:pt x="28" y="43"/>
                </a:lnTo>
                <a:lnTo>
                  <a:pt x="32" y="42"/>
                </a:lnTo>
                <a:lnTo>
                  <a:pt x="33" y="40"/>
                </a:lnTo>
                <a:lnTo>
                  <a:pt x="33" y="36"/>
                </a:lnTo>
                <a:lnTo>
                  <a:pt x="35" y="34"/>
                </a:lnTo>
                <a:lnTo>
                  <a:pt x="37" y="32"/>
                </a:lnTo>
                <a:lnTo>
                  <a:pt x="39" y="30"/>
                </a:lnTo>
                <a:lnTo>
                  <a:pt x="39" y="28"/>
                </a:lnTo>
                <a:lnTo>
                  <a:pt x="37" y="28"/>
                </a:lnTo>
                <a:lnTo>
                  <a:pt x="39" y="25"/>
                </a:lnTo>
                <a:lnTo>
                  <a:pt x="41" y="25"/>
                </a:lnTo>
                <a:lnTo>
                  <a:pt x="41" y="23"/>
                </a:lnTo>
                <a:lnTo>
                  <a:pt x="43" y="19"/>
                </a:lnTo>
                <a:lnTo>
                  <a:pt x="41" y="15"/>
                </a:lnTo>
                <a:lnTo>
                  <a:pt x="41" y="13"/>
                </a:lnTo>
                <a:lnTo>
                  <a:pt x="43" y="12"/>
                </a:lnTo>
                <a:lnTo>
                  <a:pt x="45" y="12"/>
                </a:lnTo>
                <a:lnTo>
                  <a:pt x="47" y="10"/>
                </a:lnTo>
                <a:lnTo>
                  <a:pt x="47" y="10"/>
                </a:lnTo>
                <a:lnTo>
                  <a:pt x="50" y="8"/>
                </a:lnTo>
                <a:lnTo>
                  <a:pt x="52" y="4"/>
                </a:lnTo>
                <a:lnTo>
                  <a:pt x="54" y="2"/>
                </a:lnTo>
                <a:lnTo>
                  <a:pt x="56" y="2"/>
                </a:lnTo>
                <a:lnTo>
                  <a:pt x="58" y="0"/>
                </a:lnTo>
                <a:lnTo>
                  <a:pt x="60" y="0"/>
                </a:lnTo>
                <a:lnTo>
                  <a:pt x="64" y="2"/>
                </a:lnTo>
                <a:lnTo>
                  <a:pt x="67" y="0"/>
                </a:lnTo>
                <a:lnTo>
                  <a:pt x="69" y="2"/>
                </a:lnTo>
                <a:lnTo>
                  <a:pt x="69" y="4"/>
                </a:lnTo>
                <a:lnTo>
                  <a:pt x="73" y="4"/>
                </a:lnTo>
                <a:lnTo>
                  <a:pt x="75" y="6"/>
                </a:lnTo>
                <a:lnTo>
                  <a:pt x="75" y="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2" name="Freeform 321">
            <a:extLst>
              <a:ext uri="{FF2B5EF4-FFF2-40B4-BE49-F238E27FC236}">
                <a16:creationId xmlns:a16="http://schemas.microsoft.com/office/drawing/2014/main" id="{4EEF5383-76E5-6F41-B732-8AE242F313DA}"/>
              </a:ext>
            </a:extLst>
          </p:cNvPr>
          <p:cNvSpPr>
            <a:spLocks/>
          </p:cNvSpPr>
          <p:nvPr/>
        </p:nvSpPr>
        <p:spPr bwMode="auto">
          <a:xfrm>
            <a:off x="8789109" y="3631152"/>
            <a:ext cx="128066" cy="99206"/>
          </a:xfrm>
          <a:custGeom>
            <a:avLst/>
            <a:gdLst>
              <a:gd name="T0" fmla="*/ 2 w 71"/>
              <a:gd name="T1" fmla="*/ 28 h 55"/>
              <a:gd name="T2" fmla="*/ 7 w 71"/>
              <a:gd name="T3" fmla="*/ 28 h 55"/>
              <a:gd name="T4" fmla="*/ 11 w 71"/>
              <a:gd name="T5" fmla="*/ 27 h 55"/>
              <a:gd name="T6" fmla="*/ 11 w 71"/>
              <a:gd name="T7" fmla="*/ 25 h 55"/>
              <a:gd name="T8" fmla="*/ 15 w 71"/>
              <a:gd name="T9" fmla="*/ 21 h 55"/>
              <a:gd name="T10" fmla="*/ 17 w 71"/>
              <a:gd name="T11" fmla="*/ 23 h 55"/>
              <a:gd name="T12" fmla="*/ 15 w 71"/>
              <a:gd name="T13" fmla="*/ 19 h 55"/>
              <a:gd name="T14" fmla="*/ 17 w 71"/>
              <a:gd name="T15" fmla="*/ 17 h 55"/>
              <a:gd name="T16" fmla="*/ 21 w 71"/>
              <a:gd name="T17" fmla="*/ 13 h 55"/>
              <a:gd name="T18" fmla="*/ 19 w 71"/>
              <a:gd name="T19" fmla="*/ 12 h 55"/>
              <a:gd name="T20" fmla="*/ 24 w 71"/>
              <a:gd name="T21" fmla="*/ 8 h 55"/>
              <a:gd name="T22" fmla="*/ 28 w 71"/>
              <a:gd name="T23" fmla="*/ 4 h 55"/>
              <a:gd name="T24" fmla="*/ 30 w 71"/>
              <a:gd name="T25" fmla="*/ 2 h 55"/>
              <a:gd name="T26" fmla="*/ 34 w 71"/>
              <a:gd name="T27" fmla="*/ 2 h 55"/>
              <a:gd name="T28" fmla="*/ 37 w 71"/>
              <a:gd name="T29" fmla="*/ 4 h 55"/>
              <a:gd name="T30" fmla="*/ 41 w 71"/>
              <a:gd name="T31" fmla="*/ 2 h 55"/>
              <a:gd name="T32" fmla="*/ 45 w 71"/>
              <a:gd name="T33" fmla="*/ 4 h 55"/>
              <a:gd name="T34" fmla="*/ 49 w 71"/>
              <a:gd name="T35" fmla="*/ 4 h 55"/>
              <a:gd name="T36" fmla="*/ 53 w 71"/>
              <a:gd name="T37" fmla="*/ 6 h 55"/>
              <a:gd name="T38" fmla="*/ 53 w 71"/>
              <a:gd name="T39" fmla="*/ 10 h 55"/>
              <a:gd name="T40" fmla="*/ 54 w 71"/>
              <a:gd name="T41" fmla="*/ 15 h 55"/>
              <a:gd name="T42" fmla="*/ 58 w 71"/>
              <a:gd name="T43" fmla="*/ 19 h 55"/>
              <a:gd name="T44" fmla="*/ 62 w 71"/>
              <a:gd name="T45" fmla="*/ 23 h 55"/>
              <a:gd name="T46" fmla="*/ 66 w 71"/>
              <a:gd name="T47" fmla="*/ 27 h 55"/>
              <a:gd name="T48" fmla="*/ 68 w 71"/>
              <a:gd name="T49" fmla="*/ 30 h 55"/>
              <a:gd name="T50" fmla="*/ 70 w 71"/>
              <a:gd name="T51" fmla="*/ 34 h 55"/>
              <a:gd name="T52" fmla="*/ 64 w 71"/>
              <a:gd name="T53" fmla="*/ 36 h 55"/>
              <a:gd name="T54" fmla="*/ 60 w 71"/>
              <a:gd name="T55" fmla="*/ 36 h 55"/>
              <a:gd name="T56" fmla="*/ 62 w 71"/>
              <a:gd name="T57" fmla="*/ 42 h 55"/>
              <a:gd name="T58" fmla="*/ 64 w 71"/>
              <a:gd name="T59" fmla="*/ 45 h 55"/>
              <a:gd name="T60" fmla="*/ 64 w 71"/>
              <a:gd name="T61" fmla="*/ 47 h 55"/>
              <a:gd name="T62" fmla="*/ 58 w 71"/>
              <a:gd name="T63" fmla="*/ 49 h 55"/>
              <a:gd name="T64" fmla="*/ 56 w 71"/>
              <a:gd name="T65" fmla="*/ 55 h 55"/>
              <a:gd name="T66" fmla="*/ 53 w 71"/>
              <a:gd name="T67" fmla="*/ 55 h 55"/>
              <a:gd name="T68" fmla="*/ 49 w 71"/>
              <a:gd name="T69" fmla="*/ 53 h 55"/>
              <a:gd name="T70" fmla="*/ 47 w 71"/>
              <a:gd name="T71" fmla="*/ 55 h 55"/>
              <a:gd name="T72" fmla="*/ 45 w 71"/>
              <a:gd name="T73" fmla="*/ 53 h 55"/>
              <a:gd name="T74" fmla="*/ 39 w 71"/>
              <a:gd name="T75" fmla="*/ 55 h 55"/>
              <a:gd name="T76" fmla="*/ 36 w 71"/>
              <a:gd name="T77" fmla="*/ 55 h 55"/>
              <a:gd name="T78" fmla="*/ 34 w 71"/>
              <a:gd name="T79" fmla="*/ 55 h 55"/>
              <a:gd name="T80" fmla="*/ 30 w 71"/>
              <a:gd name="T81" fmla="*/ 55 h 55"/>
              <a:gd name="T82" fmla="*/ 26 w 71"/>
              <a:gd name="T83" fmla="*/ 53 h 55"/>
              <a:gd name="T84" fmla="*/ 21 w 71"/>
              <a:gd name="T85" fmla="*/ 51 h 55"/>
              <a:gd name="T86" fmla="*/ 17 w 71"/>
              <a:gd name="T87" fmla="*/ 53 h 55"/>
              <a:gd name="T88" fmla="*/ 9 w 71"/>
              <a:gd name="T89" fmla="*/ 53 h 55"/>
              <a:gd name="T90" fmla="*/ 4 w 71"/>
              <a:gd name="T91" fmla="*/ 53 h 55"/>
              <a:gd name="T92" fmla="*/ 4 w 71"/>
              <a:gd name="T93" fmla="*/ 51 h 55"/>
              <a:gd name="T94" fmla="*/ 2 w 71"/>
              <a:gd name="T95" fmla="*/ 47 h 55"/>
              <a:gd name="T96" fmla="*/ 4 w 71"/>
              <a:gd name="T97" fmla="*/ 43 h 55"/>
              <a:gd name="T98" fmla="*/ 4 w 71"/>
              <a:gd name="T99" fmla="*/ 38 h 55"/>
              <a:gd name="T100" fmla="*/ 2 w 71"/>
              <a:gd name="T101" fmla="*/ 34 h 55"/>
              <a:gd name="T102" fmla="*/ 0 w 71"/>
              <a:gd name="T103" fmla="*/ 3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1" h="55">
                <a:moveTo>
                  <a:pt x="0" y="30"/>
                </a:moveTo>
                <a:lnTo>
                  <a:pt x="2" y="28"/>
                </a:lnTo>
                <a:lnTo>
                  <a:pt x="4" y="27"/>
                </a:lnTo>
                <a:lnTo>
                  <a:pt x="7" y="28"/>
                </a:lnTo>
                <a:lnTo>
                  <a:pt x="9" y="27"/>
                </a:lnTo>
                <a:lnTo>
                  <a:pt x="11" y="27"/>
                </a:lnTo>
                <a:lnTo>
                  <a:pt x="9" y="25"/>
                </a:lnTo>
                <a:lnTo>
                  <a:pt x="11" y="25"/>
                </a:lnTo>
                <a:lnTo>
                  <a:pt x="13" y="23"/>
                </a:lnTo>
                <a:lnTo>
                  <a:pt x="15" y="21"/>
                </a:lnTo>
                <a:lnTo>
                  <a:pt x="15" y="23"/>
                </a:lnTo>
                <a:lnTo>
                  <a:pt x="17" y="23"/>
                </a:lnTo>
                <a:lnTo>
                  <a:pt x="17" y="21"/>
                </a:lnTo>
                <a:lnTo>
                  <a:pt x="15" y="19"/>
                </a:lnTo>
                <a:lnTo>
                  <a:pt x="15" y="17"/>
                </a:lnTo>
                <a:lnTo>
                  <a:pt x="17" y="17"/>
                </a:lnTo>
                <a:lnTo>
                  <a:pt x="19" y="13"/>
                </a:lnTo>
                <a:lnTo>
                  <a:pt x="21" y="13"/>
                </a:lnTo>
                <a:lnTo>
                  <a:pt x="21" y="12"/>
                </a:lnTo>
                <a:lnTo>
                  <a:pt x="19" y="12"/>
                </a:lnTo>
                <a:lnTo>
                  <a:pt x="21" y="8"/>
                </a:lnTo>
                <a:lnTo>
                  <a:pt x="24" y="8"/>
                </a:lnTo>
                <a:lnTo>
                  <a:pt x="28" y="6"/>
                </a:lnTo>
                <a:lnTo>
                  <a:pt x="28" y="4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4" y="2"/>
                </a:lnTo>
                <a:lnTo>
                  <a:pt x="36" y="0"/>
                </a:lnTo>
                <a:lnTo>
                  <a:pt x="37" y="4"/>
                </a:lnTo>
                <a:lnTo>
                  <a:pt x="39" y="2"/>
                </a:lnTo>
                <a:lnTo>
                  <a:pt x="41" y="2"/>
                </a:lnTo>
                <a:lnTo>
                  <a:pt x="43" y="6"/>
                </a:lnTo>
                <a:lnTo>
                  <a:pt x="45" y="4"/>
                </a:lnTo>
                <a:lnTo>
                  <a:pt x="47" y="4"/>
                </a:lnTo>
                <a:lnTo>
                  <a:pt x="49" y="4"/>
                </a:lnTo>
                <a:lnTo>
                  <a:pt x="49" y="4"/>
                </a:lnTo>
                <a:lnTo>
                  <a:pt x="53" y="6"/>
                </a:lnTo>
                <a:lnTo>
                  <a:pt x="54" y="8"/>
                </a:lnTo>
                <a:lnTo>
                  <a:pt x="53" y="10"/>
                </a:lnTo>
                <a:lnTo>
                  <a:pt x="54" y="12"/>
                </a:lnTo>
                <a:lnTo>
                  <a:pt x="54" y="15"/>
                </a:lnTo>
                <a:lnTo>
                  <a:pt x="56" y="17"/>
                </a:lnTo>
                <a:lnTo>
                  <a:pt x="58" y="19"/>
                </a:lnTo>
                <a:lnTo>
                  <a:pt x="60" y="21"/>
                </a:lnTo>
                <a:lnTo>
                  <a:pt x="62" y="23"/>
                </a:lnTo>
                <a:lnTo>
                  <a:pt x="62" y="27"/>
                </a:lnTo>
                <a:lnTo>
                  <a:pt x="66" y="27"/>
                </a:lnTo>
                <a:lnTo>
                  <a:pt x="68" y="28"/>
                </a:lnTo>
                <a:lnTo>
                  <a:pt x="68" y="30"/>
                </a:lnTo>
                <a:lnTo>
                  <a:pt x="71" y="32"/>
                </a:lnTo>
                <a:lnTo>
                  <a:pt x="70" y="34"/>
                </a:lnTo>
                <a:lnTo>
                  <a:pt x="68" y="36"/>
                </a:lnTo>
                <a:lnTo>
                  <a:pt x="64" y="36"/>
                </a:lnTo>
                <a:lnTo>
                  <a:pt x="62" y="34"/>
                </a:lnTo>
                <a:lnTo>
                  <a:pt x="60" y="36"/>
                </a:lnTo>
                <a:lnTo>
                  <a:pt x="60" y="38"/>
                </a:lnTo>
                <a:lnTo>
                  <a:pt x="62" y="42"/>
                </a:lnTo>
                <a:lnTo>
                  <a:pt x="62" y="43"/>
                </a:lnTo>
                <a:lnTo>
                  <a:pt x="64" y="45"/>
                </a:lnTo>
                <a:lnTo>
                  <a:pt x="64" y="47"/>
                </a:lnTo>
                <a:lnTo>
                  <a:pt x="64" y="47"/>
                </a:lnTo>
                <a:lnTo>
                  <a:pt x="60" y="49"/>
                </a:lnTo>
                <a:lnTo>
                  <a:pt x="58" y="49"/>
                </a:lnTo>
                <a:lnTo>
                  <a:pt x="56" y="53"/>
                </a:lnTo>
                <a:lnTo>
                  <a:pt x="56" y="55"/>
                </a:lnTo>
                <a:lnTo>
                  <a:pt x="54" y="55"/>
                </a:lnTo>
                <a:lnTo>
                  <a:pt x="53" y="55"/>
                </a:lnTo>
                <a:lnTo>
                  <a:pt x="51" y="55"/>
                </a:lnTo>
                <a:lnTo>
                  <a:pt x="49" y="53"/>
                </a:lnTo>
                <a:lnTo>
                  <a:pt x="47" y="53"/>
                </a:lnTo>
                <a:lnTo>
                  <a:pt x="47" y="55"/>
                </a:lnTo>
                <a:lnTo>
                  <a:pt x="45" y="55"/>
                </a:lnTo>
                <a:lnTo>
                  <a:pt x="45" y="53"/>
                </a:lnTo>
                <a:lnTo>
                  <a:pt x="41" y="53"/>
                </a:lnTo>
                <a:lnTo>
                  <a:pt x="39" y="55"/>
                </a:lnTo>
                <a:lnTo>
                  <a:pt x="37" y="55"/>
                </a:lnTo>
                <a:lnTo>
                  <a:pt x="36" y="55"/>
                </a:lnTo>
                <a:lnTo>
                  <a:pt x="36" y="55"/>
                </a:lnTo>
                <a:lnTo>
                  <a:pt x="34" y="55"/>
                </a:lnTo>
                <a:lnTo>
                  <a:pt x="32" y="53"/>
                </a:lnTo>
                <a:lnTo>
                  <a:pt x="30" y="55"/>
                </a:lnTo>
                <a:lnTo>
                  <a:pt x="30" y="53"/>
                </a:lnTo>
                <a:lnTo>
                  <a:pt x="26" y="53"/>
                </a:lnTo>
                <a:lnTo>
                  <a:pt x="22" y="51"/>
                </a:lnTo>
                <a:lnTo>
                  <a:pt x="21" y="51"/>
                </a:lnTo>
                <a:lnTo>
                  <a:pt x="19" y="51"/>
                </a:lnTo>
                <a:lnTo>
                  <a:pt x="17" y="53"/>
                </a:lnTo>
                <a:lnTo>
                  <a:pt x="15" y="53"/>
                </a:lnTo>
                <a:lnTo>
                  <a:pt x="9" y="53"/>
                </a:lnTo>
                <a:lnTo>
                  <a:pt x="7" y="55"/>
                </a:lnTo>
                <a:lnTo>
                  <a:pt x="4" y="53"/>
                </a:lnTo>
                <a:lnTo>
                  <a:pt x="4" y="53"/>
                </a:lnTo>
                <a:lnTo>
                  <a:pt x="4" y="51"/>
                </a:lnTo>
                <a:lnTo>
                  <a:pt x="2" y="49"/>
                </a:lnTo>
                <a:lnTo>
                  <a:pt x="2" y="47"/>
                </a:lnTo>
                <a:lnTo>
                  <a:pt x="2" y="45"/>
                </a:lnTo>
                <a:lnTo>
                  <a:pt x="4" y="43"/>
                </a:lnTo>
                <a:lnTo>
                  <a:pt x="4" y="38"/>
                </a:lnTo>
                <a:lnTo>
                  <a:pt x="4" y="38"/>
                </a:lnTo>
                <a:lnTo>
                  <a:pt x="2" y="36"/>
                </a:lnTo>
                <a:lnTo>
                  <a:pt x="2" y="34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Freeform 322">
            <a:extLst>
              <a:ext uri="{FF2B5EF4-FFF2-40B4-BE49-F238E27FC236}">
                <a16:creationId xmlns:a16="http://schemas.microsoft.com/office/drawing/2014/main" id="{6A9FDD5B-B758-1746-A16C-BD3D26DCCC52}"/>
              </a:ext>
            </a:extLst>
          </p:cNvPr>
          <p:cNvSpPr>
            <a:spLocks/>
          </p:cNvSpPr>
          <p:nvPr/>
        </p:nvSpPr>
        <p:spPr bwMode="auto">
          <a:xfrm>
            <a:off x="8839614" y="3789881"/>
            <a:ext cx="54112" cy="57720"/>
          </a:xfrm>
          <a:custGeom>
            <a:avLst/>
            <a:gdLst>
              <a:gd name="T0" fmla="*/ 2 w 30"/>
              <a:gd name="T1" fmla="*/ 6 h 32"/>
              <a:gd name="T2" fmla="*/ 0 w 30"/>
              <a:gd name="T3" fmla="*/ 4 h 32"/>
              <a:gd name="T4" fmla="*/ 2 w 30"/>
              <a:gd name="T5" fmla="*/ 2 h 32"/>
              <a:gd name="T6" fmla="*/ 0 w 30"/>
              <a:gd name="T7" fmla="*/ 0 h 32"/>
              <a:gd name="T8" fmla="*/ 2 w 30"/>
              <a:gd name="T9" fmla="*/ 0 h 32"/>
              <a:gd name="T10" fmla="*/ 2 w 30"/>
              <a:gd name="T11" fmla="*/ 0 h 32"/>
              <a:gd name="T12" fmla="*/ 4 w 30"/>
              <a:gd name="T13" fmla="*/ 0 h 32"/>
              <a:gd name="T14" fmla="*/ 6 w 30"/>
              <a:gd name="T15" fmla="*/ 0 h 32"/>
              <a:gd name="T16" fmla="*/ 6 w 30"/>
              <a:gd name="T17" fmla="*/ 0 h 32"/>
              <a:gd name="T18" fmla="*/ 8 w 30"/>
              <a:gd name="T19" fmla="*/ 0 h 32"/>
              <a:gd name="T20" fmla="*/ 8 w 30"/>
              <a:gd name="T21" fmla="*/ 2 h 32"/>
              <a:gd name="T22" fmla="*/ 11 w 30"/>
              <a:gd name="T23" fmla="*/ 2 h 32"/>
              <a:gd name="T24" fmla="*/ 13 w 30"/>
              <a:gd name="T25" fmla="*/ 4 h 32"/>
              <a:gd name="T26" fmla="*/ 15 w 30"/>
              <a:gd name="T27" fmla="*/ 4 h 32"/>
              <a:gd name="T28" fmla="*/ 17 w 30"/>
              <a:gd name="T29" fmla="*/ 2 h 32"/>
              <a:gd name="T30" fmla="*/ 17 w 30"/>
              <a:gd name="T31" fmla="*/ 2 h 32"/>
              <a:gd name="T32" fmla="*/ 21 w 30"/>
              <a:gd name="T33" fmla="*/ 6 h 32"/>
              <a:gd name="T34" fmla="*/ 23 w 30"/>
              <a:gd name="T35" fmla="*/ 6 h 32"/>
              <a:gd name="T36" fmla="*/ 23 w 30"/>
              <a:gd name="T37" fmla="*/ 10 h 32"/>
              <a:gd name="T38" fmla="*/ 23 w 30"/>
              <a:gd name="T39" fmla="*/ 12 h 32"/>
              <a:gd name="T40" fmla="*/ 25 w 30"/>
              <a:gd name="T41" fmla="*/ 13 h 32"/>
              <a:gd name="T42" fmla="*/ 25 w 30"/>
              <a:gd name="T43" fmla="*/ 13 h 32"/>
              <a:gd name="T44" fmla="*/ 26 w 30"/>
              <a:gd name="T45" fmla="*/ 15 h 32"/>
              <a:gd name="T46" fmla="*/ 28 w 30"/>
              <a:gd name="T47" fmla="*/ 17 h 32"/>
              <a:gd name="T48" fmla="*/ 30 w 30"/>
              <a:gd name="T49" fmla="*/ 19 h 32"/>
              <a:gd name="T50" fmla="*/ 28 w 30"/>
              <a:gd name="T51" fmla="*/ 19 h 32"/>
              <a:gd name="T52" fmla="*/ 30 w 30"/>
              <a:gd name="T53" fmla="*/ 21 h 32"/>
              <a:gd name="T54" fmla="*/ 30 w 30"/>
              <a:gd name="T55" fmla="*/ 23 h 32"/>
              <a:gd name="T56" fmla="*/ 26 w 30"/>
              <a:gd name="T57" fmla="*/ 23 h 32"/>
              <a:gd name="T58" fmla="*/ 26 w 30"/>
              <a:gd name="T59" fmla="*/ 21 h 32"/>
              <a:gd name="T60" fmla="*/ 25 w 30"/>
              <a:gd name="T61" fmla="*/ 23 h 32"/>
              <a:gd name="T62" fmla="*/ 23 w 30"/>
              <a:gd name="T63" fmla="*/ 23 h 32"/>
              <a:gd name="T64" fmla="*/ 23 w 30"/>
              <a:gd name="T65" fmla="*/ 25 h 32"/>
              <a:gd name="T66" fmla="*/ 23 w 30"/>
              <a:gd name="T67" fmla="*/ 27 h 32"/>
              <a:gd name="T68" fmla="*/ 21 w 30"/>
              <a:gd name="T69" fmla="*/ 27 h 32"/>
              <a:gd name="T70" fmla="*/ 19 w 30"/>
              <a:gd name="T71" fmla="*/ 30 h 32"/>
              <a:gd name="T72" fmla="*/ 19 w 30"/>
              <a:gd name="T73" fmla="*/ 32 h 32"/>
              <a:gd name="T74" fmla="*/ 19 w 30"/>
              <a:gd name="T75" fmla="*/ 30 h 32"/>
              <a:gd name="T76" fmla="*/ 17 w 30"/>
              <a:gd name="T77" fmla="*/ 32 h 32"/>
              <a:gd name="T78" fmla="*/ 17 w 30"/>
              <a:gd name="T79" fmla="*/ 32 h 32"/>
              <a:gd name="T80" fmla="*/ 15 w 30"/>
              <a:gd name="T81" fmla="*/ 30 h 32"/>
              <a:gd name="T82" fmla="*/ 15 w 30"/>
              <a:gd name="T83" fmla="*/ 21 h 32"/>
              <a:gd name="T84" fmla="*/ 15 w 30"/>
              <a:gd name="T85" fmla="*/ 19 h 32"/>
              <a:gd name="T86" fmla="*/ 13 w 30"/>
              <a:gd name="T87" fmla="*/ 17 h 32"/>
              <a:gd name="T88" fmla="*/ 9 w 30"/>
              <a:gd name="T89" fmla="*/ 13 h 32"/>
              <a:gd name="T90" fmla="*/ 9 w 30"/>
              <a:gd name="T91" fmla="*/ 12 h 32"/>
              <a:gd name="T92" fmla="*/ 6 w 30"/>
              <a:gd name="T93" fmla="*/ 8 h 32"/>
              <a:gd name="T94" fmla="*/ 4 w 30"/>
              <a:gd name="T95" fmla="*/ 4 h 32"/>
              <a:gd name="T96" fmla="*/ 2 w 30"/>
              <a:gd name="T97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32">
                <a:moveTo>
                  <a:pt x="2" y="6"/>
                </a:moveTo>
                <a:lnTo>
                  <a:pt x="0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2"/>
                </a:lnTo>
                <a:lnTo>
                  <a:pt x="11" y="2"/>
                </a:lnTo>
                <a:lnTo>
                  <a:pt x="13" y="4"/>
                </a:lnTo>
                <a:lnTo>
                  <a:pt x="15" y="4"/>
                </a:lnTo>
                <a:lnTo>
                  <a:pt x="17" y="2"/>
                </a:lnTo>
                <a:lnTo>
                  <a:pt x="17" y="2"/>
                </a:lnTo>
                <a:lnTo>
                  <a:pt x="21" y="6"/>
                </a:lnTo>
                <a:lnTo>
                  <a:pt x="23" y="6"/>
                </a:lnTo>
                <a:lnTo>
                  <a:pt x="23" y="10"/>
                </a:lnTo>
                <a:lnTo>
                  <a:pt x="23" y="12"/>
                </a:lnTo>
                <a:lnTo>
                  <a:pt x="25" y="13"/>
                </a:lnTo>
                <a:lnTo>
                  <a:pt x="25" y="13"/>
                </a:lnTo>
                <a:lnTo>
                  <a:pt x="26" y="15"/>
                </a:lnTo>
                <a:lnTo>
                  <a:pt x="28" y="17"/>
                </a:lnTo>
                <a:lnTo>
                  <a:pt x="30" y="19"/>
                </a:lnTo>
                <a:lnTo>
                  <a:pt x="28" y="19"/>
                </a:lnTo>
                <a:lnTo>
                  <a:pt x="30" y="21"/>
                </a:lnTo>
                <a:lnTo>
                  <a:pt x="30" y="23"/>
                </a:lnTo>
                <a:lnTo>
                  <a:pt x="26" y="23"/>
                </a:lnTo>
                <a:lnTo>
                  <a:pt x="26" y="21"/>
                </a:lnTo>
                <a:lnTo>
                  <a:pt x="25" y="23"/>
                </a:lnTo>
                <a:lnTo>
                  <a:pt x="23" y="23"/>
                </a:lnTo>
                <a:lnTo>
                  <a:pt x="23" y="25"/>
                </a:lnTo>
                <a:lnTo>
                  <a:pt x="23" y="27"/>
                </a:lnTo>
                <a:lnTo>
                  <a:pt x="21" y="27"/>
                </a:lnTo>
                <a:lnTo>
                  <a:pt x="19" y="30"/>
                </a:lnTo>
                <a:lnTo>
                  <a:pt x="19" y="32"/>
                </a:lnTo>
                <a:lnTo>
                  <a:pt x="19" y="30"/>
                </a:lnTo>
                <a:lnTo>
                  <a:pt x="17" y="32"/>
                </a:lnTo>
                <a:lnTo>
                  <a:pt x="17" y="32"/>
                </a:lnTo>
                <a:lnTo>
                  <a:pt x="15" y="30"/>
                </a:lnTo>
                <a:lnTo>
                  <a:pt x="15" y="21"/>
                </a:lnTo>
                <a:lnTo>
                  <a:pt x="15" y="19"/>
                </a:lnTo>
                <a:lnTo>
                  <a:pt x="13" y="17"/>
                </a:lnTo>
                <a:lnTo>
                  <a:pt x="9" y="13"/>
                </a:lnTo>
                <a:lnTo>
                  <a:pt x="9" y="12"/>
                </a:lnTo>
                <a:lnTo>
                  <a:pt x="6" y="8"/>
                </a:lnTo>
                <a:lnTo>
                  <a:pt x="4" y="4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4" name="Freeform 323">
            <a:extLst>
              <a:ext uri="{FF2B5EF4-FFF2-40B4-BE49-F238E27FC236}">
                <a16:creationId xmlns:a16="http://schemas.microsoft.com/office/drawing/2014/main" id="{ACB7F500-D338-0A4E-B76C-E03596636925}"/>
              </a:ext>
            </a:extLst>
          </p:cNvPr>
          <p:cNvSpPr>
            <a:spLocks/>
          </p:cNvSpPr>
          <p:nvPr/>
        </p:nvSpPr>
        <p:spPr bwMode="auto">
          <a:xfrm>
            <a:off x="8792717" y="3874657"/>
            <a:ext cx="88383" cy="54112"/>
          </a:xfrm>
          <a:custGeom>
            <a:avLst/>
            <a:gdLst>
              <a:gd name="T0" fmla="*/ 2 w 49"/>
              <a:gd name="T1" fmla="*/ 0 h 30"/>
              <a:gd name="T2" fmla="*/ 3 w 49"/>
              <a:gd name="T3" fmla="*/ 2 h 30"/>
              <a:gd name="T4" fmla="*/ 3 w 49"/>
              <a:gd name="T5" fmla="*/ 4 h 30"/>
              <a:gd name="T6" fmla="*/ 7 w 49"/>
              <a:gd name="T7" fmla="*/ 4 h 30"/>
              <a:gd name="T8" fmla="*/ 9 w 49"/>
              <a:gd name="T9" fmla="*/ 4 h 30"/>
              <a:gd name="T10" fmla="*/ 15 w 49"/>
              <a:gd name="T11" fmla="*/ 4 h 30"/>
              <a:gd name="T12" fmla="*/ 19 w 49"/>
              <a:gd name="T13" fmla="*/ 4 h 30"/>
              <a:gd name="T14" fmla="*/ 20 w 49"/>
              <a:gd name="T15" fmla="*/ 4 h 30"/>
              <a:gd name="T16" fmla="*/ 26 w 49"/>
              <a:gd name="T17" fmla="*/ 4 h 30"/>
              <a:gd name="T18" fmla="*/ 28 w 49"/>
              <a:gd name="T19" fmla="*/ 2 h 30"/>
              <a:gd name="T20" fmla="*/ 35 w 49"/>
              <a:gd name="T21" fmla="*/ 0 h 30"/>
              <a:gd name="T22" fmla="*/ 41 w 49"/>
              <a:gd name="T23" fmla="*/ 2 h 30"/>
              <a:gd name="T24" fmla="*/ 43 w 49"/>
              <a:gd name="T25" fmla="*/ 2 h 30"/>
              <a:gd name="T26" fmla="*/ 45 w 49"/>
              <a:gd name="T27" fmla="*/ 4 h 30"/>
              <a:gd name="T28" fmla="*/ 49 w 49"/>
              <a:gd name="T29" fmla="*/ 4 h 30"/>
              <a:gd name="T30" fmla="*/ 47 w 49"/>
              <a:gd name="T31" fmla="*/ 8 h 30"/>
              <a:gd name="T32" fmla="*/ 43 w 49"/>
              <a:gd name="T33" fmla="*/ 10 h 30"/>
              <a:gd name="T34" fmla="*/ 43 w 49"/>
              <a:gd name="T35" fmla="*/ 15 h 30"/>
              <a:gd name="T36" fmla="*/ 41 w 49"/>
              <a:gd name="T37" fmla="*/ 17 h 30"/>
              <a:gd name="T38" fmla="*/ 43 w 49"/>
              <a:gd name="T39" fmla="*/ 21 h 30"/>
              <a:gd name="T40" fmla="*/ 45 w 49"/>
              <a:gd name="T41" fmla="*/ 23 h 30"/>
              <a:gd name="T42" fmla="*/ 41 w 49"/>
              <a:gd name="T43" fmla="*/ 23 h 30"/>
              <a:gd name="T44" fmla="*/ 37 w 49"/>
              <a:gd name="T45" fmla="*/ 21 h 30"/>
              <a:gd name="T46" fmla="*/ 35 w 49"/>
              <a:gd name="T47" fmla="*/ 23 h 30"/>
              <a:gd name="T48" fmla="*/ 34 w 49"/>
              <a:gd name="T49" fmla="*/ 25 h 30"/>
              <a:gd name="T50" fmla="*/ 30 w 49"/>
              <a:gd name="T51" fmla="*/ 26 h 30"/>
              <a:gd name="T52" fmla="*/ 32 w 49"/>
              <a:gd name="T53" fmla="*/ 28 h 30"/>
              <a:gd name="T54" fmla="*/ 26 w 49"/>
              <a:gd name="T55" fmla="*/ 30 h 30"/>
              <a:gd name="T56" fmla="*/ 22 w 49"/>
              <a:gd name="T57" fmla="*/ 30 h 30"/>
              <a:gd name="T58" fmla="*/ 20 w 49"/>
              <a:gd name="T59" fmla="*/ 30 h 30"/>
              <a:gd name="T60" fmla="*/ 19 w 49"/>
              <a:gd name="T61" fmla="*/ 28 h 30"/>
              <a:gd name="T62" fmla="*/ 15 w 49"/>
              <a:gd name="T63" fmla="*/ 28 h 30"/>
              <a:gd name="T64" fmla="*/ 11 w 49"/>
              <a:gd name="T65" fmla="*/ 30 h 30"/>
              <a:gd name="T66" fmla="*/ 7 w 49"/>
              <a:gd name="T67" fmla="*/ 30 h 30"/>
              <a:gd name="T68" fmla="*/ 7 w 49"/>
              <a:gd name="T69" fmla="*/ 28 h 30"/>
              <a:gd name="T70" fmla="*/ 3 w 49"/>
              <a:gd name="T71" fmla="*/ 23 h 30"/>
              <a:gd name="T72" fmla="*/ 0 w 49"/>
              <a:gd name="T73" fmla="*/ 21 h 30"/>
              <a:gd name="T74" fmla="*/ 0 w 49"/>
              <a:gd name="T75" fmla="*/ 17 h 30"/>
              <a:gd name="T76" fmla="*/ 3 w 49"/>
              <a:gd name="T77" fmla="*/ 13 h 30"/>
              <a:gd name="T78" fmla="*/ 2 w 49"/>
              <a:gd name="T79" fmla="*/ 10 h 30"/>
              <a:gd name="T80" fmla="*/ 0 w 49"/>
              <a:gd name="T81" fmla="*/ 2 h 30"/>
              <a:gd name="T82" fmla="*/ 0 w 49"/>
              <a:gd name="T8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9" h="30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2" y="4"/>
                </a:lnTo>
                <a:lnTo>
                  <a:pt x="3" y="4"/>
                </a:lnTo>
                <a:lnTo>
                  <a:pt x="5" y="4"/>
                </a:lnTo>
                <a:lnTo>
                  <a:pt x="7" y="4"/>
                </a:lnTo>
                <a:lnTo>
                  <a:pt x="9" y="4"/>
                </a:lnTo>
                <a:lnTo>
                  <a:pt x="9" y="4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0" y="4"/>
                </a:lnTo>
                <a:lnTo>
                  <a:pt x="24" y="6"/>
                </a:lnTo>
                <a:lnTo>
                  <a:pt x="26" y="4"/>
                </a:lnTo>
                <a:lnTo>
                  <a:pt x="28" y="4"/>
                </a:lnTo>
                <a:lnTo>
                  <a:pt x="28" y="2"/>
                </a:lnTo>
                <a:lnTo>
                  <a:pt x="34" y="0"/>
                </a:lnTo>
                <a:lnTo>
                  <a:pt x="35" y="0"/>
                </a:lnTo>
                <a:lnTo>
                  <a:pt x="37" y="0"/>
                </a:lnTo>
                <a:lnTo>
                  <a:pt x="41" y="2"/>
                </a:lnTo>
                <a:lnTo>
                  <a:pt x="41" y="2"/>
                </a:lnTo>
                <a:lnTo>
                  <a:pt x="43" y="2"/>
                </a:lnTo>
                <a:lnTo>
                  <a:pt x="45" y="2"/>
                </a:lnTo>
                <a:lnTo>
                  <a:pt x="45" y="4"/>
                </a:lnTo>
                <a:lnTo>
                  <a:pt x="49" y="4"/>
                </a:lnTo>
                <a:lnTo>
                  <a:pt x="49" y="4"/>
                </a:lnTo>
                <a:lnTo>
                  <a:pt x="47" y="8"/>
                </a:lnTo>
                <a:lnTo>
                  <a:pt x="47" y="8"/>
                </a:lnTo>
                <a:lnTo>
                  <a:pt x="45" y="8"/>
                </a:lnTo>
                <a:lnTo>
                  <a:pt x="43" y="10"/>
                </a:lnTo>
                <a:lnTo>
                  <a:pt x="43" y="13"/>
                </a:lnTo>
                <a:lnTo>
                  <a:pt x="43" y="15"/>
                </a:lnTo>
                <a:lnTo>
                  <a:pt x="39" y="17"/>
                </a:lnTo>
                <a:lnTo>
                  <a:pt x="41" y="17"/>
                </a:lnTo>
                <a:lnTo>
                  <a:pt x="41" y="19"/>
                </a:lnTo>
                <a:lnTo>
                  <a:pt x="43" y="21"/>
                </a:lnTo>
                <a:lnTo>
                  <a:pt x="45" y="23"/>
                </a:lnTo>
                <a:lnTo>
                  <a:pt x="45" y="23"/>
                </a:lnTo>
                <a:lnTo>
                  <a:pt x="43" y="23"/>
                </a:lnTo>
                <a:lnTo>
                  <a:pt x="41" y="23"/>
                </a:lnTo>
                <a:lnTo>
                  <a:pt x="39" y="21"/>
                </a:lnTo>
                <a:lnTo>
                  <a:pt x="37" y="21"/>
                </a:lnTo>
                <a:lnTo>
                  <a:pt x="35" y="23"/>
                </a:lnTo>
                <a:lnTo>
                  <a:pt x="35" y="23"/>
                </a:lnTo>
                <a:lnTo>
                  <a:pt x="34" y="25"/>
                </a:lnTo>
                <a:lnTo>
                  <a:pt x="34" y="25"/>
                </a:lnTo>
                <a:lnTo>
                  <a:pt x="32" y="25"/>
                </a:lnTo>
                <a:lnTo>
                  <a:pt x="30" y="26"/>
                </a:lnTo>
                <a:lnTo>
                  <a:pt x="30" y="28"/>
                </a:lnTo>
                <a:lnTo>
                  <a:pt x="32" y="28"/>
                </a:lnTo>
                <a:lnTo>
                  <a:pt x="30" y="30"/>
                </a:lnTo>
                <a:lnTo>
                  <a:pt x="26" y="30"/>
                </a:lnTo>
                <a:lnTo>
                  <a:pt x="24" y="30"/>
                </a:lnTo>
                <a:lnTo>
                  <a:pt x="22" y="30"/>
                </a:lnTo>
                <a:lnTo>
                  <a:pt x="20" y="30"/>
                </a:lnTo>
                <a:lnTo>
                  <a:pt x="20" y="30"/>
                </a:lnTo>
                <a:lnTo>
                  <a:pt x="19" y="30"/>
                </a:lnTo>
                <a:lnTo>
                  <a:pt x="19" y="28"/>
                </a:lnTo>
                <a:lnTo>
                  <a:pt x="17" y="28"/>
                </a:lnTo>
                <a:lnTo>
                  <a:pt x="15" y="28"/>
                </a:lnTo>
                <a:lnTo>
                  <a:pt x="13" y="30"/>
                </a:lnTo>
                <a:lnTo>
                  <a:pt x="11" y="30"/>
                </a:lnTo>
                <a:lnTo>
                  <a:pt x="7" y="30"/>
                </a:lnTo>
                <a:lnTo>
                  <a:pt x="7" y="30"/>
                </a:lnTo>
                <a:lnTo>
                  <a:pt x="7" y="30"/>
                </a:lnTo>
                <a:lnTo>
                  <a:pt x="7" y="28"/>
                </a:lnTo>
                <a:lnTo>
                  <a:pt x="5" y="26"/>
                </a:lnTo>
                <a:lnTo>
                  <a:pt x="3" y="23"/>
                </a:lnTo>
                <a:lnTo>
                  <a:pt x="0" y="21"/>
                </a:lnTo>
                <a:lnTo>
                  <a:pt x="0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3" y="13"/>
                </a:lnTo>
                <a:lnTo>
                  <a:pt x="3" y="11"/>
                </a:lnTo>
                <a:lnTo>
                  <a:pt x="2" y="10"/>
                </a:lnTo>
                <a:lnTo>
                  <a:pt x="0" y="6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Freeform 324">
            <a:extLst>
              <a:ext uri="{FF2B5EF4-FFF2-40B4-BE49-F238E27FC236}">
                <a16:creationId xmlns:a16="http://schemas.microsoft.com/office/drawing/2014/main" id="{AD55E02C-C01A-F143-837A-07B649D6DCA1}"/>
              </a:ext>
            </a:extLst>
          </p:cNvPr>
          <p:cNvSpPr>
            <a:spLocks noEditPoints="1"/>
          </p:cNvSpPr>
          <p:nvPr/>
        </p:nvSpPr>
        <p:spPr bwMode="auto">
          <a:xfrm>
            <a:off x="8659241" y="3838582"/>
            <a:ext cx="84776" cy="63131"/>
          </a:xfrm>
          <a:custGeom>
            <a:avLst/>
            <a:gdLst>
              <a:gd name="T0" fmla="*/ 5 w 25"/>
              <a:gd name="T1" fmla="*/ 8 h 19"/>
              <a:gd name="T2" fmla="*/ 4 w 25"/>
              <a:gd name="T3" fmla="*/ 6 h 19"/>
              <a:gd name="T4" fmla="*/ 5 w 25"/>
              <a:gd name="T5" fmla="*/ 9 h 19"/>
              <a:gd name="T6" fmla="*/ 4 w 25"/>
              <a:gd name="T7" fmla="*/ 9 h 19"/>
              <a:gd name="T8" fmla="*/ 5 w 25"/>
              <a:gd name="T9" fmla="*/ 10 h 19"/>
              <a:gd name="T10" fmla="*/ 5 w 25"/>
              <a:gd name="T11" fmla="*/ 10 h 19"/>
              <a:gd name="T12" fmla="*/ 8 w 25"/>
              <a:gd name="T13" fmla="*/ 13 h 19"/>
              <a:gd name="T14" fmla="*/ 7 w 25"/>
              <a:gd name="T15" fmla="*/ 10 h 19"/>
              <a:gd name="T16" fmla="*/ 7 w 25"/>
              <a:gd name="T17" fmla="*/ 10 h 19"/>
              <a:gd name="T18" fmla="*/ 8 w 25"/>
              <a:gd name="T19" fmla="*/ 11 h 19"/>
              <a:gd name="T20" fmla="*/ 15 w 25"/>
              <a:gd name="T21" fmla="*/ 16 h 19"/>
              <a:gd name="T22" fmla="*/ 14 w 25"/>
              <a:gd name="T23" fmla="*/ 17 h 19"/>
              <a:gd name="T24" fmla="*/ 16 w 25"/>
              <a:gd name="T25" fmla="*/ 17 h 19"/>
              <a:gd name="T26" fmla="*/ 14 w 25"/>
              <a:gd name="T27" fmla="*/ 18 h 19"/>
              <a:gd name="T28" fmla="*/ 15 w 25"/>
              <a:gd name="T29" fmla="*/ 18 h 19"/>
              <a:gd name="T30" fmla="*/ 24 w 25"/>
              <a:gd name="T31" fmla="*/ 7 h 19"/>
              <a:gd name="T32" fmla="*/ 25 w 25"/>
              <a:gd name="T33" fmla="*/ 6 h 19"/>
              <a:gd name="T34" fmla="*/ 23 w 25"/>
              <a:gd name="T35" fmla="*/ 4 h 19"/>
              <a:gd name="T36" fmla="*/ 22 w 25"/>
              <a:gd name="T37" fmla="*/ 4 h 19"/>
              <a:gd name="T38" fmla="*/ 17 w 25"/>
              <a:gd name="T39" fmla="*/ 2 h 19"/>
              <a:gd name="T40" fmla="*/ 13 w 25"/>
              <a:gd name="T41" fmla="*/ 0 h 19"/>
              <a:gd name="T42" fmla="*/ 9 w 25"/>
              <a:gd name="T43" fmla="*/ 1 h 19"/>
              <a:gd name="T44" fmla="*/ 7 w 25"/>
              <a:gd name="T45" fmla="*/ 5 h 19"/>
              <a:gd name="T46" fmla="*/ 3 w 25"/>
              <a:gd name="T47" fmla="*/ 4 h 19"/>
              <a:gd name="T48" fmla="*/ 0 w 25"/>
              <a:gd name="T49" fmla="*/ 5 h 19"/>
              <a:gd name="T50" fmla="*/ 2 w 25"/>
              <a:gd name="T51" fmla="*/ 8 h 19"/>
              <a:gd name="T52" fmla="*/ 3 w 25"/>
              <a:gd name="T53" fmla="*/ 6 h 19"/>
              <a:gd name="T54" fmla="*/ 5 w 25"/>
              <a:gd name="T55" fmla="*/ 6 h 19"/>
              <a:gd name="T56" fmla="*/ 7 w 25"/>
              <a:gd name="T57" fmla="*/ 9 h 19"/>
              <a:gd name="T58" fmla="*/ 10 w 25"/>
              <a:gd name="T59" fmla="*/ 12 h 19"/>
              <a:gd name="T60" fmla="*/ 8 w 25"/>
              <a:gd name="T61" fmla="*/ 12 h 19"/>
              <a:gd name="T62" fmla="*/ 10 w 25"/>
              <a:gd name="T63" fmla="*/ 14 h 19"/>
              <a:gd name="T64" fmla="*/ 12 w 25"/>
              <a:gd name="T65" fmla="*/ 16 h 19"/>
              <a:gd name="T66" fmla="*/ 16 w 25"/>
              <a:gd name="T67" fmla="*/ 16 h 19"/>
              <a:gd name="T68" fmla="*/ 17 w 25"/>
              <a:gd name="T69" fmla="*/ 18 h 19"/>
              <a:gd name="T70" fmla="*/ 18 w 25"/>
              <a:gd name="T71" fmla="*/ 19 h 19"/>
              <a:gd name="T72" fmla="*/ 12 w 25"/>
              <a:gd name="T73" fmla="*/ 11 h 19"/>
              <a:gd name="T74" fmla="*/ 11 w 25"/>
              <a:gd name="T75" fmla="*/ 10 h 19"/>
              <a:gd name="T76" fmla="*/ 10 w 25"/>
              <a:gd name="T77" fmla="*/ 8 h 19"/>
              <a:gd name="T78" fmla="*/ 10 w 25"/>
              <a:gd name="T79" fmla="*/ 6 h 19"/>
              <a:gd name="T80" fmla="*/ 12 w 25"/>
              <a:gd name="T81" fmla="*/ 7 h 19"/>
              <a:gd name="T82" fmla="*/ 13 w 25"/>
              <a:gd name="T83" fmla="*/ 6 h 19"/>
              <a:gd name="T84" fmla="*/ 15 w 25"/>
              <a:gd name="T85" fmla="*/ 6 h 19"/>
              <a:gd name="T86" fmla="*/ 16 w 25"/>
              <a:gd name="T87" fmla="*/ 6 h 19"/>
              <a:gd name="T88" fmla="*/ 19 w 25"/>
              <a:gd name="T89" fmla="*/ 6 h 19"/>
              <a:gd name="T90" fmla="*/ 21 w 25"/>
              <a:gd name="T91" fmla="*/ 7 h 19"/>
              <a:gd name="T92" fmla="*/ 24 w 25"/>
              <a:gd name="T93" fmla="*/ 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" h="19">
                <a:moveTo>
                  <a:pt x="4" y="6"/>
                </a:move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moveTo>
                  <a:pt x="4" y="8"/>
                </a:move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5" y="10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lnTo>
                  <a:pt x="5" y="10"/>
                </a:lnTo>
                <a:close/>
                <a:moveTo>
                  <a:pt x="6" y="12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lnTo>
                  <a:pt x="6" y="12"/>
                </a:lnTo>
                <a:close/>
                <a:moveTo>
                  <a:pt x="6" y="9"/>
                </a:move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lnTo>
                  <a:pt x="6" y="9"/>
                </a:ln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7" y="10"/>
                </a:lnTo>
                <a:close/>
                <a:moveTo>
                  <a:pt x="13" y="16"/>
                </a:moveTo>
                <a:cubicBezTo>
                  <a:pt x="15" y="16"/>
                  <a:pt x="15" y="16"/>
                  <a:pt x="15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lnTo>
                  <a:pt x="13" y="16"/>
                </a:lnTo>
                <a:close/>
                <a:moveTo>
                  <a:pt x="13" y="17"/>
                </a:moveTo>
                <a:cubicBezTo>
                  <a:pt x="16" y="17"/>
                  <a:pt x="16" y="17"/>
                  <a:pt x="16" y="17"/>
                </a:cubicBezTo>
                <a:cubicBezTo>
                  <a:pt x="15" y="18"/>
                  <a:pt x="15" y="18"/>
                  <a:pt x="15" y="18"/>
                </a:cubicBezTo>
                <a:lnTo>
                  <a:pt x="13" y="17"/>
                </a:lnTo>
                <a:close/>
                <a:moveTo>
                  <a:pt x="14" y="18"/>
                </a:moveTo>
                <a:cubicBezTo>
                  <a:pt x="14" y="18"/>
                  <a:pt x="16" y="18"/>
                  <a:pt x="16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8"/>
                  <a:pt x="15" y="18"/>
                  <a:pt x="15" y="18"/>
                </a:cubicBezTo>
                <a:lnTo>
                  <a:pt x="14" y="18"/>
                </a:ln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1"/>
                  <a:pt x="9" y="1"/>
                  <a:pt x="9" y="1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5" y="14"/>
                  <a:pt x="15" y="14"/>
                  <a:pt x="15" y="14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4" y="7"/>
                  <a:pt x="24" y="7"/>
                  <a:pt x="24" y="7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6" name="Freeform 325">
            <a:extLst>
              <a:ext uri="{FF2B5EF4-FFF2-40B4-BE49-F238E27FC236}">
                <a16:creationId xmlns:a16="http://schemas.microsoft.com/office/drawing/2014/main" id="{B7B7ED52-4443-C64F-9540-679F37299648}"/>
              </a:ext>
            </a:extLst>
          </p:cNvPr>
          <p:cNvSpPr>
            <a:spLocks noEditPoints="1"/>
          </p:cNvSpPr>
          <p:nvPr/>
        </p:nvSpPr>
        <p:spPr bwMode="auto">
          <a:xfrm>
            <a:off x="8166821" y="3382237"/>
            <a:ext cx="135280" cy="82972"/>
          </a:xfrm>
          <a:custGeom>
            <a:avLst/>
            <a:gdLst>
              <a:gd name="T0" fmla="*/ 26 w 75"/>
              <a:gd name="T1" fmla="*/ 43 h 46"/>
              <a:gd name="T2" fmla="*/ 37 w 75"/>
              <a:gd name="T3" fmla="*/ 45 h 46"/>
              <a:gd name="T4" fmla="*/ 41 w 75"/>
              <a:gd name="T5" fmla="*/ 45 h 46"/>
              <a:gd name="T6" fmla="*/ 47 w 75"/>
              <a:gd name="T7" fmla="*/ 41 h 46"/>
              <a:gd name="T8" fmla="*/ 51 w 75"/>
              <a:gd name="T9" fmla="*/ 39 h 46"/>
              <a:gd name="T10" fmla="*/ 58 w 75"/>
              <a:gd name="T11" fmla="*/ 33 h 46"/>
              <a:gd name="T12" fmla="*/ 64 w 75"/>
              <a:gd name="T13" fmla="*/ 30 h 46"/>
              <a:gd name="T14" fmla="*/ 68 w 75"/>
              <a:gd name="T15" fmla="*/ 30 h 46"/>
              <a:gd name="T16" fmla="*/ 70 w 75"/>
              <a:gd name="T17" fmla="*/ 26 h 46"/>
              <a:gd name="T18" fmla="*/ 70 w 75"/>
              <a:gd name="T19" fmla="*/ 22 h 46"/>
              <a:gd name="T20" fmla="*/ 73 w 75"/>
              <a:gd name="T21" fmla="*/ 18 h 46"/>
              <a:gd name="T22" fmla="*/ 70 w 75"/>
              <a:gd name="T23" fmla="*/ 15 h 46"/>
              <a:gd name="T24" fmla="*/ 68 w 75"/>
              <a:gd name="T25" fmla="*/ 11 h 46"/>
              <a:gd name="T26" fmla="*/ 66 w 75"/>
              <a:gd name="T27" fmla="*/ 7 h 46"/>
              <a:gd name="T28" fmla="*/ 68 w 75"/>
              <a:gd name="T29" fmla="*/ 3 h 46"/>
              <a:gd name="T30" fmla="*/ 62 w 75"/>
              <a:gd name="T31" fmla="*/ 7 h 46"/>
              <a:gd name="T32" fmla="*/ 58 w 75"/>
              <a:gd name="T33" fmla="*/ 1 h 46"/>
              <a:gd name="T34" fmla="*/ 54 w 75"/>
              <a:gd name="T35" fmla="*/ 5 h 46"/>
              <a:gd name="T36" fmla="*/ 51 w 75"/>
              <a:gd name="T37" fmla="*/ 5 h 46"/>
              <a:gd name="T38" fmla="*/ 43 w 75"/>
              <a:gd name="T39" fmla="*/ 5 h 46"/>
              <a:gd name="T40" fmla="*/ 43 w 75"/>
              <a:gd name="T41" fmla="*/ 11 h 46"/>
              <a:gd name="T42" fmla="*/ 39 w 75"/>
              <a:gd name="T43" fmla="*/ 5 h 46"/>
              <a:gd name="T44" fmla="*/ 32 w 75"/>
              <a:gd name="T45" fmla="*/ 13 h 46"/>
              <a:gd name="T46" fmla="*/ 28 w 75"/>
              <a:gd name="T47" fmla="*/ 7 h 46"/>
              <a:gd name="T48" fmla="*/ 26 w 75"/>
              <a:gd name="T49" fmla="*/ 15 h 46"/>
              <a:gd name="T50" fmla="*/ 22 w 75"/>
              <a:gd name="T51" fmla="*/ 20 h 46"/>
              <a:gd name="T52" fmla="*/ 22 w 75"/>
              <a:gd name="T53" fmla="*/ 13 h 46"/>
              <a:gd name="T54" fmla="*/ 22 w 75"/>
              <a:gd name="T55" fmla="*/ 9 h 46"/>
              <a:gd name="T56" fmla="*/ 21 w 75"/>
              <a:gd name="T57" fmla="*/ 5 h 46"/>
              <a:gd name="T58" fmla="*/ 15 w 75"/>
              <a:gd name="T59" fmla="*/ 1 h 46"/>
              <a:gd name="T60" fmla="*/ 11 w 75"/>
              <a:gd name="T61" fmla="*/ 1 h 46"/>
              <a:gd name="T62" fmla="*/ 15 w 75"/>
              <a:gd name="T63" fmla="*/ 3 h 46"/>
              <a:gd name="T64" fmla="*/ 15 w 75"/>
              <a:gd name="T65" fmla="*/ 7 h 46"/>
              <a:gd name="T66" fmla="*/ 11 w 75"/>
              <a:gd name="T67" fmla="*/ 7 h 46"/>
              <a:gd name="T68" fmla="*/ 7 w 75"/>
              <a:gd name="T69" fmla="*/ 3 h 46"/>
              <a:gd name="T70" fmla="*/ 5 w 75"/>
              <a:gd name="T71" fmla="*/ 5 h 46"/>
              <a:gd name="T72" fmla="*/ 5 w 75"/>
              <a:gd name="T73" fmla="*/ 7 h 46"/>
              <a:gd name="T74" fmla="*/ 7 w 75"/>
              <a:gd name="T75" fmla="*/ 11 h 46"/>
              <a:gd name="T76" fmla="*/ 4 w 75"/>
              <a:gd name="T77" fmla="*/ 13 h 46"/>
              <a:gd name="T78" fmla="*/ 0 w 75"/>
              <a:gd name="T79" fmla="*/ 13 h 46"/>
              <a:gd name="T80" fmla="*/ 7 w 75"/>
              <a:gd name="T81" fmla="*/ 13 h 46"/>
              <a:gd name="T82" fmla="*/ 11 w 75"/>
              <a:gd name="T83" fmla="*/ 13 h 46"/>
              <a:gd name="T84" fmla="*/ 13 w 75"/>
              <a:gd name="T85" fmla="*/ 15 h 46"/>
              <a:gd name="T86" fmla="*/ 17 w 75"/>
              <a:gd name="T87" fmla="*/ 15 h 46"/>
              <a:gd name="T88" fmla="*/ 17 w 75"/>
              <a:gd name="T89" fmla="*/ 16 h 46"/>
              <a:gd name="T90" fmla="*/ 17 w 75"/>
              <a:gd name="T91" fmla="*/ 18 h 46"/>
              <a:gd name="T92" fmla="*/ 15 w 75"/>
              <a:gd name="T93" fmla="*/ 20 h 46"/>
              <a:gd name="T94" fmla="*/ 11 w 75"/>
              <a:gd name="T95" fmla="*/ 20 h 46"/>
              <a:gd name="T96" fmla="*/ 7 w 75"/>
              <a:gd name="T97" fmla="*/ 20 h 46"/>
              <a:gd name="T98" fmla="*/ 2 w 75"/>
              <a:gd name="T99" fmla="*/ 22 h 46"/>
              <a:gd name="T100" fmla="*/ 7 w 75"/>
              <a:gd name="T101" fmla="*/ 24 h 46"/>
              <a:gd name="T102" fmla="*/ 11 w 75"/>
              <a:gd name="T103" fmla="*/ 28 h 46"/>
              <a:gd name="T104" fmla="*/ 17 w 75"/>
              <a:gd name="T105" fmla="*/ 30 h 46"/>
              <a:gd name="T106" fmla="*/ 19 w 75"/>
              <a:gd name="T107" fmla="*/ 31 h 46"/>
              <a:gd name="T108" fmla="*/ 15 w 75"/>
              <a:gd name="T109" fmla="*/ 33 h 46"/>
              <a:gd name="T110" fmla="*/ 11 w 75"/>
              <a:gd name="T111" fmla="*/ 33 h 46"/>
              <a:gd name="T112" fmla="*/ 9 w 75"/>
              <a:gd name="T113" fmla="*/ 37 h 46"/>
              <a:gd name="T114" fmla="*/ 13 w 75"/>
              <a:gd name="T115" fmla="*/ 39 h 46"/>
              <a:gd name="T116" fmla="*/ 21 w 75"/>
              <a:gd name="T117" fmla="*/ 39 h 46"/>
              <a:gd name="T118" fmla="*/ 26 w 75"/>
              <a:gd name="T119" fmla="*/ 4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5" h="46">
                <a:moveTo>
                  <a:pt x="22" y="39"/>
                </a:moveTo>
                <a:lnTo>
                  <a:pt x="24" y="39"/>
                </a:lnTo>
                <a:lnTo>
                  <a:pt x="24" y="41"/>
                </a:lnTo>
                <a:lnTo>
                  <a:pt x="26" y="43"/>
                </a:lnTo>
                <a:lnTo>
                  <a:pt x="26" y="43"/>
                </a:lnTo>
                <a:lnTo>
                  <a:pt x="28" y="43"/>
                </a:lnTo>
                <a:lnTo>
                  <a:pt x="30" y="43"/>
                </a:lnTo>
                <a:lnTo>
                  <a:pt x="32" y="45"/>
                </a:lnTo>
                <a:lnTo>
                  <a:pt x="36" y="45"/>
                </a:lnTo>
                <a:lnTo>
                  <a:pt x="37" y="45"/>
                </a:lnTo>
                <a:lnTo>
                  <a:pt x="39" y="45"/>
                </a:lnTo>
                <a:lnTo>
                  <a:pt x="39" y="43"/>
                </a:lnTo>
                <a:lnTo>
                  <a:pt x="39" y="43"/>
                </a:lnTo>
                <a:lnTo>
                  <a:pt x="39" y="43"/>
                </a:lnTo>
                <a:lnTo>
                  <a:pt x="41" y="45"/>
                </a:lnTo>
                <a:lnTo>
                  <a:pt x="43" y="43"/>
                </a:lnTo>
                <a:lnTo>
                  <a:pt x="43" y="39"/>
                </a:lnTo>
                <a:lnTo>
                  <a:pt x="47" y="39"/>
                </a:lnTo>
                <a:lnTo>
                  <a:pt x="45" y="41"/>
                </a:lnTo>
                <a:lnTo>
                  <a:pt x="47" y="41"/>
                </a:lnTo>
                <a:lnTo>
                  <a:pt x="47" y="41"/>
                </a:lnTo>
                <a:lnTo>
                  <a:pt x="49" y="41"/>
                </a:lnTo>
                <a:lnTo>
                  <a:pt x="49" y="39"/>
                </a:lnTo>
                <a:lnTo>
                  <a:pt x="51" y="39"/>
                </a:lnTo>
                <a:lnTo>
                  <a:pt x="51" y="39"/>
                </a:lnTo>
                <a:lnTo>
                  <a:pt x="53" y="39"/>
                </a:lnTo>
                <a:lnTo>
                  <a:pt x="53" y="39"/>
                </a:lnTo>
                <a:lnTo>
                  <a:pt x="53" y="39"/>
                </a:lnTo>
                <a:lnTo>
                  <a:pt x="56" y="35"/>
                </a:lnTo>
                <a:lnTo>
                  <a:pt x="58" y="33"/>
                </a:lnTo>
                <a:lnTo>
                  <a:pt x="62" y="33"/>
                </a:lnTo>
                <a:lnTo>
                  <a:pt x="62" y="31"/>
                </a:lnTo>
                <a:lnTo>
                  <a:pt x="62" y="31"/>
                </a:lnTo>
                <a:lnTo>
                  <a:pt x="62" y="30"/>
                </a:lnTo>
                <a:lnTo>
                  <a:pt x="64" y="30"/>
                </a:lnTo>
                <a:lnTo>
                  <a:pt x="64" y="31"/>
                </a:lnTo>
                <a:lnTo>
                  <a:pt x="66" y="31"/>
                </a:lnTo>
                <a:lnTo>
                  <a:pt x="68" y="31"/>
                </a:lnTo>
                <a:lnTo>
                  <a:pt x="68" y="30"/>
                </a:lnTo>
                <a:lnTo>
                  <a:pt x="68" y="30"/>
                </a:lnTo>
                <a:lnTo>
                  <a:pt x="68" y="28"/>
                </a:lnTo>
                <a:lnTo>
                  <a:pt x="68" y="28"/>
                </a:lnTo>
                <a:lnTo>
                  <a:pt x="68" y="26"/>
                </a:lnTo>
                <a:lnTo>
                  <a:pt x="68" y="26"/>
                </a:lnTo>
                <a:lnTo>
                  <a:pt x="70" y="26"/>
                </a:lnTo>
                <a:lnTo>
                  <a:pt x="70" y="28"/>
                </a:lnTo>
                <a:lnTo>
                  <a:pt x="71" y="28"/>
                </a:lnTo>
                <a:lnTo>
                  <a:pt x="71" y="26"/>
                </a:lnTo>
                <a:lnTo>
                  <a:pt x="71" y="24"/>
                </a:lnTo>
                <a:lnTo>
                  <a:pt x="70" y="22"/>
                </a:lnTo>
                <a:lnTo>
                  <a:pt x="70" y="20"/>
                </a:lnTo>
                <a:lnTo>
                  <a:pt x="71" y="20"/>
                </a:lnTo>
                <a:lnTo>
                  <a:pt x="71" y="18"/>
                </a:lnTo>
                <a:lnTo>
                  <a:pt x="71" y="18"/>
                </a:lnTo>
                <a:lnTo>
                  <a:pt x="73" y="18"/>
                </a:lnTo>
                <a:lnTo>
                  <a:pt x="75" y="16"/>
                </a:lnTo>
                <a:lnTo>
                  <a:pt x="73" y="15"/>
                </a:lnTo>
                <a:lnTo>
                  <a:pt x="70" y="15"/>
                </a:lnTo>
                <a:lnTo>
                  <a:pt x="68" y="15"/>
                </a:lnTo>
                <a:lnTo>
                  <a:pt x="70" y="15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6" y="11"/>
                </a:lnTo>
                <a:lnTo>
                  <a:pt x="68" y="11"/>
                </a:lnTo>
                <a:lnTo>
                  <a:pt x="70" y="9"/>
                </a:lnTo>
                <a:lnTo>
                  <a:pt x="68" y="7"/>
                </a:lnTo>
                <a:lnTo>
                  <a:pt x="68" y="7"/>
                </a:lnTo>
                <a:lnTo>
                  <a:pt x="66" y="7"/>
                </a:lnTo>
                <a:lnTo>
                  <a:pt x="66" y="7"/>
                </a:lnTo>
                <a:lnTo>
                  <a:pt x="64" y="5"/>
                </a:lnTo>
                <a:lnTo>
                  <a:pt x="66" y="5"/>
                </a:lnTo>
                <a:lnTo>
                  <a:pt x="66" y="3"/>
                </a:lnTo>
                <a:lnTo>
                  <a:pt x="68" y="3"/>
                </a:lnTo>
                <a:lnTo>
                  <a:pt x="68" y="3"/>
                </a:lnTo>
                <a:lnTo>
                  <a:pt x="68" y="1"/>
                </a:lnTo>
                <a:lnTo>
                  <a:pt x="66" y="1"/>
                </a:lnTo>
                <a:lnTo>
                  <a:pt x="62" y="5"/>
                </a:lnTo>
                <a:lnTo>
                  <a:pt x="62" y="7"/>
                </a:lnTo>
                <a:lnTo>
                  <a:pt x="62" y="7"/>
                </a:lnTo>
                <a:lnTo>
                  <a:pt x="60" y="5"/>
                </a:lnTo>
                <a:lnTo>
                  <a:pt x="60" y="3"/>
                </a:lnTo>
                <a:lnTo>
                  <a:pt x="60" y="3"/>
                </a:lnTo>
                <a:lnTo>
                  <a:pt x="60" y="1"/>
                </a:lnTo>
                <a:lnTo>
                  <a:pt x="58" y="1"/>
                </a:lnTo>
                <a:lnTo>
                  <a:pt x="56" y="1"/>
                </a:lnTo>
                <a:lnTo>
                  <a:pt x="56" y="1"/>
                </a:lnTo>
                <a:lnTo>
                  <a:pt x="54" y="3"/>
                </a:lnTo>
                <a:lnTo>
                  <a:pt x="56" y="5"/>
                </a:lnTo>
                <a:lnTo>
                  <a:pt x="54" y="5"/>
                </a:lnTo>
                <a:lnTo>
                  <a:pt x="53" y="5"/>
                </a:lnTo>
                <a:lnTo>
                  <a:pt x="53" y="7"/>
                </a:lnTo>
                <a:lnTo>
                  <a:pt x="53" y="5"/>
                </a:lnTo>
                <a:lnTo>
                  <a:pt x="51" y="5"/>
                </a:lnTo>
                <a:lnTo>
                  <a:pt x="51" y="5"/>
                </a:lnTo>
                <a:lnTo>
                  <a:pt x="49" y="7"/>
                </a:lnTo>
                <a:lnTo>
                  <a:pt x="47" y="7"/>
                </a:lnTo>
                <a:lnTo>
                  <a:pt x="45" y="5"/>
                </a:lnTo>
                <a:lnTo>
                  <a:pt x="45" y="5"/>
                </a:lnTo>
                <a:lnTo>
                  <a:pt x="43" y="5"/>
                </a:lnTo>
                <a:lnTo>
                  <a:pt x="43" y="5"/>
                </a:lnTo>
                <a:lnTo>
                  <a:pt x="41" y="7"/>
                </a:lnTo>
                <a:lnTo>
                  <a:pt x="43" y="11"/>
                </a:lnTo>
                <a:lnTo>
                  <a:pt x="41" y="15"/>
                </a:lnTo>
                <a:lnTo>
                  <a:pt x="43" y="11"/>
                </a:lnTo>
                <a:lnTo>
                  <a:pt x="41" y="9"/>
                </a:lnTo>
                <a:lnTo>
                  <a:pt x="41" y="7"/>
                </a:lnTo>
                <a:lnTo>
                  <a:pt x="39" y="7"/>
                </a:lnTo>
                <a:lnTo>
                  <a:pt x="41" y="5"/>
                </a:lnTo>
                <a:lnTo>
                  <a:pt x="39" y="5"/>
                </a:lnTo>
                <a:lnTo>
                  <a:pt x="36" y="7"/>
                </a:lnTo>
                <a:lnTo>
                  <a:pt x="36" y="9"/>
                </a:lnTo>
                <a:lnTo>
                  <a:pt x="36" y="9"/>
                </a:lnTo>
                <a:lnTo>
                  <a:pt x="34" y="13"/>
                </a:lnTo>
                <a:lnTo>
                  <a:pt x="32" y="13"/>
                </a:lnTo>
                <a:lnTo>
                  <a:pt x="32" y="9"/>
                </a:lnTo>
                <a:lnTo>
                  <a:pt x="32" y="9"/>
                </a:lnTo>
                <a:lnTo>
                  <a:pt x="32" y="5"/>
                </a:lnTo>
                <a:lnTo>
                  <a:pt x="30" y="5"/>
                </a:lnTo>
                <a:lnTo>
                  <a:pt x="28" y="7"/>
                </a:lnTo>
                <a:lnTo>
                  <a:pt x="28" y="11"/>
                </a:lnTo>
                <a:lnTo>
                  <a:pt x="30" y="11"/>
                </a:lnTo>
                <a:lnTo>
                  <a:pt x="28" y="15"/>
                </a:lnTo>
                <a:lnTo>
                  <a:pt x="28" y="15"/>
                </a:lnTo>
                <a:lnTo>
                  <a:pt x="26" y="15"/>
                </a:lnTo>
                <a:lnTo>
                  <a:pt x="26" y="13"/>
                </a:lnTo>
                <a:lnTo>
                  <a:pt x="24" y="15"/>
                </a:lnTo>
                <a:lnTo>
                  <a:pt x="24" y="16"/>
                </a:lnTo>
                <a:lnTo>
                  <a:pt x="22" y="16"/>
                </a:lnTo>
                <a:lnTo>
                  <a:pt x="22" y="20"/>
                </a:lnTo>
                <a:lnTo>
                  <a:pt x="22" y="16"/>
                </a:lnTo>
                <a:lnTo>
                  <a:pt x="21" y="16"/>
                </a:lnTo>
                <a:lnTo>
                  <a:pt x="21" y="15"/>
                </a:lnTo>
                <a:lnTo>
                  <a:pt x="22" y="15"/>
                </a:lnTo>
                <a:lnTo>
                  <a:pt x="22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21" y="11"/>
                </a:lnTo>
                <a:lnTo>
                  <a:pt x="22" y="9"/>
                </a:lnTo>
                <a:lnTo>
                  <a:pt x="22" y="9"/>
                </a:lnTo>
                <a:lnTo>
                  <a:pt x="21" y="7"/>
                </a:lnTo>
                <a:lnTo>
                  <a:pt x="22" y="7"/>
                </a:lnTo>
                <a:lnTo>
                  <a:pt x="21" y="5"/>
                </a:lnTo>
                <a:lnTo>
                  <a:pt x="21" y="5"/>
                </a:lnTo>
                <a:lnTo>
                  <a:pt x="19" y="5"/>
                </a:lnTo>
                <a:lnTo>
                  <a:pt x="17" y="3"/>
                </a:lnTo>
                <a:lnTo>
                  <a:pt x="17" y="1"/>
                </a:lnTo>
                <a:lnTo>
                  <a:pt x="17" y="0"/>
                </a:lnTo>
                <a:lnTo>
                  <a:pt x="15" y="1"/>
                </a:lnTo>
                <a:lnTo>
                  <a:pt x="13" y="0"/>
                </a:lnTo>
                <a:lnTo>
                  <a:pt x="11" y="0"/>
                </a:lnTo>
                <a:lnTo>
                  <a:pt x="9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5" y="1"/>
                </a:lnTo>
                <a:lnTo>
                  <a:pt x="15" y="3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3" y="5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9" y="3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7" y="11"/>
                </a:lnTo>
                <a:lnTo>
                  <a:pt x="5" y="11"/>
                </a:lnTo>
                <a:lnTo>
                  <a:pt x="4" y="9"/>
                </a:lnTo>
                <a:lnTo>
                  <a:pt x="4" y="9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2" y="11"/>
                </a:lnTo>
                <a:lnTo>
                  <a:pt x="0" y="11"/>
                </a:lnTo>
                <a:lnTo>
                  <a:pt x="0" y="13"/>
                </a:lnTo>
                <a:lnTo>
                  <a:pt x="2" y="13"/>
                </a:lnTo>
                <a:lnTo>
                  <a:pt x="2" y="15"/>
                </a:lnTo>
                <a:lnTo>
                  <a:pt x="5" y="15"/>
                </a:lnTo>
                <a:lnTo>
                  <a:pt x="5" y="15"/>
                </a:lnTo>
                <a:lnTo>
                  <a:pt x="7" y="13"/>
                </a:lnTo>
                <a:lnTo>
                  <a:pt x="9" y="11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3" y="13"/>
                </a:lnTo>
                <a:lnTo>
                  <a:pt x="13" y="13"/>
                </a:lnTo>
                <a:lnTo>
                  <a:pt x="13" y="15"/>
                </a:lnTo>
                <a:lnTo>
                  <a:pt x="15" y="15"/>
                </a:lnTo>
                <a:lnTo>
                  <a:pt x="17" y="13"/>
                </a:lnTo>
                <a:lnTo>
                  <a:pt x="17" y="13"/>
                </a:lnTo>
                <a:lnTo>
                  <a:pt x="15" y="15"/>
                </a:lnTo>
                <a:lnTo>
                  <a:pt x="17" y="15"/>
                </a:lnTo>
                <a:lnTo>
                  <a:pt x="17" y="15"/>
                </a:lnTo>
                <a:lnTo>
                  <a:pt x="19" y="15"/>
                </a:lnTo>
                <a:lnTo>
                  <a:pt x="19" y="16"/>
                </a:lnTo>
                <a:lnTo>
                  <a:pt x="17" y="16"/>
                </a:lnTo>
                <a:lnTo>
                  <a:pt x="17" y="16"/>
                </a:lnTo>
                <a:lnTo>
                  <a:pt x="15" y="16"/>
                </a:lnTo>
                <a:lnTo>
                  <a:pt x="13" y="18"/>
                </a:lnTo>
                <a:lnTo>
                  <a:pt x="13" y="18"/>
                </a:lnTo>
                <a:lnTo>
                  <a:pt x="15" y="18"/>
                </a:lnTo>
                <a:lnTo>
                  <a:pt x="17" y="18"/>
                </a:lnTo>
                <a:lnTo>
                  <a:pt x="17" y="18"/>
                </a:lnTo>
                <a:lnTo>
                  <a:pt x="19" y="18"/>
                </a:lnTo>
                <a:lnTo>
                  <a:pt x="19" y="18"/>
                </a:lnTo>
                <a:lnTo>
                  <a:pt x="17" y="20"/>
                </a:lnTo>
                <a:lnTo>
                  <a:pt x="15" y="20"/>
                </a:lnTo>
                <a:lnTo>
                  <a:pt x="13" y="20"/>
                </a:lnTo>
                <a:lnTo>
                  <a:pt x="11" y="22"/>
                </a:lnTo>
                <a:lnTo>
                  <a:pt x="11" y="20"/>
                </a:lnTo>
                <a:lnTo>
                  <a:pt x="11" y="20"/>
                </a:lnTo>
                <a:lnTo>
                  <a:pt x="11" y="20"/>
                </a:lnTo>
                <a:lnTo>
                  <a:pt x="9" y="18"/>
                </a:lnTo>
                <a:lnTo>
                  <a:pt x="9" y="20"/>
                </a:lnTo>
                <a:lnTo>
                  <a:pt x="9" y="20"/>
                </a:lnTo>
                <a:lnTo>
                  <a:pt x="9" y="22"/>
                </a:lnTo>
                <a:lnTo>
                  <a:pt x="7" y="20"/>
                </a:lnTo>
                <a:lnTo>
                  <a:pt x="5" y="20"/>
                </a:lnTo>
                <a:lnTo>
                  <a:pt x="5" y="22"/>
                </a:lnTo>
                <a:lnTo>
                  <a:pt x="4" y="20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5" y="24"/>
                </a:lnTo>
                <a:lnTo>
                  <a:pt x="5" y="24"/>
                </a:lnTo>
                <a:lnTo>
                  <a:pt x="7" y="24"/>
                </a:lnTo>
                <a:lnTo>
                  <a:pt x="11" y="24"/>
                </a:lnTo>
                <a:lnTo>
                  <a:pt x="13" y="24"/>
                </a:lnTo>
                <a:lnTo>
                  <a:pt x="13" y="26"/>
                </a:lnTo>
                <a:lnTo>
                  <a:pt x="11" y="26"/>
                </a:lnTo>
                <a:lnTo>
                  <a:pt x="11" y="28"/>
                </a:lnTo>
                <a:lnTo>
                  <a:pt x="13" y="28"/>
                </a:lnTo>
                <a:lnTo>
                  <a:pt x="13" y="30"/>
                </a:lnTo>
                <a:lnTo>
                  <a:pt x="15" y="30"/>
                </a:lnTo>
                <a:lnTo>
                  <a:pt x="17" y="28"/>
                </a:lnTo>
                <a:lnTo>
                  <a:pt x="17" y="30"/>
                </a:lnTo>
                <a:lnTo>
                  <a:pt x="15" y="30"/>
                </a:lnTo>
                <a:lnTo>
                  <a:pt x="13" y="31"/>
                </a:lnTo>
                <a:lnTo>
                  <a:pt x="15" y="31"/>
                </a:lnTo>
                <a:lnTo>
                  <a:pt x="17" y="30"/>
                </a:lnTo>
                <a:lnTo>
                  <a:pt x="19" y="31"/>
                </a:lnTo>
                <a:lnTo>
                  <a:pt x="19" y="31"/>
                </a:lnTo>
                <a:lnTo>
                  <a:pt x="19" y="31"/>
                </a:lnTo>
                <a:lnTo>
                  <a:pt x="17" y="31"/>
                </a:lnTo>
                <a:lnTo>
                  <a:pt x="15" y="33"/>
                </a:lnTo>
                <a:lnTo>
                  <a:pt x="15" y="33"/>
                </a:lnTo>
                <a:lnTo>
                  <a:pt x="15" y="33"/>
                </a:lnTo>
                <a:lnTo>
                  <a:pt x="13" y="35"/>
                </a:lnTo>
                <a:lnTo>
                  <a:pt x="13" y="35"/>
                </a:lnTo>
                <a:lnTo>
                  <a:pt x="11" y="35"/>
                </a:lnTo>
                <a:lnTo>
                  <a:pt x="11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5"/>
                </a:lnTo>
                <a:lnTo>
                  <a:pt x="9" y="37"/>
                </a:lnTo>
                <a:lnTo>
                  <a:pt x="9" y="37"/>
                </a:lnTo>
                <a:lnTo>
                  <a:pt x="9" y="39"/>
                </a:lnTo>
                <a:lnTo>
                  <a:pt x="11" y="39"/>
                </a:lnTo>
                <a:lnTo>
                  <a:pt x="11" y="39"/>
                </a:lnTo>
                <a:lnTo>
                  <a:pt x="13" y="39"/>
                </a:lnTo>
                <a:lnTo>
                  <a:pt x="15" y="41"/>
                </a:lnTo>
                <a:lnTo>
                  <a:pt x="17" y="39"/>
                </a:lnTo>
                <a:lnTo>
                  <a:pt x="19" y="39"/>
                </a:lnTo>
                <a:lnTo>
                  <a:pt x="21" y="39"/>
                </a:lnTo>
                <a:lnTo>
                  <a:pt x="21" y="39"/>
                </a:lnTo>
                <a:lnTo>
                  <a:pt x="22" y="39"/>
                </a:lnTo>
                <a:close/>
                <a:moveTo>
                  <a:pt x="26" y="46"/>
                </a:moveTo>
                <a:lnTo>
                  <a:pt x="26" y="46"/>
                </a:lnTo>
                <a:lnTo>
                  <a:pt x="26" y="45"/>
                </a:lnTo>
                <a:lnTo>
                  <a:pt x="26" y="45"/>
                </a:lnTo>
                <a:lnTo>
                  <a:pt x="26" y="46"/>
                </a:lnTo>
                <a:lnTo>
                  <a:pt x="26" y="4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Freeform 326">
            <a:extLst>
              <a:ext uri="{FF2B5EF4-FFF2-40B4-BE49-F238E27FC236}">
                <a16:creationId xmlns:a16="http://schemas.microsoft.com/office/drawing/2014/main" id="{65FA731B-17BB-B84C-9D74-9CF73ED105EA}"/>
              </a:ext>
            </a:extLst>
          </p:cNvPr>
          <p:cNvSpPr>
            <a:spLocks/>
          </p:cNvSpPr>
          <p:nvPr/>
        </p:nvSpPr>
        <p:spPr bwMode="auto">
          <a:xfrm>
            <a:off x="8767465" y="3912536"/>
            <a:ext cx="37879" cy="30664"/>
          </a:xfrm>
          <a:custGeom>
            <a:avLst/>
            <a:gdLst>
              <a:gd name="T0" fmla="*/ 14 w 21"/>
              <a:gd name="T1" fmla="*/ 0 h 17"/>
              <a:gd name="T2" fmla="*/ 17 w 21"/>
              <a:gd name="T3" fmla="*/ 2 h 17"/>
              <a:gd name="T4" fmla="*/ 19 w 21"/>
              <a:gd name="T5" fmla="*/ 5 h 17"/>
              <a:gd name="T6" fmla="*/ 21 w 21"/>
              <a:gd name="T7" fmla="*/ 7 h 17"/>
              <a:gd name="T8" fmla="*/ 21 w 21"/>
              <a:gd name="T9" fmla="*/ 9 h 17"/>
              <a:gd name="T10" fmla="*/ 19 w 21"/>
              <a:gd name="T11" fmla="*/ 11 h 17"/>
              <a:gd name="T12" fmla="*/ 17 w 21"/>
              <a:gd name="T13" fmla="*/ 11 h 17"/>
              <a:gd name="T14" fmla="*/ 16 w 21"/>
              <a:gd name="T15" fmla="*/ 11 h 17"/>
              <a:gd name="T16" fmla="*/ 12 w 21"/>
              <a:gd name="T17" fmla="*/ 11 h 17"/>
              <a:gd name="T18" fmla="*/ 10 w 21"/>
              <a:gd name="T19" fmla="*/ 13 h 17"/>
              <a:gd name="T20" fmla="*/ 10 w 21"/>
              <a:gd name="T21" fmla="*/ 13 h 17"/>
              <a:gd name="T22" fmla="*/ 8 w 21"/>
              <a:gd name="T23" fmla="*/ 13 h 17"/>
              <a:gd name="T24" fmla="*/ 4 w 21"/>
              <a:gd name="T25" fmla="*/ 17 h 17"/>
              <a:gd name="T26" fmla="*/ 4 w 21"/>
              <a:gd name="T27" fmla="*/ 17 h 17"/>
              <a:gd name="T28" fmla="*/ 2 w 21"/>
              <a:gd name="T29" fmla="*/ 15 h 17"/>
              <a:gd name="T30" fmla="*/ 2 w 21"/>
              <a:gd name="T31" fmla="*/ 13 h 17"/>
              <a:gd name="T32" fmla="*/ 0 w 21"/>
              <a:gd name="T33" fmla="*/ 11 h 17"/>
              <a:gd name="T34" fmla="*/ 0 w 21"/>
              <a:gd name="T35" fmla="*/ 7 h 17"/>
              <a:gd name="T36" fmla="*/ 0 w 21"/>
              <a:gd name="T37" fmla="*/ 4 h 17"/>
              <a:gd name="T38" fmla="*/ 0 w 21"/>
              <a:gd name="T39" fmla="*/ 5 h 17"/>
              <a:gd name="T40" fmla="*/ 0 w 21"/>
              <a:gd name="T41" fmla="*/ 4 h 17"/>
              <a:gd name="T42" fmla="*/ 0 w 21"/>
              <a:gd name="T43" fmla="*/ 4 h 17"/>
              <a:gd name="T44" fmla="*/ 2 w 21"/>
              <a:gd name="T45" fmla="*/ 2 h 17"/>
              <a:gd name="T46" fmla="*/ 4 w 21"/>
              <a:gd name="T47" fmla="*/ 2 h 17"/>
              <a:gd name="T48" fmla="*/ 6 w 21"/>
              <a:gd name="T49" fmla="*/ 0 h 17"/>
              <a:gd name="T50" fmla="*/ 10 w 21"/>
              <a:gd name="T51" fmla="*/ 0 h 17"/>
              <a:gd name="T52" fmla="*/ 12 w 21"/>
              <a:gd name="T53" fmla="*/ 0 h 17"/>
              <a:gd name="T54" fmla="*/ 14 w 21"/>
              <a:gd name="T55" fmla="*/ 0 h 17"/>
              <a:gd name="T56" fmla="*/ 14 w 21"/>
              <a:gd name="T5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17">
                <a:moveTo>
                  <a:pt x="14" y="0"/>
                </a:moveTo>
                <a:lnTo>
                  <a:pt x="17" y="2"/>
                </a:lnTo>
                <a:lnTo>
                  <a:pt x="19" y="5"/>
                </a:lnTo>
                <a:lnTo>
                  <a:pt x="21" y="7"/>
                </a:lnTo>
                <a:lnTo>
                  <a:pt x="21" y="9"/>
                </a:lnTo>
                <a:lnTo>
                  <a:pt x="19" y="11"/>
                </a:lnTo>
                <a:lnTo>
                  <a:pt x="17" y="11"/>
                </a:lnTo>
                <a:lnTo>
                  <a:pt x="16" y="11"/>
                </a:lnTo>
                <a:lnTo>
                  <a:pt x="12" y="11"/>
                </a:lnTo>
                <a:lnTo>
                  <a:pt x="10" y="13"/>
                </a:lnTo>
                <a:lnTo>
                  <a:pt x="10" y="13"/>
                </a:lnTo>
                <a:lnTo>
                  <a:pt x="8" y="13"/>
                </a:lnTo>
                <a:lnTo>
                  <a:pt x="4" y="17"/>
                </a:lnTo>
                <a:lnTo>
                  <a:pt x="4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4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8" name="Freeform 327">
            <a:extLst>
              <a:ext uri="{FF2B5EF4-FFF2-40B4-BE49-F238E27FC236}">
                <a16:creationId xmlns:a16="http://schemas.microsoft.com/office/drawing/2014/main" id="{4EF7E76E-8D69-B841-99E3-FF8A2F55F474}"/>
              </a:ext>
            </a:extLst>
          </p:cNvPr>
          <p:cNvSpPr>
            <a:spLocks/>
          </p:cNvSpPr>
          <p:nvPr/>
        </p:nvSpPr>
        <p:spPr bwMode="auto">
          <a:xfrm>
            <a:off x="8734997" y="3885479"/>
            <a:ext cx="27056" cy="34271"/>
          </a:xfrm>
          <a:custGeom>
            <a:avLst/>
            <a:gdLst>
              <a:gd name="T0" fmla="*/ 7 w 15"/>
              <a:gd name="T1" fmla="*/ 19 h 19"/>
              <a:gd name="T2" fmla="*/ 7 w 15"/>
              <a:gd name="T3" fmla="*/ 17 h 19"/>
              <a:gd name="T4" fmla="*/ 7 w 15"/>
              <a:gd name="T5" fmla="*/ 13 h 19"/>
              <a:gd name="T6" fmla="*/ 9 w 15"/>
              <a:gd name="T7" fmla="*/ 11 h 19"/>
              <a:gd name="T8" fmla="*/ 11 w 15"/>
              <a:gd name="T9" fmla="*/ 11 h 19"/>
              <a:gd name="T10" fmla="*/ 11 w 15"/>
              <a:gd name="T11" fmla="*/ 13 h 19"/>
              <a:gd name="T12" fmla="*/ 13 w 15"/>
              <a:gd name="T13" fmla="*/ 11 h 19"/>
              <a:gd name="T14" fmla="*/ 13 w 15"/>
              <a:gd name="T15" fmla="*/ 11 h 19"/>
              <a:gd name="T16" fmla="*/ 15 w 15"/>
              <a:gd name="T17" fmla="*/ 9 h 19"/>
              <a:gd name="T18" fmla="*/ 15 w 15"/>
              <a:gd name="T19" fmla="*/ 7 h 19"/>
              <a:gd name="T20" fmla="*/ 13 w 15"/>
              <a:gd name="T21" fmla="*/ 7 h 19"/>
              <a:gd name="T22" fmla="*/ 11 w 15"/>
              <a:gd name="T23" fmla="*/ 5 h 19"/>
              <a:gd name="T24" fmla="*/ 9 w 15"/>
              <a:gd name="T25" fmla="*/ 5 h 19"/>
              <a:gd name="T26" fmla="*/ 9 w 15"/>
              <a:gd name="T27" fmla="*/ 5 h 19"/>
              <a:gd name="T28" fmla="*/ 9 w 15"/>
              <a:gd name="T29" fmla="*/ 4 h 19"/>
              <a:gd name="T30" fmla="*/ 7 w 15"/>
              <a:gd name="T31" fmla="*/ 2 h 19"/>
              <a:gd name="T32" fmla="*/ 7 w 15"/>
              <a:gd name="T33" fmla="*/ 2 h 19"/>
              <a:gd name="T34" fmla="*/ 5 w 15"/>
              <a:gd name="T35" fmla="*/ 2 h 19"/>
              <a:gd name="T36" fmla="*/ 3 w 15"/>
              <a:gd name="T37" fmla="*/ 0 h 19"/>
              <a:gd name="T38" fmla="*/ 1 w 15"/>
              <a:gd name="T39" fmla="*/ 2 h 19"/>
              <a:gd name="T40" fmla="*/ 1 w 15"/>
              <a:gd name="T41" fmla="*/ 2 h 19"/>
              <a:gd name="T42" fmla="*/ 3 w 15"/>
              <a:gd name="T43" fmla="*/ 4 h 19"/>
              <a:gd name="T44" fmla="*/ 3 w 15"/>
              <a:gd name="T45" fmla="*/ 5 h 19"/>
              <a:gd name="T46" fmla="*/ 3 w 15"/>
              <a:gd name="T47" fmla="*/ 5 h 19"/>
              <a:gd name="T48" fmla="*/ 1 w 15"/>
              <a:gd name="T49" fmla="*/ 5 h 19"/>
              <a:gd name="T50" fmla="*/ 1 w 15"/>
              <a:gd name="T51" fmla="*/ 7 h 19"/>
              <a:gd name="T52" fmla="*/ 1 w 15"/>
              <a:gd name="T53" fmla="*/ 9 h 19"/>
              <a:gd name="T54" fmla="*/ 0 w 15"/>
              <a:gd name="T55" fmla="*/ 11 h 19"/>
              <a:gd name="T56" fmla="*/ 0 w 15"/>
              <a:gd name="T57" fmla="*/ 11 h 19"/>
              <a:gd name="T58" fmla="*/ 0 w 15"/>
              <a:gd name="T59" fmla="*/ 13 h 19"/>
              <a:gd name="T60" fmla="*/ 1 w 15"/>
              <a:gd name="T61" fmla="*/ 13 h 19"/>
              <a:gd name="T62" fmla="*/ 5 w 15"/>
              <a:gd name="T63" fmla="*/ 17 h 19"/>
              <a:gd name="T64" fmla="*/ 5 w 15"/>
              <a:gd name="T65" fmla="*/ 19 h 19"/>
              <a:gd name="T66" fmla="*/ 7 w 15"/>
              <a:gd name="T6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" h="19">
                <a:moveTo>
                  <a:pt x="7" y="19"/>
                </a:moveTo>
                <a:lnTo>
                  <a:pt x="7" y="17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1" y="13"/>
                </a:lnTo>
                <a:lnTo>
                  <a:pt x="13" y="11"/>
                </a:lnTo>
                <a:lnTo>
                  <a:pt x="13" y="11"/>
                </a:lnTo>
                <a:lnTo>
                  <a:pt x="15" y="9"/>
                </a:lnTo>
                <a:lnTo>
                  <a:pt x="15" y="7"/>
                </a:lnTo>
                <a:lnTo>
                  <a:pt x="13" y="7"/>
                </a:lnTo>
                <a:lnTo>
                  <a:pt x="11" y="5"/>
                </a:lnTo>
                <a:lnTo>
                  <a:pt x="9" y="5"/>
                </a:lnTo>
                <a:lnTo>
                  <a:pt x="9" y="5"/>
                </a:lnTo>
                <a:lnTo>
                  <a:pt x="9" y="4"/>
                </a:lnTo>
                <a:lnTo>
                  <a:pt x="7" y="2"/>
                </a:lnTo>
                <a:lnTo>
                  <a:pt x="7" y="2"/>
                </a:lnTo>
                <a:lnTo>
                  <a:pt x="5" y="2"/>
                </a:lnTo>
                <a:lnTo>
                  <a:pt x="3" y="0"/>
                </a:lnTo>
                <a:lnTo>
                  <a:pt x="1" y="2"/>
                </a:lnTo>
                <a:lnTo>
                  <a:pt x="1" y="2"/>
                </a:lnTo>
                <a:lnTo>
                  <a:pt x="3" y="4"/>
                </a:lnTo>
                <a:lnTo>
                  <a:pt x="3" y="5"/>
                </a:lnTo>
                <a:lnTo>
                  <a:pt x="3" y="5"/>
                </a:lnTo>
                <a:lnTo>
                  <a:pt x="1" y="5"/>
                </a:lnTo>
                <a:lnTo>
                  <a:pt x="1" y="7"/>
                </a:lnTo>
                <a:lnTo>
                  <a:pt x="1" y="9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1" y="13"/>
                </a:lnTo>
                <a:lnTo>
                  <a:pt x="5" y="17"/>
                </a:lnTo>
                <a:lnTo>
                  <a:pt x="5" y="19"/>
                </a:lnTo>
                <a:lnTo>
                  <a:pt x="7" y="1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Freeform 328">
            <a:extLst>
              <a:ext uri="{FF2B5EF4-FFF2-40B4-BE49-F238E27FC236}">
                <a16:creationId xmlns:a16="http://schemas.microsoft.com/office/drawing/2014/main" id="{6F7279D3-02C7-354A-B66E-FAE860E49775}"/>
              </a:ext>
            </a:extLst>
          </p:cNvPr>
          <p:cNvSpPr>
            <a:spLocks noEditPoints="1"/>
          </p:cNvSpPr>
          <p:nvPr/>
        </p:nvSpPr>
        <p:spPr bwMode="auto">
          <a:xfrm>
            <a:off x="8754839" y="3919751"/>
            <a:ext cx="131673" cy="124458"/>
          </a:xfrm>
          <a:custGeom>
            <a:avLst/>
            <a:gdLst>
              <a:gd name="T0" fmla="*/ 16 w 39"/>
              <a:gd name="T1" fmla="*/ 31 h 37"/>
              <a:gd name="T2" fmla="*/ 16 w 39"/>
              <a:gd name="T3" fmla="*/ 16 h 37"/>
              <a:gd name="T4" fmla="*/ 20 w 39"/>
              <a:gd name="T5" fmla="*/ 19 h 37"/>
              <a:gd name="T6" fmla="*/ 21 w 39"/>
              <a:gd name="T7" fmla="*/ 22 h 37"/>
              <a:gd name="T8" fmla="*/ 18 w 39"/>
              <a:gd name="T9" fmla="*/ 19 h 37"/>
              <a:gd name="T10" fmla="*/ 14 w 39"/>
              <a:gd name="T11" fmla="*/ 17 h 37"/>
              <a:gd name="T12" fmla="*/ 22 w 39"/>
              <a:gd name="T13" fmla="*/ 23 h 37"/>
              <a:gd name="T14" fmla="*/ 26 w 39"/>
              <a:gd name="T15" fmla="*/ 25 h 37"/>
              <a:gd name="T16" fmla="*/ 26 w 39"/>
              <a:gd name="T17" fmla="*/ 27 h 37"/>
              <a:gd name="T18" fmla="*/ 21 w 39"/>
              <a:gd name="T19" fmla="*/ 24 h 37"/>
              <a:gd name="T20" fmla="*/ 21 w 39"/>
              <a:gd name="T21" fmla="*/ 26 h 37"/>
              <a:gd name="T22" fmla="*/ 21 w 39"/>
              <a:gd name="T23" fmla="*/ 29 h 37"/>
              <a:gd name="T24" fmla="*/ 21 w 39"/>
              <a:gd name="T25" fmla="*/ 16 h 37"/>
              <a:gd name="T26" fmla="*/ 16 w 39"/>
              <a:gd name="T27" fmla="*/ 15 h 37"/>
              <a:gd name="T28" fmla="*/ 18 w 39"/>
              <a:gd name="T29" fmla="*/ 16 h 37"/>
              <a:gd name="T30" fmla="*/ 21 w 39"/>
              <a:gd name="T31" fmla="*/ 7 h 37"/>
              <a:gd name="T32" fmla="*/ 24 w 39"/>
              <a:gd name="T33" fmla="*/ 11 h 37"/>
              <a:gd name="T34" fmla="*/ 26 w 39"/>
              <a:gd name="T35" fmla="*/ 7 h 37"/>
              <a:gd name="T36" fmla="*/ 28 w 39"/>
              <a:gd name="T37" fmla="*/ 14 h 37"/>
              <a:gd name="T38" fmla="*/ 29 w 39"/>
              <a:gd name="T39" fmla="*/ 16 h 37"/>
              <a:gd name="T40" fmla="*/ 28 w 39"/>
              <a:gd name="T41" fmla="*/ 16 h 37"/>
              <a:gd name="T42" fmla="*/ 28 w 39"/>
              <a:gd name="T43" fmla="*/ 20 h 37"/>
              <a:gd name="T44" fmla="*/ 31 w 39"/>
              <a:gd name="T45" fmla="*/ 23 h 37"/>
              <a:gd name="T46" fmla="*/ 31 w 39"/>
              <a:gd name="T47" fmla="*/ 23 h 37"/>
              <a:gd name="T48" fmla="*/ 31 w 39"/>
              <a:gd name="T49" fmla="*/ 29 h 37"/>
              <a:gd name="T50" fmla="*/ 38 w 39"/>
              <a:gd name="T51" fmla="*/ 30 h 37"/>
              <a:gd name="T52" fmla="*/ 37 w 39"/>
              <a:gd name="T53" fmla="*/ 32 h 37"/>
              <a:gd name="T54" fmla="*/ 34 w 39"/>
              <a:gd name="T55" fmla="*/ 35 h 37"/>
              <a:gd name="T56" fmla="*/ 6 w 39"/>
              <a:gd name="T57" fmla="*/ 24 h 37"/>
              <a:gd name="T58" fmla="*/ 4 w 39"/>
              <a:gd name="T59" fmla="*/ 19 h 37"/>
              <a:gd name="T60" fmla="*/ 5 w 39"/>
              <a:gd name="T61" fmla="*/ 21 h 37"/>
              <a:gd name="T62" fmla="*/ 4 w 39"/>
              <a:gd name="T63" fmla="*/ 20 h 37"/>
              <a:gd name="T64" fmla="*/ 4 w 39"/>
              <a:gd name="T65" fmla="*/ 18 h 37"/>
              <a:gd name="T66" fmla="*/ 0 w 39"/>
              <a:gd name="T67" fmla="*/ 13 h 37"/>
              <a:gd name="T68" fmla="*/ 18 w 39"/>
              <a:gd name="T69" fmla="*/ 35 h 37"/>
              <a:gd name="T70" fmla="*/ 23 w 39"/>
              <a:gd name="T71" fmla="*/ 37 h 37"/>
              <a:gd name="T72" fmla="*/ 30 w 39"/>
              <a:gd name="T73" fmla="*/ 36 h 37"/>
              <a:gd name="T74" fmla="*/ 28 w 39"/>
              <a:gd name="T75" fmla="*/ 36 h 37"/>
              <a:gd name="T76" fmla="*/ 22 w 39"/>
              <a:gd name="T77" fmla="*/ 35 h 37"/>
              <a:gd name="T78" fmla="*/ 20 w 39"/>
              <a:gd name="T79" fmla="*/ 34 h 37"/>
              <a:gd name="T80" fmla="*/ 28 w 39"/>
              <a:gd name="T81" fmla="*/ 0 h 37"/>
              <a:gd name="T82" fmla="*/ 22 w 39"/>
              <a:gd name="T83" fmla="*/ 3 h 37"/>
              <a:gd name="T84" fmla="*/ 15 w 39"/>
              <a:gd name="T85" fmla="*/ 3 h 37"/>
              <a:gd name="T86" fmla="*/ 8 w 39"/>
              <a:gd name="T87" fmla="*/ 5 h 37"/>
              <a:gd name="T88" fmla="*/ 2 w 39"/>
              <a:gd name="T89" fmla="*/ 12 h 37"/>
              <a:gd name="T90" fmla="*/ 7 w 39"/>
              <a:gd name="T91" fmla="*/ 20 h 37"/>
              <a:gd name="T92" fmla="*/ 13 w 39"/>
              <a:gd name="T93" fmla="*/ 20 h 37"/>
              <a:gd name="T94" fmla="*/ 11 w 39"/>
              <a:gd name="T95" fmla="*/ 20 h 37"/>
              <a:gd name="T96" fmla="*/ 9 w 39"/>
              <a:gd name="T97" fmla="*/ 24 h 37"/>
              <a:gd name="T98" fmla="*/ 11 w 39"/>
              <a:gd name="T99" fmla="*/ 27 h 37"/>
              <a:gd name="T100" fmla="*/ 14 w 39"/>
              <a:gd name="T101" fmla="*/ 28 h 37"/>
              <a:gd name="T102" fmla="*/ 14 w 39"/>
              <a:gd name="T103" fmla="*/ 25 h 37"/>
              <a:gd name="T104" fmla="*/ 17 w 39"/>
              <a:gd name="T105" fmla="*/ 25 h 37"/>
              <a:gd name="T106" fmla="*/ 16 w 39"/>
              <a:gd name="T107" fmla="*/ 22 h 37"/>
              <a:gd name="T108" fmla="*/ 19 w 39"/>
              <a:gd name="T109" fmla="*/ 20 h 37"/>
              <a:gd name="T110" fmla="*/ 14 w 39"/>
              <a:gd name="T111" fmla="*/ 17 h 37"/>
              <a:gd name="T112" fmla="*/ 15 w 39"/>
              <a:gd name="T113" fmla="*/ 15 h 37"/>
              <a:gd name="T114" fmla="*/ 12 w 39"/>
              <a:gd name="T115" fmla="*/ 10 h 37"/>
              <a:gd name="T116" fmla="*/ 15 w 39"/>
              <a:gd name="T117" fmla="*/ 9 h 37"/>
              <a:gd name="T118" fmla="*/ 18 w 39"/>
              <a:gd name="T119" fmla="*/ 10 h 37"/>
              <a:gd name="T120" fmla="*/ 20 w 39"/>
              <a:gd name="T121" fmla="*/ 9 h 37"/>
              <a:gd name="T122" fmla="*/ 20 w 39"/>
              <a:gd name="T123" fmla="*/ 5 h 37"/>
              <a:gd name="T124" fmla="*/ 27 w 39"/>
              <a:gd name="T125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7">
                <a:moveTo>
                  <a:pt x="15" y="29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lnTo>
                  <a:pt x="15" y="29"/>
                </a:lnTo>
                <a:close/>
                <a:moveTo>
                  <a:pt x="15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lnTo>
                  <a:pt x="15" y="30"/>
                </a:lnTo>
                <a:close/>
                <a:moveTo>
                  <a:pt x="14" y="17"/>
                </a:moveTo>
                <a:cubicBezTo>
                  <a:pt x="15" y="16"/>
                  <a:pt x="15" y="16"/>
                  <a:pt x="15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close/>
                <a:moveTo>
                  <a:pt x="22" y="22"/>
                </a:moveTo>
                <a:cubicBezTo>
                  <a:pt x="23" y="22"/>
                  <a:pt x="23" y="22"/>
                  <a:pt x="23" y="22"/>
                </a:cubicBezTo>
                <a:cubicBezTo>
                  <a:pt x="23" y="23"/>
                  <a:pt x="23" y="23"/>
                  <a:pt x="23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3"/>
                </a:cubicBezTo>
                <a:lnTo>
                  <a:pt x="22" y="22"/>
                </a:lnTo>
                <a:close/>
                <a:moveTo>
                  <a:pt x="24" y="24"/>
                </a:move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4"/>
                  <a:pt x="25" y="24"/>
                  <a:pt x="25" y="24"/>
                </a:cubicBezTo>
                <a:lnTo>
                  <a:pt x="24" y="24"/>
                </a:lnTo>
                <a:close/>
                <a:moveTo>
                  <a:pt x="26" y="25"/>
                </a:move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6" y="25"/>
                  <a:pt x="26" y="25"/>
                </a:cubicBezTo>
                <a:close/>
                <a:moveTo>
                  <a:pt x="26" y="27"/>
                </a:moveTo>
                <a:cubicBezTo>
                  <a:pt x="26" y="27"/>
                  <a:pt x="26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7"/>
                  <a:pt x="27" y="27"/>
                  <a:pt x="27" y="27"/>
                </a:cubicBezTo>
                <a:cubicBezTo>
                  <a:pt x="26" y="27"/>
                  <a:pt x="26" y="27"/>
                  <a:pt x="26" y="27"/>
                </a:cubicBezTo>
                <a:close/>
                <a:moveTo>
                  <a:pt x="25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7"/>
                  <a:pt x="25" y="27"/>
                  <a:pt x="25" y="27"/>
                </a:cubicBezTo>
                <a:close/>
                <a:moveTo>
                  <a:pt x="21" y="25"/>
                </a:move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lnTo>
                  <a:pt x="21" y="25"/>
                </a:lnTo>
                <a:close/>
                <a:moveTo>
                  <a:pt x="21" y="26"/>
                </a:moveTo>
                <a:cubicBezTo>
                  <a:pt x="21" y="25"/>
                  <a:pt x="21" y="25"/>
                  <a:pt x="21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1" y="26"/>
                  <a:pt x="21" y="26"/>
                </a:cubicBezTo>
                <a:moveTo>
                  <a:pt x="21" y="26"/>
                </a:moveTo>
                <a:cubicBezTo>
                  <a:pt x="22" y="26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lnTo>
                  <a:pt x="21" y="26"/>
                </a:lnTo>
                <a:close/>
                <a:moveTo>
                  <a:pt x="21" y="29"/>
                </a:moveTo>
                <a:cubicBezTo>
                  <a:pt x="21" y="29"/>
                  <a:pt x="21" y="29"/>
                  <a:pt x="21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1" y="29"/>
                  <a:pt x="21" y="29"/>
                  <a:pt x="21" y="29"/>
                </a:cubicBezTo>
                <a:close/>
                <a:moveTo>
                  <a:pt x="28" y="25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lnTo>
                  <a:pt x="28" y="25"/>
                </a:lnTo>
                <a:close/>
                <a:moveTo>
                  <a:pt x="21" y="16"/>
                </a:moveTo>
                <a:cubicBezTo>
                  <a:pt x="21" y="16"/>
                  <a:pt x="21" y="16"/>
                  <a:pt x="21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lnTo>
                  <a:pt x="21" y="16"/>
                </a:lnTo>
                <a:close/>
                <a:moveTo>
                  <a:pt x="16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6"/>
                  <a:pt x="16" y="16"/>
                  <a:pt x="16" y="16"/>
                </a:cubicBezTo>
                <a:lnTo>
                  <a:pt x="16" y="15"/>
                </a:lnTo>
                <a:close/>
                <a:moveTo>
                  <a:pt x="17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lnTo>
                  <a:pt x="17" y="15"/>
                </a:lnTo>
                <a:close/>
                <a:moveTo>
                  <a:pt x="21" y="6"/>
                </a:moveTo>
                <a:cubicBezTo>
                  <a:pt x="21" y="6"/>
                  <a:pt x="21" y="6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lnTo>
                  <a:pt x="21" y="6"/>
                </a:lnTo>
                <a:close/>
                <a:moveTo>
                  <a:pt x="23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5" y="8"/>
                </a:move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8"/>
                </a:lnTo>
                <a:close/>
                <a:moveTo>
                  <a:pt x="27" y="16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lnTo>
                  <a:pt x="27" y="16"/>
                </a:lnTo>
                <a:close/>
                <a:moveTo>
                  <a:pt x="28" y="18"/>
                </a:move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30" y="23"/>
                </a:move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2" y="24"/>
                  <a:pt x="32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3"/>
                  <a:pt x="31" y="23"/>
                  <a:pt x="31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lose/>
                <a:moveTo>
                  <a:pt x="30" y="30"/>
                </a:move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0" y="30"/>
                  <a:pt x="30" y="30"/>
                </a:cubicBezTo>
                <a:moveTo>
                  <a:pt x="36" y="32"/>
                </a:moveTo>
                <a:cubicBezTo>
                  <a:pt x="36" y="32"/>
                  <a:pt x="36" y="32"/>
                  <a:pt x="36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1"/>
                  <a:pt x="36" y="31"/>
                </a:cubicBezTo>
                <a:cubicBezTo>
                  <a:pt x="37" y="30"/>
                  <a:pt x="37" y="30"/>
                  <a:pt x="37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2"/>
                  <a:pt x="36" y="32"/>
                  <a:pt x="36" y="32"/>
                </a:cubicBezTo>
                <a:close/>
                <a:moveTo>
                  <a:pt x="34" y="35"/>
                </a:moveTo>
                <a:cubicBezTo>
                  <a:pt x="34" y="34"/>
                  <a:pt x="34" y="34"/>
                  <a:pt x="34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5"/>
                  <a:pt x="34" y="35"/>
                  <a:pt x="34" y="35"/>
                </a:cubicBezTo>
                <a:close/>
                <a:moveTo>
                  <a:pt x="34" y="33"/>
                </a:moveTo>
                <a:cubicBezTo>
                  <a:pt x="34" y="33"/>
                  <a:pt x="34" y="33"/>
                  <a:pt x="34" y="33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4" y="33"/>
                  <a:pt x="34" y="33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2"/>
                  <a:pt x="6" y="22"/>
                  <a:pt x="6" y="22"/>
                </a:cubicBezTo>
                <a:lnTo>
                  <a:pt x="6" y="23"/>
                </a:lnTo>
                <a:close/>
                <a:moveTo>
                  <a:pt x="4" y="20"/>
                </a:move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lose/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lnTo>
                  <a:pt x="4" y="18"/>
                </a:lnTo>
                <a:close/>
                <a:moveTo>
                  <a:pt x="1" y="12"/>
                </a:move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lnTo>
                  <a:pt x="1" y="12"/>
                </a:lnTo>
                <a:close/>
                <a:moveTo>
                  <a:pt x="19" y="35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6"/>
                  <a:pt x="18" y="36"/>
                  <a:pt x="18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7"/>
                  <a:pt x="23" y="37"/>
                  <a:pt x="23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5" y="34"/>
                  <a:pt x="25" y="34"/>
                  <a:pt x="25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5"/>
                  <a:pt x="19" y="35"/>
                  <a:pt x="19" y="35"/>
                </a:cubicBezTo>
                <a:close/>
                <a:moveTo>
                  <a:pt x="29" y="0"/>
                </a:moveTo>
                <a:cubicBezTo>
                  <a:pt x="28" y="0"/>
                  <a:pt x="28" y="0"/>
                  <a:pt x="28" y="0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2"/>
                  <a:pt x="27" y="2"/>
                  <a:pt x="27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7" y="3"/>
                  <a:pt x="27" y="3"/>
                  <a:pt x="27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9"/>
                  <a:pt x="5" y="9"/>
                  <a:pt x="5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4"/>
                  <a:pt x="2" y="14"/>
                  <a:pt x="2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4"/>
                  <a:pt x="9" y="24"/>
                  <a:pt x="9" y="24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8"/>
                  <a:pt x="14" y="28"/>
                  <a:pt x="14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3"/>
                  <a:pt x="28" y="3"/>
                  <a:pt x="28" y="3"/>
                </a:cubicBezTo>
                <a:cubicBezTo>
                  <a:pt x="29" y="2"/>
                  <a:pt x="29" y="2"/>
                  <a:pt x="29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29" y="1"/>
                  <a:pt x="29" y="1"/>
                  <a:pt x="29" y="1"/>
                </a:cubicBezTo>
                <a:lnTo>
                  <a:pt x="29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Freeform 329">
            <a:extLst>
              <a:ext uri="{FF2B5EF4-FFF2-40B4-BE49-F238E27FC236}">
                <a16:creationId xmlns:a16="http://schemas.microsoft.com/office/drawing/2014/main" id="{46C1DEBE-331A-B54D-80A7-B597698861C8}"/>
              </a:ext>
            </a:extLst>
          </p:cNvPr>
          <p:cNvSpPr>
            <a:spLocks/>
          </p:cNvSpPr>
          <p:nvPr/>
        </p:nvSpPr>
        <p:spPr bwMode="auto">
          <a:xfrm>
            <a:off x="8747624" y="3905321"/>
            <a:ext cx="27056" cy="54112"/>
          </a:xfrm>
          <a:custGeom>
            <a:avLst/>
            <a:gdLst>
              <a:gd name="T0" fmla="*/ 11 w 15"/>
              <a:gd name="T1" fmla="*/ 8 h 30"/>
              <a:gd name="T2" fmla="*/ 11 w 15"/>
              <a:gd name="T3" fmla="*/ 11 h 30"/>
              <a:gd name="T4" fmla="*/ 11 w 15"/>
              <a:gd name="T5" fmla="*/ 15 h 30"/>
              <a:gd name="T6" fmla="*/ 13 w 15"/>
              <a:gd name="T7" fmla="*/ 17 h 30"/>
              <a:gd name="T8" fmla="*/ 13 w 15"/>
              <a:gd name="T9" fmla="*/ 19 h 30"/>
              <a:gd name="T10" fmla="*/ 15 w 15"/>
              <a:gd name="T11" fmla="*/ 21 h 30"/>
              <a:gd name="T12" fmla="*/ 15 w 15"/>
              <a:gd name="T13" fmla="*/ 23 h 30"/>
              <a:gd name="T14" fmla="*/ 13 w 15"/>
              <a:gd name="T15" fmla="*/ 24 h 30"/>
              <a:gd name="T16" fmla="*/ 10 w 15"/>
              <a:gd name="T17" fmla="*/ 26 h 30"/>
              <a:gd name="T18" fmla="*/ 10 w 15"/>
              <a:gd name="T19" fmla="*/ 28 h 30"/>
              <a:gd name="T20" fmla="*/ 10 w 15"/>
              <a:gd name="T21" fmla="*/ 30 h 30"/>
              <a:gd name="T22" fmla="*/ 8 w 15"/>
              <a:gd name="T23" fmla="*/ 30 h 30"/>
              <a:gd name="T24" fmla="*/ 6 w 15"/>
              <a:gd name="T25" fmla="*/ 30 h 30"/>
              <a:gd name="T26" fmla="*/ 6 w 15"/>
              <a:gd name="T27" fmla="*/ 26 h 30"/>
              <a:gd name="T28" fmla="*/ 2 w 15"/>
              <a:gd name="T29" fmla="*/ 26 h 30"/>
              <a:gd name="T30" fmla="*/ 0 w 15"/>
              <a:gd name="T31" fmla="*/ 24 h 30"/>
              <a:gd name="T32" fmla="*/ 2 w 15"/>
              <a:gd name="T33" fmla="*/ 23 h 30"/>
              <a:gd name="T34" fmla="*/ 0 w 15"/>
              <a:gd name="T35" fmla="*/ 21 h 30"/>
              <a:gd name="T36" fmla="*/ 0 w 15"/>
              <a:gd name="T37" fmla="*/ 19 h 30"/>
              <a:gd name="T38" fmla="*/ 2 w 15"/>
              <a:gd name="T39" fmla="*/ 17 h 30"/>
              <a:gd name="T40" fmla="*/ 0 w 15"/>
              <a:gd name="T41" fmla="*/ 15 h 30"/>
              <a:gd name="T42" fmla="*/ 2 w 15"/>
              <a:gd name="T43" fmla="*/ 11 h 30"/>
              <a:gd name="T44" fmla="*/ 2 w 15"/>
              <a:gd name="T45" fmla="*/ 11 h 30"/>
              <a:gd name="T46" fmla="*/ 2 w 15"/>
              <a:gd name="T47" fmla="*/ 9 h 30"/>
              <a:gd name="T48" fmla="*/ 0 w 15"/>
              <a:gd name="T49" fmla="*/ 8 h 30"/>
              <a:gd name="T50" fmla="*/ 0 w 15"/>
              <a:gd name="T51" fmla="*/ 6 h 30"/>
              <a:gd name="T52" fmla="*/ 0 w 15"/>
              <a:gd name="T53" fmla="*/ 2 h 30"/>
              <a:gd name="T54" fmla="*/ 2 w 15"/>
              <a:gd name="T55" fmla="*/ 0 h 30"/>
              <a:gd name="T56" fmla="*/ 4 w 15"/>
              <a:gd name="T57" fmla="*/ 0 h 30"/>
              <a:gd name="T58" fmla="*/ 4 w 15"/>
              <a:gd name="T59" fmla="*/ 2 h 30"/>
              <a:gd name="T60" fmla="*/ 6 w 15"/>
              <a:gd name="T61" fmla="*/ 0 h 30"/>
              <a:gd name="T62" fmla="*/ 6 w 15"/>
              <a:gd name="T63" fmla="*/ 0 h 30"/>
              <a:gd name="T64" fmla="*/ 6 w 15"/>
              <a:gd name="T65" fmla="*/ 0 h 30"/>
              <a:gd name="T66" fmla="*/ 8 w 15"/>
              <a:gd name="T67" fmla="*/ 2 h 30"/>
              <a:gd name="T68" fmla="*/ 8 w 15"/>
              <a:gd name="T69" fmla="*/ 2 h 30"/>
              <a:gd name="T70" fmla="*/ 10 w 15"/>
              <a:gd name="T71" fmla="*/ 4 h 30"/>
              <a:gd name="T72" fmla="*/ 11 w 15"/>
              <a:gd name="T73" fmla="*/ 6 h 30"/>
              <a:gd name="T74" fmla="*/ 11 w 15"/>
              <a:gd name="T75" fmla="*/ 8 h 30"/>
              <a:gd name="T76" fmla="*/ 11 w 15"/>
              <a:gd name="T77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" h="30">
                <a:moveTo>
                  <a:pt x="11" y="8"/>
                </a:moveTo>
                <a:lnTo>
                  <a:pt x="11" y="11"/>
                </a:lnTo>
                <a:lnTo>
                  <a:pt x="11" y="15"/>
                </a:lnTo>
                <a:lnTo>
                  <a:pt x="13" y="17"/>
                </a:lnTo>
                <a:lnTo>
                  <a:pt x="13" y="19"/>
                </a:lnTo>
                <a:lnTo>
                  <a:pt x="15" y="21"/>
                </a:lnTo>
                <a:lnTo>
                  <a:pt x="15" y="23"/>
                </a:lnTo>
                <a:lnTo>
                  <a:pt x="13" y="24"/>
                </a:lnTo>
                <a:lnTo>
                  <a:pt x="10" y="26"/>
                </a:lnTo>
                <a:lnTo>
                  <a:pt x="10" y="28"/>
                </a:lnTo>
                <a:lnTo>
                  <a:pt x="10" y="30"/>
                </a:lnTo>
                <a:lnTo>
                  <a:pt x="8" y="30"/>
                </a:lnTo>
                <a:lnTo>
                  <a:pt x="6" y="30"/>
                </a:lnTo>
                <a:lnTo>
                  <a:pt x="6" y="26"/>
                </a:lnTo>
                <a:lnTo>
                  <a:pt x="2" y="26"/>
                </a:lnTo>
                <a:lnTo>
                  <a:pt x="0" y="24"/>
                </a:lnTo>
                <a:lnTo>
                  <a:pt x="2" y="23"/>
                </a:lnTo>
                <a:lnTo>
                  <a:pt x="0" y="21"/>
                </a:lnTo>
                <a:lnTo>
                  <a:pt x="0" y="19"/>
                </a:lnTo>
                <a:lnTo>
                  <a:pt x="2" y="17"/>
                </a:lnTo>
                <a:lnTo>
                  <a:pt x="0" y="15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0" y="8"/>
                </a:ln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10" y="4"/>
                </a:lnTo>
                <a:lnTo>
                  <a:pt x="11" y="6"/>
                </a:lnTo>
                <a:lnTo>
                  <a:pt x="11" y="8"/>
                </a:lnTo>
                <a:lnTo>
                  <a:pt x="11" y="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Freeform 330">
            <a:extLst>
              <a:ext uri="{FF2B5EF4-FFF2-40B4-BE49-F238E27FC236}">
                <a16:creationId xmlns:a16="http://schemas.microsoft.com/office/drawing/2014/main" id="{F1AEF01C-7ED9-3D4C-8B94-8DC370BEA99F}"/>
              </a:ext>
            </a:extLst>
          </p:cNvPr>
          <p:cNvSpPr>
            <a:spLocks/>
          </p:cNvSpPr>
          <p:nvPr/>
        </p:nvSpPr>
        <p:spPr bwMode="auto">
          <a:xfrm>
            <a:off x="9047044" y="4000918"/>
            <a:ext cx="149710" cy="137084"/>
          </a:xfrm>
          <a:custGeom>
            <a:avLst/>
            <a:gdLst>
              <a:gd name="T0" fmla="*/ 81 w 83"/>
              <a:gd name="T1" fmla="*/ 65 h 76"/>
              <a:gd name="T2" fmla="*/ 79 w 83"/>
              <a:gd name="T3" fmla="*/ 63 h 76"/>
              <a:gd name="T4" fmla="*/ 75 w 83"/>
              <a:gd name="T5" fmla="*/ 60 h 76"/>
              <a:gd name="T6" fmla="*/ 75 w 83"/>
              <a:gd name="T7" fmla="*/ 54 h 76"/>
              <a:gd name="T8" fmla="*/ 75 w 83"/>
              <a:gd name="T9" fmla="*/ 48 h 76"/>
              <a:gd name="T10" fmla="*/ 72 w 83"/>
              <a:gd name="T11" fmla="*/ 45 h 76"/>
              <a:gd name="T12" fmla="*/ 70 w 83"/>
              <a:gd name="T13" fmla="*/ 45 h 76"/>
              <a:gd name="T14" fmla="*/ 62 w 83"/>
              <a:gd name="T15" fmla="*/ 41 h 76"/>
              <a:gd name="T16" fmla="*/ 58 w 83"/>
              <a:gd name="T17" fmla="*/ 39 h 76"/>
              <a:gd name="T18" fmla="*/ 58 w 83"/>
              <a:gd name="T19" fmla="*/ 39 h 76"/>
              <a:gd name="T20" fmla="*/ 58 w 83"/>
              <a:gd name="T21" fmla="*/ 35 h 76"/>
              <a:gd name="T22" fmla="*/ 57 w 83"/>
              <a:gd name="T23" fmla="*/ 33 h 76"/>
              <a:gd name="T24" fmla="*/ 53 w 83"/>
              <a:gd name="T25" fmla="*/ 31 h 76"/>
              <a:gd name="T26" fmla="*/ 55 w 83"/>
              <a:gd name="T27" fmla="*/ 30 h 76"/>
              <a:gd name="T28" fmla="*/ 55 w 83"/>
              <a:gd name="T29" fmla="*/ 28 h 76"/>
              <a:gd name="T30" fmla="*/ 55 w 83"/>
              <a:gd name="T31" fmla="*/ 24 h 76"/>
              <a:gd name="T32" fmla="*/ 57 w 83"/>
              <a:gd name="T33" fmla="*/ 22 h 76"/>
              <a:gd name="T34" fmla="*/ 58 w 83"/>
              <a:gd name="T35" fmla="*/ 18 h 76"/>
              <a:gd name="T36" fmla="*/ 57 w 83"/>
              <a:gd name="T37" fmla="*/ 15 h 76"/>
              <a:gd name="T38" fmla="*/ 60 w 83"/>
              <a:gd name="T39" fmla="*/ 15 h 76"/>
              <a:gd name="T40" fmla="*/ 58 w 83"/>
              <a:gd name="T41" fmla="*/ 15 h 76"/>
              <a:gd name="T42" fmla="*/ 57 w 83"/>
              <a:gd name="T43" fmla="*/ 13 h 76"/>
              <a:gd name="T44" fmla="*/ 53 w 83"/>
              <a:gd name="T45" fmla="*/ 11 h 76"/>
              <a:gd name="T46" fmla="*/ 49 w 83"/>
              <a:gd name="T47" fmla="*/ 11 h 76"/>
              <a:gd name="T48" fmla="*/ 47 w 83"/>
              <a:gd name="T49" fmla="*/ 7 h 76"/>
              <a:gd name="T50" fmla="*/ 45 w 83"/>
              <a:gd name="T51" fmla="*/ 5 h 76"/>
              <a:gd name="T52" fmla="*/ 45 w 83"/>
              <a:gd name="T53" fmla="*/ 1 h 76"/>
              <a:gd name="T54" fmla="*/ 42 w 83"/>
              <a:gd name="T55" fmla="*/ 1 h 76"/>
              <a:gd name="T56" fmla="*/ 40 w 83"/>
              <a:gd name="T57" fmla="*/ 0 h 76"/>
              <a:gd name="T58" fmla="*/ 36 w 83"/>
              <a:gd name="T59" fmla="*/ 0 h 76"/>
              <a:gd name="T60" fmla="*/ 30 w 83"/>
              <a:gd name="T61" fmla="*/ 0 h 76"/>
              <a:gd name="T62" fmla="*/ 26 w 83"/>
              <a:gd name="T63" fmla="*/ 0 h 76"/>
              <a:gd name="T64" fmla="*/ 25 w 83"/>
              <a:gd name="T65" fmla="*/ 1 h 76"/>
              <a:gd name="T66" fmla="*/ 23 w 83"/>
              <a:gd name="T67" fmla="*/ 3 h 76"/>
              <a:gd name="T68" fmla="*/ 19 w 83"/>
              <a:gd name="T69" fmla="*/ 5 h 76"/>
              <a:gd name="T70" fmla="*/ 17 w 83"/>
              <a:gd name="T71" fmla="*/ 11 h 76"/>
              <a:gd name="T72" fmla="*/ 19 w 83"/>
              <a:gd name="T73" fmla="*/ 16 h 76"/>
              <a:gd name="T74" fmla="*/ 17 w 83"/>
              <a:gd name="T75" fmla="*/ 22 h 76"/>
              <a:gd name="T76" fmla="*/ 15 w 83"/>
              <a:gd name="T77" fmla="*/ 26 h 76"/>
              <a:gd name="T78" fmla="*/ 0 w 83"/>
              <a:gd name="T79" fmla="*/ 37 h 76"/>
              <a:gd name="T80" fmla="*/ 0 w 83"/>
              <a:gd name="T81" fmla="*/ 37 h 76"/>
              <a:gd name="T82" fmla="*/ 11 w 83"/>
              <a:gd name="T83" fmla="*/ 50 h 76"/>
              <a:gd name="T84" fmla="*/ 68 w 83"/>
              <a:gd name="T85" fmla="*/ 76 h 76"/>
              <a:gd name="T86" fmla="*/ 72 w 83"/>
              <a:gd name="T87" fmla="*/ 69 h 76"/>
              <a:gd name="T88" fmla="*/ 77 w 83"/>
              <a:gd name="T89" fmla="*/ 69 h 76"/>
              <a:gd name="T90" fmla="*/ 81 w 83"/>
              <a:gd name="T91" fmla="*/ 69 h 76"/>
              <a:gd name="T92" fmla="*/ 83 w 83"/>
              <a:gd name="T93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3" h="76">
                <a:moveTo>
                  <a:pt x="83" y="67"/>
                </a:moveTo>
                <a:lnTo>
                  <a:pt x="81" y="65"/>
                </a:lnTo>
                <a:lnTo>
                  <a:pt x="79" y="65"/>
                </a:lnTo>
                <a:lnTo>
                  <a:pt x="79" y="63"/>
                </a:lnTo>
                <a:lnTo>
                  <a:pt x="77" y="60"/>
                </a:lnTo>
                <a:lnTo>
                  <a:pt x="75" y="60"/>
                </a:lnTo>
                <a:lnTo>
                  <a:pt x="75" y="56"/>
                </a:lnTo>
                <a:lnTo>
                  <a:pt x="75" y="54"/>
                </a:lnTo>
                <a:lnTo>
                  <a:pt x="77" y="52"/>
                </a:lnTo>
                <a:lnTo>
                  <a:pt x="75" y="48"/>
                </a:lnTo>
                <a:lnTo>
                  <a:pt x="74" y="48"/>
                </a:lnTo>
                <a:lnTo>
                  <a:pt x="72" y="45"/>
                </a:lnTo>
                <a:lnTo>
                  <a:pt x="70" y="45"/>
                </a:lnTo>
                <a:lnTo>
                  <a:pt x="70" y="45"/>
                </a:lnTo>
                <a:lnTo>
                  <a:pt x="64" y="41"/>
                </a:lnTo>
                <a:lnTo>
                  <a:pt x="62" y="41"/>
                </a:lnTo>
                <a:lnTo>
                  <a:pt x="60" y="41"/>
                </a:lnTo>
                <a:lnTo>
                  <a:pt x="58" y="39"/>
                </a:lnTo>
                <a:lnTo>
                  <a:pt x="60" y="39"/>
                </a:lnTo>
                <a:lnTo>
                  <a:pt x="58" y="39"/>
                </a:lnTo>
                <a:lnTo>
                  <a:pt x="60" y="37"/>
                </a:lnTo>
                <a:lnTo>
                  <a:pt x="58" y="35"/>
                </a:lnTo>
                <a:lnTo>
                  <a:pt x="57" y="33"/>
                </a:lnTo>
                <a:lnTo>
                  <a:pt x="57" y="33"/>
                </a:lnTo>
                <a:lnTo>
                  <a:pt x="55" y="31"/>
                </a:lnTo>
                <a:lnTo>
                  <a:pt x="53" y="31"/>
                </a:lnTo>
                <a:lnTo>
                  <a:pt x="53" y="31"/>
                </a:lnTo>
                <a:lnTo>
                  <a:pt x="55" y="30"/>
                </a:lnTo>
                <a:lnTo>
                  <a:pt x="53" y="30"/>
                </a:lnTo>
                <a:lnTo>
                  <a:pt x="55" y="28"/>
                </a:lnTo>
                <a:lnTo>
                  <a:pt x="55" y="24"/>
                </a:lnTo>
                <a:lnTo>
                  <a:pt x="55" y="24"/>
                </a:lnTo>
                <a:lnTo>
                  <a:pt x="55" y="22"/>
                </a:lnTo>
                <a:lnTo>
                  <a:pt x="57" y="22"/>
                </a:lnTo>
                <a:lnTo>
                  <a:pt x="58" y="20"/>
                </a:lnTo>
                <a:lnTo>
                  <a:pt x="58" y="18"/>
                </a:lnTo>
                <a:lnTo>
                  <a:pt x="57" y="18"/>
                </a:lnTo>
                <a:lnTo>
                  <a:pt x="57" y="15"/>
                </a:lnTo>
                <a:lnTo>
                  <a:pt x="58" y="15"/>
                </a:lnTo>
                <a:lnTo>
                  <a:pt x="60" y="15"/>
                </a:lnTo>
                <a:lnTo>
                  <a:pt x="60" y="15"/>
                </a:lnTo>
                <a:lnTo>
                  <a:pt x="58" y="15"/>
                </a:lnTo>
                <a:lnTo>
                  <a:pt x="58" y="13"/>
                </a:lnTo>
                <a:lnTo>
                  <a:pt x="57" y="13"/>
                </a:lnTo>
                <a:lnTo>
                  <a:pt x="55" y="13"/>
                </a:lnTo>
                <a:lnTo>
                  <a:pt x="53" y="11"/>
                </a:lnTo>
                <a:lnTo>
                  <a:pt x="51" y="11"/>
                </a:lnTo>
                <a:lnTo>
                  <a:pt x="49" y="11"/>
                </a:lnTo>
                <a:lnTo>
                  <a:pt x="49" y="9"/>
                </a:lnTo>
                <a:lnTo>
                  <a:pt x="47" y="7"/>
                </a:lnTo>
                <a:lnTo>
                  <a:pt x="47" y="7"/>
                </a:lnTo>
                <a:lnTo>
                  <a:pt x="45" y="5"/>
                </a:lnTo>
                <a:lnTo>
                  <a:pt x="45" y="3"/>
                </a:lnTo>
                <a:lnTo>
                  <a:pt x="45" y="1"/>
                </a:lnTo>
                <a:lnTo>
                  <a:pt x="43" y="1"/>
                </a:lnTo>
                <a:lnTo>
                  <a:pt x="42" y="1"/>
                </a:lnTo>
                <a:lnTo>
                  <a:pt x="40" y="1"/>
                </a:lnTo>
                <a:lnTo>
                  <a:pt x="40" y="0"/>
                </a:lnTo>
                <a:lnTo>
                  <a:pt x="40" y="0"/>
                </a:lnTo>
                <a:lnTo>
                  <a:pt x="36" y="0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5" y="1"/>
                </a:lnTo>
                <a:lnTo>
                  <a:pt x="25" y="1"/>
                </a:lnTo>
                <a:lnTo>
                  <a:pt x="25" y="3"/>
                </a:lnTo>
                <a:lnTo>
                  <a:pt x="23" y="3"/>
                </a:lnTo>
                <a:lnTo>
                  <a:pt x="21" y="5"/>
                </a:lnTo>
                <a:lnTo>
                  <a:pt x="19" y="5"/>
                </a:lnTo>
                <a:lnTo>
                  <a:pt x="17" y="9"/>
                </a:lnTo>
                <a:lnTo>
                  <a:pt x="17" y="11"/>
                </a:lnTo>
                <a:lnTo>
                  <a:pt x="19" y="15"/>
                </a:lnTo>
                <a:lnTo>
                  <a:pt x="19" y="16"/>
                </a:lnTo>
                <a:lnTo>
                  <a:pt x="17" y="20"/>
                </a:lnTo>
                <a:lnTo>
                  <a:pt x="17" y="22"/>
                </a:lnTo>
                <a:lnTo>
                  <a:pt x="17" y="24"/>
                </a:lnTo>
                <a:lnTo>
                  <a:pt x="15" y="26"/>
                </a:lnTo>
                <a:lnTo>
                  <a:pt x="15" y="2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4" y="48"/>
                </a:lnTo>
                <a:lnTo>
                  <a:pt x="11" y="50"/>
                </a:lnTo>
                <a:lnTo>
                  <a:pt x="51" y="76"/>
                </a:lnTo>
                <a:lnTo>
                  <a:pt x="68" y="76"/>
                </a:lnTo>
                <a:lnTo>
                  <a:pt x="70" y="73"/>
                </a:lnTo>
                <a:lnTo>
                  <a:pt x="72" y="69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81" y="69"/>
                </a:lnTo>
                <a:lnTo>
                  <a:pt x="81" y="67"/>
                </a:lnTo>
                <a:lnTo>
                  <a:pt x="83" y="6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Freeform 331">
            <a:extLst>
              <a:ext uri="{FF2B5EF4-FFF2-40B4-BE49-F238E27FC236}">
                <a16:creationId xmlns:a16="http://schemas.microsoft.com/office/drawing/2014/main" id="{011705F7-B7CF-4D4D-B396-F312E4D5C9C9}"/>
              </a:ext>
            </a:extLst>
          </p:cNvPr>
          <p:cNvSpPr>
            <a:spLocks/>
          </p:cNvSpPr>
          <p:nvPr/>
        </p:nvSpPr>
        <p:spPr bwMode="auto">
          <a:xfrm>
            <a:off x="8947839" y="4029778"/>
            <a:ext cx="30664" cy="21645"/>
          </a:xfrm>
          <a:custGeom>
            <a:avLst/>
            <a:gdLst>
              <a:gd name="T0" fmla="*/ 2 w 17"/>
              <a:gd name="T1" fmla="*/ 12 h 12"/>
              <a:gd name="T2" fmla="*/ 0 w 17"/>
              <a:gd name="T3" fmla="*/ 10 h 12"/>
              <a:gd name="T4" fmla="*/ 0 w 17"/>
              <a:gd name="T5" fmla="*/ 8 h 12"/>
              <a:gd name="T6" fmla="*/ 0 w 17"/>
              <a:gd name="T7" fmla="*/ 6 h 12"/>
              <a:gd name="T8" fmla="*/ 0 w 17"/>
              <a:gd name="T9" fmla="*/ 6 h 12"/>
              <a:gd name="T10" fmla="*/ 2 w 17"/>
              <a:gd name="T11" fmla="*/ 4 h 12"/>
              <a:gd name="T12" fmla="*/ 2 w 17"/>
              <a:gd name="T13" fmla="*/ 6 h 12"/>
              <a:gd name="T14" fmla="*/ 4 w 17"/>
              <a:gd name="T15" fmla="*/ 6 h 12"/>
              <a:gd name="T16" fmla="*/ 4 w 17"/>
              <a:gd name="T17" fmla="*/ 4 h 12"/>
              <a:gd name="T18" fmla="*/ 4 w 17"/>
              <a:gd name="T19" fmla="*/ 2 h 12"/>
              <a:gd name="T20" fmla="*/ 6 w 17"/>
              <a:gd name="T21" fmla="*/ 2 h 12"/>
              <a:gd name="T22" fmla="*/ 8 w 17"/>
              <a:gd name="T23" fmla="*/ 4 h 12"/>
              <a:gd name="T24" fmla="*/ 10 w 17"/>
              <a:gd name="T25" fmla="*/ 4 h 12"/>
              <a:gd name="T26" fmla="*/ 14 w 17"/>
              <a:gd name="T27" fmla="*/ 2 h 12"/>
              <a:gd name="T28" fmla="*/ 17 w 17"/>
              <a:gd name="T29" fmla="*/ 0 h 12"/>
              <a:gd name="T30" fmla="*/ 17 w 17"/>
              <a:gd name="T31" fmla="*/ 0 h 12"/>
              <a:gd name="T32" fmla="*/ 17 w 17"/>
              <a:gd name="T33" fmla="*/ 0 h 12"/>
              <a:gd name="T34" fmla="*/ 17 w 17"/>
              <a:gd name="T35" fmla="*/ 2 h 12"/>
              <a:gd name="T36" fmla="*/ 15 w 17"/>
              <a:gd name="T37" fmla="*/ 2 h 12"/>
              <a:gd name="T38" fmla="*/ 14 w 17"/>
              <a:gd name="T39" fmla="*/ 6 h 12"/>
              <a:gd name="T40" fmla="*/ 14 w 17"/>
              <a:gd name="T41" fmla="*/ 6 h 12"/>
              <a:gd name="T42" fmla="*/ 14 w 17"/>
              <a:gd name="T43" fmla="*/ 8 h 12"/>
              <a:gd name="T44" fmla="*/ 12 w 17"/>
              <a:gd name="T45" fmla="*/ 8 h 12"/>
              <a:gd name="T46" fmla="*/ 10 w 17"/>
              <a:gd name="T47" fmla="*/ 8 h 12"/>
              <a:gd name="T48" fmla="*/ 8 w 17"/>
              <a:gd name="T49" fmla="*/ 10 h 12"/>
              <a:gd name="T50" fmla="*/ 6 w 17"/>
              <a:gd name="T51" fmla="*/ 12 h 12"/>
              <a:gd name="T52" fmla="*/ 6 w 17"/>
              <a:gd name="T53" fmla="*/ 12 h 12"/>
              <a:gd name="T54" fmla="*/ 4 w 17"/>
              <a:gd name="T55" fmla="*/ 12 h 12"/>
              <a:gd name="T56" fmla="*/ 2 w 17"/>
              <a:gd name="T5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" h="12">
                <a:moveTo>
                  <a:pt x="2" y="12"/>
                </a:move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4" y="2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2"/>
                </a:lnTo>
                <a:lnTo>
                  <a:pt x="15" y="2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2" y="8"/>
                </a:lnTo>
                <a:lnTo>
                  <a:pt x="10" y="8"/>
                </a:lnTo>
                <a:lnTo>
                  <a:pt x="8" y="10"/>
                </a:lnTo>
                <a:lnTo>
                  <a:pt x="6" y="12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Freeform 332">
            <a:extLst>
              <a:ext uri="{FF2B5EF4-FFF2-40B4-BE49-F238E27FC236}">
                <a16:creationId xmlns:a16="http://schemas.microsoft.com/office/drawing/2014/main" id="{31AC92F9-0AEE-4A41-A956-60CB0DE5B0DC}"/>
              </a:ext>
            </a:extLst>
          </p:cNvPr>
          <p:cNvSpPr>
            <a:spLocks/>
          </p:cNvSpPr>
          <p:nvPr/>
        </p:nvSpPr>
        <p:spPr bwMode="auto">
          <a:xfrm>
            <a:off x="8992932" y="4087498"/>
            <a:ext cx="315654" cy="266953"/>
          </a:xfrm>
          <a:custGeom>
            <a:avLst/>
            <a:gdLst>
              <a:gd name="T0" fmla="*/ 105 w 175"/>
              <a:gd name="T1" fmla="*/ 32 h 148"/>
              <a:gd name="T2" fmla="*/ 41 w 175"/>
              <a:gd name="T3" fmla="*/ 2 h 148"/>
              <a:gd name="T4" fmla="*/ 19 w 175"/>
              <a:gd name="T5" fmla="*/ 8 h 148"/>
              <a:gd name="T6" fmla="*/ 24 w 175"/>
              <a:gd name="T7" fmla="*/ 25 h 148"/>
              <a:gd name="T8" fmla="*/ 4 w 175"/>
              <a:gd name="T9" fmla="*/ 28 h 148"/>
              <a:gd name="T10" fmla="*/ 0 w 175"/>
              <a:gd name="T11" fmla="*/ 36 h 148"/>
              <a:gd name="T12" fmla="*/ 0 w 175"/>
              <a:gd name="T13" fmla="*/ 38 h 148"/>
              <a:gd name="T14" fmla="*/ 4 w 175"/>
              <a:gd name="T15" fmla="*/ 40 h 148"/>
              <a:gd name="T16" fmla="*/ 7 w 175"/>
              <a:gd name="T17" fmla="*/ 45 h 148"/>
              <a:gd name="T18" fmla="*/ 11 w 175"/>
              <a:gd name="T19" fmla="*/ 49 h 148"/>
              <a:gd name="T20" fmla="*/ 13 w 175"/>
              <a:gd name="T21" fmla="*/ 55 h 148"/>
              <a:gd name="T22" fmla="*/ 17 w 175"/>
              <a:gd name="T23" fmla="*/ 58 h 148"/>
              <a:gd name="T24" fmla="*/ 21 w 175"/>
              <a:gd name="T25" fmla="*/ 66 h 148"/>
              <a:gd name="T26" fmla="*/ 23 w 175"/>
              <a:gd name="T27" fmla="*/ 70 h 148"/>
              <a:gd name="T28" fmla="*/ 24 w 175"/>
              <a:gd name="T29" fmla="*/ 73 h 148"/>
              <a:gd name="T30" fmla="*/ 28 w 175"/>
              <a:gd name="T31" fmla="*/ 73 h 148"/>
              <a:gd name="T32" fmla="*/ 34 w 175"/>
              <a:gd name="T33" fmla="*/ 79 h 148"/>
              <a:gd name="T34" fmla="*/ 36 w 175"/>
              <a:gd name="T35" fmla="*/ 83 h 148"/>
              <a:gd name="T36" fmla="*/ 38 w 175"/>
              <a:gd name="T37" fmla="*/ 90 h 148"/>
              <a:gd name="T38" fmla="*/ 38 w 175"/>
              <a:gd name="T39" fmla="*/ 94 h 148"/>
              <a:gd name="T40" fmla="*/ 39 w 175"/>
              <a:gd name="T41" fmla="*/ 102 h 148"/>
              <a:gd name="T42" fmla="*/ 45 w 175"/>
              <a:gd name="T43" fmla="*/ 109 h 148"/>
              <a:gd name="T44" fmla="*/ 49 w 175"/>
              <a:gd name="T45" fmla="*/ 111 h 148"/>
              <a:gd name="T46" fmla="*/ 53 w 175"/>
              <a:gd name="T47" fmla="*/ 115 h 148"/>
              <a:gd name="T48" fmla="*/ 56 w 175"/>
              <a:gd name="T49" fmla="*/ 117 h 148"/>
              <a:gd name="T50" fmla="*/ 60 w 175"/>
              <a:gd name="T51" fmla="*/ 128 h 148"/>
              <a:gd name="T52" fmla="*/ 68 w 175"/>
              <a:gd name="T53" fmla="*/ 137 h 148"/>
              <a:gd name="T54" fmla="*/ 73 w 175"/>
              <a:gd name="T55" fmla="*/ 143 h 148"/>
              <a:gd name="T56" fmla="*/ 77 w 175"/>
              <a:gd name="T57" fmla="*/ 139 h 148"/>
              <a:gd name="T58" fmla="*/ 79 w 175"/>
              <a:gd name="T59" fmla="*/ 132 h 148"/>
              <a:gd name="T60" fmla="*/ 94 w 175"/>
              <a:gd name="T61" fmla="*/ 137 h 148"/>
              <a:gd name="T62" fmla="*/ 119 w 175"/>
              <a:gd name="T63" fmla="*/ 128 h 148"/>
              <a:gd name="T64" fmla="*/ 173 w 175"/>
              <a:gd name="T65" fmla="*/ 87 h 148"/>
              <a:gd name="T66" fmla="*/ 145 w 175"/>
              <a:gd name="T67" fmla="*/ 85 h 148"/>
              <a:gd name="T68" fmla="*/ 141 w 175"/>
              <a:gd name="T69" fmla="*/ 73 h 148"/>
              <a:gd name="T70" fmla="*/ 141 w 175"/>
              <a:gd name="T71" fmla="*/ 72 h 148"/>
              <a:gd name="T72" fmla="*/ 139 w 175"/>
              <a:gd name="T73" fmla="*/ 70 h 148"/>
              <a:gd name="T74" fmla="*/ 136 w 175"/>
              <a:gd name="T75" fmla="*/ 68 h 148"/>
              <a:gd name="T76" fmla="*/ 134 w 175"/>
              <a:gd name="T77" fmla="*/ 66 h 148"/>
              <a:gd name="T78" fmla="*/ 128 w 175"/>
              <a:gd name="T79" fmla="*/ 57 h 148"/>
              <a:gd name="T80" fmla="*/ 128 w 175"/>
              <a:gd name="T81" fmla="*/ 51 h 148"/>
              <a:gd name="T82" fmla="*/ 126 w 175"/>
              <a:gd name="T83" fmla="*/ 49 h 148"/>
              <a:gd name="T84" fmla="*/ 121 w 175"/>
              <a:gd name="T85" fmla="*/ 43 h 148"/>
              <a:gd name="T86" fmla="*/ 122 w 175"/>
              <a:gd name="T87" fmla="*/ 43 h 148"/>
              <a:gd name="T88" fmla="*/ 117 w 175"/>
              <a:gd name="T89" fmla="*/ 42 h 148"/>
              <a:gd name="T90" fmla="*/ 113 w 175"/>
              <a:gd name="T91" fmla="*/ 34 h 148"/>
              <a:gd name="T92" fmla="*/ 111 w 175"/>
              <a:gd name="T93" fmla="*/ 3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5" h="148">
                <a:moveTo>
                  <a:pt x="111" y="32"/>
                </a:moveTo>
                <a:lnTo>
                  <a:pt x="107" y="34"/>
                </a:lnTo>
                <a:lnTo>
                  <a:pt x="105" y="32"/>
                </a:lnTo>
                <a:lnTo>
                  <a:pt x="98" y="28"/>
                </a:lnTo>
                <a:lnTo>
                  <a:pt x="81" y="28"/>
                </a:lnTo>
                <a:lnTo>
                  <a:pt x="41" y="2"/>
                </a:lnTo>
                <a:lnTo>
                  <a:pt x="34" y="0"/>
                </a:lnTo>
                <a:lnTo>
                  <a:pt x="30" y="4"/>
                </a:lnTo>
                <a:lnTo>
                  <a:pt x="19" y="8"/>
                </a:lnTo>
                <a:lnTo>
                  <a:pt x="28" y="17"/>
                </a:lnTo>
                <a:lnTo>
                  <a:pt x="24" y="23"/>
                </a:lnTo>
                <a:lnTo>
                  <a:pt x="24" y="25"/>
                </a:lnTo>
                <a:lnTo>
                  <a:pt x="17" y="25"/>
                </a:lnTo>
                <a:lnTo>
                  <a:pt x="11" y="32"/>
                </a:lnTo>
                <a:lnTo>
                  <a:pt x="4" y="28"/>
                </a:lnTo>
                <a:lnTo>
                  <a:pt x="0" y="28"/>
                </a:lnTo>
                <a:lnTo>
                  <a:pt x="0" y="32"/>
                </a:lnTo>
                <a:lnTo>
                  <a:pt x="0" y="36"/>
                </a:lnTo>
                <a:lnTo>
                  <a:pt x="0" y="38"/>
                </a:lnTo>
                <a:lnTo>
                  <a:pt x="0" y="40"/>
                </a:lnTo>
                <a:lnTo>
                  <a:pt x="0" y="38"/>
                </a:lnTo>
                <a:lnTo>
                  <a:pt x="2" y="40"/>
                </a:lnTo>
                <a:lnTo>
                  <a:pt x="2" y="38"/>
                </a:lnTo>
                <a:lnTo>
                  <a:pt x="4" y="40"/>
                </a:lnTo>
                <a:lnTo>
                  <a:pt x="4" y="40"/>
                </a:lnTo>
                <a:lnTo>
                  <a:pt x="7" y="43"/>
                </a:lnTo>
                <a:lnTo>
                  <a:pt x="7" y="45"/>
                </a:lnTo>
                <a:lnTo>
                  <a:pt x="9" y="47"/>
                </a:lnTo>
                <a:lnTo>
                  <a:pt x="9" y="47"/>
                </a:lnTo>
                <a:lnTo>
                  <a:pt x="11" y="49"/>
                </a:lnTo>
                <a:lnTo>
                  <a:pt x="11" y="49"/>
                </a:lnTo>
                <a:lnTo>
                  <a:pt x="13" y="55"/>
                </a:lnTo>
                <a:lnTo>
                  <a:pt x="13" y="55"/>
                </a:lnTo>
                <a:lnTo>
                  <a:pt x="15" y="57"/>
                </a:lnTo>
                <a:lnTo>
                  <a:pt x="17" y="57"/>
                </a:lnTo>
                <a:lnTo>
                  <a:pt x="17" y="58"/>
                </a:lnTo>
                <a:lnTo>
                  <a:pt x="17" y="60"/>
                </a:lnTo>
                <a:lnTo>
                  <a:pt x="19" y="60"/>
                </a:lnTo>
                <a:lnTo>
                  <a:pt x="21" y="66"/>
                </a:lnTo>
                <a:lnTo>
                  <a:pt x="23" y="66"/>
                </a:lnTo>
                <a:lnTo>
                  <a:pt x="23" y="68"/>
                </a:lnTo>
                <a:lnTo>
                  <a:pt x="23" y="70"/>
                </a:lnTo>
                <a:lnTo>
                  <a:pt x="23" y="72"/>
                </a:lnTo>
                <a:lnTo>
                  <a:pt x="24" y="72"/>
                </a:lnTo>
                <a:lnTo>
                  <a:pt x="24" y="73"/>
                </a:lnTo>
                <a:lnTo>
                  <a:pt x="24" y="73"/>
                </a:lnTo>
                <a:lnTo>
                  <a:pt x="26" y="73"/>
                </a:lnTo>
                <a:lnTo>
                  <a:pt x="28" y="73"/>
                </a:lnTo>
                <a:lnTo>
                  <a:pt x="30" y="75"/>
                </a:lnTo>
                <a:lnTo>
                  <a:pt x="32" y="77"/>
                </a:lnTo>
                <a:lnTo>
                  <a:pt x="34" y="79"/>
                </a:lnTo>
                <a:lnTo>
                  <a:pt x="34" y="79"/>
                </a:lnTo>
                <a:lnTo>
                  <a:pt x="34" y="81"/>
                </a:lnTo>
                <a:lnTo>
                  <a:pt x="36" y="83"/>
                </a:lnTo>
                <a:lnTo>
                  <a:pt x="36" y="85"/>
                </a:lnTo>
                <a:lnTo>
                  <a:pt x="38" y="87"/>
                </a:lnTo>
                <a:lnTo>
                  <a:pt x="38" y="90"/>
                </a:lnTo>
                <a:lnTo>
                  <a:pt x="38" y="90"/>
                </a:lnTo>
                <a:lnTo>
                  <a:pt x="38" y="94"/>
                </a:lnTo>
                <a:lnTo>
                  <a:pt x="38" y="94"/>
                </a:lnTo>
                <a:lnTo>
                  <a:pt x="38" y="96"/>
                </a:lnTo>
                <a:lnTo>
                  <a:pt x="39" y="98"/>
                </a:lnTo>
                <a:lnTo>
                  <a:pt x="39" y="102"/>
                </a:lnTo>
                <a:lnTo>
                  <a:pt x="41" y="103"/>
                </a:lnTo>
                <a:lnTo>
                  <a:pt x="41" y="103"/>
                </a:lnTo>
                <a:lnTo>
                  <a:pt x="45" y="109"/>
                </a:lnTo>
                <a:lnTo>
                  <a:pt x="47" y="109"/>
                </a:lnTo>
                <a:lnTo>
                  <a:pt x="49" y="109"/>
                </a:lnTo>
                <a:lnTo>
                  <a:pt x="49" y="111"/>
                </a:lnTo>
                <a:lnTo>
                  <a:pt x="51" y="111"/>
                </a:lnTo>
                <a:lnTo>
                  <a:pt x="53" y="113"/>
                </a:lnTo>
                <a:lnTo>
                  <a:pt x="53" y="115"/>
                </a:lnTo>
                <a:lnTo>
                  <a:pt x="55" y="115"/>
                </a:lnTo>
                <a:lnTo>
                  <a:pt x="55" y="117"/>
                </a:lnTo>
                <a:lnTo>
                  <a:pt x="56" y="117"/>
                </a:lnTo>
                <a:lnTo>
                  <a:pt x="58" y="124"/>
                </a:lnTo>
                <a:lnTo>
                  <a:pt x="60" y="124"/>
                </a:lnTo>
                <a:lnTo>
                  <a:pt x="60" y="128"/>
                </a:lnTo>
                <a:lnTo>
                  <a:pt x="66" y="133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2" y="143"/>
                </a:lnTo>
                <a:lnTo>
                  <a:pt x="73" y="143"/>
                </a:lnTo>
                <a:lnTo>
                  <a:pt x="75" y="143"/>
                </a:lnTo>
                <a:lnTo>
                  <a:pt x="75" y="141"/>
                </a:lnTo>
                <a:lnTo>
                  <a:pt x="77" y="139"/>
                </a:lnTo>
                <a:lnTo>
                  <a:pt x="77" y="137"/>
                </a:lnTo>
                <a:lnTo>
                  <a:pt x="77" y="133"/>
                </a:lnTo>
                <a:lnTo>
                  <a:pt x="79" y="132"/>
                </a:lnTo>
                <a:lnTo>
                  <a:pt x="83" y="133"/>
                </a:lnTo>
                <a:lnTo>
                  <a:pt x="87" y="133"/>
                </a:lnTo>
                <a:lnTo>
                  <a:pt x="94" y="137"/>
                </a:lnTo>
                <a:lnTo>
                  <a:pt x="102" y="141"/>
                </a:lnTo>
                <a:lnTo>
                  <a:pt x="104" y="148"/>
                </a:lnTo>
                <a:lnTo>
                  <a:pt x="119" y="128"/>
                </a:lnTo>
                <a:lnTo>
                  <a:pt x="173" y="111"/>
                </a:lnTo>
                <a:lnTo>
                  <a:pt x="175" y="92"/>
                </a:lnTo>
                <a:lnTo>
                  <a:pt x="173" y="87"/>
                </a:lnTo>
                <a:lnTo>
                  <a:pt x="173" y="87"/>
                </a:lnTo>
                <a:lnTo>
                  <a:pt x="171" y="88"/>
                </a:lnTo>
                <a:lnTo>
                  <a:pt x="145" y="85"/>
                </a:lnTo>
                <a:lnTo>
                  <a:pt x="143" y="77"/>
                </a:lnTo>
                <a:lnTo>
                  <a:pt x="141" y="75"/>
                </a:lnTo>
                <a:lnTo>
                  <a:pt x="141" y="73"/>
                </a:lnTo>
                <a:lnTo>
                  <a:pt x="141" y="73"/>
                </a:lnTo>
                <a:lnTo>
                  <a:pt x="141" y="73"/>
                </a:lnTo>
                <a:lnTo>
                  <a:pt x="141" y="72"/>
                </a:lnTo>
                <a:lnTo>
                  <a:pt x="141" y="72"/>
                </a:lnTo>
                <a:lnTo>
                  <a:pt x="141" y="70"/>
                </a:lnTo>
                <a:lnTo>
                  <a:pt x="139" y="70"/>
                </a:lnTo>
                <a:lnTo>
                  <a:pt x="139" y="70"/>
                </a:lnTo>
                <a:lnTo>
                  <a:pt x="139" y="70"/>
                </a:lnTo>
                <a:lnTo>
                  <a:pt x="136" y="68"/>
                </a:lnTo>
                <a:lnTo>
                  <a:pt x="136" y="68"/>
                </a:lnTo>
                <a:lnTo>
                  <a:pt x="136" y="68"/>
                </a:lnTo>
                <a:lnTo>
                  <a:pt x="134" y="66"/>
                </a:lnTo>
                <a:lnTo>
                  <a:pt x="134" y="64"/>
                </a:lnTo>
                <a:lnTo>
                  <a:pt x="128" y="58"/>
                </a:lnTo>
                <a:lnTo>
                  <a:pt x="128" y="57"/>
                </a:lnTo>
                <a:lnTo>
                  <a:pt x="128" y="57"/>
                </a:lnTo>
                <a:lnTo>
                  <a:pt x="128" y="55"/>
                </a:lnTo>
                <a:lnTo>
                  <a:pt x="128" y="51"/>
                </a:lnTo>
                <a:lnTo>
                  <a:pt x="128" y="51"/>
                </a:lnTo>
                <a:lnTo>
                  <a:pt x="126" y="49"/>
                </a:lnTo>
                <a:lnTo>
                  <a:pt x="126" y="49"/>
                </a:lnTo>
                <a:lnTo>
                  <a:pt x="122" y="45"/>
                </a:lnTo>
                <a:lnTo>
                  <a:pt x="122" y="45"/>
                </a:lnTo>
                <a:lnTo>
                  <a:pt x="121" y="43"/>
                </a:lnTo>
                <a:lnTo>
                  <a:pt x="121" y="43"/>
                </a:lnTo>
                <a:lnTo>
                  <a:pt x="121" y="42"/>
                </a:lnTo>
                <a:lnTo>
                  <a:pt x="122" y="43"/>
                </a:lnTo>
                <a:lnTo>
                  <a:pt x="121" y="42"/>
                </a:lnTo>
                <a:lnTo>
                  <a:pt x="121" y="42"/>
                </a:lnTo>
                <a:lnTo>
                  <a:pt x="117" y="42"/>
                </a:lnTo>
                <a:lnTo>
                  <a:pt x="115" y="36"/>
                </a:lnTo>
                <a:lnTo>
                  <a:pt x="115" y="34"/>
                </a:lnTo>
                <a:lnTo>
                  <a:pt x="113" y="34"/>
                </a:lnTo>
                <a:lnTo>
                  <a:pt x="113" y="32"/>
                </a:lnTo>
                <a:lnTo>
                  <a:pt x="113" y="32"/>
                </a:lnTo>
                <a:lnTo>
                  <a:pt x="111" y="3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Freeform 333">
            <a:extLst>
              <a:ext uri="{FF2B5EF4-FFF2-40B4-BE49-F238E27FC236}">
                <a16:creationId xmlns:a16="http://schemas.microsoft.com/office/drawing/2014/main" id="{666CE054-6576-084C-BAED-1188E3AB1F35}"/>
              </a:ext>
            </a:extLst>
          </p:cNvPr>
          <p:cNvSpPr>
            <a:spLocks/>
          </p:cNvSpPr>
          <p:nvPr/>
        </p:nvSpPr>
        <p:spPr bwMode="auto">
          <a:xfrm>
            <a:off x="8220933" y="4082087"/>
            <a:ext cx="7215" cy="1804"/>
          </a:xfrm>
          <a:custGeom>
            <a:avLst/>
            <a:gdLst>
              <a:gd name="T0" fmla="*/ 1 w 2"/>
              <a:gd name="T1" fmla="*/ 1 h 1"/>
              <a:gd name="T2" fmla="*/ 1 w 2"/>
              <a:gd name="T3" fmla="*/ 0 h 1"/>
              <a:gd name="T4" fmla="*/ 0 w 2"/>
              <a:gd name="T5" fmla="*/ 0 h 1"/>
              <a:gd name="T6" fmla="*/ 2 w 2"/>
              <a:gd name="T7" fmla="*/ 0 h 1"/>
              <a:gd name="T8" fmla="*/ 2 w 2"/>
              <a:gd name="T9" fmla="*/ 0 h 1"/>
              <a:gd name="T10" fmla="*/ 1 w 2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1"/>
                  <a:pt x="1" y="1"/>
                </a:cubicBezTo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Freeform 334">
            <a:extLst>
              <a:ext uri="{FF2B5EF4-FFF2-40B4-BE49-F238E27FC236}">
                <a16:creationId xmlns:a16="http://schemas.microsoft.com/office/drawing/2014/main" id="{5257D1DB-8E76-7247-93E9-318B48AF5743}"/>
              </a:ext>
            </a:extLst>
          </p:cNvPr>
          <p:cNvSpPr>
            <a:spLocks noEditPoints="1"/>
          </p:cNvSpPr>
          <p:nvPr/>
        </p:nvSpPr>
        <p:spPr bwMode="auto">
          <a:xfrm>
            <a:off x="8206503" y="4145218"/>
            <a:ext cx="68542" cy="23449"/>
          </a:xfrm>
          <a:custGeom>
            <a:avLst/>
            <a:gdLst>
              <a:gd name="T0" fmla="*/ 16 w 20"/>
              <a:gd name="T1" fmla="*/ 5 h 7"/>
              <a:gd name="T2" fmla="*/ 17 w 20"/>
              <a:gd name="T3" fmla="*/ 3 h 7"/>
              <a:gd name="T4" fmla="*/ 17 w 20"/>
              <a:gd name="T5" fmla="*/ 3 h 7"/>
              <a:gd name="T6" fmla="*/ 18 w 20"/>
              <a:gd name="T7" fmla="*/ 2 h 7"/>
              <a:gd name="T8" fmla="*/ 18 w 20"/>
              <a:gd name="T9" fmla="*/ 3 h 7"/>
              <a:gd name="T10" fmla="*/ 17 w 20"/>
              <a:gd name="T11" fmla="*/ 4 h 7"/>
              <a:gd name="T12" fmla="*/ 16 w 20"/>
              <a:gd name="T13" fmla="*/ 5 h 7"/>
              <a:gd name="T14" fmla="*/ 18 w 20"/>
              <a:gd name="T15" fmla="*/ 1 h 7"/>
              <a:gd name="T16" fmla="*/ 19 w 20"/>
              <a:gd name="T17" fmla="*/ 0 h 7"/>
              <a:gd name="T18" fmla="*/ 19 w 20"/>
              <a:gd name="T19" fmla="*/ 0 h 7"/>
              <a:gd name="T20" fmla="*/ 20 w 20"/>
              <a:gd name="T21" fmla="*/ 0 h 7"/>
              <a:gd name="T22" fmla="*/ 19 w 20"/>
              <a:gd name="T23" fmla="*/ 0 h 7"/>
              <a:gd name="T24" fmla="*/ 18 w 20"/>
              <a:gd name="T25" fmla="*/ 1 h 7"/>
              <a:gd name="T26" fmla="*/ 10 w 20"/>
              <a:gd name="T27" fmla="*/ 4 h 7"/>
              <a:gd name="T28" fmla="*/ 9 w 20"/>
              <a:gd name="T29" fmla="*/ 5 h 7"/>
              <a:gd name="T30" fmla="*/ 10 w 20"/>
              <a:gd name="T31" fmla="*/ 6 h 7"/>
              <a:gd name="T32" fmla="*/ 11 w 20"/>
              <a:gd name="T33" fmla="*/ 6 h 7"/>
              <a:gd name="T34" fmla="*/ 12 w 20"/>
              <a:gd name="T35" fmla="*/ 5 h 7"/>
              <a:gd name="T36" fmla="*/ 11 w 20"/>
              <a:gd name="T37" fmla="*/ 4 h 7"/>
              <a:gd name="T38" fmla="*/ 11 w 20"/>
              <a:gd name="T39" fmla="*/ 4 h 7"/>
              <a:gd name="T40" fmla="*/ 10 w 20"/>
              <a:gd name="T41" fmla="*/ 4 h 7"/>
              <a:gd name="T42" fmla="*/ 8 w 20"/>
              <a:gd name="T43" fmla="*/ 4 h 7"/>
              <a:gd name="T44" fmla="*/ 7 w 20"/>
              <a:gd name="T45" fmla="*/ 4 h 7"/>
              <a:gd name="T46" fmla="*/ 6 w 20"/>
              <a:gd name="T47" fmla="*/ 5 h 7"/>
              <a:gd name="T48" fmla="*/ 5 w 20"/>
              <a:gd name="T49" fmla="*/ 5 h 7"/>
              <a:gd name="T50" fmla="*/ 4 w 20"/>
              <a:gd name="T51" fmla="*/ 4 h 7"/>
              <a:gd name="T52" fmla="*/ 5 w 20"/>
              <a:gd name="T53" fmla="*/ 3 h 7"/>
              <a:gd name="T54" fmla="*/ 6 w 20"/>
              <a:gd name="T55" fmla="*/ 3 h 7"/>
              <a:gd name="T56" fmla="*/ 7 w 20"/>
              <a:gd name="T57" fmla="*/ 3 h 7"/>
              <a:gd name="T58" fmla="*/ 7 w 20"/>
              <a:gd name="T59" fmla="*/ 3 h 7"/>
              <a:gd name="T60" fmla="*/ 8 w 20"/>
              <a:gd name="T61" fmla="*/ 3 h 7"/>
              <a:gd name="T62" fmla="*/ 8 w 20"/>
              <a:gd name="T63" fmla="*/ 4 h 7"/>
              <a:gd name="T64" fmla="*/ 1 w 20"/>
              <a:gd name="T65" fmla="*/ 3 h 7"/>
              <a:gd name="T66" fmla="*/ 1 w 20"/>
              <a:gd name="T67" fmla="*/ 2 h 7"/>
              <a:gd name="T68" fmla="*/ 1 w 20"/>
              <a:gd name="T69" fmla="*/ 1 h 7"/>
              <a:gd name="T70" fmla="*/ 1 w 20"/>
              <a:gd name="T71" fmla="*/ 1 h 7"/>
              <a:gd name="T72" fmla="*/ 2 w 20"/>
              <a:gd name="T73" fmla="*/ 1 h 7"/>
              <a:gd name="T74" fmla="*/ 2 w 20"/>
              <a:gd name="T75" fmla="*/ 2 h 7"/>
              <a:gd name="T76" fmla="*/ 1 w 20"/>
              <a:gd name="T77" fmla="*/ 3 h 7"/>
              <a:gd name="T78" fmla="*/ 0 w 20"/>
              <a:gd name="T79" fmla="*/ 7 h 7"/>
              <a:gd name="T80" fmla="*/ 0 w 20"/>
              <a:gd name="T81" fmla="*/ 6 h 7"/>
              <a:gd name="T82" fmla="*/ 0 w 20"/>
              <a:gd name="T83" fmla="*/ 6 h 7"/>
              <a:gd name="T84" fmla="*/ 1 w 20"/>
              <a:gd name="T85" fmla="*/ 6 h 7"/>
              <a:gd name="T86" fmla="*/ 1 w 20"/>
              <a:gd name="T87" fmla="*/ 6 h 7"/>
              <a:gd name="T88" fmla="*/ 0 w 20"/>
              <a:gd name="T89" fmla="*/ 7 h 7"/>
              <a:gd name="T90" fmla="*/ 3 w 20"/>
              <a:gd name="T91" fmla="*/ 5 h 7"/>
              <a:gd name="T92" fmla="*/ 3 w 20"/>
              <a:gd name="T93" fmla="*/ 5 h 7"/>
              <a:gd name="T94" fmla="*/ 3 w 20"/>
              <a:gd name="T95" fmla="*/ 4 h 7"/>
              <a:gd name="T96" fmla="*/ 4 w 20"/>
              <a:gd name="T97" fmla="*/ 4 h 7"/>
              <a:gd name="T98" fmla="*/ 4 w 20"/>
              <a:gd name="T99" fmla="*/ 5 h 7"/>
              <a:gd name="T100" fmla="*/ 3 w 20"/>
              <a:gd name="T101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" h="7">
                <a:moveTo>
                  <a:pt x="16" y="5"/>
                </a:move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18" y="1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lnTo>
                  <a:pt x="18" y="1"/>
                </a:lnTo>
                <a:close/>
                <a:moveTo>
                  <a:pt x="10" y="4"/>
                </a:moveTo>
                <a:cubicBezTo>
                  <a:pt x="9" y="5"/>
                  <a:pt x="9" y="5"/>
                  <a:pt x="9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lnTo>
                  <a:pt x="10" y="4"/>
                </a:lnTo>
                <a:close/>
                <a:moveTo>
                  <a:pt x="8" y="4"/>
                </a:moveTo>
                <a:cubicBezTo>
                  <a:pt x="7" y="4"/>
                  <a:pt x="7" y="4"/>
                  <a:pt x="7" y="4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lnTo>
                  <a:pt x="8" y="4"/>
                </a:lnTo>
                <a:close/>
                <a:moveTo>
                  <a:pt x="1" y="3"/>
                </a:move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3"/>
                  <a:pt x="1" y="3"/>
                </a:cubicBezTo>
                <a:moveTo>
                  <a:pt x="0" y="7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0" y="7"/>
                  <a:pt x="0" y="7"/>
                  <a:pt x="0" y="7"/>
                </a:cubicBezTo>
                <a:close/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5"/>
                  <a:pt x="3" y="5"/>
                </a:cubicBezTo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Freeform 335">
            <a:extLst>
              <a:ext uri="{FF2B5EF4-FFF2-40B4-BE49-F238E27FC236}">
                <a16:creationId xmlns:a16="http://schemas.microsoft.com/office/drawing/2014/main" id="{1AF59233-9917-9C48-AB11-48952B57F735}"/>
              </a:ext>
            </a:extLst>
          </p:cNvPr>
          <p:cNvSpPr>
            <a:spLocks noEditPoints="1"/>
          </p:cNvSpPr>
          <p:nvPr/>
        </p:nvSpPr>
        <p:spPr bwMode="auto">
          <a:xfrm>
            <a:off x="8091063" y="4331002"/>
            <a:ext cx="41486" cy="37879"/>
          </a:xfrm>
          <a:custGeom>
            <a:avLst/>
            <a:gdLst>
              <a:gd name="T0" fmla="*/ 8 w 12"/>
              <a:gd name="T1" fmla="*/ 11 h 11"/>
              <a:gd name="T2" fmla="*/ 8 w 12"/>
              <a:gd name="T3" fmla="*/ 10 h 11"/>
              <a:gd name="T4" fmla="*/ 7 w 12"/>
              <a:gd name="T5" fmla="*/ 9 h 11"/>
              <a:gd name="T6" fmla="*/ 8 w 12"/>
              <a:gd name="T7" fmla="*/ 9 h 11"/>
              <a:gd name="T8" fmla="*/ 9 w 12"/>
              <a:gd name="T9" fmla="*/ 10 h 11"/>
              <a:gd name="T10" fmla="*/ 9 w 12"/>
              <a:gd name="T11" fmla="*/ 11 h 11"/>
              <a:gd name="T12" fmla="*/ 8 w 12"/>
              <a:gd name="T13" fmla="*/ 11 h 11"/>
              <a:gd name="T14" fmla="*/ 10 w 12"/>
              <a:gd name="T15" fmla="*/ 10 h 11"/>
              <a:gd name="T16" fmla="*/ 10 w 12"/>
              <a:gd name="T17" fmla="*/ 9 h 11"/>
              <a:gd name="T18" fmla="*/ 10 w 12"/>
              <a:gd name="T19" fmla="*/ 9 h 11"/>
              <a:gd name="T20" fmla="*/ 10 w 12"/>
              <a:gd name="T21" fmla="*/ 10 h 11"/>
              <a:gd name="T22" fmla="*/ 11 w 12"/>
              <a:gd name="T23" fmla="*/ 6 h 11"/>
              <a:gd name="T24" fmla="*/ 10 w 12"/>
              <a:gd name="T25" fmla="*/ 5 h 11"/>
              <a:gd name="T26" fmla="*/ 11 w 12"/>
              <a:gd name="T27" fmla="*/ 5 h 11"/>
              <a:gd name="T28" fmla="*/ 12 w 12"/>
              <a:gd name="T29" fmla="*/ 5 h 11"/>
              <a:gd name="T30" fmla="*/ 12 w 12"/>
              <a:gd name="T31" fmla="*/ 6 h 11"/>
              <a:gd name="T32" fmla="*/ 11 w 12"/>
              <a:gd name="T33" fmla="*/ 6 h 11"/>
              <a:gd name="T34" fmla="*/ 11 w 12"/>
              <a:gd name="T35" fmla="*/ 3 h 11"/>
              <a:gd name="T36" fmla="*/ 11 w 12"/>
              <a:gd name="T37" fmla="*/ 2 h 11"/>
              <a:gd name="T38" fmla="*/ 11 w 12"/>
              <a:gd name="T39" fmla="*/ 2 h 11"/>
              <a:gd name="T40" fmla="*/ 11 w 12"/>
              <a:gd name="T41" fmla="*/ 2 h 11"/>
              <a:gd name="T42" fmla="*/ 11 w 12"/>
              <a:gd name="T43" fmla="*/ 3 h 11"/>
              <a:gd name="T44" fmla="*/ 7 w 12"/>
              <a:gd name="T45" fmla="*/ 3 h 11"/>
              <a:gd name="T46" fmla="*/ 7 w 12"/>
              <a:gd name="T47" fmla="*/ 3 h 11"/>
              <a:gd name="T48" fmla="*/ 6 w 12"/>
              <a:gd name="T49" fmla="*/ 3 h 11"/>
              <a:gd name="T50" fmla="*/ 7 w 12"/>
              <a:gd name="T51" fmla="*/ 3 h 11"/>
              <a:gd name="T52" fmla="*/ 6 w 12"/>
              <a:gd name="T53" fmla="*/ 3 h 11"/>
              <a:gd name="T54" fmla="*/ 5 w 12"/>
              <a:gd name="T55" fmla="*/ 3 h 11"/>
              <a:gd name="T56" fmla="*/ 5 w 12"/>
              <a:gd name="T57" fmla="*/ 3 h 11"/>
              <a:gd name="T58" fmla="*/ 5 w 12"/>
              <a:gd name="T59" fmla="*/ 3 h 11"/>
              <a:gd name="T60" fmla="*/ 5 w 12"/>
              <a:gd name="T61" fmla="*/ 3 h 11"/>
              <a:gd name="T62" fmla="*/ 5 w 12"/>
              <a:gd name="T63" fmla="*/ 3 h 11"/>
              <a:gd name="T64" fmla="*/ 6 w 12"/>
              <a:gd name="T65" fmla="*/ 3 h 11"/>
              <a:gd name="T66" fmla="*/ 6 w 12"/>
              <a:gd name="T67" fmla="*/ 3 h 11"/>
              <a:gd name="T68" fmla="*/ 6 w 12"/>
              <a:gd name="T69" fmla="*/ 3 h 11"/>
              <a:gd name="T70" fmla="*/ 2 w 12"/>
              <a:gd name="T71" fmla="*/ 2 h 11"/>
              <a:gd name="T72" fmla="*/ 2 w 12"/>
              <a:gd name="T73" fmla="*/ 2 h 11"/>
              <a:gd name="T74" fmla="*/ 2 w 12"/>
              <a:gd name="T75" fmla="*/ 1 h 11"/>
              <a:gd name="T76" fmla="*/ 3 w 12"/>
              <a:gd name="T77" fmla="*/ 1 h 11"/>
              <a:gd name="T78" fmla="*/ 3 w 12"/>
              <a:gd name="T79" fmla="*/ 2 h 11"/>
              <a:gd name="T80" fmla="*/ 2 w 12"/>
              <a:gd name="T81" fmla="*/ 2 h 11"/>
              <a:gd name="T82" fmla="*/ 1 w 12"/>
              <a:gd name="T83" fmla="*/ 1 h 11"/>
              <a:gd name="T84" fmla="*/ 2 w 12"/>
              <a:gd name="T85" fmla="*/ 1 h 11"/>
              <a:gd name="T86" fmla="*/ 2 w 12"/>
              <a:gd name="T87" fmla="*/ 0 h 11"/>
              <a:gd name="T88" fmla="*/ 1 w 12"/>
              <a:gd name="T89" fmla="*/ 0 h 11"/>
              <a:gd name="T90" fmla="*/ 1 w 12"/>
              <a:gd name="T91" fmla="*/ 1 h 11"/>
              <a:gd name="T92" fmla="*/ 0 w 12"/>
              <a:gd name="T93" fmla="*/ 1 h 11"/>
              <a:gd name="T94" fmla="*/ 1 w 12"/>
              <a:gd name="T95" fmla="*/ 1 h 11"/>
              <a:gd name="T96" fmla="*/ 1 w 12"/>
              <a:gd name="T97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1"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10" y="10"/>
                </a:move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11" y="6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1" y="6"/>
                  <a:pt x="11" y="6"/>
                </a:cubicBezTo>
                <a:close/>
                <a:moveTo>
                  <a:pt x="11" y="3"/>
                </a:move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lnTo>
                  <a:pt x="11" y="3"/>
                </a:lnTo>
                <a:close/>
                <a:moveTo>
                  <a:pt x="7" y="3"/>
                </a:move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lose/>
                <a:moveTo>
                  <a:pt x="6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2"/>
                  <a:pt x="2" y="2"/>
                </a:cubicBezTo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Freeform 336">
            <a:extLst>
              <a:ext uri="{FF2B5EF4-FFF2-40B4-BE49-F238E27FC236}">
                <a16:creationId xmlns:a16="http://schemas.microsoft.com/office/drawing/2014/main" id="{E46483A5-FDC0-D848-9173-D54BFD452159}"/>
              </a:ext>
            </a:extLst>
          </p:cNvPr>
          <p:cNvSpPr>
            <a:spLocks/>
          </p:cNvSpPr>
          <p:nvPr/>
        </p:nvSpPr>
        <p:spPr bwMode="auto">
          <a:xfrm>
            <a:off x="8839614" y="4098320"/>
            <a:ext cx="191196" cy="162336"/>
          </a:xfrm>
          <a:custGeom>
            <a:avLst/>
            <a:gdLst>
              <a:gd name="T0" fmla="*/ 85 w 106"/>
              <a:gd name="T1" fmla="*/ 17 h 90"/>
              <a:gd name="T2" fmla="*/ 79 w 106"/>
              <a:gd name="T3" fmla="*/ 6 h 90"/>
              <a:gd name="T4" fmla="*/ 75 w 106"/>
              <a:gd name="T5" fmla="*/ 4 h 90"/>
              <a:gd name="T6" fmla="*/ 64 w 106"/>
              <a:gd name="T7" fmla="*/ 6 h 90"/>
              <a:gd name="T8" fmla="*/ 62 w 106"/>
              <a:gd name="T9" fmla="*/ 6 h 90"/>
              <a:gd name="T10" fmla="*/ 58 w 106"/>
              <a:gd name="T11" fmla="*/ 6 h 90"/>
              <a:gd name="T12" fmla="*/ 58 w 106"/>
              <a:gd name="T13" fmla="*/ 2 h 90"/>
              <a:gd name="T14" fmla="*/ 53 w 106"/>
              <a:gd name="T15" fmla="*/ 2 h 90"/>
              <a:gd name="T16" fmla="*/ 53 w 106"/>
              <a:gd name="T17" fmla="*/ 2 h 90"/>
              <a:gd name="T18" fmla="*/ 49 w 106"/>
              <a:gd name="T19" fmla="*/ 4 h 90"/>
              <a:gd name="T20" fmla="*/ 49 w 106"/>
              <a:gd name="T21" fmla="*/ 2 h 90"/>
              <a:gd name="T22" fmla="*/ 47 w 106"/>
              <a:gd name="T23" fmla="*/ 2 h 90"/>
              <a:gd name="T24" fmla="*/ 42 w 106"/>
              <a:gd name="T25" fmla="*/ 4 h 90"/>
              <a:gd name="T26" fmla="*/ 38 w 106"/>
              <a:gd name="T27" fmla="*/ 7 h 90"/>
              <a:gd name="T28" fmla="*/ 30 w 106"/>
              <a:gd name="T29" fmla="*/ 6 h 90"/>
              <a:gd name="T30" fmla="*/ 25 w 106"/>
              <a:gd name="T31" fmla="*/ 4 h 90"/>
              <a:gd name="T32" fmla="*/ 17 w 106"/>
              <a:gd name="T33" fmla="*/ 2 h 90"/>
              <a:gd name="T34" fmla="*/ 4 w 106"/>
              <a:gd name="T35" fmla="*/ 2 h 90"/>
              <a:gd name="T36" fmla="*/ 2 w 106"/>
              <a:gd name="T37" fmla="*/ 2 h 90"/>
              <a:gd name="T38" fmla="*/ 2 w 106"/>
              <a:gd name="T39" fmla="*/ 11 h 90"/>
              <a:gd name="T40" fmla="*/ 2 w 106"/>
              <a:gd name="T41" fmla="*/ 19 h 90"/>
              <a:gd name="T42" fmla="*/ 106 w 106"/>
              <a:gd name="T43" fmla="*/ 88 h 90"/>
              <a:gd name="T44" fmla="*/ 102 w 106"/>
              <a:gd name="T45" fmla="*/ 86 h 90"/>
              <a:gd name="T46" fmla="*/ 100 w 106"/>
              <a:gd name="T47" fmla="*/ 82 h 90"/>
              <a:gd name="T48" fmla="*/ 94 w 106"/>
              <a:gd name="T49" fmla="*/ 81 h 90"/>
              <a:gd name="T50" fmla="*/ 92 w 106"/>
              <a:gd name="T51" fmla="*/ 73 h 90"/>
              <a:gd name="T52" fmla="*/ 92 w 106"/>
              <a:gd name="T53" fmla="*/ 71 h 90"/>
              <a:gd name="T54" fmla="*/ 94 w 106"/>
              <a:gd name="T55" fmla="*/ 71 h 90"/>
              <a:gd name="T56" fmla="*/ 92 w 106"/>
              <a:gd name="T57" fmla="*/ 69 h 90"/>
              <a:gd name="T58" fmla="*/ 87 w 106"/>
              <a:gd name="T59" fmla="*/ 60 h 90"/>
              <a:gd name="T60" fmla="*/ 79 w 106"/>
              <a:gd name="T61" fmla="*/ 49 h 90"/>
              <a:gd name="T62" fmla="*/ 79 w 106"/>
              <a:gd name="T63" fmla="*/ 43 h 90"/>
              <a:gd name="T64" fmla="*/ 75 w 106"/>
              <a:gd name="T65" fmla="*/ 37 h 90"/>
              <a:gd name="T66" fmla="*/ 74 w 106"/>
              <a:gd name="T67" fmla="*/ 34 h 90"/>
              <a:gd name="T68" fmla="*/ 66 w 106"/>
              <a:gd name="T69" fmla="*/ 24 h 90"/>
              <a:gd name="T70" fmla="*/ 64 w 106"/>
              <a:gd name="T71" fmla="*/ 19 h 90"/>
              <a:gd name="T72" fmla="*/ 64 w 106"/>
              <a:gd name="T73" fmla="*/ 19 h 90"/>
              <a:gd name="T74" fmla="*/ 68 w 106"/>
              <a:gd name="T75" fmla="*/ 21 h 90"/>
              <a:gd name="T76" fmla="*/ 70 w 106"/>
              <a:gd name="T77" fmla="*/ 26 h 90"/>
              <a:gd name="T78" fmla="*/ 74 w 106"/>
              <a:gd name="T79" fmla="*/ 32 h 90"/>
              <a:gd name="T80" fmla="*/ 81 w 106"/>
              <a:gd name="T81" fmla="*/ 37 h 90"/>
              <a:gd name="T82" fmla="*/ 83 w 106"/>
              <a:gd name="T83" fmla="*/ 32 h 90"/>
              <a:gd name="T84" fmla="*/ 83 w 106"/>
              <a:gd name="T85" fmla="*/ 2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6" h="90">
                <a:moveTo>
                  <a:pt x="85" y="22"/>
                </a:moveTo>
                <a:lnTo>
                  <a:pt x="83" y="19"/>
                </a:lnTo>
                <a:lnTo>
                  <a:pt x="85" y="17"/>
                </a:lnTo>
                <a:lnTo>
                  <a:pt x="83" y="13"/>
                </a:lnTo>
                <a:lnTo>
                  <a:pt x="81" y="9"/>
                </a:lnTo>
                <a:lnTo>
                  <a:pt x="79" y="6"/>
                </a:lnTo>
                <a:lnTo>
                  <a:pt x="77" y="4"/>
                </a:lnTo>
                <a:lnTo>
                  <a:pt x="77" y="2"/>
                </a:lnTo>
                <a:lnTo>
                  <a:pt x="75" y="4"/>
                </a:lnTo>
                <a:lnTo>
                  <a:pt x="74" y="6"/>
                </a:lnTo>
                <a:lnTo>
                  <a:pt x="68" y="4"/>
                </a:lnTo>
                <a:lnTo>
                  <a:pt x="64" y="6"/>
                </a:lnTo>
                <a:lnTo>
                  <a:pt x="60" y="4"/>
                </a:lnTo>
                <a:lnTo>
                  <a:pt x="60" y="4"/>
                </a:lnTo>
                <a:lnTo>
                  <a:pt x="62" y="6"/>
                </a:lnTo>
                <a:lnTo>
                  <a:pt x="62" y="7"/>
                </a:lnTo>
                <a:lnTo>
                  <a:pt x="60" y="6"/>
                </a:lnTo>
                <a:lnTo>
                  <a:pt x="58" y="6"/>
                </a:lnTo>
                <a:lnTo>
                  <a:pt x="58" y="4"/>
                </a:lnTo>
                <a:lnTo>
                  <a:pt x="58" y="4"/>
                </a:lnTo>
                <a:lnTo>
                  <a:pt x="58" y="2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1" y="2"/>
                </a:lnTo>
                <a:lnTo>
                  <a:pt x="49" y="2"/>
                </a:lnTo>
                <a:lnTo>
                  <a:pt x="49" y="4"/>
                </a:lnTo>
                <a:lnTo>
                  <a:pt x="47" y="2"/>
                </a:lnTo>
                <a:lnTo>
                  <a:pt x="47" y="2"/>
                </a:lnTo>
                <a:lnTo>
                  <a:pt x="49" y="2"/>
                </a:lnTo>
                <a:lnTo>
                  <a:pt x="51" y="2"/>
                </a:lnTo>
                <a:lnTo>
                  <a:pt x="49" y="2"/>
                </a:lnTo>
                <a:lnTo>
                  <a:pt x="47" y="2"/>
                </a:lnTo>
                <a:lnTo>
                  <a:pt x="45" y="2"/>
                </a:lnTo>
                <a:lnTo>
                  <a:pt x="43" y="4"/>
                </a:lnTo>
                <a:lnTo>
                  <a:pt x="42" y="4"/>
                </a:lnTo>
                <a:lnTo>
                  <a:pt x="40" y="6"/>
                </a:lnTo>
                <a:lnTo>
                  <a:pt x="38" y="7"/>
                </a:lnTo>
                <a:lnTo>
                  <a:pt x="38" y="7"/>
                </a:lnTo>
                <a:lnTo>
                  <a:pt x="36" y="7"/>
                </a:lnTo>
                <a:lnTo>
                  <a:pt x="32" y="6"/>
                </a:lnTo>
                <a:lnTo>
                  <a:pt x="30" y="6"/>
                </a:lnTo>
                <a:lnTo>
                  <a:pt x="26" y="6"/>
                </a:lnTo>
                <a:lnTo>
                  <a:pt x="25" y="4"/>
                </a:lnTo>
                <a:lnTo>
                  <a:pt x="25" y="4"/>
                </a:lnTo>
                <a:lnTo>
                  <a:pt x="23" y="4"/>
                </a:lnTo>
                <a:lnTo>
                  <a:pt x="21" y="4"/>
                </a:lnTo>
                <a:lnTo>
                  <a:pt x="17" y="2"/>
                </a:lnTo>
                <a:lnTo>
                  <a:pt x="11" y="2"/>
                </a:lnTo>
                <a:lnTo>
                  <a:pt x="8" y="0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6"/>
                </a:lnTo>
                <a:lnTo>
                  <a:pt x="2" y="9"/>
                </a:lnTo>
                <a:lnTo>
                  <a:pt x="2" y="11"/>
                </a:lnTo>
                <a:lnTo>
                  <a:pt x="2" y="13"/>
                </a:lnTo>
                <a:lnTo>
                  <a:pt x="0" y="17"/>
                </a:lnTo>
                <a:lnTo>
                  <a:pt x="2" y="19"/>
                </a:lnTo>
                <a:lnTo>
                  <a:pt x="2" y="22"/>
                </a:lnTo>
                <a:lnTo>
                  <a:pt x="6" y="90"/>
                </a:lnTo>
                <a:lnTo>
                  <a:pt x="106" y="88"/>
                </a:lnTo>
                <a:lnTo>
                  <a:pt x="106" y="88"/>
                </a:lnTo>
                <a:lnTo>
                  <a:pt x="106" y="88"/>
                </a:lnTo>
                <a:lnTo>
                  <a:pt x="102" y="86"/>
                </a:lnTo>
                <a:lnTo>
                  <a:pt x="102" y="84"/>
                </a:lnTo>
                <a:lnTo>
                  <a:pt x="100" y="84"/>
                </a:lnTo>
                <a:lnTo>
                  <a:pt x="100" y="82"/>
                </a:lnTo>
                <a:lnTo>
                  <a:pt x="98" y="82"/>
                </a:lnTo>
                <a:lnTo>
                  <a:pt x="96" y="82"/>
                </a:lnTo>
                <a:lnTo>
                  <a:pt x="94" y="81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6" y="71"/>
                </a:lnTo>
                <a:lnTo>
                  <a:pt x="94" y="71"/>
                </a:lnTo>
                <a:lnTo>
                  <a:pt x="94" y="71"/>
                </a:lnTo>
                <a:lnTo>
                  <a:pt x="92" y="69"/>
                </a:lnTo>
                <a:lnTo>
                  <a:pt x="92" y="67"/>
                </a:lnTo>
                <a:lnTo>
                  <a:pt x="92" y="69"/>
                </a:lnTo>
                <a:lnTo>
                  <a:pt x="91" y="67"/>
                </a:lnTo>
                <a:lnTo>
                  <a:pt x="91" y="66"/>
                </a:lnTo>
                <a:lnTo>
                  <a:pt x="87" y="60"/>
                </a:lnTo>
                <a:lnTo>
                  <a:pt x="85" y="60"/>
                </a:lnTo>
                <a:lnTo>
                  <a:pt x="85" y="58"/>
                </a:lnTo>
                <a:lnTo>
                  <a:pt x="79" y="49"/>
                </a:lnTo>
                <a:lnTo>
                  <a:pt x="79" y="47"/>
                </a:lnTo>
                <a:lnTo>
                  <a:pt x="79" y="47"/>
                </a:lnTo>
                <a:lnTo>
                  <a:pt x="79" y="43"/>
                </a:lnTo>
                <a:lnTo>
                  <a:pt x="77" y="41"/>
                </a:lnTo>
                <a:lnTo>
                  <a:pt x="77" y="41"/>
                </a:lnTo>
                <a:lnTo>
                  <a:pt x="75" y="37"/>
                </a:lnTo>
                <a:lnTo>
                  <a:pt x="75" y="37"/>
                </a:lnTo>
                <a:lnTo>
                  <a:pt x="75" y="36"/>
                </a:lnTo>
                <a:lnTo>
                  <a:pt x="74" y="34"/>
                </a:lnTo>
                <a:lnTo>
                  <a:pt x="70" y="30"/>
                </a:lnTo>
                <a:lnTo>
                  <a:pt x="70" y="28"/>
                </a:lnTo>
                <a:lnTo>
                  <a:pt x="66" y="24"/>
                </a:lnTo>
                <a:lnTo>
                  <a:pt x="66" y="22"/>
                </a:lnTo>
                <a:lnTo>
                  <a:pt x="64" y="21"/>
                </a:lnTo>
                <a:lnTo>
                  <a:pt x="64" y="19"/>
                </a:lnTo>
                <a:lnTo>
                  <a:pt x="64" y="19"/>
                </a:lnTo>
                <a:lnTo>
                  <a:pt x="64" y="17"/>
                </a:lnTo>
                <a:lnTo>
                  <a:pt x="64" y="19"/>
                </a:lnTo>
                <a:lnTo>
                  <a:pt x="66" y="19"/>
                </a:lnTo>
                <a:lnTo>
                  <a:pt x="66" y="21"/>
                </a:lnTo>
                <a:lnTo>
                  <a:pt x="68" y="21"/>
                </a:lnTo>
                <a:lnTo>
                  <a:pt x="68" y="22"/>
                </a:lnTo>
                <a:lnTo>
                  <a:pt x="70" y="24"/>
                </a:lnTo>
                <a:lnTo>
                  <a:pt x="70" y="26"/>
                </a:lnTo>
                <a:lnTo>
                  <a:pt x="72" y="28"/>
                </a:lnTo>
                <a:lnTo>
                  <a:pt x="74" y="30"/>
                </a:lnTo>
                <a:lnTo>
                  <a:pt x="74" y="32"/>
                </a:lnTo>
                <a:lnTo>
                  <a:pt x="77" y="36"/>
                </a:lnTo>
                <a:lnTo>
                  <a:pt x="81" y="36"/>
                </a:lnTo>
                <a:lnTo>
                  <a:pt x="81" y="37"/>
                </a:lnTo>
                <a:lnTo>
                  <a:pt x="81" y="36"/>
                </a:lnTo>
                <a:lnTo>
                  <a:pt x="83" y="36"/>
                </a:lnTo>
                <a:lnTo>
                  <a:pt x="83" y="32"/>
                </a:lnTo>
                <a:lnTo>
                  <a:pt x="81" y="32"/>
                </a:lnTo>
                <a:lnTo>
                  <a:pt x="83" y="28"/>
                </a:lnTo>
                <a:lnTo>
                  <a:pt x="83" y="26"/>
                </a:lnTo>
                <a:lnTo>
                  <a:pt x="85" y="22"/>
                </a:lnTo>
                <a:lnTo>
                  <a:pt x="85" y="2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Freeform 337">
            <a:extLst>
              <a:ext uri="{FF2B5EF4-FFF2-40B4-BE49-F238E27FC236}">
                <a16:creationId xmlns:a16="http://schemas.microsoft.com/office/drawing/2014/main" id="{975F1025-E371-A746-89D0-0CAA810E29A7}"/>
              </a:ext>
            </a:extLst>
          </p:cNvPr>
          <p:cNvSpPr>
            <a:spLocks/>
          </p:cNvSpPr>
          <p:nvPr/>
        </p:nvSpPr>
        <p:spPr bwMode="auto">
          <a:xfrm>
            <a:off x="8978502" y="4368881"/>
            <a:ext cx="232682" cy="174963"/>
          </a:xfrm>
          <a:custGeom>
            <a:avLst/>
            <a:gdLst>
              <a:gd name="T0" fmla="*/ 17 w 129"/>
              <a:gd name="T1" fmla="*/ 79 h 97"/>
              <a:gd name="T2" fmla="*/ 15 w 129"/>
              <a:gd name="T3" fmla="*/ 71 h 97"/>
              <a:gd name="T4" fmla="*/ 12 w 129"/>
              <a:gd name="T5" fmla="*/ 69 h 97"/>
              <a:gd name="T6" fmla="*/ 10 w 129"/>
              <a:gd name="T7" fmla="*/ 66 h 97"/>
              <a:gd name="T8" fmla="*/ 6 w 129"/>
              <a:gd name="T9" fmla="*/ 62 h 97"/>
              <a:gd name="T10" fmla="*/ 0 w 129"/>
              <a:gd name="T11" fmla="*/ 62 h 97"/>
              <a:gd name="T12" fmla="*/ 2 w 129"/>
              <a:gd name="T13" fmla="*/ 58 h 97"/>
              <a:gd name="T14" fmla="*/ 6 w 129"/>
              <a:gd name="T15" fmla="*/ 56 h 97"/>
              <a:gd name="T16" fmla="*/ 8 w 129"/>
              <a:gd name="T17" fmla="*/ 56 h 97"/>
              <a:gd name="T18" fmla="*/ 10 w 129"/>
              <a:gd name="T19" fmla="*/ 47 h 97"/>
              <a:gd name="T20" fmla="*/ 12 w 129"/>
              <a:gd name="T21" fmla="*/ 41 h 97"/>
              <a:gd name="T22" fmla="*/ 14 w 129"/>
              <a:gd name="T23" fmla="*/ 36 h 97"/>
              <a:gd name="T24" fmla="*/ 15 w 129"/>
              <a:gd name="T25" fmla="*/ 36 h 97"/>
              <a:gd name="T26" fmla="*/ 21 w 129"/>
              <a:gd name="T27" fmla="*/ 24 h 97"/>
              <a:gd name="T28" fmla="*/ 23 w 129"/>
              <a:gd name="T29" fmla="*/ 19 h 97"/>
              <a:gd name="T30" fmla="*/ 27 w 129"/>
              <a:gd name="T31" fmla="*/ 15 h 97"/>
              <a:gd name="T32" fmla="*/ 29 w 129"/>
              <a:gd name="T33" fmla="*/ 7 h 97"/>
              <a:gd name="T34" fmla="*/ 32 w 129"/>
              <a:gd name="T35" fmla="*/ 6 h 97"/>
              <a:gd name="T36" fmla="*/ 36 w 129"/>
              <a:gd name="T37" fmla="*/ 0 h 97"/>
              <a:gd name="T38" fmla="*/ 42 w 129"/>
              <a:gd name="T39" fmla="*/ 4 h 97"/>
              <a:gd name="T40" fmla="*/ 46 w 129"/>
              <a:gd name="T41" fmla="*/ 2 h 97"/>
              <a:gd name="T42" fmla="*/ 49 w 129"/>
              <a:gd name="T43" fmla="*/ 2 h 97"/>
              <a:gd name="T44" fmla="*/ 53 w 129"/>
              <a:gd name="T45" fmla="*/ 4 h 97"/>
              <a:gd name="T46" fmla="*/ 59 w 129"/>
              <a:gd name="T47" fmla="*/ 6 h 97"/>
              <a:gd name="T48" fmla="*/ 64 w 129"/>
              <a:gd name="T49" fmla="*/ 9 h 97"/>
              <a:gd name="T50" fmla="*/ 66 w 129"/>
              <a:gd name="T51" fmla="*/ 11 h 97"/>
              <a:gd name="T52" fmla="*/ 74 w 129"/>
              <a:gd name="T53" fmla="*/ 15 h 97"/>
              <a:gd name="T54" fmla="*/ 76 w 129"/>
              <a:gd name="T55" fmla="*/ 21 h 97"/>
              <a:gd name="T56" fmla="*/ 78 w 129"/>
              <a:gd name="T57" fmla="*/ 24 h 97"/>
              <a:gd name="T58" fmla="*/ 76 w 129"/>
              <a:gd name="T59" fmla="*/ 30 h 97"/>
              <a:gd name="T60" fmla="*/ 74 w 129"/>
              <a:gd name="T61" fmla="*/ 34 h 97"/>
              <a:gd name="T62" fmla="*/ 80 w 129"/>
              <a:gd name="T63" fmla="*/ 34 h 97"/>
              <a:gd name="T64" fmla="*/ 83 w 129"/>
              <a:gd name="T65" fmla="*/ 36 h 97"/>
              <a:gd name="T66" fmla="*/ 87 w 129"/>
              <a:gd name="T67" fmla="*/ 45 h 97"/>
              <a:gd name="T68" fmla="*/ 91 w 129"/>
              <a:gd name="T69" fmla="*/ 51 h 97"/>
              <a:gd name="T70" fmla="*/ 129 w 129"/>
              <a:gd name="T71" fmla="*/ 60 h 97"/>
              <a:gd name="T72" fmla="*/ 93 w 129"/>
              <a:gd name="T73" fmla="*/ 86 h 97"/>
              <a:gd name="T74" fmla="*/ 87 w 129"/>
              <a:gd name="T75" fmla="*/ 88 h 97"/>
              <a:gd name="T76" fmla="*/ 83 w 129"/>
              <a:gd name="T77" fmla="*/ 92 h 97"/>
              <a:gd name="T78" fmla="*/ 78 w 129"/>
              <a:gd name="T79" fmla="*/ 94 h 97"/>
              <a:gd name="T80" fmla="*/ 72 w 129"/>
              <a:gd name="T81" fmla="*/ 96 h 97"/>
              <a:gd name="T82" fmla="*/ 68 w 129"/>
              <a:gd name="T83" fmla="*/ 92 h 97"/>
              <a:gd name="T84" fmla="*/ 61 w 129"/>
              <a:gd name="T85" fmla="*/ 92 h 97"/>
              <a:gd name="T86" fmla="*/ 57 w 129"/>
              <a:gd name="T87" fmla="*/ 97 h 97"/>
              <a:gd name="T88" fmla="*/ 51 w 129"/>
              <a:gd name="T89" fmla="*/ 97 h 97"/>
              <a:gd name="T90" fmla="*/ 46 w 129"/>
              <a:gd name="T91" fmla="*/ 97 h 97"/>
              <a:gd name="T92" fmla="*/ 40 w 129"/>
              <a:gd name="T93" fmla="*/ 94 h 97"/>
              <a:gd name="T94" fmla="*/ 31 w 129"/>
              <a:gd name="T95" fmla="*/ 90 h 97"/>
              <a:gd name="T96" fmla="*/ 25 w 129"/>
              <a:gd name="T97" fmla="*/ 90 h 97"/>
              <a:gd name="T98" fmla="*/ 23 w 129"/>
              <a:gd name="T99" fmla="*/ 82 h 97"/>
              <a:gd name="T100" fmla="*/ 19 w 129"/>
              <a:gd name="T101" fmla="*/ 8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97">
                <a:moveTo>
                  <a:pt x="19" y="82"/>
                </a:moveTo>
                <a:lnTo>
                  <a:pt x="19" y="79"/>
                </a:lnTo>
                <a:lnTo>
                  <a:pt x="17" y="79"/>
                </a:lnTo>
                <a:lnTo>
                  <a:pt x="17" y="75"/>
                </a:lnTo>
                <a:lnTo>
                  <a:pt x="15" y="73"/>
                </a:lnTo>
                <a:lnTo>
                  <a:pt x="15" y="71"/>
                </a:lnTo>
                <a:lnTo>
                  <a:pt x="14" y="71"/>
                </a:lnTo>
                <a:lnTo>
                  <a:pt x="14" y="71"/>
                </a:lnTo>
                <a:lnTo>
                  <a:pt x="12" y="69"/>
                </a:lnTo>
                <a:lnTo>
                  <a:pt x="12" y="69"/>
                </a:lnTo>
                <a:lnTo>
                  <a:pt x="10" y="69"/>
                </a:lnTo>
                <a:lnTo>
                  <a:pt x="10" y="66"/>
                </a:lnTo>
                <a:lnTo>
                  <a:pt x="8" y="66"/>
                </a:lnTo>
                <a:lnTo>
                  <a:pt x="8" y="64"/>
                </a:lnTo>
                <a:lnTo>
                  <a:pt x="6" y="62"/>
                </a:lnTo>
                <a:lnTo>
                  <a:pt x="6" y="62"/>
                </a:lnTo>
                <a:lnTo>
                  <a:pt x="2" y="62"/>
                </a:lnTo>
                <a:lnTo>
                  <a:pt x="0" y="62"/>
                </a:lnTo>
                <a:lnTo>
                  <a:pt x="0" y="60"/>
                </a:lnTo>
                <a:lnTo>
                  <a:pt x="2" y="58"/>
                </a:lnTo>
                <a:lnTo>
                  <a:pt x="2" y="58"/>
                </a:lnTo>
                <a:lnTo>
                  <a:pt x="2" y="56"/>
                </a:lnTo>
                <a:lnTo>
                  <a:pt x="4" y="56"/>
                </a:lnTo>
                <a:lnTo>
                  <a:pt x="6" y="56"/>
                </a:lnTo>
                <a:lnTo>
                  <a:pt x="6" y="56"/>
                </a:lnTo>
                <a:lnTo>
                  <a:pt x="8" y="56"/>
                </a:lnTo>
                <a:lnTo>
                  <a:pt x="8" y="56"/>
                </a:lnTo>
                <a:lnTo>
                  <a:pt x="10" y="54"/>
                </a:lnTo>
                <a:lnTo>
                  <a:pt x="10" y="51"/>
                </a:lnTo>
                <a:lnTo>
                  <a:pt x="10" y="47"/>
                </a:lnTo>
                <a:lnTo>
                  <a:pt x="10" y="45"/>
                </a:lnTo>
                <a:lnTo>
                  <a:pt x="12" y="43"/>
                </a:lnTo>
                <a:lnTo>
                  <a:pt x="12" y="41"/>
                </a:lnTo>
                <a:lnTo>
                  <a:pt x="12" y="41"/>
                </a:lnTo>
                <a:lnTo>
                  <a:pt x="12" y="39"/>
                </a:lnTo>
                <a:lnTo>
                  <a:pt x="14" y="36"/>
                </a:lnTo>
                <a:lnTo>
                  <a:pt x="14" y="36"/>
                </a:lnTo>
                <a:lnTo>
                  <a:pt x="14" y="36"/>
                </a:lnTo>
                <a:lnTo>
                  <a:pt x="15" y="36"/>
                </a:lnTo>
                <a:lnTo>
                  <a:pt x="17" y="30"/>
                </a:lnTo>
                <a:lnTo>
                  <a:pt x="17" y="26"/>
                </a:lnTo>
                <a:lnTo>
                  <a:pt x="21" y="24"/>
                </a:lnTo>
                <a:lnTo>
                  <a:pt x="21" y="24"/>
                </a:lnTo>
                <a:lnTo>
                  <a:pt x="23" y="21"/>
                </a:lnTo>
                <a:lnTo>
                  <a:pt x="23" y="19"/>
                </a:lnTo>
                <a:lnTo>
                  <a:pt x="25" y="19"/>
                </a:lnTo>
                <a:lnTo>
                  <a:pt x="25" y="19"/>
                </a:lnTo>
                <a:lnTo>
                  <a:pt x="27" y="15"/>
                </a:lnTo>
                <a:lnTo>
                  <a:pt x="29" y="11"/>
                </a:lnTo>
                <a:lnTo>
                  <a:pt x="29" y="9"/>
                </a:lnTo>
                <a:lnTo>
                  <a:pt x="29" y="7"/>
                </a:lnTo>
                <a:lnTo>
                  <a:pt x="31" y="6"/>
                </a:lnTo>
                <a:lnTo>
                  <a:pt x="31" y="6"/>
                </a:lnTo>
                <a:lnTo>
                  <a:pt x="32" y="6"/>
                </a:lnTo>
                <a:lnTo>
                  <a:pt x="32" y="6"/>
                </a:lnTo>
                <a:lnTo>
                  <a:pt x="34" y="6"/>
                </a:lnTo>
                <a:lnTo>
                  <a:pt x="36" y="0"/>
                </a:lnTo>
                <a:lnTo>
                  <a:pt x="38" y="2"/>
                </a:lnTo>
                <a:lnTo>
                  <a:pt x="38" y="2"/>
                </a:lnTo>
                <a:lnTo>
                  <a:pt x="42" y="4"/>
                </a:lnTo>
                <a:lnTo>
                  <a:pt x="44" y="4"/>
                </a:lnTo>
                <a:lnTo>
                  <a:pt x="46" y="2"/>
                </a:lnTo>
                <a:lnTo>
                  <a:pt x="46" y="2"/>
                </a:lnTo>
                <a:lnTo>
                  <a:pt x="47" y="4"/>
                </a:lnTo>
                <a:lnTo>
                  <a:pt x="47" y="2"/>
                </a:lnTo>
                <a:lnTo>
                  <a:pt x="49" y="2"/>
                </a:lnTo>
                <a:lnTo>
                  <a:pt x="53" y="4"/>
                </a:lnTo>
                <a:lnTo>
                  <a:pt x="53" y="4"/>
                </a:lnTo>
                <a:lnTo>
                  <a:pt x="53" y="4"/>
                </a:lnTo>
                <a:lnTo>
                  <a:pt x="55" y="4"/>
                </a:lnTo>
                <a:lnTo>
                  <a:pt x="57" y="6"/>
                </a:lnTo>
                <a:lnTo>
                  <a:pt x="59" y="6"/>
                </a:lnTo>
                <a:lnTo>
                  <a:pt x="61" y="7"/>
                </a:lnTo>
                <a:lnTo>
                  <a:pt x="63" y="9"/>
                </a:lnTo>
                <a:lnTo>
                  <a:pt x="64" y="9"/>
                </a:lnTo>
                <a:lnTo>
                  <a:pt x="64" y="11"/>
                </a:lnTo>
                <a:lnTo>
                  <a:pt x="66" y="11"/>
                </a:lnTo>
                <a:lnTo>
                  <a:pt x="66" y="11"/>
                </a:lnTo>
                <a:lnTo>
                  <a:pt x="68" y="13"/>
                </a:lnTo>
                <a:lnTo>
                  <a:pt x="72" y="15"/>
                </a:lnTo>
                <a:lnTo>
                  <a:pt x="74" y="15"/>
                </a:lnTo>
                <a:lnTo>
                  <a:pt x="74" y="17"/>
                </a:lnTo>
                <a:lnTo>
                  <a:pt x="76" y="19"/>
                </a:lnTo>
                <a:lnTo>
                  <a:pt x="76" y="21"/>
                </a:lnTo>
                <a:lnTo>
                  <a:pt x="76" y="21"/>
                </a:lnTo>
                <a:lnTo>
                  <a:pt x="80" y="22"/>
                </a:lnTo>
                <a:lnTo>
                  <a:pt x="78" y="24"/>
                </a:lnTo>
                <a:lnTo>
                  <a:pt x="78" y="26"/>
                </a:lnTo>
                <a:lnTo>
                  <a:pt x="76" y="28"/>
                </a:lnTo>
                <a:lnTo>
                  <a:pt x="76" y="30"/>
                </a:lnTo>
                <a:lnTo>
                  <a:pt x="76" y="32"/>
                </a:lnTo>
                <a:lnTo>
                  <a:pt x="76" y="32"/>
                </a:lnTo>
                <a:lnTo>
                  <a:pt x="74" y="34"/>
                </a:lnTo>
                <a:lnTo>
                  <a:pt x="76" y="36"/>
                </a:lnTo>
                <a:lnTo>
                  <a:pt x="78" y="36"/>
                </a:lnTo>
                <a:lnTo>
                  <a:pt x="80" y="34"/>
                </a:lnTo>
                <a:lnTo>
                  <a:pt x="81" y="34"/>
                </a:lnTo>
                <a:lnTo>
                  <a:pt x="83" y="34"/>
                </a:lnTo>
                <a:lnTo>
                  <a:pt x="83" y="36"/>
                </a:lnTo>
                <a:lnTo>
                  <a:pt x="83" y="39"/>
                </a:lnTo>
                <a:lnTo>
                  <a:pt x="85" y="43"/>
                </a:lnTo>
                <a:lnTo>
                  <a:pt x="87" y="45"/>
                </a:lnTo>
                <a:lnTo>
                  <a:pt x="87" y="47"/>
                </a:lnTo>
                <a:lnTo>
                  <a:pt x="89" y="49"/>
                </a:lnTo>
                <a:lnTo>
                  <a:pt x="91" y="51"/>
                </a:lnTo>
                <a:lnTo>
                  <a:pt x="93" y="52"/>
                </a:lnTo>
                <a:lnTo>
                  <a:pt x="119" y="60"/>
                </a:lnTo>
                <a:lnTo>
                  <a:pt x="129" y="60"/>
                </a:lnTo>
                <a:lnTo>
                  <a:pt x="102" y="86"/>
                </a:lnTo>
                <a:lnTo>
                  <a:pt x="98" y="84"/>
                </a:lnTo>
                <a:lnTo>
                  <a:pt x="93" y="86"/>
                </a:lnTo>
                <a:lnTo>
                  <a:pt x="91" y="86"/>
                </a:lnTo>
                <a:lnTo>
                  <a:pt x="89" y="86"/>
                </a:lnTo>
                <a:lnTo>
                  <a:pt x="87" y="88"/>
                </a:lnTo>
                <a:lnTo>
                  <a:pt x="87" y="90"/>
                </a:lnTo>
                <a:lnTo>
                  <a:pt x="85" y="90"/>
                </a:lnTo>
                <a:lnTo>
                  <a:pt x="83" y="92"/>
                </a:lnTo>
                <a:lnTo>
                  <a:pt x="80" y="92"/>
                </a:lnTo>
                <a:lnTo>
                  <a:pt x="78" y="94"/>
                </a:lnTo>
                <a:lnTo>
                  <a:pt x="78" y="94"/>
                </a:lnTo>
                <a:lnTo>
                  <a:pt x="76" y="94"/>
                </a:lnTo>
                <a:lnTo>
                  <a:pt x="74" y="94"/>
                </a:lnTo>
                <a:lnTo>
                  <a:pt x="72" y="96"/>
                </a:lnTo>
                <a:lnTo>
                  <a:pt x="70" y="94"/>
                </a:lnTo>
                <a:lnTo>
                  <a:pt x="68" y="92"/>
                </a:lnTo>
                <a:lnTo>
                  <a:pt x="68" y="92"/>
                </a:lnTo>
                <a:lnTo>
                  <a:pt x="63" y="92"/>
                </a:lnTo>
                <a:lnTo>
                  <a:pt x="63" y="94"/>
                </a:lnTo>
                <a:lnTo>
                  <a:pt x="61" y="92"/>
                </a:lnTo>
                <a:lnTo>
                  <a:pt x="59" y="94"/>
                </a:lnTo>
                <a:lnTo>
                  <a:pt x="59" y="94"/>
                </a:lnTo>
                <a:lnTo>
                  <a:pt x="57" y="97"/>
                </a:lnTo>
                <a:lnTo>
                  <a:pt x="55" y="97"/>
                </a:lnTo>
                <a:lnTo>
                  <a:pt x="53" y="97"/>
                </a:lnTo>
                <a:lnTo>
                  <a:pt x="51" y="97"/>
                </a:lnTo>
                <a:lnTo>
                  <a:pt x="49" y="97"/>
                </a:lnTo>
                <a:lnTo>
                  <a:pt x="47" y="97"/>
                </a:lnTo>
                <a:lnTo>
                  <a:pt x="46" y="97"/>
                </a:lnTo>
                <a:lnTo>
                  <a:pt x="44" y="97"/>
                </a:lnTo>
                <a:lnTo>
                  <a:pt x="42" y="96"/>
                </a:lnTo>
                <a:lnTo>
                  <a:pt x="40" y="94"/>
                </a:lnTo>
                <a:lnTo>
                  <a:pt x="36" y="90"/>
                </a:lnTo>
                <a:lnTo>
                  <a:pt x="34" y="90"/>
                </a:lnTo>
                <a:lnTo>
                  <a:pt x="31" y="90"/>
                </a:lnTo>
                <a:lnTo>
                  <a:pt x="29" y="90"/>
                </a:lnTo>
                <a:lnTo>
                  <a:pt x="27" y="90"/>
                </a:lnTo>
                <a:lnTo>
                  <a:pt x="25" y="90"/>
                </a:lnTo>
                <a:lnTo>
                  <a:pt x="23" y="88"/>
                </a:lnTo>
                <a:lnTo>
                  <a:pt x="23" y="82"/>
                </a:lnTo>
                <a:lnTo>
                  <a:pt x="23" y="82"/>
                </a:lnTo>
                <a:lnTo>
                  <a:pt x="21" y="82"/>
                </a:lnTo>
                <a:lnTo>
                  <a:pt x="19" y="81"/>
                </a:lnTo>
                <a:lnTo>
                  <a:pt x="19" y="8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Freeform 338">
            <a:extLst>
              <a:ext uri="{FF2B5EF4-FFF2-40B4-BE49-F238E27FC236}">
                <a16:creationId xmlns:a16="http://schemas.microsoft.com/office/drawing/2014/main" id="{88BF08F7-22DF-1B40-895F-0184D03B0D4E}"/>
              </a:ext>
            </a:extLst>
          </p:cNvPr>
          <p:cNvSpPr>
            <a:spLocks noEditPoints="1"/>
          </p:cNvSpPr>
          <p:nvPr/>
        </p:nvSpPr>
        <p:spPr bwMode="auto">
          <a:xfrm>
            <a:off x="8955054" y="4514984"/>
            <a:ext cx="160533" cy="155121"/>
          </a:xfrm>
          <a:custGeom>
            <a:avLst/>
            <a:gdLst>
              <a:gd name="T0" fmla="*/ 4 w 89"/>
              <a:gd name="T1" fmla="*/ 56 h 86"/>
              <a:gd name="T2" fmla="*/ 0 w 89"/>
              <a:gd name="T3" fmla="*/ 56 h 86"/>
              <a:gd name="T4" fmla="*/ 23 w 89"/>
              <a:gd name="T5" fmla="*/ 11 h 86"/>
              <a:gd name="T6" fmla="*/ 25 w 89"/>
              <a:gd name="T7" fmla="*/ 9 h 86"/>
              <a:gd name="T8" fmla="*/ 27 w 89"/>
              <a:gd name="T9" fmla="*/ 7 h 86"/>
              <a:gd name="T10" fmla="*/ 30 w 89"/>
              <a:gd name="T11" fmla="*/ 3 h 86"/>
              <a:gd name="T12" fmla="*/ 34 w 89"/>
              <a:gd name="T13" fmla="*/ 1 h 86"/>
              <a:gd name="T14" fmla="*/ 36 w 89"/>
              <a:gd name="T15" fmla="*/ 1 h 86"/>
              <a:gd name="T16" fmla="*/ 38 w 89"/>
              <a:gd name="T17" fmla="*/ 9 h 86"/>
              <a:gd name="T18" fmla="*/ 42 w 89"/>
              <a:gd name="T19" fmla="*/ 9 h 86"/>
              <a:gd name="T20" fmla="*/ 47 w 89"/>
              <a:gd name="T21" fmla="*/ 9 h 86"/>
              <a:gd name="T22" fmla="*/ 53 w 89"/>
              <a:gd name="T23" fmla="*/ 13 h 86"/>
              <a:gd name="T24" fmla="*/ 57 w 89"/>
              <a:gd name="T25" fmla="*/ 16 h 86"/>
              <a:gd name="T26" fmla="*/ 60 w 89"/>
              <a:gd name="T27" fmla="*/ 16 h 86"/>
              <a:gd name="T28" fmla="*/ 64 w 89"/>
              <a:gd name="T29" fmla="*/ 16 h 86"/>
              <a:gd name="T30" fmla="*/ 68 w 89"/>
              <a:gd name="T31" fmla="*/ 16 h 86"/>
              <a:gd name="T32" fmla="*/ 72 w 89"/>
              <a:gd name="T33" fmla="*/ 13 h 86"/>
              <a:gd name="T34" fmla="*/ 74 w 89"/>
              <a:gd name="T35" fmla="*/ 11 h 86"/>
              <a:gd name="T36" fmla="*/ 76 w 89"/>
              <a:gd name="T37" fmla="*/ 11 h 86"/>
              <a:gd name="T38" fmla="*/ 81 w 89"/>
              <a:gd name="T39" fmla="*/ 11 h 86"/>
              <a:gd name="T40" fmla="*/ 85 w 89"/>
              <a:gd name="T41" fmla="*/ 15 h 86"/>
              <a:gd name="T42" fmla="*/ 89 w 89"/>
              <a:gd name="T43" fmla="*/ 13 h 86"/>
              <a:gd name="T44" fmla="*/ 81 w 89"/>
              <a:gd name="T45" fmla="*/ 54 h 86"/>
              <a:gd name="T46" fmla="*/ 87 w 89"/>
              <a:gd name="T47" fmla="*/ 60 h 86"/>
              <a:gd name="T48" fmla="*/ 83 w 89"/>
              <a:gd name="T49" fmla="*/ 63 h 86"/>
              <a:gd name="T50" fmla="*/ 83 w 89"/>
              <a:gd name="T51" fmla="*/ 65 h 86"/>
              <a:gd name="T52" fmla="*/ 79 w 89"/>
              <a:gd name="T53" fmla="*/ 69 h 86"/>
              <a:gd name="T54" fmla="*/ 76 w 89"/>
              <a:gd name="T55" fmla="*/ 69 h 86"/>
              <a:gd name="T56" fmla="*/ 74 w 89"/>
              <a:gd name="T57" fmla="*/ 71 h 86"/>
              <a:gd name="T58" fmla="*/ 74 w 89"/>
              <a:gd name="T59" fmla="*/ 73 h 86"/>
              <a:gd name="T60" fmla="*/ 72 w 89"/>
              <a:gd name="T61" fmla="*/ 76 h 86"/>
              <a:gd name="T62" fmla="*/ 70 w 89"/>
              <a:gd name="T63" fmla="*/ 80 h 86"/>
              <a:gd name="T64" fmla="*/ 66 w 89"/>
              <a:gd name="T65" fmla="*/ 86 h 86"/>
              <a:gd name="T66" fmla="*/ 55 w 89"/>
              <a:gd name="T67" fmla="*/ 78 h 86"/>
              <a:gd name="T68" fmla="*/ 53 w 89"/>
              <a:gd name="T69" fmla="*/ 76 h 86"/>
              <a:gd name="T70" fmla="*/ 53 w 89"/>
              <a:gd name="T71" fmla="*/ 73 h 86"/>
              <a:gd name="T72" fmla="*/ 19 w 89"/>
              <a:gd name="T73" fmla="*/ 56 h 86"/>
              <a:gd name="T74" fmla="*/ 21 w 89"/>
              <a:gd name="T75" fmla="*/ 45 h 86"/>
              <a:gd name="T76" fmla="*/ 25 w 89"/>
              <a:gd name="T77" fmla="*/ 41 h 86"/>
              <a:gd name="T78" fmla="*/ 27 w 89"/>
              <a:gd name="T79" fmla="*/ 39 h 86"/>
              <a:gd name="T80" fmla="*/ 27 w 89"/>
              <a:gd name="T81" fmla="*/ 37 h 86"/>
              <a:gd name="T82" fmla="*/ 30 w 89"/>
              <a:gd name="T83" fmla="*/ 35 h 86"/>
              <a:gd name="T84" fmla="*/ 32 w 89"/>
              <a:gd name="T85" fmla="*/ 31 h 86"/>
              <a:gd name="T86" fmla="*/ 32 w 89"/>
              <a:gd name="T87" fmla="*/ 28 h 86"/>
              <a:gd name="T88" fmla="*/ 32 w 89"/>
              <a:gd name="T89" fmla="*/ 26 h 86"/>
              <a:gd name="T90" fmla="*/ 28 w 89"/>
              <a:gd name="T91" fmla="*/ 24 h 86"/>
              <a:gd name="T92" fmla="*/ 27 w 89"/>
              <a:gd name="T93" fmla="*/ 20 h 86"/>
              <a:gd name="T94" fmla="*/ 27 w 89"/>
              <a:gd name="T95" fmla="*/ 16 h 86"/>
              <a:gd name="T96" fmla="*/ 25 w 89"/>
              <a:gd name="T97" fmla="*/ 15 h 86"/>
              <a:gd name="T98" fmla="*/ 23 w 89"/>
              <a:gd name="T99" fmla="*/ 13 h 86"/>
              <a:gd name="T100" fmla="*/ 23 w 89"/>
              <a:gd name="T101" fmla="*/ 1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9" h="86">
                <a:moveTo>
                  <a:pt x="0" y="56"/>
                </a:moveTo>
                <a:lnTo>
                  <a:pt x="4" y="56"/>
                </a:lnTo>
                <a:lnTo>
                  <a:pt x="8" y="56"/>
                </a:lnTo>
                <a:lnTo>
                  <a:pt x="0" y="56"/>
                </a:lnTo>
                <a:lnTo>
                  <a:pt x="0" y="56"/>
                </a:lnTo>
                <a:close/>
                <a:moveTo>
                  <a:pt x="23" y="11"/>
                </a:moveTo>
                <a:lnTo>
                  <a:pt x="23" y="9"/>
                </a:lnTo>
                <a:lnTo>
                  <a:pt x="25" y="9"/>
                </a:lnTo>
                <a:lnTo>
                  <a:pt x="25" y="9"/>
                </a:lnTo>
                <a:lnTo>
                  <a:pt x="27" y="7"/>
                </a:lnTo>
                <a:lnTo>
                  <a:pt x="27" y="7"/>
                </a:lnTo>
                <a:lnTo>
                  <a:pt x="30" y="3"/>
                </a:lnTo>
                <a:lnTo>
                  <a:pt x="32" y="0"/>
                </a:lnTo>
                <a:lnTo>
                  <a:pt x="34" y="1"/>
                </a:lnTo>
                <a:lnTo>
                  <a:pt x="36" y="1"/>
                </a:lnTo>
                <a:lnTo>
                  <a:pt x="36" y="1"/>
                </a:lnTo>
                <a:lnTo>
                  <a:pt x="36" y="7"/>
                </a:lnTo>
                <a:lnTo>
                  <a:pt x="38" y="9"/>
                </a:lnTo>
                <a:lnTo>
                  <a:pt x="40" y="9"/>
                </a:lnTo>
                <a:lnTo>
                  <a:pt x="42" y="9"/>
                </a:lnTo>
                <a:lnTo>
                  <a:pt x="44" y="9"/>
                </a:lnTo>
                <a:lnTo>
                  <a:pt x="47" y="9"/>
                </a:lnTo>
                <a:lnTo>
                  <a:pt x="49" y="9"/>
                </a:lnTo>
                <a:lnTo>
                  <a:pt x="53" y="13"/>
                </a:lnTo>
                <a:lnTo>
                  <a:pt x="55" y="15"/>
                </a:lnTo>
                <a:lnTo>
                  <a:pt x="57" y="16"/>
                </a:lnTo>
                <a:lnTo>
                  <a:pt x="59" y="16"/>
                </a:lnTo>
                <a:lnTo>
                  <a:pt x="60" y="16"/>
                </a:lnTo>
                <a:lnTo>
                  <a:pt x="62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70" y="16"/>
                </a:lnTo>
                <a:lnTo>
                  <a:pt x="72" y="13"/>
                </a:lnTo>
                <a:lnTo>
                  <a:pt x="72" y="13"/>
                </a:lnTo>
                <a:lnTo>
                  <a:pt x="74" y="11"/>
                </a:lnTo>
                <a:lnTo>
                  <a:pt x="76" y="13"/>
                </a:lnTo>
                <a:lnTo>
                  <a:pt x="76" y="11"/>
                </a:lnTo>
                <a:lnTo>
                  <a:pt x="81" y="11"/>
                </a:lnTo>
                <a:lnTo>
                  <a:pt x="81" y="11"/>
                </a:lnTo>
                <a:lnTo>
                  <a:pt x="83" y="13"/>
                </a:lnTo>
                <a:lnTo>
                  <a:pt x="85" y="15"/>
                </a:lnTo>
                <a:lnTo>
                  <a:pt x="87" y="13"/>
                </a:lnTo>
                <a:lnTo>
                  <a:pt x="89" y="13"/>
                </a:lnTo>
                <a:lnTo>
                  <a:pt x="81" y="20"/>
                </a:lnTo>
                <a:lnTo>
                  <a:pt x="81" y="54"/>
                </a:lnTo>
                <a:lnTo>
                  <a:pt x="87" y="60"/>
                </a:lnTo>
                <a:lnTo>
                  <a:pt x="87" y="60"/>
                </a:lnTo>
                <a:lnTo>
                  <a:pt x="85" y="63"/>
                </a:lnTo>
                <a:lnTo>
                  <a:pt x="83" y="63"/>
                </a:lnTo>
                <a:lnTo>
                  <a:pt x="83" y="65"/>
                </a:lnTo>
                <a:lnTo>
                  <a:pt x="83" y="65"/>
                </a:lnTo>
                <a:lnTo>
                  <a:pt x="81" y="67"/>
                </a:lnTo>
                <a:lnTo>
                  <a:pt x="79" y="69"/>
                </a:lnTo>
                <a:lnTo>
                  <a:pt x="76" y="69"/>
                </a:lnTo>
                <a:lnTo>
                  <a:pt x="76" y="69"/>
                </a:lnTo>
                <a:lnTo>
                  <a:pt x="76" y="69"/>
                </a:lnTo>
                <a:lnTo>
                  <a:pt x="74" y="71"/>
                </a:lnTo>
                <a:lnTo>
                  <a:pt x="74" y="73"/>
                </a:lnTo>
                <a:lnTo>
                  <a:pt x="74" y="73"/>
                </a:lnTo>
                <a:lnTo>
                  <a:pt x="74" y="75"/>
                </a:lnTo>
                <a:lnTo>
                  <a:pt x="72" y="76"/>
                </a:lnTo>
                <a:lnTo>
                  <a:pt x="72" y="78"/>
                </a:lnTo>
                <a:lnTo>
                  <a:pt x="70" y="80"/>
                </a:lnTo>
                <a:lnTo>
                  <a:pt x="68" y="86"/>
                </a:lnTo>
                <a:lnTo>
                  <a:pt x="66" y="86"/>
                </a:lnTo>
                <a:lnTo>
                  <a:pt x="64" y="86"/>
                </a:lnTo>
                <a:lnTo>
                  <a:pt x="55" y="78"/>
                </a:lnTo>
                <a:lnTo>
                  <a:pt x="53" y="78"/>
                </a:lnTo>
                <a:lnTo>
                  <a:pt x="53" y="76"/>
                </a:lnTo>
                <a:lnTo>
                  <a:pt x="53" y="76"/>
                </a:lnTo>
                <a:lnTo>
                  <a:pt x="53" y="73"/>
                </a:lnTo>
                <a:lnTo>
                  <a:pt x="21" y="56"/>
                </a:lnTo>
                <a:lnTo>
                  <a:pt x="19" y="56"/>
                </a:lnTo>
                <a:lnTo>
                  <a:pt x="21" y="46"/>
                </a:lnTo>
                <a:lnTo>
                  <a:pt x="21" y="45"/>
                </a:lnTo>
                <a:lnTo>
                  <a:pt x="23" y="43"/>
                </a:lnTo>
                <a:lnTo>
                  <a:pt x="25" y="41"/>
                </a:lnTo>
                <a:lnTo>
                  <a:pt x="25" y="41"/>
                </a:lnTo>
                <a:lnTo>
                  <a:pt x="27" y="39"/>
                </a:lnTo>
                <a:lnTo>
                  <a:pt x="27" y="37"/>
                </a:lnTo>
                <a:lnTo>
                  <a:pt x="27" y="37"/>
                </a:lnTo>
                <a:lnTo>
                  <a:pt x="30" y="37"/>
                </a:lnTo>
                <a:lnTo>
                  <a:pt x="30" y="35"/>
                </a:lnTo>
                <a:lnTo>
                  <a:pt x="30" y="33"/>
                </a:lnTo>
                <a:lnTo>
                  <a:pt x="32" y="31"/>
                </a:lnTo>
                <a:lnTo>
                  <a:pt x="32" y="30"/>
                </a:lnTo>
                <a:lnTo>
                  <a:pt x="32" y="28"/>
                </a:lnTo>
                <a:lnTo>
                  <a:pt x="30" y="26"/>
                </a:lnTo>
                <a:lnTo>
                  <a:pt x="32" y="26"/>
                </a:lnTo>
                <a:lnTo>
                  <a:pt x="30" y="26"/>
                </a:lnTo>
                <a:lnTo>
                  <a:pt x="28" y="24"/>
                </a:lnTo>
                <a:lnTo>
                  <a:pt x="28" y="22"/>
                </a:lnTo>
                <a:lnTo>
                  <a:pt x="27" y="20"/>
                </a:lnTo>
                <a:lnTo>
                  <a:pt x="27" y="18"/>
                </a:lnTo>
                <a:lnTo>
                  <a:pt x="27" y="16"/>
                </a:lnTo>
                <a:lnTo>
                  <a:pt x="25" y="16"/>
                </a:lnTo>
                <a:lnTo>
                  <a:pt x="25" y="15"/>
                </a:lnTo>
                <a:lnTo>
                  <a:pt x="25" y="15"/>
                </a:lnTo>
                <a:lnTo>
                  <a:pt x="23" y="13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339">
            <a:extLst>
              <a:ext uri="{FF2B5EF4-FFF2-40B4-BE49-F238E27FC236}">
                <a16:creationId xmlns:a16="http://schemas.microsoft.com/office/drawing/2014/main" id="{40608389-282E-C94C-B1FE-0DF5B8FA3BFA}"/>
              </a:ext>
            </a:extLst>
          </p:cNvPr>
          <p:cNvSpPr>
            <a:spLocks/>
          </p:cNvSpPr>
          <p:nvPr/>
        </p:nvSpPr>
        <p:spPr bwMode="auto">
          <a:xfrm>
            <a:off x="8693512" y="4430208"/>
            <a:ext cx="200215" cy="131673"/>
          </a:xfrm>
          <a:custGeom>
            <a:avLst/>
            <a:gdLst>
              <a:gd name="T0" fmla="*/ 70 w 111"/>
              <a:gd name="T1" fmla="*/ 2 h 73"/>
              <a:gd name="T2" fmla="*/ 77 w 111"/>
              <a:gd name="T3" fmla="*/ 11 h 73"/>
              <a:gd name="T4" fmla="*/ 75 w 111"/>
              <a:gd name="T5" fmla="*/ 17 h 73"/>
              <a:gd name="T6" fmla="*/ 79 w 111"/>
              <a:gd name="T7" fmla="*/ 18 h 73"/>
              <a:gd name="T8" fmla="*/ 83 w 111"/>
              <a:gd name="T9" fmla="*/ 22 h 73"/>
              <a:gd name="T10" fmla="*/ 89 w 111"/>
              <a:gd name="T11" fmla="*/ 26 h 73"/>
              <a:gd name="T12" fmla="*/ 92 w 111"/>
              <a:gd name="T13" fmla="*/ 28 h 73"/>
              <a:gd name="T14" fmla="*/ 90 w 111"/>
              <a:gd name="T15" fmla="*/ 32 h 73"/>
              <a:gd name="T16" fmla="*/ 96 w 111"/>
              <a:gd name="T17" fmla="*/ 33 h 73"/>
              <a:gd name="T18" fmla="*/ 100 w 111"/>
              <a:gd name="T19" fmla="*/ 39 h 73"/>
              <a:gd name="T20" fmla="*/ 104 w 111"/>
              <a:gd name="T21" fmla="*/ 43 h 73"/>
              <a:gd name="T22" fmla="*/ 107 w 111"/>
              <a:gd name="T23" fmla="*/ 47 h 73"/>
              <a:gd name="T24" fmla="*/ 111 w 111"/>
              <a:gd name="T25" fmla="*/ 52 h 73"/>
              <a:gd name="T26" fmla="*/ 107 w 111"/>
              <a:gd name="T27" fmla="*/ 50 h 73"/>
              <a:gd name="T28" fmla="*/ 100 w 111"/>
              <a:gd name="T29" fmla="*/ 50 h 73"/>
              <a:gd name="T30" fmla="*/ 94 w 111"/>
              <a:gd name="T31" fmla="*/ 50 h 73"/>
              <a:gd name="T32" fmla="*/ 92 w 111"/>
              <a:gd name="T33" fmla="*/ 50 h 73"/>
              <a:gd name="T34" fmla="*/ 89 w 111"/>
              <a:gd name="T35" fmla="*/ 52 h 73"/>
              <a:gd name="T36" fmla="*/ 85 w 111"/>
              <a:gd name="T37" fmla="*/ 52 h 73"/>
              <a:gd name="T38" fmla="*/ 79 w 111"/>
              <a:gd name="T39" fmla="*/ 54 h 73"/>
              <a:gd name="T40" fmla="*/ 72 w 111"/>
              <a:gd name="T41" fmla="*/ 54 h 73"/>
              <a:gd name="T42" fmla="*/ 66 w 111"/>
              <a:gd name="T43" fmla="*/ 56 h 73"/>
              <a:gd name="T44" fmla="*/ 66 w 111"/>
              <a:gd name="T45" fmla="*/ 60 h 73"/>
              <a:gd name="T46" fmla="*/ 60 w 111"/>
              <a:gd name="T47" fmla="*/ 58 h 73"/>
              <a:gd name="T48" fmla="*/ 55 w 111"/>
              <a:gd name="T49" fmla="*/ 56 h 73"/>
              <a:gd name="T50" fmla="*/ 49 w 111"/>
              <a:gd name="T51" fmla="*/ 54 h 73"/>
              <a:gd name="T52" fmla="*/ 43 w 111"/>
              <a:gd name="T53" fmla="*/ 50 h 73"/>
              <a:gd name="T54" fmla="*/ 38 w 111"/>
              <a:gd name="T55" fmla="*/ 52 h 73"/>
              <a:gd name="T56" fmla="*/ 38 w 111"/>
              <a:gd name="T57" fmla="*/ 56 h 73"/>
              <a:gd name="T58" fmla="*/ 36 w 111"/>
              <a:gd name="T59" fmla="*/ 60 h 73"/>
              <a:gd name="T60" fmla="*/ 34 w 111"/>
              <a:gd name="T61" fmla="*/ 63 h 73"/>
              <a:gd name="T62" fmla="*/ 30 w 111"/>
              <a:gd name="T63" fmla="*/ 62 h 73"/>
              <a:gd name="T64" fmla="*/ 23 w 111"/>
              <a:gd name="T65" fmla="*/ 63 h 73"/>
              <a:gd name="T66" fmla="*/ 15 w 111"/>
              <a:gd name="T67" fmla="*/ 73 h 73"/>
              <a:gd name="T68" fmla="*/ 15 w 111"/>
              <a:gd name="T69" fmla="*/ 69 h 73"/>
              <a:gd name="T70" fmla="*/ 8 w 111"/>
              <a:gd name="T71" fmla="*/ 62 h 73"/>
              <a:gd name="T72" fmla="*/ 2 w 111"/>
              <a:gd name="T73" fmla="*/ 56 h 73"/>
              <a:gd name="T74" fmla="*/ 2 w 111"/>
              <a:gd name="T75" fmla="*/ 47 h 73"/>
              <a:gd name="T76" fmla="*/ 2 w 111"/>
              <a:gd name="T77" fmla="*/ 41 h 73"/>
              <a:gd name="T78" fmla="*/ 8 w 111"/>
              <a:gd name="T79" fmla="*/ 32 h 73"/>
              <a:gd name="T80" fmla="*/ 11 w 111"/>
              <a:gd name="T81" fmla="*/ 30 h 73"/>
              <a:gd name="T82" fmla="*/ 17 w 111"/>
              <a:gd name="T83" fmla="*/ 32 h 73"/>
              <a:gd name="T84" fmla="*/ 19 w 111"/>
              <a:gd name="T85" fmla="*/ 28 h 73"/>
              <a:gd name="T86" fmla="*/ 24 w 111"/>
              <a:gd name="T87" fmla="*/ 28 h 73"/>
              <a:gd name="T88" fmla="*/ 36 w 111"/>
              <a:gd name="T89" fmla="*/ 24 h 73"/>
              <a:gd name="T90" fmla="*/ 38 w 111"/>
              <a:gd name="T91" fmla="*/ 20 h 73"/>
              <a:gd name="T92" fmla="*/ 40 w 111"/>
              <a:gd name="T93" fmla="*/ 17 h 73"/>
              <a:gd name="T94" fmla="*/ 47 w 111"/>
              <a:gd name="T95" fmla="*/ 17 h 73"/>
              <a:gd name="T96" fmla="*/ 55 w 111"/>
              <a:gd name="T97" fmla="*/ 13 h 73"/>
              <a:gd name="T98" fmla="*/ 55 w 111"/>
              <a:gd name="T99" fmla="*/ 9 h 73"/>
              <a:gd name="T100" fmla="*/ 60 w 111"/>
              <a:gd name="T101" fmla="*/ 5 h 73"/>
              <a:gd name="T102" fmla="*/ 62 w 111"/>
              <a:gd name="T103" fmla="*/ 2 h 73"/>
              <a:gd name="T104" fmla="*/ 70 w 111"/>
              <a:gd name="T10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1" h="73">
                <a:moveTo>
                  <a:pt x="70" y="0"/>
                </a:moveTo>
                <a:lnTo>
                  <a:pt x="72" y="0"/>
                </a:lnTo>
                <a:lnTo>
                  <a:pt x="72" y="2"/>
                </a:lnTo>
                <a:lnTo>
                  <a:pt x="70" y="2"/>
                </a:lnTo>
                <a:lnTo>
                  <a:pt x="72" y="3"/>
                </a:lnTo>
                <a:lnTo>
                  <a:pt x="74" y="5"/>
                </a:lnTo>
                <a:lnTo>
                  <a:pt x="75" y="7"/>
                </a:lnTo>
                <a:lnTo>
                  <a:pt x="77" y="11"/>
                </a:lnTo>
                <a:lnTo>
                  <a:pt x="77" y="13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8"/>
                </a:lnTo>
                <a:lnTo>
                  <a:pt x="77" y="20"/>
                </a:lnTo>
                <a:lnTo>
                  <a:pt x="79" y="20"/>
                </a:lnTo>
                <a:lnTo>
                  <a:pt x="79" y="18"/>
                </a:lnTo>
                <a:lnTo>
                  <a:pt x="83" y="18"/>
                </a:lnTo>
                <a:lnTo>
                  <a:pt x="83" y="20"/>
                </a:lnTo>
                <a:lnTo>
                  <a:pt x="83" y="20"/>
                </a:lnTo>
                <a:lnTo>
                  <a:pt x="83" y="22"/>
                </a:lnTo>
                <a:lnTo>
                  <a:pt x="85" y="24"/>
                </a:lnTo>
                <a:lnTo>
                  <a:pt x="87" y="24"/>
                </a:lnTo>
                <a:lnTo>
                  <a:pt x="87" y="24"/>
                </a:lnTo>
                <a:lnTo>
                  <a:pt x="89" y="26"/>
                </a:lnTo>
                <a:lnTo>
                  <a:pt x="89" y="26"/>
                </a:lnTo>
                <a:lnTo>
                  <a:pt x="90" y="28"/>
                </a:lnTo>
                <a:lnTo>
                  <a:pt x="92" y="28"/>
                </a:lnTo>
                <a:lnTo>
                  <a:pt x="92" y="28"/>
                </a:lnTo>
                <a:lnTo>
                  <a:pt x="92" y="30"/>
                </a:lnTo>
                <a:lnTo>
                  <a:pt x="92" y="30"/>
                </a:lnTo>
                <a:lnTo>
                  <a:pt x="90" y="32"/>
                </a:lnTo>
                <a:lnTo>
                  <a:pt x="90" y="32"/>
                </a:lnTo>
                <a:lnTo>
                  <a:pt x="92" y="33"/>
                </a:lnTo>
                <a:lnTo>
                  <a:pt x="94" y="33"/>
                </a:lnTo>
                <a:lnTo>
                  <a:pt x="94" y="33"/>
                </a:lnTo>
                <a:lnTo>
                  <a:pt x="96" y="33"/>
                </a:lnTo>
                <a:lnTo>
                  <a:pt x="96" y="33"/>
                </a:lnTo>
                <a:lnTo>
                  <a:pt x="100" y="35"/>
                </a:lnTo>
                <a:lnTo>
                  <a:pt x="100" y="37"/>
                </a:lnTo>
                <a:lnTo>
                  <a:pt x="100" y="39"/>
                </a:lnTo>
                <a:lnTo>
                  <a:pt x="100" y="39"/>
                </a:lnTo>
                <a:lnTo>
                  <a:pt x="102" y="41"/>
                </a:lnTo>
                <a:lnTo>
                  <a:pt x="104" y="41"/>
                </a:lnTo>
                <a:lnTo>
                  <a:pt x="104" y="43"/>
                </a:lnTo>
                <a:lnTo>
                  <a:pt x="104" y="43"/>
                </a:lnTo>
                <a:lnTo>
                  <a:pt x="106" y="45"/>
                </a:lnTo>
                <a:lnTo>
                  <a:pt x="107" y="45"/>
                </a:lnTo>
                <a:lnTo>
                  <a:pt x="107" y="47"/>
                </a:lnTo>
                <a:lnTo>
                  <a:pt x="107" y="48"/>
                </a:lnTo>
                <a:lnTo>
                  <a:pt x="109" y="48"/>
                </a:lnTo>
                <a:lnTo>
                  <a:pt x="111" y="50"/>
                </a:lnTo>
                <a:lnTo>
                  <a:pt x="111" y="52"/>
                </a:lnTo>
                <a:lnTo>
                  <a:pt x="111" y="52"/>
                </a:lnTo>
                <a:lnTo>
                  <a:pt x="111" y="52"/>
                </a:lnTo>
                <a:lnTo>
                  <a:pt x="109" y="50"/>
                </a:lnTo>
                <a:lnTo>
                  <a:pt x="107" y="50"/>
                </a:lnTo>
                <a:lnTo>
                  <a:pt x="104" y="52"/>
                </a:lnTo>
                <a:lnTo>
                  <a:pt x="104" y="52"/>
                </a:lnTo>
                <a:lnTo>
                  <a:pt x="102" y="52"/>
                </a:lnTo>
                <a:lnTo>
                  <a:pt x="100" y="50"/>
                </a:lnTo>
                <a:lnTo>
                  <a:pt x="98" y="50"/>
                </a:lnTo>
                <a:lnTo>
                  <a:pt x="98" y="50"/>
                </a:lnTo>
                <a:lnTo>
                  <a:pt x="96" y="50"/>
                </a:lnTo>
                <a:lnTo>
                  <a:pt x="94" y="50"/>
                </a:lnTo>
                <a:lnTo>
                  <a:pt x="94" y="48"/>
                </a:lnTo>
                <a:lnTo>
                  <a:pt x="92" y="48"/>
                </a:lnTo>
                <a:lnTo>
                  <a:pt x="92" y="50"/>
                </a:lnTo>
                <a:lnTo>
                  <a:pt x="92" y="50"/>
                </a:lnTo>
                <a:lnTo>
                  <a:pt x="92" y="52"/>
                </a:lnTo>
                <a:lnTo>
                  <a:pt x="90" y="52"/>
                </a:lnTo>
                <a:lnTo>
                  <a:pt x="90" y="52"/>
                </a:lnTo>
                <a:lnTo>
                  <a:pt x="89" y="52"/>
                </a:lnTo>
                <a:lnTo>
                  <a:pt x="87" y="52"/>
                </a:lnTo>
                <a:lnTo>
                  <a:pt x="87" y="52"/>
                </a:lnTo>
                <a:lnTo>
                  <a:pt x="85" y="52"/>
                </a:lnTo>
                <a:lnTo>
                  <a:pt x="85" y="52"/>
                </a:lnTo>
                <a:lnTo>
                  <a:pt x="85" y="50"/>
                </a:lnTo>
                <a:lnTo>
                  <a:pt x="83" y="50"/>
                </a:lnTo>
                <a:lnTo>
                  <a:pt x="81" y="52"/>
                </a:lnTo>
                <a:lnTo>
                  <a:pt x="79" y="54"/>
                </a:lnTo>
                <a:lnTo>
                  <a:pt x="79" y="54"/>
                </a:lnTo>
                <a:lnTo>
                  <a:pt x="75" y="54"/>
                </a:lnTo>
                <a:lnTo>
                  <a:pt x="74" y="54"/>
                </a:lnTo>
                <a:lnTo>
                  <a:pt x="72" y="54"/>
                </a:lnTo>
                <a:lnTo>
                  <a:pt x="72" y="54"/>
                </a:lnTo>
                <a:lnTo>
                  <a:pt x="70" y="54"/>
                </a:lnTo>
                <a:lnTo>
                  <a:pt x="68" y="54"/>
                </a:lnTo>
                <a:lnTo>
                  <a:pt x="66" y="56"/>
                </a:lnTo>
                <a:lnTo>
                  <a:pt x="66" y="58"/>
                </a:lnTo>
                <a:lnTo>
                  <a:pt x="68" y="58"/>
                </a:lnTo>
                <a:lnTo>
                  <a:pt x="68" y="58"/>
                </a:lnTo>
                <a:lnTo>
                  <a:pt x="66" y="60"/>
                </a:lnTo>
                <a:lnTo>
                  <a:pt x="64" y="58"/>
                </a:lnTo>
                <a:lnTo>
                  <a:pt x="62" y="58"/>
                </a:lnTo>
                <a:lnTo>
                  <a:pt x="60" y="58"/>
                </a:lnTo>
                <a:lnTo>
                  <a:pt x="60" y="58"/>
                </a:lnTo>
                <a:lnTo>
                  <a:pt x="58" y="58"/>
                </a:lnTo>
                <a:lnTo>
                  <a:pt x="58" y="58"/>
                </a:lnTo>
                <a:lnTo>
                  <a:pt x="57" y="58"/>
                </a:lnTo>
                <a:lnTo>
                  <a:pt x="55" y="56"/>
                </a:lnTo>
                <a:lnTo>
                  <a:pt x="53" y="58"/>
                </a:lnTo>
                <a:lnTo>
                  <a:pt x="51" y="56"/>
                </a:lnTo>
                <a:lnTo>
                  <a:pt x="49" y="54"/>
                </a:lnTo>
                <a:lnTo>
                  <a:pt x="49" y="54"/>
                </a:lnTo>
                <a:lnTo>
                  <a:pt x="45" y="52"/>
                </a:lnTo>
                <a:lnTo>
                  <a:pt x="45" y="52"/>
                </a:lnTo>
                <a:lnTo>
                  <a:pt x="43" y="50"/>
                </a:lnTo>
                <a:lnTo>
                  <a:pt x="43" y="50"/>
                </a:lnTo>
                <a:lnTo>
                  <a:pt x="41" y="52"/>
                </a:lnTo>
                <a:lnTo>
                  <a:pt x="41" y="52"/>
                </a:lnTo>
                <a:lnTo>
                  <a:pt x="40" y="52"/>
                </a:lnTo>
                <a:lnTo>
                  <a:pt x="38" y="52"/>
                </a:lnTo>
                <a:lnTo>
                  <a:pt x="38" y="54"/>
                </a:lnTo>
                <a:lnTo>
                  <a:pt x="38" y="54"/>
                </a:lnTo>
                <a:lnTo>
                  <a:pt x="38" y="56"/>
                </a:lnTo>
                <a:lnTo>
                  <a:pt x="38" y="56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6" y="60"/>
                </a:lnTo>
                <a:lnTo>
                  <a:pt x="36" y="60"/>
                </a:lnTo>
                <a:lnTo>
                  <a:pt x="36" y="62"/>
                </a:lnTo>
                <a:lnTo>
                  <a:pt x="36" y="63"/>
                </a:lnTo>
                <a:lnTo>
                  <a:pt x="34" y="63"/>
                </a:lnTo>
                <a:lnTo>
                  <a:pt x="34" y="63"/>
                </a:lnTo>
                <a:lnTo>
                  <a:pt x="32" y="63"/>
                </a:lnTo>
                <a:lnTo>
                  <a:pt x="32" y="62"/>
                </a:lnTo>
                <a:lnTo>
                  <a:pt x="30" y="62"/>
                </a:lnTo>
                <a:lnTo>
                  <a:pt x="28" y="62"/>
                </a:lnTo>
                <a:lnTo>
                  <a:pt x="28" y="63"/>
                </a:lnTo>
                <a:lnTo>
                  <a:pt x="26" y="63"/>
                </a:lnTo>
                <a:lnTo>
                  <a:pt x="23" y="63"/>
                </a:lnTo>
                <a:lnTo>
                  <a:pt x="23" y="65"/>
                </a:lnTo>
                <a:lnTo>
                  <a:pt x="21" y="65"/>
                </a:lnTo>
                <a:lnTo>
                  <a:pt x="19" y="67"/>
                </a:lnTo>
                <a:lnTo>
                  <a:pt x="15" y="73"/>
                </a:lnTo>
                <a:lnTo>
                  <a:pt x="15" y="73"/>
                </a:lnTo>
                <a:lnTo>
                  <a:pt x="15" y="73"/>
                </a:lnTo>
                <a:lnTo>
                  <a:pt x="15" y="71"/>
                </a:lnTo>
                <a:lnTo>
                  <a:pt x="15" y="69"/>
                </a:lnTo>
                <a:lnTo>
                  <a:pt x="11" y="67"/>
                </a:lnTo>
                <a:lnTo>
                  <a:pt x="11" y="67"/>
                </a:lnTo>
                <a:lnTo>
                  <a:pt x="9" y="63"/>
                </a:lnTo>
                <a:lnTo>
                  <a:pt x="8" y="62"/>
                </a:lnTo>
                <a:lnTo>
                  <a:pt x="8" y="60"/>
                </a:lnTo>
                <a:lnTo>
                  <a:pt x="6" y="58"/>
                </a:lnTo>
                <a:lnTo>
                  <a:pt x="4" y="56"/>
                </a:lnTo>
                <a:lnTo>
                  <a:pt x="2" y="56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7"/>
                </a:lnTo>
                <a:lnTo>
                  <a:pt x="0" y="45"/>
                </a:lnTo>
                <a:lnTo>
                  <a:pt x="0" y="43"/>
                </a:lnTo>
                <a:lnTo>
                  <a:pt x="2" y="41"/>
                </a:lnTo>
                <a:lnTo>
                  <a:pt x="2" y="41"/>
                </a:lnTo>
                <a:lnTo>
                  <a:pt x="4" y="39"/>
                </a:lnTo>
                <a:lnTo>
                  <a:pt x="6" y="37"/>
                </a:lnTo>
                <a:lnTo>
                  <a:pt x="6" y="33"/>
                </a:lnTo>
                <a:lnTo>
                  <a:pt x="8" y="32"/>
                </a:lnTo>
                <a:lnTo>
                  <a:pt x="8" y="32"/>
                </a:lnTo>
                <a:lnTo>
                  <a:pt x="9" y="30"/>
                </a:lnTo>
                <a:lnTo>
                  <a:pt x="9" y="28"/>
                </a:lnTo>
                <a:lnTo>
                  <a:pt x="11" y="30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17" y="32"/>
                </a:lnTo>
                <a:lnTo>
                  <a:pt x="17" y="30"/>
                </a:lnTo>
                <a:lnTo>
                  <a:pt x="17" y="28"/>
                </a:lnTo>
                <a:lnTo>
                  <a:pt x="19" y="26"/>
                </a:lnTo>
                <a:lnTo>
                  <a:pt x="19" y="28"/>
                </a:lnTo>
                <a:lnTo>
                  <a:pt x="21" y="30"/>
                </a:lnTo>
                <a:lnTo>
                  <a:pt x="21" y="30"/>
                </a:lnTo>
                <a:lnTo>
                  <a:pt x="23" y="30"/>
                </a:lnTo>
                <a:lnTo>
                  <a:pt x="24" y="28"/>
                </a:lnTo>
                <a:lnTo>
                  <a:pt x="26" y="28"/>
                </a:lnTo>
                <a:lnTo>
                  <a:pt x="28" y="26"/>
                </a:lnTo>
                <a:lnTo>
                  <a:pt x="34" y="24"/>
                </a:lnTo>
                <a:lnTo>
                  <a:pt x="36" y="24"/>
                </a:lnTo>
                <a:lnTo>
                  <a:pt x="38" y="24"/>
                </a:lnTo>
                <a:lnTo>
                  <a:pt x="40" y="22"/>
                </a:lnTo>
                <a:lnTo>
                  <a:pt x="40" y="20"/>
                </a:lnTo>
                <a:lnTo>
                  <a:pt x="38" y="20"/>
                </a:lnTo>
                <a:lnTo>
                  <a:pt x="38" y="18"/>
                </a:lnTo>
                <a:lnTo>
                  <a:pt x="38" y="17"/>
                </a:lnTo>
                <a:lnTo>
                  <a:pt x="38" y="17"/>
                </a:lnTo>
                <a:lnTo>
                  <a:pt x="40" y="17"/>
                </a:lnTo>
                <a:lnTo>
                  <a:pt x="41" y="17"/>
                </a:lnTo>
                <a:lnTo>
                  <a:pt x="43" y="17"/>
                </a:lnTo>
                <a:lnTo>
                  <a:pt x="45" y="18"/>
                </a:lnTo>
                <a:lnTo>
                  <a:pt x="47" y="17"/>
                </a:lnTo>
                <a:lnTo>
                  <a:pt x="51" y="17"/>
                </a:lnTo>
                <a:lnTo>
                  <a:pt x="53" y="17"/>
                </a:lnTo>
                <a:lnTo>
                  <a:pt x="55" y="15"/>
                </a:lnTo>
                <a:lnTo>
                  <a:pt x="55" y="13"/>
                </a:lnTo>
                <a:lnTo>
                  <a:pt x="55" y="13"/>
                </a:lnTo>
                <a:lnTo>
                  <a:pt x="55" y="11"/>
                </a:lnTo>
                <a:lnTo>
                  <a:pt x="55" y="11"/>
                </a:lnTo>
                <a:lnTo>
                  <a:pt x="55" y="9"/>
                </a:lnTo>
                <a:lnTo>
                  <a:pt x="57" y="7"/>
                </a:lnTo>
                <a:lnTo>
                  <a:pt x="57" y="7"/>
                </a:lnTo>
                <a:lnTo>
                  <a:pt x="58" y="7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0" y="3"/>
                </a:lnTo>
                <a:lnTo>
                  <a:pt x="62" y="2"/>
                </a:lnTo>
                <a:lnTo>
                  <a:pt x="64" y="0"/>
                </a:lnTo>
                <a:lnTo>
                  <a:pt x="66" y="0"/>
                </a:lnTo>
                <a:lnTo>
                  <a:pt x="68" y="2"/>
                </a:lnTo>
                <a:lnTo>
                  <a:pt x="70" y="0"/>
                </a:lnTo>
                <a:lnTo>
                  <a:pt x="7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Freeform 340">
            <a:extLst>
              <a:ext uri="{FF2B5EF4-FFF2-40B4-BE49-F238E27FC236}">
                <a16:creationId xmlns:a16="http://schemas.microsoft.com/office/drawing/2014/main" id="{095FB8A1-F85E-1844-9CBB-AB900364CDFA}"/>
              </a:ext>
            </a:extLst>
          </p:cNvPr>
          <p:cNvSpPr>
            <a:spLocks/>
          </p:cNvSpPr>
          <p:nvPr/>
        </p:nvSpPr>
        <p:spPr bwMode="auto">
          <a:xfrm>
            <a:off x="8612343" y="4078479"/>
            <a:ext cx="238093" cy="220056"/>
          </a:xfrm>
          <a:custGeom>
            <a:avLst/>
            <a:gdLst>
              <a:gd name="T0" fmla="*/ 124 w 132"/>
              <a:gd name="T1" fmla="*/ 118 h 122"/>
              <a:gd name="T2" fmla="*/ 128 w 132"/>
              <a:gd name="T3" fmla="*/ 33 h 122"/>
              <a:gd name="T4" fmla="*/ 126 w 132"/>
              <a:gd name="T5" fmla="*/ 28 h 122"/>
              <a:gd name="T6" fmla="*/ 128 w 132"/>
              <a:gd name="T7" fmla="*/ 22 h 122"/>
              <a:gd name="T8" fmla="*/ 128 w 132"/>
              <a:gd name="T9" fmla="*/ 17 h 122"/>
              <a:gd name="T10" fmla="*/ 128 w 132"/>
              <a:gd name="T11" fmla="*/ 13 h 122"/>
              <a:gd name="T12" fmla="*/ 126 w 132"/>
              <a:gd name="T13" fmla="*/ 9 h 122"/>
              <a:gd name="T14" fmla="*/ 124 w 132"/>
              <a:gd name="T15" fmla="*/ 9 h 122"/>
              <a:gd name="T16" fmla="*/ 117 w 132"/>
              <a:gd name="T17" fmla="*/ 7 h 122"/>
              <a:gd name="T18" fmla="*/ 111 w 132"/>
              <a:gd name="T19" fmla="*/ 5 h 122"/>
              <a:gd name="T20" fmla="*/ 111 w 132"/>
              <a:gd name="T21" fmla="*/ 5 h 122"/>
              <a:gd name="T22" fmla="*/ 107 w 132"/>
              <a:gd name="T23" fmla="*/ 2 h 122"/>
              <a:gd name="T24" fmla="*/ 103 w 132"/>
              <a:gd name="T25" fmla="*/ 2 h 122"/>
              <a:gd name="T26" fmla="*/ 102 w 132"/>
              <a:gd name="T27" fmla="*/ 2 h 122"/>
              <a:gd name="T28" fmla="*/ 100 w 132"/>
              <a:gd name="T29" fmla="*/ 0 h 122"/>
              <a:gd name="T30" fmla="*/ 92 w 132"/>
              <a:gd name="T31" fmla="*/ 2 h 122"/>
              <a:gd name="T32" fmla="*/ 86 w 132"/>
              <a:gd name="T33" fmla="*/ 5 h 122"/>
              <a:gd name="T34" fmla="*/ 85 w 132"/>
              <a:gd name="T35" fmla="*/ 9 h 122"/>
              <a:gd name="T36" fmla="*/ 86 w 132"/>
              <a:gd name="T37" fmla="*/ 15 h 122"/>
              <a:gd name="T38" fmla="*/ 86 w 132"/>
              <a:gd name="T39" fmla="*/ 20 h 122"/>
              <a:gd name="T40" fmla="*/ 85 w 132"/>
              <a:gd name="T41" fmla="*/ 24 h 122"/>
              <a:gd name="T42" fmla="*/ 79 w 132"/>
              <a:gd name="T43" fmla="*/ 28 h 122"/>
              <a:gd name="T44" fmla="*/ 73 w 132"/>
              <a:gd name="T45" fmla="*/ 22 h 122"/>
              <a:gd name="T46" fmla="*/ 66 w 132"/>
              <a:gd name="T47" fmla="*/ 18 h 122"/>
              <a:gd name="T48" fmla="*/ 56 w 132"/>
              <a:gd name="T49" fmla="*/ 17 h 122"/>
              <a:gd name="T50" fmla="*/ 53 w 132"/>
              <a:gd name="T51" fmla="*/ 17 h 122"/>
              <a:gd name="T52" fmla="*/ 47 w 132"/>
              <a:gd name="T53" fmla="*/ 9 h 122"/>
              <a:gd name="T54" fmla="*/ 45 w 132"/>
              <a:gd name="T55" fmla="*/ 5 h 122"/>
              <a:gd name="T56" fmla="*/ 37 w 132"/>
              <a:gd name="T57" fmla="*/ 2 h 122"/>
              <a:gd name="T58" fmla="*/ 30 w 132"/>
              <a:gd name="T59" fmla="*/ 2 h 122"/>
              <a:gd name="T60" fmla="*/ 19 w 132"/>
              <a:gd name="T61" fmla="*/ 2 h 122"/>
              <a:gd name="T62" fmla="*/ 17 w 132"/>
              <a:gd name="T63" fmla="*/ 0 h 122"/>
              <a:gd name="T64" fmla="*/ 17 w 132"/>
              <a:gd name="T65" fmla="*/ 3 h 122"/>
              <a:gd name="T66" fmla="*/ 15 w 132"/>
              <a:gd name="T67" fmla="*/ 7 h 122"/>
              <a:gd name="T68" fmla="*/ 11 w 132"/>
              <a:gd name="T69" fmla="*/ 11 h 122"/>
              <a:gd name="T70" fmla="*/ 7 w 132"/>
              <a:gd name="T71" fmla="*/ 13 h 122"/>
              <a:gd name="T72" fmla="*/ 5 w 132"/>
              <a:gd name="T73" fmla="*/ 15 h 122"/>
              <a:gd name="T74" fmla="*/ 5 w 132"/>
              <a:gd name="T75" fmla="*/ 18 h 122"/>
              <a:gd name="T76" fmla="*/ 5 w 132"/>
              <a:gd name="T77" fmla="*/ 20 h 122"/>
              <a:gd name="T78" fmla="*/ 5 w 132"/>
              <a:gd name="T79" fmla="*/ 22 h 122"/>
              <a:gd name="T80" fmla="*/ 4 w 132"/>
              <a:gd name="T81" fmla="*/ 24 h 122"/>
              <a:gd name="T82" fmla="*/ 2 w 132"/>
              <a:gd name="T83" fmla="*/ 24 h 122"/>
              <a:gd name="T84" fmla="*/ 0 w 132"/>
              <a:gd name="T85" fmla="*/ 26 h 122"/>
              <a:gd name="T86" fmla="*/ 2 w 132"/>
              <a:gd name="T87" fmla="*/ 30 h 122"/>
              <a:gd name="T88" fmla="*/ 2 w 132"/>
              <a:gd name="T89" fmla="*/ 37 h 122"/>
              <a:gd name="T90" fmla="*/ 4 w 132"/>
              <a:gd name="T91" fmla="*/ 41 h 122"/>
              <a:gd name="T92" fmla="*/ 4 w 132"/>
              <a:gd name="T93" fmla="*/ 47 h 122"/>
              <a:gd name="T94" fmla="*/ 4 w 132"/>
              <a:gd name="T95" fmla="*/ 52 h 122"/>
              <a:gd name="T96" fmla="*/ 4 w 132"/>
              <a:gd name="T97" fmla="*/ 58 h 122"/>
              <a:gd name="T98" fmla="*/ 2 w 132"/>
              <a:gd name="T99" fmla="*/ 60 h 122"/>
              <a:gd name="T100" fmla="*/ 0 w 132"/>
              <a:gd name="T101" fmla="*/ 62 h 122"/>
              <a:gd name="T102" fmla="*/ 4 w 132"/>
              <a:gd name="T103" fmla="*/ 65 h 122"/>
              <a:gd name="T104" fmla="*/ 5 w 132"/>
              <a:gd name="T105" fmla="*/ 69 h 122"/>
              <a:gd name="T106" fmla="*/ 5 w 132"/>
              <a:gd name="T107" fmla="*/ 73 h 122"/>
              <a:gd name="T108" fmla="*/ 7 w 132"/>
              <a:gd name="T109" fmla="*/ 77 h 122"/>
              <a:gd name="T110" fmla="*/ 7 w 132"/>
              <a:gd name="T111" fmla="*/ 78 h 122"/>
              <a:gd name="T112" fmla="*/ 15 w 132"/>
              <a:gd name="T113" fmla="*/ 78 h 122"/>
              <a:gd name="T114" fmla="*/ 17 w 132"/>
              <a:gd name="T115" fmla="*/ 82 h 122"/>
              <a:gd name="T116" fmla="*/ 20 w 132"/>
              <a:gd name="T117" fmla="*/ 86 h 122"/>
              <a:gd name="T118" fmla="*/ 22 w 132"/>
              <a:gd name="T119" fmla="*/ 88 h 122"/>
              <a:gd name="T120" fmla="*/ 37 w 132"/>
              <a:gd name="T121" fmla="*/ 93 h 122"/>
              <a:gd name="T122" fmla="*/ 124 w 132"/>
              <a:gd name="T123" fmla="*/ 120 h 122"/>
              <a:gd name="T124" fmla="*/ 124 w 132"/>
              <a:gd name="T125" fmla="*/ 12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" h="122">
                <a:moveTo>
                  <a:pt x="124" y="120"/>
                </a:moveTo>
                <a:lnTo>
                  <a:pt x="124" y="118"/>
                </a:lnTo>
                <a:lnTo>
                  <a:pt x="132" y="116"/>
                </a:lnTo>
                <a:lnTo>
                  <a:pt x="128" y="33"/>
                </a:lnTo>
                <a:lnTo>
                  <a:pt x="128" y="30"/>
                </a:lnTo>
                <a:lnTo>
                  <a:pt x="126" y="28"/>
                </a:lnTo>
                <a:lnTo>
                  <a:pt x="128" y="24"/>
                </a:lnTo>
                <a:lnTo>
                  <a:pt x="128" y="22"/>
                </a:lnTo>
                <a:lnTo>
                  <a:pt x="128" y="20"/>
                </a:lnTo>
                <a:lnTo>
                  <a:pt x="128" y="17"/>
                </a:lnTo>
                <a:lnTo>
                  <a:pt x="128" y="13"/>
                </a:lnTo>
                <a:lnTo>
                  <a:pt x="128" y="13"/>
                </a:lnTo>
                <a:lnTo>
                  <a:pt x="128" y="9"/>
                </a:lnTo>
                <a:lnTo>
                  <a:pt x="126" y="9"/>
                </a:lnTo>
                <a:lnTo>
                  <a:pt x="124" y="9"/>
                </a:lnTo>
                <a:lnTo>
                  <a:pt x="124" y="9"/>
                </a:lnTo>
                <a:lnTo>
                  <a:pt x="119" y="7"/>
                </a:lnTo>
                <a:lnTo>
                  <a:pt x="117" y="7"/>
                </a:lnTo>
                <a:lnTo>
                  <a:pt x="115" y="7"/>
                </a:lnTo>
                <a:lnTo>
                  <a:pt x="111" y="5"/>
                </a:lnTo>
                <a:lnTo>
                  <a:pt x="111" y="5"/>
                </a:lnTo>
                <a:lnTo>
                  <a:pt x="111" y="5"/>
                </a:lnTo>
                <a:lnTo>
                  <a:pt x="111" y="3"/>
                </a:lnTo>
                <a:lnTo>
                  <a:pt x="107" y="2"/>
                </a:lnTo>
                <a:lnTo>
                  <a:pt x="105" y="2"/>
                </a:lnTo>
                <a:lnTo>
                  <a:pt x="103" y="2"/>
                </a:lnTo>
                <a:lnTo>
                  <a:pt x="102" y="0"/>
                </a:lnTo>
                <a:lnTo>
                  <a:pt x="102" y="2"/>
                </a:lnTo>
                <a:lnTo>
                  <a:pt x="100" y="0"/>
                </a:lnTo>
                <a:lnTo>
                  <a:pt x="100" y="0"/>
                </a:lnTo>
                <a:lnTo>
                  <a:pt x="96" y="2"/>
                </a:lnTo>
                <a:lnTo>
                  <a:pt x="92" y="2"/>
                </a:lnTo>
                <a:lnTo>
                  <a:pt x="88" y="3"/>
                </a:lnTo>
                <a:lnTo>
                  <a:pt x="86" y="5"/>
                </a:lnTo>
                <a:lnTo>
                  <a:pt x="86" y="7"/>
                </a:lnTo>
                <a:lnTo>
                  <a:pt x="85" y="9"/>
                </a:lnTo>
                <a:lnTo>
                  <a:pt x="85" y="13"/>
                </a:lnTo>
                <a:lnTo>
                  <a:pt x="86" y="15"/>
                </a:lnTo>
                <a:lnTo>
                  <a:pt x="86" y="18"/>
                </a:lnTo>
                <a:lnTo>
                  <a:pt x="86" y="20"/>
                </a:lnTo>
                <a:lnTo>
                  <a:pt x="85" y="22"/>
                </a:lnTo>
                <a:lnTo>
                  <a:pt x="85" y="24"/>
                </a:lnTo>
                <a:lnTo>
                  <a:pt x="81" y="26"/>
                </a:lnTo>
                <a:lnTo>
                  <a:pt x="79" y="28"/>
                </a:lnTo>
                <a:lnTo>
                  <a:pt x="75" y="26"/>
                </a:lnTo>
                <a:lnTo>
                  <a:pt x="73" y="22"/>
                </a:lnTo>
                <a:lnTo>
                  <a:pt x="69" y="20"/>
                </a:lnTo>
                <a:lnTo>
                  <a:pt x="66" y="18"/>
                </a:lnTo>
                <a:lnTo>
                  <a:pt x="60" y="17"/>
                </a:lnTo>
                <a:lnTo>
                  <a:pt x="56" y="17"/>
                </a:lnTo>
                <a:lnTo>
                  <a:pt x="56" y="17"/>
                </a:lnTo>
                <a:lnTo>
                  <a:pt x="53" y="17"/>
                </a:lnTo>
                <a:lnTo>
                  <a:pt x="51" y="15"/>
                </a:lnTo>
                <a:lnTo>
                  <a:pt x="47" y="9"/>
                </a:lnTo>
                <a:lnTo>
                  <a:pt x="47" y="7"/>
                </a:lnTo>
                <a:lnTo>
                  <a:pt x="45" y="5"/>
                </a:lnTo>
                <a:lnTo>
                  <a:pt x="39" y="3"/>
                </a:lnTo>
                <a:lnTo>
                  <a:pt x="37" y="2"/>
                </a:lnTo>
                <a:lnTo>
                  <a:pt x="32" y="2"/>
                </a:lnTo>
                <a:lnTo>
                  <a:pt x="30" y="2"/>
                </a:lnTo>
                <a:lnTo>
                  <a:pt x="24" y="2"/>
                </a:lnTo>
                <a:lnTo>
                  <a:pt x="19" y="2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7" y="3"/>
                </a:lnTo>
                <a:lnTo>
                  <a:pt x="17" y="3"/>
                </a:lnTo>
                <a:lnTo>
                  <a:pt x="15" y="7"/>
                </a:lnTo>
                <a:lnTo>
                  <a:pt x="11" y="9"/>
                </a:lnTo>
                <a:lnTo>
                  <a:pt x="11" y="11"/>
                </a:lnTo>
                <a:lnTo>
                  <a:pt x="9" y="13"/>
                </a:lnTo>
                <a:lnTo>
                  <a:pt x="7" y="13"/>
                </a:ln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5" y="18"/>
                </a:lnTo>
                <a:lnTo>
                  <a:pt x="5" y="20"/>
                </a:lnTo>
                <a:lnTo>
                  <a:pt x="5" y="20"/>
                </a:lnTo>
                <a:lnTo>
                  <a:pt x="5" y="22"/>
                </a:lnTo>
                <a:lnTo>
                  <a:pt x="5" y="22"/>
                </a:lnTo>
                <a:lnTo>
                  <a:pt x="4" y="24"/>
                </a:lnTo>
                <a:lnTo>
                  <a:pt x="4" y="24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0" y="26"/>
                </a:lnTo>
                <a:lnTo>
                  <a:pt x="0" y="28"/>
                </a:lnTo>
                <a:lnTo>
                  <a:pt x="2" y="30"/>
                </a:lnTo>
                <a:lnTo>
                  <a:pt x="2" y="32"/>
                </a:lnTo>
                <a:lnTo>
                  <a:pt x="2" y="37"/>
                </a:lnTo>
                <a:lnTo>
                  <a:pt x="4" y="39"/>
                </a:lnTo>
                <a:lnTo>
                  <a:pt x="4" y="41"/>
                </a:lnTo>
                <a:lnTo>
                  <a:pt x="4" y="45"/>
                </a:lnTo>
                <a:lnTo>
                  <a:pt x="4" y="47"/>
                </a:lnTo>
                <a:lnTo>
                  <a:pt x="4" y="52"/>
                </a:lnTo>
                <a:lnTo>
                  <a:pt x="4" y="52"/>
                </a:lnTo>
                <a:lnTo>
                  <a:pt x="4" y="54"/>
                </a:lnTo>
                <a:lnTo>
                  <a:pt x="4" y="58"/>
                </a:lnTo>
                <a:lnTo>
                  <a:pt x="4" y="60"/>
                </a:lnTo>
                <a:lnTo>
                  <a:pt x="2" y="60"/>
                </a:lnTo>
                <a:lnTo>
                  <a:pt x="2" y="62"/>
                </a:lnTo>
                <a:lnTo>
                  <a:pt x="0" y="62"/>
                </a:lnTo>
                <a:lnTo>
                  <a:pt x="2" y="63"/>
                </a:lnTo>
                <a:lnTo>
                  <a:pt x="4" y="65"/>
                </a:lnTo>
                <a:lnTo>
                  <a:pt x="5" y="69"/>
                </a:lnTo>
                <a:lnTo>
                  <a:pt x="5" y="69"/>
                </a:lnTo>
                <a:lnTo>
                  <a:pt x="5" y="71"/>
                </a:lnTo>
                <a:lnTo>
                  <a:pt x="5" y="73"/>
                </a:lnTo>
                <a:lnTo>
                  <a:pt x="5" y="75"/>
                </a:lnTo>
                <a:lnTo>
                  <a:pt x="7" y="77"/>
                </a:lnTo>
                <a:lnTo>
                  <a:pt x="7" y="78"/>
                </a:lnTo>
                <a:lnTo>
                  <a:pt x="7" y="78"/>
                </a:lnTo>
                <a:lnTo>
                  <a:pt x="11" y="78"/>
                </a:lnTo>
                <a:lnTo>
                  <a:pt x="15" y="78"/>
                </a:lnTo>
                <a:lnTo>
                  <a:pt x="17" y="80"/>
                </a:lnTo>
                <a:lnTo>
                  <a:pt x="17" y="82"/>
                </a:lnTo>
                <a:lnTo>
                  <a:pt x="19" y="84"/>
                </a:lnTo>
                <a:lnTo>
                  <a:pt x="20" y="86"/>
                </a:lnTo>
                <a:lnTo>
                  <a:pt x="20" y="88"/>
                </a:lnTo>
                <a:lnTo>
                  <a:pt x="22" y="88"/>
                </a:lnTo>
                <a:lnTo>
                  <a:pt x="37" y="92"/>
                </a:lnTo>
                <a:lnTo>
                  <a:pt x="37" y="93"/>
                </a:lnTo>
                <a:lnTo>
                  <a:pt x="54" y="86"/>
                </a:lnTo>
                <a:lnTo>
                  <a:pt x="124" y="120"/>
                </a:lnTo>
                <a:lnTo>
                  <a:pt x="124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Freeform 341">
            <a:extLst>
              <a:ext uri="{FF2B5EF4-FFF2-40B4-BE49-F238E27FC236}">
                <a16:creationId xmlns:a16="http://schemas.microsoft.com/office/drawing/2014/main" id="{C956C7DC-68E2-2C45-8CB5-41A327050DAE}"/>
              </a:ext>
            </a:extLst>
          </p:cNvPr>
          <p:cNvSpPr>
            <a:spLocks noEditPoints="1"/>
          </p:cNvSpPr>
          <p:nvPr/>
        </p:nvSpPr>
        <p:spPr bwMode="auto">
          <a:xfrm>
            <a:off x="8581680" y="4006330"/>
            <a:ext cx="61327" cy="115439"/>
          </a:xfrm>
          <a:custGeom>
            <a:avLst/>
            <a:gdLst>
              <a:gd name="T0" fmla="*/ 26 w 34"/>
              <a:gd name="T1" fmla="*/ 32 h 64"/>
              <a:gd name="T2" fmla="*/ 28 w 34"/>
              <a:gd name="T3" fmla="*/ 34 h 64"/>
              <a:gd name="T4" fmla="*/ 26 w 34"/>
              <a:gd name="T5" fmla="*/ 32 h 64"/>
              <a:gd name="T6" fmla="*/ 19 w 34"/>
              <a:gd name="T7" fmla="*/ 64 h 64"/>
              <a:gd name="T8" fmla="*/ 21 w 34"/>
              <a:gd name="T9" fmla="*/ 64 h 64"/>
              <a:gd name="T10" fmla="*/ 22 w 34"/>
              <a:gd name="T11" fmla="*/ 62 h 64"/>
              <a:gd name="T12" fmla="*/ 22 w 34"/>
              <a:gd name="T13" fmla="*/ 60 h 64"/>
              <a:gd name="T14" fmla="*/ 22 w 34"/>
              <a:gd name="T15" fmla="*/ 55 h 64"/>
              <a:gd name="T16" fmla="*/ 22 w 34"/>
              <a:gd name="T17" fmla="*/ 53 h 64"/>
              <a:gd name="T18" fmla="*/ 26 w 34"/>
              <a:gd name="T19" fmla="*/ 53 h 64"/>
              <a:gd name="T20" fmla="*/ 28 w 34"/>
              <a:gd name="T21" fmla="*/ 49 h 64"/>
              <a:gd name="T22" fmla="*/ 34 w 34"/>
              <a:gd name="T23" fmla="*/ 43 h 64"/>
              <a:gd name="T24" fmla="*/ 32 w 34"/>
              <a:gd name="T25" fmla="*/ 40 h 64"/>
              <a:gd name="T26" fmla="*/ 32 w 34"/>
              <a:gd name="T27" fmla="*/ 40 h 64"/>
              <a:gd name="T28" fmla="*/ 30 w 34"/>
              <a:gd name="T29" fmla="*/ 36 h 64"/>
              <a:gd name="T30" fmla="*/ 28 w 34"/>
              <a:gd name="T31" fmla="*/ 34 h 64"/>
              <a:gd name="T32" fmla="*/ 28 w 34"/>
              <a:gd name="T33" fmla="*/ 36 h 64"/>
              <a:gd name="T34" fmla="*/ 26 w 34"/>
              <a:gd name="T35" fmla="*/ 36 h 64"/>
              <a:gd name="T36" fmla="*/ 24 w 34"/>
              <a:gd name="T37" fmla="*/ 34 h 64"/>
              <a:gd name="T38" fmla="*/ 21 w 34"/>
              <a:gd name="T39" fmla="*/ 30 h 64"/>
              <a:gd name="T40" fmla="*/ 24 w 34"/>
              <a:gd name="T41" fmla="*/ 25 h 64"/>
              <a:gd name="T42" fmla="*/ 28 w 34"/>
              <a:gd name="T43" fmla="*/ 21 h 64"/>
              <a:gd name="T44" fmla="*/ 28 w 34"/>
              <a:gd name="T45" fmla="*/ 19 h 64"/>
              <a:gd name="T46" fmla="*/ 28 w 34"/>
              <a:gd name="T47" fmla="*/ 17 h 64"/>
              <a:gd name="T48" fmla="*/ 24 w 34"/>
              <a:gd name="T49" fmla="*/ 13 h 64"/>
              <a:gd name="T50" fmla="*/ 22 w 34"/>
              <a:gd name="T51" fmla="*/ 10 h 64"/>
              <a:gd name="T52" fmla="*/ 26 w 34"/>
              <a:gd name="T53" fmla="*/ 6 h 64"/>
              <a:gd name="T54" fmla="*/ 28 w 34"/>
              <a:gd name="T55" fmla="*/ 2 h 64"/>
              <a:gd name="T56" fmla="*/ 24 w 34"/>
              <a:gd name="T57" fmla="*/ 4 h 64"/>
              <a:gd name="T58" fmla="*/ 22 w 34"/>
              <a:gd name="T59" fmla="*/ 6 h 64"/>
              <a:gd name="T60" fmla="*/ 19 w 34"/>
              <a:gd name="T61" fmla="*/ 2 h 64"/>
              <a:gd name="T62" fmla="*/ 19 w 34"/>
              <a:gd name="T63" fmla="*/ 0 h 64"/>
              <a:gd name="T64" fmla="*/ 17 w 34"/>
              <a:gd name="T65" fmla="*/ 0 h 64"/>
              <a:gd name="T66" fmla="*/ 13 w 34"/>
              <a:gd name="T67" fmla="*/ 0 h 64"/>
              <a:gd name="T68" fmla="*/ 7 w 34"/>
              <a:gd name="T69" fmla="*/ 4 h 64"/>
              <a:gd name="T70" fmla="*/ 7 w 34"/>
              <a:gd name="T71" fmla="*/ 4 h 64"/>
              <a:gd name="T72" fmla="*/ 7 w 34"/>
              <a:gd name="T73" fmla="*/ 8 h 64"/>
              <a:gd name="T74" fmla="*/ 7 w 34"/>
              <a:gd name="T75" fmla="*/ 15 h 64"/>
              <a:gd name="T76" fmla="*/ 7 w 34"/>
              <a:gd name="T77" fmla="*/ 19 h 64"/>
              <a:gd name="T78" fmla="*/ 7 w 34"/>
              <a:gd name="T79" fmla="*/ 19 h 64"/>
              <a:gd name="T80" fmla="*/ 7 w 34"/>
              <a:gd name="T81" fmla="*/ 21 h 64"/>
              <a:gd name="T82" fmla="*/ 7 w 34"/>
              <a:gd name="T83" fmla="*/ 27 h 64"/>
              <a:gd name="T84" fmla="*/ 5 w 34"/>
              <a:gd name="T85" fmla="*/ 27 h 64"/>
              <a:gd name="T86" fmla="*/ 2 w 34"/>
              <a:gd name="T87" fmla="*/ 30 h 64"/>
              <a:gd name="T88" fmla="*/ 2 w 34"/>
              <a:gd name="T89" fmla="*/ 34 h 64"/>
              <a:gd name="T90" fmla="*/ 2 w 34"/>
              <a:gd name="T91" fmla="*/ 38 h 64"/>
              <a:gd name="T92" fmla="*/ 4 w 34"/>
              <a:gd name="T93" fmla="*/ 40 h 64"/>
              <a:gd name="T94" fmla="*/ 7 w 34"/>
              <a:gd name="T95" fmla="*/ 43 h 64"/>
              <a:gd name="T96" fmla="*/ 9 w 34"/>
              <a:gd name="T97" fmla="*/ 45 h 64"/>
              <a:gd name="T98" fmla="*/ 13 w 34"/>
              <a:gd name="T99" fmla="*/ 4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" h="64">
                <a:moveTo>
                  <a:pt x="26" y="32"/>
                </a:moveTo>
                <a:lnTo>
                  <a:pt x="26" y="32"/>
                </a:lnTo>
                <a:lnTo>
                  <a:pt x="28" y="32"/>
                </a:lnTo>
                <a:lnTo>
                  <a:pt x="28" y="34"/>
                </a:lnTo>
                <a:lnTo>
                  <a:pt x="28" y="34"/>
                </a:lnTo>
                <a:lnTo>
                  <a:pt x="26" y="32"/>
                </a:lnTo>
                <a:close/>
                <a:moveTo>
                  <a:pt x="19" y="64"/>
                </a:moveTo>
                <a:lnTo>
                  <a:pt x="19" y="64"/>
                </a:lnTo>
                <a:lnTo>
                  <a:pt x="21" y="64"/>
                </a:lnTo>
                <a:lnTo>
                  <a:pt x="21" y="64"/>
                </a:lnTo>
                <a:lnTo>
                  <a:pt x="22" y="62"/>
                </a:lnTo>
                <a:lnTo>
                  <a:pt x="22" y="62"/>
                </a:lnTo>
                <a:lnTo>
                  <a:pt x="22" y="60"/>
                </a:lnTo>
                <a:lnTo>
                  <a:pt x="22" y="60"/>
                </a:lnTo>
                <a:lnTo>
                  <a:pt x="22" y="58"/>
                </a:lnTo>
                <a:lnTo>
                  <a:pt x="22" y="55"/>
                </a:lnTo>
                <a:lnTo>
                  <a:pt x="22" y="55"/>
                </a:lnTo>
                <a:lnTo>
                  <a:pt x="22" y="53"/>
                </a:lnTo>
                <a:lnTo>
                  <a:pt x="24" y="53"/>
                </a:lnTo>
                <a:lnTo>
                  <a:pt x="26" y="53"/>
                </a:lnTo>
                <a:lnTo>
                  <a:pt x="28" y="51"/>
                </a:lnTo>
                <a:lnTo>
                  <a:pt x="28" y="49"/>
                </a:lnTo>
                <a:lnTo>
                  <a:pt x="32" y="47"/>
                </a:lnTo>
                <a:lnTo>
                  <a:pt x="34" y="43"/>
                </a:lnTo>
                <a:lnTo>
                  <a:pt x="34" y="43"/>
                </a:lnTo>
                <a:lnTo>
                  <a:pt x="32" y="40"/>
                </a:lnTo>
                <a:lnTo>
                  <a:pt x="34" y="40"/>
                </a:lnTo>
                <a:lnTo>
                  <a:pt x="32" y="40"/>
                </a:lnTo>
                <a:lnTo>
                  <a:pt x="30" y="38"/>
                </a:lnTo>
                <a:lnTo>
                  <a:pt x="30" y="36"/>
                </a:lnTo>
                <a:lnTo>
                  <a:pt x="30" y="36"/>
                </a:lnTo>
                <a:lnTo>
                  <a:pt x="28" y="34"/>
                </a:lnTo>
                <a:lnTo>
                  <a:pt x="28" y="34"/>
                </a:lnTo>
                <a:lnTo>
                  <a:pt x="28" y="36"/>
                </a:lnTo>
                <a:lnTo>
                  <a:pt x="26" y="36"/>
                </a:lnTo>
                <a:lnTo>
                  <a:pt x="26" y="36"/>
                </a:lnTo>
                <a:lnTo>
                  <a:pt x="26" y="34"/>
                </a:lnTo>
                <a:lnTo>
                  <a:pt x="24" y="34"/>
                </a:lnTo>
                <a:lnTo>
                  <a:pt x="21" y="32"/>
                </a:lnTo>
                <a:lnTo>
                  <a:pt x="21" y="30"/>
                </a:lnTo>
                <a:lnTo>
                  <a:pt x="21" y="28"/>
                </a:lnTo>
                <a:lnTo>
                  <a:pt x="24" y="25"/>
                </a:lnTo>
                <a:lnTo>
                  <a:pt x="28" y="23"/>
                </a:lnTo>
                <a:lnTo>
                  <a:pt x="28" y="21"/>
                </a:lnTo>
                <a:lnTo>
                  <a:pt x="28" y="21"/>
                </a:lnTo>
                <a:lnTo>
                  <a:pt x="28" y="19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4" y="13"/>
                </a:lnTo>
                <a:lnTo>
                  <a:pt x="22" y="12"/>
                </a:lnTo>
                <a:lnTo>
                  <a:pt x="22" y="10"/>
                </a:lnTo>
                <a:lnTo>
                  <a:pt x="26" y="8"/>
                </a:lnTo>
                <a:lnTo>
                  <a:pt x="26" y="6"/>
                </a:lnTo>
                <a:lnTo>
                  <a:pt x="28" y="4"/>
                </a:lnTo>
                <a:lnTo>
                  <a:pt x="28" y="2"/>
                </a:lnTo>
                <a:lnTo>
                  <a:pt x="26" y="2"/>
                </a:lnTo>
                <a:lnTo>
                  <a:pt x="24" y="4"/>
                </a:lnTo>
                <a:lnTo>
                  <a:pt x="22" y="6"/>
                </a:lnTo>
                <a:lnTo>
                  <a:pt x="22" y="6"/>
                </a:lnTo>
                <a:lnTo>
                  <a:pt x="21" y="2"/>
                </a:lnTo>
                <a:lnTo>
                  <a:pt x="19" y="2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9" y="6"/>
                </a:lnTo>
                <a:lnTo>
                  <a:pt x="7" y="8"/>
                </a:lnTo>
                <a:lnTo>
                  <a:pt x="7" y="12"/>
                </a:lnTo>
                <a:lnTo>
                  <a:pt x="7" y="15"/>
                </a:lnTo>
                <a:lnTo>
                  <a:pt x="7" y="17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lnTo>
                  <a:pt x="7" y="21"/>
                </a:lnTo>
                <a:lnTo>
                  <a:pt x="7" y="21"/>
                </a:lnTo>
                <a:lnTo>
                  <a:pt x="7" y="23"/>
                </a:lnTo>
                <a:lnTo>
                  <a:pt x="7" y="27"/>
                </a:lnTo>
                <a:lnTo>
                  <a:pt x="5" y="27"/>
                </a:lnTo>
                <a:lnTo>
                  <a:pt x="5" y="27"/>
                </a:lnTo>
                <a:lnTo>
                  <a:pt x="4" y="28"/>
                </a:lnTo>
                <a:lnTo>
                  <a:pt x="2" y="30"/>
                </a:lnTo>
                <a:lnTo>
                  <a:pt x="0" y="34"/>
                </a:lnTo>
                <a:lnTo>
                  <a:pt x="2" y="34"/>
                </a:lnTo>
                <a:lnTo>
                  <a:pt x="2" y="36"/>
                </a:lnTo>
                <a:lnTo>
                  <a:pt x="2" y="38"/>
                </a:lnTo>
                <a:lnTo>
                  <a:pt x="4" y="40"/>
                </a:lnTo>
                <a:lnTo>
                  <a:pt x="4" y="40"/>
                </a:lnTo>
                <a:lnTo>
                  <a:pt x="5" y="42"/>
                </a:lnTo>
                <a:lnTo>
                  <a:pt x="7" y="43"/>
                </a:lnTo>
                <a:lnTo>
                  <a:pt x="9" y="45"/>
                </a:lnTo>
                <a:lnTo>
                  <a:pt x="9" y="45"/>
                </a:lnTo>
                <a:lnTo>
                  <a:pt x="11" y="45"/>
                </a:lnTo>
                <a:lnTo>
                  <a:pt x="13" y="47"/>
                </a:lnTo>
                <a:lnTo>
                  <a:pt x="19" y="6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Freeform 342">
            <a:extLst>
              <a:ext uri="{FF2B5EF4-FFF2-40B4-BE49-F238E27FC236}">
                <a16:creationId xmlns:a16="http://schemas.microsoft.com/office/drawing/2014/main" id="{BDE94B0D-E3AB-3446-ACB7-C3A05E637179}"/>
              </a:ext>
            </a:extLst>
          </p:cNvPr>
          <p:cNvSpPr>
            <a:spLocks/>
          </p:cNvSpPr>
          <p:nvPr/>
        </p:nvSpPr>
        <p:spPr bwMode="auto">
          <a:xfrm>
            <a:off x="8347194" y="4009938"/>
            <a:ext cx="304831" cy="294009"/>
          </a:xfrm>
          <a:custGeom>
            <a:avLst/>
            <a:gdLst>
              <a:gd name="T0" fmla="*/ 167 w 169"/>
              <a:gd name="T1" fmla="*/ 124 h 163"/>
              <a:gd name="T2" fmla="*/ 164 w 169"/>
              <a:gd name="T3" fmla="*/ 118 h 163"/>
              <a:gd name="T4" fmla="*/ 154 w 169"/>
              <a:gd name="T5" fmla="*/ 116 h 163"/>
              <a:gd name="T6" fmla="*/ 152 w 169"/>
              <a:gd name="T7" fmla="*/ 113 h 163"/>
              <a:gd name="T8" fmla="*/ 152 w 169"/>
              <a:gd name="T9" fmla="*/ 107 h 163"/>
              <a:gd name="T10" fmla="*/ 149 w 169"/>
              <a:gd name="T11" fmla="*/ 101 h 163"/>
              <a:gd name="T12" fmla="*/ 149 w 169"/>
              <a:gd name="T13" fmla="*/ 98 h 163"/>
              <a:gd name="T14" fmla="*/ 151 w 169"/>
              <a:gd name="T15" fmla="*/ 92 h 163"/>
              <a:gd name="T16" fmla="*/ 151 w 169"/>
              <a:gd name="T17" fmla="*/ 85 h 163"/>
              <a:gd name="T18" fmla="*/ 151 w 169"/>
              <a:gd name="T19" fmla="*/ 77 h 163"/>
              <a:gd name="T20" fmla="*/ 149 w 169"/>
              <a:gd name="T21" fmla="*/ 68 h 163"/>
              <a:gd name="T22" fmla="*/ 149 w 169"/>
              <a:gd name="T23" fmla="*/ 62 h 163"/>
              <a:gd name="T24" fmla="*/ 139 w 169"/>
              <a:gd name="T25" fmla="*/ 43 h 163"/>
              <a:gd name="T26" fmla="*/ 135 w 169"/>
              <a:gd name="T27" fmla="*/ 40 h 163"/>
              <a:gd name="T28" fmla="*/ 132 w 169"/>
              <a:gd name="T29" fmla="*/ 36 h 163"/>
              <a:gd name="T30" fmla="*/ 130 w 169"/>
              <a:gd name="T31" fmla="*/ 32 h 163"/>
              <a:gd name="T32" fmla="*/ 135 w 169"/>
              <a:gd name="T33" fmla="*/ 25 h 163"/>
              <a:gd name="T34" fmla="*/ 137 w 169"/>
              <a:gd name="T35" fmla="*/ 21 h 163"/>
              <a:gd name="T36" fmla="*/ 137 w 169"/>
              <a:gd name="T37" fmla="*/ 17 h 163"/>
              <a:gd name="T38" fmla="*/ 137 w 169"/>
              <a:gd name="T39" fmla="*/ 15 h 163"/>
              <a:gd name="T40" fmla="*/ 137 w 169"/>
              <a:gd name="T41" fmla="*/ 6 h 163"/>
              <a:gd name="T42" fmla="*/ 137 w 169"/>
              <a:gd name="T43" fmla="*/ 2 h 163"/>
              <a:gd name="T44" fmla="*/ 134 w 169"/>
              <a:gd name="T45" fmla="*/ 2 h 163"/>
              <a:gd name="T46" fmla="*/ 126 w 169"/>
              <a:gd name="T47" fmla="*/ 0 h 163"/>
              <a:gd name="T48" fmla="*/ 122 w 169"/>
              <a:gd name="T49" fmla="*/ 2 h 163"/>
              <a:gd name="T50" fmla="*/ 118 w 169"/>
              <a:gd name="T51" fmla="*/ 0 h 163"/>
              <a:gd name="T52" fmla="*/ 117 w 169"/>
              <a:gd name="T53" fmla="*/ 2 h 163"/>
              <a:gd name="T54" fmla="*/ 111 w 169"/>
              <a:gd name="T55" fmla="*/ 4 h 163"/>
              <a:gd name="T56" fmla="*/ 107 w 169"/>
              <a:gd name="T57" fmla="*/ 2 h 163"/>
              <a:gd name="T58" fmla="*/ 102 w 169"/>
              <a:gd name="T59" fmla="*/ 2 h 163"/>
              <a:gd name="T60" fmla="*/ 98 w 169"/>
              <a:gd name="T61" fmla="*/ 2 h 163"/>
              <a:gd name="T62" fmla="*/ 94 w 169"/>
              <a:gd name="T63" fmla="*/ 2 h 163"/>
              <a:gd name="T64" fmla="*/ 88 w 169"/>
              <a:gd name="T65" fmla="*/ 4 h 163"/>
              <a:gd name="T66" fmla="*/ 81 w 169"/>
              <a:gd name="T67" fmla="*/ 4 h 163"/>
              <a:gd name="T68" fmla="*/ 73 w 169"/>
              <a:gd name="T69" fmla="*/ 8 h 163"/>
              <a:gd name="T70" fmla="*/ 71 w 169"/>
              <a:gd name="T71" fmla="*/ 11 h 163"/>
              <a:gd name="T72" fmla="*/ 68 w 169"/>
              <a:gd name="T73" fmla="*/ 11 h 163"/>
              <a:gd name="T74" fmla="*/ 64 w 169"/>
              <a:gd name="T75" fmla="*/ 13 h 163"/>
              <a:gd name="T76" fmla="*/ 60 w 169"/>
              <a:gd name="T77" fmla="*/ 15 h 163"/>
              <a:gd name="T78" fmla="*/ 54 w 169"/>
              <a:gd name="T79" fmla="*/ 19 h 163"/>
              <a:gd name="T80" fmla="*/ 56 w 169"/>
              <a:gd name="T81" fmla="*/ 21 h 163"/>
              <a:gd name="T82" fmla="*/ 56 w 169"/>
              <a:gd name="T83" fmla="*/ 26 h 163"/>
              <a:gd name="T84" fmla="*/ 58 w 169"/>
              <a:gd name="T85" fmla="*/ 38 h 163"/>
              <a:gd name="T86" fmla="*/ 60 w 169"/>
              <a:gd name="T87" fmla="*/ 41 h 163"/>
              <a:gd name="T88" fmla="*/ 64 w 169"/>
              <a:gd name="T89" fmla="*/ 43 h 163"/>
              <a:gd name="T90" fmla="*/ 62 w 169"/>
              <a:gd name="T91" fmla="*/ 47 h 163"/>
              <a:gd name="T92" fmla="*/ 47 w 169"/>
              <a:gd name="T93" fmla="*/ 51 h 163"/>
              <a:gd name="T94" fmla="*/ 45 w 169"/>
              <a:gd name="T95" fmla="*/ 56 h 163"/>
              <a:gd name="T96" fmla="*/ 30 w 169"/>
              <a:gd name="T97" fmla="*/ 68 h 163"/>
              <a:gd name="T98" fmla="*/ 15 w 169"/>
              <a:gd name="T99" fmla="*/ 73 h 163"/>
              <a:gd name="T100" fmla="*/ 7 w 169"/>
              <a:gd name="T101" fmla="*/ 73 h 163"/>
              <a:gd name="T102" fmla="*/ 0 w 169"/>
              <a:gd name="T103" fmla="*/ 81 h 163"/>
              <a:gd name="T104" fmla="*/ 0 w 169"/>
              <a:gd name="T105" fmla="*/ 90 h 163"/>
              <a:gd name="T106" fmla="*/ 30 w 169"/>
              <a:gd name="T107" fmla="*/ 111 h 163"/>
              <a:gd name="T108" fmla="*/ 86 w 169"/>
              <a:gd name="T109" fmla="*/ 152 h 163"/>
              <a:gd name="T110" fmla="*/ 94 w 169"/>
              <a:gd name="T111" fmla="*/ 154 h 163"/>
              <a:gd name="T112" fmla="*/ 98 w 169"/>
              <a:gd name="T113" fmla="*/ 158 h 163"/>
              <a:gd name="T114" fmla="*/ 98 w 169"/>
              <a:gd name="T115" fmla="*/ 163 h 163"/>
              <a:gd name="T116" fmla="*/ 107 w 169"/>
              <a:gd name="T117" fmla="*/ 161 h 163"/>
              <a:gd name="T118" fmla="*/ 132 w 169"/>
              <a:gd name="T119" fmla="*/ 15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9" h="163">
                <a:moveTo>
                  <a:pt x="169" y="126"/>
                </a:moveTo>
                <a:lnTo>
                  <a:pt x="167" y="126"/>
                </a:lnTo>
                <a:lnTo>
                  <a:pt x="167" y="124"/>
                </a:lnTo>
                <a:lnTo>
                  <a:pt x="166" y="122"/>
                </a:lnTo>
                <a:lnTo>
                  <a:pt x="164" y="120"/>
                </a:lnTo>
                <a:lnTo>
                  <a:pt x="164" y="118"/>
                </a:lnTo>
                <a:lnTo>
                  <a:pt x="162" y="116"/>
                </a:lnTo>
                <a:lnTo>
                  <a:pt x="158" y="116"/>
                </a:lnTo>
                <a:lnTo>
                  <a:pt x="154" y="116"/>
                </a:lnTo>
                <a:lnTo>
                  <a:pt x="154" y="116"/>
                </a:lnTo>
                <a:lnTo>
                  <a:pt x="154" y="115"/>
                </a:lnTo>
                <a:lnTo>
                  <a:pt x="152" y="113"/>
                </a:lnTo>
                <a:lnTo>
                  <a:pt x="152" y="111"/>
                </a:lnTo>
                <a:lnTo>
                  <a:pt x="152" y="109"/>
                </a:lnTo>
                <a:lnTo>
                  <a:pt x="152" y="107"/>
                </a:lnTo>
                <a:lnTo>
                  <a:pt x="152" y="107"/>
                </a:lnTo>
                <a:lnTo>
                  <a:pt x="151" y="103"/>
                </a:lnTo>
                <a:lnTo>
                  <a:pt x="149" y="101"/>
                </a:lnTo>
                <a:lnTo>
                  <a:pt x="147" y="100"/>
                </a:lnTo>
                <a:lnTo>
                  <a:pt x="149" y="100"/>
                </a:lnTo>
                <a:lnTo>
                  <a:pt x="149" y="98"/>
                </a:lnTo>
                <a:lnTo>
                  <a:pt x="151" y="98"/>
                </a:lnTo>
                <a:lnTo>
                  <a:pt x="151" y="96"/>
                </a:lnTo>
                <a:lnTo>
                  <a:pt x="151" y="92"/>
                </a:lnTo>
                <a:lnTo>
                  <a:pt x="151" y="90"/>
                </a:lnTo>
                <a:lnTo>
                  <a:pt x="151" y="90"/>
                </a:lnTo>
                <a:lnTo>
                  <a:pt x="151" y="85"/>
                </a:lnTo>
                <a:lnTo>
                  <a:pt x="151" y="83"/>
                </a:lnTo>
                <a:lnTo>
                  <a:pt x="151" y="79"/>
                </a:lnTo>
                <a:lnTo>
                  <a:pt x="151" y="77"/>
                </a:lnTo>
                <a:lnTo>
                  <a:pt x="149" y="75"/>
                </a:lnTo>
                <a:lnTo>
                  <a:pt x="149" y="70"/>
                </a:lnTo>
                <a:lnTo>
                  <a:pt x="149" y="68"/>
                </a:lnTo>
                <a:lnTo>
                  <a:pt x="147" y="66"/>
                </a:lnTo>
                <a:lnTo>
                  <a:pt x="147" y="64"/>
                </a:lnTo>
                <a:lnTo>
                  <a:pt x="149" y="62"/>
                </a:lnTo>
                <a:lnTo>
                  <a:pt x="143" y="45"/>
                </a:lnTo>
                <a:lnTo>
                  <a:pt x="141" y="43"/>
                </a:lnTo>
                <a:lnTo>
                  <a:pt x="139" y="43"/>
                </a:lnTo>
                <a:lnTo>
                  <a:pt x="139" y="43"/>
                </a:lnTo>
                <a:lnTo>
                  <a:pt x="137" y="41"/>
                </a:lnTo>
                <a:lnTo>
                  <a:pt x="135" y="40"/>
                </a:lnTo>
                <a:lnTo>
                  <a:pt x="134" y="38"/>
                </a:lnTo>
                <a:lnTo>
                  <a:pt x="134" y="38"/>
                </a:lnTo>
                <a:lnTo>
                  <a:pt x="132" y="36"/>
                </a:lnTo>
                <a:lnTo>
                  <a:pt x="132" y="34"/>
                </a:lnTo>
                <a:lnTo>
                  <a:pt x="132" y="32"/>
                </a:lnTo>
                <a:lnTo>
                  <a:pt x="130" y="32"/>
                </a:lnTo>
                <a:lnTo>
                  <a:pt x="132" y="28"/>
                </a:lnTo>
                <a:lnTo>
                  <a:pt x="134" y="26"/>
                </a:lnTo>
                <a:lnTo>
                  <a:pt x="135" y="25"/>
                </a:lnTo>
                <a:lnTo>
                  <a:pt x="135" y="25"/>
                </a:lnTo>
                <a:lnTo>
                  <a:pt x="137" y="25"/>
                </a:lnTo>
                <a:lnTo>
                  <a:pt x="137" y="21"/>
                </a:lnTo>
                <a:lnTo>
                  <a:pt x="137" y="19"/>
                </a:lnTo>
                <a:lnTo>
                  <a:pt x="137" y="19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5"/>
                </a:lnTo>
                <a:lnTo>
                  <a:pt x="137" y="13"/>
                </a:lnTo>
                <a:lnTo>
                  <a:pt x="137" y="10"/>
                </a:lnTo>
                <a:lnTo>
                  <a:pt x="137" y="6"/>
                </a:lnTo>
                <a:lnTo>
                  <a:pt x="139" y="4"/>
                </a:lnTo>
                <a:lnTo>
                  <a:pt x="137" y="2"/>
                </a:lnTo>
                <a:lnTo>
                  <a:pt x="137" y="2"/>
                </a:lnTo>
                <a:lnTo>
                  <a:pt x="137" y="0"/>
                </a:lnTo>
                <a:lnTo>
                  <a:pt x="135" y="2"/>
                </a:lnTo>
                <a:lnTo>
                  <a:pt x="134" y="2"/>
                </a:lnTo>
                <a:lnTo>
                  <a:pt x="130" y="2"/>
                </a:lnTo>
                <a:lnTo>
                  <a:pt x="128" y="0"/>
                </a:lnTo>
                <a:lnTo>
                  <a:pt x="126" y="0"/>
                </a:lnTo>
                <a:lnTo>
                  <a:pt x="126" y="0"/>
                </a:lnTo>
                <a:lnTo>
                  <a:pt x="124" y="2"/>
                </a:lnTo>
                <a:lnTo>
                  <a:pt x="122" y="2"/>
                </a:lnTo>
                <a:lnTo>
                  <a:pt x="122" y="0"/>
                </a:lnTo>
                <a:lnTo>
                  <a:pt x="120" y="0"/>
                </a:lnTo>
                <a:lnTo>
                  <a:pt x="118" y="0"/>
                </a:lnTo>
                <a:lnTo>
                  <a:pt x="118" y="2"/>
                </a:lnTo>
                <a:lnTo>
                  <a:pt x="117" y="2"/>
                </a:lnTo>
                <a:lnTo>
                  <a:pt x="117" y="2"/>
                </a:lnTo>
                <a:lnTo>
                  <a:pt x="115" y="2"/>
                </a:lnTo>
                <a:lnTo>
                  <a:pt x="113" y="2"/>
                </a:lnTo>
                <a:lnTo>
                  <a:pt x="111" y="4"/>
                </a:lnTo>
                <a:lnTo>
                  <a:pt x="109" y="4"/>
                </a:lnTo>
                <a:lnTo>
                  <a:pt x="109" y="2"/>
                </a:lnTo>
                <a:lnTo>
                  <a:pt x="107" y="2"/>
                </a:lnTo>
                <a:lnTo>
                  <a:pt x="105" y="2"/>
                </a:lnTo>
                <a:lnTo>
                  <a:pt x="103" y="2"/>
                </a:lnTo>
                <a:lnTo>
                  <a:pt x="102" y="2"/>
                </a:lnTo>
                <a:lnTo>
                  <a:pt x="100" y="2"/>
                </a:lnTo>
                <a:lnTo>
                  <a:pt x="100" y="2"/>
                </a:lnTo>
                <a:lnTo>
                  <a:pt x="98" y="2"/>
                </a:lnTo>
                <a:lnTo>
                  <a:pt x="98" y="4"/>
                </a:lnTo>
                <a:lnTo>
                  <a:pt x="96" y="4"/>
                </a:lnTo>
                <a:lnTo>
                  <a:pt x="94" y="2"/>
                </a:lnTo>
                <a:lnTo>
                  <a:pt x="92" y="4"/>
                </a:lnTo>
                <a:lnTo>
                  <a:pt x="90" y="4"/>
                </a:lnTo>
                <a:lnTo>
                  <a:pt x="88" y="4"/>
                </a:lnTo>
                <a:lnTo>
                  <a:pt x="86" y="4"/>
                </a:lnTo>
                <a:lnTo>
                  <a:pt x="83" y="4"/>
                </a:lnTo>
                <a:lnTo>
                  <a:pt x="81" y="4"/>
                </a:lnTo>
                <a:lnTo>
                  <a:pt x="77" y="8"/>
                </a:lnTo>
                <a:lnTo>
                  <a:pt x="75" y="8"/>
                </a:lnTo>
                <a:lnTo>
                  <a:pt x="73" y="8"/>
                </a:lnTo>
                <a:lnTo>
                  <a:pt x="71" y="10"/>
                </a:lnTo>
                <a:lnTo>
                  <a:pt x="71" y="10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8" y="11"/>
                </a:lnTo>
                <a:lnTo>
                  <a:pt x="68" y="11"/>
                </a:lnTo>
                <a:lnTo>
                  <a:pt x="66" y="11"/>
                </a:lnTo>
                <a:lnTo>
                  <a:pt x="64" y="13"/>
                </a:lnTo>
                <a:lnTo>
                  <a:pt x="62" y="13"/>
                </a:lnTo>
                <a:lnTo>
                  <a:pt x="62" y="15"/>
                </a:lnTo>
                <a:lnTo>
                  <a:pt x="60" y="15"/>
                </a:lnTo>
                <a:lnTo>
                  <a:pt x="60" y="17"/>
                </a:lnTo>
                <a:lnTo>
                  <a:pt x="56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6" y="21"/>
                </a:lnTo>
                <a:lnTo>
                  <a:pt x="56" y="23"/>
                </a:lnTo>
                <a:lnTo>
                  <a:pt x="56" y="23"/>
                </a:lnTo>
                <a:lnTo>
                  <a:pt x="56" y="26"/>
                </a:lnTo>
                <a:lnTo>
                  <a:pt x="56" y="30"/>
                </a:lnTo>
                <a:lnTo>
                  <a:pt x="56" y="30"/>
                </a:lnTo>
                <a:lnTo>
                  <a:pt x="58" y="38"/>
                </a:lnTo>
                <a:lnTo>
                  <a:pt x="58" y="40"/>
                </a:lnTo>
                <a:lnTo>
                  <a:pt x="60" y="41"/>
                </a:lnTo>
                <a:lnTo>
                  <a:pt x="60" y="41"/>
                </a:lnTo>
                <a:lnTo>
                  <a:pt x="62" y="41"/>
                </a:lnTo>
                <a:lnTo>
                  <a:pt x="62" y="41"/>
                </a:lnTo>
                <a:lnTo>
                  <a:pt x="64" y="43"/>
                </a:lnTo>
                <a:lnTo>
                  <a:pt x="62" y="45"/>
                </a:lnTo>
                <a:lnTo>
                  <a:pt x="62" y="45"/>
                </a:lnTo>
                <a:lnTo>
                  <a:pt x="62" y="47"/>
                </a:lnTo>
                <a:lnTo>
                  <a:pt x="51" y="47"/>
                </a:lnTo>
                <a:lnTo>
                  <a:pt x="49" y="47"/>
                </a:lnTo>
                <a:lnTo>
                  <a:pt x="47" y="51"/>
                </a:lnTo>
                <a:lnTo>
                  <a:pt x="45" y="53"/>
                </a:lnTo>
                <a:lnTo>
                  <a:pt x="45" y="55"/>
                </a:lnTo>
                <a:lnTo>
                  <a:pt x="45" y="56"/>
                </a:lnTo>
                <a:lnTo>
                  <a:pt x="45" y="58"/>
                </a:lnTo>
                <a:lnTo>
                  <a:pt x="37" y="62"/>
                </a:lnTo>
                <a:lnTo>
                  <a:pt x="30" y="68"/>
                </a:lnTo>
                <a:lnTo>
                  <a:pt x="22" y="71"/>
                </a:lnTo>
                <a:lnTo>
                  <a:pt x="19" y="73"/>
                </a:lnTo>
                <a:lnTo>
                  <a:pt x="15" y="73"/>
                </a:lnTo>
                <a:lnTo>
                  <a:pt x="15" y="73"/>
                </a:lnTo>
                <a:lnTo>
                  <a:pt x="11" y="73"/>
                </a:lnTo>
                <a:lnTo>
                  <a:pt x="7" y="73"/>
                </a:lnTo>
                <a:lnTo>
                  <a:pt x="5" y="75"/>
                </a:lnTo>
                <a:lnTo>
                  <a:pt x="3" y="77"/>
                </a:lnTo>
                <a:lnTo>
                  <a:pt x="0" y="81"/>
                </a:lnTo>
                <a:lnTo>
                  <a:pt x="0" y="88"/>
                </a:lnTo>
                <a:lnTo>
                  <a:pt x="0" y="88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30" y="111"/>
                </a:lnTo>
                <a:lnTo>
                  <a:pt x="30" y="111"/>
                </a:lnTo>
                <a:lnTo>
                  <a:pt x="85" y="148"/>
                </a:lnTo>
                <a:lnTo>
                  <a:pt x="86" y="152"/>
                </a:lnTo>
                <a:lnTo>
                  <a:pt x="88" y="154"/>
                </a:lnTo>
                <a:lnTo>
                  <a:pt x="90" y="152"/>
                </a:lnTo>
                <a:lnTo>
                  <a:pt x="94" y="154"/>
                </a:lnTo>
                <a:lnTo>
                  <a:pt x="96" y="156"/>
                </a:lnTo>
                <a:lnTo>
                  <a:pt x="98" y="156"/>
                </a:lnTo>
                <a:lnTo>
                  <a:pt x="98" y="158"/>
                </a:lnTo>
                <a:lnTo>
                  <a:pt x="98" y="160"/>
                </a:lnTo>
                <a:lnTo>
                  <a:pt x="98" y="161"/>
                </a:lnTo>
                <a:lnTo>
                  <a:pt x="98" y="163"/>
                </a:lnTo>
                <a:lnTo>
                  <a:pt x="100" y="163"/>
                </a:lnTo>
                <a:lnTo>
                  <a:pt x="103" y="163"/>
                </a:lnTo>
                <a:lnTo>
                  <a:pt x="107" y="161"/>
                </a:lnTo>
                <a:lnTo>
                  <a:pt x="107" y="161"/>
                </a:lnTo>
                <a:lnTo>
                  <a:pt x="120" y="160"/>
                </a:lnTo>
                <a:lnTo>
                  <a:pt x="132" y="150"/>
                </a:lnTo>
                <a:lnTo>
                  <a:pt x="169" y="126"/>
                </a:lnTo>
                <a:lnTo>
                  <a:pt x="169" y="12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Freeform 343">
            <a:extLst>
              <a:ext uri="{FF2B5EF4-FFF2-40B4-BE49-F238E27FC236}">
                <a16:creationId xmlns:a16="http://schemas.microsoft.com/office/drawing/2014/main" id="{62970C45-18CA-8A48-BB65-E1CFD476BE9F}"/>
              </a:ext>
            </a:extLst>
          </p:cNvPr>
          <p:cNvSpPr>
            <a:spLocks/>
          </p:cNvSpPr>
          <p:nvPr/>
        </p:nvSpPr>
        <p:spPr bwMode="auto">
          <a:xfrm>
            <a:off x="8285867" y="4029778"/>
            <a:ext cx="176766" cy="138888"/>
          </a:xfrm>
          <a:custGeom>
            <a:avLst/>
            <a:gdLst>
              <a:gd name="T0" fmla="*/ 34 w 98"/>
              <a:gd name="T1" fmla="*/ 70 h 77"/>
              <a:gd name="T2" fmla="*/ 39 w 98"/>
              <a:gd name="T3" fmla="*/ 64 h 77"/>
              <a:gd name="T4" fmla="*/ 45 w 98"/>
              <a:gd name="T5" fmla="*/ 62 h 77"/>
              <a:gd name="T6" fmla="*/ 49 w 98"/>
              <a:gd name="T7" fmla="*/ 62 h 77"/>
              <a:gd name="T8" fmla="*/ 56 w 98"/>
              <a:gd name="T9" fmla="*/ 60 h 77"/>
              <a:gd name="T10" fmla="*/ 71 w 98"/>
              <a:gd name="T11" fmla="*/ 51 h 77"/>
              <a:gd name="T12" fmla="*/ 79 w 98"/>
              <a:gd name="T13" fmla="*/ 45 h 77"/>
              <a:gd name="T14" fmla="*/ 79 w 98"/>
              <a:gd name="T15" fmla="*/ 42 h 77"/>
              <a:gd name="T16" fmla="*/ 83 w 98"/>
              <a:gd name="T17" fmla="*/ 36 h 77"/>
              <a:gd name="T18" fmla="*/ 96 w 98"/>
              <a:gd name="T19" fmla="*/ 36 h 77"/>
              <a:gd name="T20" fmla="*/ 96 w 98"/>
              <a:gd name="T21" fmla="*/ 34 h 77"/>
              <a:gd name="T22" fmla="*/ 96 w 98"/>
              <a:gd name="T23" fmla="*/ 30 h 77"/>
              <a:gd name="T24" fmla="*/ 94 w 98"/>
              <a:gd name="T25" fmla="*/ 30 h 77"/>
              <a:gd name="T26" fmla="*/ 92 w 98"/>
              <a:gd name="T27" fmla="*/ 29 h 77"/>
              <a:gd name="T28" fmla="*/ 90 w 98"/>
              <a:gd name="T29" fmla="*/ 19 h 77"/>
              <a:gd name="T30" fmla="*/ 90 w 98"/>
              <a:gd name="T31" fmla="*/ 15 h 77"/>
              <a:gd name="T32" fmla="*/ 90 w 98"/>
              <a:gd name="T33" fmla="*/ 12 h 77"/>
              <a:gd name="T34" fmla="*/ 88 w 98"/>
              <a:gd name="T35" fmla="*/ 10 h 77"/>
              <a:gd name="T36" fmla="*/ 88 w 98"/>
              <a:gd name="T37" fmla="*/ 8 h 77"/>
              <a:gd name="T38" fmla="*/ 83 w 98"/>
              <a:gd name="T39" fmla="*/ 6 h 77"/>
              <a:gd name="T40" fmla="*/ 81 w 98"/>
              <a:gd name="T41" fmla="*/ 4 h 77"/>
              <a:gd name="T42" fmla="*/ 81 w 98"/>
              <a:gd name="T43" fmla="*/ 4 h 77"/>
              <a:gd name="T44" fmla="*/ 75 w 98"/>
              <a:gd name="T45" fmla="*/ 6 h 77"/>
              <a:gd name="T46" fmla="*/ 71 w 98"/>
              <a:gd name="T47" fmla="*/ 6 h 77"/>
              <a:gd name="T48" fmla="*/ 68 w 98"/>
              <a:gd name="T49" fmla="*/ 6 h 77"/>
              <a:gd name="T50" fmla="*/ 64 w 98"/>
              <a:gd name="T51" fmla="*/ 4 h 77"/>
              <a:gd name="T52" fmla="*/ 62 w 98"/>
              <a:gd name="T53" fmla="*/ 2 h 77"/>
              <a:gd name="T54" fmla="*/ 62 w 98"/>
              <a:gd name="T55" fmla="*/ 0 h 77"/>
              <a:gd name="T56" fmla="*/ 60 w 98"/>
              <a:gd name="T57" fmla="*/ 0 h 77"/>
              <a:gd name="T58" fmla="*/ 58 w 98"/>
              <a:gd name="T59" fmla="*/ 0 h 77"/>
              <a:gd name="T60" fmla="*/ 56 w 98"/>
              <a:gd name="T61" fmla="*/ 8 h 77"/>
              <a:gd name="T62" fmla="*/ 54 w 98"/>
              <a:gd name="T63" fmla="*/ 14 h 77"/>
              <a:gd name="T64" fmla="*/ 49 w 98"/>
              <a:gd name="T65" fmla="*/ 19 h 77"/>
              <a:gd name="T66" fmla="*/ 47 w 98"/>
              <a:gd name="T67" fmla="*/ 19 h 77"/>
              <a:gd name="T68" fmla="*/ 41 w 98"/>
              <a:gd name="T69" fmla="*/ 23 h 77"/>
              <a:gd name="T70" fmla="*/ 36 w 98"/>
              <a:gd name="T71" fmla="*/ 27 h 77"/>
              <a:gd name="T72" fmla="*/ 34 w 98"/>
              <a:gd name="T73" fmla="*/ 29 h 77"/>
              <a:gd name="T74" fmla="*/ 30 w 98"/>
              <a:gd name="T75" fmla="*/ 34 h 77"/>
              <a:gd name="T76" fmla="*/ 26 w 98"/>
              <a:gd name="T77" fmla="*/ 40 h 77"/>
              <a:gd name="T78" fmla="*/ 24 w 98"/>
              <a:gd name="T79" fmla="*/ 45 h 77"/>
              <a:gd name="T80" fmla="*/ 24 w 98"/>
              <a:gd name="T81" fmla="*/ 51 h 77"/>
              <a:gd name="T82" fmla="*/ 26 w 98"/>
              <a:gd name="T83" fmla="*/ 53 h 77"/>
              <a:gd name="T84" fmla="*/ 21 w 98"/>
              <a:gd name="T85" fmla="*/ 62 h 77"/>
              <a:gd name="T86" fmla="*/ 19 w 98"/>
              <a:gd name="T87" fmla="*/ 66 h 77"/>
              <a:gd name="T88" fmla="*/ 9 w 98"/>
              <a:gd name="T89" fmla="*/ 72 h 77"/>
              <a:gd name="T90" fmla="*/ 0 w 98"/>
              <a:gd name="T91" fmla="*/ 77 h 77"/>
              <a:gd name="T92" fmla="*/ 34 w 98"/>
              <a:gd name="T93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" h="77">
                <a:moveTo>
                  <a:pt x="34" y="77"/>
                </a:moveTo>
                <a:lnTo>
                  <a:pt x="34" y="70"/>
                </a:lnTo>
                <a:lnTo>
                  <a:pt x="37" y="66"/>
                </a:lnTo>
                <a:lnTo>
                  <a:pt x="39" y="64"/>
                </a:lnTo>
                <a:lnTo>
                  <a:pt x="41" y="62"/>
                </a:lnTo>
                <a:lnTo>
                  <a:pt x="45" y="62"/>
                </a:lnTo>
                <a:lnTo>
                  <a:pt x="49" y="62"/>
                </a:lnTo>
                <a:lnTo>
                  <a:pt x="49" y="62"/>
                </a:lnTo>
                <a:lnTo>
                  <a:pt x="53" y="62"/>
                </a:lnTo>
                <a:lnTo>
                  <a:pt x="56" y="60"/>
                </a:lnTo>
                <a:lnTo>
                  <a:pt x="64" y="57"/>
                </a:lnTo>
                <a:lnTo>
                  <a:pt x="71" y="51"/>
                </a:lnTo>
                <a:lnTo>
                  <a:pt x="79" y="47"/>
                </a:lnTo>
                <a:lnTo>
                  <a:pt x="79" y="45"/>
                </a:lnTo>
                <a:lnTo>
                  <a:pt x="79" y="44"/>
                </a:lnTo>
                <a:lnTo>
                  <a:pt x="79" y="42"/>
                </a:lnTo>
                <a:lnTo>
                  <a:pt x="81" y="40"/>
                </a:lnTo>
                <a:lnTo>
                  <a:pt x="83" y="36"/>
                </a:lnTo>
                <a:lnTo>
                  <a:pt x="85" y="36"/>
                </a:lnTo>
                <a:lnTo>
                  <a:pt x="96" y="36"/>
                </a:lnTo>
                <a:lnTo>
                  <a:pt x="96" y="34"/>
                </a:lnTo>
                <a:lnTo>
                  <a:pt x="96" y="34"/>
                </a:lnTo>
                <a:lnTo>
                  <a:pt x="98" y="32"/>
                </a:lnTo>
                <a:lnTo>
                  <a:pt x="96" y="30"/>
                </a:lnTo>
                <a:lnTo>
                  <a:pt x="96" y="30"/>
                </a:lnTo>
                <a:lnTo>
                  <a:pt x="94" y="30"/>
                </a:lnTo>
                <a:lnTo>
                  <a:pt x="94" y="30"/>
                </a:lnTo>
                <a:lnTo>
                  <a:pt x="92" y="29"/>
                </a:lnTo>
                <a:lnTo>
                  <a:pt x="92" y="27"/>
                </a:lnTo>
                <a:lnTo>
                  <a:pt x="90" y="19"/>
                </a:lnTo>
                <a:lnTo>
                  <a:pt x="90" y="19"/>
                </a:lnTo>
                <a:lnTo>
                  <a:pt x="90" y="15"/>
                </a:lnTo>
                <a:lnTo>
                  <a:pt x="90" y="12"/>
                </a:lnTo>
                <a:lnTo>
                  <a:pt x="90" y="12"/>
                </a:lnTo>
                <a:lnTo>
                  <a:pt x="90" y="10"/>
                </a:lnTo>
                <a:lnTo>
                  <a:pt x="88" y="10"/>
                </a:lnTo>
                <a:lnTo>
                  <a:pt x="88" y="8"/>
                </a:lnTo>
                <a:lnTo>
                  <a:pt x="88" y="8"/>
                </a:lnTo>
                <a:lnTo>
                  <a:pt x="86" y="8"/>
                </a:lnTo>
                <a:lnTo>
                  <a:pt x="83" y="6"/>
                </a:lnTo>
                <a:lnTo>
                  <a:pt x="81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79" y="6"/>
                </a:lnTo>
                <a:lnTo>
                  <a:pt x="75" y="6"/>
                </a:lnTo>
                <a:lnTo>
                  <a:pt x="73" y="6"/>
                </a:lnTo>
                <a:lnTo>
                  <a:pt x="71" y="6"/>
                </a:lnTo>
                <a:lnTo>
                  <a:pt x="70" y="6"/>
                </a:lnTo>
                <a:lnTo>
                  <a:pt x="68" y="6"/>
                </a:lnTo>
                <a:lnTo>
                  <a:pt x="66" y="6"/>
                </a:lnTo>
                <a:lnTo>
                  <a:pt x="64" y="4"/>
                </a:lnTo>
                <a:lnTo>
                  <a:pt x="62" y="2"/>
                </a:lnTo>
                <a:lnTo>
                  <a:pt x="62" y="2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8" y="0"/>
                </a:lnTo>
                <a:lnTo>
                  <a:pt x="56" y="2"/>
                </a:lnTo>
                <a:lnTo>
                  <a:pt x="56" y="8"/>
                </a:lnTo>
                <a:lnTo>
                  <a:pt x="54" y="10"/>
                </a:lnTo>
                <a:lnTo>
                  <a:pt x="54" y="14"/>
                </a:lnTo>
                <a:lnTo>
                  <a:pt x="53" y="15"/>
                </a:lnTo>
                <a:lnTo>
                  <a:pt x="49" y="19"/>
                </a:lnTo>
                <a:lnTo>
                  <a:pt x="49" y="19"/>
                </a:lnTo>
                <a:lnTo>
                  <a:pt x="47" y="19"/>
                </a:lnTo>
                <a:lnTo>
                  <a:pt x="43" y="21"/>
                </a:lnTo>
                <a:lnTo>
                  <a:pt x="41" y="23"/>
                </a:lnTo>
                <a:lnTo>
                  <a:pt x="39" y="23"/>
                </a:lnTo>
                <a:lnTo>
                  <a:pt x="36" y="27"/>
                </a:lnTo>
                <a:lnTo>
                  <a:pt x="34" y="27"/>
                </a:lnTo>
                <a:lnTo>
                  <a:pt x="34" y="29"/>
                </a:lnTo>
                <a:lnTo>
                  <a:pt x="30" y="30"/>
                </a:lnTo>
                <a:lnTo>
                  <a:pt x="30" y="34"/>
                </a:lnTo>
                <a:lnTo>
                  <a:pt x="30" y="36"/>
                </a:lnTo>
                <a:lnTo>
                  <a:pt x="26" y="40"/>
                </a:lnTo>
                <a:lnTo>
                  <a:pt x="24" y="44"/>
                </a:lnTo>
                <a:lnTo>
                  <a:pt x="24" y="45"/>
                </a:lnTo>
                <a:lnTo>
                  <a:pt x="26" y="47"/>
                </a:lnTo>
                <a:lnTo>
                  <a:pt x="24" y="51"/>
                </a:lnTo>
                <a:lnTo>
                  <a:pt x="26" y="51"/>
                </a:lnTo>
                <a:lnTo>
                  <a:pt x="26" y="53"/>
                </a:lnTo>
                <a:lnTo>
                  <a:pt x="26" y="55"/>
                </a:lnTo>
                <a:lnTo>
                  <a:pt x="21" y="62"/>
                </a:lnTo>
                <a:lnTo>
                  <a:pt x="21" y="64"/>
                </a:lnTo>
                <a:lnTo>
                  <a:pt x="19" y="66"/>
                </a:lnTo>
                <a:lnTo>
                  <a:pt x="15" y="66"/>
                </a:lnTo>
                <a:lnTo>
                  <a:pt x="9" y="72"/>
                </a:lnTo>
                <a:lnTo>
                  <a:pt x="2" y="74"/>
                </a:lnTo>
                <a:lnTo>
                  <a:pt x="0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5" name="Freeform 344">
            <a:extLst>
              <a:ext uri="{FF2B5EF4-FFF2-40B4-BE49-F238E27FC236}">
                <a16:creationId xmlns:a16="http://schemas.microsoft.com/office/drawing/2014/main" id="{BAEFA2B4-EA5B-0C47-B9CC-35D5DB3BC86A}"/>
              </a:ext>
            </a:extLst>
          </p:cNvPr>
          <p:cNvSpPr>
            <a:spLocks/>
          </p:cNvSpPr>
          <p:nvPr/>
        </p:nvSpPr>
        <p:spPr bwMode="auto">
          <a:xfrm>
            <a:off x="8220933" y="4168666"/>
            <a:ext cx="126261" cy="99206"/>
          </a:xfrm>
          <a:custGeom>
            <a:avLst/>
            <a:gdLst>
              <a:gd name="T0" fmla="*/ 70 w 70"/>
              <a:gd name="T1" fmla="*/ 2 h 55"/>
              <a:gd name="T2" fmla="*/ 70 w 70"/>
              <a:gd name="T3" fmla="*/ 0 h 55"/>
              <a:gd name="T4" fmla="*/ 36 w 70"/>
              <a:gd name="T5" fmla="*/ 0 h 55"/>
              <a:gd name="T6" fmla="*/ 32 w 70"/>
              <a:gd name="T7" fmla="*/ 4 h 55"/>
              <a:gd name="T8" fmla="*/ 32 w 70"/>
              <a:gd name="T9" fmla="*/ 8 h 55"/>
              <a:gd name="T10" fmla="*/ 30 w 70"/>
              <a:gd name="T11" fmla="*/ 8 h 55"/>
              <a:gd name="T12" fmla="*/ 24 w 70"/>
              <a:gd name="T13" fmla="*/ 10 h 55"/>
              <a:gd name="T14" fmla="*/ 24 w 70"/>
              <a:gd name="T15" fmla="*/ 12 h 55"/>
              <a:gd name="T16" fmla="*/ 21 w 70"/>
              <a:gd name="T17" fmla="*/ 13 h 55"/>
              <a:gd name="T18" fmla="*/ 23 w 70"/>
              <a:gd name="T19" fmla="*/ 15 h 55"/>
              <a:gd name="T20" fmla="*/ 17 w 70"/>
              <a:gd name="T21" fmla="*/ 23 h 55"/>
              <a:gd name="T22" fmla="*/ 17 w 70"/>
              <a:gd name="T23" fmla="*/ 25 h 55"/>
              <a:gd name="T24" fmla="*/ 13 w 70"/>
              <a:gd name="T25" fmla="*/ 28 h 55"/>
              <a:gd name="T26" fmla="*/ 11 w 70"/>
              <a:gd name="T27" fmla="*/ 30 h 55"/>
              <a:gd name="T28" fmla="*/ 9 w 70"/>
              <a:gd name="T29" fmla="*/ 34 h 55"/>
              <a:gd name="T30" fmla="*/ 9 w 70"/>
              <a:gd name="T31" fmla="*/ 36 h 55"/>
              <a:gd name="T32" fmla="*/ 6 w 70"/>
              <a:gd name="T33" fmla="*/ 40 h 55"/>
              <a:gd name="T34" fmla="*/ 6 w 70"/>
              <a:gd name="T35" fmla="*/ 42 h 55"/>
              <a:gd name="T36" fmla="*/ 7 w 70"/>
              <a:gd name="T37" fmla="*/ 42 h 55"/>
              <a:gd name="T38" fmla="*/ 6 w 70"/>
              <a:gd name="T39" fmla="*/ 42 h 55"/>
              <a:gd name="T40" fmla="*/ 2 w 70"/>
              <a:gd name="T41" fmla="*/ 47 h 55"/>
              <a:gd name="T42" fmla="*/ 2 w 70"/>
              <a:gd name="T43" fmla="*/ 47 h 55"/>
              <a:gd name="T44" fmla="*/ 0 w 70"/>
              <a:gd name="T45" fmla="*/ 49 h 55"/>
              <a:gd name="T46" fmla="*/ 0 w 70"/>
              <a:gd name="T47" fmla="*/ 51 h 55"/>
              <a:gd name="T48" fmla="*/ 0 w 70"/>
              <a:gd name="T49" fmla="*/ 53 h 55"/>
              <a:gd name="T50" fmla="*/ 0 w 70"/>
              <a:gd name="T51" fmla="*/ 55 h 55"/>
              <a:gd name="T52" fmla="*/ 34 w 70"/>
              <a:gd name="T53" fmla="*/ 55 h 55"/>
              <a:gd name="T54" fmla="*/ 34 w 70"/>
              <a:gd name="T55" fmla="*/ 40 h 55"/>
              <a:gd name="T56" fmla="*/ 34 w 70"/>
              <a:gd name="T57" fmla="*/ 38 h 55"/>
              <a:gd name="T58" fmla="*/ 36 w 70"/>
              <a:gd name="T59" fmla="*/ 36 h 55"/>
              <a:gd name="T60" fmla="*/ 38 w 70"/>
              <a:gd name="T61" fmla="*/ 36 h 55"/>
              <a:gd name="T62" fmla="*/ 41 w 70"/>
              <a:gd name="T63" fmla="*/ 36 h 55"/>
              <a:gd name="T64" fmla="*/ 41 w 70"/>
              <a:gd name="T65" fmla="*/ 13 h 55"/>
              <a:gd name="T66" fmla="*/ 68 w 70"/>
              <a:gd name="T67" fmla="*/ 13 h 55"/>
              <a:gd name="T68" fmla="*/ 70 w 70"/>
              <a:gd name="T69" fmla="*/ 2 h 55"/>
              <a:gd name="T70" fmla="*/ 70 w 70"/>
              <a:gd name="T71" fmla="*/ 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55">
                <a:moveTo>
                  <a:pt x="70" y="2"/>
                </a:moveTo>
                <a:lnTo>
                  <a:pt x="70" y="0"/>
                </a:lnTo>
                <a:lnTo>
                  <a:pt x="36" y="0"/>
                </a:lnTo>
                <a:lnTo>
                  <a:pt x="32" y="4"/>
                </a:lnTo>
                <a:lnTo>
                  <a:pt x="32" y="8"/>
                </a:lnTo>
                <a:lnTo>
                  <a:pt x="30" y="8"/>
                </a:lnTo>
                <a:lnTo>
                  <a:pt x="24" y="10"/>
                </a:lnTo>
                <a:lnTo>
                  <a:pt x="24" y="12"/>
                </a:lnTo>
                <a:lnTo>
                  <a:pt x="21" y="13"/>
                </a:lnTo>
                <a:lnTo>
                  <a:pt x="23" y="15"/>
                </a:lnTo>
                <a:lnTo>
                  <a:pt x="17" y="23"/>
                </a:lnTo>
                <a:lnTo>
                  <a:pt x="17" y="25"/>
                </a:lnTo>
                <a:lnTo>
                  <a:pt x="13" y="28"/>
                </a:lnTo>
                <a:lnTo>
                  <a:pt x="11" y="30"/>
                </a:lnTo>
                <a:lnTo>
                  <a:pt x="9" y="34"/>
                </a:lnTo>
                <a:lnTo>
                  <a:pt x="9" y="36"/>
                </a:lnTo>
                <a:lnTo>
                  <a:pt x="6" y="40"/>
                </a:lnTo>
                <a:lnTo>
                  <a:pt x="6" y="42"/>
                </a:lnTo>
                <a:lnTo>
                  <a:pt x="7" y="42"/>
                </a:lnTo>
                <a:lnTo>
                  <a:pt x="6" y="42"/>
                </a:lnTo>
                <a:lnTo>
                  <a:pt x="2" y="47"/>
                </a:lnTo>
                <a:lnTo>
                  <a:pt x="2" y="47"/>
                </a:lnTo>
                <a:lnTo>
                  <a:pt x="0" y="49"/>
                </a:lnTo>
                <a:lnTo>
                  <a:pt x="0" y="51"/>
                </a:lnTo>
                <a:lnTo>
                  <a:pt x="0" y="53"/>
                </a:lnTo>
                <a:lnTo>
                  <a:pt x="0" y="55"/>
                </a:lnTo>
                <a:lnTo>
                  <a:pt x="34" y="55"/>
                </a:lnTo>
                <a:lnTo>
                  <a:pt x="34" y="40"/>
                </a:lnTo>
                <a:lnTo>
                  <a:pt x="34" y="38"/>
                </a:lnTo>
                <a:lnTo>
                  <a:pt x="36" y="36"/>
                </a:lnTo>
                <a:lnTo>
                  <a:pt x="38" y="36"/>
                </a:lnTo>
                <a:lnTo>
                  <a:pt x="41" y="36"/>
                </a:lnTo>
                <a:lnTo>
                  <a:pt x="41" y="13"/>
                </a:lnTo>
                <a:lnTo>
                  <a:pt x="68" y="13"/>
                </a:lnTo>
                <a:lnTo>
                  <a:pt x="70" y="2"/>
                </a:lnTo>
                <a:lnTo>
                  <a:pt x="7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6" name="Freeform 345">
            <a:extLst>
              <a:ext uri="{FF2B5EF4-FFF2-40B4-BE49-F238E27FC236}">
                <a16:creationId xmlns:a16="http://schemas.microsoft.com/office/drawing/2014/main" id="{ADAA4A5A-F00E-044C-A60D-EF59B11DACDF}"/>
              </a:ext>
            </a:extLst>
          </p:cNvPr>
          <p:cNvSpPr>
            <a:spLocks/>
          </p:cNvSpPr>
          <p:nvPr/>
        </p:nvSpPr>
        <p:spPr bwMode="auto">
          <a:xfrm>
            <a:off x="8220933" y="4172274"/>
            <a:ext cx="180373" cy="200215"/>
          </a:xfrm>
          <a:custGeom>
            <a:avLst/>
            <a:gdLst>
              <a:gd name="T0" fmla="*/ 34 w 100"/>
              <a:gd name="T1" fmla="*/ 53 h 111"/>
              <a:gd name="T2" fmla="*/ 34 w 100"/>
              <a:gd name="T3" fmla="*/ 36 h 111"/>
              <a:gd name="T4" fmla="*/ 38 w 100"/>
              <a:gd name="T5" fmla="*/ 34 h 111"/>
              <a:gd name="T6" fmla="*/ 41 w 100"/>
              <a:gd name="T7" fmla="*/ 11 h 111"/>
              <a:gd name="T8" fmla="*/ 70 w 100"/>
              <a:gd name="T9" fmla="*/ 0 h 111"/>
              <a:gd name="T10" fmla="*/ 100 w 100"/>
              <a:gd name="T11" fmla="*/ 21 h 111"/>
              <a:gd name="T12" fmla="*/ 89 w 100"/>
              <a:gd name="T13" fmla="*/ 21 h 111"/>
              <a:gd name="T14" fmla="*/ 98 w 100"/>
              <a:gd name="T15" fmla="*/ 98 h 111"/>
              <a:gd name="T16" fmla="*/ 66 w 100"/>
              <a:gd name="T17" fmla="*/ 105 h 111"/>
              <a:gd name="T18" fmla="*/ 64 w 100"/>
              <a:gd name="T19" fmla="*/ 103 h 111"/>
              <a:gd name="T20" fmla="*/ 60 w 100"/>
              <a:gd name="T21" fmla="*/ 105 h 111"/>
              <a:gd name="T22" fmla="*/ 60 w 100"/>
              <a:gd name="T23" fmla="*/ 101 h 111"/>
              <a:gd name="T24" fmla="*/ 55 w 100"/>
              <a:gd name="T25" fmla="*/ 101 h 111"/>
              <a:gd name="T26" fmla="*/ 51 w 100"/>
              <a:gd name="T27" fmla="*/ 105 h 111"/>
              <a:gd name="T28" fmla="*/ 49 w 100"/>
              <a:gd name="T29" fmla="*/ 101 h 111"/>
              <a:gd name="T30" fmla="*/ 45 w 100"/>
              <a:gd name="T31" fmla="*/ 101 h 111"/>
              <a:gd name="T32" fmla="*/ 45 w 100"/>
              <a:gd name="T33" fmla="*/ 105 h 111"/>
              <a:gd name="T34" fmla="*/ 41 w 100"/>
              <a:gd name="T35" fmla="*/ 109 h 111"/>
              <a:gd name="T36" fmla="*/ 40 w 100"/>
              <a:gd name="T37" fmla="*/ 111 h 111"/>
              <a:gd name="T38" fmla="*/ 36 w 100"/>
              <a:gd name="T39" fmla="*/ 107 h 111"/>
              <a:gd name="T40" fmla="*/ 34 w 100"/>
              <a:gd name="T41" fmla="*/ 105 h 111"/>
              <a:gd name="T42" fmla="*/ 32 w 100"/>
              <a:gd name="T43" fmla="*/ 103 h 111"/>
              <a:gd name="T44" fmla="*/ 30 w 100"/>
              <a:gd name="T45" fmla="*/ 100 h 111"/>
              <a:gd name="T46" fmla="*/ 28 w 100"/>
              <a:gd name="T47" fmla="*/ 98 h 111"/>
              <a:gd name="T48" fmla="*/ 26 w 100"/>
              <a:gd name="T49" fmla="*/ 100 h 111"/>
              <a:gd name="T50" fmla="*/ 24 w 100"/>
              <a:gd name="T51" fmla="*/ 98 h 111"/>
              <a:gd name="T52" fmla="*/ 21 w 100"/>
              <a:gd name="T53" fmla="*/ 94 h 111"/>
              <a:gd name="T54" fmla="*/ 15 w 100"/>
              <a:gd name="T55" fmla="*/ 94 h 111"/>
              <a:gd name="T56" fmla="*/ 7 w 100"/>
              <a:gd name="T57" fmla="*/ 96 h 111"/>
              <a:gd name="T58" fmla="*/ 4 w 100"/>
              <a:gd name="T59" fmla="*/ 98 h 111"/>
              <a:gd name="T60" fmla="*/ 4 w 100"/>
              <a:gd name="T61" fmla="*/ 96 h 111"/>
              <a:gd name="T62" fmla="*/ 6 w 100"/>
              <a:gd name="T63" fmla="*/ 86 h 111"/>
              <a:gd name="T64" fmla="*/ 6 w 100"/>
              <a:gd name="T65" fmla="*/ 71 h 111"/>
              <a:gd name="T66" fmla="*/ 4 w 100"/>
              <a:gd name="T67" fmla="*/ 68 h 111"/>
              <a:gd name="T68" fmla="*/ 6 w 100"/>
              <a:gd name="T69" fmla="*/ 66 h 111"/>
              <a:gd name="T70" fmla="*/ 6 w 100"/>
              <a:gd name="T71" fmla="*/ 62 h 111"/>
              <a:gd name="T72" fmla="*/ 2 w 100"/>
              <a:gd name="T73" fmla="*/ 60 h 111"/>
              <a:gd name="T74" fmla="*/ 2 w 100"/>
              <a:gd name="T75" fmla="*/ 56 h 111"/>
              <a:gd name="T76" fmla="*/ 0 w 100"/>
              <a:gd name="T77" fmla="*/ 56 h 111"/>
              <a:gd name="T78" fmla="*/ 0 w 100"/>
              <a:gd name="T79" fmla="*/ 5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0" h="111">
                <a:moveTo>
                  <a:pt x="0" y="53"/>
                </a:moveTo>
                <a:lnTo>
                  <a:pt x="34" y="53"/>
                </a:lnTo>
                <a:lnTo>
                  <a:pt x="34" y="38"/>
                </a:lnTo>
                <a:lnTo>
                  <a:pt x="34" y="36"/>
                </a:lnTo>
                <a:lnTo>
                  <a:pt x="36" y="34"/>
                </a:lnTo>
                <a:lnTo>
                  <a:pt x="38" y="34"/>
                </a:lnTo>
                <a:lnTo>
                  <a:pt x="41" y="34"/>
                </a:lnTo>
                <a:lnTo>
                  <a:pt x="41" y="11"/>
                </a:lnTo>
                <a:lnTo>
                  <a:pt x="68" y="11"/>
                </a:lnTo>
                <a:lnTo>
                  <a:pt x="70" y="0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89" y="21"/>
                </a:lnTo>
                <a:lnTo>
                  <a:pt x="96" y="96"/>
                </a:lnTo>
                <a:lnTo>
                  <a:pt x="98" y="98"/>
                </a:lnTo>
                <a:lnTo>
                  <a:pt x="96" y="105"/>
                </a:lnTo>
                <a:lnTo>
                  <a:pt x="66" y="105"/>
                </a:lnTo>
                <a:lnTo>
                  <a:pt x="64" y="105"/>
                </a:lnTo>
                <a:lnTo>
                  <a:pt x="64" y="103"/>
                </a:lnTo>
                <a:lnTo>
                  <a:pt x="62" y="103"/>
                </a:lnTo>
                <a:lnTo>
                  <a:pt x="60" y="105"/>
                </a:lnTo>
                <a:lnTo>
                  <a:pt x="60" y="103"/>
                </a:lnTo>
                <a:lnTo>
                  <a:pt x="60" y="101"/>
                </a:lnTo>
                <a:lnTo>
                  <a:pt x="58" y="100"/>
                </a:lnTo>
                <a:lnTo>
                  <a:pt x="55" y="101"/>
                </a:lnTo>
                <a:lnTo>
                  <a:pt x="53" y="107"/>
                </a:lnTo>
                <a:lnTo>
                  <a:pt x="51" y="105"/>
                </a:lnTo>
                <a:lnTo>
                  <a:pt x="49" y="103"/>
                </a:lnTo>
                <a:lnTo>
                  <a:pt x="49" y="101"/>
                </a:lnTo>
                <a:lnTo>
                  <a:pt x="47" y="101"/>
                </a:lnTo>
                <a:lnTo>
                  <a:pt x="45" y="101"/>
                </a:lnTo>
                <a:lnTo>
                  <a:pt x="45" y="105"/>
                </a:lnTo>
                <a:lnTo>
                  <a:pt x="45" y="105"/>
                </a:lnTo>
                <a:lnTo>
                  <a:pt x="43" y="109"/>
                </a:lnTo>
                <a:lnTo>
                  <a:pt x="41" y="109"/>
                </a:lnTo>
                <a:lnTo>
                  <a:pt x="40" y="111"/>
                </a:lnTo>
                <a:lnTo>
                  <a:pt x="40" y="111"/>
                </a:lnTo>
                <a:lnTo>
                  <a:pt x="40" y="109"/>
                </a:lnTo>
                <a:lnTo>
                  <a:pt x="36" y="107"/>
                </a:lnTo>
                <a:lnTo>
                  <a:pt x="36" y="107"/>
                </a:lnTo>
                <a:lnTo>
                  <a:pt x="34" y="105"/>
                </a:lnTo>
                <a:lnTo>
                  <a:pt x="32" y="105"/>
                </a:lnTo>
                <a:lnTo>
                  <a:pt x="32" y="103"/>
                </a:lnTo>
                <a:lnTo>
                  <a:pt x="30" y="101"/>
                </a:lnTo>
                <a:lnTo>
                  <a:pt x="30" y="100"/>
                </a:lnTo>
                <a:lnTo>
                  <a:pt x="30" y="98"/>
                </a:lnTo>
                <a:lnTo>
                  <a:pt x="28" y="98"/>
                </a:lnTo>
                <a:lnTo>
                  <a:pt x="28" y="98"/>
                </a:lnTo>
                <a:lnTo>
                  <a:pt x="26" y="100"/>
                </a:lnTo>
                <a:lnTo>
                  <a:pt x="24" y="98"/>
                </a:lnTo>
                <a:lnTo>
                  <a:pt x="24" y="98"/>
                </a:lnTo>
                <a:lnTo>
                  <a:pt x="23" y="96"/>
                </a:lnTo>
                <a:lnTo>
                  <a:pt x="21" y="94"/>
                </a:lnTo>
                <a:lnTo>
                  <a:pt x="17" y="94"/>
                </a:lnTo>
                <a:lnTo>
                  <a:pt x="15" y="94"/>
                </a:lnTo>
                <a:lnTo>
                  <a:pt x="11" y="96"/>
                </a:lnTo>
                <a:lnTo>
                  <a:pt x="7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4" y="96"/>
                </a:lnTo>
                <a:lnTo>
                  <a:pt x="4" y="90"/>
                </a:lnTo>
                <a:lnTo>
                  <a:pt x="6" y="86"/>
                </a:lnTo>
                <a:lnTo>
                  <a:pt x="7" y="81"/>
                </a:lnTo>
                <a:lnTo>
                  <a:pt x="6" y="71"/>
                </a:lnTo>
                <a:lnTo>
                  <a:pt x="4" y="68"/>
                </a:lnTo>
                <a:lnTo>
                  <a:pt x="4" y="68"/>
                </a:lnTo>
                <a:lnTo>
                  <a:pt x="6" y="68"/>
                </a:lnTo>
                <a:lnTo>
                  <a:pt x="6" y="66"/>
                </a:lnTo>
                <a:lnTo>
                  <a:pt x="6" y="64"/>
                </a:lnTo>
                <a:lnTo>
                  <a:pt x="6" y="62"/>
                </a:lnTo>
                <a:lnTo>
                  <a:pt x="4" y="58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0" y="58"/>
                </a:lnTo>
                <a:lnTo>
                  <a:pt x="0" y="56"/>
                </a:lnTo>
                <a:lnTo>
                  <a:pt x="0" y="55"/>
                </a:lnTo>
                <a:lnTo>
                  <a:pt x="0" y="5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7" name="Freeform 346">
            <a:extLst>
              <a:ext uri="{FF2B5EF4-FFF2-40B4-BE49-F238E27FC236}">
                <a16:creationId xmlns:a16="http://schemas.microsoft.com/office/drawing/2014/main" id="{AB4005A4-8417-2842-9CA4-33F778E56AD5}"/>
              </a:ext>
            </a:extLst>
          </p:cNvPr>
          <p:cNvSpPr>
            <a:spLocks/>
          </p:cNvSpPr>
          <p:nvPr/>
        </p:nvSpPr>
        <p:spPr bwMode="auto">
          <a:xfrm>
            <a:off x="8293082" y="4210153"/>
            <a:ext cx="247112" cy="229075"/>
          </a:xfrm>
          <a:custGeom>
            <a:avLst/>
            <a:gdLst>
              <a:gd name="T0" fmla="*/ 3 w 137"/>
              <a:gd name="T1" fmla="*/ 88 h 127"/>
              <a:gd name="T2" fmla="*/ 5 w 137"/>
              <a:gd name="T3" fmla="*/ 80 h 127"/>
              <a:gd name="T4" fmla="*/ 9 w 137"/>
              <a:gd name="T5" fmla="*/ 82 h 127"/>
              <a:gd name="T6" fmla="*/ 15 w 137"/>
              <a:gd name="T7" fmla="*/ 80 h 127"/>
              <a:gd name="T8" fmla="*/ 20 w 137"/>
              <a:gd name="T9" fmla="*/ 82 h 127"/>
              <a:gd name="T10" fmla="*/ 24 w 137"/>
              <a:gd name="T11" fmla="*/ 82 h 127"/>
              <a:gd name="T12" fmla="*/ 56 w 137"/>
              <a:gd name="T13" fmla="*/ 84 h 127"/>
              <a:gd name="T14" fmla="*/ 49 w 137"/>
              <a:gd name="T15" fmla="*/ 0 h 127"/>
              <a:gd name="T16" fmla="*/ 116 w 137"/>
              <a:gd name="T17" fmla="*/ 41 h 127"/>
              <a:gd name="T18" fmla="*/ 124 w 137"/>
              <a:gd name="T19" fmla="*/ 43 h 127"/>
              <a:gd name="T20" fmla="*/ 128 w 137"/>
              <a:gd name="T21" fmla="*/ 47 h 127"/>
              <a:gd name="T22" fmla="*/ 128 w 137"/>
              <a:gd name="T23" fmla="*/ 52 h 127"/>
              <a:gd name="T24" fmla="*/ 137 w 137"/>
              <a:gd name="T25" fmla="*/ 50 h 127"/>
              <a:gd name="T26" fmla="*/ 137 w 137"/>
              <a:gd name="T27" fmla="*/ 75 h 127"/>
              <a:gd name="T28" fmla="*/ 133 w 137"/>
              <a:gd name="T29" fmla="*/ 80 h 127"/>
              <a:gd name="T30" fmla="*/ 126 w 137"/>
              <a:gd name="T31" fmla="*/ 84 h 127"/>
              <a:gd name="T32" fmla="*/ 116 w 137"/>
              <a:gd name="T33" fmla="*/ 86 h 127"/>
              <a:gd name="T34" fmla="*/ 107 w 137"/>
              <a:gd name="T35" fmla="*/ 88 h 127"/>
              <a:gd name="T36" fmla="*/ 105 w 137"/>
              <a:gd name="T37" fmla="*/ 86 h 127"/>
              <a:gd name="T38" fmla="*/ 98 w 137"/>
              <a:gd name="T39" fmla="*/ 86 h 127"/>
              <a:gd name="T40" fmla="*/ 90 w 137"/>
              <a:gd name="T41" fmla="*/ 90 h 127"/>
              <a:gd name="T42" fmla="*/ 77 w 137"/>
              <a:gd name="T43" fmla="*/ 99 h 127"/>
              <a:gd name="T44" fmla="*/ 69 w 137"/>
              <a:gd name="T45" fmla="*/ 99 h 127"/>
              <a:gd name="T46" fmla="*/ 66 w 137"/>
              <a:gd name="T47" fmla="*/ 105 h 127"/>
              <a:gd name="T48" fmla="*/ 62 w 137"/>
              <a:gd name="T49" fmla="*/ 112 h 127"/>
              <a:gd name="T50" fmla="*/ 60 w 137"/>
              <a:gd name="T51" fmla="*/ 116 h 127"/>
              <a:gd name="T52" fmla="*/ 58 w 137"/>
              <a:gd name="T53" fmla="*/ 122 h 127"/>
              <a:gd name="T54" fmla="*/ 56 w 137"/>
              <a:gd name="T55" fmla="*/ 125 h 127"/>
              <a:gd name="T56" fmla="*/ 52 w 137"/>
              <a:gd name="T57" fmla="*/ 125 h 127"/>
              <a:gd name="T58" fmla="*/ 47 w 137"/>
              <a:gd name="T59" fmla="*/ 125 h 127"/>
              <a:gd name="T60" fmla="*/ 43 w 137"/>
              <a:gd name="T61" fmla="*/ 127 h 127"/>
              <a:gd name="T62" fmla="*/ 37 w 137"/>
              <a:gd name="T63" fmla="*/ 127 h 127"/>
              <a:gd name="T64" fmla="*/ 33 w 137"/>
              <a:gd name="T65" fmla="*/ 125 h 127"/>
              <a:gd name="T66" fmla="*/ 33 w 137"/>
              <a:gd name="T67" fmla="*/ 122 h 127"/>
              <a:gd name="T68" fmla="*/ 30 w 137"/>
              <a:gd name="T69" fmla="*/ 124 h 127"/>
              <a:gd name="T70" fmla="*/ 33 w 137"/>
              <a:gd name="T71" fmla="*/ 118 h 127"/>
              <a:gd name="T72" fmla="*/ 30 w 137"/>
              <a:gd name="T73" fmla="*/ 114 h 127"/>
              <a:gd name="T74" fmla="*/ 28 w 137"/>
              <a:gd name="T75" fmla="*/ 110 h 127"/>
              <a:gd name="T76" fmla="*/ 22 w 137"/>
              <a:gd name="T77" fmla="*/ 110 h 127"/>
              <a:gd name="T78" fmla="*/ 18 w 137"/>
              <a:gd name="T79" fmla="*/ 112 h 127"/>
              <a:gd name="T80" fmla="*/ 13 w 137"/>
              <a:gd name="T81" fmla="*/ 112 h 127"/>
              <a:gd name="T82" fmla="*/ 9 w 137"/>
              <a:gd name="T83" fmla="*/ 112 h 127"/>
              <a:gd name="T84" fmla="*/ 9 w 137"/>
              <a:gd name="T85" fmla="*/ 110 h 127"/>
              <a:gd name="T86" fmla="*/ 7 w 137"/>
              <a:gd name="T87" fmla="*/ 107 h 127"/>
              <a:gd name="T88" fmla="*/ 5 w 137"/>
              <a:gd name="T89" fmla="*/ 103 h 127"/>
              <a:gd name="T90" fmla="*/ 3 w 137"/>
              <a:gd name="T91" fmla="*/ 101 h 127"/>
              <a:gd name="T92" fmla="*/ 0 w 137"/>
              <a:gd name="T93" fmla="*/ 95 h 127"/>
              <a:gd name="T94" fmla="*/ 0 w 137"/>
              <a:gd name="T95" fmla="*/ 9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" h="127">
                <a:moveTo>
                  <a:pt x="0" y="90"/>
                </a:moveTo>
                <a:lnTo>
                  <a:pt x="1" y="88"/>
                </a:lnTo>
                <a:lnTo>
                  <a:pt x="3" y="88"/>
                </a:lnTo>
                <a:lnTo>
                  <a:pt x="5" y="84"/>
                </a:lnTo>
                <a:lnTo>
                  <a:pt x="5" y="84"/>
                </a:lnTo>
                <a:lnTo>
                  <a:pt x="5" y="80"/>
                </a:lnTo>
                <a:lnTo>
                  <a:pt x="7" y="80"/>
                </a:lnTo>
                <a:lnTo>
                  <a:pt x="9" y="80"/>
                </a:lnTo>
                <a:lnTo>
                  <a:pt x="9" y="82"/>
                </a:lnTo>
                <a:lnTo>
                  <a:pt x="11" y="84"/>
                </a:lnTo>
                <a:lnTo>
                  <a:pt x="13" y="86"/>
                </a:lnTo>
                <a:lnTo>
                  <a:pt x="15" y="80"/>
                </a:lnTo>
                <a:lnTo>
                  <a:pt x="18" y="79"/>
                </a:lnTo>
                <a:lnTo>
                  <a:pt x="20" y="80"/>
                </a:lnTo>
                <a:lnTo>
                  <a:pt x="20" y="82"/>
                </a:lnTo>
                <a:lnTo>
                  <a:pt x="20" y="84"/>
                </a:lnTo>
                <a:lnTo>
                  <a:pt x="22" y="82"/>
                </a:lnTo>
                <a:lnTo>
                  <a:pt x="24" y="82"/>
                </a:lnTo>
                <a:lnTo>
                  <a:pt x="24" y="84"/>
                </a:lnTo>
                <a:lnTo>
                  <a:pt x="26" y="84"/>
                </a:lnTo>
                <a:lnTo>
                  <a:pt x="56" y="84"/>
                </a:lnTo>
                <a:lnTo>
                  <a:pt x="58" y="77"/>
                </a:lnTo>
                <a:lnTo>
                  <a:pt x="56" y="75"/>
                </a:lnTo>
                <a:lnTo>
                  <a:pt x="49" y="0"/>
                </a:lnTo>
                <a:lnTo>
                  <a:pt x="60" y="0"/>
                </a:lnTo>
                <a:lnTo>
                  <a:pt x="115" y="37"/>
                </a:lnTo>
                <a:lnTo>
                  <a:pt x="116" y="41"/>
                </a:lnTo>
                <a:lnTo>
                  <a:pt x="118" y="43"/>
                </a:lnTo>
                <a:lnTo>
                  <a:pt x="120" y="41"/>
                </a:lnTo>
                <a:lnTo>
                  <a:pt x="124" y="43"/>
                </a:lnTo>
                <a:lnTo>
                  <a:pt x="126" y="45"/>
                </a:lnTo>
                <a:lnTo>
                  <a:pt x="128" y="45"/>
                </a:lnTo>
                <a:lnTo>
                  <a:pt x="128" y="47"/>
                </a:lnTo>
                <a:lnTo>
                  <a:pt x="128" y="49"/>
                </a:lnTo>
                <a:lnTo>
                  <a:pt x="128" y="50"/>
                </a:lnTo>
                <a:lnTo>
                  <a:pt x="128" y="52"/>
                </a:lnTo>
                <a:lnTo>
                  <a:pt x="130" y="52"/>
                </a:lnTo>
                <a:lnTo>
                  <a:pt x="133" y="52"/>
                </a:lnTo>
                <a:lnTo>
                  <a:pt x="137" y="50"/>
                </a:lnTo>
                <a:lnTo>
                  <a:pt x="137" y="50"/>
                </a:lnTo>
                <a:lnTo>
                  <a:pt x="137" y="67"/>
                </a:lnTo>
                <a:lnTo>
                  <a:pt x="137" y="75"/>
                </a:lnTo>
                <a:lnTo>
                  <a:pt x="135" y="75"/>
                </a:lnTo>
                <a:lnTo>
                  <a:pt x="135" y="79"/>
                </a:lnTo>
                <a:lnTo>
                  <a:pt x="133" y="80"/>
                </a:lnTo>
                <a:lnTo>
                  <a:pt x="130" y="82"/>
                </a:lnTo>
                <a:lnTo>
                  <a:pt x="128" y="84"/>
                </a:lnTo>
                <a:lnTo>
                  <a:pt x="126" y="84"/>
                </a:lnTo>
                <a:lnTo>
                  <a:pt x="122" y="86"/>
                </a:lnTo>
                <a:lnTo>
                  <a:pt x="120" y="86"/>
                </a:lnTo>
                <a:lnTo>
                  <a:pt x="116" y="86"/>
                </a:lnTo>
                <a:lnTo>
                  <a:pt x="115" y="86"/>
                </a:lnTo>
                <a:lnTo>
                  <a:pt x="113" y="86"/>
                </a:lnTo>
                <a:lnTo>
                  <a:pt x="107" y="88"/>
                </a:lnTo>
                <a:lnTo>
                  <a:pt x="105" y="86"/>
                </a:lnTo>
                <a:lnTo>
                  <a:pt x="105" y="88"/>
                </a:lnTo>
                <a:lnTo>
                  <a:pt x="105" y="86"/>
                </a:lnTo>
                <a:lnTo>
                  <a:pt x="103" y="86"/>
                </a:lnTo>
                <a:lnTo>
                  <a:pt x="101" y="86"/>
                </a:lnTo>
                <a:lnTo>
                  <a:pt x="98" y="86"/>
                </a:lnTo>
                <a:lnTo>
                  <a:pt x="94" y="86"/>
                </a:lnTo>
                <a:lnTo>
                  <a:pt x="92" y="88"/>
                </a:lnTo>
                <a:lnTo>
                  <a:pt x="90" y="90"/>
                </a:lnTo>
                <a:lnTo>
                  <a:pt x="82" y="94"/>
                </a:lnTo>
                <a:lnTo>
                  <a:pt x="79" y="97"/>
                </a:lnTo>
                <a:lnTo>
                  <a:pt x="77" y="99"/>
                </a:lnTo>
                <a:lnTo>
                  <a:pt x="73" y="99"/>
                </a:lnTo>
                <a:lnTo>
                  <a:pt x="73" y="99"/>
                </a:lnTo>
                <a:lnTo>
                  <a:pt x="69" y="99"/>
                </a:lnTo>
                <a:lnTo>
                  <a:pt x="69" y="101"/>
                </a:lnTo>
                <a:lnTo>
                  <a:pt x="67" y="101"/>
                </a:lnTo>
                <a:lnTo>
                  <a:pt x="66" y="105"/>
                </a:lnTo>
                <a:lnTo>
                  <a:pt x="66" y="105"/>
                </a:lnTo>
                <a:lnTo>
                  <a:pt x="64" y="109"/>
                </a:lnTo>
                <a:lnTo>
                  <a:pt x="62" y="112"/>
                </a:lnTo>
                <a:lnTo>
                  <a:pt x="60" y="114"/>
                </a:lnTo>
                <a:lnTo>
                  <a:pt x="58" y="116"/>
                </a:lnTo>
                <a:lnTo>
                  <a:pt x="60" y="116"/>
                </a:lnTo>
                <a:lnTo>
                  <a:pt x="60" y="120"/>
                </a:lnTo>
                <a:lnTo>
                  <a:pt x="58" y="120"/>
                </a:lnTo>
                <a:lnTo>
                  <a:pt x="58" y="122"/>
                </a:lnTo>
                <a:lnTo>
                  <a:pt x="58" y="122"/>
                </a:lnTo>
                <a:lnTo>
                  <a:pt x="58" y="125"/>
                </a:lnTo>
                <a:lnTo>
                  <a:pt x="56" y="125"/>
                </a:lnTo>
                <a:lnTo>
                  <a:pt x="54" y="127"/>
                </a:lnTo>
                <a:lnTo>
                  <a:pt x="52" y="127"/>
                </a:lnTo>
                <a:lnTo>
                  <a:pt x="52" y="125"/>
                </a:lnTo>
                <a:lnTo>
                  <a:pt x="52" y="125"/>
                </a:lnTo>
                <a:lnTo>
                  <a:pt x="50" y="125"/>
                </a:lnTo>
                <a:lnTo>
                  <a:pt x="47" y="125"/>
                </a:lnTo>
                <a:lnTo>
                  <a:pt x="47" y="125"/>
                </a:lnTo>
                <a:lnTo>
                  <a:pt x="47" y="127"/>
                </a:lnTo>
                <a:lnTo>
                  <a:pt x="43" y="127"/>
                </a:lnTo>
                <a:lnTo>
                  <a:pt x="41" y="125"/>
                </a:lnTo>
                <a:lnTo>
                  <a:pt x="39" y="125"/>
                </a:lnTo>
                <a:lnTo>
                  <a:pt x="37" y="127"/>
                </a:lnTo>
                <a:lnTo>
                  <a:pt x="37" y="125"/>
                </a:lnTo>
                <a:lnTo>
                  <a:pt x="37" y="125"/>
                </a:lnTo>
                <a:lnTo>
                  <a:pt x="33" y="125"/>
                </a:lnTo>
                <a:lnTo>
                  <a:pt x="33" y="124"/>
                </a:lnTo>
                <a:lnTo>
                  <a:pt x="33" y="124"/>
                </a:lnTo>
                <a:lnTo>
                  <a:pt x="33" y="122"/>
                </a:lnTo>
                <a:lnTo>
                  <a:pt x="33" y="122"/>
                </a:lnTo>
                <a:lnTo>
                  <a:pt x="32" y="122"/>
                </a:lnTo>
                <a:lnTo>
                  <a:pt x="30" y="124"/>
                </a:lnTo>
                <a:lnTo>
                  <a:pt x="32" y="120"/>
                </a:lnTo>
                <a:lnTo>
                  <a:pt x="33" y="118"/>
                </a:lnTo>
                <a:lnTo>
                  <a:pt x="33" y="118"/>
                </a:lnTo>
                <a:lnTo>
                  <a:pt x="32" y="118"/>
                </a:lnTo>
                <a:lnTo>
                  <a:pt x="30" y="116"/>
                </a:lnTo>
                <a:lnTo>
                  <a:pt x="30" y="114"/>
                </a:lnTo>
                <a:lnTo>
                  <a:pt x="30" y="112"/>
                </a:lnTo>
                <a:lnTo>
                  <a:pt x="28" y="110"/>
                </a:lnTo>
                <a:lnTo>
                  <a:pt x="28" y="110"/>
                </a:lnTo>
                <a:lnTo>
                  <a:pt x="26" y="110"/>
                </a:lnTo>
                <a:lnTo>
                  <a:pt x="26" y="110"/>
                </a:lnTo>
                <a:lnTo>
                  <a:pt x="22" y="110"/>
                </a:lnTo>
                <a:lnTo>
                  <a:pt x="22" y="110"/>
                </a:lnTo>
                <a:lnTo>
                  <a:pt x="20" y="112"/>
                </a:lnTo>
                <a:lnTo>
                  <a:pt x="18" y="112"/>
                </a:lnTo>
                <a:lnTo>
                  <a:pt x="17" y="114"/>
                </a:lnTo>
                <a:lnTo>
                  <a:pt x="15" y="114"/>
                </a:lnTo>
                <a:lnTo>
                  <a:pt x="13" y="112"/>
                </a:lnTo>
                <a:lnTo>
                  <a:pt x="11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0"/>
                </a:lnTo>
                <a:lnTo>
                  <a:pt x="9" y="110"/>
                </a:lnTo>
                <a:lnTo>
                  <a:pt x="7" y="109"/>
                </a:lnTo>
                <a:lnTo>
                  <a:pt x="7" y="107"/>
                </a:lnTo>
                <a:lnTo>
                  <a:pt x="7" y="107"/>
                </a:lnTo>
                <a:lnTo>
                  <a:pt x="7" y="105"/>
                </a:lnTo>
                <a:lnTo>
                  <a:pt x="7" y="105"/>
                </a:lnTo>
                <a:lnTo>
                  <a:pt x="5" y="103"/>
                </a:lnTo>
                <a:lnTo>
                  <a:pt x="5" y="101"/>
                </a:lnTo>
                <a:lnTo>
                  <a:pt x="3" y="103"/>
                </a:lnTo>
                <a:lnTo>
                  <a:pt x="3" y="101"/>
                </a:lnTo>
                <a:lnTo>
                  <a:pt x="1" y="99"/>
                </a:lnTo>
                <a:lnTo>
                  <a:pt x="0" y="97"/>
                </a:lnTo>
                <a:lnTo>
                  <a:pt x="0" y="95"/>
                </a:lnTo>
                <a:lnTo>
                  <a:pt x="1" y="94"/>
                </a:lnTo>
                <a:lnTo>
                  <a:pt x="0" y="92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8" name="Freeform 347">
            <a:extLst>
              <a:ext uri="{FF2B5EF4-FFF2-40B4-BE49-F238E27FC236}">
                <a16:creationId xmlns:a16="http://schemas.microsoft.com/office/drawing/2014/main" id="{E6512232-0FDD-8042-9A9F-570BFB0C2B14}"/>
              </a:ext>
            </a:extLst>
          </p:cNvPr>
          <p:cNvSpPr>
            <a:spLocks/>
          </p:cNvSpPr>
          <p:nvPr/>
        </p:nvSpPr>
        <p:spPr bwMode="auto">
          <a:xfrm>
            <a:off x="8397699" y="4365274"/>
            <a:ext cx="115439" cy="84776"/>
          </a:xfrm>
          <a:custGeom>
            <a:avLst/>
            <a:gdLst>
              <a:gd name="T0" fmla="*/ 0 w 64"/>
              <a:gd name="T1" fmla="*/ 36 h 47"/>
              <a:gd name="T2" fmla="*/ 0 w 64"/>
              <a:gd name="T3" fmla="*/ 34 h 47"/>
              <a:gd name="T4" fmla="*/ 2 w 64"/>
              <a:gd name="T5" fmla="*/ 30 h 47"/>
              <a:gd name="T6" fmla="*/ 2 w 64"/>
              <a:gd name="T7" fmla="*/ 28 h 47"/>
              <a:gd name="T8" fmla="*/ 6 w 64"/>
              <a:gd name="T9" fmla="*/ 23 h 47"/>
              <a:gd name="T10" fmla="*/ 8 w 64"/>
              <a:gd name="T11" fmla="*/ 19 h 47"/>
              <a:gd name="T12" fmla="*/ 11 w 64"/>
              <a:gd name="T13" fmla="*/ 15 h 47"/>
              <a:gd name="T14" fmla="*/ 15 w 64"/>
              <a:gd name="T15" fmla="*/ 13 h 47"/>
              <a:gd name="T16" fmla="*/ 19 w 64"/>
              <a:gd name="T17" fmla="*/ 13 h 47"/>
              <a:gd name="T18" fmla="*/ 24 w 64"/>
              <a:gd name="T19" fmla="*/ 8 h 47"/>
              <a:gd name="T20" fmla="*/ 34 w 64"/>
              <a:gd name="T21" fmla="*/ 2 h 47"/>
              <a:gd name="T22" fmla="*/ 40 w 64"/>
              <a:gd name="T23" fmla="*/ 0 h 47"/>
              <a:gd name="T24" fmla="*/ 45 w 64"/>
              <a:gd name="T25" fmla="*/ 0 h 47"/>
              <a:gd name="T26" fmla="*/ 47 w 64"/>
              <a:gd name="T27" fmla="*/ 2 h 47"/>
              <a:gd name="T28" fmla="*/ 47 w 64"/>
              <a:gd name="T29" fmla="*/ 4 h 47"/>
              <a:gd name="T30" fmla="*/ 45 w 64"/>
              <a:gd name="T31" fmla="*/ 9 h 47"/>
              <a:gd name="T32" fmla="*/ 53 w 64"/>
              <a:gd name="T33" fmla="*/ 17 h 47"/>
              <a:gd name="T34" fmla="*/ 60 w 64"/>
              <a:gd name="T35" fmla="*/ 17 h 47"/>
              <a:gd name="T36" fmla="*/ 60 w 64"/>
              <a:gd name="T37" fmla="*/ 19 h 47"/>
              <a:gd name="T38" fmla="*/ 62 w 64"/>
              <a:gd name="T39" fmla="*/ 21 h 47"/>
              <a:gd name="T40" fmla="*/ 62 w 64"/>
              <a:gd name="T41" fmla="*/ 24 h 47"/>
              <a:gd name="T42" fmla="*/ 64 w 64"/>
              <a:gd name="T43" fmla="*/ 26 h 47"/>
              <a:gd name="T44" fmla="*/ 60 w 64"/>
              <a:gd name="T45" fmla="*/ 28 h 47"/>
              <a:gd name="T46" fmla="*/ 57 w 64"/>
              <a:gd name="T47" fmla="*/ 30 h 47"/>
              <a:gd name="T48" fmla="*/ 55 w 64"/>
              <a:gd name="T49" fmla="*/ 32 h 47"/>
              <a:gd name="T50" fmla="*/ 55 w 64"/>
              <a:gd name="T51" fmla="*/ 34 h 47"/>
              <a:gd name="T52" fmla="*/ 51 w 64"/>
              <a:gd name="T53" fmla="*/ 36 h 47"/>
              <a:gd name="T54" fmla="*/ 41 w 64"/>
              <a:gd name="T55" fmla="*/ 34 h 47"/>
              <a:gd name="T56" fmla="*/ 41 w 64"/>
              <a:gd name="T57" fmla="*/ 34 h 47"/>
              <a:gd name="T58" fmla="*/ 38 w 64"/>
              <a:gd name="T59" fmla="*/ 34 h 47"/>
              <a:gd name="T60" fmla="*/ 30 w 64"/>
              <a:gd name="T61" fmla="*/ 36 h 47"/>
              <a:gd name="T62" fmla="*/ 23 w 64"/>
              <a:gd name="T63" fmla="*/ 36 h 47"/>
              <a:gd name="T64" fmla="*/ 19 w 64"/>
              <a:gd name="T65" fmla="*/ 38 h 47"/>
              <a:gd name="T66" fmla="*/ 21 w 64"/>
              <a:gd name="T67" fmla="*/ 41 h 47"/>
              <a:gd name="T68" fmla="*/ 23 w 64"/>
              <a:gd name="T69" fmla="*/ 45 h 47"/>
              <a:gd name="T70" fmla="*/ 19 w 64"/>
              <a:gd name="T71" fmla="*/ 45 h 47"/>
              <a:gd name="T72" fmla="*/ 17 w 64"/>
              <a:gd name="T73" fmla="*/ 45 h 47"/>
              <a:gd name="T74" fmla="*/ 11 w 64"/>
              <a:gd name="T75" fmla="*/ 45 h 47"/>
              <a:gd name="T76" fmla="*/ 9 w 64"/>
              <a:gd name="T77" fmla="*/ 43 h 47"/>
              <a:gd name="T78" fmla="*/ 8 w 64"/>
              <a:gd name="T79" fmla="*/ 41 h 47"/>
              <a:gd name="T80" fmla="*/ 2 w 64"/>
              <a:gd name="T81" fmla="*/ 39 h 47"/>
              <a:gd name="T82" fmla="*/ 0 w 64"/>
              <a:gd name="T83" fmla="*/ 3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4" h="47">
                <a:moveTo>
                  <a:pt x="0" y="39"/>
                </a:moveTo>
                <a:lnTo>
                  <a:pt x="0" y="36"/>
                </a:lnTo>
                <a:lnTo>
                  <a:pt x="0" y="36"/>
                </a:lnTo>
                <a:lnTo>
                  <a:pt x="0" y="34"/>
                </a:lnTo>
                <a:lnTo>
                  <a:pt x="2" y="34"/>
                </a:lnTo>
                <a:lnTo>
                  <a:pt x="2" y="30"/>
                </a:lnTo>
                <a:lnTo>
                  <a:pt x="0" y="30"/>
                </a:lnTo>
                <a:lnTo>
                  <a:pt x="2" y="28"/>
                </a:lnTo>
                <a:lnTo>
                  <a:pt x="4" y="26"/>
                </a:lnTo>
                <a:lnTo>
                  <a:pt x="6" y="23"/>
                </a:lnTo>
                <a:lnTo>
                  <a:pt x="8" y="19"/>
                </a:lnTo>
                <a:lnTo>
                  <a:pt x="8" y="19"/>
                </a:lnTo>
                <a:lnTo>
                  <a:pt x="9" y="15"/>
                </a:lnTo>
                <a:lnTo>
                  <a:pt x="11" y="15"/>
                </a:lnTo>
                <a:lnTo>
                  <a:pt x="11" y="13"/>
                </a:lnTo>
                <a:lnTo>
                  <a:pt x="15" y="13"/>
                </a:lnTo>
                <a:lnTo>
                  <a:pt x="15" y="13"/>
                </a:lnTo>
                <a:lnTo>
                  <a:pt x="19" y="13"/>
                </a:lnTo>
                <a:lnTo>
                  <a:pt x="21" y="11"/>
                </a:lnTo>
                <a:lnTo>
                  <a:pt x="24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7" y="2"/>
                </a:lnTo>
                <a:lnTo>
                  <a:pt x="47" y="2"/>
                </a:lnTo>
                <a:lnTo>
                  <a:pt x="47" y="4"/>
                </a:lnTo>
                <a:lnTo>
                  <a:pt x="45" y="6"/>
                </a:lnTo>
                <a:lnTo>
                  <a:pt x="45" y="9"/>
                </a:lnTo>
                <a:lnTo>
                  <a:pt x="53" y="13"/>
                </a:lnTo>
                <a:lnTo>
                  <a:pt x="53" y="17"/>
                </a:lnTo>
                <a:lnTo>
                  <a:pt x="57" y="19"/>
                </a:lnTo>
                <a:lnTo>
                  <a:pt x="60" y="17"/>
                </a:lnTo>
                <a:lnTo>
                  <a:pt x="60" y="19"/>
                </a:lnTo>
                <a:lnTo>
                  <a:pt x="60" y="19"/>
                </a:lnTo>
                <a:lnTo>
                  <a:pt x="62" y="21"/>
                </a:lnTo>
                <a:lnTo>
                  <a:pt x="62" y="21"/>
                </a:lnTo>
                <a:lnTo>
                  <a:pt x="60" y="23"/>
                </a:lnTo>
                <a:lnTo>
                  <a:pt x="62" y="24"/>
                </a:lnTo>
                <a:lnTo>
                  <a:pt x="64" y="24"/>
                </a:lnTo>
                <a:lnTo>
                  <a:pt x="64" y="26"/>
                </a:lnTo>
                <a:lnTo>
                  <a:pt x="62" y="28"/>
                </a:lnTo>
                <a:lnTo>
                  <a:pt x="60" y="28"/>
                </a:lnTo>
                <a:lnTo>
                  <a:pt x="58" y="30"/>
                </a:lnTo>
                <a:lnTo>
                  <a:pt x="57" y="30"/>
                </a:lnTo>
                <a:lnTo>
                  <a:pt x="55" y="30"/>
                </a:lnTo>
                <a:lnTo>
                  <a:pt x="55" y="32"/>
                </a:lnTo>
                <a:lnTo>
                  <a:pt x="53" y="34"/>
                </a:lnTo>
                <a:lnTo>
                  <a:pt x="55" y="34"/>
                </a:lnTo>
                <a:lnTo>
                  <a:pt x="51" y="36"/>
                </a:lnTo>
                <a:lnTo>
                  <a:pt x="51" y="36"/>
                </a:lnTo>
                <a:lnTo>
                  <a:pt x="43" y="34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40" y="34"/>
                </a:lnTo>
                <a:lnTo>
                  <a:pt x="38" y="34"/>
                </a:lnTo>
                <a:lnTo>
                  <a:pt x="34" y="36"/>
                </a:lnTo>
                <a:lnTo>
                  <a:pt x="30" y="36"/>
                </a:lnTo>
                <a:lnTo>
                  <a:pt x="28" y="36"/>
                </a:lnTo>
                <a:lnTo>
                  <a:pt x="23" y="36"/>
                </a:lnTo>
                <a:lnTo>
                  <a:pt x="21" y="36"/>
                </a:lnTo>
                <a:lnTo>
                  <a:pt x="19" y="38"/>
                </a:lnTo>
                <a:lnTo>
                  <a:pt x="21" y="39"/>
                </a:lnTo>
                <a:lnTo>
                  <a:pt x="21" y="41"/>
                </a:lnTo>
                <a:lnTo>
                  <a:pt x="23" y="43"/>
                </a:lnTo>
                <a:lnTo>
                  <a:pt x="23" y="45"/>
                </a:lnTo>
                <a:lnTo>
                  <a:pt x="21" y="45"/>
                </a:lnTo>
                <a:lnTo>
                  <a:pt x="19" y="45"/>
                </a:lnTo>
                <a:lnTo>
                  <a:pt x="19" y="45"/>
                </a:lnTo>
                <a:lnTo>
                  <a:pt x="17" y="45"/>
                </a:lnTo>
                <a:lnTo>
                  <a:pt x="15" y="47"/>
                </a:lnTo>
                <a:lnTo>
                  <a:pt x="11" y="45"/>
                </a:lnTo>
                <a:lnTo>
                  <a:pt x="11" y="43"/>
                </a:lnTo>
                <a:lnTo>
                  <a:pt x="9" y="43"/>
                </a:lnTo>
                <a:lnTo>
                  <a:pt x="8" y="43"/>
                </a:lnTo>
                <a:lnTo>
                  <a:pt x="8" y="41"/>
                </a:lnTo>
                <a:lnTo>
                  <a:pt x="6" y="41"/>
                </a:lnTo>
                <a:lnTo>
                  <a:pt x="2" y="39"/>
                </a:lnTo>
                <a:lnTo>
                  <a:pt x="0" y="38"/>
                </a:lnTo>
                <a:lnTo>
                  <a:pt x="0" y="3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9" name="Freeform 348">
            <a:extLst>
              <a:ext uri="{FF2B5EF4-FFF2-40B4-BE49-F238E27FC236}">
                <a16:creationId xmlns:a16="http://schemas.microsoft.com/office/drawing/2014/main" id="{2EE3DEDA-5E7C-E840-9CC2-C27455BAD0B8}"/>
              </a:ext>
            </a:extLst>
          </p:cNvPr>
          <p:cNvSpPr>
            <a:spLocks/>
          </p:cNvSpPr>
          <p:nvPr/>
        </p:nvSpPr>
        <p:spPr bwMode="auto">
          <a:xfrm>
            <a:off x="8210111" y="4341825"/>
            <a:ext cx="99206" cy="70346"/>
          </a:xfrm>
          <a:custGeom>
            <a:avLst/>
            <a:gdLst>
              <a:gd name="T0" fmla="*/ 10 w 55"/>
              <a:gd name="T1" fmla="*/ 4 h 39"/>
              <a:gd name="T2" fmla="*/ 13 w 55"/>
              <a:gd name="T3" fmla="*/ 2 h 39"/>
              <a:gd name="T4" fmla="*/ 21 w 55"/>
              <a:gd name="T5" fmla="*/ 0 h 39"/>
              <a:gd name="T6" fmla="*/ 27 w 55"/>
              <a:gd name="T7" fmla="*/ 0 h 39"/>
              <a:gd name="T8" fmla="*/ 30 w 55"/>
              <a:gd name="T9" fmla="*/ 4 h 39"/>
              <a:gd name="T10" fmla="*/ 32 w 55"/>
              <a:gd name="T11" fmla="*/ 6 h 39"/>
              <a:gd name="T12" fmla="*/ 34 w 55"/>
              <a:gd name="T13" fmla="*/ 4 h 39"/>
              <a:gd name="T14" fmla="*/ 36 w 55"/>
              <a:gd name="T15" fmla="*/ 6 h 39"/>
              <a:gd name="T16" fmla="*/ 38 w 55"/>
              <a:gd name="T17" fmla="*/ 9 h 39"/>
              <a:gd name="T18" fmla="*/ 40 w 55"/>
              <a:gd name="T19" fmla="*/ 11 h 39"/>
              <a:gd name="T20" fmla="*/ 42 w 55"/>
              <a:gd name="T21" fmla="*/ 13 h 39"/>
              <a:gd name="T22" fmla="*/ 46 w 55"/>
              <a:gd name="T23" fmla="*/ 17 h 39"/>
              <a:gd name="T24" fmla="*/ 46 w 55"/>
              <a:gd name="T25" fmla="*/ 19 h 39"/>
              <a:gd name="T26" fmla="*/ 46 w 55"/>
              <a:gd name="T27" fmla="*/ 22 h 39"/>
              <a:gd name="T28" fmla="*/ 47 w 55"/>
              <a:gd name="T29" fmla="*/ 26 h 39"/>
              <a:gd name="T30" fmla="*/ 49 w 55"/>
              <a:gd name="T31" fmla="*/ 30 h 39"/>
              <a:gd name="T32" fmla="*/ 51 w 55"/>
              <a:gd name="T33" fmla="*/ 30 h 39"/>
              <a:gd name="T34" fmla="*/ 53 w 55"/>
              <a:gd name="T35" fmla="*/ 32 h 39"/>
              <a:gd name="T36" fmla="*/ 53 w 55"/>
              <a:gd name="T37" fmla="*/ 34 h 39"/>
              <a:gd name="T38" fmla="*/ 55 w 55"/>
              <a:gd name="T39" fmla="*/ 37 h 39"/>
              <a:gd name="T40" fmla="*/ 55 w 55"/>
              <a:gd name="T41" fmla="*/ 39 h 39"/>
              <a:gd name="T42" fmla="*/ 53 w 55"/>
              <a:gd name="T43" fmla="*/ 37 h 39"/>
              <a:gd name="T44" fmla="*/ 51 w 55"/>
              <a:gd name="T45" fmla="*/ 37 h 39"/>
              <a:gd name="T46" fmla="*/ 46 w 55"/>
              <a:gd name="T47" fmla="*/ 36 h 39"/>
              <a:gd name="T48" fmla="*/ 42 w 55"/>
              <a:gd name="T49" fmla="*/ 36 h 39"/>
              <a:gd name="T50" fmla="*/ 34 w 55"/>
              <a:gd name="T51" fmla="*/ 34 h 39"/>
              <a:gd name="T52" fmla="*/ 32 w 55"/>
              <a:gd name="T53" fmla="*/ 34 h 39"/>
              <a:gd name="T54" fmla="*/ 23 w 55"/>
              <a:gd name="T55" fmla="*/ 34 h 39"/>
              <a:gd name="T56" fmla="*/ 17 w 55"/>
              <a:gd name="T57" fmla="*/ 37 h 39"/>
              <a:gd name="T58" fmla="*/ 10 w 55"/>
              <a:gd name="T59" fmla="*/ 37 h 39"/>
              <a:gd name="T60" fmla="*/ 8 w 55"/>
              <a:gd name="T61" fmla="*/ 36 h 39"/>
              <a:gd name="T62" fmla="*/ 8 w 55"/>
              <a:gd name="T63" fmla="*/ 36 h 39"/>
              <a:gd name="T64" fmla="*/ 10 w 55"/>
              <a:gd name="T65" fmla="*/ 34 h 39"/>
              <a:gd name="T66" fmla="*/ 6 w 55"/>
              <a:gd name="T67" fmla="*/ 34 h 39"/>
              <a:gd name="T68" fmla="*/ 6 w 55"/>
              <a:gd name="T69" fmla="*/ 32 h 39"/>
              <a:gd name="T70" fmla="*/ 8 w 55"/>
              <a:gd name="T71" fmla="*/ 30 h 39"/>
              <a:gd name="T72" fmla="*/ 13 w 55"/>
              <a:gd name="T73" fmla="*/ 28 h 39"/>
              <a:gd name="T74" fmla="*/ 17 w 55"/>
              <a:gd name="T75" fmla="*/ 26 h 39"/>
              <a:gd name="T76" fmla="*/ 19 w 55"/>
              <a:gd name="T77" fmla="*/ 28 h 39"/>
              <a:gd name="T78" fmla="*/ 21 w 55"/>
              <a:gd name="T79" fmla="*/ 26 h 39"/>
              <a:gd name="T80" fmla="*/ 25 w 55"/>
              <a:gd name="T81" fmla="*/ 28 h 39"/>
              <a:gd name="T82" fmla="*/ 30 w 55"/>
              <a:gd name="T83" fmla="*/ 30 h 39"/>
              <a:gd name="T84" fmla="*/ 32 w 55"/>
              <a:gd name="T85" fmla="*/ 28 h 39"/>
              <a:gd name="T86" fmla="*/ 30 w 55"/>
              <a:gd name="T87" fmla="*/ 28 h 39"/>
              <a:gd name="T88" fmla="*/ 25 w 55"/>
              <a:gd name="T89" fmla="*/ 24 h 39"/>
              <a:gd name="T90" fmla="*/ 21 w 55"/>
              <a:gd name="T91" fmla="*/ 22 h 39"/>
              <a:gd name="T92" fmla="*/ 17 w 55"/>
              <a:gd name="T93" fmla="*/ 24 h 39"/>
              <a:gd name="T94" fmla="*/ 12 w 55"/>
              <a:gd name="T95" fmla="*/ 26 h 39"/>
              <a:gd name="T96" fmla="*/ 8 w 55"/>
              <a:gd name="T97" fmla="*/ 26 h 39"/>
              <a:gd name="T98" fmla="*/ 8 w 55"/>
              <a:gd name="T99" fmla="*/ 24 h 39"/>
              <a:gd name="T100" fmla="*/ 8 w 55"/>
              <a:gd name="T101" fmla="*/ 24 h 39"/>
              <a:gd name="T102" fmla="*/ 6 w 55"/>
              <a:gd name="T103" fmla="*/ 22 h 39"/>
              <a:gd name="T104" fmla="*/ 0 w 55"/>
              <a:gd name="T105" fmla="*/ 17 h 39"/>
              <a:gd name="T106" fmla="*/ 8 w 55"/>
              <a:gd name="T107" fmla="*/ 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5" h="39">
                <a:moveTo>
                  <a:pt x="8" y="4"/>
                </a:moveTo>
                <a:lnTo>
                  <a:pt x="10" y="4"/>
                </a:lnTo>
                <a:lnTo>
                  <a:pt x="12" y="4"/>
                </a:lnTo>
                <a:lnTo>
                  <a:pt x="13" y="2"/>
                </a:lnTo>
                <a:lnTo>
                  <a:pt x="17" y="2"/>
                </a:lnTo>
                <a:lnTo>
                  <a:pt x="21" y="0"/>
                </a:lnTo>
                <a:lnTo>
                  <a:pt x="23" y="0"/>
                </a:lnTo>
                <a:lnTo>
                  <a:pt x="27" y="0"/>
                </a:lnTo>
                <a:lnTo>
                  <a:pt x="29" y="2"/>
                </a:lnTo>
                <a:lnTo>
                  <a:pt x="30" y="4"/>
                </a:lnTo>
                <a:lnTo>
                  <a:pt x="30" y="4"/>
                </a:lnTo>
                <a:lnTo>
                  <a:pt x="32" y="6"/>
                </a:lnTo>
                <a:lnTo>
                  <a:pt x="34" y="4"/>
                </a:lnTo>
                <a:lnTo>
                  <a:pt x="34" y="4"/>
                </a:lnTo>
                <a:lnTo>
                  <a:pt x="36" y="4"/>
                </a:lnTo>
                <a:lnTo>
                  <a:pt x="36" y="6"/>
                </a:lnTo>
                <a:lnTo>
                  <a:pt x="36" y="7"/>
                </a:lnTo>
                <a:lnTo>
                  <a:pt x="38" y="9"/>
                </a:lnTo>
                <a:lnTo>
                  <a:pt x="38" y="11"/>
                </a:lnTo>
                <a:lnTo>
                  <a:pt x="40" y="11"/>
                </a:lnTo>
                <a:lnTo>
                  <a:pt x="42" y="13"/>
                </a:lnTo>
                <a:lnTo>
                  <a:pt x="42" y="13"/>
                </a:lnTo>
                <a:lnTo>
                  <a:pt x="46" y="15"/>
                </a:lnTo>
                <a:lnTo>
                  <a:pt x="46" y="17"/>
                </a:lnTo>
                <a:lnTo>
                  <a:pt x="46" y="17"/>
                </a:lnTo>
                <a:lnTo>
                  <a:pt x="46" y="19"/>
                </a:lnTo>
                <a:lnTo>
                  <a:pt x="47" y="21"/>
                </a:lnTo>
                <a:lnTo>
                  <a:pt x="46" y="22"/>
                </a:lnTo>
                <a:lnTo>
                  <a:pt x="46" y="24"/>
                </a:lnTo>
                <a:lnTo>
                  <a:pt x="47" y="26"/>
                </a:lnTo>
                <a:lnTo>
                  <a:pt x="49" y="28"/>
                </a:lnTo>
                <a:lnTo>
                  <a:pt x="49" y="30"/>
                </a:lnTo>
                <a:lnTo>
                  <a:pt x="51" y="28"/>
                </a:lnTo>
                <a:lnTo>
                  <a:pt x="51" y="30"/>
                </a:lnTo>
                <a:lnTo>
                  <a:pt x="53" y="32"/>
                </a:lnTo>
                <a:lnTo>
                  <a:pt x="53" y="32"/>
                </a:lnTo>
                <a:lnTo>
                  <a:pt x="53" y="34"/>
                </a:lnTo>
                <a:lnTo>
                  <a:pt x="53" y="34"/>
                </a:lnTo>
                <a:lnTo>
                  <a:pt x="53" y="36"/>
                </a:lnTo>
                <a:lnTo>
                  <a:pt x="55" y="37"/>
                </a:lnTo>
                <a:lnTo>
                  <a:pt x="55" y="37"/>
                </a:lnTo>
                <a:lnTo>
                  <a:pt x="55" y="39"/>
                </a:lnTo>
                <a:lnTo>
                  <a:pt x="55" y="37"/>
                </a:lnTo>
                <a:lnTo>
                  <a:pt x="53" y="37"/>
                </a:lnTo>
                <a:lnTo>
                  <a:pt x="51" y="37"/>
                </a:lnTo>
                <a:lnTo>
                  <a:pt x="51" y="37"/>
                </a:lnTo>
                <a:lnTo>
                  <a:pt x="49" y="37"/>
                </a:lnTo>
                <a:lnTo>
                  <a:pt x="46" y="36"/>
                </a:lnTo>
                <a:lnTo>
                  <a:pt x="44" y="37"/>
                </a:lnTo>
                <a:lnTo>
                  <a:pt x="42" y="36"/>
                </a:lnTo>
                <a:lnTo>
                  <a:pt x="38" y="34"/>
                </a:lnTo>
                <a:lnTo>
                  <a:pt x="34" y="34"/>
                </a:lnTo>
                <a:lnTo>
                  <a:pt x="32" y="34"/>
                </a:lnTo>
                <a:lnTo>
                  <a:pt x="32" y="34"/>
                </a:lnTo>
                <a:lnTo>
                  <a:pt x="30" y="34"/>
                </a:lnTo>
                <a:lnTo>
                  <a:pt x="23" y="34"/>
                </a:lnTo>
                <a:lnTo>
                  <a:pt x="19" y="36"/>
                </a:lnTo>
                <a:lnTo>
                  <a:pt x="17" y="37"/>
                </a:lnTo>
                <a:lnTo>
                  <a:pt x="12" y="36"/>
                </a:lnTo>
                <a:lnTo>
                  <a:pt x="10" y="37"/>
                </a:lnTo>
                <a:lnTo>
                  <a:pt x="8" y="37"/>
                </a:lnTo>
                <a:lnTo>
                  <a:pt x="8" y="36"/>
                </a:lnTo>
                <a:lnTo>
                  <a:pt x="6" y="36"/>
                </a:lnTo>
                <a:lnTo>
                  <a:pt x="8" y="36"/>
                </a:lnTo>
                <a:lnTo>
                  <a:pt x="8" y="36"/>
                </a:lnTo>
                <a:lnTo>
                  <a:pt x="10" y="34"/>
                </a:lnTo>
                <a:lnTo>
                  <a:pt x="8" y="34"/>
                </a:lnTo>
                <a:lnTo>
                  <a:pt x="6" y="34"/>
                </a:lnTo>
                <a:lnTo>
                  <a:pt x="6" y="34"/>
                </a:lnTo>
                <a:lnTo>
                  <a:pt x="6" y="32"/>
                </a:lnTo>
                <a:lnTo>
                  <a:pt x="6" y="30"/>
                </a:lnTo>
                <a:lnTo>
                  <a:pt x="8" y="30"/>
                </a:lnTo>
                <a:lnTo>
                  <a:pt x="12" y="30"/>
                </a:lnTo>
                <a:lnTo>
                  <a:pt x="13" y="28"/>
                </a:lnTo>
                <a:lnTo>
                  <a:pt x="15" y="28"/>
                </a:lnTo>
                <a:lnTo>
                  <a:pt x="17" y="26"/>
                </a:lnTo>
                <a:lnTo>
                  <a:pt x="19" y="26"/>
                </a:lnTo>
                <a:lnTo>
                  <a:pt x="19" y="28"/>
                </a:lnTo>
                <a:lnTo>
                  <a:pt x="19" y="26"/>
                </a:lnTo>
                <a:lnTo>
                  <a:pt x="21" y="26"/>
                </a:lnTo>
                <a:lnTo>
                  <a:pt x="23" y="28"/>
                </a:lnTo>
                <a:lnTo>
                  <a:pt x="25" y="28"/>
                </a:lnTo>
                <a:lnTo>
                  <a:pt x="27" y="28"/>
                </a:lnTo>
                <a:lnTo>
                  <a:pt x="30" y="30"/>
                </a:lnTo>
                <a:lnTo>
                  <a:pt x="32" y="30"/>
                </a:lnTo>
                <a:lnTo>
                  <a:pt x="32" y="28"/>
                </a:lnTo>
                <a:lnTo>
                  <a:pt x="30" y="26"/>
                </a:lnTo>
                <a:lnTo>
                  <a:pt x="30" y="28"/>
                </a:lnTo>
                <a:lnTo>
                  <a:pt x="27" y="24"/>
                </a:lnTo>
                <a:lnTo>
                  <a:pt x="25" y="24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7" y="24"/>
                </a:lnTo>
                <a:lnTo>
                  <a:pt x="13" y="26"/>
                </a:lnTo>
                <a:lnTo>
                  <a:pt x="12" y="26"/>
                </a:lnTo>
                <a:lnTo>
                  <a:pt x="12" y="26"/>
                </a:lnTo>
                <a:lnTo>
                  <a:pt x="8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8" y="24"/>
                </a:lnTo>
                <a:lnTo>
                  <a:pt x="8" y="22"/>
                </a:lnTo>
                <a:lnTo>
                  <a:pt x="6" y="22"/>
                </a:lnTo>
                <a:lnTo>
                  <a:pt x="4" y="19"/>
                </a:lnTo>
                <a:lnTo>
                  <a:pt x="0" y="17"/>
                </a:lnTo>
                <a:lnTo>
                  <a:pt x="6" y="11"/>
                </a:lnTo>
                <a:lnTo>
                  <a:pt x="8" y="7"/>
                </a:lnTo>
                <a:lnTo>
                  <a:pt x="8" y="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0" name="Freeform 349">
            <a:extLst>
              <a:ext uri="{FF2B5EF4-FFF2-40B4-BE49-F238E27FC236}">
                <a16:creationId xmlns:a16="http://schemas.microsoft.com/office/drawing/2014/main" id="{7DA9B262-2132-2A4A-B350-6626063BE0C7}"/>
              </a:ext>
            </a:extLst>
          </p:cNvPr>
          <p:cNvSpPr>
            <a:spLocks/>
          </p:cNvSpPr>
          <p:nvPr/>
        </p:nvSpPr>
        <p:spPr bwMode="auto">
          <a:xfrm>
            <a:off x="8220933" y="4381507"/>
            <a:ext cx="46897" cy="14430"/>
          </a:xfrm>
          <a:custGeom>
            <a:avLst/>
            <a:gdLst>
              <a:gd name="T0" fmla="*/ 0 w 26"/>
              <a:gd name="T1" fmla="*/ 8 h 8"/>
              <a:gd name="T2" fmla="*/ 2 w 26"/>
              <a:gd name="T3" fmla="*/ 8 h 8"/>
              <a:gd name="T4" fmla="*/ 6 w 26"/>
              <a:gd name="T5" fmla="*/ 8 h 8"/>
              <a:gd name="T6" fmla="*/ 7 w 26"/>
              <a:gd name="T7" fmla="*/ 6 h 8"/>
              <a:gd name="T8" fmla="*/ 9 w 26"/>
              <a:gd name="T9" fmla="*/ 6 h 8"/>
              <a:gd name="T10" fmla="*/ 11 w 26"/>
              <a:gd name="T11" fmla="*/ 4 h 8"/>
              <a:gd name="T12" fmla="*/ 13 w 26"/>
              <a:gd name="T13" fmla="*/ 4 h 8"/>
              <a:gd name="T14" fmla="*/ 13 w 26"/>
              <a:gd name="T15" fmla="*/ 6 h 8"/>
              <a:gd name="T16" fmla="*/ 13 w 26"/>
              <a:gd name="T17" fmla="*/ 4 h 8"/>
              <a:gd name="T18" fmla="*/ 15 w 26"/>
              <a:gd name="T19" fmla="*/ 4 h 8"/>
              <a:gd name="T20" fmla="*/ 17 w 26"/>
              <a:gd name="T21" fmla="*/ 6 h 8"/>
              <a:gd name="T22" fmla="*/ 19 w 26"/>
              <a:gd name="T23" fmla="*/ 6 h 8"/>
              <a:gd name="T24" fmla="*/ 21 w 26"/>
              <a:gd name="T25" fmla="*/ 6 h 8"/>
              <a:gd name="T26" fmla="*/ 24 w 26"/>
              <a:gd name="T27" fmla="*/ 8 h 8"/>
              <a:gd name="T28" fmla="*/ 26 w 26"/>
              <a:gd name="T29" fmla="*/ 8 h 8"/>
              <a:gd name="T30" fmla="*/ 26 w 26"/>
              <a:gd name="T31" fmla="*/ 6 h 8"/>
              <a:gd name="T32" fmla="*/ 24 w 26"/>
              <a:gd name="T33" fmla="*/ 4 h 8"/>
              <a:gd name="T34" fmla="*/ 24 w 26"/>
              <a:gd name="T35" fmla="*/ 6 h 8"/>
              <a:gd name="T36" fmla="*/ 21 w 26"/>
              <a:gd name="T37" fmla="*/ 2 h 8"/>
              <a:gd name="T38" fmla="*/ 19 w 26"/>
              <a:gd name="T39" fmla="*/ 2 h 8"/>
              <a:gd name="T40" fmla="*/ 17 w 26"/>
              <a:gd name="T41" fmla="*/ 0 h 8"/>
              <a:gd name="T42" fmla="*/ 15 w 26"/>
              <a:gd name="T43" fmla="*/ 0 h 8"/>
              <a:gd name="T44" fmla="*/ 13 w 26"/>
              <a:gd name="T45" fmla="*/ 0 h 8"/>
              <a:gd name="T46" fmla="*/ 11 w 26"/>
              <a:gd name="T47" fmla="*/ 2 h 8"/>
              <a:gd name="T48" fmla="*/ 7 w 26"/>
              <a:gd name="T49" fmla="*/ 4 h 8"/>
              <a:gd name="T50" fmla="*/ 6 w 26"/>
              <a:gd name="T51" fmla="*/ 4 h 8"/>
              <a:gd name="T52" fmla="*/ 6 w 26"/>
              <a:gd name="T53" fmla="*/ 4 h 8"/>
              <a:gd name="T54" fmla="*/ 2 w 26"/>
              <a:gd name="T55" fmla="*/ 4 h 8"/>
              <a:gd name="T56" fmla="*/ 2 w 26"/>
              <a:gd name="T57" fmla="*/ 6 h 8"/>
              <a:gd name="T58" fmla="*/ 4 w 26"/>
              <a:gd name="T59" fmla="*/ 6 h 8"/>
              <a:gd name="T60" fmla="*/ 6 w 26"/>
              <a:gd name="T61" fmla="*/ 6 h 8"/>
              <a:gd name="T62" fmla="*/ 4 w 26"/>
              <a:gd name="T63" fmla="*/ 8 h 8"/>
              <a:gd name="T64" fmla="*/ 2 w 26"/>
              <a:gd name="T65" fmla="*/ 8 h 8"/>
              <a:gd name="T66" fmla="*/ 0 w 26"/>
              <a:gd name="T67" fmla="*/ 6 h 8"/>
              <a:gd name="T68" fmla="*/ 0 w 26"/>
              <a:gd name="T69" fmla="*/ 6 h 8"/>
              <a:gd name="T70" fmla="*/ 0 w 26"/>
              <a:gd name="T71" fmla="*/ 8 h 8"/>
              <a:gd name="T72" fmla="*/ 0 w 26"/>
              <a:gd name="T7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8">
                <a:moveTo>
                  <a:pt x="0" y="8"/>
                </a:moveTo>
                <a:lnTo>
                  <a:pt x="2" y="8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3" y="4"/>
                </a:lnTo>
                <a:lnTo>
                  <a:pt x="13" y="6"/>
                </a:lnTo>
                <a:lnTo>
                  <a:pt x="13" y="4"/>
                </a:lnTo>
                <a:lnTo>
                  <a:pt x="15" y="4"/>
                </a:lnTo>
                <a:lnTo>
                  <a:pt x="17" y="6"/>
                </a:lnTo>
                <a:lnTo>
                  <a:pt x="19" y="6"/>
                </a:lnTo>
                <a:lnTo>
                  <a:pt x="21" y="6"/>
                </a:lnTo>
                <a:lnTo>
                  <a:pt x="24" y="8"/>
                </a:lnTo>
                <a:lnTo>
                  <a:pt x="26" y="8"/>
                </a:lnTo>
                <a:lnTo>
                  <a:pt x="26" y="6"/>
                </a:lnTo>
                <a:lnTo>
                  <a:pt x="24" y="4"/>
                </a:lnTo>
                <a:lnTo>
                  <a:pt x="24" y="6"/>
                </a:lnTo>
                <a:lnTo>
                  <a:pt x="21" y="2"/>
                </a:lnTo>
                <a:lnTo>
                  <a:pt x="19" y="2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2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4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1" name="Freeform 350">
            <a:extLst>
              <a:ext uri="{FF2B5EF4-FFF2-40B4-BE49-F238E27FC236}">
                <a16:creationId xmlns:a16="http://schemas.microsoft.com/office/drawing/2014/main" id="{286537CB-886F-104A-9856-94F9C0657AAF}"/>
              </a:ext>
            </a:extLst>
          </p:cNvPr>
          <p:cNvSpPr>
            <a:spLocks/>
          </p:cNvSpPr>
          <p:nvPr/>
        </p:nvSpPr>
        <p:spPr bwMode="auto">
          <a:xfrm>
            <a:off x="8224540" y="4403152"/>
            <a:ext cx="43290" cy="27056"/>
          </a:xfrm>
          <a:custGeom>
            <a:avLst/>
            <a:gdLst>
              <a:gd name="T0" fmla="*/ 0 w 24"/>
              <a:gd name="T1" fmla="*/ 3 h 15"/>
              <a:gd name="T2" fmla="*/ 2 w 24"/>
              <a:gd name="T3" fmla="*/ 3 h 15"/>
              <a:gd name="T4" fmla="*/ 4 w 24"/>
              <a:gd name="T5" fmla="*/ 2 h 15"/>
              <a:gd name="T6" fmla="*/ 9 w 24"/>
              <a:gd name="T7" fmla="*/ 3 h 15"/>
              <a:gd name="T8" fmla="*/ 11 w 24"/>
              <a:gd name="T9" fmla="*/ 2 h 15"/>
              <a:gd name="T10" fmla="*/ 15 w 24"/>
              <a:gd name="T11" fmla="*/ 0 h 15"/>
              <a:gd name="T12" fmla="*/ 22 w 24"/>
              <a:gd name="T13" fmla="*/ 0 h 15"/>
              <a:gd name="T14" fmla="*/ 24 w 24"/>
              <a:gd name="T15" fmla="*/ 0 h 15"/>
              <a:gd name="T16" fmla="*/ 24 w 24"/>
              <a:gd name="T17" fmla="*/ 3 h 15"/>
              <a:gd name="T18" fmla="*/ 24 w 24"/>
              <a:gd name="T19" fmla="*/ 3 h 15"/>
              <a:gd name="T20" fmla="*/ 24 w 24"/>
              <a:gd name="T21" fmla="*/ 7 h 15"/>
              <a:gd name="T22" fmla="*/ 24 w 24"/>
              <a:gd name="T23" fmla="*/ 7 h 15"/>
              <a:gd name="T24" fmla="*/ 24 w 24"/>
              <a:gd name="T25" fmla="*/ 9 h 15"/>
              <a:gd name="T26" fmla="*/ 22 w 24"/>
              <a:gd name="T27" fmla="*/ 11 h 15"/>
              <a:gd name="T28" fmla="*/ 21 w 24"/>
              <a:gd name="T29" fmla="*/ 11 h 15"/>
              <a:gd name="T30" fmla="*/ 19 w 24"/>
              <a:gd name="T31" fmla="*/ 13 h 15"/>
              <a:gd name="T32" fmla="*/ 17 w 24"/>
              <a:gd name="T33" fmla="*/ 13 h 15"/>
              <a:gd name="T34" fmla="*/ 15 w 24"/>
              <a:gd name="T35" fmla="*/ 15 h 15"/>
              <a:gd name="T36" fmla="*/ 13 w 24"/>
              <a:gd name="T37" fmla="*/ 15 h 15"/>
              <a:gd name="T38" fmla="*/ 13 w 24"/>
              <a:gd name="T39" fmla="*/ 15 h 15"/>
              <a:gd name="T40" fmla="*/ 13 w 24"/>
              <a:gd name="T41" fmla="*/ 13 h 15"/>
              <a:gd name="T42" fmla="*/ 9 w 24"/>
              <a:gd name="T43" fmla="*/ 13 h 15"/>
              <a:gd name="T44" fmla="*/ 11 w 24"/>
              <a:gd name="T45" fmla="*/ 11 h 15"/>
              <a:gd name="T46" fmla="*/ 11 w 24"/>
              <a:gd name="T47" fmla="*/ 11 h 15"/>
              <a:gd name="T48" fmla="*/ 11 w 24"/>
              <a:gd name="T49" fmla="*/ 11 h 15"/>
              <a:gd name="T50" fmla="*/ 11 w 24"/>
              <a:gd name="T51" fmla="*/ 9 h 15"/>
              <a:gd name="T52" fmla="*/ 9 w 24"/>
              <a:gd name="T53" fmla="*/ 9 h 15"/>
              <a:gd name="T54" fmla="*/ 9 w 24"/>
              <a:gd name="T55" fmla="*/ 9 h 15"/>
              <a:gd name="T56" fmla="*/ 13 w 24"/>
              <a:gd name="T57" fmla="*/ 9 h 15"/>
              <a:gd name="T58" fmla="*/ 13 w 24"/>
              <a:gd name="T59" fmla="*/ 9 h 15"/>
              <a:gd name="T60" fmla="*/ 11 w 24"/>
              <a:gd name="T61" fmla="*/ 7 h 15"/>
              <a:gd name="T62" fmla="*/ 9 w 24"/>
              <a:gd name="T63" fmla="*/ 7 h 15"/>
              <a:gd name="T64" fmla="*/ 7 w 24"/>
              <a:gd name="T65" fmla="*/ 9 h 15"/>
              <a:gd name="T66" fmla="*/ 5 w 24"/>
              <a:gd name="T67" fmla="*/ 9 h 15"/>
              <a:gd name="T68" fmla="*/ 5 w 24"/>
              <a:gd name="T69" fmla="*/ 7 h 15"/>
              <a:gd name="T70" fmla="*/ 4 w 24"/>
              <a:gd name="T71" fmla="*/ 7 h 15"/>
              <a:gd name="T72" fmla="*/ 2 w 24"/>
              <a:gd name="T73" fmla="*/ 5 h 15"/>
              <a:gd name="T74" fmla="*/ 4 w 24"/>
              <a:gd name="T75" fmla="*/ 5 h 15"/>
              <a:gd name="T76" fmla="*/ 2 w 24"/>
              <a:gd name="T77" fmla="*/ 3 h 15"/>
              <a:gd name="T78" fmla="*/ 0 w 24"/>
              <a:gd name="T79" fmla="*/ 3 h 15"/>
              <a:gd name="T80" fmla="*/ 0 w 24"/>
              <a:gd name="T81" fmla="*/ 3 h 15"/>
              <a:gd name="T82" fmla="*/ 0 w 24"/>
              <a:gd name="T83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" h="15">
                <a:moveTo>
                  <a:pt x="0" y="3"/>
                </a:moveTo>
                <a:lnTo>
                  <a:pt x="2" y="3"/>
                </a:lnTo>
                <a:lnTo>
                  <a:pt x="4" y="2"/>
                </a:lnTo>
                <a:lnTo>
                  <a:pt x="9" y="3"/>
                </a:lnTo>
                <a:lnTo>
                  <a:pt x="11" y="2"/>
                </a:lnTo>
                <a:lnTo>
                  <a:pt x="15" y="0"/>
                </a:lnTo>
                <a:lnTo>
                  <a:pt x="22" y="0"/>
                </a:lnTo>
                <a:lnTo>
                  <a:pt x="24" y="0"/>
                </a:lnTo>
                <a:lnTo>
                  <a:pt x="24" y="3"/>
                </a:lnTo>
                <a:lnTo>
                  <a:pt x="24" y="3"/>
                </a:lnTo>
                <a:lnTo>
                  <a:pt x="24" y="7"/>
                </a:lnTo>
                <a:lnTo>
                  <a:pt x="24" y="7"/>
                </a:lnTo>
                <a:lnTo>
                  <a:pt x="24" y="9"/>
                </a:lnTo>
                <a:lnTo>
                  <a:pt x="22" y="11"/>
                </a:lnTo>
                <a:lnTo>
                  <a:pt x="21" y="11"/>
                </a:lnTo>
                <a:lnTo>
                  <a:pt x="19" y="13"/>
                </a:lnTo>
                <a:lnTo>
                  <a:pt x="17" y="13"/>
                </a:lnTo>
                <a:lnTo>
                  <a:pt x="15" y="15"/>
                </a:lnTo>
                <a:lnTo>
                  <a:pt x="13" y="15"/>
                </a:lnTo>
                <a:lnTo>
                  <a:pt x="13" y="15"/>
                </a:lnTo>
                <a:lnTo>
                  <a:pt x="13" y="13"/>
                </a:lnTo>
                <a:lnTo>
                  <a:pt x="9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9"/>
                </a:lnTo>
                <a:lnTo>
                  <a:pt x="9" y="9"/>
                </a:lnTo>
                <a:lnTo>
                  <a:pt x="9" y="9"/>
                </a:lnTo>
                <a:lnTo>
                  <a:pt x="13" y="9"/>
                </a:lnTo>
                <a:lnTo>
                  <a:pt x="13" y="9"/>
                </a:lnTo>
                <a:lnTo>
                  <a:pt x="11" y="7"/>
                </a:lnTo>
                <a:lnTo>
                  <a:pt x="9" y="7"/>
                </a:lnTo>
                <a:lnTo>
                  <a:pt x="7" y="9"/>
                </a:lnTo>
                <a:lnTo>
                  <a:pt x="5" y="9"/>
                </a:lnTo>
                <a:lnTo>
                  <a:pt x="5" y="7"/>
                </a:lnTo>
                <a:lnTo>
                  <a:pt x="4" y="7"/>
                </a:lnTo>
                <a:lnTo>
                  <a:pt x="2" y="5"/>
                </a:lnTo>
                <a:lnTo>
                  <a:pt x="4" y="5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2" name="Freeform 351">
            <a:extLst>
              <a:ext uri="{FF2B5EF4-FFF2-40B4-BE49-F238E27FC236}">
                <a16:creationId xmlns:a16="http://schemas.microsoft.com/office/drawing/2014/main" id="{B8BDDB0C-6BD1-2244-9503-2633D20DCB73}"/>
              </a:ext>
            </a:extLst>
          </p:cNvPr>
          <p:cNvSpPr>
            <a:spLocks/>
          </p:cNvSpPr>
          <p:nvPr/>
        </p:nvSpPr>
        <p:spPr bwMode="auto">
          <a:xfrm>
            <a:off x="8251596" y="4403152"/>
            <a:ext cx="108224" cy="104617"/>
          </a:xfrm>
          <a:custGeom>
            <a:avLst/>
            <a:gdLst>
              <a:gd name="T0" fmla="*/ 2 w 60"/>
              <a:gd name="T1" fmla="*/ 13 h 58"/>
              <a:gd name="T2" fmla="*/ 6 w 60"/>
              <a:gd name="T3" fmla="*/ 11 h 58"/>
              <a:gd name="T4" fmla="*/ 9 w 60"/>
              <a:gd name="T5" fmla="*/ 9 h 58"/>
              <a:gd name="T6" fmla="*/ 9 w 60"/>
              <a:gd name="T7" fmla="*/ 7 h 58"/>
              <a:gd name="T8" fmla="*/ 9 w 60"/>
              <a:gd name="T9" fmla="*/ 3 h 58"/>
              <a:gd name="T10" fmla="*/ 11 w 60"/>
              <a:gd name="T11" fmla="*/ 0 h 58"/>
              <a:gd name="T12" fmla="*/ 19 w 60"/>
              <a:gd name="T13" fmla="*/ 2 h 58"/>
              <a:gd name="T14" fmla="*/ 23 w 60"/>
              <a:gd name="T15" fmla="*/ 2 h 58"/>
              <a:gd name="T16" fmla="*/ 28 w 60"/>
              <a:gd name="T17" fmla="*/ 3 h 58"/>
              <a:gd name="T18" fmla="*/ 30 w 60"/>
              <a:gd name="T19" fmla="*/ 3 h 58"/>
              <a:gd name="T20" fmla="*/ 32 w 60"/>
              <a:gd name="T21" fmla="*/ 5 h 58"/>
              <a:gd name="T22" fmla="*/ 34 w 60"/>
              <a:gd name="T23" fmla="*/ 5 h 58"/>
              <a:gd name="T24" fmla="*/ 38 w 60"/>
              <a:gd name="T25" fmla="*/ 7 h 58"/>
              <a:gd name="T26" fmla="*/ 41 w 60"/>
              <a:gd name="T27" fmla="*/ 5 h 58"/>
              <a:gd name="T28" fmla="*/ 45 w 60"/>
              <a:gd name="T29" fmla="*/ 3 h 58"/>
              <a:gd name="T30" fmla="*/ 49 w 60"/>
              <a:gd name="T31" fmla="*/ 3 h 58"/>
              <a:gd name="T32" fmla="*/ 51 w 60"/>
              <a:gd name="T33" fmla="*/ 3 h 58"/>
              <a:gd name="T34" fmla="*/ 53 w 60"/>
              <a:gd name="T35" fmla="*/ 5 h 58"/>
              <a:gd name="T36" fmla="*/ 53 w 60"/>
              <a:gd name="T37" fmla="*/ 9 h 58"/>
              <a:gd name="T38" fmla="*/ 56 w 60"/>
              <a:gd name="T39" fmla="*/ 11 h 58"/>
              <a:gd name="T40" fmla="*/ 55 w 60"/>
              <a:gd name="T41" fmla="*/ 13 h 58"/>
              <a:gd name="T42" fmla="*/ 55 w 60"/>
              <a:gd name="T43" fmla="*/ 15 h 58"/>
              <a:gd name="T44" fmla="*/ 56 w 60"/>
              <a:gd name="T45" fmla="*/ 15 h 58"/>
              <a:gd name="T46" fmla="*/ 56 w 60"/>
              <a:gd name="T47" fmla="*/ 17 h 58"/>
              <a:gd name="T48" fmla="*/ 60 w 60"/>
              <a:gd name="T49" fmla="*/ 18 h 58"/>
              <a:gd name="T50" fmla="*/ 60 w 60"/>
              <a:gd name="T51" fmla="*/ 20 h 58"/>
              <a:gd name="T52" fmla="*/ 56 w 60"/>
              <a:gd name="T53" fmla="*/ 22 h 58"/>
              <a:gd name="T54" fmla="*/ 56 w 60"/>
              <a:gd name="T55" fmla="*/ 24 h 58"/>
              <a:gd name="T56" fmla="*/ 56 w 60"/>
              <a:gd name="T57" fmla="*/ 30 h 58"/>
              <a:gd name="T58" fmla="*/ 58 w 60"/>
              <a:gd name="T59" fmla="*/ 33 h 58"/>
              <a:gd name="T60" fmla="*/ 58 w 60"/>
              <a:gd name="T61" fmla="*/ 35 h 58"/>
              <a:gd name="T62" fmla="*/ 56 w 60"/>
              <a:gd name="T63" fmla="*/ 35 h 58"/>
              <a:gd name="T64" fmla="*/ 58 w 60"/>
              <a:gd name="T65" fmla="*/ 39 h 58"/>
              <a:gd name="T66" fmla="*/ 58 w 60"/>
              <a:gd name="T67" fmla="*/ 41 h 58"/>
              <a:gd name="T68" fmla="*/ 55 w 60"/>
              <a:gd name="T69" fmla="*/ 47 h 58"/>
              <a:gd name="T70" fmla="*/ 55 w 60"/>
              <a:gd name="T71" fmla="*/ 48 h 58"/>
              <a:gd name="T72" fmla="*/ 53 w 60"/>
              <a:gd name="T73" fmla="*/ 54 h 58"/>
              <a:gd name="T74" fmla="*/ 40 w 60"/>
              <a:gd name="T75" fmla="*/ 58 h 58"/>
              <a:gd name="T76" fmla="*/ 36 w 60"/>
              <a:gd name="T77" fmla="*/ 56 h 58"/>
              <a:gd name="T78" fmla="*/ 32 w 60"/>
              <a:gd name="T79" fmla="*/ 52 h 58"/>
              <a:gd name="T80" fmla="*/ 32 w 60"/>
              <a:gd name="T81" fmla="*/ 52 h 58"/>
              <a:gd name="T82" fmla="*/ 36 w 60"/>
              <a:gd name="T83" fmla="*/ 37 h 58"/>
              <a:gd name="T84" fmla="*/ 36 w 60"/>
              <a:gd name="T85" fmla="*/ 35 h 58"/>
              <a:gd name="T86" fmla="*/ 38 w 60"/>
              <a:gd name="T87" fmla="*/ 33 h 58"/>
              <a:gd name="T88" fmla="*/ 36 w 60"/>
              <a:gd name="T89" fmla="*/ 32 h 58"/>
              <a:gd name="T90" fmla="*/ 34 w 60"/>
              <a:gd name="T91" fmla="*/ 26 h 58"/>
              <a:gd name="T92" fmla="*/ 32 w 60"/>
              <a:gd name="T93" fmla="*/ 22 h 58"/>
              <a:gd name="T94" fmla="*/ 23 w 60"/>
              <a:gd name="T95" fmla="*/ 24 h 58"/>
              <a:gd name="T96" fmla="*/ 19 w 60"/>
              <a:gd name="T97" fmla="*/ 28 h 58"/>
              <a:gd name="T98" fmla="*/ 15 w 60"/>
              <a:gd name="T99" fmla="*/ 30 h 58"/>
              <a:gd name="T100" fmla="*/ 13 w 60"/>
              <a:gd name="T101" fmla="*/ 28 h 58"/>
              <a:gd name="T102" fmla="*/ 9 w 60"/>
              <a:gd name="T103" fmla="*/ 24 h 58"/>
              <a:gd name="T104" fmla="*/ 7 w 60"/>
              <a:gd name="T105" fmla="*/ 24 h 58"/>
              <a:gd name="T106" fmla="*/ 9 w 60"/>
              <a:gd name="T107" fmla="*/ 22 h 58"/>
              <a:gd name="T108" fmla="*/ 6 w 60"/>
              <a:gd name="T109" fmla="*/ 22 h 58"/>
              <a:gd name="T110" fmla="*/ 4 w 60"/>
              <a:gd name="T111" fmla="*/ 22 h 58"/>
              <a:gd name="T112" fmla="*/ 2 w 60"/>
              <a:gd name="T113" fmla="*/ 17 h 58"/>
              <a:gd name="T114" fmla="*/ 0 w 60"/>
              <a:gd name="T115" fmla="*/ 1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0" h="58">
                <a:moveTo>
                  <a:pt x="0" y="15"/>
                </a:move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9" y="9"/>
                </a:lnTo>
                <a:lnTo>
                  <a:pt x="9" y="7"/>
                </a:lnTo>
                <a:lnTo>
                  <a:pt x="9" y="7"/>
                </a:lnTo>
                <a:lnTo>
                  <a:pt x="9" y="3"/>
                </a:lnTo>
                <a:lnTo>
                  <a:pt x="9" y="3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9" y="2"/>
                </a:lnTo>
                <a:lnTo>
                  <a:pt x="21" y="3"/>
                </a:lnTo>
                <a:lnTo>
                  <a:pt x="23" y="2"/>
                </a:lnTo>
                <a:lnTo>
                  <a:pt x="26" y="3"/>
                </a:lnTo>
                <a:lnTo>
                  <a:pt x="28" y="3"/>
                </a:lnTo>
                <a:lnTo>
                  <a:pt x="28" y="3"/>
                </a:lnTo>
                <a:lnTo>
                  <a:pt x="30" y="3"/>
                </a:lnTo>
                <a:lnTo>
                  <a:pt x="32" y="3"/>
                </a:lnTo>
                <a:lnTo>
                  <a:pt x="32" y="5"/>
                </a:lnTo>
                <a:lnTo>
                  <a:pt x="32" y="5"/>
                </a:lnTo>
                <a:lnTo>
                  <a:pt x="34" y="5"/>
                </a:lnTo>
                <a:lnTo>
                  <a:pt x="36" y="5"/>
                </a:lnTo>
                <a:lnTo>
                  <a:pt x="38" y="7"/>
                </a:lnTo>
                <a:lnTo>
                  <a:pt x="40" y="7"/>
                </a:lnTo>
                <a:lnTo>
                  <a:pt x="41" y="5"/>
                </a:lnTo>
                <a:lnTo>
                  <a:pt x="43" y="5"/>
                </a:lnTo>
                <a:lnTo>
                  <a:pt x="45" y="3"/>
                </a:lnTo>
                <a:lnTo>
                  <a:pt x="45" y="3"/>
                </a:lnTo>
                <a:lnTo>
                  <a:pt x="49" y="3"/>
                </a:lnTo>
                <a:lnTo>
                  <a:pt x="49" y="3"/>
                </a:lnTo>
                <a:lnTo>
                  <a:pt x="51" y="3"/>
                </a:lnTo>
                <a:lnTo>
                  <a:pt x="51" y="3"/>
                </a:lnTo>
                <a:lnTo>
                  <a:pt x="53" y="5"/>
                </a:lnTo>
                <a:lnTo>
                  <a:pt x="53" y="7"/>
                </a:lnTo>
                <a:lnTo>
                  <a:pt x="53" y="9"/>
                </a:lnTo>
                <a:lnTo>
                  <a:pt x="55" y="11"/>
                </a:lnTo>
                <a:lnTo>
                  <a:pt x="56" y="11"/>
                </a:lnTo>
                <a:lnTo>
                  <a:pt x="56" y="11"/>
                </a:lnTo>
                <a:lnTo>
                  <a:pt x="55" y="13"/>
                </a:lnTo>
                <a:lnTo>
                  <a:pt x="53" y="17"/>
                </a:lnTo>
                <a:lnTo>
                  <a:pt x="55" y="15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6" y="18"/>
                </a:lnTo>
                <a:lnTo>
                  <a:pt x="60" y="18"/>
                </a:lnTo>
                <a:lnTo>
                  <a:pt x="60" y="18"/>
                </a:lnTo>
                <a:lnTo>
                  <a:pt x="60" y="20"/>
                </a:lnTo>
                <a:lnTo>
                  <a:pt x="60" y="20"/>
                </a:lnTo>
                <a:lnTo>
                  <a:pt x="56" y="22"/>
                </a:lnTo>
                <a:lnTo>
                  <a:pt x="56" y="22"/>
                </a:lnTo>
                <a:lnTo>
                  <a:pt x="56" y="24"/>
                </a:lnTo>
                <a:lnTo>
                  <a:pt x="58" y="28"/>
                </a:lnTo>
                <a:lnTo>
                  <a:pt x="56" y="30"/>
                </a:lnTo>
                <a:lnTo>
                  <a:pt x="56" y="32"/>
                </a:lnTo>
                <a:lnTo>
                  <a:pt x="58" y="33"/>
                </a:lnTo>
                <a:lnTo>
                  <a:pt x="60" y="33"/>
                </a:lnTo>
                <a:lnTo>
                  <a:pt x="58" y="35"/>
                </a:lnTo>
                <a:lnTo>
                  <a:pt x="58" y="35"/>
                </a:lnTo>
                <a:lnTo>
                  <a:pt x="56" y="35"/>
                </a:lnTo>
                <a:lnTo>
                  <a:pt x="56" y="37"/>
                </a:lnTo>
                <a:lnTo>
                  <a:pt x="58" y="39"/>
                </a:lnTo>
                <a:lnTo>
                  <a:pt x="58" y="39"/>
                </a:lnTo>
                <a:lnTo>
                  <a:pt x="58" y="41"/>
                </a:lnTo>
                <a:lnTo>
                  <a:pt x="56" y="47"/>
                </a:lnTo>
                <a:lnTo>
                  <a:pt x="55" y="47"/>
                </a:lnTo>
                <a:lnTo>
                  <a:pt x="55" y="48"/>
                </a:lnTo>
                <a:lnTo>
                  <a:pt x="55" y="48"/>
                </a:lnTo>
                <a:lnTo>
                  <a:pt x="55" y="52"/>
                </a:lnTo>
                <a:lnTo>
                  <a:pt x="53" y="54"/>
                </a:lnTo>
                <a:lnTo>
                  <a:pt x="53" y="54"/>
                </a:lnTo>
                <a:lnTo>
                  <a:pt x="40" y="58"/>
                </a:lnTo>
                <a:lnTo>
                  <a:pt x="36" y="56"/>
                </a:lnTo>
                <a:lnTo>
                  <a:pt x="36" y="56"/>
                </a:lnTo>
                <a:lnTo>
                  <a:pt x="34" y="54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6" y="48"/>
                </a:lnTo>
                <a:lnTo>
                  <a:pt x="36" y="37"/>
                </a:lnTo>
                <a:lnTo>
                  <a:pt x="36" y="37"/>
                </a:lnTo>
                <a:lnTo>
                  <a:pt x="36" y="35"/>
                </a:lnTo>
                <a:lnTo>
                  <a:pt x="36" y="35"/>
                </a:lnTo>
                <a:lnTo>
                  <a:pt x="38" y="33"/>
                </a:lnTo>
                <a:lnTo>
                  <a:pt x="38" y="33"/>
                </a:lnTo>
                <a:lnTo>
                  <a:pt x="36" y="32"/>
                </a:lnTo>
                <a:lnTo>
                  <a:pt x="36" y="30"/>
                </a:lnTo>
                <a:lnTo>
                  <a:pt x="34" y="26"/>
                </a:lnTo>
                <a:lnTo>
                  <a:pt x="32" y="24"/>
                </a:lnTo>
                <a:lnTo>
                  <a:pt x="32" y="22"/>
                </a:lnTo>
                <a:lnTo>
                  <a:pt x="24" y="22"/>
                </a:lnTo>
                <a:lnTo>
                  <a:pt x="23" y="24"/>
                </a:lnTo>
                <a:lnTo>
                  <a:pt x="21" y="24"/>
                </a:lnTo>
                <a:lnTo>
                  <a:pt x="19" y="28"/>
                </a:lnTo>
                <a:lnTo>
                  <a:pt x="19" y="28"/>
                </a:lnTo>
                <a:lnTo>
                  <a:pt x="15" y="30"/>
                </a:lnTo>
                <a:lnTo>
                  <a:pt x="15" y="30"/>
                </a:lnTo>
                <a:lnTo>
                  <a:pt x="13" y="28"/>
                </a:lnTo>
                <a:lnTo>
                  <a:pt x="11" y="28"/>
                </a:lnTo>
                <a:lnTo>
                  <a:pt x="9" y="24"/>
                </a:lnTo>
                <a:lnTo>
                  <a:pt x="9" y="24"/>
                </a:lnTo>
                <a:lnTo>
                  <a:pt x="7" y="24"/>
                </a:lnTo>
                <a:lnTo>
                  <a:pt x="7" y="22"/>
                </a:lnTo>
                <a:lnTo>
                  <a:pt x="9" y="22"/>
                </a:lnTo>
                <a:lnTo>
                  <a:pt x="7" y="22"/>
                </a:lnTo>
                <a:lnTo>
                  <a:pt x="6" y="22"/>
                </a:lnTo>
                <a:lnTo>
                  <a:pt x="6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3" name="Freeform 352">
            <a:extLst>
              <a:ext uri="{FF2B5EF4-FFF2-40B4-BE49-F238E27FC236}">
                <a16:creationId xmlns:a16="http://schemas.microsoft.com/office/drawing/2014/main" id="{B71EFBEF-CB32-8B49-947D-2B1CA0F04C74}"/>
              </a:ext>
            </a:extLst>
          </p:cNvPr>
          <p:cNvSpPr>
            <a:spLocks noEditPoints="1"/>
          </p:cNvSpPr>
          <p:nvPr/>
        </p:nvSpPr>
        <p:spPr bwMode="auto">
          <a:xfrm>
            <a:off x="8275045" y="4442835"/>
            <a:ext cx="45094" cy="54112"/>
          </a:xfrm>
          <a:custGeom>
            <a:avLst/>
            <a:gdLst>
              <a:gd name="T0" fmla="*/ 2 w 25"/>
              <a:gd name="T1" fmla="*/ 8 h 30"/>
              <a:gd name="T2" fmla="*/ 2 w 25"/>
              <a:gd name="T3" fmla="*/ 8 h 30"/>
              <a:gd name="T4" fmla="*/ 6 w 25"/>
              <a:gd name="T5" fmla="*/ 6 h 30"/>
              <a:gd name="T6" fmla="*/ 6 w 25"/>
              <a:gd name="T7" fmla="*/ 6 h 30"/>
              <a:gd name="T8" fmla="*/ 8 w 25"/>
              <a:gd name="T9" fmla="*/ 2 h 30"/>
              <a:gd name="T10" fmla="*/ 10 w 25"/>
              <a:gd name="T11" fmla="*/ 2 h 30"/>
              <a:gd name="T12" fmla="*/ 11 w 25"/>
              <a:gd name="T13" fmla="*/ 0 h 30"/>
              <a:gd name="T14" fmla="*/ 19 w 25"/>
              <a:gd name="T15" fmla="*/ 0 h 30"/>
              <a:gd name="T16" fmla="*/ 19 w 25"/>
              <a:gd name="T17" fmla="*/ 2 h 30"/>
              <a:gd name="T18" fmla="*/ 21 w 25"/>
              <a:gd name="T19" fmla="*/ 4 h 30"/>
              <a:gd name="T20" fmla="*/ 23 w 25"/>
              <a:gd name="T21" fmla="*/ 8 h 30"/>
              <a:gd name="T22" fmla="*/ 23 w 25"/>
              <a:gd name="T23" fmla="*/ 10 h 30"/>
              <a:gd name="T24" fmla="*/ 25 w 25"/>
              <a:gd name="T25" fmla="*/ 11 h 30"/>
              <a:gd name="T26" fmla="*/ 25 w 25"/>
              <a:gd name="T27" fmla="*/ 11 h 30"/>
              <a:gd name="T28" fmla="*/ 23 w 25"/>
              <a:gd name="T29" fmla="*/ 13 h 30"/>
              <a:gd name="T30" fmla="*/ 23 w 25"/>
              <a:gd name="T31" fmla="*/ 13 h 30"/>
              <a:gd name="T32" fmla="*/ 23 w 25"/>
              <a:gd name="T33" fmla="*/ 15 h 30"/>
              <a:gd name="T34" fmla="*/ 23 w 25"/>
              <a:gd name="T35" fmla="*/ 15 h 30"/>
              <a:gd name="T36" fmla="*/ 23 w 25"/>
              <a:gd name="T37" fmla="*/ 26 h 30"/>
              <a:gd name="T38" fmla="*/ 19 w 25"/>
              <a:gd name="T39" fmla="*/ 30 h 30"/>
              <a:gd name="T40" fmla="*/ 19 w 25"/>
              <a:gd name="T41" fmla="*/ 28 h 30"/>
              <a:gd name="T42" fmla="*/ 15 w 25"/>
              <a:gd name="T43" fmla="*/ 28 h 30"/>
              <a:gd name="T44" fmla="*/ 10 w 25"/>
              <a:gd name="T45" fmla="*/ 26 h 30"/>
              <a:gd name="T46" fmla="*/ 8 w 25"/>
              <a:gd name="T47" fmla="*/ 26 h 30"/>
              <a:gd name="T48" fmla="*/ 10 w 25"/>
              <a:gd name="T49" fmla="*/ 25 h 30"/>
              <a:gd name="T50" fmla="*/ 8 w 25"/>
              <a:gd name="T51" fmla="*/ 25 h 30"/>
              <a:gd name="T52" fmla="*/ 6 w 25"/>
              <a:gd name="T53" fmla="*/ 23 h 30"/>
              <a:gd name="T54" fmla="*/ 8 w 25"/>
              <a:gd name="T55" fmla="*/ 21 h 30"/>
              <a:gd name="T56" fmla="*/ 8 w 25"/>
              <a:gd name="T57" fmla="*/ 21 h 30"/>
              <a:gd name="T58" fmla="*/ 6 w 25"/>
              <a:gd name="T59" fmla="*/ 21 h 30"/>
              <a:gd name="T60" fmla="*/ 4 w 25"/>
              <a:gd name="T61" fmla="*/ 19 h 30"/>
              <a:gd name="T62" fmla="*/ 4 w 25"/>
              <a:gd name="T63" fmla="*/ 17 h 30"/>
              <a:gd name="T64" fmla="*/ 2 w 25"/>
              <a:gd name="T65" fmla="*/ 15 h 30"/>
              <a:gd name="T66" fmla="*/ 2 w 25"/>
              <a:gd name="T67" fmla="*/ 15 h 30"/>
              <a:gd name="T68" fmla="*/ 0 w 25"/>
              <a:gd name="T69" fmla="*/ 13 h 30"/>
              <a:gd name="T70" fmla="*/ 2 w 25"/>
              <a:gd name="T71" fmla="*/ 11 h 30"/>
              <a:gd name="T72" fmla="*/ 0 w 25"/>
              <a:gd name="T73" fmla="*/ 10 h 30"/>
              <a:gd name="T74" fmla="*/ 0 w 25"/>
              <a:gd name="T75" fmla="*/ 10 h 30"/>
              <a:gd name="T76" fmla="*/ 2 w 25"/>
              <a:gd name="T77" fmla="*/ 8 h 30"/>
              <a:gd name="T78" fmla="*/ 2 w 25"/>
              <a:gd name="T79" fmla="*/ 8 h 30"/>
              <a:gd name="T80" fmla="*/ 8 w 25"/>
              <a:gd name="T81" fmla="*/ 25 h 30"/>
              <a:gd name="T82" fmla="*/ 8 w 25"/>
              <a:gd name="T83" fmla="*/ 25 h 30"/>
              <a:gd name="T84" fmla="*/ 6 w 25"/>
              <a:gd name="T85" fmla="*/ 23 h 30"/>
              <a:gd name="T86" fmla="*/ 6 w 25"/>
              <a:gd name="T87" fmla="*/ 23 h 30"/>
              <a:gd name="T88" fmla="*/ 4 w 25"/>
              <a:gd name="T89" fmla="*/ 23 h 30"/>
              <a:gd name="T90" fmla="*/ 6 w 25"/>
              <a:gd name="T91" fmla="*/ 25 h 30"/>
              <a:gd name="T92" fmla="*/ 6 w 25"/>
              <a:gd name="T93" fmla="*/ 25 h 30"/>
              <a:gd name="T94" fmla="*/ 8 w 25"/>
              <a:gd name="T95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" h="30">
                <a:moveTo>
                  <a:pt x="2" y="8"/>
                </a:moveTo>
                <a:lnTo>
                  <a:pt x="2" y="8"/>
                </a:lnTo>
                <a:lnTo>
                  <a:pt x="6" y="6"/>
                </a:lnTo>
                <a:lnTo>
                  <a:pt x="6" y="6"/>
                </a:lnTo>
                <a:lnTo>
                  <a:pt x="8" y="2"/>
                </a:lnTo>
                <a:lnTo>
                  <a:pt x="10" y="2"/>
                </a:lnTo>
                <a:lnTo>
                  <a:pt x="11" y="0"/>
                </a:lnTo>
                <a:lnTo>
                  <a:pt x="19" y="0"/>
                </a:lnTo>
                <a:lnTo>
                  <a:pt x="19" y="2"/>
                </a:lnTo>
                <a:lnTo>
                  <a:pt x="21" y="4"/>
                </a:lnTo>
                <a:lnTo>
                  <a:pt x="23" y="8"/>
                </a:lnTo>
                <a:lnTo>
                  <a:pt x="23" y="10"/>
                </a:lnTo>
                <a:lnTo>
                  <a:pt x="25" y="11"/>
                </a:lnTo>
                <a:lnTo>
                  <a:pt x="25" y="11"/>
                </a:lnTo>
                <a:lnTo>
                  <a:pt x="23" y="13"/>
                </a:lnTo>
                <a:lnTo>
                  <a:pt x="23" y="13"/>
                </a:lnTo>
                <a:lnTo>
                  <a:pt x="23" y="15"/>
                </a:lnTo>
                <a:lnTo>
                  <a:pt x="23" y="15"/>
                </a:lnTo>
                <a:lnTo>
                  <a:pt x="23" y="26"/>
                </a:lnTo>
                <a:lnTo>
                  <a:pt x="19" y="30"/>
                </a:lnTo>
                <a:lnTo>
                  <a:pt x="19" y="28"/>
                </a:lnTo>
                <a:lnTo>
                  <a:pt x="15" y="28"/>
                </a:lnTo>
                <a:lnTo>
                  <a:pt x="10" y="26"/>
                </a:lnTo>
                <a:lnTo>
                  <a:pt x="8" y="26"/>
                </a:lnTo>
                <a:lnTo>
                  <a:pt x="10" y="25"/>
                </a:lnTo>
                <a:lnTo>
                  <a:pt x="8" y="25"/>
                </a:lnTo>
                <a:lnTo>
                  <a:pt x="6" y="23"/>
                </a:lnTo>
                <a:lnTo>
                  <a:pt x="8" y="21"/>
                </a:lnTo>
                <a:lnTo>
                  <a:pt x="8" y="21"/>
                </a:lnTo>
                <a:lnTo>
                  <a:pt x="6" y="21"/>
                </a:lnTo>
                <a:lnTo>
                  <a:pt x="4" y="19"/>
                </a:lnTo>
                <a:lnTo>
                  <a:pt x="4" y="17"/>
                </a:lnTo>
                <a:lnTo>
                  <a:pt x="2" y="15"/>
                </a:lnTo>
                <a:lnTo>
                  <a:pt x="2" y="15"/>
                </a:lnTo>
                <a:lnTo>
                  <a:pt x="0" y="13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close/>
                <a:moveTo>
                  <a:pt x="8" y="25"/>
                </a:moveTo>
                <a:lnTo>
                  <a:pt x="8" y="25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6" y="25"/>
                </a:lnTo>
                <a:lnTo>
                  <a:pt x="6" y="25"/>
                </a:lnTo>
                <a:lnTo>
                  <a:pt x="8" y="2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Freeform 353">
            <a:extLst>
              <a:ext uri="{FF2B5EF4-FFF2-40B4-BE49-F238E27FC236}">
                <a16:creationId xmlns:a16="http://schemas.microsoft.com/office/drawing/2014/main" id="{BE7C9646-8D2E-CB48-ACBA-18727F831494}"/>
              </a:ext>
            </a:extLst>
          </p:cNvPr>
          <p:cNvSpPr>
            <a:spLocks/>
          </p:cNvSpPr>
          <p:nvPr/>
        </p:nvSpPr>
        <p:spPr bwMode="auto">
          <a:xfrm>
            <a:off x="8302100" y="4466283"/>
            <a:ext cx="61327" cy="68542"/>
          </a:xfrm>
          <a:custGeom>
            <a:avLst/>
            <a:gdLst>
              <a:gd name="T0" fmla="*/ 0 w 34"/>
              <a:gd name="T1" fmla="*/ 15 h 38"/>
              <a:gd name="T2" fmla="*/ 2 w 34"/>
              <a:gd name="T3" fmla="*/ 15 h 38"/>
              <a:gd name="T4" fmla="*/ 2 w 34"/>
              <a:gd name="T5" fmla="*/ 12 h 38"/>
              <a:gd name="T6" fmla="*/ 4 w 34"/>
              <a:gd name="T7" fmla="*/ 12 h 38"/>
              <a:gd name="T8" fmla="*/ 6 w 34"/>
              <a:gd name="T9" fmla="*/ 10 h 38"/>
              <a:gd name="T10" fmla="*/ 6 w 34"/>
              <a:gd name="T11" fmla="*/ 8 h 38"/>
              <a:gd name="T12" fmla="*/ 6 w 34"/>
              <a:gd name="T13" fmla="*/ 6 h 38"/>
              <a:gd name="T14" fmla="*/ 8 w 34"/>
              <a:gd name="T15" fmla="*/ 6 h 38"/>
              <a:gd name="T16" fmla="*/ 8 w 34"/>
              <a:gd name="T17" fmla="*/ 4 h 38"/>
              <a:gd name="T18" fmla="*/ 8 w 34"/>
              <a:gd name="T19" fmla="*/ 2 h 38"/>
              <a:gd name="T20" fmla="*/ 10 w 34"/>
              <a:gd name="T21" fmla="*/ 2 h 38"/>
              <a:gd name="T22" fmla="*/ 12 w 34"/>
              <a:gd name="T23" fmla="*/ 2 h 38"/>
              <a:gd name="T24" fmla="*/ 15 w 34"/>
              <a:gd name="T25" fmla="*/ 0 h 38"/>
              <a:gd name="T26" fmla="*/ 17 w 34"/>
              <a:gd name="T27" fmla="*/ 0 h 38"/>
              <a:gd name="T28" fmla="*/ 17 w 34"/>
              <a:gd name="T29" fmla="*/ 4 h 38"/>
              <a:gd name="T30" fmla="*/ 19 w 34"/>
              <a:gd name="T31" fmla="*/ 4 h 38"/>
              <a:gd name="T32" fmla="*/ 19 w 34"/>
              <a:gd name="T33" fmla="*/ 8 h 38"/>
              <a:gd name="T34" fmla="*/ 19 w 34"/>
              <a:gd name="T35" fmla="*/ 10 h 38"/>
              <a:gd name="T36" fmla="*/ 21 w 34"/>
              <a:gd name="T37" fmla="*/ 12 h 38"/>
              <a:gd name="T38" fmla="*/ 21 w 34"/>
              <a:gd name="T39" fmla="*/ 12 h 38"/>
              <a:gd name="T40" fmla="*/ 25 w 34"/>
              <a:gd name="T41" fmla="*/ 10 h 38"/>
              <a:gd name="T42" fmla="*/ 25 w 34"/>
              <a:gd name="T43" fmla="*/ 10 h 38"/>
              <a:gd name="T44" fmla="*/ 27 w 34"/>
              <a:gd name="T45" fmla="*/ 12 h 38"/>
              <a:gd name="T46" fmla="*/ 27 w 34"/>
              <a:gd name="T47" fmla="*/ 12 h 38"/>
              <a:gd name="T48" fmla="*/ 27 w 34"/>
              <a:gd name="T49" fmla="*/ 13 h 38"/>
              <a:gd name="T50" fmla="*/ 27 w 34"/>
              <a:gd name="T51" fmla="*/ 13 h 38"/>
              <a:gd name="T52" fmla="*/ 27 w 34"/>
              <a:gd name="T53" fmla="*/ 17 h 38"/>
              <a:gd name="T54" fmla="*/ 25 w 34"/>
              <a:gd name="T55" fmla="*/ 19 h 38"/>
              <a:gd name="T56" fmla="*/ 25 w 34"/>
              <a:gd name="T57" fmla="*/ 21 h 38"/>
              <a:gd name="T58" fmla="*/ 27 w 34"/>
              <a:gd name="T59" fmla="*/ 21 h 38"/>
              <a:gd name="T60" fmla="*/ 27 w 34"/>
              <a:gd name="T61" fmla="*/ 21 h 38"/>
              <a:gd name="T62" fmla="*/ 28 w 34"/>
              <a:gd name="T63" fmla="*/ 21 h 38"/>
              <a:gd name="T64" fmla="*/ 30 w 34"/>
              <a:gd name="T65" fmla="*/ 21 h 38"/>
              <a:gd name="T66" fmla="*/ 30 w 34"/>
              <a:gd name="T67" fmla="*/ 21 h 38"/>
              <a:gd name="T68" fmla="*/ 32 w 34"/>
              <a:gd name="T69" fmla="*/ 21 h 38"/>
              <a:gd name="T70" fmla="*/ 32 w 34"/>
              <a:gd name="T71" fmla="*/ 23 h 38"/>
              <a:gd name="T72" fmla="*/ 34 w 34"/>
              <a:gd name="T73" fmla="*/ 25 h 38"/>
              <a:gd name="T74" fmla="*/ 34 w 34"/>
              <a:gd name="T75" fmla="*/ 25 h 38"/>
              <a:gd name="T76" fmla="*/ 34 w 34"/>
              <a:gd name="T77" fmla="*/ 27 h 38"/>
              <a:gd name="T78" fmla="*/ 34 w 34"/>
              <a:gd name="T79" fmla="*/ 27 h 38"/>
              <a:gd name="T80" fmla="*/ 34 w 34"/>
              <a:gd name="T81" fmla="*/ 28 h 38"/>
              <a:gd name="T82" fmla="*/ 34 w 34"/>
              <a:gd name="T83" fmla="*/ 28 h 38"/>
              <a:gd name="T84" fmla="*/ 34 w 34"/>
              <a:gd name="T85" fmla="*/ 30 h 38"/>
              <a:gd name="T86" fmla="*/ 34 w 34"/>
              <a:gd name="T87" fmla="*/ 32 h 38"/>
              <a:gd name="T88" fmla="*/ 32 w 34"/>
              <a:gd name="T89" fmla="*/ 34 h 38"/>
              <a:gd name="T90" fmla="*/ 34 w 34"/>
              <a:gd name="T91" fmla="*/ 36 h 38"/>
              <a:gd name="T92" fmla="*/ 34 w 34"/>
              <a:gd name="T93" fmla="*/ 38 h 38"/>
              <a:gd name="T94" fmla="*/ 25 w 34"/>
              <a:gd name="T95" fmla="*/ 34 h 38"/>
              <a:gd name="T96" fmla="*/ 19 w 34"/>
              <a:gd name="T97" fmla="*/ 28 h 38"/>
              <a:gd name="T98" fmla="*/ 17 w 34"/>
              <a:gd name="T99" fmla="*/ 28 h 38"/>
              <a:gd name="T100" fmla="*/ 12 w 34"/>
              <a:gd name="T101" fmla="*/ 25 h 38"/>
              <a:gd name="T102" fmla="*/ 8 w 34"/>
              <a:gd name="T103" fmla="*/ 21 h 38"/>
              <a:gd name="T104" fmla="*/ 8 w 34"/>
              <a:gd name="T105" fmla="*/ 21 h 38"/>
              <a:gd name="T106" fmla="*/ 6 w 34"/>
              <a:gd name="T107" fmla="*/ 19 h 38"/>
              <a:gd name="T108" fmla="*/ 4 w 34"/>
              <a:gd name="T109" fmla="*/ 17 h 38"/>
              <a:gd name="T110" fmla="*/ 4 w 34"/>
              <a:gd name="T111" fmla="*/ 17 h 38"/>
              <a:gd name="T112" fmla="*/ 4 w 34"/>
              <a:gd name="T113" fmla="*/ 15 h 38"/>
              <a:gd name="T114" fmla="*/ 0 w 34"/>
              <a:gd name="T115" fmla="*/ 1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" h="38">
                <a:moveTo>
                  <a:pt x="0" y="15"/>
                </a:moveTo>
                <a:lnTo>
                  <a:pt x="2" y="15"/>
                </a:lnTo>
                <a:lnTo>
                  <a:pt x="2" y="12"/>
                </a:lnTo>
                <a:lnTo>
                  <a:pt x="4" y="12"/>
                </a:lnTo>
                <a:lnTo>
                  <a:pt x="6" y="10"/>
                </a:lnTo>
                <a:lnTo>
                  <a:pt x="6" y="8"/>
                </a:lnTo>
                <a:lnTo>
                  <a:pt x="6" y="6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5" y="0"/>
                </a:lnTo>
                <a:lnTo>
                  <a:pt x="17" y="0"/>
                </a:lnTo>
                <a:lnTo>
                  <a:pt x="17" y="4"/>
                </a:lnTo>
                <a:lnTo>
                  <a:pt x="19" y="4"/>
                </a:lnTo>
                <a:lnTo>
                  <a:pt x="19" y="8"/>
                </a:lnTo>
                <a:lnTo>
                  <a:pt x="19" y="10"/>
                </a:lnTo>
                <a:lnTo>
                  <a:pt x="21" y="12"/>
                </a:lnTo>
                <a:lnTo>
                  <a:pt x="21" y="12"/>
                </a:lnTo>
                <a:lnTo>
                  <a:pt x="25" y="10"/>
                </a:lnTo>
                <a:lnTo>
                  <a:pt x="25" y="10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7" y="13"/>
                </a:lnTo>
                <a:lnTo>
                  <a:pt x="27" y="17"/>
                </a:lnTo>
                <a:lnTo>
                  <a:pt x="25" y="19"/>
                </a:lnTo>
                <a:lnTo>
                  <a:pt x="25" y="21"/>
                </a:lnTo>
                <a:lnTo>
                  <a:pt x="27" y="21"/>
                </a:lnTo>
                <a:lnTo>
                  <a:pt x="27" y="21"/>
                </a:lnTo>
                <a:lnTo>
                  <a:pt x="28" y="21"/>
                </a:lnTo>
                <a:lnTo>
                  <a:pt x="30" y="21"/>
                </a:lnTo>
                <a:lnTo>
                  <a:pt x="30" y="21"/>
                </a:lnTo>
                <a:lnTo>
                  <a:pt x="32" y="21"/>
                </a:lnTo>
                <a:lnTo>
                  <a:pt x="32" y="23"/>
                </a:lnTo>
                <a:lnTo>
                  <a:pt x="34" y="25"/>
                </a:lnTo>
                <a:lnTo>
                  <a:pt x="34" y="25"/>
                </a:lnTo>
                <a:lnTo>
                  <a:pt x="34" y="27"/>
                </a:lnTo>
                <a:lnTo>
                  <a:pt x="34" y="27"/>
                </a:lnTo>
                <a:lnTo>
                  <a:pt x="34" y="28"/>
                </a:lnTo>
                <a:lnTo>
                  <a:pt x="34" y="28"/>
                </a:lnTo>
                <a:lnTo>
                  <a:pt x="34" y="30"/>
                </a:lnTo>
                <a:lnTo>
                  <a:pt x="34" y="32"/>
                </a:lnTo>
                <a:lnTo>
                  <a:pt x="32" y="34"/>
                </a:lnTo>
                <a:lnTo>
                  <a:pt x="34" y="36"/>
                </a:lnTo>
                <a:lnTo>
                  <a:pt x="34" y="38"/>
                </a:lnTo>
                <a:lnTo>
                  <a:pt x="25" y="34"/>
                </a:lnTo>
                <a:lnTo>
                  <a:pt x="19" y="28"/>
                </a:lnTo>
                <a:lnTo>
                  <a:pt x="17" y="28"/>
                </a:lnTo>
                <a:lnTo>
                  <a:pt x="12" y="25"/>
                </a:lnTo>
                <a:lnTo>
                  <a:pt x="8" y="21"/>
                </a:lnTo>
                <a:lnTo>
                  <a:pt x="8" y="21"/>
                </a:lnTo>
                <a:lnTo>
                  <a:pt x="6" y="19"/>
                </a:lnTo>
                <a:lnTo>
                  <a:pt x="4" y="17"/>
                </a:lnTo>
                <a:lnTo>
                  <a:pt x="4" y="17"/>
                </a:lnTo>
                <a:lnTo>
                  <a:pt x="4" y="15"/>
                </a:lnTo>
                <a:lnTo>
                  <a:pt x="0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5" name="Freeform 354">
            <a:extLst>
              <a:ext uri="{FF2B5EF4-FFF2-40B4-BE49-F238E27FC236}">
                <a16:creationId xmlns:a16="http://schemas.microsoft.com/office/drawing/2014/main" id="{012DFAD7-1E7B-094F-8C8D-AD940CE1819C}"/>
              </a:ext>
            </a:extLst>
          </p:cNvPr>
          <p:cNvSpPr>
            <a:spLocks/>
          </p:cNvSpPr>
          <p:nvPr/>
        </p:nvSpPr>
        <p:spPr bwMode="auto">
          <a:xfrm>
            <a:off x="8347194" y="4433816"/>
            <a:ext cx="93794" cy="101009"/>
          </a:xfrm>
          <a:custGeom>
            <a:avLst/>
            <a:gdLst>
              <a:gd name="T0" fmla="*/ 9 w 52"/>
              <a:gd name="T1" fmla="*/ 54 h 56"/>
              <a:gd name="T2" fmla="*/ 9 w 52"/>
              <a:gd name="T3" fmla="*/ 50 h 56"/>
              <a:gd name="T4" fmla="*/ 9 w 52"/>
              <a:gd name="T5" fmla="*/ 46 h 56"/>
              <a:gd name="T6" fmla="*/ 9 w 52"/>
              <a:gd name="T7" fmla="*/ 45 h 56"/>
              <a:gd name="T8" fmla="*/ 9 w 52"/>
              <a:gd name="T9" fmla="*/ 43 h 56"/>
              <a:gd name="T10" fmla="*/ 7 w 52"/>
              <a:gd name="T11" fmla="*/ 41 h 56"/>
              <a:gd name="T12" fmla="*/ 5 w 52"/>
              <a:gd name="T13" fmla="*/ 39 h 56"/>
              <a:gd name="T14" fmla="*/ 3 w 52"/>
              <a:gd name="T15" fmla="*/ 39 h 56"/>
              <a:gd name="T16" fmla="*/ 2 w 52"/>
              <a:gd name="T17" fmla="*/ 39 h 56"/>
              <a:gd name="T18" fmla="*/ 0 w 52"/>
              <a:gd name="T19" fmla="*/ 37 h 56"/>
              <a:gd name="T20" fmla="*/ 2 w 52"/>
              <a:gd name="T21" fmla="*/ 31 h 56"/>
              <a:gd name="T22" fmla="*/ 2 w 52"/>
              <a:gd name="T23" fmla="*/ 30 h 56"/>
              <a:gd name="T24" fmla="*/ 5 w 52"/>
              <a:gd name="T25" fmla="*/ 24 h 56"/>
              <a:gd name="T26" fmla="*/ 5 w 52"/>
              <a:gd name="T27" fmla="*/ 22 h 56"/>
              <a:gd name="T28" fmla="*/ 3 w 52"/>
              <a:gd name="T29" fmla="*/ 18 h 56"/>
              <a:gd name="T30" fmla="*/ 5 w 52"/>
              <a:gd name="T31" fmla="*/ 18 h 56"/>
              <a:gd name="T32" fmla="*/ 5 w 52"/>
              <a:gd name="T33" fmla="*/ 16 h 56"/>
              <a:gd name="T34" fmla="*/ 3 w 52"/>
              <a:gd name="T35" fmla="*/ 13 h 56"/>
              <a:gd name="T36" fmla="*/ 3 w 52"/>
              <a:gd name="T37" fmla="*/ 7 h 56"/>
              <a:gd name="T38" fmla="*/ 3 w 52"/>
              <a:gd name="T39" fmla="*/ 5 h 56"/>
              <a:gd name="T40" fmla="*/ 9 w 52"/>
              <a:gd name="T41" fmla="*/ 1 h 56"/>
              <a:gd name="T42" fmla="*/ 13 w 52"/>
              <a:gd name="T43" fmla="*/ 3 h 56"/>
              <a:gd name="T44" fmla="*/ 17 w 52"/>
              <a:gd name="T45" fmla="*/ 1 h 56"/>
              <a:gd name="T46" fmla="*/ 20 w 52"/>
              <a:gd name="T47" fmla="*/ 1 h 56"/>
              <a:gd name="T48" fmla="*/ 22 w 52"/>
              <a:gd name="T49" fmla="*/ 1 h 56"/>
              <a:gd name="T50" fmla="*/ 24 w 52"/>
              <a:gd name="T51" fmla="*/ 3 h 56"/>
              <a:gd name="T52" fmla="*/ 28 w 52"/>
              <a:gd name="T53" fmla="*/ 0 h 56"/>
              <a:gd name="T54" fmla="*/ 34 w 52"/>
              <a:gd name="T55" fmla="*/ 3 h 56"/>
              <a:gd name="T56" fmla="*/ 36 w 52"/>
              <a:gd name="T57" fmla="*/ 5 h 56"/>
              <a:gd name="T58" fmla="*/ 39 w 52"/>
              <a:gd name="T59" fmla="*/ 5 h 56"/>
              <a:gd name="T60" fmla="*/ 43 w 52"/>
              <a:gd name="T61" fmla="*/ 9 h 56"/>
              <a:gd name="T62" fmla="*/ 47 w 52"/>
              <a:gd name="T63" fmla="*/ 7 h 56"/>
              <a:gd name="T64" fmla="*/ 49 w 52"/>
              <a:gd name="T65" fmla="*/ 7 h 56"/>
              <a:gd name="T66" fmla="*/ 51 w 52"/>
              <a:gd name="T67" fmla="*/ 9 h 56"/>
              <a:gd name="T68" fmla="*/ 51 w 52"/>
              <a:gd name="T69" fmla="*/ 13 h 56"/>
              <a:gd name="T70" fmla="*/ 52 w 52"/>
              <a:gd name="T71" fmla="*/ 16 h 56"/>
              <a:gd name="T72" fmla="*/ 52 w 52"/>
              <a:gd name="T73" fmla="*/ 20 h 56"/>
              <a:gd name="T74" fmla="*/ 51 w 52"/>
              <a:gd name="T75" fmla="*/ 22 h 56"/>
              <a:gd name="T76" fmla="*/ 47 w 52"/>
              <a:gd name="T77" fmla="*/ 28 h 56"/>
              <a:gd name="T78" fmla="*/ 47 w 52"/>
              <a:gd name="T79" fmla="*/ 31 h 56"/>
              <a:gd name="T80" fmla="*/ 45 w 52"/>
              <a:gd name="T81" fmla="*/ 35 h 56"/>
              <a:gd name="T82" fmla="*/ 45 w 52"/>
              <a:gd name="T83" fmla="*/ 37 h 56"/>
              <a:gd name="T84" fmla="*/ 47 w 52"/>
              <a:gd name="T85" fmla="*/ 41 h 56"/>
              <a:gd name="T86" fmla="*/ 49 w 52"/>
              <a:gd name="T87" fmla="*/ 45 h 56"/>
              <a:gd name="T88" fmla="*/ 51 w 52"/>
              <a:gd name="T89" fmla="*/ 48 h 56"/>
              <a:gd name="T90" fmla="*/ 47 w 52"/>
              <a:gd name="T91" fmla="*/ 48 h 56"/>
              <a:gd name="T92" fmla="*/ 45 w 52"/>
              <a:gd name="T93" fmla="*/ 46 h 56"/>
              <a:gd name="T94" fmla="*/ 43 w 52"/>
              <a:gd name="T95" fmla="*/ 48 h 56"/>
              <a:gd name="T96" fmla="*/ 36 w 52"/>
              <a:gd name="T97" fmla="*/ 48 h 56"/>
              <a:gd name="T98" fmla="*/ 20 w 52"/>
              <a:gd name="T99" fmla="*/ 48 h 56"/>
              <a:gd name="T100" fmla="*/ 15 w 52"/>
              <a:gd name="T101" fmla="*/ 52 h 56"/>
              <a:gd name="T102" fmla="*/ 13 w 52"/>
              <a:gd name="T103" fmla="*/ 52 h 56"/>
              <a:gd name="T104" fmla="*/ 9 w 52"/>
              <a:gd name="T10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2" h="56">
                <a:moveTo>
                  <a:pt x="9" y="56"/>
                </a:moveTo>
                <a:lnTo>
                  <a:pt x="9" y="54"/>
                </a:lnTo>
                <a:lnTo>
                  <a:pt x="7" y="52"/>
                </a:lnTo>
                <a:lnTo>
                  <a:pt x="9" y="50"/>
                </a:lnTo>
                <a:lnTo>
                  <a:pt x="9" y="48"/>
                </a:lnTo>
                <a:lnTo>
                  <a:pt x="9" y="46"/>
                </a:lnTo>
                <a:lnTo>
                  <a:pt x="9" y="46"/>
                </a:lnTo>
                <a:lnTo>
                  <a:pt x="9" y="45"/>
                </a:lnTo>
                <a:lnTo>
                  <a:pt x="9" y="45"/>
                </a:lnTo>
                <a:lnTo>
                  <a:pt x="9" y="43"/>
                </a:lnTo>
                <a:lnTo>
                  <a:pt x="9" y="43"/>
                </a:lnTo>
                <a:lnTo>
                  <a:pt x="7" y="41"/>
                </a:lnTo>
                <a:lnTo>
                  <a:pt x="7" y="39"/>
                </a:lnTo>
                <a:lnTo>
                  <a:pt x="5" y="39"/>
                </a:lnTo>
                <a:lnTo>
                  <a:pt x="5" y="39"/>
                </a:lnTo>
                <a:lnTo>
                  <a:pt x="3" y="39"/>
                </a:lnTo>
                <a:lnTo>
                  <a:pt x="2" y="39"/>
                </a:lnTo>
                <a:lnTo>
                  <a:pt x="2" y="39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1"/>
                </a:lnTo>
                <a:lnTo>
                  <a:pt x="2" y="31"/>
                </a:lnTo>
                <a:lnTo>
                  <a:pt x="2" y="30"/>
                </a:lnTo>
                <a:lnTo>
                  <a:pt x="3" y="30"/>
                </a:lnTo>
                <a:lnTo>
                  <a:pt x="5" y="24"/>
                </a:lnTo>
                <a:lnTo>
                  <a:pt x="5" y="22"/>
                </a:lnTo>
                <a:lnTo>
                  <a:pt x="5" y="22"/>
                </a:lnTo>
                <a:lnTo>
                  <a:pt x="3" y="20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7" y="16"/>
                </a:lnTo>
                <a:lnTo>
                  <a:pt x="5" y="16"/>
                </a:lnTo>
                <a:lnTo>
                  <a:pt x="3" y="15"/>
                </a:lnTo>
                <a:lnTo>
                  <a:pt x="3" y="13"/>
                </a:lnTo>
                <a:lnTo>
                  <a:pt x="5" y="11"/>
                </a:lnTo>
                <a:lnTo>
                  <a:pt x="3" y="7"/>
                </a:lnTo>
                <a:lnTo>
                  <a:pt x="3" y="5"/>
                </a:lnTo>
                <a:lnTo>
                  <a:pt x="3" y="5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3"/>
                </a:lnTo>
                <a:lnTo>
                  <a:pt x="17" y="3"/>
                </a:lnTo>
                <a:lnTo>
                  <a:pt x="17" y="1"/>
                </a:lnTo>
                <a:lnTo>
                  <a:pt x="17" y="1"/>
                </a:lnTo>
                <a:lnTo>
                  <a:pt x="20" y="1"/>
                </a:lnTo>
                <a:lnTo>
                  <a:pt x="22" y="1"/>
                </a:lnTo>
                <a:lnTo>
                  <a:pt x="22" y="1"/>
                </a:lnTo>
                <a:lnTo>
                  <a:pt x="22" y="3"/>
                </a:lnTo>
                <a:lnTo>
                  <a:pt x="24" y="3"/>
                </a:lnTo>
                <a:lnTo>
                  <a:pt x="26" y="1"/>
                </a:lnTo>
                <a:lnTo>
                  <a:pt x="28" y="0"/>
                </a:lnTo>
                <a:lnTo>
                  <a:pt x="30" y="1"/>
                </a:lnTo>
                <a:lnTo>
                  <a:pt x="34" y="3"/>
                </a:lnTo>
                <a:lnTo>
                  <a:pt x="36" y="3"/>
                </a:lnTo>
                <a:lnTo>
                  <a:pt x="36" y="5"/>
                </a:lnTo>
                <a:lnTo>
                  <a:pt x="37" y="5"/>
                </a:lnTo>
                <a:lnTo>
                  <a:pt x="39" y="5"/>
                </a:lnTo>
                <a:lnTo>
                  <a:pt x="39" y="7"/>
                </a:lnTo>
                <a:lnTo>
                  <a:pt x="43" y="9"/>
                </a:lnTo>
                <a:lnTo>
                  <a:pt x="45" y="7"/>
                </a:lnTo>
                <a:lnTo>
                  <a:pt x="47" y="7"/>
                </a:lnTo>
                <a:lnTo>
                  <a:pt x="47" y="7"/>
                </a:lnTo>
                <a:lnTo>
                  <a:pt x="49" y="7"/>
                </a:lnTo>
                <a:lnTo>
                  <a:pt x="51" y="7"/>
                </a:lnTo>
                <a:lnTo>
                  <a:pt x="51" y="9"/>
                </a:lnTo>
                <a:lnTo>
                  <a:pt x="49" y="11"/>
                </a:lnTo>
                <a:lnTo>
                  <a:pt x="51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2" y="20"/>
                </a:lnTo>
                <a:lnTo>
                  <a:pt x="52" y="22"/>
                </a:lnTo>
                <a:lnTo>
                  <a:pt x="51" y="22"/>
                </a:lnTo>
                <a:lnTo>
                  <a:pt x="47" y="26"/>
                </a:lnTo>
                <a:lnTo>
                  <a:pt x="47" y="28"/>
                </a:lnTo>
                <a:lnTo>
                  <a:pt x="47" y="30"/>
                </a:lnTo>
                <a:lnTo>
                  <a:pt x="47" y="31"/>
                </a:lnTo>
                <a:lnTo>
                  <a:pt x="45" y="31"/>
                </a:lnTo>
                <a:lnTo>
                  <a:pt x="45" y="35"/>
                </a:lnTo>
                <a:lnTo>
                  <a:pt x="45" y="37"/>
                </a:lnTo>
                <a:lnTo>
                  <a:pt x="45" y="37"/>
                </a:lnTo>
                <a:lnTo>
                  <a:pt x="47" y="39"/>
                </a:lnTo>
                <a:lnTo>
                  <a:pt x="47" y="41"/>
                </a:lnTo>
                <a:lnTo>
                  <a:pt x="47" y="43"/>
                </a:lnTo>
                <a:lnTo>
                  <a:pt x="49" y="45"/>
                </a:lnTo>
                <a:lnTo>
                  <a:pt x="51" y="45"/>
                </a:lnTo>
                <a:lnTo>
                  <a:pt x="51" y="48"/>
                </a:lnTo>
                <a:lnTo>
                  <a:pt x="49" y="48"/>
                </a:lnTo>
                <a:lnTo>
                  <a:pt x="47" y="48"/>
                </a:lnTo>
                <a:lnTo>
                  <a:pt x="47" y="48"/>
                </a:lnTo>
                <a:lnTo>
                  <a:pt x="45" y="46"/>
                </a:lnTo>
                <a:lnTo>
                  <a:pt x="45" y="46"/>
                </a:lnTo>
                <a:lnTo>
                  <a:pt x="43" y="48"/>
                </a:lnTo>
                <a:lnTo>
                  <a:pt x="39" y="46"/>
                </a:lnTo>
                <a:lnTo>
                  <a:pt x="36" y="48"/>
                </a:lnTo>
                <a:lnTo>
                  <a:pt x="24" y="48"/>
                </a:lnTo>
                <a:lnTo>
                  <a:pt x="20" y="48"/>
                </a:lnTo>
                <a:lnTo>
                  <a:pt x="20" y="50"/>
                </a:lnTo>
                <a:lnTo>
                  <a:pt x="15" y="52"/>
                </a:lnTo>
                <a:lnTo>
                  <a:pt x="15" y="52"/>
                </a:lnTo>
                <a:lnTo>
                  <a:pt x="13" y="52"/>
                </a:lnTo>
                <a:lnTo>
                  <a:pt x="9" y="56"/>
                </a:lnTo>
                <a:lnTo>
                  <a:pt x="9" y="5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355">
            <a:extLst>
              <a:ext uri="{FF2B5EF4-FFF2-40B4-BE49-F238E27FC236}">
                <a16:creationId xmlns:a16="http://schemas.microsoft.com/office/drawing/2014/main" id="{4B72F900-0E58-7A45-9CD1-9675952C22F4}"/>
              </a:ext>
            </a:extLst>
          </p:cNvPr>
          <p:cNvSpPr>
            <a:spLocks/>
          </p:cNvSpPr>
          <p:nvPr/>
        </p:nvSpPr>
        <p:spPr bwMode="auto">
          <a:xfrm>
            <a:off x="8428363" y="4426601"/>
            <a:ext cx="64934" cy="101009"/>
          </a:xfrm>
          <a:custGeom>
            <a:avLst/>
            <a:gdLst>
              <a:gd name="T0" fmla="*/ 2 w 36"/>
              <a:gd name="T1" fmla="*/ 52 h 56"/>
              <a:gd name="T2" fmla="*/ 6 w 36"/>
              <a:gd name="T3" fmla="*/ 52 h 56"/>
              <a:gd name="T4" fmla="*/ 4 w 36"/>
              <a:gd name="T5" fmla="*/ 49 h 56"/>
              <a:gd name="T6" fmla="*/ 2 w 36"/>
              <a:gd name="T7" fmla="*/ 45 h 56"/>
              <a:gd name="T8" fmla="*/ 0 w 36"/>
              <a:gd name="T9" fmla="*/ 41 h 56"/>
              <a:gd name="T10" fmla="*/ 0 w 36"/>
              <a:gd name="T11" fmla="*/ 39 h 56"/>
              <a:gd name="T12" fmla="*/ 2 w 36"/>
              <a:gd name="T13" fmla="*/ 35 h 56"/>
              <a:gd name="T14" fmla="*/ 2 w 36"/>
              <a:gd name="T15" fmla="*/ 32 h 56"/>
              <a:gd name="T16" fmla="*/ 6 w 36"/>
              <a:gd name="T17" fmla="*/ 26 h 56"/>
              <a:gd name="T18" fmla="*/ 7 w 36"/>
              <a:gd name="T19" fmla="*/ 24 h 56"/>
              <a:gd name="T20" fmla="*/ 7 w 36"/>
              <a:gd name="T21" fmla="*/ 20 h 56"/>
              <a:gd name="T22" fmla="*/ 6 w 36"/>
              <a:gd name="T23" fmla="*/ 17 h 56"/>
              <a:gd name="T24" fmla="*/ 6 w 36"/>
              <a:gd name="T25" fmla="*/ 13 h 56"/>
              <a:gd name="T26" fmla="*/ 4 w 36"/>
              <a:gd name="T27" fmla="*/ 7 h 56"/>
              <a:gd name="T28" fmla="*/ 2 w 36"/>
              <a:gd name="T29" fmla="*/ 4 h 56"/>
              <a:gd name="T30" fmla="*/ 6 w 36"/>
              <a:gd name="T31" fmla="*/ 2 h 56"/>
              <a:gd name="T32" fmla="*/ 13 w 36"/>
              <a:gd name="T33" fmla="*/ 2 h 56"/>
              <a:gd name="T34" fmla="*/ 21 w 36"/>
              <a:gd name="T35" fmla="*/ 0 h 56"/>
              <a:gd name="T36" fmla="*/ 24 w 36"/>
              <a:gd name="T37" fmla="*/ 0 h 56"/>
              <a:gd name="T38" fmla="*/ 26 w 36"/>
              <a:gd name="T39" fmla="*/ 2 h 56"/>
              <a:gd name="T40" fmla="*/ 26 w 36"/>
              <a:gd name="T41" fmla="*/ 4 h 56"/>
              <a:gd name="T42" fmla="*/ 30 w 36"/>
              <a:gd name="T43" fmla="*/ 7 h 56"/>
              <a:gd name="T44" fmla="*/ 30 w 36"/>
              <a:gd name="T45" fmla="*/ 11 h 56"/>
              <a:gd name="T46" fmla="*/ 32 w 36"/>
              <a:gd name="T47" fmla="*/ 15 h 56"/>
              <a:gd name="T48" fmla="*/ 32 w 36"/>
              <a:gd name="T49" fmla="*/ 17 h 56"/>
              <a:gd name="T50" fmla="*/ 32 w 36"/>
              <a:gd name="T51" fmla="*/ 20 h 56"/>
              <a:gd name="T52" fmla="*/ 32 w 36"/>
              <a:gd name="T53" fmla="*/ 22 h 56"/>
              <a:gd name="T54" fmla="*/ 32 w 36"/>
              <a:gd name="T55" fmla="*/ 24 h 56"/>
              <a:gd name="T56" fmla="*/ 32 w 36"/>
              <a:gd name="T57" fmla="*/ 28 h 56"/>
              <a:gd name="T58" fmla="*/ 32 w 36"/>
              <a:gd name="T59" fmla="*/ 35 h 56"/>
              <a:gd name="T60" fmla="*/ 32 w 36"/>
              <a:gd name="T61" fmla="*/ 39 h 56"/>
              <a:gd name="T62" fmla="*/ 34 w 36"/>
              <a:gd name="T63" fmla="*/ 43 h 56"/>
              <a:gd name="T64" fmla="*/ 34 w 36"/>
              <a:gd name="T65" fmla="*/ 45 h 56"/>
              <a:gd name="T66" fmla="*/ 32 w 36"/>
              <a:gd name="T67" fmla="*/ 47 h 56"/>
              <a:gd name="T68" fmla="*/ 23 w 36"/>
              <a:gd name="T69" fmla="*/ 52 h 56"/>
              <a:gd name="T70" fmla="*/ 9 w 36"/>
              <a:gd name="T71" fmla="*/ 56 h 56"/>
              <a:gd name="T72" fmla="*/ 2 w 36"/>
              <a:gd name="T73" fmla="*/ 5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56">
                <a:moveTo>
                  <a:pt x="2" y="52"/>
                </a:moveTo>
                <a:lnTo>
                  <a:pt x="2" y="52"/>
                </a:lnTo>
                <a:lnTo>
                  <a:pt x="4" y="52"/>
                </a:lnTo>
                <a:lnTo>
                  <a:pt x="6" y="52"/>
                </a:lnTo>
                <a:lnTo>
                  <a:pt x="6" y="49"/>
                </a:lnTo>
                <a:lnTo>
                  <a:pt x="4" y="49"/>
                </a:lnTo>
                <a:lnTo>
                  <a:pt x="2" y="47"/>
                </a:lnTo>
                <a:lnTo>
                  <a:pt x="2" y="45"/>
                </a:lnTo>
                <a:lnTo>
                  <a:pt x="2" y="43"/>
                </a:lnTo>
                <a:lnTo>
                  <a:pt x="0" y="41"/>
                </a:lnTo>
                <a:lnTo>
                  <a:pt x="0" y="41"/>
                </a:lnTo>
                <a:lnTo>
                  <a:pt x="0" y="39"/>
                </a:lnTo>
                <a:lnTo>
                  <a:pt x="0" y="35"/>
                </a:lnTo>
                <a:lnTo>
                  <a:pt x="2" y="35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6" y="26"/>
                </a:lnTo>
                <a:lnTo>
                  <a:pt x="7" y="26"/>
                </a:lnTo>
                <a:lnTo>
                  <a:pt x="7" y="24"/>
                </a:lnTo>
                <a:lnTo>
                  <a:pt x="7" y="22"/>
                </a:lnTo>
                <a:lnTo>
                  <a:pt x="7" y="20"/>
                </a:lnTo>
                <a:lnTo>
                  <a:pt x="6" y="19"/>
                </a:lnTo>
                <a:lnTo>
                  <a:pt x="6" y="17"/>
                </a:lnTo>
                <a:lnTo>
                  <a:pt x="4" y="15"/>
                </a:lnTo>
                <a:lnTo>
                  <a:pt x="6" y="13"/>
                </a:lnTo>
                <a:lnTo>
                  <a:pt x="6" y="9"/>
                </a:lnTo>
                <a:lnTo>
                  <a:pt x="4" y="7"/>
                </a:lnTo>
                <a:lnTo>
                  <a:pt x="4" y="5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3" y="2"/>
                </a:lnTo>
                <a:lnTo>
                  <a:pt x="17" y="2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6" y="2"/>
                </a:lnTo>
                <a:lnTo>
                  <a:pt x="26" y="4"/>
                </a:lnTo>
                <a:lnTo>
                  <a:pt x="26" y="4"/>
                </a:lnTo>
                <a:lnTo>
                  <a:pt x="28" y="5"/>
                </a:lnTo>
                <a:lnTo>
                  <a:pt x="30" y="7"/>
                </a:lnTo>
                <a:lnTo>
                  <a:pt x="30" y="7"/>
                </a:lnTo>
                <a:lnTo>
                  <a:pt x="30" y="11"/>
                </a:lnTo>
                <a:lnTo>
                  <a:pt x="30" y="13"/>
                </a:lnTo>
                <a:lnTo>
                  <a:pt x="32" y="15"/>
                </a:lnTo>
                <a:lnTo>
                  <a:pt x="32" y="15"/>
                </a:lnTo>
                <a:lnTo>
                  <a:pt x="32" y="17"/>
                </a:lnTo>
                <a:lnTo>
                  <a:pt x="32" y="19"/>
                </a:lnTo>
                <a:lnTo>
                  <a:pt x="32" y="20"/>
                </a:lnTo>
                <a:lnTo>
                  <a:pt x="32" y="20"/>
                </a:lnTo>
                <a:lnTo>
                  <a:pt x="32" y="22"/>
                </a:lnTo>
                <a:lnTo>
                  <a:pt x="32" y="22"/>
                </a:lnTo>
                <a:lnTo>
                  <a:pt x="32" y="24"/>
                </a:lnTo>
                <a:lnTo>
                  <a:pt x="32" y="28"/>
                </a:lnTo>
                <a:lnTo>
                  <a:pt x="32" y="28"/>
                </a:lnTo>
                <a:lnTo>
                  <a:pt x="34" y="34"/>
                </a:lnTo>
                <a:lnTo>
                  <a:pt x="32" y="35"/>
                </a:lnTo>
                <a:lnTo>
                  <a:pt x="32" y="35"/>
                </a:lnTo>
                <a:lnTo>
                  <a:pt x="32" y="39"/>
                </a:lnTo>
                <a:lnTo>
                  <a:pt x="32" y="41"/>
                </a:lnTo>
                <a:lnTo>
                  <a:pt x="34" y="43"/>
                </a:lnTo>
                <a:lnTo>
                  <a:pt x="34" y="43"/>
                </a:lnTo>
                <a:lnTo>
                  <a:pt x="34" y="45"/>
                </a:lnTo>
                <a:lnTo>
                  <a:pt x="36" y="45"/>
                </a:lnTo>
                <a:lnTo>
                  <a:pt x="32" y="47"/>
                </a:lnTo>
                <a:lnTo>
                  <a:pt x="26" y="49"/>
                </a:lnTo>
                <a:lnTo>
                  <a:pt x="23" y="52"/>
                </a:lnTo>
                <a:lnTo>
                  <a:pt x="17" y="52"/>
                </a:lnTo>
                <a:lnTo>
                  <a:pt x="9" y="56"/>
                </a:lnTo>
                <a:lnTo>
                  <a:pt x="7" y="54"/>
                </a:lnTo>
                <a:lnTo>
                  <a:pt x="2" y="54"/>
                </a:lnTo>
                <a:lnTo>
                  <a:pt x="2" y="5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7" name="Freeform 356">
            <a:extLst>
              <a:ext uri="{FF2B5EF4-FFF2-40B4-BE49-F238E27FC236}">
                <a16:creationId xmlns:a16="http://schemas.microsoft.com/office/drawing/2014/main" id="{4EB74DD9-E15A-E34D-BCFB-73ED036B8BF1}"/>
              </a:ext>
            </a:extLst>
          </p:cNvPr>
          <p:cNvSpPr>
            <a:spLocks/>
          </p:cNvSpPr>
          <p:nvPr/>
        </p:nvSpPr>
        <p:spPr bwMode="auto">
          <a:xfrm>
            <a:off x="8471652" y="4426601"/>
            <a:ext cx="30664" cy="81169"/>
          </a:xfrm>
          <a:custGeom>
            <a:avLst/>
            <a:gdLst>
              <a:gd name="T0" fmla="*/ 10 w 17"/>
              <a:gd name="T1" fmla="*/ 2 h 45"/>
              <a:gd name="T2" fmla="*/ 2 w 17"/>
              <a:gd name="T3" fmla="*/ 0 h 45"/>
              <a:gd name="T4" fmla="*/ 0 w 17"/>
              <a:gd name="T5" fmla="*/ 0 h 45"/>
              <a:gd name="T6" fmla="*/ 2 w 17"/>
              <a:gd name="T7" fmla="*/ 2 h 45"/>
              <a:gd name="T8" fmla="*/ 2 w 17"/>
              <a:gd name="T9" fmla="*/ 4 h 45"/>
              <a:gd name="T10" fmla="*/ 2 w 17"/>
              <a:gd name="T11" fmla="*/ 4 h 45"/>
              <a:gd name="T12" fmla="*/ 4 w 17"/>
              <a:gd name="T13" fmla="*/ 5 h 45"/>
              <a:gd name="T14" fmla="*/ 6 w 17"/>
              <a:gd name="T15" fmla="*/ 7 h 45"/>
              <a:gd name="T16" fmla="*/ 6 w 17"/>
              <a:gd name="T17" fmla="*/ 7 h 45"/>
              <a:gd name="T18" fmla="*/ 6 w 17"/>
              <a:gd name="T19" fmla="*/ 11 h 45"/>
              <a:gd name="T20" fmla="*/ 6 w 17"/>
              <a:gd name="T21" fmla="*/ 13 h 45"/>
              <a:gd name="T22" fmla="*/ 8 w 17"/>
              <a:gd name="T23" fmla="*/ 15 h 45"/>
              <a:gd name="T24" fmla="*/ 8 w 17"/>
              <a:gd name="T25" fmla="*/ 15 h 45"/>
              <a:gd name="T26" fmla="*/ 8 w 17"/>
              <a:gd name="T27" fmla="*/ 17 h 45"/>
              <a:gd name="T28" fmla="*/ 8 w 17"/>
              <a:gd name="T29" fmla="*/ 19 h 45"/>
              <a:gd name="T30" fmla="*/ 8 w 17"/>
              <a:gd name="T31" fmla="*/ 20 h 45"/>
              <a:gd name="T32" fmla="*/ 8 w 17"/>
              <a:gd name="T33" fmla="*/ 20 h 45"/>
              <a:gd name="T34" fmla="*/ 8 w 17"/>
              <a:gd name="T35" fmla="*/ 22 h 45"/>
              <a:gd name="T36" fmla="*/ 8 w 17"/>
              <a:gd name="T37" fmla="*/ 22 h 45"/>
              <a:gd name="T38" fmla="*/ 8 w 17"/>
              <a:gd name="T39" fmla="*/ 24 h 45"/>
              <a:gd name="T40" fmla="*/ 8 w 17"/>
              <a:gd name="T41" fmla="*/ 28 h 45"/>
              <a:gd name="T42" fmla="*/ 8 w 17"/>
              <a:gd name="T43" fmla="*/ 28 h 45"/>
              <a:gd name="T44" fmla="*/ 10 w 17"/>
              <a:gd name="T45" fmla="*/ 34 h 45"/>
              <a:gd name="T46" fmla="*/ 8 w 17"/>
              <a:gd name="T47" fmla="*/ 35 h 45"/>
              <a:gd name="T48" fmla="*/ 8 w 17"/>
              <a:gd name="T49" fmla="*/ 35 h 45"/>
              <a:gd name="T50" fmla="*/ 8 w 17"/>
              <a:gd name="T51" fmla="*/ 39 h 45"/>
              <a:gd name="T52" fmla="*/ 8 w 17"/>
              <a:gd name="T53" fmla="*/ 41 h 45"/>
              <a:gd name="T54" fmla="*/ 10 w 17"/>
              <a:gd name="T55" fmla="*/ 43 h 45"/>
              <a:gd name="T56" fmla="*/ 10 w 17"/>
              <a:gd name="T57" fmla="*/ 43 h 45"/>
              <a:gd name="T58" fmla="*/ 10 w 17"/>
              <a:gd name="T59" fmla="*/ 45 h 45"/>
              <a:gd name="T60" fmla="*/ 12 w 17"/>
              <a:gd name="T61" fmla="*/ 45 h 45"/>
              <a:gd name="T62" fmla="*/ 12 w 17"/>
              <a:gd name="T63" fmla="*/ 45 h 45"/>
              <a:gd name="T64" fmla="*/ 17 w 17"/>
              <a:gd name="T65" fmla="*/ 43 h 45"/>
              <a:gd name="T66" fmla="*/ 17 w 17"/>
              <a:gd name="T67" fmla="*/ 43 h 45"/>
              <a:gd name="T68" fmla="*/ 17 w 17"/>
              <a:gd name="T69" fmla="*/ 41 h 45"/>
              <a:gd name="T70" fmla="*/ 17 w 17"/>
              <a:gd name="T71" fmla="*/ 39 h 45"/>
              <a:gd name="T72" fmla="*/ 17 w 17"/>
              <a:gd name="T73" fmla="*/ 37 h 45"/>
              <a:gd name="T74" fmla="*/ 16 w 17"/>
              <a:gd name="T75" fmla="*/ 35 h 45"/>
              <a:gd name="T76" fmla="*/ 17 w 17"/>
              <a:gd name="T77" fmla="*/ 24 h 45"/>
              <a:gd name="T78" fmla="*/ 17 w 17"/>
              <a:gd name="T79" fmla="*/ 22 h 45"/>
              <a:gd name="T80" fmla="*/ 17 w 17"/>
              <a:gd name="T81" fmla="*/ 22 h 45"/>
              <a:gd name="T82" fmla="*/ 17 w 17"/>
              <a:gd name="T83" fmla="*/ 20 h 45"/>
              <a:gd name="T84" fmla="*/ 17 w 17"/>
              <a:gd name="T85" fmla="*/ 19 h 45"/>
              <a:gd name="T86" fmla="*/ 17 w 17"/>
              <a:gd name="T87" fmla="*/ 17 h 45"/>
              <a:gd name="T88" fmla="*/ 16 w 17"/>
              <a:gd name="T89" fmla="*/ 13 h 45"/>
              <a:gd name="T90" fmla="*/ 14 w 17"/>
              <a:gd name="T91" fmla="*/ 9 h 45"/>
              <a:gd name="T92" fmla="*/ 14 w 17"/>
              <a:gd name="T93" fmla="*/ 7 h 45"/>
              <a:gd name="T94" fmla="*/ 12 w 17"/>
              <a:gd name="T95" fmla="*/ 7 h 45"/>
              <a:gd name="T96" fmla="*/ 10 w 17"/>
              <a:gd name="T97" fmla="*/ 5 h 45"/>
              <a:gd name="T98" fmla="*/ 10 w 17"/>
              <a:gd name="T99" fmla="*/ 4 h 45"/>
              <a:gd name="T100" fmla="*/ 10 w 17"/>
              <a:gd name="T101" fmla="*/ 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" h="45">
                <a:moveTo>
                  <a:pt x="10" y="2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4" y="5"/>
                </a:lnTo>
                <a:lnTo>
                  <a:pt x="6" y="7"/>
                </a:lnTo>
                <a:lnTo>
                  <a:pt x="6" y="7"/>
                </a:lnTo>
                <a:lnTo>
                  <a:pt x="6" y="11"/>
                </a:lnTo>
                <a:lnTo>
                  <a:pt x="6" y="13"/>
                </a:lnTo>
                <a:lnTo>
                  <a:pt x="8" y="15"/>
                </a:lnTo>
                <a:lnTo>
                  <a:pt x="8" y="15"/>
                </a:lnTo>
                <a:lnTo>
                  <a:pt x="8" y="17"/>
                </a:lnTo>
                <a:lnTo>
                  <a:pt x="8" y="19"/>
                </a:lnTo>
                <a:lnTo>
                  <a:pt x="8" y="20"/>
                </a:lnTo>
                <a:lnTo>
                  <a:pt x="8" y="20"/>
                </a:lnTo>
                <a:lnTo>
                  <a:pt x="8" y="22"/>
                </a:lnTo>
                <a:lnTo>
                  <a:pt x="8" y="22"/>
                </a:lnTo>
                <a:lnTo>
                  <a:pt x="8" y="24"/>
                </a:lnTo>
                <a:lnTo>
                  <a:pt x="8" y="28"/>
                </a:lnTo>
                <a:lnTo>
                  <a:pt x="8" y="28"/>
                </a:lnTo>
                <a:lnTo>
                  <a:pt x="10" y="34"/>
                </a:lnTo>
                <a:lnTo>
                  <a:pt x="8" y="35"/>
                </a:lnTo>
                <a:lnTo>
                  <a:pt x="8" y="35"/>
                </a:lnTo>
                <a:lnTo>
                  <a:pt x="8" y="39"/>
                </a:lnTo>
                <a:lnTo>
                  <a:pt x="8" y="41"/>
                </a:lnTo>
                <a:lnTo>
                  <a:pt x="10" y="43"/>
                </a:lnTo>
                <a:lnTo>
                  <a:pt x="10" y="43"/>
                </a:lnTo>
                <a:lnTo>
                  <a:pt x="10" y="45"/>
                </a:lnTo>
                <a:lnTo>
                  <a:pt x="12" y="45"/>
                </a:lnTo>
                <a:lnTo>
                  <a:pt x="12" y="45"/>
                </a:lnTo>
                <a:lnTo>
                  <a:pt x="17" y="43"/>
                </a:lnTo>
                <a:lnTo>
                  <a:pt x="17" y="43"/>
                </a:lnTo>
                <a:lnTo>
                  <a:pt x="17" y="41"/>
                </a:lnTo>
                <a:lnTo>
                  <a:pt x="17" y="39"/>
                </a:lnTo>
                <a:lnTo>
                  <a:pt x="17" y="37"/>
                </a:lnTo>
                <a:lnTo>
                  <a:pt x="16" y="35"/>
                </a:lnTo>
                <a:lnTo>
                  <a:pt x="17" y="24"/>
                </a:lnTo>
                <a:lnTo>
                  <a:pt x="17" y="22"/>
                </a:lnTo>
                <a:lnTo>
                  <a:pt x="17" y="22"/>
                </a:lnTo>
                <a:lnTo>
                  <a:pt x="17" y="20"/>
                </a:lnTo>
                <a:lnTo>
                  <a:pt x="17" y="19"/>
                </a:lnTo>
                <a:lnTo>
                  <a:pt x="17" y="17"/>
                </a:lnTo>
                <a:lnTo>
                  <a:pt x="16" y="13"/>
                </a:lnTo>
                <a:lnTo>
                  <a:pt x="14" y="9"/>
                </a:lnTo>
                <a:lnTo>
                  <a:pt x="14" y="7"/>
                </a:lnTo>
                <a:lnTo>
                  <a:pt x="12" y="7"/>
                </a:lnTo>
                <a:lnTo>
                  <a:pt x="10" y="5"/>
                </a:lnTo>
                <a:lnTo>
                  <a:pt x="10" y="4"/>
                </a:lnTo>
                <a:lnTo>
                  <a:pt x="1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8" name="Freeform 357">
            <a:extLst>
              <a:ext uri="{FF2B5EF4-FFF2-40B4-BE49-F238E27FC236}">
                <a16:creationId xmlns:a16="http://schemas.microsoft.com/office/drawing/2014/main" id="{4BDC2111-CAE5-D648-9B52-565A91CE195D}"/>
              </a:ext>
            </a:extLst>
          </p:cNvPr>
          <p:cNvSpPr>
            <a:spLocks/>
          </p:cNvSpPr>
          <p:nvPr/>
        </p:nvSpPr>
        <p:spPr bwMode="auto">
          <a:xfrm>
            <a:off x="8489690" y="4406760"/>
            <a:ext cx="46897" cy="97402"/>
          </a:xfrm>
          <a:custGeom>
            <a:avLst/>
            <a:gdLst>
              <a:gd name="T0" fmla="*/ 13 w 26"/>
              <a:gd name="T1" fmla="*/ 3 h 54"/>
              <a:gd name="T2" fmla="*/ 9 w 26"/>
              <a:gd name="T3" fmla="*/ 5 h 54"/>
              <a:gd name="T4" fmla="*/ 6 w 26"/>
              <a:gd name="T5" fmla="*/ 7 h 54"/>
              <a:gd name="T6" fmla="*/ 4 w 26"/>
              <a:gd name="T7" fmla="*/ 9 h 54"/>
              <a:gd name="T8" fmla="*/ 4 w 26"/>
              <a:gd name="T9" fmla="*/ 11 h 54"/>
              <a:gd name="T10" fmla="*/ 0 w 26"/>
              <a:gd name="T11" fmla="*/ 15 h 54"/>
              <a:gd name="T12" fmla="*/ 2 w 26"/>
              <a:gd name="T13" fmla="*/ 18 h 54"/>
              <a:gd name="T14" fmla="*/ 4 w 26"/>
              <a:gd name="T15" fmla="*/ 20 h 54"/>
              <a:gd name="T16" fmla="*/ 7 w 26"/>
              <a:gd name="T17" fmla="*/ 28 h 54"/>
              <a:gd name="T18" fmla="*/ 7 w 26"/>
              <a:gd name="T19" fmla="*/ 31 h 54"/>
              <a:gd name="T20" fmla="*/ 7 w 26"/>
              <a:gd name="T21" fmla="*/ 33 h 54"/>
              <a:gd name="T22" fmla="*/ 6 w 26"/>
              <a:gd name="T23" fmla="*/ 46 h 54"/>
              <a:gd name="T24" fmla="*/ 7 w 26"/>
              <a:gd name="T25" fmla="*/ 50 h 54"/>
              <a:gd name="T26" fmla="*/ 7 w 26"/>
              <a:gd name="T27" fmla="*/ 54 h 54"/>
              <a:gd name="T28" fmla="*/ 17 w 26"/>
              <a:gd name="T29" fmla="*/ 52 h 54"/>
              <a:gd name="T30" fmla="*/ 17 w 26"/>
              <a:gd name="T31" fmla="*/ 50 h 54"/>
              <a:gd name="T32" fmla="*/ 17 w 26"/>
              <a:gd name="T33" fmla="*/ 45 h 54"/>
              <a:gd name="T34" fmla="*/ 17 w 26"/>
              <a:gd name="T35" fmla="*/ 41 h 54"/>
              <a:gd name="T36" fmla="*/ 17 w 26"/>
              <a:gd name="T37" fmla="*/ 37 h 54"/>
              <a:gd name="T38" fmla="*/ 17 w 26"/>
              <a:gd name="T39" fmla="*/ 37 h 54"/>
              <a:gd name="T40" fmla="*/ 17 w 26"/>
              <a:gd name="T41" fmla="*/ 35 h 54"/>
              <a:gd name="T42" fmla="*/ 17 w 26"/>
              <a:gd name="T43" fmla="*/ 31 h 54"/>
              <a:gd name="T44" fmla="*/ 17 w 26"/>
              <a:gd name="T45" fmla="*/ 30 h 54"/>
              <a:gd name="T46" fmla="*/ 19 w 26"/>
              <a:gd name="T47" fmla="*/ 28 h 54"/>
              <a:gd name="T48" fmla="*/ 21 w 26"/>
              <a:gd name="T49" fmla="*/ 26 h 54"/>
              <a:gd name="T50" fmla="*/ 23 w 26"/>
              <a:gd name="T51" fmla="*/ 22 h 54"/>
              <a:gd name="T52" fmla="*/ 24 w 26"/>
              <a:gd name="T53" fmla="*/ 22 h 54"/>
              <a:gd name="T54" fmla="*/ 24 w 26"/>
              <a:gd name="T55" fmla="*/ 18 h 54"/>
              <a:gd name="T56" fmla="*/ 24 w 26"/>
              <a:gd name="T57" fmla="*/ 16 h 54"/>
              <a:gd name="T58" fmla="*/ 26 w 26"/>
              <a:gd name="T59" fmla="*/ 16 h 54"/>
              <a:gd name="T60" fmla="*/ 26 w 26"/>
              <a:gd name="T61" fmla="*/ 11 h 54"/>
              <a:gd name="T62" fmla="*/ 23 w 26"/>
              <a:gd name="T63" fmla="*/ 9 h 54"/>
              <a:gd name="T64" fmla="*/ 24 w 26"/>
              <a:gd name="T65" fmla="*/ 7 h 54"/>
              <a:gd name="T66" fmla="*/ 21 w 26"/>
              <a:gd name="T67" fmla="*/ 3 h 54"/>
              <a:gd name="T68" fmla="*/ 15 w 26"/>
              <a:gd name="T69" fmla="*/ 0 h 54"/>
              <a:gd name="T70" fmla="*/ 15 w 26"/>
              <a:gd name="T71" fmla="*/ 1 h 54"/>
              <a:gd name="T72" fmla="*/ 13 w 26"/>
              <a:gd name="T73" fmla="*/ 1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" h="54">
                <a:moveTo>
                  <a:pt x="13" y="1"/>
                </a:moveTo>
                <a:lnTo>
                  <a:pt x="13" y="3"/>
                </a:lnTo>
                <a:lnTo>
                  <a:pt x="11" y="5"/>
                </a:lnTo>
                <a:lnTo>
                  <a:pt x="9" y="5"/>
                </a:lnTo>
                <a:lnTo>
                  <a:pt x="7" y="7"/>
                </a:lnTo>
                <a:lnTo>
                  <a:pt x="6" y="7"/>
                </a:lnTo>
                <a:lnTo>
                  <a:pt x="4" y="7"/>
                </a:lnTo>
                <a:lnTo>
                  <a:pt x="4" y="9"/>
                </a:lnTo>
                <a:lnTo>
                  <a:pt x="2" y="11"/>
                </a:lnTo>
                <a:lnTo>
                  <a:pt x="4" y="11"/>
                </a:lnTo>
                <a:lnTo>
                  <a:pt x="0" y="13"/>
                </a:lnTo>
                <a:lnTo>
                  <a:pt x="0" y="15"/>
                </a:lnTo>
                <a:lnTo>
                  <a:pt x="0" y="16"/>
                </a:lnTo>
                <a:lnTo>
                  <a:pt x="2" y="18"/>
                </a:lnTo>
                <a:lnTo>
                  <a:pt x="4" y="18"/>
                </a:lnTo>
                <a:lnTo>
                  <a:pt x="4" y="20"/>
                </a:lnTo>
                <a:lnTo>
                  <a:pt x="6" y="24"/>
                </a:lnTo>
                <a:lnTo>
                  <a:pt x="7" y="28"/>
                </a:lnTo>
                <a:lnTo>
                  <a:pt x="7" y="30"/>
                </a:lnTo>
                <a:lnTo>
                  <a:pt x="7" y="31"/>
                </a:lnTo>
                <a:lnTo>
                  <a:pt x="7" y="33"/>
                </a:lnTo>
                <a:lnTo>
                  <a:pt x="7" y="33"/>
                </a:lnTo>
                <a:lnTo>
                  <a:pt x="7" y="35"/>
                </a:lnTo>
                <a:lnTo>
                  <a:pt x="6" y="46"/>
                </a:lnTo>
                <a:lnTo>
                  <a:pt x="7" y="48"/>
                </a:lnTo>
                <a:lnTo>
                  <a:pt x="7" y="50"/>
                </a:lnTo>
                <a:lnTo>
                  <a:pt x="7" y="52"/>
                </a:lnTo>
                <a:lnTo>
                  <a:pt x="7" y="54"/>
                </a:lnTo>
                <a:lnTo>
                  <a:pt x="11" y="54"/>
                </a:lnTo>
                <a:lnTo>
                  <a:pt x="17" y="52"/>
                </a:lnTo>
                <a:lnTo>
                  <a:pt x="17" y="52"/>
                </a:lnTo>
                <a:lnTo>
                  <a:pt x="17" y="50"/>
                </a:lnTo>
                <a:lnTo>
                  <a:pt x="17" y="46"/>
                </a:lnTo>
                <a:lnTo>
                  <a:pt x="17" y="45"/>
                </a:lnTo>
                <a:lnTo>
                  <a:pt x="17" y="45"/>
                </a:lnTo>
                <a:lnTo>
                  <a:pt x="17" y="41"/>
                </a:lnTo>
                <a:lnTo>
                  <a:pt x="17" y="39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7" y="35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0"/>
                </a:lnTo>
                <a:lnTo>
                  <a:pt x="17" y="30"/>
                </a:lnTo>
                <a:lnTo>
                  <a:pt x="19" y="28"/>
                </a:lnTo>
                <a:lnTo>
                  <a:pt x="19" y="28"/>
                </a:lnTo>
                <a:lnTo>
                  <a:pt x="21" y="28"/>
                </a:lnTo>
                <a:lnTo>
                  <a:pt x="21" y="26"/>
                </a:lnTo>
                <a:lnTo>
                  <a:pt x="23" y="24"/>
                </a:lnTo>
                <a:lnTo>
                  <a:pt x="23" y="22"/>
                </a:lnTo>
                <a:lnTo>
                  <a:pt x="24" y="22"/>
                </a:lnTo>
                <a:lnTo>
                  <a:pt x="24" y="22"/>
                </a:lnTo>
                <a:lnTo>
                  <a:pt x="26" y="22"/>
                </a:lnTo>
                <a:lnTo>
                  <a:pt x="24" y="18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6" y="16"/>
                </a:lnTo>
                <a:lnTo>
                  <a:pt x="26" y="13"/>
                </a:lnTo>
                <a:lnTo>
                  <a:pt x="26" y="11"/>
                </a:lnTo>
                <a:lnTo>
                  <a:pt x="23" y="9"/>
                </a:lnTo>
                <a:lnTo>
                  <a:pt x="23" y="9"/>
                </a:lnTo>
                <a:lnTo>
                  <a:pt x="23" y="7"/>
                </a:lnTo>
                <a:lnTo>
                  <a:pt x="24" y="7"/>
                </a:lnTo>
                <a:lnTo>
                  <a:pt x="23" y="3"/>
                </a:lnTo>
                <a:lnTo>
                  <a:pt x="21" y="3"/>
                </a:lnTo>
                <a:lnTo>
                  <a:pt x="19" y="1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3" y="1"/>
                </a:lnTo>
                <a:lnTo>
                  <a:pt x="13" y="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9" name="Freeform 358">
            <a:extLst>
              <a:ext uri="{FF2B5EF4-FFF2-40B4-BE49-F238E27FC236}">
                <a16:creationId xmlns:a16="http://schemas.microsoft.com/office/drawing/2014/main" id="{29C723D7-0949-0C41-81EC-6F30101F8631}"/>
              </a:ext>
            </a:extLst>
          </p:cNvPr>
          <p:cNvSpPr>
            <a:spLocks noEditPoints="1"/>
          </p:cNvSpPr>
          <p:nvPr/>
        </p:nvSpPr>
        <p:spPr bwMode="auto">
          <a:xfrm>
            <a:off x="8659241" y="4233601"/>
            <a:ext cx="176766" cy="254327"/>
          </a:xfrm>
          <a:custGeom>
            <a:avLst/>
            <a:gdLst>
              <a:gd name="T0" fmla="*/ 0 w 98"/>
              <a:gd name="T1" fmla="*/ 92 h 141"/>
              <a:gd name="T2" fmla="*/ 19 w 98"/>
              <a:gd name="T3" fmla="*/ 4 h 141"/>
              <a:gd name="T4" fmla="*/ 98 w 98"/>
              <a:gd name="T5" fmla="*/ 67 h 141"/>
              <a:gd name="T6" fmla="*/ 94 w 98"/>
              <a:gd name="T7" fmla="*/ 69 h 141"/>
              <a:gd name="T8" fmla="*/ 91 w 98"/>
              <a:gd name="T9" fmla="*/ 71 h 141"/>
              <a:gd name="T10" fmla="*/ 87 w 98"/>
              <a:gd name="T11" fmla="*/ 79 h 141"/>
              <a:gd name="T12" fmla="*/ 85 w 98"/>
              <a:gd name="T13" fmla="*/ 81 h 141"/>
              <a:gd name="T14" fmla="*/ 83 w 98"/>
              <a:gd name="T15" fmla="*/ 84 h 141"/>
              <a:gd name="T16" fmla="*/ 85 w 98"/>
              <a:gd name="T17" fmla="*/ 88 h 141"/>
              <a:gd name="T18" fmla="*/ 81 w 98"/>
              <a:gd name="T19" fmla="*/ 96 h 141"/>
              <a:gd name="T20" fmla="*/ 85 w 98"/>
              <a:gd name="T21" fmla="*/ 94 h 141"/>
              <a:gd name="T22" fmla="*/ 85 w 98"/>
              <a:gd name="T23" fmla="*/ 97 h 141"/>
              <a:gd name="T24" fmla="*/ 85 w 98"/>
              <a:gd name="T25" fmla="*/ 101 h 141"/>
              <a:gd name="T26" fmla="*/ 91 w 98"/>
              <a:gd name="T27" fmla="*/ 105 h 141"/>
              <a:gd name="T28" fmla="*/ 89 w 98"/>
              <a:gd name="T29" fmla="*/ 109 h 141"/>
              <a:gd name="T30" fmla="*/ 83 w 98"/>
              <a:gd name="T31" fmla="*/ 109 h 141"/>
              <a:gd name="T32" fmla="*/ 79 w 98"/>
              <a:gd name="T33" fmla="*/ 112 h 141"/>
              <a:gd name="T34" fmla="*/ 77 w 98"/>
              <a:gd name="T35" fmla="*/ 116 h 141"/>
              <a:gd name="T36" fmla="*/ 74 w 98"/>
              <a:gd name="T37" fmla="*/ 118 h 141"/>
              <a:gd name="T38" fmla="*/ 74 w 98"/>
              <a:gd name="T39" fmla="*/ 122 h 141"/>
              <a:gd name="T40" fmla="*/ 72 w 98"/>
              <a:gd name="T41" fmla="*/ 126 h 141"/>
              <a:gd name="T42" fmla="*/ 64 w 98"/>
              <a:gd name="T43" fmla="*/ 127 h 141"/>
              <a:gd name="T44" fmla="*/ 59 w 98"/>
              <a:gd name="T45" fmla="*/ 126 h 141"/>
              <a:gd name="T46" fmla="*/ 57 w 98"/>
              <a:gd name="T47" fmla="*/ 127 h 141"/>
              <a:gd name="T48" fmla="*/ 59 w 98"/>
              <a:gd name="T49" fmla="*/ 131 h 141"/>
              <a:gd name="T50" fmla="*/ 53 w 98"/>
              <a:gd name="T51" fmla="*/ 133 h 141"/>
              <a:gd name="T52" fmla="*/ 43 w 98"/>
              <a:gd name="T53" fmla="*/ 137 h 141"/>
              <a:gd name="T54" fmla="*/ 40 w 98"/>
              <a:gd name="T55" fmla="*/ 139 h 141"/>
              <a:gd name="T56" fmla="*/ 36 w 98"/>
              <a:gd name="T57" fmla="*/ 137 h 141"/>
              <a:gd name="T58" fmla="*/ 34 w 98"/>
              <a:gd name="T59" fmla="*/ 141 h 141"/>
              <a:gd name="T60" fmla="*/ 30 w 98"/>
              <a:gd name="T61" fmla="*/ 139 h 141"/>
              <a:gd name="T62" fmla="*/ 27 w 98"/>
              <a:gd name="T63" fmla="*/ 133 h 141"/>
              <a:gd name="T64" fmla="*/ 23 w 98"/>
              <a:gd name="T65" fmla="*/ 127 h 141"/>
              <a:gd name="T66" fmla="*/ 17 w 98"/>
              <a:gd name="T67" fmla="*/ 124 h 141"/>
              <a:gd name="T68" fmla="*/ 15 w 98"/>
              <a:gd name="T69" fmla="*/ 120 h 141"/>
              <a:gd name="T70" fmla="*/ 17 w 98"/>
              <a:gd name="T71" fmla="*/ 118 h 141"/>
              <a:gd name="T72" fmla="*/ 21 w 98"/>
              <a:gd name="T73" fmla="*/ 118 h 141"/>
              <a:gd name="T74" fmla="*/ 27 w 98"/>
              <a:gd name="T75" fmla="*/ 118 h 141"/>
              <a:gd name="T76" fmla="*/ 28 w 98"/>
              <a:gd name="T77" fmla="*/ 118 h 141"/>
              <a:gd name="T78" fmla="*/ 25 w 98"/>
              <a:gd name="T79" fmla="*/ 114 h 141"/>
              <a:gd name="T80" fmla="*/ 23 w 98"/>
              <a:gd name="T81" fmla="*/ 111 h 141"/>
              <a:gd name="T82" fmla="*/ 23 w 98"/>
              <a:gd name="T83" fmla="*/ 105 h 141"/>
              <a:gd name="T84" fmla="*/ 23 w 98"/>
              <a:gd name="T85" fmla="*/ 103 h 141"/>
              <a:gd name="T86" fmla="*/ 21 w 98"/>
              <a:gd name="T87" fmla="*/ 97 h 141"/>
              <a:gd name="T88" fmla="*/ 15 w 98"/>
              <a:gd name="T89" fmla="*/ 92 h 141"/>
              <a:gd name="T90" fmla="*/ 11 w 98"/>
              <a:gd name="T91" fmla="*/ 86 h 141"/>
              <a:gd name="T92" fmla="*/ 10 w 98"/>
              <a:gd name="T93" fmla="*/ 75 h 141"/>
              <a:gd name="T94" fmla="*/ 11 w 98"/>
              <a:gd name="T95" fmla="*/ 73 h 141"/>
              <a:gd name="T96" fmla="*/ 28 w 98"/>
              <a:gd name="T97" fmla="*/ 32 h 141"/>
              <a:gd name="T98" fmla="*/ 25 w 98"/>
              <a:gd name="T99" fmla="*/ 21 h 141"/>
              <a:gd name="T100" fmla="*/ 21 w 98"/>
              <a:gd name="T101" fmla="*/ 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8" h="141">
                <a:moveTo>
                  <a:pt x="2" y="90"/>
                </a:moveTo>
                <a:lnTo>
                  <a:pt x="2" y="92"/>
                </a:lnTo>
                <a:lnTo>
                  <a:pt x="0" y="92"/>
                </a:lnTo>
                <a:lnTo>
                  <a:pt x="0" y="92"/>
                </a:lnTo>
                <a:lnTo>
                  <a:pt x="2" y="90"/>
                </a:lnTo>
                <a:close/>
                <a:moveTo>
                  <a:pt x="19" y="4"/>
                </a:moveTo>
                <a:lnTo>
                  <a:pt x="28" y="0"/>
                </a:lnTo>
                <a:lnTo>
                  <a:pt x="98" y="34"/>
                </a:lnTo>
                <a:lnTo>
                  <a:pt x="98" y="67"/>
                </a:lnTo>
                <a:lnTo>
                  <a:pt x="96" y="69"/>
                </a:lnTo>
                <a:lnTo>
                  <a:pt x="94" y="69"/>
                </a:lnTo>
                <a:lnTo>
                  <a:pt x="94" y="69"/>
                </a:lnTo>
                <a:lnTo>
                  <a:pt x="93" y="69"/>
                </a:lnTo>
                <a:lnTo>
                  <a:pt x="91" y="69"/>
                </a:lnTo>
                <a:lnTo>
                  <a:pt x="91" y="71"/>
                </a:lnTo>
                <a:lnTo>
                  <a:pt x="91" y="73"/>
                </a:lnTo>
                <a:lnTo>
                  <a:pt x="91" y="75"/>
                </a:lnTo>
                <a:lnTo>
                  <a:pt x="87" y="79"/>
                </a:lnTo>
                <a:lnTo>
                  <a:pt x="87" y="79"/>
                </a:lnTo>
                <a:lnTo>
                  <a:pt x="85" y="81"/>
                </a:lnTo>
                <a:lnTo>
                  <a:pt x="85" y="81"/>
                </a:lnTo>
                <a:lnTo>
                  <a:pt x="87" y="82"/>
                </a:lnTo>
                <a:lnTo>
                  <a:pt x="85" y="84"/>
                </a:lnTo>
                <a:lnTo>
                  <a:pt x="83" y="84"/>
                </a:lnTo>
                <a:lnTo>
                  <a:pt x="83" y="86"/>
                </a:lnTo>
                <a:lnTo>
                  <a:pt x="85" y="86"/>
                </a:lnTo>
                <a:lnTo>
                  <a:pt x="85" y="88"/>
                </a:lnTo>
                <a:lnTo>
                  <a:pt x="83" y="90"/>
                </a:lnTo>
                <a:lnTo>
                  <a:pt x="81" y="94"/>
                </a:lnTo>
                <a:lnTo>
                  <a:pt x="81" y="96"/>
                </a:lnTo>
                <a:lnTo>
                  <a:pt x="83" y="96"/>
                </a:lnTo>
                <a:lnTo>
                  <a:pt x="85" y="94"/>
                </a:lnTo>
                <a:lnTo>
                  <a:pt x="85" y="94"/>
                </a:lnTo>
                <a:lnTo>
                  <a:pt x="85" y="96"/>
                </a:lnTo>
                <a:lnTo>
                  <a:pt x="85" y="96"/>
                </a:lnTo>
                <a:lnTo>
                  <a:pt x="85" y="97"/>
                </a:lnTo>
                <a:lnTo>
                  <a:pt x="85" y="97"/>
                </a:lnTo>
                <a:lnTo>
                  <a:pt x="85" y="99"/>
                </a:lnTo>
                <a:lnTo>
                  <a:pt x="85" y="101"/>
                </a:lnTo>
                <a:lnTo>
                  <a:pt x="87" y="103"/>
                </a:lnTo>
                <a:lnTo>
                  <a:pt x="89" y="105"/>
                </a:lnTo>
                <a:lnTo>
                  <a:pt x="91" y="105"/>
                </a:lnTo>
                <a:lnTo>
                  <a:pt x="89" y="107"/>
                </a:lnTo>
                <a:lnTo>
                  <a:pt x="89" y="109"/>
                </a:lnTo>
                <a:lnTo>
                  <a:pt x="89" y="109"/>
                </a:lnTo>
                <a:lnTo>
                  <a:pt x="87" y="111"/>
                </a:lnTo>
                <a:lnTo>
                  <a:pt x="85" y="109"/>
                </a:lnTo>
                <a:lnTo>
                  <a:pt x="83" y="109"/>
                </a:lnTo>
                <a:lnTo>
                  <a:pt x="81" y="111"/>
                </a:lnTo>
                <a:lnTo>
                  <a:pt x="79" y="112"/>
                </a:lnTo>
                <a:lnTo>
                  <a:pt x="79" y="112"/>
                </a:lnTo>
                <a:lnTo>
                  <a:pt x="79" y="114"/>
                </a:lnTo>
                <a:lnTo>
                  <a:pt x="79" y="114"/>
                </a:lnTo>
                <a:lnTo>
                  <a:pt x="77" y="116"/>
                </a:lnTo>
                <a:lnTo>
                  <a:pt x="76" y="116"/>
                </a:lnTo>
                <a:lnTo>
                  <a:pt x="76" y="116"/>
                </a:lnTo>
                <a:lnTo>
                  <a:pt x="74" y="118"/>
                </a:lnTo>
                <a:lnTo>
                  <a:pt x="74" y="120"/>
                </a:lnTo>
                <a:lnTo>
                  <a:pt x="74" y="120"/>
                </a:lnTo>
                <a:lnTo>
                  <a:pt x="74" y="122"/>
                </a:lnTo>
                <a:lnTo>
                  <a:pt x="74" y="122"/>
                </a:lnTo>
                <a:lnTo>
                  <a:pt x="74" y="124"/>
                </a:lnTo>
                <a:lnTo>
                  <a:pt x="72" y="126"/>
                </a:lnTo>
                <a:lnTo>
                  <a:pt x="70" y="126"/>
                </a:lnTo>
                <a:lnTo>
                  <a:pt x="66" y="126"/>
                </a:lnTo>
                <a:lnTo>
                  <a:pt x="64" y="127"/>
                </a:lnTo>
                <a:lnTo>
                  <a:pt x="62" y="126"/>
                </a:lnTo>
                <a:lnTo>
                  <a:pt x="60" y="126"/>
                </a:lnTo>
                <a:lnTo>
                  <a:pt x="59" y="126"/>
                </a:lnTo>
                <a:lnTo>
                  <a:pt x="57" y="126"/>
                </a:lnTo>
                <a:lnTo>
                  <a:pt x="57" y="126"/>
                </a:lnTo>
                <a:lnTo>
                  <a:pt x="57" y="127"/>
                </a:lnTo>
                <a:lnTo>
                  <a:pt x="57" y="129"/>
                </a:lnTo>
                <a:lnTo>
                  <a:pt x="59" y="129"/>
                </a:lnTo>
                <a:lnTo>
                  <a:pt x="59" y="131"/>
                </a:lnTo>
                <a:lnTo>
                  <a:pt x="57" y="133"/>
                </a:lnTo>
                <a:lnTo>
                  <a:pt x="55" y="133"/>
                </a:lnTo>
                <a:lnTo>
                  <a:pt x="53" y="133"/>
                </a:lnTo>
                <a:lnTo>
                  <a:pt x="47" y="135"/>
                </a:lnTo>
                <a:lnTo>
                  <a:pt x="45" y="137"/>
                </a:lnTo>
                <a:lnTo>
                  <a:pt x="43" y="137"/>
                </a:lnTo>
                <a:lnTo>
                  <a:pt x="42" y="139"/>
                </a:lnTo>
                <a:lnTo>
                  <a:pt x="40" y="139"/>
                </a:lnTo>
                <a:lnTo>
                  <a:pt x="40" y="139"/>
                </a:lnTo>
                <a:lnTo>
                  <a:pt x="38" y="137"/>
                </a:lnTo>
                <a:lnTo>
                  <a:pt x="38" y="135"/>
                </a:lnTo>
                <a:lnTo>
                  <a:pt x="36" y="137"/>
                </a:lnTo>
                <a:lnTo>
                  <a:pt x="36" y="139"/>
                </a:lnTo>
                <a:lnTo>
                  <a:pt x="36" y="141"/>
                </a:lnTo>
                <a:lnTo>
                  <a:pt x="34" y="141"/>
                </a:lnTo>
                <a:lnTo>
                  <a:pt x="32" y="141"/>
                </a:lnTo>
                <a:lnTo>
                  <a:pt x="30" y="141"/>
                </a:lnTo>
                <a:lnTo>
                  <a:pt x="30" y="139"/>
                </a:lnTo>
                <a:lnTo>
                  <a:pt x="28" y="137"/>
                </a:lnTo>
                <a:lnTo>
                  <a:pt x="28" y="137"/>
                </a:lnTo>
                <a:lnTo>
                  <a:pt x="27" y="133"/>
                </a:lnTo>
                <a:lnTo>
                  <a:pt x="27" y="131"/>
                </a:lnTo>
                <a:lnTo>
                  <a:pt x="25" y="131"/>
                </a:lnTo>
                <a:lnTo>
                  <a:pt x="23" y="127"/>
                </a:lnTo>
                <a:lnTo>
                  <a:pt x="19" y="126"/>
                </a:lnTo>
                <a:lnTo>
                  <a:pt x="17" y="124"/>
                </a:lnTo>
                <a:lnTo>
                  <a:pt x="17" y="124"/>
                </a:lnTo>
                <a:lnTo>
                  <a:pt x="17" y="122"/>
                </a:lnTo>
                <a:lnTo>
                  <a:pt x="15" y="122"/>
                </a:lnTo>
                <a:lnTo>
                  <a:pt x="15" y="120"/>
                </a:lnTo>
                <a:lnTo>
                  <a:pt x="17" y="120"/>
                </a:lnTo>
                <a:lnTo>
                  <a:pt x="17" y="118"/>
                </a:lnTo>
                <a:lnTo>
                  <a:pt x="17" y="118"/>
                </a:lnTo>
                <a:lnTo>
                  <a:pt x="19" y="118"/>
                </a:lnTo>
                <a:lnTo>
                  <a:pt x="21" y="118"/>
                </a:lnTo>
                <a:lnTo>
                  <a:pt x="21" y="118"/>
                </a:lnTo>
                <a:lnTo>
                  <a:pt x="23" y="118"/>
                </a:lnTo>
                <a:lnTo>
                  <a:pt x="25" y="118"/>
                </a:lnTo>
                <a:lnTo>
                  <a:pt x="27" y="118"/>
                </a:lnTo>
                <a:lnTo>
                  <a:pt x="27" y="118"/>
                </a:lnTo>
                <a:lnTo>
                  <a:pt x="28" y="118"/>
                </a:lnTo>
                <a:lnTo>
                  <a:pt x="28" y="118"/>
                </a:lnTo>
                <a:lnTo>
                  <a:pt x="28" y="118"/>
                </a:lnTo>
                <a:lnTo>
                  <a:pt x="27" y="116"/>
                </a:lnTo>
                <a:lnTo>
                  <a:pt x="25" y="114"/>
                </a:lnTo>
                <a:lnTo>
                  <a:pt x="25" y="114"/>
                </a:lnTo>
                <a:lnTo>
                  <a:pt x="23" y="112"/>
                </a:lnTo>
                <a:lnTo>
                  <a:pt x="23" y="111"/>
                </a:lnTo>
                <a:lnTo>
                  <a:pt x="23" y="109"/>
                </a:lnTo>
                <a:lnTo>
                  <a:pt x="25" y="107"/>
                </a:lnTo>
                <a:lnTo>
                  <a:pt x="23" y="105"/>
                </a:lnTo>
                <a:lnTo>
                  <a:pt x="23" y="105"/>
                </a:lnTo>
                <a:lnTo>
                  <a:pt x="23" y="105"/>
                </a:lnTo>
                <a:lnTo>
                  <a:pt x="23" y="103"/>
                </a:lnTo>
                <a:lnTo>
                  <a:pt x="23" y="101"/>
                </a:lnTo>
                <a:lnTo>
                  <a:pt x="23" y="99"/>
                </a:lnTo>
                <a:lnTo>
                  <a:pt x="21" y="97"/>
                </a:lnTo>
                <a:lnTo>
                  <a:pt x="21" y="96"/>
                </a:lnTo>
                <a:lnTo>
                  <a:pt x="19" y="94"/>
                </a:lnTo>
                <a:lnTo>
                  <a:pt x="15" y="92"/>
                </a:lnTo>
                <a:lnTo>
                  <a:pt x="15" y="92"/>
                </a:lnTo>
                <a:lnTo>
                  <a:pt x="13" y="90"/>
                </a:lnTo>
                <a:lnTo>
                  <a:pt x="11" y="86"/>
                </a:lnTo>
                <a:lnTo>
                  <a:pt x="10" y="86"/>
                </a:lnTo>
                <a:lnTo>
                  <a:pt x="10" y="77"/>
                </a:lnTo>
                <a:lnTo>
                  <a:pt x="10" y="75"/>
                </a:lnTo>
                <a:lnTo>
                  <a:pt x="11" y="75"/>
                </a:lnTo>
                <a:lnTo>
                  <a:pt x="11" y="75"/>
                </a:lnTo>
                <a:lnTo>
                  <a:pt x="11" y="73"/>
                </a:lnTo>
                <a:lnTo>
                  <a:pt x="27" y="60"/>
                </a:lnTo>
                <a:lnTo>
                  <a:pt x="27" y="47"/>
                </a:lnTo>
                <a:lnTo>
                  <a:pt x="28" y="32"/>
                </a:lnTo>
                <a:lnTo>
                  <a:pt x="30" y="30"/>
                </a:lnTo>
                <a:lnTo>
                  <a:pt x="30" y="26"/>
                </a:lnTo>
                <a:lnTo>
                  <a:pt x="25" y="21"/>
                </a:lnTo>
                <a:lnTo>
                  <a:pt x="25" y="19"/>
                </a:lnTo>
                <a:lnTo>
                  <a:pt x="25" y="17"/>
                </a:lnTo>
                <a:lnTo>
                  <a:pt x="21" y="6"/>
                </a:lnTo>
                <a:lnTo>
                  <a:pt x="19" y="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0" name="Freeform 359">
            <a:extLst>
              <a:ext uri="{FF2B5EF4-FFF2-40B4-BE49-F238E27FC236}">
                <a16:creationId xmlns:a16="http://schemas.microsoft.com/office/drawing/2014/main" id="{25602B4C-323F-4345-8B71-85F68979727D}"/>
              </a:ext>
            </a:extLst>
          </p:cNvPr>
          <p:cNvSpPr>
            <a:spLocks/>
          </p:cNvSpPr>
          <p:nvPr/>
        </p:nvSpPr>
        <p:spPr bwMode="auto">
          <a:xfrm>
            <a:off x="8478867" y="4237208"/>
            <a:ext cx="234486" cy="182178"/>
          </a:xfrm>
          <a:custGeom>
            <a:avLst/>
            <a:gdLst>
              <a:gd name="T0" fmla="*/ 29 w 130"/>
              <a:gd name="T1" fmla="*/ 97 h 101"/>
              <a:gd name="T2" fmla="*/ 25 w 130"/>
              <a:gd name="T3" fmla="*/ 95 h 101"/>
              <a:gd name="T4" fmla="*/ 21 w 130"/>
              <a:gd name="T5" fmla="*/ 94 h 101"/>
              <a:gd name="T6" fmla="*/ 19 w 130"/>
              <a:gd name="T7" fmla="*/ 95 h 101"/>
              <a:gd name="T8" fmla="*/ 15 w 130"/>
              <a:gd name="T9" fmla="*/ 94 h 101"/>
              <a:gd name="T10" fmla="*/ 17 w 130"/>
              <a:gd name="T11" fmla="*/ 92 h 101"/>
              <a:gd name="T12" fmla="*/ 15 w 130"/>
              <a:gd name="T13" fmla="*/ 90 h 101"/>
              <a:gd name="T14" fmla="*/ 12 w 130"/>
              <a:gd name="T15" fmla="*/ 90 h 101"/>
              <a:gd name="T16" fmla="*/ 8 w 130"/>
              <a:gd name="T17" fmla="*/ 84 h 101"/>
              <a:gd name="T18" fmla="*/ 0 w 130"/>
              <a:gd name="T19" fmla="*/ 77 h 101"/>
              <a:gd name="T20" fmla="*/ 2 w 130"/>
              <a:gd name="T21" fmla="*/ 73 h 101"/>
              <a:gd name="T22" fmla="*/ 4 w 130"/>
              <a:gd name="T23" fmla="*/ 73 h 101"/>
              <a:gd name="T24" fmla="*/ 12 w 130"/>
              <a:gd name="T25" fmla="*/ 71 h 101"/>
              <a:gd name="T26" fmla="*/ 17 w 130"/>
              <a:gd name="T27" fmla="*/ 71 h 101"/>
              <a:gd name="T28" fmla="*/ 23 w 130"/>
              <a:gd name="T29" fmla="*/ 69 h 101"/>
              <a:gd name="T30" fmla="*/ 27 w 130"/>
              <a:gd name="T31" fmla="*/ 67 h 101"/>
              <a:gd name="T32" fmla="*/ 32 w 130"/>
              <a:gd name="T33" fmla="*/ 64 h 101"/>
              <a:gd name="T34" fmla="*/ 34 w 130"/>
              <a:gd name="T35" fmla="*/ 60 h 101"/>
              <a:gd name="T36" fmla="*/ 34 w 130"/>
              <a:gd name="T37" fmla="*/ 35 h 101"/>
              <a:gd name="T38" fmla="*/ 59 w 130"/>
              <a:gd name="T39" fmla="*/ 24 h 101"/>
              <a:gd name="T40" fmla="*/ 111 w 130"/>
              <a:gd name="T41" fmla="*/ 4 h 101"/>
              <a:gd name="T42" fmla="*/ 119 w 130"/>
              <a:gd name="T43" fmla="*/ 2 h 101"/>
              <a:gd name="T44" fmla="*/ 125 w 130"/>
              <a:gd name="T45" fmla="*/ 15 h 101"/>
              <a:gd name="T46" fmla="*/ 125 w 130"/>
              <a:gd name="T47" fmla="*/ 19 h 101"/>
              <a:gd name="T48" fmla="*/ 130 w 130"/>
              <a:gd name="T49" fmla="*/ 28 h 101"/>
              <a:gd name="T50" fmla="*/ 127 w 130"/>
              <a:gd name="T51" fmla="*/ 45 h 101"/>
              <a:gd name="T52" fmla="*/ 111 w 130"/>
              <a:gd name="T53" fmla="*/ 71 h 101"/>
              <a:gd name="T54" fmla="*/ 111 w 130"/>
              <a:gd name="T55" fmla="*/ 73 h 101"/>
              <a:gd name="T56" fmla="*/ 110 w 130"/>
              <a:gd name="T57" fmla="*/ 75 h 101"/>
              <a:gd name="T58" fmla="*/ 110 w 130"/>
              <a:gd name="T59" fmla="*/ 84 h 101"/>
              <a:gd name="T60" fmla="*/ 108 w 130"/>
              <a:gd name="T61" fmla="*/ 86 h 101"/>
              <a:gd name="T62" fmla="*/ 106 w 130"/>
              <a:gd name="T63" fmla="*/ 86 h 101"/>
              <a:gd name="T64" fmla="*/ 104 w 130"/>
              <a:gd name="T65" fmla="*/ 88 h 101"/>
              <a:gd name="T66" fmla="*/ 102 w 130"/>
              <a:gd name="T67" fmla="*/ 88 h 101"/>
              <a:gd name="T68" fmla="*/ 98 w 130"/>
              <a:gd name="T69" fmla="*/ 90 h 101"/>
              <a:gd name="T70" fmla="*/ 93 w 130"/>
              <a:gd name="T71" fmla="*/ 88 h 101"/>
              <a:gd name="T72" fmla="*/ 87 w 130"/>
              <a:gd name="T73" fmla="*/ 88 h 101"/>
              <a:gd name="T74" fmla="*/ 81 w 130"/>
              <a:gd name="T75" fmla="*/ 88 h 101"/>
              <a:gd name="T76" fmla="*/ 78 w 130"/>
              <a:gd name="T77" fmla="*/ 94 h 101"/>
              <a:gd name="T78" fmla="*/ 72 w 130"/>
              <a:gd name="T79" fmla="*/ 92 h 101"/>
              <a:gd name="T80" fmla="*/ 68 w 130"/>
              <a:gd name="T81" fmla="*/ 90 h 101"/>
              <a:gd name="T82" fmla="*/ 66 w 130"/>
              <a:gd name="T83" fmla="*/ 88 h 101"/>
              <a:gd name="T84" fmla="*/ 62 w 130"/>
              <a:gd name="T85" fmla="*/ 86 h 101"/>
              <a:gd name="T86" fmla="*/ 61 w 130"/>
              <a:gd name="T87" fmla="*/ 88 h 101"/>
              <a:gd name="T88" fmla="*/ 59 w 130"/>
              <a:gd name="T89" fmla="*/ 88 h 101"/>
              <a:gd name="T90" fmla="*/ 57 w 130"/>
              <a:gd name="T91" fmla="*/ 90 h 101"/>
              <a:gd name="T92" fmla="*/ 53 w 130"/>
              <a:gd name="T93" fmla="*/ 86 h 101"/>
              <a:gd name="T94" fmla="*/ 49 w 130"/>
              <a:gd name="T95" fmla="*/ 84 h 101"/>
              <a:gd name="T96" fmla="*/ 47 w 130"/>
              <a:gd name="T97" fmla="*/ 84 h 101"/>
              <a:gd name="T98" fmla="*/ 44 w 130"/>
              <a:gd name="T99" fmla="*/ 82 h 101"/>
              <a:gd name="T100" fmla="*/ 42 w 130"/>
              <a:gd name="T101" fmla="*/ 84 h 101"/>
              <a:gd name="T102" fmla="*/ 38 w 130"/>
              <a:gd name="T103" fmla="*/ 84 h 101"/>
              <a:gd name="T104" fmla="*/ 36 w 130"/>
              <a:gd name="T105" fmla="*/ 84 h 101"/>
              <a:gd name="T106" fmla="*/ 34 w 130"/>
              <a:gd name="T107" fmla="*/ 84 h 101"/>
              <a:gd name="T108" fmla="*/ 32 w 130"/>
              <a:gd name="T109" fmla="*/ 86 h 101"/>
              <a:gd name="T110" fmla="*/ 32 w 130"/>
              <a:gd name="T111" fmla="*/ 88 h 101"/>
              <a:gd name="T112" fmla="*/ 32 w 130"/>
              <a:gd name="T113" fmla="*/ 90 h 101"/>
              <a:gd name="T114" fmla="*/ 32 w 130"/>
              <a:gd name="T115" fmla="*/ 92 h 101"/>
              <a:gd name="T116" fmla="*/ 29 w 130"/>
              <a:gd name="T117" fmla="*/ 94 h 101"/>
              <a:gd name="T118" fmla="*/ 29 w 130"/>
              <a:gd name="T119" fmla="*/ 95 h 101"/>
              <a:gd name="T120" fmla="*/ 30 w 130"/>
              <a:gd name="T121" fmla="*/ 97 h 101"/>
              <a:gd name="T122" fmla="*/ 30 w 130"/>
              <a:gd name="T12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0" h="101">
                <a:moveTo>
                  <a:pt x="30" y="101"/>
                </a:moveTo>
                <a:lnTo>
                  <a:pt x="29" y="97"/>
                </a:lnTo>
                <a:lnTo>
                  <a:pt x="27" y="97"/>
                </a:lnTo>
                <a:lnTo>
                  <a:pt x="25" y="95"/>
                </a:lnTo>
                <a:lnTo>
                  <a:pt x="21" y="94"/>
                </a:lnTo>
                <a:lnTo>
                  <a:pt x="21" y="94"/>
                </a:lnTo>
                <a:lnTo>
                  <a:pt x="21" y="95"/>
                </a:lnTo>
                <a:lnTo>
                  <a:pt x="19" y="95"/>
                </a:lnTo>
                <a:lnTo>
                  <a:pt x="17" y="95"/>
                </a:lnTo>
                <a:lnTo>
                  <a:pt x="15" y="94"/>
                </a:lnTo>
                <a:lnTo>
                  <a:pt x="17" y="92"/>
                </a:lnTo>
                <a:lnTo>
                  <a:pt x="17" y="92"/>
                </a:lnTo>
                <a:lnTo>
                  <a:pt x="15" y="90"/>
                </a:lnTo>
                <a:lnTo>
                  <a:pt x="15" y="90"/>
                </a:lnTo>
                <a:lnTo>
                  <a:pt x="15" y="88"/>
                </a:lnTo>
                <a:lnTo>
                  <a:pt x="12" y="90"/>
                </a:lnTo>
                <a:lnTo>
                  <a:pt x="8" y="88"/>
                </a:lnTo>
                <a:lnTo>
                  <a:pt x="8" y="84"/>
                </a:lnTo>
                <a:lnTo>
                  <a:pt x="0" y="80"/>
                </a:lnTo>
                <a:lnTo>
                  <a:pt x="0" y="77"/>
                </a:lnTo>
                <a:lnTo>
                  <a:pt x="2" y="75"/>
                </a:lnTo>
                <a:lnTo>
                  <a:pt x="2" y="73"/>
                </a:lnTo>
                <a:lnTo>
                  <a:pt x="2" y="71"/>
                </a:lnTo>
                <a:lnTo>
                  <a:pt x="4" y="73"/>
                </a:lnTo>
                <a:lnTo>
                  <a:pt x="10" y="71"/>
                </a:lnTo>
                <a:lnTo>
                  <a:pt x="12" y="71"/>
                </a:lnTo>
                <a:lnTo>
                  <a:pt x="13" y="71"/>
                </a:lnTo>
                <a:lnTo>
                  <a:pt x="17" y="71"/>
                </a:lnTo>
                <a:lnTo>
                  <a:pt x="19" y="71"/>
                </a:lnTo>
                <a:lnTo>
                  <a:pt x="23" y="69"/>
                </a:lnTo>
                <a:lnTo>
                  <a:pt x="25" y="69"/>
                </a:lnTo>
                <a:lnTo>
                  <a:pt x="27" y="67"/>
                </a:lnTo>
                <a:lnTo>
                  <a:pt x="30" y="65"/>
                </a:lnTo>
                <a:lnTo>
                  <a:pt x="32" y="64"/>
                </a:lnTo>
                <a:lnTo>
                  <a:pt x="32" y="60"/>
                </a:lnTo>
                <a:lnTo>
                  <a:pt x="34" y="60"/>
                </a:lnTo>
                <a:lnTo>
                  <a:pt x="34" y="52"/>
                </a:lnTo>
                <a:lnTo>
                  <a:pt x="34" y="35"/>
                </a:lnTo>
                <a:lnTo>
                  <a:pt x="47" y="34"/>
                </a:lnTo>
                <a:lnTo>
                  <a:pt x="59" y="24"/>
                </a:lnTo>
                <a:lnTo>
                  <a:pt x="96" y="0"/>
                </a:lnTo>
                <a:lnTo>
                  <a:pt x="111" y="4"/>
                </a:lnTo>
                <a:lnTo>
                  <a:pt x="111" y="5"/>
                </a:lnTo>
                <a:lnTo>
                  <a:pt x="119" y="2"/>
                </a:lnTo>
                <a:lnTo>
                  <a:pt x="121" y="4"/>
                </a:lnTo>
                <a:lnTo>
                  <a:pt x="125" y="15"/>
                </a:lnTo>
                <a:lnTo>
                  <a:pt x="125" y="17"/>
                </a:lnTo>
                <a:lnTo>
                  <a:pt x="125" y="19"/>
                </a:lnTo>
                <a:lnTo>
                  <a:pt x="130" y="24"/>
                </a:lnTo>
                <a:lnTo>
                  <a:pt x="130" y="28"/>
                </a:lnTo>
                <a:lnTo>
                  <a:pt x="128" y="30"/>
                </a:lnTo>
                <a:lnTo>
                  <a:pt x="127" y="45"/>
                </a:lnTo>
                <a:lnTo>
                  <a:pt x="127" y="58"/>
                </a:lnTo>
                <a:lnTo>
                  <a:pt x="111" y="71"/>
                </a:lnTo>
                <a:lnTo>
                  <a:pt x="111" y="73"/>
                </a:lnTo>
                <a:lnTo>
                  <a:pt x="111" y="73"/>
                </a:lnTo>
                <a:lnTo>
                  <a:pt x="110" y="73"/>
                </a:lnTo>
                <a:lnTo>
                  <a:pt x="110" y="75"/>
                </a:lnTo>
                <a:lnTo>
                  <a:pt x="110" y="84"/>
                </a:lnTo>
                <a:lnTo>
                  <a:pt x="110" y="84"/>
                </a:lnTo>
                <a:lnTo>
                  <a:pt x="108" y="86"/>
                </a:lnTo>
                <a:lnTo>
                  <a:pt x="108" y="86"/>
                </a:lnTo>
                <a:lnTo>
                  <a:pt x="108" y="86"/>
                </a:lnTo>
                <a:lnTo>
                  <a:pt x="106" y="86"/>
                </a:lnTo>
                <a:lnTo>
                  <a:pt x="104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8"/>
                </a:lnTo>
                <a:lnTo>
                  <a:pt x="100" y="90"/>
                </a:lnTo>
                <a:lnTo>
                  <a:pt x="98" y="90"/>
                </a:lnTo>
                <a:lnTo>
                  <a:pt x="96" y="90"/>
                </a:lnTo>
                <a:lnTo>
                  <a:pt x="93" y="88"/>
                </a:lnTo>
                <a:lnTo>
                  <a:pt x="89" y="88"/>
                </a:lnTo>
                <a:lnTo>
                  <a:pt x="87" y="88"/>
                </a:lnTo>
                <a:lnTo>
                  <a:pt x="83" y="88"/>
                </a:lnTo>
                <a:lnTo>
                  <a:pt x="81" y="88"/>
                </a:lnTo>
                <a:lnTo>
                  <a:pt x="79" y="92"/>
                </a:lnTo>
                <a:lnTo>
                  <a:pt x="78" y="94"/>
                </a:lnTo>
                <a:lnTo>
                  <a:pt x="76" y="92"/>
                </a:lnTo>
                <a:lnTo>
                  <a:pt x="72" y="92"/>
                </a:lnTo>
                <a:lnTo>
                  <a:pt x="70" y="92"/>
                </a:lnTo>
                <a:lnTo>
                  <a:pt x="68" y="90"/>
                </a:lnTo>
                <a:lnTo>
                  <a:pt x="66" y="88"/>
                </a:lnTo>
                <a:lnTo>
                  <a:pt x="66" y="88"/>
                </a:lnTo>
                <a:lnTo>
                  <a:pt x="64" y="86"/>
                </a:lnTo>
                <a:lnTo>
                  <a:pt x="62" y="86"/>
                </a:lnTo>
                <a:lnTo>
                  <a:pt x="62" y="88"/>
                </a:lnTo>
                <a:lnTo>
                  <a:pt x="61" y="88"/>
                </a:lnTo>
                <a:lnTo>
                  <a:pt x="59" y="88"/>
                </a:lnTo>
                <a:lnTo>
                  <a:pt x="59" y="88"/>
                </a:lnTo>
                <a:lnTo>
                  <a:pt x="57" y="90"/>
                </a:lnTo>
                <a:lnTo>
                  <a:pt x="57" y="90"/>
                </a:lnTo>
                <a:lnTo>
                  <a:pt x="55" y="88"/>
                </a:lnTo>
                <a:lnTo>
                  <a:pt x="53" y="86"/>
                </a:lnTo>
                <a:lnTo>
                  <a:pt x="51" y="86"/>
                </a:lnTo>
                <a:lnTo>
                  <a:pt x="49" y="84"/>
                </a:lnTo>
                <a:lnTo>
                  <a:pt x="47" y="84"/>
                </a:lnTo>
                <a:lnTo>
                  <a:pt x="47" y="84"/>
                </a:lnTo>
                <a:lnTo>
                  <a:pt x="45" y="82"/>
                </a:lnTo>
                <a:lnTo>
                  <a:pt x="44" y="82"/>
                </a:lnTo>
                <a:lnTo>
                  <a:pt x="42" y="82"/>
                </a:lnTo>
                <a:lnTo>
                  <a:pt x="42" y="84"/>
                </a:lnTo>
                <a:lnTo>
                  <a:pt x="40" y="84"/>
                </a:lnTo>
                <a:lnTo>
                  <a:pt x="38" y="84"/>
                </a:lnTo>
                <a:lnTo>
                  <a:pt x="36" y="84"/>
                </a:lnTo>
                <a:lnTo>
                  <a:pt x="36" y="84"/>
                </a:lnTo>
                <a:lnTo>
                  <a:pt x="34" y="84"/>
                </a:lnTo>
                <a:lnTo>
                  <a:pt x="34" y="84"/>
                </a:lnTo>
                <a:lnTo>
                  <a:pt x="32" y="86"/>
                </a:lnTo>
                <a:lnTo>
                  <a:pt x="32" y="86"/>
                </a:lnTo>
                <a:lnTo>
                  <a:pt x="32" y="88"/>
                </a:lnTo>
                <a:lnTo>
                  <a:pt x="32" y="88"/>
                </a:lnTo>
                <a:lnTo>
                  <a:pt x="30" y="88"/>
                </a:lnTo>
                <a:lnTo>
                  <a:pt x="32" y="90"/>
                </a:lnTo>
                <a:lnTo>
                  <a:pt x="32" y="92"/>
                </a:lnTo>
                <a:lnTo>
                  <a:pt x="32" y="92"/>
                </a:lnTo>
                <a:lnTo>
                  <a:pt x="30" y="92"/>
                </a:lnTo>
                <a:lnTo>
                  <a:pt x="29" y="94"/>
                </a:lnTo>
                <a:lnTo>
                  <a:pt x="29" y="95"/>
                </a:lnTo>
                <a:lnTo>
                  <a:pt x="29" y="95"/>
                </a:lnTo>
                <a:lnTo>
                  <a:pt x="30" y="97"/>
                </a:lnTo>
                <a:lnTo>
                  <a:pt x="30" y="97"/>
                </a:lnTo>
                <a:lnTo>
                  <a:pt x="30" y="99"/>
                </a:lnTo>
                <a:lnTo>
                  <a:pt x="30" y="10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1" name="Freeform 360">
            <a:extLst>
              <a:ext uri="{FF2B5EF4-FFF2-40B4-BE49-F238E27FC236}">
                <a16:creationId xmlns:a16="http://schemas.microsoft.com/office/drawing/2014/main" id="{7B834CCB-69AF-FA43-81FE-89FAB270D839}"/>
              </a:ext>
            </a:extLst>
          </p:cNvPr>
          <p:cNvSpPr>
            <a:spLocks/>
          </p:cNvSpPr>
          <p:nvPr/>
        </p:nvSpPr>
        <p:spPr bwMode="auto">
          <a:xfrm>
            <a:off x="8520353" y="4385115"/>
            <a:ext cx="173158" cy="149710"/>
          </a:xfrm>
          <a:custGeom>
            <a:avLst/>
            <a:gdLst>
              <a:gd name="T0" fmla="*/ 90 w 96"/>
              <a:gd name="T1" fmla="*/ 6 h 83"/>
              <a:gd name="T2" fmla="*/ 85 w 96"/>
              <a:gd name="T3" fmla="*/ 4 h 83"/>
              <a:gd name="T4" fmla="*/ 83 w 96"/>
              <a:gd name="T5" fmla="*/ 4 h 83"/>
              <a:gd name="T6" fmla="*/ 79 w 96"/>
              <a:gd name="T7" fmla="*/ 6 h 83"/>
              <a:gd name="T8" fmla="*/ 75 w 96"/>
              <a:gd name="T9" fmla="*/ 8 h 83"/>
              <a:gd name="T10" fmla="*/ 66 w 96"/>
              <a:gd name="T11" fmla="*/ 6 h 83"/>
              <a:gd name="T12" fmla="*/ 58 w 96"/>
              <a:gd name="T13" fmla="*/ 6 h 83"/>
              <a:gd name="T14" fmla="*/ 53 w 96"/>
              <a:gd name="T15" fmla="*/ 10 h 83"/>
              <a:gd name="T16" fmla="*/ 45 w 96"/>
              <a:gd name="T17" fmla="*/ 8 h 83"/>
              <a:gd name="T18" fmla="*/ 41 w 96"/>
              <a:gd name="T19" fmla="*/ 4 h 83"/>
              <a:gd name="T20" fmla="*/ 38 w 96"/>
              <a:gd name="T21" fmla="*/ 6 h 83"/>
              <a:gd name="T22" fmla="*/ 34 w 96"/>
              <a:gd name="T23" fmla="*/ 8 h 83"/>
              <a:gd name="T24" fmla="*/ 30 w 96"/>
              <a:gd name="T25" fmla="*/ 4 h 83"/>
              <a:gd name="T26" fmla="*/ 24 w 96"/>
              <a:gd name="T27" fmla="*/ 2 h 83"/>
              <a:gd name="T28" fmla="*/ 21 w 96"/>
              <a:gd name="T29" fmla="*/ 0 h 83"/>
              <a:gd name="T30" fmla="*/ 17 w 96"/>
              <a:gd name="T31" fmla="*/ 2 h 83"/>
              <a:gd name="T32" fmla="*/ 13 w 96"/>
              <a:gd name="T33" fmla="*/ 2 h 83"/>
              <a:gd name="T34" fmla="*/ 9 w 96"/>
              <a:gd name="T35" fmla="*/ 4 h 83"/>
              <a:gd name="T36" fmla="*/ 9 w 96"/>
              <a:gd name="T37" fmla="*/ 6 h 83"/>
              <a:gd name="T38" fmla="*/ 9 w 96"/>
              <a:gd name="T39" fmla="*/ 10 h 83"/>
              <a:gd name="T40" fmla="*/ 6 w 96"/>
              <a:gd name="T41" fmla="*/ 12 h 83"/>
              <a:gd name="T42" fmla="*/ 7 w 96"/>
              <a:gd name="T43" fmla="*/ 15 h 83"/>
              <a:gd name="T44" fmla="*/ 6 w 96"/>
              <a:gd name="T45" fmla="*/ 19 h 83"/>
              <a:gd name="T46" fmla="*/ 9 w 96"/>
              <a:gd name="T47" fmla="*/ 23 h 83"/>
              <a:gd name="T48" fmla="*/ 9 w 96"/>
              <a:gd name="T49" fmla="*/ 28 h 83"/>
              <a:gd name="T50" fmla="*/ 7 w 96"/>
              <a:gd name="T51" fmla="*/ 30 h 83"/>
              <a:gd name="T52" fmla="*/ 7 w 96"/>
              <a:gd name="T53" fmla="*/ 34 h 83"/>
              <a:gd name="T54" fmla="*/ 4 w 96"/>
              <a:gd name="T55" fmla="*/ 38 h 83"/>
              <a:gd name="T56" fmla="*/ 2 w 96"/>
              <a:gd name="T57" fmla="*/ 40 h 83"/>
              <a:gd name="T58" fmla="*/ 0 w 96"/>
              <a:gd name="T59" fmla="*/ 43 h 83"/>
              <a:gd name="T60" fmla="*/ 0 w 96"/>
              <a:gd name="T61" fmla="*/ 47 h 83"/>
              <a:gd name="T62" fmla="*/ 0 w 96"/>
              <a:gd name="T63" fmla="*/ 49 h 83"/>
              <a:gd name="T64" fmla="*/ 0 w 96"/>
              <a:gd name="T65" fmla="*/ 57 h 83"/>
              <a:gd name="T66" fmla="*/ 0 w 96"/>
              <a:gd name="T67" fmla="*/ 62 h 83"/>
              <a:gd name="T68" fmla="*/ 6 w 96"/>
              <a:gd name="T69" fmla="*/ 64 h 83"/>
              <a:gd name="T70" fmla="*/ 19 w 96"/>
              <a:gd name="T71" fmla="*/ 75 h 83"/>
              <a:gd name="T72" fmla="*/ 21 w 96"/>
              <a:gd name="T73" fmla="*/ 81 h 83"/>
              <a:gd name="T74" fmla="*/ 34 w 96"/>
              <a:gd name="T75" fmla="*/ 83 h 83"/>
              <a:gd name="T76" fmla="*/ 39 w 96"/>
              <a:gd name="T77" fmla="*/ 81 h 83"/>
              <a:gd name="T78" fmla="*/ 45 w 96"/>
              <a:gd name="T79" fmla="*/ 79 h 83"/>
              <a:gd name="T80" fmla="*/ 47 w 96"/>
              <a:gd name="T81" fmla="*/ 81 h 83"/>
              <a:gd name="T82" fmla="*/ 49 w 96"/>
              <a:gd name="T83" fmla="*/ 75 h 83"/>
              <a:gd name="T84" fmla="*/ 51 w 96"/>
              <a:gd name="T85" fmla="*/ 70 h 83"/>
              <a:gd name="T86" fmla="*/ 53 w 96"/>
              <a:gd name="T87" fmla="*/ 66 h 83"/>
              <a:gd name="T88" fmla="*/ 56 w 96"/>
              <a:gd name="T89" fmla="*/ 62 h 83"/>
              <a:gd name="T90" fmla="*/ 60 w 96"/>
              <a:gd name="T91" fmla="*/ 60 h 83"/>
              <a:gd name="T92" fmla="*/ 62 w 96"/>
              <a:gd name="T93" fmla="*/ 60 h 83"/>
              <a:gd name="T94" fmla="*/ 68 w 96"/>
              <a:gd name="T95" fmla="*/ 64 h 83"/>
              <a:gd name="T96" fmla="*/ 71 w 96"/>
              <a:gd name="T97" fmla="*/ 62 h 83"/>
              <a:gd name="T98" fmla="*/ 73 w 96"/>
              <a:gd name="T99" fmla="*/ 60 h 83"/>
              <a:gd name="T100" fmla="*/ 75 w 96"/>
              <a:gd name="T101" fmla="*/ 55 h 83"/>
              <a:gd name="T102" fmla="*/ 77 w 96"/>
              <a:gd name="T103" fmla="*/ 51 h 83"/>
              <a:gd name="T104" fmla="*/ 81 w 96"/>
              <a:gd name="T105" fmla="*/ 45 h 83"/>
              <a:gd name="T106" fmla="*/ 83 w 96"/>
              <a:gd name="T107" fmla="*/ 40 h 83"/>
              <a:gd name="T108" fmla="*/ 87 w 96"/>
              <a:gd name="T109" fmla="*/ 36 h 83"/>
              <a:gd name="T110" fmla="*/ 87 w 96"/>
              <a:gd name="T111" fmla="*/ 30 h 83"/>
              <a:gd name="T112" fmla="*/ 90 w 96"/>
              <a:gd name="T113" fmla="*/ 25 h 83"/>
              <a:gd name="T114" fmla="*/ 94 w 96"/>
              <a:gd name="T115" fmla="*/ 23 h 83"/>
              <a:gd name="T116" fmla="*/ 96 w 96"/>
              <a:gd name="T117" fmla="*/ 21 h 83"/>
              <a:gd name="T118" fmla="*/ 96 w 96"/>
              <a:gd name="T119" fmla="*/ 15 h 83"/>
              <a:gd name="T120" fmla="*/ 92 w 96"/>
              <a:gd name="T121" fmla="*/ 12 h 83"/>
              <a:gd name="T122" fmla="*/ 92 w 96"/>
              <a:gd name="T123" fmla="*/ 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6" h="83">
                <a:moveTo>
                  <a:pt x="92" y="8"/>
                </a:moveTo>
                <a:lnTo>
                  <a:pt x="92" y="8"/>
                </a:lnTo>
                <a:lnTo>
                  <a:pt x="90" y="6"/>
                </a:lnTo>
                <a:lnTo>
                  <a:pt x="88" y="2"/>
                </a:lnTo>
                <a:lnTo>
                  <a:pt x="87" y="2"/>
                </a:lnTo>
                <a:lnTo>
                  <a:pt x="85" y="4"/>
                </a:lnTo>
                <a:lnTo>
                  <a:pt x="85" y="4"/>
                </a:lnTo>
                <a:lnTo>
                  <a:pt x="85" y="4"/>
                </a:lnTo>
                <a:lnTo>
                  <a:pt x="83" y="4"/>
                </a:lnTo>
                <a:lnTo>
                  <a:pt x="81" y="4"/>
                </a:lnTo>
                <a:lnTo>
                  <a:pt x="81" y="6"/>
                </a:lnTo>
                <a:lnTo>
                  <a:pt x="79" y="6"/>
                </a:lnTo>
                <a:lnTo>
                  <a:pt x="79" y="8"/>
                </a:lnTo>
                <a:lnTo>
                  <a:pt x="77" y="8"/>
                </a:lnTo>
                <a:lnTo>
                  <a:pt x="75" y="8"/>
                </a:lnTo>
                <a:lnTo>
                  <a:pt x="73" y="8"/>
                </a:lnTo>
                <a:lnTo>
                  <a:pt x="70" y="6"/>
                </a:lnTo>
                <a:lnTo>
                  <a:pt x="66" y="6"/>
                </a:lnTo>
                <a:lnTo>
                  <a:pt x="64" y="6"/>
                </a:lnTo>
                <a:lnTo>
                  <a:pt x="60" y="6"/>
                </a:lnTo>
                <a:lnTo>
                  <a:pt x="58" y="6"/>
                </a:lnTo>
                <a:lnTo>
                  <a:pt x="56" y="10"/>
                </a:lnTo>
                <a:lnTo>
                  <a:pt x="55" y="12"/>
                </a:lnTo>
                <a:lnTo>
                  <a:pt x="53" y="10"/>
                </a:lnTo>
                <a:lnTo>
                  <a:pt x="49" y="10"/>
                </a:lnTo>
                <a:lnTo>
                  <a:pt x="47" y="10"/>
                </a:lnTo>
                <a:lnTo>
                  <a:pt x="45" y="8"/>
                </a:lnTo>
                <a:lnTo>
                  <a:pt x="43" y="6"/>
                </a:lnTo>
                <a:lnTo>
                  <a:pt x="43" y="6"/>
                </a:lnTo>
                <a:lnTo>
                  <a:pt x="41" y="4"/>
                </a:lnTo>
                <a:lnTo>
                  <a:pt x="39" y="4"/>
                </a:lnTo>
                <a:lnTo>
                  <a:pt x="39" y="6"/>
                </a:lnTo>
                <a:lnTo>
                  <a:pt x="38" y="6"/>
                </a:lnTo>
                <a:lnTo>
                  <a:pt x="36" y="6"/>
                </a:lnTo>
                <a:lnTo>
                  <a:pt x="36" y="6"/>
                </a:lnTo>
                <a:lnTo>
                  <a:pt x="34" y="8"/>
                </a:lnTo>
                <a:lnTo>
                  <a:pt x="34" y="8"/>
                </a:lnTo>
                <a:lnTo>
                  <a:pt x="32" y="6"/>
                </a:lnTo>
                <a:lnTo>
                  <a:pt x="30" y="4"/>
                </a:lnTo>
                <a:lnTo>
                  <a:pt x="28" y="4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2" y="0"/>
                </a:lnTo>
                <a:lnTo>
                  <a:pt x="21" y="0"/>
                </a:lnTo>
                <a:lnTo>
                  <a:pt x="19" y="0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3" y="2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9" y="4"/>
                </a:lnTo>
                <a:lnTo>
                  <a:pt x="9" y="4"/>
                </a:lnTo>
                <a:lnTo>
                  <a:pt x="9" y="6"/>
                </a:lnTo>
                <a:lnTo>
                  <a:pt x="9" y="6"/>
                </a:lnTo>
                <a:lnTo>
                  <a:pt x="7" y="6"/>
                </a:lnTo>
                <a:lnTo>
                  <a:pt x="9" y="8"/>
                </a:lnTo>
                <a:lnTo>
                  <a:pt x="9" y="10"/>
                </a:lnTo>
                <a:lnTo>
                  <a:pt x="9" y="10"/>
                </a:lnTo>
                <a:lnTo>
                  <a:pt x="7" y="10"/>
                </a:lnTo>
                <a:lnTo>
                  <a:pt x="6" y="12"/>
                </a:lnTo>
                <a:lnTo>
                  <a:pt x="6" y="13"/>
                </a:lnTo>
                <a:lnTo>
                  <a:pt x="6" y="13"/>
                </a:lnTo>
                <a:lnTo>
                  <a:pt x="7" y="15"/>
                </a:lnTo>
                <a:lnTo>
                  <a:pt x="7" y="15"/>
                </a:lnTo>
                <a:lnTo>
                  <a:pt x="7" y="17"/>
                </a:lnTo>
                <a:lnTo>
                  <a:pt x="6" y="19"/>
                </a:lnTo>
                <a:lnTo>
                  <a:pt x="6" y="21"/>
                </a:lnTo>
                <a:lnTo>
                  <a:pt x="6" y="21"/>
                </a:lnTo>
                <a:lnTo>
                  <a:pt x="9" y="23"/>
                </a:lnTo>
                <a:lnTo>
                  <a:pt x="9" y="25"/>
                </a:lnTo>
                <a:lnTo>
                  <a:pt x="9" y="28"/>
                </a:lnTo>
                <a:lnTo>
                  <a:pt x="9" y="28"/>
                </a:lnTo>
                <a:lnTo>
                  <a:pt x="7" y="30"/>
                </a:lnTo>
                <a:lnTo>
                  <a:pt x="7" y="30"/>
                </a:lnTo>
                <a:lnTo>
                  <a:pt x="7" y="30"/>
                </a:lnTo>
                <a:lnTo>
                  <a:pt x="9" y="34"/>
                </a:lnTo>
                <a:lnTo>
                  <a:pt x="7" y="34"/>
                </a:lnTo>
                <a:lnTo>
                  <a:pt x="7" y="34"/>
                </a:lnTo>
                <a:lnTo>
                  <a:pt x="6" y="34"/>
                </a:lnTo>
                <a:lnTo>
                  <a:pt x="6" y="36"/>
                </a:lnTo>
                <a:lnTo>
                  <a:pt x="4" y="38"/>
                </a:lnTo>
                <a:lnTo>
                  <a:pt x="4" y="40"/>
                </a:lnTo>
                <a:lnTo>
                  <a:pt x="2" y="40"/>
                </a:lnTo>
                <a:lnTo>
                  <a:pt x="2" y="40"/>
                </a:lnTo>
                <a:lnTo>
                  <a:pt x="0" y="42"/>
                </a:lnTo>
                <a:lnTo>
                  <a:pt x="0" y="42"/>
                </a:lnTo>
                <a:lnTo>
                  <a:pt x="0" y="43"/>
                </a:lnTo>
                <a:lnTo>
                  <a:pt x="0" y="45"/>
                </a:lnTo>
                <a:lnTo>
                  <a:pt x="0" y="47"/>
                </a:lnTo>
                <a:lnTo>
                  <a:pt x="0" y="47"/>
                </a:lnTo>
                <a:lnTo>
                  <a:pt x="0" y="49"/>
                </a:lnTo>
                <a:lnTo>
                  <a:pt x="0" y="49"/>
                </a:lnTo>
                <a:lnTo>
                  <a:pt x="0" y="49"/>
                </a:lnTo>
                <a:lnTo>
                  <a:pt x="0" y="51"/>
                </a:lnTo>
                <a:lnTo>
                  <a:pt x="0" y="53"/>
                </a:lnTo>
                <a:lnTo>
                  <a:pt x="0" y="57"/>
                </a:lnTo>
                <a:lnTo>
                  <a:pt x="0" y="57"/>
                </a:lnTo>
                <a:lnTo>
                  <a:pt x="0" y="58"/>
                </a:lnTo>
                <a:lnTo>
                  <a:pt x="0" y="62"/>
                </a:lnTo>
                <a:lnTo>
                  <a:pt x="0" y="64"/>
                </a:lnTo>
                <a:lnTo>
                  <a:pt x="4" y="64"/>
                </a:lnTo>
                <a:lnTo>
                  <a:pt x="6" y="64"/>
                </a:lnTo>
                <a:lnTo>
                  <a:pt x="13" y="68"/>
                </a:lnTo>
                <a:lnTo>
                  <a:pt x="15" y="70"/>
                </a:lnTo>
                <a:lnTo>
                  <a:pt x="19" y="75"/>
                </a:lnTo>
                <a:lnTo>
                  <a:pt x="17" y="77"/>
                </a:lnTo>
                <a:lnTo>
                  <a:pt x="19" y="77"/>
                </a:lnTo>
                <a:lnTo>
                  <a:pt x="21" y="81"/>
                </a:lnTo>
                <a:lnTo>
                  <a:pt x="22" y="83"/>
                </a:lnTo>
                <a:lnTo>
                  <a:pt x="24" y="83"/>
                </a:lnTo>
                <a:lnTo>
                  <a:pt x="34" y="83"/>
                </a:lnTo>
                <a:lnTo>
                  <a:pt x="36" y="83"/>
                </a:lnTo>
                <a:lnTo>
                  <a:pt x="36" y="83"/>
                </a:lnTo>
                <a:lnTo>
                  <a:pt x="39" y="81"/>
                </a:lnTo>
                <a:lnTo>
                  <a:pt x="41" y="81"/>
                </a:lnTo>
                <a:lnTo>
                  <a:pt x="43" y="81"/>
                </a:lnTo>
                <a:lnTo>
                  <a:pt x="45" y="79"/>
                </a:lnTo>
                <a:lnTo>
                  <a:pt x="45" y="81"/>
                </a:lnTo>
                <a:lnTo>
                  <a:pt x="47" y="81"/>
                </a:lnTo>
                <a:lnTo>
                  <a:pt x="47" y="81"/>
                </a:lnTo>
                <a:lnTo>
                  <a:pt x="47" y="79"/>
                </a:lnTo>
                <a:lnTo>
                  <a:pt x="49" y="77"/>
                </a:lnTo>
                <a:lnTo>
                  <a:pt x="49" y="75"/>
                </a:lnTo>
                <a:lnTo>
                  <a:pt x="49" y="72"/>
                </a:lnTo>
                <a:lnTo>
                  <a:pt x="49" y="72"/>
                </a:lnTo>
                <a:lnTo>
                  <a:pt x="51" y="70"/>
                </a:lnTo>
                <a:lnTo>
                  <a:pt x="51" y="70"/>
                </a:lnTo>
                <a:lnTo>
                  <a:pt x="53" y="68"/>
                </a:lnTo>
                <a:lnTo>
                  <a:pt x="53" y="66"/>
                </a:lnTo>
                <a:lnTo>
                  <a:pt x="55" y="66"/>
                </a:lnTo>
                <a:lnTo>
                  <a:pt x="56" y="64"/>
                </a:lnTo>
                <a:lnTo>
                  <a:pt x="56" y="62"/>
                </a:lnTo>
                <a:lnTo>
                  <a:pt x="56" y="60"/>
                </a:lnTo>
                <a:lnTo>
                  <a:pt x="58" y="60"/>
                </a:lnTo>
                <a:lnTo>
                  <a:pt x="60" y="60"/>
                </a:lnTo>
                <a:lnTo>
                  <a:pt x="60" y="60"/>
                </a:lnTo>
                <a:lnTo>
                  <a:pt x="62" y="60"/>
                </a:lnTo>
                <a:lnTo>
                  <a:pt x="62" y="60"/>
                </a:lnTo>
                <a:lnTo>
                  <a:pt x="64" y="62"/>
                </a:lnTo>
                <a:lnTo>
                  <a:pt x="66" y="64"/>
                </a:lnTo>
                <a:lnTo>
                  <a:pt x="68" y="64"/>
                </a:lnTo>
                <a:lnTo>
                  <a:pt x="68" y="66"/>
                </a:lnTo>
                <a:lnTo>
                  <a:pt x="70" y="64"/>
                </a:lnTo>
                <a:lnTo>
                  <a:pt x="71" y="62"/>
                </a:lnTo>
                <a:lnTo>
                  <a:pt x="71" y="62"/>
                </a:lnTo>
                <a:lnTo>
                  <a:pt x="71" y="60"/>
                </a:lnTo>
                <a:lnTo>
                  <a:pt x="73" y="60"/>
                </a:lnTo>
                <a:lnTo>
                  <a:pt x="73" y="58"/>
                </a:lnTo>
                <a:lnTo>
                  <a:pt x="73" y="57"/>
                </a:lnTo>
                <a:lnTo>
                  <a:pt x="75" y="55"/>
                </a:lnTo>
                <a:lnTo>
                  <a:pt x="77" y="53"/>
                </a:lnTo>
                <a:lnTo>
                  <a:pt x="77" y="51"/>
                </a:lnTo>
                <a:lnTo>
                  <a:pt x="77" y="51"/>
                </a:lnTo>
                <a:lnTo>
                  <a:pt x="77" y="49"/>
                </a:lnTo>
                <a:lnTo>
                  <a:pt x="79" y="47"/>
                </a:lnTo>
                <a:lnTo>
                  <a:pt x="81" y="45"/>
                </a:lnTo>
                <a:lnTo>
                  <a:pt x="81" y="43"/>
                </a:lnTo>
                <a:lnTo>
                  <a:pt x="83" y="42"/>
                </a:lnTo>
                <a:lnTo>
                  <a:pt x="83" y="40"/>
                </a:lnTo>
                <a:lnTo>
                  <a:pt x="83" y="38"/>
                </a:lnTo>
                <a:lnTo>
                  <a:pt x="85" y="38"/>
                </a:lnTo>
                <a:lnTo>
                  <a:pt x="87" y="36"/>
                </a:lnTo>
                <a:lnTo>
                  <a:pt x="87" y="34"/>
                </a:lnTo>
                <a:lnTo>
                  <a:pt x="87" y="32"/>
                </a:lnTo>
                <a:lnTo>
                  <a:pt x="87" y="30"/>
                </a:lnTo>
                <a:lnTo>
                  <a:pt x="88" y="28"/>
                </a:lnTo>
                <a:lnTo>
                  <a:pt x="90" y="27"/>
                </a:lnTo>
                <a:lnTo>
                  <a:pt x="90" y="25"/>
                </a:lnTo>
                <a:lnTo>
                  <a:pt x="90" y="25"/>
                </a:lnTo>
                <a:lnTo>
                  <a:pt x="92" y="23"/>
                </a:lnTo>
                <a:lnTo>
                  <a:pt x="94" y="23"/>
                </a:lnTo>
                <a:lnTo>
                  <a:pt x="94" y="23"/>
                </a:lnTo>
                <a:lnTo>
                  <a:pt x="96" y="21"/>
                </a:lnTo>
                <a:lnTo>
                  <a:pt x="96" y="21"/>
                </a:lnTo>
                <a:lnTo>
                  <a:pt x="96" y="19"/>
                </a:lnTo>
                <a:lnTo>
                  <a:pt x="96" y="17"/>
                </a:lnTo>
                <a:lnTo>
                  <a:pt x="96" y="15"/>
                </a:lnTo>
                <a:lnTo>
                  <a:pt x="94" y="15"/>
                </a:lnTo>
                <a:lnTo>
                  <a:pt x="92" y="13"/>
                </a:lnTo>
                <a:lnTo>
                  <a:pt x="92" y="12"/>
                </a:lnTo>
                <a:lnTo>
                  <a:pt x="92" y="10"/>
                </a:lnTo>
                <a:lnTo>
                  <a:pt x="92" y="8"/>
                </a:lnTo>
                <a:lnTo>
                  <a:pt x="92" y="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Freeform 361">
            <a:extLst>
              <a:ext uri="{FF2B5EF4-FFF2-40B4-BE49-F238E27FC236}">
                <a16:creationId xmlns:a16="http://schemas.microsoft.com/office/drawing/2014/main" id="{FE8C6EB2-D55B-FB45-A871-CE51A19CAD62}"/>
              </a:ext>
            </a:extLst>
          </p:cNvPr>
          <p:cNvSpPr>
            <a:spLocks/>
          </p:cNvSpPr>
          <p:nvPr/>
        </p:nvSpPr>
        <p:spPr bwMode="auto">
          <a:xfrm>
            <a:off x="8605129" y="4399545"/>
            <a:ext cx="115439" cy="174963"/>
          </a:xfrm>
          <a:custGeom>
            <a:avLst/>
            <a:gdLst>
              <a:gd name="T0" fmla="*/ 2 w 64"/>
              <a:gd name="T1" fmla="*/ 69 h 97"/>
              <a:gd name="T2" fmla="*/ 2 w 64"/>
              <a:gd name="T3" fmla="*/ 64 h 97"/>
              <a:gd name="T4" fmla="*/ 6 w 64"/>
              <a:gd name="T5" fmla="*/ 60 h 97"/>
              <a:gd name="T6" fmla="*/ 9 w 64"/>
              <a:gd name="T7" fmla="*/ 56 h 97"/>
              <a:gd name="T8" fmla="*/ 11 w 64"/>
              <a:gd name="T9" fmla="*/ 52 h 97"/>
              <a:gd name="T10" fmla="*/ 15 w 64"/>
              <a:gd name="T11" fmla="*/ 52 h 97"/>
              <a:gd name="T12" fmla="*/ 19 w 64"/>
              <a:gd name="T13" fmla="*/ 56 h 97"/>
              <a:gd name="T14" fmla="*/ 23 w 64"/>
              <a:gd name="T15" fmla="*/ 56 h 97"/>
              <a:gd name="T16" fmla="*/ 24 w 64"/>
              <a:gd name="T17" fmla="*/ 52 h 97"/>
              <a:gd name="T18" fmla="*/ 26 w 64"/>
              <a:gd name="T19" fmla="*/ 49 h 97"/>
              <a:gd name="T20" fmla="*/ 30 w 64"/>
              <a:gd name="T21" fmla="*/ 43 h 97"/>
              <a:gd name="T22" fmla="*/ 32 w 64"/>
              <a:gd name="T23" fmla="*/ 39 h 97"/>
              <a:gd name="T24" fmla="*/ 36 w 64"/>
              <a:gd name="T25" fmla="*/ 34 h 97"/>
              <a:gd name="T26" fmla="*/ 38 w 64"/>
              <a:gd name="T27" fmla="*/ 30 h 97"/>
              <a:gd name="T28" fmla="*/ 40 w 64"/>
              <a:gd name="T29" fmla="*/ 24 h 97"/>
              <a:gd name="T30" fmla="*/ 43 w 64"/>
              <a:gd name="T31" fmla="*/ 19 h 97"/>
              <a:gd name="T32" fmla="*/ 45 w 64"/>
              <a:gd name="T33" fmla="*/ 15 h 97"/>
              <a:gd name="T34" fmla="*/ 49 w 64"/>
              <a:gd name="T35" fmla="*/ 13 h 97"/>
              <a:gd name="T36" fmla="*/ 49 w 64"/>
              <a:gd name="T37" fmla="*/ 9 h 97"/>
              <a:gd name="T38" fmla="*/ 45 w 64"/>
              <a:gd name="T39" fmla="*/ 5 h 97"/>
              <a:gd name="T40" fmla="*/ 45 w 64"/>
              <a:gd name="T41" fmla="*/ 0 h 97"/>
              <a:gd name="T42" fmla="*/ 51 w 64"/>
              <a:gd name="T43" fmla="*/ 5 h 97"/>
              <a:gd name="T44" fmla="*/ 53 w 64"/>
              <a:gd name="T45" fmla="*/ 11 h 97"/>
              <a:gd name="T46" fmla="*/ 53 w 64"/>
              <a:gd name="T47" fmla="*/ 13 h 97"/>
              <a:gd name="T48" fmla="*/ 53 w 64"/>
              <a:gd name="T49" fmla="*/ 19 h 97"/>
              <a:gd name="T50" fmla="*/ 55 w 64"/>
              <a:gd name="T51" fmla="*/ 22 h 97"/>
              <a:gd name="T52" fmla="*/ 58 w 64"/>
              <a:gd name="T53" fmla="*/ 26 h 97"/>
              <a:gd name="T54" fmla="*/ 57 w 64"/>
              <a:gd name="T55" fmla="*/ 26 h 97"/>
              <a:gd name="T56" fmla="*/ 51 w 64"/>
              <a:gd name="T57" fmla="*/ 26 h 97"/>
              <a:gd name="T58" fmla="*/ 47 w 64"/>
              <a:gd name="T59" fmla="*/ 26 h 97"/>
              <a:gd name="T60" fmla="*/ 45 w 64"/>
              <a:gd name="T61" fmla="*/ 28 h 97"/>
              <a:gd name="T62" fmla="*/ 47 w 64"/>
              <a:gd name="T63" fmla="*/ 32 h 97"/>
              <a:gd name="T64" fmla="*/ 53 w 64"/>
              <a:gd name="T65" fmla="*/ 35 h 97"/>
              <a:gd name="T66" fmla="*/ 57 w 64"/>
              <a:gd name="T67" fmla="*/ 43 h 97"/>
              <a:gd name="T68" fmla="*/ 57 w 64"/>
              <a:gd name="T69" fmla="*/ 49 h 97"/>
              <a:gd name="T70" fmla="*/ 55 w 64"/>
              <a:gd name="T71" fmla="*/ 54 h 97"/>
              <a:gd name="T72" fmla="*/ 51 w 64"/>
              <a:gd name="T73" fmla="*/ 58 h 97"/>
              <a:gd name="T74" fmla="*/ 51 w 64"/>
              <a:gd name="T75" fmla="*/ 64 h 97"/>
              <a:gd name="T76" fmla="*/ 51 w 64"/>
              <a:gd name="T77" fmla="*/ 69 h 97"/>
              <a:gd name="T78" fmla="*/ 55 w 64"/>
              <a:gd name="T79" fmla="*/ 75 h 97"/>
              <a:gd name="T80" fmla="*/ 58 w 64"/>
              <a:gd name="T81" fmla="*/ 80 h 97"/>
              <a:gd name="T82" fmla="*/ 64 w 64"/>
              <a:gd name="T83" fmla="*/ 86 h 97"/>
              <a:gd name="T84" fmla="*/ 64 w 64"/>
              <a:gd name="T85" fmla="*/ 90 h 97"/>
              <a:gd name="T86" fmla="*/ 64 w 64"/>
              <a:gd name="T87" fmla="*/ 92 h 97"/>
              <a:gd name="T88" fmla="*/ 62 w 64"/>
              <a:gd name="T89" fmla="*/ 95 h 97"/>
              <a:gd name="T90" fmla="*/ 62 w 64"/>
              <a:gd name="T91" fmla="*/ 95 h 97"/>
              <a:gd name="T92" fmla="*/ 58 w 64"/>
              <a:gd name="T93" fmla="*/ 95 h 97"/>
              <a:gd name="T94" fmla="*/ 55 w 64"/>
              <a:gd name="T95" fmla="*/ 95 h 97"/>
              <a:gd name="T96" fmla="*/ 55 w 64"/>
              <a:gd name="T97" fmla="*/ 95 h 97"/>
              <a:gd name="T98" fmla="*/ 51 w 64"/>
              <a:gd name="T99" fmla="*/ 95 h 97"/>
              <a:gd name="T100" fmla="*/ 49 w 64"/>
              <a:gd name="T101" fmla="*/ 94 h 97"/>
              <a:gd name="T102" fmla="*/ 38 w 64"/>
              <a:gd name="T103" fmla="*/ 94 h 97"/>
              <a:gd name="T104" fmla="*/ 34 w 64"/>
              <a:gd name="T105" fmla="*/ 94 h 97"/>
              <a:gd name="T106" fmla="*/ 32 w 64"/>
              <a:gd name="T107" fmla="*/ 94 h 97"/>
              <a:gd name="T108" fmla="*/ 26 w 64"/>
              <a:gd name="T109" fmla="*/ 94 h 97"/>
              <a:gd name="T110" fmla="*/ 23 w 64"/>
              <a:gd name="T111" fmla="*/ 94 h 97"/>
              <a:gd name="T112" fmla="*/ 23 w 64"/>
              <a:gd name="T113" fmla="*/ 94 h 97"/>
              <a:gd name="T114" fmla="*/ 9 w 64"/>
              <a:gd name="T115" fmla="*/ 94 h 97"/>
              <a:gd name="T116" fmla="*/ 9 w 64"/>
              <a:gd name="T117" fmla="*/ 92 h 97"/>
              <a:gd name="T118" fmla="*/ 9 w 64"/>
              <a:gd name="T119" fmla="*/ 82 h 97"/>
              <a:gd name="T120" fmla="*/ 8 w 64"/>
              <a:gd name="T121" fmla="*/ 77 h 97"/>
              <a:gd name="T122" fmla="*/ 4 w 64"/>
              <a:gd name="T123" fmla="*/ 77 h 97"/>
              <a:gd name="T124" fmla="*/ 0 w 64"/>
              <a:gd name="T125" fmla="*/ 7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97">
                <a:moveTo>
                  <a:pt x="0" y="73"/>
                </a:moveTo>
                <a:lnTo>
                  <a:pt x="0" y="71"/>
                </a:lnTo>
                <a:lnTo>
                  <a:pt x="2" y="69"/>
                </a:lnTo>
                <a:lnTo>
                  <a:pt x="2" y="67"/>
                </a:lnTo>
                <a:lnTo>
                  <a:pt x="2" y="64"/>
                </a:lnTo>
                <a:lnTo>
                  <a:pt x="2" y="64"/>
                </a:lnTo>
                <a:lnTo>
                  <a:pt x="4" y="62"/>
                </a:lnTo>
                <a:lnTo>
                  <a:pt x="4" y="62"/>
                </a:lnTo>
                <a:lnTo>
                  <a:pt x="6" y="60"/>
                </a:lnTo>
                <a:lnTo>
                  <a:pt x="6" y="58"/>
                </a:lnTo>
                <a:lnTo>
                  <a:pt x="8" y="58"/>
                </a:lnTo>
                <a:lnTo>
                  <a:pt x="9" y="56"/>
                </a:lnTo>
                <a:lnTo>
                  <a:pt x="9" y="54"/>
                </a:lnTo>
                <a:lnTo>
                  <a:pt x="9" y="52"/>
                </a:lnTo>
                <a:lnTo>
                  <a:pt x="11" y="52"/>
                </a:lnTo>
                <a:lnTo>
                  <a:pt x="13" y="52"/>
                </a:lnTo>
                <a:lnTo>
                  <a:pt x="13" y="52"/>
                </a:lnTo>
                <a:lnTo>
                  <a:pt x="15" y="52"/>
                </a:lnTo>
                <a:lnTo>
                  <a:pt x="15" y="52"/>
                </a:lnTo>
                <a:lnTo>
                  <a:pt x="17" y="54"/>
                </a:lnTo>
                <a:lnTo>
                  <a:pt x="19" y="56"/>
                </a:lnTo>
                <a:lnTo>
                  <a:pt x="21" y="56"/>
                </a:lnTo>
                <a:lnTo>
                  <a:pt x="21" y="58"/>
                </a:lnTo>
                <a:lnTo>
                  <a:pt x="23" y="56"/>
                </a:lnTo>
                <a:lnTo>
                  <a:pt x="24" y="54"/>
                </a:lnTo>
                <a:lnTo>
                  <a:pt x="24" y="54"/>
                </a:lnTo>
                <a:lnTo>
                  <a:pt x="24" y="52"/>
                </a:lnTo>
                <a:lnTo>
                  <a:pt x="26" y="52"/>
                </a:lnTo>
                <a:lnTo>
                  <a:pt x="26" y="50"/>
                </a:lnTo>
                <a:lnTo>
                  <a:pt x="26" y="49"/>
                </a:lnTo>
                <a:lnTo>
                  <a:pt x="28" y="47"/>
                </a:lnTo>
                <a:lnTo>
                  <a:pt x="30" y="45"/>
                </a:lnTo>
                <a:lnTo>
                  <a:pt x="30" y="43"/>
                </a:lnTo>
                <a:lnTo>
                  <a:pt x="30" y="43"/>
                </a:lnTo>
                <a:lnTo>
                  <a:pt x="30" y="41"/>
                </a:lnTo>
                <a:lnTo>
                  <a:pt x="32" y="39"/>
                </a:lnTo>
                <a:lnTo>
                  <a:pt x="34" y="37"/>
                </a:lnTo>
                <a:lnTo>
                  <a:pt x="34" y="35"/>
                </a:lnTo>
                <a:lnTo>
                  <a:pt x="36" y="34"/>
                </a:lnTo>
                <a:lnTo>
                  <a:pt x="36" y="32"/>
                </a:lnTo>
                <a:lnTo>
                  <a:pt x="36" y="30"/>
                </a:lnTo>
                <a:lnTo>
                  <a:pt x="38" y="30"/>
                </a:lnTo>
                <a:lnTo>
                  <a:pt x="40" y="28"/>
                </a:lnTo>
                <a:lnTo>
                  <a:pt x="40" y="26"/>
                </a:lnTo>
                <a:lnTo>
                  <a:pt x="40" y="24"/>
                </a:lnTo>
                <a:lnTo>
                  <a:pt x="40" y="22"/>
                </a:lnTo>
                <a:lnTo>
                  <a:pt x="41" y="20"/>
                </a:lnTo>
                <a:lnTo>
                  <a:pt x="43" y="19"/>
                </a:lnTo>
                <a:lnTo>
                  <a:pt x="43" y="17"/>
                </a:lnTo>
                <a:lnTo>
                  <a:pt x="43" y="17"/>
                </a:lnTo>
                <a:lnTo>
                  <a:pt x="45" y="15"/>
                </a:lnTo>
                <a:lnTo>
                  <a:pt x="47" y="15"/>
                </a:lnTo>
                <a:lnTo>
                  <a:pt x="47" y="15"/>
                </a:lnTo>
                <a:lnTo>
                  <a:pt x="49" y="13"/>
                </a:lnTo>
                <a:lnTo>
                  <a:pt x="49" y="13"/>
                </a:lnTo>
                <a:lnTo>
                  <a:pt x="49" y="11"/>
                </a:lnTo>
                <a:lnTo>
                  <a:pt x="49" y="9"/>
                </a:lnTo>
                <a:lnTo>
                  <a:pt x="49" y="7"/>
                </a:lnTo>
                <a:lnTo>
                  <a:pt x="47" y="7"/>
                </a:lnTo>
                <a:lnTo>
                  <a:pt x="45" y="5"/>
                </a:lnTo>
                <a:lnTo>
                  <a:pt x="45" y="4"/>
                </a:lnTo>
                <a:lnTo>
                  <a:pt x="45" y="2"/>
                </a:lnTo>
                <a:lnTo>
                  <a:pt x="45" y="0"/>
                </a:lnTo>
                <a:lnTo>
                  <a:pt x="49" y="2"/>
                </a:lnTo>
                <a:lnTo>
                  <a:pt x="51" y="4"/>
                </a:lnTo>
                <a:lnTo>
                  <a:pt x="51" y="5"/>
                </a:lnTo>
                <a:lnTo>
                  <a:pt x="53" y="7"/>
                </a:lnTo>
                <a:lnTo>
                  <a:pt x="53" y="9"/>
                </a:lnTo>
                <a:lnTo>
                  <a:pt x="53" y="11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5" y="15"/>
                </a:lnTo>
                <a:lnTo>
                  <a:pt x="53" y="17"/>
                </a:lnTo>
                <a:lnTo>
                  <a:pt x="53" y="19"/>
                </a:lnTo>
                <a:lnTo>
                  <a:pt x="53" y="20"/>
                </a:lnTo>
                <a:lnTo>
                  <a:pt x="55" y="22"/>
                </a:lnTo>
                <a:lnTo>
                  <a:pt x="55" y="22"/>
                </a:lnTo>
                <a:lnTo>
                  <a:pt x="57" y="24"/>
                </a:lnTo>
                <a:lnTo>
                  <a:pt x="58" y="26"/>
                </a:lnTo>
                <a:lnTo>
                  <a:pt x="58" y="26"/>
                </a:lnTo>
                <a:lnTo>
                  <a:pt x="58" y="26"/>
                </a:lnTo>
                <a:lnTo>
                  <a:pt x="57" y="26"/>
                </a:lnTo>
                <a:lnTo>
                  <a:pt x="57" y="26"/>
                </a:lnTo>
                <a:lnTo>
                  <a:pt x="55" y="26"/>
                </a:lnTo>
                <a:lnTo>
                  <a:pt x="53" y="26"/>
                </a:lnTo>
                <a:lnTo>
                  <a:pt x="51" y="26"/>
                </a:lnTo>
                <a:lnTo>
                  <a:pt x="51" y="26"/>
                </a:lnTo>
                <a:lnTo>
                  <a:pt x="49" y="26"/>
                </a:lnTo>
                <a:lnTo>
                  <a:pt x="47" y="26"/>
                </a:lnTo>
                <a:lnTo>
                  <a:pt x="47" y="26"/>
                </a:lnTo>
                <a:lnTo>
                  <a:pt x="47" y="28"/>
                </a:lnTo>
                <a:lnTo>
                  <a:pt x="45" y="28"/>
                </a:lnTo>
                <a:lnTo>
                  <a:pt x="45" y="30"/>
                </a:lnTo>
                <a:lnTo>
                  <a:pt x="47" y="30"/>
                </a:lnTo>
                <a:lnTo>
                  <a:pt x="47" y="32"/>
                </a:lnTo>
                <a:lnTo>
                  <a:pt x="47" y="32"/>
                </a:lnTo>
                <a:lnTo>
                  <a:pt x="49" y="34"/>
                </a:lnTo>
                <a:lnTo>
                  <a:pt x="53" y="35"/>
                </a:lnTo>
                <a:lnTo>
                  <a:pt x="55" y="39"/>
                </a:lnTo>
                <a:lnTo>
                  <a:pt x="57" y="39"/>
                </a:lnTo>
                <a:lnTo>
                  <a:pt x="57" y="43"/>
                </a:lnTo>
                <a:lnTo>
                  <a:pt x="58" y="45"/>
                </a:lnTo>
                <a:lnTo>
                  <a:pt x="58" y="47"/>
                </a:lnTo>
                <a:lnTo>
                  <a:pt x="57" y="49"/>
                </a:lnTo>
                <a:lnTo>
                  <a:pt x="57" y="49"/>
                </a:lnTo>
                <a:lnTo>
                  <a:pt x="55" y="50"/>
                </a:lnTo>
                <a:lnTo>
                  <a:pt x="55" y="54"/>
                </a:lnTo>
                <a:lnTo>
                  <a:pt x="53" y="56"/>
                </a:lnTo>
                <a:lnTo>
                  <a:pt x="51" y="58"/>
                </a:lnTo>
                <a:lnTo>
                  <a:pt x="51" y="58"/>
                </a:lnTo>
                <a:lnTo>
                  <a:pt x="49" y="60"/>
                </a:lnTo>
                <a:lnTo>
                  <a:pt x="49" y="62"/>
                </a:lnTo>
                <a:lnTo>
                  <a:pt x="51" y="64"/>
                </a:lnTo>
                <a:lnTo>
                  <a:pt x="51" y="65"/>
                </a:lnTo>
                <a:lnTo>
                  <a:pt x="51" y="67"/>
                </a:lnTo>
                <a:lnTo>
                  <a:pt x="51" y="69"/>
                </a:lnTo>
                <a:lnTo>
                  <a:pt x="51" y="73"/>
                </a:lnTo>
                <a:lnTo>
                  <a:pt x="53" y="73"/>
                </a:lnTo>
                <a:lnTo>
                  <a:pt x="55" y="75"/>
                </a:lnTo>
                <a:lnTo>
                  <a:pt x="57" y="77"/>
                </a:lnTo>
                <a:lnTo>
                  <a:pt x="57" y="79"/>
                </a:lnTo>
                <a:lnTo>
                  <a:pt x="58" y="80"/>
                </a:lnTo>
                <a:lnTo>
                  <a:pt x="60" y="84"/>
                </a:lnTo>
                <a:lnTo>
                  <a:pt x="60" y="84"/>
                </a:lnTo>
                <a:lnTo>
                  <a:pt x="64" y="86"/>
                </a:lnTo>
                <a:lnTo>
                  <a:pt x="64" y="88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2"/>
                </a:lnTo>
                <a:lnTo>
                  <a:pt x="64" y="92"/>
                </a:lnTo>
                <a:lnTo>
                  <a:pt x="62" y="94"/>
                </a:lnTo>
                <a:lnTo>
                  <a:pt x="62" y="94"/>
                </a:lnTo>
                <a:lnTo>
                  <a:pt x="62" y="95"/>
                </a:lnTo>
                <a:lnTo>
                  <a:pt x="62" y="95"/>
                </a:lnTo>
                <a:lnTo>
                  <a:pt x="62" y="97"/>
                </a:lnTo>
                <a:lnTo>
                  <a:pt x="62" y="95"/>
                </a:lnTo>
                <a:lnTo>
                  <a:pt x="60" y="95"/>
                </a:lnTo>
                <a:lnTo>
                  <a:pt x="60" y="95"/>
                </a:lnTo>
                <a:lnTo>
                  <a:pt x="58" y="95"/>
                </a:lnTo>
                <a:lnTo>
                  <a:pt x="57" y="95"/>
                </a:lnTo>
                <a:lnTo>
                  <a:pt x="57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3" y="95"/>
                </a:lnTo>
                <a:lnTo>
                  <a:pt x="53" y="94"/>
                </a:lnTo>
                <a:lnTo>
                  <a:pt x="51" y="95"/>
                </a:lnTo>
                <a:lnTo>
                  <a:pt x="51" y="94"/>
                </a:lnTo>
                <a:lnTo>
                  <a:pt x="49" y="94"/>
                </a:lnTo>
                <a:lnTo>
                  <a:pt x="49" y="94"/>
                </a:lnTo>
                <a:lnTo>
                  <a:pt x="49" y="94"/>
                </a:lnTo>
                <a:lnTo>
                  <a:pt x="38" y="94"/>
                </a:lnTo>
                <a:lnTo>
                  <a:pt x="38" y="94"/>
                </a:lnTo>
                <a:lnTo>
                  <a:pt x="36" y="94"/>
                </a:lnTo>
                <a:lnTo>
                  <a:pt x="36" y="94"/>
                </a:lnTo>
                <a:lnTo>
                  <a:pt x="34" y="94"/>
                </a:lnTo>
                <a:lnTo>
                  <a:pt x="34" y="94"/>
                </a:lnTo>
                <a:lnTo>
                  <a:pt x="32" y="94"/>
                </a:lnTo>
                <a:lnTo>
                  <a:pt x="32" y="94"/>
                </a:lnTo>
                <a:lnTo>
                  <a:pt x="30" y="94"/>
                </a:lnTo>
                <a:lnTo>
                  <a:pt x="28" y="92"/>
                </a:lnTo>
                <a:lnTo>
                  <a:pt x="26" y="94"/>
                </a:lnTo>
                <a:lnTo>
                  <a:pt x="24" y="92"/>
                </a:lnTo>
                <a:lnTo>
                  <a:pt x="24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11" y="94"/>
                </a:lnTo>
                <a:lnTo>
                  <a:pt x="11" y="94"/>
                </a:lnTo>
                <a:lnTo>
                  <a:pt x="9" y="94"/>
                </a:lnTo>
                <a:lnTo>
                  <a:pt x="9" y="94"/>
                </a:lnTo>
                <a:lnTo>
                  <a:pt x="11" y="92"/>
                </a:lnTo>
                <a:lnTo>
                  <a:pt x="9" y="92"/>
                </a:lnTo>
                <a:lnTo>
                  <a:pt x="11" y="88"/>
                </a:lnTo>
                <a:lnTo>
                  <a:pt x="9" y="84"/>
                </a:lnTo>
                <a:lnTo>
                  <a:pt x="9" y="82"/>
                </a:lnTo>
                <a:lnTo>
                  <a:pt x="9" y="80"/>
                </a:lnTo>
                <a:lnTo>
                  <a:pt x="9" y="79"/>
                </a:lnTo>
                <a:lnTo>
                  <a:pt x="8" y="77"/>
                </a:lnTo>
                <a:lnTo>
                  <a:pt x="6" y="79"/>
                </a:lnTo>
                <a:lnTo>
                  <a:pt x="4" y="77"/>
                </a:lnTo>
                <a:lnTo>
                  <a:pt x="4" y="77"/>
                </a:lnTo>
                <a:lnTo>
                  <a:pt x="2" y="71"/>
                </a:lnTo>
                <a:lnTo>
                  <a:pt x="0" y="73"/>
                </a:lnTo>
                <a:lnTo>
                  <a:pt x="0" y="7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3" name="Freeform 362">
            <a:extLst>
              <a:ext uri="{FF2B5EF4-FFF2-40B4-BE49-F238E27FC236}">
                <a16:creationId xmlns:a16="http://schemas.microsoft.com/office/drawing/2014/main" id="{8CEB059B-70B1-F142-9DC9-172A5E24E992}"/>
              </a:ext>
            </a:extLst>
          </p:cNvPr>
          <p:cNvSpPr>
            <a:spLocks/>
          </p:cNvSpPr>
          <p:nvPr/>
        </p:nvSpPr>
        <p:spPr bwMode="auto">
          <a:xfrm>
            <a:off x="8605129" y="4565489"/>
            <a:ext cx="88383" cy="93794"/>
          </a:xfrm>
          <a:custGeom>
            <a:avLst/>
            <a:gdLst>
              <a:gd name="T0" fmla="*/ 23 w 49"/>
              <a:gd name="T1" fmla="*/ 2 h 52"/>
              <a:gd name="T2" fmla="*/ 24 w 49"/>
              <a:gd name="T3" fmla="*/ 2 h 52"/>
              <a:gd name="T4" fmla="*/ 26 w 49"/>
              <a:gd name="T5" fmla="*/ 2 h 52"/>
              <a:gd name="T6" fmla="*/ 30 w 49"/>
              <a:gd name="T7" fmla="*/ 2 h 52"/>
              <a:gd name="T8" fmla="*/ 32 w 49"/>
              <a:gd name="T9" fmla="*/ 2 h 52"/>
              <a:gd name="T10" fmla="*/ 34 w 49"/>
              <a:gd name="T11" fmla="*/ 2 h 52"/>
              <a:gd name="T12" fmla="*/ 36 w 49"/>
              <a:gd name="T13" fmla="*/ 2 h 52"/>
              <a:gd name="T14" fmla="*/ 38 w 49"/>
              <a:gd name="T15" fmla="*/ 2 h 52"/>
              <a:gd name="T16" fmla="*/ 38 w 49"/>
              <a:gd name="T17" fmla="*/ 3 h 52"/>
              <a:gd name="T18" fmla="*/ 38 w 49"/>
              <a:gd name="T19" fmla="*/ 7 h 52"/>
              <a:gd name="T20" fmla="*/ 38 w 49"/>
              <a:gd name="T21" fmla="*/ 9 h 52"/>
              <a:gd name="T22" fmla="*/ 40 w 49"/>
              <a:gd name="T23" fmla="*/ 9 h 52"/>
              <a:gd name="T24" fmla="*/ 43 w 49"/>
              <a:gd name="T25" fmla="*/ 9 h 52"/>
              <a:gd name="T26" fmla="*/ 47 w 49"/>
              <a:gd name="T27" fmla="*/ 9 h 52"/>
              <a:gd name="T28" fmla="*/ 49 w 49"/>
              <a:gd name="T29" fmla="*/ 11 h 52"/>
              <a:gd name="T30" fmla="*/ 49 w 49"/>
              <a:gd name="T31" fmla="*/ 13 h 52"/>
              <a:gd name="T32" fmla="*/ 47 w 49"/>
              <a:gd name="T33" fmla="*/ 15 h 52"/>
              <a:gd name="T34" fmla="*/ 45 w 49"/>
              <a:gd name="T35" fmla="*/ 17 h 52"/>
              <a:gd name="T36" fmla="*/ 45 w 49"/>
              <a:gd name="T37" fmla="*/ 18 h 52"/>
              <a:gd name="T38" fmla="*/ 45 w 49"/>
              <a:gd name="T39" fmla="*/ 20 h 52"/>
              <a:gd name="T40" fmla="*/ 43 w 49"/>
              <a:gd name="T41" fmla="*/ 20 h 52"/>
              <a:gd name="T42" fmla="*/ 45 w 49"/>
              <a:gd name="T43" fmla="*/ 22 h 52"/>
              <a:gd name="T44" fmla="*/ 45 w 49"/>
              <a:gd name="T45" fmla="*/ 24 h 52"/>
              <a:gd name="T46" fmla="*/ 47 w 49"/>
              <a:gd name="T47" fmla="*/ 26 h 52"/>
              <a:gd name="T48" fmla="*/ 49 w 49"/>
              <a:gd name="T49" fmla="*/ 28 h 52"/>
              <a:gd name="T50" fmla="*/ 45 w 49"/>
              <a:gd name="T51" fmla="*/ 37 h 52"/>
              <a:gd name="T52" fmla="*/ 45 w 49"/>
              <a:gd name="T53" fmla="*/ 41 h 52"/>
              <a:gd name="T54" fmla="*/ 45 w 49"/>
              <a:gd name="T55" fmla="*/ 39 h 52"/>
              <a:gd name="T56" fmla="*/ 41 w 49"/>
              <a:gd name="T57" fmla="*/ 39 h 52"/>
              <a:gd name="T58" fmla="*/ 40 w 49"/>
              <a:gd name="T59" fmla="*/ 39 h 52"/>
              <a:gd name="T60" fmla="*/ 36 w 49"/>
              <a:gd name="T61" fmla="*/ 39 h 52"/>
              <a:gd name="T62" fmla="*/ 32 w 49"/>
              <a:gd name="T63" fmla="*/ 35 h 52"/>
              <a:gd name="T64" fmla="*/ 32 w 49"/>
              <a:gd name="T65" fmla="*/ 37 h 52"/>
              <a:gd name="T66" fmla="*/ 28 w 49"/>
              <a:gd name="T67" fmla="*/ 39 h 52"/>
              <a:gd name="T68" fmla="*/ 26 w 49"/>
              <a:gd name="T69" fmla="*/ 41 h 52"/>
              <a:gd name="T70" fmla="*/ 24 w 49"/>
              <a:gd name="T71" fmla="*/ 41 h 52"/>
              <a:gd name="T72" fmla="*/ 23 w 49"/>
              <a:gd name="T73" fmla="*/ 41 h 52"/>
              <a:gd name="T74" fmla="*/ 23 w 49"/>
              <a:gd name="T75" fmla="*/ 45 h 52"/>
              <a:gd name="T76" fmla="*/ 24 w 49"/>
              <a:gd name="T77" fmla="*/ 43 h 52"/>
              <a:gd name="T78" fmla="*/ 28 w 49"/>
              <a:gd name="T79" fmla="*/ 45 h 52"/>
              <a:gd name="T80" fmla="*/ 28 w 49"/>
              <a:gd name="T81" fmla="*/ 50 h 52"/>
              <a:gd name="T82" fmla="*/ 24 w 49"/>
              <a:gd name="T83" fmla="*/ 48 h 52"/>
              <a:gd name="T84" fmla="*/ 23 w 49"/>
              <a:gd name="T85" fmla="*/ 50 h 52"/>
              <a:gd name="T86" fmla="*/ 21 w 49"/>
              <a:gd name="T87" fmla="*/ 50 h 52"/>
              <a:gd name="T88" fmla="*/ 21 w 49"/>
              <a:gd name="T89" fmla="*/ 52 h 52"/>
              <a:gd name="T90" fmla="*/ 19 w 49"/>
              <a:gd name="T91" fmla="*/ 50 h 52"/>
              <a:gd name="T92" fmla="*/ 15 w 49"/>
              <a:gd name="T93" fmla="*/ 47 h 52"/>
              <a:gd name="T94" fmla="*/ 8 w 49"/>
              <a:gd name="T95" fmla="*/ 41 h 52"/>
              <a:gd name="T96" fmla="*/ 6 w 49"/>
              <a:gd name="T97" fmla="*/ 39 h 52"/>
              <a:gd name="T98" fmla="*/ 4 w 49"/>
              <a:gd name="T99" fmla="*/ 37 h 52"/>
              <a:gd name="T100" fmla="*/ 4 w 49"/>
              <a:gd name="T101" fmla="*/ 32 h 52"/>
              <a:gd name="T102" fmla="*/ 2 w 49"/>
              <a:gd name="T103" fmla="*/ 30 h 52"/>
              <a:gd name="T104" fmla="*/ 0 w 49"/>
              <a:gd name="T105" fmla="*/ 26 h 52"/>
              <a:gd name="T106" fmla="*/ 4 w 49"/>
              <a:gd name="T107" fmla="*/ 24 h 52"/>
              <a:gd name="T108" fmla="*/ 4 w 49"/>
              <a:gd name="T109" fmla="*/ 17 h 52"/>
              <a:gd name="T110" fmla="*/ 9 w 49"/>
              <a:gd name="T111" fmla="*/ 18 h 52"/>
              <a:gd name="T112" fmla="*/ 6 w 49"/>
              <a:gd name="T113" fmla="*/ 15 h 52"/>
              <a:gd name="T114" fmla="*/ 8 w 49"/>
              <a:gd name="T115" fmla="*/ 13 h 52"/>
              <a:gd name="T116" fmla="*/ 9 w 49"/>
              <a:gd name="T117" fmla="*/ 11 h 52"/>
              <a:gd name="T118" fmla="*/ 9 w 49"/>
              <a:gd name="T119" fmla="*/ 11 h 52"/>
              <a:gd name="T120" fmla="*/ 23 w 49"/>
              <a:gd name="T121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9" h="52">
                <a:moveTo>
                  <a:pt x="23" y="2"/>
                </a:moveTo>
                <a:lnTo>
                  <a:pt x="23" y="2"/>
                </a:lnTo>
                <a:lnTo>
                  <a:pt x="23" y="2"/>
                </a:lnTo>
                <a:lnTo>
                  <a:pt x="24" y="2"/>
                </a:lnTo>
                <a:lnTo>
                  <a:pt x="24" y="0"/>
                </a:lnTo>
                <a:lnTo>
                  <a:pt x="26" y="2"/>
                </a:lnTo>
                <a:lnTo>
                  <a:pt x="28" y="0"/>
                </a:lnTo>
                <a:lnTo>
                  <a:pt x="30" y="2"/>
                </a:lnTo>
                <a:lnTo>
                  <a:pt x="32" y="2"/>
                </a:lnTo>
                <a:lnTo>
                  <a:pt x="32" y="2"/>
                </a:lnTo>
                <a:lnTo>
                  <a:pt x="34" y="2"/>
                </a:lnTo>
                <a:lnTo>
                  <a:pt x="34" y="2"/>
                </a:lnTo>
                <a:lnTo>
                  <a:pt x="36" y="2"/>
                </a:lnTo>
                <a:lnTo>
                  <a:pt x="36" y="2"/>
                </a:lnTo>
                <a:lnTo>
                  <a:pt x="38" y="2"/>
                </a:lnTo>
                <a:lnTo>
                  <a:pt x="38" y="2"/>
                </a:lnTo>
                <a:lnTo>
                  <a:pt x="38" y="2"/>
                </a:lnTo>
                <a:lnTo>
                  <a:pt x="38" y="3"/>
                </a:lnTo>
                <a:lnTo>
                  <a:pt x="38" y="5"/>
                </a:lnTo>
                <a:lnTo>
                  <a:pt x="38" y="7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1" y="9"/>
                </a:lnTo>
                <a:lnTo>
                  <a:pt x="43" y="9"/>
                </a:lnTo>
                <a:lnTo>
                  <a:pt x="45" y="9"/>
                </a:lnTo>
                <a:lnTo>
                  <a:pt x="47" y="9"/>
                </a:lnTo>
                <a:lnTo>
                  <a:pt x="49" y="9"/>
                </a:lnTo>
                <a:lnTo>
                  <a:pt x="49" y="11"/>
                </a:lnTo>
                <a:lnTo>
                  <a:pt x="47" y="13"/>
                </a:lnTo>
                <a:lnTo>
                  <a:pt x="49" y="13"/>
                </a:lnTo>
                <a:lnTo>
                  <a:pt x="49" y="15"/>
                </a:lnTo>
                <a:lnTo>
                  <a:pt x="47" y="15"/>
                </a:lnTo>
                <a:lnTo>
                  <a:pt x="45" y="17"/>
                </a:lnTo>
                <a:lnTo>
                  <a:pt x="45" y="17"/>
                </a:lnTo>
                <a:lnTo>
                  <a:pt x="45" y="18"/>
                </a:lnTo>
                <a:lnTo>
                  <a:pt x="45" y="18"/>
                </a:lnTo>
                <a:lnTo>
                  <a:pt x="45" y="18"/>
                </a:lnTo>
                <a:lnTo>
                  <a:pt x="45" y="20"/>
                </a:lnTo>
                <a:lnTo>
                  <a:pt x="43" y="20"/>
                </a:lnTo>
                <a:lnTo>
                  <a:pt x="43" y="20"/>
                </a:lnTo>
                <a:lnTo>
                  <a:pt x="43" y="22"/>
                </a:lnTo>
                <a:lnTo>
                  <a:pt x="45" y="22"/>
                </a:lnTo>
                <a:lnTo>
                  <a:pt x="45" y="22"/>
                </a:lnTo>
                <a:lnTo>
                  <a:pt x="45" y="24"/>
                </a:lnTo>
                <a:lnTo>
                  <a:pt x="47" y="24"/>
                </a:lnTo>
                <a:lnTo>
                  <a:pt x="47" y="26"/>
                </a:lnTo>
                <a:lnTo>
                  <a:pt x="49" y="26"/>
                </a:lnTo>
                <a:lnTo>
                  <a:pt x="49" y="28"/>
                </a:lnTo>
                <a:lnTo>
                  <a:pt x="47" y="32"/>
                </a:lnTo>
                <a:lnTo>
                  <a:pt x="45" y="37"/>
                </a:lnTo>
                <a:lnTo>
                  <a:pt x="45" y="39"/>
                </a:lnTo>
                <a:lnTo>
                  <a:pt x="45" y="41"/>
                </a:lnTo>
                <a:lnTo>
                  <a:pt x="45" y="41"/>
                </a:lnTo>
                <a:lnTo>
                  <a:pt x="45" y="39"/>
                </a:lnTo>
                <a:lnTo>
                  <a:pt x="43" y="39"/>
                </a:lnTo>
                <a:lnTo>
                  <a:pt x="41" y="39"/>
                </a:lnTo>
                <a:lnTo>
                  <a:pt x="40" y="39"/>
                </a:lnTo>
                <a:lnTo>
                  <a:pt x="40" y="39"/>
                </a:lnTo>
                <a:lnTo>
                  <a:pt x="38" y="39"/>
                </a:lnTo>
                <a:lnTo>
                  <a:pt x="36" y="39"/>
                </a:lnTo>
                <a:lnTo>
                  <a:pt x="34" y="35"/>
                </a:lnTo>
                <a:lnTo>
                  <a:pt x="32" y="35"/>
                </a:lnTo>
                <a:lnTo>
                  <a:pt x="32" y="35"/>
                </a:lnTo>
                <a:lnTo>
                  <a:pt x="32" y="37"/>
                </a:lnTo>
                <a:lnTo>
                  <a:pt x="32" y="39"/>
                </a:lnTo>
                <a:lnTo>
                  <a:pt x="28" y="39"/>
                </a:lnTo>
                <a:lnTo>
                  <a:pt x="28" y="39"/>
                </a:lnTo>
                <a:lnTo>
                  <a:pt x="26" y="41"/>
                </a:lnTo>
                <a:lnTo>
                  <a:pt x="26" y="41"/>
                </a:lnTo>
                <a:lnTo>
                  <a:pt x="24" y="41"/>
                </a:lnTo>
                <a:lnTo>
                  <a:pt x="23" y="41"/>
                </a:lnTo>
                <a:lnTo>
                  <a:pt x="23" y="41"/>
                </a:lnTo>
                <a:lnTo>
                  <a:pt x="23" y="43"/>
                </a:lnTo>
                <a:lnTo>
                  <a:pt x="23" y="45"/>
                </a:lnTo>
                <a:lnTo>
                  <a:pt x="24" y="43"/>
                </a:lnTo>
                <a:lnTo>
                  <a:pt x="24" y="43"/>
                </a:lnTo>
                <a:lnTo>
                  <a:pt x="26" y="45"/>
                </a:lnTo>
                <a:lnTo>
                  <a:pt x="28" y="45"/>
                </a:lnTo>
                <a:lnTo>
                  <a:pt x="28" y="48"/>
                </a:lnTo>
                <a:lnTo>
                  <a:pt x="28" y="50"/>
                </a:lnTo>
                <a:lnTo>
                  <a:pt x="24" y="48"/>
                </a:lnTo>
                <a:lnTo>
                  <a:pt x="24" y="48"/>
                </a:lnTo>
                <a:lnTo>
                  <a:pt x="24" y="50"/>
                </a:lnTo>
                <a:lnTo>
                  <a:pt x="23" y="50"/>
                </a:lnTo>
                <a:lnTo>
                  <a:pt x="21" y="50"/>
                </a:lnTo>
                <a:lnTo>
                  <a:pt x="21" y="50"/>
                </a:lnTo>
                <a:lnTo>
                  <a:pt x="21" y="52"/>
                </a:lnTo>
                <a:lnTo>
                  <a:pt x="21" y="52"/>
                </a:lnTo>
                <a:lnTo>
                  <a:pt x="19" y="52"/>
                </a:lnTo>
                <a:lnTo>
                  <a:pt x="19" y="50"/>
                </a:lnTo>
                <a:lnTo>
                  <a:pt x="15" y="48"/>
                </a:lnTo>
                <a:lnTo>
                  <a:pt x="15" y="47"/>
                </a:lnTo>
                <a:lnTo>
                  <a:pt x="11" y="45"/>
                </a:lnTo>
                <a:lnTo>
                  <a:pt x="8" y="41"/>
                </a:lnTo>
                <a:lnTo>
                  <a:pt x="9" y="41"/>
                </a:lnTo>
                <a:lnTo>
                  <a:pt x="6" y="39"/>
                </a:lnTo>
                <a:lnTo>
                  <a:pt x="6" y="37"/>
                </a:lnTo>
                <a:lnTo>
                  <a:pt x="4" y="37"/>
                </a:lnTo>
                <a:lnTo>
                  <a:pt x="4" y="33"/>
                </a:lnTo>
                <a:lnTo>
                  <a:pt x="4" y="32"/>
                </a:lnTo>
                <a:lnTo>
                  <a:pt x="4" y="30"/>
                </a:lnTo>
                <a:lnTo>
                  <a:pt x="2" y="30"/>
                </a:lnTo>
                <a:lnTo>
                  <a:pt x="0" y="26"/>
                </a:lnTo>
                <a:lnTo>
                  <a:pt x="0" y="26"/>
                </a:lnTo>
                <a:lnTo>
                  <a:pt x="2" y="26"/>
                </a:lnTo>
                <a:lnTo>
                  <a:pt x="4" y="24"/>
                </a:lnTo>
                <a:lnTo>
                  <a:pt x="4" y="20"/>
                </a:lnTo>
                <a:lnTo>
                  <a:pt x="4" y="17"/>
                </a:lnTo>
                <a:lnTo>
                  <a:pt x="6" y="18"/>
                </a:lnTo>
                <a:lnTo>
                  <a:pt x="9" y="18"/>
                </a:lnTo>
                <a:lnTo>
                  <a:pt x="6" y="17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23" y="11"/>
                </a:lnTo>
                <a:lnTo>
                  <a:pt x="23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363">
            <a:extLst>
              <a:ext uri="{FF2B5EF4-FFF2-40B4-BE49-F238E27FC236}">
                <a16:creationId xmlns:a16="http://schemas.microsoft.com/office/drawing/2014/main" id="{B756785C-8413-9C4C-BF84-B9BF38346971}"/>
              </a:ext>
            </a:extLst>
          </p:cNvPr>
          <p:cNvSpPr>
            <a:spLocks/>
          </p:cNvSpPr>
          <p:nvPr/>
        </p:nvSpPr>
        <p:spPr bwMode="auto">
          <a:xfrm>
            <a:off x="8646615" y="4689947"/>
            <a:ext cx="193000" cy="189393"/>
          </a:xfrm>
          <a:custGeom>
            <a:avLst/>
            <a:gdLst>
              <a:gd name="T0" fmla="*/ 96 w 107"/>
              <a:gd name="T1" fmla="*/ 99 h 105"/>
              <a:gd name="T2" fmla="*/ 92 w 107"/>
              <a:gd name="T3" fmla="*/ 94 h 105"/>
              <a:gd name="T4" fmla="*/ 88 w 107"/>
              <a:gd name="T5" fmla="*/ 90 h 105"/>
              <a:gd name="T6" fmla="*/ 105 w 107"/>
              <a:gd name="T7" fmla="*/ 60 h 105"/>
              <a:gd name="T8" fmla="*/ 105 w 107"/>
              <a:gd name="T9" fmla="*/ 54 h 105"/>
              <a:gd name="T10" fmla="*/ 105 w 107"/>
              <a:gd name="T11" fmla="*/ 45 h 105"/>
              <a:gd name="T12" fmla="*/ 103 w 107"/>
              <a:gd name="T13" fmla="*/ 45 h 105"/>
              <a:gd name="T14" fmla="*/ 98 w 107"/>
              <a:gd name="T15" fmla="*/ 47 h 105"/>
              <a:gd name="T16" fmla="*/ 94 w 107"/>
              <a:gd name="T17" fmla="*/ 45 h 105"/>
              <a:gd name="T18" fmla="*/ 90 w 107"/>
              <a:gd name="T19" fmla="*/ 47 h 105"/>
              <a:gd name="T20" fmla="*/ 90 w 107"/>
              <a:gd name="T21" fmla="*/ 43 h 105"/>
              <a:gd name="T22" fmla="*/ 90 w 107"/>
              <a:gd name="T23" fmla="*/ 39 h 105"/>
              <a:gd name="T24" fmla="*/ 90 w 107"/>
              <a:gd name="T25" fmla="*/ 36 h 105"/>
              <a:gd name="T26" fmla="*/ 88 w 107"/>
              <a:gd name="T27" fmla="*/ 32 h 105"/>
              <a:gd name="T28" fmla="*/ 86 w 107"/>
              <a:gd name="T29" fmla="*/ 28 h 105"/>
              <a:gd name="T30" fmla="*/ 86 w 107"/>
              <a:gd name="T31" fmla="*/ 23 h 105"/>
              <a:gd name="T32" fmla="*/ 86 w 107"/>
              <a:gd name="T33" fmla="*/ 17 h 105"/>
              <a:gd name="T34" fmla="*/ 88 w 107"/>
              <a:gd name="T35" fmla="*/ 13 h 105"/>
              <a:gd name="T36" fmla="*/ 79 w 107"/>
              <a:gd name="T37" fmla="*/ 9 h 105"/>
              <a:gd name="T38" fmla="*/ 67 w 107"/>
              <a:gd name="T39" fmla="*/ 13 h 105"/>
              <a:gd name="T40" fmla="*/ 66 w 107"/>
              <a:gd name="T41" fmla="*/ 19 h 105"/>
              <a:gd name="T42" fmla="*/ 54 w 107"/>
              <a:gd name="T43" fmla="*/ 19 h 105"/>
              <a:gd name="T44" fmla="*/ 49 w 107"/>
              <a:gd name="T45" fmla="*/ 15 h 105"/>
              <a:gd name="T46" fmla="*/ 47 w 107"/>
              <a:gd name="T47" fmla="*/ 11 h 105"/>
              <a:gd name="T48" fmla="*/ 45 w 107"/>
              <a:gd name="T49" fmla="*/ 6 h 105"/>
              <a:gd name="T50" fmla="*/ 45 w 107"/>
              <a:gd name="T51" fmla="*/ 2 h 105"/>
              <a:gd name="T52" fmla="*/ 30 w 107"/>
              <a:gd name="T53" fmla="*/ 0 h 105"/>
              <a:gd name="T54" fmla="*/ 20 w 107"/>
              <a:gd name="T55" fmla="*/ 0 h 105"/>
              <a:gd name="T56" fmla="*/ 15 w 107"/>
              <a:gd name="T57" fmla="*/ 0 h 105"/>
              <a:gd name="T58" fmla="*/ 9 w 107"/>
              <a:gd name="T59" fmla="*/ 2 h 105"/>
              <a:gd name="T60" fmla="*/ 7 w 107"/>
              <a:gd name="T61" fmla="*/ 4 h 105"/>
              <a:gd name="T62" fmla="*/ 13 w 107"/>
              <a:gd name="T63" fmla="*/ 17 h 105"/>
              <a:gd name="T64" fmla="*/ 13 w 107"/>
              <a:gd name="T65" fmla="*/ 28 h 105"/>
              <a:gd name="T66" fmla="*/ 18 w 107"/>
              <a:gd name="T67" fmla="*/ 41 h 105"/>
              <a:gd name="T68" fmla="*/ 17 w 107"/>
              <a:gd name="T69" fmla="*/ 58 h 105"/>
              <a:gd name="T70" fmla="*/ 5 w 107"/>
              <a:gd name="T71" fmla="*/ 66 h 105"/>
              <a:gd name="T72" fmla="*/ 3 w 107"/>
              <a:gd name="T73" fmla="*/ 79 h 105"/>
              <a:gd name="T74" fmla="*/ 0 w 107"/>
              <a:gd name="T75" fmla="*/ 90 h 105"/>
              <a:gd name="T76" fmla="*/ 0 w 107"/>
              <a:gd name="T77" fmla="*/ 99 h 105"/>
              <a:gd name="T78" fmla="*/ 3 w 107"/>
              <a:gd name="T79" fmla="*/ 98 h 105"/>
              <a:gd name="T80" fmla="*/ 7 w 107"/>
              <a:gd name="T81" fmla="*/ 98 h 105"/>
              <a:gd name="T82" fmla="*/ 13 w 107"/>
              <a:gd name="T83" fmla="*/ 96 h 105"/>
              <a:gd name="T84" fmla="*/ 15 w 107"/>
              <a:gd name="T85" fmla="*/ 96 h 105"/>
              <a:gd name="T86" fmla="*/ 17 w 107"/>
              <a:gd name="T87" fmla="*/ 98 h 105"/>
              <a:gd name="T88" fmla="*/ 22 w 107"/>
              <a:gd name="T89" fmla="*/ 99 h 105"/>
              <a:gd name="T90" fmla="*/ 56 w 107"/>
              <a:gd name="T91" fmla="*/ 99 h 105"/>
              <a:gd name="T92" fmla="*/ 60 w 107"/>
              <a:gd name="T93" fmla="*/ 101 h 105"/>
              <a:gd name="T94" fmla="*/ 64 w 107"/>
              <a:gd name="T95" fmla="*/ 103 h 105"/>
              <a:gd name="T96" fmla="*/ 69 w 107"/>
              <a:gd name="T97" fmla="*/ 103 h 105"/>
              <a:gd name="T98" fmla="*/ 73 w 107"/>
              <a:gd name="T99" fmla="*/ 103 h 105"/>
              <a:gd name="T100" fmla="*/ 79 w 107"/>
              <a:gd name="T101" fmla="*/ 105 h 105"/>
              <a:gd name="T102" fmla="*/ 81 w 107"/>
              <a:gd name="T103" fmla="*/ 105 h 105"/>
              <a:gd name="T104" fmla="*/ 83 w 107"/>
              <a:gd name="T105" fmla="*/ 105 h 105"/>
              <a:gd name="T106" fmla="*/ 98 w 107"/>
              <a:gd name="T107" fmla="*/ 10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7" h="105">
                <a:moveTo>
                  <a:pt x="98" y="101"/>
                </a:moveTo>
                <a:lnTo>
                  <a:pt x="98" y="101"/>
                </a:lnTo>
                <a:lnTo>
                  <a:pt x="98" y="99"/>
                </a:lnTo>
                <a:lnTo>
                  <a:pt x="96" y="99"/>
                </a:lnTo>
                <a:lnTo>
                  <a:pt x="96" y="98"/>
                </a:lnTo>
                <a:lnTo>
                  <a:pt x="94" y="98"/>
                </a:lnTo>
                <a:lnTo>
                  <a:pt x="94" y="96"/>
                </a:lnTo>
                <a:lnTo>
                  <a:pt x="92" y="94"/>
                </a:lnTo>
                <a:lnTo>
                  <a:pt x="90" y="94"/>
                </a:lnTo>
                <a:lnTo>
                  <a:pt x="90" y="94"/>
                </a:lnTo>
                <a:lnTo>
                  <a:pt x="88" y="92"/>
                </a:lnTo>
                <a:lnTo>
                  <a:pt x="88" y="90"/>
                </a:lnTo>
                <a:lnTo>
                  <a:pt x="86" y="90"/>
                </a:lnTo>
                <a:lnTo>
                  <a:pt x="88" y="62"/>
                </a:lnTo>
                <a:lnTo>
                  <a:pt x="105" y="62"/>
                </a:lnTo>
                <a:lnTo>
                  <a:pt x="105" y="60"/>
                </a:lnTo>
                <a:lnTo>
                  <a:pt x="105" y="58"/>
                </a:lnTo>
                <a:lnTo>
                  <a:pt x="107" y="58"/>
                </a:lnTo>
                <a:lnTo>
                  <a:pt x="107" y="56"/>
                </a:lnTo>
                <a:lnTo>
                  <a:pt x="105" y="54"/>
                </a:lnTo>
                <a:lnTo>
                  <a:pt x="105" y="53"/>
                </a:lnTo>
                <a:lnTo>
                  <a:pt x="105" y="49"/>
                </a:lnTo>
                <a:lnTo>
                  <a:pt x="105" y="47"/>
                </a:lnTo>
                <a:lnTo>
                  <a:pt x="105" y="45"/>
                </a:lnTo>
                <a:lnTo>
                  <a:pt x="105" y="45"/>
                </a:lnTo>
                <a:lnTo>
                  <a:pt x="105" y="45"/>
                </a:lnTo>
                <a:lnTo>
                  <a:pt x="103" y="45"/>
                </a:lnTo>
                <a:lnTo>
                  <a:pt x="103" y="45"/>
                </a:lnTo>
                <a:lnTo>
                  <a:pt x="101" y="45"/>
                </a:lnTo>
                <a:lnTo>
                  <a:pt x="100" y="47"/>
                </a:lnTo>
                <a:lnTo>
                  <a:pt x="100" y="47"/>
                </a:lnTo>
                <a:lnTo>
                  <a:pt x="98" y="47"/>
                </a:lnTo>
                <a:lnTo>
                  <a:pt x="96" y="47"/>
                </a:lnTo>
                <a:lnTo>
                  <a:pt x="96" y="45"/>
                </a:lnTo>
                <a:lnTo>
                  <a:pt x="94" y="45"/>
                </a:lnTo>
                <a:lnTo>
                  <a:pt x="94" y="45"/>
                </a:lnTo>
                <a:lnTo>
                  <a:pt x="92" y="45"/>
                </a:lnTo>
                <a:lnTo>
                  <a:pt x="92" y="45"/>
                </a:lnTo>
                <a:lnTo>
                  <a:pt x="92" y="47"/>
                </a:lnTo>
                <a:lnTo>
                  <a:pt x="90" y="47"/>
                </a:lnTo>
                <a:lnTo>
                  <a:pt x="90" y="45"/>
                </a:lnTo>
                <a:lnTo>
                  <a:pt x="90" y="43"/>
                </a:lnTo>
                <a:lnTo>
                  <a:pt x="90" y="43"/>
                </a:lnTo>
                <a:lnTo>
                  <a:pt x="90" y="43"/>
                </a:lnTo>
                <a:lnTo>
                  <a:pt x="92" y="41"/>
                </a:lnTo>
                <a:lnTo>
                  <a:pt x="90" y="41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6"/>
                </a:lnTo>
                <a:lnTo>
                  <a:pt x="90" y="36"/>
                </a:lnTo>
                <a:lnTo>
                  <a:pt x="90" y="34"/>
                </a:lnTo>
                <a:lnTo>
                  <a:pt x="88" y="34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6" y="30"/>
                </a:lnTo>
                <a:lnTo>
                  <a:pt x="86" y="30"/>
                </a:lnTo>
                <a:lnTo>
                  <a:pt x="86" y="28"/>
                </a:lnTo>
                <a:lnTo>
                  <a:pt x="88" y="26"/>
                </a:lnTo>
                <a:lnTo>
                  <a:pt x="86" y="24"/>
                </a:lnTo>
                <a:lnTo>
                  <a:pt x="86" y="23"/>
                </a:lnTo>
                <a:lnTo>
                  <a:pt x="86" y="23"/>
                </a:lnTo>
                <a:lnTo>
                  <a:pt x="88" y="23"/>
                </a:lnTo>
                <a:lnTo>
                  <a:pt x="88" y="21"/>
                </a:lnTo>
                <a:lnTo>
                  <a:pt x="86" y="19"/>
                </a:lnTo>
                <a:lnTo>
                  <a:pt x="86" y="17"/>
                </a:lnTo>
                <a:lnTo>
                  <a:pt x="88" y="17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9" y="9"/>
                </a:lnTo>
                <a:lnTo>
                  <a:pt x="75" y="9"/>
                </a:lnTo>
                <a:lnTo>
                  <a:pt x="75" y="9"/>
                </a:lnTo>
                <a:lnTo>
                  <a:pt x="67" y="9"/>
                </a:lnTo>
                <a:lnTo>
                  <a:pt x="67" y="13"/>
                </a:lnTo>
                <a:lnTo>
                  <a:pt x="66" y="13"/>
                </a:lnTo>
                <a:lnTo>
                  <a:pt x="66" y="15"/>
                </a:lnTo>
                <a:lnTo>
                  <a:pt x="66" y="15"/>
                </a:lnTo>
                <a:lnTo>
                  <a:pt x="66" y="19"/>
                </a:lnTo>
                <a:lnTo>
                  <a:pt x="60" y="19"/>
                </a:lnTo>
                <a:lnTo>
                  <a:pt x="58" y="19"/>
                </a:lnTo>
                <a:lnTo>
                  <a:pt x="56" y="19"/>
                </a:lnTo>
                <a:lnTo>
                  <a:pt x="54" y="19"/>
                </a:lnTo>
                <a:lnTo>
                  <a:pt x="52" y="19"/>
                </a:lnTo>
                <a:lnTo>
                  <a:pt x="50" y="19"/>
                </a:lnTo>
                <a:lnTo>
                  <a:pt x="50" y="19"/>
                </a:lnTo>
                <a:lnTo>
                  <a:pt x="49" y="15"/>
                </a:lnTo>
                <a:lnTo>
                  <a:pt x="49" y="13"/>
                </a:lnTo>
                <a:lnTo>
                  <a:pt x="47" y="13"/>
                </a:lnTo>
                <a:lnTo>
                  <a:pt x="47" y="13"/>
                </a:lnTo>
                <a:lnTo>
                  <a:pt x="47" y="11"/>
                </a:lnTo>
                <a:lnTo>
                  <a:pt x="47" y="11"/>
                </a:lnTo>
                <a:lnTo>
                  <a:pt x="45" y="9"/>
                </a:lnTo>
                <a:lnTo>
                  <a:pt x="45" y="8"/>
                </a:lnTo>
                <a:lnTo>
                  <a:pt x="45" y="6"/>
                </a:lnTo>
                <a:lnTo>
                  <a:pt x="45" y="6"/>
                </a:lnTo>
                <a:lnTo>
                  <a:pt x="45" y="4"/>
                </a:lnTo>
                <a:lnTo>
                  <a:pt x="45" y="4"/>
                </a:lnTo>
                <a:lnTo>
                  <a:pt x="45" y="2"/>
                </a:lnTo>
                <a:lnTo>
                  <a:pt x="45" y="2"/>
                </a:lnTo>
                <a:lnTo>
                  <a:pt x="45" y="0"/>
                </a:lnTo>
                <a:lnTo>
                  <a:pt x="35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7" y="4"/>
                </a:lnTo>
                <a:lnTo>
                  <a:pt x="7" y="6"/>
                </a:lnTo>
                <a:lnTo>
                  <a:pt x="13" y="11"/>
                </a:lnTo>
                <a:lnTo>
                  <a:pt x="13" y="17"/>
                </a:lnTo>
                <a:lnTo>
                  <a:pt x="15" y="21"/>
                </a:lnTo>
                <a:lnTo>
                  <a:pt x="15" y="24"/>
                </a:lnTo>
                <a:lnTo>
                  <a:pt x="13" y="28"/>
                </a:lnTo>
                <a:lnTo>
                  <a:pt x="13" y="28"/>
                </a:lnTo>
                <a:lnTo>
                  <a:pt x="13" y="32"/>
                </a:lnTo>
                <a:lnTo>
                  <a:pt x="15" y="34"/>
                </a:lnTo>
                <a:lnTo>
                  <a:pt x="15" y="36"/>
                </a:lnTo>
                <a:lnTo>
                  <a:pt x="18" y="41"/>
                </a:lnTo>
                <a:lnTo>
                  <a:pt x="18" y="43"/>
                </a:lnTo>
                <a:lnTo>
                  <a:pt x="18" y="43"/>
                </a:lnTo>
                <a:lnTo>
                  <a:pt x="18" y="51"/>
                </a:lnTo>
                <a:lnTo>
                  <a:pt x="17" y="58"/>
                </a:lnTo>
                <a:lnTo>
                  <a:pt x="15" y="58"/>
                </a:lnTo>
                <a:lnTo>
                  <a:pt x="11" y="60"/>
                </a:lnTo>
                <a:lnTo>
                  <a:pt x="11" y="62"/>
                </a:lnTo>
                <a:lnTo>
                  <a:pt x="5" y="66"/>
                </a:lnTo>
                <a:lnTo>
                  <a:pt x="5" y="69"/>
                </a:lnTo>
                <a:lnTo>
                  <a:pt x="5" y="69"/>
                </a:lnTo>
                <a:lnTo>
                  <a:pt x="5" y="77"/>
                </a:lnTo>
                <a:lnTo>
                  <a:pt x="3" y="79"/>
                </a:lnTo>
                <a:lnTo>
                  <a:pt x="3" y="83"/>
                </a:lnTo>
                <a:lnTo>
                  <a:pt x="0" y="84"/>
                </a:lnTo>
                <a:lnTo>
                  <a:pt x="0" y="88"/>
                </a:lnTo>
                <a:lnTo>
                  <a:pt x="0" y="90"/>
                </a:lnTo>
                <a:lnTo>
                  <a:pt x="0" y="96"/>
                </a:lnTo>
                <a:lnTo>
                  <a:pt x="0" y="98"/>
                </a:lnTo>
                <a:lnTo>
                  <a:pt x="0" y="99"/>
                </a:lnTo>
                <a:lnTo>
                  <a:pt x="0" y="99"/>
                </a:lnTo>
                <a:lnTo>
                  <a:pt x="1" y="99"/>
                </a:lnTo>
                <a:lnTo>
                  <a:pt x="1" y="99"/>
                </a:lnTo>
                <a:lnTo>
                  <a:pt x="1" y="99"/>
                </a:lnTo>
                <a:lnTo>
                  <a:pt x="3" y="98"/>
                </a:lnTo>
                <a:lnTo>
                  <a:pt x="3" y="98"/>
                </a:lnTo>
                <a:lnTo>
                  <a:pt x="5" y="98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9" y="96"/>
                </a:lnTo>
                <a:lnTo>
                  <a:pt x="11" y="96"/>
                </a:lnTo>
                <a:lnTo>
                  <a:pt x="13" y="96"/>
                </a:lnTo>
                <a:lnTo>
                  <a:pt x="13" y="96"/>
                </a:lnTo>
                <a:lnTo>
                  <a:pt x="13" y="96"/>
                </a:lnTo>
                <a:lnTo>
                  <a:pt x="15" y="96"/>
                </a:lnTo>
                <a:lnTo>
                  <a:pt x="15" y="96"/>
                </a:lnTo>
                <a:lnTo>
                  <a:pt x="15" y="96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8" y="99"/>
                </a:lnTo>
                <a:lnTo>
                  <a:pt x="20" y="99"/>
                </a:lnTo>
                <a:lnTo>
                  <a:pt x="22" y="99"/>
                </a:lnTo>
                <a:lnTo>
                  <a:pt x="22" y="99"/>
                </a:lnTo>
                <a:lnTo>
                  <a:pt x="22" y="99"/>
                </a:lnTo>
                <a:lnTo>
                  <a:pt x="24" y="99"/>
                </a:lnTo>
                <a:lnTo>
                  <a:pt x="24" y="99"/>
                </a:lnTo>
                <a:lnTo>
                  <a:pt x="56" y="99"/>
                </a:lnTo>
                <a:lnTo>
                  <a:pt x="56" y="99"/>
                </a:lnTo>
                <a:lnTo>
                  <a:pt x="58" y="101"/>
                </a:lnTo>
                <a:lnTo>
                  <a:pt x="58" y="101"/>
                </a:lnTo>
                <a:lnTo>
                  <a:pt x="60" y="101"/>
                </a:lnTo>
                <a:lnTo>
                  <a:pt x="62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6" y="103"/>
                </a:lnTo>
                <a:lnTo>
                  <a:pt x="66" y="103"/>
                </a:lnTo>
                <a:lnTo>
                  <a:pt x="67" y="103"/>
                </a:lnTo>
                <a:lnTo>
                  <a:pt x="69" y="103"/>
                </a:lnTo>
                <a:lnTo>
                  <a:pt x="71" y="103"/>
                </a:lnTo>
                <a:lnTo>
                  <a:pt x="71" y="101"/>
                </a:lnTo>
                <a:lnTo>
                  <a:pt x="71" y="103"/>
                </a:lnTo>
                <a:lnTo>
                  <a:pt x="73" y="103"/>
                </a:lnTo>
                <a:lnTo>
                  <a:pt x="75" y="103"/>
                </a:lnTo>
                <a:lnTo>
                  <a:pt x="77" y="105"/>
                </a:lnTo>
                <a:lnTo>
                  <a:pt x="79" y="105"/>
                </a:lnTo>
                <a:lnTo>
                  <a:pt x="79" y="105"/>
                </a:lnTo>
                <a:lnTo>
                  <a:pt x="79" y="103"/>
                </a:lnTo>
                <a:lnTo>
                  <a:pt x="79" y="103"/>
                </a:lnTo>
                <a:lnTo>
                  <a:pt x="81" y="103"/>
                </a:lnTo>
                <a:lnTo>
                  <a:pt x="81" y="105"/>
                </a:lnTo>
                <a:lnTo>
                  <a:pt x="83" y="103"/>
                </a:lnTo>
                <a:lnTo>
                  <a:pt x="83" y="105"/>
                </a:lnTo>
                <a:lnTo>
                  <a:pt x="83" y="105"/>
                </a:lnTo>
                <a:lnTo>
                  <a:pt x="83" y="105"/>
                </a:lnTo>
                <a:lnTo>
                  <a:pt x="84" y="105"/>
                </a:lnTo>
                <a:lnTo>
                  <a:pt x="84" y="105"/>
                </a:lnTo>
                <a:lnTo>
                  <a:pt x="84" y="105"/>
                </a:lnTo>
                <a:lnTo>
                  <a:pt x="98" y="10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5" name="Freeform 367">
            <a:extLst>
              <a:ext uri="{FF2B5EF4-FFF2-40B4-BE49-F238E27FC236}">
                <a16:creationId xmlns:a16="http://schemas.microsoft.com/office/drawing/2014/main" id="{81F86FED-4B5B-D84E-8432-95454869C089}"/>
              </a:ext>
            </a:extLst>
          </p:cNvPr>
          <p:cNvSpPr>
            <a:spLocks/>
          </p:cNvSpPr>
          <p:nvPr/>
        </p:nvSpPr>
        <p:spPr bwMode="auto">
          <a:xfrm>
            <a:off x="8978502" y="4071265"/>
            <a:ext cx="25252" cy="66739"/>
          </a:xfrm>
          <a:custGeom>
            <a:avLst/>
            <a:gdLst>
              <a:gd name="T0" fmla="*/ 8 w 14"/>
              <a:gd name="T1" fmla="*/ 37 h 37"/>
              <a:gd name="T2" fmla="*/ 8 w 14"/>
              <a:gd name="T3" fmla="*/ 36 h 37"/>
              <a:gd name="T4" fmla="*/ 10 w 14"/>
              <a:gd name="T5" fmla="*/ 36 h 37"/>
              <a:gd name="T6" fmla="*/ 8 w 14"/>
              <a:gd name="T7" fmla="*/ 34 h 37"/>
              <a:gd name="T8" fmla="*/ 10 w 14"/>
              <a:gd name="T9" fmla="*/ 34 h 37"/>
              <a:gd name="T10" fmla="*/ 10 w 14"/>
              <a:gd name="T11" fmla="*/ 32 h 37"/>
              <a:gd name="T12" fmla="*/ 10 w 14"/>
              <a:gd name="T13" fmla="*/ 28 h 37"/>
              <a:gd name="T14" fmla="*/ 10 w 14"/>
              <a:gd name="T15" fmla="*/ 26 h 37"/>
              <a:gd name="T16" fmla="*/ 12 w 14"/>
              <a:gd name="T17" fmla="*/ 26 h 37"/>
              <a:gd name="T18" fmla="*/ 12 w 14"/>
              <a:gd name="T19" fmla="*/ 24 h 37"/>
              <a:gd name="T20" fmla="*/ 12 w 14"/>
              <a:gd name="T21" fmla="*/ 22 h 37"/>
              <a:gd name="T22" fmla="*/ 12 w 14"/>
              <a:gd name="T23" fmla="*/ 21 h 37"/>
              <a:gd name="T24" fmla="*/ 12 w 14"/>
              <a:gd name="T25" fmla="*/ 17 h 37"/>
              <a:gd name="T26" fmla="*/ 12 w 14"/>
              <a:gd name="T27" fmla="*/ 17 h 37"/>
              <a:gd name="T28" fmla="*/ 10 w 14"/>
              <a:gd name="T29" fmla="*/ 17 h 37"/>
              <a:gd name="T30" fmla="*/ 8 w 14"/>
              <a:gd name="T31" fmla="*/ 19 h 37"/>
              <a:gd name="T32" fmla="*/ 8 w 14"/>
              <a:gd name="T33" fmla="*/ 17 h 37"/>
              <a:gd name="T34" fmla="*/ 8 w 14"/>
              <a:gd name="T35" fmla="*/ 15 h 37"/>
              <a:gd name="T36" fmla="*/ 8 w 14"/>
              <a:gd name="T37" fmla="*/ 11 h 37"/>
              <a:gd name="T38" fmla="*/ 8 w 14"/>
              <a:gd name="T39" fmla="*/ 9 h 37"/>
              <a:gd name="T40" fmla="*/ 8 w 14"/>
              <a:gd name="T41" fmla="*/ 7 h 37"/>
              <a:gd name="T42" fmla="*/ 10 w 14"/>
              <a:gd name="T43" fmla="*/ 7 h 37"/>
              <a:gd name="T44" fmla="*/ 10 w 14"/>
              <a:gd name="T45" fmla="*/ 9 h 37"/>
              <a:gd name="T46" fmla="*/ 12 w 14"/>
              <a:gd name="T47" fmla="*/ 9 h 37"/>
              <a:gd name="T48" fmla="*/ 12 w 14"/>
              <a:gd name="T49" fmla="*/ 7 h 37"/>
              <a:gd name="T50" fmla="*/ 12 w 14"/>
              <a:gd name="T51" fmla="*/ 7 h 37"/>
              <a:gd name="T52" fmla="*/ 12 w 14"/>
              <a:gd name="T53" fmla="*/ 7 h 37"/>
              <a:gd name="T54" fmla="*/ 12 w 14"/>
              <a:gd name="T55" fmla="*/ 7 h 37"/>
              <a:gd name="T56" fmla="*/ 12 w 14"/>
              <a:gd name="T57" fmla="*/ 6 h 37"/>
              <a:gd name="T58" fmla="*/ 12 w 14"/>
              <a:gd name="T59" fmla="*/ 2 h 37"/>
              <a:gd name="T60" fmla="*/ 12 w 14"/>
              <a:gd name="T61" fmla="*/ 0 h 37"/>
              <a:gd name="T62" fmla="*/ 14 w 14"/>
              <a:gd name="T63" fmla="*/ 0 h 37"/>
              <a:gd name="T64" fmla="*/ 12 w 14"/>
              <a:gd name="T65" fmla="*/ 0 h 37"/>
              <a:gd name="T66" fmla="*/ 12 w 14"/>
              <a:gd name="T67" fmla="*/ 2 h 37"/>
              <a:gd name="T68" fmla="*/ 8 w 14"/>
              <a:gd name="T69" fmla="*/ 2 h 37"/>
              <a:gd name="T70" fmla="*/ 8 w 14"/>
              <a:gd name="T71" fmla="*/ 2 h 37"/>
              <a:gd name="T72" fmla="*/ 6 w 14"/>
              <a:gd name="T73" fmla="*/ 4 h 37"/>
              <a:gd name="T74" fmla="*/ 4 w 14"/>
              <a:gd name="T75" fmla="*/ 9 h 37"/>
              <a:gd name="T76" fmla="*/ 2 w 14"/>
              <a:gd name="T77" fmla="*/ 15 h 37"/>
              <a:gd name="T78" fmla="*/ 0 w 14"/>
              <a:gd name="T79" fmla="*/ 17 h 37"/>
              <a:gd name="T80" fmla="*/ 0 w 14"/>
              <a:gd name="T81" fmla="*/ 19 h 37"/>
              <a:gd name="T82" fmla="*/ 2 w 14"/>
              <a:gd name="T83" fmla="*/ 21 h 37"/>
              <a:gd name="T84" fmla="*/ 4 w 14"/>
              <a:gd name="T85" fmla="*/ 24 h 37"/>
              <a:gd name="T86" fmla="*/ 6 w 14"/>
              <a:gd name="T87" fmla="*/ 28 h 37"/>
              <a:gd name="T88" fmla="*/ 8 w 14"/>
              <a:gd name="T89" fmla="*/ 32 h 37"/>
              <a:gd name="T90" fmla="*/ 6 w 14"/>
              <a:gd name="T91" fmla="*/ 34 h 37"/>
              <a:gd name="T92" fmla="*/ 8 w 14"/>
              <a:gd name="T9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" h="37">
                <a:moveTo>
                  <a:pt x="8" y="37"/>
                </a:moveTo>
                <a:lnTo>
                  <a:pt x="8" y="36"/>
                </a:lnTo>
                <a:lnTo>
                  <a:pt x="10" y="36"/>
                </a:lnTo>
                <a:lnTo>
                  <a:pt x="8" y="34"/>
                </a:lnTo>
                <a:lnTo>
                  <a:pt x="10" y="34"/>
                </a:lnTo>
                <a:lnTo>
                  <a:pt x="10" y="32"/>
                </a:lnTo>
                <a:lnTo>
                  <a:pt x="10" y="28"/>
                </a:lnTo>
                <a:lnTo>
                  <a:pt x="10" y="26"/>
                </a:lnTo>
                <a:lnTo>
                  <a:pt x="12" y="26"/>
                </a:lnTo>
                <a:lnTo>
                  <a:pt x="12" y="24"/>
                </a:lnTo>
                <a:lnTo>
                  <a:pt x="12" y="22"/>
                </a:lnTo>
                <a:lnTo>
                  <a:pt x="12" y="21"/>
                </a:lnTo>
                <a:lnTo>
                  <a:pt x="12" y="17"/>
                </a:lnTo>
                <a:lnTo>
                  <a:pt x="12" y="17"/>
                </a:lnTo>
                <a:lnTo>
                  <a:pt x="10" y="17"/>
                </a:lnTo>
                <a:lnTo>
                  <a:pt x="8" y="19"/>
                </a:lnTo>
                <a:lnTo>
                  <a:pt x="8" y="17"/>
                </a:lnTo>
                <a:lnTo>
                  <a:pt x="8" y="15"/>
                </a:lnTo>
                <a:lnTo>
                  <a:pt x="8" y="11"/>
                </a:lnTo>
                <a:lnTo>
                  <a:pt x="8" y="9"/>
                </a:lnTo>
                <a:lnTo>
                  <a:pt x="8" y="7"/>
                </a:lnTo>
                <a:lnTo>
                  <a:pt x="10" y="7"/>
                </a:lnTo>
                <a:lnTo>
                  <a:pt x="10" y="9"/>
                </a:ln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2" y="2"/>
                </a:lnTo>
                <a:lnTo>
                  <a:pt x="12" y="0"/>
                </a:lnTo>
                <a:lnTo>
                  <a:pt x="14" y="0"/>
                </a:lnTo>
                <a:lnTo>
                  <a:pt x="12" y="0"/>
                </a:lnTo>
                <a:lnTo>
                  <a:pt x="12" y="2"/>
                </a:lnTo>
                <a:lnTo>
                  <a:pt x="8" y="2"/>
                </a:lnTo>
                <a:lnTo>
                  <a:pt x="8" y="2"/>
                </a:lnTo>
                <a:lnTo>
                  <a:pt x="6" y="4"/>
                </a:lnTo>
                <a:lnTo>
                  <a:pt x="4" y="9"/>
                </a:lnTo>
                <a:lnTo>
                  <a:pt x="2" y="15"/>
                </a:lnTo>
                <a:lnTo>
                  <a:pt x="0" y="17"/>
                </a:lnTo>
                <a:lnTo>
                  <a:pt x="0" y="19"/>
                </a:lnTo>
                <a:lnTo>
                  <a:pt x="2" y="21"/>
                </a:lnTo>
                <a:lnTo>
                  <a:pt x="4" y="24"/>
                </a:lnTo>
                <a:lnTo>
                  <a:pt x="6" y="28"/>
                </a:lnTo>
                <a:lnTo>
                  <a:pt x="8" y="32"/>
                </a:lnTo>
                <a:lnTo>
                  <a:pt x="6" y="34"/>
                </a:lnTo>
                <a:lnTo>
                  <a:pt x="8" y="3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6" name="Freeform 368">
            <a:extLst>
              <a:ext uri="{FF2B5EF4-FFF2-40B4-BE49-F238E27FC236}">
                <a16:creationId xmlns:a16="http://schemas.microsoft.com/office/drawing/2014/main" id="{F1C85264-B38B-414E-82FE-CB6658FB6BED}"/>
              </a:ext>
            </a:extLst>
          </p:cNvPr>
          <p:cNvSpPr>
            <a:spLocks/>
          </p:cNvSpPr>
          <p:nvPr/>
        </p:nvSpPr>
        <p:spPr bwMode="auto">
          <a:xfrm>
            <a:off x="9000147" y="4071265"/>
            <a:ext cx="5411" cy="12626"/>
          </a:xfrm>
          <a:custGeom>
            <a:avLst/>
            <a:gdLst>
              <a:gd name="T0" fmla="*/ 2 w 3"/>
              <a:gd name="T1" fmla="*/ 0 h 7"/>
              <a:gd name="T2" fmla="*/ 0 w 3"/>
              <a:gd name="T3" fmla="*/ 0 h 7"/>
              <a:gd name="T4" fmla="*/ 0 w 3"/>
              <a:gd name="T5" fmla="*/ 2 h 7"/>
              <a:gd name="T6" fmla="*/ 0 w 3"/>
              <a:gd name="T7" fmla="*/ 6 h 7"/>
              <a:gd name="T8" fmla="*/ 0 w 3"/>
              <a:gd name="T9" fmla="*/ 7 h 7"/>
              <a:gd name="T10" fmla="*/ 0 w 3"/>
              <a:gd name="T11" fmla="*/ 7 h 7"/>
              <a:gd name="T12" fmla="*/ 0 w 3"/>
              <a:gd name="T13" fmla="*/ 7 h 7"/>
              <a:gd name="T14" fmla="*/ 2 w 3"/>
              <a:gd name="T15" fmla="*/ 7 h 7"/>
              <a:gd name="T16" fmla="*/ 2 w 3"/>
              <a:gd name="T17" fmla="*/ 6 h 7"/>
              <a:gd name="T18" fmla="*/ 2 w 3"/>
              <a:gd name="T19" fmla="*/ 6 h 7"/>
              <a:gd name="T20" fmla="*/ 3 w 3"/>
              <a:gd name="T21" fmla="*/ 4 h 7"/>
              <a:gd name="T22" fmla="*/ 2 w 3"/>
              <a:gd name="T23" fmla="*/ 2 h 7"/>
              <a:gd name="T24" fmla="*/ 2 w 3"/>
              <a:gd name="T25" fmla="*/ 0 h 7"/>
              <a:gd name="T26" fmla="*/ 2 w 3"/>
              <a:gd name="T27" fmla="*/ 0 h 7"/>
              <a:gd name="T28" fmla="*/ 2 w 3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7">
                <a:moveTo>
                  <a:pt x="2" y="0"/>
                </a:moveTo>
                <a:lnTo>
                  <a:pt x="0" y="0"/>
                </a:lnTo>
                <a:lnTo>
                  <a:pt x="0" y="2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3" y="4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7" name="Freeform 369">
            <a:extLst>
              <a:ext uri="{FF2B5EF4-FFF2-40B4-BE49-F238E27FC236}">
                <a16:creationId xmlns:a16="http://schemas.microsoft.com/office/drawing/2014/main" id="{73C7425A-1E0E-D049-90D7-2DCF44539165}"/>
              </a:ext>
            </a:extLst>
          </p:cNvPr>
          <p:cNvSpPr>
            <a:spLocks/>
          </p:cNvSpPr>
          <p:nvPr/>
        </p:nvSpPr>
        <p:spPr bwMode="auto">
          <a:xfrm>
            <a:off x="8992932" y="4083890"/>
            <a:ext cx="7215" cy="21645"/>
          </a:xfrm>
          <a:custGeom>
            <a:avLst/>
            <a:gdLst>
              <a:gd name="T0" fmla="*/ 0 w 4"/>
              <a:gd name="T1" fmla="*/ 0 h 12"/>
              <a:gd name="T2" fmla="*/ 0 w 4"/>
              <a:gd name="T3" fmla="*/ 2 h 12"/>
              <a:gd name="T4" fmla="*/ 0 w 4"/>
              <a:gd name="T5" fmla="*/ 4 h 12"/>
              <a:gd name="T6" fmla="*/ 0 w 4"/>
              <a:gd name="T7" fmla="*/ 8 h 12"/>
              <a:gd name="T8" fmla="*/ 0 w 4"/>
              <a:gd name="T9" fmla="*/ 10 h 12"/>
              <a:gd name="T10" fmla="*/ 0 w 4"/>
              <a:gd name="T11" fmla="*/ 12 h 12"/>
              <a:gd name="T12" fmla="*/ 2 w 4"/>
              <a:gd name="T13" fmla="*/ 10 h 12"/>
              <a:gd name="T14" fmla="*/ 4 w 4"/>
              <a:gd name="T15" fmla="*/ 10 h 12"/>
              <a:gd name="T16" fmla="*/ 4 w 4"/>
              <a:gd name="T17" fmla="*/ 10 h 12"/>
              <a:gd name="T18" fmla="*/ 4 w 4"/>
              <a:gd name="T19" fmla="*/ 8 h 12"/>
              <a:gd name="T20" fmla="*/ 4 w 4"/>
              <a:gd name="T21" fmla="*/ 6 h 12"/>
              <a:gd name="T22" fmla="*/ 4 w 4"/>
              <a:gd name="T23" fmla="*/ 4 h 12"/>
              <a:gd name="T24" fmla="*/ 4 w 4"/>
              <a:gd name="T25" fmla="*/ 2 h 12"/>
              <a:gd name="T26" fmla="*/ 4 w 4"/>
              <a:gd name="T27" fmla="*/ 2 h 12"/>
              <a:gd name="T28" fmla="*/ 4 w 4"/>
              <a:gd name="T29" fmla="*/ 0 h 12"/>
              <a:gd name="T30" fmla="*/ 4 w 4"/>
              <a:gd name="T31" fmla="*/ 2 h 12"/>
              <a:gd name="T32" fmla="*/ 2 w 4"/>
              <a:gd name="T33" fmla="*/ 2 h 12"/>
              <a:gd name="T34" fmla="*/ 2 w 4"/>
              <a:gd name="T35" fmla="*/ 0 h 12"/>
              <a:gd name="T36" fmla="*/ 0 w 4"/>
              <a:gd name="T3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" h="1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2" y="10"/>
                </a:lnTo>
                <a:lnTo>
                  <a:pt x="4" y="10"/>
                </a:lnTo>
                <a:lnTo>
                  <a:pt x="4" y="10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8" name="Freeform 370">
            <a:extLst>
              <a:ext uri="{FF2B5EF4-FFF2-40B4-BE49-F238E27FC236}">
                <a16:creationId xmlns:a16="http://schemas.microsoft.com/office/drawing/2014/main" id="{B4BF6197-A85D-104A-B2C7-9BDB50E7BA39}"/>
              </a:ext>
            </a:extLst>
          </p:cNvPr>
          <p:cNvSpPr>
            <a:spLocks/>
          </p:cNvSpPr>
          <p:nvPr/>
        </p:nvSpPr>
        <p:spPr bwMode="auto">
          <a:xfrm>
            <a:off x="8992932" y="4047815"/>
            <a:ext cx="19841" cy="27056"/>
          </a:xfrm>
          <a:custGeom>
            <a:avLst/>
            <a:gdLst>
              <a:gd name="T0" fmla="*/ 0 w 11"/>
              <a:gd name="T1" fmla="*/ 15 h 15"/>
              <a:gd name="T2" fmla="*/ 0 w 11"/>
              <a:gd name="T3" fmla="*/ 15 h 15"/>
              <a:gd name="T4" fmla="*/ 4 w 11"/>
              <a:gd name="T5" fmla="*/ 15 h 15"/>
              <a:gd name="T6" fmla="*/ 4 w 11"/>
              <a:gd name="T7" fmla="*/ 13 h 15"/>
              <a:gd name="T8" fmla="*/ 6 w 11"/>
              <a:gd name="T9" fmla="*/ 13 h 15"/>
              <a:gd name="T10" fmla="*/ 6 w 11"/>
              <a:gd name="T11" fmla="*/ 11 h 15"/>
              <a:gd name="T12" fmla="*/ 7 w 11"/>
              <a:gd name="T13" fmla="*/ 9 h 15"/>
              <a:gd name="T14" fmla="*/ 9 w 11"/>
              <a:gd name="T15" fmla="*/ 7 h 15"/>
              <a:gd name="T16" fmla="*/ 9 w 11"/>
              <a:gd name="T17" fmla="*/ 7 h 15"/>
              <a:gd name="T18" fmla="*/ 11 w 11"/>
              <a:gd name="T19" fmla="*/ 7 h 15"/>
              <a:gd name="T20" fmla="*/ 9 w 11"/>
              <a:gd name="T21" fmla="*/ 5 h 15"/>
              <a:gd name="T22" fmla="*/ 9 w 11"/>
              <a:gd name="T23" fmla="*/ 4 h 15"/>
              <a:gd name="T24" fmla="*/ 9 w 11"/>
              <a:gd name="T25" fmla="*/ 2 h 15"/>
              <a:gd name="T26" fmla="*/ 7 w 11"/>
              <a:gd name="T27" fmla="*/ 0 h 15"/>
              <a:gd name="T28" fmla="*/ 4 w 11"/>
              <a:gd name="T29" fmla="*/ 0 h 15"/>
              <a:gd name="T30" fmla="*/ 4 w 11"/>
              <a:gd name="T31" fmla="*/ 2 h 15"/>
              <a:gd name="T32" fmla="*/ 4 w 11"/>
              <a:gd name="T33" fmla="*/ 2 h 15"/>
              <a:gd name="T34" fmla="*/ 2 w 11"/>
              <a:gd name="T35" fmla="*/ 7 h 15"/>
              <a:gd name="T36" fmla="*/ 2 w 11"/>
              <a:gd name="T37" fmla="*/ 9 h 15"/>
              <a:gd name="T38" fmla="*/ 0 w 11"/>
              <a:gd name="T39" fmla="*/ 11 h 15"/>
              <a:gd name="T40" fmla="*/ 0 w 11"/>
              <a:gd name="T41" fmla="*/ 15 h 15"/>
              <a:gd name="T42" fmla="*/ 0 w 11"/>
              <a:gd name="T4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15">
                <a:moveTo>
                  <a:pt x="0" y="15"/>
                </a:moveTo>
                <a:lnTo>
                  <a:pt x="0" y="15"/>
                </a:lnTo>
                <a:lnTo>
                  <a:pt x="4" y="15"/>
                </a:lnTo>
                <a:lnTo>
                  <a:pt x="4" y="13"/>
                </a:lnTo>
                <a:lnTo>
                  <a:pt x="6" y="13"/>
                </a:lnTo>
                <a:lnTo>
                  <a:pt x="6" y="11"/>
                </a:lnTo>
                <a:lnTo>
                  <a:pt x="7" y="9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9" y="5"/>
                </a:lnTo>
                <a:lnTo>
                  <a:pt x="9" y="4"/>
                </a:lnTo>
                <a:lnTo>
                  <a:pt x="9" y="2"/>
                </a:lnTo>
                <a:lnTo>
                  <a:pt x="7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7"/>
                </a:lnTo>
                <a:lnTo>
                  <a:pt x="2" y="9"/>
                </a:lnTo>
                <a:lnTo>
                  <a:pt x="0" y="11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9" name="Freeform 371">
            <a:extLst>
              <a:ext uri="{FF2B5EF4-FFF2-40B4-BE49-F238E27FC236}">
                <a16:creationId xmlns:a16="http://schemas.microsoft.com/office/drawing/2014/main" id="{5534EE6B-E57D-1945-A36E-AE5F66599603}"/>
              </a:ext>
            </a:extLst>
          </p:cNvPr>
          <p:cNvSpPr>
            <a:spLocks/>
          </p:cNvSpPr>
          <p:nvPr/>
        </p:nvSpPr>
        <p:spPr bwMode="auto">
          <a:xfrm>
            <a:off x="8992932" y="4067657"/>
            <a:ext cx="61327" cy="77561"/>
          </a:xfrm>
          <a:custGeom>
            <a:avLst/>
            <a:gdLst>
              <a:gd name="T0" fmla="*/ 0 w 34"/>
              <a:gd name="T1" fmla="*/ 38 h 43"/>
              <a:gd name="T2" fmla="*/ 2 w 34"/>
              <a:gd name="T3" fmla="*/ 38 h 43"/>
              <a:gd name="T4" fmla="*/ 0 w 34"/>
              <a:gd name="T5" fmla="*/ 36 h 43"/>
              <a:gd name="T6" fmla="*/ 2 w 34"/>
              <a:gd name="T7" fmla="*/ 36 h 43"/>
              <a:gd name="T8" fmla="*/ 2 w 34"/>
              <a:gd name="T9" fmla="*/ 34 h 43"/>
              <a:gd name="T10" fmla="*/ 2 w 34"/>
              <a:gd name="T11" fmla="*/ 30 h 43"/>
              <a:gd name="T12" fmla="*/ 2 w 34"/>
              <a:gd name="T13" fmla="*/ 28 h 43"/>
              <a:gd name="T14" fmla="*/ 4 w 34"/>
              <a:gd name="T15" fmla="*/ 28 h 43"/>
              <a:gd name="T16" fmla="*/ 4 w 34"/>
              <a:gd name="T17" fmla="*/ 26 h 43"/>
              <a:gd name="T18" fmla="*/ 4 w 34"/>
              <a:gd name="T19" fmla="*/ 24 h 43"/>
              <a:gd name="T20" fmla="*/ 4 w 34"/>
              <a:gd name="T21" fmla="*/ 23 h 43"/>
              <a:gd name="T22" fmla="*/ 4 w 34"/>
              <a:gd name="T23" fmla="*/ 17 h 43"/>
              <a:gd name="T24" fmla="*/ 4 w 34"/>
              <a:gd name="T25" fmla="*/ 15 h 43"/>
              <a:gd name="T26" fmla="*/ 4 w 34"/>
              <a:gd name="T27" fmla="*/ 13 h 43"/>
              <a:gd name="T28" fmla="*/ 4 w 34"/>
              <a:gd name="T29" fmla="*/ 11 h 43"/>
              <a:gd name="T30" fmla="*/ 4 w 34"/>
              <a:gd name="T31" fmla="*/ 11 h 43"/>
              <a:gd name="T32" fmla="*/ 4 w 34"/>
              <a:gd name="T33" fmla="*/ 9 h 43"/>
              <a:gd name="T34" fmla="*/ 4 w 34"/>
              <a:gd name="T35" fmla="*/ 9 h 43"/>
              <a:gd name="T36" fmla="*/ 6 w 34"/>
              <a:gd name="T37" fmla="*/ 9 h 43"/>
              <a:gd name="T38" fmla="*/ 6 w 34"/>
              <a:gd name="T39" fmla="*/ 8 h 43"/>
              <a:gd name="T40" fmla="*/ 7 w 34"/>
              <a:gd name="T41" fmla="*/ 8 h 43"/>
              <a:gd name="T42" fmla="*/ 9 w 34"/>
              <a:gd name="T43" fmla="*/ 9 h 43"/>
              <a:gd name="T44" fmla="*/ 11 w 34"/>
              <a:gd name="T45" fmla="*/ 9 h 43"/>
              <a:gd name="T46" fmla="*/ 11 w 34"/>
              <a:gd name="T47" fmla="*/ 9 h 43"/>
              <a:gd name="T48" fmla="*/ 13 w 34"/>
              <a:gd name="T49" fmla="*/ 11 h 43"/>
              <a:gd name="T50" fmla="*/ 30 w 34"/>
              <a:gd name="T51" fmla="*/ 0 h 43"/>
              <a:gd name="T52" fmla="*/ 34 w 34"/>
              <a:gd name="T53" fmla="*/ 11 h 43"/>
              <a:gd name="T54" fmla="*/ 34 w 34"/>
              <a:gd name="T55" fmla="*/ 11 h 43"/>
              <a:gd name="T56" fmla="*/ 30 w 34"/>
              <a:gd name="T57" fmla="*/ 15 h 43"/>
              <a:gd name="T58" fmla="*/ 19 w 34"/>
              <a:gd name="T59" fmla="*/ 19 h 43"/>
              <a:gd name="T60" fmla="*/ 28 w 34"/>
              <a:gd name="T61" fmla="*/ 28 h 43"/>
              <a:gd name="T62" fmla="*/ 24 w 34"/>
              <a:gd name="T63" fmla="*/ 34 h 43"/>
              <a:gd name="T64" fmla="*/ 24 w 34"/>
              <a:gd name="T65" fmla="*/ 36 h 43"/>
              <a:gd name="T66" fmla="*/ 17 w 34"/>
              <a:gd name="T67" fmla="*/ 36 h 43"/>
              <a:gd name="T68" fmla="*/ 11 w 34"/>
              <a:gd name="T69" fmla="*/ 43 h 43"/>
              <a:gd name="T70" fmla="*/ 4 w 34"/>
              <a:gd name="T71" fmla="*/ 39 h 43"/>
              <a:gd name="T72" fmla="*/ 0 w 34"/>
              <a:gd name="T73" fmla="*/ 39 h 43"/>
              <a:gd name="T74" fmla="*/ 0 w 34"/>
              <a:gd name="T75" fmla="*/ 39 h 43"/>
              <a:gd name="T76" fmla="*/ 2 w 34"/>
              <a:gd name="T77" fmla="*/ 38 h 43"/>
              <a:gd name="T78" fmla="*/ 2 w 34"/>
              <a:gd name="T79" fmla="*/ 38 h 43"/>
              <a:gd name="T80" fmla="*/ 0 w 34"/>
              <a:gd name="T81" fmla="*/ 3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" h="43">
                <a:moveTo>
                  <a:pt x="0" y="38"/>
                </a:moveTo>
                <a:lnTo>
                  <a:pt x="2" y="38"/>
                </a:lnTo>
                <a:lnTo>
                  <a:pt x="0" y="36"/>
                </a:lnTo>
                <a:lnTo>
                  <a:pt x="2" y="36"/>
                </a:lnTo>
                <a:lnTo>
                  <a:pt x="2" y="34"/>
                </a:lnTo>
                <a:lnTo>
                  <a:pt x="2" y="30"/>
                </a:lnTo>
                <a:lnTo>
                  <a:pt x="2" y="28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3"/>
                </a:lnTo>
                <a:lnTo>
                  <a:pt x="4" y="17"/>
                </a:lnTo>
                <a:lnTo>
                  <a:pt x="4" y="15"/>
                </a:lnTo>
                <a:lnTo>
                  <a:pt x="4" y="13"/>
                </a:lnTo>
                <a:lnTo>
                  <a:pt x="4" y="11"/>
                </a:lnTo>
                <a:lnTo>
                  <a:pt x="4" y="11"/>
                </a:lnTo>
                <a:lnTo>
                  <a:pt x="4" y="9"/>
                </a:lnTo>
                <a:lnTo>
                  <a:pt x="4" y="9"/>
                </a:lnTo>
                <a:lnTo>
                  <a:pt x="6" y="9"/>
                </a:lnTo>
                <a:lnTo>
                  <a:pt x="6" y="8"/>
                </a:lnTo>
                <a:lnTo>
                  <a:pt x="7" y="8"/>
                </a:lnTo>
                <a:lnTo>
                  <a:pt x="9" y="9"/>
                </a:lnTo>
                <a:lnTo>
                  <a:pt x="11" y="9"/>
                </a:lnTo>
                <a:lnTo>
                  <a:pt x="11" y="9"/>
                </a:lnTo>
                <a:lnTo>
                  <a:pt x="13" y="11"/>
                </a:lnTo>
                <a:lnTo>
                  <a:pt x="30" y="0"/>
                </a:lnTo>
                <a:lnTo>
                  <a:pt x="34" y="11"/>
                </a:lnTo>
                <a:lnTo>
                  <a:pt x="34" y="11"/>
                </a:lnTo>
                <a:lnTo>
                  <a:pt x="30" y="15"/>
                </a:lnTo>
                <a:lnTo>
                  <a:pt x="19" y="19"/>
                </a:lnTo>
                <a:lnTo>
                  <a:pt x="28" y="28"/>
                </a:lnTo>
                <a:lnTo>
                  <a:pt x="24" y="34"/>
                </a:lnTo>
                <a:lnTo>
                  <a:pt x="24" y="36"/>
                </a:lnTo>
                <a:lnTo>
                  <a:pt x="17" y="36"/>
                </a:lnTo>
                <a:lnTo>
                  <a:pt x="11" y="43"/>
                </a:lnTo>
                <a:lnTo>
                  <a:pt x="4" y="39"/>
                </a:lnTo>
                <a:lnTo>
                  <a:pt x="0" y="39"/>
                </a:lnTo>
                <a:lnTo>
                  <a:pt x="0" y="39"/>
                </a:lnTo>
                <a:lnTo>
                  <a:pt x="2" y="38"/>
                </a:lnTo>
                <a:lnTo>
                  <a:pt x="2" y="38"/>
                </a:lnTo>
                <a:lnTo>
                  <a:pt x="0" y="3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Freeform 375">
            <a:extLst>
              <a:ext uri="{FF2B5EF4-FFF2-40B4-BE49-F238E27FC236}">
                <a16:creationId xmlns:a16="http://schemas.microsoft.com/office/drawing/2014/main" id="{B7578A73-2B43-C041-842D-BFCD1A728157}"/>
              </a:ext>
            </a:extLst>
          </p:cNvPr>
          <p:cNvSpPr>
            <a:spLocks/>
          </p:cNvSpPr>
          <p:nvPr/>
        </p:nvSpPr>
        <p:spPr bwMode="auto">
          <a:xfrm>
            <a:off x="9122801" y="3614919"/>
            <a:ext cx="580803" cy="304832"/>
          </a:xfrm>
          <a:custGeom>
            <a:avLst/>
            <a:gdLst>
              <a:gd name="T0" fmla="*/ 7 w 322"/>
              <a:gd name="T1" fmla="*/ 97 h 169"/>
              <a:gd name="T2" fmla="*/ 0 w 322"/>
              <a:gd name="T3" fmla="*/ 79 h 169"/>
              <a:gd name="T4" fmla="*/ 15 w 322"/>
              <a:gd name="T5" fmla="*/ 75 h 169"/>
              <a:gd name="T6" fmla="*/ 22 w 322"/>
              <a:gd name="T7" fmla="*/ 60 h 169"/>
              <a:gd name="T8" fmla="*/ 32 w 322"/>
              <a:gd name="T9" fmla="*/ 58 h 169"/>
              <a:gd name="T10" fmla="*/ 37 w 322"/>
              <a:gd name="T11" fmla="*/ 56 h 169"/>
              <a:gd name="T12" fmla="*/ 50 w 322"/>
              <a:gd name="T13" fmla="*/ 60 h 169"/>
              <a:gd name="T14" fmla="*/ 62 w 322"/>
              <a:gd name="T15" fmla="*/ 64 h 169"/>
              <a:gd name="T16" fmla="*/ 73 w 322"/>
              <a:gd name="T17" fmla="*/ 60 h 169"/>
              <a:gd name="T18" fmla="*/ 84 w 322"/>
              <a:gd name="T19" fmla="*/ 60 h 169"/>
              <a:gd name="T20" fmla="*/ 92 w 322"/>
              <a:gd name="T21" fmla="*/ 66 h 169"/>
              <a:gd name="T22" fmla="*/ 109 w 322"/>
              <a:gd name="T23" fmla="*/ 64 h 169"/>
              <a:gd name="T24" fmla="*/ 103 w 322"/>
              <a:gd name="T25" fmla="*/ 51 h 169"/>
              <a:gd name="T26" fmla="*/ 101 w 322"/>
              <a:gd name="T27" fmla="*/ 43 h 169"/>
              <a:gd name="T28" fmla="*/ 109 w 322"/>
              <a:gd name="T29" fmla="*/ 32 h 169"/>
              <a:gd name="T30" fmla="*/ 103 w 322"/>
              <a:gd name="T31" fmla="*/ 28 h 169"/>
              <a:gd name="T32" fmla="*/ 109 w 322"/>
              <a:gd name="T33" fmla="*/ 24 h 169"/>
              <a:gd name="T34" fmla="*/ 118 w 322"/>
              <a:gd name="T35" fmla="*/ 21 h 169"/>
              <a:gd name="T36" fmla="*/ 133 w 322"/>
              <a:gd name="T37" fmla="*/ 17 h 169"/>
              <a:gd name="T38" fmla="*/ 141 w 322"/>
              <a:gd name="T39" fmla="*/ 11 h 169"/>
              <a:gd name="T40" fmla="*/ 154 w 322"/>
              <a:gd name="T41" fmla="*/ 6 h 169"/>
              <a:gd name="T42" fmla="*/ 165 w 322"/>
              <a:gd name="T43" fmla="*/ 2 h 169"/>
              <a:gd name="T44" fmla="*/ 179 w 322"/>
              <a:gd name="T45" fmla="*/ 7 h 169"/>
              <a:gd name="T46" fmla="*/ 182 w 322"/>
              <a:gd name="T47" fmla="*/ 15 h 169"/>
              <a:gd name="T48" fmla="*/ 188 w 322"/>
              <a:gd name="T49" fmla="*/ 13 h 169"/>
              <a:gd name="T50" fmla="*/ 197 w 322"/>
              <a:gd name="T51" fmla="*/ 17 h 169"/>
              <a:gd name="T52" fmla="*/ 203 w 322"/>
              <a:gd name="T53" fmla="*/ 21 h 169"/>
              <a:gd name="T54" fmla="*/ 214 w 322"/>
              <a:gd name="T55" fmla="*/ 15 h 169"/>
              <a:gd name="T56" fmla="*/ 224 w 322"/>
              <a:gd name="T57" fmla="*/ 13 h 169"/>
              <a:gd name="T58" fmla="*/ 262 w 322"/>
              <a:gd name="T59" fmla="*/ 47 h 169"/>
              <a:gd name="T60" fmla="*/ 273 w 322"/>
              <a:gd name="T61" fmla="*/ 51 h 169"/>
              <a:gd name="T62" fmla="*/ 286 w 322"/>
              <a:gd name="T63" fmla="*/ 47 h 169"/>
              <a:gd name="T64" fmla="*/ 299 w 322"/>
              <a:gd name="T65" fmla="*/ 56 h 169"/>
              <a:gd name="T66" fmla="*/ 305 w 322"/>
              <a:gd name="T67" fmla="*/ 64 h 169"/>
              <a:gd name="T68" fmla="*/ 316 w 322"/>
              <a:gd name="T69" fmla="*/ 62 h 169"/>
              <a:gd name="T70" fmla="*/ 318 w 322"/>
              <a:gd name="T71" fmla="*/ 73 h 169"/>
              <a:gd name="T72" fmla="*/ 312 w 322"/>
              <a:gd name="T73" fmla="*/ 92 h 169"/>
              <a:gd name="T74" fmla="*/ 297 w 322"/>
              <a:gd name="T75" fmla="*/ 92 h 169"/>
              <a:gd name="T76" fmla="*/ 292 w 322"/>
              <a:gd name="T77" fmla="*/ 110 h 169"/>
              <a:gd name="T78" fmla="*/ 286 w 322"/>
              <a:gd name="T79" fmla="*/ 116 h 169"/>
              <a:gd name="T80" fmla="*/ 279 w 322"/>
              <a:gd name="T81" fmla="*/ 122 h 169"/>
              <a:gd name="T82" fmla="*/ 282 w 322"/>
              <a:gd name="T83" fmla="*/ 133 h 169"/>
              <a:gd name="T84" fmla="*/ 282 w 322"/>
              <a:gd name="T85" fmla="*/ 148 h 169"/>
              <a:gd name="T86" fmla="*/ 252 w 322"/>
              <a:gd name="T87" fmla="*/ 142 h 169"/>
              <a:gd name="T88" fmla="*/ 231 w 322"/>
              <a:gd name="T89" fmla="*/ 142 h 169"/>
              <a:gd name="T90" fmla="*/ 214 w 322"/>
              <a:gd name="T91" fmla="*/ 148 h 169"/>
              <a:gd name="T92" fmla="*/ 203 w 322"/>
              <a:gd name="T93" fmla="*/ 154 h 169"/>
              <a:gd name="T94" fmla="*/ 182 w 322"/>
              <a:gd name="T95" fmla="*/ 165 h 169"/>
              <a:gd name="T96" fmla="*/ 143 w 322"/>
              <a:gd name="T97" fmla="*/ 137 h 169"/>
              <a:gd name="T98" fmla="*/ 79 w 322"/>
              <a:gd name="T99" fmla="*/ 163 h 169"/>
              <a:gd name="T100" fmla="*/ 58 w 322"/>
              <a:gd name="T101" fmla="*/ 154 h 169"/>
              <a:gd name="T102" fmla="*/ 50 w 322"/>
              <a:gd name="T103" fmla="*/ 150 h 169"/>
              <a:gd name="T104" fmla="*/ 43 w 322"/>
              <a:gd name="T105" fmla="*/ 142 h 169"/>
              <a:gd name="T106" fmla="*/ 37 w 322"/>
              <a:gd name="T107" fmla="*/ 135 h 169"/>
              <a:gd name="T108" fmla="*/ 47 w 322"/>
              <a:gd name="T109" fmla="*/ 135 h 169"/>
              <a:gd name="T110" fmla="*/ 43 w 322"/>
              <a:gd name="T111" fmla="*/ 127 h 169"/>
              <a:gd name="T112" fmla="*/ 54 w 322"/>
              <a:gd name="T113" fmla="*/ 125 h 169"/>
              <a:gd name="T114" fmla="*/ 56 w 322"/>
              <a:gd name="T115" fmla="*/ 120 h 169"/>
              <a:gd name="T116" fmla="*/ 56 w 322"/>
              <a:gd name="T117" fmla="*/ 110 h 169"/>
              <a:gd name="T118" fmla="*/ 47 w 322"/>
              <a:gd name="T119" fmla="*/ 109 h 169"/>
              <a:gd name="T120" fmla="*/ 43 w 322"/>
              <a:gd name="T121" fmla="*/ 107 h 169"/>
              <a:gd name="T122" fmla="*/ 35 w 322"/>
              <a:gd name="T123" fmla="*/ 109 h 169"/>
              <a:gd name="T124" fmla="*/ 28 w 322"/>
              <a:gd name="T125" fmla="*/ 11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2" h="169">
                <a:moveTo>
                  <a:pt x="24" y="112"/>
                </a:moveTo>
                <a:lnTo>
                  <a:pt x="22" y="112"/>
                </a:lnTo>
                <a:lnTo>
                  <a:pt x="20" y="112"/>
                </a:lnTo>
                <a:lnTo>
                  <a:pt x="16" y="110"/>
                </a:lnTo>
                <a:lnTo>
                  <a:pt x="18" y="109"/>
                </a:lnTo>
                <a:lnTo>
                  <a:pt x="20" y="109"/>
                </a:lnTo>
                <a:lnTo>
                  <a:pt x="16" y="103"/>
                </a:lnTo>
                <a:lnTo>
                  <a:pt x="13" y="99"/>
                </a:lnTo>
                <a:lnTo>
                  <a:pt x="7" y="97"/>
                </a:lnTo>
                <a:lnTo>
                  <a:pt x="7" y="99"/>
                </a:lnTo>
                <a:lnTo>
                  <a:pt x="5" y="97"/>
                </a:lnTo>
                <a:lnTo>
                  <a:pt x="5" y="96"/>
                </a:lnTo>
                <a:lnTo>
                  <a:pt x="3" y="94"/>
                </a:lnTo>
                <a:lnTo>
                  <a:pt x="0" y="92"/>
                </a:lnTo>
                <a:lnTo>
                  <a:pt x="1" y="90"/>
                </a:lnTo>
                <a:lnTo>
                  <a:pt x="1" y="84"/>
                </a:lnTo>
                <a:lnTo>
                  <a:pt x="1" y="82"/>
                </a:lnTo>
                <a:lnTo>
                  <a:pt x="0" y="79"/>
                </a:lnTo>
                <a:lnTo>
                  <a:pt x="1" y="79"/>
                </a:lnTo>
                <a:lnTo>
                  <a:pt x="5" y="75"/>
                </a:lnTo>
                <a:lnTo>
                  <a:pt x="5" y="73"/>
                </a:lnTo>
                <a:lnTo>
                  <a:pt x="5" y="71"/>
                </a:lnTo>
                <a:lnTo>
                  <a:pt x="11" y="75"/>
                </a:lnTo>
                <a:lnTo>
                  <a:pt x="11" y="77"/>
                </a:lnTo>
                <a:lnTo>
                  <a:pt x="13" y="79"/>
                </a:lnTo>
                <a:lnTo>
                  <a:pt x="16" y="79"/>
                </a:lnTo>
                <a:lnTo>
                  <a:pt x="15" y="75"/>
                </a:lnTo>
                <a:lnTo>
                  <a:pt x="16" y="75"/>
                </a:lnTo>
                <a:lnTo>
                  <a:pt x="15" y="67"/>
                </a:lnTo>
                <a:lnTo>
                  <a:pt x="16" y="67"/>
                </a:lnTo>
                <a:lnTo>
                  <a:pt x="20" y="67"/>
                </a:lnTo>
                <a:lnTo>
                  <a:pt x="20" y="66"/>
                </a:lnTo>
                <a:lnTo>
                  <a:pt x="18" y="64"/>
                </a:lnTo>
                <a:lnTo>
                  <a:pt x="18" y="62"/>
                </a:lnTo>
                <a:lnTo>
                  <a:pt x="22" y="60"/>
                </a:lnTo>
                <a:lnTo>
                  <a:pt x="22" y="60"/>
                </a:lnTo>
                <a:lnTo>
                  <a:pt x="24" y="58"/>
                </a:lnTo>
                <a:lnTo>
                  <a:pt x="24" y="58"/>
                </a:lnTo>
                <a:lnTo>
                  <a:pt x="26" y="58"/>
                </a:lnTo>
                <a:lnTo>
                  <a:pt x="28" y="56"/>
                </a:lnTo>
                <a:lnTo>
                  <a:pt x="26" y="54"/>
                </a:lnTo>
                <a:lnTo>
                  <a:pt x="28" y="54"/>
                </a:lnTo>
                <a:lnTo>
                  <a:pt x="30" y="56"/>
                </a:lnTo>
                <a:lnTo>
                  <a:pt x="32" y="56"/>
                </a:lnTo>
                <a:lnTo>
                  <a:pt x="32" y="58"/>
                </a:lnTo>
                <a:lnTo>
                  <a:pt x="30" y="58"/>
                </a:lnTo>
                <a:lnTo>
                  <a:pt x="32" y="60"/>
                </a:lnTo>
                <a:lnTo>
                  <a:pt x="33" y="58"/>
                </a:lnTo>
                <a:lnTo>
                  <a:pt x="33" y="58"/>
                </a:lnTo>
                <a:lnTo>
                  <a:pt x="33" y="56"/>
                </a:lnTo>
                <a:lnTo>
                  <a:pt x="33" y="58"/>
                </a:lnTo>
                <a:lnTo>
                  <a:pt x="35" y="56"/>
                </a:lnTo>
                <a:lnTo>
                  <a:pt x="35" y="56"/>
                </a:lnTo>
                <a:lnTo>
                  <a:pt x="37" y="56"/>
                </a:lnTo>
                <a:lnTo>
                  <a:pt x="39" y="54"/>
                </a:lnTo>
                <a:lnTo>
                  <a:pt x="41" y="54"/>
                </a:lnTo>
                <a:lnTo>
                  <a:pt x="41" y="56"/>
                </a:lnTo>
                <a:lnTo>
                  <a:pt x="43" y="58"/>
                </a:lnTo>
                <a:lnTo>
                  <a:pt x="47" y="56"/>
                </a:lnTo>
                <a:lnTo>
                  <a:pt x="49" y="56"/>
                </a:lnTo>
                <a:lnTo>
                  <a:pt x="49" y="58"/>
                </a:lnTo>
                <a:lnTo>
                  <a:pt x="50" y="58"/>
                </a:lnTo>
                <a:lnTo>
                  <a:pt x="50" y="60"/>
                </a:lnTo>
                <a:lnTo>
                  <a:pt x="52" y="60"/>
                </a:lnTo>
                <a:lnTo>
                  <a:pt x="54" y="62"/>
                </a:lnTo>
                <a:lnTo>
                  <a:pt x="56" y="64"/>
                </a:lnTo>
                <a:lnTo>
                  <a:pt x="58" y="64"/>
                </a:lnTo>
                <a:lnTo>
                  <a:pt x="58" y="66"/>
                </a:lnTo>
                <a:lnTo>
                  <a:pt x="60" y="67"/>
                </a:lnTo>
                <a:lnTo>
                  <a:pt x="60" y="67"/>
                </a:lnTo>
                <a:lnTo>
                  <a:pt x="62" y="66"/>
                </a:lnTo>
                <a:lnTo>
                  <a:pt x="62" y="64"/>
                </a:lnTo>
                <a:lnTo>
                  <a:pt x="62" y="64"/>
                </a:lnTo>
                <a:lnTo>
                  <a:pt x="64" y="64"/>
                </a:lnTo>
                <a:lnTo>
                  <a:pt x="67" y="66"/>
                </a:lnTo>
                <a:lnTo>
                  <a:pt x="67" y="67"/>
                </a:lnTo>
                <a:lnTo>
                  <a:pt x="69" y="67"/>
                </a:lnTo>
                <a:lnTo>
                  <a:pt x="71" y="66"/>
                </a:lnTo>
                <a:lnTo>
                  <a:pt x="71" y="62"/>
                </a:lnTo>
                <a:lnTo>
                  <a:pt x="73" y="62"/>
                </a:lnTo>
                <a:lnTo>
                  <a:pt x="73" y="60"/>
                </a:lnTo>
                <a:lnTo>
                  <a:pt x="75" y="60"/>
                </a:lnTo>
                <a:lnTo>
                  <a:pt x="75" y="62"/>
                </a:lnTo>
                <a:lnTo>
                  <a:pt x="77" y="60"/>
                </a:lnTo>
                <a:lnTo>
                  <a:pt x="79" y="60"/>
                </a:lnTo>
                <a:lnTo>
                  <a:pt x="81" y="62"/>
                </a:lnTo>
                <a:lnTo>
                  <a:pt x="81" y="64"/>
                </a:lnTo>
                <a:lnTo>
                  <a:pt x="84" y="62"/>
                </a:lnTo>
                <a:lnTo>
                  <a:pt x="82" y="60"/>
                </a:lnTo>
                <a:lnTo>
                  <a:pt x="84" y="60"/>
                </a:lnTo>
                <a:lnTo>
                  <a:pt x="86" y="60"/>
                </a:lnTo>
                <a:lnTo>
                  <a:pt x="88" y="60"/>
                </a:lnTo>
                <a:lnTo>
                  <a:pt x="90" y="60"/>
                </a:lnTo>
                <a:lnTo>
                  <a:pt x="90" y="62"/>
                </a:lnTo>
                <a:lnTo>
                  <a:pt x="90" y="62"/>
                </a:lnTo>
                <a:lnTo>
                  <a:pt x="88" y="64"/>
                </a:lnTo>
                <a:lnTo>
                  <a:pt x="90" y="66"/>
                </a:lnTo>
                <a:lnTo>
                  <a:pt x="92" y="66"/>
                </a:lnTo>
                <a:lnTo>
                  <a:pt x="92" y="66"/>
                </a:lnTo>
                <a:lnTo>
                  <a:pt x="94" y="66"/>
                </a:lnTo>
                <a:lnTo>
                  <a:pt x="96" y="66"/>
                </a:lnTo>
                <a:lnTo>
                  <a:pt x="99" y="67"/>
                </a:lnTo>
                <a:lnTo>
                  <a:pt x="101" y="67"/>
                </a:lnTo>
                <a:lnTo>
                  <a:pt x="103" y="66"/>
                </a:lnTo>
                <a:lnTo>
                  <a:pt x="103" y="64"/>
                </a:lnTo>
                <a:lnTo>
                  <a:pt x="103" y="62"/>
                </a:lnTo>
                <a:lnTo>
                  <a:pt x="105" y="64"/>
                </a:lnTo>
                <a:lnTo>
                  <a:pt x="109" y="64"/>
                </a:lnTo>
                <a:lnTo>
                  <a:pt x="111" y="64"/>
                </a:lnTo>
                <a:lnTo>
                  <a:pt x="113" y="62"/>
                </a:lnTo>
                <a:lnTo>
                  <a:pt x="111" y="54"/>
                </a:lnTo>
                <a:lnTo>
                  <a:pt x="111" y="54"/>
                </a:lnTo>
                <a:lnTo>
                  <a:pt x="109" y="54"/>
                </a:lnTo>
                <a:lnTo>
                  <a:pt x="107" y="52"/>
                </a:lnTo>
                <a:lnTo>
                  <a:pt x="107" y="52"/>
                </a:lnTo>
                <a:lnTo>
                  <a:pt x="105" y="52"/>
                </a:lnTo>
                <a:lnTo>
                  <a:pt x="103" y="51"/>
                </a:lnTo>
                <a:lnTo>
                  <a:pt x="101" y="51"/>
                </a:lnTo>
                <a:lnTo>
                  <a:pt x="101" y="51"/>
                </a:lnTo>
                <a:lnTo>
                  <a:pt x="101" y="49"/>
                </a:lnTo>
                <a:lnTo>
                  <a:pt x="101" y="49"/>
                </a:lnTo>
                <a:lnTo>
                  <a:pt x="103" y="47"/>
                </a:lnTo>
                <a:lnTo>
                  <a:pt x="103" y="47"/>
                </a:lnTo>
                <a:lnTo>
                  <a:pt x="103" y="45"/>
                </a:lnTo>
                <a:lnTo>
                  <a:pt x="103" y="43"/>
                </a:lnTo>
                <a:lnTo>
                  <a:pt x="101" y="43"/>
                </a:lnTo>
                <a:lnTo>
                  <a:pt x="101" y="41"/>
                </a:lnTo>
                <a:lnTo>
                  <a:pt x="103" y="37"/>
                </a:lnTo>
                <a:lnTo>
                  <a:pt x="105" y="36"/>
                </a:lnTo>
                <a:lnTo>
                  <a:pt x="109" y="36"/>
                </a:lnTo>
                <a:lnTo>
                  <a:pt x="111" y="36"/>
                </a:lnTo>
                <a:lnTo>
                  <a:pt x="113" y="36"/>
                </a:lnTo>
                <a:lnTo>
                  <a:pt x="113" y="34"/>
                </a:lnTo>
                <a:lnTo>
                  <a:pt x="111" y="34"/>
                </a:lnTo>
                <a:lnTo>
                  <a:pt x="109" y="32"/>
                </a:lnTo>
                <a:lnTo>
                  <a:pt x="107" y="32"/>
                </a:lnTo>
                <a:lnTo>
                  <a:pt x="107" y="34"/>
                </a:lnTo>
                <a:lnTo>
                  <a:pt x="105" y="32"/>
                </a:lnTo>
                <a:lnTo>
                  <a:pt x="103" y="32"/>
                </a:lnTo>
                <a:lnTo>
                  <a:pt x="103" y="32"/>
                </a:lnTo>
                <a:lnTo>
                  <a:pt x="103" y="30"/>
                </a:lnTo>
                <a:lnTo>
                  <a:pt x="105" y="30"/>
                </a:lnTo>
                <a:lnTo>
                  <a:pt x="105" y="28"/>
                </a:ln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101" y="26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5" y="24"/>
                </a:lnTo>
                <a:lnTo>
                  <a:pt x="107" y="24"/>
                </a:lnTo>
                <a:lnTo>
                  <a:pt x="109" y="24"/>
                </a:lnTo>
                <a:lnTo>
                  <a:pt x="109" y="26"/>
                </a:lnTo>
                <a:lnTo>
                  <a:pt x="111" y="24"/>
                </a:lnTo>
                <a:lnTo>
                  <a:pt x="111" y="24"/>
                </a:lnTo>
                <a:lnTo>
                  <a:pt x="113" y="22"/>
                </a:lnTo>
                <a:lnTo>
                  <a:pt x="113" y="22"/>
                </a:lnTo>
                <a:lnTo>
                  <a:pt x="115" y="24"/>
                </a:lnTo>
                <a:lnTo>
                  <a:pt x="115" y="22"/>
                </a:lnTo>
                <a:lnTo>
                  <a:pt x="115" y="22"/>
                </a:lnTo>
                <a:lnTo>
                  <a:pt x="118" y="21"/>
                </a:lnTo>
                <a:lnTo>
                  <a:pt x="120" y="21"/>
                </a:lnTo>
                <a:lnTo>
                  <a:pt x="122" y="21"/>
                </a:lnTo>
                <a:lnTo>
                  <a:pt x="124" y="21"/>
                </a:lnTo>
                <a:lnTo>
                  <a:pt x="126" y="19"/>
                </a:lnTo>
                <a:lnTo>
                  <a:pt x="128" y="17"/>
                </a:lnTo>
                <a:lnTo>
                  <a:pt x="130" y="17"/>
                </a:lnTo>
                <a:lnTo>
                  <a:pt x="131" y="17"/>
                </a:lnTo>
                <a:lnTo>
                  <a:pt x="131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5"/>
                </a:lnTo>
                <a:lnTo>
                  <a:pt x="135" y="13"/>
                </a:lnTo>
                <a:lnTo>
                  <a:pt x="137" y="13"/>
                </a:lnTo>
                <a:lnTo>
                  <a:pt x="137" y="13"/>
                </a:lnTo>
                <a:lnTo>
                  <a:pt x="137" y="11"/>
                </a:lnTo>
                <a:lnTo>
                  <a:pt x="139" y="13"/>
                </a:lnTo>
                <a:lnTo>
                  <a:pt x="139" y="13"/>
                </a:lnTo>
                <a:lnTo>
                  <a:pt x="141" y="11"/>
                </a:lnTo>
                <a:lnTo>
                  <a:pt x="143" y="11"/>
                </a:lnTo>
                <a:lnTo>
                  <a:pt x="147" y="9"/>
                </a:lnTo>
                <a:lnTo>
                  <a:pt x="148" y="9"/>
                </a:lnTo>
                <a:lnTo>
                  <a:pt x="148" y="7"/>
                </a:lnTo>
                <a:lnTo>
                  <a:pt x="150" y="7"/>
                </a:lnTo>
                <a:lnTo>
                  <a:pt x="152" y="6"/>
                </a:lnTo>
                <a:lnTo>
                  <a:pt x="152" y="7"/>
                </a:lnTo>
                <a:lnTo>
                  <a:pt x="156" y="6"/>
                </a:lnTo>
                <a:lnTo>
                  <a:pt x="154" y="6"/>
                </a:lnTo>
                <a:lnTo>
                  <a:pt x="154" y="4"/>
                </a:lnTo>
                <a:lnTo>
                  <a:pt x="156" y="4"/>
                </a:lnTo>
                <a:lnTo>
                  <a:pt x="158" y="4"/>
                </a:lnTo>
                <a:lnTo>
                  <a:pt x="158" y="2"/>
                </a:lnTo>
                <a:lnTo>
                  <a:pt x="160" y="0"/>
                </a:lnTo>
                <a:lnTo>
                  <a:pt x="160" y="0"/>
                </a:ln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2"/>
                </a:lnTo>
                <a:lnTo>
                  <a:pt x="171" y="2"/>
                </a:lnTo>
                <a:lnTo>
                  <a:pt x="173" y="2"/>
                </a:lnTo>
                <a:lnTo>
                  <a:pt x="173" y="2"/>
                </a:lnTo>
                <a:lnTo>
                  <a:pt x="175" y="4"/>
                </a:lnTo>
                <a:lnTo>
                  <a:pt x="175" y="4"/>
                </a:lnTo>
                <a:lnTo>
                  <a:pt x="175" y="6"/>
                </a:lnTo>
                <a:lnTo>
                  <a:pt x="177" y="7"/>
                </a:lnTo>
                <a:lnTo>
                  <a:pt x="179" y="7"/>
                </a:lnTo>
                <a:lnTo>
                  <a:pt x="179" y="9"/>
                </a:lnTo>
                <a:lnTo>
                  <a:pt x="179" y="11"/>
                </a:lnTo>
                <a:lnTo>
                  <a:pt x="179" y="11"/>
                </a:lnTo>
                <a:lnTo>
                  <a:pt x="179" y="13"/>
                </a:lnTo>
                <a:lnTo>
                  <a:pt x="177" y="13"/>
                </a:lnTo>
                <a:lnTo>
                  <a:pt x="177" y="15"/>
                </a:lnTo>
                <a:lnTo>
                  <a:pt x="179" y="15"/>
                </a:lnTo>
                <a:lnTo>
                  <a:pt x="180" y="15"/>
                </a:lnTo>
                <a:lnTo>
                  <a:pt x="182" y="15"/>
                </a:lnTo>
                <a:lnTo>
                  <a:pt x="182" y="15"/>
                </a:lnTo>
                <a:lnTo>
                  <a:pt x="182" y="13"/>
                </a:lnTo>
                <a:lnTo>
                  <a:pt x="184" y="13"/>
                </a:lnTo>
                <a:lnTo>
                  <a:pt x="184" y="15"/>
                </a:lnTo>
                <a:lnTo>
                  <a:pt x="186" y="15"/>
                </a:lnTo>
                <a:lnTo>
                  <a:pt x="186" y="13"/>
                </a:lnTo>
                <a:lnTo>
                  <a:pt x="184" y="11"/>
                </a:lnTo>
                <a:lnTo>
                  <a:pt x="186" y="11"/>
                </a:lnTo>
                <a:lnTo>
                  <a:pt x="188" y="13"/>
                </a:lnTo>
                <a:lnTo>
                  <a:pt x="188" y="17"/>
                </a:lnTo>
                <a:lnTo>
                  <a:pt x="190" y="19"/>
                </a:lnTo>
                <a:lnTo>
                  <a:pt x="192" y="19"/>
                </a:lnTo>
                <a:lnTo>
                  <a:pt x="192" y="17"/>
                </a:lnTo>
                <a:lnTo>
                  <a:pt x="192" y="17"/>
                </a:lnTo>
                <a:lnTo>
                  <a:pt x="192" y="15"/>
                </a:lnTo>
                <a:lnTo>
                  <a:pt x="192" y="15"/>
                </a:lnTo>
                <a:lnTo>
                  <a:pt x="196" y="17"/>
                </a:lnTo>
                <a:lnTo>
                  <a:pt x="197" y="17"/>
                </a:lnTo>
                <a:lnTo>
                  <a:pt x="197" y="15"/>
                </a:lnTo>
                <a:lnTo>
                  <a:pt x="199" y="17"/>
                </a:lnTo>
                <a:lnTo>
                  <a:pt x="199" y="17"/>
                </a:lnTo>
                <a:lnTo>
                  <a:pt x="197" y="19"/>
                </a:lnTo>
                <a:lnTo>
                  <a:pt x="197" y="21"/>
                </a:lnTo>
                <a:lnTo>
                  <a:pt x="199" y="22"/>
                </a:lnTo>
                <a:lnTo>
                  <a:pt x="199" y="22"/>
                </a:lnTo>
                <a:lnTo>
                  <a:pt x="201" y="21"/>
                </a:lnTo>
                <a:lnTo>
                  <a:pt x="203" y="21"/>
                </a:lnTo>
                <a:lnTo>
                  <a:pt x="207" y="21"/>
                </a:lnTo>
                <a:lnTo>
                  <a:pt x="207" y="22"/>
                </a:lnTo>
                <a:lnTo>
                  <a:pt x="209" y="21"/>
                </a:lnTo>
                <a:lnTo>
                  <a:pt x="207" y="19"/>
                </a:lnTo>
                <a:lnTo>
                  <a:pt x="209" y="19"/>
                </a:lnTo>
                <a:lnTo>
                  <a:pt x="213" y="19"/>
                </a:lnTo>
                <a:lnTo>
                  <a:pt x="213" y="17"/>
                </a:lnTo>
                <a:lnTo>
                  <a:pt x="214" y="15"/>
                </a:lnTo>
                <a:lnTo>
                  <a:pt x="214" y="15"/>
                </a:lnTo>
                <a:lnTo>
                  <a:pt x="214" y="13"/>
                </a:lnTo>
                <a:lnTo>
                  <a:pt x="216" y="11"/>
                </a:lnTo>
                <a:lnTo>
                  <a:pt x="218" y="11"/>
                </a:lnTo>
                <a:lnTo>
                  <a:pt x="220" y="9"/>
                </a:lnTo>
                <a:lnTo>
                  <a:pt x="222" y="9"/>
                </a:lnTo>
                <a:lnTo>
                  <a:pt x="224" y="9"/>
                </a:lnTo>
                <a:lnTo>
                  <a:pt x="226" y="9"/>
                </a:lnTo>
                <a:lnTo>
                  <a:pt x="224" y="11"/>
                </a:lnTo>
                <a:lnTo>
                  <a:pt x="224" y="13"/>
                </a:lnTo>
                <a:lnTo>
                  <a:pt x="222" y="13"/>
                </a:lnTo>
                <a:lnTo>
                  <a:pt x="222" y="13"/>
                </a:lnTo>
                <a:lnTo>
                  <a:pt x="237" y="24"/>
                </a:lnTo>
                <a:lnTo>
                  <a:pt x="258" y="51"/>
                </a:lnTo>
                <a:lnTo>
                  <a:pt x="262" y="51"/>
                </a:lnTo>
                <a:lnTo>
                  <a:pt x="262" y="51"/>
                </a:lnTo>
                <a:lnTo>
                  <a:pt x="263" y="49"/>
                </a:lnTo>
                <a:lnTo>
                  <a:pt x="262" y="49"/>
                </a:lnTo>
                <a:lnTo>
                  <a:pt x="262" y="47"/>
                </a:lnTo>
                <a:lnTo>
                  <a:pt x="263" y="47"/>
                </a:lnTo>
                <a:lnTo>
                  <a:pt x="265" y="47"/>
                </a:lnTo>
                <a:lnTo>
                  <a:pt x="265" y="49"/>
                </a:lnTo>
                <a:lnTo>
                  <a:pt x="265" y="49"/>
                </a:lnTo>
                <a:lnTo>
                  <a:pt x="267" y="51"/>
                </a:lnTo>
                <a:lnTo>
                  <a:pt x="269" y="51"/>
                </a:lnTo>
                <a:lnTo>
                  <a:pt x="271" y="51"/>
                </a:lnTo>
                <a:lnTo>
                  <a:pt x="271" y="51"/>
                </a:lnTo>
                <a:lnTo>
                  <a:pt x="273" y="51"/>
                </a:lnTo>
                <a:lnTo>
                  <a:pt x="275" y="51"/>
                </a:lnTo>
                <a:lnTo>
                  <a:pt x="277" y="51"/>
                </a:lnTo>
                <a:lnTo>
                  <a:pt x="279" y="51"/>
                </a:lnTo>
                <a:lnTo>
                  <a:pt x="280" y="51"/>
                </a:lnTo>
                <a:lnTo>
                  <a:pt x="280" y="49"/>
                </a:lnTo>
                <a:lnTo>
                  <a:pt x="280" y="49"/>
                </a:lnTo>
                <a:lnTo>
                  <a:pt x="280" y="49"/>
                </a:lnTo>
                <a:lnTo>
                  <a:pt x="282" y="47"/>
                </a:lnTo>
                <a:lnTo>
                  <a:pt x="286" y="47"/>
                </a:lnTo>
                <a:lnTo>
                  <a:pt x="288" y="49"/>
                </a:lnTo>
                <a:lnTo>
                  <a:pt x="292" y="51"/>
                </a:lnTo>
                <a:lnTo>
                  <a:pt x="292" y="52"/>
                </a:lnTo>
                <a:lnTo>
                  <a:pt x="294" y="54"/>
                </a:lnTo>
                <a:lnTo>
                  <a:pt x="294" y="54"/>
                </a:lnTo>
                <a:lnTo>
                  <a:pt x="295" y="54"/>
                </a:lnTo>
                <a:lnTo>
                  <a:pt x="297" y="56"/>
                </a:lnTo>
                <a:lnTo>
                  <a:pt x="299" y="56"/>
                </a:lnTo>
                <a:lnTo>
                  <a:pt x="299" y="56"/>
                </a:lnTo>
                <a:lnTo>
                  <a:pt x="299" y="58"/>
                </a:lnTo>
                <a:lnTo>
                  <a:pt x="299" y="58"/>
                </a:lnTo>
                <a:lnTo>
                  <a:pt x="299" y="60"/>
                </a:lnTo>
                <a:lnTo>
                  <a:pt x="299" y="62"/>
                </a:lnTo>
                <a:lnTo>
                  <a:pt x="301" y="62"/>
                </a:lnTo>
                <a:lnTo>
                  <a:pt x="301" y="62"/>
                </a:lnTo>
                <a:lnTo>
                  <a:pt x="301" y="62"/>
                </a:lnTo>
                <a:lnTo>
                  <a:pt x="303" y="64"/>
                </a:lnTo>
                <a:lnTo>
                  <a:pt x="305" y="64"/>
                </a:lnTo>
                <a:lnTo>
                  <a:pt x="305" y="62"/>
                </a:lnTo>
                <a:lnTo>
                  <a:pt x="307" y="62"/>
                </a:lnTo>
                <a:lnTo>
                  <a:pt x="311" y="62"/>
                </a:lnTo>
                <a:lnTo>
                  <a:pt x="312" y="62"/>
                </a:lnTo>
                <a:lnTo>
                  <a:pt x="314" y="60"/>
                </a:lnTo>
                <a:lnTo>
                  <a:pt x="314" y="58"/>
                </a:lnTo>
                <a:lnTo>
                  <a:pt x="316" y="60"/>
                </a:lnTo>
                <a:lnTo>
                  <a:pt x="316" y="62"/>
                </a:lnTo>
                <a:lnTo>
                  <a:pt x="316" y="62"/>
                </a:lnTo>
                <a:lnTo>
                  <a:pt x="316" y="64"/>
                </a:lnTo>
                <a:lnTo>
                  <a:pt x="318" y="64"/>
                </a:lnTo>
                <a:lnTo>
                  <a:pt x="322" y="66"/>
                </a:lnTo>
                <a:lnTo>
                  <a:pt x="322" y="66"/>
                </a:lnTo>
                <a:lnTo>
                  <a:pt x="320" y="67"/>
                </a:lnTo>
                <a:lnTo>
                  <a:pt x="320" y="69"/>
                </a:lnTo>
                <a:lnTo>
                  <a:pt x="316" y="71"/>
                </a:lnTo>
                <a:lnTo>
                  <a:pt x="316" y="73"/>
                </a:lnTo>
                <a:lnTo>
                  <a:pt x="318" y="73"/>
                </a:lnTo>
                <a:lnTo>
                  <a:pt x="316" y="75"/>
                </a:lnTo>
                <a:lnTo>
                  <a:pt x="314" y="75"/>
                </a:lnTo>
                <a:lnTo>
                  <a:pt x="312" y="77"/>
                </a:lnTo>
                <a:lnTo>
                  <a:pt x="312" y="79"/>
                </a:lnTo>
                <a:lnTo>
                  <a:pt x="312" y="82"/>
                </a:lnTo>
                <a:lnTo>
                  <a:pt x="314" y="86"/>
                </a:lnTo>
                <a:lnTo>
                  <a:pt x="316" y="88"/>
                </a:lnTo>
                <a:lnTo>
                  <a:pt x="314" y="90"/>
                </a:lnTo>
                <a:lnTo>
                  <a:pt x="312" y="92"/>
                </a:lnTo>
                <a:lnTo>
                  <a:pt x="311" y="92"/>
                </a:lnTo>
                <a:lnTo>
                  <a:pt x="309" y="94"/>
                </a:lnTo>
                <a:lnTo>
                  <a:pt x="309" y="94"/>
                </a:lnTo>
                <a:lnTo>
                  <a:pt x="307" y="94"/>
                </a:lnTo>
                <a:lnTo>
                  <a:pt x="307" y="94"/>
                </a:lnTo>
                <a:lnTo>
                  <a:pt x="305" y="94"/>
                </a:lnTo>
                <a:lnTo>
                  <a:pt x="303" y="94"/>
                </a:lnTo>
                <a:lnTo>
                  <a:pt x="299" y="94"/>
                </a:lnTo>
                <a:lnTo>
                  <a:pt x="297" y="92"/>
                </a:lnTo>
                <a:lnTo>
                  <a:pt x="295" y="92"/>
                </a:lnTo>
                <a:lnTo>
                  <a:pt x="294" y="92"/>
                </a:lnTo>
                <a:lnTo>
                  <a:pt x="294" y="96"/>
                </a:lnTo>
                <a:lnTo>
                  <a:pt x="292" y="99"/>
                </a:lnTo>
                <a:lnTo>
                  <a:pt x="292" y="101"/>
                </a:lnTo>
                <a:lnTo>
                  <a:pt x="292" y="105"/>
                </a:lnTo>
                <a:lnTo>
                  <a:pt x="292" y="109"/>
                </a:lnTo>
                <a:lnTo>
                  <a:pt x="292" y="110"/>
                </a:lnTo>
                <a:lnTo>
                  <a:pt x="292" y="110"/>
                </a:lnTo>
                <a:lnTo>
                  <a:pt x="294" y="112"/>
                </a:lnTo>
                <a:lnTo>
                  <a:pt x="294" y="114"/>
                </a:lnTo>
                <a:lnTo>
                  <a:pt x="294" y="114"/>
                </a:lnTo>
                <a:lnTo>
                  <a:pt x="292" y="114"/>
                </a:lnTo>
                <a:lnTo>
                  <a:pt x="292" y="116"/>
                </a:lnTo>
                <a:lnTo>
                  <a:pt x="290" y="116"/>
                </a:lnTo>
                <a:lnTo>
                  <a:pt x="288" y="114"/>
                </a:lnTo>
                <a:lnTo>
                  <a:pt x="288" y="114"/>
                </a:lnTo>
                <a:lnTo>
                  <a:pt x="286" y="116"/>
                </a:lnTo>
                <a:lnTo>
                  <a:pt x="282" y="116"/>
                </a:lnTo>
                <a:lnTo>
                  <a:pt x="279" y="118"/>
                </a:lnTo>
                <a:lnTo>
                  <a:pt x="279" y="118"/>
                </a:lnTo>
                <a:lnTo>
                  <a:pt x="277" y="116"/>
                </a:lnTo>
                <a:lnTo>
                  <a:pt x="275" y="118"/>
                </a:lnTo>
                <a:lnTo>
                  <a:pt x="275" y="118"/>
                </a:lnTo>
                <a:lnTo>
                  <a:pt x="275" y="120"/>
                </a:lnTo>
                <a:lnTo>
                  <a:pt x="275" y="122"/>
                </a:lnTo>
                <a:lnTo>
                  <a:pt x="279" y="122"/>
                </a:lnTo>
                <a:lnTo>
                  <a:pt x="280" y="122"/>
                </a:lnTo>
                <a:lnTo>
                  <a:pt x="280" y="122"/>
                </a:lnTo>
                <a:lnTo>
                  <a:pt x="279" y="124"/>
                </a:lnTo>
                <a:lnTo>
                  <a:pt x="279" y="125"/>
                </a:lnTo>
                <a:lnTo>
                  <a:pt x="280" y="127"/>
                </a:lnTo>
                <a:lnTo>
                  <a:pt x="280" y="127"/>
                </a:lnTo>
                <a:lnTo>
                  <a:pt x="280" y="129"/>
                </a:lnTo>
                <a:lnTo>
                  <a:pt x="282" y="133"/>
                </a:lnTo>
                <a:lnTo>
                  <a:pt x="282" y="133"/>
                </a:lnTo>
                <a:lnTo>
                  <a:pt x="284" y="135"/>
                </a:lnTo>
                <a:lnTo>
                  <a:pt x="284" y="139"/>
                </a:lnTo>
                <a:lnTo>
                  <a:pt x="284" y="139"/>
                </a:lnTo>
                <a:lnTo>
                  <a:pt x="284" y="140"/>
                </a:lnTo>
                <a:lnTo>
                  <a:pt x="284" y="142"/>
                </a:lnTo>
                <a:lnTo>
                  <a:pt x="284" y="142"/>
                </a:lnTo>
                <a:lnTo>
                  <a:pt x="284" y="144"/>
                </a:lnTo>
                <a:lnTo>
                  <a:pt x="282" y="144"/>
                </a:lnTo>
                <a:lnTo>
                  <a:pt x="282" y="148"/>
                </a:lnTo>
                <a:lnTo>
                  <a:pt x="280" y="148"/>
                </a:lnTo>
                <a:lnTo>
                  <a:pt x="277" y="148"/>
                </a:lnTo>
                <a:lnTo>
                  <a:pt x="273" y="142"/>
                </a:lnTo>
                <a:lnTo>
                  <a:pt x="271" y="144"/>
                </a:lnTo>
                <a:lnTo>
                  <a:pt x="269" y="142"/>
                </a:lnTo>
                <a:lnTo>
                  <a:pt x="263" y="142"/>
                </a:lnTo>
                <a:lnTo>
                  <a:pt x="260" y="142"/>
                </a:lnTo>
                <a:lnTo>
                  <a:pt x="256" y="142"/>
                </a:lnTo>
                <a:lnTo>
                  <a:pt x="252" y="142"/>
                </a:lnTo>
                <a:lnTo>
                  <a:pt x="250" y="142"/>
                </a:lnTo>
                <a:lnTo>
                  <a:pt x="248" y="142"/>
                </a:lnTo>
                <a:lnTo>
                  <a:pt x="246" y="144"/>
                </a:lnTo>
                <a:lnTo>
                  <a:pt x="245" y="144"/>
                </a:lnTo>
                <a:lnTo>
                  <a:pt x="241" y="144"/>
                </a:lnTo>
                <a:lnTo>
                  <a:pt x="237" y="142"/>
                </a:lnTo>
                <a:lnTo>
                  <a:pt x="235" y="142"/>
                </a:lnTo>
                <a:lnTo>
                  <a:pt x="233" y="142"/>
                </a:lnTo>
                <a:lnTo>
                  <a:pt x="231" y="142"/>
                </a:lnTo>
                <a:lnTo>
                  <a:pt x="230" y="142"/>
                </a:lnTo>
                <a:lnTo>
                  <a:pt x="228" y="142"/>
                </a:lnTo>
                <a:lnTo>
                  <a:pt x="228" y="142"/>
                </a:lnTo>
                <a:lnTo>
                  <a:pt x="228" y="144"/>
                </a:lnTo>
                <a:lnTo>
                  <a:pt x="228" y="146"/>
                </a:lnTo>
                <a:lnTo>
                  <a:pt x="228" y="148"/>
                </a:lnTo>
                <a:lnTo>
                  <a:pt x="226" y="148"/>
                </a:lnTo>
                <a:lnTo>
                  <a:pt x="220" y="148"/>
                </a:lnTo>
                <a:lnTo>
                  <a:pt x="214" y="148"/>
                </a:lnTo>
                <a:lnTo>
                  <a:pt x="213" y="148"/>
                </a:lnTo>
                <a:lnTo>
                  <a:pt x="209" y="146"/>
                </a:lnTo>
                <a:lnTo>
                  <a:pt x="207" y="148"/>
                </a:lnTo>
                <a:lnTo>
                  <a:pt x="209" y="150"/>
                </a:lnTo>
                <a:lnTo>
                  <a:pt x="207" y="150"/>
                </a:lnTo>
                <a:lnTo>
                  <a:pt x="207" y="152"/>
                </a:lnTo>
                <a:lnTo>
                  <a:pt x="205" y="152"/>
                </a:lnTo>
                <a:lnTo>
                  <a:pt x="203" y="154"/>
                </a:lnTo>
                <a:lnTo>
                  <a:pt x="203" y="154"/>
                </a:lnTo>
                <a:lnTo>
                  <a:pt x="199" y="157"/>
                </a:lnTo>
                <a:lnTo>
                  <a:pt x="197" y="161"/>
                </a:lnTo>
                <a:lnTo>
                  <a:pt x="197" y="161"/>
                </a:lnTo>
                <a:lnTo>
                  <a:pt x="196" y="165"/>
                </a:lnTo>
                <a:lnTo>
                  <a:pt x="192" y="169"/>
                </a:lnTo>
                <a:lnTo>
                  <a:pt x="192" y="167"/>
                </a:lnTo>
                <a:lnTo>
                  <a:pt x="188" y="165"/>
                </a:lnTo>
                <a:lnTo>
                  <a:pt x="184" y="165"/>
                </a:lnTo>
                <a:lnTo>
                  <a:pt x="182" y="165"/>
                </a:lnTo>
                <a:lnTo>
                  <a:pt x="179" y="167"/>
                </a:lnTo>
                <a:lnTo>
                  <a:pt x="177" y="167"/>
                </a:lnTo>
                <a:lnTo>
                  <a:pt x="173" y="157"/>
                </a:lnTo>
                <a:lnTo>
                  <a:pt x="167" y="157"/>
                </a:lnTo>
                <a:lnTo>
                  <a:pt x="167" y="144"/>
                </a:lnTo>
                <a:lnTo>
                  <a:pt x="164" y="146"/>
                </a:lnTo>
                <a:lnTo>
                  <a:pt x="162" y="140"/>
                </a:lnTo>
                <a:lnTo>
                  <a:pt x="158" y="137"/>
                </a:lnTo>
                <a:lnTo>
                  <a:pt x="143" y="137"/>
                </a:lnTo>
                <a:lnTo>
                  <a:pt x="131" y="139"/>
                </a:lnTo>
                <a:lnTo>
                  <a:pt x="124" y="135"/>
                </a:lnTo>
                <a:lnTo>
                  <a:pt x="118" y="133"/>
                </a:lnTo>
                <a:lnTo>
                  <a:pt x="105" y="124"/>
                </a:lnTo>
                <a:lnTo>
                  <a:pt x="82" y="127"/>
                </a:lnTo>
                <a:lnTo>
                  <a:pt x="90" y="167"/>
                </a:lnTo>
                <a:lnTo>
                  <a:pt x="88" y="169"/>
                </a:lnTo>
                <a:lnTo>
                  <a:pt x="84" y="169"/>
                </a:lnTo>
                <a:lnTo>
                  <a:pt x="79" y="163"/>
                </a:lnTo>
                <a:lnTo>
                  <a:pt x="73" y="159"/>
                </a:lnTo>
                <a:lnTo>
                  <a:pt x="67" y="157"/>
                </a:lnTo>
                <a:lnTo>
                  <a:pt x="64" y="159"/>
                </a:lnTo>
                <a:lnTo>
                  <a:pt x="58" y="165"/>
                </a:lnTo>
                <a:lnTo>
                  <a:pt x="58" y="161"/>
                </a:lnTo>
                <a:lnTo>
                  <a:pt x="58" y="159"/>
                </a:lnTo>
                <a:lnTo>
                  <a:pt x="58" y="157"/>
                </a:lnTo>
                <a:lnTo>
                  <a:pt x="60" y="155"/>
                </a:lnTo>
                <a:lnTo>
                  <a:pt x="58" y="154"/>
                </a:lnTo>
                <a:lnTo>
                  <a:pt x="60" y="154"/>
                </a:lnTo>
                <a:lnTo>
                  <a:pt x="58" y="154"/>
                </a:lnTo>
                <a:lnTo>
                  <a:pt x="56" y="154"/>
                </a:lnTo>
                <a:lnTo>
                  <a:pt x="56" y="154"/>
                </a:lnTo>
                <a:lnTo>
                  <a:pt x="54" y="152"/>
                </a:lnTo>
                <a:lnTo>
                  <a:pt x="52" y="154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0"/>
                </a:lnTo>
                <a:lnTo>
                  <a:pt x="49" y="148"/>
                </a:lnTo>
                <a:lnTo>
                  <a:pt x="49" y="150"/>
                </a:lnTo>
                <a:lnTo>
                  <a:pt x="47" y="150"/>
                </a:lnTo>
                <a:lnTo>
                  <a:pt x="47" y="150"/>
                </a:lnTo>
                <a:lnTo>
                  <a:pt x="47" y="148"/>
                </a:lnTo>
                <a:lnTo>
                  <a:pt x="47" y="146"/>
                </a:lnTo>
                <a:lnTo>
                  <a:pt x="43" y="142"/>
                </a:lnTo>
                <a:lnTo>
                  <a:pt x="43" y="142"/>
                </a:lnTo>
                <a:lnTo>
                  <a:pt x="43" y="142"/>
                </a:lnTo>
                <a:lnTo>
                  <a:pt x="43" y="140"/>
                </a:lnTo>
                <a:lnTo>
                  <a:pt x="41" y="139"/>
                </a:lnTo>
                <a:lnTo>
                  <a:pt x="41" y="139"/>
                </a:lnTo>
                <a:lnTo>
                  <a:pt x="39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35"/>
                </a:lnTo>
                <a:lnTo>
                  <a:pt x="37" y="135"/>
                </a:lnTo>
                <a:lnTo>
                  <a:pt x="39" y="135"/>
                </a:lnTo>
                <a:lnTo>
                  <a:pt x="41" y="135"/>
                </a:lnTo>
                <a:lnTo>
                  <a:pt x="41" y="135"/>
                </a:lnTo>
                <a:lnTo>
                  <a:pt x="43" y="135"/>
                </a:lnTo>
                <a:lnTo>
                  <a:pt x="43" y="135"/>
                </a:lnTo>
                <a:lnTo>
                  <a:pt x="45" y="135"/>
                </a:lnTo>
                <a:lnTo>
                  <a:pt x="45" y="135"/>
                </a:lnTo>
                <a:lnTo>
                  <a:pt x="47" y="135"/>
                </a:lnTo>
                <a:lnTo>
                  <a:pt x="47" y="135"/>
                </a:lnTo>
                <a:lnTo>
                  <a:pt x="47" y="133"/>
                </a:lnTo>
                <a:lnTo>
                  <a:pt x="45" y="133"/>
                </a:lnTo>
                <a:lnTo>
                  <a:pt x="45" y="133"/>
                </a:lnTo>
                <a:lnTo>
                  <a:pt x="45" y="133"/>
                </a:lnTo>
                <a:lnTo>
                  <a:pt x="43" y="131"/>
                </a:lnTo>
                <a:lnTo>
                  <a:pt x="43" y="129"/>
                </a:lnTo>
                <a:lnTo>
                  <a:pt x="43" y="129"/>
                </a:lnTo>
                <a:lnTo>
                  <a:pt x="43" y="127"/>
                </a:lnTo>
                <a:lnTo>
                  <a:pt x="43" y="127"/>
                </a:lnTo>
                <a:lnTo>
                  <a:pt x="45" y="125"/>
                </a:lnTo>
                <a:lnTo>
                  <a:pt x="47" y="125"/>
                </a:lnTo>
                <a:lnTo>
                  <a:pt x="47" y="125"/>
                </a:lnTo>
                <a:lnTo>
                  <a:pt x="49" y="125"/>
                </a:lnTo>
                <a:lnTo>
                  <a:pt x="50" y="125"/>
                </a:lnTo>
                <a:lnTo>
                  <a:pt x="52" y="125"/>
                </a:lnTo>
                <a:lnTo>
                  <a:pt x="52" y="125"/>
                </a:lnTo>
                <a:lnTo>
                  <a:pt x="52" y="125"/>
                </a:lnTo>
                <a:lnTo>
                  <a:pt x="54" y="125"/>
                </a:lnTo>
                <a:lnTo>
                  <a:pt x="56" y="125"/>
                </a:lnTo>
                <a:lnTo>
                  <a:pt x="56" y="125"/>
                </a:lnTo>
                <a:lnTo>
                  <a:pt x="58" y="125"/>
                </a:lnTo>
                <a:lnTo>
                  <a:pt x="60" y="125"/>
                </a:lnTo>
                <a:lnTo>
                  <a:pt x="58" y="124"/>
                </a:lnTo>
                <a:lnTo>
                  <a:pt x="56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20"/>
                </a:lnTo>
                <a:lnTo>
                  <a:pt x="58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6"/>
                </a:lnTo>
                <a:lnTo>
                  <a:pt x="56" y="114"/>
                </a:lnTo>
                <a:lnTo>
                  <a:pt x="56" y="114"/>
                </a:lnTo>
                <a:lnTo>
                  <a:pt x="56" y="112"/>
                </a:lnTo>
                <a:lnTo>
                  <a:pt x="54" y="110"/>
                </a:lnTo>
                <a:lnTo>
                  <a:pt x="56" y="110"/>
                </a:lnTo>
                <a:lnTo>
                  <a:pt x="56" y="110"/>
                </a:lnTo>
                <a:lnTo>
                  <a:pt x="54" y="109"/>
                </a:lnTo>
                <a:lnTo>
                  <a:pt x="54" y="109"/>
                </a:lnTo>
                <a:lnTo>
                  <a:pt x="54" y="107"/>
                </a:lnTo>
                <a:lnTo>
                  <a:pt x="50" y="107"/>
                </a:lnTo>
                <a:lnTo>
                  <a:pt x="50" y="107"/>
                </a:lnTo>
                <a:lnTo>
                  <a:pt x="49" y="107"/>
                </a:lnTo>
                <a:lnTo>
                  <a:pt x="49" y="109"/>
                </a:lnTo>
                <a:lnTo>
                  <a:pt x="47" y="109"/>
                </a:lnTo>
                <a:lnTo>
                  <a:pt x="47" y="109"/>
                </a:lnTo>
                <a:lnTo>
                  <a:pt x="47" y="110"/>
                </a:lnTo>
                <a:lnTo>
                  <a:pt x="45" y="109"/>
                </a:lnTo>
                <a:lnTo>
                  <a:pt x="45" y="109"/>
                </a:lnTo>
                <a:lnTo>
                  <a:pt x="45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1" y="107"/>
                </a:lnTo>
                <a:lnTo>
                  <a:pt x="41" y="107"/>
                </a:lnTo>
                <a:lnTo>
                  <a:pt x="37" y="107"/>
                </a:lnTo>
                <a:lnTo>
                  <a:pt x="37" y="109"/>
                </a:lnTo>
                <a:lnTo>
                  <a:pt x="37" y="109"/>
                </a:lnTo>
                <a:lnTo>
                  <a:pt x="35" y="109"/>
                </a:lnTo>
                <a:lnTo>
                  <a:pt x="35" y="109"/>
                </a:lnTo>
                <a:lnTo>
                  <a:pt x="35" y="109"/>
                </a:lnTo>
                <a:lnTo>
                  <a:pt x="33" y="110"/>
                </a:lnTo>
                <a:lnTo>
                  <a:pt x="33" y="110"/>
                </a:lnTo>
                <a:lnTo>
                  <a:pt x="32" y="110"/>
                </a:lnTo>
                <a:lnTo>
                  <a:pt x="30" y="112"/>
                </a:lnTo>
                <a:lnTo>
                  <a:pt x="30" y="112"/>
                </a:lnTo>
                <a:lnTo>
                  <a:pt x="30" y="112"/>
                </a:lnTo>
                <a:lnTo>
                  <a:pt x="30" y="114"/>
                </a:lnTo>
                <a:lnTo>
                  <a:pt x="28" y="112"/>
                </a:lnTo>
                <a:lnTo>
                  <a:pt x="28" y="112"/>
                </a:lnTo>
                <a:lnTo>
                  <a:pt x="28" y="114"/>
                </a:lnTo>
                <a:lnTo>
                  <a:pt x="26" y="114"/>
                </a:lnTo>
                <a:lnTo>
                  <a:pt x="26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1" name="Freeform 376">
            <a:extLst>
              <a:ext uri="{FF2B5EF4-FFF2-40B4-BE49-F238E27FC236}">
                <a16:creationId xmlns:a16="http://schemas.microsoft.com/office/drawing/2014/main" id="{9286F1E3-6514-3D4F-B5AA-1B093342FAE9}"/>
              </a:ext>
            </a:extLst>
          </p:cNvPr>
          <p:cNvSpPr>
            <a:spLocks noEditPoints="1"/>
          </p:cNvSpPr>
          <p:nvPr/>
        </p:nvSpPr>
        <p:spPr bwMode="auto">
          <a:xfrm>
            <a:off x="9119194" y="3908928"/>
            <a:ext cx="84776" cy="70346"/>
          </a:xfrm>
          <a:custGeom>
            <a:avLst/>
            <a:gdLst>
              <a:gd name="T0" fmla="*/ 11 w 47"/>
              <a:gd name="T1" fmla="*/ 28 h 39"/>
              <a:gd name="T2" fmla="*/ 7 w 47"/>
              <a:gd name="T3" fmla="*/ 24 h 39"/>
              <a:gd name="T4" fmla="*/ 5 w 47"/>
              <a:gd name="T5" fmla="*/ 26 h 39"/>
              <a:gd name="T6" fmla="*/ 2 w 47"/>
              <a:gd name="T7" fmla="*/ 24 h 39"/>
              <a:gd name="T8" fmla="*/ 0 w 47"/>
              <a:gd name="T9" fmla="*/ 24 h 39"/>
              <a:gd name="T10" fmla="*/ 2 w 47"/>
              <a:gd name="T11" fmla="*/ 26 h 39"/>
              <a:gd name="T12" fmla="*/ 3 w 47"/>
              <a:gd name="T13" fmla="*/ 28 h 39"/>
              <a:gd name="T14" fmla="*/ 7 w 47"/>
              <a:gd name="T15" fmla="*/ 32 h 39"/>
              <a:gd name="T16" fmla="*/ 9 w 47"/>
              <a:gd name="T17" fmla="*/ 34 h 39"/>
              <a:gd name="T18" fmla="*/ 13 w 47"/>
              <a:gd name="T19" fmla="*/ 36 h 39"/>
              <a:gd name="T20" fmla="*/ 0 w 47"/>
              <a:gd name="T21" fmla="*/ 9 h 39"/>
              <a:gd name="T22" fmla="*/ 3 w 47"/>
              <a:gd name="T23" fmla="*/ 6 h 39"/>
              <a:gd name="T24" fmla="*/ 11 w 47"/>
              <a:gd name="T25" fmla="*/ 9 h 39"/>
              <a:gd name="T26" fmla="*/ 15 w 47"/>
              <a:gd name="T27" fmla="*/ 7 h 39"/>
              <a:gd name="T28" fmla="*/ 11 w 47"/>
              <a:gd name="T29" fmla="*/ 4 h 39"/>
              <a:gd name="T30" fmla="*/ 15 w 47"/>
              <a:gd name="T31" fmla="*/ 2 h 39"/>
              <a:gd name="T32" fmla="*/ 20 w 47"/>
              <a:gd name="T33" fmla="*/ 7 h 39"/>
              <a:gd name="T34" fmla="*/ 24 w 47"/>
              <a:gd name="T35" fmla="*/ 6 h 39"/>
              <a:gd name="T36" fmla="*/ 30 w 47"/>
              <a:gd name="T37" fmla="*/ 0 h 39"/>
              <a:gd name="T38" fmla="*/ 34 w 47"/>
              <a:gd name="T39" fmla="*/ 6 h 39"/>
              <a:gd name="T40" fmla="*/ 35 w 47"/>
              <a:gd name="T41" fmla="*/ 9 h 39"/>
              <a:gd name="T42" fmla="*/ 39 w 47"/>
              <a:gd name="T43" fmla="*/ 13 h 39"/>
              <a:gd name="T44" fmla="*/ 43 w 47"/>
              <a:gd name="T45" fmla="*/ 15 h 39"/>
              <a:gd name="T46" fmla="*/ 47 w 47"/>
              <a:gd name="T47" fmla="*/ 17 h 39"/>
              <a:gd name="T48" fmla="*/ 43 w 47"/>
              <a:gd name="T49" fmla="*/ 17 h 39"/>
              <a:gd name="T50" fmla="*/ 39 w 47"/>
              <a:gd name="T51" fmla="*/ 21 h 39"/>
              <a:gd name="T52" fmla="*/ 39 w 47"/>
              <a:gd name="T53" fmla="*/ 24 h 39"/>
              <a:gd name="T54" fmla="*/ 39 w 47"/>
              <a:gd name="T55" fmla="*/ 26 h 39"/>
              <a:gd name="T56" fmla="*/ 39 w 47"/>
              <a:gd name="T57" fmla="*/ 28 h 39"/>
              <a:gd name="T58" fmla="*/ 37 w 47"/>
              <a:gd name="T59" fmla="*/ 32 h 39"/>
              <a:gd name="T60" fmla="*/ 37 w 47"/>
              <a:gd name="T61" fmla="*/ 32 h 39"/>
              <a:gd name="T62" fmla="*/ 37 w 47"/>
              <a:gd name="T63" fmla="*/ 30 h 39"/>
              <a:gd name="T64" fmla="*/ 35 w 47"/>
              <a:gd name="T65" fmla="*/ 32 h 39"/>
              <a:gd name="T66" fmla="*/ 35 w 47"/>
              <a:gd name="T67" fmla="*/ 34 h 39"/>
              <a:gd name="T68" fmla="*/ 35 w 47"/>
              <a:gd name="T69" fmla="*/ 39 h 39"/>
              <a:gd name="T70" fmla="*/ 34 w 47"/>
              <a:gd name="T71" fmla="*/ 39 h 39"/>
              <a:gd name="T72" fmla="*/ 32 w 47"/>
              <a:gd name="T73" fmla="*/ 37 h 39"/>
              <a:gd name="T74" fmla="*/ 32 w 47"/>
              <a:gd name="T75" fmla="*/ 32 h 39"/>
              <a:gd name="T76" fmla="*/ 30 w 47"/>
              <a:gd name="T77" fmla="*/ 30 h 39"/>
              <a:gd name="T78" fmla="*/ 30 w 47"/>
              <a:gd name="T79" fmla="*/ 28 h 39"/>
              <a:gd name="T80" fmla="*/ 28 w 47"/>
              <a:gd name="T81" fmla="*/ 26 h 39"/>
              <a:gd name="T82" fmla="*/ 26 w 47"/>
              <a:gd name="T83" fmla="*/ 26 h 39"/>
              <a:gd name="T84" fmla="*/ 24 w 47"/>
              <a:gd name="T85" fmla="*/ 28 h 39"/>
              <a:gd name="T86" fmla="*/ 22 w 47"/>
              <a:gd name="T87" fmla="*/ 30 h 39"/>
              <a:gd name="T88" fmla="*/ 20 w 47"/>
              <a:gd name="T89" fmla="*/ 32 h 39"/>
              <a:gd name="T90" fmla="*/ 18 w 47"/>
              <a:gd name="T91" fmla="*/ 34 h 39"/>
              <a:gd name="T92" fmla="*/ 17 w 47"/>
              <a:gd name="T93" fmla="*/ 34 h 39"/>
              <a:gd name="T94" fmla="*/ 17 w 47"/>
              <a:gd name="T95" fmla="*/ 32 h 39"/>
              <a:gd name="T96" fmla="*/ 15 w 47"/>
              <a:gd name="T97" fmla="*/ 28 h 39"/>
              <a:gd name="T98" fmla="*/ 17 w 47"/>
              <a:gd name="T99" fmla="*/ 26 h 39"/>
              <a:gd name="T100" fmla="*/ 9 w 47"/>
              <a:gd name="T101" fmla="*/ 24 h 39"/>
              <a:gd name="T102" fmla="*/ 9 w 47"/>
              <a:gd name="T103" fmla="*/ 21 h 39"/>
              <a:gd name="T104" fmla="*/ 5 w 47"/>
              <a:gd name="T105" fmla="*/ 17 h 39"/>
              <a:gd name="T106" fmla="*/ 7 w 47"/>
              <a:gd name="T107" fmla="*/ 13 h 39"/>
              <a:gd name="T108" fmla="*/ 2 w 47"/>
              <a:gd name="T109" fmla="*/ 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7" h="39">
                <a:moveTo>
                  <a:pt x="15" y="34"/>
                </a:moveTo>
                <a:lnTo>
                  <a:pt x="11" y="28"/>
                </a:lnTo>
                <a:lnTo>
                  <a:pt x="9" y="28"/>
                </a:lnTo>
                <a:lnTo>
                  <a:pt x="7" y="24"/>
                </a:lnTo>
                <a:lnTo>
                  <a:pt x="5" y="24"/>
                </a:lnTo>
                <a:lnTo>
                  <a:pt x="5" y="26"/>
                </a:lnTo>
                <a:lnTo>
                  <a:pt x="2" y="24"/>
                </a:lnTo>
                <a:lnTo>
                  <a:pt x="2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2" y="26"/>
                </a:lnTo>
                <a:lnTo>
                  <a:pt x="3" y="26"/>
                </a:lnTo>
                <a:lnTo>
                  <a:pt x="3" y="28"/>
                </a:lnTo>
                <a:lnTo>
                  <a:pt x="3" y="28"/>
                </a:lnTo>
                <a:lnTo>
                  <a:pt x="7" y="32"/>
                </a:lnTo>
                <a:lnTo>
                  <a:pt x="7" y="32"/>
                </a:lnTo>
                <a:lnTo>
                  <a:pt x="9" y="34"/>
                </a:lnTo>
                <a:lnTo>
                  <a:pt x="11" y="34"/>
                </a:lnTo>
                <a:lnTo>
                  <a:pt x="13" y="36"/>
                </a:lnTo>
                <a:lnTo>
                  <a:pt x="15" y="34"/>
                </a:lnTo>
                <a:close/>
                <a:moveTo>
                  <a:pt x="0" y="9"/>
                </a:moveTo>
                <a:lnTo>
                  <a:pt x="0" y="7"/>
                </a:lnTo>
                <a:lnTo>
                  <a:pt x="3" y="6"/>
                </a:lnTo>
                <a:lnTo>
                  <a:pt x="7" y="9"/>
                </a:lnTo>
                <a:lnTo>
                  <a:pt x="11" y="9"/>
                </a:lnTo>
                <a:lnTo>
                  <a:pt x="15" y="11"/>
                </a:lnTo>
                <a:lnTo>
                  <a:pt x="15" y="7"/>
                </a:lnTo>
                <a:lnTo>
                  <a:pt x="13" y="6"/>
                </a:lnTo>
                <a:lnTo>
                  <a:pt x="11" y="4"/>
                </a:lnTo>
                <a:lnTo>
                  <a:pt x="13" y="2"/>
                </a:lnTo>
                <a:lnTo>
                  <a:pt x="15" y="2"/>
                </a:lnTo>
                <a:lnTo>
                  <a:pt x="18" y="6"/>
                </a:lnTo>
                <a:lnTo>
                  <a:pt x="20" y="7"/>
                </a:lnTo>
                <a:lnTo>
                  <a:pt x="24" y="7"/>
                </a:lnTo>
                <a:lnTo>
                  <a:pt x="24" y="6"/>
                </a:lnTo>
                <a:lnTo>
                  <a:pt x="26" y="4"/>
                </a:lnTo>
                <a:lnTo>
                  <a:pt x="30" y="0"/>
                </a:lnTo>
                <a:lnTo>
                  <a:pt x="32" y="2"/>
                </a:lnTo>
                <a:lnTo>
                  <a:pt x="34" y="6"/>
                </a:lnTo>
                <a:lnTo>
                  <a:pt x="34" y="7"/>
                </a:lnTo>
                <a:lnTo>
                  <a:pt x="35" y="9"/>
                </a:lnTo>
                <a:lnTo>
                  <a:pt x="37" y="11"/>
                </a:lnTo>
                <a:lnTo>
                  <a:pt x="39" y="13"/>
                </a:lnTo>
                <a:lnTo>
                  <a:pt x="41" y="15"/>
                </a:lnTo>
                <a:lnTo>
                  <a:pt x="43" y="15"/>
                </a:lnTo>
                <a:lnTo>
                  <a:pt x="45" y="15"/>
                </a:lnTo>
                <a:lnTo>
                  <a:pt x="47" y="17"/>
                </a:lnTo>
                <a:lnTo>
                  <a:pt x="45" y="17"/>
                </a:lnTo>
                <a:lnTo>
                  <a:pt x="43" y="17"/>
                </a:lnTo>
                <a:lnTo>
                  <a:pt x="41" y="17"/>
                </a:lnTo>
                <a:lnTo>
                  <a:pt x="39" y="21"/>
                </a:lnTo>
                <a:lnTo>
                  <a:pt x="39" y="22"/>
                </a:lnTo>
                <a:lnTo>
                  <a:pt x="39" y="24"/>
                </a:lnTo>
                <a:lnTo>
                  <a:pt x="39" y="24"/>
                </a:lnTo>
                <a:lnTo>
                  <a:pt x="39" y="26"/>
                </a:lnTo>
                <a:lnTo>
                  <a:pt x="39" y="26"/>
                </a:lnTo>
                <a:lnTo>
                  <a:pt x="39" y="28"/>
                </a:lnTo>
                <a:lnTo>
                  <a:pt x="37" y="30"/>
                </a:lnTo>
                <a:lnTo>
                  <a:pt x="37" y="32"/>
                </a:lnTo>
                <a:lnTo>
                  <a:pt x="37" y="34"/>
                </a:lnTo>
                <a:lnTo>
                  <a:pt x="37" y="32"/>
                </a:lnTo>
                <a:lnTo>
                  <a:pt x="37" y="30"/>
                </a:lnTo>
                <a:lnTo>
                  <a:pt x="37" y="30"/>
                </a:lnTo>
                <a:lnTo>
                  <a:pt x="35" y="30"/>
                </a:lnTo>
                <a:lnTo>
                  <a:pt x="35" y="32"/>
                </a:lnTo>
                <a:lnTo>
                  <a:pt x="35" y="34"/>
                </a:lnTo>
                <a:lnTo>
                  <a:pt x="35" y="34"/>
                </a:lnTo>
                <a:lnTo>
                  <a:pt x="35" y="36"/>
                </a:lnTo>
                <a:lnTo>
                  <a:pt x="35" y="39"/>
                </a:lnTo>
                <a:lnTo>
                  <a:pt x="35" y="39"/>
                </a:lnTo>
                <a:lnTo>
                  <a:pt x="34" y="39"/>
                </a:lnTo>
                <a:lnTo>
                  <a:pt x="34" y="37"/>
                </a:lnTo>
                <a:lnTo>
                  <a:pt x="32" y="37"/>
                </a:lnTo>
                <a:lnTo>
                  <a:pt x="30" y="34"/>
                </a:lnTo>
                <a:lnTo>
                  <a:pt x="32" y="32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8"/>
                </a:lnTo>
                <a:lnTo>
                  <a:pt x="28" y="26"/>
                </a:lnTo>
                <a:lnTo>
                  <a:pt x="28" y="26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4" y="28"/>
                </a:lnTo>
                <a:lnTo>
                  <a:pt x="22" y="28"/>
                </a:lnTo>
                <a:lnTo>
                  <a:pt x="22" y="30"/>
                </a:lnTo>
                <a:lnTo>
                  <a:pt x="20" y="32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7" y="34"/>
                </a:lnTo>
                <a:lnTo>
                  <a:pt x="17" y="34"/>
                </a:lnTo>
                <a:lnTo>
                  <a:pt x="17" y="34"/>
                </a:lnTo>
                <a:lnTo>
                  <a:pt x="17" y="32"/>
                </a:lnTo>
                <a:lnTo>
                  <a:pt x="17" y="30"/>
                </a:lnTo>
                <a:lnTo>
                  <a:pt x="15" y="28"/>
                </a:lnTo>
                <a:lnTo>
                  <a:pt x="18" y="28"/>
                </a:lnTo>
                <a:lnTo>
                  <a:pt x="17" y="26"/>
                </a:lnTo>
                <a:lnTo>
                  <a:pt x="13" y="26"/>
                </a:lnTo>
                <a:lnTo>
                  <a:pt x="9" y="24"/>
                </a:lnTo>
                <a:lnTo>
                  <a:pt x="9" y="22"/>
                </a:lnTo>
                <a:lnTo>
                  <a:pt x="9" y="21"/>
                </a:lnTo>
                <a:lnTo>
                  <a:pt x="9" y="19"/>
                </a:lnTo>
                <a:lnTo>
                  <a:pt x="5" y="17"/>
                </a:lnTo>
                <a:lnTo>
                  <a:pt x="5" y="15"/>
                </a:lnTo>
                <a:lnTo>
                  <a:pt x="7" y="13"/>
                </a:lnTo>
                <a:lnTo>
                  <a:pt x="5" y="11"/>
                </a:lnTo>
                <a:lnTo>
                  <a:pt x="2" y="9"/>
                </a:lnTo>
                <a:lnTo>
                  <a:pt x="0" y="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2" name="Freeform 377">
            <a:extLst>
              <a:ext uri="{FF2B5EF4-FFF2-40B4-BE49-F238E27FC236}">
                <a16:creationId xmlns:a16="http://schemas.microsoft.com/office/drawing/2014/main" id="{28CA943E-F2C7-0149-A380-F4EEEE7CEE4A}"/>
              </a:ext>
            </a:extLst>
          </p:cNvPr>
          <p:cNvSpPr>
            <a:spLocks/>
          </p:cNvSpPr>
          <p:nvPr/>
        </p:nvSpPr>
        <p:spPr bwMode="auto">
          <a:xfrm>
            <a:off x="9093941" y="3921554"/>
            <a:ext cx="57719" cy="48701"/>
          </a:xfrm>
          <a:custGeom>
            <a:avLst/>
            <a:gdLst>
              <a:gd name="T0" fmla="*/ 0 w 32"/>
              <a:gd name="T1" fmla="*/ 2 h 27"/>
              <a:gd name="T2" fmla="*/ 4 w 32"/>
              <a:gd name="T3" fmla="*/ 2 h 27"/>
              <a:gd name="T4" fmla="*/ 8 w 32"/>
              <a:gd name="T5" fmla="*/ 0 h 27"/>
              <a:gd name="T6" fmla="*/ 8 w 32"/>
              <a:gd name="T7" fmla="*/ 0 h 27"/>
              <a:gd name="T8" fmla="*/ 14 w 32"/>
              <a:gd name="T9" fmla="*/ 0 h 27"/>
              <a:gd name="T10" fmla="*/ 16 w 32"/>
              <a:gd name="T11" fmla="*/ 2 h 27"/>
              <a:gd name="T12" fmla="*/ 19 w 32"/>
              <a:gd name="T13" fmla="*/ 4 h 27"/>
              <a:gd name="T14" fmla="*/ 21 w 32"/>
              <a:gd name="T15" fmla="*/ 6 h 27"/>
              <a:gd name="T16" fmla="*/ 19 w 32"/>
              <a:gd name="T17" fmla="*/ 8 h 27"/>
              <a:gd name="T18" fmla="*/ 19 w 32"/>
              <a:gd name="T19" fmla="*/ 10 h 27"/>
              <a:gd name="T20" fmla="*/ 23 w 32"/>
              <a:gd name="T21" fmla="*/ 12 h 27"/>
              <a:gd name="T22" fmla="*/ 23 w 32"/>
              <a:gd name="T23" fmla="*/ 14 h 27"/>
              <a:gd name="T24" fmla="*/ 23 w 32"/>
              <a:gd name="T25" fmla="*/ 15 h 27"/>
              <a:gd name="T26" fmla="*/ 23 w 32"/>
              <a:gd name="T27" fmla="*/ 17 h 27"/>
              <a:gd name="T28" fmla="*/ 27 w 32"/>
              <a:gd name="T29" fmla="*/ 19 h 27"/>
              <a:gd name="T30" fmla="*/ 31 w 32"/>
              <a:gd name="T31" fmla="*/ 19 h 27"/>
              <a:gd name="T32" fmla="*/ 32 w 32"/>
              <a:gd name="T33" fmla="*/ 21 h 27"/>
              <a:gd name="T34" fmla="*/ 29 w 32"/>
              <a:gd name="T35" fmla="*/ 21 h 27"/>
              <a:gd name="T36" fmla="*/ 31 w 32"/>
              <a:gd name="T37" fmla="*/ 23 h 27"/>
              <a:gd name="T38" fmla="*/ 31 w 32"/>
              <a:gd name="T39" fmla="*/ 25 h 27"/>
              <a:gd name="T40" fmla="*/ 31 w 32"/>
              <a:gd name="T41" fmla="*/ 27 h 27"/>
              <a:gd name="T42" fmla="*/ 29 w 32"/>
              <a:gd name="T43" fmla="*/ 27 h 27"/>
              <a:gd name="T44" fmla="*/ 25 w 32"/>
              <a:gd name="T45" fmla="*/ 21 h 27"/>
              <a:gd name="T46" fmla="*/ 23 w 32"/>
              <a:gd name="T47" fmla="*/ 21 h 27"/>
              <a:gd name="T48" fmla="*/ 21 w 32"/>
              <a:gd name="T49" fmla="*/ 17 h 27"/>
              <a:gd name="T50" fmla="*/ 19 w 32"/>
              <a:gd name="T51" fmla="*/ 17 h 27"/>
              <a:gd name="T52" fmla="*/ 19 w 32"/>
              <a:gd name="T53" fmla="*/ 19 h 27"/>
              <a:gd name="T54" fmla="*/ 16 w 32"/>
              <a:gd name="T55" fmla="*/ 17 h 27"/>
              <a:gd name="T56" fmla="*/ 16 w 32"/>
              <a:gd name="T57" fmla="*/ 17 h 27"/>
              <a:gd name="T58" fmla="*/ 14 w 32"/>
              <a:gd name="T59" fmla="*/ 17 h 27"/>
              <a:gd name="T60" fmla="*/ 14 w 32"/>
              <a:gd name="T61" fmla="*/ 15 h 27"/>
              <a:gd name="T62" fmla="*/ 12 w 32"/>
              <a:gd name="T63" fmla="*/ 15 h 27"/>
              <a:gd name="T64" fmla="*/ 10 w 32"/>
              <a:gd name="T65" fmla="*/ 15 h 27"/>
              <a:gd name="T66" fmla="*/ 8 w 32"/>
              <a:gd name="T67" fmla="*/ 15 h 27"/>
              <a:gd name="T68" fmla="*/ 4 w 32"/>
              <a:gd name="T69" fmla="*/ 14 h 27"/>
              <a:gd name="T70" fmla="*/ 4 w 32"/>
              <a:gd name="T71" fmla="*/ 10 h 27"/>
              <a:gd name="T72" fmla="*/ 6 w 32"/>
              <a:gd name="T73" fmla="*/ 8 h 27"/>
              <a:gd name="T74" fmla="*/ 4 w 32"/>
              <a:gd name="T75" fmla="*/ 6 h 27"/>
              <a:gd name="T76" fmla="*/ 2 w 32"/>
              <a:gd name="T77" fmla="*/ 6 h 27"/>
              <a:gd name="T78" fmla="*/ 2 w 32"/>
              <a:gd name="T79" fmla="*/ 4 h 27"/>
              <a:gd name="T80" fmla="*/ 0 w 32"/>
              <a:gd name="T81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" h="27">
                <a:moveTo>
                  <a:pt x="0" y="2"/>
                </a:moveTo>
                <a:lnTo>
                  <a:pt x="4" y="2"/>
                </a:lnTo>
                <a:lnTo>
                  <a:pt x="8" y="0"/>
                </a:lnTo>
                <a:lnTo>
                  <a:pt x="8" y="0"/>
                </a:lnTo>
                <a:lnTo>
                  <a:pt x="14" y="0"/>
                </a:lnTo>
                <a:lnTo>
                  <a:pt x="16" y="2"/>
                </a:lnTo>
                <a:lnTo>
                  <a:pt x="19" y="4"/>
                </a:lnTo>
                <a:lnTo>
                  <a:pt x="21" y="6"/>
                </a:lnTo>
                <a:lnTo>
                  <a:pt x="19" y="8"/>
                </a:lnTo>
                <a:lnTo>
                  <a:pt x="19" y="10"/>
                </a:lnTo>
                <a:lnTo>
                  <a:pt x="23" y="12"/>
                </a:lnTo>
                <a:lnTo>
                  <a:pt x="23" y="14"/>
                </a:lnTo>
                <a:lnTo>
                  <a:pt x="23" y="15"/>
                </a:lnTo>
                <a:lnTo>
                  <a:pt x="23" y="17"/>
                </a:lnTo>
                <a:lnTo>
                  <a:pt x="27" y="19"/>
                </a:lnTo>
                <a:lnTo>
                  <a:pt x="31" y="19"/>
                </a:lnTo>
                <a:lnTo>
                  <a:pt x="32" y="21"/>
                </a:lnTo>
                <a:lnTo>
                  <a:pt x="29" y="21"/>
                </a:lnTo>
                <a:lnTo>
                  <a:pt x="31" y="23"/>
                </a:lnTo>
                <a:lnTo>
                  <a:pt x="31" y="25"/>
                </a:lnTo>
                <a:lnTo>
                  <a:pt x="31" y="27"/>
                </a:lnTo>
                <a:lnTo>
                  <a:pt x="29" y="27"/>
                </a:lnTo>
                <a:lnTo>
                  <a:pt x="25" y="21"/>
                </a:lnTo>
                <a:lnTo>
                  <a:pt x="23" y="21"/>
                </a:lnTo>
                <a:lnTo>
                  <a:pt x="21" y="17"/>
                </a:lnTo>
                <a:lnTo>
                  <a:pt x="19" y="17"/>
                </a:lnTo>
                <a:lnTo>
                  <a:pt x="19" y="19"/>
                </a:lnTo>
                <a:lnTo>
                  <a:pt x="16" y="17"/>
                </a:lnTo>
                <a:lnTo>
                  <a:pt x="16" y="17"/>
                </a:lnTo>
                <a:lnTo>
                  <a:pt x="14" y="17"/>
                </a:lnTo>
                <a:lnTo>
                  <a:pt x="14" y="15"/>
                </a:lnTo>
                <a:lnTo>
                  <a:pt x="12" y="15"/>
                </a:lnTo>
                <a:lnTo>
                  <a:pt x="10" y="15"/>
                </a:lnTo>
                <a:lnTo>
                  <a:pt x="8" y="15"/>
                </a:lnTo>
                <a:lnTo>
                  <a:pt x="4" y="14"/>
                </a:lnTo>
                <a:lnTo>
                  <a:pt x="4" y="10"/>
                </a:lnTo>
                <a:lnTo>
                  <a:pt x="6" y="8"/>
                </a:ln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3" name="Freeform 380">
            <a:extLst>
              <a:ext uri="{FF2B5EF4-FFF2-40B4-BE49-F238E27FC236}">
                <a16:creationId xmlns:a16="http://schemas.microsoft.com/office/drawing/2014/main" id="{864BE8AD-34D5-1B41-ABC7-883E43C34BA9}"/>
              </a:ext>
            </a:extLst>
          </p:cNvPr>
          <p:cNvSpPr>
            <a:spLocks/>
          </p:cNvSpPr>
          <p:nvPr/>
        </p:nvSpPr>
        <p:spPr bwMode="auto">
          <a:xfrm>
            <a:off x="9030811" y="4321984"/>
            <a:ext cx="101009" cy="86579"/>
          </a:xfrm>
          <a:custGeom>
            <a:avLst/>
            <a:gdLst>
              <a:gd name="T0" fmla="*/ 47 w 56"/>
              <a:gd name="T1" fmla="*/ 47 h 48"/>
              <a:gd name="T2" fmla="*/ 47 w 56"/>
              <a:gd name="T3" fmla="*/ 45 h 48"/>
              <a:gd name="T4" fmla="*/ 45 w 56"/>
              <a:gd name="T5" fmla="*/ 41 h 48"/>
              <a:gd name="T6" fmla="*/ 39 w 56"/>
              <a:gd name="T7" fmla="*/ 39 h 48"/>
              <a:gd name="T8" fmla="*/ 37 w 56"/>
              <a:gd name="T9" fmla="*/ 37 h 48"/>
              <a:gd name="T10" fmla="*/ 35 w 56"/>
              <a:gd name="T11" fmla="*/ 35 h 48"/>
              <a:gd name="T12" fmla="*/ 32 w 56"/>
              <a:gd name="T13" fmla="*/ 33 h 48"/>
              <a:gd name="T14" fmla="*/ 28 w 56"/>
              <a:gd name="T15" fmla="*/ 32 h 48"/>
              <a:gd name="T16" fmla="*/ 24 w 56"/>
              <a:gd name="T17" fmla="*/ 30 h 48"/>
              <a:gd name="T18" fmla="*/ 24 w 56"/>
              <a:gd name="T19" fmla="*/ 30 h 48"/>
              <a:gd name="T20" fmla="*/ 18 w 56"/>
              <a:gd name="T21" fmla="*/ 28 h 48"/>
              <a:gd name="T22" fmla="*/ 17 w 56"/>
              <a:gd name="T23" fmla="*/ 28 h 48"/>
              <a:gd name="T24" fmla="*/ 15 w 56"/>
              <a:gd name="T25" fmla="*/ 30 h 48"/>
              <a:gd name="T26" fmla="*/ 9 w 56"/>
              <a:gd name="T27" fmla="*/ 28 h 48"/>
              <a:gd name="T28" fmla="*/ 7 w 56"/>
              <a:gd name="T29" fmla="*/ 26 h 48"/>
              <a:gd name="T30" fmla="*/ 3 w 56"/>
              <a:gd name="T31" fmla="*/ 32 h 48"/>
              <a:gd name="T32" fmla="*/ 2 w 56"/>
              <a:gd name="T33" fmla="*/ 32 h 48"/>
              <a:gd name="T34" fmla="*/ 0 w 56"/>
              <a:gd name="T35" fmla="*/ 30 h 48"/>
              <a:gd name="T36" fmla="*/ 0 w 56"/>
              <a:gd name="T37" fmla="*/ 24 h 48"/>
              <a:gd name="T38" fmla="*/ 0 w 56"/>
              <a:gd name="T39" fmla="*/ 22 h 48"/>
              <a:gd name="T40" fmla="*/ 2 w 56"/>
              <a:gd name="T41" fmla="*/ 17 h 48"/>
              <a:gd name="T42" fmla="*/ 3 w 56"/>
              <a:gd name="T43" fmla="*/ 13 h 48"/>
              <a:gd name="T44" fmla="*/ 2 w 56"/>
              <a:gd name="T45" fmla="*/ 11 h 48"/>
              <a:gd name="T46" fmla="*/ 3 w 56"/>
              <a:gd name="T47" fmla="*/ 7 h 48"/>
              <a:gd name="T48" fmla="*/ 7 w 56"/>
              <a:gd name="T49" fmla="*/ 7 h 48"/>
              <a:gd name="T50" fmla="*/ 7 w 56"/>
              <a:gd name="T51" fmla="*/ 5 h 48"/>
              <a:gd name="T52" fmla="*/ 7 w 56"/>
              <a:gd name="T53" fmla="*/ 3 h 48"/>
              <a:gd name="T54" fmla="*/ 11 w 56"/>
              <a:gd name="T55" fmla="*/ 3 h 48"/>
              <a:gd name="T56" fmla="*/ 13 w 56"/>
              <a:gd name="T57" fmla="*/ 2 h 48"/>
              <a:gd name="T58" fmla="*/ 15 w 56"/>
              <a:gd name="T59" fmla="*/ 0 h 48"/>
              <a:gd name="T60" fmla="*/ 18 w 56"/>
              <a:gd name="T61" fmla="*/ 2 h 48"/>
              <a:gd name="T62" fmla="*/ 22 w 56"/>
              <a:gd name="T63" fmla="*/ 17 h 48"/>
              <a:gd name="T64" fmla="*/ 24 w 56"/>
              <a:gd name="T65" fmla="*/ 18 h 48"/>
              <a:gd name="T66" fmla="*/ 24 w 56"/>
              <a:gd name="T67" fmla="*/ 20 h 48"/>
              <a:gd name="T68" fmla="*/ 26 w 56"/>
              <a:gd name="T69" fmla="*/ 24 h 48"/>
              <a:gd name="T70" fmla="*/ 28 w 56"/>
              <a:gd name="T71" fmla="*/ 22 h 48"/>
              <a:gd name="T72" fmla="*/ 26 w 56"/>
              <a:gd name="T73" fmla="*/ 20 h 48"/>
              <a:gd name="T74" fmla="*/ 30 w 56"/>
              <a:gd name="T75" fmla="*/ 22 h 48"/>
              <a:gd name="T76" fmla="*/ 30 w 56"/>
              <a:gd name="T77" fmla="*/ 26 h 48"/>
              <a:gd name="T78" fmla="*/ 32 w 56"/>
              <a:gd name="T79" fmla="*/ 26 h 48"/>
              <a:gd name="T80" fmla="*/ 34 w 56"/>
              <a:gd name="T81" fmla="*/ 26 h 48"/>
              <a:gd name="T82" fmla="*/ 35 w 56"/>
              <a:gd name="T83" fmla="*/ 28 h 48"/>
              <a:gd name="T84" fmla="*/ 39 w 56"/>
              <a:gd name="T85" fmla="*/ 30 h 48"/>
              <a:gd name="T86" fmla="*/ 43 w 56"/>
              <a:gd name="T87" fmla="*/ 33 h 48"/>
              <a:gd name="T88" fmla="*/ 45 w 56"/>
              <a:gd name="T89" fmla="*/ 35 h 48"/>
              <a:gd name="T90" fmla="*/ 47 w 56"/>
              <a:gd name="T91" fmla="*/ 37 h 48"/>
              <a:gd name="T92" fmla="*/ 49 w 56"/>
              <a:gd name="T93" fmla="*/ 37 h 48"/>
              <a:gd name="T94" fmla="*/ 51 w 56"/>
              <a:gd name="T95" fmla="*/ 41 h 48"/>
              <a:gd name="T96" fmla="*/ 51 w 56"/>
              <a:gd name="T97" fmla="*/ 43 h 48"/>
              <a:gd name="T98" fmla="*/ 52 w 56"/>
              <a:gd name="T99" fmla="*/ 45 h 48"/>
              <a:gd name="T100" fmla="*/ 54 w 56"/>
              <a:gd name="T101" fmla="*/ 45 h 48"/>
              <a:gd name="T102" fmla="*/ 56 w 56"/>
              <a:gd name="T103" fmla="*/ 47 h 48"/>
              <a:gd name="T104" fmla="*/ 52 w 56"/>
              <a:gd name="T105" fmla="*/ 48 h 48"/>
              <a:gd name="T106" fmla="*/ 51 w 56"/>
              <a:gd name="T10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6" h="48">
                <a:moveTo>
                  <a:pt x="51" y="48"/>
                </a:moveTo>
                <a:lnTo>
                  <a:pt x="47" y="47"/>
                </a:lnTo>
                <a:lnTo>
                  <a:pt x="47" y="47"/>
                </a:lnTo>
                <a:lnTo>
                  <a:pt x="47" y="45"/>
                </a:lnTo>
                <a:lnTo>
                  <a:pt x="45" y="43"/>
                </a:lnTo>
                <a:lnTo>
                  <a:pt x="45" y="41"/>
                </a:lnTo>
                <a:lnTo>
                  <a:pt x="43" y="41"/>
                </a:lnTo>
                <a:lnTo>
                  <a:pt x="39" y="39"/>
                </a:lnTo>
                <a:lnTo>
                  <a:pt x="37" y="37"/>
                </a:lnTo>
                <a:lnTo>
                  <a:pt x="37" y="37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30" y="32"/>
                </a:lnTo>
                <a:lnTo>
                  <a:pt x="28" y="32"/>
                </a:lnTo>
                <a:lnTo>
                  <a:pt x="26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0" y="28"/>
                </a:lnTo>
                <a:lnTo>
                  <a:pt x="18" y="28"/>
                </a:lnTo>
                <a:lnTo>
                  <a:pt x="18" y="30"/>
                </a:lnTo>
                <a:lnTo>
                  <a:pt x="17" y="28"/>
                </a:lnTo>
                <a:lnTo>
                  <a:pt x="17" y="28"/>
                </a:lnTo>
                <a:lnTo>
                  <a:pt x="15" y="30"/>
                </a:lnTo>
                <a:lnTo>
                  <a:pt x="13" y="30"/>
                </a:lnTo>
                <a:lnTo>
                  <a:pt x="9" y="28"/>
                </a:lnTo>
                <a:lnTo>
                  <a:pt x="9" y="28"/>
                </a:lnTo>
                <a:lnTo>
                  <a:pt x="7" y="26"/>
                </a:lnTo>
                <a:lnTo>
                  <a:pt x="5" y="32"/>
                </a:lnTo>
                <a:lnTo>
                  <a:pt x="3" y="32"/>
                </a:lnTo>
                <a:lnTo>
                  <a:pt x="3" y="32"/>
                </a:lnTo>
                <a:lnTo>
                  <a:pt x="2" y="32"/>
                </a:lnTo>
                <a:lnTo>
                  <a:pt x="0" y="32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2" y="20"/>
                </a:lnTo>
                <a:lnTo>
                  <a:pt x="2" y="17"/>
                </a:lnTo>
                <a:lnTo>
                  <a:pt x="3" y="13"/>
                </a:lnTo>
                <a:lnTo>
                  <a:pt x="3" y="13"/>
                </a:lnTo>
                <a:lnTo>
                  <a:pt x="3" y="11"/>
                </a:lnTo>
                <a:lnTo>
                  <a:pt x="2" y="11"/>
                </a:lnTo>
                <a:lnTo>
                  <a:pt x="3" y="9"/>
                </a:lnTo>
                <a:lnTo>
                  <a:pt x="3" y="7"/>
                </a:lnTo>
                <a:lnTo>
                  <a:pt x="3" y="7"/>
                </a:lnTo>
                <a:lnTo>
                  <a:pt x="7" y="7"/>
                </a:lnTo>
                <a:lnTo>
                  <a:pt x="7" y="5"/>
                </a:lnTo>
                <a:lnTo>
                  <a:pt x="7" y="5"/>
                </a:lnTo>
                <a:lnTo>
                  <a:pt x="7" y="3"/>
                </a:lnTo>
                <a:lnTo>
                  <a:pt x="7" y="3"/>
                </a:lnTo>
                <a:lnTo>
                  <a:pt x="9" y="3"/>
                </a:lnTo>
                <a:lnTo>
                  <a:pt x="11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8" y="2"/>
                </a:lnTo>
                <a:lnTo>
                  <a:pt x="20" y="11"/>
                </a:lnTo>
                <a:lnTo>
                  <a:pt x="22" y="17"/>
                </a:lnTo>
                <a:lnTo>
                  <a:pt x="22" y="17"/>
                </a:lnTo>
                <a:lnTo>
                  <a:pt x="24" y="18"/>
                </a:lnTo>
                <a:lnTo>
                  <a:pt x="24" y="20"/>
                </a:lnTo>
                <a:lnTo>
                  <a:pt x="24" y="20"/>
                </a:lnTo>
                <a:lnTo>
                  <a:pt x="26" y="22"/>
                </a:lnTo>
                <a:lnTo>
                  <a:pt x="26" y="24"/>
                </a:lnTo>
                <a:lnTo>
                  <a:pt x="28" y="26"/>
                </a:lnTo>
                <a:lnTo>
                  <a:pt x="28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30" y="22"/>
                </a:lnTo>
                <a:lnTo>
                  <a:pt x="28" y="24"/>
                </a:lnTo>
                <a:lnTo>
                  <a:pt x="30" y="26"/>
                </a:lnTo>
                <a:lnTo>
                  <a:pt x="32" y="26"/>
                </a:lnTo>
                <a:lnTo>
                  <a:pt x="32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5" y="28"/>
                </a:lnTo>
                <a:lnTo>
                  <a:pt x="37" y="28"/>
                </a:lnTo>
                <a:lnTo>
                  <a:pt x="39" y="30"/>
                </a:lnTo>
                <a:lnTo>
                  <a:pt x="39" y="30"/>
                </a:lnTo>
                <a:lnTo>
                  <a:pt x="43" y="33"/>
                </a:lnTo>
                <a:lnTo>
                  <a:pt x="43" y="35"/>
                </a:lnTo>
                <a:lnTo>
                  <a:pt x="45" y="35"/>
                </a:lnTo>
                <a:lnTo>
                  <a:pt x="47" y="37"/>
                </a:lnTo>
                <a:lnTo>
                  <a:pt x="47" y="37"/>
                </a:lnTo>
                <a:lnTo>
                  <a:pt x="47" y="37"/>
                </a:lnTo>
                <a:lnTo>
                  <a:pt x="49" y="37"/>
                </a:lnTo>
                <a:lnTo>
                  <a:pt x="49" y="41"/>
                </a:lnTo>
                <a:lnTo>
                  <a:pt x="51" y="41"/>
                </a:lnTo>
                <a:lnTo>
                  <a:pt x="52" y="43"/>
                </a:lnTo>
                <a:lnTo>
                  <a:pt x="51" y="43"/>
                </a:lnTo>
                <a:lnTo>
                  <a:pt x="52" y="45"/>
                </a:lnTo>
                <a:lnTo>
                  <a:pt x="52" y="45"/>
                </a:lnTo>
                <a:lnTo>
                  <a:pt x="54" y="47"/>
                </a:lnTo>
                <a:lnTo>
                  <a:pt x="54" y="45"/>
                </a:lnTo>
                <a:lnTo>
                  <a:pt x="54" y="47"/>
                </a:lnTo>
                <a:lnTo>
                  <a:pt x="56" y="47"/>
                </a:lnTo>
                <a:lnTo>
                  <a:pt x="54" y="48"/>
                </a:lnTo>
                <a:lnTo>
                  <a:pt x="52" y="48"/>
                </a:lnTo>
                <a:lnTo>
                  <a:pt x="52" y="48"/>
                </a:lnTo>
                <a:lnTo>
                  <a:pt x="51" y="4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4" name="Freeform 381">
            <a:extLst>
              <a:ext uri="{FF2B5EF4-FFF2-40B4-BE49-F238E27FC236}">
                <a16:creationId xmlns:a16="http://schemas.microsoft.com/office/drawing/2014/main" id="{A14B288E-A299-3C48-A2D0-204B060AB9A8}"/>
              </a:ext>
            </a:extLst>
          </p:cNvPr>
          <p:cNvSpPr>
            <a:spLocks/>
          </p:cNvSpPr>
          <p:nvPr/>
        </p:nvSpPr>
        <p:spPr bwMode="auto">
          <a:xfrm>
            <a:off x="9111979" y="4406760"/>
            <a:ext cx="23449" cy="27056"/>
          </a:xfrm>
          <a:custGeom>
            <a:avLst/>
            <a:gdLst>
              <a:gd name="T0" fmla="*/ 9 w 13"/>
              <a:gd name="T1" fmla="*/ 13 h 15"/>
              <a:gd name="T2" fmla="*/ 7 w 13"/>
              <a:gd name="T3" fmla="*/ 13 h 15"/>
              <a:gd name="T4" fmla="*/ 6 w 13"/>
              <a:gd name="T5" fmla="*/ 13 h 15"/>
              <a:gd name="T6" fmla="*/ 4 w 13"/>
              <a:gd name="T7" fmla="*/ 15 h 15"/>
              <a:gd name="T8" fmla="*/ 2 w 13"/>
              <a:gd name="T9" fmla="*/ 15 h 15"/>
              <a:gd name="T10" fmla="*/ 0 w 13"/>
              <a:gd name="T11" fmla="*/ 13 h 15"/>
              <a:gd name="T12" fmla="*/ 2 w 13"/>
              <a:gd name="T13" fmla="*/ 11 h 15"/>
              <a:gd name="T14" fmla="*/ 2 w 13"/>
              <a:gd name="T15" fmla="*/ 11 h 15"/>
              <a:gd name="T16" fmla="*/ 2 w 13"/>
              <a:gd name="T17" fmla="*/ 9 h 15"/>
              <a:gd name="T18" fmla="*/ 2 w 13"/>
              <a:gd name="T19" fmla="*/ 7 h 15"/>
              <a:gd name="T20" fmla="*/ 4 w 13"/>
              <a:gd name="T21" fmla="*/ 5 h 15"/>
              <a:gd name="T22" fmla="*/ 4 w 13"/>
              <a:gd name="T23" fmla="*/ 3 h 15"/>
              <a:gd name="T24" fmla="*/ 7 w 13"/>
              <a:gd name="T25" fmla="*/ 1 h 15"/>
              <a:gd name="T26" fmla="*/ 7 w 13"/>
              <a:gd name="T27" fmla="*/ 1 h 15"/>
              <a:gd name="T28" fmla="*/ 9 w 13"/>
              <a:gd name="T29" fmla="*/ 1 h 15"/>
              <a:gd name="T30" fmla="*/ 11 w 13"/>
              <a:gd name="T31" fmla="*/ 0 h 15"/>
              <a:gd name="T32" fmla="*/ 11 w 13"/>
              <a:gd name="T33" fmla="*/ 0 h 15"/>
              <a:gd name="T34" fmla="*/ 11 w 13"/>
              <a:gd name="T35" fmla="*/ 0 h 15"/>
              <a:gd name="T36" fmla="*/ 13 w 13"/>
              <a:gd name="T37" fmla="*/ 1 h 15"/>
              <a:gd name="T38" fmla="*/ 13 w 13"/>
              <a:gd name="T39" fmla="*/ 1 h 15"/>
              <a:gd name="T40" fmla="*/ 13 w 13"/>
              <a:gd name="T41" fmla="*/ 1 h 15"/>
              <a:gd name="T42" fmla="*/ 13 w 13"/>
              <a:gd name="T43" fmla="*/ 5 h 15"/>
              <a:gd name="T44" fmla="*/ 11 w 13"/>
              <a:gd name="T45" fmla="*/ 5 h 15"/>
              <a:gd name="T46" fmla="*/ 11 w 13"/>
              <a:gd name="T47" fmla="*/ 7 h 15"/>
              <a:gd name="T48" fmla="*/ 9 w 13"/>
              <a:gd name="T49" fmla="*/ 7 h 15"/>
              <a:gd name="T50" fmla="*/ 9 w 13"/>
              <a:gd name="T51" fmla="*/ 9 h 15"/>
              <a:gd name="T52" fmla="*/ 7 w 13"/>
              <a:gd name="T53" fmla="*/ 9 h 15"/>
              <a:gd name="T54" fmla="*/ 7 w 13"/>
              <a:gd name="T55" fmla="*/ 9 h 15"/>
              <a:gd name="T56" fmla="*/ 7 w 13"/>
              <a:gd name="T57" fmla="*/ 9 h 15"/>
              <a:gd name="T58" fmla="*/ 9 w 13"/>
              <a:gd name="T59" fmla="*/ 9 h 15"/>
              <a:gd name="T60" fmla="*/ 11 w 13"/>
              <a:gd name="T61" fmla="*/ 9 h 15"/>
              <a:gd name="T62" fmla="*/ 11 w 13"/>
              <a:gd name="T63" fmla="*/ 9 h 15"/>
              <a:gd name="T64" fmla="*/ 9 w 13"/>
              <a:gd name="T65" fmla="*/ 13 h 15"/>
              <a:gd name="T66" fmla="*/ 9 w 13"/>
              <a:gd name="T67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" h="15">
                <a:moveTo>
                  <a:pt x="9" y="13"/>
                </a:moveTo>
                <a:lnTo>
                  <a:pt x="7" y="13"/>
                </a:lnTo>
                <a:lnTo>
                  <a:pt x="6" y="13"/>
                </a:lnTo>
                <a:lnTo>
                  <a:pt x="4" y="15"/>
                </a:lnTo>
                <a:lnTo>
                  <a:pt x="2" y="15"/>
                </a:lnTo>
                <a:lnTo>
                  <a:pt x="0" y="13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4" y="3"/>
                </a:lnTo>
                <a:lnTo>
                  <a:pt x="7" y="1"/>
                </a:lnTo>
                <a:lnTo>
                  <a:pt x="7" y="1"/>
                </a:lnTo>
                <a:lnTo>
                  <a:pt x="9" y="1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1"/>
                </a:lnTo>
                <a:lnTo>
                  <a:pt x="13" y="5"/>
                </a:lnTo>
                <a:lnTo>
                  <a:pt x="11" y="5"/>
                </a:lnTo>
                <a:lnTo>
                  <a:pt x="11" y="7"/>
                </a:lnTo>
                <a:lnTo>
                  <a:pt x="9" y="7"/>
                </a:lnTo>
                <a:lnTo>
                  <a:pt x="9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11" y="9"/>
                </a:lnTo>
                <a:lnTo>
                  <a:pt x="11" y="9"/>
                </a:lnTo>
                <a:lnTo>
                  <a:pt x="9" y="13"/>
                </a:lnTo>
                <a:lnTo>
                  <a:pt x="9" y="1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Freeform 382">
            <a:extLst>
              <a:ext uri="{FF2B5EF4-FFF2-40B4-BE49-F238E27FC236}">
                <a16:creationId xmlns:a16="http://schemas.microsoft.com/office/drawing/2014/main" id="{6E6C7BC3-EC6C-AF4E-AAC2-CA4CB2A0926C}"/>
              </a:ext>
            </a:extLst>
          </p:cNvPr>
          <p:cNvSpPr>
            <a:spLocks/>
          </p:cNvSpPr>
          <p:nvPr/>
        </p:nvSpPr>
        <p:spPr bwMode="auto">
          <a:xfrm>
            <a:off x="8924390" y="4534825"/>
            <a:ext cx="88383" cy="88383"/>
          </a:xfrm>
          <a:custGeom>
            <a:avLst/>
            <a:gdLst>
              <a:gd name="T0" fmla="*/ 38 w 49"/>
              <a:gd name="T1" fmla="*/ 34 h 49"/>
              <a:gd name="T2" fmla="*/ 42 w 49"/>
              <a:gd name="T3" fmla="*/ 30 h 49"/>
              <a:gd name="T4" fmla="*/ 44 w 49"/>
              <a:gd name="T5" fmla="*/ 28 h 49"/>
              <a:gd name="T6" fmla="*/ 44 w 49"/>
              <a:gd name="T7" fmla="*/ 26 h 49"/>
              <a:gd name="T8" fmla="*/ 47 w 49"/>
              <a:gd name="T9" fmla="*/ 24 h 49"/>
              <a:gd name="T10" fmla="*/ 49 w 49"/>
              <a:gd name="T11" fmla="*/ 20 h 49"/>
              <a:gd name="T12" fmla="*/ 49 w 49"/>
              <a:gd name="T13" fmla="*/ 17 h 49"/>
              <a:gd name="T14" fmla="*/ 49 w 49"/>
              <a:gd name="T15" fmla="*/ 15 h 49"/>
              <a:gd name="T16" fmla="*/ 45 w 49"/>
              <a:gd name="T17" fmla="*/ 13 h 49"/>
              <a:gd name="T18" fmla="*/ 44 w 49"/>
              <a:gd name="T19" fmla="*/ 9 h 49"/>
              <a:gd name="T20" fmla="*/ 44 w 49"/>
              <a:gd name="T21" fmla="*/ 5 h 49"/>
              <a:gd name="T22" fmla="*/ 42 w 49"/>
              <a:gd name="T23" fmla="*/ 4 h 49"/>
              <a:gd name="T24" fmla="*/ 40 w 49"/>
              <a:gd name="T25" fmla="*/ 2 h 49"/>
              <a:gd name="T26" fmla="*/ 38 w 49"/>
              <a:gd name="T27" fmla="*/ 2 h 49"/>
              <a:gd name="T28" fmla="*/ 34 w 49"/>
              <a:gd name="T29" fmla="*/ 4 h 49"/>
              <a:gd name="T30" fmla="*/ 30 w 49"/>
              <a:gd name="T31" fmla="*/ 4 h 49"/>
              <a:gd name="T32" fmla="*/ 27 w 49"/>
              <a:gd name="T33" fmla="*/ 4 h 49"/>
              <a:gd name="T34" fmla="*/ 25 w 49"/>
              <a:gd name="T35" fmla="*/ 4 h 49"/>
              <a:gd name="T36" fmla="*/ 23 w 49"/>
              <a:gd name="T37" fmla="*/ 7 h 49"/>
              <a:gd name="T38" fmla="*/ 21 w 49"/>
              <a:gd name="T39" fmla="*/ 5 h 49"/>
              <a:gd name="T40" fmla="*/ 19 w 49"/>
              <a:gd name="T41" fmla="*/ 4 h 49"/>
              <a:gd name="T42" fmla="*/ 15 w 49"/>
              <a:gd name="T43" fmla="*/ 4 h 49"/>
              <a:gd name="T44" fmla="*/ 13 w 49"/>
              <a:gd name="T45" fmla="*/ 4 h 49"/>
              <a:gd name="T46" fmla="*/ 13 w 49"/>
              <a:gd name="T47" fmla="*/ 5 h 49"/>
              <a:gd name="T48" fmla="*/ 13 w 49"/>
              <a:gd name="T49" fmla="*/ 7 h 49"/>
              <a:gd name="T50" fmla="*/ 11 w 49"/>
              <a:gd name="T51" fmla="*/ 11 h 49"/>
              <a:gd name="T52" fmla="*/ 11 w 49"/>
              <a:gd name="T53" fmla="*/ 17 h 49"/>
              <a:gd name="T54" fmla="*/ 13 w 49"/>
              <a:gd name="T55" fmla="*/ 19 h 49"/>
              <a:gd name="T56" fmla="*/ 13 w 49"/>
              <a:gd name="T57" fmla="*/ 20 h 49"/>
              <a:gd name="T58" fmla="*/ 6 w 49"/>
              <a:gd name="T59" fmla="*/ 30 h 49"/>
              <a:gd name="T60" fmla="*/ 2 w 49"/>
              <a:gd name="T61" fmla="*/ 37 h 49"/>
              <a:gd name="T62" fmla="*/ 2 w 49"/>
              <a:gd name="T63" fmla="*/ 39 h 49"/>
              <a:gd name="T64" fmla="*/ 0 w 49"/>
              <a:gd name="T65" fmla="*/ 45 h 49"/>
              <a:gd name="T66" fmla="*/ 0 w 49"/>
              <a:gd name="T67" fmla="*/ 49 h 49"/>
              <a:gd name="T68" fmla="*/ 2 w 49"/>
              <a:gd name="T69" fmla="*/ 49 h 49"/>
              <a:gd name="T70" fmla="*/ 4 w 49"/>
              <a:gd name="T71" fmla="*/ 47 h 49"/>
              <a:gd name="T72" fmla="*/ 6 w 49"/>
              <a:gd name="T73" fmla="*/ 49 h 49"/>
              <a:gd name="T74" fmla="*/ 6 w 49"/>
              <a:gd name="T75" fmla="*/ 47 h 49"/>
              <a:gd name="T76" fmla="*/ 8 w 49"/>
              <a:gd name="T77" fmla="*/ 47 h 49"/>
              <a:gd name="T78" fmla="*/ 10 w 49"/>
              <a:gd name="T79" fmla="*/ 47 h 49"/>
              <a:gd name="T80" fmla="*/ 17 w 49"/>
              <a:gd name="T81" fmla="*/ 45 h 49"/>
              <a:gd name="T82" fmla="*/ 25 w 49"/>
              <a:gd name="T83" fmla="*/ 45 h 49"/>
              <a:gd name="T84" fmla="*/ 38 w 49"/>
              <a:gd name="T85" fmla="*/ 3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" h="49">
                <a:moveTo>
                  <a:pt x="38" y="35"/>
                </a:moveTo>
                <a:lnTo>
                  <a:pt x="38" y="34"/>
                </a:lnTo>
                <a:lnTo>
                  <a:pt x="40" y="32"/>
                </a:lnTo>
                <a:lnTo>
                  <a:pt x="42" y="30"/>
                </a:lnTo>
                <a:lnTo>
                  <a:pt x="42" y="30"/>
                </a:lnTo>
                <a:lnTo>
                  <a:pt x="44" y="28"/>
                </a:lnTo>
                <a:lnTo>
                  <a:pt x="44" y="26"/>
                </a:lnTo>
                <a:lnTo>
                  <a:pt x="44" y="26"/>
                </a:lnTo>
                <a:lnTo>
                  <a:pt x="47" y="26"/>
                </a:lnTo>
                <a:lnTo>
                  <a:pt x="47" y="24"/>
                </a:lnTo>
                <a:lnTo>
                  <a:pt x="47" y="22"/>
                </a:lnTo>
                <a:lnTo>
                  <a:pt x="49" y="20"/>
                </a:lnTo>
                <a:lnTo>
                  <a:pt x="49" y="19"/>
                </a:lnTo>
                <a:lnTo>
                  <a:pt x="49" y="17"/>
                </a:lnTo>
                <a:lnTo>
                  <a:pt x="47" y="15"/>
                </a:lnTo>
                <a:lnTo>
                  <a:pt x="49" y="15"/>
                </a:lnTo>
                <a:lnTo>
                  <a:pt x="47" y="15"/>
                </a:lnTo>
                <a:lnTo>
                  <a:pt x="45" y="13"/>
                </a:lnTo>
                <a:lnTo>
                  <a:pt x="45" y="11"/>
                </a:lnTo>
                <a:lnTo>
                  <a:pt x="44" y="9"/>
                </a:lnTo>
                <a:lnTo>
                  <a:pt x="44" y="7"/>
                </a:lnTo>
                <a:lnTo>
                  <a:pt x="44" y="5"/>
                </a:lnTo>
                <a:lnTo>
                  <a:pt x="42" y="5"/>
                </a:lnTo>
                <a:lnTo>
                  <a:pt x="42" y="4"/>
                </a:lnTo>
                <a:lnTo>
                  <a:pt x="42" y="4"/>
                </a:lnTo>
                <a:lnTo>
                  <a:pt x="40" y="2"/>
                </a:lnTo>
                <a:lnTo>
                  <a:pt x="40" y="0"/>
                </a:lnTo>
                <a:lnTo>
                  <a:pt x="38" y="2"/>
                </a:lnTo>
                <a:lnTo>
                  <a:pt x="36" y="4"/>
                </a:lnTo>
                <a:lnTo>
                  <a:pt x="34" y="4"/>
                </a:lnTo>
                <a:lnTo>
                  <a:pt x="32" y="4"/>
                </a:lnTo>
                <a:lnTo>
                  <a:pt x="30" y="4"/>
                </a:lnTo>
                <a:lnTo>
                  <a:pt x="28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3" y="5"/>
                </a:lnTo>
                <a:lnTo>
                  <a:pt x="23" y="7"/>
                </a:lnTo>
                <a:lnTo>
                  <a:pt x="23" y="7"/>
                </a:lnTo>
                <a:lnTo>
                  <a:pt x="21" y="5"/>
                </a:lnTo>
                <a:lnTo>
                  <a:pt x="21" y="5"/>
                </a:lnTo>
                <a:lnTo>
                  <a:pt x="19" y="4"/>
                </a:lnTo>
                <a:lnTo>
                  <a:pt x="17" y="5"/>
                </a:lnTo>
                <a:lnTo>
                  <a:pt x="15" y="4"/>
                </a:lnTo>
                <a:lnTo>
                  <a:pt x="13" y="4"/>
                </a:lnTo>
                <a:lnTo>
                  <a:pt x="13" y="4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7"/>
                </a:lnTo>
                <a:lnTo>
                  <a:pt x="11" y="9"/>
                </a:lnTo>
                <a:lnTo>
                  <a:pt x="11" y="11"/>
                </a:lnTo>
                <a:lnTo>
                  <a:pt x="11" y="15"/>
                </a:lnTo>
                <a:lnTo>
                  <a:pt x="11" y="17"/>
                </a:lnTo>
                <a:lnTo>
                  <a:pt x="11" y="17"/>
                </a:lnTo>
                <a:lnTo>
                  <a:pt x="13" y="19"/>
                </a:lnTo>
                <a:lnTo>
                  <a:pt x="13" y="20"/>
                </a:lnTo>
                <a:lnTo>
                  <a:pt x="13" y="20"/>
                </a:lnTo>
                <a:lnTo>
                  <a:pt x="10" y="26"/>
                </a:lnTo>
                <a:lnTo>
                  <a:pt x="6" y="30"/>
                </a:lnTo>
                <a:lnTo>
                  <a:pt x="6" y="30"/>
                </a:lnTo>
                <a:lnTo>
                  <a:pt x="2" y="37"/>
                </a:lnTo>
                <a:lnTo>
                  <a:pt x="2" y="37"/>
                </a:lnTo>
                <a:lnTo>
                  <a:pt x="2" y="39"/>
                </a:lnTo>
                <a:lnTo>
                  <a:pt x="2" y="43"/>
                </a:lnTo>
                <a:lnTo>
                  <a:pt x="0" y="45"/>
                </a:lnTo>
                <a:lnTo>
                  <a:pt x="0" y="49"/>
                </a:lnTo>
                <a:lnTo>
                  <a:pt x="0" y="49"/>
                </a:lnTo>
                <a:lnTo>
                  <a:pt x="0" y="49"/>
                </a:lnTo>
                <a:lnTo>
                  <a:pt x="2" y="49"/>
                </a:lnTo>
                <a:lnTo>
                  <a:pt x="4" y="47"/>
                </a:lnTo>
                <a:lnTo>
                  <a:pt x="4" y="47"/>
                </a:lnTo>
                <a:lnTo>
                  <a:pt x="4" y="49"/>
                </a:lnTo>
                <a:lnTo>
                  <a:pt x="6" y="49"/>
                </a:lnTo>
                <a:lnTo>
                  <a:pt x="6" y="47"/>
                </a:lnTo>
                <a:lnTo>
                  <a:pt x="6" y="47"/>
                </a:lnTo>
                <a:lnTo>
                  <a:pt x="8" y="47"/>
                </a:lnTo>
                <a:lnTo>
                  <a:pt x="8" y="47"/>
                </a:lnTo>
                <a:lnTo>
                  <a:pt x="10" y="45"/>
                </a:lnTo>
                <a:lnTo>
                  <a:pt x="10" y="47"/>
                </a:lnTo>
                <a:lnTo>
                  <a:pt x="10" y="45"/>
                </a:lnTo>
                <a:lnTo>
                  <a:pt x="17" y="45"/>
                </a:lnTo>
                <a:lnTo>
                  <a:pt x="17" y="45"/>
                </a:lnTo>
                <a:lnTo>
                  <a:pt x="25" y="45"/>
                </a:lnTo>
                <a:lnTo>
                  <a:pt x="36" y="45"/>
                </a:lnTo>
                <a:lnTo>
                  <a:pt x="38" y="3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6" name="Freeform 383">
            <a:extLst>
              <a:ext uri="{FF2B5EF4-FFF2-40B4-BE49-F238E27FC236}">
                <a16:creationId xmlns:a16="http://schemas.microsoft.com/office/drawing/2014/main" id="{B2190C66-D30E-DC46-911C-B6ACF9F045CB}"/>
              </a:ext>
            </a:extLst>
          </p:cNvPr>
          <p:cNvSpPr>
            <a:spLocks/>
          </p:cNvSpPr>
          <p:nvPr/>
        </p:nvSpPr>
        <p:spPr bwMode="auto">
          <a:xfrm>
            <a:off x="8570857" y="4596152"/>
            <a:ext cx="3607" cy="1804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  <a:gd name="T10" fmla="*/ 2 w 2"/>
              <a:gd name="T11" fmla="*/ 0 h 1"/>
              <a:gd name="T12" fmla="*/ 0 w 2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7" name="Freeform 384">
            <a:extLst>
              <a:ext uri="{FF2B5EF4-FFF2-40B4-BE49-F238E27FC236}">
                <a16:creationId xmlns:a16="http://schemas.microsoft.com/office/drawing/2014/main" id="{596A323C-1187-AA42-B3AF-73FDC67D0023}"/>
              </a:ext>
            </a:extLst>
          </p:cNvPr>
          <p:cNvSpPr>
            <a:spLocks/>
          </p:cNvSpPr>
          <p:nvPr/>
        </p:nvSpPr>
        <p:spPr bwMode="auto">
          <a:xfrm>
            <a:off x="8601521" y="4542040"/>
            <a:ext cx="7215" cy="9019"/>
          </a:xfrm>
          <a:custGeom>
            <a:avLst/>
            <a:gdLst>
              <a:gd name="T0" fmla="*/ 0 w 4"/>
              <a:gd name="T1" fmla="*/ 1 h 5"/>
              <a:gd name="T2" fmla="*/ 0 w 4"/>
              <a:gd name="T3" fmla="*/ 3 h 5"/>
              <a:gd name="T4" fmla="*/ 0 w 4"/>
              <a:gd name="T5" fmla="*/ 3 h 5"/>
              <a:gd name="T6" fmla="*/ 0 w 4"/>
              <a:gd name="T7" fmla="*/ 5 h 5"/>
              <a:gd name="T8" fmla="*/ 0 w 4"/>
              <a:gd name="T9" fmla="*/ 5 h 5"/>
              <a:gd name="T10" fmla="*/ 2 w 4"/>
              <a:gd name="T11" fmla="*/ 5 h 5"/>
              <a:gd name="T12" fmla="*/ 4 w 4"/>
              <a:gd name="T13" fmla="*/ 3 h 5"/>
              <a:gd name="T14" fmla="*/ 4 w 4"/>
              <a:gd name="T15" fmla="*/ 0 h 5"/>
              <a:gd name="T16" fmla="*/ 2 w 4"/>
              <a:gd name="T17" fmla="*/ 0 h 5"/>
              <a:gd name="T18" fmla="*/ 0 w 4"/>
              <a:gd name="T1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5">
                <a:moveTo>
                  <a:pt x="0" y="1"/>
                </a:move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2" y="5"/>
                </a:lnTo>
                <a:lnTo>
                  <a:pt x="4" y="3"/>
                </a:ln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8" name="Freeform 385">
            <a:extLst>
              <a:ext uri="{FF2B5EF4-FFF2-40B4-BE49-F238E27FC236}">
                <a16:creationId xmlns:a16="http://schemas.microsoft.com/office/drawing/2014/main" id="{4850F155-6A9C-884C-96A5-AA506E2CCD22}"/>
              </a:ext>
            </a:extLst>
          </p:cNvPr>
          <p:cNvSpPr>
            <a:spLocks/>
          </p:cNvSpPr>
          <p:nvPr/>
        </p:nvSpPr>
        <p:spPr bwMode="auto">
          <a:xfrm>
            <a:off x="8612343" y="4569096"/>
            <a:ext cx="34271" cy="19841"/>
          </a:xfrm>
          <a:custGeom>
            <a:avLst/>
            <a:gdLst>
              <a:gd name="T0" fmla="*/ 4 w 19"/>
              <a:gd name="T1" fmla="*/ 11 h 11"/>
              <a:gd name="T2" fmla="*/ 4 w 19"/>
              <a:gd name="T3" fmla="*/ 11 h 11"/>
              <a:gd name="T4" fmla="*/ 5 w 19"/>
              <a:gd name="T5" fmla="*/ 9 h 11"/>
              <a:gd name="T6" fmla="*/ 5 w 19"/>
              <a:gd name="T7" fmla="*/ 9 h 11"/>
              <a:gd name="T8" fmla="*/ 5 w 19"/>
              <a:gd name="T9" fmla="*/ 9 h 11"/>
              <a:gd name="T10" fmla="*/ 19 w 19"/>
              <a:gd name="T11" fmla="*/ 9 h 11"/>
              <a:gd name="T12" fmla="*/ 19 w 19"/>
              <a:gd name="T13" fmla="*/ 0 h 11"/>
              <a:gd name="T14" fmla="*/ 7 w 19"/>
              <a:gd name="T15" fmla="*/ 0 h 11"/>
              <a:gd name="T16" fmla="*/ 7 w 19"/>
              <a:gd name="T17" fmla="*/ 0 h 11"/>
              <a:gd name="T18" fmla="*/ 5 w 19"/>
              <a:gd name="T19" fmla="*/ 0 h 11"/>
              <a:gd name="T20" fmla="*/ 5 w 19"/>
              <a:gd name="T21" fmla="*/ 0 h 11"/>
              <a:gd name="T22" fmla="*/ 5 w 19"/>
              <a:gd name="T23" fmla="*/ 0 h 11"/>
              <a:gd name="T24" fmla="*/ 5 w 19"/>
              <a:gd name="T25" fmla="*/ 1 h 11"/>
              <a:gd name="T26" fmla="*/ 4 w 19"/>
              <a:gd name="T27" fmla="*/ 5 h 11"/>
              <a:gd name="T28" fmla="*/ 0 w 19"/>
              <a:gd name="T29" fmla="*/ 9 h 11"/>
              <a:gd name="T30" fmla="*/ 4 w 19"/>
              <a:gd name="T31" fmla="*/ 9 h 11"/>
              <a:gd name="T32" fmla="*/ 4 w 19"/>
              <a:gd name="T3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" h="11">
                <a:moveTo>
                  <a:pt x="4" y="11"/>
                </a:moveTo>
                <a:lnTo>
                  <a:pt x="4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19" y="9"/>
                </a:lnTo>
                <a:lnTo>
                  <a:pt x="1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1"/>
                </a:lnTo>
                <a:lnTo>
                  <a:pt x="4" y="5"/>
                </a:lnTo>
                <a:lnTo>
                  <a:pt x="0" y="9"/>
                </a:lnTo>
                <a:lnTo>
                  <a:pt x="4" y="9"/>
                </a:lnTo>
                <a:lnTo>
                  <a:pt x="4" y="1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9" name="Freeform 386">
            <a:extLst>
              <a:ext uri="{FF2B5EF4-FFF2-40B4-BE49-F238E27FC236}">
                <a16:creationId xmlns:a16="http://schemas.microsoft.com/office/drawing/2014/main" id="{213670C8-8837-A643-BB5F-91147F3F575C}"/>
              </a:ext>
            </a:extLst>
          </p:cNvPr>
          <p:cNvSpPr>
            <a:spLocks/>
          </p:cNvSpPr>
          <p:nvPr/>
        </p:nvSpPr>
        <p:spPr bwMode="auto">
          <a:xfrm>
            <a:off x="8652026" y="4666498"/>
            <a:ext cx="18037" cy="23449"/>
          </a:xfrm>
          <a:custGeom>
            <a:avLst/>
            <a:gdLst>
              <a:gd name="T0" fmla="*/ 10 w 10"/>
              <a:gd name="T1" fmla="*/ 4 h 13"/>
              <a:gd name="T2" fmla="*/ 10 w 10"/>
              <a:gd name="T3" fmla="*/ 2 h 13"/>
              <a:gd name="T4" fmla="*/ 10 w 10"/>
              <a:gd name="T5" fmla="*/ 2 h 13"/>
              <a:gd name="T6" fmla="*/ 8 w 10"/>
              <a:gd name="T7" fmla="*/ 0 h 13"/>
              <a:gd name="T8" fmla="*/ 8 w 10"/>
              <a:gd name="T9" fmla="*/ 0 h 13"/>
              <a:gd name="T10" fmla="*/ 6 w 10"/>
              <a:gd name="T11" fmla="*/ 2 h 13"/>
              <a:gd name="T12" fmla="*/ 6 w 10"/>
              <a:gd name="T13" fmla="*/ 2 h 13"/>
              <a:gd name="T14" fmla="*/ 4 w 10"/>
              <a:gd name="T15" fmla="*/ 4 h 13"/>
              <a:gd name="T16" fmla="*/ 4 w 10"/>
              <a:gd name="T17" fmla="*/ 4 h 13"/>
              <a:gd name="T18" fmla="*/ 2 w 10"/>
              <a:gd name="T19" fmla="*/ 4 h 13"/>
              <a:gd name="T20" fmla="*/ 2 w 10"/>
              <a:gd name="T21" fmla="*/ 6 h 13"/>
              <a:gd name="T22" fmla="*/ 0 w 10"/>
              <a:gd name="T23" fmla="*/ 7 h 13"/>
              <a:gd name="T24" fmla="*/ 2 w 10"/>
              <a:gd name="T25" fmla="*/ 7 h 13"/>
              <a:gd name="T26" fmla="*/ 2 w 10"/>
              <a:gd name="T27" fmla="*/ 11 h 13"/>
              <a:gd name="T28" fmla="*/ 2 w 10"/>
              <a:gd name="T29" fmla="*/ 13 h 13"/>
              <a:gd name="T30" fmla="*/ 2 w 10"/>
              <a:gd name="T31" fmla="*/ 13 h 13"/>
              <a:gd name="T32" fmla="*/ 4 w 10"/>
              <a:gd name="T33" fmla="*/ 13 h 13"/>
              <a:gd name="T34" fmla="*/ 6 w 10"/>
              <a:gd name="T35" fmla="*/ 11 h 13"/>
              <a:gd name="T36" fmla="*/ 6 w 10"/>
              <a:gd name="T37" fmla="*/ 11 h 13"/>
              <a:gd name="T38" fmla="*/ 6 w 10"/>
              <a:gd name="T39" fmla="*/ 7 h 13"/>
              <a:gd name="T40" fmla="*/ 8 w 10"/>
              <a:gd name="T41" fmla="*/ 7 h 13"/>
              <a:gd name="T42" fmla="*/ 8 w 10"/>
              <a:gd name="T43" fmla="*/ 6 h 13"/>
              <a:gd name="T44" fmla="*/ 10 w 10"/>
              <a:gd name="T4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3">
                <a:moveTo>
                  <a:pt x="10" y="4"/>
                </a:moveTo>
                <a:lnTo>
                  <a:pt x="10" y="2"/>
                </a:lnTo>
                <a:lnTo>
                  <a:pt x="10" y="2"/>
                </a:lnTo>
                <a:lnTo>
                  <a:pt x="8" y="0"/>
                </a:lnTo>
                <a:lnTo>
                  <a:pt x="8" y="0"/>
                </a:lnTo>
                <a:lnTo>
                  <a:pt x="6" y="2"/>
                </a:lnTo>
                <a:lnTo>
                  <a:pt x="6" y="2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6"/>
                </a:lnTo>
                <a:lnTo>
                  <a:pt x="0" y="7"/>
                </a:lnTo>
                <a:lnTo>
                  <a:pt x="2" y="7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6" y="11"/>
                </a:lnTo>
                <a:lnTo>
                  <a:pt x="6" y="11"/>
                </a:lnTo>
                <a:lnTo>
                  <a:pt x="6" y="7"/>
                </a:lnTo>
                <a:lnTo>
                  <a:pt x="8" y="7"/>
                </a:lnTo>
                <a:lnTo>
                  <a:pt x="8" y="6"/>
                </a:lnTo>
                <a:lnTo>
                  <a:pt x="10" y="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Freeform 387">
            <a:extLst>
              <a:ext uri="{FF2B5EF4-FFF2-40B4-BE49-F238E27FC236}">
                <a16:creationId xmlns:a16="http://schemas.microsoft.com/office/drawing/2014/main" id="{D40C447B-C7AC-7D40-A475-6C4DFA41DFC2}"/>
              </a:ext>
            </a:extLst>
          </p:cNvPr>
          <p:cNvSpPr>
            <a:spLocks/>
          </p:cNvSpPr>
          <p:nvPr/>
        </p:nvSpPr>
        <p:spPr bwMode="auto">
          <a:xfrm>
            <a:off x="8920782" y="4615993"/>
            <a:ext cx="171355" cy="171355"/>
          </a:xfrm>
          <a:custGeom>
            <a:avLst/>
            <a:gdLst>
              <a:gd name="T0" fmla="*/ 12 w 95"/>
              <a:gd name="T1" fmla="*/ 2 h 95"/>
              <a:gd name="T2" fmla="*/ 40 w 95"/>
              <a:gd name="T3" fmla="*/ 0 h 95"/>
              <a:gd name="T4" fmla="*/ 72 w 95"/>
              <a:gd name="T5" fmla="*/ 20 h 95"/>
              <a:gd name="T6" fmla="*/ 83 w 95"/>
              <a:gd name="T7" fmla="*/ 30 h 95"/>
              <a:gd name="T8" fmla="*/ 83 w 95"/>
              <a:gd name="T9" fmla="*/ 32 h 95"/>
              <a:gd name="T10" fmla="*/ 79 w 95"/>
              <a:gd name="T11" fmla="*/ 41 h 95"/>
              <a:gd name="T12" fmla="*/ 85 w 95"/>
              <a:gd name="T13" fmla="*/ 49 h 95"/>
              <a:gd name="T14" fmla="*/ 87 w 95"/>
              <a:gd name="T15" fmla="*/ 52 h 95"/>
              <a:gd name="T16" fmla="*/ 83 w 95"/>
              <a:gd name="T17" fmla="*/ 54 h 95"/>
              <a:gd name="T18" fmla="*/ 85 w 95"/>
              <a:gd name="T19" fmla="*/ 60 h 95"/>
              <a:gd name="T20" fmla="*/ 85 w 95"/>
              <a:gd name="T21" fmla="*/ 65 h 95"/>
              <a:gd name="T22" fmla="*/ 85 w 95"/>
              <a:gd name="T23" fmla="*/ 69 h 95"/>
              <a:gd name="T24" fmla="*/ 87 w 95"/>
              <a:gd name="T25" fmla="*/ 71 h 95"/>
              <a:gd name="T26" fmla="*/ 91 w 95"/>
              <a:gd name="T27" fmla="*/ 79 h 95"/>
              <a:gd name="T28" fmla="*/ 95 w 95"/>
              <a:gd name="T29" fmla="*/ 80 h 95"/>
              <a:gd name="T30" fmla="*/ 93 w 95"/>
              <a:gd name="T31" fmla="*/ 82 h 95"/>
              <a:gd name="T32" fmla="*/ 89 w 95"/>
              <a:gd name="T33" fmla="*/ 84 h 95"/>
              <a:gd name="T34" fmla="*/ 85 w 95"/>
              <a:gd name="T35" fmla="*/ 86 h 95"/>
              <a:gd name="T36" fmla="*/ 81 w 95"/>
              <a:gd name="T37" fmla="*/ 86 h 95"/>
              <a:gd name="T38" fmla="*/ 76 w 95"/>
              <a:gd name="T39" fmla="*/ 88 h 95"/>
              <a:gd name="T40" fmla="*/ 72 w 95"/>
              <a:gd name="T41" fmla="*/ 88 h 95"/>
              <a:gd name="T42" fmla="*/ 72 w 95"/>
              <a:gd name="T43" fmla="*/ 90 h 95"/>
              <a:gd name="T44" fmla="*/ 66 w 95"/>
              <a:gd name="T45" fmla="*/ 90 h 95"/>
              <a:gd name="T46" fmla="*/ 64 w 95"/>
              <a:gd name="T47" fmla="*/ 90 h 95"/>
              <a:gd name="T48" fmla="*/ 61 w 95"/>
              <a:gd name="T49" fmla="*/ 92 h 95"/>
              <a:gd name="T50" fmla="*/ 57 w 95"/>
              <a:gd name="T51" fmla="*/ 90 h 95"/>
              <a:gd name="T52" fmla="*/ 55 w 95"/>
              <a:gd name="T53" fmla="*/ 90 h 95"/>
              <a:gd name="T54" fmla="*/ 53 w 95"/>
              <a:gd name="T55" fmla="*/ 90 h 95"/>
              <a:gd name="T56" fmla="*/ 42 w 95"/>
              <a:gd name="T57" fmla="*/ 95 h 95"/>
              <a:gd name="T58" fmla="*/ 38 w 95"/>
              <a:gd name="T59" fmla="*/ 75 h 95"/>
              <a:gd name="T60" fmla="*/ 36 w 95"/>
              <a:gd name="T61" fmla="*/ 73 h 95"/>
              <a:gd name="T62" fmla="*/ 34 w 95"/>
              <a:gd name="T63" fmla="*/ 73 h 95"/>
              <a:gd name="T64" fmla="*/ 32 w 95"/>
              <a:gd name="T65" fmla="*/ 73 h 95"/>
              <a:gd name="T66" fmla="*/ 30 w 95"/>
              <a:gd name="T67" fmla="*/ 71 h 95"/>
              <a:gd name="T68" fmla="*/ 29 w 95"/>
              <a:gd name="T69" fmla="*/ 69 h 95"/>
              <a:gd name="T70" fmla="*/ 27 w 95"/>
              <a:gd name="T71" fmla="*/ 67 h 95"/>
              <a:gd name="T72" fmla="*/ 19 w 95"/>
              <a:gd name="T73" fmla="*/ 65 h 95"/>
              <a:gd name="T74" fmla="*/ 17 w 95"/>
              <a:gd name="T75" fmla="*/ 64 h 95"/>
              <a:gd name="T76" fmla="*/ 13 w 95"/>
              <a:gd name="T77" fmla="*/ 64 h 95"/>
              <a:gd name="T78" fmla="*/ 2 w 95"/>
              <a:gd name="T79" fmla="*/ 47 h 95"/>
              <a:gd name="T80" fmla="*/ 4 w 95"/>
              <a:gd name="T81" fmla="*/ 30 h 95"/>
              <a:gd name="T82" fmla="*/ 10 w 95"/>
              <a:gd name="T83" fmla="*/ 24 h 95"/>
              <a:gd name="T84" fmla="*/ 13 w 95"/>
              <a:gd name="T85" fmla="*/ 20 h 95"/>
              <a:gd name="T86" fmla="*/ 13 w 95"/>
              <a:gd name="T87" fmla="*/ 17 h 95"/>
              <a:gd name="T88" fmla="*/ 12 w 95"/>
              <a:gd name="T89" fmla="*/ 15 h 95"/>
              <a:gd name="T90" fmla="*/ 12 w 95"/>
              <a:gd name="T91" fmla="*/ 13 h 95"/>
              <a:gd name="T92" fmla="*/ 13 w 95"/>
              <a:gd name="T93" fmla="*/ 13 h 95"/>
              <a:gd name="T94" fmla="*/ 13 w 95"/>
              <a:gd name="T95" fmla="*/ 7 h 95"/>
              <a:gd name="T96" fmla="*/ 12 w 95"/>
              <a:gd name="T97" fmla="*/ 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5" h="95">
                <a:moveTo>
                  <a:pt x="10" y="2"/>
                </a:moveTo>
                <a:lnTo>
                  <a:pt x="12" y="0"/>
                </a:lnTo>
                <a:lnTo>
                  <a:pt x="12" y="2"/>
                </a:lnTo>
                <a:lnTo>
                  <a:pt x="12" y="0"/>
                </a:lnTo>
                <a:lnTo>
                  <a:pt x="23" y="0"/>
                </a:lnTo>
                <a:lnTo>
                  <a:pt x="40" y="0"/>
                </a:lnTo>
                <a:lnTo>
                  <a:pt x="72" y="17"/>
                </a:lnTo>
                <a:lnTo>
                  <a:pt x="72" y="20"/>
                </a:lnTo>
                <a:lnTo>
                  <a:pt x="72" y="20"/>
                </a:lnTo>
                <a:lnTo>
                  <a:pt x="72" y="22"/>
                </a:lnTo>
                <a:lnTo>
                  <a:pt x="74" y="22"/>
                </a:lnTo>
                <a:lnTo>
                  <a:pt x="83" y="30"/>
                </a:lnTo>
                <a:lnTo>
                  <a:pt x="83" y="30"/>
                </a:lnTo>
                <a:lnTo>
                  <a:pt x="83" y="30"/>
                </a:lnTo>
                <a:lnTo>
                  <a:pt x="83" y="32"/>
                </a:lnTo>
                <a:lnTo>
                  <a:pt x="83" y="34"/>
                </a:lnTo>
                <a:lnTo>
                  <a:pt x="81" y="39"/>
                </a:lnTo>
                <a:lnTo>
                  <a:pt x="79" y="41"/>
                </a:lnTo>
                <a:lnTo>
                  <a:pt x="81" y="43"/>
                </a:lnTo>
                <a:lnTo>
                  <a:pt x="83" y="47"/>
                </a:lnTo>
                <a:lnTo>
                  <a:pt x="85" y="49"/>
                </a:lnTo>
                <a:lnTo>
                  <a:pt x="85" y="49"/>
                </a:lnTo>
                <a:lnTo>
                  <a:pt x="87" y="50"/>
                </a:lnTo>
                <a:lnTo>
                  <a:pt x="87" y="52"/>
                </a:lnTo>
                <a:lnTo>
                  <a:pt x="85" y="52"/>
                </a:lnTo>
                <a:lnTo>
                  <a:pt x="85" y="52"/>
                </a:lnTo>
                <a:lnTo>
                  <a:pt x="83" y="54"/>
                </a:lnTo>
                <a:lnTo>
                  <a:pt x="85" y="58"/>
                </a:lnTo>
                <a:lnTo>
                  <a:pt x="85" y="58"/>
                </a:lnTo>
                <a:lnTo>
                  <a:pt x="85" y="60"/>
                </a:lnTo>
                <a:lnTo>
                  <a:pt x="85" y="62"/>
                </a:lnTo>
                <a:lnTo>
                  <a:pt x="85" y="64"/>
                </a:lnTo>
                <a:lnTo>
                  <a:pt x="85" y="65"/>
                </a:lnTo>
                <a:lnTo>
                  <a:pt x="85" y="65"/>
                </a:lnTo>
                <a:lnTo>
                  <a:pt x="85" y="67"/>
                </a:lnTo>
                <a:lnTo>
                  <a:pt x="85" y="69"/>
                </a:lnTo>
                <a:lnTo>
                  <a:pt x="87" y="69"/>
                </a:lnTo>
                <a:lnTo>
                  <a:pt x="85" y="71"/>
                </a:lnTo>
                <a:lnTo>
                  <a:pt x="87" y="71"/>
                </a:lnTo>
                <a:lnTo>
                  <a:pt x="87" y="75"/>
                </a:lnTo>
                <a:lnTo>
                  <a:pt x="87" y="75"/>
                </a:lnTo>
                <a:lnTo>
                  <a:pt x="91" y="79"/>
                </a:lnTo>
                <a:lnTo>
                  <a:pt x="93" y="79"/>
                </a:lnTo>
                <a:lnTo>
                  <a:pt x="95" y="80"/>
                </a:lnTo>
                <a:lnTo>
                  <a:pt x="95" y="80"/>
                </a:lnTo>
                <a:lnTo>
                  <a:pt x="95" y="80"/>
                </a:lnTo>
                <a:lnTo>
                  <a:pt x="95" y="80"/>
                </a:lnTo>
                <a:lnTo>
                  <a:pt x="93" y="82"/>
                </a:lnTo>
                <a:lnTo>
                  <a:pt x="93" y="82"/>
                </a:lnTo>
                <a:lnTo>
                  <a:pt x="91" y="82"/>
                </a:lnTo>
                <a:lnTo>
                  <a:pt x="89" y="84"/>
                </a:lnTo>
                <a:lnTo>
                  <a:pt x="89" y="84"/>
                </a:lnTo>
                <a:lnTo>
                  <a:pt x="87" y="86"/>
                </a:lnTo>
                <a:lnTo>
                  <a:pt x="85" y="86"/>
                </a:lnTo>
                <a:lnTo>
                  <a:pt x="85" y="86"/>
                </a:lnTo>
                <a:lnTo>
                  <a:pt x="83" y="86"/>
                </a:lnTo>
                <a:lnTo>
                  <a:pt x="81" y="86"/>
                </a:lnTo>
                <a:lnTo>
                  <a:pt x="78" y="88"/>
                </a:lnTo>
                <a:lnTo>
                  <a:pt x="78" y="88"/>
                </a:lnTo>
                <a:lnTo>
                  <a:pt x="76" y="88"/>
                </a:lnTo>
                <a:lnTo>
                  <a:pt x="76" y="88"/>
                </a:lnTo>
                <a:lnTo>
                  <a:pt x="74" y="88"/>
                </a:lnTo>
                <a:lnTo>
                  <a:pt x="72" y="88"/>
                </a:lnTo>
                <a:lnTo>
                  <a:pt x="72" y="88"/>
                </a:lnTo>
                <a:lnTo>
                  <a:pt x="72" y="88"/>
                </a:lnTo>
                <a:lnTo>
                  <a:pt x="72" y="90"/>
                </a:lnTo>
                <a:lnTo>
                  <a:pt x="70" y="90"/>
                </a:lnTo>
                <a:lnTo>
                  <a:pt x="68" y="92"/>
                </a:lnTo>
                <a:lnTo>
                  <a:pt x="66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3" y="90"/>
                </a:lnTo>
                <a:lnTo>
                  <a:pt x="61" y="92"/>
                </a:lnTo>
                <a:lnTo>
                  <a:pt x="59" y="92"/>
                </a:lnTo>
                <a:lnTo>
                  <a:pt x="59" y="92"/>
                </a:lnTo>
                <a:lnTo>
                  <a:pt x="57" y="90"/>
                </a:lnTo>
                <a:lnTo>
                  <a:pt x="57" y="90"/>
                </a:lnTo>
                <a:lnTo>
                  <a:pt x="55" y="90"/>
                </a:lnTo>
                <a:lnTo>
                  <a:pt x="55" y="90"/>
                </a:lnTo>
                <a:lnTo>
                  <a:pt x="55" y="88"/>
                </a:lnTo>
                <a:lnTo>
                  <a:pt x="53" y="88"/>
                </a:lnTo>
                <a:lnTo>
                  <a:pt x="53" y="90"/>
                </a:lnTo>
                <a:lnTo>
                  <a:pt x="51" y="90"/>
                </a:lnTo>
                <a:lnTo>
                  <a:pt x="44" y="90"/>
                </a:lnTo>
                <a:lnTo>
                  <a:pt x="42" y="95"/>
                </a:lnTo>
                <a:lnTo>
                  <a:pt x="42" y="82"/>
                </a:lnTo>
                <a:lnTo>
                  <a:pt x="42" y="79"/>
                </a:lnTo>
                <a:lnTo>
                  <a:pt x="38" y="75"/>
                </a:lnTo>
                <a:lnTo>
                  <a:pt x="38" y="75"/>
                </a:lnTo>
                <a:lnTo>
                  <a:pt x="36" y="73"/>
                </a:lnTo>
                <a:lnTo>
                  <a:pt x="36" y="73"/>
                </a:lnTo>
                <a:lnTo>
                  <a:pt x="36" y="73"/>
                </a:lnTo>
                <a:lnTo>
                  <a:pt x="34" y="73"/>
                </a:lnTo>
                <a:lnTo>
                  <a:pt x="34" y="73"/>
                </a:lnTo>
                <a:lnTo>
                  <a:pt x="34" y="73"/>
                </a:lnTo>
                <a:lnTo>
                  <a:pt x="32" y="73"/>
                </a:lnTo>
                <a:lnTo>
                  <a:pt x="32" y="73"/>
                </a:lnTo>
                <a:lnTo>
                  <a:pt x="32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29" y="69"/>
                </a:lnTo>
                <a:lnTo>
                  <a:pt x="27" y="67"/>
                </a:lnTo>
                <a:lnTo>
                  <a:pt x="27" y="67"/>
                </a:lnTo>
                <a:lnTo>
                  <a:pt x="27" y="67"/>
                </a:lnTo>
                <a:lnTo>
                  <a:pt x="25" y="67"/>
                </a:lnTo>
                <a:lnTo>
                  <a:pt x="21" y="65"/>
                </a:lnTo>
                <a:lnTo>
                  <a:pt x="19" y="65"/>
                </a:lnTo>
                <a:lnTo>
                  <a:pt x="19" y="65"/>
                </a:lnTo>
                <a:lnTo>
                  <a:pt x="19" y="64"/>
                </a:lnTo>
                <a:lnTo>
                  <a:pt x="17" y="64"/>
                </a:lnTo>
                <a:lnTo>
                  <a:pt x="15" y="64"/>
                </a:lnTo>
                <a:lnTo>
                  <a:pt x="15" y="64"/>
                </a:lnTo>
                <a:lnTo>
                  <a:pt x="13" y="64"/>
                </a:lnTo>
                <a:lnTo>
                  <a:pt x="12" y="62"/>
                </a:lnTo>
                <a:lnTo>
                  <a:pt x="10" y="54"/>
                </a:lnTo>
                <a:lnTo>
                  <a:pt x="2" y="47"/>
                </a:lnTo>
                <a:lnTo>
                  <a:pt x="0" y="37"/>
                </a:lnTo>
                <a:lnTo>
                  <a:pt x="0" y="30"/>
                </a:lnTo>
                <a:lnTo>
                  <a:pt x="4" y="30"/>
                </a:lnTo>
                <a:lnTo>
                  <a:pt x="6" y="30"/>
                </a:lnTo>
                <a:lnTo>
                  <a:pt x="8" y="26"/>
                </a:lnTo>
                <a:lnTo>
                  <a:pt x="10" y="24"/>
                </a:lnTo>
                <a:lnTo>
                  <a:pt x="12" y="24"/>
                </a:lnTo>
                <a:lnTo>
                  <a:pt x="13" y="22"/>
                </a:lnTo>
                <a:lnTo>
                  <a:pt x="13" y="20"/>
                </a:lnTo>
                <a:lnTo>
                  <a:pt x="13" y="20"/>
                </a:lnTo>
                <a:lnTo>
                  <a:pt x="13" y="17"/>
                </a:lnTo>
                <a:lnTo>
                  <a:pt x="13" y="17"/>
                </a:lnTo>
                <a:lnTo>
                  <a:pt x="12" y="17"/>
                </a:lnTo>
                <a:lnTo>
                  <a:pt x="12" y="15"/>
                </a:lnTo>
                <a:lnTo>
                  <a:pt x="12" y="15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3" y="13"/>
                </a:lnTo>
                <a:lnTo>
                  <a:pt x="13" y="13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2" y="5"/>
                </a:lnTo>
                <a:lnTo>
                  <a:pt x="12" y="4"/>
                </a:lnTo>
                <a:lnTo>
                  <a:pt x="12" y="4"/>
                </a:lnTo>
                <a:lnTo>
                  <a:pt x="1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1" name="Freeform 388">
            <a:extLst>
              <a:ext uri="{FF2B5EF4-FFF2-40B4-BE49-F238E27FC236}">
                <a16:creationId xmlns:a16="http://schemas.microsoft.com/office/drawing/2014/main" id="{8A9C3BFD-9C6D-D244-BD19-535A0B54CD6C}"/>
              </a:ext>
            </a:extLst>
          </p:cNvPr>
          <p:cNvSpPr>
            <a:spLocks/>
          </p:cNvSpPr>
          <p:nvPr/>
        </p:nvSpPr>
        <p:spPr bwMode="auto">
          <a:xfrm>
            <a:off x="8915372" y="4619601"/>
            <a:ext cx="28860" cy="23449"/>
          </a:xfrm>
          <a:custGeom>
            <a:avLst/>
            <a:gdLst>
              <a:gd name="T0" fmla="*/ 5 w 16"/>
              <a:gd name="T1" fmla="*/ 2 h 13"/>
              <a:gd name="T2" fmla="*/ 5 w 16"/>
              <a:gd name="T3" fmla="*/ 2 h 13"/>
              <a:gd name="T4" fmla="*/ 7 w 16"/>
              <a:gd name="T5" fmla="*/ 2 h 13"/>
              <a:gd name="T6" fmla="*/ 9 w 16"/>
              <a:gd name="T7" fmla="*/ 0 h 13"/>
              <a:gd name="T8" fmla="*/ 9 w 16"/>
              <a:gd name="T9" fmla="*/ 0 h 13"/>
              <a:gd name="T10" fmla="*/ 9 w 16"/>
              <a:gd name="T11" fmla="*/ 2 h 13"/>
              <a:gd name="T12" fmla="*/ 11 w 16"/>
              <a:gd name="T13" fmla="*/ 2 h 13"/>
              <a:gd name="T14" fmla="*/ 11 w 16"/>
              <a:gd name="T15" fmla="*/ 0 h 13"/>
              <a:gd name="T16" fmla="*/ 11 w 16"/>
              <a:gd name="T17" fmla="*/ 0 h 13"/>
              <a:gd name="T18" fmla="*/ 13 w 16"/>
              <a:gd name="T19" fmla="*/ 0 h 13"/>
              <a:gd name="T20" fmla="*/ 15 w 16"/>
              <a:gd name="T21" fmla="*/ 2 h 13"/>
              <a:gd name="T22" fmla="*/ 15 w 16"/>
              <a:gd name="T23" fmla="*/ 2 h 13"/>
              <a:gd name="T24" fmla="*/ 15 w 16"/>
              <a:gd name="T25" fmla="*/ 3 h 13"/>
              <a:gd name="T26" fmla="*/ 16 w 16"/>
              <a:gd name="T27" fmla="*/ 3 h 13"/>
              <a:gd name="T28" fmla="*/ 16 w 16"/>
              <a:gd name="T29" fmla="*/ 5 h 13"/>
              <a:gd name="T30" fmla="*/ 16 w 16"/>
              <a:gd name="T31" fmla="*/ 7 h 13"/>
              <a:gd name="T32" fmla="*/ 16 w 16"/>
              <a:gd name="T33" fmla="*/ 9 h 13"/>
              <a:gd name="T34" fmla="*/ 16 w 16"/>
              <a:gd name="T35" fmla="*/ 11 h 13"/>
              <a:gd name="T36" fmla="*/ 16 w 16"/>
              <a:gd name="T37" fmla="*/ 11 h 13"/>
              <a:gd name="T38" fmla="*/ 15 w 16"/>
              <a:gd name="T39" fmla="*/ 11 h 13"/>
              <a:gd name="T40" fmla="*/ 15 w 16"/>
              <a:gd name="T41" fmla="*/ 11 h 13"/>
              <a:gd name="T42" fmla="*/ 13 w 16"/>
              <a:gd name="T43" fmla="*/ 11 h 13"/>
              <a:gd name="T44" fmla="*/ 13 w 16"/>
              <a:gd name="T45" fmla="*/ 11 h 13"/>
              <a:gd name="T46" fmla="*/ 13 w 16"/>
              <a:gd name="T47" fmla="*/ 9 h 13"/>
              <a:gd name="T48" fmla="*/ 13 w 16"/>
              <a:gd name="T49" fmla="*/ 9 h 13"/>
              <a:gd name="T50" fmla="*/ 11 w 16"/>
              <a:gd name="T51" fmla="*/ 9 h 13"/>
              <a:gd name="T52" fmla="*/ 11 w 16"/>
              <a:gd name="T53" fmla="*/ 7 h 13"/>
              <a:gd name="T54" fmla="*/ 9 w 16"/>
              <a:gd name="T55" fmla="*/ 7 h 13"/>
              <a:gd name="T56" fmla="*/ 11 w 16"/>
              <a:gd name="T57" fmla="*/ 9 h 13"/>
              <a:gd name="T58" fmla="*/ 9 w 16"/>
              <a:gd name="T59" fmla="*/ 11 h 13"/>
              <a:gd name="T60" fmla="*/ 9 w 16"/>
              <a:gd name="T61" fmla="*/ 13 h 13"/>
              <a:gd name="T62" fmla="*/ 7 w 16"/>
              <a:gd name="T63" fmla="*/ 13 h 13"/>
              <a:gd name="T64" fmla="*/ 7 w 16"/>
              <a:gd name="T65" fmla="*/ 13 h 13"/>
              <a:gd name="T66" fmla="*/ 5 w 16"/>
              <a:gd name="T67" fmla="*/ 13 h 13"/>
              <a:gd name="T68" fmla="*/ 5 w 16"/>
              <a:gd name="T69" fmla="*/ 13 h 13"/>
              <a:gd name="T70" fmla="*/ 3 w 16"/>
              <a:gd name="T71" fmla="*/ 13 h 13"/>
              <a:gd name="T72" fmla="*/ 3 w 16"/>
              <a:gd name="T73" fmla="*/ 11 h 13"/>
              <a:gd name="T74" fmla="*/ 1 w 16"/>
              <a:gd name="T75" fmla="*/ 11 h 13"/>
              <a:gd name="T76" fmla="*/ 1 w 16"/>
              <a:gd name="T77" fmla="*/ 11 h 13"/>
              <a:gd name="T78" fmla="*/ 0 w 16"/>
              <a:gd name="T79" fmla="*/ 11 h 13"/>
              <a:gd name="T80" fmla="*/ 0 w 16"/>
              <a:gd name="T81" fmla="*/ 9 h 13"/>
              <a:gd name="T82" fmla="*/ 1 w 16"/>
              <a:gd name="T83" fmla="*/ 5 h 13"/>
              <a:gd name="T84" fmla="*/ 3 w 16"/>
              <a:gd name="T85" fmla="*/ 3 h 13"/>
              <a:gd name="T86" fmla="*/ 5 w 16"/>
              <a:gd name="T87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" h="13">
                <a:moveTo>
                  <a:pt x="5" y="2"/>
                </a:moveTo>
                <a:lnTo>
                  <a:pt x="5" y="2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5" y="3"/>
                </a:lnTo>
                <a:lnTo>
                  <a:pt x="16" y="3"/>
                </a:lnTo>
                <a:lnTo>
                  <a:pt x="16" y="5"/>
                </a:lnTo>
                <a:lnTo>
                  <a:pt x="16" y="7"/>
                </a:lnTo>
                <a:lnTo>
                  <a:pt x="16" y="9"/>
                </a:lnTo>
                <a:lnTo>
                  <a:pt x="16" y="11"/>
                </a:lnTo>
                <a:lnTo>
                  <a:pt x="16" y="11"/>
                </a:lnTo>
                <a:lnTo>
                  <a:pt x="15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11" y="7"/>
                </a:lnTo>
                <a:lnTo>
                  <a:pt x="9" y="7"/>
                </a:lnTo>
                <a:lnTo>
                  <a:pt x="11" y="9"/>
                </a:lnTo>
                <a:lnTo>
                  <a:pt x="9" y="11"/>
                </a:lnTo>
                <a:lnTo>
                  <a:pt x="9" y="13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1" y="11"/>
                </a:lnTo>
                <a:lnTo>
                  <a:pt x="1" y="11"/>
                </a:lnTo>
                <a:lnTo>
                  <a:pt x="0" y="11"/>
                </a:lnTo>
                <a:lnTo>
                  <a:pt x="0" y="9"/>
                </a:lnTo>
                <a:lnTo>
                  <a:pt x="1" y="5"/>
                </a:lnTo>
                <a:lnTo>
                  <a:pt x="3" y="3"/>
                </a:lnTo>
                <a:lnTo>
                  <a:pt x="5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Freeform 389">
            <a:extLst>
              <a:ext uri="{FF2B5EF4-FFF2-40B4-BE49-F238E27FC236}">
                <a16:creationId xmlns:a16="http://schemas.microsoft.com/office/drawing/2014/main" id="{931DAE24-337D-A04B-B39F-3B36A0901BB4}"/>
              </a:ext>
            </a:extLst>
          </p:cNvPr>
          <p:cNvSpPr>
            <a:spLocks/>
          </p:cNvSpPr>
          <p:nvPr/>
        </p:nvSpPr>
        <p:spPr bwMode="auto">
          <a:xfrm>
            <a:off x="8915372" y="4632227"/>
            <a:ext cx="28860" cy="37879"/>
          </a:xfrm>
          <a:custGeom>
            <a:avLst/>
            <a:gdLst>
              <a:gd name="T0" fmla="*/ 3 w 16"/>
              <a:gd name="T1" fmla="*/ 21 h 21"/>
              <a:gd name="T2" fmla="*/ 7 w 16"/>
              <a:gd name="T3" fmla="*/ 21 h 21"/>
              <a:gd name="T4" fmla="*/ 9 w 16"/>
              <a:gd name="T5" fmla="*/ 21 h 21"/>
              <a:gd name="T6" fmla="*/ 11 w 16"/>
              <a:gd name="T7" fmla="*/ 17 h 21"/>
              <a:gd name="T8" fmla="*/ 13 w 16"/>
              <a:gd name="T9" fmla="*/ 15 h 21"/>
              <a:gd name="T10" fmla="*/ 15 w 16"/>
              <a:gd name="T11" fmla="*/ 15 h 21"/>
              <a:gd name="T12" fmla="*/ 16 w 16"/>
              <a:gd name="T13" fmla="*/ 13 h 21"/>
              <a:gd name="T14" fmla="*/ 16 w 16"/>
              <a:gd name="T15" fmla="*/ 11 h 21"/>
              <a:gd name="T16" fmla="*/ 16 w 16"/>
              <a:gd name="T17" fmla="*/ 11 h 21"/>
              <a:gd name="T18" fmla="*/ 16 w 16"/>
              <a:gd name="T19" fmla="*/ 8 h 21"/>
              <a:gd name="T20" fmla="*/ 16 w 16"/>
              <a:gd name="T21" fmla="*/ 8 h 21"/>
              <a:gd name="T22" fmla="*/ 15 w 16"/>
              <a:gd name="T23" fmla="*/ 8 h 21"/>
              <a:gd name="T24" fmla="*/ 15 w 16"/>
              <a:gd name="T25" fmla="*/ 6 h 21"/>
              <a:gd name="T26" fmla="*/ 15 w 16"/>
              <a:gd name="T27" fmla="*/ 6 h 21"/>
              <a:gd name="T28" fmla="*/ 13 w 16"/>
              <a:gd name="T29" fmla="*/ 4 h 21"/>
              <a:gd name="T30" fmla="*/ 13 w 16"/>
              <a:gd name="T31" fmla="*/ 4 h 21"/>
              <a:gd name="T32" fmla="*/ 13 w 16"/>
              <a:gd name="T33" fmla="*/ 2 h 21"/>
              <a:gd name="T34" fmla="*/ 13 w 16"/>
              <a:gd name="T35" fmla="*/ 2 h 21"/>
              <a:gd name="T36" fmla="*/ 11 w 16"/>
              <a:gd name="T37" fmla="*/ 2 h 21"/>
              <a:gd name="T38" fmla="*/ 11 w 16"/>
              <a:gd name="T39" fmla="*/ 0 h 21"/>
              <a:gd name="T40" fmla="*/ 9 w 16"/>
              <a:gd name="T41" fmla="*/ 0 h 21"/>
              <a:gd name="T42" fmla="*/ 11 w 16"/>
              <a:gd name="T43" fmla="*/ 2 h 21"/>
              <a:gd name="T44" fmla="*/ 9 w 16"/>
              <a:gd name="T45" fmla="*/ 4 h 21"/>
              <a:gd name="T46" fmla="*/ 9 w 16"/>
              <a:gd name="T47" fmla="*/ 6 h 21"/>
              <a:gd name="T48" fmla="*/ 7 w 16"/>
              <a:gd name="T49" fmla="*/ 6 h 21"/>
              <a:gd name="T50" fmla="*/ 7 w 16"/>
              <a:gd name="T51" fmla="*/ 6 h 21"/>
              <a:gd name="T52" fmla="*/ 5 w 16"/>
              <a:gd name="T53" fmla="*/ 6 h 21"/>
              <a:gd name="T54" fmla="*/ 5 w 16"/>
              <a:gd name="T55" fmla="*/ 6 h 21"/>
              <a:gd name="T56" fmla="*/ 3 w 16"/>
              <a:gd name="T57" fmla="*/ 6 h 21"/>
              <a:gd name="T58" fmla="*/ 3 w 16"/>
              <a:gd name="T59" fmla="*/ 4 h 21"/>
              <a:gd name="T60" fmla="*/ 1 w 16"/>
              <a:gd name="T61" fmla="*/ 4 h 21"/>
              <a:gd name="T62" fmla="*/ 1 w 16"/>
              <a:gd name="T63" fmla="*/ 4 h 21"/>
              <a:gd name="T64" fmla="*/ 0 w 16"/>
              <a:gd name="T65" fmla="*/ 4 h 21"/>
              <a:gd name="T66" fmla="*/ 0 w 16"/>
              <a:gd name="T67" fmla="*/ 6 h 21"/>
              <a:gd name="T68" fmla="*/ 1 w 16"/>
              <a:gd name="T69" fmla="*/ 6 h 21"/>
              <a:gd name="T70" fmla="*/ 1 w 16"/>
              <a:gd name="T71" fmla="*/ 8 h 21"/>
              <a:gd name="T72" fmla="*/ 1 w 16"/>
              <a:gd name="T73" fmla="*/ 11 h 21"/>
              <a:gd name="T74" fmla="*/ 3 w 16"/>
              <a:gd name="T7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" h="21">
                <a:moveTo>
                  <a:pt x="3" y="21"/>
                </a:moveTo>
                <a:lnTo>
                  <a:pt x="7" y="21"/>
                </a:lnTo>
                <a:lnTo>
                  <a:pt x="9" y="21"/>
                </a:lnTo>
                <a:lnTo>
                  <a:pt x="11" y="17"/>
                </a:lnTo>
                <a:lnTo>
                  <a:pt x="13" y="15"/>
                </a:lnTo>
                <a:lnTo>
                  <a:pt x="15" y="15"/>
                </a:lnTo>
                <a:lnTo>
                  <a:pt x="16" y="13"/>
                </a:lnTo>
                <a:lnTo>
                  <a:pt x="16" y="11"/>
                </a:lnTo>
                <a:lnTo>
                  <a:pt x="16" y="11"/>
                </a:lnTo>
                <a:lnTo>
                  <a:pt x="16" y="8"/>
                </a:lnTo>
                <a:lnTo>
                  <a:pt x="16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3" y="4"/>
                </a:lnTo>
                <a:lnTo>
                  <a:pt x="13" y="4"/>
                </a:lnTo>
                <a:lnTo>
                  <a:pt x="13" y="2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9" y="0"/>
                </a:lnTo>
                <a:lnTo>
                  <a:pt x="11" y="2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3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lnTo>
                  <a:pt x="0" y="6"/>
                </a:lnTo>
                <a:lnTo>
                  <a:pt x="1" y="6"/>
                </a:lnTo>
                <a:lnTo>
                  <a:pt x="1" y="8"/>
                </a:lnTo>
                <a:lnTo>
                  <a:pt x="1" y="11"/>
                </a:lnTo>
                <a:lnTo>
                  <a:pt x="3" y="2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3" name="Freeform 390">
            <a:extLst>
              <a:ext uri="{FF2B5EF4-FFF2-40B4-BE49-F238E27FC236}">
                <a16:creationId xmlns:a16="http://schemas.microsoft.com/office/drawing/2014/main" id="{0784AF7F-8325-A246-9669-BC2F69743C38}"/>
              </a:ext>
            </a:extLst>
          </p:cNvPr>
          <p:cNvSpPr>
            <a:spLocks/>
          </p:cNvSpPr>
          <p:nvPr/>
        </p:nvSpPr>
        <p:spPr bwMode="auto">
          <a:xfrm>
            <a:off x="8973091" y="4744059"/>
            <a:ext cx="46897" cy="122654"/>
          </a:xfrm>
          <a:custGeom>
            <a:avLst/>
            <a:gdLst>
              <a:gd name="T0" fmla="*/ 1 w 26"/>
              <a:gd name="T1" fmla="*/ 0 h 68"/>
              <a:gd name="T2" fmla="*/ 3 w 26"/>
              <a:gd name="T3" fmla="*/ 2 h 68"/>
              <a:gd name="T4" fmla="*/ 5 w 26"/>
              <a:gd name="T5" fmla="*/ 2 h 68"/>
              <a:gd name="T6" fmla="*/ 5 w 26"/>
              <a:gd name="T7" fmla="*/ 2 h 68"/>
              <a:gd name="T8" fmla="*/ 7 w 26"/>
              <a:gd name="T9" fmla="*/ 2 h 68"/>
              <a:gd name="T10" fmla="*/ 9 w 26"/>
              <a:gd name="T11" fmla="*/ 4 h 68"/>
              <a:gd name="T12" fmla="*/ 13 w 26"/>
              <a:gd name="T13" fmla="*/ 8 h 68"/>
              <a:gd name="T14" fmla="*/ 13 w 26"/>
              <a:gd name="T15" fmla="*/ 24 h 68"/>
              <a:gd name="T16" fmla="*/ 13 w 26"/>
              <a:gd name="T17" fmla="*/ 34 h 68"/>
              <a:gd name="T18" fmla="*/ 17 w 26"/>
              <a:gd name="T19" fmla="*/ 36 h 68"/>
              <a:gd name="T20" fmla="*/ 18 w 26"/>
              <a:gd name="T21" fmla="*/ 38 h 68"/>
              <a:gd name="T22" fmla="*/ 22 w 26"/>
              <a:gd name="T23" fmla="*/ 41 h 68"/>
              <a:gd name="T24" fmla="*/ 26 w 26"/>
              <a:gd name="T25" fmla="*/ 47 h 68"/>
              <a:gd name="T26" fmla="*/ 26 w 26"/>
              <a:gd name="T27" fmla="*/ 49 h 68"/>
              <a:gd name="T28" fmla="*/ 24 w 26"/>
              <a:gd name="T29" fmla="*/ 49 h 68"/>
              <a:gd name="T30" fmla="*/ 22 w 26"/>
              <a:gd name="T31" fmla="*/ 51 h 68"/>
              <a:gd name="T32" fmla="*/ 24 w 26"/>
              <a:gd name="T33" fmla="*/ 53 h 68"/>
              <a:gd name="T34" fmla="*/ 24 w 26"/>
              <a:gd name="T35" fmla="*/ 56 h 68"/>
              <a:gd name="T36" fmla="*/ 22 w 26"/>
              <a:gd name="T37" fmla="*/ 58 h 68"/>
              <a:gd name="T38" fmla="*/ 20 w 26"/>
              <a:gd name="T39" fmla="*/ 60 h 68"/>
              <a:gd name="T40" fmla="*/ 18 w 26"/>
              <a:gd name="T41" fmla="*/ 64 h 68"/>
              <a:gd name="T42" fmla="*/ 18 w 26"/>
              <a:gd name="T43" fmla="*/ 68 h 68"/>
              <a:gd name="T44" fmla="*/ 17 w 26"/>
              <a:gd name="T45" fmla="*/ 68 h 68"/>
              <a:gd name="T46" fmla="*/ 17 w 26"/>
              <a:gd name="T47" fmla="*/ 64 h 68"/>
              <a:gd name="T48" fmla="*/ 15 w 26"/>
              <a:gd name="T49" fmla="*/ 62 h 68"/>
              <a:gd name="T50" fmla="*/ 11 w 26"/>
              <a:gd name="T51" fmla="*/ 60 h 68"/>
              <a:gd name="T52" fmla="*/ 11 w 26"/>
              <a:gd name="T53" fmla="*/ 56 h 68"/>
              <a:gd name="T54" fmla="*/ 11 w 26"/>
              <a:gd name="T55" fmla="*/ 54 h 68"/>
              <a:gd name="T56" fmla="*/ 13 w 26"/>
              <a:gd name="T57" fmla="*/ 51 h 68"/>
              <a:gd name="T58" fmla="*/ 13 w 26"/>
              <a:gd name="T59" fmla="*/ 45 h 68"/>
              <a:gd name="T60" fmla="*/ 11 w 26"/>
              <a:gd name="T61" fmla="*/ 43 h 68"/>
              <a:gd name="T62" fmla="*/ 9 w 26"/>
              <a:gd name="T63" fmla="*/ 45 h 68"/>
              <a:gd name="T64" fmla="*/ 7 w 26"/>
              <a:gd name="T65" fmla="*/ 45 h 68"/>
              <a:gd name="T66" fmla="*/ 5 w 26"/>
              <a:gd name="T67" fmla="*/ 43 h 68"/>
              <a:gd name="T68" fmla="*/ 3 w 26"/>
              <a:gd name="T69" fmla="*/ 41 h 68"/>
              <a:gd name="T70" fmla="*/ 1 w 26"/>
              <a:gd name="T71" fmla="*/ 41 h 68"/>
              <a:gd name="T72" fmla="*/ 0 w 26"/>
              <a:gd name="T73" fmla="*/ 39 h 68"/>
              <a:gd name="T74" fmla="*/ 0 w 26"/>
              <a:gd name="T75" fmla="*/ 36 h 68"/>
              <a:gd name="T76" fmla="*/ 1 w 26"/>
              <a:gd name="T77" fmla="*/ 34 h 68"/>
              <a:gd name="T78" fmla="*/ 1 w 26"/>
              <a:gd name="T79" fmla="*/ 32 h 68"/>
              <a:gd name="T80" fmla="*/ 1 w 26"/>
              <a:gd name="T81" fmla="*/ 30 h 68"/>
              <a:gd name="T82" fmla="*/ 3 w 26"/>
              <a:gd name="T83" fmla="*/ 28 h 68"/>
              <a:gd name="T84" fmla="*/ 5 w 26"/>
              <a:gd name="T85" fmla="*/ 26 h 68"/>
              <a:gd name="T86" fmla="*/ 5 w 26"/>
              <a:gd name="T87" fmla="*/ 26 h 68"/>
              <a:gd name="T88" fmla="*/ 5 w 26"/>
              <a:gd name="T89" fmla="*/ 24 h 68"/>
              <a:gd name="T90" fmla="*/ 5 w 26"/>
              <a:gd name="T91" fmla="*/ 23 h 68"/>
              <a:gd name="T92" fmla="*/ 3 w 26"/>
              <a:gd name="T93" fmla="*/ 21 h 68"/>
              <a:gd name="T94" fmla="*/ 5 w 26"/>
              <a:gd name="T95" fmla="*/ 19 h 68"/>
              <a:gd name="T96" fmla="*/ 3 w 26"/>
              <a:gd name="T97" fmla="*/ 17 h 68"/>
              <a:gd name="T98" fmla="*/ 5 w 26"/>
              <a:gd name="T99" fmla="*/ 13 h 68"/>
              <a:gd name="T100" fmla="*/ 7 w 26"/>
              <a:gd name="T101" fmla="*/ 11 h 68"/>
              <a:gd name="T102" fmla="*/ 5 w 26"/>
              <a:gd name="T103" fmla="*/ 9 h 68"/>
              <a:gd name="T104" fmla="*/ 3 w 26"/>
              <a:gd name="T105" fmla="*/ 8 h 68"/>
              <a:gd name="T106" fmla="*/ 5 w 26"/>
              <a:gd name="T107" fmla="*/ 4 h 68"/>
              <a:gd name="T108" fmla="*/ 3 w 26"/>
              <a:gd name="T109" fmla="*/ 4 h 68"/>
              <a:gd name="T110" fmla="*/ 1 w 26"/>
              <a:gd name="T111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6" h="68">
                <a:moveTo>
                  <a:pt x="1" y="0"/>
                </a:move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3" y="8"/>
                </a:lnTo>
                <a:lnTo>
                  <a:pt x="13" y="11"/>
                </a:lnTo>
                <a:lnTo>
                  <a:pt x="13" y="24"/>
                </a:lnTo>
                <a:lnTo>
                  <a:pt x="13" y="26"/>
                </a:lnTo>
                <a:lnTo>
                  <a:pt x="13" y="34"/>
                </a:lnTo>
                <a:lnTo>
                  <a:pt x="17" y="36"/>
                </a:lnTo>
                <a:lnTo>
                  <a:pt x="17" y="36"/>
                </a:lnTo>
                <a:lnTo>
                  <a:pt x="18" y="38"/>
                </a:lnTo>
                <a:lnTo>
                  <a:pt x="18" y="38"/>
                </a:lnTo>
                <a:lnTo>
                  <a:pt x="22" y="39"/>
                </a:lnTo>
                <a:lnTo>
                  <a:pt x="22" y="41"/>
                </a:lnTo>
                <a:lnTo>
                  <a:pt x="24" y="45"/>
                </a:lnTo>
                <a:lnTo>
                  <a:pt x="26" y="47"/>
                </a:lnTo>
                <a:lnTo>
                  <a:pt x="26" y="47"/>
                </a:lnTo>
                <a:lnTo>
                  <a:pt x="26" y="49"/>
                </a:lnTo>
                <a:lnTo>
                  <a:pt x="24" y="49"/>
                </a:lnTo>
                <a:lnTo>
                  <a:pt x="24" y="49"/>
                </a:lnTo>
                <a:lnTo>
                  <a:pt x="24" y="51"/>
                </a:lnTo>
                <a:lnTo>
                  <a:pt x="22" y="51"/>
                </a:lnTo>
                <a:lnTo>
                  <a:pt x="24" y="51"/>
                </a:lnTo>
                <a:lnTo>
                  <a:pt x="24" y="53"/>
                </a:lnTo>
                <a:lnTo>
                  <a:pt x="24" y="53"/>
                </a:lnTo>
                <a:lnTo>
                  <a:pt x="24" y="56"/>
                </a:lnTo>
                <a:lnTo>
                  <a:pt x="24" y="56"/>
                </a:lnTo>
                <a:lnTo>
                  <a:pt x="22" y="58"/>
                </a:lnTo>
                <a:lnTo>
                  <a:pt x="20" y="58"/>
                </a:lnTo>
                <a:lnTo>
                  <a:pt x="20" y="60"/>
                </a:lnTo>
                <a:lnTo>
                  <a:pt x="20" y="62"/>
                </a:lnTo>
                <a:lnTo>
                  <a:pt x="18" y="64"/>
                </a:lnTo>
                <a:lnTo>
                  <a:pt x="18" y="66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7" y="66"/>
                </a:lnTo>
                <a:lnTo>
                  <a:pt x="17" y="64"/>
                </a:lnTo>
                <a:lnTo>
                  <a:pt x="15" y="64"/>
                </a:lnTo>
                <a:lnTo>
                  <a:pt x="15" y="62"/>
                </a:lnTo>
                <a:lnTo>
                  <a:pt x="13" y="62"/>
                </a:lnTo>
                <a:lnTo>
                  <a:pt x="11" y="60"/>
                </a:lnTo>
                <a:lnTo>
                  <a:pt x="11" y="58"/>
                </a:lnTo>
                <a:lnTo>
                  <a:pt x="11" y="56"/>
                </a:lnTo>
                <a:lnTo>
                  <a:pt x="11" y="54"/>
                </a:lnTo>
                <a:lnTo>
                  <a:pt x="11" y="54"/>
                </a:lnTo>
                <a:lnTo>
                  <a:pt x="11" y="53"/>
                </a:lnTo>
                <a:lnTo>
                  <a:pt x="13" y="51"/>
                </a:lnTo>
                <a:lnTo>
                  <a:pt x="13" y="47"/>
                </a:lnTo>
                <a:lnTo>
                  <a:pt x="13" y="45"/>
                </a:lnTo>
                <a:lnTo>
                  <a:pt x="13" y="45"/>
                </a:lnTo>
                <a:lnTo>
                  <a:pt x="11" y="43"/>
                </a:lnTo>
                <a:lnTo>
                  <a:pt x="9" y="43"/>
                </a:lnTo>
                <a:lnTo>
                  <a:pt x="9" y="45"/>
                </a:lnTo>
                <a:lnTo>
                  <a:pt x="7" y="45"/>
                </a:lnTo>
                <a:lnTo>
                  <a:pt x="7" y="45"/>
                </a:lnTo>
                <a:lnTo>
                  <a:pt x="5" y="43"/>
                </a:lnTo>
                <a:lnTo>
                  <a:pt x="5" y="43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1" y="41"/>
                </a:lnTo>
                <a:lnTo>
                  <a:pt x="1" y="39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6"/>
                </a:lnTo>
                <a:lnTo>
                  <a:pt x="1" y="34"/>
                </a:lnTo>
                <a:lnTo>
                  <a:pt x="1" y="34"/>
                </a:lnTo>
                <a:lnTo>
                  <a:pt x="1" y="32"/>
                </a:lnTo>
                <a:lnTo>
                  <a:pt x="1" y="32"/>
                </a:lnTo>
                <a:lnTo>
                  <a:pt x="1" y="30"/>
                </a:lnTo>
                <a:lnTo>
                  <a:pt x="1" y="30"/>
                </a:lnTo>
                <a:lnTo>
                  <a:pt x="3" y="28"/>
                </a:lnTo>
                <a:lnTo>
                  <a:pt x="5" y="28"/>
                </a:lnTo>
                <a:lnTo>
                  <a:pt x="5" y="26"/>
                </a:lnTo>
                <a:lnTo>
                  <a:pt x="5" y="26"/>
                </a:lnTo>
                <a:lnTo>
                  <a:pt x="5" y="26"/>
                </a:lnTo>
                <a:lnTo>
                  <a:pt x="5" y="26"/>
                </a:lnTo>
                <a:lnTo>
                  <a:pt x="5" y="24"/>
                </a:lnTo>
                <a:lnTo>
                  <a:pt x="3" y="24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5" y="21"/>
                </a:lnTo>
                <a:lnTo>
                  <a:pt x="5" y="19"/>
                </a:lnTo>
                <a:lnTo>
                  <a:pt x="3" y="17"/>
                </a:lnTo>
                <a:lnTo>
                  <a:pt x="3" y="17"/>
                </a:lnTo>
                <a:lnTo>
                  <a:pt x="3" y="15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9"/>
                </a:lnTo>
                <a:lnTo>
                  <a:pt x="5" y="9"/>
                </a:lnTo>
                <a:lnTo>
                  <a:pt x="3" y="8"/>
                </a:lnTo>
                <a:lnTo>
                  <a:pt x="3" y="8"/>
                </a:lnTo>
                <a:lnTo>
                  <a:pt x="5" y="6"/>
                </a:lnTo>
                <a:lnTo>
                  <a:pt x="5" y="4"/>
                </a:lnTo>
                <a:lnTo>
                  <a:pt x="3" y="4"/>
                </a:lnTo>
                <a:lnTo>
                  <a:pt x="3" y="4"/>
                </a:lnTo>
                <a:lnTo>
                  <a:pt x="3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4" name="Freeform 391">
            <a:extLst>
              <a:ext uri="{FF2B5EF4-FFF2-40B4-BE49-F238E27FC236}">
                <a16:creationId xmlns:a16="http://schemas.microsoft.com/office/drawing/2014/main" id="{7E031783-2271-A64E-9709-6F8B5609431E}"/>
              </a:ext>
            </a:extLst>
          </p:cNvPr>
          <p:cNvSpPr>
            <a:spLocks/>
          </p:cNvSpPr>
          <p:nvPr/>
        </p:nvSpPr>
        <p:spPr bwMode="auto">
          <a:xfrm>
            <a:off x="8801736" y="4727825"/>
            <a:ext cx="183981" cy="151514"/>
          </a:xfrm>
          <a:custGeom>
            <a:avLst/>
            <a:gdLst>
              <a:gd name="T0" fmla="*/ 23 w 102"/>
              <a:gd name="T1" fmla="*/ 24 h 84"/>
              <a:gd name="T2" fmla="*/ 23 w 102"/>
              <a:gd name="T3" fmla="*/ 28 h 84"/>
              <a:gd name="T4" fmla="*/ 27 w 102"/>
              <a:gd name="T5" fmla="*/ 26 h 84"/>
              <a:gd name="T6" fmla="*/ 30 w 102"/>
              <a:gd name="T7" fmla="*/ 28 h 84"/>
              <a:gd name="T8" fmla="*/ 32 w 102"/>
              <a:gd name="T9" fmla="*/ 30 h 84"/>
              <a:gd name="T10" fmla="*/ 40 w 102"/>
              <a:gd name="T11" fmla="*/ 32 h 84"/>
              <a:gd name="T12" fmla="*/ 44 w 102"/>
              <a:gd name="T13" fmla="*/ 32 h 84"/>
              <a:gd name="T14" fmla="*/ 47 w 102"/>
              <a:gd name="T15" fmla="*/ 28 h 84"/>
              <a:gd name="T16" fmla="*/ 51 w 102"/>
              <a:gd name="T17" fmla="*/ 33 h 84"/>
              <a:gd name="T18" fmla="*/ 59 w 102"/>
              <a:gd name="T19" fmla="*/ 41 h 84"/>
              <a:gd name="T20" fmla="*/ 64 w 102"/>
              <a:gd name="T21" fmla="*/ 43 h 84"/>
              <a:gd name="T22" fmla="*/ 68 w 102"/>
              <a:gd name="T23" fmla="*/ 43 h 84"/>
              <a:gd name="T24" fmla="*/ 64 w 102"/>
              <a:gd name="T25" fmla="*/ 33 h 84"/>
              <a:gd name="T26" fmla="*/ 63 w 102"/>
              <a:gd name="T27" fmla="*/ 35 h 84"/>
              <a:gd name="T28" fmla="*/ 57 w 102"/>
              <a:gd name="T29" fmla="*/ 30 h 84"/>
              <a:gd name="T30" fmla="*/ 59 w 102"/>
              <a:gd name="T31" fmla="*/ 20 h 84"/>
              <a:gd name="T32" fmla="*/ 61 w 102"/>
              <a:gd name="T33" fmla="*/ 17 h 84"/>
              <a:gd name="T34" fmla="*/ 61 w 102"/>
              <a:gd name="T35" fmla="*/ 13 h 84"/>
              <a:gd name="T36" fmla="*/ 59 w 102"/>
              <a:gd name="T37" fmla="*/ 9 h 84"/>
              <a:gd name="T38" fmla="*/ 81 w 102"/>
              <a:gd name="T39" fmla="*/ 2 h 84"/>
              <a:gd name="T40" fmla="*/ 85 w 102"/>
              <a:gd name="T41" fmla="*/ 3 h 84"/>
              <a:gd name="T42" fmla="*/ 93 w 102"/>
              <a:gd name="T43" fmla="*/ 5 h 84"/>
              <a:gd name="T44" fmla="*/ 96 w 102"/>
              <a:gd name="T45" fmla="*/ 9 h 84"/>
              <a:gd name="T46" fmla="*/ 98 w 102"/>
              <a:gd name="T47" fmla="*/ 13 h 84"/>
              <a:gd name="T48" fmla="*/ 98 w 102"/>
              <a:gd name="T49" fmla="*/ 17 h 84"/>
              <a:gd name="T50" fmla="*/ 102 w 102"/>
              <a:gd name="T51" fmla="*/ 20 h 84"/>
              <a:gd name="T52" fmla="*/ 98 w 102"/>
              <a:gd name="T53" fmla="*/ 26 h 84"/>
              <a:gd name="T54" fmla="*/ 98 w 102"/>
              <a:gd name="T55" fmla="*/ 30 h 84"/>
              <a:gd name="T56" fmla="*/ 100 w 102"/>
              <a:gd name="T57" fmla="*/ 33 h 84"/>
              <a:gd name="T58" fmla="*/ 100 w 102"/>
              <a:gd name="T59" fmla="*/ 35 h 84"/>
              <a:gd name="T60" fmla="*/ 96 w 102"/>
              <a:gd name="T61" fmla="*/ 39 h 84"/>
              <a:gd name="T62" fmla="*/ 96 w 102"/>
              <a:gd name="T63" fmla="*/ 43 h 84"/>
              <a:gd name="T64" fmla="*/ 95 w 102"/>
              <a:gd name="T65" fmla="*/ 48 h 84"/>
              <a:gd name="T66" fmla="*/ 93 w 102"/>
              <a:gd name="T67" fmla="*/ 50 h 84"/>
              <a:gd name="T68" fmla="*/ 76 w 102"/>
              <a:gd name="T69" fmla="*/ 56 h 84"/>
              <a:gd name="T70" fmla="*/ 74 w 102"/>
              <a:gd name="T71" fmla="*/ 63 h 84"/>
              <a:gd name="T72" fmla="*/ 70 w 102"/>
              <a:gd name="T73" fmla="*/ 63 h 84"/>
              <a:gd name="T74" fmla="*/ 64 w 102"/>
              <a:gd name="T75" fmla="*/ 63 h 84"/>
              <a:gd name="T76" fmla="*/ 61 w 102"/>
              <a:gd name="T77" fmla="*/ 67 h 84"/>
              <a:gd name="T78" fmla="*/ 59 w 102"/>
              <a:gd name="T79" fmla="*/ 71 h 84"/>
              <a:gd name="T80" fmla="*/ 44 w 102"/>
              <a:gd name="T81" fmla="*/ 84 h 84"/>
              <a:gd name="T82" fmla="*/ 40 w 102"/>
              <a:gd name="T83" fmla="*/ 82 h 84"/>
              <a:gd name="T84" fmla="*/ 36 w 102"/>
              <a:gd name="T85" fmla="*/ 82 h 84"/>
              <a:gd name="T86" fmla="*/ 30 w 102"/>
              <a:gd name="T87" fmla="*/ 82 h 84"/>
              <a:gd name="T88" fmla="*/ 27 w 102"/>
              <a:gd name="T89" fmla="*/ 80 h 84"/>
              <a:gd name="T90" fmla="*/ 23 w 102"/>
              <a:gd name="T91" fmla="*/ 78 h 84"/>
              <a:gd name="T92" fmla="*/ 12 w 102"/>
              <a:gd name="T93" fmla="*/ 80 h 84"/>
              <a:gd name="T94" fmla="*/ 10 w 102"/>
              <a:gd name="T95" fmla="*/ 77 h 84"/>
              <a:gd name="T96" fmla="*/ 4 w 102"/>
              <a:gd name="T97" fmla="*/ 73 h 84"/>
              <a:gd name="T98" fmla="*/ 0 w 102"/>
              <a:gd name="T99" fmla="*/ 69 h 84"/>
              <a:gd name="T100" fmla="*/ 19 w 102"/>
              <a:gd name="T101" fmla="*/ 37 h 84"/>
              <a:gd name="T102" fmla="*/ 19 w 102"/>
              <a:gd name="T103" fmla="*/ 32 h 84"/>
              <a:gd name="T104" fmla="*/ 19 w 102"/>
              <a:gd name="T105" fmla="*/ 2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" h="84">
                <a:moveTo>
                  <a:pt x="19" y="24"/>
                </a:moveTo>
                <a:lnTo>
                  <a:pt x="19" y="24"/>
                </a:lnTo>
                <a:lnTo>
                  <a:pt x="21" y="24"/>
                </a:lnTo>
                <a:lnTo>
                  <a:pt x="23" y="24"/>
                </a:lnTo>
                <a:lnTo>
                  <a:pt x="23" y="26"/>
                </a:lnTo>
                <a:lnTo>
                  <a:pt x="23" y="26"/>
                </a:lnTo>
                <a:lnTo>
                  <a:pt x="23" y="28"/>
                </a:lnTo>
                <a:lnTo>
                  <a:pt x="23" y="28"/>
                </a:lnTo>
                <a:lnTo>
                  <a:pt x="25" y="26"/>
                </a:lnTo>
                <a:lnTo>
                  <a:pt x="25" y="26"/>
                </a:lnTo>
                <a:lnTo>
                  <a:pt x="27" y="26"/>
                </a:lnTo>
                <a:lnTo>
                  <a:pt x="27" y="26"/>
                </a:lnTo>
                <a:lnTo>
                  <a:pt x="30" y="24"/>
                </a:lnTo>
                <a:lnTo>
                  <a:pt x="30" y="24"/>
                </a:lnTo>
                <a:lnTo>
                  <a:pt x="30" y="26"/>
                </a:lnTo>
                <a:lnTo>
                  <a:pt x="30" y="28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32" y="30"/>
                </a:lnTo>
                <a:lnTo>
                  <a:pt x="34" y="30"/>
                </a:lnTo>
                <a:lnTo>
                  <a:pt x="36" y="32"/>
                </a:lnTo>
                <a:lnTo>
                  <a:pt x="38" y="32"/>
                </a:lnTo>
                <a:lnTo>
                  <a:pt x="40" y="32"/>
                </a:lnTo>
                <a:lnTo>
                  <a:pt x="40" y="32"/>
                </a:lnTo>
                <a:lnTo>
                  <a:pt x="42" y="32"/>
                </a:lnTo>
                <a:lnTo>
                  <a:pt x="44" y="32"/>
                </a:lnTo>
                <a:lnTo>
                  <a:pt x="44" y="32"/>
                </a:lnTo>
                <a:lnTo>
                  <a:pt x="44" y="28"/>
                </a:lnTo>
                <a:lnTo>
                  <a:pt x="46" y="28"/>
                </a:lnTo>
                <a:lnTo>
                  <a:pt x="46" y="28"/>
                </a:lnTo>
                <a:lnTo>
                  <a:pt x="47" y="28"/>
                </a:lnTo>
                <a:lnTo>
                  <a:pt x="47" y="30"/>
                </a:lnTo>
                <a:lnTo>
                  <a:pt x="47" y="32"/>
                </a:lnTo>
                <a:lnTo>
                  <a:pt x="49" y="33"/>
                </a:lnTo>
                <a:lnTo>
                  <a:pt x="51" y="33"/>
                </a:lnTo>
                <a:lnTo>
                  <a:pt x="53" y="35"/>
                </a:lnTo>
                <a:lnTo>
                  <a:pt x="55" y="37"/>
                </a:lnTo>
                <a:lnTo>
                  <a:pt x="57" y="39"/>
                </a:lnTo>
                <a:lnTo>
                  <a:pt x="59" y="41"/>
                </a:lnTo>
                <a:lnTo>
                  <a:pt x="61" y="43"/>
                </a:lnTo>
                <a:lnTo>
                  <a:pt x="63" y="43"/>
                </a:lnTo>
                <a:lnTo>
                  <a:pt x="63" y="43"/>
                </a:lnTo>
                <a:lnTo>
                  <a:pt x="64" y="43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8" y="43"/>
                </a:lnTo>
                <a:lnTo>
                  <a:pt x="68" y="43"/>
                </a:lnTo>
                <a:lnTo>
                  <a:pt x="68" y="33"/>
                </a:lnTo>
                <a:lnTo>
                  <a:pt x="66" y="33"/>
                </a:lnTo>
                <a:lnTo>
                  <a:pt x="64" y="33"/>
                </a:lnTo>
                <a:lnTo>
                  <a:pt x="66" y="35"/>
                </a:lnTo>
                <a:lnTo>
                  <a:pt x="66" y="35"/>
                </a:lnTo>
                <a:lnTo>
                  <a:pt x="66" y="35"/>
                </a:lnTo>
                <a:lnTo>
                  <a:pt x="63" y="35"/>
                </a:lnTo>
                <a:lnTo>
                  <a:pt x="61" y="35"/>
                </a:lnTo>
                <a:lnTo>
                  <a:pt x="61" y="33"/>
                </a:lnTo>
                <a:lnTo>
                  <a:pt x="59" y="32"/>
                </a:lnTo>
                <a:lnTo>
                  <a:pt x="57" y="30"/>
                </a:lnTo>
                <a:lnTo>
                  <a:pt x="57" y="28"/>
                </a:lnTo>
                <a:lnTo>
                  <a:pt x="57" y="24"/>
                </a:lnTo>
                <a:lnTo>
                  <a:pt x="57" y="22"/>
                </a:lnTo>
                <a:lnTo>
                  <a:pt x="59" y="20"/>
                </a:lnTo>
                <a:lnTo>
                  <a:pt x="59" y="20"/>
                </a:lnTo>
                <a:lnTo>
                  <a:pt x="59" y="18"/>
                </a:lnTo>
                <a:lnTo>
                  <a:pt x="61" y="18"/>
                </a:lnTo>
                <a:lnTo>
                  <a:pt x="61" y="17"/>
                </a:lnTo>
                <a:lnTo>
                  <a:pt x="61" y="17"/>
                </a:lnTo>
                <a:lnTo>
                  <a:pt x="61" y="15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61" y="11"/>
                </a:lnTo>
                <a:lnTo>
                  <a:pt x="59" y="11"/>
                </a:lnTo>
                <a:lnTo>
                  <a:pt x="59" y="9"/>
                </a:lnTo>
                <a:lnTo>
                  <a:pt x="63" y="2"/>
                </a:lnTo>
                <a:lnTo>
                  <a:pt x="76" y="0"/>
                </a:lnTo>
                <a:lnTo>
                  <a:pt x="79" y="2"/>
                </a:lnTo>
                <a:lnTo>
                  <a:pt x="81" y="2"/>
                </a:lnTo>
                <a:lnTo>
                  <a:pt x="81" y="2"/>
                </a:lnTo>
                <a:lnTo>
                  <a:pt x="83" y="2"/>
                </a:lnTo>
                <a:lnTo>
                  <a:pt x="85" y="2"/>
                </a:lnTo>
                <a:lnTo>
                  <a:pt x="85" y="3"/>
                </a:lnTo>
                <a:lnTo>
                  <a:pt x="85" y="3"/>
                </a:lnTo>
                <a:lnTo>
                  <a:pt x="87" y="3"/>
                </a:lnTo>
                <a:lnTo>
                  <a:pt x="91" y="5"/>
                </a:lnTo>
                <a:lnTo>
                  <a:pt x="93" y="5"/>
                </a:lnTo>
                <a:lnTo>
                  <a:pt x="93" y="5"/>
                </a:lnTo>
                <a:lnTo>
                  <a:pt x="93" y="5"/>
                </a:lnTo>
                <a:lnTo>
                  <a:pt x="95" y="7"/>
                </a:lnTo>
                <a:lnTo>
                  <a:pt x="96" y="9"/>
                </a:lnTo>
                <a:lnTo>
                  <a:pt x="96" y="9"/>
                </a:lnTo>
                <a:lnTo>
                  <a:pt x="96" y="11"/>
                </a:lnTo>
                <a:lnTo>
                  <a:pt x="98" y="11"/>
                </a:lnTo>
                <a:lnTo>
                  <a:pt x="98" y="13"/>
                </a:lnTo>
                <a:lnTo>
                  <a:pt x="98" y="13"/>
                </a:lnTo>
                <a:lnTo>
                  <a:pt x="100" y="13"/>
                </a:lnTo>
                <a:lnTo>
                  <a:pt x="100" y="15"/>
                </a:lnTo>
                <a:lnTo>
                  <a:pt x="98" y="17"/>
                </a:lnTo>
                <a:lnTo>
                  <a:pt x="98" y="17"/>
                </a:lnTo>
                <a:lnTo>
                  <a:pt x="100" y="18"/>
                </a:lnTo>
                <a:lnTo>
                  <a:pt x="102" y="18"/>
                </a:lnTo>
                <a:lnTo>
                  <a:pt x="102" y="20"/>
                </a:lnTo>
                <a:lnTo>
                  <a:pt x="100" y="22"/>
                </a:lnTo>
                <a:lnTo>
                  <a:pt x="100" y="22"/>
                </a:lnTo>
                <a:lnTo>
                  <a:pt x="98" y="24"/>
                </a:lnTo>
                <a:lnTo>
                  <a:pt x="98" y="26"/>
                </a:lnTo>
                <a:lnTo>
                  <a:pt x="98" y="26"/>
                </a:lnTo>
                <a:lnTo>
                  <a:pt x="100" y="28"/>
                </a:lnTo>
                <a:lnTo>
                  <a:pt x="100" y="30"/>
                </a:lnTo>
                <a:lnTo>
                  <a:pt x="98" y="30"/>
                </a:lnTo>
                <a:lnTo>
                  <a:pt x="100" y="32"/>
                </a:lnTo>
                <a:lnTo>
                  <a:pt x="100" y="32"/>
                </a:lnTo>
                <a:lnTo>
                  <a:pt x="98" y="33"/>
                </a:lnTo>
                <a:lnTo>
                  <a:pt x="100" y="33"/>
                </a:lnTo>
                <a:lnTo>
                  <a:pt x="100" y="35"/>
                </a:lnTo>
                <a:lnTo>
                  <a:pt x="100" y="35"/>
                </a:lnTo>
                <a:lnTo>
                  <a:pt x="100" y="35"/>
                </a:lnTo>
                <a:lnTo>
                  <a:pt x="100" y="35"/>
                </a:lnTo>
                <a:lnTo>
                  <a:pt x="100" y="37"/>
                </a:lnTo>
                <a:lnTo>
                  <a:pt x="98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3"/>
                </a:lnTo>
                <a:lnTo>
                  <a:pt x="96" y="43"/>
                </a:lnTo>
                <a:lnTo>
                  <a:pt x="95" y="45"/>
                </a:lnTo>
                <a:lnTo>
                  <a:pt x="95" y="45"/>
                </a:lnTo>
                <a:lnTo>
                  <a:pt x="95" y="47"/>
                </a:lnTo>
                <a:lnTo>
                  <a:pt x="95" y="48"/>
                </a:lnTo>
                <a:lnTo>
                  <a:pt x="96" y="48"/>
                </a:lnTo>
                <a:lnTo>
                  <a:pt x="96" y="50"/>
                </a:lnTo>
                <a:lnTo>
                  <a:pt x="96" y="50"/>
                </a:lnTo>
                <a:lnTo>
                  <a:pt x="93" y="50"/>
                </a:lnTo>
                <a:lnTo>
                  <a:pt x="89" y="52"/>
                </a:lnTo>
                <a:lnTo>
                  <a:pt x="87" y="54"/>
                </a:lnTo>
                <a:lnTo>
                  <a:pt x="78" y="56"/>
                </a:lnTo>
                <a:lnTo>
                  <a:pt x="76" y="56"/>
                </a:lnTo>
                <a:lnTo>
                  <a:pt x="74" y="58"/>
                </a:lnTo>
                <a:lnTo>
                  <a:pt x="72" y="60"/>
                </a:lnTo>
                <a:lnTo>
                  <a:pt x="74" y="62"/>
                </a:lnTo>
                <a:lnTo>
                  <a:pt x="74" y="63"/>
                </a:lnTo>
                <a:lnTo>
                  <a:pt x="74" y="63"/>
                </a:lnTo>
                <a:lnTo>
                  <a:pt x="72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66" y="63"/>
                </a:lnTo>
                <a:lnTo>
                  <a:pt x="64" y="63"/>
                </a:lnTo>
                <a:lnTo>
                  <a:pt x="64" y="63"/>
                </a:lnTo>
                <a:lnTo>
                  <a:pt x="63" y="63"/>
                </a:lnTo>
                <a:lnTo>
                  <a:pt x="61" y="65"/>
                </a:lnTo>
                <a:lnTo>
                  <a:pt x="59" y="67"/>
                </a:lnTo>
                <a:lnTo>
                  <a:pt x="61" y="67"/>
                </a:lnTo>
                <a:lnTo>
                  <a:pt x="59" y="69"/>
                </a:lnTo>
                <a:lnTo>
                  <a:pt x="59" y="69"/>
                </a:lnTo>
                <a:lnTo>
                  <a:pt x="59" y="69"/>
                </a:lnTo>
                <a:lnTo>
                  <a:pt x="59" y="71"/>
                </a:lnTo>
                <a:lnTo>
                  <a:pt x="55" y="71"/>
                </a:lnTo>
                <a:lnTo>
                  <a:pt x="51" y="75"/>
                </a:lnTo>
                <a:lnTo>
                  <a:pt x="47" y="80"/>
                </a:lnTo>
                <a:lnTo>
                  <a:pt x="44" y="84"/>
                </a:lnTo>
                <a:lnTo>
                  <a:pt x="42" y="84"/>
                </a:lnTo>
                <a:lnTo>
                  <a:pt x="40" y="84"/>
                </a:lnTo>
                <a:lnTo>
                  <a:pt x="40" y="82"/>
                </a:lnTo>
                <a:lnTo>
                  <a:pt x="40" y="82"/>
                </a:lnTo>
                <a:lnTo>
                  <a:pt x="38" y="82"/>
                </a:lnTo>
                <a:lnTo>
                  <a:pt x="38" y="82"/>
                </a:lnTo>
                <a:lnTo>
                  <a:pt x="38" y="82"/>
                </a:lnTo>
                <a:lnTo>
                  <a:pt x="36" y="82"/>
                </a:lnTo>
                <a:lnTo>
                  <a:pt x="34" y="84"/>
                </a:lnTo>
                <a:lnTo>
                  <a:pt x="32" y="82"/>
                </a:lnTo>
                <a:lnTo>
                  <a:pt x="32" y="82"/>
                </a:lnTo>
                <a:lnTo>
                  <a:pt x="30" y="82"/>
                </a:lnTo>
                <a:lnTo>
                  <a:pt x="29" y="82"/>
                </a:lnTo>
                <a:lnTo>
                  <a:pt x="29" y="82"/>
                </a:lnTo>
                <a:lnTo>
                  <a:pt x="27" y="80"/>
                </a:lnTo>
                <a:lnTo>
                  <a:pt x="27" y="80"/>
                </a:lnTo>
                <a:lnTo>
                  <a:pt x="25" y="80"/>
                </a:lnTo>
                <a:lnTo>
                  <a:pt x="25" y="80"/>
                </a:lnTo>
                <a:lnTo>
                  <a:pt x="25" y="78"/>
                </a:lnTo>
                <a:lnTo>
                  <a:pt x="23" y="78"/>
                </a:lnTo>
                <a:lnTo>
                  <a:pt x="23" y="78"/>
                </a:lnTo>
                <a:lnTo>
                  <a:pt x="21" y="78"/>
                </a:lnTo>
                <a:lnTo>
                  <a:pt x="21" y="78"/>
                </a:lnTo>
                <a:lnTo>
                  <a:pt x="12" y="80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10" y="77"/>
                </a:lnTo>
                <a:lnTo>
                  <a:pt x="8" y="77"/>
                </a:lnTo>
                <a:lnTo>
                  <a:pt x="8" y="75"/>
                </a:lnTo>
                <a:lnTo>
                  <a:pt x="6" y="73"/>
                </a:lnTo>
                <a:lnTo>
                  <a:pt x="4" y="73"/>
                </a:lnTo>
                <a:lnTo>
                  <a:pt x="4" y="73"/>
                </a:lnTo>
                <a:lnTo>
                  <a:pt x="2" y="71"/>
                </a:lnTo>
                <a:lnTo>
                  <a:pt x="2" y="69"/>
                </a:lnTo>
                <a:lnTo>
                  <a:pt x="0" y="69"/>
                </a:lnTo>
                <a:lnTo>
                  <a:pt x="2" y="41"/>
                </a:lnTo>
                <a:lnTo>
                  <a:pt x="19" y="41"/>
                </a:lnTo>
                <a:lnTo>
                  <a:pt x="19" y="39"/>
                </a:lnTo>
                <a:lnTo>
                  <a:pt x="19" y="37"/>
                </a:lnTo>
                <a:lnTo>
                  <a:pt x="21" y="37"/>
                </a:lnTo>
                <a:lnTo>
                  <a:pt x="21" y="35"/>
                </a:lnTo>
                <a:lnTo>
                  <a:pt x="19" y="33"/>
                </a:lnTo>
                <a:lnTo>
                  <a:pt x="19" y="32"/>
                </a:lnTo>
                <a:lnTo>
                  <a:pt x="19" y="28"/>
                </a:lnTo>
                <a:lnTo>
                  <a:pt x="19" y="26"/>
                </a:lnTo>
                <a:lnTo>
                  <a:pt x="19" y="24"/>
                </a:lnTo>
                <a:lnTo>
                  <a:pt x="19" y="24"/>
                </a:lnTo>
                <a:lnTo>
                  <a:pt x="19" y="2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Freeform 392">
            <a:extLst>
              <a:ext uri="{FF2B5EF4-FFF2-40B4-BE49-F238E27FC236}">
                <a16:creationId xmlns:a16="http://schemas.microsoft.com/office/drawing/2014/main" id="{E8AB0DA8-45F3-3349-A46D-559896C7382A}"/>
              </a:ext>
            </a:extLst>
          </p:cNvPr>
          <p:cNvSpPr>
            <a:spLocks/>
          </p:cNvSpPr>
          <p:nvPr/>
        </p:nvSpPr>
        <p:spPr bwMode="auto">
          <a:xfrm>
            <a:off x="8854044" y="4841461"/>
            <a:ext cx="119046" cy="108224"/>
          </a:xfrm>
          <a:custGeom>
            <a:avLst/>
            <a:gdLst>
              <a:gd name="T0" fmla="*/ 1 w 66"/>
              <a:gd name="T1" fmla="*/ 19 h 60"/>
              <a:gd name="T2" fmla="*/ 5 w 66"/>
              <a:gd name="T3" fmla="*/ 21 h 60"/>
              <a:gd name="T4" fmla="*/ 9 w 66"/>
              <a:gd name="T5" fmla="*/ 19 h 60"/>
              <a:gd name="T6" fmla="*/ 11 w 66"/>
              <a:gd name="T7" fmla="*/ 19 h 60"/>
              <a:gd name="T8" fmla="*/ 15 w 66"/>
              <a:gd name="T9" fmla="*/ 21 h 60"/>
              <a:gd name="T10" fmla="*/ 26 w 66"/>
              <a:gd name="T11" fmla="*/ 8 h 60"/>
              <a:gd name="T12" fmla="*/ 30 w 66"/>
              <a:gd name="T13" fmla="*/ 6 h 60"/>
              <a:gd name="T14" fmla="*/ 30 w 66"/>
              <a:gd name="T15" fmla="*/ 4 h 60"/>
              <a:gd name="T16" fmla="*/ 35 w 66"/>
              <a:gd name="T17" fmla="*/ 0 h 60"/>
              <a:gd name="T18" fmla="*/ 41 w 66"/>
              <a:gd name="T19" fmla="*/ 0 h 60"/>
              <a:gd name="T20" fmla="*/ 43 w 66"/>
              <a:gd name="T21" fmla="*/ 0 h 60"/>
              <a:gd name="T22" fmla="*/ 45 w 66"/>
              <a:gd name="T23" fmla="*/ 2 h 60"/>
              <a:gd name="T24" fmla="*/ 49 w 66"/>
              <a:gd name="T25" fmla="*/ 4 h 60"/>
              <a:gd name="T26" fmla="*/ 52 w 66"/>
              <a:gd name="T27" fmla="*/ 4 h 60"/>
              <a:gd name="T28" fmla="*/ 58 w 66"/>
              <a:gd name="T29" fmla="*/ 8 h 60"/>
              <a:gd name="T30" fmla="*/ 64 w 66"/>
              <a:gd name="T31" fmla="*/ 10 h 60"/>
              <a:gd name="T32" fmla="*/ 64 w 66"/>
              <a:gd name="T33" fmla="*/ 14 h 60"/>
              <a:gd name="T34" fmla="*/ 66 w 66"/>
              <a:gd name="T35" fmla="*/ 15 h 60"/>
              <a:gd name="T36" fmla="*/ 64 w 66"/>
              <a:gd name="T37" fmla="*/ 21 h 60"/>
              <a:gd name="T38" fmla="*/ 66 w 66"/>
              <a:gd name="T39" fmla="*/ 23 h 60"/>
              <a:gd name="T40" fmla="*/ 64 w 66"/>
              <a:gd name="T41" fmla="*/ 27 h 60"/>
              <a:gd name="T42" fmla="*/ 62 w 66"/>
              <a:gd name="T43" fmla="*/ 30 h 60"/>
              <a:gd name="T44" fmla="*/ 62 w 66"/>
              <a:gd name="T45" fmla="*/ 32 h 60"/>
              <a:gd name="T46" fmla="*/ 64 w 66"/>
              <a:gd name="T47" fmla="*/ 36 h 60"/>
              <a:gd name="T48" fmla="*/ 60 w 66"/>
              <a:gd name="T49" fmla="*/ 40 h 60"/>
              <a:gd name="T50" fmla="*/ 60 w 66"/>
              <a:gd name="T51" fmla="*/ 44 h 60"/>
              <a:gd name="T52" fmla="*/ 58 w 66"/>
              <a:gd name="T53" fmla="*/ 47 h 60"/>
              <a:gd name="T54" fmla="*/ 49 w 66"/>
              <a:gd name="T55" fmla="*/ 59 h 60"/>
              <a:gd name="T56" fmla="*/ 41 w 66"/>
              <a:gd name="T57" fmla="*/ 59 h 60"/>
              <a:gd name="T58" fmla="*/ 37 w 66"/>
              <a:gd name="T59" fmla="*/ 59 h 60"/>
              <a:gd name="T60" fmla="*/ 32 w 66"/>
              <a:gd name="T61" fmla="*/ 57 h 60"/>
              <a:gd name="T62" fmla="*/ 32 w 66"/>
              <a:gd name="T63" fmla="*/ 55 h 60"/>
              <a:gd name="T64" fmla="*/ 28 w 66"/>
              <a:gd name="T65" fmla="*/ 53 h 60"/>
              <a:gd name="T66" fmla="*/ 24 w 66"/>
              <a:gd name="T67" fmla="*/ 51 h 60"/>
              <a:gd name="T68" fmla="*/ 18 w 66"/>
              <a:gd name="T69" fmla="*/ 49 h 60"/>
              <a:gd name="T70" fmla="*/ 18 w 66"/>
              <a:gd name="T71" fmla="*/ 44 h 60"/>
              <a:gd name="T72" fmla="*/ 17 w 66"/>
              <a:gd name="T73" fmla="*/ 42 h 60"/>
              <a:gd name="T74" fmla="*/ 15 w 66"/>
              <a:gd name="T75" fmla="*/ 40 h 60"/>
              <a:gd name="T76" fmla="*/ 13 w 66"/>
              <a:gd name="T77" fmla="*/ 38 h 60"/>
              <a:gd name="T78" fmla="*/ 7 w 66"/>
              <a:gd name="T79" fmla="*/ 32 h 60"/>
              <a:gd name="T80" fmla="*/ 5 w 66"/>
              <a:gd name="T81" fmla="*/ 29 h 60"/>
              <a:gd name="T82" fmla="*/ 3 w 66"/>
              <a:gd name="T83" fmla="*/ 27 h 60"/>
              <a:gd name="T84" fmla="*/ 1 w 66"/>
              <a:gd name="T85" fmla="*/ 23 h 60"/>
              <a:gd name="T86" fmla="*/ 0 w 66"/>
              <a:gd name="T87" fmla="*/ 21 h 60"/>
              <a:gd name="T88" fmla="*/ 0 w 66"/>
              <a:gd name="T89" fmla="*/ 1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6" h="60">
                <a:moveTo>
                  <a:pt x="0" y="19"/>
                </a:moveTo>
                <a:lnTo>
                  <a:pt x="0" y="19"/>
                </a:lnTo>
                <a:lnTo>
                  <a:pt x="1" y="19"/>
                </a:lnTo>
                <a:lnTo>
                  <a:pt x="3" y="19"/>
                </a:lnTo>
                <a:lnTo>
                  <a:pt x="3" y="19"/>
                </a:lnTo>
                <a:lnTo>
                  <a:pt x="5" y="21"/>
                </a:lnTo>
                <a:lnTo>
                  <a:pt x="7" y="19"/>
                </a:lnTo>
                <a:lnTo>
                  <a:pt x="9" y="19"/>
                </a:lnTo>
                <a:lnTo>
                  <a:pt x="9" y="19"/>
                </a:lnTo>
                <a:lnTo>
                  <a:pt x="9" y="19"/>
                </a:lnTo>
                <a:lnTo>
                  <a:pt x="11" y="19"/>
                </a:lnTo>
                <a:lnTo>
                  <a:pt x="11" y="19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8" y="17"/>
                </a:lnTo>
                <a:lnTo>
                  <a:pt x="22" y="12"/>
                </a:lnTo>
                <a:lnTo>
                  <a:pt x="26" y="8"/>
                </a:lnTo>
                <a:lnTo>
                  <a:pt x="30" y="8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2" y="4"/>
                </a:lnTo>
                <a:lnTo>
                  <a:pt x="30" y="4"/>
                </a:lnTo>
                <a:lnTo>
                  <a:pt x="32" y="2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5" y="0"/>
                </a:lnTo>
                <a:lnTo>
                  <a:pt x="45" y="2"/>
                </a:lnTo>
                <a:lnTo>
                  <a:pt x="47" y="4"/>
                </a:lnTo>
                <a:lnTo>
                  <a:pt x="49" y="4"/>
                </a:lnTo>
                <a:lnTo>
                  <a:pt x="49" y="4"/>
                </a:lnTo>
                <a:lnTo>
                  <a:pt x="50" y="4"/>
                </a:lnTo>
                <a:lnTo>
                  <a:pt x="50" y="4"/>
                </a:lnTo>
                <a:lnTo>
                  <a:pt x="52" y="4"/>
                </a:lnTo>
                <a:lnTo>
                  <a:pt x="56" y="6"/>
                </a:lnTo>
                <a:lnTo>
                  <a:pt x="56" y="8"/>
                </a:lnTo>
                <a:lnTo>
                  <a:pt x="58" y="8"/>
                </a:lnTo>
                <a:lnTo>
                  <a:pt x="62" y="8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6" y="12"/>
                </a:lnTo>
                <a:lnTo>
                  <a:pt x="64" y="14"/>
                </a:lnTo>
                <a:lnTo>
                  <a:pt x="66" y="14"/>
                </a:lnTo>
                <a:lnTo>
                  <a:pt x="64" y="15"/>
                </a:lnTo>
                <a:lnTo>
                  <a:pt x="66" y="15"/>
                </a:lnTo>
                <a:lnTo>
                  <a:pt x="66" y="17"/>
                </a:lnTo>
                <a:lnTo>
                  <a:pt x="64" y="19"/>
                </a:lnTo>
                <a:lnTo>
                  <a:pt x="64" y="21"/>
                </a:lnTo>
                <a:lnTo>
                  <a:pt x="64" y="23"/>
                </a:lnTo>
                <a:lnTo>
                  <a:pt x="64" y="23"/>
                </a:lnTo>
                <a:lnTo>
                  <a:pt x="66" y="23"/>
                </a:lnTo>
                <a:lnTo>
                  <a:pt x="64" y="25"/>
                </a:lnTo>
                <a:lnTo>
                  <a:pt x="64" y="25"/>
                </a:lnTo>
                <a:lnTo>
                  <a:pt x="64" y="27"/>
                </a:lnTo>
                <a:lnTo>
                  <a:pt x="64" y="29"/>
                </a:lnTo>
                <a:lnTo>
                  <a:pt x="62" y="29"/>
                </a:lnTo>
                <a:lnTo>
                  <a:pt x="62" y="30"/>
                </a:lnTo>
                <a:lnTo>
                  <a:pt x="64" y="30"/>
                </a:lnTo>
                <a:lnTo>
                  <a:pt x="64" y="32"/>
                </a:lnTo>
                <a:lnTo>
                  <a:pt x="62" y="32"/>
                </a:lnTo>
                <a:lnTo>
                  <a:pt x="62" y="34"/>
                </a:lnTo>
                <a:lnTo>
                  <a:pt x="64" y="36"/>
                </a:lnTo>
                <a:lnTo>
                  <a:pt x="64" y="36"/>
                </a:lnTo>
                <a:lnTo>
                  <a:pt x="64" y="38"/>
                </a:lnTo>
                <a:lnTo>
                  <a:pt x="62" y="40"/>
                </a:lnTo>
                <a:lnTo>
                  <a:pt x="60" y="40"/>
                </a:lnTo>
                <a:lnTo>
                  <a:pt x="60" y="40"/>
                </a:lnTo>
                <a:lnTo>
                  <a:pt x="60" y="42"/>
                </a:lnTo>
                <a:lnTo>
                  <a:pt x="60" y="44"/>
                </a:lnTo>
                <a:lnTo>
                  <a:pt x="60" y="44"/>
                </a:lnTo>
                <a:lnTo>
                  <a:pt x="60" y="47"/>
                </a:lnTo>
                <a:lnTo>
                  <a:pt x="58" y="47"/>
                </a:lnTo>
                <a:lnTo>
                  <a:pt x="58" y="51"/>
                </a:lnTo>
                <a:lnTo>
                  <a:pt x="49" y="60"/>
                </a:lnTo>
                <a:lnTo>
                  <a:pt x="49" y="59"/>
                </a:lnTo>
                <a:lnTo>
                  <a:pt x="45" y="59"/>
                </a:lnTo>
                <a:lnTo>
                  <a:pt x="43" y="59"/>
                </a:lnTo>
                <a:lnTo>
                  <a:pt x="41" y="59"/>
                </a:lnTo>
                <a:lnTo>
                  <a:pt x="41" y="59"/>
                </a:lnTo>
                <a:lnTo>
                  <a:pt x="39" y="57"/>
                </a:lnTo>
                <a:lnTo>
                  <a:pt x="37" y="59"/>
                </a:lnTo>
                <a:lnTo>
                  <a:pt x="37" y="57"/>
                </a:lnTo>
                <a:lnTo>
                  <a:pt x="35" y="57"/>
                </a:lnTo>
                <a:lnTo>
                  <a:pt x="32" y="57"/>
                </a:lnTo>
                <a:lnTo>
                  <a:pt x="32" y="55"/>
                </a:lnTo>
                <a:lnTo>
                  <a:pt x="32" y="55"/>
                </a:lnTo>
                <a:lnTo>
                  <a:pt x="32" y="55"/>
                </a:lnTo>
                <a:lnTo>
                  <a:pt x="30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1"/>
                </a:lnTo>
                <a:lnTo>
                  <a:pt x="24" y="51"/>
                </a:lnTo>
                <a:lnTo>
                  <a:pt x="22" y="51"/>
                </a:lnTo>
                <a:lnTo>
                  <a:pt x="20" y="51"/>
                </a:lnTo>
                <a:lnTo>
                  <a:pt x="18" y="49"/>
                </a:lnTo>
                <a:lnTo>
                  <a:pt x="18" y="47"/>
                </a:lnTo>
                <a:lnTo>
                  <a:pt x="18" y="45"/>
                </a:lnTo>
                <a:lnTo>
                  <a:pt x="18" y="44"/>
                </a:lnTo>
                <a:lnTo>
                  <a:pt x="18" y="44"/>
                </a:lnTo>
                <a:lnTo>
                  <a:pt x="17" y="42"/>
                </a:lnTo>
                <a:lnTo>
                  <a:pt x="17" y="42"/>
                </a:lnTo>
                <a:lnTo>
                  <a:pt x="15" y="42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3" y="38"/>
                </a:lnTo>
                <a:lnTo>
                  <a:pt x="13" y="38"/>
                </a:lnTo>
                <a:lnTo>
                  <a:pt x="11" y="36"/>
                </a:lnTo>
                <a:lnTo>
                  <a:pt x="7" y="32"/>
                </a:lnTo>
                <a:lnTo>
                  <a:pt x="7" y="32"/>
                </a:lnTo>
                <a:lnTo>
                  <a:pt x="7" y="32"/>
                </a:lnTo>
                <a:lnTo>
                  <a:pt x="5" y="30"/>
                </a:lnTo>
                <a:lnTo>
                  <a:pt x="5" y="29"/>
                </a:lnTo>
                <a:lnTo>
                  <a:pt x="5" y="29"/>
                </a:lnTo>
                <a:lnTo>
                  <a:pt x="3" y="27"/>
                </a:lnTo>
                <a:lnTo>
                  <a:pt x="3" y="27"/>
                </a:lnTo>
                <a:lnTo>
                  <a:pt x="3" y="25"/>
                </a:lnTo>
                <a:lnTo>
                  <a:pt x="3" y="25"/>
                </a:lnTo>
                <a:lnTo>
                  <a:pt x="1" y="23"/>
                </a:lnTo>
                <a:lnTo>
                  <a:pt x="1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Freeform 393">
            <a:extLst>
              <a:ext uri="{FF2B5EF4-FFF2-40B4-BE49-F238E27FC236}">
                <a16:creationId xmlns:a16="http://schemas.microsoft.com/office/drawing/2014/main" id="{F1F2D328-5BD7-734A-95A5-CC65A289812D}"/>
              </a:ext>
            </a:extLst>
          </p:cNvPr>
          <p:cNvSpPr>
            <a:spLocks/>
          </p:cNvSpPr>
          <p:nvPr/>
        </p:nvSpPr>
        <p:spPr bwMode="auto">
          <a:xfrm>
            <a:off x="8767465" y="4875731"/>
            <a:ext cx="144299" cy="142496"/>
          </a:xfrm>
          <a:custGeom>
            <a:avLst/>
            <a:gdLst>
              <a:gd name="T0" fmla="*/ 48 w 80"/>
              <a:gd name="T1" fmla="*/ 0 h 79"/>
              <a:gd name="T2" fmla="*/ 48 w 80"/>
              <a:gd name="T3" fmla="*/ 4 h 79"/>
              <a:gd name="T4" fmla="*/ 51 w 80"/>
              <a:gd name="T5" fmla="*/ 6 h 79"/>
              <a:gd name="T6" fmla="*/ 51 w 80"/>
              <a:gd name="T7" fmla="*/ 8 h 79"/>
              <a:gd name="T8" fmla="*/ 53 w 80"/>
              <a:gd name="T9" fmla="*/ 11 h 79"/>
              <a:gd name="T10" fmla="*/ 55 w 80"/>
              <a:gd name="T11" fmla="*/ 13 h 79"/>
              <a:gd name="T12" fmla="*/ 61 w 80"/>
              <a:gd name="T13" fmla="*/ 19 h 79"/>
              <a:gd name="T14" fmla="*/ 63 w 80"/>
              <a:gd name="T15" fmla="*/ 21 h 79"/>
              <a:gd name="T16" fmla="*/ 65 w 80"/>
              <a:gd name="T17" fmla="*/ 23 h 79"/>
              <a:gd name="T18" fmla="*/ 66 w 80"/>
              <a:gd name="T19" fmla="*/ 26 h 79"/>
              <a:gd name="T20" fmla="*/ 68 w 80"/>
              <a:gd name="T21" fmla="*/ 32 h 79"/>
              <a:gd name="T22" fmla="*/ 72 w 80"/>
              <a:gd name="T23" fmla="*/ 32 h 79"/>
              <a:gd name="T24" fmla="*/ 78 w 80"/>
              <a:gd name="T25" fmla="*/ 34 h 79"/>
              <a:gd name="T26" fmla="*/ 80 w 80"/>
              <a:gd name="T27" fmla="*/ 36 h 79"/>
              <a:gd name="T28" fmla="*/ 80 w 80"/>
              <a:gd name="T29" fmla="*/ 38 h 79"/>
              <a:gd name="T30" fmla="*/ 76 w 80"/>
              <a:gd name="T31" fmla="*/ 40 h 79"/>
              <a:gd name="T32" fmla="*/ 74 w 80"/>
              <a:gd name="T33" fmla="*/ 41 h 79"/>
              <a:gd name="T34" fmla="*/ 72 w 80"/>
              <a:gd name="T35" fmla="*/ 43 h 79"/>
              <a:gd name="T36" fmla="*/ 66 w 80"/>
              <a:gd name="T37" fmla="*/ 45 h 79"/>
              <a:gd name="T38" fmla="*/ 65 w 80"/>
              <a:gd name="T39" fmla="*/ 47 h 79"/>
              <a:gd name="T40" fmla="*/ 63 w 80"/>
              <a:gd name="T41" fmla="*/ 49 h 79"/>
              <a:gd name="T42" fmla="*/ 59 w 80"/>
              <a:gd name="T43" fmla="*/ 55 h 79"/>
              <a:gd name="T44" fmla="*/ 57 w 80"/>
              <a:gd name="T45" fmla="*/ 56 h 79"/>
              <a:gd name="T46" fmla="*/ 55 w 80"/>
              <a:gd name="T47" fmla="*/ 58 h 79"/>
              <a:gd name="T48" fmla="*/ 53 w 80"/>
              <a:gd name="T49" fmla="*/ 60 h 79"/>
              <a:gd name="T50" fmla="*/ 49 w 80"/>
              <a:gd name="T51" fmla="*/ 62 h 79"/>
              <a:gd name="T52" fmla="*/ 48 w 80"/>
              <a:gd name="T53" fmla="*/ 66 h 79"/>
              <a:gd name="T54" fmla="*/ 48 w 80"/>
              <a:gd name="T55" fmla="*/ 70 h 79"/>
              <a:gd name="T56" fmla="*/ 44 w 80"/>
              <a:gd name="T57" fmla="*/ 70 h 79"/>
              <a:gd name="T58" fmla="*/ 40 w 80"/>
              <a:gd name="T59" fmla="*/ 70 h 79"/>
              <a:gd name="T60" fmla="*/ 34 w 80"/>
              <a:gd name="T61" fmla="*/ 68 h 79"/>
              <a:gd name="T62" fmla="*/ 29 w 80"/>
              <a:gd name="T63" fmla="*/ 66 h 79"/>
              <a:gd name="T64" fmla="*/ 23 w 80"/>
              <a:gd name="T65" fmla="*/ 71 h 79"/>
              <a:gd name="T66" fmla="*/ 17 w 80"/>
              <a:gd name="T67" fmla="*/ 75 h 79"/>
              <a:gd name="T68" fmla="*/ 14 w 80"/>
              <a:gd name="T69" fmla="*/ 77 h 79"/>
              <a:gd name="T70" fmla="*/ 8 w 80"/>
              <a:gd name="T71" fmla="*/ 77 h 79"/>
              <a:gd name="T72" fmla="*/ 6 w 80"/>
              <a:gd name="T73" fmla="*/ 73 h 79"/>
              <a:gd name="T74" fmla="*/ 4 w 80"/>
              <a:gd name="T75" fmla="*/ 64 h 79"/>
              <a:gd name="T76" fmla="*/ 0 w 80"/>
              <a:gd name="T77" fmla="*/ 62 h 79"/>
              <a:gd name="T78" fmla="*/ 10 w 80"/>
              <a:gd name="T79" fmla="*/ 36 h 79"/>
              <a:gd name="T80" fmla="*/ 27 w 80"/>
              <a:gd name="T81" fmla="*/ 4 h 79"/>
              <a:gd name="T82" fmla="*/ 31 w 80"/>
              <a:gd name="T83" fmla="*/ 2 h 79"/>
              <a:gd name="T84" fmla="*/ 33 w 80"/>
              <a:gd name="T85" fmla="*/ 4 h 79"/>
              <a:gd name="T86" fmla="*/ 33 w 80"/>
              <a:gd name="T87" fmla="*/ 6 h 79"/>
              <a:gd name="T88" fmla="*/ 38 w 80"/>
              <a:gd name="T89" fmla="*/ 0 h 79"/>
              <a:gd name="T90" fmla="*/ 42 w 80"/>
              <a:gd name="T91" fmla="*/ 2 h 79"/>
              <a:gd name="T92" fmla="*/ 48 w 80"/>
              <a:gd name="T93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0" h="79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2"/>
                </a:lnTo>
                <a:lnTo>
                  <a:pt x="48" y="2"/>
                </a:lnTo>
                <a:lnTo>
                  <a:pt x="48" y="4"/>
                </a:lnTo>
                <a:lnTo>
                  <a:pt x="49" y="4"/>
                </a:lnTo>
                <a:lnTo>
                  <a:pt x="49" y="4"/>
                </a:lnTo>
                <a:lnTo>
                  <a:pt x="51" y="6"/>
                </a:lnTo>
                <a:lnTo>
                  <a:pt x="51" y="6"/>
                </a:lnTo>
                <a:lnTo>
                  <a:pt x="51" y="8"/>
                </a:lnTo>
                <a:lnTo>
                  <a:pt x="51" y="8"/>
                </a:lnTo>
                <a:lnTo>
                  <a:pt x="53" y="10"/>
                </a:lnTo>
                <a:lnTo>
                  <a:pt x="53" y="10"/>
                </a:lnTo>
                <a:lnTo>
                  <a:pt x="53" y="11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9" y="17"/>
                </a:lnTo>
                <a:lnTo>
                  <a:pt x="61" y="19"/>
                </a:lnTo>
                <a:lnTo>
                  <a:pt x="61" y="19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3"/>
                </a:lnTo>
                <a:lnTo>
                  <a:pt x="65" y="23"/>
                </a:lnTo>
                <a:lnTo>
                  <a:pt x="65" y="23"/>
                </a:lnTo>
                <a:lnTo>
                  <a:pt x="66" y="25"/>
                </a:lnTo>
                <a:lnTo>
                  <a:pt x="66" y="25"/>
                </a:lnTo>
                <a:lnTo>
                  <a:pt x="66" y="26"/>
                </a:lnTo>
                <a:lnTo>
                  <a:pt x="66" y="28"/>
                </a:lnTo>
                <a:lnTo>
                  <a:pt x="66" y="30"/>
                </a:lnTo>
                <a:lnTo>
                  <a:pt x="68" y="32"/>
                </a:lnTo>
                <a:lnTo>
                  <a:pt x="70" y="32"/>
                </a:lnTo>
                <a:lnTo>
                  <a:pt x="72" y="32"/>
                </a:lnTo>
                <a:lnTo>
                  <a:pt x="72" y="32"/>
                </a:lnTo>
                <a:lnTo>
                  <a:pt x="74" y="34"/>
                </a:lnTo>
                <a:lnTo>
                  <a:pt x="76" y="34"/>
                </a:lnTo>
                <a:lnTo>
                  <a:pt x="78" y="34"/>
                </a:lnTo>
                <a:lnTo>
                  <a:pt x="78" y="34"/>
                </a:lnTo>
                <a:lnTo>
                  <a:pt x="80" y="36"/>
                </a:lnTo>
                <a:lnTo>
                  <a:pt x="80" y="36"/>
                </a:lnTo>
                <a:lnTo>
                  <a:pt x="80" y="36"/>
                </a:lnTo>
                <a:lnTo>
                  <a:pt x="80" y="38"/>
                </a:lnTo>
                <a:lnTo>
                  <a:pt x="80" y="38"/>
                </a:lnTo>
                <a:lnTo>
                  <a:pt x="78" y="38"/>
                </a:lnTo>
                <a:lnTo>
                  <a:pt x="78" y="38"/>
                </a:lnTo>
                <a:lnTo>
                  <a:pt x="76" y="40"/>
                </a:lnTo>
                <a:lnTo>
                  <a:pt x="76" y="40"/>
                </a:lnTo>
                <a:lnTo>
                  <a:pt x="76" y="41"/>
                </a:lnTo>
                <a:lnTo>
                  <a:pt x="74" y="41"/>
                </a:lnTo>
                <a:lnTo>
                  <a:pt x="74" y="43"/>
                </a:lnTo>
                <a:lnTo>
                  <a:pt x="72" y="43"/>
                </a:lnTo>
                <a:lnTo>
                  <a:pt x="72" y="43"/>
                </a:lnTo>
                <a:lnTo>
                  <a:pt x="70" y="43"/>
                </a:lnTo>
                <a:lnTo>
                  <a:pt x="68" y="43"/>
                </a:lnTo>
                <a:lnTo>
                  <a:pt x="66" y="45"/>
                </a:lnTo>
                <a:lnTo>
                  <a:pt x="66" y="45"/>
                </a:lnTo>
                <a:lnTo>
                  <a:pt x="65" y="45"/>
                </a:lnTo>
                <a:lnTo>
                  <a:pt x="65" y="47"/>
                </a:lnTo>
                <a:lnTo>
                  <a:pt x="65" y="47"/>
                </a:lnTo>
                <a:lnTo>
                  <a:pt x="63" y="47"/>
                </a:lnTo>
                <a:lnTo>
                  <a:pt x="63" y="49"/>
                </a:lnTo>
                <a:lnTo>
                  <a:pt x="61" y="49"/>
                </a:lnTo>
                <a:lnTo>
                  <a:pt x="59" y="51"/>
                </a:lnTo>
                <a:lnTo>
                  <a:pt x="59" y="55"/>
                </a:lnTo>
                <a:lnTo>
                  <a:pt x="59" y="55"/>
                </a:lnTo>
                <a:lnTo>
                  <a:pt x="59" y="56"/>
                </a:lnTo>
                <a:lnTo>
                  <a:pt x="57" y="56"/>
                </a:lnTo>
                <a:lnTo>
                  <a:pt x="57" y="56"/>
                </a:lnTo>
                <a:lnTo>
                  <a:pt x="57" y="56"/>
                </a:lnTo>
                <a:lnTo>
                  <a:pt x="55" y="58"/>
                </a:lnTo>
                <a:lnTo>
                  <a:pt x="55" y="58"/>
                </a:lnTo>
                <a:lnTo>
                  <a:pt x="55" y="60"/>
                </a:lnTo>
                <a:lnTo>
                  <a:pt x="53" y="60"/>
                </a:lnTo>
                <a:lnTo>
                  <a:pt x="53" y="60"/>
                </a:lnTo>
                <a:lnTo>
                  <a:pt x="51" y="60"/>
                </a:lnTo>
                <a:lnTo>
                  <a:pt x="49" y="62"/>
                </a:lnTo>
                <a:lnTo>
                  <a:pt x="49" y="62"/>
                </a:lnTo>
                <a:lnTo>
                  <a:pt x="49" y="66"/>
                </a:lnTo>
                <a:lnTo>
                  <a:pt x="48" y="66"/>
                </a:lnTo>
                <a:lnTo>
                  <a:pt x="48" y="68"/>
                </a:lnTo>
                <a:lnTo>
                  <a:pt x="48" y="68"/>
                </a:lnTo>
                <a:lnTo>
                  <a:pt x="48" y="70"/>
                </a:lnTo>
                <a:lnTo>
                  <a:pt x="46" y="70"/>
                </a:lnTo>
                <a:lnTo>
                  <a:pt x="46" y="70"/>
                </a:lnTo>
                <a:lnTo>
                  <a:pt x="44" y="70"/>
                </a:lnTo>
                <a:lnTo>
                  <a:pt x="44" y="70"/>
                </a:lnTo>
                <a:lnTo>
                  <a:pt x="42" y="70"/>
                </a:lnTo>
                <a:lnTo>
                  <a:pt x="40" y="70"/>
                </a:lnTo>
                <a:lnTo>
                  <a:pt x="38" y="70"/>
                </a:lnTo>
                <a:lnTo>
                  <a:pt x="36" y="70"/>
                </a:lnTo>
                <a:lnTo>
                  <a:pt x="34" y="68"/>
                </a:lnTo>
                <a:lnTo>
                  <a:pt x="33" y="68"/>
                </a:lnTo>
                <a:lnTo>
                  <a:pt x="33" y="66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3" y="71"/>
                </a:lnTo>
                <a:lnTo>
                  <a:pt x="21" y="73"/>
                </a:lnTo>
                <a:lnTo>
                  <a:pt x="19" y="75"/>
                </a:lnTo>
                <a:lnTo>
                  <a:pt x="17" y="75"/>
                </a:lnTo>
                <a:lnTo>
                  <a:pt x="17" y="77"/>
                </a:lnTo>
                <a:lnTo>
                  <a:pt x="16" y="77"/>
                </a:lnTo>
                <a:lnTo>
                  <a:pt x="14" y="77"/>
                </a:lnTo>
                <a:lnTo>
                  <a:pt x="12" y="77"/>
                </a:lnTo>
                <a:lnTo>
                  <a:pt x="10" y="79"/>
                </a:lnTo>
                <a:lnTo>
                  <a:pt x="8" y="77"/>
                </a:lnTo>
                <a:lnTo>
                  <a:pt x="6" y="79"/>
                </a:lnTo>
                <a:lnTo>
                  <a:pt x="6" y="77"/>
                </a:lnTo>
                <a:lnTo>
                  <a:pt x="6" y="73"/>
                </a:lnTo>
                <a:lnTo>
                  <a:pt x="6" y="71"/>
                </a:lnTo>
                <a:lnTo>
                  <a:pt x="4" y="68"/>
                </a:lnTo>
                <a:lnTo>
                  <a:pt x="4" y="64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2" y="36"/>
                </a:lnTo>
                <a:lnTo>
                  <a:pt x="10" y="36"/>
                </a:lnTo>
                <a:lnTo>
                  <a:pt x="12" y="6"/>
                </a:lnTo>
                <a:lnTo>
                  <a:pt x="17" y="6"/>
                </a:lnTo>
                <a:lnTo>
                  <a:pt x="27" y="4"/>
                </a:lnTo>
                <a:lnTo>
                  <a:pt x="29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4"/>
                </a:lnTo>
                <a:lnTo>
                  <a:pt x="33" y="4"/>
                </a:lnTo>
                <a:lnTo>
                  <a:pt x="31" y="6"/>
                </a:lnTo>
                <a:lnTo>
                  <a:pt x="31" y="6"/>
                </a:lnTo>
                <a:lnTo>
                  <a:pt x="33" y="6"/>
                </a:lnTo>
                <a:lnTo>
                  <a:pt x="34" y="4"/>
                </a:lnTo>
                <a:lnTo>
                  <a:pt x="36" y="2"/>
                </a:lnTo>
                <a:lnTo>
                  <a:pt x="38" y="0"/>
                </a:lnTo>
                <a:lnTo>
                  <a:pt x="40" y="0"/>
                </a:lnTo>
                <a:lnTo>
                  <a:pt x="40" y="2"/>
                </a:lnTo>
                <a:lnTo>
                  <a:pt x="42" y="2"/>
                </a:lnTo>
                <a:lnTo>
                  <a:pt x="42" y="0"/>
                </a:lnTo>
                <a:lnTo>
                  <a:pt x="46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7" name="Freeform 394">
            <a:extLst>
              <a:ext uri="{FF2B5EF4-FFF2-40B4-BE49-F238E27FC236}">
                <a16:creationId xmlns:a16="http://schemas.microsoft.com/office/drawing/2014/main" id="{9A9FEC26-CC96-2D4D-A534-2B8A3DC7C8E5}"/>
              </a:ext>
            </a:extLst>
          </p:cNvPr>
          <p:cNvSpPr>
            <a:spLocks/>
          </p:cNvSpPr>
          <p:nvPr/>
        </p:nvSpPr>
        <p:spPr bwMode="auto">
          <a:xfrm>
            <a:off x="8646615" y="4863106"/>
            <a:ext cx="207430" cy="189393"/>
          </a:xfrm>
          <a:custGeom>
            <a:avLst/>
            <a:gdLst>
              <a:gd name="T0" fmla="*/ 69 w 115"/>
              <a:gd name="T1" fmla="*/ 43 h 105"/>
              <a:gd name="T2" fmla="*/ 84 w 115"/>
              <a:gd name="T3" fmla="*/ 13 h 105"/>
              <a:gd name="T4" fmla="*/ 98 w 115"/>
              <a:gd name="T5" fmla="*/ 9 h 105"/>
              <a:gd name="T6" fmla="*/ 98 w 115"/>
              <a:gd name="T7" fmla="*/ 11 h 105"/>
              <a:gd name="T8" fmla="*/ 98 w 115"/>
              <a:gd name="T9" fmla="*/ 13 h 105"/>
              <a:gd name="T10" fmla="*/ 103 w 115"/>
              <a:gd name="T11" fmla="*/ 9 h 105"/>
              <a:gd name="T12" fmla="*/ 107 w 115"/>
              <a:gd name="T13" fmla="*/ 9 h 105"/>
              <a:gd name="T14" fmla="*/ 113 w 115"/>
              <a:gd name="T15" fmla="*/ 7 h 105"/>
              <a:gd name="T16" fmla="*/ 113 w 115"/>
              <a:gd name="T17" fmla="*/ 5 h 105"/>
              <a:gd name="T18" fmla="*/ 111 w 115"/>
              <a:gd name="T19" fmla="*/ 3 h 105"/>
              <a:gd name="T20" fmla="*/ 107 w 115"/>
              <a:gd name="T21" fmla="*/ 3 h 105"/>
              <a:gd name="T22" fmla="*/ 84 w 115"/>
              <a:gd name="T23" fmla="*/ 9 h 105"/>
              <a:gd name="T24" fmla="*/ 83 w 115"/>
              <a:gd name="T25" fmla="*/ 9 h 105"/>
              <a:gd name="T26" fmla="*/ 81 w 115"/>
              <a:gd name="T27" fmla="*/ 9 h 105"/>
              <a:gd name="T28" fmla="*/ 79 w 115"/>
              <a:gd name="T29" fmla="*/ 7 h 105"/>
              <a:gd name="T30" fmla="*/ 77 w 115"/>
              <a:gd name="T31" fmla="*/ 9 h 105"/>
              <a:gd name="T32" fmla="*/ 71 w 115"/>
              <a:gd name="T33" fmla="*/ 7 h 105"/>
              <a:gd name="T34" fmla="*/ 69 w 115"/>
              <a:gd name="T35" fmla="*/ 7 h 105"/>
              <a:gd name="T36" fmla="*/ 66 w 115"/>
              <a:gd name="T37" fmla="*/ 7 h 105"/>
              <a:gd name="T38" fmla="*/ 64 w 115"/>
              <a:gd name="T39" fmla="*/ 7 h 105"/>
              <a:gd name="T40" fmla="*/ 58 w 115"/>
              <a:gd name="T41" fmla="*/ 5 h 105"/>
              <a:gd name="T42" fmla="*/ 56 w 115"/>
              <a:gd name="T43" fmla="*/ 3 h 105"/>
              <a:gd name="T44" fmla="*/ 22 w 115"/>
              <a:gd name="T45" fmla="*/ 3 h 105"/>
              <a:gd name="T46" fmla="*/ 20 w 115"/>
              <a:gd name="T47" fmla="*/ 3 h 105"/>
              <a:gd name="T48" fmla="*/ 17 w 115"/>
              <a:gd name="T49" fmla="*/ 2 h 105"/>
              <a:gd name="T50" fmla="*/ 15 w 115"/>
              <a:gd name="T51" fmla="*/ 0 h 105"/>
              <a:gd name="T52" fmla="*/ 13 w 115"/>
              <a:gd name="T53" fmla="*/ 0 h 105"/>
              <a:gd name="T54" fmla="*/ 9 w 115"/>
              <a:gd name="T55" fmla="*/ 0 h 105"/>
              <a:gd name="T56" fmla="*/ 7 w 115"/>
              <a:gd name="T57" fmla="*/ 3 h 105"/>
              <a:gd name="T58" fmla="*/ 3 w 115"/>
              <a:gd name="T59" fmla="*/ 2 h 105"/>
              <a:gd name="T60" fmla="*/ 1 w 115"/>
              <a:gd name="T61" fmla="*/ 3 h 105"/>
              <a:gd name="T62" fmla="*/ 5 w 115"/>
              <a:gd name="T63" fmla="*/ 15 h 105"/>
              <a:gd name="T64" fmla="*/ 13 w 115"/>
              <a:gd name="T65" fmla="*/ 33 h 105"/>
              <a:gd name="T66" fmla="*/ 22 w 115"/>
              <a:gd name="T67" fmla="*/ 47 h 105"/>
              <a:gd name="T68" fmla="*/ 22 w 115"/>
              <a:gd name="T69" fmla="*/ 56 h 105"/>
              <a:gd name="T70" fmla="*/ 24 w 115"/>
              <a:gd name="T71" fmla="*/ 73 h 105"/>
              <a:gd name="T72" fmla="*/ 24 w 115"/>
              <a:gd name="T73" fmla="*/ 77 h 105"/>
              <a:gd name="T74" fmla="*/ 28 w 115"/>
              <a:gd name="T75" fmla="*/ 84 h 105"/>
              <a:gd name="T76" fmla="*/ 28 w 115"/>
              <a:gd name="T77" fmla="*/ 88 h 105"/>
              <a:gd name="T78" fmla="*/ 32 w 115"/>
              <a:gd name="T79" fmla="*/ 97 h 105"/>
              <a:gd name="T80" fmla="*/ 37 w 115"/>
              <a:gd name="T81" fmla="*/ 101 h 105"/>
              <a:gd name="T82" fmla="*/ 39 w 115"/>
              <a:gd name="T83" fmla="*/ 99 h 105"/>
              <a:gd name="T84" fmla="*/ 43 w 115"/>
              <a:gd name="T85" fmla="*/ 97 h 105"/>
              <a:gd name="T86" fmla="*/ 45 w 115"/>
              <a:gd name="T87" fmla="*/ 101 h 105"/>
              <a:gd name="T88" fmla="*/ 50 w 115"/>
              <a:gd name="T89" fmla="*/ 105 h 105"/>
              <a:gd name="T90" fmla="*/ 54 w 115"/>
              <a:gd name="T91" fmla="*/ 105 h 105"/>
              <a:gd name="T92" fmla="*/ 56 w 115"/>
              <a:gd name="T93" fmla="*/ 105 h 105"/>
              <a:gd name="T94" fmla="*/ 58 w 115"/>
              <a:gd name="T95" fmla="*/ 103 h 105"/>
              <a:gd name="T96" fmla="*/ 62 w 115"/>
              <a:gd name="T97" fmla="*/ 101 h 105"/>
              <a:gd name="T98" fmla="*/ 67 w 115"/>
              <a:gd name="T99" fmla="*/ 9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5" h="105">
                <a:moveTo>
                  <a:pt x="67" y="69"/>
                </a:moveTo>
                <a:lnTo>
                  <a:pt x="67" y="69"/>
                </a:lnTo>
                <a:lnTo>
                  <a:pt x="69" y="43"/>
                </a:lnTo>
                <a:lnTo>
                  <a:pt x="77" y="43"/>
                </a:lnTo>
                <a:lnTo>
                  <a:pt x="79" y="13"/>
                </a:lnTo>
                <a:lnTo>
                  <a:pt x="84" y="13"/>
                </a:lnTo>
                <a:lnTo>
                  <a:pt x="94" y="11"/>
                </a:lnTo>
                <a:lnTo>
                  <a:pt x="96" y="9"/>
                </a:lnTo>
                <a:lnTo>
                  <a:pt x="98" y="9"/>
                </a:lnTo>
                <a:lnTo>
                  <a:pt x="98" y="9"/>
                </a:lnTo>
                <a:lnTo>
                  <a:pt x="98" y="9"/>
                </a:lnTo>
                <a:lnTo>
                  <a:pt x="98" y="11"/>
                </a:lnTo>
                <a:lnTo>
                  <a:pt x="100" y="11"/>
                </a:lnTo>
                <a:lnTo>
                  <a:pt x="98" y="13"/>
                </a:lnTo>
                <a:lnTo>
                  <a:pt x="98" y="13"/>
                </a:lnTo>
                <a:lnTo>
                  <a:pt x="100" y="13"/>
                </a:lnTo>
                <a:lnTo>
                  <a:pt x="101" y="11"/>
                </a:lnTo>
                <a:lnTo>
                  <a:pt x="103" y="9"/>
                </a:lnTo>
                <a:lnTo>
                  <a:pt x="105" y="7"/>
                </a:lnTo>
                <a:lnTo>
                  <a:pt x="107" y="7"/>
                </a:lnTo>
                <a:lnTo>
                  <a:pt x="107" y="9"/>
                </a:lnTo>
                <a:lnTo>
                  <a:pt x="109" y="9"/>
                </a:lnTo>
                <a:lnTo>
                  <a:pt x="109" y="7"/>
                </a:lnTo>
                <a:lnTo>
                  <a:pt x="113" y="7"/>
                </a:lnTo>
                <a:lnTo>
                  <a:pt x="115" y="7"/>
                </a:lnTo>
                <a:lnTo>
                  <a:pt x="113" y="5"/>
                </a:lnTo>
                <a:lnTo>
                  <a:pt x="113" y="5"/>
                </a:lnTo>
                <a:lnTo>
                  <a:pt x="111" y="5"/>
                </a:lnTo>
                <a:lnTo>
                  <a:pt x="111" y="5"/>
                </a:lnTo>
                <a:lnTo>
                  <a:pt x="111" y="3"/>
                </a:lnTo>
                <a:lnTo>
                  <a:pt x="109" y="3"/>
                </a:lnTo>
                <a:lnTo>
                  <a:pt x="109" y="3"/>
                </a:lnTo>
                <a:lnTo>
                  <a:pt x="107" y="3"/>
                </a:lnTo>
                <a:lnTo>
                  <a:pt x="107" y="3"/>
                </a:lnTo>
                <a:lnTo>
                  <a:pt x="84" y="9"/>
                </a:lnTo>
                <a:lnTo>
                  <a:pt x="84" y="9"/>
                </a:lnTo>
                <a:lnTo>
                  <a:pt x="84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7"/>
                </a:lnTo>
                <a:lnTo>
                  <a:pt x="81" y="9"/>
                </a:lnTo>
                <a:lnTo>
                  <a:pt x="81" y="7"/>
                </a:lnTo>
                <a:lnTo>
                  <a:pt x="79" y="7"/>
                </a:lnTo>
                <a:lnTo>
                  <a:pt x="79" y="7"/>
                </a:lnTo>
                <a:lnTo>
                  <a:pt x="79" y="9"/>
                </a:lnTo>
                <a:lnTo>
                  <a:pt x="79" y="9"/>
                </a:lnTo>
                <a:lnTo>
                  <a:pt x="77" y="9"/>
                </a:lnTo>
                <a:lnTo>
                  <a:pt x="75" y="7"/>
                </a:lnTo>
                <a:lnTo>
                  <a:pt x="73" y="7"/>
                </a:lnTo>
                <a:lnTo>
                  <a:pt x="71" y="7"/>
                </a:lnTo>
                <a:lnTo>
                  <a:pt x="71" y="5"/>
                </a:lnTo>
                <a:lnTo>
                  <a:pt x="71" y="7"/>
                </a:lnTo>
                <a:lnTo>
                  <a:pt x="69" y="7"/>
                </a:lnTo>
                <a:lnTo>
                  <a:pt x="67" y="7"/>
                </a:lnTo>
                <a:lnTo>
                  <a:pt x="66" y="7"/>
                </a:lnTo>
                <a:lnTo>
                  <a:pt x="66" y="7"/>
                </a:lnTo>
                <a:lnTo>
                  <a:pt x="64" y="7"/>
                </a:lnTo>
                <a:lnTo>
                  <a:pt x="64" y="7"/>
                </a:lnTo>
                <a:lnTo>
                  <a:pt x="64" y="7"/>
                </a:lnTo>
                <a:lnTo>
                  <a:pt x="62" y="7"/>
                </a:lnTo>
                <a:lnTo>
                  <a:pt x="60" y="5"/>
                </a:lnTo>
                <a:lnTo>
                  <a:pt x="58" y="5"/>
                </a:lnTo>
                <a:lnTo>
                  <a:pt x="58" y="5"/>
                </a:lnTo>
                <a:lnTo>
                  <a:pt x="56" y="3"/>
                </a:lnTo>
                <a:lnTo>
                  <a:pt x="56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0" y="3"/>
                </a:lnTo>
                <a:lnTo>
                  <a:pt x="18" y="3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5" y="2"/>
                </a:lnTo>
                <a:lnTo>
                  <a:pt x="3" y="2"/>
                </a:lnTo>
                <a:lnTo>
                  <a:pt x="3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9"/>
                </a:lnTo>
                <a:lnTo>
                  <a:pt x="5" y="15"/>
                </a:lnTo>
                <a:lnTo>
                  <a:pt x="7" y="20"/>
                </a:lnTo>
                <a:lnTo>
                  <a:pt x="13" y="30"/>
                </a:lnTo>
                <a:lnTo>
                  <a:pt x="13" y="33"/>
                </a:lnTo>
                <a:lnTo>
                  <a:pt x="17" y="39"/>
                </a:lnTo>
                <a:lnTo>
                  <a:pt x="17" y="41"/>
                </a:lnTo>
                <a:lnTo>
                  <a:pt x="22" y="47"/>
                </a:lnTo>
                <a:lnTo>
                  <a:pt x="22" y="50"/>
                </a:lnTo>
                <a:lnTo>
                  <a:pt x="20" y="52"/>
                </a:lnTo>
                <a:lnTo>
                  <a:pt x="22" y="56"/>
                </a:lnTo>
                <a:lnTo>
                  <a:pt x="22" y="62"/>
                </a:lnTo>
                <a:lnTo>
                  <a:pt x="24" y="69"/>
                </a:lnTo>
                <a:lnTo>
                  <a:pt x="24" y="73"/>
                </a:lnTo>
                <a:lnTo>
                  <a:pt x="24" y="75"/>
                </a:lnTo>
                <a:lnTo>
                  <a:pt x="24" y="75"/>
                </a:lnTo>
                <a:lnTo>
                  <a:pt x="24" y="77"/>
                </a:lnTo>
                <a:lnTo>
                  <a:pt x="26" y="80"/>
                </a:lnTo>
                <a:lnTo>
                  <a:pt x="26" y="82"/>
                </a:lnTo>
                <a:lnTo>
                  <a:pt x="28" y="84"/>
                </a:lnTo>
                <a:lnTo>
                  <a:pt x="26" y="84"/>
                </a:lnTo>
                <a:lnTo>
                  <a:pt x="26" y="86"/>
                </a:lnTo>
                <a:lnTo>
                  <a:pt x="28" y="88"/>
                </a:lnTo>
                <a:lnTo>
                  <a:pt x="28" y="90"/>
                </a:lnTo>
                <a:lnTo>
                  <a:pt x="30" y="92"/>
                </a:lnTo>
                <a:lnTo>
                  <a:pt x="32" y="97"/>
                </a:lnTo>
                <a:lnTo>
                  <a:pt x="34" y="99"/>
                </a:lnTo>
                <a:lnTo>
                  <a:pt x="34" y="99"/>
                </a:lnTo>
                <a:lnTo>
                  <a:pt x="37" y="101"/>
                </a:lnTo>
                <a:lnTo>
                  <a:pt x="37" y="101"/>
                </a:lnTo>
                <a:lnTo>
                  <a:pt x="39" y="101"/>
                </a:lnTo>
                <a:lnTo>
                  <a:pt x="39" y="99"/>
                </a:lnTo>
                <a:lnTo>
                  <a:pt x="39" y="99"/>
                </a:lnTo>
                <a:lnTo>
                  <a:pt x="41" y="97"/>
                </a:lnTo>
                <a:lnTo>
                  <a:pt x="43" y="97"/>
                </a:lnTo>
                <a:lnTo>
                  <a:pt x="43" y="99"/>
                </a:lnTo>
                <a:lnTo>
                  <a:pt x="45" y="99"/>
                </a:lnTo>
                <a:lnTo>
                  <a:pt x="45" y="101"/>
                </a:lnTo>
                <a:lnTo>
                  <a:pt x="45" y="103"/>
                </a:lnTo>
                <a:lnTo>
                  <a:pt x="49" y="103"/>
                </a:lnTo>
                <a:lnTo>
                  <a:pt x="50" y="105"/>
                </a:lnTo>
                <a:lnTo>
                  <a:pt x="50" y="105"/>
                </a:lnTo>
                <a:lnTo>
                  <a:pt x="52" y="105"/>
                </a:lnTo>
                <a:lnTo>
                  <a:pt x="54" y="105"/>
                </a:lnTo>
                <a:lnTo>
                  <a:pt x="54" y="105"/>
                </a:lnTo>
                <a:lnTo>
                  <a:pt x="56" y="105"/>
                </a:lnTo>
                <a:lnTo>
                  <a:pt x="56" y="105"/>
                </a:lnTo>
                <a:lnTo>
                  <a:pt x="58" y="105"/>
                </a:lnTo>
                <a:lnTo>
                  <a:pt x="58" y="105"/>
                </a:lnTo>
                <a:lnTo>
                  <a:pt x="58" y="103"/>
                </a:lnTo>
                <a:lnTo>
                  <a:pt x="60" y="103"/>
                </a:lnTo>
                <a:lnTo>
                  <a:pt x="60" y="103"/>
                </a:lnTo>
                <a:lnTo>
                  <a:pt x="62" y="101"/>
                </a:lnTo>
                <a:lnTo>
                  <a:pt x="64" y="99"/>
                </a:lnTo>
                <a:lnTo>
                  <a:pt x="66" y="99"/>
                </a:lnTo>
                <a:lnTo>
                  <a:pt x="67" y="99"/>
                </a:lnTo>
                <a:lnTo>
                  <a:pt x="67" y="69"/>
                </a:lnTo>
                <a:lnTo>
                  <a:pt x="67" y="6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Freeform 395">
            <a:extLst>
              <a:ext uri="{FF2B5EF4-FFF2-40B4-BE49-F238E27FC236}">
                <a16:creationId xmlns:a16="http://schemas.microsoft.com/office/drawing/2014/main" id="{114C11F4-8DE5-2F4E-BEB6-C2CFE09BCFCF}"/>
              </a:ext>
            </a:extLst>
          </p:cNvPr>
          <p:cNvSpPr>
            <a:spLocks noEditPoints="1"/>
          </p:cNvSpPr>
          <p:nvPr/>
        </p:nvSpPr>
        <p:spPr bwMode="auto">
          <a:xfrm>
            <a:off x="9122801" y="4785544"/>
            <a:ext cx="115439" cy="216448"/>
          </a:xfrm>
          <a:custGeom>
            <a:avLst/>
            <a:gdLst>
              <a:gd name="T0" fmla="*/ 58 w 64"/>
              <a:gd name="T1" fmla="*/ 41 h 120"/>
              <a:gd name="T2" fmla="*/ 58 w 64"/>
              <a:gd name="T3" fmla="*/ 43 h 120"/>
              <a:gd name="T4" fmla="*/ 47 w 64"/>
              <a:gd name="T5" fmla="*/ 11 h 120"/>
              <a:gd name="T6" fmla="*/ 45 w 64"/>
              <a:gd name="T7" fmla="*/ 13 h 120"/>
              <a:gd name="T8" fmla="*/ 50 w 64"/>
              <a:gd name="T9" fmla="*/ 11 h 120"/>
              <a:gd name="T10" fmla="*/ 49 w 64"/>
              <a:gd name="T11" fmla="*/ 7 h 120"/>
              <a:gd name="T12" fmla="*/ 13 w 64"/>
              <a:gd name="T13" fmla="*/ 120 h 120"/>
              <a:gd name="T14" fmla="*/ 18 w 64"/>
              <a:gd name="T15" fmla="*/ 116 h 120"/>
              <a:gd name="T16" fmla="*/ 30 w 64"/>
              <a:gd name="T17" fmla="*/ 114 h 120"/>
              <a:gd name="T18" fmla="*/ 33 w 64"/>
              <a:gd name="T19" fmla="*/ 106 h 120"/>
              <a:gd name="T20" fmla="*/ 35 w 64"/>
              <a:gd name="T21" fmla="*/ 103 h 120"/>
              <a:gd name="T22" fmla="*/ 39 w 64"/>
              <a:gd name="T23" fmla="*/ 95 h 120"/>
              <a:gd name="T24" fmla="*/ 43 w 64"/>
              <a:gd name="T25" fmla="*/ 82 h 120"/>
              <a:gd name="T26" fmla="*/ 49 w 64"/>
              <a:gd name="T27" fmla="*/ 67 h 120"/>
              <a:gd name="T28" fmla="*/ 54 w 64"/>
              <a:gd name="T29" fmla="*/ 54 h 120"/>
              <a:gd name="T30" fmla="*/ 54 w 64"/>
              <a:gd name="T31" fmla="*/ 46 h 120"/>
              <a:gd name="T32" fmla="*/ 58 w 64"/>
              <a:gd name="T33" fmla="*/ 39 h 120"/>
              <a:gd name="T34" fmla="*/ 58 w 64"/>
              <a:gd name="T35" fmla="*/ 33 h 120"/>
              <a:gd name="T36" fmla="*/ 60 w 64"/>
              <a:gd name="T37" fmla="*/ 31 h 120"/>
              <a:gd name="T38" fmla="*/ 62 w 64"/>
              <a:gd name="T39" fmla="*/ 33 h 120"/>
              <a:gd name="T40" fmla="*/ 64 w 64"/>
              <a:gd name="T41" fmla="*/ 30 h 120"/>
              <a:gd name="T42" fmla="*/ 62 w 64"/>
              <a:gd name="T43" fmla="*/ 24 h 120"/>
              <a:gd name="T44" fmla="*/ 62 w 64"/>
              <a:gd name="T45" fmla="*/ 15 h 120"/>
              <a:gd name="T46" fmla="*/ 60 w 64"/>
              <a:gd name="T47" fmla="*/ 7 h 120"/>
              <a:gd name="T48" fmla="*/ 56 w 64"/>
              <a:gd name="T49" fmla="*/ 1 h 120"/>
              <a:gd name="T50" fmla="*/ 54 w 64"/>
              <a:gd name="T51" fmla="*/ 3 h 120"/>
              <a:gd name="T52" fmla="*/ 52 w 64"/>
              <a:gd name="T53" fmla="*/ 5 h 120"/>
              <a:gd name="T54" fmla="*/ 52 w 64"/>
              <a:gd name="T55" fmla="*/ 11 h 120"/>
              <a:gd name="T56" fmla="*/ 49 w 64"/>
              <a:gd name="T57" fmla="*/ 16 h 120"/>
              <a:gd name="T58" fmla="*/ 45 w 64"/>
              <a:gd name="T59" fmla="*/ 15 h 120"/>
              <a:gd name="T60" fmla="*/ 47 w 64"/>
              <a:gd name="T61" fmla="*/ 20 h 120"/>
              <a:gd name="T62" fmla="*/ 43 w 64"/>
              <a:gd name="T63" fmla="*/ 22 h 120"/>
              <a:gd name="T64" fmla="*/ 43 w 64"/>
              <a:gd name="T65" fmla="*/ 24 h 120"/>
              <a:gd name="T66" fmla="*/ 39 w 64"/>
              <a:gd name="T67" fmla="*/ 24 h 120"/>
              <a:gd name="T68" fmla="*/ 39 w 64"/>
              <a:gd name="T69" fmla="*/ 26 h 120"/>
              <a:gd name="T70" fmla="*/ 37 w 64"/>
              <a:gd name="T71" fmla="*/ 30 h 120"/>
              <a:gd name="T72" fmla="*/ 35 w 64"/>
              <a:gd name="T73" fmla="*/ 30 h 120"/>
              <a:gd name="T74" fmla="*/ 32 w 64"/>
              <a:gd name="T75" fmla="*/ 30 h 120"/>
              <a:gd name="T76" fmla="*/ 30 w 64"/>
              <a:gd name="T77" fmla="*/ 35 h 120"/>
              <a:gd name="T78" fmla="*/ 26 w 64"/>
              <a:gd name="T79" fmla="*/ 33 h 120"/>
              <a:gd name="T80" fmla="*/ 24 w 64"/>
              <a:gd name="T81" fmla="*/ 35 h 120"/>
              <a:gd name="T82" fmla="*/ 22 w 64"/>
              <a:gd name="T83" fmla="*/ 33 h 120"/>
              <a:gd name="T84" fmla="*/ 15 w 64"/>
              <a:gd name="T85" fmla="*/ 37 h 120"/>
              <a:gd name="T86" fmla="*/ 13 w 64"/>
              <a:gd name="T87" fmla="*/ 41 h 120"/>
              <a:gd name="T88" fmla="*/ 7 w 64"/>
              <a:gd name="T89" fmla="*/ 48 h 120"/>
              <a:gd name="T90" fmla="*/ 9 w 64"/>
              <a:gd name="T91" fmla="*/ 56 h 120"/>
              <a:gd name="T92" fmla="*/ 13 w 64"/>
              <a:gd name="T93" fmla="*/ 63 h 120"/>
              <a:gd name="T94" fmla="*/ 9 w 64"/>
              <a:gd name="T95" fmla="*/ 71 h 120"/>
              <a:gd name="T96" fmla="*/ 5 w 64"/>
              <a:gd name="T97" fmla="*/ 76 h 120"/>
              <a:gd name="T98" fmla="*/ 1 w 64"/>
              <a:gd name="T99" fmla="*/ 82 h 120"/>
              <a:gd name="T100" fmla="*/ 0 w 64"/>
              <a:gd name="T101" fmla="*/ 90 h 120"/>
              <a:gd name="T102" fmla="*/ 1 w 64"/>
              <a:gd name="T103" fmla="*/ 97 h 120"/>
              <a:gd name="T104" fmla="*/ 3 w 64"/>
              <a:gd name="T105" fmla="*/ 101 h 120"/>
              <a:gd name="T106" fmla="*/ 1 w 64"/>
              <a:gd name="T107" fmla="*/ 108 h 120"/>
              <a:gd name="T108" fmla="*/ 3 w 64"/>
              <a:gd name="T109" fmla="*/ 112 h 120"/>
              <a:gd name="T110" fmla="*/ 9 w 64"/>
              <a:gd name="T111" fmla="*/ 116 h 120"/>
              <a:gd name="T112" fmla="*/ 13 w 64"/>
              <a:gd name="T113" fmla="*/ 11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" h="120">
                <a:moveTo>
                  <a:pt x="58" y="45"/>
                </a:moveTo>
                <a:lnTo>
                  <a:pt x="58" y="43"/>
                </a:lnTo>
                <a:lnTo>
                  <a:pt x="58" y="43"/>
                </a:lnTo>
                <a:lnTo>
                  <a:pt x="58" y="41"/>
                </a:lnTo>
                <a:lnTo>
                  <a:pt x="60" y="41"/>
                </a:lnTo>
                <a:lnTo>
                  <a:pt x="60" y="41"/>
                </a:lnTo>
                <a:lnTo>
                  <a:pt x="60" y="43"/>
                </a:lnTo>
                <a:lnTo>
                  <a:pt x="58" y="43"/>
                </a:lnTo>
                <a:lnTo>
                  <a:pt x="58" y="45"/>
                </a:lnTo>
                <a:close/>
                <a:moveTo>
                  <a:pt x="47" y="11"/>
                </a:moveTo>
                <a:lnTo>
                  <a:pt x="47" y="11"/>
                </a:lnTo>
                <a:lnTo>
                  <a:pt x="47" y="11"/>
                </a:lnTo>
                <a:lnTo>
                  <a:pt x="49" y="11"/>
                </a:lnTo>
                <a:lnTo>
                  <a:pt x="49" y="13"/>
                </a:lnTo>
                <a:lnTo>
                  <a:pt x="47" y="13"/>
                </a:lnTo>
                <a:lnTo>
                  <a:pt x="45" y="13"/>
                </a:lnTo>
                <a:lnTo>
                  <a:pt x="47" y="11"/>
                </a:lnTo>
                <a:close/>
                <a:moveTo>
                  <a:pt x="49" y="11"/>
                </a:moveTo>
                <a:lnTo>
                  <a:pt x="49" y="11"/>
                </a:lnTo>
                <a:lnTo>
                  <a:pt x="50" y="11"/>
                </a:lnTo>
                <a:lnTo>
                  <a:pt x="49" y="13"/>
                </a:lnTo>
                <a:lnTo>
                  <a:pt x="49" y="11"/>
                </a:lnTo>
                <a:close/>
                <a:moveTo>
                  <a:pt x="50" y="9"/>
                </a:moveTo>
                <a:lnTo>
                  <a:pt x="49" y="7"/>
                </a:lnTo>
                <a:lnTo>
                  <a:pt x="50" y="7"/>
                </a:lnTo>
                <a:lnTo>
                  <a:pt x="50" y="7"/>
                </a:lnTo>
                <a:lnTo>
                  <a:pt x="50" y="9"/>
                </a:lnTo>
                <a:close/>
                <a:moveTo>
                  <a:pt x="13" y="120"/>
                </a:moveTo>
                <a:lnTo>
                  <a:pt x="15" y="120"/>
                </a:lnTo>
                <a:lnTo>
                  <a:pt x="16" y="120"/>
                </a:lnTo>
                <a:lnTo>
                  <a:pt x="18" y="118"/>
                </a:lnTo>
                <a:lnTo>
                  <a:pt x="18" y="116"/>
                </a:lnTo>
                <a:lnTo>
                  <a:pt x="24" y="116"/>
                </a:lnTo>
                <a:lnTo>
                  <a:pt x="26" y="116"/>
                </a:lnTo>
                <a:lnTo>
                  <a:pt x="30" y="114"/>
                </a:lnTo>
                <a:lnTo>
                  <a:pt x="30" y="114"/>
                </a:lnTo>
                <a:lnTo>
                  <a:pt x="32" y="112"/>
                </a:lnTo>
                <a:lnTo>
                  <a:pt x="32" y="110"/>
                </a:lnTo>
                <a:lnTo>
                  <a:pt x="33" y="108"/>
                </a:lnTo>
                <a:lnTo>
                  <a:pt x="33" y="106"/>
                </a:lnTo>
                <a:lnTo>
                  <a:pt x="35" y="106"/>
                </a:lnTo>
                <a:lnTo>
                  <a:pt x="35" y="103"/>
                </a:lnTo>
                <a:lnTo>
                  <a:pt x="35" y="103"/>
                </a:lnTo>
                <a:lnTo>
                  <a:pt x="35" y="103"/>
                </a:lnTo>
                <a:lnTo>
                  <a:pt x="37" y="99"/>
                </a:lnTo>
                <a:lnTo>
                  <a:pt x="35" y="99"/>
                </a:lnTo>
                <a:lnTo>
                  <a:pt x="37" y="99"/>
                </a:lnTo>
                <a:lnTo>
                  <a:pt x="39" y="95"/>
                </a:lnTo>
                <a:lnTo>
                  <a:pt x="39" y="90"/>
                </a:lnTo>
                <a:lnTo>
                  <a:pt x="41" y="88"/>
                </a:lnTo>
                <a:lnTo>
                  <a:pt x="41" y="86"/>
                </a:lnTo>
                <a:lnTo>
                  <a:pt x="43" y="82"/>
                </a:lnTo>
                <a:lnTo>
                  <a:pt x="45" y="78"/>
                </a:lnTo>
                <a:lnTo>
                  <a:pt x="47" y="73"/>
                </a:lnTo>
                <a:lnTo>
                  <a:pt x="49" y="69"/>
                </a:lnTo>
                <a:lnTo>
                  <a:pt x="49" y="67"/>
                </a:lnTo>
                <a:lnTo>
                  <a:pt x="50" y="63"/>
                </a:lnTo>
                <a:lnTo>
                  <a:pt x="50" y="61"/>
                </a:lnTo>
                <a:lnTo>
                  <a:pt x="52" y="60"/>
                </a:lnTo>
                <a:lnTo>
                  <a:pt x="54" y="54"/>
                </a:lnTo>
                <a:lnTo>
                  <a:pt x="54" y="50"/>
                </a:lnTo>
                <a:lnTo>
                  <a:pt x="54" y="50"/>
                </a:lnTo>
                <a:lnTo>
                  <a:pt x="56" y="48"/>
                </a:lnTo>
                <a:lnTo>
                  <a:pt x="54" y="46"/>
                </a:lnTo>
                <a:lnTo>
                  <a:pt x="56" y="45"/>
                </a:lnTo>
                <a:lnTo>
                  <a:pt x="56" y="43"/>
                </a:lnTo>
                <a:lnTo>
                  <a:pt x="56" y="41"/>
                </a:lnTo>
                <a:lnTo>
                  <a:pt x="58" y="39"/>
                </a:lnTo>
                <a:lnTo>
                  <a:pt x="58" y="37"/>
                </a:lnTo>
                <a:lnTo>
                  <a:pt x="56" y="37"/>
                </a:lnTo>
                <a:lnTo>
                  <a:pt x="58" y="35"/>
                </a:lnTo>
                <a:lnTo>
                  <a:pt x="58" y="33"/>
                </a:lnTo>
                <a:lnTo>
                  <a:pt x="56" y="33"/>
                </a:lnTo>
                <a:lnTo>
                  <a:pt x="56" y="31"/>
                </a:lnTo>
                <a:lnTo>
                  <a:pt x="58" y="30"/>
                </a:lnTo>
                <a:lnTo>
                  <a:pt x="60" y="31"/>
                </a:lnTo>
                <a:lnTo>
                  <a:pt x="60" y="31"/>
                </a:lnTo>
                <a:lnTo>
                  <a:pt x="60" y="35"/>
                </a:lnTo>
                <a:lnTo>
                  <a:pt x="62" y="35"/>
                </a:lnTo>
                <a:lnTo>
                  <a:pt x="62" y="33"/>
                </a:lnTo>
                <a:lnTo>
                  <a:pt x="62" y="31"/>
                </a:lnTo>
                <a:lnTo>
                  <a:pt x="64" y="31"/>
                </a:lnTo>
                <a:lnTo>
                  <a:pt x="64" y="30"/>
                </a:lnTo>
                <a:lnTo>
                  <a:pt x="64" y="30"/>
                </a:lnTo>
                <a:lnTo>
                  <a:pt x="64" y="28"/>
                </a:lnTo>
                <a:lnTo>
                  <a:pt x="62" y="26"/>
                </a:lnTo>
                <a:lnTo>
                  <a:pt x="62" y="24"/>
                </a:lnTo>
                <a:lnTo>
                  <a:pt x="62" y="24"/>
                </a:lnTo>
                <a:lnTo>
                  <a:pt x="62" y="22"/>
                </a:lnTo>
                <a:lnTo>
                  <a:pt x="62" y="18"/>
                </a:lnTo>
                <a:lnTo>
                  <a:pt x="62" y="18"/>
                </a:lnTo>
                <a:lnTo>
                  <a:pt x="62" y="15"/>
                </a:lnTo>
                <a:lnTo>
                  <a:pt x="60" y="13"/>
                </a:lnTo>
                <a:lnTo>
                  <a:pt x="60" y="9"/>
                </a:lnTo>
                <a:lnTo>
                  <a:pt x="60" y="7"/>
                </a:lnTo>
                <a:lnTo>
                  <a:pt x="60" y="7"/>
                </a:lnTo>
                <a:lnTo>
                  <a:pt x="58" y="5"/>
                </a:lnTo>
                <a:lnTo>
                  <a:pt x="58" y="3"/>
                </a:lnTo>
                <a:lnTo>
                  <a:pt x="56" y="3"/>
                </a:lnTo>
                <a:lnTo>
                  <a:pt x="56" y="1"/>
                </a:lnTo>
                <a:lnTo>
                  <a:pt x="56" y="0"/>
                </a:lnTo>
                <a:lnTo>
                  <a:pt x="54" y="1"/>
                </a:lnTo>
                <a:lnTo>
                  <a:pt x="54" y="3"/>
                </a:lnTo>
                <a:lnTo>
                  <a:pt x="54" y="3"/>
                </a:lnTo>
                <a:lnTo>
                  <a:pt x="52" y="3"/>
                </a:lnTo>
                <a:lnTo>
                  <a:pt x="50" y="3"/>
                </a:lnTo>
                <a:lnTo>
                  <a:pt x="52" y="5"/>
                </a:lnTo>
                <a:lnTo>
                  <a:pt x="52" y="5"/>
                </a:lnTo>
                <a:lnTo>
                  <a:pt x="54" y="7"/>
                </a:lnTo>
                <a:lnTo>
                  <a:pt x="54" y="7"/>
                </a:lnTo>
                <a:lnTo>
                  <a:pt x="52" y="9"/>
                </a:lnTo>
                <a:lnTo>
                  <a:pt x="52" y="11"/>
                </a:lnTo>
                <a:lnTo>
                  <a:pt x="50" y="13"/>
                </a:lnTo>
                <a:lnTo>
                  <a:pt x="50" y="13"/>
                </a:lnTo>
                <a:lnTo>
                  <a:pt x="49" y="15"/>
                </a:lnTo>
                <a:lnTo>
                  <a:pt x="49" y="16"/>
                </a:lnTo>
                <a:lnTo>
                  <a:pt x="47" y="16"/>
                </a:lnTo>
                <a:lnTo>
                  <a:pt x="47" y="16"/>
                </a:lnTo>
                <a:lnTo>
                  <a:pt x="47" y="15"/>
                </a:lnTo>
                <a:lnTo>
                  <a:pt x="45" y="15"/>
                </a:lnTo>
                <a:lnTo>
                  <a:pt x="45" y="15"/>
                </a:lnTo>
                <a:lnTo>
                  <a:pt x="43" y="16"/>
                </a:lnTo>
                <a:lnTo>
                  <a:pt x="45" y="18"/>
                </a:lnTo>
                <a:lnTo>
                  <a:pt x="47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2"/>
                </a:lnTo>
                <a:lnTo>
                  <a:pt x="45" y="22"/>
                </a:lnTo>
                <a:lnTo>
                  <a:pt x="45" y="24"/>
                </a:lnTo>
                <a:lnTo>
                  <a:pt x="45" y="24"/>
                </a:lnTo>
                <a:lnTo>
                  <a:pt x="43" y="24"/>
                </a:lnTo>
                <a:lnTo>
                  <a:pt x="43" y="24"/>
                </a:lnTo>
                <a:lnTo>
                  <a:pt x="41" y="24"/>
                </a:lnTo>
                <a:lnTo>
                  <a:pt x="39" y="26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7" y="24"/>
                </a:lnTo>
                <a:lnTo>
                  <a:pt x="39" y="26"/>
                </a:lnTo>
                <a:lnTo>
                  <a:pt x="37" y="26"/>
                </a:lnTo>
                <a:lnTo>
                  <a:pt x="35" y="28"/>
                </a:lnTo>
                <a:lnTo>
                  <a:pt x="37" y="28"/>
                </a:lnTo>
                <a:lnTo>
                  <a:pt x="37" y="30"/>
                </a:lnTo>
                <a:lnTo>
                  <a:pt x="37" y="30"/>
                </a:lnTo>
                <a:lnTo>
                  <a:pt x="37" y="30"/>
                </a:lnTo>
                <a:lnTo>
                  <a:pt x="35" y="31"/>
                </a:lnTo>
                <a:lnTo>
                  <a:pt x="35" y="30"/>
                </a:lnTo>
                <a:lnTo>
                  <a:pt x="35" y="30"/>
                </a:lnTo>
                <a:lnTo>
                  <a:pt x="35" y="28"/>
                </a:lnTo>
                <a:lnTo>
                  <a:pt x="35" y="28"/>
                </a:lnTo>
                <a:lnTo>
                  <a:pt x="32" y="30"/>
                </a:lnTo>
                <a:lnTo>
                  <a:pt x="32" y="33"/>
                </a:lnTo>
                <a:lnTo>
                  <a:pt x="32" y="33"/>
                </a:lnTo>
                <a:lnTo>
                  <a:pt x="32" y="35"/>
                </a:lnTo>
                <a:lnTo>
                  <a:pt x="30" y="35"/>
                </a:lnTo>
                <a:lnTo>
                  <a:pt x="30" y="33"/>
                </a:lnTo>
                <a:lnTo>
                  <a:pt x="30" y="31"/>
                </a:lnTo>
                <a:lnTo>
                  <a:pt x="28" y="31"/>
                </a:lnTo>
                <a:lnTo>
                  <a:pt x="26" y="33"/>
                </a:lnTo>
                <a:lnTo>
                  <a:pt x="24" y="31"/>
                </a:lnTo>
                <a:lnTo>
                  <a:pt x="24" y="33"/>
                </a:lnTo>
                <a:lnTo>
                  <a:pt x="22" y="33"/>
                </a:lnTo>
                <a:lnTo>
                  <a:pt x="24" y="35"/>
                </a:lnTo>
                <a:lnTo>
                  <a:pt x="22" y="35"/>
                </a:lnTo>
                <a:lnTo>
                  <a:pt x="22" y="35"/>
                </a:lnTo>
                <a:lnTo>
                  <a:pt x="22" y="33"/>
                </a:lnTo>
                <a:lnTo>
                  <a:pt x="22" y="33"/>
                </a:lnTo>
                <a:lnTo>
                  <a:pt x="20" y="35"/>
                </a:lnTo>
                <a:lnTo>
                  <a:pt x="20" y="33"/>
                </a:lnTo>
                <a:lnTo>
                  <a:pt x="16" y="37"/>
                </a:lnTo>
                <a:lnTo>
                  <a:pt x="15" y="37"/>
                </a:lnTo>
                <a:lnTo>
                  <a:pt x="15" y="37"/>
                </a:lnTo>
                <a:lnTo>
                  <a:pt x="13" y="37"/>
                </a:lnTo>
                <a:lnTo>
                  <a:pt x="13" y="37"/>
                </a:lnTo>
                <a:lnTo>
                  <a:pt x="13" y="41"/>
                </a:lnTo>
                <a:lnTo>
                  <a:pt x="9" y="45"/>
                </a:lnTo>
                <a:lnTo>
                  <a:pt x="11" y="45"/>
                </a:lnTo>
                <a:lnTo>
                  <a:pt x="7" y="46"/>
                </a:lnTo>
                <a:lnTo>
                  <a:pt x="7" y="48"/>
                </a:lnTo>
                <a:lnTo>
                  <a:pt x="9" y="50"/>
                </a:lnTo>
                <a:lnTo>
                  <a:pt x="7" y="50"/>
                </a:lnTo>
                <a:lnTo>
                  <a:pt x="9" y="54"/>
                </a:lnTo>
                <a:lnTo>
                  <a:pt x="9" y="56"/>
                </a:lnTo>
                <a:lnTo>
                  <a:pt x="11" y="60"/>
                </a:lnTo>
                <a:lnTo>
                  <a:pt x="11" y="61"/>
                </a:lnTo>
                <a:lnTo>
                  <a:pt x="13" y="63"/>
                </a:lnTo>
                <a:lnTo>
                  <a:pt x="13" y="63"/>
                </a:lnTo>
                <a:lnTo>
                  <a:pt x="11" y="65"/>
                </a:lnTo>
                <a:lnTo>
                  <a:pt x="11" y="65"/>
                </a:lnTo>
                <a:lnTo>
                  <a:pt x="11" y="69"/>
                </a:lnTo>
                <a:lnTo>
                  <a:pt x="9" y="71"/>
                </a:lnTo>
                <a:lnTo>
                  <a:pt x="9" y="73"/>
                </a:lnTo>
                <a:lnTo>
                  <a:pt x="7" y="73"/>
                </a:lnTo>
                <a:lnTo>
                  <a:pt x="7" y="75"/>
                </a:lnTo>
                <a:lnTo>
                  <a:pt x="5" y="76"/>
                </a:lnTo>
                <a:lnTo>
                  <a:pt x="5" y="78"/>
                </a:lnTo>
                <a:lnTo>
                  <a:pt x="3" y="80"/>
                </a:lnTo>
                <a:lnTo>
                  <a:pt x="1" y="80"/>
                </a:lnTo>
                <a:lnTo>
                  <a:pt x="1" y="82"/>
                </a:lnTo>
                <a:lnTo>
                  <a:pt x="1" y="84"/>
                </a:lnTo>
                <a:lnTo>
                  <a:pt x="0" y="86"/>
                </a:lnTo>
                <a:lnTo>
                  <a:pt x="0" y="88"/>
                </a:lnTo>
                <a:lnTo>
                  <a:pt x="0" y="90"/>
                </a:lnTo>
                <a:lnTo>
                  <a:pt x="0" y="91"/>
                </a:lnTo>
                <a:lnTo>
                  <a:pt x="0" y="93"/>
                </a:lnTo>
                <a:lnTo>
                  <a:pt x="1" y="95"/>
                </a:lnTo>
                <a:lnTo>
                  <a:pt x="1" y="97"/>
                </a:lnTo>
                <a:lnTo>
                  <a:pt x="1" y="99"/>
                </a:lnTo>
                <a:lnTo>
                  <a:pt x="3" y="99"/>
                </a:lnTo>
                <a:lnTo>
                  <a:pt x="3" y="99"/>
                </a:lnTo>
                <a:lnTo>
                  <a:pt x="3" y="101"/>
                </a:lnTo>
                <a:lnTo>
                  <a:pt x="1" y="101"/>
                </a:lnTo>
                <a:lnTo>
                  <a:pt x="1" y="103"/>
                </a:lnTo>
                <a:lnTo>
                  <a:pt x="1" y="105"/>
                </a:lnTo>
                <a:lnTo>
                  <a:pt x="1" y="108"/>
                </a:lnTo>
                <a:lnTo>
                  <a:pt x="1" y="110"/>
                </a:lnTo>
                <a:lnTo>
                  <a:pt x="1" y="110"/>
                </a:lnTo>
                <a:lnTo>
                  <a:pt x="3" y="110"/>
                </a:lnTo>
                <a:lnTo>
                  <a:pt x="3" y="112"/>
                </a:lnTo>
                <a:lnTo>
                  <a:pt x="5" y="114"/>
                </a:lnTo>
                <a:lnTo>
                  <a:pt x="5" y="114"/>
                </a:lnTo>
                <a:lnTo>
                  <a:pt x="7" y="116"/>
                </a:lnTo>
                <a:lnTo>
                  <a:pt x="9" y="116"/>
                </a:lnTo>
                <a:lnTo>
                  <a:pt x="9" y="116"/>
                </a:lnTo>
                <a:lnTo>
                  <a:pt x="9" y="116"/>
                </a:lnTo>
                <a:lnTo>
                  <a:pt x="11" y="118"/>
                </a:lnTo>
                <a:lnTo>
                  <a:pt x="13" y="118"/>
                </a:lnTo>
                <a:lnTo>
                  <a:pt x="13" y="120"/>
                </a:lnTo>
                <a:lnTo>
                  <a:pt x="13" y="12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9" name="Freeform 396">
            <a:extLst>
              <a:ext uri="{FF2B5EF4-FFF2-40B4-BE49-F238E27FC236}">
                <a16:creationId xmlns:a16="http://schemas.microsoft.com/office/drawing/2014/main" id="{E6981F8D-BC75-3A41-BA09-199B2FD8395B}"/>
              </a:ext>
            </a:extLst>
          </p:cNvPr>
          <p:cNvSpPr>
            <a:spLocks/>
          </p:cNvSpPr>
          <p:nvPr/>
        </p:nvSpPr>
        <p:spPr bwMode="auto">
          <a:xfrm>
            <a:off x="8931605" y="4760292"/>
            <a:ext cx="160533" cy="257935"/>
          </a:xfrm>
          <a:custGeom>
            <a:avLst/>
            <a:gdLst>
              <a:gd name="T0" fmla="*/ 17 w 89"/>
              <a:gd name="T1" fmla="*/ 89 h 143"/>
              <a:gd name="T2" fmla="*/ 19 w 89"/>
              <a:gd name="T3" fmla="*/ 85 h 143"/>
              <a:gd name="T4" fmla="*/ 19 w 89"/>
              <a:gd name="T5" fmla="*/ 77 h 143"/>
              <a:gd name="T6" fmla="*/ 21 w 89"/>
              <a:gd name="T7" fmla="*/ 74 h 143"/>
              <a:gd name="T8" fmla="*/ 21 w 89"/>
              <a:gd name="T9" fmla="*/ 68 h 143"/>
              <a:gd name="T10" fmla="*/ 23 w 89"/>
              <a:gd name="T11" fmla="*/ 60 h 143"/>
              <a:gd name="T12" fmla="*/ 23 w 89"/>
              <a:gd name="T13" fmla="*/ 55 h 143"/>
              <a:gd name="T14" fmla="*/ 13 w 89"/>
              <a:gd name="T15" fmla="*/ 53 h 143"/>
              <a:gd name="T16" fmla="*/ 6 w 89"/>
              <a:gd name="T17" fmla="*/ 49 h 143"/>
              <a:gd name="T18" fmla="*/ 0 w 89"/>
              <a:gd name="T19" fmla="*/ 42 h 143"/>
              <a:gd name="T20" fmla="*/ 17 w 89"/>
              <a:gd name="T21" fmla="*/ 34 h 143"/>
              <a:gd name="T22" fmla="*/ 26 w 89"/>
              <a:gd name="T23" fmla="*/ 32 h 143"/>
              <a:gd name="T24" fmla="*/ 32 w 89"/>
              <a:gd name="T25" fmla="*/ 36 h 143"/>
              <a:gd name="T26" fmla="*/ 36 w 89"/>
              <a:gd name="T27" fmla="*/ 38 h 143"/>
              <a:gd name="T28" fmla="*/ 34 w 89"/>
              <a:gd name="T29" fmla="*/ 47 h 143"/>
              <a:gd name="T30" fmla="*/ 38 w 89"/>
              <a:gd name="T31" fmla="*/ 55 h 143"/>
              <a:gd name="T32" fmla="*/ 41 w 89"/>
              <a:gd name="T33" fmla="*/ 59 h 143"/>
              <a:gd name="T34" fmla="*/ 43 w 89"/>
              <a:gd name="T35" fmla="*/ 49 h 143"/>
              <a:gd name="T36" fmla="*/ 47 w 89"/>
              <a:gd name="T37" fmla="*/ 44 h 143"/>
              <a:gd name="T38" fmla="*/ 47 w 89"/>
              <a:gd name="T39" fmla="*/ 40 h 143"/>
              <a:gd name="T40" fmla="*/ 45 w 89"/>
              <a:gd name="T41" fmla="*/ 32 h 143"/>
              <a:gd name="T42" fmla="*/ 40 w 89"/>
              <a:gd name="T43" fmla="*/ 27 h 143"/>
              <a:gd name="T44" fmla="*/ 47 w 89"/>
              <a:gd name="T45" fmla="*/ 10 h 143"/>
              <a:gd name="T46" fmla="*/ 51 w 89"/>
              <a:gd name="T47" fmla="*/ 10 h 143"/>
              <a:gd name="T48" fmla="*/ 57 w 89"/>
              <a:gd name="T49" fmla="*/ 10 h 143"/>
              <a:gd name="T50" fmla="*/ 60 w 89"/>
              <a:gd name="T51" fmla="*/ 10 h 143"/>
              <a:gd name="T52" fmla="*/ 66 w 89"/>
              <a:gd name="T53" fmla="*/ 8 h 143"/>
              <a:gd name="T54" fmla="*/ 72 w 89"/>
              <a:gd name="T55" fmla="*/ 8 h 143"/>
              <a:gd name="T56" fmla="*/ 79 w 89"/>
              <a:gd name="T57" fmla="*/ 6 h 143"/>
              <a:gd name="T58" fmla="*/ 87 w 89"/>
              <a:gd name="T59" fmla="*/ 2 h 143"/>
              <a:gd name="T60" fmla="*/ 89 w 89"/>
              <a:gd name="T61" fmla="*/ 4 h 143"/>
              <a:gd name="T62" fmla="*/ 87 w 89"/>
              <a:gd name="T63" fmla="*/ 10 h 143"/>
              <a:gd name="T64" fmla="*/ 89 w 89"/>
              <a:gd name="T65" fmla="*/ 15 h 143"/>
              <a:gd name="T66" fmla="*/ 87 w 89"/>
              <a:gd name="T67" fmla="*/ 23 h 143"/>
              <a:gd name="T68" fmla="*/ 87 w 89"/>
              <a:gd name="T69" fmla="*/ 32 h 143"/>
              <a:gd name="T70" fmla="*/ 89 w 89"/>
              <a:gd name="T71" fmla="*/ 36 h 143"/>
              <a:gd name="T72" fmla="*/ 87 w 89"/>
              <a:gd name="T73" fmla="*/ 40 h 143"/>
              <a:gd name="T74" fmla="*/ 87 w 89"/>
              <a:gd name="T75" fmla="*/ 44 h 143"/>
              <a:gd name="T76" fmla="*/ 81 w 89"/>
              <a:gd name="T77" fmla="*/ 51 h 143"/>
              <a:gd name="T78" fmla="*/ 73 w 89"/>
              <a:gd name="T79" fmla="*/ 57 h 143"/>
              <a:gd name="T80" fmla="*/ 60 w 89"/>
              <a:gd name="T81" fmla="*/ 62 h 143"/>
              <a:gd name="T82" fmla="*/ 55 w 89"/>
              <a:gd name="T83" fmla="*/ 64 h 143"/>
              <a:gd name="T84" fmla="*/ 49 w 89"/>
              <a:gd name="T85" fmla="*/ 72 h 143"/>
              <a:gd name="T86" fmla="*/ 41 w 89"/>
              <a:gd name="T87" fmla="*/ 77 h 143"/>
              <a:gd name="T88" fmla="*/ 36 w 89"/>
              <a:gd name="T89" fmla="*/ 79 h 143"/>
              <a:gd name="T90" fmla="*/ 36 w 89"/>
              <a:gd name="T91" fmla="*/ 83 h 143"/>
              <a:gd name="T92" fmla="*/ 36 w 89"/>
              <a:gd name="T93" fmla="*/ 92 h 143"/>
              <a:gd name="T94" fmla="*/ 38 w 89"/>
              <a:gd name="T95" fmla="*/ 102 h 143"/>
              <a:gd name="T96" fmla="*/ 41 w 89"/>
              <a:gd name="T97" fmla="*/ 102 h 143"/>
              <a:gd name="T98" fmla="*/ 41 w 89"/>
              <a:gd name="T99" fmla="*/ 109 h 143"/>
              <a:gd name="T100" fmla="*/ 38 w 89"/>
              <a:gd name="T101" fmla="*/ 115 h 143"/>
              <a:gd name="T102" fmla="*/ 38 w 89"/>
              <a:gd name="T103" fmla="*/ 120 h 143"/>
              <a:gd name="T104" fmla="*/ 17 w 89"/>
              <a:gd name="T105" fmla="*/ 132 h 143"/>
              <a:gd name="T106" fmla="*/ 13 w 89"/>
              <a:gd name="T107" fmla="*/ 135 h 143"/>
              <a:gd name="T108" fmla="*/ 17 w 89"/>
              <a:gd name="T109" fmla="*/ 139 h 143"/>
              <a:gd name="T110" fmla="*/ 17 w 89"/>
              <a:gd name="T111" fmla="*/ 141 h 143"/>
              <a:gd name="T112" fmla="*/ 11 w 89"/>
              <a:gd name="T113" fmla="*/ 141 h 143"/>
              <a:gd name="T114" fmla="*/ 9 w 89"/>
              <a:gd name="T115" fmla="*/ 135 h 143"/>
              <a:gd name="T116" fmla="*/ 9 w 89"/>
              <a:gd name="T117" fmla="*/ 128 h 143"/>
              <a:gd name="T118" fmla="*/ 9 w 89"/>
              <a:gd name="T119" fmla="*/ 115 h 143"/>
              <a:gd name="T120" fmla="*/ 6 w 89"/>
              <a:gd name="T121" fmla="*/ 10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9" h="143">
                <a:moveTo>
                  <a:pt x="6" y="105"/>
                </a:moveTo>
                <a:lnTo>
                  <a:pt x="15" y="96"/>
                </a:lnTo>
                <a:lnTo>
                  <a:pt x="15" y="92"/>
                </a:lnTo>
                <a:lnTo>
                  <a:pt x="17" y="92"/>
                </a:lnTo>
                <a:lnTo>
                  <a:pt x="17" y="89"/>
                </a:lnTo>
                <a:lnTo>
                  <a:pt x="17" y="89"/>
                </a:lnTo>
                <a:lnTo>
                  <a:pt x="17" y="87"/>
                </a:lnTo>
                <a:lnTo>
                  <a:pt x="17" y="85"/>
                </a:lnTo>
                <a:lnTo>
                  <a:pt x="17" y="85"/>
                </a:lnTo>
                <a:lnTo>
                  <a:pt x="19" y="85"/>
                </a:lnTo>
                <a:lnTo>
                  <a:pt x="21" y="83"/>
                </a:lnTo>
                <a:lnTo>
                  <a:pt x="21" y="81"/>
                </a:lnTo>
                <a:lnTo>
                  <a:pt x="21" y="81"/>
                </a:lnTo>
                <a:lnTo>
                  <a:pt x="19" y="79"/>
                </a:lnTo>
                <a:lnTo>
                  <a:pt x="19" y="77"/>
                </a:lnTo>
                <a:lnTo>
                  <a:pt x="21" y="77"/>
                </a:lnTo>
                <a:lnTo>
                  <a:pt x="21" y="75"/>
                </a:lnTo>
                <a:lnTo>
                  <a:pt x="19" y="75"/>
                </a:lnTo>
                <a:lnTo>
                  <a:pt x="19" y="74"/>
                </a:lnTo>
                <a:lnTo>
                  <a:pt x="21" y="74"/>
                </a:lnTo>
                <a:lnTo>
                  <a:pt x="21" y="72"/>
                </a:lnTo>
                <a:lnTo>
                  <a:pt x="21" y="70"/>
                </a:lnTo>
                <a:lnTo>
                  <a:pt x="21" y="70"/>
                </a:lnTo>
                <a:lnTo>
                  <a:pt x="23" y="68"/>
                </a:lnTo>
                <a:lnTo>
                  <a:pt x="21" y="68"/>
                </a:lnTo>
                <a:lnTo>
                  <a:pt x="21" y="68"/>
                </a:lnTo>
                <a:lnTo>
                  <a:pt x="21" y="66"/>
                </a:lnTo>
                <a:lnTo>
                  <a:pt x="21" y="64"/>
                </a:lnTo>
                <a:lnTo>
                  <a:pt x="23" y="62"/>
                </a:lnTo>
                <a:lnTo>
                  <a:pt x="23" y="60"/>
                </a:lnTo>
                <a:lnTo>
                  <a:pt x="21" y="60"/>
                </a:lnTo>
                <a:lnTo>
                  <a:pt x="23" y="59"/>
                </a:lnTo>
                <a:lnTo>
                  <a:pt x="21" y="59"/>
                </a:lnTo>
                <a:lnTo>
                  <a:pt x="23" y="57"/>
                </a:lnTo>
                <a:lnTo>
                  <a:pt x="23" y="55"/>
                </a:lnTo>
                <a:lnTo>
                  <a:pt x="21" y="55"/>
                </a:lnTo>
                <a:lnTo>
                  <a:pt x="19" y="55"/>
                </a:lnTo>
                <a:lnTo>
                  <a:pt x="19" y="53"/>
                </a:lnTo>
                <a:lnTo>
                  <a:pt x="15" y="53"/>
                </a:lnTo>
                <a:lnTo>
                  <a:pt x="13" y="53"/>
                </a:lnTo>
                <a:lnTo>
                  <a:pt x="13" y="51"/>
                </a:lnTo>
                <a:lnTo>
                  <a:pt x="9" y="49"/>
                </a:lnTo>
                <a:lnTo>
                  <a:pt x="7" y="49"/>
                </a:lnTo>
                <a:lnTo>
                  <a:pt x="7" y="49"/>
                </a:lnTo>
                <a:lnTo>
                  <a:pt x="6" y="49"/>
                </a:lnTo>
                <a:lnTo>
                  <a:pt x="6" y="49"/>
                </a:lnTo>
                <a:lnTo>
                  <a:pt x="4" y="49"/>
                </a:lnTo>
                <a:lnTo>
                  <a:pt x="2" y="47"/>
                </a:lnTo>
                <a:lnTo>
                  <a:pt x="2" y="44"/>
                </a:lnTo>
                <a:lnTo>
                  <a:pt x="0" y="42"/>
                </a:lnTo>
                <a:lnTo>
                  <a:pt x="2" y="40"/>
                </a:lnTo>
                <a:lnTo>
                  <a:pt x="4" y="38"/>
                </a:lnTo>
                <a:lnTo>
                  <a:pt x="6" y="38"/>
                </a:lnTo>
                <a:lnTo>
                  <a:pt x="15" y="36"/>
                </a:lnTo>
                <a:lnTo>
                  <a:pt x="17" y="34"/>
                </a:lnTo>
                <a:lnTo>
                  <a:pt x="21" y="32"/>
                </a:lnTo>
                <a:lnTo>
                  <a:pt x="24" y="32"/>
                </a:lnTo>
                <a:lnTo>
                  <a:pt x="26" y="32"/>
                </a:lnTo>
                <a:lnTo>
                  <a:pt x="26" y="32"/>
                </a:lnTo>
                <a:lnTo>
                  <a:pt x="26" y="32"/>
                </a:lnTo>
                <a:lnTo>
                  <a:pt x="28" y="34"/>
                </a:lnTo>
                <a:lnTo>
                  <a:pt x="28" y="34"/>
                </a:lnTo>
                <a:lnTo>
                  <a:pt x="30" y="36"/>
                </a:lnTo>
                <a:lnTo>
                  <a:pt x="30" y="36"/>
                </a:lnTo>
                <a:lnTo>
                  <a:pt x="32" y="36"/>
                </a:lnTo>
                <a:lnTo>
                  <a:pt x="32" y="34"/>
                </a:lnTo>
                <a:lnTo>
                  <a:pt x="34" y="34"/>
                </a:lnTo>
                <a:lnTo>
                  <a:pt x="36" y="36"/>
                </a:lnTo>
                <a:lnTo>
                  <a:pt x="36" y="36"/>
                </a:lnTo>
                <a:lnTo>
                  <a:pt x="36" y="38"/>
                </a:lnTo>
                <a:lnTo>
                  <a:pt x="36" y="42"/>
                </a:lnTo>
                <a:lnTo>
                  <a:pt x="34" y="44"/>
                </a:lnTo>
                <a:lnTo>
                  <a:pt x="34" y="45"/>
                </a:lnTo>
                <a:lnTo>
                  <a:pt x="34" y="45"/>
                </a:lnTo>
                <a:lnTo>
                  <a:pt x="34" y="47"/>
                </a:lnTo>
                <a:lnTo>
                  <a:pt x="34" y="49"/>
                </a:lnTo>
                <a:lnTo>
                  <a:pt x="34" y="51"/>
                </a:lnTo>
                <a:lnTo>
                  <a:pt x="36" y="53"/>
                </a:lnTo>
                <a:lnTo>
                  <a:pt x="38" y="53"/>
                </a:lnTo>
                <a:lnTo>
                  <a:pt x="38" y="55"/>
                </a:lnTo>
                <a:lnTo>
                  <a:pt x="40" y="55"/>
                </a:lnTo>
                <a:lnTo>
                  <a:pt x="40" y="57"/>
                </a:lnTo>
                <a:lnTo>
                  <a:pt x="40" y="59"/>
                </a:lnTo>
                <a:lnTo>
                  <a:pt x="40" y="59"/>
                </a:lnTo>
                <a:lnTo>
                  <a:pt x="41" y="59"/>
                </a:lnTo>
                <a:lnTo>
                  <a:pt x="41" y="57"/>
                </a:lnTo>
                <a:lnTo>
                  <a:pt x="41" y="55"/>
                </a:lnTo>
                <a:lnTo>
                  <a:pt x="43" y="53"/>
                </a:lnTo>
                <a:lnTo>
                  <a:pt x="43" y="51"/>
                </a:lnTo>
                <a:lnTo>
                  <a:pt x="43" y="49"/>
                </a:lnTo>
                <a:lnTo>
                  <a:pt x="45" y="49"/>
                </a:lnTo>
                <a:lnTo>
                  <a:pt x="47" y="47"/>
                </a:lnTo>
                <a:lnTo>
                  <a:pt x="47" y="47"/>
                </a:lnTo>
                <a:lnTo>
                  <a:pt x="47" y="44"/>
                </a:lnTo>
                <a:lnTo>
                  <a:pt x="47" y="44"/>
                </a:lnTo>
                <a:lnTo>
                  <a:pt x="47" y="42"/>
                </a:lnTo>
                <a:lnTo>
                  <a:pt x="45" y="42"/>
                </a:lnTo>
                <a:lnTo>
                  <a:pt x="47" y="42"/>
                </a:lnTo>
                <a:lnTo>
                  <a:pt x="47" y="40"/>
                </a:lnTo>
                <a:lnTo>
                  <a:pt x="47" y="40"/>
                </a:lnTo>
                <a:lnTo>
                  <a:pt x="49" y="40"/>
                </a:lnTo>
                <a:lnTo>
                  <a:pt x="49" y="38"/>
                </a:lnTo>
                <a:lnTo>
                  <a:pt x="49" y="38"/>
                </a:lnTo>
                <a:lnTo>
                  <a:pt x="47" y="36"/>
                </a:lnTo>
                <a:lnTo>
                  <a:pt x="45" y="32"/>
                </a:lnTo>
                <a:lnTo>
                  <a:pt x="45" y="30"/>
                </a:lnTo>
                <a:lnTo>
                  <a:pt x="41" y="29"/>
                </a:lnTo>
                <a:lnTo>
                  <a:pt x="41" y="29"/>
                </a:lnTo>
                <a:lnTo>
                  <a:pt x="40" y="27"/>
                </a:lnTo>
                <a:lnTo>
                  <a:pt x="40" y="27"/>
                </a:lnTo>
                <a:lnTo>
                  <a:pt x="36" y="25"/>
                </a:lnTo>
                <a:lnTo>
                  <a:pt x="36" y="17"/>
                </a:lnTo>
                <a:lnTo>
                  <a:pt x="38" y="10"/>
                </a:lnTo>
                <a:lnTo>
                  <a:pt x="45" y="10"/>
                </a:lnTo>
                <a:lnTo>
                  <a:pt x="47" y="10"/>
                </a:lnTo>
                <a:lnTo>
                  <a:pt x="47" y="8"/>
                </a:lnTo>
                <a:lnTo>
                  <a:pt x="49" y="8"/>
                </a:lnTo>
                <a:lnTo>
                  <a:pt x="49" y="10"/>
                </a:lnTo>
                <a:lnTo>
                  <a:pt x="49" y="10"/>
                </a:lnTo>
                <a:lnTo>
                  <a:pt x="51" y="10"/>
                </a:lnTo>
                <a:lnTo>
                  <a:pt x="51" y="10"/>
                </a:lnTo>
                <a:lnTo>
                  <a:pt x="53" y="12"/>
                </a:lnTo>
                <a:lnTo>
                  <a:pt x="53" y="12"/>
                </a:lnTo>
                <a:lnTo>
                  <a:pt x="55" y="12"/>
                </a:lnTo>
                <a:lnTo>
                  <a:pt x="57" y="10"/>
                </a:lnTo>
                <a:lnTo>
                  <a:pt x="58" y="10"/>
                </a:lnTo>
                <a:lnTo>
                  <a:pt x="58" y="10"/>
                </a:lnTo>
                <a:lnTo>
                  <a:pt x="58" y="10"/>
                </a:lnTo>
                <a:lnTo>
                  <a:pt x="58" y="10"/>
                </a:lnTo>
                <a:lnTo>
                  <a:pt x="60" y="10"/>
                </a:lnTo>
                <a:lnTo>
                  <a:pt x="62" y="12"/>
                </a:lnTo>
                <a:lnTo>
                  <a:pt x="64" y="10"/>
                </a:lnTo>
                <a:lnTo>
                  <a:pt x="66" y="10"/>
                </a:lnTo>
                <a:lnTo>
                  <a:pt x="66" y="8"/>
                </a:lnTo>
                <a:lnTo>
                  <a:pt x="66" y="8"/>
                </a:lnTo>
                <a:lnTo>
                  <a:pt x="66" y="8"/>
                </a:lnTo>
                <a:lnTo>
                  <a:pt x="68" y="8"/>
                </a:lnTo>
                <a:lnTo>
                  <a:pt x="70" y="8"/>
                </a:lnTo>
                <a:lnTo>
                  <a:pt x="70" y="8"/>
                </a:lnTo>
                <a:lnTo>
                  <a:pt x="72" y="8"/>
                </a:lnTo>
                <a:lnTo>
                  <a:pt x="72" y="8"/>
                </a:lnTo>
                <a:lnTo>
                  <a:pt x="75" y="6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81" y="6"/>
                </a:lnTo>
                <a:lnTo>
                  <a:pt x="83" y="4"/>
                </a:lnTo>
                <a:lnTo>
                  <a:pt x="83" y="4"/>
                </a:lnTo>
                <a:lnTo>
                  <a:pt x="85" y="2"/>
                </a:lnTo>
                <a:lnTo>
                  <a:pt x="87" y="2"/>
                </a:lnTo>
                <a:lnTo>
                  <a:pt x="87" y="2"/>
                </a:lnTo>
                <a:lnTo>
                  <a:pt x="89" y="0"/>
                </a:lnTo>
                <a:lnTo>
                  <a:pt x="89" y="0"/>
                </a:lnTo>
                <a:lnTo>
                  <a:pt x="89" y="2"/>
                </a:lnTo>
                <a:lnTo>
                  <a:pt x="89" y="4"/>
                </a:lnTo>
                <a:lnTo>
                  <a:pt x="89" y="4"/>
                </a:lnTo>
                <a:lnTo>
                  <a:pt x="89" y="4"/>
                </a:lnTo>
                <a:lnTo>
                  <a:pt x="87" y="8"/>
                </a:lnTo>
                <a:lnTo>
                  <a:pt x="87" y="8"/>
                </a:lnTo>
                <a:lnTo>
                  <a:pt x="87" y="10"/>
                </a:lnTo>
                <a:lnTo>
                  <a:pt x="87" y="10"/>
                </a:lnTo>
                <a:lnTo>
                  <a:pt x="87" y="10"/>
                </a:lnTo>
                <a:lnTo>
                  <a:pt x="87" y="14"/>
                </a:lnTo>
                <a:lnTo>
                  <a:pt x="89" y="15"/>
                </a:lnTo>
                <a:lnTo>
                  <a:pt x="89" y="15"/>
                </a:lnTo>
                <a:lnTo>
                  <a:pt x="89" y="17"/>
                </a:lnTo>
                <a:lnTo>
                  <a:pt x="89" y="17"/>
                </a:lnTo>
                <a:lnTo>
                  <a:pt x="89" y="19"/>
                </a:lnTo>
                <a:lnTo>
                  <a:pt x="87" y="21"/>
                </a:lnTo>
                <a:lnTo>
                  <a:pt x="87" y="23"/>
                </a:lnTo>
                <a:lnTo>
                  <a:pt x="87" y="27"/>
                </a:lnTo>
                <a:lnTo>
                  <a:pt x="87" y="27"/>
                </a:lnTo>
                <a:lnTo>
                  <a:pt x="87" y="29"/>
                </a:lnTo>
                <a:lnTo>
                  <a:pt x="87" y="32"/>
                </a:lnTo>
                <a:lnTo>
                  <a:pt x="87" y="32"/>
                </a:lnTo>
                <a:lnTo>
                  <a:pt x="87" y="32"/>
                </a:lnTo>
                <a:lnTo>
                  <a:pt x="87" y="32"/>
                </a:lnTo>
                <a:lnTo>
                  <a:pt x="89" y="32"/>
                </a:lnTo>
                <a:lnTo>
                  <a:pt x="89" y="34"/>
                </a:lnTo>
                <a:lnTo>
                  <a:pt x="89" y="36"/>
                </a:lnTo>
                <a:lnTo>
                  <a:pt x="89" y="38"/>
                </a:lnTo>
                <a:lnTo>
                  <a:pt x="87" y="38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7" y="42"/>
                </a:lnTo>
                <a:lnTo>
                  <a:pt x="87" y="44"/>
                </a:lnTo>
                <a:lnTo>
                  <a:pt x="87" y="44"/>
                </a:lnTo>
                <a:lnTo>
                  <a:pt x="85" y="45"/>
                </a:lnTo>
                <a:lnTo>
                  <a:pt x="83" y="47"/>
                </a:lnTo>
                <a:lnTo>
                  <a:pt x="83" y="47"/>
                </a:lnTo>
                <a:lnTo>
                  <a:pt x="81" y="51"/>
                </a:lnTo>
                <a:lnTo>
                  <a:pt x="79" y="51"/>
                </a:lnTo>
                <a:lnTo>
                  <a:pt x="79" y="53"/>
                </a:lnTo>
                <a:lnTo>
                  <a:pt x="73" y="55"/>
                </a:lnTo>
                <a:lnTo>
                  <a:pt x="73" y="55"/>
                </a:lnTo>
                <a:lnTo>
                  <a:pt x="73" y="57"/>
                </a:lnTo>
                <a:lnTo>
                  <a:pt x="68" y="59"/>
                </a:lnTo>
                <a:lnTo>
                  <a:pt x="66" y="59"/>
                </a:lnTo>
                <a:lnTo>
                  <a:pt x="66" y="59"/>
                </a:lnTo>
                <a:lnTo>
                  <a:pt x="62" y="60"/>
                </a:lnTo>
                <a:lnTo>
                  <a:pt x="60" y="62"/>
                </a:lnTo>
                <a:lnTo>
                  <a:pt x="58" y="62"/>
                </a:lnTo>
                <a:lnTo>
                  <a:pt x="58" y="64"/>
                </a:lnTo>
                <a:lnTo>
                  <a:pt x="57" y="66"/>
                </a:lnTo>
                <a:lnTo>
                  <a:pt x="57" y="66"/>
                </a:lnTo>
                <a:lnTo>
                  <a:pt x="55" y="64"/>
                </a:lnTo>
                <a:lnTo>
                  <a:pt x="55" y="68"/>
                </a:lnTo>
                <a:lnTo>
                  <a:pt x="53" y="68"/>
                </a:lnTo>
                <a:lnTo>
                  <a:pt x="53" y="68"/>
                </a:lnTo>
                <a:lnTo>
                  <a:pt x="51" y="70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4"/>
                </a:lnTo>
                <a:lnTo>
                  <a:pt x="47" y="74"/>
                </a:lnTo>
                <a:lnTo>
                  <a:pt x="41" y="77"/>
                </a:lnTo>
                <a:lnTo>
                  <a:pt x="41" y="79"/>
                </a:lnTo>
                <a:lnTo>
                  <a:pt x="41" y="79"/>
                </a:lnTo>
                <a:lnTo>
                  <a:pt x="38" y="79"/>
                </a:lnTo>
                <a:lnTo>
                  <a:pt x="38" y="81"/>
                </a:lnTo>
                <a:lnTo>
                  <a:pt x="36" y="79"/>
                </a:lnTo>
                <a:lnTo>
                  <a:pt x="36" y="79"/>
                </a:lnTo>
                <a:lnTo>
                  <a:pt x="36" y="81"/>
                </a:lnTo>
                <a:lnTo>
                  <a:pt x="36" y="81"/>
                </a:lnTo>
                <a:lnTo>
                  <a:pt x="36" y="83"/>
                </a:lnTo>
                <a:lnTo>
                  <a:pt x="36" y="83"/>
                </a:lnTo>
                <a:lnTo>
                  <a:pt x="36" y="85"/>
                </a:lnTo>
                <a:lnTo>
                  <a:pt x="34" y="87"/>
                </a:lnTo>
                <a:lnTo>
                  <a:pt x="38" y="90"/>
                </a:lnTo>
                <a:lnTo>
                  <a:pt x="38" y="90"/>
                </a:lnTo>
                <a:lnTo>
                  <a:pt x="36" y="92"/>
                </a:lnTo>
                <a:lnTo>
                  <a:pt x="38" y="92"/>
                </a:lnTo>
                <a:lnTo>
                  <a:pt x="38" y="94"/>
                </a:lnTo>
                <a:lnTo>
                  <a:pt x="38" y="96"/>
                </a:lnTo>
                <a:lnTo>
                  <a:pt x="40" y="98"/>
                </a:lnTo>
                <a:lnTo>
                  <a:pt x="38" y="102"/>
                </a:lnTo>
                <a:lnTo>
                  <a:pt x="40" y="104"/>
                </a:lnTo>
                <a:lnTo>
                  <a:pt x="40" y="104"/>
                </a:lnTo>
                <a:lnTo>
                  <a:pt x="40" y="104"/>
                </a:lnTo>
                <a:lnTo>
                  <a:pt x="41" y="102"/>
                </a:lnTo>
                <a:lnTo>
                  <a:pt x="41" y="102"/>
                </a:lnTo>
                <a:lnTo>
                  <a:pt x="41" y="102"/>
                </a:lnTo>
                <a:lnTo>
                  <a:pt x="41" y="105"/>
                </a:lnTo>
                <a:lnTo>
                  <a:pt x="40" y="105"/>
                </a:lnTo>
                <a:lnTo>
                  <a:pt x="40" y="107"/>
                </a:lnTo>
                <a:lnTo>
                  <a:pt x="41" y="109"/>
                </a:lnTo>
                <a:lnTo>
                  <a:pt x="40" y="111"/>
                </a:lnTo>
                <a:lnTo>
                  <a:pt x="40" y="113"/>
                </a:lnTo>
                <a:lnTo>
                  <a:pt x="40" y="113"/>
                </a:lnTo>
                <a:lnTo>
                  <a:pt x="38" y="115"/>
                </a:lnTo>
                <a:lnTo>
                  <a:pt x="38" y="115"/>
                </a:lnTo>
                <a:lnTo>
                  <a:pt x="38" y="117"/>
                </a:lnTo>
                <a:lnTo>
                  <a:pt x="40" y="117"/>
                </a:lnTo>
                <a:lnTo>
                  <a:pt x="40" y="117"/>
                </a:lnTo>
                <a:lnTo>
                  <a:pt x="40" y="119"/>
                </a:lnTo>
                <a:lnTo>
                  <a:pt x="38" y="120"/>
                </a:lnTo>
                <a:lnTo>
                  <a:pt x="36" y="124"/>
                </a:lnTo>
                <a:lnTo>
                  <a:pt x="30" y="126"/>
                </a:lnTo>
                <a:lnTo>
                  <a:pt x="23" y="128"/>
                </a:lnTo>
                <a:lnTo>
                  <a:pt x="19" y="130"/>
                </a:lnTo>
                <a:lnTo>
                  <a:pt x="17" y="132"/>
                </a:lnTo>
                <a:lnTo>
                  <a:pt x="17" y="132"/>
                </a:lnTo>
                <a:lnTo>
                  <a:pt x="15" y="134"/>
                </a:lnTo>
                <a:lnTo>
                  <a:pt x="15" y="135"/>
                </a:lnTo>
                <a:lnTo>
                  <a:pt x="15" y="135"/>
                </a:lnTo>
                <a:lnTo>
                  <a:pt x="13" y="135"/>
                </a:lnTo>
                <a:lnTo>
                  <a:pt x="13" y="135"/>
                </a:lnTo>
                <a:lnTo>
                  <a:pt x="15" y="137"/>
                </a:lnTo>
                <a:lnTo>
                  <a:pt x="15" y="139"/>
                </a:lnTo>
                <a:lnTo>
                  <a:pt x="15" y="137"/>
                </a:lnTo>
                <a:lnTo>
                  <a:pt x="17" y="139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7" y="139"/>
                </a:lnTo>
                <a:lnTo>
                  <a:pt x="17" y="141"/>
                </a:lnTo>
                <a:lnTo>
                  <a:pt x="17" y="143"/>
                </a:lnTo>
                <a:lnTo>
                  <a:pt x="15" y="143"/>
                </a:lnTo>
                <a:lnTo>
                  <a:pt x="11" y="141"/>
                </a:lnTo>
                <a:lnTo>
                  <a:pt x="11" y="143"/>
                </a:lnTo>
                <a:lnTo>
                  <a:pt x="11" y="141"/>
                </a:lnTo>
                <a:lnTo>
                  <a:pt x="11" y="139"/>
                </a:lnTo>
                <a:lnTo>
                  <a:pt x="11" y="139"/>
                </a:lnTo>
                <a:lnTo>
                  <a:pt x="11" y="139"/>
                </a:lnTo>
                <a:lnTo>
                  <a:pt x="11" y="137"/>
                </a:lnTo>
                <a:lnTo>
                  <a:pt x="9" y="135"/>
                </a:lnTo>
                <a:lnTo>
                  <a:pt x="9" y="135"/>
                </a:lnTo>
                <a:lnTo>
                  <a:pt x="9" y="135"/>
                </a:lnTo>
                <a:lnTo>
                  <a:pt x="9" y="134"/>
                </a:lnTo>
                <a:lnTo>
                  <a:pt x="9" y="130"/>
                </a:lnTo>
                <a:lnTo>
                  <a:pt x="9" y="128"/>
                </a:lnTo>
                <a:lnTo>
                  <a:pt x="9" y="120"/>
                </a:lnTo>
                <a:lnTo>
                  <a:pt x="9" y="119"/>
                </a:lnTo>
                <a:lnTo>
                  <a:pt x="9" y="119"/>
                </a:lnTo>
                <a:lnTo>
                  <a:pt x="9" y="117"/>
                </a:lnTo>
                <a:lnTo>
                  <a:pt x="9" y="115"/>
                </a:lnTo>
                <a:lnTo>
                  <a:pt x="9" y="111"/>
                </a:lnTo>
                <a:lnTo>
                  <a:pt x="7" y="109"/>
                </a:lnTo>
                <a:lnTo>
                  <a:pt x="7" y="107"/>
                </a:lnTo>
                <a:lnTo>
                  <a:pt x="7" y="105"/>
                </a:lnTo>
                <a:lnTo>
                  <a:pt x="6" y="10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Freeform 397">
            <a:extLst>
              <a:ext uri="{FF2B5EF4-FFF2-40B4-BE49-F238E27FC236}">
                <a16:creationId xmlns:a16="http://schemas.microsoft.com/office/drawing/2014/main" id="{24DDD8A1-1755-2542-92B3-F7859B1A872F}"/>
              </a:ext>
            </a:extLst>
          </p:cNvPr>
          <p:cNvSpPr>
            <a:spLocks/>
          </p:cNvSpPr>
          <p:nvPr/>
        </p:nvSpPr>
        <p:spPr bwMode="auto">
          <a:xfrm>
            <a:off x="8931605" y="5001994"/>
            <a:ext cx="19841" cy="23449"/>
          </a:xfrm>
          <a:custGeom>
            <a:avLst/>
            <a:gdLst>
              <a:gd name="T0" fmla="*/ 9 w 11"/>
              <a:gd name="T1" fmla="*/ 1 h 13"/>
              <a:gd name="T2" fmla="*/ 9 w 11"/>
              <a:gd name="T3" fmla="*/ 1 h 13"/>
              <a:gd name="T4" fmla="*/ 9 w 11"/>
              <a:gd name="T5" fmla="*/ 1 h 13"/>
              <a:gd name="T6" fmla="*/ 11 w 11"/>
              <a:gd name="T7" fmla="*/ 3 h 13"/>
              <a:gd name="T8" fmla="*/ 11 w 11"/>
              <a:gd name="T9" fmla="*/ 5 h 13"/>
              <a:gd name="T10" fmla="*/ 11 w 11"/>
              <a:gd name="T11" fmla="*/ 5 h 13"/>
              <a:gd name="T12" fmla="*/ 11 w 11"/>
              <a:gd name="T13" fmla="*/ 5 h 13"/>
              <a:gd name="T14" fmla="*/ 11 w 11"/>
              <a:gd name="T15" fmla="*/ 7 h 13"/>
              <a:gd name="T16" fmla="*/ 11 w 11"/>
              <a:gd name="T17" fmla="*/ 9 h 13"/>
              <a:gd name="T18" fmla="*/ 9 w 11"/>
              <a:gd name="T19" fmla="*/ 9 h 13"/>
              <a:gd name="T20" fmla="*/ 9 w 11"/>
              <a:gd name="T21" fmla="*/ 9 h 13"/>
              <a:gd name="T22" fmla="*/ 9 w 11"/>
              <a:gd name="T23" fmla="*/ 11 h 13"/>
              <a:gd name="T24" fmla="*/ 9 w 11"/>
              <a:gd name="T25" fmla="*/ 11 h 13"/>
              <a:gd name="T26" fmla="*/ 7 w 11"/>
              <a:gd name="T27" fmla="*/ 13 h 13"/>
              <a:gd name="T28" fmla="*/ 4 w 11"/>
              <a:gd name="T29" fmla="*/ 13 h 13"/>
              <a:gd name="T30" fmla="*/ 2 w 11"/>
              <a:gd name="T31" fmla="*/ 11 h 13"/>
              <a:gd name="T32" fmla="*/ 0 w 11"/>
              <a:gd name="T33" fmla="*/ 9 h 13"/>
              <a:gd name="T34" fmla="*/ 0 w 11"/>
              <a:gd name="T35" fmla="*/ 7 h 13"/>
              <a:gd name="T36" fmla="*/ 0 w 11"/>
              <a:gd name="T37" fmla="*/ 7 h 13"/>
              <a:gd name="T38" fmla="*/ 0 w 11"/>
              <a:gd name="T39" fmla="*/ 5 h 13"/>
              <a:gd name="T40" fmla="*/ 2 w 11"/>
              <a:gd name="T41" fmla="*/ 1 h 13"/>
              <a:gd name="T42" fmla="*/ 2 w 11"/>
              <a:gd name="T43" fmla="*/ 0 h 13"/>
              <a:gd name="T44" fmla="*/ 4 w 11"/>
              <a:gd name="T45" fmla="*/ 0 h 13"/>
              <a:gd name="T46" fmla="*/ 6 w 11"/>
              <a:gd name="T47" fmla="*/ 0 h 13"/>
              <a:gd name="T48" fmla="*/ 7 w 11"/>
              <a:gd name="T49" fmla="*/ 1 h 13"/>
              <a:gd name="T50" fmla="*/ 9 w 11"/>
              <a:gd name="T51" fmla="*/ 1 h 13"/>
              <a:gd name="T52" fmla="*/ 9 w 11"/>
              <a:gd name="T53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" h="13">
                <a:moveTo>
                  <a:pt x="9" y="1"/>
                </a:moveTo>
                <a:lnTo>
                  <a:pt x="9" y="1"/>
                </a:lnTo>
                <a:lnTo>
                  <a:pt x="9" y="1"/>
                </a:lnTo>
                <a:lnTo>
                  <a:pt x="11" y="3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9" y="11"/>
                </a:lnTo>
                <a:lnTo>
                  <a:pt x="7" y="13"/>
                </a:lnTo>
                <a:lnTo>
                  <a:pt x="4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1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1"/>
                </a:lnTo>
                <a:lnTo>
                  <a:pt x="9" y="1"/>
                </a:lnTo>
                <a:lnTo>
                  <a:pt x="9" y="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1" name="Freeform 398">
            <a:extLst>
              <a:ext uri="{FF2B5EF4-FFF2-40B4-BE49-F238E27FC236}">
                <a16:creationId xmlns:a16="http://schemas.microsoft.com/office/drawing/2014/main" id="{BC83A924-A9A6-CB44-921B-16B9CB17EA1D}"/>
              </a:ext>
            </a:extLst>
          </p:cNvPr>
          <p:cNvSpPr>
            <a:spLocks/>
          </p:cNvSpPr>
          <p:nvPr/>
        </p:nvSpPr>
        <p:spPr bwMode="auto">
          <a:xfrm>
            <a:off x="8870278" y="5048891"/>
            <a:ext cx="37879" cy="34271"/>
          </a:xfrm>
          <a:custGeom>
            <a:avLst/>
            <a:gdLst>
              <a:gd name="T0" fmla="*/ 4 w 21"/>
              <a:gd name="T1" fmla="*/ 15 h 19"/>
              <a:gd name="T2" fmla="*/ 4 w 21"/>
              <a:gd name="T3" fmla="*/ 13 h 19"/>
              <a:gd name="T4" fmla="*/ 2 w 21"/>
              <a:gd name="T5" fmla="*/ 13 h 19"/>
              <a:gd name="T6" fmla="*/ 2 w 21"/>
              <a:gd name="T7" fmla="*/ 11 h 19"/>
              <a:gd name="T8" fmla="*/ 0 w 21"/>
              <a:gd name="T9" fmla="*/ 11 h 19"/>
              <a:gd name="T10" fmla="*/ 0 w 21"/>
              <a:gd name="T11" fmla="*/ 9 h 19"/>
              <a:gd name="T12" fmla="*/ 2 w 21"/>
              <a:gd name="T13" fmla="*/ 7 h 19"/>
              <a:gd name="T14" fmla="*/ 4 w 21"/>
              <a:gd name="T15" fmla="*/ 5 h 19"/>
              <a:gd name="T16" fmla="*/ 4 w 21"/>
              <a:gd name="T17" fmla="*/ 4 h 19"/>
              <a:gd name="T18" fmla="*/ 6 w 21"/>
              <a:gd name="T19" fmla="*/ 2 h 19"/>
              <a:gd name="T20" fmla="*/ 9 w 21"/>
              <a:gd name="T21" fmla="*/ 2 h 19"/>
              <a:gd name="T22" fmla="*/ 9 w 21"/>
              <a:gd name="T23" fmla="*/ 2 h 19"/>
              <a:gd name="T24" fmla="*/ 11 w 21"/>
              <a:gd name="T25" fmla="*/ 0 h 19"/>
              <a:gd name="T26" fmla="*/ 11 w 21"/>
              <a:gd name="T27" fmla="*/ 0 h 19"/>
              <a:gd name="T28" fmla="*/ 13 w 21"/>
              <a:gd name="T29" fmla="*/ 0 h 19"/>
              <a:gd name="T30" fmla="*/ 13 w 21"/>
              <a:gd name="T31" fmla="*/ 0 h 19"/>
              <a:gd name="T32" fmla="*/ 13 w 21"/>
              <a:gd name="T33" fmla="*/ 0 h 19"/>
              <a:gd name="T34" fmla="*/ 15 w 21"/>
              <a:gd name="T35" fmla="*/ 2 h 19"/>
              <a:gd name="T36" fmla="*/ 17 w 21"/>
              <a:gd name="T37" fmla="*/ 0 h 19"/>
              <a:gd name="T38" fmla="*/ 19 w 21"/>
              <a:gd name="T39" fmla="*/ 2 h 19"/>
              <a:gd name="T40" fmla="*/ 19 w 21"/>
              <a:gd name="T41" fmla="*/ 5 h 19"/>
              <a:gd name="T42" fmla="*/ 21 w 21"/>
              <a:gd name="T43" fmla="*/ 7 h 19"/>
              <a:gd name="T44" fmla="*/ 19 w 21"/>
              <a:gd name="T45" fmla="*/ 9 h 19"/>
              <a:gd name="T46" fmla="*/ 17 w 21"/>
              <a:gd name="T47" fmla="*/ 9 h 19"/>
              <a:gd name="T48" fmla="*/ 17 w 21"/>
              <a:gd name="T49" fmla="*/ 11 h 19"/>
              <a:gd name="T50" fmla="*/ 17 w 21"/>
              <a:gd name="T51" fmla="*/ 11 h 19"/>
              <a:gd name="T52" fmla="*/ 17 w 21"/>
              <a:gd name="T53" fmla="*/ 13 h 19"/>
              <a:gd name="T54" fmla="*/ 15 w 21"/>
              <a:gd name="T55" fmla="*/ 13 h 19"/>
              <a:gd name="T56" fmla="*/ 15 w 21"/>
              <a:gd name="T57" fmla="*/ 13 h 19"/>
              <a:gd name="T58" fmla="*/ 13 w 21"/>
              <a:gd name="T59" fmla="*/ 13 h 19"/>
              <a:gd name="T60" fmla="*/ 11 w 21"/>
              <a:gd name="T61" fmla="*/ 15 h 19"/>
              <a:gd name="T62" fmla="*/ 11 w 21"/>
              <a:gd name="T63" fmla="*/ 15 h 19"/>
              <a:gd name="T64" fmla="*/ 9 w 21"/>
              <a:gd name="T65" fmla="*/ 17 h 19"/>
              <a:gd name="T66" fmla="*/ 9 w 21"/>
              <a:gd name="T67" fmla="*/ 17 h 19"/>
              <a:gd name="T68" fmla="*/ 9 w 21"/>
              <a:gd name="T69" fmla="*/ 19 h 19"/>
              <a:gd name="T70" fmla="*/ 8 w 21"/>
              <a:gd name="T71" fmla="*/ 19 h 19"/>
              <a:gd name="T72" fmla="*/ 6 w 21"/>
              <a:gd name="T73" fmla="*/ 17 h 19"/>
              <a:gd name="T74" fmla="*/ 4 w 21"/>
              <a:gd name="T75" fmla="*/ 17 h 19"/>
              <a:gd name="T76" fmla="*/ 4 w 21"/>
              <a:gd name="T77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" h="19">
                <a:moveTo>
                  <a:pt x="4" y="15"/>
                </a:move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4" y="5"/>
                </a:lnTo>
                <a:lnTo>
                  <a:pt x="4" y="4"/>
                </a:lnTo>
                <a:lnTo>
                  <a:pt x="6" y="2"/>
                </a:lnTo>
                <a:lnTo>
                  <a:pt x="9" y="2"/>
                </a:lnTo>
                <a:lnTo>
                  <a:pt x="9" y="2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2"/>
                </a:lnTo>
                <a:lnTo>
                  <a:pt x="17" y="0"/>
                </a:lnTo>
                <a:lnTo>
                  <a:pt x="19" y="2"/>
                </a:lnTo>
                <a:lnTo>
                  <a:pt x="19" y="5"/>
                </a:lnTo>
                <a:lnTo>
                  <a:pt x="21" y="7"/>
                </a:lnTo>
                <a:lnTo>
                  <a:pt x="19" y="9"/>
                </a:lnTo>
                <a:lnTo>
                  <a:pt x="17" y="9"/>
                </a:lnTo>
                <a:lnTo>
                  <a:pt x="17" y="11"/>
                </a:lnTo>
                <a:lnTo>
                  <a:pt x="17" y="11"/>
                </a:lnTo>
                <a:lnTo>
                  <a:pt x="17" y="13"/>
                </a:lnTo>
                <a:lnTo>
                  <a:pt x="15" y="13"/>
                </a:lnTo>
                <a:lnTo>
                  <a:pt x="15" y="13"/>
                </a:lnTo>
                <a:lnTo>
                  <a:pt x="13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9" y="17"/>
                </a:lnTo>
                <a:lnTo>
                  <a:pt x="9" y="19"/>
                </a:lnTo>
                <a:lnTo>
                  <a:pt x="8" y="19"/>
                </a:lnTo>
                <a:lnTo>
                  <a:pt x="6" y="17"/>
                </a:lnTo>
                <a:lnTo>
                  <a:pt x="4" y="17"/>
                </a:lnTo>
                <a:lnTo>
                  <a:pt x="4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Freeform 399">
            <a:extLst>
              <a:ext uri="{FF2B5EF4-FFF2-40B4-BE49-F238E27FC236}">
                <a16:creationId xmlns:a16="http://schemas.microsoft.com/office/drawing/2014/main" id="{83D7426C-C228-FC42-AD8D-5782567E40C0}"/>
              </a:ext>
            </a:extLst>
          </p:cNvPr>
          <p:cNvSpPr>
            <a:spLocks noEditPoints="1"/>
          </p:cNvSpPr>
          <p:nvPr/>
        </p:nvSpPr>
        <p:spPr bwMode="auto">
          <a:xfrm>
            <a:off x="9954324" y="4273283"/>
            <a:ext cx="133476" cy="241701"/>
          </a:xfrm>
          <a:custGeom>
            <a:avLst/>
            <a:gdLst>
              <a:gd name="T0" fmla="*/ 16 w 39"/>
              <a:gd name="T1" fmla="*/ 53 h 71"/>
              <a:gd name="T2" fmla="*/ 15 w 39"/>
              <a:gd name="T3" fmla="*/ 51 h 71"/>
              <a:gd name="T4" fmla="*/ 24 w 39"/>
              <a:gd name="T5" fmla="*/ 40 h 71"/>
              <a:gd name="T6" fmla="*/ 8 w 39"/>
              <a:gd name="T7" fmla="*/ 61 h 71"/>
              <a:gd name="T8" fmla="*/ 11 w 39"/>
              <a:gd name="T9" fmla="*/ 62 h 71"/>
              <a:gd name="T10" fmla="*/ 14 w 39"/>
              <a:gd name="T11" fmla="*/ 66 h 71"/>
              <a:gd name="T12" fmla="*/ 14 w 39"/>
              <a:gd name="T13" fmla="*/ 2 h 71"/>
              <a:gd name="T14" fmla="*/ 15 w 39"/>
              <a:gd name="T15" fmla="*/ 5 h 71"/>
              <a:gd name="T16" fmla="*/ 17 w 39"/>
              <a:gd name="T17" fmla="*/ 8 h 71"/>
              <a:gd name="T18" fmla="*/ 18 w 39"/>
              <a:gd name="T19" fmla="*/ 13 h 71"/>
              <a:gd name="T20" fmla="*/ 23 w 39"/>
              <a:gd name="T21" fmla="*/ 12 h 71"/>
              <a:gd name="T22" fmla="*/ 30 w 39"/>
              <a:gd name="T23" fmla="*/ 11 h 71"/>
              <a:gd name="T24" fmla="*/ 34 w 39"/>
              <a:gd name="T25" fmla="*/ 16 h 71"/>
              <a:gd name="T26" fmla="*/ 35 w 39"/>
              <a:gd name="T27" fmla="*/ 20 h 71"/>
              <a:gd name="T28" fmla="*/ 39 w 39"/>
              <a:gd name="T29" fmla="*/ 23 h 71"/>
              <a:gd name="T30" fmla="*/ 38 w 39"/>
              <a:gd name="T31" fmla="*/ 27 h 71"/>
              <a:gd name="T32" fmla="*/ 35 w 39"/>
              <a:gd name="T33" fmla="*/ 29 h 71"/>
              <a:gd name="T34" fmla="*/ 30 w 39"/>
              <a:gd name="T35" fmla="*/ 29 h 71"/>
              <a:gd name="T36" fmla="*/ 25 w 39"/>
              <a:gd name="T37" fmla="*/ 33 h 71"/>
              <a:gd name="T38" fmla="*/ 26 w 39"/>
              <a:gd name="T39" fmla="*/ 40 h 71"/>
              <a:gd name="T40" fmla="*/ 25 w 39"/>
              <a:gd name="T41" fmla="*/ 41 h 71"/>
              <a:gd name="T42" fmla="*/ 22 w 39"/>
              <a:gd name="T43" fmla="*/ 38 h 71"/>
              <a:gd name="T44" fmla="*/ 21 w 39"/>
              <a:gd name="T45" fmla="*/ 38 h 71"/>
              <a:gd name="T46" fmla="*/ 18 w 39"/>
              <a:gd name="T47" fmla="*/ 38 h 71"/>
              <a:gd name="T48" fmla="*/ 18 w 39"/>
              <a:gd name="T49" fmla="*/ 34 h 71"/>
              <a:gd name="T50" fmla="*/ 16 w 39"/>
              <a:gd name="T51" fmla="*/ 34 h 71"/>
              <a:gd name="T52" fmla="*/ 14 w 39"/>
              <a:gd name="T53" fmla="*/ 34 h 71"/>
              <a:gd name="T54" fmla="*/ 14 w 39"/>
              <a:gd name="T55" fmla="*/ 37 h 71"/>
              <a:gd name="T56" fmla="*/ 13 w 39"/>
              <a:gd name="T57" fmla="*/ 41 h 71"/>
              <a:gd name="T58" fmla="*/ 11 w 39"/>
              <a:gd name="T59" fmla="*/ 49 h 71"/>
              <a:gd name="T60" fmla="*/ 11 w 39"/>
              <a:gd name="T61" fmla="*/ 51 h 71"/>
              <a:gd name="T62" fmla="*/ 12 w 39"/>
              <a:gd name="T63" fmla="*/ 55 h 71"/>
              <a:gd name="T64" fmla="*/ 14 w 39"/>
              <a:gd name="T65" fmla="*/ 54 h 71"/>
              <a:gd name="T66" fmla="*/ 15 w 39"/>
              <a:gd name="T67" fmla="*/ 57 h 71"/>
              <a:gd name="T68" fmla="*/ 16 w 39"/>
              <a:gd name="T69" fmla="*/ 58 h 71"/>
              <a:gd name="T70" fmla="*/ 18 w 39"/>
              <a:gd name="T71" fmla="*/ 62 h 71"/>
              <a:gd name="T72" fmla="*/ 18 w 39"/>
              <a:gd name="T73" fmla="*/ 63 h 71"/>
              <a:gd name="T74" fmla="*/ 20 w 39"/>
              <a:gd name="T75" fmla="*/ 65 h 71"/>
              <a:gd name="T76" fmla="*/ 23 w 39"/>
              <a:gd name="T77" fmla="*/ 67 h 71"/>
              <a:gd name="T78" fmla="*/ 25 w 39"/>
              <a:gd name="T79" fmla="*/ 70 h 71"/>
              <a:gd name="T80" fmla="*/ 20 w 39"/>
              <a:gd name="T81" fmla="*/ 71 h 71"/>
              <a:gd name="T82" fmla="*/ 19 w 39"/>
              <a:gd name="T83" fmla="*/ 67 h 71"/>
              <a:gd name="T84" fmla="*/ 16 w 39"/>
              <a:gd name="T85" fmla="*/ 67 h 71"/>
              <a:gd name="T86" fmla="*/ 14 w 39"/>
              <a:gd name="T87" fmla="*/ 64 h 71"/>
              <a:gd name="T88" fmla="*/ 12 w 39"/>
              <a:gd name="T89" fmla="*/ 61 h 71"/>
              <a:gd name="T90" fmla="*/ 9 w 39"/>
              <a:gd name="T91" fmla="*/ 58 h 71"/>
              <a:gd name="T92" fmla="*/ 7 w 39"/>
              <a:gd name="T93" fmla="*/ 59 h 71"/>
              <a:gd name="T94" fmla="*/ 8 w 39"/>
              <a:gd name="T95" fmla="*/ 53 h 71"/>
              <a:gd name="T96" fmla="*/ 9 w 39"/>
              <a:gd name="T97" fmla="*/ 51 h 71"/>
              <a:gd name="T98" fmla="*/ 9 w 39"/>
              <a:gd name="T99" fmla="*/ 48 h 71"/>
              <a:gd name="T100" fmla="*/ 12 w 39"/>
              <a:gd name="T101" fmla="*/ 41 h 71"/>
              <a:gd name="T102" fmla="*/ 11 w 39"/>
              <a:gd name="T103" fmla="*/ 36 h 71"/>
              <a:gd name="T104" fmla="*/ 9 w 39"/>
              <a:gd name="T105" fmla="*/ 30 h 71"/>
              <a:gd name="T106" fmla="*/ 7 w 39"/>
              <a:gd name="T107" fmla="*/ 25 h 71"/>
              <a:gd name="T108" fmla="*/ 7 w 39"/>
              <a:gd name="T109" fmla="*/ 20 h 71"/>
              <a:gd name="T110" fmla="*/ 4 w 39"/>
              <a:gd name="T111" fmla="*/ 15 h 71"/>
              <a:gd name="T112" fmla="*/ 1 w 39"/>
              <a:gd name="T113" fmla="*/ 11 h 71"/>
              <a:gd name="T114" fmla="*/ 2 w 39"/>
              <a:gd name="T115" fmla="*/ 7 h 71"/>
              <a:gd name="T116" fmla="*/ 6 w 39"/>
              <a:gd name="T117" fmla="*/ 4 h 71"/>
              <a:gd name="T118" fmla="*/ 9 w 39"/>
              <a:gd name="T119" fmla="*/ 2 h 71"/>
              <a:gd name="T120" fmla="*/ 11 w 39"/>
              <a:gd name="T121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" h="71">
                <a:moveTo>
                  <a:pt x="15" y="52"/>
                </a:moveTo>
                <a:cubicBezTo>
                  <a:pt x="15" y="53"/>
                  <a:pt x="15" y="53"/>
                  <a:pt x="15" y="53"/>
                </a:cubicBezTo>
                <a:cubicBezTo>
                  <a:pt x="15" y="53"/>
                  <a:pt x="15" y="53"/>
                  <a:pt x="15" y="53"/>
                </a:cubicBezTo>
                <a:cubicBezTo>
                  <a:pt x="15" y="54"/>
                  <a:pt x="15" y="54"/>
                  <a:pt x="15" y="54"/>
                </a:cubicBezTo>
                <a:cubicBezTo>
                  <a:pt x="16" y="53"/>
                  <a:pt x="16" y="53"/>
                  <a:pt x="16" y="53"/>
                </a:cubicBezTo>
                <a:lnTo>
                  <a:pt x="15" y="52"/>
                </a:lnTo>
                <a:close/>
                <a:moveTo>
                  <a:pt x="15" y="51"/>
                </a:moveTo>
                <a:cubicBezTo>
                  <a:pt x="14" y="52"/>
                  <a:pt x="14" y="52"/>
                  <a:pt x="14" y="52"/>
                </a:cubicBezTo>
                <a:cubicBezTo>
                  <a:pt x="15" y="52"/>
                  <a:pt x="15" y="52"/>
                  <a:pt x="15" y="52"/>
                </a:cubicBezTo>
                <a:lnTo>
                  <a:pt x="15" y="51"/>
                </a:lnTo>
                <a:close/>
                <a:moveTo>
                  <a:pt x="24" y="40"/>
                </a:moveTo>
                <a:cubicBezTo>
                  <a:pt x="24" y="41"/>
                  <a:pt x="24" y="41"/>
                  <a:pt x="24" y="41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lnTo>
                  <a:pt x="24" y="40"/>
                </a:lnTo>
                <a:close/>
                <a:moveTo>
                  <a:pt x="8" y="60"/>
                </a:moveTo>
                <a:cubicBezTo>
                  <a:pt x="7" y="60"/>
                  <a:pt x="7" y="60"/>
                  <a:pt x="7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0"/>
                  <a:pt x="8" y="60"/>
                  <a:pt x="8" y="60"/>
                </a:cubicBezTo>
                <a:moveTo>
                  <a:pt x="11" y="62"/>
                </a:moveTo>
                <a:cubicBezTo>
                  <a:pt x="11" y="63"/>
                  <a:pt x="11" y="63"/>
                  <a:pt x="11" y="63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2"/>
                  <a:pt x="11" y="62"/>
                  <a:pt x="11" y="62"/>
                </a:cubicBezTo>
                <a:close/>
                <a:moveTo>
                  <a:pt x="14" y="66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66"/>
                  <a:pt x="14" y="66"/>
                  <a:pt x="14" y="66"/>
                </a:cubicBezTo>
                <a:close/>
                <a:moveTo>
                  <a:pt x="11" y="0"/>
                </a:move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8" y="22"/>
                  <a:pt x="38" y="22"/>
                  <a:pt x="38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2"/>
                  <a:pt x="26" y="32"/>
                  <a:pt x="26" y="32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7"/>
                  <a:pt x="25" y="37"/>
                  <a:pt x="25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9"/>
                  <a:pt x="24" y="39"/>
                  <a:pt x="24" y="39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4"/>
                  <a:pt x="18" y="34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40"/>
                  <a:pt x="14" y="40"/>
                  <a:pt x="14" y="40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3"/>
                  <a:pt x="13" y="43"/>
                  <a:pt x="13" y="43"/>
                </a:cubicBezTo>
                <a:cubicBezTo>
                  <a:pt x="12" y="46"/>
                  <a:pt x="12" y="46"/>
                  <a:pt x="12" y="46"/>
                </a:cubicBezTo>
                <a:cubicBezTo>
                  <a:pt x="11" y="48"/>
                  <a:pt x="11" y="48"/>
                  <a:pt x="11" y="48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5"/>
                  <a:pt x="12" y="55"/>
                  <a:pt x="12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5"/>
                  <a:pt x="14" y="55"/>
                  <a:pt x="14" y="55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17" y="59"/>
                  <a:pt x="17" y="59"/>
                  <a:pt x="17" y="59"/>
                </a:cubicBezTo>
                <a:cubicBezTo>
                  <a:pt x="17" y="59"/>
                  <a:pt x="17" y="59"/>
                  <a:pt x="17" y="59"/>
                </a:cubicBezTo>
                <a:cubicBezTo>
                  <a:pt x="17" y="60"/>
                  <a:pt x="17" y="60"/>
                  <a:pt x="17" y="60"/>
                </a:cubicBezTo>
                <a:cubicBezTo>
                  <a:pt x="18" y="61"/>
                  <a:pt x="18" y="61"/>
                  <a:pt x="18" y="61"/>
                </a:cubicBezTo>
                <a:cubicBezTo>
                  <a:pt x="18" y="62"/>
                  <a:pt x="18" y="62"/>
                  <a:pt x="18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3"/>
                  <a:pt x="16" y="63"/>
                  <a:pt x="16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4"/>
                  <a:pt x="18" y="64"/>
                  <a:pt x="18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20" y="65"/>
                  <a:pt x="20" y="65"/>
                  <a:pt x="20" y="65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2" y="66"/>
                  <a:pt x="22" y="66"/>
                  <a:pt x="22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23" y="67"/>
                  <a:pt x="23" y="67"/>
                  <a:pt x="23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69"/>
                  <a:pt x="25" y="69"/>
                  <a:pt x="25" y="69"/>
                </a:cubicBezTo>
                <a:cubicBezTo>
                  <a:pt x="25" y="69"/>
                  <a:pt x="25" y="69"/>
                  <a:pt x="25" y="69"/>
                </a:cubicBezTo>
                <a:cubicBezTo>
                  <a:pt x="25" y="70"/>
                  <a:pt x="25" y="70"/>
                  <a:pt x="25" y="70"/>
                </a:cubicBezTo>
                <a:cubicBezTo>
                  <a:pt x="24" y="70"/>
                  <a:pt x="24" y="70"/>
                  <a:pt x="24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1" y="71"/>
                  <a:pt x="21" y="71"/>
                  <a:pt x="21" y="71"/>
                </a:cubicBezTo>
                <a:cubicBezTo>
                  <a:pt x="20" y="71"/>
                  <a:pt x="20" y="71"/>
                  <a:pt x="20" y="71"/>
                </a:cubicBezTo>
                <a:cubicBezTo>
                  <a:pt x="20" y="70"/>
                  <a:pt x="20" y="70"/>
                  <a:pt x="20" y="70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20" y="67"/>
                  <a:pt x="20" y="67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19" y="67"/>
                  <a:pt x="19" y="67"/>
                </a:cubicBezTo>
                <a:cubicBezTo>
                  <a:pt x="18" y="66"/>
                  <a:pt x="18" y="66"/>
                  <a:pt x="18" y="66"/>
                </a:cubicBezTo>
                <a:cubicBezTo>
                  <a:pt x="17" y="66"/>
                  <a:pt x="17" y="66"/>
                  <a:pt x="17" y="66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4"/>
                  <a:pt x="14" y="64"/>
                  <a:pt x="14" y="64"/>
                </a:cubicBezTo>
                <a:cubicBezTo>
                  <a:pt x="14" y="64"/>
                  <a:pt x="14" y="64"/>
                  <a:pt x="14" y="64"/>
                </a:cubicBezTo>
                <a:cubicBezTo>
                  <a:pt x="14" y="63"/>
                  <a:pt x="14" y="63"/>
                  <a:pt x="14" y="63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3"/>
                  <a:pt x="13" y="63"/>
                  <a:pt x="13" y="63"/>
                </a:cubicBezTo>
                <a:cubicBezTo>
                  <a:pt x="12" y="61"/>
                  <a:pt x="12" y="61"/>
                  <a:pt x="12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59"/>
                  <a:pt x="10" y="59"/>
                  <a:pt x="10" y="59"/>
                </a:cubicBezTo>
                <a:cubicBezTo>
                  <a:pt x="9" y="58"/>
                  <a:pt x="9" y="58"/>
                  <a:pt x="9" y="58"/>
                </a:cubicBezTo>
                <a:cubicBezTo>
                  <a:pt x="9" y="58"/>
                  <a:pt x="9" y="58"/>
                  <a:pt x="9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5"/>
                  <a:pt x="7" y="55"/>
                  <a:pt x="7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9" y="48"/>
                  <a:pt x="9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6"/>
                  <a:pt x="10" y="46"/>
                  <a:pt x="10" y="46"/>
                </a:cubicBezTo>
                <a:cubicBezTo>
                  <a:pt x="11" y="46"/>
                  <a:pt x="11" y="46"/>
                  <a:pt x="11" y="46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39"/>
                  <a:pt x="12" y="39"/>
                  <a:pt x="12" y="39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5"/>
                  <a:pt x="11" y="35"/>
                  <a:pt x="11" y="35"/>
                </a:cubicBezTo>
                <a:cubicBezTo>
                  <a:pt x="10" y="34"/>
                  <a:pt x="10" y="34"/>
                  <a:pt x="10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2"/>
                  <a:pt x="6" y="22"/>
                  <a:pt x="6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20"/>
                  <a:pt x="7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3" name="Freeform 400">
            <a:extLst>
              <a:ext uri="{FF2B5EF4-FFF2-40B4-BE49-F238E27FC236}">
                <a16:creationId xmlns:a16="http://schemas.microsoft.com/office/drawing/2014/main" id="{F6D05D8E-E673-9B4B-B1A0-436AE869AE3F}"/>
              </a:ext>
            </a:extLst>
          </p:cNvPr>
          <p:cNvSpPr>
            <a:spLocks noEditPoints="1"/>
          </p:cNvSpPr>
          <p:nvPr/>
        </p:nvSpPr>
        <p:spPr bwMode="auto">
          <a:xfrm>
            <a:off x="9696389" y="4450050"/>
            <a:ext cx="34271" cy="61327"/>
          </a:xfrm>
          <a:custGeom>
            <a:avLst/>
            <a:gdLst>
              <a:gd name="T0" fmla="*/ 4 w 19"/>
              <a:gd name="T1" fmla="*/ 4 h 34"/>
              <a:gd name="T2" fmla="*/ 4 w 19"/>
              <a:gd name="T3" fmla="*/ 4 h 34"/>
              <a:gd name="T4" fmla="*/ 2 w 19"/>
              <a:gd name="T5" fmla="*/ 4 h 34"/>
              <a:gd name="T6" fmla="*/ 2 w 19"/>
              <a:gd name="T7" fmla="*/ 7 h 34"/>
              <a:gd name="T8" fmla="*/ 0 w 19"/>
              <a:gd name="T9" fmla="*/ 6 h 34"/>
              <a:gd name="T10" fmla="*/ 0 w 19"/>
              <a:gd name="T11" fmla="*/ 6 h 34"/>
              <a:gd name="T12" fmla="*/ 0 w 19"/>
              <a:gd name="T13" fmla="*/ 7 h 34"/>
              <a:gd name="T14" fmla="*/ 2 w 19"/>
              <a:gd name="T15" fmla="*/ 9 h 34"/>
              <a:gd name="T16" fmla="*/ 0 w 19"/>
              <a:gd name="T17" fmla="*/ 13 h 34"/>
              <a:gd name="T18" fmla="*/ 0 w 19"/>
              <a:gd name="T19" fmla="*/ 17 h 34"/>
              <a:gd name="T20" fmla="*/ 0 w 19"/>
              <a:gd name="T21" fmla="*/ 21 h 34"/>
              <a:gd name="T22" fmla="*/ 2 w 19"/>
              <a:gd name="T23" fmla="*/ 26 h 34"/>
              <a:gd name="T24" fmla="*/ 4 w 19"/>
              <a:gd name="T25" fmla="*/ 34 h 34"/>
              <a:gd name="T26" fmla="*/ 8 w 19"/>
              <a:gd name="T27" fmla="*/ 34 h 34"/>
              <a:gd name="T28" fmla="*/ 13 w 19"/>
              <a:gd name="T29" fmla="*/ 32 h 34"/>
              <a:gd name="T30" fmla="*/ 17 w 19"/>
              <a:gd name="T31" fmla="*/ 26 h 34"/>
              <a:gd name="T32" fmla="*/ 17 w 19"/>
              <a:gd name="T33" fmla="*/ 24 h 34"/>
              <a:gd name="T34" fmla="*/ 17 w 19"/>
              <a:gd name="T35" fmla="*/ 21 h 34"/>
              <a:gd name="T36" fmla="*/ 17 w 19"/>
              <a:gd name="T37" fmla="*/ 19 h 34"/>
              <a:gd name="T38" fmla="*/ 15 w 19"/>
              <a:gd name="T39" fmla="*/ 15 h 34"/>
              <a:gd name="T40" fmla="*/ 13 w 19"/>
              <a:gd name="T41" fmla="*/ 11 h 34"/>
              <a:gd name="T42" fmla="*/ 11 w 19"/>
              <a:gd name="T43" fmla="*/ 11 h 34"/>
              <a:gd name="T44" fmla="*/ 13 w 19"/>
              <a:gd name="T45" fmla="*/ 9 h 34"/>
              <a:gd name="T46" fmla="*/ 11 w 19"/>
              <a:gd name="T47" fmla="*/ 7 h 34"/>
              <a:gd name="T48" fmla="*/ 10 w 19"/>
              <a:gd name="T49" fmla="*/ 6 h 34"/>
              <a:gd name="T50" fmla="*/ 10 w 19"/>
              <a:gd name="T51" fmla="*/ 4 h 34"/>
              <a:gd name="T52" fmla="*/ 6 w 19"/>
              <a:gd name="T53" fmla="*/ 4 h 34"/>
              <a:gd name="T54" fmla="*/ 6 w 19"/>
              <a:gd name="T55" fmla="*/ 4 h 34"/>
              <a:gd name="T56" fmla="*/ 4 w 19"/>
              <a:gd name="T57" fmla="*/ 0 h 34"/>
              <a:gd name="T58" fmla="*/ 6 w 19"/>
              <a:gd name="T59" fmla="*/ 2 h 34"/>
              <a:gd name="T60" fmla="*/ 8 w 19"/>
              <a:gd name="T61" fmla="*/ 4 h 34"/>
              <a:gd name="T62" fmla="*/ 6 w 19"/>
              <a:gd name="T63" fmla="*/ 4 h 34"/>
              <a:gd name="T64" fmla="*/ 4 w 19"/>
              <a:gd name="T65" fmla="*/ 2 h 34"/>
              <a:gd name="T66" fmla="*/ 4 w 19"/>
              <a:gd name="T67" fmla="*/ 0 h 34"/>
              <a:gd name="T68" fmla="*/ 4 w 19"/>
              <a:gd name="T69" fmla="*/ 0 h 34"/>
              <a:gd name="T70" fmla="*/ 0 w 19"/>
              <a:gd name="T71" fmla="*/ 0 h 34"/>
              <a:gd name="T72" fmla="*/ 4 w 19"/>
              <a:gd name="T73" fmla="*/ 0 h 34"/>
              <a:gd name="T74" fmla="*/ 4 w 19"/>
              <a:gd name="T75" fmla="*/ 2 h 34"/>
              <a:gd name="T76" fmla="*/ 2 w 19"/>
              <a:gd name="T77" fmla="*/ 2 h 34"/>
              <a:gd name="T78" fmla="*/ 0 w 19"/>
              <a:gd name="T79" fmla="*/ 15 h 34"/>
              <a:gd name="T80" fmla="*/ 0 w 19"/>
              <a:gd name="T81" fmla="*/ 13 h 34"/>
              <a:gd name="T82" fmla="*/ 0 w 19"/>
              <a:gd name="T83" fmla="*/ 13 h 34"/>
              <a:gd name="T84" fmla="*/ 0 w 19"/>
              <a:gd name="T85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" h="34">
                <a:moveTo>
                  <a:pt x="4" y="2"/>
                </a:move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lnTo>
                  <a:pt x="2" y="6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11"/>
                </a:lnTo>
                <a:lnTo>
                  <a:pt x="0" y="13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21"/>
                </a:lnTo>
                <a:lnTo>
                  <a:pt x="0" y="22"/>
                </a:lnTo>
                <a:lnTo>
                  <a:pt x="2" y="26"/>
                </a:lnTo>
                <a:lnTo>
                  <a:pt x="2" y="30"/>
                </a:lnTo>
                <a:lnTo>
                  <a:pt x="4" y="34"/>
                </a:lnTo>
                <a:lnTo>
                  <a:pt x="6" y="34"/>
                </a:lnTo>
                <a:lnTo>
                  <a:pt x="8" y="34"/>
                </a:lnTo>
                <a:lnTo>
                  <a:pt x="11" y="34"/>
                </a:lnTo>
                <a:lnTo>
                  <a:pt x="13" y="32"/>
                </a:lnTo>
                <a:lnTo>
                  <a:pt x="15" y="30"/>
                </a:lnTo>
                <a:lnTo>
                  <a:pt x="17" y="26"/>
                </a:lnTo>
                <a:lnTo>
                  <a:pt x="17" y="26"/>
                </a:lnTo>
                <a:lnTo>
                  <a:pt x="17" y="24"/>
                </a:lnTo>
                <a:lnTo>
                  <a:pt x="19" y="24"/>
                </a:lnTo>
                <a:lnTo>
                  <a:pt x="17" y="21"/>
                </a:lnTo>
                <a:lnTo>
                  <a:pt x="17" y="21"/>
                </a:lnTo>
                <a:lnTo>
                  <a:pt x="17" y="19"/>
                </a:lnTo>
                <a:lnTo>
                  <a:pt x="17" y="19"/>
                </a:lnTo>
                <a:lnTo>
                  <a:pt x="15" y="15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1" y="9"/>
                </a:lnTo>
                <a:lnTo>
                  <a:pt x="11" y="7"/>
                </a:lnTo>
                <a:lnTo>
                  <a:pt x="10" y="7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2"/>
                </a:lnTo>
                <a:close/>
                <a:moveTo>
                  <a:pt x="4" y="0"/>
                </a:moveTo>
                <a:lnTo>
                  <a:pt x="6" y="0"/>
                </a:lnTo>
                <a:lnTo>
                  <a:pt x="6" y="2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  <a:moveTo>
                  <a:pt x="2" y="2"/>
                </a:move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close/>
                <a:moveTo>
                  <a:pt x="0" y="17"/>
                </a:move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0" y="1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4" name="Freeform 404">
            <a:extLst>
              <a:ext uri="{FF2B5EF4-FFF2-40B4-BE49-F238E27FC236}">
                <a16:creationId xmlns:a16="http://schemas.microsoft.com/office/drawing/2014/main" id="{3F3E8E8B-ABE5-BE42-8930-6A56FF31E9BE}"/>
              </a:ext>
            </a:extLst>
          </p:cNvPr>
          <p:cNvSpPr>
            <a:spLocks noEditPoints="1"/>
          </p:cNvSpPr>
          <p:nvPr/>
        </p:nvSpPr>
        <p:spPr bwMode="auto">
          <a:xfrm>
            <a:off x="10022866" y="4222778"/>
            <a:ext cx="126261" cy="243505"/>
          </a:xfrm>
          <a:custGeom>
            <a:avLst/>
            <a:gdLst>
              <a:gd name="T0" fmla="*/ 26 w 70"/>
              <a:gd name="T1" fmla="*/ 122 h 135"/>
              <a:gd name="T2" fmla="*/ 0 w 70"/>
              <a:gd name="T3" fmla="*/ 10 h 135"/>
              <a:gd name="T4" fmla="*/ 4 w 70"/>
              <a:gd name="T5" fmla="*/ 8 h 135"/>
              <a:gd name="T6" fmla="*/ 8 w 70"/>
              <a:gd name="T7" fmla="*/ 8 h 135"/>
              <a:gd name="T8" fmla="*/ 13 w 70"/>
              <a:gd name="T9" fmla="*/ 8 h 135"/>
              <a:gd name="T10" fmla="*/ 21 w 70"/>
              <a:gd name="T11" fmla="*/ 6 h 135"/>
              <a:gd name="T12" fmla="*/ 28 w 70"/>
              <a:gd name="T13" fmla="*/ 2 h 135"/>
              <a:gd name="T14" fmla="*/ 36 w 70"/>
              <a:gd name="T15" fmla="*/ 6 h 135"/>
              <a:gd name="T16" fmla="*/ 36 w 70"/>
              <a:gd name="T17" fmla="*/ 12 h 135"/>
              <a:gd name="T18" fmla="*/ 43 w 70"/>
              <a:gd name="T19" fmla="*/ 15 h 135"/>
              <a:gd name="T20" fmla="*/ 51 w 70"/>
              <a:gd name="T21" fmla="*/ 17 h 135"/>
              <a:gd name="T22" fmla="*/ 49 w 70"/>
              <a:gd name="T23" fmla="*/ 19 h 135"/>
              <a:gd name="T24" fmla="*/ 43 w 70"/>
              <a:gd name="T25" fmla="*/ 23 h 135"/>
              <a:gd name="T26" fmla="*/ 40 w 70"/>
              <a:gd name="T27" fmla="*/ 25 h 135"/>
              <a:gd name="T28" fmla="*/ 38 w 70"/>
              <a:gd name="T29" fmla="*/ 25 h 135"/>
              <a:gd name="T30" fmla="*/ 38 w 70"/>
              <a:gd name="T31" fmla="*/ 30 h 135"/>
              <a:gd name="T32" fmla="*/ 34 w 70"/>
              <a:gd name="T33" fmla="*/ 32 h 135"/>
              <a:gd name="T34" fmla="*/ 32 w 70"/>
              <a:gd name="T35" fmla="*/ 38 h 135"/>
              <a:gd name="T36" fmla="*/ 34 w 70"/>
              <a:gd name="T37" fmla="*/ 43 h 135"/>
              <a:gd name="T38" fmla="*/ 38 w 70"/>
              <a:gd name="T39" fmla="*/ 49 h 135"/>
              <a:gd name="T40" fmla="*/ 40 w 70"/>
              <a:gd name="T41" fmla="*/ 55 h 135"/>
              <a:gd name="T42" fmla="*/ 51 w 70"/>
              <a:gd name="T43" fmla="*/ 62 h 135"/>
              <a:gd name="T44" fmla="*/ 60 w 70"/>
              <a:gd name="T45" fmla="*/ 73 h 135"/>
              <a:gd name="T46" fmla="*/ 64 w 70"/>
              <a:gd name="T47" fmla="*/ 77 h 135"/>
              <a:gd name="T48" fmla="*/ 66 w 70"/>
              <a:gd name="T49" fmla="*/ 87 h 135"/>
              <a:gd name="T50" fmla="*/ 66 w 70"/>
              <a:gd name="T51" fmla="*/ 92 h 135"/>
              <a:gd name="T52" fmla="*/ 70 w 70"/>
              <a:gd name="T53" fmla="*/ 98 h 135"/>
              <a:gd name="T54" fmla="*/ 68 w 70"/>
              <a:gd name="T55" fmla="*/ 98 h 135"/>
              <a:gd name="T56" fmla="*/ 68 w 70"/>
              <a:gd name="T57" fmla="*/ 103 h 135"/>
              <a:gd name="T58" fmla="*/ 66 w 70"/>
              <a:gd name="T59" fmla="*/ 109 h 135"/>
              <a:gd name="T60" fmla="*/ 60 w 70"/>
              <a:gd name="T61" fmla="*/ 115 h 135"/>
              <a:gd name="T62" fmla="*/ 53 w 70"/>
              <a:gd name="T63" fmla="*/ 120 h 135"/>
              <a:gd name="T64" fmla="*/ 47 w 70"/>
              <a:gd name="T65" fmla="*/ 118 h 135"/>
              <a:gd name="T66" fmla="*/ 47 w 70"/>
              <a:gd name="T67" fmla="*/ 120 h 135"/>
              <a:gd name="T68" fmla="*/ 47 w 70"/>
              <a:gd name="T69" fmla="*/ 122 h 135"/>
              <a:gd name="T70" fmla="*/ 45 w 70"/>
              <a:gd name="T71" fmla="*/ 126 h 135"/>
              <a:gd name="T72" fmla="*/ 43 w 70"/>
              <a:gd name="T73" fmla="*/ 126 h 135"/>
              <a:gd name="T74" fmla="*/ 42 w 70"/>
              <a:gd name="T75" fmla="*/ 128 h 135"/>
              <a:gd name="T76" fmla="*/ 38 w 70"/>
              <a:gd name="T77" fmla="*/ 133 h 135"/>
              <a:gd name="T78" fmla="*/ 30 w 70"/>
              <a:gd name="T79" fmla="*/ 135 h 135"/>
              <a:gd name="T80" fmla="*/ 32 w 70"/>
              <a:gd name="T81" fmla="*/ 133 h 135"/>
              <a:gd name="T82" fmla="*/ 32 w 70"/>
              <a:gd name="T83" fmla="*/ 126 h 135"/>
              <a:gd name="T84" fmla="*/ 34 w 70"/>
              <a:gd name="T85" fmla="*/ 122 h 135"/>
              <a:gd name="T86" fmla="*/ 28 w 70"/>
              <a:gd name="T87" fmla="*/ 120 h 135"/>
              <a:gd name="T88" fmla="*/ 32 w 70"/>
              <a:gd name="T89" fmla="*/ 115 h 135"/>
              <a:gd name="T90" fmla="*/ 42 w 70"/>
              <a:gd name="T91" fmla="*/ 117 h 135"/>
              <a:gd name="T92" fmla="*/ 40 w 70"/>
              <a:gd name="T93" fmla="*/ 111 h 135"/>
              <a:gd name="T94" fmla="*/ 49 w 70"/>
              <a:gd name="T95" fmla="*/ 103 h 135"/>
              <a:gd name="T96" fmla="*/ 53 w 70"/>
              <a:gd name="T97" fmla="*/ 98 h 135"/>
              <a:gd name="T98" fmla="*/ 51 w 70"/>
              <a:gd name="T99" fmla="*/ 87 h 135"/>
              <a:gd name="T100" fmla="*/ 51 w 70"/>
              <a:gd name="T101" fmla="*/ 79 h 135"/>
              <a:gd name="T102" fmla="*/ 51 w 70"/>
              <a:gd name="T103" fmla="*/ 72 h 135"/>
              <a:gd name="T104" fmla="*/ 49 w 70"/>
              <a:gd name="T105" fmla="*/ 68 h 135"/>
              <a:gd name="T106" fmla="*/ 43 w 70"/>
              <a:gd name="T107" fmla="*/ 64 h 135"/>
              <a:gd name="T108" fmla="*/ 40 w 70"/>
              <a:gd name="T109" fmla="*/ 60 h 135"/>
              <a:gd name="T110" fmla="*/ 34 w 70"/>
              <a:gd name="T111" fmla="*/ 51 h 135"/>
              <a:gd name="T112" fmla="*/ 23 w 70"/>
              <a:gd name="T113" fmla="*/ 45 h 135"/>
              <a:gd name="T114" fmla="*/ 19 w 70"/>
              <a:gd name="T115" fmla="*/ 38 h 135"/>
              <a:gd name="T116" fmla="*/ 25 w 70"/>
              <a:gd name="T117" fmla="*/ 34 h 135"/>
              <a:gd name="T118" fmla="*/ 25 w 70"/>
              <a:gd name="T119" fmla="*/ 28 h 135"/>
              <a:gd name="T120" fmla="*/ 17 w 70"/>
              <a:gd name="T121" fmla="*/ 25 h 135"/>
              <a:gd name="T122" fmla="*/ 6 w 70"/>
              <a:gd name="T123" fmla="*/ 17 h 135"/>
              <a:gd name="T124" fmla="*/ 0 w 70"/>
              <a:gd name="T125" fmla="*/ 1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" h="135">
                <a:moveTo>
                  <a:pt x="23" y="120"/>
                </a:moveTo>
                <a:lnTo>
                  <a:pt x="25" y="120"/>
                </a:lnTo>
                <a:lnTo>
                  <a:pt x="25" y="122"/>
                </a:lnTo>
                <a:lnTo>
                  <a:pt x="25" y="124"/>
                </a:lnTo>
                <a:lnTo>
                  <a:pt x="26" y="122"/>
                </a:lnTo>
                <a:lnTo>
                  <a:pt x="26" y="120"/>
                </a:lnTo>
                <a:lnTo>
                  <a:pt x="25" y="120"/>
                </a:lnTo>
                <a:lnTo>
                  <a:pt x="25" y="118"/>
                </a:lnTo>
                <a:lnTo>
                  <a:pt x="23" y="120"/>
                </a:lnTo>
                <a:close/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8"/>
                </a:lnTo>
                <a:lnTo>
                  <a:pt x="10" y="6"/>
                </a:lnTo>
                <a:lnTo>
                  <a:pt x="11" y="8"/>
                </a:lnTo>
                <a:lnTo>
                  <a:pt x="11" y="8"/>
                </a:lnTo>
                <a:lnTo>
                  <a:pt x="13" y="8"/>
                </a:lnTo>
                <a:lnTo>
                  <a:pt x="13" y="8"/>
                </a:lnTo>
                <a:lnTo>
                  <a:pt x="15" y="8"/>
                </a:lnTo>
                <a:lnTo>
                  <a:pt x="15" y="6"/>
                </a:lnTo>
                <a:lnTo>
                  <a:pt x="17" y="6"/>
                </a:lnTo>
                <a:lnTo>
                  <a:pt x="19" y="6"/>
                </a:lnTo>
                <a:lnTo>
                  <a:pt x="21" y="6"/>
                </a:lnTo>
                <a:lnTo>
                  <a:pt x="21" y="2"/>
                </a:lnTo>
                <a:lnTo>
                  <a:pt x="23" y="2"/>
                </a:lnTo>
                <a:lnTo>
                  <a:pt x="25" y="2"/>
                </a:lnTo>
                <a:lnTo>
                  <a:pt x="26" y="0"/>
                </a:lnTo>
                <a:lnTo>
                  <a:pt x="28" y="2"/>
                </a:lnTo>
                <a:lnTo>
                  <a:pt x="28" y="4"/>
                </a:lnTo>
                <a:lnTo>
                  <a:pt x="30" y="4"/>
                </a:lnTo>
                <a:lnTo>
                  <a:pt x="30" y="4"/>
                </a:lnTo>
                <a:lnTo>
                  <a:pt x="34" y="4"/>
                </a:lnTo>
                <a:lnTo>
                  <a:pt x="36" y="6"/>
                </a:lnTo>
                <a:lnTo>
                  <a:pt x="38" y="4"/>
                </a:lnTo>
                <a:lnTo>
                  <a:pt x="40" y="6"/>
                </a:lnTo>
                <a:lnTo>
                  <a:pt x="40" y="8"/>
                </a:lnTo>
                <a:lnTo>
                  <a:pt x="38" y="8"/>
                </a:lnTo>
                <a:lnTo>
                  <a:pt x="36" y="12"/>
                </a:lnTo>
                <a:lnTo>
                  <a:pt x="38" y="12"/>
                </a:lnTo>
                <a:lnTo>
                  <a:pt x="38" y="13"/>
                </a:lnTo>
                <a:lnTo>
                  <a:pt x="42" y="13"/>
                </a:lnTo>
                <a:lnTo>
                  <a:pt x="42" y="15"/>
                </a:lnTo>
                <a:lnTo>
                  <a:pt x="43" y="15"/>
                </a:lnTo>
                <a:lnTo>
                  <a:pt x="45" y="17"/>
                </a:lnTo>
                <a:lnTo>
                  <a:pt x="47" y="17"/>
                </a:lnTo>
                <a:lnTo>
                  <a:pt x="47" y="17"/>
                </a:lnTo>
                <a:lnTo>
                  <a:pt x="49" y="17"/>
                </a:lnTo>
                <a:lnTo>
                  <a:pt x="51" y="17"/>
                </a:lnTo>
                <a:lnTo>
                  <a:pt x="51" y="17"/>
                </a:lnTo>
                <a:lnTo>
                  <a:pt x="51" y="17"/>
                </a:lnTo>
                <a:lnTo>
                  <a:pt x="51" y="19"/>
                </a:lnTo>
                <a:lnTo>
                  <a:pt x="49" y="19"/>
                </a:lnTo>
                <a:lnTo>
                  <a:pt x="49" y="19"/>
                </a:lnTo>
                <a:lnTo>
                  <a:pt x="47" y="21"/>
                </a:lnTo>
                <a:lnTo>
                  <a:pt x="45" y="21"/>
                </a:lnTo>
                <a:lnTo>
                  <a:pt x="43" y="21"/>
                </a:lnTo>
                <a:lnTo>
                  <a:pt x="43" y="21"/>
                </a:lnTo>
                <a:lnTo>
                  <a:pt x="43" y="23"/>
                </a:lnTo>
                <a:lnTo>
                  <a:pt x="43" y="23"/>
                </a:lnTo>
                <a:lnTo>
                  <a:pt x="43" y="23"/>
                </a:lnTo>
                <a:lnTo>
                  <a:pt x="42" y="23"/>
                </a:lnTo>
                <a:lnTo>
                  <a:pt x="42" y="23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38" y="23"/>
                </a:lnTo>
                <a:lnTo>
                  <a:pt x="38" y="25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8"/>
                </a:lnTo>
                <a:lnTo>
                  <a:pt x="38" y="28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6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4"/>
                </a:lnTo>
                <a:lnTo>
                  <a:pt x="32" y="34"/>
                </a:lnTo>
                <a:lnTo>
                  <a:pt x="32" y="36"/>
                </a:lnTo>
                <a:lnTo>
                  <a:pt x="32" y="38"/>
                </a:lnTo>
                <a:lnTo>
                  <a:pt x="32" y="38"/>
                </a:lnTo>
                <a:lnTo>
                  <a:pt x="34" y="38"/>
                </a:lnTo>
                <a:lnTo>
                  <a:pt x="32" y="42"/>
                </a:lnTo>
                <a:lnTo>
                  <a:pt x="32" y="42"/>
                </a:lnTo>
                <a:lnTo>
                  <a:pt x="34" y="43"/>
                </a:lnTo>
                <a:lnTo>
                  <a:pt x="34" y="45"/>
                </a:lnTo>
                <a:lnTo>
                  <a:pt x="32" y="45"/>
                </a:lnTo>
                <a:lnTo>
                  <a:pt x="34" y="45"/>
                </a:lnTo>
                <a:lnTo>
                  <a:pt x="36" y="47"/>
                </a:lnTo>
                <a:lnTo>
                  <a:pt x="38" y="49"/>
                </a:lnTo>
                <a:lnTo>
                  <a:pt x="40" y="49"/>
                </a:lnTo>
                <a:lnTo>
                  <a:pt x="40" y="51"/>
                </a:lnTo>
                <a:lnTo>
                  <a:pt x="40" y="53"/>
                </a:lnTo>
                <a:lnTo>
                  <a:pt x="40" y="53"/>
                </a:lnTo>
                <a:lnTo>
                  <a:pt x="40" y="55"/>
                </a:lnTo>
                <a:lnTo>
                  <a:pt x="42" y="55"/>
                </a:lnTo>
                <a:lnTo>
                  <a:pt x="43" y="58"/>
                </a:lnTo>
                <a:lnTo>
                  <a:pt x="45" y="58"/>
                </a:lnTo>
                <a:lnTo>
                  <a:pt x="45" y="60"/>
                </a:lnTo>
                <a:lnTo>
                  <a:pt x="51" y="62"/>
                </a:lnTo>
                <a:lnTo>
                  <a:pt x="55" y="66"/>
                </a:lnTo>
                <a:lnTo>
                  <a:pt x="55" y="66"/>
                </a:lnTo>
                <a:lnTo>
                  <a:pt x="59" y="70"/>
                </a:lnTo>
                <a:lnTo>
                  <a:pt x="60" y="72"/>
                </a:lnTo>
                <a:lnTo>
                  <a:pt x="60" y="73"/>
                </a:lnTo>
                <a:lnTo>
                  <a:pt x="62" y="73"/>
                </a:lnTo>
                <a:lnTo>
                  <a:pt x="60" y="73"/>
                </a:lnTo>
                <a:lnTo>
                  <a:pt x="62" y="75"/>
                </a:lnTo>
                <a:lnTo>
                  <a:pt x="62" y="77"/>
                </a:lnTo>
                <a:lnTo>
                  <a:pt x="64" y="77"/>
                </a:lnTo>
                <a:lnTo>
                  <a:pt x="64" y="79"/>
                </a:lnTo>
                <a:lnTo>
                  <a:pt x="64" y="81"/>
                </a:lnTo>
                <a:lnTo>
                  <a:pt x="66" y="83"/>
                </a:lnTo>
                <a:lnTo>
                  <a:pt x="66" y="85"/>
                </a:lnTo>
                <a:lnTo>
                  <a:pt x="66" y="87"/>
                </a:lnTo>
                <a:lnTo>
                  <a:pt x="66" y="87"/>
                </a:lnTo>
                <a:lnTo>
                  <a:pt x="68" y="88"/>
                </a:lnTo>
                <a:lnTo>
                  <a:pt x="66" y="90"/>
                </a:lnTo>
                <a:lnTo>
                  <a:pt x="68" y="90"/>
                </a:lnTo>
                <a:lnTo>
                  <a:pt x="66" y="92"/>
                </a:lnTo>
                <a:lnTo>
                  <a:pt x="68" y="94"/>
                </a:lnTo>
                <a:lnTo>
                  <a:pt x="68" y="94"/>
                </a:lnTo>
                <a:lnTo>
                  <a:pt x="68" y="94"/>
                </a:lnTo>
                <a:lnTo>
                  <a:pt x="68" y="96"/>
                </a:lnTo>
                <a:lnTo>
                  <a:pt x="70" y="98"/>
                </a:lnTo>
                <a:lnTo>
                  <a:pt x="70" y="100"/>
                </a:lnTo>
                <a:lnTo>
                  <a:pt x="70" y="100"/>
                </a:lnTo>
                <a:lnTo>
                  <a:pt x="70" y="98"/>
                </a:lnTo>
                <a:lnTo>
                  <a:pt x="68" y="98"/>
                </a:lnTo>
                <a:lnTo>
                  <a:pt x="68" y="98"/>
                </a:lnTo>
                <a:lnTo>
                  <a:pt x="68" y="100"/>
                </a:lnTo>
                <a:lnTo>
                  <a:pt x="68" y="100"/>
                </a:lnTo>
                <a:lnTo>
                  <a:pt x="68" y="102"/>
                </a:lnTo>
                <a:lnTo>
                  <a:pt x="68" y="102"/>
                </a:lnTo>
                <a:lnTo>
                  <a:pt x="68" y="103"/>
                </a:lnTo>
                <a:lnTo>
                  <a:pt x="66" y="103"/>
                </a:lnTo>
                <a:lnTo>
                  <a:pt x="68" y="105"/>
                </a:lnTo>
                <a:lnTo>
                  <a:pt x="66" y="107"/>
                </a:lnTo>
                <a:lnTo>
                  <a:pt x="68" y="107"/>
                </a:lnTo>
                <a:lnTo>
                  <a:pt x="66" y="109"/>
                </a:lnTo>
                <a:lnTo>
                  <a:pt x="66" y="109"/>
                </a:lnTo>
                <a:lnTo>
                  <a:pt x="66" y="111"/>
                </a:lnTo>
                <a:lnTo>
                  <a:pt x="64" y="111"/>
                </a:lnTo>
                <a:lnTo>
                  <a:pt x="62" y="113"/>
                </a:lnTo>
                <a:lnTo>
                  <a:pt x="60" y="115"/>
                </a:lnTo>
                <a:lnTo>
                  <a:pt x="59" y="115"/>
                </a:lnTo>
                <a:lnTo>
                  <a:pt x="59" y="117"/>
                </a:lnTo>
                <a:lnTo>
                  <a:pt x="59" y="117"/>
                </a:lnTo>
                <a:lnTo>
                  <a:pt x="57" y="118"/>
                </a:lnTo>
                <a:lnTo>
                  <a:pt x="53" y="120"/>
                </a:lnTo>
                <a:lnTo>
                  <a:pt x="51" y="120"/>
                </a:lnTo>
                <a:lnTo>
                  <a:pt x="49" y="120"/>
                </a:lnTo>
                <a:lnTo>
                  <a:pt x="49" y="120"/>
                </a:lnTo>
                <a:lnTo>
                  <a:pt x="47" y="120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5" y="118"/>
                </a:lnTo>
                <a:lnTo>
                  <a:pt x="47" y="120"/>
                </a:lnTo>
                <a:lnTo>
                  <a:pt x="47" y="120"/>
                </a:lnTo>
                <a:lnTo>
                  <a:pt x="47" y="120"/>
                </a:lnTo>
                <a:lnTo>
                  <a:pt x="45" y="120"/>
                </a:lnTo>
                <a:lnTo>
                  <a:pt x="47" y="122"/>
                </a:lnTo>
                <a:lnTo>
                  <a:pt x="47" y="122"/>
                </a:lnTo>
                <a:lnTo>
                  <a:pt x="47" y="124"/>
                </a:lnTo>
                <a:lnTo>
                  <a:pt x="47" y="124"/>
                </a:lnTo>
                <a:lnTo>
                  <a:pt x="45" y="122"/>
                </a:lnTo>
                <a:lnTo>
                  <a:pt x="45" y="124"/>
                </a:lnTo>
                <a:lnTo>
                  <a:pt x="45" y="126"/>
                </a:lnTo>
                <a:lnTo>
                  <a:pt x="45" y="126"/>
                </a:lnTo>
                <a:lnTo>
                  <a:pt x="45" y="126"/>
                </a:lnTo>
                <a:lnTo>
                  <a:pt x="43" y="124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8"/>
                </a:lnTo>
                <a:lnTo>
                  <a:pt x="43" y="128"/>
                </a:lnTo>
                <a:lnTo>
                  <a:pt x="42" y="128"/>
                </a:lnTo>
                <a:lnTo>
                  <a:pt x="42" y="128"/>
                </a:lnTo>
                <a:lnTo>
                  <a:pt x="40" y="130"/>
                </a:lnTo>
                <a:lnTo>
                  <a:pt x="40" y="130"/>
                </a:lnTo>
                <a:lnTo>
                  <a:pt x="38" y="130"/>
                </a:lnTo>
                <a:lnTo>
                  <a:pt x="38" y="132"/>
                </a:lnTo>
                <a:lnTo>
                  <a:pt x="38" y="133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2" y="135"/>
                </a:lnTo>
                <a:lnTo>
                  <a:pt x="30" y="135"/>
                </a:lnTo>
                <a:lnTo>
                  <a:pt x="32" y="135"/>
                </a:lnTo>
                <a:lnTo>
                  <a:pt x="34" y="133"/>
                </a:lnTo>
                <a:lnTo>
                  <a:pt x="34" y="133"/>
                </a:lnTo>
                <a:lnTo>
                  <a:pt x="34" y="133"/>
                </a:lnTo>
                <a:lnTo>
                  <a:pt x="32" y="133"/>
                </a:lnTo>
                <a:lnTo>
                  <a:pt x="32" y="130"/>
                </a:lnTo>
                <a:lnTo>
                  <a:pt x="32" y="130"/>
                </a:lnTo>
                <a:lnTo>
                  <a:pt x="32" y="130"/>
                </a:lnTo>
                <a:lnTo>
                  <a:pt x="32" y="130"/>
                </a:lnTo>
                <a:lnTo>
                  <a:pt x="32" y="126"/>
                </a:lnTo>
                <a:lnTo>
                  <a:pt x="34" y="124"/>
                </a:lnTo>
                <a:lnTo>
                  <a:pt x="36" y="122"/>
                </a:lnTo>
                <a:lnTo>
                  <a:pt x="36" y="122"/>
                </a:lnTo>
                <a:lnTo>
                  <a:pt x="36" y="122"/>
                </a:lnTo>
                <a:lnTo>
                  <a:pt x="34" y="122"/>
                </a:lnTo>
                <a:lnTo>
                  <a:pt x="32" y="122"/>
                </a:lnTo>
                <a:lnTo>
                  <a:pt x="32" y="122"/>
                </a:lnTo>
                <a:lnTo>
                  <a:pt x="30" y="122"/>
                </a:lnTo>
                <a:lnTo>
                  <a:pt x="28" y="122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30" y="117"/>
                </a:lnTo>
                <a:lnTo>
                  <a:pt x="32" y="117"/>
                </a:lnTo>
                <a:lnTo>
                  <a:pt x="32" y="115"/>
                </a:lnTo>
                <a:lnTo>
                  <a:pt x="34" y="115"/>
                </a:lnTo>
                <a:lnTo>
                  <a:pt x="36" y="115"/>
                </a:lnTo>
                <a:lnTo>
                  <a:pt x="40" y="115"/>
                </a:lnTo>
                <a:lnTo>
                  <a:pt x="42" y="115"/>
                </a:lnTo>
                <a:lnTo>
                  <a:pt x="42" y="117"/>
                </a:lnTo>
                <a:lnTo>
                  <a:pt x="43" y="117"/>
                </a:lnTo>
                <a:lnTo>
                  <a:pt x="43" y="115"/>
                </a:lnTo>
                <a:lnTo>
                  <a:pt x="43" y="113"/>
                </a:lnTo>
                <a:lnTo>
                  <a:pt x="42" y="111"/>
                </a:lnTo>
                <a:lnTo>
                  <a:pt x="40" y="111"/>
                </a:lnTo>
                <a:lnTo>
                  <a:pt x="40" y="109"/>
                </a:lnTo>
                <a:lnTo>
                  <a:pt x="42" y="107"/>
                </a:lnTo>
                <a:lnTo>
                  <a:pt x="45" y="107"/>
                </a:lnTo>
                <a:lnTo>
                  <a:pt x="45" y="105"/>
                </a:lnTo>
                <a:lnTo>
                  <a:pt x="49" y="103"/>
                </a:lnTo>
                <a:lnTo>
                  <a:pt x="51" y="103"/>
                </a:lnTo>
                <a:lnTo>
                  <a:pt x="51" y="102"/>
                </a:lnTo>
                <a:lnTo>
                  <a:pt x="53" y="102"/>
                </a:lnTo>
                <a:lnTo>
                  <a:pt x="53" y="100"/>
                </a:lnTo>
                <a:lnTo>
                  <a:pt x="53" y="98"/>
                </a:lnTo>
                <a:lnTo>
                  <a:pt x="53" y="94"/>
                </a:lnTo>
                <a:lnTo>
                  <a:pt x="53" y="94"/>
                </a:lnTo>
                <a:lnTo>
                  <a:pt x="53" y="90"/>
                </a:lnTo>
                <a:lnTo>
                  <a:pt x="53" y="87"/>
                </a:lnTo>
                <a:lnTo>
                  <a:pt x="51" y="87"/>
                </a:lnTo>
                <a:lnTo>
                  <a:pt x="49" y="85"/>
                </a:lnTo>
                <a:lnTo>
                  <a:pt x="49" y="85"/>
                </a:lnTo>
                <a:lnTo>
                  <a:pt x="51" y="83"/>
                </a:lnTo>
                <a:lnTo>
                  <a:pt x="51" y="81"/>
                </a:lnTo>
                <a:lnTo>
                  <a:pt x="51" y="79"/>
                </a:lnTo>
                <a:lnTo>
                  <a:pt x="51" y="77"/>
                </a:lnTo>
                <a:lnTo>
                  <a:pt x="53" y="75"/>
                </a:lnTo>
                <a:lnTo>
                  <a:pt x="53" y="73"/>
                </a:lnTo>
                <a:lnTo>
                  <a:pt x="51" y="73"/>
                </a:lnTo>
                <a:lnTo>
                  <a:pt x="51" y="72"/>
                </a:lnTo>
                <a:lnTo>
                  <a:pt x="51" y="70"/>
                </a:lnTo>
                <a:lnTo>
                  <a:pt x="53" y="68"/>
                </a:lnTo>
                <a:lnTo>
                  <a:pt x="51" y="68"/>
                </a:lnTo>
                <a:lnTo>
                  <a:pt x="49" y="68"/>
                </a:lnTo>
                <a:lnTo>
                  <a:pt x="49" y="68"/>
                </a:lnTo>
                <a:lnTo>
                  <a:pt x="47" y="66"/>
                </a:lnTo>
                <a:lnTo>
                  <a:pt x="45" y="66"/>
                </a:lnTo>
                <a:lnTo>
                  <a:pt x="45" y="66"/>
                </a:lnTo>
                <a:lnTo>
                  <a:pt x="45" y="64"/>
                </a:lnTo>
                <a:lnTo>
                  <a:pt x="43" y="64"/>
                </a:lnTo>
                <a:lnTo>
                  <a:pt x="43" y="64"/>
                </a:lnTo>
                <a:lnTo>
                  <a:pt x="43" y="62"/>
                </a:lnTo>
                <a:lnTo>
                  <a:pt x="42" y="60"/>
                </a:lnTo>
                <a:lnTo>
                  <a:pt x="42" y="60"/>
                </a:lnTo>
                <a:lnTo>
                  <a:pt x="40" y="60"/>
                </a:lnTo>
                <a:lnTo>
                  <a:pt x="38" y="58"/>
                </a:lnTo>
                <a:lnTo>
                  <a:pt x="38" y="57"/>
                </a:lnTo>
                <a:lnTo>
                  <a:pt x="34" y="55"/>
                </a:lnTo>
                <a:lnTo>
                  <a:pt x="36" y="53"/>
                </a:lnTo>
                <a:lnTo>
                  <a:pt x="34" y="51"/>
                </a:lnTo>
                <a:lnTo>
                  <a:pt x="30" y="49"/>
                </a:lnTo>
                <a:lnTo>
                  <a:pt x="28" y="47"/>
                </a:lnTo>
                <a:lnTo>
                  <a:pt x="26" y="45"/>
                </a:lnTo>
                <a:lnTo>
                  <a:pt x="25" y="45"/>
                </a:lnTo>
                <a:lnTo>
                  <a:pt x="23" y="45"/>
                </a:lnTo>
                <a:lnTo>
                  <a:pt x="21" y="43"/>
                </a:lnTo>
                <a:lnTo>
                  <a:pt x="19" y="43"/>
                </a:lnTo>
                <a:lnTo>
                  <a:pt x="19" y="42"/>
                </a:lnTo>
                <a:lnTo>
                  <a:pt x="21" y="40"/>
                </a:lnTo>
                <a:lnTo>
                  <a:pt x="19" y="38"/>
                </a:lnTo>
                <a:lnTo>
                  <a:pt x="19" y="36"/>
                </a:lnTo>
                <a:lnTo>
                  <a:pt x="19" y="36"/>
                </a:lnTo>
                <a:lnTo>
                  <a:pt x="23" y="36"/>
                </a:lnTo>
                <a:lnTo>
                  <a:pt x="23" y="36"/>
                </a:lnTo>
                <a:lnTo>
                  <a:pt x="25" y="34"/>
                </a:lnTo>
                <a:lnTo>
                  <a:pt x="25" y="32"/>
                </a:lnTo>
                <a:lnTo>
                  <a:pt x="26" y="30"/>
                </a:lnTo>
                <a:lnTo>
                  <a:pt x="26" y="30"/>
                </a:lnTo>
                <a:lnTo>
                  <a:pt x="25" y="28"/>
                </a:lnTo>
                <a:lnTo>
                  <a:pt x="25" y="28"/>
                </a:lnTo>
                <a:lnTo>
                  <a:pt x="25" y="27"/>
                </a:lnTo>
                <a:lnTo>
                  <a:pt x="21" y="25"/>
                </a:lnTo>
                <a:lnTo>
                  <a:pt x="21" y="25"/>
                </a:lnTo>
                <a:lnTo>
                  <a:pt x="19" y="25"/>
                </a:lnTo>
                <a:lnTo>
                  <a:pt x="17" y="25"/>
                </a:lnTo>
                <a:lnTo>
                  <a:pt x="13" y="25"/>
                </a:lnTo>
                <a:lnTo>
                  <a:pt x="11" y="25"/>
                </a:lnTo>
                <a:lnTo>
                  <a:pt x="10" y="21"/>
                </a:lnTo>
                <a:lnTo>
                  <a:pt x="6" y="19"/>
                </a:lnTo>
                <a:lnTo>
                  <a:pt x="6" y="17"/>
                </a:lnTo>
                <a:lnTo>
                  <a:pt x="6" y="15"/>
                </a:lnTo>
                <a:lnTo>
                  <a:pt x="4" y="15"/>
                </a:lnTo>
                <a:lnTo>
                  <a:pt x="4" y="12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Freeform 405">
            <a:extLst>
              <a:ext uri="{FF2B5EF4-FFF2-40B4-BE49-F238E27FC236}">
                <a16:creationId xmlns:a16="http://schemas.microsoft.com/office/drawing/2014/main" id="{7918A175-9672-F846-BC60-FA6D13C1E0BF}"/>
              </a:ext>
            </a:extLst>
          </p:cNvPr>
          <p:cNvSpPr>
            <a:spLocks/>
          </p:cNvSpPr>
          <p:nvPr/>
        </p:nvSpPr>
        <p:spPr bwMode="auto">
          <a:xfrm>
            <a:off x="10040903" y="4368881"/>
            <a:ext cx="77561" cy="70346"/>
          </a:xfrm>
          <a:custGeom>
            <a:avLst/>
            <a:gdLst>
              <a:gd name="T0" fmla="*/ 20 w 43"/>
              <a:gd name="T1" fmla="*/ 36 h 39"/>
              <a:gd name="T2" fmla="*/ 22 w 43"/>
              <a:gd name="T3" fmla="*/ 34 h 39"/>
              <a:gd name="T4" fmla="*/ 26 w 43"/>
              <a:gd name="T5" fmla="*/ 34 h 39"/>
              <a:gd name="T6" fmla="*/ 32 w 43"/>
              <a:gd name="T7" fmla="*/ 34 h 39"/>
              <a:gd name="T8" fmla="*/ 35 w 43"/>
              <a:gd name="T9" fmla="*/ 36 h 39"/>
              <a:gd name="T10" fmla="*/ 33 w 43"/>
              <a:gd name="T11" fmla="*/ 32 h 39"/>
              <a:gd name="T12" fmla="*/ 30 w 43"/>
              <a:gd name="T13" fmla="*/ 30 h 39"/>
              <a:gd name="T14" fmla="*/ 32 w 43"/>
              <a:gd name="T15" fmla="*/ 26 h 39"/>
              <a:gd name="T16" fmla="*/ 35 w 43"/>
              <a:gd name="T17" fmla="*/ 24 h 39"/>
              <a:gd name="T18" fmla="*/ 41 w 43"/>
              <a:gd name="T19" fmla="*/ 22 h 39"/>
              <a:gd name="T20" fmla="*/ 43 w 43"/>
              <a:gd name="T21" fmla="*/ 21 h 39"/>
              <a:gd name="T22" fmla="*/ 43 w 43"/>
              <a:gd name="T23" fmla="*/ 17 h 39"/>
              <a:gd name="T24" fmla="*/ 43 w 43"/>
              <a:gd name="T25" fmla="*/ 13 h 39"/>
              <a:gd name="T26" fmla="*/ 43 w 43"/>
              <a:gd name="T27" fmla="*/ 6 h 39"/>
              <a:gd name="T28" fmla="*/ 39 w 43"/>
              <a:gd name="T29" fmla="*/ 4 h 39"/>
              <a:gd name="T30" fmla="*/ 37 w 43"/>
              <a:gd name="T31" fmla="*/ 2 h 39"/>
              <a:gd name="T32" fmla="*/ 35 w 43"/>
              <a:gd name="T33" fmla="*/ 0 h 39"/>
              <a:gd name="T34" fmla="*/ 30 w 43"/>
              <a:gd name="T35" fmla="*/ 2 h 39"/>
              <a:gd name="T36" fmla="*/ 32 w 43"/>
              <a:gd name="T37" fmla="*/ 6 h 39"/>
              <a:gd name="T38" fmla="*/ 32 w 43"/>
              <a:gd name="T39" fmla="*/ 7 h 39"/>
              <a:gd name="T40" fmla="*/ 28 w 43"/>
              <a:gd name="T41" fmla="*/ 6 h 39"/>
              <a:gd name="T42" fmla="*/ 24 w 43"/>
              <a:gd name="T43" fmla="*/ 4 h 39"/>
              <a:gd name="T44" fmla="*/ 22 w 43"/>
              <a:gd name="T45" fmla="*/ 4 h 39"/>
              <a:gd name="T46" fmla="*/ 18 w 43"/>
              <a:gd name="T47" fmla="*/ 2 h 39"/>
              <a:gd name="T48" fmla="*/ 15 w 43"/>
              <a:gd name="T49" fmla="*/ 2 h 39"/>
              <a:gd name="T50" fmla="*/ 11 w 43"/>
              <a:gd name="T51" fmla="*/ 2 h 39"/>
              <a:gd name="T52" fmla="*/ 5 w 43"/>
              <a:gd name="T53" fmla="*/ 4 h 39"/>
              <a:gd name="T54" fmla="*/ 1 w 43"/>
              <a:gd name="T55" fmla="*/ 6 h 39"/>
              <a:gd name="T56" fmla="*/ 0 w 43"/>
              <a:gd name="T57" fmla="*/ 9 h 39"/>
              <a:gd name="T58" fmla="*/ 0 w 43"/>
              <a:gd name="T59" fmla="*/ 17 h 39"/>
              <a:gd name="T60" fmla="*/ 1 w 43"/>
              <a:gd name="T61" fmla="*/ 19 h 39"/>
              <a:gd name="T62" fmla="*/ 1 w 43"/>
              <a:gd name="T63" fmla="*/ 22 h 39"/>
              <a:gd name="T64" fmla="*/ 3 w 43"/>
              <a:gd name="T65" fmla="*/ 24 h 39"/>
              <a:gd name="T66" fmla="*/ 3 w 43"/>
              <a:gd name="T67" fmla="*/ 26 h 39"/>
              <a:gd name="T68" fmla="*/ 5 w 43"/>
              <a:gd name="T69" fmla="*/ 30 h 39"/>
              <a:gd name="T70" fmla="*/ 7 w 43"/>
              <a:gd name="T71" fmla="*/ 32 h 39"/>
              <a:gd name="T72" fmla="*/ 7 w 43"/>
              <a:gd name="T73" fmla="*/ 34 h 39"/>
              <a:gd name="T74" fmla="*/ 9 w 43"/>
              <a:gd name="T75" fmla="*/ 36 h 39"/>
              <a:gd name="T76" fmla="*/ 9 w 43"/>
              <a:gd name="T77" fmla="*/ 34 h 39"/>
              <a:gd name="T78" fmla="*/ 11 w 43"/>
              <a:gd name="T79" fmla="*/ 32 h 39"/>
              <a:gd name="T80" fmla="*/ 13 w 43"/>
              <a:gd name="T81" fmla="*/ 34 h 39"/>
              <a:gd name="T82" fmla="*/ 11 w 43"/>
              <a:gd name="T83" fmla="*/ 37 h 39"/>
              <a:gd name="T84" fmla="*/ 11 w 43"/>
              <a:gd name="T85" fmla="*/ 37 h 39"/>
              <a:gd name="T86" fmla="*/ 15 w 43"/>
              <a:gd name="T87" fmla="*/ 37 h 39"/>
              <a:gd name="T88" fmla="*/ 15 w 43"/>
              <a:gd name="T89" fmla="*/ 37 h 39"/>
              <a:gd name="T90" fmla="*/ 16 w 43"/>
              <a:gd name="T91" fmla="*/ 3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3" h="39">
                <a:moveTo>
                  <a:pt x="18" y="39"/>
                </a:moveTo>
                <a:lnTo>
                  <a:pt x="20" y="36"/>
                </a:lnTo>
                <a:lnTo>
                  <a:pt x="22" y="36"/>
                </a:lnTo>
                <a:lnTo>
                  <a:pt x="22" y="34"/>
                </a:lnTo>
                <a:lnTo>
                  <a:pt x="24" y="34"/>
                </a:lnTo>
                <a:lnTo>
                  <a:pt x="26" y="34"/>
                </a:lnTo>
                <a:lnTo>
                  <a:pt x="30" y="34"/>
                </a:lnTo>
                <a:lnTo>
                  <a:pt x="32" y="34"/>
                </a:lnTo>
                <a:lnTo>
                  <a:pt x="32" y="36"/>
                </a:lnTo>
                <a:lnTo>
                  <a:pt x="35" y="36"/>
                </a:lnTo>
                <a:lnTo>
                  <a:pt x="33" y="34"/>
                </a:lnTo>
                <a:lnTo>
                  <a:pt x="33" y="32"/>
                </a:lnTo>
                <a:lnTo>
                  <a:pt x="32" y="30"/>
                </a:lnTo>
                <a:lnTo>
                  <a:pt x="30" y="30"/>
                </a:lnTo>
                <a:lnTo>
                  <a:pt x="30" y="28"/>
                </a:lnTo>
                <a:lnTo>
                  <a:pt x="32" y="26"/>
                </a:lnTo>
                <a:lnTo>
                  <a:pt x="35" y="26"/>
                </a:lnTo>
                <a:lnTo>
                  <a:pt x="35" y="24"/>
                </a:lnTo>
                <a:lnTo>
                  <a:pt x="39" y="22"/>
                </a:lnTo>
                <a:lnTo>
                  <a:pt x="41" y="22"/>
                </a:lnTo>
                <a:lnTo>
                  <a:pt x="41" y="21"/>
                </a:lnTo>
                <a:lnTo>
                  <a:pt x="43" y="21"/>
                </a:lnTo>
                <a:lnTo>
                  <a:pt x="43" y="19"/>
                </a:lnTo>
                <a:lnTo>
                  <a:pt x="43" y="17"/>
                </a:lnTo>
                <a:lnTo>
                  <a:pt x="43" y="13"/>
                </a:lnTo>
                <a:lnTo>
                  <a:pt x="43" y="13"/>
                </a:lnTo>
                <a:lnTo>
                  <a:pt x="43" y="9"/>
                </a:lnTo>
                <a:lnTo>
                  <a:pt x="43" y="6"/>
                </a:lnTo>
                <a:lnTo>
                  <a:pt x="41" y="6"/>
                </a:lnTo>
                <a:lnTo>
                  <a:pt x="39" y="4"/>
                </a:lnTo>
                <a:lnTo>
                  <a:pt x="39" y="4"/>
                </a:lnTo>
                <a:lnTo>
                  <a:pt x="37" y="2"/>
                </a:lnTo>
                <a:lnTo>
                  <a:pt x="35" y="2"/>
                </a:lnTo>
                <a:lnTo>
                  <a:pt x="35" y="0"/>
                </a:lnTo>
                <a:lnTo>
                  <a:pt x="32" y="0"/>
                </a:lnTo>
                <a:lnTo>
                  <a:pt x="30" y="2"/>
                </a:lnTo>
                <a:lnTo>
                  <a:pt x="32" y="4"/>
                </a:lnTo>
                <a:lnTo>
                  <a:pt x="32" y="6"/>
                </a:lnTo>
                <a:lnTo>
                  <a:pt x="32" y="7"/>
                </a:lnTo>
                <a:lnTo>
                  <a:pt x="32" y="7"/>
                </a:lnTo>
                <a:lnTo>
                  <a:pt x="30" y="7"/>
                </a:lnTo>
                <a:lnTo>
                  <a:pt x="28" y="6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2" y="4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5" y="2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5" y="4"/>
                </a:lnTo>
                <a:lnTo>
                  <a:pt x="3" y="4"/>
                </a:lnTo>
                <a:lnTo>
                  <a:pt x="1" y="6"/>
                </a:lnTo>
                <a:lnTo>
                  <a:pt x="1" y="7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17"/>
                </a:lnTo>
                <a:lnTo>
                  <a:pt x="1" y="19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3" y="24"/>
                </a:lnTo>
                <a:lnTo>
                  <a:pt x="3" y="26"/>
                </a:lnTo>
                <a:lnTo>
                  <a:pt x="3" y="26"/>
                </a:lnTo>
                <a:lnTo>
                  <a:pt x="3" y="28"/>
                </a:lnTo>
                <a:lnTo>
                  <a:pt x="5" y="30"/>
                </a:lnTo>
                <a:lnTo>
                  <a:pt x="5" y="30"/>
                </a:lnTo>
                <a:lnTo>
                  <a:pt x="7" y="32"/>
                </a:lnTo>
                <a:lnTo>
                  <a:pt x="7" y="32"/>
                </a:lnTo>
                <a:lnTo>
                  <a:pt x="7" y="34"/>
                </a:lnTo>
                <a:lnTo>
                  <a:pt x="7" y="36"/>
                </a:lnTo>
                <a:lnTo>
                  <a:pt x="9" y="36"/>
                </a:lnTo>
                <a:lnTo>
                  <a:pt x="9" y="36"/>
                </a:lnTo>
                <a:lnTo>
                  <a:pt x="9" y="34"/>
                </a:lnTo>
                <a:lnTo>
                  <a:pt x="11" y="32"/>
                </a:lnTo>
                <a:lnTo>
                  <a:pt x="11" y="32"/>
                </a:lnTo>
                <a:lnTo>
                  <a:pt x="11" y="34"/>
                </a:lnTo>
                <a:lnTo>
                  <a:pt x="13" y="34"/>
                </a:lnTo>
                <a:lnTo>
                  <a:pt x="13" y="36"/>
                </a:lnTo>
                <a:lnTo>
                  <a:pt x="11" y="37"/>
                </a:lnTo>
                <a:lnTo>
                  <a:pt x="11" y="37"/>
                </a:lnTo>
                <a:lnTo>
                  <a:pt x="11" y="37"/>
                </a:lnTo>
                <a:lnTo>
                  <a:pt x="13" y="37"/>
                </a:lnTo>
                <a:lnTo>
                  <a:pt x="15" y="37"/>
                </a:lnTo>
                <a:lnTo>
                  <a:pt x="15" y="36"/>
                </a:lnTo>
                <a:lnTo>
                  <a:pt x="15" y="37"/>
                </a:lnTo>
                <a:lnTo>
                  <a:pt x="16" y="37"/>
                </a:lnTo>
                <a:lnTo>
                  <a:pt x="16" y="37"/>
                </a:lnTo>
                <a:lnTo>
                  <a:pt x="18" y="3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407">
            <a:extLst>
              <a:ext uri="{FF2B5EF4-FFF2-40B4-BE49-F238E27FC236}">
                <a16:creationId xmlns:a16="http://schemas.microsoft.com/office/drawing/2014/main" id="{F11C7DDC-E164-E248-B94F-CB585C015ED3}"/>
              </a:ext>
            </a:extLst>
          </p:cNvPr>
          <p:cNvSpPr>
            <a:spLocks noEditPoints="1"/>
          </p:cNvSpPr>
          <p:nvPr/>
        </p:nvSpPr>
        <p:spPr bwMode="auto">
          <a:xfrm>
            <a:off x="9883978" y="4388722"/>
            <a:ext cx="30664" cy="108224"/>
          </a:xfrm>
          <a:custGeom>
            <a:avLst/>
            <a:gdLst>
              <a:gd name="T0" fmla="*/ 8 w 9"/>
              <a:gd name="T1" fmla="*/ 30 h 32"/>
              <a:gd name="T2" fmla="*/ 9 w 9"/>
              <a:gd name="T3" fmla="*/ 31 h 32"/>
              <a:gd name="T4" fmla="*/ 9 w 9"/>
              <a:gd name="T5" fmla="*/ 31 h 32"/>
              <a:gd name="T6" fmla="*/ 9 w 9"/>
              <a:gd name="T7" fmla="*/ 30 h 32"/>
              <a:gd name="T8" fmla="*/ 8 w 9"/>
              <a:gd name="T9" fmla="*/ 29 h 32"/>
              <a:gd name="T10" fmla="*/ 8 w 9"/>
              <a:gd name="T11" fmla="*/ 28 h 32"/>
              <a:gd name="T12" fmla="*/ 6 w 9"/>
              <a:gd name="T13" fmla="*/ 27 h 32"/>
              <a:gd name="T14" fmla="*/ 7 w 9"/>
              <a:gd name="T15" fmla="*/ 27 h 32"/>
              <a:gd name="T16" fmla="*/ 6 w 9"/>
              <a:gd name="T17" fmla="*/ 26 h 32"/>
              <a:gd name="T18" fmla="*/ 7 w 9"/>
              <a:gd name="T19" fmla="*/ 24 h 32"/>
              <a:gd name="T20" fmla="*/ 7 w 9"/>
              <a:gd name="T21" fmla="*/ 26 h 32"/>
              <a:gd name="T22" fmla="*/ 8 w 9"/>
              <a:gd name="T23" fmla="*/ 25 h 32"/>
              <a:gd name="T24" fmla="*/ 5 w 9"/>
              <a:gd name="T25" fmla="*/ 24 h 32"/>
              <a:gd name="T26" fmla="*/ 6 w 9"/>
              <a:gd name="T27" fmla="*/ 25 h 32"/>
              <a:gd name="T28" fmla="*/ 5 w 9"/>
              <a:gd name="T29" fmla="*/ 24 h 32"/>
              <a:gd name="T30" fmla="*/ 3 w 9"/>
              <a:gd name="T31" fmla="*/ 21 h 32"/>
              <a:gd name="T32" fmla="*/ 4 w 9"/>
              <a:gd name="T33" fmla="*/ 20 h 32"/>
              <a:gd name="T34" fmla="*/ 2 w 9"/>
              <a:gd name="T35" fmla="*/ 15 h 32"/>
              <a:gd name="T36" fmla="*/ 2 w 9"/>
              <a:gd name="T37" fmla="*/ 13 h 32"/>
              <a:gd name="T38" fmla="*/ 1 w 9"/>
              <a:gd name="T39" fmla="*/ 14 h 32"/>
              <a:gd name="T40" fmla="*/ 0 w 9"/>
              <a:gd name="T41" fmla="*/ 10 h 32"/>
              <a:gd name="T42" fmla="*/ 0 w 9"/>
              <a:gd name="T43" fmla="*/ 9 h 32"/>
              <a:gd name="T44" fmla="*/ 2 w 9"/>
              <a:gd name="T45" fmla="*/ 11 h 32"/>
              <a:gd name="T46" fmla="*/ 3 w 9"/>
              <a:gd name="T47" fmla="*/ 8 h 32"/>
              <a:gd name="T48" fmla="*/ 3 w 9"/>
              <a:gd name="T49" fmla="*/ 7 h 32"/>
              <a:gd name="T50" fmla="*/ 3 w 9"/>
              <a:gd name="T51" fmla="*/ 6 h 32"/>
              <a:gd name="T52" fmla="*/ 2 w 9"/>
              <a:gd name="T53" fmla="*/ 8 h 32"/>
              <a:gd name="T54" fmla="*/ 2 w 9"/>
              <a:gd name="T55" fmla="*/ 9 h 32"/>
              <a:gd name="T56" fmla="*/ 2 w 9"/>
              <a:gd name="T57" fmla="*/ 11 h 32"/>
              <a:gd name="T58" fmla="*/ 4 w 9"/>
              <a:gd name="T59" fmla="*/ 5 h 32"/>
              <a:gd name="T60" fmla="*/ 3 w 9"/>
              <a:gd name="T61" fmla="*/ 3 h 32"/>
              <a:gd name="T62" fmla="*/ 4 w 9"/>
              <a:gd name="T63" fmla="*/ 1 h 32"/>
              <a:gd name="T64" fmla="*/ 4 w 9"/>
              <a:gd name="T65" fmla="*/ 0 h 32"/>
              <a:gd name="T66" fmla="*/ 3 w 9"/>
              <a:gd name="T67" fmla="*/ 1 h 32"/>
              <a:gd name="T68" fmla="*/ 3 w 9"/>
              <a:gd name="T69" fmla="*/ 3 h 32"/>
              <a:gd name="T70" fmla="*/ 2 w 9"/>
              <a:gd name="T71" fmla="*/ 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" h="32">
                <a:moveTo>
                  <a:pt x="9" y="29"/>
                </a:moveTo>
                <a:cubicBezTo>
                  <a:pt x="8" y="30"/>
                  <a:pt x="8" y="30"/>
                  <a:pt x="8" y="30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9" y="31"/>
                </a:cubicBezTo>
                <a:cubicBezTo>
                  <a:pt x="9" y="31"/>
                  <a:pt x="9" y="32"/>
                  <a:pt x="9" y="32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9" y="30"/>
                </a:cubicBezTo>
                <a:lnTo>
                  <a:pt x="9" y="29"/>
                </a:lnTo>
                <a:close/>
                <a:moveTo>
                  <a:pt x="8" y="29"/>
                </a:move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9"/>
                  <a:pt x="8" y="29"/>
                  <a:pt x="8" y="29"/>
                </a:cubicBezTo>
                <a:close/>
                <a:moveTo>
                  <a:pt x="6" y="27"/>
                </a:move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6"/>
                  <a:pt x="7" y="26"/>
                  <a:pt x="7" y="26"/>
                </a:cubicBezTo>
                <a:cubicBezTo>
                  <a:pt x="6" y="26"/>
                  <a:pt x="6" y="26"/>
                  <a:pt x="6" y="26"/>
                </a:cubicBezTo>
                <a:lnTo>
                  <a:pt x="6" y="27"/>
                </a:lnTo>
                <a:close/>
                <a:moveTo>
                  <a:pt x="7" y="24"/>
                </a:moveTo>
                <a:cubicBezTo>
                  <a:pt x="7" y="25"/>
                  <a:pt x="7" y="25"/>
                  <a:pt x="7" y="25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lnTo>
                  <a:pt x="7" y="24"/>
                </a:lnTo>
                <a:close/>
                <a:moveTo>
                  <a:pt x="5" y="24"/>
                </a:moveTo>
                <a:cubicBezTo>
                  <a:pt x="6" y="24"/>
                  <a:pt x="6" y="24"/>
                  <a:pt x="6" y="24"/>
                </a:cubicBezTo>
                <a:cubicBezTo>
                  <a:pt x="6" y="25"/>
                  <a:pt x="6" y="25"/>
                  <a:pt x="6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4"/>
                  <a:pt x="5" y="24"/>
                </a:cubicBezTo>
                <a:moveTo>
                  <a:pt x="4" y="20"/>
                </a:move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4" y="21"/>
                  <a:pt x="4" y="21"/>
                </a:cubicBezTo>
                <a:lnTo>
                  <a:pt x="4" y="20"/>
                </a:lnTo>
                <a:close/>
                <a:moveTo>
                  <a:pt x="1" y="15"/>
                </a:moveTo>
                <a:cubicBezTo>
                  <a:pt x="2" y="15"/>
                  <a:pt x="2" y="15"/>
                  <a:pt x="2" y="15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lnTo>
                  <a:pt x="1" y="15"/>
                </a:lnTo>
                <a:close/>
                <a:moveTo>
                  <a:pt x="0" y="10"/>
                </a:move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9"/>
                  <a:pt x="0" y="9"/>
                </a:cubicBezTo>
                <a:lnTo>
                  <a:pt x="0" y="10"/>
                </a:lnTo>
                <a:close/>
                <a:moveTo>
                  <a:pt x="2" y="11"/>
                </a:move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lnTo>
                  <a:pt x="2" y="11"/>
                </a:lnTo>
                <a:close/>
                <a:moveTo>
                  <a:pt x="3" y="5"/>
                </a:moveTo>
                <a:cubicBezTo>
                  <a:pt x="4" y="5"/>
                  <a:pt x="4" y="5"/>
                  <a:pt x="4" y="5"/>
                </a:cubicBez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5"/>
                  <a:pt x="2" y="5"/>
                  <a:pt x="2" y="5"/>
                </a:cubicBezTo>
                <a:lnTo>
                  <a:pt x="3" y="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7" name="Freeform 408">
            <a:extLst>
              <a:ext uri="{FF2B5EF4-FFF2-40B4-BE49-F238E27FC236}">
                <a16:creationId xmlns:a16="http://schemas.microsoft.com/office/drawing/2014/main" id="{9D998F45-276F-4748-8C48-A5CF2585DF0F}"/>
              </a:ext>
            </a:extLst>
          </p:cNvPr>
          <p:cNvSpPr>
            <a:spLocks noEditPoints="1"/>
          </p:cNvSpPr>
          <p:nvPr/>
        </p:nvSpPr>
        <p:spPr bwMode="auto">
          <a:xfrm>
            <a:off x="10264566" y="4287713"/>
            <a:ext cx="153318" cy="227271"/>
          </a:xfrm>
          <a:custGeom>
            <a:avLst/>
            <a:gdLst>
              <a:gd name="T0" fmla="*/ 2 w 45"/>
              <a:gd name="T1" fmla="*/ 55 h 67"/>
              <a:gd name="T2" fmla="*/ 6 w 45"/>
              <a:gd name="T3" fmla="*/ 50 h 67"/>
              <a:gd name="T4" fmla="*/ 12 w 45"/>
              <a:gd name="T5" fmla="*/ 44 h 67"/>
              <a:gd name="T6" fmla="*/ 10 w 45"/>
              <a:gd name="T7" fmla="*/ 45 h 67"/>
              <a:gd name="T8" fmla="*/ 2 w 45"/>
              <a:gd name="T9" fmla="*/ 53 h 67"/>
              <a:gd name="T10" fmla="*/ 12 w 45"/>
              <a:gd name="T11" fmla="*/ 37 h 67"/>
              <a:gd name="T12" fmla="*/ 13 w 45"/>
              <a:gd name="T13" fmla="*/ 35 h 67"/>
              <a:gd name="T14" fmla="*/ 25 w 45"/>
              <a:gd name="T15" fmla="*/ 63 h 67"/>
              <a:gd name="T16" fmla="*/ 25 w 45"/>
              <a:gd name="T17" fmla="*/ 56 h 67"/>
              <a:gd name="T18" fmla="*/ 32 w 45"/>
              <a:gd name="T19" fmla="*/ 55 h 67"/>
              <a:gd name="T20" fmla="*/ 36 w 45"/>
              <a:gd name="T21" fmla="*/ 51 h 67"/>
              <a:gd name="T22" fmla="*/ 40 w 45"/>
              <a:gd name="T23" fmla="*/ 47 h 67"/>
              <a:gd name="T24" fmla="*/ 43 w 45"/>
              <a:gd name="T25" fmla="*/ 53 h 67"/>
              <a:gd name="T26" fmla="*/ 44 w 45"/>
              <a:gd name="T27" fmla="*/ 61 h 67"/>
              <a:gd name="T28" fmla="*/ 42 w 45"/>
              <a:gd name="T29" fmla="*/ 60 h 67"/>
              <a:gd name="T30" fmla="*/ 39 w 45"/>
              <a:gd name="T31" fmla="*/ 67 h 67"/>
              <a:gd name="T32" fmla="*/ 34 w 45"/>
              <a:gd name="T33" fmla="*/ 64 h 67"/>
              <a:gd name="T34" fmla="*/ 33 w 45"/>
              <a:gd name="T35" fmla="*/ 58 h 67"/>
              <a:gd name="T36" fmla="*/ 29 w 45"/>
              <a:gd name="T37" fmla="*/ 58 h 67"/>
              <a:gd name="T38" fmla="*/ 25 w 45"/>
              <a:gd name="T39" fmla="*/ 59 h 67"/>
              <a:gd name="T40" fmla="*/ 41 w 45"/>
              <a:gd name="T41" fmla="*/ 48 h 67"/>
              <a:gd name="T42" fmla="*/ 40 w 45"/>
              <a:gd name="T43" fmla="*/ 46 h 67"/>
              <a:gd name="T44" fmla="*/ 36 w 45"/>
              <a:gd name="T45" fmla="*/ 40 h 67"/>
              <a:gd name="T46" fmla="*/ 36 w 45"/>
              <a:gd name="T47" fmla="*/ 45 h 67"/>
              <a:gd name="T48" fmla="*/ 37 w 45"/>
              <a:gd name="T49" fmla="*/ 40 h 67"/>
              <a:gd name="T50" fmla="*/ 39 w 45"/>
              <a:gd name="T51" fmla="*/ 36 h 67"/>
              <a:gd name="T52" fmla="*/ 33 w 45"/>
              <a:gd name="T53" fmla="*/ 34 h 67"/>
              <a:gd name="T54" fmla="*/ 37 w 45"/>
              <a:gd name="T55" fmla="*/ 40 h 67"/>
              <a:gd name="T56" fmla="*/ 35 w 45"/>
              <a:gd name="T57" fmla="*/ 50 h 67"/>
              <a:gd name="T58" fmla="*/ 33 w 45"/>
              <a:gd name="T59" fmla="*/ 48 h 67"/>
              <a:gd name="T60" fmla="*/ 30 w 45"/>
              <a:gd name="T61" fmla="*/ 50 h 67"/>
              <a:gd name="T62" fmla="*/ 28 w 45"/>
              <a:gd name="T63" fmla="*/ 43 h 67"/>
              <a:gd name="T64" fmla="*/ 28 w 45"/>
              <a:gd name="T65" fmla="*/ 51 h 67"/>
              <a:gd name="T66" fmla="*/ 32 w 45"/>
              <a:gd name="T67" fmla="*/ 41 h 67"/>
              <a:gd name="T68" fmla="*/ 33 w 45"/>
              <a:gd name="T69" fmla="*/ 43 h 67"/>
              <a:gd name="T70" fmla="*/ 23 w 45"/>
              <a:gd name="T71" fmla="*/ 42 h 67"/>
              <a:gd name="T72" fmla="*/ 24 w 45"/>
              <a:gd name="T73" fmla="*/ 38 h 67"/>
              <a:gd name="T74" fmla="*/ 26 w 45"/>
              <a:gd name="T75" fmla="*/ 42 h 67"/>
              <a:gd name="T76" fmla="*/ 32 w 45"/>
              <a:gd name="T77" fmla="*/ 37 h 67"/>
              <a:gd name="T78" fmla="*/ 28 w 45"/>
              <a:gd name="T79" fmla="*/ 36 h 67"/>
              <a:gd name="T80" fmla="*/ 27 w 45"/>
              <a:gd name="T81" fmla="*/ 32 h 67"/>
              <a:gd name="T82" fmla="*/ 22 w 45"/>
              <a:gd name="T83" fmla="*/ 35 h 67"/>
              <a:gd name="T84" fmla="*/ 22 w 45"/>
              <a:gd name="T85" fmla="*/ 29 h 67"/>
              <a:gd name="T86" fmla="*/ 33 w 45"/>
              <a:gd name="T87" fmla="*/ 27 h 67"/>
              <a:gd name="T88" fmla="*/ 18 w 45"/>
              <a:gd name="T89" fmla="*/ 36 h 67"/>
              <a:gd name="T90" fmla="*/ 16 w 45"/>
              <a:gd name="T91" fmla="*/ 29 h 67"/>
              <a:gd name="T92" fmla="*/ 21 w 45"/>
              <a:gd name="T93" fmla="*/ 24 h 67"/>
              <a:gd name="T94" fmla="*/ 20 w 45"/>
              <a:gd name="T95" fmla="*/ 25 h 67"/>
              <a:gd name="T96" fmla="*/ 27 w 45"/>
              <a:gd name="T97" fmla="*/ 28 h 67"/>
              <a:gd name="T98" fmla="*/ 29 w 45"/>
              <a:gd name="T99" fmla="*/ 29 h 67"/>
              <a:gd name="T100" fmla="*/ 30 w 45"/>
              <a:gd name="T101" fmla="*/ 33 h 67"/>
              <a:gd name="T102" fmla="*/ 26 w 45"/>
              <a:gd name="T103" fmla="*/ 28 h 67"/>
              <a:gd name="T104" fmla="*/ 21 w 45"/>
              <a:gd name="T105" fmla="*/ 27 h 67"/>
              <a:gd name="T106" fmla="*/ 16 w 45"/>
              <a:gd name="T107" fmla="*/ 28 h 67"/>
              <a:gd name="T108" fmla="*/ 14 w 45"/>
              <a:gd name="T109" fmla="*/ 25 h 67"/>
              <a:gd name="T110" fmla="*/ 11 w 45"/>
              <a:gd name="T111" fmla="*/ 17 h 67"/>
              <a:gd name="T112" fmla="*/ 13 w 45"/>
              <a:gd name="T113" fmla="*/ 8 h 67"/>
              <a:gd name="T114" fmla="*/ 21 w 45"/>
              <a:gd name="T115" fmla="*/ 4 h 67"/>
              <a:gd name="T116" fmla="*/ 22 w 45"/>
              <a:gd name="T117" fmla="*/ 16 h 67"/>
              <a:gd name="T118" fmla="*/ 20 w 45"/>
              <a:gd name="T119" fmla="*/ 23 h 67"/>
              <a:gd name="T120" fmla="*/ 17 w 45"/>
              <a:gd name="T121" fmla="*/ 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" h="67">
                <a:moveTo>
                  <a:pt x="1" y="55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6"/>
                  <a:pt x="1" y="56"/>
                  <a:pt x="1" y="56"/>
                </a:cubicBezTo>
                <a:cubicBezTo>
                  <a:pt x="1" y="56"/>
                  <a:pt x="1" y="56"/>
                  <a:pt x="1" y="56"/>
                </a:cubicBezTo>
                <a:lnTo>
                  <a:pt x="1" y="55"/>
                </a:lnTo>
                <a:close/>
                <a:moveTo>
                  <a:pt x="2" y="54"/>
                </a:moveTo>
                <a:cubicBezTo>
                  <a:pt x="2" y="55"/>
                  <a:pt x="2" y="55"/>
                  <a:pt x="2" y="55"/>
                </a:cubicBezTo>
                <a:cubicBezTo>
                  <a:pt x="2" y="55"/>
                  <a:pt x="2" y="55"/>
                  <a:pt x="2" y="55"/>
                </a:cubicBezTo>
                <a:lnTo>
                  <a:pt x="2" y="54"/>
                </a:lnTo>
                <a:close/>
                <a:moveTo>
                  <a:pt x="2" y="54"/>
                </a:moveTo>
                <a:cubicBezTo>
                  <a:pt x="1" y="55"/>
                  <a:pt x="1" y="55"/>
                  <a:pt x="1" y="55"/>
                </a:cubicBezTo>
                <a:cubicBezTo>
                  <a:pt x="2" y="55"/>
                  <a:pt x="2" y="55"/>
                  <a:pt x="2" y="55"/>
                </a:cubicBezTo>
                <a:lnTo>
                  <a:pt x="2" y="54"/>
                </a:lnTo>
                <a:close/>
                <a:moveTo>
                  <a:pt x="2" y="54"/>
                </a:moveTo>
                <a:cubicBezTo>
                  <a:pt x="3" y="53"/>
                  <a:pt x="3" y="53"/>
                  <a:pt x="3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4" y="52"/>
                  <a:pt x="4" y="52"/>
                  <a:pt x="4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6" y="50"/>
                  <a:pt x="6" y="50"/>
                  <a:pt x="6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49"/>
                  <a:pt x="7" y="49"/>
                  <a:pt x="7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7"/>
                  <a:pt x="8" y="47"/>
                  <a:pt x="8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10" y="45"/>
                  <a:pt x="10" y="45"/>
                  <a:pt x="10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3"/>
                  <a:pt x="12" y="43"/>
                  <a:pt x="12" y="43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0" y="41"/>
                  <a:pt x="10" y="41"/>
                  <a:pt x="10" y="41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46"/>
                  <a:pt x="8" y="46"/>
                  <a:pt x="8" y="46"/>
                </a:cubicBezTo>
                <a:cubicBezTo>
                  <a:pt x="7" y="47"/>
                  <a:pt x="7" y="47"/>
                  <a:pt x="7" y="47"/>
                </a:cubicBezTo>
                <a:cubicBezTo>
                  <a:pt x="6" y="49"/>
                  <a:pt x="6" y="49"/>
                  <a:pt x="6" y="49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1"/>
                  <a:pt x="4" y="51"/>
                  <a:pt x="4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3"/>
                  <a:pt x="2" y="53"/>
                  <a:pt x="2" y="53"/>
                </a:cubicBezTo>
                <a:cubicBezTo>
                  <a:pt x="2" y="53"/>
                  <a:pt x="2" y="53"/>
                  <a:pt x="2" y="53"/>
                </a:cubicBezTo>
                <a:lnTo>
                  <a:pt x="2" y="54"/>
                </a:lnTo>
                <a:close/>
                <a:moveTo>
                  <a:pt x="13" y="44"/>
                </a:moveTo>
                <a:cubicBezTo>
                  <a:pt x="13" y="43"/>
                  <a:pt x="13" y="43"/>
                  <a:pt x="13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2" y="44"/>
                  <a:pt x="12" y="44"/>
                  <a:pt x="12" y="44"/>
                </a:cubicBezTo>
                <a:lnTo>
                  <a:pt x="13" y="44"/>
                </a:lnTo>
                <a:close/>
                <a:moveTo>
                  <a:pt x="12" y="37"/>
                </a:moveTo>
                <a:cubicBezTo>
                  <a:pt x="13" y="37"/>
                  <a:pt x="13" y="37"/>
                  <a:pt x="13" y="37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7"/>
                  <a:pt x="12" y="37"/>
                  <a:pt x="12" y="37"/>
                </a:cubicBezTo>
                <a:close/>
                <a:moveTo>
                  <a:pt x="13" y="37"/>
                </a:moveTo>
                <a:cubicBezTo>
                  <a:pt x="12" y="36"/>
                  <a:pt x="12" y="36"/>
                  <a:pt x="12" y="36"/>
                </a:cubicBezTo>
                <a:cubicBezTo>
                  <a:pt x="12" y="35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6"/>
                  <a:pt x="13" y="36"/>
                  <a:pt x="13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lnTo>
                  <a:pt x="13" y="37"/>
                </a:lnTo>
                <a:close/>
                <a:moveTo>
                  <a:pt x="23" y="62"/>
                </a:moveTo>
                <a:cubicBezTo>
                  <a:pt x="23" y="63"/>
                  <a:pt x="23" y="63"/>
                  <a:pt x="23" y="63"/>
                </a:cubicBezTo>
                <a:cubicBezTo>
                  <a:pt x="23" y="64"/>
                  <a:pt x="23" y="64"/>
                  <a:pt x="23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4" y="62"/>
                  <a:pt x="24" y="62"/>
                  <a:pt x="24" y="62"/>
                </a:cubicBezTo>
                <a:cubicBezTo>
                  <a:pt x="24" y="62"/>
                  <a:pt x="24" y="62"/>
                  <a:pt x="24" y="62"/>
                </a:cubicBezTo>
                <a:lnTo>
                  <a:pt x="23" y="62"/>
                </a:lnTo>
                <a:close/>
                <a:moveTo>
                  <a:pt x="24" y="61"/>
                </a:moveTo>
                <a:cubicBezTo>
                  <a:pt x="23" y="60"/>
                  <a:pt x="23" y="60"/>
                  <a:pt x="23" y="60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7"/>
                  <a:pt x="24" y="57"/>
                  <a:pt x="24" y="57"/>
                </a:cubicBezTo>
                <a:cubicBezTo>
                  <a:pt x="25" y="56"/>
                  <a:pt x="25" y="56"/>
                  <a:pt x="25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55"/>
                  <a:pt x="26" y="55"/>
                  <a:pt x="26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29" y="53"/>
                  <a:pt x="29" y="53"/>
                  <a:pt x="29" y="53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5"/>
                  <a:pt x="32" y="55"/>
                  <a:pt x="32" y="55"/>
                </a:cubicBezTo>
                <a:cubicBezTo>
                  <a:pt x="31" y="56"/>
                  <a:pt x="31" y="56"/>
                  <a:pt x="31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3" y="55"/>
                  <a:pt x="33" y="55"/>
                  <a:pt x="33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4" y="53"/>
                  <a:pt x="34" y="53"/>
                  <a:pt x="34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1"/>
                  <a:pt x="36" y="51"/>
                  <a:pt x="36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48"/>
                  <a:pt x="39" y="48"/>
                  <a:pt x="39" y="4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8"/>
                  <a:pt x="40" y="48"/>
                  <a:pt x="40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50"/>
                  <a:pt x="42" y="50"/>
                  <a:pt x="42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3" y="51"/>
                  <a:pt x="43" y="51"/>
                  <a:pt x="43" y="51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2" y="53"/>
                  <a:pt x="42" y="53"/>
                  <a:pt x="42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55"/>
                  <a:pt x="43" y="55"/>
                  <a:pt x="43" y="55"/>
                </a:cubicBezTo>
                <a:cubicBezTo>
                  <a:pt x="44" y="54"/>
                  <a:pt x="44" y="54"/>
                  <a:pt x="44" y="54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7"/>
                  <a:pt x="44" y="57"/>
                  <a:pt x="44" y="57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60"/>
                  <a:pt x="45" y="60"/>
                  <a:pt x="45" y="60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59"/>
                  <a:pt x="41" y="59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0" y="63"/>
                </a:cubicBezTo>
                <a:cubicBezTo>
                  <a:pt x="41" y="64"/>
                  <a:pt x="41" y="64"/>
                  <a:pt x="41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1" y="65"/>
                  <a:pt x="41" y="65"/>
                  <a:pt x="41" y="65"/>
                </a:cubicBezTo>
                <a:cubicBezTo>
                  <a:pt x="40" y="67"/>
                  <a:pt x="40" y="67"/>
                  <a:pt x="40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6" y="65"/>
                  <a:pt x="36" y="65"/>
                  <a:pt x="36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3" y="63"/>
                  <a:pt x="33" y="63"/>
                  <a:pt x="33" y="63"/>
                </a:cubicBezTo>
                <a:cubicBezTo>
                  <a:pt x="33" y="62"/>
                  <a:pt x="33" y="62"/>
                  <a:pt x="33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59"/>
                  <a:pt x="34" y="59"/>
                  <a:pt x="34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8"/>
                  <a:pt x="33" y="58"/>
                  <a:pt x="33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31" y="57"/>
                  <a:pt x="31" y="57"/>
                  <a:pt x="31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31" y="59"/>
                  <a:pt x="31" y="59"/>
                  <a:pt x="31" y="59"/>
                </a:cubicBezTo>
                <a:cubicBezTo>
                  <a:pt x="30" y="59"/>
                  <a:pt x="30" y="59"/>
                  <a:pt x="30" y="59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57"/>
                  <a:pt x="27" y="57"/>
                  <a:pt x="27" y="57"/>
                </a:cubicBezTo>
                <a:cubicBezTo>
                  <a:pt x="26" y="57"/>
                  <a:pt x="26" y="57"/>
                  <a:pt x="26" y="57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61"/>
                  <a:pt x="25" y="61"/>
                  <a:pt x="25" y="61"/>
                </a:cubicBezTo>
                <a:lnTo>
                  <a:pt x="24" y="61"/>
                </a:lnTo>
                <a:close/>
                <a:moveTo>
                  <a:pt x="42" y="46"/>
                </a:moveTo>
                <a:cubicBezTo>
                  <a:pt x="42" y="47"/>
                  <a:pt x="42" y="47"/>
                  <a:pt x="42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6"/>
                  <a:pt x="42" y="46"/>
                  <a:pt x="42" y="46"/>
                </a:cubicBezTo>
                <a:close/>
                <a:moveTo>
                  <a:pt x="41" y="48"/>
                </a:move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41" y="48"/>
                  <a:pt x="41" y="48"/>
                </a:cubicBezTo>
                <a:cubicBezTo>
                  <a:pt x="42" y="48"/>
                  <a:pt x="42" y="48"/>
                  <a:pt x="42" y="48"/>
                </a:cubicBezTo>
                <a:lnTo>
                  <a:pt x="41" y="48"/>
                </a:lnTo>
                <a:close/>
                <a:moveTo>
                  <a:pt x="40" y="47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5"/>
                  <a:pt x="39" y="45"/>
                  <a:pt x="39" y="45"/>
                </a:cubicBezTo>
                <a:cubicBezTo>
                  <a:pt x="40" y="46"/>
                  <a:pt x="40" y="46"/>
                  <a:pt x="40" y="46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7"/>
                  <a:pt x="40" y="47"/>
                  <a:pt x="40" y="47"/>
                </a:cubicBezTo>
                <a:close/>
                <a:moveTo>
                  <a:pt x="40" y="43"/>
                </a:move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lose/>
                <a:moveTo>
                  <a:pt x="40" y="42"/>
                </a:moveTo>
                <a:cubicBezTo>
                  <a:pt x="41" y="42"/>
                  <a:pt x="41" y="42"/>
                  <a:pt x="41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36" y="40"/>
                </a:moveTo>
                <a:cubicBezTo>
                  <a:pt x="35" y="40"/>
                  <a:pt x="35" y="40"/>
                  <a:pt x="35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4"/>
                  <a:pt x="38" y="44"/>
                  <a:pt x="38" y="44"/>
                </a:cubicBezTo>
                <a:cubicBezTo>
                  <a:pt x="37" y="43"/>
                  <a:pt x="37" y="43"/>
                  <a:pt x="37" y="43"/>
                </a:cubicBezTo>
                <a:cubicBezTo>
                  <a:pt x="37" y="43"/>
                  <a:pt x="37" y="43"/>
                  <a:pt x="37" y="43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6" y="40"/>
                  <a:pt x="36" y="40"/>
                </a:cubicBezTo>
                <a:close/>
                <a:moveTo>
                  <a:pt x="37" y="40"/>
                </a:moveTo>
                <a:cubicBezTo>
                  <a:pt x="37" y="40"/>
                  <a:pt x="37" y="40"/>
                  <a:pt x="37" y="40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38"/>
                  <a:pt x="39" y="38"/>
                  <a:pt x="39" y="38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34"/>
                  <a:pt x="37" y="34"/>
                  <a:pt x="37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9"/>
                  <a:pt x="36" y="39"/>
                  <a:pt x="36" y="39"/>
                </a:cubicBezTo>
                <a:lnTo>
                  <a:pt x="37" y="40"/>
                </a:lnTo>
                <a:close/>
                <a:moveTo>
                  <a:pt x="35" y="38"/>
                </a:move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39"/>
                </a:cubicBezTo>
                <a:lnTo>
                  <a:pt x="35" y="38"/>
                </a:lnTo>
                <a:close/>
                <a:moveTo>
                  <a:pt x="35" y="49"/>
                </a:moveTo>
                <a:cubicBezTo>
                  <a:pt x="36" y="50"/>
                  <a:pt x="36" y="50"/>
                  <a:pt x="36" y="50"/>
                </a:cubicBezTo>
                <a:cubicBezTo>
                  <a:pt x="36" y="51"/>
                  <a:pt x="36" y="51"/>
                  <a:pt x="36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lnTo>
                  <a:pt x="35" y="49"/>
                </a:lnTo>
                <a:close/>
                <a:moveTo>
                  <a:pt x="38" y="46"/>
                </a:moveTo>
                <a:cubicBezTo>
                  <a:pt x="38" y="46"/>
                  <a:pt x="38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6"/>
                  <a:pt x="38" y="46"/>
                  <a:pt x="38" y="46"/>
                </a:cubicBezTo>
                <a:close/>
                <a:moveTo>
                  <a:pt x="34" y="45"/>
                </a:move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7"/>
                  <a:pt x="35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3" y="48"/>
                  <a:pt x="33" y="48"/>
                  <a:pt x="33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6"/>
                  <a:pt x="32" y="46"/>
                  <a:pt x="32" y="46"/>
                </a:cubicBezTo>
                <a:lnTo>
                  <a:pt x="34" y="45"/>
                </a:lnTo>
                <a:close/>
                <a:moveTo>
                  <a:pt x="31" y="50"/>
                </a:move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lnTo>
                  <a:pt x="31" y="50"/>
                </a:lnTo>
                <a:close/>
                <a:moveTo>
                  <a:pt x="29" y="48"/>
                </a:moveTo>
                <a:cubicBezTo>
                  <a:pt x="29" y="46"/>
                  <a:pt x="29" y="46"/>
                  <a:pt x="29" y="46"/>
                </a:cubicBezTo>
                <a:cubicBezTo>
                  <a:pt x="29" y="44"/>
                  <a:pt x="29" y="44"/>
                  <a:pt x="29" y="44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2"/>
                  <a:pt x="30" y="42"/>
                  <a:pt x="30" y="42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8" y="43"/>
                  <a:pt x="28" y="43"/>
                  <a:pt x="28" y="43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6"/>
                  <a:pt x="27" y="46"/>
                  <a:pt x="27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9"/>
                  <a:pt x="26" y="49"/>
                  <a:pt x="26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8" y="50"/>
                  <a:pt x="28" y="50"/>
                  <a:pt x="28" y="50"/>
                </a:cubicBezTo>
                <a:cubicBezTo>
                  <a:pt x="28" y="51"/>
                  <a:pt x="28" y="51"/>
                  <a:pt x="28" y="51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lnTo>
                  <a:pt x="29" y="48"/>
                </a:lnTo>
                <a:close/>
                <a:moveTo>
                  <a:pt x="30" y="49"/>
                </a:moveTo>
                <a:cubicBezTo>
                  <a:pt x="30" y="48"/>
                  <a:pt x="30" y="48"/>
                  <a:pt x="30" y="48"/>
                </a:cubicBezTo>
                <a:cubicBezTo>
                  <a:pt x="31" y="46"/>
                  <a:pt x="31" y="46"/>
                  <a:pt x="31" y="46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4"/>
                  <a:pt x="31" y="44"/>
                  <a:pt x="31" y="44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8"/>
                  <a:pt x="29" y="48"/>
                  <a:pt x="29" y="48"/>
                </a:cubicBezTo>
                <a:lnTo>
                  <a:pt x="30" y="49"/>
                </a:lnTo>
                <a:close/>
                <a:moveTo>
                  <a:pt x="34" y="43"/>
                </a:moveTo>
                <a:cubicBezTo>
                  <a:pt x="34" y="43"/>
                  <a:pt x="34" y="43"/>
                  <a:pt x="34" y="43"/>
                </a:cubicBezTo>
                <a:cubicBezTo>
                  <a:pt x="33" y="43"/>
                  <a:pt x="33" y="43"/>
                  <a:pt x="33" y="43"/>
                </a:cubicBezTo>
                <a:lnTo>
                  <a:pt x="34" y="43"/>
                </a:lnTo>
                <a:close/>
                <a:moveTo>
                  <a:pt x="26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6" y="43"/>
                  <a:pt x="26" y="43"/>
                </a:cubicBezTo>
                <a:close/>
                <a:moveTo>
                  <a:pt x="24" y="43"/>
                </a:moveTo>
                <a:cubicBezTo>
                  <a:pt x="23" y="44"/>
                  <a:pt x="23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7"/>
                  <a:pt x="22" y="37"/>
                  <a:pt x="2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39"/>
                  <a:pt x="27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lnTo>
                  <a:pt x="24" y="43"/>
                </a:lnTo>
                <a:close/>
                <a:moveTo>
                  <a:pt x="28" y="37"/>
                </a:move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7"/>
                  <a:pt x="30" y="37"/>
                  <a:pt x="30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6"/>
                  <a:pt x="32" y="36"/>
                  <a:pt x="32" y="36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lnTo>
                  <a:pt x="28" y="37"/>
                </a:lnTo>
                <a:close/>
                <a:moveTo>
                  <a:pt x="30" y="34"/>
                </a:moveTo>
                <a:cubicBezTo>
                  <a:pt x="30" y="34"/>
                  <a:pt x="30" y="34"/>
                  <a:pt x="30" y="34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4"/>
                  <a:pt x="30" y="34"/>
                  <a:pt x="30" y="34"/>
                </a:cubicBezTo>
                <a:close/>
                <a:moveTo>
                  <a:pt x="28" y="32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2"/>
                  <a:pt x="27" y="32"/>
                  <a:pt x="27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5" y="34"/>
                </a:move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4"/>
                  <a:pt x="26" y="34"/>
                  <a:pt x="26" y="34"/>
                </a:cubicBezTo>
                <a:lnTo>
                  <a:pt x="25" y="34"/>
                </a:lnTo>
                <a:close/>
                <a:moveTo>
                  <a:pt x="23" y="33"/>
                </a:moveTo>
                <a:cubicBezTo>
                  <a:pt x="23" y="34"/>
                  <a:pt x="23" y="34"/>
                  <a:pt x="23" y="34"/>
                </a:cubicBezTo>
                <a:cubicBezTo>
                  <a:pt x="22" y="35"/>
                  <a:pt x="22" y="35"/>
                  <a:pt x="22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3" y="33"/>
                  <a:pt x="23" y="33"/>
                </a:cubicBezTo>
                <a:close/>
                <a:moveTo>
                  <a:pt x="21" y="30"/>
                </a:moveTo>
                <a:cubicBezTo>
                  <a:pt x="22" y="31"/>
                  <a:pt x="22" y="31"/>
                  <a:pt x="22" y="31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1" y="29"/>
                  <a:pt x="21" y="29"/>
                  <a:pt x="21" y="29"/>
                </a:cubicBezTo>
                <a:lnTo>
                  <a:pt x="21" y="30"/>
                </a:lnTo>
                <a:close/>
                <a:moveTo>
                  <a:pt x="32" y="26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1" y="29"/>
                  <a:pt x="31" y="29"/>
                  <a:pt x="31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27"/>
                  <a:pt x="33" y="27"/>
                  <a:pt x="33" y="27"/>
                </a:cubicBezTo>
                <a:lnTo>
                  <a:pt x="32" y="26"/>
                </a:lnTo>
                <a:close/>
                <a:moveTo>
                  <a:pt x="14" y="30"/>
                </a:move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18" y="36"/>
                  <a:pt x="18" y="36"/>
                  <a:pt x="18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1"/>
                  <a:pt x="20" y="31"/>
                  <a:pt x="20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lnTo>
                  <a:pt x="14" y="30"/>
                </a:lnTo>
                <a:close/>
                <a:moveTo>
                  <a:pt x="13" y="28"/>
                </a:moveTo>
                <a:cubicBezTo>
                  <a:pt x="13" y="28"/>
                  <a:pt x="13" y="28"/>
                  <a:pt x="13" y="28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lose/>
                <a:moveTo>
                  <a:pt x="21" y="22"/>
                </a:move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4"/>
                  <a:pt x="21" y="24"/>
                  <a:pt x="21" y="24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lnTo>
                  <a:pt x="21" y="22"/>
                </a:lnTo>
                <a:close/>
                <a:moveTo>
                  <a:pt x="21" y="25"/>
                </a:move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lnTo>
                  <a:pt x="21" y="25"/>
                </a:lnTo>
                <a:close/>
                <a:moveTo>
                  <a:pt x="20" y="25"/>
                </a:moveTo>
                <a:cubicBezTo>
                  <a:pt x="21" y="25"/>
                  <a:pt x="21" y="25"/>
                  <a:pt x="21" y="25"/>
                </a:cubicBezTo>
                <a:cubicBezTo>
                  <a:pt x="21" y="26"/>
                  <a:pt x="21" y="26"/>
                  <a:pt x="21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4" y="25"/>
                  <a:pt x="24" y="25"/>
                  <a:pt x="24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2"/>
                  <a:pt x="31" y="32"/>
                  <a:pt x="31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34"/>
                  <a:pt x="32" y="34"/>
                  <a:pt x="32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3"/>
                  <a:pt x="30" y="33"/>
                  <a:pt x="3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1" y="33"/>
                  <a:pt x="31" y="33"/>
                  <a:pt x="31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29" y="32"/>
                  <a:pt x="29" y="32"/>
                  <a:pt x="29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7"/>
                  <a:pt x="25" y="27"/>
                  <a:pt x="25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1" y="27"/>
                  <a:pt x="21" y="27"/>
                  <a:pt x="21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9" y="28"/>
                  <a:pt x="19" y="28"/>
                  <a:pt x="19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29"/>
                  <a:pt x="19" y="29"/>
                  <a:pt x="19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7"/>
                  <a:pt x="17" y="27"/>
                  <a:pt x="17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8"/>
                  <a:pt x="16" y="28"/>
                  <a:pt x="16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18"/>
                  <a:pt x="11" y="18"/>
                  <a:pt x="11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5"/>
                  <a:pt x="18" y="5"/>
                  <a:pt x="18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4"/>
                  <a:pt x="20" y="24"/>
                  <a:pt x="20" y="24"/>
                </a:cubicBezTo>
                <a:lnTo>
                  <a:pt x="20" y="25"/>
                </a:lnTo>
                <a:close/>
                <a:moveTo>
                  <a:pt x="19" y="2"/>
                </a:move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19" y="2"/>
                  <a:pt x="19" y="2"/>
                </a:cubicBezTo>
                <a:moveTo>
                  <a:pt x="18" y="0"/>
                </a:moveTo>
                <a:cubicBezTo>
                  <a:pt x="17" y="0"/>
                  <a:pt x="17" y="0"/>
                  <a:pt x="17" y="0"/>
                </a:cubicBezTo>
                <a:cubicBezTo>
                  <a:pt x="17" y="1"/>
                  <a:pt x="17" y="1"/>
                  <a:pt x="17" y="1"/>
                </a:cubicBezTo>
                <a:lnTo>
                  <a:pt x="18" y="0"/>
                </a:lnTo>
                <a:close/>
                <a:moveTo>
                  <a:pt x="16" y="1"/>
                </a:move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lnTo>
                  <a:pt x="16" y="1"/>
                </a:lnTo>
                <a:close/>
                <a:moveTo>
                  <a:pt x="16" y="3"/>
                </a:move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lnTo>
                  <a:pt x="16" y="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8" name="Freeform 409">
            <a:extLst>
              <a:ext uri="{FF2B5EF4-FFF2-40B4-BE49-F238E27FC236}">
                <a16:creationId xmlns:a16="http://schemas.microsoft.com/office/drawing/2014/main" id="{5E178E8A-C862-964F-B052-D3A0F510A540}"/>
              </a:ext>
            </a:extLst>
          </p:cNvPr>
          <p:cNvSpPr>
            <a:spLocks noEditPoints="1"/>
          </p:cNvSpPr>
          <p:nvPr/>
        </p:nvSpPr>
        <p:spPr bwMode="auto">
          <a:xfrm>
            <a:off x="9934482" y="4500554"/>
            <a:ext cx="703457" cy="277776"/>
          </a:xfrm>
          <a:custGeom>
            <a:avLst/>
            <a:gdLst>
              <a:gd name="T0" fmla="*/ 21 w 207"/>
              <a:gd name="T1" fmla="*/ 32 h 82"/>
              <a:gd name="T2" fmla="*/ 47 w 207"/>
              <a:gd name="T3" fmla="*/ 56 h 82"/>
              <a:gd name="T4" fmla="*/ 39 w 207"/>
              <a:gd name="T5" fmla="*/ 34 h 82"/>
              <a:gd name="T6" fmla="*/ 24 w 207"/>
              <a:gd name="T7" fmla="*/ 19 h 82"/>
              <a:gd name="T8" fmla="*/ 2 w 207"/>
              <a:gd name="T9" fmla="*/ 18 h 82"/>
              <a:gd name="T10" fmla="*/ 16 w 207"/>
              <a:gd name="T11" fmla="*/ 33 h 82"/>
              <a:gd name="T12" fmla="*/ 30 w 207"/>
              <a:gd name="T13" fmla="*/ 23 h 82"/>
              <a:gd name="T14" fmla="*/ 43 w 207"/>
              <a:gd name="T15" fmla="*/ 33 h 82"/>
              <a:gd name="T16" fmla="*/ 56 w 207"/>
              <a:gd name="T17" fmla="*/ 43 h 82"/>
              <a:gd name="T18" fmla="*/ 44 w 207"/>
              <a:gd name="T19" fmla="*/ 25 h 82"/>
              <a:gd name="T20" fmla="*/ 59 w 207"/>
              <a:gd name="T21" fmla="*/ 10 h 82"/>
              <a:gd name="T22" fmla="*/ 73 w 207"/>
              <a:gd name="T23" fmla="*/ 61 h 82"/>
              <a:gd name="T24" fmla="*/ 78 w 207"/>
              <a:gd name="T25" fmla="*/ 70 h 82"/>
              <a:gd name="T26" fmla="*/ 47 w 207"/>
              <a:gd name="T27" fmla="*/ 63 h 82"/>
              <a:gd name="T28" fmla="*/ 197 w 207"/>
              <a:gd name="T29" fmla="*/ 66 h 82"/>
              <a:gd name="T30" fmla="*/ 91 w 207"/>
              <a:gd name="T31" fmla="*/ 71 h 82"/>
              <a:gd name="T32" fmla="*/ 104 w 207"/>
              <a:gd name="T33" fmla="*/ 72 h 82"/>
              <a:gd name="T34" fmla="*/ 108 w 207"/>
              <a:gd name="T35" fmla="*/ 71 h 82"/>
              <a:gd name="T36" fmla="*/ 121 w 207"/>
              <a:gd name="T37" fmla="*/ 72 h 82"/>
              <a:gd name="T38" fmla="*/ 128 w 207"/>
              <a:gd name="T39" fmla="*/ 70 h 82"/>
              <a:gd name="T40" fmla="*/ 141 w 207"/>
              <a:gd name="T41" fmla="*/ 67 h 82"/>
              <a:gd name="T42" fmla="*/ 114 w 207"/>
              <a:gd name="T43" fmla="*/ 77 h 82"/>
              <a:gd name="T44" fmla="*/ 126 w 207"/>
              <a:gd name="T45" fmla="*/ 78 h 82"/>
              <a:gd name="T46" fmla="*/ 144 w 207"/>
              <a:gd name="T47" fmla="*/ 69 h 82"/>
              <a:gd name="T48" fmla="*/ 155 w 207"/>
              <a:gd name="T49" fmla="*/ 67 h 82"/>
              <a:gd name="T50" fmla="*/ 162 w 207"/>
              <a:gd name="T51" fmla="*/ 69 h 82"/>
              <a:gd name="T52" fmla="*/ 177 w 207"/>
              <a:gd name="T53" fmla="*/ 56 h 82"/>
              <a:gd name="T54" fmla="*/ 178 w 207"/>
              <a:gd name="T55" fmla="*/ 61 h 82"/>
              <a:gd name="T56" fmla="*/ 169 w 207"/>
              <a:gd name="T57" fmla="*/ 57 h 82"/>
              <a:gd name="T58" fmla="*/ 181 w 207"/>
              <a:gd name="T59" fmla="*/ 38 h 82"/>
              <a:gd name="T60" fmla="*/ 88 w 207"/>
              <a:gd name="T61" fmla="*/ 23 h 82"/>
              <a:gd name="T62" fmla="*/ 103 w 207"/>
              <a:gd name="T63" fmla="*/ 20 h 82"/>
              <a:gd name="T64" fmla="*/ 97 w 207"/>
              <a:gd name="T65" fmla="*/ 36 h 82"/>
              <a:gd name="T66" fmla="*/ 87 w 207"/>
              <a:gd name="T67" fmla="*/ 49 h 82"/>
              <a:gd name="T68" fmla="*/ 75 w 207"/>
              <a:gd name="T69" fmla="*/ 45 h 82"/>
              <a:gd name="T70" fmla="*/ 64 w 207"/>
              <a:gd name="T71" fmla="*/ 33 h 82"/>
              <a:gd name="T72" fmla="*/ 64 w 207"/>
              <a:gd name="T73" fmla="*/ 33 h 82"/>
              <a:gd name="T74" fmla="*/ 112 w 207"/>
              <a:gd name="T75" fmla="*/ 5 h 82"/>
              <a:gd name="T76" fmla="*/ 124 w 207"/>
              <a:gd name="T77" fmla="*/ 29 h 82"/>
              <a:gd name="T78" fmla="*/ 123 w 207"/>
              <a:gd name="T79" fmla="*/ 26 h 82"/>
              <a:gd name="T80" fmla="*/ 109 w 207"/>
              <a:gd name="T81" fmla="*/ 40 h 82"/>
              <a:gd name="T82" fmla="*/ 113 w 207"/>
              <a:gd name="T83" fmla="*/ 54 h 82"/>
              <a:gd name="T84" fmla="*/ 121 w 207"/>
              <a:gd name="T85" fmla="*/ 53 h 82"/>
              <a:gd name="T86" fmla="*/ 121 w 207"/>
              <a:gd name="T87" fmla="*/ 44 h 82"/>
              <a:gd name="T88" fmla="*/ 118 w 207"/>
              <a:gd name="T89" fmla="*/ 36 h 82"/>
              <a:gd name="T90" fmla="*/ 126 w 207"/>
              <a:gd name="T91" fmla="*/ 38 h 82"/>
              <a:gd name="T92" fmla="*/ 124 w 207"/>
              <a:gd name="T93" fmla="*/ 54 h 82"/>
              <a:gd name="T94" fmla="*/ 133 w 207"/>
              <a:gd name="T95" fmla="*/ 39 h 82"/>
              <a:gd name="T96" fmla="*/ 114 w 207"/>
              <a:gd name="T97" fmla="*/ 58 h 82"/>
              <a:gd name="T98" fmla="*/ 150 w 207"/>
              <a:gd name="T99" fmla="*/ 46 h 82"/>
              <a:gd name="T100" fmla="*/ 148 w 207"/>
              <a:gd name="T101" fmla="*/ 45 h 82"/>
              <a:gd name="T102" fmla="*/ 145 w 207"/>
              <a:gd name="T103" fmla="*/ 38 h 82"/>
              <a:gd name="T104" fmla="*/ 150 w 207"/>
              <a:gd name="T105" fmla="*/ 35 h 82"/>
              <a:gd name="T106" fmla="*/ 148 w 207"/>
              <a:gd name="T107" fmla="*/ 27 h 82"/>
              <a:gd name="T108" fmla="*/ 150 w 207"/>
              <a:gd name="T109" fmla="*/ 20 h 82"/>
              <a:gd name="T110" fmla="*/ 161 w 207"/>
              <a:gd name="T111" fmla="*/ 35 h 82"/>
              <a:gd name="T112" fmla="*/ 206 w 207"/>
              <a:gd name="T113" fmla="*/ 62 h 82"/>
              <a:gd name="T114" fmla="*/ 198 w 207"/>
              <a:gd name="T115" fmla="*/ 64 h 82"/>
              <a:gd name="T116" fmla="*/ 182 w 207"/>
              <a:gd name="T117" fmla="*/ 51 h 82"/>
              <a:gd name="T118" fmla="*/ 171 w 207"/>
              <a:gd name="T119" fmla="*/ 50 h 82"/>
              <a:gd name="T120" fmla="*/ 171 w 207"/>
              <a:gd name="T121" fmla="*/ 41 h 82"/>
              <a:gd name="T122" fmla="*/ 176 w 207"/>
              <a:gd name="T123" fmla="*/ 36 h 82"/>
              <a:gd name="T124" fmla="*/ 188 w 207"/>
              <a:gd name="T125" fmla="*/ 4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82">
                <a:moveTo>
                  <a:pt x="0" y="4"/>
                </a:move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9"/>
                  <a:pt x="12" y="19"/>
                  <a:pt x="12" y="19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9"/>
                  <a:pt x="18" y="29"/>
                  <a:pt x="18" y="29"/>
                </a:cubicBezTo>
                <a:cubicBezTo>
                  <a:pt x="19" y="30"/>
                  <a:pt x="19" y="30"/>
                  <a:pt x="19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7"/>
                  <a:pt x="24" y="37"/>
                  <a:pt x="24" y="37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2"/>
                  <a:pt x="26" y="42"/>
                  <a:pt x="26" y="42"/>
                </a:cubicBezTo>
                <a:cubicBezTo>
                  <a:pt x="27" y="43"/>
                  <a:pt x="27" y="43"/>
                  <a:pt x="27" y="43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7"/>
                  <a:pt x="29" y="47"/>
                  <a:pt x="29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50"/>
                  <a:pt x="33" y="50"/>
                  <a:pt x="33" y="50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7"/>
                  <a:pt x="41" y="57"/>
                  <a:pt x="41" y="57"/>
                </a:cubicBezTo>
                <a:cubicBezTo>
                  <a:pt x="42" y="57"/>
                  <a:pt x="42" y="57"/>
                  <a:pt x="42" y="57"/>
                </a:cubicBezTo>
                <a:cubicBezTo>
                  <a:pt x="42" y="58"/>
                  <a:pt x="42" y="58"/>
                  <a:pt x="42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7"/>
                  <a:pt x="42" y="57"/>
                </a:cubicBezTo>
                <a:cubicBezTo>
                  <a:pt x="42" y="56"/>
                  <a:pt x="42" y="56"/>
                  <a:pt x="42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6"/>
                  <a:pt x="46" y="56"/>
                  <a:pt x="46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57"/>
                  <a:pt x="48" y="57"/>
                  <a:pt x="48" y="57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3"/>
                  <a:pt x="49" y="53"/>
                  <a:pt x="49" y="53"/>
                </a:cubicBezTo>
                <a:cubicBezTo>
                  <a:pt x="48" y="51"/>
                  <a:pt x="48" y="51"/>
                  <a:pt x="48" y="51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47"/>
                  <a:pt x="49" y="47"/>
                  <a:pt x="49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5"/>
                  <a:pt x="50" y="45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2"/>
                  <a:pt x="47" y="42"/>
                  <a:pt x="47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41"/>
                  <a:pt x="44" y="41"/>
                  <a:pt x="44" y="41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40" y="31"/>
                  <a:pt x="40" y="31"/>
                  <a:pt x="40" y="31"/>
                </a:cubicBezTo>
                <a:cubicBezTo>
                  <a:pt x="39" y="30"/>
                  <a:pt x="39" y="30"/>
                  <a:pt x="39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30"/>
                  <a:pt x="36" y="30"/>
                  <a:pt x="36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5"/>
                  <a:pt x="32" y="25"/>
                  <a:pt x="32" y="25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1"/>
                  <a:pt x="28" y="21"/>
                  <a:pt x="28" y="21"/>
                </a:cubicBezTo>
                <a:cubicBezTo>
                  <a:pt x="27" y="20"/>
                  <a:pt x="27" y="20"/>
                  <a:pt x="27" y="20"/>
                </a:cubicBezTo>
                <a:cubicBezTo>
                  <a:pt x="25" y="19"/>
                  <a:pt x="25" y="19"/>
                  <a:pt x="25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6"/>
                  <a:pt x="22" y="16"/>
                  <a:pt x="22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3" y="4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lnTo>
                  <a:pt x="0" y="4"/>
                </a:lnTo>
                <a:close/>
                <a:moveTo>
                  <a:pt x="3" y="17"/>
                </a:moveTo>
                <a:cubicBezTo>
                  <a:pt x="3" y="17"/>
                  <a:pt x="3" y="17"/>
                  <a:pt x="3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9"/>
                  <a:pt x="3" y="19"/>
                  <a:pt x="3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lnTo>
                  <a:pt x="3" y="17"/>
                </a:lnTo>
                <a:close/>
                <a:moveTo>
                  <a:pt x="9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lnTo>
                  <a:pt x="9" y="21"/>
                </a:lnTo>
                <a:close/>
                <a:moveTo>
                  <a:pt x="9" y="24"/>
                </a:move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2" y="25"/>
                  <a:pt x="12" y="25"/>
                  <a:pt x="12" y="25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6"/>
                  <a:pt x="10" y="26"/>
                  <a:pt x="10" y="26"/>
                </a:cubicBezTo>
                <a:lnTo>
                  <a:pt x="9" y="24"/>
                </a:lnTo>
                <a:close/>
                <a:moveTo>
                  <a:pt x="16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lnTo>
                  <a:pt x="16" y="31"/>
                </a:ln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3"/>
                  <a:pt x="16" y="33"/>
                </a:cubicBezTo>
                <a:lnTo>
                  <a:pt x="15" y="33"/>
                </a:lnTo>
                <a:close/>
                <a:moveTo>
                  <a:pt x="16" y="36"/>
                </a:moveTo>
                <a:cubicBezTo>
                  <a:pt x="16" y="37"/>
                  <a:pt x="16" y="37"/>
                  <a:pt x="16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8" y="39"/>
                  <a:pt x="18" y="39"/>
                  <a:pt x="18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6"/>
                  <a:pt x="18" y="36"/>
                  <a:pt x="18" y="36"/>
                </a:cubicBezTo>
                <a:cubicBezTo>
                  <a:pt x="17" y="36"/>
                  <a:pt x="17" y="36"/>
                  <a:pt x="17" y="36"/>
                </a:cubicBezTo>
                <a:lnTo>
                  <a:pt x="16" y="36"/>
                </a:lnTo>
                <a:close/>
                <a:moveTo>
                  <a:pt x="20" y="40"/>
                </a:moveTo>
                <a:cubicBezTo>
                  <a:pt x="20" y="41"/>
                  <a:pt x="20" y="41"/>
                  <a:pt x="20" y="41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2" y="42"/>
                  <a:pt x="22" y="42"/>
                </a:cubicBezTo>
                <a:lnTo>
                  <a:pt x="20" y="40"/>
                </a:lnTo>
                <a:close/>
                <a:moveTo>
                  <a:pt x="22" y="43"/>
                </a:moveTo>
                <a:cubicBezTo>
                  <a:pt x="23" y="44"/>
                  <a:pt x="23" y="44"/>
                  <a:pt x="23" y="44"/>
                </a:cubicBezTo>
                <a:cubicBezTo>
                  <a:pt x="22" y="44"/>
                  <a:pt x="22" y="44"/>
                  <a:pt x="22" y="44"/>
                </a:cubicBezTo>
                <a:lnTo>
                  <a:pt x="22" y="43"/>
                </a:lnTo>
                <a:close/>
                <a:moveTo>
                  <a:pt x="23" y="44"/>
                </a:moveTo>
                <a:cubicBezTo>
                  <a:pt x="23" y="45"/>
                  <a:pt x="23" y="45"/>
                  <a:pt x="23" y="45"/>
                </a:cubicBezTo>
                <a:cubicBezTo>
                  <a:pt x="25" y="46"/>
                  <a:pt x="25" y="46"/>
                  <a:pt x="25" y="46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5"/>
                  <a:pt x="24" y="45"/>
                  <a:pt x="24" y="45"/>
                </a:cubicBezTo>
                <a:lnTo>
                  <a:pt x="23" y="44"/>
                </a:lnTo>
                <a:close/>
                <a:moveTo>
                  <a:pt x="32" y="55"/>
                </a:move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2" y="55"/>
                  <a:pt x="32" y="55"/>
                  <a:pt x="32" y="55"/>
                </a:cubicBezTo>
                <a:close/>
                <a:moveTo>
                  <a:pt x="29" y="22"/>
                </a:moveTo>
                <a:cubicBezTo>
                  <a:pt x="29" y="23"/>
                  <a:pt x="29" y="23"/>
                  <a:pt x="29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2"/>
                  <a:pt x="31" y="22"/>
                  <a:pt x="31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29" y="22"/>
                  <a:pt x="29" y="22"/>
                  <a:pt x="29" y="22"/>
                </a:cubicBezTo>
                <a:close/>
                <a:moveTo>
                  <a:pt x="32" y="24"/>
                </a:moveTo>
                <a:cubicBezTo>
                  <a:pt x="32" y="24"/>
                  <a:pt x="32" y="24"/>
                  <a:pt x="32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5"/>
                  <a:pt x="34" y="25"/>
                  <a:pt x="34" y="25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6"/>
                  <a:pt x="33" y="26"/>
                  <a:pt x="33" y="26"/>
                </a:cubicBezTo>
                <a:lnTo>
                  <a:pt x="32" y="24"/>
                </a:lnTo>
                <a:close/>
                <a:moveTo>
                  <a:pt x="34" y="25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6"/>
                  <a:pt x="36" y="26"/>
                  <a:pt x="36" y="26"/>
                </a:cubicBezTo>
                <a:cubicBezTo>
                  <a:pt x="35" y="26"/>
                  <a:pt x="35" y="26"/>
                  <a:pt x="35" y="26"/>
                </a:cubicBezTo>
                <a:lnTo>
                  <a:pt x="34" y="25"/>
                </a:lnTo>
                <a:close/>
                <a:moveTo>
                  <a:pt x="43" y="31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3" y="33"/>
                  <a:pt x="43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4" y="32"/>
                  <a:pt x="44" y="32"/>
                  <a:pt x="44" y="32"/>
                </a:cubicBezTo>
                <a:lnTo>
                  <a:pt x="43" y="31"/>
                </a:lnTo>
                <a:close/>
                <a:moveTo>
                  <a:pt x="43" y="33"/>
                </a:moveTo>
                <a:cubicBezTo>
                  <a:pt x="42" y="34"/>
                  <a:pt x="42" y="34"/>
                  <a:pt x="42" y="34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4"/>
                  <a:pt x="44" y="34"/>
                  <a:pt x="44" y="34"/>
                </a:cubicBezTo>
                <a:cubicBezTo>
                  <a:pt x="43" y="33"/>
                  <a:pt x="43" y="33"/>
                  <a:pt x="43" y="33"/>
                </a:cubicBezTo>
                <a:close/>
                <a:moveTo>
                  <a:pt x="47" y="39"/>
                </a:moveTo>
                <a:cubicBezTo>
                  <a:pt x="47" y="40"/>
                  <a:pt x="47" y="40"/>
                  <a:pt x="47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7" y="41"/>
                  <a:pt x="47" y="41"/>
                  <a:pt x="47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44"/>
                  <a:pt x="49" y="44"/>
                  <a:pt x="49" y="44"/>
                </a:cubicBezTo>
                <a:cubicBezTo>
                  <a:pt x="50" y="45"/>
                  <a:pt x="50" y="45"/>
                  <a:pt x="50" y="45"/>
                </a:cubicBezTo>
                <a:cubicBezTo>
                  <a:pt x="51" y="44"/>
                  <a:pt x="51" y="44"/>
                  <a:pt x="51" y="44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6"/>
                  <a:pt x="52" y="46"/>
                  <a:pt x="52" y="46"/>
                </a:cubicBezTo>
                <a:cubicBezTo>
                  <a:pt x="53" y="45"/>
                  <a:pt x="53" y="45"/>
                  <a:pt x="53" y="45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3"/>
                  <a:pt x="53" y="43"/>
                  <a:pt x="53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39"/>
                  <a:pt x="50" y="39"/>
                  <a:pt x="50" y="39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9"/>
                  <a:pt x="48" y="39"/>
                  <a:pt x="48" y="39"/>
                </a:cubicBezTo>
                <a:cubicBezTo>
                  <a:pt x="49" y="40"/>
                  <a:pt x="49" y="40"/>
                  <a:pt x="49" y="40"/>
                </a:cubicBezTo>
                <a:cubicBezTo>
                  <a:pt x="48" y="39"/>
                  <a:pt x="48" y="39"/>
                  <a:pt x="48" y="39"/>
                </a:cubicBezTo>
                <a:cubicBezTo>
                  <a:pt x="47" y="39"/>
                  <a:pt x="47" y="39"/>
                  <a:pt x="47" y="39"/>
                </a:cubicBezTo>
                <a:close/>
                <a:moveTo>
                  <a:pt x="53" y="45"/>
                </a:moveTo>
                <a:cubicBezTo>
                  <a:pt x="53" y="45"/>
                  <a:pt x="53" y="45"/>
                  <a:pt x="53" y="45"/>
                </a:cubicBezTo>
                <a:cubicBezTo>
                  <a:pt x="54" y="45"/>
                  <a:pt x="54" y="45"/>
                  <a:pt x="54" y="45"/>
                </a:cubicBezTo>
                <a:lnTo>
                  <a:pt x="53" y="45"/>
                </a:lnTo>
                <a:close/>
                <a:moveTo>
                  <a:pt x="56" y="43"/>
                </a:moveTo>
                <a:cubicBezTo>
                  <a:pt x="57" y="44"/>
                  <a:pt x="57" y="44"/>
                  <a:pt x="5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5" y="45"/>
                  <a:pt x="55" y="45"/>
                  <a:pt x="55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4"/>
                  <a:pt x="56" y="44"/>
                  <a:pt x="56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6"/>
                  <a:pt x="57" y="46"/>
                  <a:pt x="57" y="46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45"/>
                  <a:pt x="59" y="45"/>
                  <a:pt x="59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4"/>
                  <a:pt x="60" y="44"/>
                  <a:pt x="60" y="44"/>
                </a:cubicBezTo>
                <a:cubicBezTo>
                  <a:pt x="58" y="43"/>
                  <a:pt x="58" y="43"/>
                  <a:pt x="58" y="43"/>
                </a:cubicBezTo>
                <a:cubicBezTo>
                  <a:pt x="57" y="43"/>
                  <a:pt x="57" y="43"/>
                  <a:pt x="57" y="43"/>
                </a:cubicBezTo>
                <a:lnTo>
                  <a:pt x="56" y="43"/>
                </a:lnTo>
                <a:close/>
                <a:moveTo>
                  <a:pt x="62" y="39"/>
                </a:moveTo>
                <a:cubicBezTo>
                  <a:pt x="62" y="39"/>
                  <a:pt x="62" y="39"/>
                  <a:pt x="62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9"/>
                  <a:pt x="63" y="39"/>
                  <a:pt x="63" y="39"/>
                </a:cubicBezTo>
                <a:lnTo>
                  <a:pt x="62" y="39"/>
                </a:lnTo>
                <a:close/>
                <a:moveTo>
                  <a:pt x="42" y="25"/>
                </a:moveTo>
                <a:cubicBezTo>
                  <a:pt x="42" y="26"/>
                  <a:pt x="42" y="26"/>
                  <a:pt x="42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6"/>
                  <a:pt x="44" y="26"/>
                  <a:pt x="44" y="26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lnTo>
                  <a:pt x="42" y="25"/>
                </a:lnTo>
                <a:close/>
                <a:moveTo>
                  <a:pt x="40" y="26"/>
                </a:move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1" y="25"/>
                </a:cubicBezTo>
                <a:lnTo>
                  <a:pt x="40" y="26"/>
                </a:lnTo>
                <a:close/>
                <a:moveTo>
                  <a:pt x="48" y="16"/>
                </a:move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9" y="16"/>
                  <a:pt x="49" y="16"/>
                  <a:pt x="49" y="16"/>
                </a:cubicBezTo>
                <a:cubicBezTo>
                  <a:pt x="48" y="16"/>
                  <a:pt x="48" y="16"/>
                  <a:pt x="48" y="16"/>
                </a:cubicBezTo>
                <a:close/>
                <a:moveTo>
                  <a:pt x="51" y="15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6"/>
                  <a:pt x="51" y="16"/>
                  <a:pt x="51" y="16"/>
                </a:cubicBezTo>
                <a:lnTo>
                  <a:pt x="51" y="15"/>
                </a:lnTo>
                <a:close/>
                <a:moveTo>
                  <a:pt x="50" y="15"/>
                </a:moveTo>
                <a:cubicBezTo>
                  <a:pt x="51" y="14"/>
                  <a:pt x="51" y="14"/>
                  <a:pt x="51" y="14"/>
                </a:cubicBezTo>
                <a:cubicBezTo>
                  <a:pt x="50" y="14"/>
                  <a:pt x="50" y="14"/>
                  <a:pt x="50" y="14"/>
                </a:cubicBezTo>
                <a:lnTo>
                  <a:pt x="50" y="15"/>
                </a:lnTo>
                <a:close/>
                <a:moveTo>
                  <a:pt x="50" y="17"/>
                </a:moveTo>
                <a:cubicBezTo>
                  <a:pt x="50" y="18"/>
                  <a:pt x="50" y="18"/>
                  <a:pt x="50" y="18"/>
                </a:cubicBezTo>
                <a:cubicBezTo>
                  <a:pt x="51" y="17"/>
                  <a:pt x="51" y="17"/>
                  <a:pt x="51" y="17"/>
                </a:cubicBezTo>
                <a:lnTo>
                  <a:pt x="50" y="17"/>
                </a:lnTo>
                <a:close/>
                <a:moveTo>
                  <a:pt x="58" y="11"/>
                </a:moveTo>
                <a:cubicBezTo>
                  <a:pt x="59" y="12"/>
                  <a:pt x="59" y="12"/>
                  <a:pt x="59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59" y="13"/>
                  <a:pt x="59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0" y="12"/>
                  <a:pt x="60" y="12"/>
                  <a:pt x="60" y="12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11"/>
                  <a:pt x="58" y="11"/>
                  <a:pt x="58" y="11"/>
                </a:cubicBezTo>
                <a:close/>
                <a:moveTo>
                  <a:pt x="46" y="62"/>
                </a:moveTo>
                <a:cubicBezTo>
                  <a:pt x="47" y="62"/>
                  <a:pt x="47" y="62"/>
                  <a:pt x="47" y="62"/>
                </a:cubicBezTo>
                <a:cubicBezTo>
                  <a:pt x="47" y="62"/>
                  <a:pt x="47" y="62"/>
                  <a:pt x="47" y="62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9" y="60"/>
                  <a:pt x="49" y="60"/>
                  <a:pt x="49" y="60"/>
                </a:cubicBezTo>
                <a:cubicBezTo>
                  <a:pt x="49" y="59"/>
                  <a:pt x="49" y="59"/>
                  <a:pt x="49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2" y="59"/>
                  <a:pt x="52" y="59"/>
                  <a:pt x="52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8"/>
                  <a:pt x="54" y="58"/>
                  <a:pt x="54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9"/>
                  <a:pt x="56" y="59"/>
                  <a:pt x="56" y="59"/>
                </a:cubicBezTo>
                <a:cubicBezTo>
                  <a:pt x="58" y="60"/>
                  <a:pt x="58" y="60"/>
                  <a:pt x="58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2" y="63"/>
                  <a:pt x="62" y="63"/>
                  <a:pt x="62" y="63"/>
                </a:cubicBezTo>
                <a:cubicBezTo>
                  <a:pt x="65" y="63"/>
                  <a:pt x="65" y="63"/>
                  <a:pt x="65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70" y="62"/>
                  <a:pt x="70" y="62"/>
                  <a:pt x="70" y="62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1" y="60"/>
                  <a:pt x="71" y="60"/>
                </a:cubicBezTo>
                <a:cubicBezTo>
                  <a:pt x="72" y="61"/>
                  <a:pt x="72" y="61"/>
                  <a:pt x="72" y="61"/>
                </a:cubicBezTo>
                <a:cubicBezTo>
                  <a:pt x="73" y="61"/>
                  <a:pt x="73" y="61"/>
                  <a:pt x="73" y="61"/>
                </a:cubicBezTo>
                <a:cubicBezTo>
                  <a:pt x="73" y="61"/>
                  <a:pt x="73" y="61"/>
                  <a:pt x="73" y="61"/>
                </a:cubicBezTo>
                <a:cubicBezTo>
                  <a:pt x="74" y="61"/>
                  <a:pt x="74" y="61"/>
                  <a:pt x="74" y="61"/>
                </a:cubicBezTo>
                <a:cubicBezTo>
                  <a:pt x="75" y="62"/>
                  <a:pt x="75" y="62"/>
                  <a:pt x="75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64"/>
                  <a:pt x="78" y="64"/>
                  <a:pt x="78" y="64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6"/>
                  <a:pt x="79" y="66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1" y="67"/>
                  <a:pt x="81" y="67"/>
                  <a:pt x="81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70"/>
                  <a:pt x="85" y="70"/>
                  <a:pt x="85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2"/>
                  <a:pt x="86" y="72"/>
                  <a:pt x="86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3" y="70"/>
                  <a:pt x="83" y="70"/>
                  <a:pt x="83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1" y="69"/>
                  <a:pt x="81" y="69"/>
                  <a:pt x="81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4" y="70"/>
                  <a:pt x="74" y="70"/>
                  <a:pt x="74" y="70"/>
                </a:cubicBezTo>
                <a:cubicBezTo>
                  <a:pt x="73" y="69"/>
                  <a:pt x="73" y="69"/>
                  <a:pt x="73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70" y="69"/>
                  <a:pt x="70" y="69"/>
                  <a:pt x="70" y="69"/>
                </a:cubicBezTo>
                <a:cubicBezTo>
                  <a:pt x="68" y="69"/>
                  <a:pt x="68" y="69"/>
                  <a:pt x="68" y="69"/>
                </a:cubicBezTo>
                <a:cubicBezTo>
                  <a:pt x="66" y="67"/>
                  <a:pt x="66" y="67"/>
                  <a:pt x="66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3" y="66"/>
                  <a:pt x="63" y="66"/>
                  <a:pt x="63" y="66"/>
                </a:cubicBezTo>
                <a:cubicBezTo>
                  <a:pt x="63" y="67"/>
                  <a:pt x="63" y="67"/>
                  <a:pt x="63" y="67"/>
                </a:cubicBezTo>
                <a:cubicBezTo>
                  <a:pt x="62" y="67"/>
                  <a:pt x="62" y="67"/>
                  <a:pt x="62" y="67"/>
                </a:cubicBezTo>
                <a:cubicBezTo>
                  <a:pt x="61" y="67"/>
                  <a:pt x="61" y="67"/>
                  <a:pt x="61" y="67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59" y="67"/>
                  <a:pt x="59" y="67"/>
                  <a:pt x="59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4" y="65"/>
                  <a:pt x="54" y="65"/>
                  <a:pt x="54" y="65"/>
                </a:cubicBezTo>
                <a:cubicBezTo>
                  <a:pt x="53" y="66"/>
                  <a:pt x="53" y="66"/>
                  <a:pt x="53" y="66"/>
                </a:cubicBezTo>
                <a:cubicBezTo>
                  <a:pt x="52" y="65"/>
                  <a:pt x="52" y="65"/>
                  <a:pt x="52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0" y="64"/>
                  <a:pt x="50" y="64"/>
                  <a:pt x="50" y="64"/>
                </a:cubicBezTo>
                <a:cubicBezTo>
                  <a:pt x="50" y="63"/>
                  <a:pt x="50" y="63"/>
                  <a:pt x="50" y="63"/>
                </a:cubicBezTo>
                <a:cubicBezTo>
                  <a:pt x="49" y="62"/>
                  <a:pt x="49" y="62"/>
                  <a:pt x="49" y="62"/>
                </a:cubicBezTo>
                <a:cubicBezTo>
                  <a:pt x="48" y="63"/>
                  <a:pt x="48" y="63"/>
                  <a:pt x="48" y="63"/>
                </a:cubicBezTo>
                <a:cubicBezTo>
                  <a:pt x="47" y="63"/>
                  <a:pt x="47" y="63"/>
                  <a:pt x="47" y="63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6" y="62"/>
                  <a:pt x="46" y="62"/>
                </a:cubicBezTo>
                <a:close/>
                <a:moveTo>
                  <a:pt x="46" y="61"/>
                </a:move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1"/>
                  <a:pt x="46" y="61"/>
                  <a:pt x="46" y="61"/>
                </a:cubicBezTo>
                <a:close/>
                <a:moveTo>
                  <a:pt x="79" y="63"/>
                </a:moveTo>
                <a:cubicBezTo>
                  <a:pt x="79" y="64"/>
                  <a:pt x="79" y="64"/>
                  <a:pt x="79" y="64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1" y="64"/>
                  <a:pt x="81" y="64"/>
                  <a:pt x="81" y="64"/>
                </a:cubicBezTo>
                <a:cubicBezTo>
                  <a:pt x="82" y="64"/>
                  <a:pt x="82" y="64"/>
                  <a:pt x="82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5" y="63"/>
                  <a:pt x="85" y="63"/>
                  <a:pt x="85" y="63"/>
                </a:cubicBezTo>
                <a:cubicBezTo>
                  <a:pt x="84" y="63"/>
                  <a:pt x="84" y="63"/>
                  <a:pt x="84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2" y="63"/>
                  <a:pt x="82" y="63"/>
                  <a:pt x="82" y="63"/>
                </a:cubicBezTo>
                <a:cubicBezTo>
                  <a:pt x="80" y="63"/>
                  <a:pt x="80" y="63"/>
                  <a:pt x="80" y="63"/>
                </a:cubicBezTo>
                <a:lnTo>
                  <a:pt x="79" y="63"/>
                </a:lnTo>
                <a:close/>
                <a:moveTo>
                  <a:pt x="191" y="69"/>
                </a:moveTo>
                <a:cubicBezTo>
                  <a:pt x="191" y="70"/>
                  <a:pt x="192" y="69"/>
                  <a:pt x="192" y="69"/>
                </a:cubicBezTo>
                <a:cubicBezTo>
                  <a:pt x="193" y="69"/>
                  <a:pt x="193" y="69"/>
                  <a:pt x="193" y="69"/>
                </a:cubicBezTo>
                <a:cubicBezTo>
                  <a:pt x="194" y="69"/>
                  <a:pt x="194" y="69"/>
                  <a:pt x="194" y="69"/>
                </a:cubicBezTo>
                <a:cubicBezTo>
                  <a:pt x="195" y="69"/>
                  <a:pt x="195" y="69"/>
                  <a:pt x="195" y="69"/>
                </a:cubicBezTo>
                <a:cubicBezTo>
                  <a:pt x="196" y="68"/>
                  <a:pt x="196" y="68"/>
                  <a:pt x="196" y="68"/>
                </a:cubicBezTo>
                <a:cubicBezTo>
                  <a:pt x="196" y="68"/>
                  <a:pt x="196" y="68"/>
                  <a:pt x="196" y="68"/>
                </a:cubicBezTo>
                <a:cubicBezTo>
                  <a:pt x="197" y="68"/>
                  <a:pt x="197" y="68"/>
                  <a:pt x="197" y="68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7" y="66"/>
                  <a:pt x="197" y="66"/>
                  <a:pt x="197" y="66"/>
                </a:cubicBezTo>
                <a:cubicBezTo>
                  <a:pt x="197" y="66"/>
                  <a:pt x="197" y="66"/>
                  <a:pt x="197" y="66"/>
                </a:cubicBezTo>
                <a:cubicBezTo>
                  <a:pt x="197" y="65"/>
                  <a:pt x="197" y="65"/>
                  <a:pt x="197" y="65"/>
                </a:cubicBezTo>
                <a:cubicBezTo>
                  <a:pt x="196" y="65"/>
                  <a:pt x="196" y="65"/>
                  <a:pt x="196" y="65"/>
                </a:cubicBezTo>
                <a:cubicBezTo>
                  <a:pt x="195" y="65"/>
                  <a:pt x="195" y="65"/>
                  <a:pt x="195" y="65"/>
                </a:cubicBezTo>
                <a:cubicBezTo>
                  <a:pt x="194" y="65"/>
                  <a:pt x="194" y="65"/>
                  <a:pt x="194" y="65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3" y="68"/>
                  <a:pt x="193" y="68"/>
                  <a:pt x="193" y="68"/>
                </a:cubicBezTo>
                <a:lnTo>
                  <a:pt x="191" y="69"/>
                </a:lnTo>
                <a:close/>
                <a:moveTo>
                  <a:pt x="195" y="69"/>
                </a:moveTo>
                <a:cubicBezTo>
                  <a:pt x="196" y="69"/>
                  <a:pt x="196" y="69"/>
                  <a:pt x="196" y="69"/>
                </a:cubicBezTo>
                <a:cubicBezTo>
                  <a:pt x="197" y="70"/>
                  <a:pt x="197" y="70"/>
                  <a:pt x="197" y="70"/>
                </a:cubicBezTo>
                <a:cubicBezTo>
                  <a:pt x="197" y="69"/>
                  <a:pt x="197" y="69"/>
                  <a:pt x="197" y="69"/>
                </a:cubicBezTo>
                <a:cubicBezTo>
                  <a:pt x="197" y="68"/>
                  <a:pt x="197" y="68"/>
                  <a:pt x="197" y="68"/>
                </a:cubicBezTo>
                <a:cubicBezTo>
                  <a:pt x="196" y="68"/>
                  <a:pt x="196" y="68"/>
                  <a:pt x="196" y="68"/>
                </a:cubicBezTo>
                <a:cubicBezTo>
                  <a:pt x="196" y="69"/>
                  <a:pt x="196" y="69"/>
                  <a:pt x="196" y="69"/>
                </a:cubicBezTo>
                <a:lnTo>
                  <a:pt x="195" y="69"/>
                </a:lnTo>
                <a:close/>
                <a:moveTo>
                  <a:pt x="86" y="69"/>
                </a:moveTo>
                <a:cubicBezTo>
                  <a:pt x="86" y="69"/>
                  <a:pt x="86" y="69"/>
                  <a:pt x="86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9" y="71"/>
                  <a:pt x="89" y="71"/>
                  <a:pt x="89" y="71"/>
                </a:cubicBezTo>
                <a:cubicBezTo>
                  <a:pt x="89" y="72"/>
                  <a:pt x="89" y="72"/>
                  <a:pt x="89" y="72"/>
                </a:cubicBezTo>
                <a:cubicBezTo>
                  <a:pt x="90" y="71"/>
                  <a:pt x="90" y="71"/>
                  <a:pt x="90" y="71"/>
                </a:cubicBezTo>
                <a:cubicBezTo>
                  <a:pt x="90" y="71"/>
                  <a:pt x="90" y="71"/>
                  <a:pt x="90" y="71"/>
                </a:cubicBezTo>
                <a:cubicBezTo>
                  <a:pt x="91" y="70"/>
                  <a:pt x="91" y="70"/>
                  <a:pt x="91" y="70"/>
                </a:cubicBezTo>
                <a:cubicBezTo>
                  <a:pt x="91" y="70"/>
                  <a:pt x="91" y="70"/>
                  <a:pt x="91" y="70"/>
                </a:cubicBezTo>
                <a:cubicBezTo>
                  <a:pt x="92" y="70"/>
                  <a:pt x="92" y="70"/>
                  <a:pt x="92" y="70"/>
                </a:cubicBezTo>
                <a:cubicBezTo>
                  <a:pt x="91" y="68"/>
                  <a:pt x="91" y="68"/>
                  <a:pt x="91" y="68"/>
                </a:cubicBezTo>
                <a:cubicBezTo>
                  <a:pt x="89" y="68"/>
                  <a:pt x="89" y="68"/>
                  <a:pt x="89" y="68"/>
                </a:cubicBezTo>
                <a:cubicBezTo>
                  <a:pt x="88" y="69"/>
                  <a:pt x="88" y="69"/>
                  <a:pt x="88" y="69"/>
                </a:cubicBezTo>
                <a:cubicBezTo>
                  <a:pt x="87" y="68"/>
                  <a:pt x="87" y="68"/>
                  <a:pt x="87" y="68"/>
                </a:cubicBezTo>
                <a:lnTo>
                  <a:pt x="86" y="69"/>
                </a:lnTo>
                <a:close/>
                <a:moveTo>
                  <a:pt x="91" y="71"/>
                </a:moveTo>
                <a:cubicBezTo>
                  <a:pt x="91" y="71"/>
                  <a:pt x="91" y="71"/>
                  <a:pt x="91" y="71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1" y="72"/>
                  <a:pt x="91" y="72"/>
                </a:cubicBezTo>
                <a:lnTo>
                  <a:pt x="91" y="71"/>
                </a:lnTo>
                <a:close/>
                <a:moveTo>
                  <a:pt x="93" y="70"/>
                </a:moveTo>
                <a:cubicBezTo>
                  <a:pt x="94" y="69"/>
                  <a:pt x="94" y="69"/>
                  <a:pt x="94" y="69"/>
                </a:cubicBezTo>
                <a:cubicBezTo>
                  <a:pt x="96" y="70"/>
                  <a:pt x="96" y="70"/>
                  <a:pt x="96" y="70"/>
                </a:cubicBezTo>
                <a:cubicBezTo>
                  <a:pt x="96" y="71"/>
                  <a:pt x="96" y="71"/>
                  <a:pt x="96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2"/>
                  <a:pt x="95" y="72"/>
                  <a:pt x="95" y="72"/>
                </a:cubicBezTo>
                <a:cubicBezTo>
                  <a:pt x="95" y="72"/>
                  <a:pt x="95" y="72"/>
                  <a:pt x="95" y="72"/>
                </a:cubicBezTo>
                <a:cubicBezTo>
                  <a:pt x="94" y="72"/>
                  <a:pt x="94" y="72"/>
                  <a:pt x="94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3" y="71"/>
                  <a:pt x="93" y="71"/>
                  <a:pt x="93" y="71"/>
                </a:cubicBezTo>
                <a:lnTo>
                  <a:pt x="93" y="70"/>
                </a:lnTo>
                <a:close/>
                <a:moveTo>
                  <a:pt x="96" y="71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3"/>
                  <a:pt x="96" y="73"/>
                  <a:pt x="96" y="73"/>
                </a:cubicBezTo>
                <a:cubicBezTo>
                  <a:pt x="97" y="73"/>
                  <a:pt x="97" y="73"/>
                  <a:pt x="97" y="73"/>
                </a:cubicBezTo>
                <a:cubicBezTo>
                  <a:pt x="98" y="73"/>
                  <a:pt x="98" y="73"/>
                  <a:pt x="98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70"/>
                  <a:pt x="106" y="70"/>
                  <a:pt x="106" y="7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99" y="70"/>
                  <a:pt x="99" y="70"/>
                  <a:pt x="99" y="70"/>
                </a:cubicBezTo>
                <a:cubicBezTo>
                  <a:pt x="99" y="70"/>
                  <a:pt x="99" y="70"/>
                  <a:pt x="99" y="70"/>
                </a:cubicBezTo>
                <a:cubicBezTo>
                  <a:pt x="98" y="70"/>
                  <a:pt x="98" y="70"/>
                  <a:pt x="98" y="70"/>
                </a:cubicBezTo>
                <a:cubicBezTo>
                  <a:pt x="97" y="70"/>
                  <a:pt x="97" y="70"/>
                  <a:pt x="97" y="70"/>
                </a:cubicBezTo>
                <a:cubicBezTo>
                  <a:pt x="97" y="70"/>
                  <a:pt x="96" y="71"/>
                  <a:pt x="96" y="71"/>
                </a:cubicBezTo>
                <a:moveTo>
                  <a:pt x="109" y="71"/>
                </a:moveTo>
                <a:cubicBezTo>
                  <a:pt x="108" y="70"/>
                  <a:pt x="108" y="70"/>
                  <a:pt x="108" y="70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1"/>
                  <a:pt x="109" y="71"/>
                  <a:pt x="109" y="71"/>
                </a:cubicBezTo>
                <a:close/>
                <a:moveTo>
                  <a:pt x="109" y="71"/>
                </a:moveTo>
                <a:cubicBezTo>
                  <a:pt x="109" y="72"/>
                  <a:pt x="109" y="72"/>
                  <a:pt x="109" y="72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10" y="71"/>
                  <a:pt x="110" y="71"/>
                  <a:pt x="110" y="71"/>
                </a:cubicBezTo>
                <a:lnTo>
                  <a:pt x="109" y="71"/>
                </a:lnTo>
                <a:close/>
                <a:moveTo>
                  <a:pt x="110" y="71"/>
                </a:moveTo>
                <a:cubicBezTo>
                  <a:pt x="110" y="71"/>
                  <a:pt x="110" y="70"/>
                  <a:pt x="110" y="70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2"/>
                  <a:pt x="122" y="72"/>
                  <a:pt x="122" y="7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0" y="72"/>
                  <a:pt x="110" y="72"/>
                  <a:pt x="110" y="72"/>
                </a:cubicBezTo>
                <a:lnTo>
                  <a:pt x="110" y="71"/>
                </a:lnTo>
                <a:close/>
                <a:moveTo>
                  <a:pt x="126" y="69"/>
                </a:moveTo>
                <a:cubicBezTo>
                  <a:pt x="125" y="70"/>
                  <a:pt x="125" y="70"/>
                  <a:pt x="125" y="70"/>
                </a:cubicBezTo>
                <a:cubicBezTo>
                  <a:pt x="126" y="70"/>
                  <a:pt x="126" y="70"/>
                  <a:pt x="126" y="70"/>
                </a:cubicBezTo>
                <a:cubicBezTo>
                  <a:pt x="126" y="70"/>
                  <a:pt x="126" y="70"/>
                  <a:pt x="126" y="70"/>
                </a:cubicBezTo>
                <a:lnTo>
                  <a:pt x="126" y="69"/>
                </a:lnTo>
                <a:close/>
                <a:moveTo>
                  <a:pt x="125" y="71"/>
                </a:moveTo>
                <a:cubicBezTo>
                  <a:pt x="124" y="71"/>
                  <a:pt x="124" y="71"/>
                  <a:pt x="12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5" y="71"/>
                  <a:pt x="125" y="71"/>
                  <a:pt x="125" y="71"/>
                </a:cubicBezTo>
                <a:close/>
                <a:moveTo>
                  <a:pt x="126" y="71"/>
                </a:moveTo>
                <a:cubicBezTo>
                  <a:pt x="127" y="70"/>
                  <a:pt x="127" y="70"/>
                  <a:pt x="127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27" y="71"/>
                  <a:pt x="127" y="71"/>
                  <a:pt x="127" y="71"/>
                </a:cubicBezTo>
                <a:lnTo>
                  <a:pt x="126" y="71"/>
                </a:lnTo>
                <a:close/>
                <a:moveTo>
                  <a:pt x="129" y="71"/>
                </a:moveTo>
                <a:cubicBezTo>
                  <a:pt x="130" y="71"/>
                  <a:pt x="130" y="71"/>
                  <a:pt x="130" y="71"/>
                </a:cubicBezTo>
                <a:cubicBezTo>
                  <a:pt x="130" y="71"/>
                  <a:pt x="130" y="71"/>
                  <a:pt x="130" y="71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29" y="70"/>
                  <a:pt x="129" y="70"/>
                  <a:pt x="129" y="70"/>
                </a:cubicBezTo>
                <a:lnTo>
                  <a:pt x="129" y="71"/>
                </a:lnTo>
                <a:close/>
                <a:moveTo>
                  <a:pt x="132" y="69"/>
                </a:moveTo>
                <a:cubicBezTo>
                  <a:pt x="131" y="69"/>
                  <a:pt x="131" y="69"/>
                  <a:pt x="131" y="69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3" y="69"/>
                  <a:pt x="133" y="69"/>
                  <a:pt x="133" y="69"/>
                </a:cubicBezTo>
                <a:lnTo>
                  <a:pt x="132" y="69"/>
                </a:lnTo>
                <a:close/>
                <a:moveTo>
                  <a:pt x="136" y="69"/>
                </a:move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69"/>
                  <a:pt x="136" y="69"/>
                  <a:pt x="136" y="69"/>
                </a:cubicBezTo>
                <a:close/>
                <a:moveTo>
                  <a:pt x="138" y="68"/>
                </a:moveTo>
                <a:cubicBezTo>
                  <a:pt x="139" y="67"/>
                  <a:pt x="139" y="67"/>
                  <a:pt x="139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8" y="67"/>
                  <a:pt x="138" y="67"/>
                  <a:pt x="138" y="67"/>
                </a:cubicBezTo>
                <a:lnTo>
                  <a:pt x="138" y="68"/>
                </a:lnTo>
                <a:close/>
                <a:moveTo>
                  <a:pt x="89" y="63"/>
                </a:moveTo>
                <a:cubicBezTo>
                  <a:pt x="90" y="64"/>
                  <a:pt x="90" y="64"/>
                  <a:pt x="90" y="64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3"/>
                  <a:pt x="89" y="63"/>
                  <a:pt x="89" y="63"/>
                </a:cubicBezTo>
                <a:close/>
                <a:moveTo>
                  <a:pt x="92" y="65"/>
                </a:moveTo>
                <a:cubicBezTo>
                  <a:pt x="93" y="65"/>
                  <a:pt x="93" y="65"/>
                  <a:pt x="93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2" y="65"/>
                  <a:pt x="92" y="65"/>
                  <a:pt x="92" y="65"/>
                </a:cubicBezTo>
                <a:close/>
                <a:moveTo>
                  <a:pt x="106" y="75"/>
                </a:moveTo>
                <a:cubicBezTo>
                  <a:pt x="108" y="74"/>
                  <a:pt x="108" y="74"/>
                  <a:pt x="108" y="74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6" y="76"/>
                  <a:pt x="106" y="76"/>
                  <a:pt x="106" y="76"/>
                </a:cubicBezTo>
                <a:lnTo>
                  <a:pt x="106" y="75"/>
                </a:lnTo>
                <a:close/>
                <a:moveTo>
                  <a:pt x="119" y="80"/>
                </a:moveTo>
                <a:cubicBezTo>
                  <a:pt x="119" y="80"/>
                  <a:pt x="119" y="80"/>
                  <a:pt x="119" y="80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19" y="80"/>
                  <a:pt x="119" y="80"/>
                  <a:pt x="119" y="80"/>
                </a:cubicBezTo>
                <a:close/>
                <a:moveTo>
                  <a:pt x="126" y="80"/>
                </a:moveTo>
                <a:cubicBezTo>
                  <a:pt x="125" y="80"/>
                  <a:pt x="125" y="80"/>
                  <a:pt x="125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80"/>
                  <a:pt x="126" y="80"/>
                  <a:pt x="126" y="80"/>
                </a:cubicBezTo>
                <a:close/>
                <a:moveTo>
                  <a:pt x="126" y="79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5" y="79"/>
                  <a:pt x="125" y="79"/>
                  <a:pt x="125" y="79"/>
                </a:cubicBezTo>
                <a:lnTo>
                  <a:pt x="126" y="79"/>
                </a:lnTo>
                <a:close/>
                <a:moveTo>
                  <a:pt x="126" y="78"/>
                </a:moveTo>
                <a:cubicBezTo>
                  <a:pt x="126" y="79"/>
                  <a:pt x="126" y="79"/>
                  <a:pt x="126" y="79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7" y="78"/>
                  <a:pt x="127" y="78"/>
                  <a:pt x="127" y="78"/>
                </a:cubicBezTo>
                <a:lnTo>
                  <a:pt x="126" y="78"/>
                </a:lnTo>
                <a:close/>
                <a:moveTo>
                  <a:pt x="143" y="69"/>
                </a:moveTo>
                <a:cubicBezTo>
                  <a:pt x="144" y="68"/>
                  <a:pt x="144" y="68"/>
                  <a:pt x="144" y="68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69"/>
                  <a:pt x="144" y="69"/>
                  <a:pt x="144" y="69"/>
                </a:cubicBezTo>
                <a:lnTo>
                  <a:pt x="143" y="69"/>
                </a:lnTo>
                <a:close/>
                <a:moveTo>
                  <a:pt x="145" y="69"/>
                </a:moveTo>
                <a:cubicBezTo>
                  <a:pt x="146" y="69"/>
                  <a:pt x="146" y="69"/>
                  <a:pt x="146" y="69"/>
                </a:cubicBezTo>
                <a:cubicBezTo>
                  <a:pt x="146" y="69"/>
                  <a:pt x="146" y="69"/>
                  <a:pt x="146" y="69"/>
                </a:cubicBezTo>
                <a:lnTo>
                  <a:pt x="145" y="69"/>
                </a:lnTo>
                <a:close/>
                <a:moveTo>
                  <a:pt x="146" y="69"/>
                </a:moveTo>
                <a:cubicBezTo>
                  <a:pt x="148" y="69"/>
                  <a:pt x="148" y="69"/>
                  <a:pt x="148" y="69"/>
                </a:cubicBezTo>
                <a:cubicBezTo>
                  <a:pt x="149" y="69"/>
                  <a:pt x="149" y="69"/>
                  <a:pt x="149" y="69"/>
                </a:cubicBezTo>
                <a:cubicBezTo>
                  <a:pt x="149" y="69"/>
                  <a:pt x="149" y="69"/>
                  <a:pt x="149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lnTo>
                  <a:pt x="146" y="69"/>
                </a:lnTo>
                <a:close/>
                <a:moveTo>
                  <a:pt x="144" y="66"/>
                </a:moveTo>
                <a:cubicBezTo>
                  <a:pt x="145" y="66"/>
                  <a:pt x="145" y="66"/>
                  <a:pt x="145" y="66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66"/>
                  <a:pt x="144" y="66"/>
                  <a:pt x="144" y="66"/>
                </a:cubicBezTo>
                <a:close/>
                <a:moveTo>
                  <a:pt x="151" y="69"/>
                </a:moveTo>
                <a:cubicBezTo>
                  <a:pt x="152" y="69"/>
                  <a:pt x="152" y="69"/>
                  <a:pt x="152" y="69"/>
                </a:cubicBezTo>
                <a:cubicBezTo>
                  <a:pt x="152" y="69"/>
                  <a:pt x="152" y="69"/>
                  <a:pt x="152" y="69"/>
                </a:cubicBezTo>
                <a:cubicBezTo>
                  <a:pt x="151" y="69"/>
                  <a:pt x="151" y="69"/>
                  <a:pt x="151" y="69"/>
                </a:cubicBezTo>
                <a:close/>
                <a:moveTo>
                  <a:pt x="150" y="64"/>
                </a:moveTo>
                <a:cubicBezTo>
                  <a:pt x="150" y="64"/>
                  <a:pt x="150" y="64"/>
                  <a:pt x="150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0" y="64"/>
                  <a:pt x="150" y="64"/>
                  <a:pt x="150" y="64"/>
                </a:cubicBezTo>
                <a:close/>
                <a:moveTo>
                  <a:pt x="155" y="67"/>
                </a:moveTo>
                <a:cubicBezTo>
                  <a:pt x="155" y="67"/>
                  <a:pt x="155" y="67"/>
                  <a:pt x="155" y="67"/>
                </a:cubicBezTo>
                <a:cubicBezTo>
                  <a:pt x="156" y="67"/>
                  <a:pt x="156" y="67"/>
                  <a:pt x="156" y="67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5" y="68"/>
                  <a:pt x="155" y="68"/>
                  <a:pt x="155" y="68"/>
                </a:cubicBezTo>
                <a:lnTo>
                  <a:pt x="155" y="67"/>
                </a:lnTo>
                <a:close/>
                <a:moveTo>
                  <a:pt x="156" y="68"/>
                </a:moveTo>
                <a:cubicBezTo>
                  <a:pt x="155" y="69"/>
                  <a:pt x="155" y="69"/>
                  <a:pt x="155" y="69"/>
                </a:cubicBezTo>
                <a:cubicBezTo>
                  <a:pt x="156" y="69"/>
                  <a:pt x="156" y="69"/>
                  <a:pt x="156" y="69"/>
                </a:cubicBezTo>
                <a:lnTo>
                  <a:pt x="156" y="68"/>
                </a:lnTo>
                <a:close/>
                <a:moveTo>
                  <a:pt x="155" y="62"/>
                </a:moveTo>
                <a:cubicBezTo>
                  <a:pt x="154" y="62"/>
                  <a:pt x="154" y="62"/>
                  <a:pt x="154" y="62"/>
                </a:cubicBezTo>
                <a:cubicBezTo>
                  <a:pt x="155" y="62"/>
                  <a:pt x="155" y="62"/>
                  <a:pt x="155" y="62"/>
                </a:cubicBezTo>
                <a:close/>
                <a:moveTo>
                  <a:pt x="157" y="60"/>
                </a:moveTo>
                <a:cubicBezTo>
                  <a:pt x="157" y="60"/>
                  <a:pt x="157" y="60"/>
                  <a:pt x="157" y="60"/>
                </a:cubicBezTo>
                <a:cubicBezTo>
                  <a:pt x="157" y="60"/>
                  <a:pt x="157" y="60"/>
                  <a:pt x="157" y="60"/>
                </a:cubicBezTo>
                <a:close/>
                <a:moveTo>
                  <a:pt x="164" y="65"/>
                </a:moveTo>
                <a:cubicBezTo>
                  <a:pt x="162" y="66"/>
                  <a:pt x="162" y="66"/>
                  <a:pt x="162" y="66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2" y="67"/>
                  <a:pt x="162" y="67"/>
                  <a:pt x="162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3" y="68"/>
                  <a:pt x="163" y="68"/>
                  <a:pt x="163" y="68"/>
                </a:cubicBezTo>
                <a:cubicBezTo>
                  <a:pt x="163" y="68"/>
                  <a:pt x="163" y="68"/>
                  <a:pt x="163" y="68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4" y="64"/>
                  <a:pt x="164" y="64"/>
                  <a:pt x="164" y="64"/>
                </a:cubicBezTo>
                <a:cubicBezTo>
                  <a:pt x="164" y="64"/>
                  <a:pt x="164" y="64"/>
                  <a:pt x="164" y="64"/>
                </a:cubicBezTo>
                <a:lnTo>
                  <a:pt x="164" y="65"/>
                </a:lnTo>
                <a:close/>
                <a:moveTo>
                  <a:pt x="162" y="68"/>
                </a:moveTo>
                <a:cubicBezTo>
                  <a:pt x="162" y="68"/>
                  <a:pt x="162" y="68"/>
                  <a:pt x="162" y="68"/>
                </a:cubicBezTo>
                <a:cubicBezTo>
                  <a:pt x="161" y="69"/>
                  <a:pt x="161" y="69"/>
                  <a:pt x="161" y="69"/>
                </a:cubicBezTo>
                <a:cubicBezTo>
                  <a:pt x="161" y="69"/>
                  <a:pt x="161" y="69"/>
                  <a:pt x="161" y="69"/>
                </a:cubicBezTo>
                <a:cubicBezTo>
                  <a:pt x="161" y="69"/>
                  <a:pt x="161" y="69"/>
                  <a:pt x="161" y="69"/>
                </a:cubicBezTo>
                <a:cubicBezTo>
                  <a:pt x="162" y="69"/>
                  <a:pt x="162" y="69"/>
                  <a:pt x="162" y="69"/>
                </a:cubicBezTo>
                <a:lnTo>
                  <a:pt x="162" y="68"/>
                </a:lnTo>
                <a:close/>
                <a:moveTo>
                  <a:pt x="162" y="65"/>
                </a:moveTo>
                <a:cubicBezTo>
                  <a:pt x="161" y="65"/>
                  <a:pt x="161" y="65"/>
                  <a:pt x="161" y="65"/>
                </a:cubicBezTo>
                <a:cubicBezTo>
                  <a:pt x="161" y="65"/>
                  <a:pt x="161" y="65"/>
                  <a:pt x="161" y="65"/>
                </a:cubicBezTo>
                <a:cubicBezTo>
                  <a:pt x="162" y="65"/>
                  <a:pt x="162" y="65"/>
                  <a:pt x="162" y="65"/>
                </a:cubicBezTo>
                <a:close/>
                <a:moveTo>
                  <a:pt x="161" y="66"/>
                </a:moveTo>
                <a:cubicBezTo>
                  <a:pt x="160" y="66"/>
                  <a:pt x="160" y="66"/>
                  <a:pt x="160" y="66"/>
                </a:cubicBezTo>
                <a:cubicBezTo>
                  <a:pt x="161" y="66"/>
                  <a:pt x="161" y="66"/>
                  <a:pt x="161" y="66"/>
                </a:cubicBezTo>
                <a:cubicBezTo>
                  <a:pt x="161" y="66"/>
                  <a:pt x="161" y="66"/>
                  <a:pt x="161" y="66"/>
                </a:cubicBezTo>
                <a:moveTo>
                  <a:pt x="165" y="64"/>
                </a:moveTo>
                <a:cubicBezTo>
                  <a:pt x="166" y="64"/>
                  <a:pt x="166" y="64"/>
                  <a:pt x="166" y="64"/>
                </a:cubicBezTo>
                <a:cubicBezTo>
                  <a:pt x="166" y="64"/>
                  <a:pt x="166" y="64"/>
                  <a:pt x="166" y="64"/>
                </a:cubicBezTo>
                <a:lnTo>
                  <a:pt x="165" y="64"/>
                </a:lnTo>
                <a:close/>
                <a:moveTo>
                  <a:pt x="166" y="63"/>
                </a:move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lose/>
                <a:moveTo>
                  <a:pt x="177" y="56"/>
                </a:moveTo>
                <a:cubicBezTo>
                  <a:pt x="177" y="56"/>
                  <a:pt x="177" y="56"/>
                  <a:pt x="177" y="56"/>
                </a:cubicBezTo>
                <a:cubicBezTo>
                  <a:pt x="177" y="57"/>
                  <a:pt x="177" y="57"/>
                  <a:pt x="177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7" y="57"/>
                  <a:pt x="177" y="57"/>
                  <a:pt x="177" y="57"/>
                </a:cubicBezTo>
                <a:cubicBezTo>
                  <a:pt x="177" y="57"/>
                  <a:pt x="177" y="57"/>
                  <a:pt x="177" y="57"/>
                </a:cubicBezTo>
                <a:cubicBezTo>
                  <a:pt x="177" y="57"/>
                  <a:pt x="177" y="57"/>
                  <a:pt x="177" y="57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7" y="58"/>
                  <a:pt x="177" y="58"/>
                  <a:pt x="177" y="58"/>
                </a:cubicBezTo>
                <a:cubicBezTo>
                  <a:pt x="177" y="58"/>
                  <a:pt x="177" y="58"/>
                  <a:pt x="177" y="58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lnTo>
                  <a:pt x="177" y="56"/>
                </a:lnTo>
                <a:close/>
                <a:moveTo>
                  <a:pt x="177" y="56"/>
                </a:moveTo>
                <a:cubicBezTo>
                  <a:pt x="178" y="56"/>
                  <a:pt x="178" y="56"/>
                  <a:pt x="178" y="56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78" y="56"/>
                  <a:pt x="178" y="56"/>
                  <a:pt x="178" y="56"/>
                </a:cubicBezTo>
                <a:lnTo>
                  <a:pt x="177" y="56"/>
                </a:lnTo>
                <a:close/>
                <a:moveTo>
                  <a:pt x="176" y="57"/>
                </a:move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6" y="58"/>
                  <a:pt x="176" y="58"/>
                  <a:pt x="176" y="58"/>
                </a:cubicBezTo>
                <a:lnTo>
                  <a:pt x="176" y="57"/>
                </a:lnTo>
                <a:close/>
                <a:moveTo>
                  <a:pt x="178" y="58"/>
                </a:moveTo>
                <a:cubicBezTo>
                  <a:pt x="177" y="58"/>
                  <a:pt x="177" y="58"/>
                  <a:pt x="177" y="58"/>
                </a:cubicBezTo>
                <a:cubicBezTo>
                  <a:pt x="176" y="59"/>
                  <a:pt x="176" y="59"/>
                  <a:pt x="176" y="59"/>
                </a:cubicBezTo>
                <a:cubicBezTo>
                  <a:pt x="177" y="59"/>
                  <a:pt x="177" y="59"/>
                  <a:pt x="177" y="59"/>
                </a:cubicBezTo>
                <a:cubicBezTo>
                  <a:pt x="178" y="60"/>
                  <a:pt x="178" y="60"/>
                  <a:pt x="178" y="60"/>
                </a:cubicBezTo>
                <a:cubicBezTo>
                  <a:pt x="178" y="60"/>
                  <a:pt x="178" y="60"/>
                  <a:pt x="178" y="60"/>
                </a:cubicBezTo>
                <a:cubicBezTo>
                  <a:pt x="178" y="60"/>
                  <a:pt x="178" y="60"/>
                  <a:pt x="178" y="60"/>
                </a:cubicBezTo>
                <a:cubicBezTo>
                  <a:pt x="178" y="59"/>
                  <a:pt x="178" y="59"/>
                  <a:pt x="178" y="59"/>
                </a:cubicBezTo>
                <a:cubicBezTo>
                  <a:pt x="178" y="59"/>
                  <a:pt x="178" y="59"/>
                  <a:pt x="178" y="59"/>
                </a:cubicBezTo>
                <a:cubicBezTo>
                  <a:pt x="178" y="59"/>
                  <a:pt x="178" y="59"/>
                  <a:pt x="178" y="59"/>
                </a:cubicBezTo>
                <a:cubicBezTo>
                  <a:pt x="178" y="58"/>
                  <a:pt x="178" y="58"/>
                  <a:pt x="178" y="58"/>
                </a:cubicBezTo>
                <a:close/>
                <a:moveTo>
                  <a:pt x="176" y="59"/>
                </a:moveTo>
                <a:cubicBezTo>
                  <a:pt x="176" y="59"/>
                  <a:pt x="176" y="59"/>
                  <a:pt x="176" y="59"/>
                </a:cubicBezTo>
                <a:cubicBezTo>
                  <a:pt x="176" y="59"/>
                  <a:pt x="176" y="59"/>
                  <a:pt x="176" y="59"/>
                </a:cubicBezTo>
                <a:cubicBezTo>
                  <a:pt x="176" y="60"/>
                  <a:pt x="176" y="60"/>
                  <a:pt x="176" y="60"/>
                </a:cubicBezTo>
                <a:cubicBezTo>
                  <a:pt x="177" y="60"/>
                  <a:pt x="177" y="60"/>
                  <a:pt x="177" y="60"/>
                </a:cubicBezTo>
                <a:cubicBezTo>
                  <a:pt x="177" y="60"/>
                  <a:pt x="177" y="60"/>
                  <a:pt x="177" y="60"/>
                </a:cubicBezTo>
                <a:cubicBezTo>
                  <a:pt x="176" y="59"/>
                  <a:pt x="176" y="59"/>
                  <a:pt x="176" y="59"/>
                </a:cubicBezTo>
                <a:close/>
                <a:moveTo>
                  <a:pt x="177" y="60"/>
                </a:moveTo>
                <a:cubicBezTo>
                  <a:pt x="177" y="60"/>
                  <a:pt x="177" y="60"/>
                  <a:pt x="177" y="60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78" y="61"/>
                  <a:pt x="178" y="61"/>
                  <a:pt x="178" y="61"/>
                </a:cubicBezTo>
                <a:lnTo>
                  <a:pt x="177" y="60"/>
                </a:lnTo>
                <a:close/>
                <a:moveTo>
                  <a:pt x="176" y="60"/>
                </a:moveTo>
                <a:cubicBezTo>
                  <a:pt x="175" y="60"/>
                  <a:pt x="175" y="60"/>
                  <a:pt x="175" y="60"/>
                </a:cubicBezTo>
                <a:cubicBezTo>
                  <a:pt x="176" y="60"/>
                  <a:pt x="176" y="60"/>
                  <a:pt x="176" y="60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2"/>
                  <a:pt x="176" y="62"/>
                  <a:pt x="176" y="62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5" y="61"/>
                  <a:pt x="175" y="61"/>
                  <a:pt x="175" y="61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77" y="62"/>
                  <a:pt x="177" y="62"/>
                  <a:pt x="177" y="62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cubicBezTo>
                  <a:pt x="177" y="61"/>
                  <a:pt x="177" y="61"/>
                  <a:pt x="177" y="61"/>
                </a:cubicBezTo>
                <a:lnTo>
                  <a:pt x="176" y="60"/>
                </a:lnTo>
                <a:close/>
                <a:moveTo>
                  <a:pt x="178" y="62"/>
                </a:moveTo>
                <a:cubicBezTo>
                  <a:pt x="178" y="62"/>
                  <a:pt x="178" y="62"/>
                  <a:pt x="178" y="62"/>
                </a:cubicBezTo>
                <a:cubicBezTo>
                  <a:pt x="178" y="62"/>
                  <a:pt x="178" y="62"/>
                  <a:pt x="178" y="62"/>
                </a:cubicBezTo>
                <a:cubicBezTo>
                  <a:pt x="178" y="62"/>
                  <a:pt x="178" y="62"/>
                  <a:pt x="178" y="62"/>
                </a:cubicBezTo>
                <a:close/>
                <a:moveTo>
                  <a:pt x="171" y="55"/>
                </a:moveTo>
                <a:cubicBezTo>
                  <a:pt x="170" y="56"/>
                  <a:pt x="170" y="56"/>
                  <a:pt x="170" y="56"/>
                </a:cubicBezTo>
                <a:cubicBezTo>
                  <a:pt x="170" y="58"/>
                  <a:pt x="170" y="58"/>
                  <a:pt x="170" y="58"/>
                </a:cubicBezTo>
                <a:cubicBezTo>
                  <a:pt x="170" y="58"/>
                  <a:pt x="170" y="58"/>
                  <a:pt x="170" y="58"/>
                </a:cubicBezTo>
                <a:cubicBezTo>
                  <a:pt x="170" y="58"/>
                  <a:pt x="170" y="58"/>
                  <a:pt x="170" y="58"/>
                </a:cubicBezTo>
                <a:cubicBezTo>
                  <a:pt x="171" y="56"/>
                  <a:pt x="171" y="56"/>
                  <a:pt x="171" y="56"/>
                </a:cubicBezTo>
                <a:lnTo>
                  <a:pt x="171" y="55"/>
                </a:lnTo>
                <a:close/>
                <a:moveTo>
                  <a:pt x="169" y="56"/>
                </a:moveTo>
                <a:cubicBezTo>
                  <a:pt x="169" y="57"/>
                  <a:pt x="169" y="57"/>
                  <a:pt x="169" y="57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8"/>
                  <a:pt x="170" y="58"/>
                  <a:pt x="170" y="58"/>
                </a:cubicBezTo>
                <a:cubicBezTo>
                  <a:pt x="170" y="57"/>
                  <a:pt x="170" y="57"/>
                  <a:pt x="170" y="57"/>
                </a:cubicBezTo>
                <a:lnTo>
                  <a:pt x="169" y="56"/>
                </a:lnTo>
                <a:close/>
                <a:moveTo>
                  <a:pt x="182" y="34"/>
                </a:moveTo>
                <a:cubicBezTo>
                  <a:pt x="183" y="35"/>
                  <a:pt x="183" y="35"/>
                  <a:pt x="183" y="35"/>
                </a:cubicBezTo>
                <a:cubicBezTo>
                  <a:pt x="183" y="34"/>
                  <a:pt x="183" y="34"/>
                  <a:pt x="183" y="34"/>
                </a:cubicBezTo>
                <a:cubicBezTo>
                  <a:pt x="183" y="34"/>
                  <a:pt x="183" y="34"/>
                  <a:pt x="183" y="34"/>
                </a:cubicBezTo>
                <a:cubicBezTo>
                  <a:pt x="184" y="35"/>
                  <a:pt x="184" y="35"/>
                  <a:pt x="184" y="35"/>
                </a:cubicBezTo>
                <a:cubicBezTo>
                  <a:pt x="184" y="36"/>
                  <a:pt x="184" y="36"/>
                  <a:pt x="184" y="36"/>
                </a:cubicBezTo>
                <a:cubicBezTo>
                  <a:pt x="184" y="36"/>
                  <a:pt x="184" y="36"/>
                  <a:pt x="184" y="36"/>
                </a:cubicBezTo>
                <a:cubicBezTo>
                  <a:pt x="185" y="36"/>
                  <a:pt x="185" y="36"/>
                  <a:pt x="185" y="36"/>
                </a:cubicBezTo>
                <a:cubicBezTo>
                  <a:pt x="185" y="36"/>
                  <a:pt x="185" y="36"/>
                  <a:pt x="185" y="36"/>
                </a:cubicBezTo>
                <a:cubicBezTo>
                  <a:pt x="186" y="36"/>
                  <a:pt x="186" y="36"/>
                  <a:pt x="186" y="36"/>
                </a:cubicBezTo>
                <a:cubicBezTo>
                  <a:pt x="186" y="36"/>
                  <a:pt x="186" y="36"/>
                  <a:pt x="186" y="36"/>
                </a:cubicBezTo>
                <a:cubicBezTo>
                  <a:pt x="185" y="35"/>
                  <a:pt x="185" y="35"/>
                  <a:pt x="185" y="35"/>
                </a:cubicBezTo>
                <a:cubicBezTo>
                  <a:pt x="185" y="34"/>
                  <a:pt x="185" y="34"/>
                  <a:pt x="185" y="34"/>
                </a:cubicBezTo>
                <a:cubicBezTo>
                  <a:pt x="184" y="34"/>
                  <a:pt x="184" y="34"/>
                  <a:pt x="184" y="34"/>
                </a:cubicBezTo>
                <a:cubicBezTo>
                  <a:pt x="183" y="34"/>
                  <a:pt x="183" y="34"/>
                  <a:pt x="183" y="34"/>
                </a:cubicBezTo>
                <a:cubicBezTo>
                  <a:pt x="182" y="34"/>
                  <a:pt x="182" y="34"/>
                  <a:pt x="182" y="34"/>
                </a:cubicBezTo>
                <a:close/>
                <a:moveTo>
                  <a:pt x="182" y="38"/>
                </a:moveTo>
                <a:cubicBezTo>
                  <a:pt x="182" y="38"/>
                  <a:pt x="182" y="39"/>
                  <a:pt x="182" y="39"/>
                </a:cubicBezTo>
                <a:cubicBezTo>
                  <a:pt x="184" y="39"/>
                  <a:pt x="184" y="39"/>
                  <a:pt x="184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8" y="39"/>
                  <a:pt x="188" y="39"/>
                  <a:pt x="188" y="39"/>
                </a:cubicBezTo>
                <a:cubicBezTo>
                  <a:pt x="188" y="39"/>
                  <a:pt x="188" y="39"/>
                  <a:pt x="188" y="39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5" y="38"/>
                  <a:pt x="185" y="38"/>
                  <a:pt x="185" y="38"/>
                </a:cubicBezTo>
                <a:cubicBezTo>
                  <a:pt x="184" y="39"/>
                  <a:pt x="184" y="39"/>
                  <a:pt x="184" y="39"/>
                </a:cubicBezTo>
                <a:lnTo>
                  <a:pt x="182" y="38"/>
                </a:lnTo>
                <a:close/>
                <a:moveTo>
                  <a:pt x="181" y="38"/>
                </a:moveTo>
                <a:cubicBezTo>
                  <a:pt x="180" y="38"/>
                  <a:pt x="180" y="38"/>
                  <a:pt x="180" y="38"/>
                </a:cubicBezTo>
                <a:cubicBezTo>
                  <a:pt x="181" y="38"/>
                  <a:pt x="181" y="38"/>
                  <a:pt x="181" y="38"/>
                </a:cubicBezTo>
                <a:close/>
                <a:moveTo>
                  <a:pt x="179" y="35"/>
                </a:moveTo>
                <a:cubicBezTo>
                  <a:pt x="179" y="35"/>
                  <a:pt x="179" y="35"/>
                  <a:pt x="179" y="35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80" y="36"/>
                  <a:pt x="180" y="36"/>
                  <a:pt x="180" y="36"/>
                </a:cubicBezTo>
                <a:lnTo>
                  <a:pt x="179" y="35"/>
                </a:lnTo>
                <a:close/>
                <a:moveTo>
                  <a:pt x="63" y="25"/>
                </a:moveTo>
                <a:cubicBezTo>
                  <a:pt x="64" y="24"/>
                  <a:pt x="64" y="24"/>
                  <a:pt x="64" y="24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7" y="23"/>
                  <a:pt x="67" y="23"/>
                  <a:pt x="67" y="23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9" y="26"/>
                  <a:pt x="69" y="26"/>
                  <a:pt x="69" y="26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4"/>
                  <a:pt x="79" y="24"/>
                  <a:pt x="79" y="24"/>
                </a:cubicBezTo>
                <a:cubicBezTo>
                  <a:pt x="81" y="24"/>
                  <a:pt x="81" y="24"/>
                  <a:pt x="81" y="24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6" y="24"/>
                  <a:pt x="86" y="24"/>
                  <a:pt x="86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3"/>
                  <a:pt x="88" y="23"/>
                  <a:pt x="88" y="23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18"/>
                  <a:pt x="90" y="18"/>
                  <a:pt x="90" y="18"/>
                </a:cubicBezTo>
                <a:cubicBezTo>
                  <a:pt x="92" y="16"/>
                  <a:pt x="92" y="16"/>
                  <a:pt x="92" y="16"/>
                </a:cubicBezTo>
                <a:cubicBezTo>
                  <a:pt x="93" y="13"/>
                  <a:pt x="93" y="13"/>
                  <a:pt x="93" y="13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11"/>
                  <a:pt x="93" y="11"/>
                  <a:pt x="93" y="11"/>
                </a:cubicBezTo>
                <a:cubicBezTo>
                  <a:pt x="94" y="10"/>
                  <a:pt x="94" y="10"/>
                  <a:pt x="94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8"/>
                  <a:pt x="101" y="18"/>
                  <a:pt x="101" y="18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4" y="27"/>
                  <a:pt x="104" y="27"/>
                  <a:pt x="104" y="27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99" y="34"/>
                  <a:pt x="99" y="34"/>
                  <a:pt x="99" y="34"/>
                </a:cubicBezTo>
                <a:cubicBezTo>
                  <a:pt x="99" y="35"/>
                  <a:pt x="99" y="35"/>
                  <a:pt x="99" y="35"/>
                </a:cubicBezTo>
                <a:cubicBezTo>
                  <a:pt x="99" y="36"/>
                  <a:pt x="99" y="36"/>
                  <a:pt x="99" y="36"/>
                </a:cubicBezTo>
                <a:cubicBezTo>
                  <a:pt x="98" y="37"/>
                  <a:pt x="98" y="37"/>
                  <a:pt x="98" y="37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96" y="38"/>
                  <a:pt x="96" y="38"/>
                  <a:pt x="96" y="38"/>
                </a:cubicBezTo>
                <a:cubicBezTo>
                  <a:pt x="96" y="39"/>
                  <a:pt x="96" y="39"/>
                  <a:pt x="96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40"/>
                  <a:pt x="95" y="40"/>
                  <a:pt x="95" y="40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41"/>
                  <a:pt x="96" y="41"/>
                  <a:pt x="96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43"/>
                  <a:pt x="96" y="43"/>
                  <a:pt x="96" y="43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3"/>
                  <a:pt x="95" y="43"/>
                  <a:pt x="95" y="43"/>
                </a:cubicBezTo>
                <a:cubicBezTo>
                  <a:pt x="95" y="43"/>
                  <a:pt x="95" y="43"/>
                  <a:pt x="95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8"/>
                  <a:pt x="93" y="48"/>
                  <a:pt x="93" y="48"/>
                </a:cubicBezTo>
                <a:cubicBezTo>
                  <a:pt x="92" y="49"/>
                  <a:pt x="92" y="49"/>
                  <a:pt x="92" y="49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50"/>
                  <a:pt x="88" y="50"/>
                  <a:pt x="88" y="50"/>
                </a:cubicBezTo>
                <a:cubicBezTo>
                  <a:pt x="88" y="50"/>
                  <a:pt x="88" y="50"/>
                  <a:pt x="88" y="50"/>
                </a:cubicBezTo>
                <a:cubicBezTo>
                  <a:pt x="87" y="49"/>
                  <a:pt x="87" y="49"/>
                  <a:pt x="87" y="49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47"/>
                  <a:pt x="87" y="47"/>
                  <a:pt x="87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47"/>
                  <a:pt x="84" y="47"/>
                  <a:pt x="84" y="47"/>
                </a:cubicBezTo>
                <a:cubicBezTo>
                  <a:pt x="84" y="47"/>
                  <a:pt x="84" y="47"/>
                  <a:pt x="84" y="47"/>
                </a:cubicBezTo>
                <a:cubicBezTo>
                  <a:pt x="84" y="47"/>
                  <a:pt x="84" y="47"/>
                  <a:pt x="84" y="47"/>
                </a:cubicBezTo>
                <a:cubicBezTo>
                  <a:pt x="83" y="47"/>
                  <a:pt x="83" y="47"/>
                  <a:pt x="83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0" y="46"/>
                  <a:pt x="80" y="46"/>
                  <a:pt x="80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7"/>
                  <a:pt x="79" y="47"/>
                  <a:pt x="79" y="47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46"/>
                  <a:pt x="78" y="46"/>
                  <a:pt x="78" y="46"/>
                </a:cubicBezTo>
                <a:cubicBezTo>
                  <a:pt x="77" y="47"/>
                  <a:pt x="77" y="47"/>
                  <a:pt x="77" y="47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7"/>
                  <a:pt x="76" y="47"/>
                  <a:pt x="76" y="47"/>
                </a:cubicBezTo>
                <a:cubicBezTo>
                  <a:pt x="76" y="46"/>
                  <a:pt x="76" y="46"/>
                  <a:pt x="76" y="46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3"/>
                  <a:pt x="75" y="43"/>
                  <a:pt x="75" y="43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5"/>
                  <a:pt x="75" y="45"/>
                  <a:pt x="75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3" y="45"/>
                  <a:pt x="73" y="45"/>
                  <a:pt x="73" y="45"/>
                </a:cubicBezTo>
                <a:cubicBezTo>
                  <a:pt x="72" y="45"/>
                  <a:pt x="72" y="45"/>
                  <a:pt x="72" y="45"/>
                </a:cubicBezTo>
                <a:cubicBezTo>
                  <a:pt x="71" y="45"/>
                  <a:pt x="71" y="45"/>
                  <a:pt x="71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4"/>
                  <a:pt x="70" y="44"/>
                  <a:pt x="70" y="44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0"/>
                  <a:pt x="67" y="40"/>
                  <a:pt x="67" y="40"/>
                </a:cubicBezTo>
                <a:cubicBezTo>
                  <a:pt x="67" y="40"/>
                  <a:pt x="67" y="40"/>
                  <a:pt x="67" y="40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38"/>
                  <a:pt x="68" y="38"/>
                  <a:pt x="68" y="38"/>
                </a:cubicBezTo>
                <a:cubicBezTo>
                  <a:pt x="68" y="37"/>
                  <a:pt x="68" y="37"/>
                  <a:pt x="68" y="37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5"/>
                  <a:pt x="66" y="35"/>
                  <a:pt x="66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65" y="34"/>
                  <a:pt x="65" y="34"/>
                  <a:pt x="65" y="34"/>
                </a:cubicBezTo>
                <a:cubicBezTo>
                  <a:pt x="65" y="33"/>
                  <a:pt x="65" y="33"/>
                  <a:pt x="65" y="33"/>
                </a:cubicBezTo>
                <a:cubicBezTo>
                  <a:pt x="67" y="33"/>
                  <a:pt x="67" y="33"/>
                  <a:pt x="67" y="33"/>
                </a:cubicBezTo>
                <a:cubicBezTo>
                  <a:pt x="68" y="32"/>
                  <a:pt x="68" y="32"/>
                  <a:pt x="68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7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4" y="33"/>
                  <a:pt x="64" y="33"/>
                  <a:pt x="64" y="33"/>
                </a:cubicBezTo>
                <a:cubicBezTo>
                  <a:pt x="63" y="32"/>
                  <a:pt x="63" y="32"/>
                  <a:pt x="63" y="32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29"/>
                  <a:pt x="63" y="29"/>
                  <a:pt x="63" y="29"/>
                </a:cubicBezTo>
                <a:cubicBezTo>
                  <a:pt x="62" y="28"/>
                  <a:pt x="62" y="28"/>
                  <a:pt x="62" y="28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6"/>
                  <a:pt x="63" y="26"/>
                  <a:pt x="63" y="26"/>
                </a:cubicBezTo>
                <a:lnTo>
                  <a:pt x="63" y="25"/>
                </a:lnTo>
                <a:close/>
                <a:moveTo>
                  <a:pt x="65" y="36"/>
                </a:moveTo>
                <a:cubicBezTo>
                  <a:pt x="66" y="36"/>
                  <a:pt x="66" y="36"/>
                  <a:pt x="66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8"/>
                  <a:pt x="66" y="38"/>
                  <a:pt x="66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37"/>
                  <a:pt x="65" y="36"/>
                  <a:pt x="65" y="36"/>
                </a:cubicBezTo>
                <a:moveTo>
                  <a:pt x="64" y="35"/>
                </a:moveTo>
                <a:cubicBezTo>
                  <a:pt x="65" y="35"/>
                  <a:pt x="65" y="35"/>
                  <a:pt x="65" y="35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5"/>
                  <a:pt x="66" y="35"/>
                  <a:pt x="66" y="35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4" y="35"/>
                  <a:pt x="64" y="35"/>
                  <a:pt x="64" y="35"/>
                </a:cubicBezTo>
                <a:close/>
                <a:moveTo>
                  <a:pt x="64" y="33"/>
                </a:move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4"/>
                  <a:pt x="65" y="34"/>
                  <a:pt x="65" y="34"/>
                </a:cubicBezTo>
                <a:cubicBezTo>
                  <a:pt x="64" y="33"/>
                  <a:pt x="64" y="33"/>
                  <a:pt x="64" y="33"/>
                </a:cubicBezTo>
                <a:cubicBezTo>
                  <a:pt x="64" y="33"/>
                  <a:pt x="64" y="33"/>
                  <a:pt x="64" y="33"/>
                </a:cubicBezTo>
                <a:close/>
                <a:moveTo>
                  <a:pt x="95" y="47"/>
                </a:moveTo>
                <a:cubicBezTo>
                  <a:pt x="95" y="49"/>
                  <a:pt x="95" y="49"/>
                  <a:pt x="95" y="49"/>
                </a:cubicBezTo>
                <a:cubicBezTo>
                  <a:pt x="95" y="49"/>
                  <a:pt x="95" y="49"/>
                  <a:pt x="95" y="49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47"/>
                  <a:pt x="94" y="47"/>
                  <a:pt x="94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101" y="14"/>
                </a:moveTo>
                <a:cubicBezTo>
                  <a:pt x="101" y="15"/>
                  <a:pt x="101" y="15"/>
                  <a:pt x="101" y="15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14"/>
                </a:lnTo>
                <a:close/>
                <a:moveTo>
                  <a:pt x="102" y="14"/>
                </a:moveTo>
                <a:cubicBezTo>
                  <a:pt x="101" y="14"/>
                  <a:pt x="101" y="14"/>
                  <a:pt x="101" y="14"/>
                </a:cubicBezTo>
                <a:cubicBezTo>
                  <a:pt x="102" y="14"/>
                  <a:pt x="102" y="14"/>
                  <a:pt x="102" y="14"/>
                </a:cubicBezTo>
                <a:close/>
                <a:moveTo>
                  <a:pt x="101" y="11"/>
                </a:moveTo>
                <a:cubicBezTo>
                  <a:pt x="101" y="11"/>
                  <a:pt x="101" y="11"/>
                  <a:pt x="101" y="11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2" y="11"/>
                  <a:pt x="102" y="11"/>
                  <a:pt x="102" y="11"/>
                </a:cubicBezTo>
                <a:lnTo>
                  <a:pt x="101" y="11"/>
                </a:lnTo>
                <a:close/>
                <a:moveTo>
                  <a:pt x="101" y="12"/>
                </a:moveTo>
                <a:cubicBezTo>
                  <a:pt x="102" y="12"/>
                  <a:pt x="102" y="12"/>
                  <a:pt x="102" y="12"/>
                </a:cubicBezTo>
                <a:cubicBezTo>
                  <a:pt x="101" y="12"/>
                  <a:pt x="101" y="12"/>
                  <a:pt x="101" y="12"/>
                </a:cubicBezTo>
                <a:close/>
                <a:moveTo>
                  <a:pt x="111" y="7"/>
                </a:moveTo>
                <a:cubicBezTo>
                  <a:pt x="112" y="5"/>
                  <a:pt x="112" y="5"/>
                  <a:pt x="112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7"/>
                  <a:pt x="112" y="7"/>
                  <a:pt x="112" y="7"/>
                </a:cubicBezTo>
                <a:cubicBezTo>
                  <a:pt x="111" y="7"/>
                  <a:pt x="111" y="7"/>
                  <a:pt x="111" y="7"/>
                </a:cubicBezTo>
                <a:close/>
                <a:moveTo>
                  <a:pt x="109" y="8"/>
                </a:moveTo>
                <a:cubicBezTo>
                  <a:pt x="109" y="8"/>
                  <a:pt x="109" y="8"/>
                  <a:pt x="109" y="8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8"/>
                  <a:pt x="109" y="8"/>
                  <a:pt x="109" y="8"/>
                </a:cubicBezTo>
                <a:close/>
                <a:moveTo>
                  <a:pt x="116" y="3"/>
                </a:move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8" y="3"/>
                  <a:pt x="118" y="3"/>
                  <a:pt x="118" y="3"/>
                </a:cubicBezTo>
                <a:cubicBezTo>
                  <a:pt x="118" y="2"/>
                  <a:pt x="118" y="2"/>
                  <a:pt x="118" y="2"/>
                </a:cubicBezTo>
                <a:cubicBezTo>
                  <a:pt x="117" y="2"/>
                  <a:pt x="117" y="2"/>
                  <a:pt x="117" y="2"/>
                </a:cubicBezTo>
                <a:cubicBezTo>
                  <a:pt x="116" y="2"/>
                  <a:pt x="116" y="2"/>
                  <a:pt x="116" y="2"/>
                </a:cubicBezTo>
                <a:cubicBezTo>
                  <a:pt x="115" y="3"/>
                  <a:pt x="115" y="3"/>
                  <a:pt x="115" y="3"/>
                </a:cubicBezTo>
                <a:lnTo>
                  <a:pt x="116" y="3"/>
                </a:lnTo>
                <a:close/>
                <a:moveTo>
                  <a:pt x="115" y="0"/>
                </a:moveTo>
                <a:cubicBezTo>
                  <a:pt x="114" y="1"/>
                  <a:pt x="114" y="1"/>
                  <a:pt x="114" y="1"/>
                </a:cubicBezTo>
                <a:cubicBezTo>
                  <a:pt x="115" y="1"/>
                  <a:pt x="115" y="1"/>
                  <a:pt x="115" y="1"/>
                </a:cubicBezTo>
                <a:cubicBezTo>
                  <a:pt x="115" y="0"/>
                  <a:pt x="115" y="0"/>
                  <a:pt x="115" y="0"/>
                </a:cubicBezTo>
                <a:close/>
                <a:moveTo>
                  <a:pt x="114" y="29"/>
                </a:moveTo>
                <a:cubicBezTo>
                  <a:pt x="115" y="29"/>
                  <a:pt x="115" y="29"/>
                  <a:pt x="115" y="29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4" y="23"/>
                  <a:pt x="134" y="23"/>
                  <a:pt x="134" y="23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1" y="26"/>
                  <a:pt x="121" y="26"/>
                  <a:pt x="121" y="26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18" y="25"/>
                  <a:pt x="118" y="25"/>
                  <a:pt x="118" y="25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8" y="41"/>
                  <a:pt x="108" y="41"/>
                  <a:pt x="108" y="41"/>
                </a:cubicBezTo>
                <a:cubicBezTo>
                  <a:pt x="108" y="41"/>
                  <a:pt x="108" y="41"/>
                  <a:pt x="108" y="41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2"/>
                  <a:pt x="122" y="52"/>
                  <a:pt x="122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6" y="50"/>
                  <a:pt x="126" y="50"/>
                  <a:pt x="126" y="50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23" y="46"/>
                  <a:pt x="123" y="46"/>
                  <a:pt x="123" y="46"/>
                </a:cubicBezTo>
                <a:cubicBezTo>
                  <a:pt x="123" y="46"/>
                  <a:pt x="123" y="46"/>
                  <a:pt x="123" y="46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44"/>
                  <a:pt x="122" y="44"/>
                  <a:pt x="122" y="44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8" y="40"/>
                  <a:pt x="118" y="40"/>
                  <a:pt x="118" y="40"/>
                </a:cubicBezTo>
                <a:cubicBezTo>
                  <a:pt x="118" y="40"/>
                  <a:pt x="118" y="40"/>
                  <a:pt x="118" y="40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3" y="30"/>
                  <a:pt x="113" y="30"/>
                  <a:pt x="113" y="30"/>
                </a:cubicBezTo>
                <a:lnTo>
                  <a:pt x="114" y="29"/>
                </a:lnTo>
                <a:close/>
                <a:moveTo>
                  <a:pt x="119" y="33"/>
                </a:moveTo>
                <a:cubicBezTo>
                  <a:pt x="120" y="33"/>
                  <a:pt x="120" y="33"/>
                  <a:pt x="120" y="33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0" y="33"/>
                  <a:pt x="120" y="33"/>
                  <a:pt x="120" y="33"/>
                </a:cubicBezTo>
                <a:lnTo>
                  <a:pt x="119" y="33"/>
                </a:lnTo>
                <a:close/>
                <a:moveTo>
                  <a:pt x="120" y="33"/>
                </a:moveTo>
                <a:cubicBezTo>
                  <a:pt x="121" y="33"/>
                  <a:pt x="121" y="33"/>
                  <a:pt x="121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1" y="33"/>
                  <a:pt x="120" y="33"/>
                  <a:pt x="120" y="33"/>
                </a:cubicBezTo>
                <a:moveTo>
                  <a:pt x="125" y="37"/>
                </a:moveTo>
                <a:cubicBezTo>
                  <a:pt x="126" y="37"/>
                  <a:pt x="126" y="37"/>
                  <a:pt x="126" y="3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lnTo>
                  <a:pt x="125" y="37"/>
                </a:lnTo>
                <a:close/>
                <a:moveTo>
                  <a:pt x="129" y="38"/>
                </a:moveTo>
                <a:cubicBezTo>
                  <a:pt x="128" y="39"/>
                  <a:pt x="128" y="39"/>
                  <a:pt x="128" y="39"/>
                </a:cubicBezTo>
                <a:cubicBezTo>
                  <a:pt x="129" y="39"/>
                  <a:pt x="129" y="39"/>
                  <a:pt x="129" y="39"/>
                </a:cubicBezTo>
                <a:lnTo>
                  <a:pt x="129" y="38"/>
                </a:lnTo>
                <a:close/>
                <a:moveTo>
                  <a:pt x="127" y="39"/>
                </a:moveTo>
                <a:cubicBezTo>
                  <a:pt x="127" y="39"/>
                  <a:pt x="127" y="39"/>
                  <a:pt x="127" y="39"/>
                </a:cubicBezTo>
                <a:cubicBezTo>
                  <a:pt x="128" y="40"/>
                  <a:pt x="128" y="40"/>
                  <a:pt x="128" y="40"/>
                </a:cubicBezTo>
                <a:lnTo>
                  <a:pt x="127" y="39"/>
                </a:lnTo>
                <a:close/>
                <a:moveTo>
                  <a:pt x="126" y="40"/>
                </a:moveTo>
                <a:cubicBezTo>
                  <a:pt x="126" y="40"/>
                  <a:pt x="126" y="40"/>
                  <a:pt x="126" y="40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40"/>
                  <a:pt x="126" y="40"/>
                  <a:pt x="126" y="40"/>
                </a:cubicBezTo>
                <a:moveTo>
                  <a:pt x="120" y="54"/>
                </a:moveTo>
                <a:cubicBezTo>
                  <a:pt x="120" y="55"/>
                  <a:pt x="120" y="55"/>
                  <a:pt x="120" y="55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4"/>
                  <a:pt x="120" y="54"/>
                </a:cubicBezTo>
                <a:moveTo>
                  <a:pt x="122" y="55"/>
                </a:moveTo>
                <a:cubicBezTo>
                  <a:pt x="122" y="55"/>
                  <a:pt x="122" y="55"/>
                  <a:pt x="122" y="55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3" y="54"/>
                  <a:pt x="123" y="54"/>
                  <a:pt x="123" y="54"/>
                </a:cubicBezTo>
                <a:lnTo>
                  <a:pt x="122" y="55"/>
                </a:lnTo>
                <a:close/>
                <a:moveTo>
                  <a:pt x="124" y="56"/>
                </a:moveTo>
                <a:cubicBezTo>
                  <a:pt x="125" y="55"/>
                  <a:pt x="125" y="55"/>
                  <a:pt x="125" y="55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6"/>
                  <a:pt x="126" y="56"/>
                  <a:pt x="126" y="56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24" y="57"/>
                  <a:pt x="124" y="57"/>
                  <a:pt x="124" y="57"/>
                </a:cubicBezTo>
                <a:lnTo>
                  <a:pt x="124" y="56"/>
                </a:lnTo>
                <a:close/>
                <a:moveTo>
                  <a:pt x="132" y="39"/>
                </a:moveTo>
                <a:cubicBezTo>
                  <a:pt x="132" y="39"/>
                  <a:pt x="132" y="39"/>
                  <a:pt x="132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2" y="40"/>
                  <a:pt x="132" y="40"/>
                  <a:pt x="132" y="40"/>
                </a:cubicBezTo>
                <a:lnTo>
                  <a:pt x="132" y="39"/>
                </a:lnTo>
                <a:close/>
                <a:moveTo>
                  <a:pt x="136" y="39"/>
                </a:moveTo>
                <a:cubicBezTo>
                  <a:pt x="137" y="39"/>
                  <a:pt x="137" y="39"/>
                  <a:pt x="137" y="39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7" y="40"/>
                  <a:pt x="137" y="40"/>
                  <a:pt x="137" y="40"/>
                </a:cubicBezTo>
                <a:lnTo>
                  <a:pt x="136" y="39"/>
                </a:lnTo>
                <a:close/>
                <a:moveTo>
                  <a:pt x="139" y="40"/>
                </a:moveTo>
                <a:cubicBezTo>
                  <a:pt x="139" y="41"/>
                  <a:pt x="139" y="41"/>
                  <a:pt x="139" y="41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41"/>
                  <a:pt x="139" y="41"/>
                  <a:pt x="139" y="41"/>
                </a:cubicBezTo>
                <a:cubicBezTo>
                  <a:pt x="138" y="41"/>
                  <a:pt x="138" y="41"/>
                  <a:pt x="138" y="41"/>
                </a:cubicBezTo>
                <a:lnTo>
                  <a:pt x="139" y="40"/>
                </a:lnTo>
                <a:close/>
                <a:moveTo>
                  <a:pt x="114" y="58"/>
                </a:moveTo>
                <a:cubicBezTo>
                  <a:pt x="115" y="59"/>
                  <a:pt x="115" y="59"/>
                  <a:pt x="115" y="59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8"/>
                  <a:pt x="114" y="58"/>
                  <a:pt x="114" y="58"/>
                </a:cubicBezTo>
                <a:close/>
                <a:moveTo>
                  <a:pt x="115" y="64"/>
                </a:moveTo>
                <a:cubicBezTo>
                  <a:pt x="114" y="64"/>
                  <a:pt x="114" y="64"/>
                  <a:pt x="114" y="64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4" y="64"/>
                  <a:pt x="114" y="64"/>
                  <a:pt x="114" y="64"/>
                </a:cubicBezTo>
                <a:lnTo>
                  <a:pt x="115" y="64"/>
                </a:lnTo>
                <a:close/>
                <a:moveTo>
                  <a:pt x="140" y="45"/>
                </a:moveTo>
                <a:cubicBezTo>
                  <a:pt x="140" y="46"/>
                  <a:pt x="140" y="46"/>
                  <a:pt x="140" y="46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4" y="46"/>
                  <a:pt x="144" y="46"/>
                  <a:pt x="144" y="46"/>
                </a:cubicBezTo>
                <a:cubicBezTo>
                  <a:pt x="144" y="46"/>
                  <a:pt x="144" y="46"/>
                  <a:pt x="144" y="46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2" y="49"/>
                  <a:pt x="142" y="49"/>
                  <a:pt x="142" y="49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46"/>
                  <a:pt x="139" y="46"/>
                  <a:pt x="139" y="46"/>
                </a:cubicBezTo>
                <a:lnTo>
                  <a:pt x="140" y="45"/>
                </a:lnTo>
                <a:close/>
                <a:moveTo>
                  <a:pt x="148" y="47"/>
                </a:moveTo>
                <a:cubicBezTo>
                  <a:pt x="149" y="46"/>
                  <a:pt x="149" y="46"/>
                  <a:pt x="149" y="46"/>
                </a:cubicBezTo>
                <a:cubicBezTo>
                  <a:pt x="150" y="46"/>
                  <a:pt x="150" y="46"/>
                  <a:pt x="150" y="46"/>
                </a:cubicBezTo>
                <a:cubicBezTo>
                  <a:pt x="150" y="47"/>
                  <a:pt x="150" y="47"/>
                  <a:pt x="150" y="47"/>
                </a:cubicBezTo>
                <a:cubicBezTo>
                  <a:pt x="151" y="47"/>
                  <a:pt x="151" y="47"/>
                  <a:pt x="151" y="47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46"/>
                  <a:pt x="155" y="46"/>
                  <a:pt x="155" y="46"/>
                </a:cubicBezTo>
                <a:cubicBezTo>
                  <a:pt x="156" y="46"/>
                  <a:pt x="156" y="46"/>
                  <a:pt x="156" y="46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161" y="49"/>
                  <a:pt x="161" y="49"/>
                  <a:pt x="161" y="49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7"/>
                  <a:pt x="148" y="47"/>
                  <a:pt x="148" y="47"/>
                </a:cubicBezTo>
                <a:close/>
                <a:moveTo>
                  <a:pt x="148" y="44"/>
                </a:moveTo>
                <a:cubicBezTo>
                  <a:pt x="147" y="44"/>
                  <a:pt x="147" y="44"/>
                  <a:pt x="147" y="44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lnTo>
                  <a:pt x="148" y="44"/>
                </a:lnTo>
                <a:close/>
                <a:moveTo>
                  <a:pt x="147" y="45"/>
                </a:moveTo>
                <a:cubicBezTo>
                  <a:pt x="147" y="46"/>
                  <a:pt x="147" y="46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lnTo>
                  <a:pt x="147" y="45"/>
                </a:lnTo>
                <a:close/>
                <a:moveTo>
                  <a:pt x="148" y="48"/>
                </a:moveTo>
                <a:cubicBezTo>
                  <a:pt x="149" y="48"/>
                  <a:pt x="149" y="48"/>
                  <a:pt x="149" y="48"/>
                </a:cubicBezTo>
                <a:cubicBezTo>
                  <a:pt x="149" y="47"/>
                  <a:pt x="149" y="47"/>
                  <a:pt x="149" y="47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8" y="49"/>
                  <a:pt x="148" y="49"/>
                  <a:pt x="148" y="49"/>
                </a:cubicBezTo>
                <a:lnTo>
                  <a:pt x="148" y="48"/>
                </a:lnTo>
                <a:close/>
                <a:moveTo>
                  <a:pt x="150" y="48"/>
                </a:moveTo>
                <a:cubicBezTo>
                  <a:pt x="150" y="48"/>
                  <a:pt x="150" y="48"/>
                  <a:pt x="150" y="48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0" y="48"/>
                  <a:pt x="150" y="48"/>
                  <a:pt x="150" y="48"/>
                </a:cubicBezTo>
                <a:close/>
                <a:moveTo>
                  <a:pt x="151" y="47"/>
                </a:moveTo>
                <a:cubicBezTo>
                  <a:pt x="151" y="47"/>
                  <a:pt x="151" y="47"/>
                  <a:pt x="151" y="47"/>
                </a:cubicBezTo>
                <a:cubicBezTo>
                  <a:pt x="151" y="48"/>
                  <a:pt x="151" y="48"/>
                  <a:pt x="151" y="48"/>
                </a:cubicBezTo>
                <a:cubicBezTo>
                  <a:pt x="151" y="48"/>
                  <a:pt x="151" y="48"/>
                  <a:pt x="151" y="48"/>
                </a:cubicBezTo>
                <a:lnTo>
                  <a:pt x="151" y="47"/>
                </a:lnTo>
                <a:close/>
                <a:moveTo>
                  <a:pt x="158" y="39"/>
                </a:moveTo>
                <a:cubicBezTo>
                  <a:pt x="157" y="39"/>
                  <a:pt x="157" y="39"/>
                  <a:pt x="157" y="39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39"/>
                  <a:pt x="159" y="39"/>
                  <a:pt x="159" y="39"/>
                </a:cubicBezTo>
                <a:lnTo>
                  <a:pt x="158" y="39"/>
                </a:lnTo>
                <a:close/>
                <a:moveTo>
                  <a:pt x="145" y="38"/>
                </a:move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7" y="39"/>
                  <a:pt x="147" y="39"/>
                  <a:pt x="147" y="39"/>
                </a:cubicBezTo>
                <a:cubicBezTo>
                  <a:pt x="147" y="39"/>
                  <a:pt x="147" y="39"/>
                  <a:pt x="147" y="39"/>
                </a:cubicBezTo>
                <a:cubicBezTo>
                  <a:pt x="146" y="39"/>
                  <a:pt x="146" y="39"/>
                  <a:pt x="146" y="39"/>
                </a:cubicBezTo>
                <a:lnTo>
                  <a:pt x="145" y="38"/>
                </a:lnTo>
                <a:close/>
                <a:moveTo>
                  <a:pt x="146" y="33"/>
                </a:moveTo>
                <a:cubicBezTo>
                  <a:pt x="145" y="33"/>
                  <a:pt x="145" y="33"/>
                  <a:pt x="145" y="33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46" y="35"/>
                  <a:pt x="146" y="35"/>
                  <a:pt x="146" y="35"/>
                </a:cubicBezTo>
                <a:cubicBezTo>
                  <a:pt x="147" y="35"/>
                  <a:pt x="147" y="35"/>
                  <a:pt x="147" y="35"/>
                </a:cubicBezTo>
                <a:cubicBezTo>
                  <a:pt x="147" y="35"/>
                  <a:pt x="147" y="35"/>
                  <a:pt x="147" y="35"/>
                </a:cubicBezTo>
                <a:cubicBezTo>
                  <a:pt x="148" y="35"/>
                  <a:pt x="148" y="35"/>
                  <a:pt x="148" y="35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3"/>
                  <a:pt x="147" y="33"/>
                  <a:pt x="147" y="33"/>
                </a:cubicBezTo>
                <a:cubicBezTo>
                  <a:pt x="146" y="33"/>
                  <a:pt x="146" y="33"/>
                  <a:pt x="146" y="33"/>
                </a:cubicBezTo>
                <a:close/>
                <a:moveTo>
                  <a:pt x="145" y="33"/>
                </a:moveTo>
                <a:cubicBezTo>
                  <a:pt x="144" y="33"/>
                  <a:pt x="144" y="33"/>
                  <a:pt x="144" y="33"/>
                </a:cubicBezTo>
                <a:cubicBezTo>
                  <a:pt x="144" y="33"/>
                  <a:pt x="144" y="33"/>
                  <a:pt x="144" y="33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45" y="33"/>
                  <a:pt x="145" y="33"/>
                  <a:pt x="145" y="33"/>
                </a:cubicBezTo>
                <a:close/>
                <a:moveTo>
                  <a:pt x="145" y="34"/>
                </a:moveTo>
                <a:cubicBezTo>
                  <a:pt x="145" y="35"/>
                  <a:pt x="145" y="35"/>
                  <a:pt x="145" y="35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5" y="34"/>
                  <a:pt x="145" y="34"/>
                  <a:pt x="145" y="34"/>
                </a:cubicBezTo>
                <a:close/>
                <a:moveTo>
                  <a:pt x="149" y="32"/>
                </a:moveTo>
                <a:cubicBezTo>
                  <a:pt x="149" y="34"/>
                  <a:pt x="149" y="34"/>
                  <a:pt x="149" y="34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8" y="33"/>
                  <a:pt x="148" y="33"/>
                  <a:pt x="148" y="33"/>
                </a:cubicBezTo>
                <a:cubicBezTo>
                  <a:pt x="147" y="33"/>
                  <a:pt x="147" y="33"/>
                  <a:pt x="147" y="33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6" y="29"/>
                  <a:pt x="146" y="29"/>
                  <a:pt x="146" y="29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6" y="23"/>
                  <a:pt x="146" y="23"/>
                  <a:pt x="146" y="23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8" y="21"/>
                  <a:pt x="148" y="21"/>
                  <a:pt x="148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8" y="21"/>
                  <a:pt x="148" y="21"/>
                  <a:pt x="148" y="21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48" y="25"/>
                  <a:pt x="148" y="25"/>
                  <a:pt x="148" y="25"/>
                </a:cubicBezTo>
                <a:cubicBezTo>
                  <a:pt x="148" y="25"/>
                  <a:pt x="148" y="25"/>
                  <a:pt x="148" y="25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8" y="26"/>
                  <a:pt x="148" y="26"/>
                  <a:pt x="148" y="26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50" y="28"/>
                  <a:pt x="150" y="28"/>
                  <a:pt x="150" y="28"/>
                </a:cubicBezTo>
                <a:cubicBezTo>
                  <a:pt x="150" y="28"/>
                  <a:pt x="150" y="28"/>
                  <a:pt x="150" y="28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2" y="30"/>
                  <a:pt x="152" y="30"/>
                  <a:pt x="152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31"/>
                  <a:pt x="148" y="31"/>
                  <a:pt x="148" y="31"/>
                </a:cubicBezTo>
                <a:lnTo>
                  <a:pt x="149" y="32"/>
                </a:lnTo>
                <a:close/>
                <a:moveTo>
                  <a:pt x="149" y="20"/>
                </a:moveTo>
                <a:cubicBezTo>
                  <a:pt x="150" y="22"/>
                  <a:pt x="150" y="22"/>
                  <a:pt x="150" y="22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0" y="20"/>
                  <a:pt x="150" y="20"/>
                  <a:pt x="150" y="20"/>
                </a:cubicBezTo>
                <a:lnTo>
                  <a:pt x="149" y="20"/>
                </a:lnTo>
                <a:close/>
                <a:moveTo>
                  <a:pt x="142" y="12"/>
                </a:moveTo>
                <a:cubicBezTo>
                  <a:pt x="143" y="12"/>
                  <a:pt x="143" y="12"/>
                  <a:pt x="143" y="12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3"/>
                  <a:pt x="142" y="12"/>
                  <a:pt x="142" y="12"/>
                </a:cubicBezTo>
                <a:moveTo>
                  <a:pt x="142" y="10"/>
                </a:moveTo>
                <a:cubicBezTo>
                  <a:pt x="142" y="11"/>
                  <a:pt x="142" y="11"/>
                  <a:pt x="142" y="11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43" y="10"/>
                  <a:pt x="143" y="10"/>
                  <a:pt x="143" y="10"/>
                </a:cubicBezTo>
                <a:cubicBezTo>
                  <a:pt x="143" y="10"/>
                  <a:pt x="143" y="10"/>
                  <a:pt x="143" y="10"/>
                </a:cubicBezTo>
                <a:lnTo>
                  <a:pt x="142" y="10"/>
                </a:lnTo>
                <a:close/>
                <a:moveTo>
                  <a:pt x="137" y="13"/>
                </a:moveTo>
                <a:cubicBezTo>
                  <a:pt x="138" y="14"/>
                  <a:pt x="138" y="14"/>
                  <a:pt x="138" y="14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7" y="14"/>
                  <a:pt x="137" y="14"/>
                  <a:pt x="137" y="14"/>
                </a:cubicBezTo>
                <a:lnTo>
                  <a:pt x="137" y="13"/>
                </a:lnTo>
                <a:close/>
                <a:moveTo>
                  <a:pt x="162" y="35"/>
                </a:moveTo>
                <a:cubicBezTo>
                  <a:pt x="161" y="36"/>
                  <a:pt x="161" y="36"/>
                  <a:pt x="161" y="36"/>
                </a:cubicBezTo>
                <a:cubicBezTo>
                  <a:pt x="161" y="37"/>
                  <a:pt x="161" y="37"/>
                  <a:pt x="161" y="37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2" y="35"/>
                  <a:pt x="162" y="35"/>
                  <a:pt x="162" y="35"/>
                </a:cubicBezTo>
                <a:close/>
                <a:moveTo>
                  <a:pt x="162" y="34"/>
                </a:moveTo>
                <a:cubicBezTo>
                  <a:pt x="162" y="35"/>
                  <a:pt x="162" y="35"/>
                  <a:pt x="162" y="35"/>
                </a:cubicBezTo>
                <a:cubicBezTo>
                  <a:pt x="161" y="34"/>
                  <a:pt x="161" y="34"/>
                  <a:pt x="161" y="34"/>
                </a:cubicBezTo>
                <a:lnTo>
                  <a:pt x="162" y="34"/>
                </a:lnTo>
                <a:close/>
                <a:moveTo>
                  <a:pt x="161" y="35"/>
                </a:moveTo>
                <a:cubicBezTo>
                  <a:pt x="160" y="35"/>
                  <a:pt x="160" y="35"/>
                  <a:pt x="160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60" y="35"/>
                  <a:pt x="160" y="35"/>
                  <a:pt x="160" y="35"/>
                </a:cubicBezTo>
                <a:lnTo>
                  <a:pt x="161" y="35"/>
                </a:lnTo>
                <a:close/>
                <a:moveTo>
                  <a:pt x="163" y="32"/>
                </a:moveTo>
                <a:cubicBezTo>
                  <a:pt x="163" y="33"/>
                  <a:pt x="163" y="33"/>
                  <a:pt x="163" y="33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3" y="31"/>
                  <a:pt x="163" y="31"/>
                  <a:pt x="163" y="31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1" y="32"/>
                  <a:pt x="161" y="32"/>
                  <a:pt x="161" y="32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2" y="33"/>
                  <a:pt x="162" y="33"/>
                  <a:pt x="162" y="33"/>
                </a:cubicBezTo>
                <a:cubicBezTo>
                  <a:pt x="162" y="32"/>
                  <a:pt x="162" y="32"/>
                  <a:pt x="162" y="32"/>
                </a:cubicBezTo>
                <a:cubicBezTo>
                  <a:pt x="161" y="32"/>
                  <a:pt x="161" y="32"/>
                  <a:pt x="161" y="32"/>
                </a:cubicBezTo>
                <a:cubicBezTo>
                  <a:pt x="161" y="32"/>
                  <a:pt x="161" y="32"/>
                  <a:pt x="161" y="32"/>
                </a:cubicBezTo>
                <a:cubicBezTo>
                  <a:pt x="161" y="32"/>
                  <a:pt x="161" y="32"/>
                  <a:pt x="161" y="32"/>
                </a:cubicBezTo>
                <a:lnTo>
                  <a:pt x="163" y="32"/>
                </a:lnTo>
                <a:close/>
                <a:moveTo>
                  <a:pt x="154" y="30"/>
                </a:moveTo>
                <a:cubicBezTo>
                  <a:pt x="155" y="31"/>
                  <a:pt x="155" y="31"/>
                  <a:pt x="155" y="31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4" y="31"/>
                  <a:pt x="154" y="31"/>
                  <a:pt x="154" y="31"/>
                </a:cubicBezTo>
                <a:lnTo>
                  <a:pt x="154" y="30"/>
                </a:lnTo>
                <a:close/>
                <a:moveTo>
                  <a:pt x="207" y="43"/>
                </a:moveTo>
                <a:cubicBezTo>
                  <a:pt x="207" y="60"/>
                  <a:pt x="207" y="60"/>
                  <a:pt x="207" y="60"/>
                </a:cubicBezTo>
                <a:cubicBezTo>
                  <a:pt x="206" y="61"/>
                  <a:pt x="206" y="61"/>
                  <a:pt x="206" y="61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06" y="73"/>
                  <a:pt x="206" y="73"/>
                  <a:pt x="206" y="73"/>
                </a:cubicBezTo>
                <a:cubicBezTo>
                  <a:pt x="206" y="73"/>
                  <a:pt x="206" y="73"/>
                  <a:pt x="206" y="73"/>
                </a:cubicBezTo>
                <a:cubicBezTo>
                  <a:pt x="205" y="73"/>
                  <a:pt x="205" y="73"/>
                  <a:pt x="205" y="73"/>
                </a:cubicBezTo>
                <a:cubicBezTo>
                  <a:pt x="204" y="71"/>
                  <a:pt x="204" y="71"/>
                  <a:pt x="204" y="71"/>
                </a:cubicBezTo>
                <a:cubicBezTo>
                  <a:pt x="203" y="71"/>
                  <a:pt x="203" y="71"/>
                  <a:pt x="203" y="71"/>
                </a:cubicBezTo>
                <a:cubicBezTo>
                  <a:pt x="203" y="70"/>
                  <a:pt x="203" y="70"/>
                  <a:pt x="203" y="70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202" y="69"/>
                  <a:pt x="202" y="69"/>
                  <a:pt x="202" y="69"/>
                </a:cubicBezTo>
                <a:cubicBezTo>
                  <a:pt x="202" y="69"/>
                  <a:pt x="202" y="69"/>
                  <a:pt x="202" y="69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02" y="67"/>
                  <a:pt x="202" y="67"/>
                  <a:pt x="202" y="67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01" y="68"/>
                  <a:pt x="201" y="68"/>
                  <a:pt x="201" y="68"/>
                </a:cubicBezTo>
                <a:cubicBezTo>
                  <a:pt x="200" y="68"/>
                  <a:pt x="200" y="68"/>
                  <a:pt x="200" y="68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7" y="69"/>
                  <a:pt x="197" y="69"/>
                  <a:pt x="197" y="69"/>
                </a:cubicBezTo>
                <a:cubicBezTo>
                  <a:pt x="197" y="68"/>
                  <a:pt x="197" y="68"/>
                  <a:pt x="197" y="68"/>
                </a:cubicBezTo>
                <a:cubicBezTo>
                  <a:pt x="197" y="68"/>
                  <a:pt x="197" y="68"/>
                  <a:pt x="197" y="68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198" y="65"/>
                  <a:pt x="198" y="65"/>
                  <a:pt x="198" y="65"/>
                </a:cubicBezTo>
                <a:cubicBezTo>
                  <a:pt x="197" y="65"/>
                  <a:pt x="197" y="65"/>
                  <a:pt x="197" y="65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8" y="64"/>
                  <a:pt x="198" y="64"/>
                  <a:pt x="198" y="64"/>
                </a:cubicBezTo>
                <a:cubicBezTo>
                  <a:pt x="198" y="64"/>
                  <a:pt x="198" y="64"/>
                  <a:pt x="198" y="64"/>
                </a:cubicBezTo>
                <a:cubicBezTo>
                  <a:pt x="199" y="64"/>
                  <a:pt x="199" y="64"/>
                  <a:pt x="199" y="64"/>
                </a:cubicBezTo>
                <a:cubicBezTo>
                  <a:pt x="198" y="64"/>
                  <a:pt x="198" y="64"/>
                  <a:pt x="198" y="64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96" y="62"/>
                  <a:pt x="196" y="62"/>
                  <a:pt x="196" y="62"/>
                </a:cubicBezTo>
                <a:cubicBezTo>
                  <a:pt x="196" y="62"/>
                  <a:pt x="196" y="62"/>
                  <a:pt x="196" y="62"/>
                </a:cubicBezTo>
                <a:cubicBezTo>
                  <a:pt x="197" y="62"/>
                  <a:pt x="197" y="62"/>
                  <a:pt x="197" y="62"/>
                </a:cubicBezTo>
                <a:cubicBezTo>
                  <a:pt x="197" y="62"/>
                  <a:pt x="197" y="62"/>
                  <a:pt x="197" y="62"/>
                </a:cubicBezTo>
                <a:cubicBezTo>
                  <a:pt x="196" y="61"/>
                  <a:pt x="196" y="61"/>
                  <a:pt x="196" y="61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5" y="60"/>
                  <a:pt x="195" y="60"/>
                  <a:pt x="195" y="60"/>
                </a:cubicBezTo>
                <a:cubicBezTo>
                  <a:pt x="195" y="59"/>
                  <a:pt x="195" y="59"/>
                  <a:pt x="195" y="59"/>
                </a:cubicBezTo>
                <a:cubicBezTo>
                  <a:pt x="194" y="58"/>
                  <a:pt x="194" y="58"/>
                  <a:pt x="194" y="58"/>
                </a:cubicBezTo>
                <a:cubicBezTo>
                  <a:pt x="194" y="58"/>
                  <a:pt x="194" y="58"/>
                  <a:pt x="194" y="58"/>
                </a:cubicBezTo>
                <a:cubicBezTo>
                  <a:pt x="195" y="57"/>
                  <a:pt x="195" y="57"/>
                  <a:pt x="195" y="57"/>
                </a:cubicBezTo>
                <a:cubicBezTo>
                  <a:pt x="194" y="57"/>
                  <a:pt x="194" y="57"/>
                  <a:pt x="194" y="57"/>
                </a:cubicBezTo>
                <a:cubicBezTo>
                  <a:pt x="193" y="57"/>
                  <a:pt x="193" y="57"/>
                  <a:pt x="193" y="57"/>
                </a:cubicBezTo>
                <a:cubicBezTo>
                  <a:pt x="194" y="56"/>
                  <a:pt x="194" y="56"/>
                  <a:pt x="194" y="56"/>
                </a:cubicBezTo>
                <a:cubicBezTo>
                  <a:pt x="193" y="56"/>
                  <a:pt x="193" y="56"/>
                  <a:pt x="193" y="56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3" y="56"/>
                  <a:pt x="193" y="56"/>
                  <a:pt x="193" y="56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2" y="54"/>
                  <a:pt x="192" y="54"/>
                  <a:pt x="192" y="54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1" y="55"/>
                  <a:pt x="191" y="55"/>
                  <a:pt x="191" y="55"/>
                </a:cubicBezTo>
                <a:cubicBezTo>
                  <a:pt x="190" y="54"/>
                  <a:pt x="190" y="54"/>
                  <a:pt x="190" y="54"/>
                </a:cubicBezTo>
                <a:cubicBezTo>
                  <a:pt x="189" y="53"/>
                  <a:pt x="189" y="53"/>
                  <a:pt x="189" y="53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7" y="53"/>
                  <a:pt x="187" y="53"/>
                  <a:pt x="187" y="53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80" y="51"/>
                  <a:pt x="180" y="51"/>
                  <a:pt x="180" y="51"/>
                </a:cubicBezTo>
                <a:cubicBezTo>
                  <a:pt x="179" y="50"/>
                  <a:pt x="179" y="50"/>
                  <a:pt x="179" y="50"/>
                </a:cubicBezTo>
                <a:cubicBezTo>
                  <a:pt x="179" y="50"/>
                  <a:pt x="179" y="50"/>
                  <a:pt x="179" y="50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9" y="49"/>
                  <a:pt x="179" y="49"/>
                  <a:pt x="179" y="49"/>
                </a:cubicBezTo>
                <a:cubicBezTo>
                  <a:pt x="179" y="49"/>
                  <a:pt x="179" y="49"/>
                  <a:pt x="179" y="49"/>
                </a:cubicBezTo>
                <a:cubicBezTo>
                  <a:pt x="179" y="49"/>
                  <a:pt x="179" y="49"/>
                  <a:pt x="179" y="49"/>
                </a:cubicBezTo>
                <a:cubicBezTo>
                  <a:pt x="179" y="49"/>
                  <a:pt x="179" y="49"/>
                  <a:pt x="179" y="49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ubicBezTo>
                  <a:pt x="177" y="49"/>
                  <a:pt x="177" y="49"/>
                  <a:pt x="177" y="49"/>
                </a:cubicBezTo>
                <a:cubicBezTo>
                  <a:pt x="177" y="49"/>
                  <a:pt x="177" y="49"/>
                  <a:pt x="177" y="49"/>
                </a:cubicBezTo>
                <a:cubicBezTo>
                  <a:pt x="176" y="49"/>
                  <a:pt x="176" y="49"/>
                  <a:pt x="176" y="49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72" y="50"/>
                  <a:pt x="172" y="50"/>
                  <a:pt x="17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170" y="50"/>
                  <a:pt x="170" y="50"/>
                  <a:pt x="170" y="50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0" y="46"/>
                  <a:pt x="170" y="46"/>
                  <a:pt x="170" y="46"/>
                </a:cubicBezTo>
                <a:cubicBezTo>
                  <a:pt x="169" y="47"/>
                  <a:pt x="169" y="47"/>
                  <a:pt x="169" y="47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8" y="43"/>
                  <a:pt x="168" y="43"/>
                  <a:pt x="168" y="43"/>
                </a:cubicBezTo>
                <a:cubicBezTo>
                  <a:pt x="168" y="44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3"/>
                  <a:pt x="171" y="43"/>
                  <a:pt x="171" y="43"/>
                </a:cubicBezTo>
                <a:cubicBezTo>
                  <a:pt x="172" y="42"/>
                  <a:pt x="172" y="42"/>
                  <a:pt x="172" y="42"/>
                </a:cubicBezTo>
                <a:cubicBezTo>
                  <a:pt x="173" y="43"/>
                  <a:pt x="173" y="43"/>
                  <a:pt x="173" y="43"/>
                </a:cubicBezTo>
                <a:cubicBezTo>
                  <a:pt x="174" y="44"/>
                  <a:pt x="174" y="44"/>
                  <a:pt x="174" y="44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5" y="42"/>
                  <a:pt x="175" y="42"/>
                  <a:pt x="175" y="42"/>
                </a:cubicBezTo>
                <a:cubicBezTo>
                  <a:pt x="175" y="42"/>
                  <a:pt x="175" y="42"/>
                  <a:pt x="175" y="42"/>
                </a:cubicBezTo>
                <a:cubicBezTo>
                  <a:pt x="175" y="41"/>
                  <a:pt x="175" y="41"/>
                  <a:pt x="175" y="41"/>
                </a:cubicBezTo>
                <a:cubicBezTo>
                  <a:pt x="175" y="41"/>
                  <a:pt x="175" y="41"/>
                  <a:pt x="175" y="41"/>
                </a:cubicBezTo>
                <a:cubicBezTo>
                  <a:pt x="173" y="41"/>
                  <a:pt x="173" y="41"/>
                  <a:pt x="173" y="41"/>
                </a:cubicBezTo>
                <a:cubicBezTo>
                  <a:pt x="173" y="41"/>
                  <a:pt x="173" y="41"/>
                  <a:pt x="173" y="41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0" y="41"/>
                  <a:pt x="170" y="41"/>
                  <a:pt x="170" y="41"/>
                </a:cubicBezTo>
                <a:cubicBezTo>
                  <a:pt x="170" y="41"/>
                  <a:pt x="170" y="41"/>
                  <a:pt x="170" y="41"/>
                </a:cubicBezTo>
                <a:cubicBezTo>
                  <a:pt x="169" y="41"/>
                  <a:pt x="169" y="41"/>
                  <a:pt x="169" y="41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6" y="39"/>
                  <a:pt x="166" y="39"/>
                  <a:pt x="166" y="39"/>
                </a:cubicBezTo>
                <a:cubicBezTo>
                  <a:pt x="166" y="39"/>
                  <a:pt x="166" y="39"/>
                  <a:pt x="166" y="39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4" y="37"/>
                  <a:pt x="164" y="37"/>
                  <a:pt x="164" y="37"/>
                </a:cubicBezTo>
                <a:cubicBezTo>
                  <a:pt x="164" y="37"/>
                  <a:pt x="164" y="37"/>
                  <a:pt x="164" y="37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64" y="35"/>
                  <a:pt x="164" y="35"/>
                  <a:pt x="164" y="35"/>
                </a:cubicBezTo>
                <a:cubicBezTo>
                  <a:pt x="165" y="34"/>
                  <a:pt x="165" y="34"/>
                  <a:pt x="165" y="34"/>
                </a:cubicBezTo>
                <a:cubicBezTo>
                  <a:pt x="166" y="34"/>
                  <a:pt x="166" y="34"/>
                  <a:pt x="166" y="34"/>
                </a:cubicBezTo>
                <a:cubicBezTo>
                  <a:pt x="166" y="34"/>
                  <a:pt x="166" y="34"/>
                  <a:pt x="166" y="34"/>
                </a:cubicBezTo>
                <a:cubicBezTo>
                  <a:pt x="167" y="33"/>
                  <a:pt x="167" y="33"/>
                  <a:pt x="167" y="33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6"/>
                  <a:pt x="176" y="36"/>
                  <a:pt x="176" y="36"/>
                </a:cubicBezTo>
                <a:cubicBezTo>
                  <a:pt x="177" y="37"/>
                  <a:pt x="177" y="37"/>
                  <a:pt x="177" y="37"/>
                </a:cubicBezTo>
                <a:cubicBezTo>
                  <a:pt x="177" y="38"/>
                  <a:pt x="177" y="38"/>
                  <a:pt x="177" y="38"/>
                </a:cubicBezTo>
                <a:cubicBezTo>
                  <a:pt x="177" y="38"/>
                  <a:pt x="177" y="38"/>
                  <a:pt x="177" y="38"/>
                </a:cubicBezTo>
                <a:cubicBezTo>
                  <a:pt x="176" y="39"/>
                  <a:pt x="176" y="39"/>
                  <a:pt x="176" y="39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8" y="44"/>
                  <a:pt x="178" y="44"/>
                  <a:pt x="178" y="44"/>
                </a:cubicBezTo>
                <a:cubicBezTo>
                  <a:pt x="178" y="44"/>
                  <a:pt x="178" y="44"/>
                  <a:pt x="178" y="44"/>
                </a:cubicBezTo>
                <a:cubicBezTo>
                  <a:pt x="178" y="43"/>
                  <a:pt x="178" y="43"/>
                  <a:pt x="178" y="43"/>
                </a:cubicBezTo>
                <a:cubicBezTo>
                  <a:pt x="178" y="43"/>
                  <a:pt x="178" y="43"/>
                  <a:pt x="178" y="43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83" y="46"/>
                  <a:pt x="183" y="46"/>
                  <a:pt x="183" y="46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4" y="45"/>
                  <a:pt x="184" y="45"/>
                  <a:pt x="184" y="45"/>
                </a:cubicBezTo>
                <a:cubicBezTo>
                  <a:pt x="184" y="44"/>
                  <a:pt x="184" y="44"/>
                  <a:pt x="184" y="44"/>
                </a:cubicBezTo>
                <a:cubicBezTo>
                  <a:pt x="184" y="43"/>
                  <a:pt x="184" y="43"/>
                  <a:pt x="184" y="43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6" y="42"/>
                  <a:pt x="186" y="42"/>
                  <a:pt x="186" y="42"/>
                </a:cubicBezTo>
                <a:cubicBezTo>
                  <a:pt x="186" y="41"/>
                  <a:pt x="186" y="41"/>
                  <a:pt x="186" y="41"/>
                </a:cubicBezTo>
                <a:cubicBezTo>
                  <a:pt x="187" y="41"/>
                  <a:pt x="187" y="41"/>
                  <a:pt x="187" y="41"/>
                </a:cubicBezTo>
                <a:cubicBezTo>
                  <a:pt x="187" y="41"/>
                  <a:pt x="187" y="41"/>
                  <a:pt x="187" y="41"/>
                </a:cubicBezTo>
                <a:cubicBezTo>
                  <a:pt x="188" y="41"/>
                  <a:pt x="188" y="41"/>
                  <a:pt x="188" y="41"/>
                </a:cubicBezTo>
                <a:cubicBezTo>
                  <a:pt x="188" y="41"/>
                  <a:pt x="188" y="41"/>
                  <a:pt x="188" y="41"/>
                </a:cubicBezTo>
                <a:cubicBezTo>
                  <a:pt x="190" y="41"/>
                  <a:pt x="190" y="41"/>
                  <a:pt x="190" y="41"/>
                </a:cubicBezTo>
                <a:cubicBezTo>
                  <a:pt x="190" y="40"/>
                  <a:pt x="190" y="40"/>
                  <a:pt x="190" y="40"/>
                </a:cubicBezTo>
                <a:cubicBezTo>
                  <a:pt x="189" y="39"/>
                  <a:pt x="189" y="39"/>
                  <a:pt x="189" y="39"/>
                </a:cubicBezTo>
                <a:cubicBezTo>
                  <a:pt x="190" y="39"/>
                  <a:pt x="190" y="39"/>
                  <a:pt x="190" y="39"/>
                </a:cubicBezTo>
                <a:cubicBezTo>
                  <a:pt x="192" y="37"/>
                  <a:pt x="192" y="37"/>
                  <a:pt x="192" y="37"/>
                </a:cubicBezTo>
                <a:cubicBezTo>
                  <a:pt x="193" y="37"/>
                  <a:pt x="193" y="37"/>
                  <a:pt x="193" y="37"/>
                </a:cubicBezTo>
                <a:cubicBezTo>
                  <a:pt x="194" y="38"/>
                  <a:pt x="194" y="38"/>
                  <a:pt x="194" y="38"/>
                </a:cubicBezTo>
                <a:cubicBezTo>
                  <a:pt x="195" y="39"/>
                  <a:pt x="195" y="39"/>
                  <a:pt x="195" y="39"/>
                </a:cubicBezTo>
                <a:cubicBezTo>
                  <a:pt x="197" y="39"/>
                  <a:pt x="197" y="39"/>
                  <a:pt x="197" y="39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8" y="40"/>
                  <a:pt x="198" y="40"/>
                  <a:pt x="198" y="40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2" y="41"/>
                  <a:pt x="202" y="41"/>
                  <a:pt x="202" y="41"/>
                </a:cubicBezTo>
                <a:cubicBezTo>
                  <a:pt x="203" y="41"/>
                  <a:pt x="203" y="41"/>
                  <a:pt x="203" y="41"/>
                </a:cubicBezTo>
                <a:cubicBezTo>
                  <a:pt x="203" y="41"/>
                  <a:pt x="203" y="41"/>
                  <a:pt x="203" y="41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6" y="42"/>
                  <a:pt x="206" y="42"/>
                  <a:pt x="206" y="42"/>
                </a:cubicBezTo>
                <a:cubicBezTo>
                  <a:pt x="206" y="43"/>
                  <a:pt x="206" y="43"/>
                  <a:pt x="206" y="43"/>
                </a:cubicBezTo>
                <a:cubicBezTo>
                  <a:pt x="206" y="43"/>
                  <a:pt x="206" y="43"/>
                  <a:pt x="206" y="43"/>
                </a:cubicBezTo>
                <a:cubicBezTo>
                  <a:pt x="206" y="43"/>
                  <a:pt x="206" y="43"/>
                  <a:pt x="206" y="43"/>
                </a:cubicBezTo>
                <a:cubicBezTo>
                  <a:pt x="207" y="43"/>
                  <a:pt x="207" y="43"/>
                  <a:pt x="207" y="43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9" name="Freeform 410">
            <a:extLst>
              <a:ext uri="{FF2B5EF4-FFF2-40B4-BE49-F238E27FC236}">
                <a16:creationId xmlns:a16="http://schemas.microsoft.com/office/drawing/2014/main" id="{833C4997-9D2F-4540-B68E-AAB8FD95C9FB}"/>
              </a:ext>
            </a:extLst>
          </p:cNvPr>
          <p:cNvSpPr>
            <a:spLocks noEditPoints="1"/>
          </p:cNvSpPr>
          <p:nvPr/>
        </p:nvSpPr>
        <p:spPr bwMode="auto">
          <a:xfrm>
            <a:off x="10010239" y="4487928"/>
            <a:ext cx="292206" cy="104617"/>
          </a:xfrm>
          <a:custGeom>
            <a:avLst/>
            <a:gdLst>
              <a:gd name="T0" fmla="*/ 5 w 162"/>
              <a:gd name="T1" fmla="*/ 7 h 58"/>
              <a:gd name="T2" fmla="*/ 7 w 162"/>
              <a:gd name="T3" fmla="*/ 13 h 58"/>
              <a:gd name="T4" fmla="*/ 15 w 162"/>
              <a:gd name="T5" fmla="*/ 13 h 58"/>
              <a:gd name="T6" fmla="*/ 17 w 162"/>
              <a:gd name="T7" fmla="*/ 11 h 58"/>
              <a:gd name="T8" fmla="*/ 28 w 162"/>
              <a:gd name="T9" fmla="*/ 20 h 58"/>
              <a:gd name="T10" fmla="*/ 28 w 162"/>
              <a:gd name="T11" fmla="*/ 31 h 58"/>
              <a:gd name="T12" fmla="*/ 33 w 162"/>
              <a:gd name="T13" fmla="*/ 41 h 58"/>
              <a:gd name="T14" fmla="*/ 33 w 162"/>
              <a:gd name="T15" fmla="*/ 46 h 58"/>
              <a:gd name="T16" fmla="*/ 35 w 162"/>
              <a:gd name="T17" fmla="*/ 52 h 58"/>
              <a:gd name="T18" fmla="*/ 35 w 162"/>
              <a:gd name="T19" fmla="*/ 52 h 58"/>
              <a:gd name="T20" fmla="*/ 33 w 162"/>
              <a:gd name="T21" fmla="*/ 52 h 58"/>
              <a:gd name="T22" fmla="*/ 24 w 162"/>
              <a:gd name="T23" fmla="*/ 48 h 58"/>
              <a:gd name="T24" fmla="*/ 17 w 162"/>
              <a:gd name="T25" fmla="*/ 45 h 58"/>
              <a:gd name="T26" fmla="*/ 11 w 162"/>
              <a:gd name="T27" fmla="*/ 37 h 58"/>
              <a:gd name="T28" fmla="*/ 5 w 162"/>
              <a:gd name="T29" fmla="*/ 31 h 58"/>
              <a:gd name="T30" fmla="*/ 5 w 162"/>
              <a:gd name="T31" fmla="*/ 26 h 58"/>
              <a:gd name="T32" fmla="*/ 0 w 162"/>
              <a:gd name="T33" fmla="*/ 7 h 58"/>
              <a:gd name="T34" fmla="*/ 98 w 162"/>
              <a:gd name="T35" fmla="*/ 41 h 58"/>
              <a:gd name="T36" fmla="*/ 98 w 162"/>
              <a:gd name="T37" fmla="*/ 45 h 58"/>
              <a:gd name="T38" fmla="*/ 96 w 162"/>
              <a:gd name="T39" fmla="*/ 45 h 58"/>
              <a:gd name="T40" fmla="*/ 143 w 162"/>
              <a:gd name="T41" fmla="*/ 1 h 58"/>
              <a:gd name="T42" fmla="*/ 141 w 162"/>
              <a:gd name="T43" fmla="*/ 1 h 58"/>
              <a:gd name="T44" fmla="*/ 84 w 162"/>
              <a:gd name="T45" fmla="*/ 50 h 58"/>
              <a:gd name="T46" fmla="*/ 90 w 162"/>
              <a:gd name="T47" fmla="*/ 58 h 58"/>
              <a:gd name="T48" fmla="*/ 101 w 162"/>
              <a:gd name="T49" fmla="*/ 56 h 58"/>
              <a:gd name="T50" fmla="*/ 115 w 162"/>
              <a:gd name="T51" fmla="*/ 54 h 58"/>
              <a:gd name="T52" fmla="*/ 128 w 162"/>
              <a:gd name="T53" fmla="*/ 45 h 58"/>
              <a:gd name="T54" fmla="*/ 133 w 162"/>
              <a:gd name="T55" fmla="*/ 30 h 58"/>
              <a:gd name="T56" fmla="*/ 143 w 162"/>
              <a:gd name="T57" fmla="*/ 26 h 58"/>
              <a:gd name="T58" fmla="*/ 150 w 162"/>
              <a:gd name="T59" fmla="*/ 28 h 58"/>
              <a:gd name="T60" fmla="*/ 154 w 162"/>
              <a:gd name="T61" fmla="*/ 24 h 58"/>
              <a:gd name="T62" fmla="*/ 162 w 162"/>
              <a:gd name="T63" fmla="*/ 18 h 58"/>
              <a:gd name="T64" fmla="*/ 156 w 162"/>
              <a:gd name="T65" fmla="*/ 16 h 58"/>
              <a:gd name="T66" fmla="*/ 152 w 162"/>
              <a:gd name="T67" fmla="*/ 13 h 58"/>
              <a:gd name="T68" fmla="*/ 148 w 162"/>
              <a:gd name="T69" fmla="*/ 13 h 58"/>
              <a:gd name="T70" fmla="*/ 147 w 162"/>
              <a:gd name="T71" fmla="*/ 7 h 58"/>
              <a:gd name="T72" fmla="*/ 143 w 162"/>
              <a:gd name="T73" fmla="*/ 5 h 58"/>
              <a:gd name="T74" fmla="*/ 139 w 162"/>
              <a:gd name="T75" fmla="*/ 3 h 58"/>
              <a:gd name="T76" fmla="*/ 132 w 162"/>
              <a:gd name="T77" fmla="*/ 16 h 58"/>
              <a:gd name="T78" fmla="*/ 128 w 162"/>
              <a:gd name="T79" fmla="*/ 20 h 58"/>
              <a:gd name="T80" fmla="*/ 128 w 162"/>
              <a:gd name="T81" fmla="*/ 22 h 58"/>
              <a:gd name="T82" fmla="*/ 128 w 162"/>
              <a:gd name="T83" fmla="*/ 24 h 58"/>
              <a:gd name="T84" fmla="*/ 126 w 162"/>
              <a:gd name="T85" fmla="*/ 24 h 58"/>
              <a:gd name="T86" fmla="*/ 120 w 162"/>
              <a:gd name="T87" fmla="*/ 24 h 58"/>
              <a:gd name="T88" fmla="*/ 115 w 162"/>
              <a:gd name="T89" fmla="*/ 31 h 58"/>
              <a:gd name="T90" fmla="*/ 101 w 162"/>
              <a:gd name="T91" fmla="*/ 41 h 58"/>
              <a:gd name="T92" fmla="*/ 99 w 162"/>
              <a:gd name="T93" fmla="*/ 45 h 58"/>
              <a:gd name="T94" fmla="*/ 94 w 162"/>
              <a:gd name="T95" fmla="*/ 52 h 58"/>
              <a:gd name="T96" fmla="*/ 84 w 162"/>
              <a:gd name="T97" fmla="*/ 50 h 58"/>
              <a:gd name="T98" fmla="*/ 1 w 162"/>
              <a:gd name="T99" fmla="*/ 18 h 58"/>
              <a:gd name="T100" fmla="*/ 98 w 162"/>
              <a:gd name="T101" fmla="*/ 41 h 58"/>
              <a:gd name="T102" fmla="*/ 98 w 162"/>
              <a:gd name="T103" fmla="*/ 4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2" h="58">
                <a:moveTo>
                  <a:pt x="0" y="7"/>
                </a:moveTo>
                <a:lnTo>
                  <a:pt x="1" y="5"/>
                </a:lnTo>
                <a:lnTo>
                  <a:pt x="1" y="5"/>
                </a:lnTo>
                <a:lnTo>
                  <a:pt x="3" y="5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9" y="9"/>
                </a:lnTo>
                <a:lnTo>
                  <a:pt x="9" y="11"/>
                </a:lnTo>
                <a:lnTo>
                  <a:pt x="7" y="13"/>
                </a:lnTo>
                <a:lnTo>
                  <a:pt x="7" y="15"/>
                </a:lnTo>
                <a:lnTo>
                  <a:pt x="9" y="15"/>
                </a:lnTo>
                <a:lnTo>
                  <a:pt x="11" y="13"/>
                </a:lnTo>
                <a:lnTo>
                  <a:pt x="13" y="13"/>
                </a:lnTo>
                <a:lnTo>
                  <a:pt x="15" y="13"/>
                </a:lnTo>
                <a:lnTo>
                  <a:pt x="17" y="13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8" y="9"/>
                </a:lnTo>
                <a:lnTo>
                  <a:pt x="18" y="9"/>
                </a:lnTo>
                <a:lnTo>
                  <a:pt x="20" y="13"/>
                </a:lnTo>
                <a:lnTo>
                  <a:pt x="26" y="18"/>
                </a:lnTo>
                <a:lnTo>
                  <a:pt x="28" y="20"/>
                </a:lnTo>
                <a:lnTo>
                  <a:pt x="30" y="24"/>
                </a:lnTo>
                <a:lnTo>
                  <a:pt x="28" y="26"/>
                </a:lnTo>
                <a:lnTo>
                  <a:pt x="28" y="30"/>
                </a:lnTo>
                <a:lnTo>
                  <a:pt x="28" y="30"/>
                </a:lnTo>
                <a:lnTo>
                  <a:pt x="28" y="31"/>
                </a:lnTo>
                <a:lnTo>
                  <a:pt x="28" y="33"/>
                </a:lnTo>
                <a:lnTo>
                  <a:pt x="28" y="37"/>
                </a:lnTo>
                <a:lnTo>
                  <a:pt x="30" y="39"/>
                </a:lnTo>
                <a:lnTo>
                  <a:pt x="32" y="41"/>
                </a:lnTo>
                <a:lnTo>
                  <a:pt x="33" y="41"/>
                </a:lnTo>
                <a:lnTo>
                  <a:pt x="33" y="41"/>
                </a:lnTo>
                <a:lnTo>
                  <a:pt x="33" y="43"/>
                </a:lnTo>
                <a:lnTo>
                  <a:pt x="33" y="45"/>
                </a:lnTo>
                <a:lnTo>
                  <a:pt x="33" y="45"/>
                </a:lnTo>
                <a:lnTo>
                  <a:pt x="33" y="46"/>
                </a:lnTo>
                <a:lnTo>
                  <a:pt x="33" y="46"/>
                </a:lnTo>
                <a:lnTo>
                  <a:pt x="35" y="46"/>
                </a:lnTo>
                <a:lnTo>
                  <a:pt x="37" y="50"/>
                </a:lnTo>
                <a:lnTo>
                  <a:pt x="37" y="52"/>
                </a:lnTo>
                <a:lnTo>
                  <a:pt x="35" y="52"/>
                </a:lnTo>
                <a:lnTo>
                  <a:pt x="35" y="52"/>
                </a:lnTo>
                <a:lnTo>
                  <a:pt x="35" y="50"/>
                </a:lnTo>
                <a:lnTo>
                  <a:pt x="33" y="50"/>
                </a:lnTo>
                <a:lnTo>
                  <a:pt x="35" y="50"/>
                </a:lnTo>
                <a:lnTo>
                  <a:pt x="35" y="52"/>
                </a:lnTo>
                <a:lnTo>
                  <a:pt x="33" y="52"/>
                </a:lnTo>
                <a:lnTo>
                  <a:pt x="35" y="52"/>
                </a:lnTo>
                <a:lnTo>
                  <a:pt x="35" y="52"/>
                </a:lnTo>
                <a:lnTo>
                  <a:pt x="33" y="54"/>
                </a:lnTo>
                <a:lnTo>
                  <a:pt x="33" y="52"/>
                </a:lnTo>
                <a:lnTo>
                  <a:pt x="32" y="52"/>
                </a:lnTo>
                <a:lnTo>
                  <a:pt x="30" y="52"/>
                </a:lnTo>
                <a:lnTo>
                  <a:pt x="30" y="50"/>
                </a:lnTo>
                <a:lnTo>
                  <a:pt x="26" y="50"/>
                </a:lnTo>
                <a:lnTo>
                  <a:pt x="24" y="48"/>
                </a:lnTo>
                <a:lnTo>
                  <a:pt x="22" y="48"/>
                </a:lnTo>
                <a:lnTo>
                  <a:pt x="22" y="46"/>
                </a:lnTo>
                <a:lnTo>
                  <a:pt x="20" y="46"/>
                </a:lnTo>
                <a:lnTo>
                  <a:pt x="18" y="46"/>
                </a:lnTo>
                <a:lnTo>
                  <a:pt x="17" y="45"/>
                </a:lnTo>
                <a:lnTo>
                  <a:pt x="17" y="43"/>
                </a:lnTo>
                <a:lnTo>
                  <a:pt x="15" y="41"/>
                </a:lnTo>
                <a:lnTo>
                  <a:pt x="13" y="41"/>
                </a:lnTo>
                <a:lnTo>
                  <a:pt x="11" y="39"/>
                </a:lnTo>
                <a:lnTo>
                  <a:pt x="11" y="37"/>
                </a:lnTo>
                <a:lnTo>
                  <a:pt x="13" y="37"/>
                </a:lnTo>
                <a:lnTo>
                  <a:pt x="11" y="35"/>
                </a:lnTo>
                <a:lnTo>
                  <a:pt x="9" y="35"/>
                </a:lnTo>
                <a:lnTo>
                  <a:pt x="9" y="31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3" y="28"/>
                </a:lnTo>
                <a:lnTo>
                  <a:pt x="3" y="26"/>
                </a:lnTo>
                <a:lnTo>
                  <a:pt x="5" y="26"/>
                </a:lnTo>
                <a:lnTo>
                  <a:pt x="5" y="22"/>
                </a:lnTo>
                <a:lnTo>
                  <a:pt x="3" y="20"/>
                </a:lnTo>
                <a:lnTo>
                  <a:pt x="3" y="18"/>
                </a:lnTo>
                <a:lnTo>
                  <a:pt x="1" y="11"/>
                </a:lnTo>
                <a:lnTo>
                  <a:pt x="0" y="7"/>
                </a:lnTo>
                <a:close/>
                <a:moveTo>
                  <a:pt x="99" y="41"/>
                </a:moveTo>
                <a:lnTo>
                  <a:pt x="101" y="43"/>
                </a:lnTo>
                <a:lnTo>
                  <a:pt x="99" y="43"/>
                </a:lnTo>
                <a:lnTo>
                  <a:pt x="98" y="43"/>
                </a:lnTo>
                <a:lnTo>
                  <a:pt x="98" y="41"/>
                </a:lnTo>
                <a:lnTo>
                  <a:pt x="99" y="41"/>
                </a:lnTo>
                <a:lnTo>
                  <a:pt x="99" y="41"/>
                </a:lnTo>
                <a:lnTo>
                  <a:pt x="99" y="41"/>
                </a:lnTo>
                <a:close/>
                <a:moveTo>
                  <a:pt x="99" y="43"/>
                </a:moveTo>
                <a:lnTo>
                  <a:pt x="98" y="45"/>
                </a:lnTo>
                <a:lnTo>
                  <a:pt x="98" y="43"/>
                </a:lnTo>
                <a:lnTo>
                  <a:pt x="98" y="43"/>
                </a:lnTo>
                <a:lnTo>
                  <a:pt x="99" y="43"/>
                </a:lnTo>
                <a:close/>
                <a:moveTo>
                  <a:pt x="98" y="45"/>
                </a:moveTo>
                <a:lnTo>
                  <a:pt x="96" y="45"/>
                </a:lnTo>
                <a:lnTo>
                  <a:pt x="98" y="43"/>
                </a:lnTo>
                <a:lnTo>
                  <a:pt x="98" y="45"/>
                </a:lnTo>
                <a:close/>
                <a:moveTo>
                  <a:pt x="145" y="0"/>
                </a:moveTo>
                <a:lnTo>
                  <a:pt x="143" y="1"/>
                </a:lnTo>
                <a:lnTo>
                  <a:pt x="143" y="1"/>
                </a:lnTo>
                <a:lnTo>
                  <a:pt x="145" y="1"/>
                </a:lnTo>
                <a:lnTo>
                  <a:pt x="145" y="0"/>
                </a:lnTo>
                <a:lnTo>
                  <a:pt x="145" y="0"/>
                </a:lnTo>
                <a:close/>
                <a:moveTo>
                  <a:pt x="143" y="0"/>
                </a:moveTo>
                <a:lnTo>
                  <a:pt x="141" y="1"/>
                </a:lnTo>
                <a:lnTo>
                  <a:pt x="141" y="1"/>
                </a:lnTo>
                <a:lnTo>
                  <a:pt x="143" y="0"/>
                </a:lnTo>
                <a:lnTo>
                  <a:pt x="143" y="0"/>
                </a:lnTo>
                <a:close/>
                <a:moveTo>
                  <a:pt x="82" y="48"/>
                </a:moveTo>
                <a:lnTo>
                  <a:pt x="84" y="50"/>
                </a:lnTo>
                <a:lnTo>
                  <a:pt x="86" y="52"/>
                </a:lnTo>
                <a:lnTo>
                  <a:pt x="86" y="54"/>
                </a:lnTo>
                <a:lnTo>
                  <a:pt x="88" y="56"/>
                </a:lnTo>
                <a:lnTo>
                  <a:pt x="90" y="58"/>
                </a:lnTo>
                <a:lnTo>
                  <a:pt x="90" y="58"/>
                </a:lnTo>
                <a:lnTo>
                  <a:pt x="94" y="56"/>
                </a:lnTo>
                <a:lnTo>
                  <a:pt x="94" y="56"/>
                </a:lnTo>
                <a:lnTo>
                  <a:pt x="96" y="56"/>
                </a:lnTo>
                <a:lnTo>
                  <a:pt x="98" y="56"/>
                </a:lnTo>
                <a:lnTo>
                  <a:pt x="101" y="56"/>
                </a:lnTo>
                <a:lnTo>
                  <a:pt x="107" y="54"/>
                </a:lnTo>
                <a:lnTo>
                  <a:pt x="107" y="52"/>
                </a:lnTo>
                <a:lnTo>
                  <a:pt x="111" y="52"/>
                </a:lnTo>
                <a:lnTo>
                  <a:pt x="115" y="54"/>
                </a:lnTo>
                <a:lnTo>
                  <a:pt x="115" y="54"/>
                </a:lnTo>
                <a:lnTo>
                  <a:pt x="116" y="54"/>
                </a:lnTo>
                <a:lnTo>
                  <a:pt x="120" y="52"/>
                </a:lnTo>
                <a:lnTo>
                  <a:pt x="124" y="52"/>
                </a:lnTo>
                <a:lnTo>
                  <a:pt x="124" y="50"/>
                </a:lnTo>
                <a:lnTo>
                  <a:pt x="128" y="45"/>
                </a:lnTo>
                <a:lnTo>
                  <a:pt x="128" y="41"/>
                </a:lnTo>
                <a:lnTo>
                  <a:pt x="132" y="37"/>
                </a:lnTo>
                <a:lnTo>
                  <a:pt x="133" y="31"/>
                </a:lnTo>
                <a:lnTo>
                  <a:pt x="133" y="30"/>
                </a:lnTo>
                <a:lnTo>
                  <a:pt x="133" y="30"/>
                </a:lnTo>
                <a:lnTo>
                  <a:pt x="133" y="28"/>
                </a:lnTo>
                <a:lnTo>
                  <a:pt x="135" y="26"/>
                </a:lnTo>
                <a:lnTo>
                  <a:pt x="137" y="26"/>
                </a:lnTo>
                <a:lnTo>
                  <a:pt x="139" y="26"/>
                </a:lnTo>
                <a:lnTo>
                  <a:pt x="143" y="26"/>
                </a:lnTo>
                <a:lnTo>
                  <a:pt x="145" y="26"/>
                </a:lnTo>
                <a:lnTo>
                  <a:pt x="147" y="26"/>
                </a:lnTo>
                <a:lnTo>
                  <a:pt x="148" y="28"/>
                </a:lnTo>
                <a:lnTo>
                  <a:pt x="148" y="26"/>
                </a:lnTo>
                <a:lnTo>
                  <a:pt x="150" y="28"/>
                </a:lnTo>
                <a:lnTo>
                  <a:pt x="152" y="28"/>
                </a:lnTo>
                <a:lnTo>
                  <a:pt x="154" y="28"/>
                </a:lnTo>
                <a:lnTo>
                  <a:pt x="156" y="26"/>
                </a:lnTo>
                <a:lnTo>
                  <a:pt x="156" y="26"/>
                </a:lnTo>
                <a:lnTo>
                  <a:pt x="154" y="24"/>
                </a:lnTo>
                <a:lnTo>
                  <a:pt x="154" y="22"/>
                </a:lnTo>
                <a:lnTo>
                  <a:pt x="154" y="20"/>
                </a:lnTo>
                <a:lnTo>
                  <a:pt x="158" y="22"/>
                </a:lnTo>
                <a:lnTo>
                  <a:pt x="162" y="20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0" y="18"/>
                </a:lnTo>
                <a:lnTo>
                  <a:pt x="158" y="16"/>
                </a:lnTo>
                <a:lnTo>
                  <a:pt x="156" y="16"/>
                </a:lnTo>
                <a:lnTo>
                  <a:pt x="154" y="15"/>
                </a:lnTo>
                <a:lnTo>
                  <a:pt x="152" y="15"/>
                </a:lnTo>
                <a:lnTo>
                  <a:pt x="152" y="16"/>
                </a:lnTo>
                <a:lnTo>
                  <a:pt x="150" y="15"/>
                </a:lnTo>
                <a:lnTo>
                  <a:pt x="152" y="13"/>
                </a:lnTo>
                <a:lnTo>
                  <a:pt x="152" y="13"/>
                </a:lnTo>
                <a:lnTo>
                  <a:pt x="150" y="13"/>
                </a:lnTo>
                <a:lnTo>
                  <a:pt x="150" y="15"/>
                </a:lnTo>
                <a:lnTo>
                  <a:pt x="148" y="13"/>
                </a:lnTo>
                <a:lnTo>
                  <a:pt x="148" y="13"/>
                </a:lnTo>
                <a:lnTo>
                  <a:pt x="148" y="11"/>
                </a:lnTo>
                <a:lnTo>
                  <a:pt x="150" y="9"/>
                </a:lnTo>
                <a:lnTo>
                  <a:pt x="150" y="9"/>
                </a:lnTo>
                <a:lnTo>
                  <a:pt x="148" y="7"/>
                </a:lnTo>
                <a:lnTo>
                  <a:pt x="147" y="7"/>
                </a:lnTo>
                <a:lnTo>
                  <a:pt x="145" y="7"/>
                </a:lnTo>
                <a:lnTo>
                  <a:pt x="145" y="3"/>
                </a:lnTo>
                <a:lnTo>
                  <a:pt x="143" y="3"/>
                </a:lnTo>
                <a:lnTo>
                  <a:pt x="143" y="3"/>
                </a:lnTo>
                <a:lnTo>
                  <a:pt x="143" y="5"/>
                </a:lnTo>
                <a:lnTo>
                  <a:pt x="141" y="7"/>
                </a:lnTo>
                <a:lnTo>
                  <a:pt x="141" y="7"/>
                </a:lnTo>
                <a:lnTo>
                  <a:pt x="141" y="5"/>
                </a:lnTo>
                <a:lnTo>
                  <a:pt x="141" y="3"/>
                </a:lnTo>
                <a:lnTo>
                  <a:pt x="139" y="3"/>
                </a:lnTo>
                <a:lnTo>
                  <a:pt x="139" y="7"/>
                </a:lnTo>
                <a:lnTo>
                  <a:pt x="137" y="7"/>
                </a:lnTo>
                <a:lnTo>
                  <a:pt x="135" y="11"/>
                </a:lnTo>
                <a:lnTo>
                  <a:pt x="135" y="15"/>
                </a:lnTo>
                <a:lnTo>
                  <a:pt x="132" y="16"/>
                </a:lnTo>
                <a:lnTo>
                  <a:pt x="132" y="16"/>
                </a:lnTo>
                <a:lnTo>
                  <a:pt x="128" y="18"/>
                </a:lnTo>
                <a:lnTo>
                  <a:pt x="128" y="18"/>
                </a:lnTo>
                <a:lnTo>
                  <a:pt x="128" y="18"/>
                </a:lnTo>
                <a:lnTo>
                  <a:pt x="128" y="20"/>
                </a:lnTo>
                <a:lnTo>
                  <a:pt x="128" y="20"/>
                </a:lnTo>
                <a:lnTo>
                  <a:pt x="132" y="20"/>
                </a:lnTo>
                <a:lnTo>
                  <a:pt x="130" y="20"/>
                </a:lnTo>
                <a:lnTo>
                  <a:pt x="128" y="22"/>
                </a:lnTo>
                <a:lnTo>
                  <a:pt x="128" y="22"/>
                </a:lnTo>
                <a:lnTo>
                  <a:pt x="128" y="22"/>
                </a:lnTo>
                <a:lnTo>
                  <a:pt x="130" y="26"/>
                </a:lnTo>
                <a:lnTo>
                  <a:pt x="130" y="28"/>
                </a:lnTo>
                <a:lnTo>
                  <a:pt x="128" y="26"/>
                </a:lnTo>
                <a:lnTo>
                  <a:pt x="128" y="24"/>
                </a:lnTo>
                <a:lnTo>
                  <a:pt x="128" y="22"/>
                </a:lnTo>
                <a:lnTo>
                  <a:pt x="126" y="22"/>
                </a:lnTo>
                <a:lnTo>
                  <a:pt x="128" y="22"/>
                </a:lnTo>
                <a:lnTo>
                  <a:pt x="126" y="22"/>
                </a:lnTo>
                <a:lnTo>
                  <a:pt x="126" y="24"/>
                </a:lnTo>
                <a:lnTo>
                  <a:pt x="126" y="28"/>
                </a:lnTo>
                <a:lnTo>
                  <a:pt x="124" y="28"/>
                </a:lnTo>
                <a:lnTo>
                  <a:pt x="124" y="26"/>
                </a:lnTo>
                <a:lnTo>
                  <a:pt x="122" y="24"/>
                </a:lnTo>
                <a:lnTo>
                  <a:pt x="120" y="24"/>
                </a:lnTo>
                <a:lnTo>
                  <a:pt x="120" y="24"/>
                </a:lnTo>
                <a:lnTo>
                  <a:pt x="118" y="26"/>
                </a:lnTo>
                <a:lnTo>
                  <a:pt x="118" y="28"/>
                </a:lnTo>
                <a:lnTo>
                  <a:pt x="116" y="30"/>
                </a:lnTo>
                <a:lnTo>
                  <a:pt x="115" y="31"/>
                </a:lnTo>
                <a:lnTo>
                  <a:pt x="113" y="33"/>
                </a:lnTo>
                <a:lnTo>
                  <a:pt x="113" y="35"/>
                </a:lnTo>
                <a:lnTo>
                  <a:pt x="111" y="37"/>
                </a:lnTo>
                <a:lnTo>
                  <a:pt x="109" y="39"/>
                </a:lnTo>
                <a:lnTo>
                  <a:pt x="101" y="41"/>
                </a:lnTo>
                <a:lnTo>
                  <a:pt x="101" y="41"/>
                </a:lnTo>
                <a:lnTo>
                  <a:pt x="101" y="43"/>
                </a:lnTo>
                <a:lnTo>
                  <a:pt x="101" y="45"/>
                </a:lnTo>
                <a:lnTo>
                  <a:pt x="101" y="43"/>
                </a:lnTo>
                <a:lnTo>
                  <a:pt x="99" y="45"/>
                </a:lnTo>
                <a:lnTo>
                  <a:pt x="98" y="45"/>
                </a:lnTo>
                <a:lnTo>
                  <a:pt x="96" y="46"/>
                </a:lnTo>
                <a:lnTo>
                  <a:pt x="96" y="46"/>
                </a:lnTo>
                <a:lnTo>
                  <a:pt x="96" y="50"/>
                </a:lnTo>
                <a:lnTo>
                  <a:pt x="94" y="52"/>
                </a:lnTo>
                <a:lnTo>
                  <a:pt x="94" y="52"/>
                </a:lnTo>
                <a:lnTo>
                  <a:pt x="92" y="52"/>
                </a:lnTo>
                <a:lnTo>
                  <a:pt x="88" y="50"/>
                </a:lnTo>
                <a:lnTo>
                  <a:pt x="84" y="50"/>
                </a:lnTo>
                <a:lnTo>
                  <a:pt x="84" y="50"/>
                </a:lnTo>
                <a:lnTo>
                  <a:pt x="82" y="48"/>
                </a:lnTo>
                <a:lnTo>
                  <a:pt x="82" y="48"/>
                </a:lnTo>
                <a:close/>
                <a:moveTo>
                  <a:pt x="0" y="15"/>
                </a:moveTo>
                <a:lnTo>
                  <a:pt x="0" y="16"/>
                </a:lnTo>
                <a:lnTo>
                  <a:pt x="1" y="18"/>
                </a:lnTo>
                <a:lnTo>
                  <a:pt x="1" y="18"/>
                </a:lnTo>
                <a:lnTo>
                  <a:pt x="1" y="16"/>
                </a:lnTo>
                <a:lnTo>
                  <a:pt x="0" y="15"/>
                </a:lnTo>
                <a:lnTo>
                  <a:pt x="0" y="15"/>
                </a:lnTo>
                <a:close/>
                <a:moveTo>
                  <a:pt x="98" y="41"/>
                </a:moveTo>
                <a:lnTo>
                  <a:pt x="98" y="43"/>
                </a:lnTo>
                <a:lnTo>
                  <a:pt x="98" y="43"/>
                </a:lnTo>
                <a:lnTo>
                  <a:pt x="98" y="43"/>
                </a:lnTo>
                <a:lnTo>
                  <a:pt x="98" y="41"/>
                </a:lnTo>
                <a:lnTo>
                  <a:pt x="98" y="4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0" name="Freeform 411">
            <a:extLst>
              <a:ext uri="{FF2B5EF4-FFF2-40B4-BE49-F238E27FC236}">
                <a16:creationId xmlns:a16="http://schemas.microsoft.com/office/drawing/2014/main" id="{4CF2F2D9-773A-E543-B688-395EF5F44D72}"/>
              </a:ext>
            </a:extLst>
          </p:cNvPr>
          <p:cNvSpPr>
            <a:spLocks noEditPoints="1"/>
          </p:cNvSpPr>
          <p:nvPr/>
        </p:nvSpPr>
        <p:spPr bwMode="auto">
          <a:xfrm>
            <a:off x="10226688" y="4524002"/>
            <a:ext cx="18037" cy="14430"/>
          </a:xfrm>
          <a:custGeom>
            <a:avLst/>
            <a:gdLst>
              <a:gd name="T0" fmla="*/ 8 w 10"/>
              <a:gd name="T1" fmla="*/ 2 h 8"/>
              <a:gd name="T2" fmla="*/ 8 w 10"/>
              <a:gd name="T3" fmla="*/ 4 h 8"/>
              <a:gd name="T4" fmla="*/ 8 w 10"/>
              <a:gd name="T5" fmla="*/ 6 h 8"/>
              <a:gd name="T6" fmla="*/ 10 w 10"/>
              <a:gd name="T7" fmla="*/ 8 h 8"/>
              <a:gd name="T8" fmla="*/ 10 w 10"/>
              <a:gd name="T9" fmla="*/ 6 h 8"/>
              <a:gd name="T10" fmla="*/ 8 w 10"/>
              <a:gd name="T11" fmla="*/ 2 h 8"/>
              <a:gd name="T12" fmla="*/ 8 w 10"/>
              <a:gd name="T13" fmla="*/ 2 h 8"/>
              <a:gd name="T14" fmla="*/ 8 w 10"/>
              <a:gd name="T15" fmla="*/ 2 h 8"/>
              <a:gd name="T16" fmla="*/ 8 w 10"/>
              <a:gd name="T17" fmla="*/ 2 h 8"/>
              <a:gd name="T18" fmla="*/ 0 w 10"/>
              <a:gd name="T19" fmla="*/ 4 h 8"/>
              <a:gd name="T20" fmla="*/ 0 w 10"/>
              <a:gd name="T21" fmla="*/ 4 h 8"/>
              <a:gd name="T22" fmla="*/ 2 w 10"/>
              <a:gd name="T23" fmla="*/ 4 h 8"/>
              <a:gd name="T24" fmla="*/ 4 w 10"/>
              <a:gd name="T25" fmla="*/ 6 h 8"/>
              <a:gd name="T26" fmla="*/ 4 w 10"/>
              <a:gd name="T27" fmla="*/ 8 h 8"/>
              <a:gd name="T28" fmla="*/ 6 w 10"/>
              <a:gd name="T29" fmla="*/ 8 h 8"/>
              <a:gd name="T30" fmla="*/ 6 w 10"/>
              <a:gd name="T31" fmla="*/ 4 h 8"/>
              <a:gd name="T32" fmla="*/ 6 w 10"/>
              <a:gd name="T33" fmla="*/ 2 h 8"/>
              <a:gd name="T34" fmla="*/ 8 w 10"/>
              <a:gd name="T35" fmla="*/ 2 h 8"/>
              <a:gd name="T36" fmla="*/ 8 w 10"/>
              <a:gd name="T37" fmla="*/ 2 h 8"/>
              <a:gd name="T38" fmla="*/ 6 w 10"/>
              <a:gd name="T39" fmla="*/ 0 h 8"/>
              <a:gd name="T40" fmla="*/ 6 w 10"/>
              <a:gd name="T41" fmla="*/ 0 h 8"/>
              <a:gd name="T42" fmla="*/ 4 w 10"/>
              <a:gd name="T43" fmla="*/ 2 h 8"/>
              <a:gd name="T44" fmla="*/ 0 w 10"/>
              <a:gd name="T45" fmla="*/ 4 h 8"/>
              <a:gd name="T46" fmla="*/ 0 w 10"/>
              <a:gd name="T4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" h="8">
                <a:moveTo>
                  <a:pt x="8" y="2"/>
                </a:moveTo>
                <a:lnTo>
                  <a:pt x="8" y="4"/>
                </a:lnTo>
                <a:lnTo>
                  <a:pt x="8" y="6"/>
                </a:lnTo>
                <a:lnTo>
                  <a:pt x="10" y="8"/>
                </a:lnTo>
                <a:lnTo>
                  <a:pt x="10" y="6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close/>
                <a:moveTo>
                  <a:pt x="0" y="4"/>
                </a:moveTo>
                <a:lnTo>
                  <a:pt x="0" y="4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8" y="2"/>
                </a:lnTo>
                <a:lnTo>
                  <a:pt x="6" y="0"/>
                </a:lnTo>
                <a:lnTo>
                  <a:pt x="6" y="0"/>
                </a:lnTo>
                <a:lnTo>
                  <a:pt x="4" y="2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1" name="Freeform 412">
            <a:extLst>
              <a:ext uri="{FF2B5EF4-FFF2-40B4-BE49-F238E27FC236}">
                <a16:creationId xmlns:a16="http://schemas.microsoft.com/office/drawing/2014/main" id="{CA90D915-47FC-B548-B132-6F824F17C848}"/>
              </a:ext>
            </a:extLst>
          </p:cNvPr>
          <p:cNvSpPr>
            <a:spLocks noEditPoints="1"/>
          </p:cNvSpPr>
          <p:nvPr/>
        </p:nvSpPr>
        <p:spPr bwMode="auto">
          <a:xfrm>
            <a:off x="10634333" y="4623208"/>
            <a:ext cx="232682" cy="164140"/>
          </a:xfrm>
          <a:custGeom>
            <a:avLst/>
            <a:gdLst>
              <a:gd name="T0" fmla="*/ 2 w 68"/>
              <a:gd name="T1" fmla="*/ 37 h 49"/>
              <a:gd name="T2" fmla="*/ 10 w 68"/>
              <a:gd name="T3" fmla="*/ 37 h 49"/>
              <a:gd name="T4" fmla="*/ 7 w 68"/>
              <a:gd name="T5" fmla="*/ 34 h 49"/>
              <a:gd name="T6" fmla="*/ 3 w 68"/>
              <a:gd name="T7" fmla="*/ 29 h 49"/>
              <a:gd name="T8" fmla="*/ 7 w 68"/>
              <a:gd name="T9" fmla="*/ 33 h 49"/>
              <a:gd name="T10" fmla="*/ 11 w 68"/>
              <a:gd name="T11" fmla="*/ 32 h 49"/>
              <a:gd name="T12" fmla="*/ 13 w 68"/>
              <a:gd name="T13" fmla="*/ 32 h 49"/>
              <a:gd name="T14" fmla="*/ 13 w 68"/>
              <a:gd name="T15" fmla="*/ 30 h 49"/>
              <a:gd name="T16" fmla="*/ 16 w 68"/>
              <a:gd name="T17" fmla="*/ 30 h 49"/>
              <a:gd name="T18" fmla="*/ 19 w 68"/>
              <a:gd name="T19" fmla="*/ 30 h 49"/>
              <a:gd name="T20" fmla="*/ 24 w 68"/>
              <a:gd name="T21" fmla="*/ 34 h 49"/>
              <a:gd name="T22" fmla="*/ 29 w 68"/>
              <a:gd name="T23" fmla="*/ 41 h 49"/>
              <a:gd name="T24" fmla="*/ 36 w 68"/>
              <a:gd name="T25" fmla="*/ 42 h 49"/>
              <a:gd name="T26" fmla="*/ 41 w 68"/>
              <a:gd name="T27" fmla="*/ 44 h 49"/>
              <a:gd name="T28" fmla="*/ 44 w 68"/>
              <a:gd name="T29" fmla="*/ 43 h 49"/>
              <a:gd name="T30" fmla="*/ 41 w 68"/>
              <a:gd name="T31" fmla="*/ 40 h 49"/>
              <a:gd name="T32" fmla="*/ 37 w 68"/>
              <a:gd name="T33" fmla="*/ 37 h 49"/>
              <a:gd name="T34" fmla="*/ 33 w 68"/>
              <a:gd name="T35" fmla="*/ 32 h 49"/>
              <a:gd name="T36" fmla="*/ 28 w 68"/>
              <a:gd name="T37" fmla="*/ 28 h 49"/>
              <a:gd name="T38" fmla="*/ 29 w 68"/>
              <a:gd name="T39" fmla="*/ 22 h 49"/>
              <a:gd name="T40" fmla="*/ 23 w 68"/>
              <a:gd name="T41" fmla="*/ 18 h 49"/>
              <a:gd name="T42" fmla="*/ 18 w 68"/>
              <a:gd name="T43" fmla="*/ 13 h 49"/>
              <a:gd name="T44" fmla="*/ 11 w 68"/>
              <a:gd name="T45" fmla="*/ 10 h 49"/>
              <a:gd name="T46" fmla="*/ 3 w 68"/>
              <a:gd name="T47" fmla="*/ 8 h 49"/>
              <a:gd name="T48" fmla="*/ 13 w 68"/>
              <a:gd name="T49" fmla="*/ 32 h 49"/>
              <a:gd name="T50" fmla="*/ 12 w 68"/>
              <a:gd name="T51" fmla="*/ 35 h 49"/>
              <a:gd name="T52" fmla="*/ 12 w 68"/>
              <a:gd name="T53" fmla="*/ 35 h 49"/>
              <a:gd name="T54" fmla="*/ 14 w 68"/>
              <a:gd name="T55" fmla="*/ 31 h 49"/>
              <a:gd name="T56" fmla="*/ 17 w 68"/>
              <a:gd name="T57" fmla="*/ 31 h 49"/>
              <a:gd name="T58" fmla="*/ 17 w 68"/>
              <a:gd name="T59" fmla="*/ 30 h 49"/>
              <a:gd name="T60" fmla="*/ 42 w 68"/>
              <a:gd name="T61" fmla="*/ 39 h 49"/>
              <a:gd name="T62" fmla="*/ 44 w 68"/>
              <a:gd name="T63" fmla="*/ 40 h 49"/>
              <a:gd name="T64" fmla="*/ 44 w 68"/>
              <a:gd name="T65" fmla="*/ 39 h 49"/>
              <a:gd name="T66" fmla="*/ 46 w 68"/>
              <a:gd name="T67" fmla="*/ 41 h 49"/>
              <a:gd name="T68" fmla="*/ 45 w 68"/>
              <a:gd name="T69" fmla="*/ 42 h 49"/>
              <a:gd name="T70" fmla="*/ 46 w 68"/>
              <a:gd name="T71" fmla="*/ 35 h 49"/>
              <a:gd name="T72" fmla="*/ 53 w 68"/>
              <a:gd name="T73" fmla="*/ 37 h 49"/>
              <a:gd name="T74" fmla="*/ 24 w 68"/>
              <a:gd name="T75" fmla="*/ 17 h 49"/>
              <a:gd name="T76" fmla="*/ 32 w 68"/>
              <a:gd name="T77" fmla="*/ 20 h 49"/>
              <a:gd name="T78" fmla="*/ 35 w 68"/>
              <a:gd name="T79" fmla="*/ 22 h 49"/>
              <a:gd name="T80" fmla="*/ 41 w 68"/>
              <a:gd name="T81" fmla="*/ 24 h 49"/>
              <a:gd name="T82" fmla="*/ 49 w 68"/>
              <a:gd name="T83" fmla="*/ 21 h 49"/>
              <a:gd name="T84" fmla="*/ 51 w 68"/>
              <a:gd name="T85" fmla="*/ 17 h 49"/>
              <a:gd name="T86" fmla="*/ 49 w 68"/>
              <a:gd name="T87" fmla="*/ 14 h 49"/>
              <a:gd name="T88" fmla="*/ 46 w 68"/>
              <a:gd name="T89" fmla="*/ 20 h 49"/>
              <a:gd name="T90" fmla="*/ 42 w 68"/>
              <a:gd name="T91" fmla="*/ 19 h 49"/>
              <a:gd name="T92" fmla="*/ 37 w 68"/>
              <a:gd name="T93" fmla="*/ 20 h 49"/>
              <a:gd name="T94" fmla="*/ 42 w 68"/>
              <a:gd name="T95" fmla="*/ 17 h 49"/>
              <a:gd name="T96" fmla="*/ 39 w 68"/>
              <a:gd name="T97" fmla="*/ 0 h 49"/>
              <a:gd name="T98" fmla="*/ 49 w 68"/>
              <a:gd name="T99" fmla="*/ 8 h 49"/>
              <a:gd name="T100" fmla="*/ 56 w 68"/>
              <a:gd name="T101" fmla="*/ 14 h 49"/>
              <a:gd name="T102" fmla="*/ 52 w 68"/>
              <a:gd name="T103" fmla="*/ 10 h 49"/>
              <a:gd name="T104" fmla="*/ 62 w 68"/>
              <a:gd name="T105" fmla="*/ 15 h 49"/>
              <a:gd name="T106" fmla="*/ 63 w 68"/>
              <a:gd name="T107" fmla="*/ 19 h 49"/>
              <a:gd name="T108" fmla="*/ 68 w 68"/>
              <a:gd name="T109" fmla="*/ 23 h 49"/>
              <a:gd name="T110" fmla="*/ 65 w 68"/>
              <a:gd name="T111" fmla="*/ 25 h 49"/>
              <a:gd name="T112" fmla="*/ 27 w 68"/>
              <a:gd name="T113" fmla="*/ 3 h 49"/>
              <a:gd name="T114" fmla="*/ 28 w 68"/>
              <a:gd name="T115" fmla="*/ 4 h 49"/>
              <a:gd name="T116" fmla="*/ 57 w 68"/>
              <a:gd name="T117" fmla="*/ 49 h 49"/>
              <a:gd name="T118" fmla="*/ 59 w 68"/>
              <a:gd name="T1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" h="49">
                <a:moveTo>
                  <a:pt x="1" y="7"/>
                </a:moveTo>
                <a:cubicBezTo>
                  <a:pt x="1" y="24"/>
                  <a:pt x="1" y="24"/>
                  <a:pt x="1" y="24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37"/>
                  <a:pt x="0" y="37"/>
                  <a:pt x="0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8"/>
                  <a:pt x="6" y="38"/>
                  <a:pt x="6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6"/>
                  <a:pt x="11" y="36"/>
                  <a:pt x="11" y="36"/>
                </a:cubicBezTo>
                <a:cubicBezTo>
                  <a:pt x="10" y="35"/>
                  <a:pt x="10" y="35"/>
                  <a:pt x="10" y="35"/>
                </a:cubicBezTo>
                <a:cubicBezTo>
                  <a:pt x="8" y="34"/>
                  <a:pt x="8" y="34"/>
                  <a:pt x="8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5" y="31"/>
                  <a:pt x="5" y="31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9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1"/>
                  <a:pt x="10" y="31"/>
                  <a:pt x="10" y="31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1"/>
                  <a:pt x="11" y="31"/>
                  <a:pt x="11" y="31"/>
                </a:cubicBezTo>
                <a:cubicBezTo>
                  <a:pt x="12" y="32"/>
                  <a:pt x="12" y="32"/>
                  <a:pt x="12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1"/>
                  <a:pt x="14" y="31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2"/>
                  <a:pt x="20" y="32"/>
                  <a:pt x="20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5"/>
                  <a:pt x="24" y="35"/>
                  <a:pt x="24" y="35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6" y="37"/>
                  <a:pt x="26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30" y="42"/>
                  <a:pt x="30" y="42"/>
                  <a:pt x="30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1" y="44"/>
                  <a:pt x="41" y="44"/>
                  <a:pt x="41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1" y="44"/>
                  <a:pt x="41" y="44"/>
                  <a:pt x="41" y="44"/>
                </a:cubicBezTo>
                <a:cubicBezTo>
                  <a:pt x="42" y="45"/>
                  <a:pt x="42" y="45"/>
                  <a:pt x="42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4"/>
                  <a:pt x="44" y="44"/>
                  <a:pt x="44" y="44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4" y="42"/>
                  <a:pt x="44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0" y="41"/>
                  <a:pt x="40" y="41"/>
                  <a:pt x="40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8" y="39"/>
                  <a:pt x="38" y="39"/>
                  <a:pt x="38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7" y="38"/>
                  <a:pt x="37" y="38"/>
                  <a:pt x="37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7"/>
                  <a:pt x="38" y="37"/>
                  <a:pt x="3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4"/>
                  <a:pt x="34" y="34"/>
                  <a:pt x="34" y="34"/>
                </a:cubicBezTo>
                <a:cubicBezTo>
                  <a:pt x="33" y="32"/>
                  <a:pt x="33" y="32"/>
                  <a:pt x="33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30"/>
                  <a:pt x="30" y="30"/>
                  <a:pt x="30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4"/>
                  <a:pt x="32" y="24"/>
                  <a:pt x="32" y="24"/>
                </a:cubicBezTo>
                <a:cubicBezTo>
                  <a:pt x="30" y="22"/>
                  <a:pt x="30" y="22"/>
                  <a:pt x="30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7"/>
                  <a:pt x="2" y="7"/>
                  <a:pt x="2" y="7"/>
                </a:cubicBezTo>
                <a:lnTo>
                  <a:pt x="1" y="7"/>
                </a:lnTo>
                <a:close/>
                <a:moveTo>
                  <a:pt x="13" y="32"/>
                </a:moveTo>
                <a:cubicBezTo>
                  <a:pt x="13" y="32"/>
                  <a:pt x="13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moveTo>
                  <a:pt x="12" y="32"/>
                </a:move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3"/>
                  <a:pt x="12" y="33"/>
                </a:cubicBezTo>
                <a:lnTo>
                  <a:pt x="12" y="32"/>
                </a:lnTo>
                <a:close/>
                <a:moveTo>
                  <a:pt x="11" y="35"/>
                </a:moveTo>
                <a:cubicBezTo>
                  <a:pt x="11" y="35"/>
                  <a:pt x="12" y="35"/>
                  <a:pt x="12" y="35"/>
                </a:cubicBezTo>
                <a:cubicBezTo>
                  <a:pt x="13" y="36"/>
                  <a:pt x="13" y="36"/>
                  <a:pt x="13" y="36"/>
                </a:cubicBezTo>
                <a:lnTo>
                  <a:pt x="11" y="35"/>
                </a:lnTo>
                <a:close/>
                <a:moveTo>
                  <a:pt x="11" y="34"/>
                </a:moveTo>
                <a:cubicBezTo>
                  <a:pt x="12" y="35"/>
                  <a:pt x="12" y="35"/>
                  <a:pt x="12" y="35"/>
                </a:cubicBezTo>
                <a:cubicBezTo>
                  <a:pt x="12" y="34"/>
                  <a:pt x="12" y="34"/>
                  <a:pt x="12" y="34"/>
                </a:cubicBezTo>
                <a:lnTo>
                  <a:pt x="11" y="34"/>
                </a:lnTo>
                <a:close/>
                <a:moveTo>
                  <a:pt x="12" y="35"/>
                </a:moveTo>
                <a:cubicBezTo>
                  <a:pt x="12" y="35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2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2" y="34"/>
                  <a:pt x="12" y="34"/>
                </a:cubicBezTo>
                <a:moveTo>
                  <a:pt x="14" y="31"/>
                </a:move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7" y="31"/>
                </a:move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lnTo>
                  <a:pt x="17" y="31"/>
                </a:lnTo>
                <a:close/>
                <a:moveTo>
                  <a:pt x="16" y="30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lnTo>
                  <a:pt x="16" y="30"/>
                </a:lnTo>
                <a:close/>
                <a:moveTo>
                  <a:pt x="17" y="31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lnTo>
                  <a:pt x="17" y="31"/>
                </a:lnTo>
                <a:close/>
                <a:moveTo>
                  <a:pt x="19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moveTo>
                  <a:pt x="41" y="38"/>
                </a:moveTo>
                <a:cubicBezTo>
                  <a:pt x="42" y="39"/>
                  <a:pt x="42" y="39"/>
                  <a:pt x="42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2" y="38"/>
                </a:cubicBezTo>
                <a:lnTo>
                  <a:pt x="41" y="38"/>
                </a:lnTo>
                <a:close/>
                <a:moveTo>
                  <a:pt x="43" y="39"/>
                </a:moveTo>
                <a:cubicBezTo>
                  <a:pt x="44" y="40"/>
                  <a:pt x="44" y="40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9"/>
                  <a:pt x="45" y="39"/>
                  <a:pt x="45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lnTo>
                  <a:pt x="43" y="39"/>
                </a:lnTo>
                <a:close/>
                <a:moveTo>
                  <a:pt x="44" y="40"/>
                </a:moveTo>
                <a:cubicBezTo>
                  <a:pt x="45" y="40"/>
                  <a:pt x="45" y="40"/>
                  <a:pt x="45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0"/>
                  <a:pt x="44" y="40"/>
                  <a:pt x="44" y="40"/>
                </a:cubicBezTo>
                <a:close/>
                <a:moveTo>
                  <a:pt x="46" y="34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4"/>
                  <a:pt x="47" y="34"/>
                  <a:pt x="47" y="34"/>
                </a:cubicBezTo>
                <a:lnTo>
                  <a:pt x="46" y="34"/>
                </a:lnTo>
                <a:close/>
                <a:moveTo>
                  <a:pt x="53" y="36"/>
                </a:moveTo>
                <a:cubicBezTo>
                  <a:pt x="53" y="37"/>
                  <a:pt x="53" y="37"/>
                  <a:pt x="53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lnTo>
                  <a:pt x="53" y="36"/>
                </a:lnTo>
                <a:close/>
                <a:moveTo>
                  <a:pt x="24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lose/>
                <a:moveTo>
                  <a:pt x="29" y="19"/>
                </a:moveTo>
                <a:cubicBezTo>
                  <a:pt x="28" y="19"/>
                  <a:pt x="28" y="19"/>
                  <a:pt x="28" y="19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19"/>
                  <a:pt x="29" y="19"/>
                  <a:pt x="29" y="19"/>
                </a:cubicBezTo>
                <a:close/>
                <a:moveTo>
                  <a:pt x="31" y="20"/>
                </a:move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lnTo>
                  <a:pt x="31" y="20"/>
                </a:lnTo>
                <a:close/>
                <a:moveTo>
                  <a:pt x="34" y="20"/>
                </a:moveTo>
                <a:cubicBezTo>
                  <a:pt x="34" y="21"/>
                  <a:pt x="34" y="21"/>
                  <a:pt x="34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3"/>
                  <a:pt x="46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9" y="21"/>
                  <a:pt x="49" y="21"/>
                  <a:pt x="49" y="21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19"/>
                  <a:pt x="52" y="19"/>
                  <a:pt x="52" y="19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2" y="18"/>
                </a:cubicBezTo>
                <a:cubicBezTo>
                  <a:pt x="53" y="17"/>
                  <a:pt x="53" y="17"/>
                  <a:pt x="53" y="17"/>
                </a:cubicBezTo>
                <a:cubicBezTo>
                  <a:pt x="53" y="15"/>
                  <a:pt x="53" y="15"/>
                  <a:pt x="53" y="15"/>
                </a:cubicBezTo>
                <a:cubicBezTo>
                  <a:pt x="52" y="14"/>
                  <a:pt x="52" y="14"/>
                  <a:pt x="52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5"/>
                  <a:pt x="51" y="15"/>
                  <a:pt x="51" y="15"/>
                </a:cubicBezTo>
                <a:cubicBezTo>
                  <a:pt x="50" y="14"/>
                  <a:pt x="50" y="14"/>
                  <a:pt x="50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7" y="19"/>
                  <a:pt x="47" y="19"/>
                  <a:pt x="47" y="19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1"/>
                  <a:pt x="43" y="21"/>
                  <a:pt x="43" y="21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19"/>
                  <a:pt x="42" y="19"/>
                  <a:pt x="42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2" y="18"/>
                  <a:pt x="42" y="18"/>
                  <a:pt x="42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20"/>
                  <a:pt x="41" y="20"/>
                  <a:pt x="41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39" y="20"/>
                  <a:pt x="39" y="20"/>
                  <a:pt x="39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5" y="20"/>
                  <a:pt x="35" y="20"/>
                  <a:pt x="35" y="20"/>
                </a:cubicBezTo>
                <a:lnTo>
                  <a:pt x="34" y="20"/>
                </a:lnTo>
                <a:close/>
                <a:moveTo>
                  <a:pt x="42" y="17"/>
                </a:move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lose/>
                <a:moveTo>
                  <a:pt x="42" y="6"/>
                </a:moveTo>
                <a:cubicBezTo>
                  <a:pt x="43" y="6"/>
                  <a:pt x="43" y="6"/>
                  <a:pt x="43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7"/>
                  <a:pt x="44" y="7"/>
                  <a:pt x="44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7"/>
                  <a:pt x="42" y="7"/>
                  <a:pt x="42" y="7"/>
                </a:cubicBezTo>
                <a:lnTo>
                  <a:pt x="42" y="6"/>
                </a:lnTo>
                <a:close/>
                <a:moveTo>
                  <a:pt x="39" y="0"/>
                </a:moveTo>
                <a:cubicBezTo>
                  <a:pt x="40" y="0"/>
                  <a:pt x="40" y="0"/>
                  <a:pt x="40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0" y="0"/>
                  <a:pt x="40" y="0"/>
                  <a:pt x="40" y="0"/>
                </a:cubicBezTo>
                <a:lnTo>
                  <a:pt x="39" y="0"/>
                </a:lnTo>
                <a:close/>
                <a:moveTo>
                  <a:pt x="46" y="6"/>
                </a:move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51" y="9"/>
                  <a:pt x="51" y="9"/>
                  <a:pt x="51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14"/>
                  <a:pt x="55" y="14"/>
                  <a:pt x="55" y="14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5"/>
                  <a:pt x="56" y="15"/>
                  <a:pt x="56" y="15"/>
                </a:cubicBezTo>
                <a:cubicBezTo>
                  <a:pt x="56" y="16"/>
                  <a:pt x="56" y="16"/>
                  <a:pt x="56" y="16"/>
                </a:cubicBezTo>
                <a:cubicBezTo>
                  <a:pt x="55" y="17"/>
                  <a:pt x="55" y="17"/>
                  <a:pt x="55" y="17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2"/>
                  <a:pt x="54" y="12"/>
                  <a:pt x="54" y="12"/>
                </a:cubicBezTo>
                <a:cubicBezTo>
                  <a:pt x="52" y="10"/>
                  <a:pt x="52" y="10"/>
                  <a:pt x="52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49" y="9"/>
                  <a:pt x="49" y="9"/>
                  <a:pt x="49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7"/>
                  <a:pt x="46" y="7"/>
                  <a:pt x="46" y="7"/>
                </a:cubicBezTo>
                <a:lnTo>
                  <a:pt x="46" y="6"/>
                </a:lnTo>
                <a:close/>
                <a:moveTo>
                  <a:pt x="61" y="16"/>
                </a:moveTo>
                <a:cubicBezTo>
                  <a:pt x="61" y="16"/>
                  <a:pt x="61" y="16"/>
                  <a:pt x="61" y="16"/>
                </a:cubicBezTo>
                <a:cubicBezTo>
                  <a:pt x="62" y="15"/>
                  <a:pt x="62" y="15"/>
                  <a:pt x="62" y="15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6"/>
                  <a:pt x="61" y="16"/>
                  <a:pt x="61" y="16"/>
                </a:cubicBezTo>
                <a:close/>
                <a:moveTo>
                  <a:pt x="62" y="18"/>
                </a:moveTo>
                <a:cubicBezTo>
                  <a:pt x="62" y="18"/>
                  <a:pt x="62" y="18"/>
                  <a:pt x="62" y="18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8"/>
                  <a:pt x="63" y="18"/>
                  <a:pt x="63" y="18"/>
                </a:cubicBezTo>
                <a:lnTo>
                  <a:pt x="62" y="18"/>
                </a:lnTo>
                <a:close/>
                <a:moveTo>
                  <a:pt x="63" y="20"/>
                </a:moveTo>
                <a:cubicBezTo>
                  <a:pt x="64" y="20"/>
                  <a:pt x="64" y="20"/>
                  <a:pt x="64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8" y="23"/>
                  <a:pt x="68" y="23"/>
                  <a:pt x="68" y="23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3"/>
                  <a:pt x="64" y="23"/>
                  <a:pt x="64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lnTo>
                  <a:pt x="63" y="20"/>
                </a:lnTo>
                <a:close/>
                <a:moveTo>
                  <a:pt x="27" y="4"/>
                </a:moveTo>
                <a:cubicBezTo>
                  <a:pt x="27" y="3"/>
                  <a:pt x="27" y="3"/>
                  <a:pt x="27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3"/>
                  <a:pt x="28" y="3"/>
                  <a:pt x="28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27" y="4"/>
                  <a:pt x="27" y="4"/>
                </a:cubicBezTo>
                <a:moveTo>
                  <a:pt x="55" y="48"/>
                </a:moveTo>
                <a:cubicBezTo>
                  <a:pt x="56" y="49"/>
                  <a:pt x="56" y="49"/>
                  <a:pt x="56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6" y="49"/>
                  <a:pt x="56" y="49"/>
                  <a:pt x="56" y="49"/>
                </a:cubicBezTo>
                <a:cubicBezTo>
                  <a:pt x="55" y="48"/>
                  <a:pt x="55" y="48"/>
                  <a:pt x="55" y="48"/>
                </a:cubicBezTo>
                <a:close/>
                <a:moveTo>
                  <a:pt x="59" y="48"/>
                </a:moveTo>
                <a:cubicBezTo>
                  <a:pt x="59" y="48"/>
                  <a:pt x="59" y="48"/>
                  <a:pt x="59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8"/>
                  <a:pt x="59" y="48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2" name="Freeform 413">
            <a:extLst>
              <a:ext uri="{FF2B5EF4-FFF2-40B4-BE49-F238E27FC236}">
                <a16:creationId xmlns:a16="http://schemas.microsoft.com/office/drawing/2014/main" id="{E88EA603-2873-804C-AD4F-5856BA1CF30F}"/>
              </a:ext>
            </a:extLst>
          </p:cNvPr>
          <p:cNvSpPr>
            <a:spLocks noEditPoints="1"/>
          </p:cNvSpPr>
          <p:nvPr/>
        </p:nvSpPr>
        <p:spPr bwMode="auto">
          <a:xfrm>
            <a:off x="10372791" y="4736844"/>
            <a:ext cx="52309" cy="18037"/>
          </a:xfrm>
          <a:custGeom>
            <a:avLst/>
            <a:gdLst>
              <a:gd name="T0" fmla="*/ 8 w 29"/>
              <a:gd name="T1" fmla="*/ 6 h 10"/>
              <a:gd name="T2" fmla="*/ 10 w 29"/>
              <a:gd name="T3" fmla="*/ 8 h 10"/>
              <a:gd name="T4" fmla="*/ 12 w 29"/>
              <a:gd name="T5" fmla="*/ 10 h 10"/>
              <a:gd name="T6" fmla="*/ 12 w 29"/>
              <a:gd name="T7" fmla="*/ 10 h 10"/>
              <a:gd name="T8" fmla="*/ 13 w 29"/>
              <a:gd name="T9" fmla="*/ 8 h 10"/>
              <a:gd name="T10" fmla="*/ 15 w 29"/>
              <a:gd name="T11" fmla="*/ 8 h 10"/>
              <a:gd name="T12" fmla="*/ 15 w 29"/>
              <a:gd name="T13" fmla="*/ 8 h 10"/>
              <a:gd name="T14" fmla="*/ 19 w 29"/>
              <a:gd name="T15" fmla="*/ 8 h 10"/>
              <a:gd name="T16" fmla="*/ 21 w 29"/>
              <a:gd name="T17" fmla="*/ 6 h 10"/>
              <a:gd name="T18" fmla="*/ 25 w 29"/>
              <a:gd name="T19" fmla="*/ 4 h 10"/>
              <a:gd name="T20" fmla="*/ 25 w 29"/>
              <a:gd name="T21" fmla="*/ 4 h 10"/>
              <a:gd name="T22" fmla="*/ 27 w 29"/>
              <a:gd name="T23" fmla="*/ 4 h 10"/>
              <a:gd name="T24" fmla="*/ 27 w 29"/>
              <a:gd name="T25" fmla="*/ 2 h 10"/>
              <a:gd name="T26" fmla="*/ 29 w 29"/>
              <a:gd name="T27" fmla="*/ 2 h 10"/>
              <a:gd name="T28" fmla="*/ 27 w 29"/>
              <a:gd name="T29" fmla="*/ 0 h 10"/>
              <a:gd name="T30" fmla="*/ 23 w 29"/>
              <a:gd name="T31" fmla="*/ 2 h 10"/>
              <a:gd name="T32" fmla="*/ 21 w 29"/>
              <a:gd name="T33" fmla="*/ 2 h 10"/>
              <a:gd name="T34" fmla="*/ 19 w 29"/>
              <a:gd name="T35" fmla="*/ 2 h 10"/>
              <a:gd name="T36" fmla="*/ 17 w 29"/>
              <a:gd name="T37" fmla="*/ 2 h 10"/>
              <a:gd name="T38" fmla="*/ 15 w 29"/>
              <a:gd name="T39" fmla="*/ 2 h 10"/>
              <a:gd name="T40" fmla="*/ 12 w 29"/>
              <a:gd name="T41" fmla="*/ 2 h 10"/>
              <a:gd name="T42" fmla="*/ 10 w 29"/>
              <a:gd name="T43" fmla="*/ 4 h 10"/>
              <a:gd name="T44" fmla="*/ 8 w 29"/>
              <a:gd name="T45" fmla="*/ 6 h 10"/>
              <a:gd name="T46" fmla="*/ 0 w 29"/>
              <a:gd name="T47" fmla="*/ 8 h 10"/>
              <a:gd name="T48" fmla="*/ 2 w 29"/>
              <a:gd name="T49" fmla="*/ 10 h 10"/>
              <a:gd name="T50" fmla="*/ 4 w 29"/>
              <a:gd name="T51" fmla="*/ 10 h 10"/>
              <a:gd name="T52" fmla="*/ 6 w 29"/>
              <a:gd name="T53" fmla="*/ 8 h 10"/>
              <a:gd name="T54" fmla="*/ 6 w 29"/>
              <a:gd name="T55" fmla="*/ 6 h 10"/>
              <a:gd name="T56" fmla="*/ 4 w 29"/>
              <a:gd name="T57" fmla="*/ 6 h 10"/>
              <a:gd name="T58" fmla="*/ 2 w 29"/>
              <a:gd name="T59" fmla="*/ 8 h 10"/>
              <a:gd name="T60" fmla="*/ 0 w 29"/>
              <a:gd name="T6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" h="10">
                <a:moveTo>
                  <a:pt x="8" y="6"/>
                </a:moveTo>
                <a:lnTo>
                  <a:pt x="10" y="8"/>
                </a:lnTo>
                <a:lnTo>
                  <a:pt x="12" y="10"/>
                </a:lnTo>
                <a:lnTo>
                  <a:pt x="12" y="10"/>
                </a:lnTo>
                <a:lnTo>
                  <a:pt x="13" y="8"/>
                </a:lnTo>
                <a:lnTo>
                  <a:pt x="15" y="8"/>
                </a:lnTo>
                <a:lnTo>
                  <a:pt x="15" y="8"/>
                </a:lnTo>
                <a:lnTo>
                  <a:pt x="19" y="8"/>
                </a:lnTo>
                <a:lnTo>
                  <a:pt x="21" y="6"/>
                </a:lnTo>
                <a:lnTo>
                  <a:pt x="25" y="4"/>
                </a:lnTo>
                <a:lnTo>
                  <a:pt x="25" y="4"/>
                </a:lnTo>
                <a:lnTo>
                  <a:pt x="27" y="4"/>
                </a:lnTo>
                <a:lnTo>
                  <a:pt x="27" y="2"/>
                </a:lnTo>
                <a:lnTo>
                  <a:pt x="29" y="2"/>
                </a:lnTo>
                <a:lnTo>
                  <a:pt x="27" y="0"/>
                </a:lnTo>
                <a:lnTo>
                  <a:pt x="23" y="2"/>
                </a:lnTo>
                <a:lnTo>
                  <a:pt x="21" y="2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2" y="2"/>
                </a:lnTo>
                <a:lnTo>
                  <a:pt x="10" y="4"/>
                </a:lnTo>
                <a:lnTo>
                  <a:pt x="8" y="6"/>
                </a:lnTo>
                <a:close/>
                <a:moveTo>
                  <a:pt x="0" y="8"/>
                </a:moveTo>
                <a:lnTo>
                  <a:pt x="2" y="10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3" name="Freeform 414">
            <a:extLst>
              <a:ext uri="{FF2B5EF4-FFF2-40B4-BE49-F238E27FC236}">
                <a16:creationId xmlns:a16="http://schemas.microsoft.com/office/drawing/2014/main" id="{A3D212D2-DB5D-B94D-89F1-B671DEBB7729}"/>
              </a:ext>
            </a:extLst>
          </p:cNvPr>
          <p:cNvSpPr>
            <a:spLocks noEditPoints="1"/>
          </p:cNvSpPr>
          <p:nvPr/>
        </p:nvSpPr>
        <p:spPr bwMode="auto">
          <a:xfrm>
            <a:off x="11018528" y="4841461"/>
            <a:ext cx="34271" cy="91991"/>
          </a:xfrm>
          <a:custGeom>
            <a:avLst/>
            <a:gdLst>
              <a:gd name="T0" fmla="*/ 0 w 10"/>
              <a:gd name="T1" fmla="*/ 2 h 27"/>
              <a:gd name="T2" fmla="*/ 0 w 10"/>
              <a:gd name="T3" fmla="*/ 4 h 27"/>
              <a:gd name="T4" fmla="*/ 1 w 10"/>
              <a:gd name="T5" fmla="*/ 5 h 27"/>
              <a:gd name="T6" fmla="*/ 2 w 10"/>
              <a:gd name="T7" fmla="*/ 5 h 27"/>
              <a:gd name="T8" fmla="*/ 3 w 10"/>
              <a:gd name="T9" fmla="*/ 3 h 27"/>
              <a:gd name="T10" fmla="*/ 3 w 10"/>
              <a:gd name="T11" fmla="*/ 2 h 27"/>
              <a:gd name="T12" fmla="*/ 2 w 10"/>
              <a:gd name="T13" fmla="*/ 2 h 27"/>
              <a:gd name="T14" fmla="*/ 1 w 10"/>
              <a:gd name="T15" fmla="*/ 3 h 27"/>
              <a:gd name="T16" fmla="*/ 1 w 10"/>
              <a:gd name="T17" fmla="*/ 1 h 27"/>
              <a:gd name="T18" fmla="*/ 2 w 10"/>
              <a:gd name="T19" fmla="*/ 7 h 27"/>
              <a:gd name="T20" fmla="*/ 4 w 10"/>
              <a:gd name="T21" fmla="*/ 7 h 27"/>
              <a:gd name="T22" fmla="*/ 4 w 10"/>
              <a:gd name="T23" fmla="*/ 9 h 27"/>
              <a:gd name="T24" fmla="*/ 4 w 10"/>
              <a:gd name="T25" fmla="*/ 10 h 27"/>
              <a:gd name="T26" fmla="*/ 3 w 10"/>
              <a:gd name="T27" fmla="*/ 10 h 27"/>
              <a:gd name="T28" fmla="*/ 3 w 10"/>
              <a:gd name="T29" fmla="*/ 8 h 27"/>
              <a:gd name="T30" fmla="*/ 2 w 10"/>
              <a:gd name="T31" fmla="*/ 8 h 27"/>
              <a:gd name="T32" fmla="*/ 5 w 10"/>
              <a:gd name="T33" fmla="*/ 9 h 27"/>
              <a:gd name="T34" fmla="*/ 7 w 10"/>
              <a:gd name="T35" fmla="*/ 9 h 27"/>
              <a:gd name="T36" fmla="*/ 7 w 10"/>
              <a:gd name="T37" fmla="*/ 10 h 27"/>
              <a:gd name="T38" fmla="*/ 6 w 10"/>
              <a:gd name="T39" fmla="*/ 10 h 27"/>
              <a:gd name="T40" fmla="*/ 5 w 10"/>
              <a:gd name="T41" fmla="*/ 9 h 27"/>
              <a:gd name="T42" fmla="*/ 7 w 10"/>
              <a:gd name="T43" fmla="*/ 11 h 27"/>
              <a:gd name="T44" fmla="*/ 8 w 10"/>
              <a:gd name="T45" fmla="*/ 12 h 27"/>
              <a:gd name="T46" fmla="*/ 6 w 10"/>
              <a:gd name="T47" fmla="*/ 12 h 27"/>
              <a:gd name="T48" fmla="*/ 7 w 10"/>
              <a:gd name="T49" fmla="*/ 5 h 27"/>
              <a:gd name="T50" fmla="*/ 8 w 10"/>
              <a:gd name="T51" fmla="*/ 7 h 27"/>
              <a:gd name="T52" fmla="*/ 7 w 10"/>
              <a:gd name="T53" fmla="*/ 6 h 27"/>
              <a:gd name="T54" fmla="*/ 5 w 10"/>
              <a:gd name="T55" fmla="*/ 4 h 27"/>
              <a:gd name="T56" fmla="*/ 6 w 10"/>
              <a:gd name="T57" fmla="*/ 4 h 27"/>
              <a:gd name="T58" fmla="*/ 5 w 10"/>
              <a:gd name="T59" fmla="*/ 4 h 27"/>
              <a:gd name="T60" fmla="*/ 7 w 10"/>
              <a:gd name="T61" fmla="*/ 1 h 27"/>
              <a:gd name="T62" fmla="*/ 7 w 10"/>
              <a:gd name="T63" fmla="*/ 4 h 27"/>
              <a:gd name="T64" fmla="*/ 7 w 10"/>
              <a:gd name="T65" fmla="*/ 1 h 27"/>
              <a:gd name="T66" fmla="*/ 7 w 10"/>
              <a:gd name="T67" fmla="*/ 15 h 27"/>
              <a:gd name="T68" fmla="*/ 8 w 10"/>
              <a:gd name="T69" fmla="*/ 17 h 27"/>
              <a:gd name="T70" fmla="*/ 6 w 10"/>
              <a:gd name="T71" fmla="*/ 16 h 27"/>
              <a:gd name="T72" fmla="*/ 10 w 10"/>
              <a:gd name="T73" fmla="*/ 22 h 27"/>
              <a:gd name="T74" fmla="*/ 9 w 10"/>
              <a:gd name="T75" fmla="*/ 22 h 27"/>
              <a:gd name="T76" fmla="*/ 10 w 10"/>
              <a:gd name="T77" fmla="*/ 25 h 27"/>
              <a:gd name="T78" fmla="*/ 10 w 10"/>
              <a:gd name="T79" fmla="*/ 27 h 27"/>
              <a:gd name="T80" fmla="*/ 10 w 10"/>
              <a:gd name="T81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" h="27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moveTo>
                  <a:pt x="2" y="7"/>
                </a:move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5" y="9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lnTo>
                  <a:pt x="6" y="12"/>
                </a:lnTo>
                <a:close/>
                <a:moveTo>
                  <a:pt x="7" y="5"/>
                </a:move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moveTo>
                  <a:pt x="5" y="4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moveTo>
                  <a:pt x="7" y="1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3"/>
                  <a:pt x="7" y="3"/>
                </a:cubicBezTo>
                <a:lnTo>
                  <a:pt x="7" y="1"/>
                </a:lnTo>
                <a:close/>
                <a:moveTo>
                  <a:pt x="6" y="16"/>
                </a:moveTo>
                <a:cubicBezTo>
                  <a:pt x="7" y="15"/>
                  <a:pt x="7" y="15"/>
                  <a:pt x="7" y="15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6" y="16"/>
                  <a:pt x="6" y="16"/>
                  <a:pt x="6" y="16"/>
                </a:cubicBezTo>
                <a:close/>
                <a:moveTo>
                  <a:pt x="9" y="21"/>
                </a:moveTo>
                <a:cubicBezTo>
                  <a:pt x="10" y="22"/>
                  <a:pt x="10" y="22"/>
                  <a:pt x="10" y="22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lose/>
                <a:moveTo>
                  <a:pt x="10" y="25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6"/>
                  <a:pt x="10" y="26"/>
                  <a:pt x="10" y="26"/>
                </a:cubicBezTo>
                <a:lnTo>
                  <a:pt x="10" y="2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4" name="Freeform 415">
            <a:extLst>
              <a:ext uri="{FF2B5EF4-FFF2-40B4-BE49-F238E27FC236}">
                <a16:creationId xmlns:a16="http://schemas.microsoft.com/office/drawing/2014/main" id="{CED4EA4A-8CF9-A24B-80AE-BD2A533E4E32}"/>
              </a:ext>
            </a:extLst>
          </p:cNvPr>
          <p:cNvSpPr>
            <a:spLocks noEditPoints="1"/>
          </p:cNvSpPr>
          <p:nvPr/>
        </p:nvSpPr>
        <p:spPr bwMode="auto">
          <a:xfrm>
            <a:off x="10868818" y="4704377"/>
            <a:ext cx="149710" cy="86579"/>
          </a:xfrm>
          <a:custGeom>
            <a:avLst/>
            <a:gdLst>
              <a:gd name="T0" fmla="*/ 0 w 44"/>
              <a:gd name="T1" fmla="*/ 3 h 26"/>
              <a:gd name="T2" fmla="*/ 2 w 44"/>
              <a:gd name="T3" fmla="*/ 1 h 26"/>
              <a:gd name="T4" fmla="*/ 5 w 44"/>
              <a:gd name="T5" fmla="*/ 4 h 26"/>
              <a:gd name="T6" fmla="*/ 7 w 44"/>
              <a:gd name="T7" fmla="*/ 4 h 26"/>
              <a:gd name="T8" fmla="*/ 5 w 44"/>
              <a:gd name="T9" fmla="*/ 2 h 26"/>
              <a:gd name="T10" fmla="*/ 3 w 44"/>
              <a:gd name="T11" fmla="*/ 1 h 26"/>
              <a:gd name="T12" fmla="*/ 1 w 44"/>
              <a:gd name="T13" fmla="*/ 1 h 26"/>
              <a:gd name="T14" fmla="*/ 3 w 44"/>
              <a:gd name="T15" fmla="*/ 7 h 26"/>
              <a:gd name="T16" fmla="*/ 2 w 44"/>
              <a:gd name="T17" fmla="*/ 7 h 26"/>
              <a:gd name="T18" fmla="*/ 4 w 44"/>
              <a:gd name="T19" fmla="*/ 7 h 26"/>
              <a:gd name="T20" fmla="*/ 5 w 44"/>
              <a:gd name="T21" fmla="*/ 8 h 26"/>
              <a:gd name="T22" fmla="*/ 4 w 44"/>
              <a:gd name="T23" fmla="*/ 7 h 26"/>
              <a:gd name="T24" fmla="*/ 6 w 44"/>
              <a:gd name="T25" fmla="*/ 9 h 26"/>
              <a:gd name="T26" fmla="*/ 8 w 44"/>
              <a:gd name="T27" fmla="*/ 10 h 26"/>
              <a:gd name="T28" fmla="*/ 7 w 44"/>
              <a:gd name="T29" fmla="*/ 8 h 26"/>
              <a:gd name="T30" fmla="*/ 5 w 44"/>
              <a:gd name="T31" fmla="*/ 8 h 26"/>
              <a:gd name="T32" fmla="*/ 5 w 44"/>
              <a:gd name="T33" fmla="*/ 10 h 26"/>
              <a:gd name="T34" fmla="*/ 5 w 44"/>
              <a:gd name="T35" fmla="*/ 10 h 26"/>
              <a:gd name="T36" fmla="*/ 9 w 44"/>
              <a:gd name="T37" fmla="*/ 11 h 26"/>
              <a:gd name="T38" fmla="*/ 8 w 44"/>
              <a:gd name="T39" fmla="*/ 10 h 26"/>
              <a:gd name="T40" fmla="*/ 13 w 44"/>
              <a:gd name="T41" fmla="*/ 7 h 26"/>
              <a:gd name="T42" fmla="*/ 16 w 44"/>
              <a:gd name="T43" fmla="*/ 10 h 26"/>
              <a:gd name="T44" fmla="*/ 15 w 44"/>
              <a:gd name="T45" fmla="*/ 10 h 26"/>
              <a:gd name="T46" fmla="*/ 14 w 44"/>
              <a:gd name="T47" fmla="*/ 8 h 26"/>
              <a:gd name="T48" fmla="*/ 20 w 44"/>
              <a:gd name="T49" fmla="*/ 10 h 26"/>
              <a:gd name="T50" fmla="*/ 20 w 44"/>
              <a:gd name="T51" fmla="*/ 11 h 26"/>
              <a:gd name="T52" fmla="*/ 23 w 44"/>
              <a:gd name="T53" fmla="*/ 15 h 26"/>
              <a:gd name="T54" fmla="*/ 24 w 44"/>
              <a:gd name="T55" fmla="*/ 16 h 26"/>
              <a:gd name="T56" fmla="*/ 23 w 44"/>
              <a:gd name="T57" fmla="*/ 14 h 26"/>
              <a:gd name="T58" fmla="*/ 21 w 44"/>
              <a:gd name="T59" fmla="*/ 11 h 26"/>
              <a:gd name="T60" fmla="*/ 19 w 44"/>
              <a:gd name="T61" fmla="*/ 13 h 26"/>
              <a:gd name="T62" fmla="*/ 19 w 44"/>
              <a:gd name="T63" fmla="*/ 13 h 26"/>
              <a:gd name="T64" fmla="*/ 18 w 44"/>
              <a:gd name="T65" fmla="*/ 14 h 26"/>
              <a:gd name="T66" fmla="*/ 20 w 44"/>
              <a:gd name="T67" fmla="*/ 16 h 26"/>
              <a:gd name="T68" fmla="*/ 19 w 44"/>
              <a:gd name="T69" fmla="*/ 17 h 26"/>
              <a:gd name="T70" fmla="*/ 16 w 44"/>
              <a:gd name="T71" fmla="*/ 16 h 26"/>
              <a:gd name="T72" fmla="*/ 22 w 44"/>
              <a:gd name="T73" fmla="*/ 19 h 26"/>
              <a:gd name="T74" fmla="*/ 26 w 44"/>
              <a:gd name="T75" fmla="*/ 20 h 26"/>
              <a:gd name="T76" fmla="*/ 27 w 44"/>
              <a:gd name="T77" fmla="*/ 22 h 26"/>
              <a:gd name="T78" fmla="*/ 23 w 44"/>
              <a:gd name="T79" fmla="*/ 20 h 26"/>
              <a:gd name="T80" fmla="*/ 16 w 44"/>
              <a:gd name="T81" fmla="*/ 25 h 26"/>
              <a:gd name="T82" fmla="*/ 19 w 44"/>
              <a:gd name="T83" fmla="*/ 26 h 26"/>
              <a:gd name="T84" fmla="*/ 17 w 44"/>
              <a:gd name="T85" fmla="*/ 26 h 26"/>
              <a:gd name="T86" fmla="*/ 42 w 44"/>
              <a:gd name="T87" fmla="*/ 21 h 26"/>
              <a:gd name="T88" fmla="*/ 43 w 44"/>
              <a:gd name="T89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4" h="26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lnTo>
                  <a:pt x="0" y="2"/>
                </a:ln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lnTo>
                  <a:pt x="2" y="1"/>
                </a:lnTo>
                <a:close/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2" y="0"/>
                  <a:pt x="2" y="0"/>
                  <a:pt x="2" y="0"/>
                </a:cubicBezTo>
                <a:close/>
                <a:moveTo>
                  <a:pt x="2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lnTo>
                  <a:pt x="2" y="6"/>
                </a:lnTo>
                <a:close/>
                <a:moveTo>
                  <a:pt x="4" y="7"/>
                </a:move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moveTo>
                  <a:pt x="5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5" y="8"/>
                  <a:pt x="5" y="8"/>
                </a:cubicBezTo>
                <a:lnTo>
                  <a:pt x="5" y="9"/>
                </a:lnTo>
                <a:close/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lnTo>
                  <a:pt x="5" y="10"/>
                </a:lnTo>
                <a:close/>
                <a:moveTo>
                  <a:pt x="8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8" y="10"/>
                </a:lnTo>
                <a:close/>
                <a:moveTo>
                  <a:pt x="10" y="5"/>
                </a:moveTo>
                <a:cubicBezTo>
                  <a:pt x="12" y="6"/>
                  <a:pt x="12" y="6"/>
                  <a:pt x="12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0" y="6"/>
                  <a:pt x="10" y="5"/>
                </a:cubicBezTo>
                <a:moveTo>
                  <a:pt x="20" y="10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0"/>
                  <a:pt x="21" y="10"/>
                  <a:pt x="21" y="10"/>
                </a:cubicBezTo>
                <a:lnTo>
                  <a:pt x="20" y="10"/>
                </a:lnTo>
                <a:close/>
                <a:moveTo>
                  <a:pt x="19" y="13"/>
                </a:move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3"/>
                  <a:pt x="19" y="13"/>
                </a:cubicBezTo>
                <a:close/>
                <a:moveTo>
                  <a:pt x="16" y="14"/>
                </a:move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lose/>
                <a:moveTo>
                  <a:pt x="22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4" y="21"/>
                  <a:pt x="24" y="21"/>
                  <a:pt x="24" y="21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lnTo>
                  <a:pt x="22" y="19"/>
                </a:lnTo>
                <a:close/>
                <a:moveTo>
                  <a:pt x="16" y="25"/>
                </a:moveTo>
                <a:cubicBezTo>
                  <a:pt x="17" y="25"/>
                  <a:pt x="17" y="25"/>
                  <a:pt x="17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5"/>
                  <a:pt x="16" y="25"/>
                  <a:pt x="16" y="25"/>
                </a:cubicBezTo>
                <a:close/>
                <a:moveTo>
                  <a:pt x="42" y="22"/>
                </a:moveTo>
                <a:cubicBezTo>
                  <a:pt x="42" y="21"/>
                  <a:pt x="42" y="21"/>
                  <a:pt x="42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2"/>
                  <a:pt x="42" y="22"/>
                  <a:pt x="42" y="22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5" name="Freeform 416">
            <a:extLst>
              <a:ext uri="{FF2B5EF4-FFF2-40B4-BE49-F238E27FC236}">
                <a16:creationId xmlns:a16="http://schemas.microsoft.com/office/drawing/2014/main" id="{CB300F72-53A5-C641-8BF1-E8B6B45A980B}"/>
              </a:ext>
            </a:extLst>
          </p:cNvPr>
          <p:cNvSpPr>
            <a:spLocks noEditPoints="1"/>
          </p:cNvSpPr>
          <p:nvPr/>
        </p:nvSpPr>
        <p:spPr bwMode="auto">
          <a:xfrm>
            <a:off x="10971631" y="4940667"/>
            <a:ext cx="61327" cy="43290"/>
          </a:xfrm>
          <a:custGeom>
            <a:avLst/>
            <a:gdLst>
              <a:gd name="T0" fmla="*/ 21 w 34"/>
              <a:gd name="T1" fmla="*/ 4 h 24"/>
              <a:gd name="T2" fmla="*/ 21 w 34"/>
              <a:gd name="T3" fmla="*/ 5 h 24"/>
              <a:gd name="T4" fmla="*/ 19 w 34"/>
              <a:gd name="T5" fmla="*/ 5 h 24"/>
              <a:gd name="T6" fmla="*/ 21 w 34"/>
              <a:gd name="T7" fmla="*/ 7 h 24"/>
              <a:gd name="T8" fmla="*/ 23 w 34"/>
              <a:gd name="T9" fmla="*/ 5 h 24"/>
              <a:gd name="T10" fmla="*/ 23 w 34"/>
              <a:gd name="T11" fmla="*/ 4 h 24"/>
              <a:gd name="T12" fmla="*/ 21 w 34"/>
              <a:gd name="T13" fmla="*/ 4 h 24"/>
              <a:gd name="T14" fmla="*/ 26 w 34"/>
              <a:gd name="T15" fmla="*/ 5 h 24"/>
              <a:gd name="T16" fmla="*/ 25 w 34"/>
              <a:gd name="T17" fmla="*/ 7 h 24"/>
              <a:gd name="T18" fmla="*/ 25 w 34"/>
              <a:gd name="T19" fmla="*/ 7 h 24"/>
              <a:gd name="T20" fmla="*/ 25 w 34"/>
              <a:gd name="T21" fmla="*/ 9 h 24"/>
              <a:gd name="T22" fmla="*/ 26 w 34"/>
              <a:gd name="T23" fmla="*/ 11 h 24"/>
              <a:gd name="T24" fmla="*/ 28 w 34"/>
              <a:gd name="T25" fmla="*/ 11 h 24"/>
              <a:gd name="T26" fmla="*/ 28 w 34"/>
              <a:gd name="T27" fmla="*/ 11 h 24"/>
              <a:gd name="T28" fmla="*/ 26 w 34"/>
              <a:gd name="T29" fmla="*/ 9 h 24"/>
              <a:gd name="T30" fmla="*/ 26 w 34"/>
              <a:gd name="T31" fmla="*/ 7 h 24"/>
              <a:gd name="T32" fmla="*/ 26 w 34"/>
              <a:gd name="T33" fmla="*/ 5 h 24"/>
              <a:gd name="T34" fmla="*/ 26 w 34"/>
              <a:gd name="T35" fmla="*/ 5 h 24"/>
              <a:gd name="T36" fmla="*/ 30 w 34"/>
              <a:gd name="T37" fmla="*/ 15 h 24"/>
              <a:gd name="T38" fmla="*/ 32 w 34"/>
              <a:gd name="T39" fmla="*/ 15 h 24"/>
              <a:gd name="T40" fmla="*/ 34 w 34"/>
              <a:gd name="T41" fmla="*/ 15 h 24"/>
              <a:gd name="T42" fmla="*/ 34 w 34"/>
              <a:gd name="T43" fmla="*/ 17 h 24"/>
              <a:gd name="T44" fmla="*/ 32 w 34"/>
              <a:gd name="T45" fmla="*/ 17 h 24"/>
              <a:gd name="T46" fmla="*/ 32 w 34"/>
              <a:gd name="T47" fmla="*/ 17 h 24"/>
              <a:gd name="T48" fmla="*/ 30 w 34"/>
              <a:gd name="T49" fmla="*/ 17 h 24"/>
              <a:gd name="T50" fmla="*/ 30 w 34"/>
              <a:gd name="T51" fmla="*/ 15 h 24"/>
              <a:gd name="T52" fmla="*/ 0 w 34"/>
              <a:gd name="T53" fmla="*/ 0 h 24"/>
              <a:gd name="T54" fmla="*/ 2 w 34"/>
              <a:gd name="T55" fmla="*/ 4 h 24"/>
              <a:gd name="T56" fmla="*/ 4 w 34"/>
              <a:gd name="T57" fmla="*/ 2 h 24"/>
              <a:gd name="T58" fmla="*/ 4 w 34"/>
              <a:gd name="T59" fmla="*/ 2 h 24"/>
              <a:gd name="T60" fmla="*/ 4 w 34"/>
              <a:gd name="T61" fmla="*/ 4 h 24"/>
              <a:gd name="T62" fmla="*/ 8 w 34"/>
              <a:gd name="T63" fmla="*/ 5 h 24"/>
              <a:gd name="T64" fmla="*/ 8 w 34"/>
              <a:gd name="T65" fmla="*/ 7 h 24"/>
              <a:gd name="T66" fmla="*/ 8 w 34"/>
              <a:gd name="T67" fmla="*/ 7 h 24"/>
              <a:gd name="T68" fmla="*/ 11 w 34"/>
              <a:gd name="T69" fmla="*/ 11 h 24"/>
              <a:gd name="T70" fmla="*/ 13 w 34"/>
              <a:gd name="T71" fmla="*/ 15 h 24"/>
              <a:gd name="T72" fmla="*/ 15 w 34"/>
              <a:gd name="T73" fmla="*/ 15 h 24"/>
              <a:gd name="T74" fmla="*/ 15 w 34"/>
              <a:gd name="T75" fmla="*/ 15 h 24"/>
              <a:gd name="T76" fmla="*/ 17 w 34"/>
              <a:gd name="T77" fmla="*/ 19 h 24"/>
              <a:gd name="T78" fmla="*/ 21 w 34"/>
              <a:gd name="T79" fmla="*/ 20 h 24"/>
              <a:gd name="T80" fmla="*/ 23 w 34"/>
              <a:gd name="T81" fmla="*/ 22 h 24"/>
              <a:gd name="T82" fmla="*/ 23 w 34"/>
              <a:gd name="T83" fmla="*/ 24 h 24"/>
              <a:gd name="T84" fmla="*/ 21 w 34"/>
              <a:gd name="T85" fmla="*/ 22 h 24"/>
              <a:gd name="T86" fmla="*/ 21 w 34"/>
              <a:gd name="T87" fmla="*/ 24 h 24"/>
              <a:gd name="T88" fmla="*/ 19 w 34"/>
              <a:gd name="T89" fmla="*/ 22 h 24"/>
              <a:gd name="T90" fmla="*/ 17 w 34"/>
              <a:gd name="T91" fmla="*/ 22 h 24"/>
              <a:gd name="T92" fmla="*/ 15 w 34"/>
              <a:gd name="T93" fmla="*/ 22 h 24"/>
              <a:gd name="T94" fmla="*/ 15 w 34"/>
              <a:gd name="T95" fmla="*/ 20 h 24"/>
              <a:gd name="T96" fmla="*/ 13 w 34"/>
              <a:gd name="T97" fmla="*/ 20 h 24"/>
              <a:gd name="T98" fmla="*/ 11 w 34"/>
              <a:gd name="T99" fmla="*/ 17 h 24"/>
              <a:gd name="T100" fmla="*/ 11 w 34"/>
              <a:gd name="T101" fmla="*/ 17 h 24"/>
              <a:gd name="T102" fmla="*/ 11 w 34"/>
              <a:gd name="T103" fmla="*/ 19 h 24"/>
              <a:gd name="T104" fmla="*/ 9 w 34"/>
              <a:gd name="T105" fmla="*/ 15 h 24"/>
              <a:gd name="T106" fmla="*/ 8 w 34"/>
              <a:gd name="T107" fmla="*/ 13 h 24"/>
              <a:gd name="T108" fmla="*/ 8 w 34"/>
              <a:gd name="T109" fmla="*/ 13 h 24"/>
              <a:gd name="T110" fmla="*/ 6 w 34"/>
              <a:gd name="T111" fmla="*/ 13 h 24"/>
              <a:gd name="T112" fmla="*/ 6 w 34"/>
              <a:gd name="T113" fmla="*/ 11 h 24"/>
              <a:gd name="T114" fmla="*/ 6 w 34"/>
              <a:gd name="T115" fmla="*/ 9 h 24"/>
              <a:gd name="T116" fmla="*/ 4 w 34"/>
              <a:gd name="T117" fmla="*/ 9 h 24"/>
              <a:gd name="T118" fmla="*/ 0 w 34"/>
              <a:gd name="T119" fmla="*/ 4 h 24"/>
              <a:gd name="T120" fmla="*/ 0 w 34"/>
              <a:gd name="T121" fmla="*/ 2 h 24"/>
              <a:gd name="T122" fmla="*/ 0 w 34"/>
              <a:gd name="T123" fmla="*/ 2 h 24"/>
              <a:gd name="T124" fmla="*/ 0 w 34"/>
              <a:gd name="T1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" h="24">
                <a:moveTo>
                  <a:pt x="21" y="4"/>
                </a:moveTo>
                <a:lnTo>
                  <a:pt x="21" y="5"/>
                </a:lnTo>
                <a:lnTo>
                  <a:pt x="19" y="5"/>
                </a:lnTo>
                <a:lnTo>
                  <a:pt x="21" y="7"/>
                </a:lnTo>
                <a:lnTo>
                  <a:pt x="23" y="5"/>
                </a:lnTo>
                <a:lnTo>
                  <a:pt x="23" y="4"/>
                </a:lnTo>
                <a:lnTo>
                  <a:pt x="21" y="4"/>
                </a:lnTo>
                <a:close/>
                <a:moveTo>
                  <a:pt x="26" y="5"/>
                </a:moveTo>
                <a:lnTo>
                  <a:pt x="25" y="7"/>
                </a:lnTo>
                <a:lnTo>
                  <a:pt x="25" y="7"/>
                </a:lnTo>
                <a:lnTo>
                  <a:pt x="25" y="9"/>
                </a:lnTo>
                <a:lnTo>
                  <a:pt x="26" y="11"/>
                </a:lnTo>
                <a:lnTo>
                  <a:pt x="28" y="11"/>
                </a:lnTo>
                <a:lnTo>
                  <a:pt x="28" y="11"/>
                </a:lnTo>
                <a:lnTo>
                  <a:pt x="26" y="9"/>
                </a:lnTo>
                <a:lnTo>
                  <a:pt x="26" y="7"/>
                </a:lnTo>
                <a:lnTo>
                  <a:pt x="26" y="5"/>
                </a:lnTo>
                <a:lnTo>
                  <a:pt x="26" y="5"/>
                </a:lnTo>
                <a:close/>
                <a:moveTo>
                  <a:pt x="30" y="15"/>
                </a:moveTo>
                <a:lnTo>
                  <a:pt x="32" y="15"/>
                </a:lnTo>
                <a:lnTo>
                  <a:pt x="34" y="15"/>
                </a:lnTo>
                <a:lnTo>
                  <a:pt x="34" y="17"/>
                </a:lnTo>
                <a:lnTo>
                  <a:pt x="32" y="17"/>
                </a:lnTo>
                <a:lnTo>
                  <a:pt x="32" y="17"/>
                </a:lnTo>
                <a:lnTo>
                  <a:pt x="30" y="17"/>
                </a:lnTo>
                <a:lnTo>
                  <a:pt x="30" y="15"/>
                </a:lnTo>
                <a:close/>
                <a:moveTo>
                  <a:pt x="0" y="0"/>
                </a:move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8" y="7"/>
                </a:lnTo>
                <a:lnTo>
                  <a:pt x="11" y="11"/>
                </a:lnTo>
                <a:lnTo>
                  <a:pt x="13" y="15"/>
                </a:lnTo>
                <a:lnTo>
                  <a:pt x="15" y="15"/>
                </a:lnTo>
                <a:lnTo>
                  <a:pt x="15" y="15"/>
                </a:lnTo>
                <a:lnTo>
                  <a:pt x="17" y="19"/>
                </a:lnTo>
                <a:lnTo>
                  <a:pt x="21" y="20"/>
                </a:lnTo>
                <a:lnTo>
                  <a:pt x="23" y="22"/>
                </a:lnTo>
                <a:lnTo>
                  <a:pt x="23" y="24"/>
                </a:lnTo>
                <a:lnTo>
                  <a:pt x="21" y="22"/>
                </a:lnTo>
                <a:lnTo>
                  <a:pt x="21" y="24"/>
                </a:lnTo>
                <a:lnTo>
                  <a:pt x="19" y="22"/>
                </a:lnTo>
                <a:lnTo>
                  <a:pt x="17" y="22"/>
                </a:lnTo>
                <a:lnTo>
                  <a:pt x="15" y="22"/>
                </a:lnTo>
                <a:lnTo>
                  <a:pt x="15" y="20"/>
                </a:lnTo>
                <a:lnTo>
                  <a:pt x="13" y="20"/>
                </a:lnTo>
                <a:lnTo>
                  <a:pt x="11" y="17"/>
                </a:lnTo>
                <a:lnTo>
                  <a:pt x="11" y="17"/>
                </a:lnTo>
                <a:lnTo>
                  <a:pt x="11" y="19"/>
                </a:lnTo>
                <a:lnTo>
                  <a:pt x="9" y="15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6" y="11"/>
                </a:lnTo>
                <a:lnTo>
                  <a:pt x="6" y="9"/>
                </a:lnTo>
                <a:lnTo>
                  <a:pt x="4" y="9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" name="Freeform 417">
            <a:extLst>
              <a:ext uri="{FF2B5EF4-FFF2-40B4-BE49-F238E27FC236}">
                <a16:creationId xmlns:a16="http://schemas.microsoft.com/office/drawing/2014/main" id="{24589329-E018-CE45-BFAE-C800E8FAF768}"/>
              </a:ext>
            </a:extLst>
          </p:cNvPr>
          <p:cNvSpPr>
            <a:spLocks noEditPoints="1"/>
          </p:cNvSpPr>
          <p:nvPr/>
        </p:nvSpPr>
        <p:spPr bwMode="auto">
          <a:xfrm>
            <a:off x="10872425" y="5014619"/>
            <a:ext cx="245308" cy="313851"/>
          </a:xfrm>
          <a:custGeom>
            <a:avLst/>
            <a:gdLst>
              <a:gd name="T0" fmla="*/ 4 w 136"/>
              <a:gd name="T1" fmla="*/ 152 h 174"/>
              <a:gd name="T2" fmla="*/ 8 w 136"/>
              <a:gd name="T3" fmla="*/ 146 h 174"/>
              <a:gd name="T4" fmla="*/ 14 w 136"/>
              <a:gd name="T5" fmla="*/ 137 h 174"/>
              <a:gd name="T6" fmla="*/ 25 w 136"/>
              <a:gd name="T7" fmla="*/ 128 h 174"/>
              <a:gd name="T8" fmla="*/ 32 w 136"/>
              <a:gd name="T9" fmla="*/ 126 h 174"/>
              <a:gd name="T10" fmla="*/ 51 w 136"/>
              <a:gd name="T11" fmla="*/ 114 h 174"/>
              <a:gd name="T12" fmla="*/ 59 w 136"/>
              <a:gd name="T13" fmla="*/ 99 h 174"/>
              <a:gd name="T14" fmla="*/ 70 w 136"/>
              <a:gd name="T15" fmla="*/ 86 h 174"/>
              <a:gd name="T16" fmla="*/ 78 w 136"/>
              <a:gd name="T17" fmla="*/ 88 h 174"/>
              <a:gd name="T18" fmla="*/ 80 w 136"/>
              <a:gd name="T19" fmla="*/ 92 h 174"/>
              <a:gd name="T20" fmla="*/ 85 w 136"/>
              <a:gd name="T21" fmla="*/ 92 h 174"/>
              <a:gd name="T22" fmla="*/ 83 w 136"/>
              <a:gd name="T23" fmla="*/ 98 h 174"/>
              <a:gd name="T24" fmla="*/ 76 w 136"/>
              <a:gd name="T25" fmla="*/ 113 h 174"/>
              <a:gd name="T26" fmla="*/ 63 w 136"/>
              <a:gd name="T27" fmla="*/ 124 h 174"/>
              <a:gd name="T28" fmla="*/ 63 w 136"/>
              <a:gd name="T29" fmla="*/ 129 h 174"/>
              <a:gd name="T30" fmla="*/ 59 w 136"/>
              <a:gd name="T31" fmla="*/ 129 h 174"/>
              <a:gd name="T32" fmla="*/ 53 w 136"/>
              <a:gd name="T33" fmla="*/ 133 h 174"/>
              <a:gd name="T34" fmla="*/ 46 w 136"/>
              <a:gd name="T35" fmla="*/ 139 h 174"/>
              <a:gd name="T36" fmla="*/ 34 w 136"/>
              <a:gd name="T37" fmla="*/ 156 h 174"/>
              <a:gd name="T38" fmla="*/ 27 w 136"/>
              <a:gd name="T39" fmla="*/ 163 h 174"/>
              <a:gd name="T40" fmla="*/ 15 w 136"/>
              <a:gd name="T41" fmla="*/ 169 h 174"/>
              <a:gd name="T42" fmla="*/ 10 w 136"/>
              <a:gd name="T43" fmla="*/ 163 h 174"/>
              <a:gd name="T44" fmla="*/ 4 w 136"/>
              <a:gd name="T45" fmla="*/ 159 h 174"/>
              <a:gd name="T46" fmla="*/ 2 w 136"/>
              <a:gd name="T47" fmla="*/ 171 h 174"/>
              <a:gd name="T48" fmla="*/ 8 w 136"/>
              <a:gd name="T49" fmla="*/ 171 h 174"/>
              <a:gd name="T50" fmla="*/ 8 w 136"/>
              <a:gd name="T51" fmla="*/ 173 h 174"/>
              <a:gd name="T52" fmla="*/ 10 w 136"/>
              <a:gd name="T53" fmla="*/ 171 h 174"/>
              <a:gd name="T54" fmla="*/ 81 w 136"/>
              <a:gd name="T55" fmla="*/ 92 h 174"/>
              <a:gd name="T56" fmla="*/ 81 w 136"/>
              <a:gd name="T57" fmla="*/ 90 h 174"/>
              <a:gd name="T58" fmla="*/ 91 w 136"/>
              <a:gd name="T59" fmla="*/ 98 h 174"/>
              <a:gd name="T60" fmla="*/ 108 w 136"/>
              <a:gd name="T61" fmla="*/ 86 h 174"/>
              <a:gd name="T62" fmla="*/ 115 w 136"/>
              <a:gd name="T63" fmla="*/ 75 h 174"/>
              <a:gd name="T64" fmla="*/ 123 w 136"/>
              <a:gd name="T65" fmla="*/ 68 h 174"/>
              <a:gd name="T66" fmla="*/ 127 w 136"/>
              <a:gd name="T67" fmla="*/ 62 h 174"/>
              <a:gd name="T68" fmla="*/ 134 w 136"/>
              <a:gd name="T69" fmla="*/ 51 h 174"/>
              <a:gd name="T70" fmla="*/ 127 w 136"/>
              <a:gd name="T71" fmla="*/ 53 h 174"/>
              <a:gd name="T72" fmla="*/ 117 w 136"/>
              <a:gd name="T73" fmla="*/ 43 h 174"/>
              <a:gd name="T74" fmla="*/ 113 w 136"/>
              <a:gd name="T75" fmla="*/ 32 h 174"/>
              <a:gd name="T76" fmla="*/ 113 w 136"/>
              <a:gd name="T77" fmla="*/ 41 h 174"/>
              <a:gd name="T78" fmla="*/ 108 w 136"/>
              <a:gd name="T79" fmla="*/ 36 h 174"/>
              <a:gd name="T80" fmla="*/ 110 w 136"/>
              <a:gd name="T81" fmla="*/ 24 h 174"/>
              <a:gd name="T82" fmla="*/ 110 w 136"/>
              <a:gd name="T83" fmla="*/ 13 h 174"/>
              <a:gd name="T84" fmla="*/ 108 w 136"/>
              <a:gd name="T85" fmla="*/ 9 h 174"/>
              <a:gd name="T86" fmla="*/ 102 w 136"/>
              <a:gd name="T87" fmla="*/ 8 h 174"/>
              <a:gd name="T88" fmla="*/ 100 w 136"/>
              <a:gd name="T89" fmla="*/ 0 h 174"/>
              <a:gd name="T90" fmla="*/ 98 w 136"/>
              <a:gd name="T91" fmla="*/ 11 h 174"/>
              <a:gd name="T92" fmla="*/ 102 w 136"/>
              <a:gd name="T93" fmla="*/ 21 h 174"/>
              <a:gd name="T94" fmla="*/ 104 w 136"/>
              <a:gd name="T95" fmla="*/ 28 h 174"/>
              <a:gd name="T96" fmla="*/ 104 w 136"/>
              <a:gd name="T97" fmla="*/ 32 h 174"/>
              <a:gd name="T98" fmla="*/ 106 w 136"/>
              <a:gd name="T99" fmla="*/ 39 h 174"/>
              <a:gd name="T100" fmla="*/ 104 w 136"/>
              <a:gd name="T101" fmla="*/ 51 h 174"/>
              <a:gd name="T102" fmla="*/ 98 w 136"/>
              <a:gd name="T103" fmla="*/ 62 h 174"/>
              <a:gd name="T104" fmla="*/ 91 w 136"/>
              <a:gd name="T105" fmla="*/ 73 h 174"/>
              <a:gd name="T106" fmla="*/ 97 w 136"/>
              <a:gd name="T107" fmla="*/ 86 h 174"/>
              <a:gd name="T108" fmla="*/ 115 w 136"/>
              <a:gd name="T109" fmla="*/ 28 h 174"/>
              <a:gd name="T110" fmla="*/ 110 w 136"/>
              <a:gd name="T111" fmla="*/ 38 h 174"/>
              <a:gd name="T112" fmla="*/ 0 w 136"/>
              <a:gd name="T113" fmla="*/ 15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6" h="174">
                <a:moveTo>
                  <a:pt x="2" y="159"/>
                </a:moveTo>
                <a:lnTo>
                  <a:pt x="0" y="158"/>
                </a:lnTo>
                <a:lnTo>
                  <a:pt x="0" y="156"/>
                </a:lnTo>
                <a:lnTo>
                  <a:pt x="2" y="156"/>
                </a:lnTo>
                <a:lnTo>
                  <a:pt x="0" y="156"/>
                </a:lnTo>
                <a:lnTo>
                  <a:pt x="0" y="156"/>
                </a:lnTo>
                <a:lnTo>
                  <a:pt x="2" y="154"/>
                </a:lnTo>
                <a:lnTo>
                  <a:pt x="4" y="152"/>
                </a:lnTo>
                <a:lnTo>
                  <a:pt x="4" y="152"/>
                </a:lnTo>
                <a:lnTo>
                  <a:pt x="6" y="152"/>
                </a:lnTo>
                <a:lnTo>
                  <a:pt x="4" y="152"/>
                </a:lnTo>
                <a:lnTo>
                  <a:pt x="4" y="150"/>
                </a:lnTo>
                <a:lnTo>
                  <a:pt x="4" y="150"/>
                </a:lnTo>
                <a:lnTo>
                  <a:pt x="4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4"/>
                </a:lnTo>
                <a:lnTo>
                  <a:pt x="8" y="143"/>
                </a:lnTo>
                <a:lnTo>
                  <a:pt x="10" y="143"/>
                </a:lnTo>
                <a:lnTo>
                  <a:pt x="12" y="139"/>
                </a:lnTo>
                <a:lnTo>
                  <a:pt x="14" y="141"/>
                </a:lnTo>
                <a:lnTo>
                  <a:pt x="14" y="139"/>
                </a:lnTo>
                <a:lnTo>
                  <a:pt x="14" y="137"/>
                </a:lnTo>
                <a:lnTo>
                  <a:pt x="14" y="137"/>
                </a:lnTo>
                <a:lnTo>
                  <a:pt x="15" y="135"/>
                </a:lnTo>
                <a:lnTo>
                  <a:pt x="15" y="137"/>
                </a:lnTo>
                <a:lnTo>
                  <a:pt x="17" y="137"/>
                </a:lnTo>
                <a:lnTo>
                  <a:pt x="17" y="135"/>
                </a:lnTo>
                <a:lnTo>
                  <a:pt x="19" y="133"/>
                </a:lnTo>
                <a:lnTo>
                  <a:pt x="19" y="133"/>
                </a:lnTo>
                <a:lnTo>
                  <a:pt x="21" y="131"/>
                </a:lnTo>
                <a:lnTo>
                  <a:pt x="23" y="129"/>
                </a:lnTo>
                <a:lnTo>
                  <a:pt x="25" y="128"/>
                </a:lnTo>
                <a:lnTo>
                  <a:pt x="27" y="128"/>
                </a:lnTo>
                <a:lnTo>
                  <a:pt x="27" y="129"/>
                </a:lnTo>
                <a:lnTo>
                  <a:pt x="29" y="128"/>
                </a:lnTo>
                <a:lnTo>
                  <a:pt x="31" y="128"/>
                </a:lnTo>
                <a:lnTo>
                  <a:pt x="31" y="128"/>
                </a:lnTo>
                <a:lnTo>
                  <a:pt x="32" y="129"/>
                </a:lnTo>
                <a:lnTo>
                  <a:pt x="32" y="128"/>
                </a:lnTo>
                <a:lnTo>
                  <a:pt x="32" y="126"/>
                </a:lnTo>
                <a:lnTo>
                  <a:pt x="32" y="126"/>
                </a:lnTo>
                <a:lnTo>
                  <a:pt x="34" y="124"/>
                </a:lnTo>
                <a:lnTo>
                  <a:pt x="36" y="124"/>
                </a:lnTo>
                <a:lnTo>
                  <a:pt x="40" y="120"/>
                </a:lnTo>
                <a:lnTo>
                  <a:pt x="42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6"/>
                </a:lnTo>
                <a:lnTo>
                  <a:pt x="48" y="116"/>
                </a:lnTo>
                <a:lnTo>
                  <a:pt x="51" y="114"/>
                </a:lnTo>
                <a:lnTo>
                  <a:pt x="55" y="111"/>
                </a:lnTo>
                <a:lnTo>
                  <a:pt x="55" y="109"/>
                </a:lnTo>
                <a:lnTo>
                  <a:pt x="55" y="109"/>
                </a:lnTo>
                <a:lnTo>
                  <a:pt x="55" y="107"/>
                </a:lnTo>
                <a:lnTo>
                  <a:pt x="57" y="105"/>
                </a:lnTo>
                <a:lnTo>
                  <a:pt x="57" y="105"/>
                </a:lnTo>
                <a:lnTo>
                  <a:pt x="57" y="103"/>
                </a:lnTo>
                <a:lnTo>
                  <a:pt x="59" y="101"/>
                </a:lnTo>
                <a:lnTo>
                  <a:pt x="59" y="99"/>
                </a:lnTo>
                <a:lnTo>
                  <a:pt x="61" y="99"/>
                </a:lnTo>
                <a:lnTo>
                  <a:pt x="63" y="99"/>
                </a:lnTo>
                <a:lnTo>
                  <a:pt x="63" y="99"/>
                </a:lnTo>
                <a:lnTo>
                  <a:pt x="64" y="96"/>
                </a:lnTo>
                <a:lnTo>
                  <a:pt x="66" y="96"/>
                </a:lnTo>
                <a:lnTo>
                  <a:pt x="68" y="94"/>
                </a:lnTo>
                <a:lnTo>
                  <a:pt x="68" y="90"/>
                </a:lnTo>
                <a:lnTo>
                  <a:pt x="70" y="88"/>
                </a:lnTo>
                <a:lnTo>
                  <a:pt x="70" y="86"/>
                </a:lnTo>
                <a:lnTo>
                  <a:pt x="72" y="86"/>
                </a:lnTo>
                <a:lnTo>
                  <a:pt x="74" y="84"/>
                </a:lnTo>
                <a:lnTo>
                  <a:pt x="76" y="84"/>
                </a:lnTo>
                <a:lnTo>
                  <a:pt x="74" y="86"/>
                </a:lnTo>
                <a:lnTo>
                  <a:pt x="74" y="88"/>
                </a:lnTo>
                <a:lnTo>
                  <a:pt x="76" y="88"/>
                </a:lnTo>
                <a:lnTo>
                  <a:pt x="76" y="88"/>
                </a:lnTo>
                <a:lnTo>
                  <a:pt x="76" y="88"/>
                </a:lnTo>
                <a:lnTo>
                  <a:pt x="78" y="88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6" y="92"/>
                </a:lnTo>
                <a:lnTo>
                  <a:pt x="76" y="92"/>
                </a:lnTo>
                <a:lnTo>
                  <a:pt x="76" y="94"/>
                </a:lnTo>
                <a:lnTo>
                  <a:pt x="78" y="94"/>
                </a:lnTo>
                <a:lnTo>
                  <a:pt x="80" y="94"/>
                </a:lnTo>
                <a:lnTo>
                  <a:pt x="80" y="92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83" y="94"/>
                </a:lnTo>
                <a:lnTo>
                  <a:pt x="83" y="94"/>
                </a:lnTo>
                <a:lnTo>
                  <a:pt x="83" y="92"/>
                </a:lnTo>
                <a:lnTo>
                  <a:pt x="83" y="90"/>
                </a:lnTo>
                <a:lnTo>
                  <a:pt x="85" y="92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3" y="96"/>
                </a:lnTo>
                <a:lnTo>
                  <a:pt x="83" y="96"/>
                </a:lnTo>
                <a:lnTo>
                  <a:pt x="85" y="94"/>
                </a:lnTo>
                <a:lnTo>
                  <a:pt x="83" y="96"/>
                </a:lnTo>
                <a:lnTo>
                  <a:pt x="83" y="96"/>
                </a:lnTo>
                <a:lnTo>
                  <a:pt x="83" y="98"/>
                </a:lnTo>
                <a:lnTo>
                  <a:pt x="81" y="99"/>
                </a:lnTo>
                <a:lnTo>
                  <a:pt x="83" y="101"/>
                </a:lnTo>
                <a:lnTo>
                  <a:pt x="83" y="103"/>
                </a:lnTo>
                <a:lnTo>
                  <a:pt x="83" y="103"/>
                </a:lnTo>
                <a:lnTo>
                  <a:pt x="83" y="103"/>
                </a:lnTo>
                <a:lnTo>
                  <a:pt x="78" y="107"/>
                </a:lnTo>
                <a:lnTo>
                  <a:pt x="78" y="109"/>
                </a:lnTo>
                <a:lnTo>
                  <a:pt x="76" y="111"/>
                </a:lnTo>
                <a:lnTo>
                  <a:pt x="76" y="113"/>
                </a:lnTo>
                <a:lnTo>
                  <a:pt x="74" y="113"/>
                </a:lnTo>
                <a:lnTo>
                  <a:pt x="72" y="114"/>
                </a:lnTo>
                <a:lnTo>
                  <a:pt x="72" y="116"/>
                </a:lnTo>
                <a:lnTo>
                  <a:pt x="70" y="118"/>
                </a:lnTo>
                <a:lnTo>
                  <a:pt x="70" y="118"/>
                </a:lnTo>
                <a:lnTo>
                  <a:pt x="66" y="120"/>
                </a:lnTo>
                <a:lnTo>
                  <a:pt x="64" y="122"/>
                </a:lnTo>
                <a:lnTo>
                  <a:pt x="63" y="122"/>
                </a:lnTo>
                <a:lnTo>
                  <a:pt x="63" y="124"/>
                </a:lnTo>
                <a:lnTo>
                  <a:pt x="63" y="126"/>
                </a:lnTo>
                <a:lnTo>
                  <a:pt x="63" y="128"/>
                </a:lnTo>
                <a:lnTo>
                  <a:pt x="64" y="128"/>
                </a:lnTo>
                <a:lnTo>
                  <a:pt x="64" y="128"/>
                </a:lnTo>
                <a:lnTo>
                  <a:pt x="64" y="131"/>
                </a:lnTo>
                <a:lnTo>
                  <a:pt x="63" y="131"/>
                </a:lnTo>
                <a:lnTo>
                  <a:pt x="63" y="131"/>
                </a:lnTo>
                <a:lnTo>
                  <a:pt x="63" y="129"/>
                </a:lnTo>
                <a:lnTo>
                  <a:pt x="63" y="129"/>
                </a:lnTo>
                <a:lnTo>
                  <a:pt x="63" y="129"/>
                </a:lnTo>
                <a:lnTo>
                  <a:pt x="63" y="129"/>
                </a:lnTo>
                <a:lnTo>
                  <a:pt x="63" y="131"/>
                </a:lnTo>
                <a:lnTo>
                  <a:pt x="61" y="131"/>
                </a:lnTo>
                <a:lnTo>
                  <a:pt x="59" y="131"/>
                </a:lnTo>
                <a:lnTo>
                  <a:pt x="61" y="129"/>
                </a:lnTo>
                <a:lnTo>
                  <a:pt x="61" y="129"/>
                </a:lnTo>
                <a:lnTo>
                  <a:pt x="59" y="129"/>
                </a:lnTo>
                <a:lnTo>
                  <a:pt x="59" y="129"/>
                </a:lnTo>
                <a:lnTo>
                  <a:pt x="57" y="129"/>
                </a:lnTo>
                <a:lnTo>
                  <a:pt x="57" y="131"/>
                </a:lnTo>
                <a:lnTo>
                  <a:pt x="57" y="131"/>
                </a:lnTo>
                <a:lnTo>
                  <a:pt x="55" y="129"/>
                </a:lnTo>
                <a:lnTo>
                  <a:pt x="55" y="128"/>
                </a:lnTo>
                <a:lnTo>
                  <a:pt x="55" y="129"/>
                </a:lnTo>
                <a:lnTo>
                  <a:pt x="55" y="131"/>
                </a:lnTo>
                <a:lnTo>
                  <a:pt x="55" y="131"/>
                </a:lnTo>
                <a:lnTo>
                  <a:pt x="53" y="133"/>
                </a:lnTo>
                <a:lnTo>
                  <a:pt x="51" y="133"/>
                </a:lnTo>
                <a:lnTo>
                  <a:pt x="51" y="133"/>
                </a:lnTo>
                <a:lnTo>
                  <a:pt x="51" y="133"/>
                </a:lnTo>
                <a:lnTo>
                  <a:pt x="49" y="133"/>
                </a:lnTo>
                <a:lnTo>
                  <a:pt x="49" y="135"/>
                </a:lnTo>
                <a:lnTo>
                  <a:pt x="48" y="135"/>
                </a:lnTo>
                <a:lnTo>
                  <a:pt x="46" y="137"/>
                </a:lnTo>
                <a:lnTo>
                  <a:pt x="46" y="139"/>
                </a:lnTo>
                <a:lnTo>
                  <a:pt x="46" y="139"/>
                </a:lnTo>
                <a:lnTo>
                  <a:pt x="44" y="143"/>
                </a:lnTo>
                <a:lnTo>
                  <a:pt x="44" y="144"/>
                </a:lnTo>
                <a:lnTo>
                  <a:pt x="42" y="144"/>
                </a:lnTo>
                <a:lnTo>
                  <a:pt x="38" y="148"/>
                </a:lnTo>
                <a:lnTo>
                  <a:pt x="38" y="150"/>
                </a:lnTo>
                <a:lnTo>
                  <a:pt x="36" y="152"/>
                </a:lnTo>
                <a:lnTo>
                  <a:pt x="36" y="154"/>
                </a:lnTo>
                <a:lnTo>
                  <a:pt x="34" y="156"/>
                </a:lnTo>
                <a:lnTo>
                  <a:pt x="34" y="156"/>
                </a:lnTo>
                <a:lnTo>
                  <a:pt x="34" y="158"/>
                </a:lnTo>
                <a:lnTo>
                  <a:pt x="32" y="158"/>
                </a:lnTo>
                <a:lnTo>
                  <a:pt x="34" y="158"/>
                </a:lnTo>
                <a:lnTo>
                  <a:pt x="34" y="158"/>
                </a:lnTo>
                <a:lnTo>
                  <a:pt x="34" y="158"/>
                </a:lnTo>
                <a:lnTo>
                  <a:pt x="32" y="158"/>
                </a:lnTo>
                <a:lnTo>
                  <a:pt x="29" y="159"/>
                </a:lnTo>
                <a:lnTo>
                  <a:pt x="29" y="161"/>
                </a:lnTo>
                <a:lnTo>
                  <a:pt x="27" y="163"/>
                </a:lnTo>
                <a:lnTo>
                  <a:pt x="25" y="163"/>
                </a:lnTo>
                <a:lnTo>
                  <a:pt x="27" y="163"/>
                </a:lnTo>
                <a:lnTo>
                  <a:pt x="25" y="161"/>
                </a:lnTo>
                <a:lnTo>
                  <a:pt x="25" y="163"/>
                </a:lnTo>
                <a:lnTo>
                  <a:pt x="25" y="163"/>
                </a:lnTo>
                <a:lnTo>
                  <a:pt x="23" y="165"/>
                </a:lnTo>
                <a:lnTo>
                  <a:pt x="21" y="167"/>
                </a:lnTo>
                <a:lnTo>
                  <a:pt x="17" y="167"/>
                </a:lnTo>
                <a:lnTo>
                  <a:pt x="15" y="169"/>
                </a:lnTo>
                <a:lnTo>
                  <a:pt x="15" y="167"/>
                </a:lnTo>
                <a:lnTo>
                  <a:pt x="15" y="167"/>
                </a:lnTo>
                <a:lnTo>
                  <a:pt x="12" y="169"/>
                </a:lnTo>
                <a:lnTo>
                  <a:pt x="12" y="167"/>
                </a:lnTo>
                <a:lnTo>
                  <a:pt x="14" y="167"/>
                </a:lnTo>
                <a:lnTo>
                  <a:pt x="12" y="165"/>
                </a:lnTo>
                <a:lnTo>
                  <a:pt x="10" y="165"/>
                </a:lnTo>
                <a:lnTo>
                  <a:pt x="10" y="163"/>
                </a:lnTo>
                <a:lnTo>
                  <a:pt x="10" y="163"/>
                </a:lnTo>
                <a:lnTo>
                  <a:pt x="8" y="163"/>
                </a:lnTo>
                <a:lnTo>
                  <a:pt x="8" y="161"/>
                </a:lnTo>
                <a:lnTo>
                  <a:pt x="8" y="161"/>
                </a:lnTo>
                <a:lnTo>
                  <a:pt x="8" y="159"/>
                </a:lnTo>
                <a:lnTo>
                  <a:pt x="6" y="159"/>
                </a:lnTo>
                <a:lnTo>
                  <a:pt x="6" y="159"/>
                </a:lnTo>
                <a:lnTo>
                  <a:pt x="6" y="159"/>
                </a:lnTo>
                <a:lnTo>
                  <a:pt x="4" y="159"/>
                </a:lnTo>
                <a:lnTo>
                  <a:pt x="4" y="159"/>
                </a:lnTo>
                <a:lnTo>
                  <a:pt x="2" y="159"/>
                </a:lnTo>
                <a:lnTo>
                  <a:pt x="2" y="159"/>
                </a:lnTo>
                <a:close/>
                <a:moveTo>
                  <a:pt x="2" y="173"/>
                </a:moveTo>
                <a:lnTo>
                  <a:pt x="2" y="174"/>
                </a:lnTo>
                <a:lnTo>
                  <a:pt x="0" y="174"/>
                </a:lnTo>
                <a:lnTo>
                  <a:pt x="0" y="174"/>
                </a:lnTo>
                <a:lnTo>
                  <a:pt x="2" y="173"/>
                </a:lnTo>
                <a:lnTo>
                  <a:pt x="2" y="173"/>
                </a:lnTo>
                <a:lnTo>
                  <a:pt x="2" y="171"/>
                </a:lnTo>
                <a:lnTo>
                  <a:pt x="4" y="171"/>
                </a:lnTo>
                <a:lnTo>
                  <a:pt x="4" y="169"/>
                </a:lnTo>
                <a:lnTo>
                  <a:pt x="4" y="167"/>
                </a:lnTo>
                <a:lnTo>
                  <a:pt x="4" y="167"/>
                </a:lnTo>
                <a:lnTo>
                  <a:pt x="6" y="165"/>
                </a:lnTo>
                <a:lnTo>
                  <a:pt x="8" y="167"/>
                </a:lnTo>
                <a:lnTo>
                  <a:pt x="8" y="169"/>
                </a:lnTo>
                <a:lnTo>
                  <a:pt x="8" y="169"/>
                </a:lnTo>
                <a:lnTo>
                  <a:pt x="8" y="171"/>
                </a:lnTo>
                <a:lnTo>
                  <a:pt x="8" y="171"/>
                </a:lnTo>
                <a:lnTo>
                  <a:pt x="8" y="169"/>
                </a:lnTo>
                <a:lnTo>
                  <a:pt x="6" y="171"/>
                </a:lnTo>
                <a:lnTo>
                  <a:pt x="6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3"/>
                </a:lnTo>
                <a:lnTo>
                  <a:pt x="8" y="173"/>
                </a:lnTo>
                <a:lnTo>
                  <a:pt x="8" y="173"/>
                </a:lnTo>
                <a:lnTo>
                  <a:pt x="6" y="173"/>
                </a:lnTo>
                <a:lnTo>
                  <a:pt x="4" y="173"/>
                </a:lnTo>
                <a:lnTo>
                  <a:pt x="4" y="173"/>
                </a:lnTo>
                <a:lnTo>
                  <a:pt x="2" y="173"/>
                </a:lnTo>
                <a:lnTo>
                  <a:pt x="2" y="173"/>
                </a:lnTo>
                <a:close/>
                <a:moveTo>
                  <a:pt x="10" y="171"/>
                </a:moveTo>
                <a:lnTo>
                  <a:pt x="12" y="169"/>
                </a:lnTo>
                <a:lnTo>
                  <a:pt x="12" y="171"/>
                </a:lnTo>
                <a:lnTo>
                  <a:pt x="10" y="171"/>
                </a:lnTo>
                <a:close/>
                <a:moveTo>
                  <a:pt x="80" y="92"/>
                </a:moveTo>
                <a:lnTo>
                  <a:pt x="81" y="92"/>
                </a:lnTo>
                <a:lnTo>
                  <a:pt x="81" y="92"/>
                </a:lnTo>
                <a:lnTo>
                  <a:pt x="81" y="90"/>
                </a:lnTo>
                <a:lnTo>
                  <a:pt x="80" y="92"/>
                </a:lnTo>
                <a:close/>
                <a:moveTo>
                  <a:pt x="81" y="92"/>
                </a:moveTo>
                <a:lnTo>
                  <a:pt x="81" y="92"/>
                </a:lnTo>
                <a:lnTo>
                  <a:pt x="83" y="92"/>
                </a:lnTo>
                <a:lnTo>
                  <a:pt x="81" y="92"/>
                </a:lnTo>
                <a:lnTo>
                  <a:pt x="81" y="92"/>
                </a:lnTo>
                <a:close/>
                <a:moveTo>
                  <a:pt x="81" y="90"/>
                </a:moveTo>
                <a:lnTo>
                  <a:pt x="81" y="88"/>
                </a:lnTo>
                <a:lnTo>
                  <a:pt x="83" y="88"/>
                </a:lnTo>
                <a:lnTo>
                  <a:pt x="85" y="88"/>
                </a:lnTo>
                <a:lnTo>
                  <a:pt x="83" y="88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close/>
                <a:moveTo>
                  <a:pt x="87" y="96"/>
                </a:moveTo>
                <a:lnTo>
                  <a:pt x="89" y="98"/>
                </a:lnTo>
                <a:lnTo>
                  <a:pt x="89" y="96"/>
                </a:lnTo>
                <a:lnTo>
                  <a:pt x="91" y="96"/>
                </a:lnTo>
                <a:lnTo>
                  <a:pt x="91" y="98"/>
                </a:lnTo>
                <a:lnTo>
                  <a:pt x="91" y="98"/>
                </a:lnTo>
                <a:lnTo>
                  <a:pt x="91" y="98"/>
                </a:lnTo>
                <a:lnTo>
                  <a:pt x="91" y="98"/>
                </a:lnTo>
                <a:lnTo>
                  <a:pt x="93" y="99"/>
                </a:lnTo>
                <a:lnTo>
                  <a:pt x="91" y="99"/>
                </a:lnTo>
                <a:lnTo>
                  <a:pt x="93" y="99"/>
                </a:lnTo>
                <a:lnTo>
                  <a:pt x="93" y="99"/>
                </a:lnTo>
                <a:lnTo>
                  <a:pt x="97" y="98"/>
                </a:lnTo>
                <a:lnTo>
                  <a:pt x="98" y="96"/>
                </a:lnTo>
                <a:lnTo>
                  <a:pt x="102" y="94"/>
                </a:lnTo>
                <a:lnTo>
                  <a:pt x="104" y="90"/>
                </a:lnTo>
                <a:lnTo>
                  <a:pt x="108" y="86"/>
                </a:lnTo>
                <a:lnTo>
                  <a:pt x="108" y="86"/>
                </a:lnTo>
                <a:lnTo>
                  <a:pt x="110" y="86"/>
                </a:lnTo>
                <a:lnTo>
                  <a:pt x="110" y="84"/>
                </a:lnTo>
                <a:lnTo>
                  <a:pt x="110" y="84"/>
                </a:lnTo>
                <a:lnTo>
                  <a:pt x="112" y="83"/>
                </a:lnTo>
                <a:lnTo>
                  <a:pt x="113" y="83"/>
                </a:lnTo>
                <a:lnTo>
                  <a:pt x="113" y="79"/>
                </a:lnTo>
                <a:lnTo>
                  <a:pt x="115" y="77"/>
                </a:lnTo>
                <a:lnTo>
                  <a:pt x="115" y="75"/>
                </a:lnTo>
                <a:lnTo>
                  <a:pt x="115" y="75"/>
                </a:lnTo>
                <a:lnTo>
                  <a:pt x="115" y="73"/>
                </a:lnTo>
                <a:lnTo>
                  <a:pt x="113" y="73"/>
                </a:lnTo>
                <a:lnTo>
                  <a:pt x="112" y="73"/>
                </a:lnTo>
                <a:lnTo>
                  <a:pt x="113" y="73"/>
                </a:lnTo>
                <a:lnTo>
                  <a:pt x="115" y="71"/>
                </a:lnTo>
                <a:lnTo>
                  <a:pt x="119" y="68"/>
                </a:lnTo>
                <a:lnTo>
                  <a:pt x="121" y="68"/>
                </a:lnTo>
                <a:lnTo>
                  <a:pt x="123" y="68"/>
                </a:lnTo>
                <a:lnTo>
                  <a:pt x="125" y="68"/>
                </a:lnTo>
                <a:lnTo>
                  <a:pt x="125" y="69"/>
                </a:lnTo>
                <a:lnTo>
                  <a:pt x="125" y="71"/>
                </a:lnTo>
                <a:lnTo>
                  <a:pt x="125" y="69"/>
                </a:lnTo>
                <a:lnTo>
                  <a:pt x="127" y="68"/>
                </a:lnTo>
                <a:lnTo>
                  <a:pt x="125" y="68"/>
                </a:lnTo>
                <a:lnTo>
                  <a:pt x="125" y="66"/>
                </a:lnTo>
                <a:lnTo>
                  <a:pt x="127" y="64"/>
                </a:lnTo>
                <a:lnTo>
                  <a:pt x="127" y="62"/>
                </a:lnTo>
                <a:lnTo>
                  <a:pt x="129" y="62"/>
                </a:lnTo>
                <a:lnTo>
                  <a:pt x="129" y="64"/>
                </a:lnTo>
                <a:lnTo>
                  <a:pt x="129" y="62"/>
                </a:lnTo>
                <a:lnTo>
                  <a:pt x="130" y="60"/>
                </a:lnTo>
                <a:lnTo>
                  <a:pt x="132" y="58"/>
                </a:lnTo>
                <a:lnTo>
                  <a:pt x="132" y="56"/>
                </a:lnTo>
                <a:lnTo>
                  <a:pt x="132" y="54"/>
                </a:lnTo>
                <a:lnTo>
                  <a:pt x="132" y="53"/>
                </a:lnTo>
                <a:lnTo>
                  <a:pt x="134" y="51"/>
                </a:lnTo>
                <a:lnTo>
                  <a:pt x="136" y="51"/>
                </a:lnTo>
                <a:lnTo>
                  <a:pt x="136" y="51"/>
                </a:lnTo>
                <a:lnTo>
                  <a:pt x="134" y="49"/>
                </a:lnTo>
                <a:lnTo>
                  <a:pt x="132" y="49"/>
                </a:lnTo>
                <a:lnTo>
                  <a:pt x="134" y="49"/>
                </a:lnTo>
                <a:lnTo>
                  <a:pt x="134" y="49"/>
                </a:lnTo>
                <a:lnTo>
                  <a:pt x="132" y="47"/>
                </a:lnTo>
                <a:lnTo>
                  <a:pt x="130" y="49"/>
                </a:lnTo>
                <a:lnTo>
                  <a:pt x="127" y="53"/>
                </a:lnTo>
                <a:lnTo>
                  <a:pt x="125" y="53"/>
                </a:lnTo>
                <a:lnTo>
                  <a:pt x="123" y="53"/>
                </a:lnTo>
                <a:lnTo>
                  <a:pt x="123" y="53"/>
                </a:lnTo>
                <a:lnTo>
                  <a:pt x="119" y="49"/>
                </a:lnTo>
                <a:lnTo>
                  <a:pt x="117" y="49"/>
                </a:lnTo>
                <a:lnTo>
                  <a:pt x="117" y="47"/>
                </a:lnTo>
                <a:lnTo>
                  <a:pt x="115" y="45"/>
                </a:lnTo>
                <a:lnTo>
                  <a:pt x="117" y="45"/>
                </a:lnTo>
                <a:lnTo>
                  <a:pt x="117" y="43"/>
                </a:lnTo>
                <a:lnTo>
                  <a:pt x="115" y="39"/>
                </a:lnTo>
                <a:lnTo>
                  <a:pt x="115" y="39"/>
                </a:lnTo>
                <a:lnTo>
                  <a:pt x="115" y="38"/>
                </a:lnTo>
                <a:lnTo>
                  <a:pt x="115" y="36"/>
                </a:lnTo>
                <a:lnTo>
                  <a:pt x="115" y="36"/>
                </a:lnTo>
                <a:lnTo>
                  <a:pt x="115" y="36"/>
                </a:lnTo>
                <a:lnTo>
                  <a:pt x="115" y="34"/>
                </a:lnTo>
                <a:lnTo>
                  <a:pt x="113" y="32"/>
                </a:lnTo>
                <a:lnTo>
                  <a:pt x="113" y="32"/>
                </a:lnTo>
                <a:lnTo>
                  <a:pt x="112" y="32"/>
                </a:lnTo>
                <a:lnTo>
                  <a:pt x="112" y="32"/>
                </a:lnTo>
                <a:lnTo>
                  <a:pt x="113" y="34"/>
                </a:lnTo>
                <a:lnTo>
                  <a:pt x="113" y="36"/>
                </a:lnTo>
                <a:lnTo>
                  <a:pt x="113" y="36"/>
                </a:lnTo>
                <a:lnTo>
                  <a:pt x="112" y="38"/>
                </a:lnTo>
                <a:lnTo>
                  <a:pt x="112" y="38"/>
                </a:lnTo>
                <a:lnTo>
                  <a:pt x="113" y="39"/>
                </a:lnTo>
                <a:lnTo>
                  <a:pt x="113" y="41"/>
                </a:lnTo>
                <a:lnTo>
                  <a:pt x="112" y="41"/>
                </a:lnTo>
                <a:lnTo>
                  <a:pt x="112" y="39"/>
                </a:lnTo>
                <a:lnTo>
                  <a:pt x="112" y="39"/>
                </a:lnTo>
                <a:lnTo>
                  <a:pt x="110" y="38"/>
                </a:lnTo>
                <a:lnTo>
                  <a:pt x="110" y="38"/>
                </a:lnTo>
                <a:lnTo>
                  <a:pt x="108" y="38"/>
                </a:lnTo>
                <a:lnTo>
                  <a:pt x="106" y="38"/>
                </a:lnTo>
                <a:lnTo>
                  <a:pt x="106" y="36"/>
                </a:lnTo>
                <a:lnTo>
                  <a:pt x="108" y="36"/>
                </a:lnTo>
                <a:lnTo>
                  <a:pt x="108" y="34"/>
                </a:lnTo>
                <a:lnTo>
                  <a:pt x="108" y="34"/>
                </a:lnTo>
                <a:lnTo>
                  <a:pt x="108" y="32"/>
                </a:lnTo>
                <a:lnTo>
                  <a:pt x="110" y="32"/>
                </a:lnTo>
                <a:lnTo>
                  <a:pt x="110" y="30"/>
                </a:lnTo>
                <a:lnTo>
                  <a:pt x="110" y="28"/>
                </a:lnTo>
                <a:lnTo>
                  <a:pt x="110" y="26"/>
                </a:lnTo>
                <a:lnTo>
                  <a:pt x="110" y="26"/>
                </a:lnTo>
                <a:lnTo>
                  <a:pt x="110" y="24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10" y="23"/>
                </a:lnTo>
                <a:lnTo>
                  <a:pt x="110" y="21"/>
                </a:lnTo>
                <a:lnTo>
                  <a:pt x="112" y="19"/>
                </a:lnTo>
                <a:lnTo>
                  <a:pt x="112" y="17"/>
                </a:lnTo>
                <a:lnTo>
                  <a:pt x="110" y="15"/>
                </a:lnTo>
                <a:lnTo>
                  <a:pt x="110" y="13"/>
                </a:lnTo>
                <a:lnTo>
                  <a:pt x="110" y="13"/>
                </a:lnTo>
                <a:lnTo>
                  <a:pt x="108" y="15"/>
                </a:lnTo>
                <a:lnTo>
                  <a:pt x="106" y="13"/>
                </a:lnTo>
                <a:lnTo>
                  <a:pt x="108" y="13"/>
                </a:lnTo>
                <a:lnTo>
                  <a:pt x="106" y="11"/>
                </a:lnTo>
                <a:lnTo>
                  <a:pt x="106" y="11"/>
                </a:lnTo>
                <a:lnTo>
                  <a:pt x="106" y="11"/>
                </a:lnTo>
                <a:lnTo>
                  <a:pt x="108" y="9"/>
                </a:lnTo>
                <a:lnTo>
                  <a:pt x="108" y="9"/>
                </a:lnTo>
                <a:lnTo>
                  <a:pt x="106" y="9"/>
                </a:lnTo>
                <a:lnTo>
                  <a:pt x="104" y="8"/>
                </a:lnTo>
                <a:lnTo>
                  <a:pt x="104" y="8"/>
                </a:lnTo>
                <a:lnTo>
                  <a:pt x="104" y="8"/>
                </a:lnTo>
                <a:lnTo>
                  <a:pt x="104" y="8"/>
                </a:lnTo>
                <a:lnTo>
                  <a:pt x="104" y="6"/>
                </a:lnTo>
                <a:lnTo>
                  <a:pt x="104" y="6"/>
                </a:lnTo>
                <a:lnTo>
                  <a:pt x="102" y="6"/>
                </a:lnTo>
                <a:lnTo>
                  <a:pt x="102" y="8"/>
                </a:lnTo>
                <a:lnTo>
                  <a:pt x="102" y="8"/>
                </a:lnTo>
                <a:lnTo>
                  <a:pt x="100" y="8"/>
                </a:lnTo>
                <a:lnTo>
                  <a:pt x="102" y="6"/>
                </a:lnTo>
                <a:lnTo>
                  <a:pt x="100" y="6"/>
                </a:lnTo>
                <a:lnTo>
                  <a:pt x="100" y="4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0"/>
                </a:lnTo>
                <a:lnTo>
                  <a:pt x="98" y="0"/>
                </a:lnTo>
                <a:lnTo>
                  <a:pt x="97" y="0"/>
                </a:lnTo>
                <a:lnTo>
                  <a:pt x="97" y="2"/>
                </a:lnTo>
                <a:lnTo>
                  <a:pt x="98" y="2"/>
                </a:lnTo>
                <a:lnTo>
                  <a:pt x="100" y="8"/>
                </a:lnTo>
                <a:lnTo>
                  <a:pt x="100" y="8"/>
                </a:lnTo>
                <a:lnTo>
                  <a:pt x="100" y="11"/>
                </a:lnTo>
                <a:lnTo>
                  <a:pt x="98" y="11"/>
                </a:lnTo>
                <a:lnTo>
                  <a:pt x="98" y="11"/>
                </a:lnTo>
                <a:lnTo>
                  <a:pt x="98" y="11"/>
                </a:lnTo>
                <a:lnTo>
                  <a:pt x="98" y="15"/>
                </a:lnTo>
                <a:lnTo>
                  <a:pt x="100" y="17"/>
                </a:lnTo>
                <a:lnTo>
                  <a:pt x="100" y="15"/>
                </a:lnTo>
                <a:lnTo>
                  <a:pt x="102" y="15"/>
                </a:lnTo>
                <a:lnTo>
                  <a:pt x="102" y="15"/>
                </a:lnTo>
                <a:lnTo>
                  <a:pt x="100" y="17"/>
                </a:lnTo>
                <a:lnTo>
                  <a:pt x="100" y="19"/>
                </a:lnTo>
                <a:lnTo>
                  <a:pt x="102" y="21"/>
                </a:lnTo>
                <a:lnTo>
                  <a:pt x="102" y="26"/>
                </a:lnTo>
                <a:lnTo>
                  <a:pt x="102" y="28"/>
                </a:lnTo>
                <a:lnTo>
                  <a:pt x="102" y="30"/>
                </a:lnTo>
                <a:lnTo>
                  <a:pt x="102" y="30"/>
                </a:lnTo>
                <a:lnTo>
                  <a:pt x="104" y="28"/>
                </a:lnTo>
                <a:lnTo>
                  <a:pt x="102" y="26"/>
                </a:lnTo>
                <a:lnTo>
                  <a:pt x="104" y="26"/>
                </a:lnTo>
                <a:lnTo>
                  <a:pt x="104" y="28"/>
                </a:lnTo>
                <a:lnTo>
                  <a:pt x="104" y="28"/>
                </a:lnTo>
                <a:lnTo>
                  <a:pt x="106" y="28"/>
                </a:lnTo>
                <a:lnTo>
                  <a:pt x="106" y="28"/>
                </a:lnTo>
                <a:lnTo>
                  <a:pt x="104" y="28"/>
                </a:lnTo>
                <a:lnTo>
                  <a:pt x="106" y="28"/>
                </a:lnTo>
                <a:lnTo>
                  <a:pt x="106" y="28"/>
                </a:lnTo>
                <a:lnTo>
                  <a:pt x="104" y="30"/>
                </a:lnTo>
                <a:lnTo>
                  <a:pt x="104" y="32"/>
                </a:lnTo>
                <a:lnTo>
                  <a:pt x="104" y="32"/>
                </a:lnTo>
                <a:lnTo>
                  <a:pt x="104" y="32"/>
                </a:lnTo>
                <a:lnTo>
                  <a:pt x="102" y="32"/>
                </a:lnTo>
                <a:lnTo>
                  <a:pt x="102" y="32"/>
                </a:lnTo>
                <a:lnTo>
                  <a:pt x="102" y="34"/>
                </a:lnTo>
                <a:lnTo>
                  <a:pt x="104" y="38"/>
                </a:lnTo>
                <a:lnTo>
                  <a:pt x="104" y="38"/>
                </a:lnTo>
                <a:lnTo>
                  <a:pt x="106" y="38"/>
                </a:lnTo>
                <a:lnTo>
                  <a:pt x="106" y="39"/>
                </a:lnTo>
                <a:lnTo>
                  <a:pt x="106" y="39"/>
                </a:lnTo>
                <a:lnTo>
                  <a:pt x="106" y="39"/>
                </a:lnTo>
                <a:lnTo>
                  <a:pt x="104" y="41"/>
                </a:lnTo>
                <a:lnTo>
                  <a:pt x="104" y="41"/>
                </a:lnTo>
                <a:lnTo>
                  <a:pt x="106" y="41"/>
                </a:lnTo>
                <a:lnTo>
                  <a:pt x="104" y="43"/>
                </a:lnTo>
                <a:lnTo>
                  <a:pt x="104" y="47"/>
                </a:lnTo>
                <a:lnTo>
                  <a:pt x="104" y="47"/>
                </a:lnTo>
                <a:lnTo>
                  <a:pt x="104" y="49"/>
                </a:lnTo>
                <a:lnTo>
                  <a:pt x="104" y="49"/>
                </a:lnTo>
                <a:lnTo>
                  <a:pt x="104" y="51"/>
                </a:lnTo>
                <a:lnTo>
                  <a:pt x="102" y="51"/>
                </a:lnTo>
                <a:lnTo>
                  <a:pt x="102" y="51"/>
                </a:lnTo>
                <a:lnTo>
                  <a:pt x="102" y="53"/>
                </a:lnTo>
                <a:lnTo>
                  <a:pt x="102" y="53"/>
                </a:lnTo>
                <a:lnTo>
                  <a:pt x="102" y="53"/>
                </a:lnTo>
                <a:lnTo>
                  <a:pt x="100" y="54"/>
                </a:lnTo>
                <a:lnTo>
                  <a:pt x="100" y="54"/>
                </a:lnTo>
                <a:lnTo>
                  <a:pt x="98" y="62"/>
                </a:lnTo>
                <a:lnTo>
                  <a:pt x="98" y="62"/>
                </a:lnTo>
                <a:lnTo>
                  <a:pt x="98" y="64"/>
                </a:lnTo>
                <a:lnTo>
                  <a:pt x="97" y="64"/>
                </a:lnTo>
                <a:lnTo>
                  <a:pt x="95" y="64"/>
                </a:lnTo>
                <a:lnTo>
                  <a:pt x="93" y="64"/>
                </a:lnTo>
                <a:lnTo>
                  <a:pt x="91" y="66"/>
                </a:lnTo>
                <a:lnTo>
                  <a:pt x="89" y="66"/>
                </a:lnTo>
                <a:lnTo>
                  <a:pt x="89" y="68"/>
                </a:lnTo>
                <a:lnTo>
                  <a:pt x="89" y="71"/>
                </a:lnTo>
                <a:lnTo>
                  <a:pt x="91" y="73"/>
                </a:lnTo>
                <a:lnTo>
                  <a:pt x="93" y="73"/>
                </a:lnTo>
                <a:lnTo>
                  <a:pt x="95" y="75"/>
                </a:lnTo>
                <a:lnTo>
                  <a:pt x="97" y="77"/>
                </a:lnTo>
                <a:lnTo>
                  <a:pt x="97" y="77"/>
                </a:lnTo>
                <a:lnTo>
                  <a:pt x="97" y="81"/>
                </a:lnTo>
                <a:lnTo>
                  <a:pt x="98" y="81"/>
                </a:lnTo>
                <a:lnTo>
                  <a:pt x="97" y="83"/>
                </a:lnTo>
                <a:lnTo>
                  <a:pt x="97" y="84"/>
                </a:lnTo>
                <a:lnTo>
                  <a:pt x="97" y="86"/>
                </a:lnTo>
                <a:lnTo>
                  <a:pt x="93" y="90"/>
                </a:lnTo>
                <a:lnTo>
                  <a:pt x="91" y="92"/>
                </a:lnTo>
                <a:lnTo>
                  <a:pt x="89" y="94"/>
                </a:lnTo>
                <a:lnTo>
                  <a:pt x="87" y="96"/>
                </a:lnTo>
                <a:lnTo>
                  <a:pt x="87" y="96"/>
                </a:lnTo>
                <a:close/>
                <a:moveTo>
                  <a:pt x="115" y="30"/>
                </a:moveTo>
                <a:lnTo>
                  <a:pt x="113" y="30"/>
                </a:lnTo>
                <a:lnTo>
                  <a:pt x="115" y="26"/>
                </a:lnTo>
                <a:lnTo>
                  <a:pt x="115" y="28"/>
                </a:lnTo>
                <a:lnTo>
                  <a:pt x="115" y="28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close/>
                <a:moveTo>
                  <a:pt x="112" y="30"/>
                </a:moveTo>
                <a:lnTo>
                  <a:pt x="112" y="30"/>
                </a:lnTo>
                <a:lnTo>
                  <a:pt x="112" y="28"/>
                </a:lnTo>
                <a:lnTo>
                  <a:pt x="112" y="30"/>
                </a:lnTo>
                <a:close/>
                <a:moveTo>
                  <a:pt x="110" y="38"/>
                </a:moveTo>
                <a:lnTo>
                  <a:pt x="112" y="38"/>
                </a:lnTo>
                <a:lnTo>
                  <a:pt x="112" y="38"/>
                </a:lnTo>
                <a:lnTo>
                  <a:pt x="110" y="38"/>
                </a:lnTo>
                <a:lnTo>
                  <a:pt x="110" y="38"/>
                </a:lnTo>
                <a:close/>
                <a:moveTo>
                  <a:pt x="0" y="152"/>
                </a:moveTo>
                <a:lnTo>
                  <a:pt x="2" y="152"/>
                </a:lnTo>
                <a:lnTo>
                  <a:pt x="2" y="152"/>
                </a:lnTo>
                <a:lnTo>
                  <a:pt x="2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" name="Freeform 420">
            <a:extLst>
              <a:ext uri="{FF2B5EF4-FFF2-40B4-BE49-F238E27FC236}">
                <a16:creationId xmlns:a16="http://schemas.microsoft.com/office/drawing/2014/main" id="{7EC4DB5C-CE72-2C4B-8124-3E8BFDA937F1}"/>
              </a:ext>
            </a:extLst>
          </p:cNvPr>
          <p:cNvSpPr>
            <a:spLocks noEditPoints="1"/>
          </p:cNvSpPr>
          <p:nvPr/>
        </p:nvSpPr>
        <p:spPr bwMode="auto">
          <a:xfrm>
            <a:off x="7391214" y="4287713"/>
            <a:ext cx="57719" cy="39682"/>
          </a:xfrm>
          <a:custGeom>
            <a:avLst/>
            <a:gdLst>
              <a:gd name="T0" fmla="*/ 4 w 32"/>
              <a:gd name="T1" fmla="*/ 4 h 22"/>
              <a:gd name="T2" fmla="*/ 4 w 32"/>
              <a:gd name="T3" fmla="*/ 6 h 22"/>
              <a:gd name="T4" fmla="*/ 2 w 32"/>
              <a:gd name="T5" fmla="*/ 9 h 22"/>
              <a:gd name="T6" fmla="*/ 2 w 32"/>
              <a:gd name="T7" fmla="*/ 11 h 22"/>
              <a:gd name="T8" fmla="*/ 2 w 32"/>
              <a:gd name="T9" fmla="*/ 13 h 22"/>
              <a:gd name="T10" fmla="*/ 0 w 32"/>
              <a:gd name="T11" fmla="*/ 17 h 22"/>
              <a:gd name="T12" fmla="*/ 2 w 32"/>
              <a:gd name="T13" fmla="*/ 19 h 22"/>
              <a:gd name="T14" fmla="*/ 2 w 32"/>
              <a:gd name="T15" fmla="*/ 21 h 22"/>
              <a:gd name="T16" fmla="*/ 4 w 32"/>
              <a:gd name="T17" fmla="*/ 22 h 22"/>
              <a:gd name="T18" fmla="*/ 8 w 32"/>
              <a:gd name="T19" fmla="*/ 17 h 22"/>
              <a:gd name="T20" fmla="*/ 8 w 32"/>
              <a:gd name="T21" fmla="*/ 15 h 22"/>
              <a:gd name="T22" fmla="*/ 9 w 32"/>
              <a:gd name="T23" fmla="*/ 15 h 22"/>
              <a:gd name="T24" fmla="*/ 11 w 32"/>
              <a:gd name="T25" fmla="*/ 15 h 22"/>
              <a:gd name="T26" fmla="*/ 13 w 32"/>
              <a:gd name="T27" fmla="*/ 17 h 22"/>
              <a:gd name="T28" fmla="*/ 17 w 32"/>
              <a:gd name="T29" fmla="*/ 13 h 22"/>
              <a:gd name="T30" fmla="*/ 23 w 32"/>
              <a:gd name="T31" fmla="*/ 13 h 22"/>
              <a:gd name="T32" fmla="*/ 26 w 32"/>
              <a:gd name="T33" fmla="*/ 15 h 22"/>
              <a:gd name="T34" fmla="*/ 30 w 32"/>
              <a:gd name="T35" fmla="*/ 15 h 22"/>
              <a:gd name="T36" fmla="*/ 32 w 32"/>
              <a:gd name="T37" fmla="*/ 13 h 22"/>
              <a:gd name="T38" fmla="*/ 32 w 32"/>
              <a:gd name="T39" fmla="*/ 11 h 22"/>
              <a:gd name="T40" fmla="*/ 26 w 32"/>
              <a:gd name="T41" fmla="*/ 9 h 22"/>
              <a:gd name="T42" fmla="*/ 23 w 32"/>
              <a:gd name="T43" fmla="*/ 9 h 22"/>
              <a:gd name="T44" fmla="*/ 19 w 32"/>
              <a:gd name="T45" fmla="*/ 6 h 22"/>
              <a:gd name="T46" fmla="*/ 19 w 32"/>
              <a:gd name="T47" fmla="*/ 6 h 22"/>
              <a:gd name="T48" fmla="*/ 24 w 32"/>
              <a:gd name="T49" fmla="*/ 7 h 22"/>
              <a:gd name="T50" fmla="*/ 24 w 32"/>
              <a:gd name="T51" fmla="*/ 6 h 22"/>
              <a:gd name="T52" fmla="*/ 21 w 32"/>
              <a:gd name="T53" fmla="*/ 6 h 22"/>
              <a:gd name="T54" fmla="*/ 19 w 32"/>
              <a:gd name="T55" fmla="*/ 2 h 22"/>
              <a:gd name="T56" fmla="*/ 17 w 32"/>
              <a:gd name="T57" fmla="*/ 2 h 22"/>
              <a:gd name="T58" fmla="*/ 8 w 32"/>
              <a:gd name="T59" fmla="*/ 0 h 22"/>
              <a:gd name="T60" fmla="*/ 4 w 32"/>
              <a:gd name="T61" fmla="*/ 2 h 22"/>
              <a:gd name="T62" fmla="*/ 28 w 32"/>
              <a:gd name="T63" fmla="*/ 15 h 22"/>
              <a:gd name="T64" fmla="*/ 30 w 32"/>
              <a:gd name="T65" fmla="*/ 17 h 22"/>
              <a:gd name="T66" fmla="*/ 28 w 32"/>
              <a:gd name="T67" fmla="*/ 17 h 22"/>
              <a:gd name="T68" fmla="*/ 28 w 32"/>
              <a:gd name="T69" fmla="*/ 1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" h="22">
                <a:moveTo>
                  <a:pt x="4" y="2"/>
                </a:moveTo>
                <a:lnTo>
                  <a:pt x="4" y="4"/>
                </a:lnTo>
                <a:lnTo>
                  <a:pt x="2" y="6"/>
                </a:lnTo>
                <a:lnTo>
                  <a:pt x="4" y="6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1"/>
                </a:lnTo>
                <a:lnTo>
                  <a:pt x="4" y="22"/>
                </a:lnTo>
                <a:lnTo>
                  <a:pt x="6" y="19"/>
                </a:lnTo>
                <a:lnTo>
                  <a:pt x="8" y="17"/>
                </a:lnTo>
                <a:lnTo>
                  <a:pt x="8" y="17"/>
                </a:lnTo>
                <a:lnTo>
                  <a:pt x="8" y="15"/>
                </a:lnTo>
                <a:lnTo>
                  <a:pt x="9" y="15"/>
                </a:lnTo>
                <a:lnTo>
                  <a:pt x="9" y="15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3" y="17"/>
                </a:lnTo>
                <a:lnTo>
                  <a:pt x="15" y="17"/>
                </a:lnTo>
                <a:lnTo>
                  <a:pt x="17" y="13"/>
                </a:lnTo>
                <a:lnTo>
                  <a:pt x="21" y="13"/>
                </a:lnTo>
                <a:lnTo>
                  <a:pt x="23" y="13"/>
                </a:lnTo>
                <a:lnTo>
                  <a:pt x="24" y="13"/>
                </a:lnTo>
                <a:lnTo>
                  <a:pt x="26" y="15"/>
                </a:lnTo>
                <a:lnTo>
                  <a:pt x="28" y="15"/>
                </a:lnTo>
                <a:lnTo>
                  <a:pt x="30" y="15"/>
                </a:lnTo>
                <a:lnTo>
                  <a:pt x="30" y="13"/>
                </a:lnTo>
                <a:lnTo>
                  <a:pt x="32" y="13"/>
                </a:lnTo>
                <a:lnTo>
                  <a:pt x="32" y="13"/>
                </a:lnTo>
                <a:lnTo>
                  <a:pt x="32" y="11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3" y="9"/>
                </a:lnTo>
                <a:lnTo>
                  <a:pt x="21" y="7"/>
                </a:lnTo>
                <a:lnTo>
                  <a:pt x="19" y="6"/>
                </a:lnTo>
                <a:lnTo>
                  <a:pt x="17" y="6"/>
                </a:lnTo>
                <a:lnTo>
                  <a:pt x="19" y="6"/>
                </a:lnTo>
                <a:lnTo>
                  <a:pt x="21" y="6"/>
                </a:lnTo>
                <a:lnTo>
                  <a:pt x="24" y="7"/>
                </a:lnTo>
                <a:lnTo>
                  <a:pt x="26" y="6"/>
                </a:lnTo>
                <a:lnTo>
                  <a:pt x="24" y="6"/>
                </a:lnTo>
                <a:lnTo>
                  <a:pt x="24" y="6"/>
                </a:lnTo>
                <a:lnTo>
                  <a:pt x="21" y="6"/>
                </a:lnTo>
                <a:lnTo>
                  <a:pt x="19" y="2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4" y="2"/>
                </a:lnTo>
                <a:lnTo>
                  <a:pt x="4" y="2"/>
                </a:lnTo>
                <a:close/>
                <a:moveTo>
                  <a:pt x="28" y="15"/>
                </a:moveTo>
                <a:lnTo>
                  <a:pt x="30" y="17"/>
                </a:lnTo>
                <a:lnTo>
                  <a:pt x="30" y="17"/>
                </a:lnTo>
                <a:lnTo>
                  <a:pt x="30" y="17"/>
                </a:lnTo>
                <a:lnTo>
                  <a:pt x="28" y="17"/>
                </a:lnTo>
                <a:lnTo>
                  <a:pt x="28" y="15"/>
                </a:lnTo>
                <a:lnTo>
                  <a:pt x="28" y="1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" name="Freeform 421">
            <a:extLst>
              <a:ext uri="{FF2B5EF4-FFF2-40B4-BE49-F238E27FC236}">
                <a16:creationId xmlns:a16="http://schemas.microsoft.com/office/drawing/2014/main" id="{624963C6-610B-5F46-AD3B-D5A9BD9C1ECF}"/>
              </a:ext>
            </a:extLst>
          </p:cNvPr>
          <p:cNvSpPr>
            <a:spLocks/>
          </p:cNvSpPr>
          <p:nvPr/>
        </p:nvSpPr>
        <p:spPr bwMode="auto">
          <a:xfrm>
            <a:off x="7292008" y="4311162"/>
            <a:ext cx="34271" cy="14430"/>
          </a:xfrm>
          <a:custGeom>
            <a:avLst/>
            <a:gdLst>
              <a:gd name="T0" fmla="*/ 4 w 19"/>
              <a:gd name="T1" fmla="*/ 0 h 8"/>
              <a:gd name="T2" fmla="*/ 6 w 19"/>
              <a:gd name="T3" fmla="*/ 0 h 8"/>
              <a:gd name="T4" fmla="*/ 8 w 19"/>
              <a:gd name="T5" fmla="*/ 0 h 8"/>
              <a:gd name="T6" fmla="*/ 15 w 19"/>
              <a:gd name="T7" fmla="*/ 0 h 8"/>
              <a:gd name="T8" fmla="*/ 17 w 19"/>
              <a:gd name="T9" fmla="*/ 4 h 8"/>
              <a:gd name="T10" fmla="*/ 19 w 19"/>
              <a:gd name="T11" fmla="*/ 4 h 8"/>
              <a:gd name="T12" fmla="*/ 19 w 19"/>
              <a:gd name="T13" fmla="*/ 6 h 8"/>
              <a:gd name="T14" fmla="*/ 19 w 19"/>
              <a:gd name="T15" fmla="*/ 6 h 8"/>
              <a:gd name="T16" fmla="*/ 17 w 19"/>
              <a:gd name="T17" fmla="*/ 6 h 8"/>
              <a:gd name="T18" fmla="*/ 15 w 19"/>
              <a:gd name="T19" fmla="*/ 6 h 8"/>
              <a:gd name="T20" fmla="*/ 15 w 19"/>
              <a:gd name="T21" fmla="*/ 6 h 8"/>
              <a:gd name="T22" fmla="*/ 13 w 19"/>
              <a:gd name="T23" fmla="*/ 8 h 8"/>
              <a:gd name="T24" fmla="*/ 13 w 19"/>
              <a:gd name="T25" fmla="*/ 6 h 8"/>
              <a:gd name="T26" fmla="*/ 12 w 19"/>
              <a:gd name="T27" fmla="*/ 6 h 8"/>
              <a:gd name="T28" fmla="*/ 12 w 19"/>
              <a:gd name="T29" fmla="*/ 8 h 8"/>
              <a:gd name="T30" fmla="*/ 10 w 19"/>
              <a:gd name="T31" fmla="*/ 8 h 8"/>
              <a:gd name="T32" fmla="*/ 10 w 19"/>
              <a:gd name="T33" fmla="*/ 6 h 8"/>
              <a:gd name="T34" fmla="*/ 6 w 19"/>
              <a:gd name="T35" fmla="*/ 8 h 8"/>
              <a:gd name="T36" fmla="*/ 6 w 19"/>
              <a:gd name="T37" fmla="*/ 6 h 8"/>
              <a:gd name="T38" fmla="*/ 4 w 19"/>
              <a:gd name="T39" fmla="*/ 4 h 8"/>
              <a:gd name="T40" fmla="*/ 4 w 19"/>
              <a:gd name="T41" fmla="*/ 4 h 8"/>
              <a:gd name="T42" fmla="*/ 2 w 19"/>
              <a:gd name="T43" fmla="*/ 4 h 8"/>
              <a:gd name="T44" fmla="*/ 0 w 19"/>
              <a:gd name="T45" fmla="*/ 2 h 8"/>
              <a:gd name="T46" fmla="*/ 2 w 19"/>
              <a:gd name="T47" fmla="*/ 0 h 8"/>
              <a:gd name="T48" fmla="*/ 4 w 19"/>
              <a:gd name="T4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" h="8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5" y="0"/>
                </a:lnTo>
                <a:lnTo>
                  <a:pt x="17" y="4"/>
                </a:lnTo>
                <a:lnTo>
                  <a:pt x="19" y="4"/>
                </a:lnTo>
                <a:lnTo>
                  <a:pt x="19" y="6"/>
                </a:lnTo>
                <a:lnTo>
                  <a:pt x="19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3" y="8"/>
                </a:lnTo>
                <a:lnTo>
                  <a:pt x="13" y="6"/>
                </a:lnTo>
                <a:lnTo>
                  <a:pt x="12" y="6"/>
                </a:lnTo>
                <a:lnTo>
                  <a:pt x="12" y="8"/>
                </a:lnTo>
                <a:lnTo>
                  <a:pt x="10" y="8"/>
                </a:lnTo>
                <a:lnTo>
                  <a:pt x="10" y="6"/>
                </a:lnTo>
                <a:lnTo>
                  <a:pt x="6" y="8"/>
                </a:lnTo>
                <a:lnTo>
                  <a:pt x="6" y="6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" name="Freeform 422">
            <a:extLst>
              <a:ext uri="{FF2B5EF4-FFF2-40B4-BE49-F238E27FC236}">
                <a16:creationId xmlns:a16="http://schemas.microsoft.com/office/drawing/2014/main" id="{4F2959FE-BA35-E34F-838B-5FF8169D2A36}"/>
              </a:ext>
            </a:extLst>
          </p:cNvPr>
          <p:cNvSpPr>
            <a:spLocks noEditPoints="1"/>
          </p:cNvSpPr>
          <p:nvPr/>
        </p:nvSpPr>
        <p:spPr bwMode="auto">
          <a:xfrm>
            <a:off x="7295615" y="4168666"/>
            <a:ext cx="88383" cy="104617"/>
          </a:xfrm>
          <a:custGeom>
            <a:avLst/>
            <a:gdLst>
              <a:gd name="T0" fmla="*/ 8 w 49"/>
              <a:gd name="T1" fmla="*/ 30 h 58"/>
              <a:gd name="T2" fmla="*/ 11 w 49"/>
              <a:gd name="T3" fmla="*/ 30 h 58"/>
              <a:gd name="T4" fmla="*/ 10 w 49"/>
              <a:gd name="T5" fmla="*/ 27 h 58"/>
              <a:gd name="T6" fmla="*/ 8 w 49"/>
              <a:gd name="T7" fmla="*/ 21 h 58"/>
              <a:gd name="T8" fmla="*/ 6 w 49"/>
              <a:gd name="T9" fmla="*/ 21 h 58"/>
              <a:gd name="T10" fmla="*/ 8 w 49"/>
              <a:gd name="T11" fmla="*/ 23 h 58"/>
              <a:gd name="T12" fmla="*/ 8 w 49"/>
              <a:gd name="T13" fmla="*/ 27 h 58"/>
              <a:gd name="T14" fmla="*/ 10 w 49"/>
              <a:gd name="T15" fmla="*/ 27 h 58"/>
              <a:gd name="T16" fmla="*/ 10 w 49"/>
              <a:gd name="T17" fmla="*/ 27 h 58"/>
              <a:gd name="T18" fmla="*/ 15 w 49"/>
              <a:gd name="T19" fmla="*/ 19 h 58"/>
              <a:gd name="T20" fmla="*/ 11 w 49"/>
              <a:gd name="T21" fmla="*/ 19 h 58"/>
              <a:gd name="T22" fmla="*/ 4 w 49"/>
              <a:gd name="T23" fmla="*/ 4 h 58"/>
              <a:gd name="T24" fmla="*/ 11 w 49"/>
              <a:gd name="T25" fmla="*/ 4 h 58"/>
              <a:gd name="T26" fmla="*/ 4 w 49"/>
              <a:gd name="T27" fmla="*/ 6 h 58"/>
              <a:gd name="T28" fmla="*/ 11 w 49"/>
              <a:gd name="T29" fmla="*/ 0 h 58"/>
              <a:gd name="T30" fmla="*/ 17 w 49"/>
              <a:gd name="T31" fmla="*/ 4 h 58"/>
              <a:gd name="T32" fmla="*/ 15 w 49"/>
              <a:gd name="T33" fmla="*/ 8 h 58"/>
              <a:gd name="T34" fmla="*/ 15 w 49"/>
              <a:gd name="T35" fmla="*/ 8 h 58"/>
              <a:gd name="T36" fmla="*/ 13 w 49"/>
              <a:gd name="T37" fmla="*/ 4 h 58"/>
              <a:gd name="T38" fmla="*/ 21 w 49"/>
              <a:gd name="T39" fmla="*/ 15 h 58"/>
              <a:gd name="T40" fmla="*/ 23 w 49"/>
              <a:gd name="T41" fmla="*/ 21 h 58"/>
              <a:gd name="T42" fmla="*/ 23 w 49"/>
              <a:gd name="T43" fmla="*/ 21 h 58"/>
              <a:gd name="T44" fmla="*/ 19 w 49"/>
              <a:gd name="T45" fmla="*/ 17 h 58"/>
              <a:gd name="T46" fmla="*/ 27 w 49"/>
              <a:gd name="T47" fmla="*/ 25 h 58"/>
              <a:gd name="T48" fmla="*/ 27 w 49"/>
              <a:gd name="T49" fmla="*/ 28 h 58"/>
              <a:gd name="T50" fmla="*/ 30 w 49"/>
              <a:gd name="T51" fmla="*/ 28 h 58"/>
              <a:gd name="T52" fmla="*/ 27 w 49"/>
              <a:gd name="T53" fmla="*/ 23 h 58"/>
              <a:gd name="T54" fmla="*/ 36 w 49"/>
              <a:gd name="T55" fmla="*/ 30 h 58"/>
              <a:gd name="T56" fmla="*/ 23 w 49"/>
              <a:gd name="T57" fmla="*/ 30 h 58"/>
              <a:gd name="T58" fmla="*/ 23 w 49"/>
              <a:gd name="T59" fmla="*/ 30 h 58"/>
              <a:gd name="T60" fmla="*/ 30 w 49"/>
              <a:gd name="T61" fmla="*/ 36 h 58"/>
              <a:gd name="T62" fmla="*/ 30 w 49"/>
              <a:gd name="T63" fmla="*/ 38 h 58"/>
              <a:gd name="T64" fmla="*/ 28 w 49"/>
              <a:gd name="T65" fmla="*/ 32 h 58"/>
              <a:gd name="T66" fmla="*/ 38 w 49"/>
              <a:gd name="T67" fmla="*/ 40 h 58"/>
              <a:gd name="T68" fmla="*/ 36 w 49"/>
              <a:gd name="T69" fmla="*/ 40 h 58"/>
              <a:gd name="T70" fmla="*/ 38 w 49"/>
              <a:gd name="T71" fmla="*/ 40 h 58"/>
              <a:gd name="T72" fmla="*/ 36 w 49"/>
              <a:gd name="T73" fmla="*/ 43 h 58"/>
              <a:gd name="T74" fmla="*/ 40 w 49"/>
              <a:gd name="T75" fmla="*/ 43 h 58"/>
              <a:gd name="T76" fmla="*/ 45 w 49"/>
              <a:gd name="T77" fmla="*/ 43 h 58"/>
              <a:gd name="T78" fmla="*/ 49 w 49"/>
              <a:gd name="T79" fmla="*/ 45 h 58"/>
              <a:gd name="T80" fmla="*/ 45 w 49"/>
              <a:gd name="T81" fmla="*/ 43 h 58"/>
              <a:gd name="T82" fmla="*/ 45 w 49"/>
              <a:gd name="T83" fmla="*/ 55 h 58"/>
              <a:gd name="T84" fmla="*/ 44 w 49"/>
              <a:gd name="T85" fmla="*/ 55 h 58"/>
              <a:gd name="T86" fmla="*/ 40 w 49"/>
              <a:gd name="T87" fmla="*/ 58 h 58"/>
              <a:gd name="T88" fmla="*/ 47 w 49"/>
              <a:gd name="T89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" h="58">
                <a:moveTo>
                  <a:pt x="10" y="27"/>
                </a:moveTo>
                <a:lnTo>
                  <a:pt x="8" y="28"/>
                </a:lnTo>
                <a:lnTo>
                  <a:pt x="8" y="30"/>
                </a:lnTo>
                <a:lnTo>
                  <a:pt x="10" y="32"/>
                </a:lnTo>
                <a:lnTo>
                  <a:pt x="10" y="32"/>
                </a:lnTo>
                <a:lnTo>
                  <a:pt x="11" y="30"/>
                </a:lnTo>
                <a:lnTo>
                  <a:pt x="11" y="28"/>
                </a:lnTo>
                <a:lnTo>
                  <a:pt x="11" y="28"/>
                </a:lnTo>
                <a:lnTo>
                  <a:pt x="10" y="27"/>
                </a:lnTo>
                <a:close/>
                <a:moveTo>
                  <a:pt x="8" y="25"/>
                </a:moveTo>
                <a:lnTo>
                  <a:pt x="10" y="23"/>
                </a:lnTo>
                <a:lnTo>
                  <a:pt x="8" y="21"/>
                </a:lnTo>
                <a:lnTo>
                  <a:pt x="8" y="19"/>
                </a:lnTo>
                <a:lnTo>
                  <a:pt x="8" y="19"/>
                </a:lnTo>
                <a:lnTo>
                  <a:pt x="6" y="21"/>
                </a:lnTo>
                <a:lnTo>
                  <a:pt x="4" y="23"/>
                </a:lnTo>
                <a:lnTo>
                  <a:pt x="6" y="25"/>
                </a:lnTo>
                <a:lnTo>
                  <a:pt x="8" y="23"/>
                </a:lnTo>
                <a:lnTo>
                  <a:pt x="8" y="25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8" y="28"/>
                </a:lnTo>
                <a:lnTo>
                  <a:pt x="8" y="27"/>
                </a:lnTo>
                <a:close/>
                <a:moveTo>
                  <a:pt x="10" y="27"/>
                </a:moveTo>
                <a:lnTo>
                  <a:pt x="8" y="27"/>
                </a:lnTo>
                <a:lnTo>
                  <a:pt x="10" y="27"/>
                </a:lnTo>
                <a:lnTo>
                  <a:pt x="10" y="27"/>
                </a:lnTo>
                <a:close/>
                <a:moveTo>
                  <a:pt x="11" y="19"/>
                </a:moveTo>
                <a:lnTo>
                  <a:pt x="13" y="17"/>
                </a:lnTo>
                <a:lnTo>
                  <a:pt x="15" y="19"/>
                </a:lnTo>
                <a:lnTo>
                  <a:pt x="15" y="19"/>
                </a:lnTo>
                <a:lnTo>
                  <a:pt x="13" y="19"/>
                </a:lnTo>
                <a:lnTo>
                  <a:pt x="11" y="19"/>
                </a:lnTo>
                <a:close/>
                <a:moveTo>
                  <a:pt x="0" y="2"/>
                </a:moveTo>
                <a:lnTo>
                  <a:pt x="4" y="2"/>
                </a:lnTo>
                <a:lnTo>
                  <a:pt x="4" y="4"/>
                </a:lnTo>
                <a:lnTo>
                  <a:pt x="6" y="2"/>
                </a:lnTo>
                <a:lnTo>
                  <a:pt x="10" y="2"/>
                </a:lnTo>
                <a:lnTo>
                  <a:pt x="11" y="4"/>
                </a:lnTo>
                <a:lnTo>
                  <a:pt x="10" y="4"/>
                </a:lnTo>
                <a:lnTo>
                  <a:pt x="8" y="4"/>
                </a:lnTo>
                <a:lnTo>
                  <a:pt x="4" y="6"/>
                </a:lnTo>
                <a:lnTo>
                  <a:pt x="4" y="6"/>
                </a:lnTo>
                <a:lnTo>
                  <a:pt x="0" y="2"/>
                </a:lnTo>
                <a:close/>
                <a:moveTo>
                  <a:pt x="11" y="0"/>
                </a:move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7" y="6"/>
                </a:lnTo>
                <a:lnTo>
                  <a:pt x="17" y="8"/>
                </a:lnTo>
                <a:lnTo>
                  <a:pt x="15" y="8"/>
                </a:lnTo>
                <a:lnTo>
                  <a:pt x="15" y="10"/>
                </a:lnTo>
                <a:lnTo>
                  <a:pt x="15" y="12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3" y="4"/>
                </a:lnTo>
                <a:lnTo>
                  <a:pt x="13" y="2"/>
                </a:lnTo>
                <a:lnTo>
                  <a:pt x="11" y="0"/>
                </a:lnTo>
                <a:close/>
                <a:moveTo>
                  <a:pt x="21" y="15"/>
                </a:moveTo>
                <a:lnTo>
                  <a:pt x="23" y="17"/>
                </a:lnTo>
                <a:lnTo>
                  <a:pt x="25" y="19"/>
                </a:lnTo>
                <a:lnTo>
                  <a:pt x="23" y="21"/>
                </a:lnTo>
                <a:lnTo>
                  <a:pt x="23" y="23"/>
                </a:lnTo>
                <a:lnTo>
                  <a:pt x="21" y="21"/>
                </a:lnTo>
                <a:lnTo>
                  <a:pt x="23" y="21"/>
                </a:lnTo>
                <a:lnTo>
                  <a:pt x="23" y="19"/>
                </a:lnTo>
                <a:lnTo>
                  <a:pt x="21" y="17"/>
                </a:lnTo>
                <a:lnTo>
                  <a:pt x="19" y="17"/>
                </a:lnTo>
                <a:lnTo>
                  <a:pt x="21" y="15"/>
                </a:lnTo>
                <a:close/>
                <a:moveTo>
                  <a:pt x="27" y="23"/>
                </a:moveTo>
                <a:lnTo>
                  <a:pt x="27" y="25"/>
                </a:lnTo>
                <a:lnTo>
                  <a:pt x="28" y="25"/>
                </a:lnTo>
                <a:lnTo>
                  <a:pt x="28" y="28"/>
                </a:lnTo>
                <a:lnTo>
                  <a:pt x="27" y="28"/>
                </a:lnTo>
                <a:lnTo>
                  <a:pt x="28" y="30"/>
                </a:lnTo>
                <a:lnTo>
                  <a:pt x="30" y="28"/>
                </a:lnTo>
                <a:lnTo>
                  <a:pt x="30" y="28"/>
                </a:lnTo>
                <a:lnTo>
                  <a:pt x="28" y="27"/>
                </a:lnTo>
                <a:lnTo>
                  <a:pt x="28" y="25"/>
                </a:lnTo>
                <a:lnTo>
                  <a:pt x="27" y="23"/>
                </a:lnTo>
                <a:close/>
                <a:moveTo>
                  <a:pt x="36" y="28"/>
                </a:moveTo>
                <a:lnTo>
                  <a:pt x="34" y="28"/>
                </a:lnTo>
                <a:lnTo>
                  <a:pt x="36" y="30"/>
                </a:lnTo>
                <a:lnTo>
                  <a:pt x="36" y="28"/>
                </a:lnTo>
                <a:lnTo>
                  <a:pt x="36" y="28"/>
                </a:lnTo>
                <a:close/>
                <a:moveTo>
                  <a:pt x="23" y="30"/>
                </a:moveTo>
                <a:lnTo>
                  <a:pt x="23" y="32"/>
                </a:lnTo>
                <a:lnTo>
                  <a:pt x="25" y="32"/>
                </a:lnTo>
                <a:lnTo>
                  <a:pt x="23" y="30"/>
                </a:lnTo>
                <a:close/>
                <a:moveTo>
                  <a:pt x="28" y="32"/>
                </a:moveTo>
                <a:lnTo>
                  <a:pt x="30" y="34"/>
                </a:lnTo>
                <a:lnTo>
                  <a:pt x="30" y="36"/>
                </a:lnTo>
                <a:lnTo>
                  <a:pt x="32" y="40"/>
                </a:lnTo>
                <a:lnTo>
                  <a:pt x="32" y="40"/>
                </a:lnTo>
                <a:lnTo>
                  <a:pt x="30" y="38"/>
                </a:lnTo>
                <a:lnTo>
                  <a:pt x="28" y="36"/>
                </a:lnTo>
                <a:lnTo>
                  <a:pt x="30" y="34"/>
                </a:lnTo>
                <a:lnTo>
                  <a:pt x="28" y="32"/>
                </a:lnTo>
                <a:lnTo>
                  <a:pt x="28" y="32"/>
                </a:lnTo>
                <a:close/>
                <a:moveTo>
                  <a:pt x="36" y="38"/>
                </a:moveTo>
                <a:lnTo>
                  <a:pt x="38" y="40"/>
                </a:lnTo>
                <a:lnTo>
                  <a:pt x="38" y="42"/>
                </a:lnTo>
                <a:lnTo>
                  <a:pt x="36" y="42"/>
                </a:lnTo>
                <a:lnTo>
                  <a:pt x="36" y="40"/>
                </a:lnTo>
                <a:lnTo>
                  <a:pt x="36" y="38"/>
                </a:lnTo>
                <a:close/>
                <a:moveTo>
                  <a:pt x="40" y="40"/>
                </a:moveTo>
                <a:lnTo>
                  <a:pt x="38" y="40"/>
                </a:lnTo>
                <a:lnTo>
                  <a:pt x="40" y="42"/>
                </a:lnTo>
                <a:lnTo>
                  <a:pt x="38" y="43"/>
                </a:lnTo>
                <a:lnTo>
                  <a:pt x="36" y="43"/>
                </a:lnTo>
                <a:lnTo>
                  <a:pt x="36" y="45"/>
                </a:lnTo>
                <a:lnTo>
                  <a:pt x="36" y="45"/>
                </a:lnTo>
                <a:lnTo>
                  <a:pt x="40" y="43"/>
                </a:lnTo>
                <a:lnTo>
                  <a:pt x="40" y="40"/>
                </a:lnTo>
                <a:lnTo>
                  <a:pt x="40" y="40"/>
                </a:lnTo>
                <a:close/>
                <a:moveTo>
                  <a:pt x="45" y="43"/>
                </a:moveTo>
                <a:lnTo>
                  <a:pt x="47" y="43"/>
                </a:lnTo>
                <a:lnTo>
                  <a:pt x="49" y="45"/>
                </a:lnTo>
                <a:lnTo>
                  <a:pt x="49" y="45"/>
                </a:lnTo>
                <a:lnTo>
                  <a:pt x="47" y="45"/>
                </a:lnTo>
                <a:lnTo>
                  <a:pt x="45" y="45"/>
                </a:lnTo>
                <a:lnTo>
                  <a:pt x="45" y="43"/>
                </a:lnTo>
                <a:close/>
                <a:moveTo>
                  <a:pt x="40" y="58"/>
                </a:moveTo>
                <a:lnTo>
                  <a:pt x="45" y="57"/>
                </a:lnTo>
                <a:lnTo>
                  <a:pt x="45" y="55"/>
                </a:lnTo>
                <a:lnTo>
                  <a:pt x="45" y="53"/>
                </a:lnTo>
                <a:lnTo>
                  <a:pt x="45" y="55"/>
                </a:lnTo>
                <a:lnTo>
                  <a:pt x="44" y="55"/>
                </a:lnTo>
                <a:lnTo>
                  <a:pt x="44" y="55"/>
                </a:lnTo>
                <a:lnTo>
                  <a:pt x="40" y="55"/>
                </a:lnTo>
                <a:lnTo>
                  <a:pt x="40" y="58"/>
                </a:lnTo>
                <a:close/>
                <a:moveTo>
                  <a:pt x="45" y="53"/>
                </a:moveTo>
                <a:lnTo>
                  <a:pt x="47" y="53"/>
                </a:lnTo>
                <a:lnTo>
                  <a:pt x="47" y="51"/>
                </a:lnTo>
                <a:lnTo>
                  <a:pt x="45" y="5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0" name="Freeform 423">
            <a:extLst>
              <a:ext uri="{FF2B5EF4-FFF2-40B4-BE49-F238E27FC236}">
                <a16:creationId xmlns:a16="http://schemas.microsoft.com/office/drawing/2014/main" id="{024CE824-08D1-F249-94B3-7B32082D393E}"/>
              </a:ext>
            </a:extLst>
          </p:cNvPr>
          <p:cNvSpPr>
            <a:spLocks/>
          </p:cNvSpPr>
          <p:nvPr/>
        </p:nvSpPr>
        <p:spPr bwMode="auto">
          <a:xfrm>
            <a:off x="7118850" y="4349040"/>
            <a:ext cx="102813" cy="50505"/>
          </a:xfrm>
          <a:custGeom>
            <a:avLst/>
            <a:gdLst>
              <a:gd name="T0" fmla="*/ 21 w 57"/>
              <a:gd name="T1" fmla="*/ 28 h 28"/>
              <a:gd name="T2" fmla="*/ 23 w 57"/>
              <a:gd name="T3" fmla="*/ 26 h 28"/>
              <a:gd name="T4" fmla="*/ 25 w 57"/>
              <a:gd name="T5" fmla="*/ 22 h 28"/>
              <a:gd name="T6" fmla="*/ 27 w 57"/>
              <a:gd name="T7" fmla="*/ 20 h 28"/>
              <a:gd name="T8" fmla="*/ 30 w 57"/>
              <a:gd name="T9" fmla="*/ 20 h 28"/>
              <a:gd name="T10" fmla="*/ 32 w 57"/>
              <a:gd name="T11" fmla="*/ 20 h 28"/>
              <a:gd name="T12" fmla="*/ 34 w 57"/>
              <a:gd name="T13" fmla="*/ 20 h 28"/>
              <a:gd name="T14" fmla="*/ 38 w 57"/>
              <a:gd name="T15" fmla="*/ 17 h 28"/>
              <a:gd name="T16" fmla="*/ 40 w 57"/>
              <a:gd name="T17" fmla="*/ 17 h 28"/>
              <a:gd name="T18" fmla="*/ 42 w 57"/>
              <a:gd name="T19" fmla="*/ 15 h 28"/>
              <a:gd name="T20" fmla="*/ 44 w 57"/>
              <a:gd name="T21" fmla="*/ 13 h 28"/>
              <a:gd name="T22" fmla="*/ 45 w 57"/>
              <a:gd name="T23" fmla="*/ 15 h 28"/>
              <a:gd name="T24" fmla="*/ 47 w 57"/>
              <a:gd name="T25" fmla="*/ 15 h 28"/>
              <a:gd name="T26" fmla="*/ 49 w 57"/>
              <a:gd name="T27" fmla="*/ 13 h 28"/>
              <a:gd name="T28" fmla="*/ 51 w 57"/>
              <a:gd name="T29" fmla="*/ 11 h 28"/>
              <a:gd name="T30" fmla="*/ 53 w 57"/>
              <a:gd name="T31" fmla="*/ 9 h 28"/>
              <a:gd name="T32" fmla="*/ 55 w 57"/>
              <a:gd name="T33" fmla="*/ 11 h 28"/>
              <a:gd name="T34" fmla="*/ 57 w 57"/>
              <a:gd name="T35" fmla="*/ 11 h 28"/>
              <a:gd name="T36" fmla="*/ 57 w 57"/>
              <a:gd name="T37" fmla="*/ 9 h 28"/>
              <a:gd name="T38" fmla="*/ 53 w 57"/>
              <a:gd name="T39" fmla="*/ 7 h 28"/>
              <a:gd name="T40" fmla="*/ 53 w 57"/>
              <a:gd name="T41" fmla="*/ 7 h 28"/>
              <a:gd name="T42" fmla="*/ 49 w 57"/>
              <a:gd name="T43" fmla="*/ 7 h 28"/>
              <a:gd name="T44" fmla="*/ 47 w 57"/>
              <a:gd name="T45" fmla="*/ 7 h 28"/>
              <a:gd name="T46" fmla="*/ 45 w 57"/>
              <a:gd name="T47" fmla="*/ 7 h 28"/>
              <a:gd name="T48" fmla="*/ 47 w 57"/>
              <a:gd name="T49" fmla="*/ 5 h 28"/>
              <a:gd name="T50" fmla="*/ 49 w 57"/>
              <a:gd name="T51" fmla="*/ 5 h 28"/>
              <a:gd name="T52" fmla="*/ 51 w 57"/>
              <a:gd name="T53" fmla="*/ 5 h 28"/>
              <a:gd name="T54" fmla="*/ 47 w 57"/>
              <a:gd name="T55" fmla="*/ 3 h 28"/>
              <a:gd name="T56" fmla="*/ 45 w 57"/>
              <a:gd name="T57" fmla="*/ 3 h 28"/>
              <a:gd name="T58" fmla="*/ 44 w 57"/>
              <a:gd name="T59" fmla="*/ 3 h 28"/>
              <a:gd name="T60" fmla="*/ 38 w 57"/>
              <a:gd name="T61" fmla="*/ 3 h 28"/>
              <a:gd name="T62" fmla="*/ 32 w 57"/>
              <a:gd name="T63" fmla="*/ 2 h 28"/>
              <a:gd name="T64" fmla="*/ 30 w 57"/>
              <a:gd name="T65" fmla="*/ 2 h 28"/>
              <a:gd name="T66" fmla="*/ 30 w 57"/>
              <a:gd name="T67" fmla="*/ 2 h 28"/>
              <a:gd name="T68" fmla="*/ 28 w 57"/>
              <a:gd name="T69" fmla="*/ 3 h 28"/>
              <a:gd name="T70" fmla="*/ 21 w 57"/>
              <a:gd name="T71" fmla="*/ 3 h 28"/>
              <a:gd name="T72" fmla="*/ 13 w 57"/>
              <a:gd name="T73" fmla="*/ 3 h 28"/>
              <a:gd name="T74" fmla="*/ 13 w 57"/>
              <a:gd name="T75" fmla="*/ 3 h 28"/>
              <a:gd name="T76" fmla="*/ 11 w 57"/>
              <a:gd name="T77" fmla="*/ 7 h 28"/>
              <a:gd name="T78" fmla="*/ 8 w 57"/>
              <a:gd name="T79" fmla="*/ 7 h 28"/>
              <a:gd name="T80" fmla="*/ 4 w 57"/>
              <a:gd name="T81" fmla="*/ 11 h 28"/>
              <a:gd name="T82" fmla="*/ 4 w 57"/>
              <a:gd name="T83" fmla="*/ 15 h 28"/>
              <a:gd name="T84" fmla="*/ 2 w 57"/>
              <a:gd name="T85" fmla="*/ 17 h 28"/>
              <a:gd name="T86" fmla="*/ 0 w 57"/>
              <a:gd name="T87" fmla="*/ 18 h 28"/>
              <a:gd name="T88" fmla="*/ 2 w 57"/>
              <a:gd name="T89" fmla="*/ 24 h 28"/>
              <a:gd name="T90" fmla="*/ 6 w 57"/>
              <a:gd name="T91" fmla="*/ 26 h 28"/>
              <a:gd name="T92" fmla="*/ 8 w 57"/>
              <a:gd name="T93" fmla="*/ 26 h 28"/>
              <a:gd name="T94" fmla="*/ 8 w 57"/>
              <a:gd name="T95" fmla="*/ 24 h 28"/>
              <a:gd name="T96" fmla="*/ 10 w 57"/>
              <a:gd name="T97" fmla="*/ 26 h 28"/>
              <a:gd name="T98" fmla="*/ 15 w 57"/>
              <a:gd name="T99" fmla="*/ 28 h 28"/>
              <a:gd name="T100" fmla="*/ 15 w 57"/>
              <a:gd name="T101" fmla="*/ 26 h 28"/>
              <a:gd name="T102" fmla="*/ 17 w 57"/>
              <a:gd name="T103" fmla="*/ 26 h 28"/>
              <a:gd name="T104" fmla="*/ 19 w 57"/>
              <a:gd name="T105" fmla="*/ 26 h 28"/>
              <a:gd name="T106" fmla="*/ 19 w 57"/>
              <a:gd name="T107" fmla="*/ 26 h 28"/>
              <a:gd name="T108" fmla="*/ 19 w 57"/>
              <a:gd name="T109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7" h="28">
                <a:moveTo>
                  <a:pt x="19" y="28"/>
                </a:moveTo>
                <a:lnTo>
                  <a:pt x="21" y="28"/>
                </a:lnTo>
                <a:lnTo>
                  <a:pt x="23" y="28"/>
                </a:lnTo>
                <a:lnTo>
                  <a:pt x="23" y="26"/>
                </a:lnTo>
                <a:lnTo>
                  <a:pt x="25" y="24"/>
                </a:lnTo>
                <a:lnTo>
                  <a:pt x="25" y="22"/>
                </a:lnTo>
                <a:lnTo>
                  <a:pt x="25" y="20"/>
                </a:lnTo>
                <a:lnTo>
                  <a:pt x="27" y="20"/>
                </a:lnTo>
                <a:lnTo>
                  <a:pt x="28" y="18"/>
                </a:lnTo>
                <a:lnTo>
                  <a:pt x="30" y="20"/>
                </a:lnTo>
                <a:lnTo>
                  <a:pt x="32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6" y="18"/>
                </a:lnTo>
                <a:lnTo>
                  <a:pt x="38" y="17"/>
                </a:lnTo>
                <a:lnTo>
                  <a:pt x="40" y="17"/>
                </a:lnTo>
                <a:lnTo>
                  <a:pt x="40" y="17"/>
                </a:lnTo>
                <a:lnTo>
                  <a:pt x="40" y="15"/>
                </a:lnTo>
                <a:lnTo>
                  <a:pt x="42" y="15"/>
                </a:lnTo>
                <a:lnTo>
                  <a:pt x="42" y="13"/>
                </a:lnTo>
                <a:lnTo>
                  <a:pt x="44" y="13"/>
                </a:lnTo>
                <a:lnTo>
                  <a:pt x="44" y="13"/>
                </a:lnTo>
                <a:lnTo>
                  <a:pt x="45" y="15"/>
                </a:lnTo>
                <a:lnTo>
                  <a:pt x="45" y="15"/>
                </a:lnTo>
                <a:lnTo>
                  <a:pt x="47" y="15"/>
                </a:lnTo>
                <a:lnTo>
                  <a:pt x="47" y="13"/>
                </a:lnTo>
                <a:lnTo>
                  <a:pt x="49" y="13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3" y="9"/>
                </a:lnTo>
                <a:lnTo>
                  <a:pt x="53" y="9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lnTo>
                  <a:pt x="55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1" y="7"/>
                </a:lnTo>
                <a:lnTo>
                  <a:pt x="49" y="7"/>
                </a:lnTo>
                <a:lnTo>
                  <a:pt x="47" y="7"/>
                </a:lnTo>
                <a:lnTo>
                  <a:pt x="47" y="7"/>
                </a:lnTo>
                <a:lnTo>
                  <a:pt x="45" y="7"/>
                </a:lnTo>
                <a:lnTo>
                  <a:pt x="45" y="7"/>
                </a:lnTo>
                <a:lnTo>
                  <a:pt x="47" y="5"/>
                </a:lnTo>
                <a:lnTo>
                  <a:pt x="47" y="5"/>
                </a:lnTo>
                <a:lnTo>
                  <a:pt x="47" y="5"/>
                </a:lnTo>
                <a:lnTo>
                  <a:pt x="49" y="5"/>
                </a:lnTo>
                <a:lnTo>
                  <a:pt x="51" y="5"/>
                </a:lnTo>
                <a:lnTo>
                  <a:pt x="51" y="5"/>
                </a:lnTo>
                <a:lnTo>
                  <a:pt x="49" y="5"/>
                </a:lnTo>
                <a:lnTo>
                  <a:pt x="47" y="3"/>
                </a:lnTo>
                <a:lnTo>
                  <a:pt x="45" y="3"/>
                </a:lnTo>
                <a:lnTo>
                  <a:pt x="45" y="3"/>
                </a:lnTo>
                <a:lnTo>
                  <a:pt x="44" y="3"/>
                </a:lnTo>
                <a:lnTo>
                  <a:pt x="44" y="3"/>
                </a:lnTo>
                <a:lnTo>
                  <a:pt x="42" y="3"/>
                </a:lnTo>
                <a:lnTo>
                  <a:pt x="38" y="3"/>
                </a:lnTo>
                <a:lnTo>
                  <a:pt x="34" y="3"/>
                </a:lnTo>
                <a:lnTo>
                  <a:pt x="32" y="2"/>
                </a:lnTo>
                <a:lnTo>
                  <a:pt x="30" y="0"/>
                </a:lnTo>
                <a:lnTo>
                  <a:pt x="30" y="2"/>
                </a:lnTo>
                <a:lnTo>
                  <a:pt x="32" y="2"/>
                </a:lnTo>
                <a:lnTo>
                  <a:pt x="30" y="2"/>
                </a:lnTo>
                <a:lnTo>
                  <a:pt x="28" y="3"/>
                </a:lnTo>
                <a:lnTo>
                  <a:pt x="28" y="3"/>
                </a:lnTo>
                <a:lnTo>
                  <a:pt x="25" y="3"/>
                </a:lnTo>
                <a:lnTo>
                  <a:pt x="21" y="3"/>
                </a:lnTo>
                <a:lnTo>
                  <a:pt x="17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1" y="5"/>
                </a:lnTo>
                <a:lnTo>
                  <a:pt x="11" y="7"/>
                </a:lnTo>
                <a:lnTo>
                  <a:pt x="10" y="7"/>
                </a:lnTo>
                <a:lnTo>
                  <a:pt x="8" y="7"/>
                </a:lnTo>
                <a:lnTo>
                  <a:pt x="6" y="9"/>
                </a:lnTo>
                <a:lnTo>
                  <a:pt x="4" y="11"/>
                </a:lnTo>
                <a:lnTo>
                  <a:pt x="4" y="13"/>
                </a:lnTo>
                <a:lnTo>
                  <a:pt x="4" y="15"/>
                </a:lnTo>
                <a:lnTo>
                  <a:pt x="2" y="17"/>
                </a:lnTo>
                <a:lnTo>
                  <a:pt x="2" y="17"/>
                </a:lnTo>
                <a:lnTo>
                  <a:pt x="2" y="18"/>
                </a:lnTo>
                <a:lnTo>
                  <a:pt x="0" y="18"/>
                </a:lnTo>
                <a:lnTo>
                  <a:pt x="0" y="22"/>
                </a:lnTo>
                <a:lnTo>
                  <a:pt x="2" y="24"/>
                </a:lnTo>
                <a:lnTo>
                  <a:pt x="2" y="24"/>
                </a:lnTo>
                <a:lnTo>
                  <a:pt x="6" y="26"/>
                </a:lnTo>
                <a:lnTo>
                  <a:pt x="8" y="26"/>
                </a:lnTo>
                <a:lnTo>
                  <a:pt x="8" y="26"/>
                </a:lnTo>
                <a:lnTo>
                  <a:pt x="6" y="26"/>
                </a:lnTo>
                <a:lnTo>
                  <a:pt x="8" y="24"/>
                </a:lnTo>
                <a:lnTo>
                  <a:pt x="10" y="26"/>
                </a:lnTo>
                <a:lnTo>
                  <a:pt x="10" y="26"/>
                </a:lnTo>
                <a:lnTo>
                  <a:pt x="11" y="28"/>
                </a:lnTo>
                <a:lnTo>
                  <a:pt x="15" y="28"/>
                </a:lnTo>
                <a:lnTo>
                  <a:pt x="15" y="26"/>
                </a:lnTo>
                <a:lnTo>
                  <a:pt x="15" y="26"/>
                </a:lnTo>
                <a:lnTo>
                  <a:pt x="15" y="24"/>
                </a:lnTo>
                <a:lnTo>
                  <a:pt x="17" y="26"/>
                </a:lnTo>
                <a:lnTo>
                  <a:pt x="17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8"/>
                </a:lnTo>
                <a:lnTo>
                  <a:pt x="19" y="2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1" name="Freeform 424">
            <a:extLst>
              <a:ext uri="{FF2B5EF4-FFF2-40B4-BE49-F238E27FC236}">
                <a16:creationId xmlns:a16="http://schemas.microsoft.com/office/drawing/2014/main" id="{89F75CC4-5A89-AD4B-8BB8-79B13AE22FBD}"/>
              </a:ext>
            </a:extLst>
          </p:cNvPr>
          <p:cNvSpPr>
            <a:spLocks/>
          </p:cNvSpPr>
          <p:nvPr/>
        </p:nvSpPr>
        <p:spPr bwMode="auto">
          <a:xfrm>
            <a:off x="7079168" y="4325592"/>
            <a:ext cx="63131" cy="63131"/>
          </a:xfrm>
          <a:custGeom>
            <a:avLst/>
            <a:gdLst>
              <a:gd name="T0" fmla="*/ 17 w 35"/>
              <a:gd name="T1" fmla="*/ 35 h 35"/>
              <a:gd name="T2" fmla="*/ 18 w 35"/>
              <a:gd name="T3" fmla="*/ 33 h 35"/>
              <a:gd name="T4" fmla="*/ 18 w 35"/>
              <a:gd name="T5" fmla="*/ 33 h 35"/>
              <a:gd name="T6" fmla="*/ 20 w 35"/>
              <a:gd name="T7" fmla="*/ 31 h 35"/>
              <a:gd name="T8" fmla="*/ 22 w 35"/>
              <a:gd name="T9" fmla="*/ 31 h 35"/>
              <a:gd name="T10" fmla="*/ 24 w 35"/>
              <a:gd name="T11" fmla="*/ 31 h 35"/>
              <a:gd name="T12" fmla="*/ 24 w 35"/>
              <a:gd name="T13" fmla="*/ 30 h 35"/>
              <a:gd name="T14" fmla="*/ 26 w 35"/>
              <a:gd name="T15" fmla="*/ 28 h 35"/>
              <a:gd name="T16" fmla="*/ 26 w 35"/>
              <a:gd name="T17" fmla="*/ 26 h 35"/>
              <a:gd name="T18" fmla="*/ 26 w 35"/>
              <a:gd name="T19" fmla="*/ 24 h 35"/>
              <a:gd name="T20" fmla="*/ 28 w 35"/>
              <a:gd name="T21" fmla="*/ 22 h 35"/>
              <a:gd name="T22" fmla="*/ 30 w 35"/>
              <a:gd name="T23" fmla="*/ 20 h 35"/>
              <a:gd name="T24" fmla="*/ 32 w 35"/>
              <a:gd name="T25" fmla="*/ 20 h 35"/>
              <a:gd name="T26" fmla="*/ 33 w 35"/>
              <a:gd name="T27" fmla="*/ 20 h 35"/>
              <a:gd name="T28" fmla="*/ 33 w 35"/>
              <a:gd name="T29" fmla="*/ 18 h 35"/>
              <a:gd name="T30" fmla="*/ 35 w 35"/>
              <a:gd name="T31" fmla="*/ 16 h 35"/>
              <a:gd name="T32" fmla="*/ 35 w 35"/>
              <a:gd name="T33" fmla="*/ 16 h 35"/>
              <a:gd name="T34" fmla="*/ 35 w 35"/>
              <a:gd name="T35" fmla="*/ 16 h 35"/>
              <a:gd name="T36" fmla="*/ 33 w 35"/>
              <a:gd name="T37" fmla="*/ 16 h 35"/>
              <a:gd name="T38" fmla="*/ 33 w 35"/>
              <a:gd name="T39" fmla="*/ 16 h 35"/>
              <a:gd name="T40" fmla="*/ 32 w 35"/>
              <a:gd name="T41" fmla="*/ 16 h 35"/>
              <a:gd name="T42" fmla="*/ 30 w 35"/>
              <a:gd name="T43" fmla="*/ 16 h 35"/>
              <a:gd name="T44" fmla="*/ 30 w 35"/>
              <a:gd name="T45" fmla="*/ 15 h 35"/>
              <a:gd name="T46" fmla="*/ 28 w 35"/>
              <a:gd name="T47" fmla="*/ 15 h 35"/>
              <a:gd name="T48" fmla="*/ 28 w 35"/>
              <a:gd name="T49" fmla="*/ 15 h 35"/>
              <a:gd name="T50" fmla="*/ 26 w 35"/>
              <a:gd name="T51" fmla="*/ 15 h 35"/>
              <a:gd name="T52" fmla="*/ 28 w 35"/>
              <a:gd name="T53" fmla="*/ 0 h 35"/>
              <a:gd name="T54" fmla="*/ 28 w 35"/>
              <a:gd name="T55" fmla="*/ 0 h 35"/>
              <a:gd name="T56" fmla="*/ 13 w 35"/>
              <a:gd name="T57" fmla="*/ 0 h 35"/>
              <a:gd name="T58" fmla="*/ 13 w 35"/>
              <a:gd name="T59" fmla="*/ 3 h 35"/>
              <a:gd name="T60" fmla="*/ 9 w 35"/>
              <a:gd name="T61" fmla="*/ 3 h 35"/>
              <a:gd name="T62" fmla="*/ 9 w 35"/>
              <a:gd name="T63" fmla="*/ 5 h 35"/>
              <a:gd name="T64" fmla="*/ 11 w 35"/>
              <a:gd name="T65" fmla="*/ 5 h 35"/>
              <a:gd name="T66" fmla="*/ 11 w 35"/>
              <a:gd name="T67" fmla="*/ 7 h 35"/>
              <a:gd name="T68" fmla="*/ 13 w 35"/>
              <a:gd name="T69" fmla="*/ 7 h 35"/>
              <a:gd name="T70" fmla="*/ 15 w 35"/>
              <a:gd name="T71" fmla="*/ 7 h 35"/>
              <a:gd name="T72" fmla="*/ 15 w 35"/>
              <a:gd name="T73" fmla="*/ 9 h 35"/>
              <a:gd name="T74" fmla="*/ 15 w 35"/>
              <a:gd name="T75" fmla="*/ 11 h 35"/>
              <a:gd name="T76" fmla="*/ 15 w 35"/>
              <a:gd name="T77" fmla="*/ 11 h 35"/>
              <a:gd name="T78" fmla="*/ 17 w 35"/>
              <a:gd name="T79" fmla="*/ 11 h 35"/>
              <a:gd name="T80" fmla="*/ 18 w 35"/>
              <a:gd name="T81" fmla="*/ 11 h 35"/>
              <a:gd name="T82" fmla="*/ 18 w 35"/>
              <a:gd name="T83" fmla="*/ 13 h 35"/>
              <a:gd name="T84" fmla="*/ 17 w 35"/>
              <a:gd name="T85" fmla="*/ 13 h 35"/>
              <a:gd name="T86" fmla="*/ 5 w 35"/>
              <a:gd name="T87" fmla="*/ 13 h 35"/>
              <a:gd name="T88" fmla="*/ 1 w 35"/>
              <a:gd name="T89" fmla="*/ 22 h 35"/>
              <a:gd name="T90" fmla="*/ 1 w 35"/>
              <a:gd name="T91" fmla="*/ 22 h 35"/>
              <a:gd name="T92" fmla="*/ 1 w 35"/>
              <a:gd name="T93" fmla="*/ 24 h 35"/>
              <a:gd name="T94" fmla="*/ 1 w 35"/>
              <a:gd name="T95" fmla="*/ 24 h 35"/>
              <a:gd name="T96" fmla="*/ 1 w 35"/>
              <a:gd name="T97" fmla="*/ 26 h 35"/>
              <a:gd name="T98" fmla="*/ 1 w 35"/>
              <a:gd name="T99" fmla="*/ 26 h 35"/>
              <a:gd name="T100" fmla="*/ 1 w 35"/>
              <a:gd name="T101" fmla="*/ 26 h 35"/>
              <a:gd name="T102" fmla="*/ 1 w 35"/>
              <a:gd name="T103" fmla="*/ 26 h 35"/>
              <a:gd name="T104" fmla="*/ 0 w 35"/>
              <a:gd name="T105" fmla="*/ 28 h 35"/>
              <a:gd name="T106" fmla="*/ 0 w 35"/>
              <a:gd name="T107" fmla="*/ 28 h 35"/>
              <a:gd name="T108" fmla="*/ 1 w 35"/>
              <a:gd name="T109" fmla="*/ 30 h 35"/>
              <a:gd name="T110" fmla="*/ 3 w 35"/>
              <a:gd name="T111" fmla="*/ 31 h 35"/>
              <a:gd name="T112" fmla="*/ 3 w 35"/>
              <a:gd name="T113" fmla="*/ 31 h 35"/>
              <a:gd name="T114" fmla="*/ 5 w 35"/>
              <a:gd name="T115" fmla="*/ 33 h 35"/>
              <a:gd name="T116" fmla="*/ 9 w 35"/>
              <a:gd name="T117" fmla="*/ 33 h 35"/>
              <a:gd name="T118" fmla="*/ 13 w 35"/>
              <a:gd name="T119" fmla="*/ 33 h 35"/>
              <a:gd name="T120" fmla="*/ 15 w 35"/>
              <a:gd name="T121" fmla="*/ 33 h 35"/>
              <a:gd name="T122" fmla="*/ 17 w 35"/>
              <a:gd name="T12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" h="35">
                <a:moveTo>
                  <a:pt x="17" y="35"/>
                </a:moveTo>
                <a:lnTo>
                  <a:pt x="18" y="33"/>
                </a:lnTo>
                <a:lnTo>
                  <a:pt x="18" y="33"/>
                </a:lnTo>
                <a:lnTo>
                  <a:pt x="20" y="31"/>
                </a:lnTo>
                <a:lnTo>
                  <a:pt x="22" y="31"/>
                </a:lnTo>
                <a:lnTo>
                  <a:pt x="24" y="31"/>
                </a:lnTo>
                <a:lnTo>
                  <a:pt x="24" y="30"/>
                </a:lnTo>
                <a:lnTo>
                  <a:pt x="26" y="28"/>
                </a:lnTo>
                <a:lnTo>
                  <a:pt x="26" y="26"/>
                </a:lnTo>
                <a:lnTo>
                  <a:pt x="26" y="24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3" y="20"/>
                </a:lnTo>
                <a:lnTo>
                  <a:pt x="33" y="18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2" y="16"/>
                </a:lnTo>
                <a:lnTo>
                  <a:pt x="30" y="16"/>
                </a:lnTo>
                <a:lnTo>
                  <a:pt x="30" y="15"/>
                </a:lnTo>
                <a:lnTo>
                  <a:pt x="28" y="15"/>
                </a:lnTo>
                <a:lnTo>
                  <a:pt x="28" y="15"/>
                </a:lnTo>
                <a:lnTo>
                  <a:pt x="26" y="15"/>
                </a:lnTo>
                <a:lnTo>
                  <a:pt x="28" y="0"/>
                </a:lnTo>
                <a:lnTo>
                  <a:pt x="28" y="0"/>
                </a:lnTo>
                <a:lnTo>
                  <a:pt x="13" y="0"/>
                </a:lnTo>
                <a:lnTo>
                  <a:pt x="13" y="3"/>
                </a:lnTo>
                <a:lnTo>
                  <a:pt x="9" y="3"/>
                </a:lnTo>
                <a:lnTo>
                  <a:pt x="9" y="5"/>
                </a:lnTo>
                <a:lnTo>
                  <a:pt x="11" y="5"/>
                </a:lnTo>
                <a:lnTo>
                  <a:pt x="11" y="7"/>
                </a:lnTo>
                <a:lnTo>
                  <a:pt x="13" y="7"/>
                </a:lnTo>
                <a:lnTo>
                  <a:pt x="15" y="7"/>
                </a:lnTo>
                <a:lnTo>
                  <a:pt x="15" y="9"/>
                </a:lnTo>
                <a:lnTo>
                  <a:pt x="15" y="11"/>
                </a:lnTo>
                <a:lnTo>
                  <a:pt x="15" y="11"/>
                </a:lnTo>
                <a:lnTo>
                  <a:pt x="17" y="11"/>
                </a:lnTo>
                <a:lnTo>
                  <a:pt x="18" y="11"/>
                </a:lnTo>
                <a:lnTo>
                  <a:pt x="18" y="13"/>
                </a:lnTo>
                <a:lnTo>
                  <a:pt x="17" y="13"/>
                </a:lnTo>
                <a:lnTo>
                  <a:pt x="5" y="13"/>
                </a:lnTo>
                <a:lnTo>
                  <a:pt x="1" y="22"/>
                </a:lnTo>
                <a:lnTo>
                  <a:pt x="1" y="22"/>
                </a:lnTo>
                <a:lnTo>
                  <a:pt x="1" y="24"/>
                </a:lnTo>
                <a:lnTo>
                  <a:pt x="1" y="24"/>
                </a:lnTo>
                <a:lnTo>
                  <a:pt x="1" y="26"/>
                </a:lnTo>
                <a:lnTo>
                  <a:pt x="1" y="26"/>
                </a:lnTo>
                <a:lnTo>
                  <a:pt x="1" y="26"/>
                </a:lnTo>
                <a:lnTo>
                  <a:pt x="1" y="26"/>
                </a:lnTo>
                <a:lnTo>
                  <a:pt x="0" y="28"/>
                </a:lnTo>
                <a:lnTo>
                  <a:pt x="0" y="28"/>
                </a:lnTo>
                <a:lnTo>
                  <a:pt x="1" y="30"/>
                </a:lnTo>
                <a:lnTo>
                  <a:pt x="3" y="31"/>
                </a:lnTo>
                <a:lnTo>
                  <a:pt x="3" y="31"/>
                </a:lnTo>
                <a:lnTo>
                  <a:pt x="5" y="33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2" name="Freeform 425">
            <a:extLst>
              <a:ext uri="{FF2B5EF4-FFF2-40B4-BE49-F238E27FC236}">
                <a16:creationId xmlns:a16="http://schemas.microsoft.com/office/drawing/2014/main" id="{9F5F9155-1021-EC45-A1F1-5A49F66930A3}"/>
              </a:ext>
            </a:extLst>
          </p:cNvPr>
          <p:cNvSpPr>
            <a:spLocks noEditPoints="1"/>
          </p:cNvSpPr>
          <p:nvPr/>
        </p:nvSpPr>
        <p:spPr bwMode="auto">
          <a:xfrm>
            <a:off x="7499438" y="4314769"/>
            <a:ext cx="48701" cy="19841"/>
          </a:xfrm>
          <a:custGeom>
            <a:avLst/>
            <a:gdLst>
              <a:gd name="T0" fmla="*/ 2 w 27"/>
              <a:gd name="T1" fmla="*/ 4 h 11"/>
              <a:gd name="T2" fmla="*/ 2 w 27"/>
              <a:gd name="T3" fmla="*/ 6 h 11"/>
              <a:gd name="T4" fmla="*/ 0 w 27"/>
              <a:gd name="T5" fmla="*/ 6 h 11"/>
              <a:gd name="T6" fmla="*/ 2 w 27"/>
              <a:gd name="T7" fmla="*/ 4 h 11"/>
              <a:gd name="T8" fmla="*/ 13 w 27"/>
              <a:gd name="T9" fmla="*/ 2 h 11"/>
              <a:gd name="T10" fmla="*/ 13 w 27"/>
              <a:gd name="T11" fmla="*/ 0 h 11"/>
              <a:gd name="T12" fmla="*/ 17 w 27"/>
              <a:gd name="T13" fmla="*/ 0 h 11"/>
              <a:gd name="T14" fmla="*/ 15 w 27"/>
              <a:gd name="T15" fmla="*/ 2 h 11"/>
              <a:gd name="T16" fmla="*/ 15 w 27"/>
              <a:gd name="T17" fmla="*/ 4 h 11"/>
              <a:gd name="T18" fmla="*/ 13 w 27"/>
              <a:gd name="T19" fmla="*/ 2 h 11"/>
              <a:gd name="T20" fmla="*/ 13 w 27"/>
              <a:gd name="T21" fmla="*/ 2 h 11"/>
              <a:gd name="T22" fmla="*/ 17 w 27"/>
              <a:gd name="T23" fmla="*/ 7 h 11"/>
              <a:gd name="T24" fmla="*/ 15 w 27"/>
              <a:gd name="T25" fmla="*/ 7 h 11"/>
              <a:gd name="T26" fmla="*/ 17 w 27"/>
              <a:gd name="T27" fmla="*/ 9 h 11"/>
              <a:gd name="T28" fmla="*/ 19 w 27"/>
              <a:gd name="T29" fmla="*/ 9 h 11"/>
              <a:gd name="T30" fmla="*/ 17 w 27"/>
              <a:gd name="T31" fmla="*/ 7 h 11"/>
              <a:gd name="T32" fmla="*/ 25 w 27"/>
              <a:gd name="T33" fmla="*/ 4 h 11"/>
              <a:gd name="T34" fmla="*/ 25 w 27"/>
              <a:gd name="T35" fmla="*/ 6 h 11"/>
              <a:gd name="T36" fmla="*/ 25 w 27"/>
              <a:gd name="T37" fmla="*/ 7 h 11"/>
              <a:gd name="T38" fmla="*/ 27 w 27"/>
              <a:gd name="T39" fmla="*/ 6 h 11"/>
              <a:gd name="T40" fmla="*/ 25 w 27"/>
              <a:gd name="T41" fmla="*/ 4 h 11"/>
              <a:gd name="T42" fmla="*/ 25 w 27"/>
              <a:gd name="T43" fmla="*/ 9 h 11"/>
              <a:gd name="T44" fmla="*/ 27 w 27"/>
              <a:gd name="T45" fmla="*/ 11 h 11"/>
              <a:gd name="T46" fmla="*/ 25 w 27"/>
              <a:gd name="T47" fmla="*/ 11 h 11"/>
              <a:gd name="T48" fmla="*/ 23 w 27"/>
              <a:gd name="T49" fmla="*/ 9 h 11"/>
              <a:gd name="T50" fmla="*/ 25 w 27"/>
              <a:gd name="T5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7" h="11">
                <a:moveTo>
                  <a:pt x="2" y="4"/>
                </a:moveTo>
                <a:lnTo>
                  <a:pt x="2" y="6"/>
                </a:lnTo>
                <a:lnTo>
                  <a:pt x="0" y="6"/>
                </a:lnTo>
                <a:lnTo>
                  <a:pt x="2" y="4"/>
                </a:lnTo>
                <a:close/>
                <a:moveTo>
                  <a:pt x="13" y="2"/>
                </a:moveTo>
                <a:lnTo>
                  <a:pt x="13" y="0"/>
                </a:lnTo>
                <a:lnTo>
                  <a:pt x="17" y="0"/>
                </a:lnTo>
                <a:lnTo>
                  <a:pt x="15" y="2"/>
                </a:lnTo>
                <a:lnTo>
                  <a:pt x="15" y="4"/>
                </a:lnTo>
                <a:lnTo>
                  <a:pt x="13" y="2"/>
                </a:lnTo>
                <a:lnTo>
                  <a:pt x="13" y="2"/>
                </a:lnTo>
                <a:close/>
                <a:moveTo>
                  <a:pt x="17" y="7"/>
                </a:moveTo>
                <a:lnTo>
                  <a:pt x="15" y="7"/>
                </a:lnTo>
                <a:lnTo>
                  <a:pt x="17" y="9"/>
                </a:lnTo>
                <a:lnTo>
                  <a:pt x="19" y="9"/>
                </a:lnTo>
                <a:lnTo>
                  <a:pt x="17" y="7"/>
                </a:lnTo>
                <a:close/>
                <a:moveTo>
                  <a:pt x="25" y="4"/>
                </a:moveTo>
                <a:lnTo>
                  <a:pt x="25" y="6"/>
                </a:lnTo>
                <a:lnTo>
                  <a:pt x="25" y="7"/>
                </a:lnTo>
                <a:lnTo>
                  <a:pt x="27" y="6"/>
                </a:lnTo>
                <a:lnTo>
                  <a:pt x="25" y="4"/>
                </a:lnTo>
                <a:close/>
                <a:moveTo>
                  <a:pt x="25" y="9"/>
                </a:moveTo>
                <a:lnTo>
                  <a:pt x="27" y="11"/>
                </a:lnTo>
                <a:lnTo>
                  <a:pt x="25" y="11"/>
                </a:lnTo>
                <a:lnTo>
                  <a:pt x="23" y="9"/>
                </a:lnTo>
                <a:lnTo>
                  <a:pt x="25" y="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Freeform 426">
            <a:extLst>
              <a:ext uri="{FF2B5EF4-FFF2-40B4-BE49-F238E27FC236}">
                <a16:creationId xmlns:a16="http://schemas.microsoft.com/office/drawing/2014/main" id="{EEA99C3A-406E-914B-86BE-8994CEA8B766}"/>
              </a:ext>
            </a:extLst>
          </p:cNvPr>
          <p:cNvSpPr>
            <a:spLocks noEditPoints="1"/>
          </p:cNvSpPr>
          <p:nvPr/>
        </p:nvSpPr>
        <p:spPr bwMode="auto">
          <a:xfrm>
            <a:off x="7463363" y="4311162"/>
            <a:ext cx="32467" cy="10822"/>
          </a:xfrm>
          <a:custGeom>
            <a:avLst/>
            <a:gdLst>
              <a:gd name="T0" fmla="*/ 15 w 18"/>
              <a:gd name="T1" fmla="*/ 6 h 6"/>
              <a:gd name="T2" fmla="*/ 17 w 18"/>
              <a:gd name="T3" fmla="*/ 6 h 6"/>
              <a:gd name="T4" fmla="*/ 18 w 18"/>
              <a:gd name="T5" fmla="*/ 4 h 6"/>
              <a:gd name="T6" fmla="*/ 17 w 18"/>
              <a:gd name="T7" fmla="*/ 4 h 6"/>
              <a:gd name="T8" fmla="*/ 15 w 18"/>
              <a:gd name="T9" fmla="*/ 6 h 6"/>
              <a:gd name="T10" fmla="*/ 1 w 18"/>
              <a:gd name="T11" fmla="*/ 2 h 6"/>
              <a:gd name="T12" fmla="*/ 0 w 18"/>
              <a:gd name="T13" fmla="*/ 2 h 6"/>
              <a:gd name="T14" fmla="*/ 0 w 18"/>
              <a:gd name="T15" fmla="*/ 4 h 6"/>
              <a:gd name="T16" fmla="*/ 0 w 18"/>
              <a:gd name="T17" fmla="*/ 4 h 6"/>
              <a:gd name="T18" fmla="*/ 0 w 18"/>
              <a:gd name="T19" fmla="*/ 6 h 6"/>
              <a:gd name="T20" fmla="*/ 5 w 18"/>
              <a:gd name="T21" fmla="*/ 6 h 6"/>
              <a:gd name="T22" fmla="*/ 5 w 18"/>
              <a:gd name="T23" fmla="*/ 6 h 6"/>
              <a:gd name="T24" fmla="*/ 9 w 18"/>
              <a:gd name="T25" fmla="*/ 6 h 6"/>
              <a:gd name="T26" fmla="*/ 9 w 18"/>
              <a:gd name="T27" fmla="*/ 6 h 6"/>
              <a:gd name="T28" fmla="*/ 13 w 18"/>
              <a:gd name="T29" fmla="*/ 4 h 6"/>
              <a:gd name="T30" fmla="*/ 15 w 18"/>
              <a:gd name="T31" fmla="*/ 2 h 6"/>
              <a:gd name="T32" fmla="*/ 13 w 18"/>
              <a:gd name="T33" fmla="*/ 2 h 6"/>
              <a:gd name="T34" fmla="*/ 13 w 18"/>
              <a:gd name="T35" fmla="*/ 0 h 6"/>
              <a:gd name="T36" fmla="*/ 11 w 18"/>
              <a:gd name="T37" fmla="*/ 0 h 6"/>
              <a:gd name="T38" fmla="*/ 9 w 18"/>
              <a:gd name="T39" fmla="*/ 0 h 6"/>
              <a:gd name="T40" fmla="*/ 1 w 18"/>
              <a:gd name="T41" fmla="*/ 0 h 6"/>
              <a:gd name="T42" fmla="*/ 1 w 18"/>
              <a:gd name="T4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" h="6">
                <a:moveTo>
                  <a:pt x="15" y="6"/>
                </a:moveTo>
                <a:lnTo>
                  <a:pt x="17" y="6"/>
                </a:lnTo>
                <a:lnTo>
                  <a:pt x="18" y="4"/>
                </a:lnTo>
                <a:lnTo>
                  <a:pt x="17" y="4"/>
                </a:lnTo>
                <a:lnTo>
                  <a:pt x="15" y="6"/>
                </a:lnTo>
                <a:close/>
                <a:moveTo>
                  <a:pt x="1" y="2"/>
                </a:move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5" y="6"/>
                </a:lnTo>
                <a:lnTo>
                  <a:pt x="5" y="6"/>
                </a:lnTo>
                <a:lnTo>
                  <a:pt x="9" y="6"/>
                </a:lnTo>
                <a:lnTo>
                  <a:pt x="9" y="6"/>
                </a:lnTo>
                <a:lnTo>
                  <a:pt x="13" y="4"/>
                </a:lnTo>
                <a:lnTo>
                  <a:pt x="15" y="2"/>
                </a:lnTo>
                <a:lnTo>
                  <a:pt x="13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4" name="Freeform 427">
            <a:extLst>
              <a:ext uri="{FF2B5EF4-FFF2-40B4-BE49-F238E27FC236}">
                <a16:creationId xmlns:a16="http://schemas.microsoft.com/office/drawing/2014/main" id="{9D319F4F-A499-8D47-9C46-A8A1C94916B3}"/>
              </a:ext>
            </a:extLst>
          </p:cNvPr>
          <p:cNvSpPr>
            <a:spLocks noEditPoints="1"/>
          </p:cNvSpPr>
          <p:nvPr/>
        </p:nvSpPr>
        <p:spPr bwMode="auto">
          <a:xfrm>
            <a:off x="7353335" y="4284105"/>
            <a:ext cx="45094" cy="34271"/>
          </a:xfrm>
          <a:custGeom>
            <a:avLst/>
            <a:gdLst>
              <a:gd name="T0" fmla="*/ 6 w 13"/>
              <a:gd name="T1" fmla="*/ 6 h 10"/>
              <a:gd name="T2" fmla="*/ 8 w 13"/>
              <a:gd name="T3" fmla="*/ 7 h 10"/>
              <a:gd name="T4" fmla="*/ 7 w 13"/>
              <a:gd name="T5" fmla="*/ 0 h 10"/>
              <a:gd name="T6" fmla="*/ 10 w 13"/>
              <a:gd name="T7" fmla="*/ 1 h 10"/>
              <a:gd name="T8" fmla="*/ 7 w 13"/>
              <a:gd name="T9" fmla="*/ 0 h 10"/>
              <a:gd name="T10" fmla="*/ 11 w 13"/>
              <a:gd name="T11" fmla="*/ 9 h 10"/>
              <a:gd name="T12" fmla="*/ 12 w 13"/>
              <a:gd name="T13" fmla="*/ 8 h 10"/>
              <a:gd name="T14" fmla="*/ 12 w 13"/>
              <a:gd name="T15" fmla="*/ 6 h 10"/>
              <a:gd name="T16" fmla="*/ 12 w 13"/>
              <a:gd name="T17" fmla="*/ 5 h 10"/>
              <a:gd name="T18" fmla="*/ 12 w 13"/>
              <a:gd name="T19" fmla="*/ 4 h 10"/>
              <a:gd name="T20" fmla="*/ 13 w 13"/>
              <a:gd name="T21" fmla="*/ 2 h 10"/>
              <a:gd name="T22" fmla="*/ 12 w 13"/>
              <a:gd name="T23" fmla="*/ 2 h 10"/>
              <a:gd name="T24" fmla="*/ 10 w 13"/>
              <a:gd name="T25" fmla="*/ 2 h 10"/>
              <a:gd name="T26" fmla="*/ 8 w 13"/>
              <a:gd name="T27" fmla="*/ 2 h 10"/>
              <a:gd name="T28" fmla="*/ 5 w 13"/>
              <a:gd name="T29" fmla="*/ 1 h 10"/>
              <a:gd name="T30" fmla="*/ 6 w 13"/>
              <a:gd name="T31" fmla="*/ 2 h 10"/>
              <a:gd name="T32" fmla="*/ 8 w 13"/>
              <a:gd name="T33" fmla="*/ 4 h 10"/>
              <a:gd name="T34" fmla="*/ 8 w 13"/>
              <a:gd name="T35" fmla="*/ 6 h 10"/>
              <a:gd name="T36" fmla="*/ 9 w 13"/>
              <a:gd name="T37" fmla="*/ 7 h 10"/>
              <a:gd name="T38" fmla="*/ 10 w 13"/>
              <a:gd name="T39" fmla="*/ 8 h 10"/>
              <a:gd name="T40" fmla="*/ 8 w 13"/>
              <a:gd name="T41" fmla="*/ 8 h 10"/>
              <a:gd name="T42" fmla="*/ 6 w 13"/>
              <a:gd name="T43" fmla="*/ 8 h 10"/>
              <a:gd name="T44" fmla="*/ 4 w 13"/>
              <a:gd name="T45" fmla="*/ 8 h 10"/>
              <a:gd name="T46" fmla="*/ 4 w 13"/>
              <a:gd name="T47" fmla="*/ 7 h 10"/>
              <a:gd name="T48" fmla="*/ 1 w 13"/>
              <a:gd name="T49" fmla="*/ 7 h 10"/>
              <a:gd name="T50" fmla="*/ 0 w 13"/>
              <a:gd name="T51" fmla="*/ 8 h 10"/>
              <a:gd name="T52" fmla="*/ 2 w 13"/>
              <a:gd name="T53" fmla="*/ 9 h 10"/>
              <a:gd name="T54" fmla="*/ 3 w 13"/>
              <a:gd name="T55" fmla="*/ 10 h 10"/>
              <a:gd name="T56" fmla="*/ 4 w 13"/>
              <a:gd name="T57" fmla="*/ 9 h 10"/>
              <a:gd name="T58" fmla="*/ 7 w 13"/>
              <a:gd name="T59" fmla="*/ 10 h 10"/>
              <a:gd name="T60" fmla="*/ 9 w 13"/>
              <a:gd name="T61" fmla="*/ 9 h 10"/>
              <a:gd name="T62" fmla="*/ 11 w 13"/>
              <a:gd name="T6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" h="10">
                <a:moveTo>
                  <a:pt x="6" y="6"/>
                </a:move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close/>
                <a:moveTo>
                  <a:pt x="7" y="0"/>
                </a:moveTo>
                <a:cubicBezTo>
                  <a:pt x="8" y="0"/>
                  <a:pt x="8" y="0"/>
                  <a:pt x="8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1"/>
                  <a:pt x="8" y="1"/>
                  <a:pt x="8" y="1"/>
                </a:cubicBezTo>
                <a:lnTo>
                  <a:pt x="7" y="0"/>
                </a:lnTo>
                <a:close/>
                <a:moveTo>
                  <a:pt x="11" y="10"/>
                </a:moveTo>
                <a:cubicBezTo>
                  <a:pt x="11" y="9"/>
                  <a:pt x="11" y="9"/>
                  <a:pt x="11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7" y="1"/>
                  <a:pt x="7" y="1"/>
                  <a:pt x="7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4" y="9"/>
                  <a:pt x="4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10" y="10"/>
                  <a:pt x="10" y="10"/>
                  <a:pt x="10" y="10"/>
                </a:cubicBezTo>
                <a:lnTo>
                  <a:pt x="11" y="1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5" name="Freeform 428">
            <a:extLst>
              <a:ext uri="{FF2B5EF4-FFF2-40B4-BE49-F238E27FC236}">
                <a16:creationId xmlns:a16="http://schemas.microsoft.com/office/drawing/2014/main" id="{BAC7A294-D4B8-1046-A9F2-4062C3AF1E8A}"/>
              </a:ext>
            </a:extLst>
          </p:cNvPr>
          <p:cNvSpPr>
            <a:spLocks/>
          </p:cNvSpPr>
          <p:nvPr/>
        </p:nvSpPr>
        <p:spPr bwMode="auto">
          <a:xfrm>
            <a:off x="7279382" y="4406760"/>
            <a:ext cx="183981" cy="259738"/>
          </a:xfrm>
          <a:custGeom>
            <a:avLst/>
            <a:gdLst>
              <a:gd name="T0" fmla="*/ 81 w 102"/>
              <a:gd name="T1" fmla="*/ 118 h 144"/>
              <a:gd name="T2" fmla="*/ 81 w 102"/>
              <a:gd name="T3" fmla="*/ 105 h 144"/>
              <a:gd name="T4" fmla="*/ 81 w 102"/>
              <a:gd name="T5" fmla="*/ 99 h 144"/>
              <a:gd name="T6" fmla="*/ 88 w 102"/>
              <a:gd name="T7" fmla="*/ 93 h 144"/>
              <a:gd name="T8" fmla="*/ 96 w 102"/>
              <a:gd name="T9" fmla="*/ 91 h 144"/>
              <a:gd name="T10" fmla="*/ 102 w 102"/>
              <a:gd name="T11" fmla="*/ 97 h 144"/>
              <a:gd name="T12" fmla="*/ 98 w 102"/>
              <a:gd name="T13" fmla="*/ 88 h 144"/>
              <a:gd name="T14" fmla="*/ 94 w 102"/>
              <a:gd name="T15" fmla="*/ 86 h 144"/>
              <a:gd name="T16" fmla="*/ 94 w 102"/>
              <a:gd name="T17" fmla="*/ 73 h 144"/>
              <a:gd name="T18" fmla="*/ 94 w 102"/>
              <a:gd name="T19" fmla="*/ 61 h 144"/>
              <a:gd name="T20" fmla="*/ 98 w 102"/>
              <a:gd name="T21" fmla="*/ 54 h 144"/>
              <a:gd name="T22" fmla="*/ 90 w 102"/>
              <a:gd name="T23" fmla="*/ 54 h 144"/>
              <a:gd name="T24" fmla="*/ 85 w 102"/>
              <a:gd name="T25" fmla="*/ 54 h 144"/>
              <a:gd name="T26" fmla="*/ 70 w 102"/>
              <a:gd name="T27" fmla="*/ 46 h 144"/>
              <a:gd name="T28" fmla="*/ 62 w 102"/>
              <a:gd name="T29" fmla="*/ 46 h 144"/>
              <a:gd name="T30" fmla="*/ 56 w 102"/>
              <a:gd name="T31" fmla="*/ 43 h 144"/>
              <a:gd name="T32" fmla="*/ 51 w 102"/>
              <a:gd name="T33" fmla="*/ 30 h 144"/>
              <a:gd name="T34" fmla="*/ 51 w 102"/>
              <a:gd name="T35" fmla="*/ 22 h 144"/>
              <a:gd name="T36" fmla="*/ 56 w 102"/>
              <a:gd name="T37" fmla="*/ 13 h 144"/>
              <a:gd name="T38" fmla="*/ 66 w 102"/>
              <a:gd name="T39" fmla="*/ 5 h 144"/>
              <a:gd name="T40" fmla="*/ 68 w 102"/>
              <a:gd name="T41" fmla="*/ 1 h 144"/>
              <a:gd name="T42" fmla="*/ 60 w 102"/>
              <a:gd name="T43" fmla="*/ 1 h 144"/>
              <a:gd name="T44" fmla="*/ 58 w 102"/>
              <a:gd name="T45" fmla="*/ 5 h 144"/>
              <a:gd name="T46" fmla="*/ 47 w 102"/>
              <a:gd name="T47" fmla="*/ 11 h 144"/>
              <a:gd name="T48" fmla="*/ 41 w 102"/>
              <a:gd name="T49" fmla="*/ 13 h 144"/>
              <a:gd name="T50" fmla="*/ 39 w 102"/>
              <a:gd name="T51" fmla="*/ 13 h 144"/>
              <a:gd name="T52" fmla="*/ 32 w 102"/>
              <a:gd name="T53" fmla="*/ 15 h 144"/>
              <a:gd name="T54" fmla="*/ 28 w 102"/>
              <a:gd name="T55" fmla="*/ 22 h 144"/>
              <a:gd name="T56" fmla="*/ 26 w 102"/>
              <a:gd name="T57" fmla="*/ 26 h 144"/>
              <a:gd name="T58" fmla="*/ 19 w 102"/>
              <a:gd name="T59" fmla="*/ 33 h 144"/>
              <a:gd name="T60" fmla="*/ 19 w 102"/>
              <a:gd name="T61" fmla="*/ 39 h 144"/>
              <a:gd name="T62" fmla="*/ 15 w 102"/>
              <a:gd name="T63" fmla="*/ 37 h 144"/>
              <a:gd name="T64" fmla="*/ 13 w 102"/>
              <a:gd name="T65" fmla="*/ 37 h 144"/>
              <a:gd name="T66" fmla="*/ 9 w 102"/>
              <a:gd name="T67" fmla="*/ 45 h 144"/>
              <a:gd name="T68" fmla="*/ 13 w 102"/>
              <a:gd name="T69" fmla="*/ 52 h 144"/>
              <a:gd name="T70" fmla="*/ 13 w 102"/>
              <a:gd name="T71" fmla="*/ 56 h 144"/>
              <a:gd name="T72" fmla="*/ 13 w 102"/>
              <a:gd name="T73" fmla="*/ 61 h 144"/>
              <a:gd name="T74" fmla="*/ 11 w 102"/>
              <a:gd name="T75" fmla="*/ 73 h 144"/>
              <a:gd name="T76" fmla="*/ 15 w 102"/>
              <a:gd name="T77" fmla="*/ 75 h 144"/>
              <a:gd name="T78" fmla="*/ 11 w 102"/>
              <a:gd name="T79" fmla="*/ 84 h 144"/>
              <a:gd name="T80" fmla="*/ 0 w 102"/>
              <a:gd name="T81" fmla="*/ 95 h 144"/>
              <a:gd name="T82" fmla="*/ 9 w 102"/>
              <a:gd name="T83" fmla="*/ 101 h 144"/>
              <a:gd name="T84" fmla="*/ 17 w 102"/>
              <a:gd name="T85" fmla="*/ 108 h 144"/>
              <a:gd name="T86" fmla="*/ 22 w 102"/>
              <a:gd name="T87" fmla="*/ 105 h 144"/>
              <a:gd name="T88" fmla="*/ 30 w 102"/>
              <a:gd name="T89" fmla="*/ 108 h 144"/>
              <a:gd name="T90" fmla="*/ 36 w 102"/>
              <a:gd name="T91" fmla="*/ 110 h 144"/>
              <a:gd name="T92" fmla="*/ 41 w 102"/>
              <a:gd name="T93" fmla="*/ 118 h 144"/>
              <a:gd name="T94" fmla="*/ 49 w 102"/>
              <a:gd name="T95" fmla="*/ 125 h 144"/>
              <a:gd name="T96" fmla="*/ 53 w 102"/>
              <a:gd name="T97" fmla="*/ 129 h 144"/>
              <a:gd name="T98" fmla="*/ 62 w 102"/>
              <a:gd name="T99" fmla="*/ 129 h 144"/>
              <a:gd name="T100" fmla="*/ 70 w 102"/>
              <a:gd name="T101" fmla="*/ 129 h 144"/>
              <a:gd name="T102" fmla="*/ 70 w 102"/>
              <a:gd name="T103" fmla="*/ 140 h 144"/>
              <a:gd name="T104" fmla="*/ 75 w 102"/>
              <a:gd name="T10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" h="144">
                <a:moveTo>
                  <a:pt x="75" y="144"/>
                </a:moveTo>
                <a:lnTo>
                  <a:pt x="77" y="140"/>
                </a:lnTo>
                <a:lnTo>
                  <a:pt x="81" y="123"/>
                </a:lnTo>
                <a:lnTo>
                  <a:pt x="81" y="121"/>
                </a:lnTo>
                <a:lnTo>
                  <a:pt x="81" y="118"/>
                </a:lnTo>
                <a:lnTo>
                  <a:pt x="79" y="114"/>
                </a:lnTo>
                <a:lnTo>
                  <a:pt x="77" y="112"/>
                </a:lnTo>
                <a:lnTo>
                  <a:pt x="75" y="110"/>
                </a:lnTo>
                <a:lnTo>
                  <a:pt x="75" y="106"/>
                </a:lnTo>
                <a:lnTo>
                  <a:pt x="81" y="105"/>
                </a:lnTo>
                <a:lnTo>
                  <a:pt x="83" y="105"/>
                </a:lnTo>
                <a:lnTo>
                  <a:pt x="83" y="105"/>
                </a:lnTo>
                <a:lnTo>
                  <a:pt x="83" y="103"/>
                </a:lnTo>
                <a:lnTo>
                  <a:pt x="83" y="101"/>
                </a:lnTo>
                <a:lnTo>
                  <a:pt x="81" y="99"/>
                </a:lnTo>
                <a:lnTo>
                  <a:pt x="79" y="99"/>
                </a:lnTo>
                <a:lnTo>
                  <a:pt x="77" y="97"/>
                </a:lnTo>
                <a:lnTo>
                  <a:pt x="79" y="93"/>
                </a:lnTo>
                <a:lnTo>
                  <a:pt x="88" y="93"/>
                </a:lnTo>
                <a:lnTo>
                  <a:pt x="88" y="93"/>
                </a:lnTo>
                <a:lnTo>
                  <a:pt x="90" y="93"/>
                </a:lnTo>
                <a:lnTo>
                  <a:pt x="92" y="93"/>
                </a:lnTo>
                <a:lnTo>
                  <a:pt x="92" y="93"/>
                </a:lnTo>
                <a:lnTo>
                  <a:pt x="94" y="91"/>
                </a:lnTo>
                <a:lnTo>
                  <a:pt x="96" y="91"/>
                </a:lnTo>
                <a:lnTo>
                  <a:pt x="96" y="91"/>
                </a:lnTo>
                <a:lnTo>
                  <a:pt x="98" y="93"/>
                </a:lnTo>
                <a:lnTo>
                  <a:pt x="98" y="95"/>
                </a:lnTo>
                <a:lnTo>
                  <a:pt x="98" y="99"/>
                </a:lnTo>
                <a:lnTo>
                  <a:pt x="102" y="97"/>
                </a:lnTo>
                <a:lnTo>
                  <a:pt x="102" y="97"/>
                </a:lnTo>
                <a:lnTo>
                  <a:pt x="100" y="91"/>
                </a:lnTo>
                <a:lnTo>
                  <a:pt x="98" y="90"/>
                </a:lnTo>
                <a:lnTo>
                  <a:pt x="98" y="90"/>
                </a:lnTo>
                <a:lnTo>
                  <a:pt x="98" y="88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4" y="86"/>
                </a:lnTo>
                <a:lnTo>
                  <a:pt x="94" y="84"/>
                </a:lnTo>
                <a:lnTo>
                  <a:pt x="96" y="78"/>
                </a:lnTo>
                <a:lnTo>
                  <a:pt x="94" y="75"/>
                </a:lnTo>
                <a:lnTo>
                  <a:pt x="94" y="73"/>
                </a:lnTo>
                <a:lnTo>
                  <a:pt x="94" y="73"/>
                </a:lnTo>
                <a:lnTo>
                  <a:pt x="94" y="69"/>
                </a:lnTo>
                <a:lnTo>
                  <a:pt x="94" y="67"/>
                </a:lnTo>
                <a:lnTo>
                  <a:pt x="94" y="67"/>
                </a:lnTo>
                <a:lnTo>
                  <a:pt x="94" y="63"/>
                </a:lnTo>
                <a:lnTo>
                  <a:pt x="94" y="61"/>
                </a:lnTo>
                <a:lnTo>
                  <a:pt x="98" y="61"/>
                </a:lnTo>
                <a:lnTo>
                  <a:pt x="98" y="61"/>
                </a:lnTo>
                <a:lnTo>
                  <a:pt x="98" y="60"/>
                </a:lnTo>
                <a:lnTo>
                  <a:pt x="98" y="58"/>
                </a:lnTo>
                <a:lnTo>
                  <a:pt x="98" y="54"/>
                </a:lnTo>
                <a:lnTo>
                  <a:pt x="96" y="54"/>
                </a:lnTo>
                <a:lnTo>
                  <a:pt x="94" y="54"/>
                </a:lnTo>
                <a:lnTo>
                  <a:pt x="94" y="54"/>
                </a:lnTo>
                <a:lnTo>
                  <a:pt x="92" y="54"/>
                </a:lnTo>
                <a:lnTo>
                  <a:pt x="90" y="54"/>
                </a:lnTo>
                <a:lnTo>
                  <a:pt x="88" y="56"/>
                </a:lnTo>
                <a:lnTo>
                  <a:pt x="88" y="54"/>
                </a:lnTo>
                <a:lnTo>
                  <a:pt x="86" y="54"/>
                </a:lnTo>
                <a:lnTo>
                  <a:pt x="85" y="54"/>
                </a:lnTo>
                <a:lnTo>
                  <a:pt x="85" y="54"/>
                </a:lnTo>
                <a:lnTo>
                  <a:pt x="83" y="54"/>
                </a:lnTo>
                <a:lnTo>
                  <a:pt x="75" y="48"/>
                </a:lnTo>
                <a:lnTo>
                  <a:pt x="75" y="46"/>
                </a:lnTo>
                <a:lnTo>
                  <a:pt x="71" y="46"/>
                </a:lnTo>
                <a:lnTo>
                  <a:pt x="70" y="46"/>
                </a:lnTo>
                <a:lnTo>
                  <a:pt x="70" y="48"/>
                </a:lnTo>
                <a:lnTo>
                  <a:pt x="66" y="46"/>
                </a:lnTo>
                <a:lnTo>
                  <a:pt x="64" y="46"/>
                </a:lnTo>
                <a:lnTo>
                  <a:pt x="64" y="48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6" y="45"/>
                </a:lnTo>
                <a:lnTo>
                  <a:pt x="54" y="43"/>
                </a:lnTo>
                <a:lnTo>
                  <a:pt x="56" y="43"/>
                </a:lnTo>
                <a:lnTo>
                  <a:pt x="56" y="41"/>
                </a:lnTo>
                <a:lnTo>
                  <a:pt x="56" y="39"/>
                </a:lnTo>
                <a:lnTo>
                  <a:pt x="56" y="37"/>
                </a:lnTo>
                <a:lnTo>
                  <a:pt x="54" y="35"/>
                </a:lnTo>
                <a:lnTo>
                  <a:pt x="51" y="30"/>
                </a:lnTo>
                <a:lnTo>
                  <a:pt x="51" y="30"/>
                </a:lnTo>
                <a:lnTo>
                  <a:pt x="49" y="30"/>
                </a:lnTo>
                <a:lnTo>
                  <a:pt x="49" y="28"/>
                </a:lnTo>
                <a:lnTo>
                  <a:pt x="51" y="26"/>
                </a:lnTo>
                <a:lnTo>
                  <a:pt x="51" y="22"/>
                </a:lnTo>
                <a:lnTo>
                  <a:pt x="51" y="20"/>
                </a:lnTo>
                <a:lnTo>
                  <a:pt x="51" y="20"/>
                </a:lnTo>
                <a:lnTo>
                  <a:pt x="53" y="16"/>
                </a:lnTo>
                <a:lnTo>
                  <a:pt x="54" y="15"/>
                </a:lnTo>
                <a:lnTo>
                  <a:pt x="56" y="13"/>
                </a:lnTo>
                <a:lnTo>
                  <a:pt x="58" y="13"/>
                </a:lnTo>
                <a:lnTo>
                  <a:pt x="58" y="11"/>
                </a:lnTo>
                <a:lnTo>
                  <a:pt x="60" y="7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8" y="5"/>
                </a:lnTo>
                <a:lnTo>
                  <a:pt x="68" y="3"/>
                </a:lnTo>
                <a:lnTo>
                  <a:pt x="68" y="1"/>
                </a:lnTo>
                <a:lnTo>
                  <a:pt x="64" y="0"/>
                </a:lnTo>
                <a:lnTo>
                  <a:pt x="62" y="0"/>
                </a:lnTo>
                <a:lnTo>
                  <a:pt x="62" y="1"/>
                </a:lnTo>
                <a:lnTo>
                  <a:pt x="62" y="1"/>
                </a:lnTo>
                <a:lnTo>
                  <a:pt x="60" y="1"/>
                </a:lnTo>
                <a:lnTo>
                  <a:pt x="60" y="3"/>
                </a:lnTo>
                <a:lnTo>
                  <a:pt x="58" y="3"/>
                </a:lnTo>
                <a:lnTo>
                  <a:pt x="58" y="3"/>
                </a:lnTo>
                <a:lnTo>
                  <a:pt x="56" y="3"/>
                </a:lnTo>
                <a:lnTo>
                  <a:pt x="58" y="5"/>
                </a:lnTo>
                <a:lnTo>
                  <a:pt x="56" y="5"/>
                </a:lnTo>
                <a:lnTo>
                  <a:pt x="54" y="7"/>
                </a:lnTo>
                <a:lnTo>
                  <a:pt x="53" y="9"/>
                </a:lnTo>
                <a:lnTo>
                  <a:pt x="51" y="9"/>
                </a:lnTo>
                <a:lnTo>
                  <a:pt x="47" y="11"/>
                </a:lnTo>
                <a:lnTo>
                  <a:pt x="45" y="11"/>
                </a:lnTo>
                <a:lnTo>
                  <a:pt x="43" y="11"/>
                </a:lnTo>
                <a:lnTo>
                  <a:pt x="41" y="11"/>
                </a:lnTo>
                <a:lnTo>
                  <a:pt x="41" y="13"/>
                </a:lnTo>
                <a:lnTo>
                  <a:pt x="41" y="13"/>
                </a:lnTo>
                <a:lnTo>
                  <a:pt x="41" y="15"/>
                </a:lnTo>
                <a:lnTo>
                  <a:pt x="39" y="16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41" y="13"/>
                </a:lnTo>
                <a:lnTo>
                  <a:pt x="39" y="13"/>
                </a:lnTo>
                <a:lnTo>
                  <a:pt x="37" y="13"/>
                </a:lnTo>
                <a:lnTo>
                  <a:pt x="36" y="13"/>
                </a:lnTo>
                <a:lnTo>
                  <a:pt x="32" y="15"/>
                </a:lnTo>
                <a:lnTo>
                  <a:pt x="32" y="15"/>
                </a:lnTo>
                <a:lnTo>
                  <a:pt x="30" y="16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30" y="24"/>
                </a:lnTo>
                <a:lnTo>
                  <a:pt x="28" y="26"/>
                </a:lnTo>
                <a:lnTo>
                  <a:pt x="28" y="26"/>
                </a:lnTo>
                <a:lnTo>
                  <a:pt x="26" y="26"/>
                </a:lnTo>
                <a:lnTo>
                  <a:pt x="24" y="28"/>
                </a:lnTo>
                <a:lnTo>
                  <a:pt x="22" y="30"/>
                </a:lnTo>
                <a:lnTo>
                  <a:pt x="20" y="30"/>
                </a:lnTo>
                <a:lnTo>
                  <a:pt x="20" y="31"/>
                </a:lnTo>
                <a:lnTo>
                  <a:pt x="19" y="33"/>
                </a:lnTo>
                <a:lnTo>
                  <a:pt x="17" y="33"/>
                </a:lnTo>
                <a:lnTo>
                  <a:pt x="19" y="33"/>
                </a:lnTo>
                <a:lnTo>
                  <a:pt x="19" y="35"/>
                </a:lnTo>
                <a:lnTo>
                  <a:pt x="19" y="37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7" y="37"/>
                </a:lnTo>
                <a:lnTo>
                  <a:pt x="17" y="37"/>
                </a:lnTo>
                <a:lnTo>
                  <a:pt x="15" y="37"/>
                </a:lnTo>
                <a:lnTo>
                  <a:pt x="15" y="35"/>
                </a:lnTo>
                <a:lnTo>
                  <a:pt x="13" y="33"/>
                </a:lnTo>
                <a:lnTo>
                  <a:pt x="13" y="35"/>
                </a:lnTo>
                <a:lnTo>
                  <a:pt x="13" y="35"/>
                </a:lnTo>
                <a:lnTo>
                  <a:pt x="13" y="37"/>
                </a:lnTo>
                <a:lnTo>
                  <a:pt x="13" y="39"/>
                </a:lnTo>
                <a:lnTo>
                  <a:pt x="11" y="43"/>
                </a:lnTo>
                <a:lnTo>
                  <a:pt x="11" y="43"/>
                </a:lnTo>
                <a:lnTo>
                  <a:pt x="9" y="43"/>
                </a:lnTo>
                <a:lnTo>
                  <a:pt x="9" y="45"/>
                </a:lnTo>
                <a:lnTo>
                  <a:pt x="9" y="46"/>
                </a:lnTo>
                <a:lnTo>
                  <a:pt x="9" y="48"/>
                </a:lnTo>
                <a:lnTo>
                  <a:pt x="9" y="50"/>
                </a:lnTo>
                <a:lnTo>
                  <a:pt x="11" y="52"/>
                </a:lnTo>
                <a:lnTo>
                  <a:pt x="13" y="52"/>
                </a:lnTo>
                <a:lnTo>
                  <a:pt x="13" y="50"/>
                </a:lnTo>
                <a:lnTo>
                  <a:pt x="13" y="52"/>
                </a:lnTo>
                <a:lnTo>
                  <a:pt x="13" y="54"/>
                </a:lnTo>
                <a:lnTo>
                  <a:pt x="13" y="54"/>
                </a:lnTo>
                <a:lnTo>
                  <a:pt x="13" y="56"/>
                </a:lnTo>
                <a:lnTo>
                  <a:pt x="13" y="56"/>
                </a:lnTo>
                <a:lnTo>
                  <a:pt x="13" y="60"/>
                </a:lnTo>
                <a:lnTo>
                  <a:pt x="13" y="60"/>
                </a:lnTo>
                <a:lnTo>
                  <a:pt x="11" y="61"/>
                </a:lnTo>
                <a:lnTo>
                  <a:pt x="13" y="61"/>
                </a:lnTo>
                <a:lnTo>
                  <a:pt x="13" y="63"/>
                </a:lnTo>
                <a:lnTo>
                  <a:pt x="13" y="65"/>
                </a:lnTo>
                <a:lnTo>
                  <a:pt x="13" y="69"/>
                </a:lnTo>
                <a:lnTo>
                  <a:pt x="11" y="71"/>
                </a:lnTo>
                <a:lnTo>
                  <a:pt x="11" y="73"/>
                </a:lnTo>
                <a:lnTo>
                  <a:pt x="13" y="73"/>
                </a:lnTo>
                <a:lnTo>
                  <a:pt x="15" y="73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7" y="76"/>
                </a:lnTo>
                <a:lnTo>
                  <a:pt x="15" y="76"/>
                </a:lnTo>
                <a:lnTo>
                  <a:pt x="15" y="78"/>
                </a:lnTo>
                <a:lnTo>
                  <a:pt x="11" y="82"/>
                </a:lnTo>
                <a:lnTo>
                  <a:pt x="11" y="84"/>
                </a:lnTo>
                <a:lnTo>
                  <a:pt x="7" y="86"/>
                </a:lnTo>
                <a:lnTo>
                  <a:pt x="5" y="86"/>
                </a:lnTo>
                <a:lnTo>
                  <a:pt x="2" y="88"/>
                </a:lnTo>
                <a:lnTo>
                  <a:pt x="0" y="91"/>
                </a:lnTo>
                <a:lnTo>
                  <a:pt x="0" y="95"/>
                </a:lnTo>
                <a:lnTo>
                  <a:pt x="0" y="97"/>
                </a:lnTo>
                <a:lnTo>
                  <a:pt x="2" y="97"/>
                </a:lnTo>
                <a:lnTo>
                  <a:pt x="4" y="99"/>
                </a:lnTo>
                <a:lnTo>
                  <a:pt x="7" y="101"/>
                </a:lnTo>
                <a:lnTo>
                  <a:pt x="9" y="101"/>
                </a:lnTo>
                <a:lnTo>
                  <a:pt x="11" y="105"/>
                </a:lnTo>
                <a:lnTo>
                  <a:pt x="11" y="105"/>
                </a:lnTo>
                <a:lnTo>
                  <a:pt x="11" y="106"/>
                </a:lnTo>
                <a:lnTo>
                  <a:pt x="15" y="106"/>
                </a:lnTo>
                <a:lnTo>
                  <a:pt x="17" y="108"/>
                </a:lnTo>
                <a:lnTo>
                  <a:pt x="19" y="108"/>
                </a:lnTo>
                <a:lnTo>
                  <a:pt x="20" y="108"/>
                </a:lnTo>
                <a:lnTo>
                  <a:pt x="22" y="108"/>
                </a:lnTo>
                <a:lnTo>
                  <a:pt x="22" y="106"/>
                </a:lnTo>
                <a:lnTo>
                  <a:pt x="22" y="105"/>
                </a:lnTo>
                <a:lnTo>
                  <a:pt x="24" y="105"/>
                </a:lnTo>
                <a:lnTo>
                  <a:pt x="26" y="106"/>
                </a:lnTo>
                <a:lnTo>
                  <a:pt x="28" y="106"/>
                </a:lnTo>
                <a:lnTo>
                  <a:pt x="28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2" y="110"/>
                </a:lnTo>
                <a:lnTo>
                  <a:pt x="34" y="110"/>
                </a:lnTo>
                <a:lnTo>
                  <a:pt x="36" y="110"/>
                </a:lnTo>
                <a:lnTo>
                  <a:pt x="36" y="112"/>
                </a:lnTo>
                <a:lnTo>
                  <a:pt x="37" y="114"/>
                </a:lnTo>
                <a:lnTo>
                  <a:pt x="39" y="116"/>
                </a:lnTo>
                <a:lnTo>
                  <a:pt x="39" y="118"/>
                </a:lnTo>
                <a:lnTo>
                  <a:pt x="41" y="118"/>
                </a:lnTo>
                <a:lnTo>
                  <a:pt x="45" y="120"/>
                </a:lnTo>
                <a:lnTo>
                  <a:pt x="47" y="121"/>
                </a:lnTo>
                <a:lnTo>
                  <a:pt x="47" y="123"/>
                </a:lnTo>
                <a:lnTo>
                  <a:pt x="47" y="125"/>
                </a:lnTo>
                <a:lnTo>
                  <a:pt x="49" y="125"/>
                </a:lnTo>
                <a:lnTo>
                  <a:pt x="49" y="127"/>
                </a:lnTo>
                <a:lnTo>
                  <a:pt x="49" y="129"/>
                </a:lnTo>
                <a:lnTo>
                  <a:pt x="49" y="129"/>
                </a:lnTo>
                <a:lnTo>
                  <a:pt x="51" y="131"/>
                </a:lnTo>
                <a:lnTo>
                  <a:pt x="53" y="129"/>
                </a:lnTo>
                <a:lnTo>
                  <a:pt x="54" y="129"/>
                </a:lnTo>
                <a:lnTo>
                  <a:pt x="56" y="129"/>
                </a:lnTo>
                <a:lnTo>
                  <a:pt x="56" y="129"/>
                </a:lnTo>
                <a:lnTo>
                  <a:pt x="60" y="127"/>
                </a:lnTo>
                <a:lnTo>
                  <a:pt x="62" y="129"/>
                </a:lnTo>
                <a:lnTo>
                  <a:pt x="64" y="129"/>
                </a:lnTo>
                <a:lnTo>
                  <a:pt x="68" y="127"/>
                </a:lnTo>
                <a:lnTo>
                  <a:pt x="70" y="127"/>
                </a:lnTo>
                <a:lnTo>
                  <a:pt x="70" y="129"/>
                </a:lnTo>
                <a:lnTo>
                  <a:pt x="70" y="129"/>
                </a:lnTo>
                <a:lnTo>
                  <a:pt x="71" y="129"/>
                </a:lnTo>
                <a:lnTo>
                  <a:pt x="73" y="131"/>
                </a:lnTo>
                <a:lnTo>
                  <a:pt x="75" y="131"/>
                </a:lnTo>
                <a:lnTo>
                  <a:pt x="75" y="131"/>
                </a:lnTo>
                <a:lnTo>
                  <a:pt x="70" y="140"/>
                </a:lnTo>
                <a:lnTo>
                  <a:pt x="70" y="142"/>
                </a:lnTo>
                <a:lnTo>
                  <a:pt x="71" y="142"/>
                </a:lnTo>
                <a:lnTo>
                  <a:pt x="73" y="142"/>
                </a:lnTo>
                <a:lnTo>
                  <a:pt x="75" y="142"/>
                </a:lnTo>
                <a:lnTo>
                  <a:pt x="75" y="14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Freeform 429">
            <a:extLst>
              <a:ext uri="{FF2B5EF4-FFF2-40B4-BE49-F238E27FC236}">
                <a16:creationId xmlns:a16="http://schemas.microsoft.com/office/drawing/2014/main" id="{D06E9D2A-12DE-C14B-A317-80BF3131CD27}"/>
              </a:ext>
            </a:extLst>
          </p:cNvPr>
          <p:cNvSpPr>
            <a:spLocks/>
          </p:cNvSpPr>
          <p:nvPr/>
        </p:nvSpPr>
        <p:spPr bwMode="auto">
          <a:xfrm>
            <a:off x="7537317" y="4338217"/>
            <a:ext cx="3607" cy="3607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Freeform 430">
            <a:extLst>
              <a:ext uri="{FF2B5EF4-FFF2-40B4-BE49-F238E27FC236}">
                <a16:creationId xmlns:a16="http://schemas.microsoft.com/office/drawing/2014/main" id="{495F6F4D-879B-3C4E-83A6-A908AC97F5A4}"/>
              </a:ext>
            </a:extLst>
          </p:cNvPr>
          <p:cNvSpPr>
            <a:spLocks noEditPoints="1"/>
          </p:cNvSpPr>
          <p:nvPr/>
        </p:nvSpPr>
        <p:spPr bwMode="auto">
          <a:xfrm>
            <a:off x="7544532" y="4341825"/>
            <a:ext cx="9019" cy="12626"/>
          </a:xfrm>
          <a:custGeom>
            <a:avLst/>
            <a:gdLst>
              <a:gd name="T0" fmla="*/ 4 w 5"/>
              <a:gd name="T1" fmla="*/ 6 h 7"/>
              <a:gd name="T2" fmla="*/ 5 w 5"/>
              <a:gd name="T3" fmla="*/ 7 h 7"/>
              <a:gd name="T4" fmla="*/ 5 w 5"/>
              <a:gd name="T5" fmla="*/ 6 h 7"/>
              <a:gd name="T6" fmla="*/ 4 w 5"/>
              <a:gd name="T7" fmla="*/ 6 h 7"/>
              <a:gd name="T8" fmla="*/ 0 w 5"/>
              <a:gd name="T9" fmla="*/ 2 h 7"/>
              <a:gd name="T10" fmla="*/ 0 w 5"/>
              <a:gd name="T11" fmla="*/ 4 h 7"/>
              <a:gd name="T12" fmla="*/ 2 w 5"/>
              <a:gd name="T13" fmla="*/ 6 h 7"/>
              <a:gd name="T14" fmla="*/ 4 w 5"/>
              <a:gd name="T15" fmla="*/ 4 h 7"/>
              <a:gd name="T16" fmla="*/ 2 w 5"/>
              <a:gd name="T17" fmla="*/ 2 h 7"/>
              <a:gd name="T18" fmla="*/ 0 w 5"/>
              <a:gd name="T19" fmla="*/ 2 h 7"/>
              <a:gd name="T20" fmla="*/ 4 w 5"/>
              <a:gd name="T21" fmla="*/ 2 h 7"/>
              <a:gd name="T22" fmla="*/ 4 w 5"/>
              <a:gd name="T23" fmla="*/ 4 h 7"/>
              <a:gd name="T24" fmla="*/ 5 w 5"/>
              <a:gd name="T25" fmla="*/ 4 h 7"/>
              <a:gd name="T26" fmla="*/ 5 w 5"/>
              <a:gd name="T27" fmla="*/ 0 h 7"/>
              <a:gd name="T28" fmla="*/ 4 w 5"/>
              <a:gd name="T2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7">
                <a:moveTo>
                  <a:pt x="4" y="6"/>
                </a:moveTo>
                <a:lnTo>
                  <a:pt x="5" y="7"/>
                </a:lnTo>
                <a:lnTo>
                  <a:pt x="5" y="6"/>
                </a:lnTo>
                <a:lnTo>
                  <a:pt x="4" y="6"/>
                </a:lnTo>
                <a:close/>
                <a:moveTo>
                  <a:pt x="0" y="2"/>
                </a:moveTo>
                <a:lnTo>
                  <a:pt x="0" y="4"/>
                </a:lnTo>
                <a:lnTo>
                  <a:pt x="2" y="6"/>
                </a:lnTo>
                <a:lnTo>
                  <a:pt x="4" y="4"/>
                </a:lnTo>
                <a:lnTo>
                  <a:pt x="2" y="2"/>
                </a:lnTo>
                <a:lnTo>
                  <a:pt x="0" y="2"/>
                </a:lnTo>
                <a:close/>
                <a:moveTo>
                  <a:pt x="4" y="2"/>
                </a:moveTo>
                <a:lnTo>
                  <a:pt x="4" y="4"/>
                </a:lnTo>
                <a:lnTo>
                  <a:pt x="5" y="4"/>
                </a:lnTo>
                <a:lnTo>
                  <a:pt x="5" y="0"/>
                </a:lnTo>
                <a:lnTo>
                  <a:pt x="4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Freeform 431">
            <a:extLst>
              <a:ext uri="{FF2B5EF4-FFF2-40B4-BE49-F238E27FC236}">
                <a16:creationId xmlns:a16="http://schemas.microsoft.com/office/drawing/2014/main" id="{3023C19C-9966-AC41-AA2C-4EB38738839A}"/>
              </a:ext>
            </a:extLst>
          </p:cNvPr>
          <p:cNvSpPr>
            <a:spLocks/>
          </p:cNvSpPr>
          <p:nvPr/>
        </p:nvSpPr>
        <p:spPr bwMode="auto">
          <a:xfrm>
            <a:off x="7548139" y="4358059"/>
            <a:ext cx="5411" cy="7215"/>
          </a:xfrm>
          <a:custGeom>
            <a:avLst/>
            <a:gdLst>
              <a:gd name="T0" fmla="*/ 1 w 2"/>
              <a:gd name="T1" fmla="*/ 0 h 2"/>
              <a:gd name="T2" fmla="*/ 2 w 2"/>
              <a:gd name="T3" fmla="*/ 0 h 2"/>
              <a:gd name="T4" fmla="*/ 2 w 2"/>
              <a:gd name="T5" fmla="*/ 2 h 2"/>
              <a:gd name="T6" fmla="*/ 1 w 2"/>
              <a:gd name="T7" fmla="*/ 2 h 2"/>
              <a:gd name="T8" fmla="*/ 0 w 2"/>
              <a:gd name="T9" fmla="*/ 0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Freeform 432">
            <a:extLst>
              <a:ext uri="{FF2B5EF4-FFF2-40B4-BE49-F238E27FC236}">
                <a16:creationId xmlns:a16="http://schemas.microsoft.com/office/drawing/2014/main" id="{5B838EC8-7B29-B94E-96AF-CB1DDB0513DE}"/>
              </a:ext>
            </a:extLst>
          </p:cNvPr>
          <p:cNvSpPr>
            <a:spLocks noEditPoints="1"/>
          </p:cNvSpPr>
          <p:nvPr/>
        </p:nvSpPr>
        <p:spPr bwMode="auto">
          <a:xfrm>
            <a:off x="7551747" y="4368881"/>
            <a:ext cx="5411" cy="23449"/>
          </a:xfrm>
          <a:custGeom>
            <a:avLst/>
            <a:gdLst>
              <a:gd name="T0" fmla="*/ 1 w 3"/>
              <a:gd name="T1" fmla="*/ 9 h 13"/>
              <a:gd name="T2" fmla="*/ 1 w 3"/>
              <a:gd name="T3" fmla="*/ 11 h 13"/>
              <a:gd name="T4" fmla="*/ 1 w 3"/>
              <a:gd name="T5" fmla="*/ 13 h 13"/>
              <a:gd name="T6" fmla="*/ 3 w 3"/>
              <a:gd name="T7" fmla="*/ 9 h 13"/>
              <a:gd name="T8" fmla="*/ 3 w 3"/>
              <a:gd name="T9" fmla="*/ 7 h 13"/>
              <a:gd name="T10" fmla="*/ 1 w 3"/>
              <a:gd name="T11" fmla="*/ 9 h 13"/>
              <a:gd name="T12" fmla="*/ 0 w 3"/>
              <a:gd name="T13" fmla="*/ 2 h 13"/>
              <a:gd name="T14" fmla="*/ 1 w 3"/>
              <a:gd name="T15" fmla="*/ 4 h 13"/>
              <a:gd name="T16" fmla="*/ 1 w 3"/>
              <a:gd name="T17" fmla="*/ 6 h 13"/>
              <a:gd name="T18" fmla="*/ 1 w 3"/>
              <a:gd name="T19" fmla="*/ 6 h 13"/>
              <a:gd name="T20" fmla="*/ 3 w 3"/>
              <a:gd name="T21" fmla="*/ 6 h 13"/>
              <a:gd name="T22" fmla="*/ 3 w 3"/>
              <a:gd name="T23" fmla="*/ 4 h 13"/>
              <a:gd name="T24" fmla="*/ 3 w 3"/>
              <a:gd name="T25" fmla="*/ 2 h 13"/>
              <a:gd name="T26" fmla="*/ 0 w 3"/>
              <a:gd name="T27" fmla="*/ 0 h 13"/>
              <a:gd name="T28" fmla="*/ 0 w 3"/>
              <a:gd name="T29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13">
                <a:moveTo>
                  <a:pt x="1" y="9"/>
                </a:moveTo>
                <a:lnTo>
                  <a:pt x="1" y="11"/>
                </a:lnTo>
                <a:lnTo>
                  <a:pt x="1" y="13"/>
                </a:lnTo>
                <a:lnTo>
                  <a:pt x="3" y="9"/>
                </a:lnTo>
                <a:lnTo>
                  <a:pt x="3" y="7"/>
                </a:lnTo>
                <a:lnTo>
                  <a:pt x="1" y="9"/>
                </a:lnTo>
                <a:close/>
                <a:moveTo>
                  <a:pt x="0" y="2"/>
                </a:moveTo>
                <a:lnTo>
                  <a:pt x="1" y="4"/>
                </a:lnTo>
                <a:lnTo>
                  <a:pt x="1" y="6"/>
                </a:lnTo>
                <a:lnTo>
                  <a:pt x="1" y="6"/>
                </a:lnTo>
                <a:lnTo>
                  <a:pt x="3" y="6"/>
                </a:lnTo>
                <a:lnTo>
                  <a:pt x="3" y="4"/>
                </a:lnTo>
                <a:lnTo>
                  <a:pt x="3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Freeform 433">
            <a:extLst>
              <a:ext uri="{FF2B5EF4-FFF2-40B4-BE49-F238E27FC236}">
                <a16:creationId xmlns:a16="http://schemas.microsoft.com/office/drawing/2014/main" id="{B323F003-41D4-9B40-AB99-4ADB282D93E8}"/>
              </a:ext>
            </a:extLst>
          </p:cNvPr>
          <p:cNvSpPr>
            <a:spLocks/>
          </p:cNvSpPr>
          <p:nvPr/>
        </p:nvSpPr>
        <p:spPr bwMode="auto">
          <a:xfrm>
            <a:off x="7575195" y="4392330"/>
            <a:ext cx="7215" cy="7215"/>
          </a:xfrm>
          <a:custGeom>
            <a:avLst/>
            <a:gdLst>
              <a:gd name="T0" fmla="*/ 0 w 4"/>
              <a:gd name="T1" fmla="*/ 2 h 4"/>
              <a:gd name="T2" fmla="*/ 2 w 4"/>
              <a:gd name="T3" fmla="*/ 4 h 4"/>
              <a:gd name="T4" fmla="*/ 4 w 4"/>
              <a:gd name="T5" fmla="*/ 4 h 4"/>
              <a:gd name="T6" fmla="*/ 4 w 4"/>
              <a:gd name="T7" fmla="*/ 2 h 4"/>
              <a:gd name="T8" fmla="*/ 2 w 4"/>
              <a:gd name="T9" fmla="*/ 0 h 4"/>
              <a:gd name="T10" fmla="*/ 0 w 4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2"/>
                </a:move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434">
            <a:extLst>
              <a:ext uri="{FF2B5EF4-FFF2-40B4-BE49-F238E27FC236}">
                <a16:creationId xmlns:a16="http://schemas.microsoft.com/office/drawing/2014/main" id="{D2B40EEE-DF1F-7740-BC5B-6267E6550E7B}"/>
              </a:ext>
            </a:extLst>
          </p:cNvPr>
          <p:cNvSpPr>
            <a:spLocks noEditPoints="1"/>
          </p:cNvSpPr>
          <p:nvPr/>
        </p:nvSpPr>
        <p:spPr bwMode="auto">
          <a:xfrm>
            <a:off x="7544532" y="4392330"/>
            <a:ext cx="9019" cy="23449"/>
          </a:xfrm>
          <a:custGeom>
            <a:avLst/>
            <a:gdLst>
              <a:gd name="T0" fmla="*/ 2 w 3"/>
              <a:gd name="T1" fmla="*/ 0 h 7"/>
              <a:gd name="T2" fmla="*/ 3 w 3"/>
              <a:gd name="T3" fmla="*/ 1 h 7"/>
              <a:gd name="T4" fmla="*/ 2 w 3"/>
              <a:gd name="T5" fmla="*/ 2 h 7"/>
              <a:gd name="T6" fmla="*/ 2 w 3"/>
              <a:gd name="T7" fmla="*/ 0 h 7"/>
              <a:gd name="T8" fmla="*/ 2 w 3"/>
              <a:gd name="T9" fmla="*/ 4 h 7"/>
              <a:gd name="T10" fmla="*/ 2 w 3"/>
              <a:gd name="T11" fmla="*/ 5 h 7"/>
              <a:gd name="T12" fmla="*/ 1 w 3"/>
              <a:gd name="T13" fmla="*/ 5 h 7"/>
              <a:gd name="T14" fmla="*/ 2 w 3"/>
              <a:gd name="T15" fmla="*/ 4 h 7"/>
              <a:gd name="T16" fmla="*/ 1 w 3"/>
              <a:gd name="T17" fmla="*/ 6 h 7"/>
              <a:gd name="T18" fmla="*/ 1 w 3"/>
              <a:gd name="T19" fmla="*/ 6 h 7"/>
              <a:gd name="T20" fmla="*/ 0 w 3"/>
              <a:gd name="T21" fmla="*/ 6 h 7"/>
              <a:gd name="T22" fmla="*/ 0 w 3"/>
              <a:gd name="T23" fmla="*/ 7 h 7"/>
              <a:gd name="T24" fmla="*/ 1 w 3"/>
              <a:gd name="T25" fmla="*/ 7 h 7"/>
              <a:gd name="T26" fmla="*/ 1 w 3"/>
              <a:gd name="T2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7">
                <a:moveTo>
                  <a:pt x="2" y="0"/>
                </a:moveTo>
                <a:cubicBezTo>
                  <a:pt x="3" y="1"/>
                  <a:pt x="3" y="1"/>
                  <a:pt x="3" y="1"/>
                </a:cubicBezTo>
                <a:cubicBezTo>
                  <a:pt x="2" y="2"/>
                  <a:pt x="2" y="2"/>
                  <a:pt x="2" y="2"/>
                </a:cubicBezTo>
                <a:lnTo>
                  <a:pt x="2" y="0"/>
                </a:lnTo>
                <a:close/>
                <a:moveTo>
                  <a:pt x="2" y="4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4"/>
                  <a:pt x="2" y="4"/>
                </a:cubicBezTo>
                <a:moveTo>
                  <a:pt x="1" y="6"/>
                </a:move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lnTo>
                  <a:pt x="1" y="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Freeform 435">
            <a:extLst>
              <a:ext uri="{FF2B5EF4-FFF2-40B4-BE49-F238E27FC236}">
                <a16:creationId xmlns:a16="http://schemas.microsoft.com/office/drawing/2014/main" id="{01D0BFA7-A5B3-DF44-BE2B-0995B6CF3E71}"/>
              </a:ext>
            </a:extLst>
          </p:cNvPr>
          <p:cNvSpPr>
            <a:spLocks noEditPoints="1"/>
          </p:cNvSpPr>
          <p:nvPr/>
        </p:nvSpPr>
        <p:spPr bwMode="auto">
          <a:xfrm>
            <a:off x="7540924" y="4430208"/>
            <a:ext cx="19841" cy="16234"/>
          </a:xfrm>
          <a:custGeom>
            <a:avLst/>
            <a:gdLst>
              <a:gd name="T0" fmla="*/ 7 w 11"/>
              <a:gd name="T1" fmla="*/ 2 h 9"/>
              <a:gd name="T2" fmla="*/ 6 w 11"/>
              <a:gd name="T3" fmla="*/ 2 h 9"/>
              <a:gd name="T4" fmla="*/ 4 w 11"/>
              <a:gd name="T5" fmla="*/ 2 h 9"/>
              <a:gd name="T6" fmla="*/ 2 w 11"/>
              <a:gd name="T7" fmla="*/ 2 h 9"/>
              <a:gd name="T8" fmla="*/ 2 w 11"/>
              <a:gd name="T9" fmla="*/ 3 h 9"/>
              <a:gd name="T10" fmla="*/ 4 w 11"/>
              <a:gd name="T11" fmla="*/ 5 h 9"/>
              <a:gd name="T12" fmla="*/ 4 w 11"/>
              <a:gd name="T13" fmla="*/ 5 h 9"/>
              <a:gd name="T14" fmla="*/ 2 w 11"/>
              <a:gd name="T15" fmla="*/ 7 h 9"/>
              <a:gd name="T16" fmla="*/ 0 w 11"/>
              <a:gd name="T17" fmla="*/ 9 h 9"/>
              <a:gd name="T18" fmla="*/ 2 w 11"/>
              <a:gd name="T19" fmla="*/ 9 h 9"/>
              <a:gd name="T20" fmla="*/ 6 w 11"/>
              <a:gd name="T21" fmla="*/ 9 h 9"/>
              <a:gd name="T22" fmla="*/ 7 w 11"/>
              <a:gd name="T23" fmla="*/ 7 h 9"/>
              <a:gd name="T24" fmla="*/ 7 w 11"/>
              <a:gd name="T25" fmla="*/ 5 h 9"/>
              <a:gd name="T26" fmla="*/ 7 w 11"/>
              <a:gd name="T27" fmla="*/ 3 h 9"/>
              <a:gd name="T28" fmla="*/ 9 w 11"/>
              <a:gd name="T29" fmla="*/ 2 h 9"/>
              <a:gd name="T30" fmla="*/ 7 w 11"/>
              <a:gd name="T31" fmla="*/ 2 h 9"/>
              <a:gd name="T32" fmla="*/ 9 w 11"/>
              <a:gd name="T33" fmla="*/ 0 h 9"/>
              <a:gd name="T34" fmla="*/ 11 w 11"/>
              <a:gd name="T35" fmla="*/ 0 h 9"/>
              <a:gd name="T36" fmla="*/ 11 w 11"/>
              <a:gd name="T37" fmla="*/ 0 h 9"/>
              <a:gd name="T38" fmla="*/ 9 w 11"/>
              <a:gd name="T3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9">
                <a:moveTo>
                  <a:pt x="7" y="2"/>
                </a:moveTo>
                <a:lnTo>
                  <a:pt x="6" y="2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4" y="5"/>
                </a:lnTo>
                <a:lnTo>
                  <a:pt x="4" y="5"/>
                </a:lnTo>
                <a:lnTo>
                  <a:pt x="2" y="7"/>
                </a:lnTo>
                <a:lnTo>
                  <a:pt x="0" y="9"/>
                </a:lnTo>
                <a:lnTo>
                  <a:pt x="2" y="9"/>
                </a:lnTo>
                <a:lnTo>
                  <a:pt x="6" y="9"/>
                </a:lnTo>
                <a:lnTo>
                  <a:pt x="7" y="7"/>
                </a:lnTo>
                <a:lnTo>
                  <a:pt x="7" y="5"/>
                </a:lnTo>
                <a:lnTo>
                  <a:pt x="7" y="3"/>
                </a:lnTo>
                <a:lnTo>
                  <a:pt x="9" y="2"/>
                </a:lnTo>
                <a:lnTo>
                  <a:pt x="7" y="2"/>
                </a:lnTo>
                <a:close/>
                <a:moveTo>
                  <a:pt x="9" y="0"/>
                </a:move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Freeform 436">
            <a:extLst>
              <a:ext uri="{FF2B5EF4-FFF2-40B4-BE49-F238E27FC236}">
                <a16:creationId xmlns:a16="http://schemas.microsoft.com/office/drawing/2014/main" id="{78E17900-5B5A-7549-B803-3391C34B0E4C}"/>
              </a:ext>
            </a:extLst>
          </p:cNvPr>
          <p:cNvSpPr>
            <a:spLocks/>
          </p:cNvSpPr>
          <p:nvPr/>
        </p:nvSpPr>
        <p:spPr bwMode="auto">
          <a:xfrm>
            <a:off x="7172962" y="4426601"/>
            <a:ext cx="52309" cy="50505"/>
          </a:xfrm>
          <a:custGeom>
            <a:avLst/>
            <a:gdLst>
              <a:gd name="T0" fmla="*/ 27 w 29"/>
              <a:gd name="T1" fmla="*/ 24 h 28"/>
              <a:gd name="T2" fmla="*/ 27 w 29"/>
              <a:gd name="T3" fmla="*/ 26 h 28"/>
              <a:gd name="T4" fmla="*/ 27 w 29"/>
              <a:gd name="T5" fmla="*/ 28 h 28"/>
              <a:gd name="T6" fmla="*/ 25 w 29"/>
              <a:gd name="T7" fmla="*/ 26 h 28"/>
              <a:gd name="T8" fmla="*/ 23 w 29"/>
              <a:gd name="T9" fmla="*/ 26 h 28"/>
              <a:gd name="T10" fmla="*/ 23 w 29"/>
              <a:gd name="T11" fmla="*/ 22 h 28"/>
              <a:gd name="T12" fmla="*/ 21 w 29"/>
              <a:gd name="T13" fmla="*/ 22 h 28"/>
              <a:gd name="T14" fmla="*/ 23 w 29"/>
              <a:gd name="T15" fmla="*/ 22 h 28"/>
              <a:gd name="T16" fmla="*/ 23 w 29"/>
              <a:gd name="T17" fmla="*/ 26 h 28"/>
              <a:gd name="T18" fmla="*/ 21 w 29"/>
              <a:gd name="T19" fmla="*/ 26 h 28"/>
              <a:gd name="T20" fmla="*/ 17 w 29"/>
              <a:gd name="T21" fmla="*/ 24 h 28"/>
              <a:gd name="T22" fmla="*/ 19 w 29"/>
              <a:gd name="T23" fmla="*/ 20 h 28"/>
              <a:gd name="T24" fmla="*/ 17 w 29"/>
              <a:gd name="T25" fmla="*/ 19 h 28"/>
              <a:gd name="T26" fmla="*/ 14 w 29"/>
              <a:gd name="T27" fmla="*/ 17 h 28"/>
              <a:gd name="T28" fmla="*/ 12 w 29"/>
              <a:gd name="T29" fmla="*/ 13 h 28"/>
              <a:gd name="T30" fmla="*/ 10 w 29"/>
              <a:gd name="T31" fmla="*/ 11 h 28"/>
              <a:gd name="T32" fmla="*/ 8 w 29"/>
              <a:gd name="T33" fmla="*/ 9 h 28"/>
              <a:gd name="T34" fmla="*/ 6 w 29"/>
              <a:gd name="T35" fmla="*/ 9 h 28"/>
              <a:gd name="T36" fmla="*/ 10 w 29"/>
              <a:gd name="T37" fmla="*/ 13 h 28"/>
              <a:gd name="T38" fmla="*/ 8 w 29"/>
              <a:gd name="T39" fmla="*/ 15 h 28"/>
              <a:gd name="T40" fmla="*/ 6 w 29"/>
              <a:gd name="T41" fmla="*/ 13 h 28"/>
              <a:gd name="T42" fmla="*/ 0 w 29"/>
              <a:gd name="T43" fmla="*/ 11 h 28"/>
              <a:gd name="T44" fmla="*/ 2 w 29"/>
              <a:gd name="T45" fmla="*/ 7 h 28"/>
              <a:gd name="T46" fmla="*/ 2 w 29"/>
              <a:gd name="T47" fmla="*/ 4 h 28"/>
              <a:gd name="T48" fmla="*/ 0 w 29"/>
              <a:gd name="T49" fmla="*/ 4 h 28"/>
              <a:gd name="T50" fmla="*/ 2 w 29"/>
              <a:gd name="T51" fmla="*/ 2 h 28"/>
              <a:gd name="T52" fmla="*/ 2 w 29"/>
              <a:gd name="T53" fmla="*/ 2 h 28"/>
              <a:gd name="T54" fmla="*/ 6 w 29"/>
              <a:gd name="T55" fmla="*/ 0 h 28"/>
              <a:gd name="T56" fmla="*/ 12 w 29"/>
              <a:gd name="T57" fmla="*/ 2 h 28"/>
              <a:gd name="T58" fmla="*/ 15 w 29"/>
              <a:gd name="T59" fmla="*/ 2 h 28"/>
              <a:gd name="T60" fmla="*/ 15 w 29"/>
              <a:gd name="T61" fmla="*/ 4 h 28"/>
              <a:gd name="T62" fmla="*/ 17 w 29"/>
              <a:gd name="T63" fmla="*/ 4 h 28"/>
              <a:gd name="T64" fmla="*/ 19 w 29"/>
              <a:gd name="T65" fmla="*/ 5 h 28"/>
              <a:gd name="T66" fmla="*/ 21 w 29"/>
              <a:gd name="T67" fmla="*/ 4 h 28"/>
              <a:gd name="T68" fmla="*/ 23 w 29"/>
              <a:gd name="T69" fmla="*/ 5 h 28"/>
              <a:gd name="T70" fmla="*/ 23 w 29"/>
              <a:gd name="T71" fmla="*/ 9 h 28"/>
              <a:gd name="T72" fmla="*/ 25 w 29"/>
              <a:gd name="T73" fmla="*/ 13 h 28"/>
              <a:gd name="T74" fmla="*/ 29 w 29"/>
              <a:gd name="T75" fmla="*/ 13 h 28"/>
              <a:gd name="T76" fmla="*/ 29 w 29"/>
              <a:gd name="T77" fmla="*/ 15 h 28"/>
              <a:gd name="T78" fmla="*/ 27 w 29"/>
              <a:gd name="T79" fmla="*/ 15 h 28"/>
              <a:gd name="T80" fmla="*/ 27 w 29"/>
              <a:gd name="T81" fmla="*/ 19 h 28"/>
              <a:gd name="T82" fmla="*/ 27 w 29"/>
              <a:gd name="T83" fmla="*/ 20 h 28"/>
              <a:gd name="T84" fmla="*/ 27 w 29"/>
              <a:gd name="T85" fmla="*/ 22 h 28"/>
              <a:gd name="T86" fmla="*/ 27 w 29"/>
              <a:gd name="T87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9" h="28">
                <a:moveTo>
                  <a:pt x="27" y="24"/>
                </a:moveTo>
                <a:lnTo>
                  <a:pt x="27" y="24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7" y="28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3" y="26"/>
                </a:lnTo>
                <a:lnTo>
                  <a:pt x="23" y="24"/>
                </a:lnTo>
                <a:lnTo>
                  <a:pt x="23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3" y="22"/>
                </a:lnTo>
                <a:lnTo>
                  <a:pt x="23" y="24"/>
                </a:lnTo>
                <a:lnTo>
                  <a:pt x="23" y="26"/>
                </a:lnTo>
                <a:lnTo>
                  <a:pt x="23" y="26"/>
                </a:lnTo>
                <a:lnTo>
                  <a:pt x="21" y="26"/>
                </a:lnTo>
                <a:lnTo>
                  <a:pt x="19" y="24"/>
                </a:lnTo>
                <a:lnTo>
                  <a:pt x="17" y="24"/>
                </a:lnTo>
                <a:lnTo>
                  <a:pt x="17" y="22"/>
                </a:lnTo>
                <a:lnTo>
                  <a:pt x="19" y="20"/>
                </a:lnTo>
                <a:lnTo>
                  <a:pt x="19" y="20"/>
                </a:lnTo>
                <a:lnTo>
                  <a:pt x="17" y="19"/>
                </a:lnTo>
                <a:lnTo>
                  <a:pt x="15" y="17"/>
                </a:lnTo>
                <a:lnTo>
                  <a:pt x="14" y="17"/>
                </a:lnTo>
                <a:lnTo>
                  <a:pt x="12" y="15"/>
                </a:lnTo>
                <a:lnTo>
                  <a:pt x="12" y="13"/>
                </a:lnTo>
                <a:lnTo>
                  <a:pt x="10" y="11"/>
                </a:lnTo>
                <a:lnTo>
                  <a:pt x="10" y="11"/>
                </a:lnTo>
                <a:lnTo>
                  <a:pt x="8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10" y="11"/>
                </a:lnTo>
                <a:lnTo>
                  <a:pt x="10" y="13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6" y="0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7" y="5"/>
                </a:lnTo>
                <a:lnTo>
                  <a:pt x="17" y="4"/>
                </a:lnTo>
                <a:lnTo>
                  <a:pt x="19" y="4"/>
                </a:lnTo>
                <a:lnTo>
                  <a:pt x="19" y="5"/>
                </a:lnTo>
                <a:lnTo>
                  <a:pt x="21" y="5"/>
                </a:lnTo>
                <a:lnTo>
                  <a:pt x="21" y="4"/>
                </a:lnTo>
                <a:lnTo>
                  <a:pt x="21" y="4"/>
                </a:lnTo>
                <a:lnTo>
                  <a:pt x="23" y="5"/>
                </a:lnTo>
                <a:lnTo>
                  <a:pt x="23" y="7"/>
                </a:lnTo>
                <a:lnTo>
                  <a:pt x="23" y="9"/>
                </a:lnTo>
                <a:lnTo>
                  <a:pt x="25" y="11"/>
                </a:lnTo>
                <a:lnTo>
                  <a:pt x="25" y="13"/>
                </a:lnTo>
                <a:lnTo>
                  <a:pt x="27" y="13"/>
                </a:lnTo>
                <a:lnTo>
                  <a:pt x="29" y="13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5"/>
                </a:lnTo>
                <a:lnTo>
                  <a:pt x="27" y="17"/>
                </a:lnTo>
                <a:lnTo>
                  <a:pt x="27" y="19"/>
                </a:lnTo>
                <a:lnTo>
                  <a:pt x="25" y="19"/>
                </a:lnTo>
                <a:lnTo>
                  <a:pt x="27" y="20"/>
                </a:lnTo>
                <a:lnTo>
                  <a:pt x="29" y="20"/>
                </a:lnTo>
                <a:lnTo>
                  <a:pt x="27" y="22"/>
                </a:lnTo>
                <a:lnTo>
                  <a:pt x="27" y="24"/>
                </a:lnTo>
                <a:lnTo>
                  <a:pt x="27" y="24"/>
                </a:lnTo>
                <a:lnTo>
                  <a:pt x="27" y="2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Freeform 437">
            <a:extLst>
              <a:ext uri="{FF2B5EF4-FFF2-40B4-BE49-F238E27FC236}">
                <a16:creationId xmlns:a16="http://schemas.microsoft.com/office/drawing/2014/main" id="{912F9466-BDE7-7B43-9917-4906AA76946B}"/>
              </a:ext>
            </a:extLst>
          </p:cNvPr>
          <p:cNvSpPr>
            <a:spLocks/>
          </p:cNvSpPr>
          <p:nvPr/>
        </p:nvSpPr>
        <p:spPr bwMode="auto">
          <a:xfrm>
            <a:off x="7149513" y="4365274"/>
            <a:ext cx="72149" cy="70346"/>
          </a:xfrm>
          <a:custGeom>
            <a:avLst/>
            <a:gdLst>
              <a:gd name="T0" fmla="*/ 8 w 21"/>
              <a:gd name="T1" fmla="*/ 19 h 21"/>
              <a:gd name="T2" fmla="*/ 10 w 21"/>
              <a:gd name="T3" fmla="*/ 18 h 21"/>
              <a:gd name="T4" fmla="*/ 13 w 21"/>
              <a:gd name="T5" fmla="*/ 19 h 21"/>
              <a:gd name="T6" fmla="*/ 15 w 21"/>
              <a:gd name="T7" fmla="*/ 19 h 21"/>
              <a:gd name="T8" fmla="*/ 15 w 21"/>
              <a:gd name="T9" fmla="*/ 20 h 21"/>
              <a:gd name="T10" fmla="*/ 16 w 21"/>
              <a:gd name="T11" fmla="*/ 20 h 21"/>
              <a:gd name="T12" fmla="*/ 17 w 21"/>
              <a:gd name="T13" fmla="*/ 20 h 21"/>
              <a:gd name="T14" fmla="*/ 17 w 21"/>
              <a:gd name="T15" fmla="*/ 19 h 21"/>
              <a:gd name="T16" fmla="*/ 17 w 21"/>
              <a:gd name="T17" fmla="*/ 18 h 21"/>
              <a:gd name="T18" fmla="*/ 17 w 21"/>
              <a:gd name="T19" fmla="*/ 16 h 21"/>
              <a:gd name="T20" fmla="*/ 17 w 21"/>
              <a:gd name="T21" fmla="*/ 16 h 21"/>
              <a:gd name="T22" fmla="*/ 17 w 21"/>
              <a:gd name="T23" fmla="*/ 16 h 21"/>
              <a:gd name="T24" fmla="*/ 17 w 21"/>
              <a:gd name="T25" fmla="*/ 15 h 21"/>
              <a:gd name="T26" fmla="*/ 17 w 21"/>
              <a:gd name="T27" fmla="*/ 13 h 21"/>
              <a:gd name="T28" fmla="*/ 18 w 21"/>
              <a:gd name="T29" fmla="*/ 12 h 21"/>
              <a:gd name="T30" fmla="*/ 18 w 21"/>
              <a:gd name="T31" fmla="*/ 12 h 21"/>
              <a:gd name="T32" fmla="*/ 18 w 21"/>
              <a:gd name="T33" fmla="*/ 14 h 21"/>
              <a:gd name="T34" fmla="*/ 18 w 21"/>
              <a:gd name="T35" fmla="*/ 13 h 21"/>
              <a:gd name="T36" fmla="*/ 19 w 21"/>
              <a:gd name="T37" fmla="*/ 9 h 21"/>
              <a:gd name="T38" fmla="*/ 19 w 21"/>
              <a:gd name="T39" fmla="*/ 8 h 21"/>
              <a:gd name="T40" fmla="*/ 18 w 21"/>
              <a:gd name="T41" fmla="*/ 8 h 21"/>
              <a:gd name="T42" fmla="*/ 19 w 21"/>
              <a:gd name="T43" fmla="*/ 7 h 21"/>
              <a:gd name="T44" fmla="*/ 19 w 21"/>
              <a:gd name="T45" fmla="*/ 7 h 21"/>
              <a:gd name="T46" fmla="*/ 20 w 21"/>
              <a:gd name="T47" fmla="*/ 5 h 21"/>
              <a:gd name="T48" fmla="*/ 20 w 21"/>
              <a:gd name="T49" fmla="*/ 4 h 21"/>
              <a:gd name="T50" fmla="*/ 20 w 21"/>
              <a:gd name="T51" fmla="*/ 3 h 21"/>
              <a:gd name="T52" fmla="*/ 20 w 21"/>
              <a:gd name="T53" fmla="*/ 1 h 21"/>
              <a:gd name="T54" fmla="*/ 21 w 21"/>
              <a:gd name="T55" fmla="*/ 1 h 21"/>
              <a:gd name="T56" fmla="*/ 20 w 21"/>
              <a:gd name="T57" fmla="*/ 1 h 21"/>
              <a:gd name="T58" fmla="*/ 19 w 21"/>
              <a:gd name="T59" fmla="*/ 0 h 21"/>
              <a:gd name="T60" fmla="*/ 18 w 21"/>
              <a:gd name="T61" fmla="*/ 1 h 21"/>
              <a:gd name="T62" fmla="*/ 17 w 21"/>
              <a:gd name="T63" fmla="*/ 2 h 21"/>
              <a:gd name="T64" fmla="*/ 16 w 21"/>
              <a:gd name="T65" fmla="*/ 3 h 21"/>
              <a:gd name="T66" fmla="*/ 15 w 21"/>
              <a:gd name="T67" fmla="*/ 3 h 21"/>
              <a:gd name="T68" fmla="*/ 14 w 21"/>
              <a:gd name="T69" fmla="*/ 2 h 21"/>
              <a:gd name="T70" fmla="*/ 13 w 21"/>
              <a:gd name="T71" fmla="*/ 3 h 21"/>
              <a:gd name="T72" fmla="*/ 12 w 21"/>
              <a:gd name="T73" fmla="*/ 4 h 21"/>
              <a:gd name="T74" fmla="*/ 11 w 21"/>
              <a:gd name="T75" fmla="*/ 4 h 21"/>
              <a:gd name="T76" fmla="*/ 9 w 21"/>
              <a:gd name="T77" fmla="*/ 6 h 21"/>
              <a:gd name="T78" fmla="*/ 8 w 21"/>
              <a:gd name="T79" fmla="*/ 6 h 21"/>
              <a:gd name="T80" fmla="*/ 7 w 21"/>
              <a:gd name="T81" fmla="*/ 6 h 21"/>
              <a:gd name="T82" fmla="*/ 5 w 21"/>
              <a:gd name="T83" fmla="*/ 6 h 21"/>
              <a:gd name="T84" fmla="*/ 4 w 21"/>
              <a:gd name="T85" fmla="*/ 7 h 21"/>
              <a:gd name="T86" fmla="*/ 3 w 21"/>
              <a:gd name="T87" fmla="*/ 9 h 21"/>
              <a:gd name="T88" fmla="*/ 2 w 21"/>
              <a:gd name="T89" fmla="*/ 10 h 21"/>
              <a:gd name="T90" fmla="*/ 1 w 21"/>
              <a:gd name="T91" fmla="*/ 10 h 21"/>
              <a:gd name="T92" fmla="*/ 0 w 21"/>
              <a:gd name="T93" fmla="*/ 10 h 21"/>
              <a:gd name="T94" fmla="*/ 2 w 21"/>
              <a:gd name="T95" fmla="*/ 12 h 21"/>
              <a:gd name="T96" fmla="*/ 2 w 21"/>
              <a:gd name="T97" fmla="*/ 13 h 21"/>
              <a:gd name="T98" fmla="*/ 5 w 21"/>
              <a:gd name="T99" fmla="*/ 16 h 21"/>
              <a:gd name="T100" fmla="*/ 7 w 21"/>
              <a:gd name="T101" fmla="*/ 1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" h="21">
                <a:moveTo>
                  <a:pt x="8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3"/>
                  <a:pt x="18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4" y="8"/>
                  <a:pt x="4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9"/>
                  <a:pt x="7" y="19"/>
                  <a:pt x="7" y="19"/>
                </a:cubicBezTo>
                <a:lnTo>
                  <a:pt x="8" y="1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438">
            <a:extLst>
              <a:ext uri="{FF2B5EF4-FFF2-40B4-BE49-F238E27FC236}">
                <a16:creationId xmlns:a16="http://schemas.microsoft.com/office/drawing/2014/main" id="{1C5A56BD-0CE6-A44C-BBB2-805E5A9F05C8}"/>
              </a:ext>
            </a:extLst>
          </p:cNvPr>
          <p:cNvSpPr>
            <a:spLocks/>
          </p:cNvSpPr>
          <p:nvPr/>
        </p:nvSpPr>
        <p:spPr bwMode="auto">
          <a:xfrm>
            <a:off x="7109831" y="4376096"/>
            <a:ext cx="39682" cy="23449"/>
          </a:xfrm>
          <a:custGeom>
            <a:avLst/>
            <a:gdLst>
              <a:gd name="T0" fmla="*/ 9 w 22"/>
              <a:gd name="T1" fmla="*/ 0 h 13"/>
              <a:gd name="T2" fmla="*/ 9 w 22"/>
              <a:gd name="T3" fmla="*/ 0 h 13"/>
              <a:gd name="T4" fmla="*/ 11 w 22"/>
              <a:gd name="T5" fmla="*/ 2 h 13"/>
              <a:gd name="T6" fmla="*/ 11 w 22"/>
              <a:gd name="T7" fmla="*/ 2 h 13"/>
              <a:gd name="T8" fmla="*/ 11 w 22"/>
              <a:gd name="T9" fmla="*/ 2 h 13"/>
              <a:gd name="T10" fmla="*/ 13 w 22"/>
              <a:gd name="T11" fmla="*/ 2 h 13"/>
              <a:gd name="T12" fmla="*/ 15 w 22"/>
              <a:gd name="T13" fmla="*/ 2 h 13"/>
              <a:gd name="T14" fmla="*/ 16 w 22"/>
              <a:gd name="T15" fmla="*/ 3 h 13"/>
              <a:gd name="T16" fmla="*/ 16 w 22"/>
              <a:gd name="T17" fmla="*/ 5 h 13"/>
              <a:gd name="T18" fmla="*/ 16 w 22"/>
              <a:gd name="T19" fmla="*/ 5 h 13"/>
              <a:gd name="T20" fmla="*/ 18 w 22"/>
              <a:gd name="T21" fmla="*/ 5 h 13"/>
              <a:gd name="T22" fmla="*/ 18 w 22"/>
              <a:gd name="T23" fmla="*/ 3 h 13"/>
              <a:gd name="T24" fmla="*/ 20 w 22"/>
              <a:gd name="T25" fmla="*/ 3 h 13"/>
              <a:gd name="T26" fmla="*/ 20 w 22"/>
              <a:gd name="T27" fmla="*/ 3 h 13"/>
              <a:gd name="T28" fmla="*/ 22 w 22"/>
              <a:gd name="T29" fmla="*/ 3 h 13"/>
              <a:gd name="T30" fmla="*/ 22 w 22"/>
              <a:gd name="T31" fmla="*/ 5 h 13"/>
              <a:gd name="T32" fmla="*/ 20 w 22"/>
              <a:gd name="T33" fmla="*/ 7 h 13"/>
              <a:gd name="T34" fmla="*/ 22 w 22"/>
              <a:gd name="T35" fmla="*/ 7 h 13"/>
              <a:gd name="T36" fmla="*/ 20 w 22"/>
              <a:gd name="T37" fmla="*/ 9 h 13"/>
              <a:gd name="T38" fmla="*/ 20 w 22"/>
              <a:gd name="T39" fmla="*/ 9 h 13"/>
              <a:gd name="T40" fmla="*/ 20 w 22"/>
              <a:gd name="T41" fmla="*/ 11 h 13"/>
              <a:gd name="T42" fmla="*/ 20 w 22"/>
              <a:gd name="T43" fmla="*/ 11 h 13"/>
              <a:gd name="T44" fmla="*/ 20 w 22"/>
              <a:gd name="T45" fmla="*/ 13 h 13"/>
              <a:gd name="T46" fmla="*/ 16 w 22"/>
              <a:gd name="T47" fmla="*/ 13 h 13"/>
              <a:gd name="T48" fmla="*/ 15 w 22"/>
              <a:gd name="T49" fmla="*/ 11 h 13"/>
              <a:gd name="T50" fmla="*/ 15 w 22"/>
              <a:gd name="T51" fmla="*/ 11 h 13"/>
              <a:gd name="T52" fmla="*/ 13 w 22"/>
              <a:gd name="T53" fmla="*/ 9 h 13"/>
              <a:gd name="T54" fmla="*/ 11 w 22"/>
              <a:gd name="T55" fmla="*/ 11 h 13"/>
              <a:gd name="T56" fmla="*/ 13 w 22"/>
              <a:gd name="T57" fmla="*/ 11 h 13"/>
              <a:gd name="T58" fmla="*/ 13 w 22"/>
              <a:gd name="T59" fmla="*/ 11 h 13"/>
              <a:gd name="T60" fmla="*/ 11 w 22"/>
              <a:gd name="T61" fmla="*/ 11 h 13"/>
              <a:gd name="T62" fmla="*/ 7 w 22"/>
              <a:gd name="T63" fmla="*/ 9 h 13"/>
              <a:gd name="T64" fmla="*/ 5 w 22"/>
              <a:gd name="T65" fmla="*/ 9 h 13"/>
              <a:gd name="T66" fmla="*/ 3 w 22"/>
              <a:gd name="T67" fmla="*/ 9 h 13"/>
              <a:gd name="T68" fmla="*/ 3 w 22"/>
              <a:gd name="T69" fmla="*/ 7 h 13"/>
              <a:gd name="T70" fmla="*/ 1 w 22"/>
              <a:gd name="T71" fmla="*/ 7 h 13"/>
              <a:gd name="T72" fmla="*/ 0 w 22"/>
              <a:gd name="T73" fmla="*/ 7 h 13"/>
              <a:gd name="T74" fmla="*/ 1 w 22"/>
              <a:gd name="T75" fmla="*/ 5 h 13"/>
              <a:gd name="T76" fmla="*/ 1 w 22"/>
              <a:gd name="T77" fmla="*/ 5 h 13"/>
              <a:gd name="T78" fmla="*/ 3 w 22"/>
              <a:gd name="T79" fmla="*/ 3 h 13"/>
              <a:gd name="T80" fmla="*/ 5 w 22"/>
              <a:gd name="T81" fmla="*/ 3 h 13"/>
              <a:gd name="T82" fmla="*/ 7 w 22"/>
              <a:gd name="T83" fmla="*/ 3 h 13"/>
              <a:gd name="T84" fmla="*/ 7 w 22"/>
              <a:gd name="T85" fmla="*/ 2 h 13"/>
              <a:gd name="T86" fmla="*/ 9 w 22"/>
              <a:gd name="T8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" h="13">
                <a:moveTo>
                  <a:pt x="9" y="0"/>
                </a:moveTo>
                <a:lnTo>
                  <a:pt x="9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3"/>
                </a:lnTo>
                <a:lnTo>
                  <a:pt x="16" y="5"/>
                </a:lnTo>
                <a:lnTo>
                  <a:pt x="16" y="5"/>
                </a:lnTo>
                <a:lnTo>
                  <a:pt x="18" y="5"/>
                </a:lnTo>
                <a:lnTo>
                  <a:pt x="18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5"/>
                </a:lnTo>
                <a:lnTo>
                  <a:pt x="20" y="7"/>
                </a:lnTo>
                <a:lnTo>
                  <a:pt x="22" y="7"/>
                </a:lnTo>
                <a:lnTo>
                  <a:pt x="20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16" y="13"/>
                </a:lnTo>
                <a:lnTo>
                  <a:pt x="15" y="11"/>
                </a:lnTo>
                <a:lnTo>
                  <a:pt x="15" y="11"/>
                </a:lnTo>
                <a:lnTo>
                  <a:pt x="13" y="9"/>
                </a:lnTo>
                <a:lnTo>
                  <a:pt x="11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7" y="9"/>
                </a:lnTo>
                <a:lnTo>
                  <a:pt x="5" y="9"/>
                </a:lnTo>
                <a:lnTo>
                  <a:pt x="3" y="9"/>
                </a:lnTo>
                <a:lnTo>
                  <a:pt x="3" y="7"/>
                </a:lnTo>
                <a:lnTo>
                  <a:pt x="1" y="7"/>
                </a:lnTo>
                <a:lnTo>
                  <a:pt x="0" y="7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5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6" name="Freeform 439">
            <a:extLst>
              <a:ext uri="{FF2B5EF4-FFF2-40B4-BE49-F238E27FC236}">
                <a16:creationId xmlns:a16="http://schemas.microsoft.com/office/drawing/2014/main" id="{6F031755-F8E5-074A-A498-2F2A5651E830}"/>
              </a:ext>
            </a:extLst>
          </p:cNvPr>
          <p:cNvSpPr>
            <a:spLocks/>
          </p:cNvSpPr>
          <p:nvPr/>
        </p:nvSpPr>
        <p:spPr bwMode="auto">
          <a:xfrm>
            <a:off x="7126065" y="4314769"/>
            <a:ext cx="19841" cy="37879"/>
          </a:xfrm>
          <a:custGeom>
            <a:avLst/>
            <a:gdLst>
              <a:gd name="T0" fmla="*/ 2 w 11"/>
              <a:gd name="T1" fmla="*/ 6 h 21"/>
              <a:gd name="T2" fmla="*/ 2 w 11"/>
              <a:gd name="T3" fmla="*/ 6 h 21"/>
              <a:gd name="T4" fmla="*/ 2 w 11"/>
              <a:gd name="T5" fmla="*/ 4 h 21"/>
              <a:gd name="T6" fmla="*/ 2 w 11"/>
              <a:gd name="T7" fmla="*/ 4 h 21"/>
              <a:gd name="T8" fmla="*/ 4 w 11"/>
              <a:gd name="T9" fmla="*/ 4 h 21"/>
              <a:gd name="T10" fmla="*/ 4 w 11"/>
              <a:gd name="T11" fmla="*/ 4 h 21"/>
              <a:gd name="T12" fmla="*/ 4 w 11"/>
              <a:gd name="T13" fmla="*/ 4 h 21"/>
              <a:gd name="T14" fmla="*/ 4 w 11"/>
              <a:gd name="T15" fmla="*/ 4 h 21"/>
              <a:gd name="T16" fmla="*/ 6 w 11"/>
              <a:gd name="T17" fmla="*/ 4 h 21"/>
              <a:gd name="T18" fmla="*/ 6 w 11"/>
              <a:gd name="T19" fmla="*/ 4 h 21"/>
              <a:gd name="T20" fmla="*/ 6 w 11"/>
              <a:gd name="T21" fmla="*/ 2 h 21"/>
              <a:gd name="T22" fmla="*/ 6 w 11"/>
              <a:gd name="T23" fmla="*/ 0 h 21"/>
              <a:gd name="T24" fmla="*/ 7 w 11"/>
              <a:gd name="T25" fmla="*/ 0 h 21"/>
              <a:gd name="T26" fmla="*/ 7 w 11"/>
              <a:gd name="T27" fmla="*/ 0 h 21"/>
              <a:gd name="T28" fmla="*/ 7 w 11"/>
              <a:gd name="T29" fmla="*/ 0 h 21"/>
              <a:gd name="T30" fmla="*/ 9 w 11"/>
              <a:gd name="T31" fmla="*/ 0 h 21"/>
              <a:gd name="T32" fmla="*/ 9 w 11"/>
              <a:gd name="T33" fmla="*/ 0 h 21"/>
              <a:gd name="T34" fmla="*/ 11 w 11"/>
              <a:gd name="T35" fmla="*/ 0 h 21"/>
              <a:gd name="T36" fmla="*/ 11 w 11"/>
              <a:gd name="T37" fmla="*/ 0 h 21"/>
              <a:gd name="T38" fmla="*/ 11 w 11"/>
              <a:gd name="T39" fmla="*/ 2 h 21"/>
              <a:gd name="T40" fmla="*/ 11 w 11"/>
              <a:gd name="T41" fmla="*/ 6 h 21"/>
              <a:gd name="T42" fmla="*/ 9 w 11"/>
              <a:gd name="T43" fmla="*/ 7 h 21"/>
              <a:gd name="T44" fmla="*/ 9 w 11"/>
              <a:gd name="T45" fmla="*/ 9 h 21"/>
              <a:gd name="T46" fmla="*/ 9 w 11"/>
              <a:gd name="T47" fmla="*/ 11 h 21"/>
              <a:gd name="T48" fmla="*/ 9 w 11"/>
              <a:gd name="T49" fmla="*/ 13 h 21"/>
              <a:gd name="T50" fmla="*/ 9 w 11"/>
              <a:gd name="T51" fmla="*/ 15 h 21"/>
              <a:gd name="T52" fmla="*/ 7 w 11"/>
              <a:gd name="T53" fmla="*/ 19 h 21"/>
              <a:gd name="T54" fmla="*/ 6 w 11"/>
              <a:gd name="T55" fmla="*/ 19 h 21"/>
              <a:gd name="T56" fmla="*/ 4 w 11"/>
              <a:gd name="T57" fmla="*/ 19 h 21"/>
              <a:gd name="T58" fmla="*/ 4 w 11"/>
              <a:gd name="T59" fmla="*/ 21 h 21"/>
              <a:gd name="T60" fmla="*/ 4 w 11"/>
              <a:gd name="T61" fmla="*/ 21 h 21"/>
              <a:gd name="T62" fmla="*/ 2 w 11"/>
              <a:gd name="T63" fmla="*/ 21 h 21"/>
              <a:gd name="T64" fmla="*/ 2 w 11"/>
              <a:gd name="T65" fmla="*/ 21 h 21"/>
              <a:gd name="T66" fmla="*/ 0 w 11"/>
              <a:gd name="T67" fmla="*/ 21 h 21"/>
              <a:gd name="T68" fmla="*/ 2 w 11"/>
              <a:gd name="T69" fmla="*/ 6 h 21"/>
              <a:gd name="T70" fmla="*/ 2 w 11"/>
              <a:gd name="T71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" h="21">
                <a:moveTo>
                  <a:pt x="2" y="6"/>
                </a:move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6"/>
                </a:lnTo>
                <a:lnTo>
                  <a:pt x="9" y="7"/>
                </a:lnTo>
                <a:lnTo>
                  <a:pt x="9" y="9"/>
                </a:lnTo>
                <a:lnTo>
                  <a:pt x="9" y="11"/>
                </a:lnTo>
                <a:lnTo>
                  <a:pt x="9" y="13"/>
                </a:lnTo>
                <a:lnTo>
                  <a:pt x="9" y="15"/>
                </a:lnTo>
                <a:lnTo>
                  <a:pt x="7" y="19"/>
                </a:lnTo>
                <a:lnTo>
                  <a:pt x="6" y="19"/>
                </a:lnTo>
                <a:lnTo>
                  <a:pt x="4" y="19"/>
                </a:lnTo>
                <a:lnTo>
                  <a:pt x="4" y="21"/>
                </a:lnTo>
                <a:lnTo>
                  <a:pt x="4" y="21"/>
                </a:lnTo>
                <a:lnTo>
                  <a:pt x="2" y="21"/>
                </a:lnTo>
                <a:lnTo>
                  <a:pt x="2" y="21"/>
                </a:lnTo>
                <a:lnTo>
                  <a:pt x="0" y="21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7" name="Freeform 440">
            <a:extLst>
              <a:ext uri="{FF2B5EF4-FFF2-40B4-BE49-F238E27FC236}">
                <a16:creationId xmlns:a16="http://schemas.microsoft.com/office/drawing/2014/main" id="{6F3817CE-910A-AA43-8532-B64E34E78728}"/>
              </a:ext>
            </a:extLst>
          </p:cNvPr>
          <p:cNvSpPr>
            <a:spLocks/>
          </p:cNvSpPr>
          <p:nvPr/>
        </p:nvSpPr>
        <p:spPr bwMode="auto">
          <a:xfrm>
            <a:off x="7598644" y="4507769"/>
            <a:ext cx="64934" cy="66739"/>
          </a:xfrm>
          <a:custGeom>
            <a:avLst/>
            <a:gdLst>
              <a:gd name="T0" fmla="*/ 15 w 36"/>
              <a:gd name="T1" fmla="*/ 35 h 37"/>
              <a:gd name="T2" fmla="*/ 15 w 36"/>
              <a:gd name="T3" fmla="*/ 35 h 37"/>
              <a:gd name="T4" fmla="*/ 19 w 36"/>
              <a:gd name="T5" fmla="*/ 37 h 37"/>
              <a:gd name="T6" fmla="*/ 19 w 36"/>
              <a:gd name="T7" fmla="*/ 34 h 37"/>
              <a:gd name="T8" fmla="*/ 17 w 36"/>
              <a:gd name="T9" fmla="*/ 32 h 37"/>
              <a:gd name="T10" fmla="*/ 19 w 36"/>
              <a:gd name="T11" fmla="*/ 30 h 37"/>
              <a:gd name="T12" fmla="*/ 24 w 36"/>
              <a:gd name="T13" fmla="*/ 30 h 37"/>
              <a:gd name="T14" fmla="*/ 28 w 36"/>
              <a:gd name="T15" fmla="*/ 28 h 37"/>
              <a:gd name="T16" fmla="*/ 32 w 36"/>
              <a:gd name="T17" fmla="*/ 30 h 37"/>
              <a:gd name="T18" fmla="*/ 34 w 36"/>
              <a:gd name="T19" fmla="*/ 28 h 37"/>
              <a:gd name="T20" fmla="*/ 34 w 36"/>
              <a:gd name="T21" fmla="*/ 24 h 37"/>
              <a:gd name="T22" fmla="*/ 36 w 36"/>
              <a:gd name="T23" fmla="*/ 20 h 37"/>
              <a:gd name="T24" fmla="*/ 34 w 36"/>
              <a:gd name="T25" fmla="*/ 19 h 37"/>
              <a:gd name="T26" fmla="*/ 32 w 36"/>
              <a:gd name="T27" fmla="*/ 17 h 37"/>
              <a:gd name="T28" fmla="*/ 32 w 36"/>
              <a:gd name="T29" fmla="*/ 13 h 37"/>
              <a:gd name="T30" fmla="*/ 30 w 36"/>
              <a:gd name="T31" fmla="*/ 9 h 37"/>
              <a:gd name="T32" fmla="*/ 32 w 36"/>
              <a:gd name="T33" fmla="*/ 5 h 37"/>
              <a:gd name="T34" fmla="*/ 32 w 36"/>
              <a:gd name="T35" fmla="*/ 5 h 37"/>
              <a:gd name="T36" fmla="*/ 34 w 36"/>
              <a:gd name="T37" fmla="*/ 2 h 37"/>
              <a:gd name="T38" fmla="*/ 30 w 36"/>
              <a:gd name="T39" fmla="*/ 0 h 37"/>
              <a:gd name="T40" fmla="*/ 24 w 36"/>
              <a:gd name="T41" fmla="*/ 0 h 37"/>
              <a:gd name="T42" fmla="*/ 21 w 36"/>
              <a:gd name="T43" fmla="*/ 0 h 37"/>
              <a:gd name="T44" fmla="*/ 15 w 36"/>
              <a:gd name="T45" fmla="*/ 0 h 37"/>
              <a:gd name="T46" fmla="*/ 9 w 36"/>
              <a:gd name="T47" fmla="*/ 0 h 37"/>
              <a:gd name="T48" fmla="*/ 9 w 36"/>
              <a:gd name="T49" fmla="*/ 4 h 37"/>
              <a:gd name="T50" fmla="*/ 8 w 36"/>
              <a:gd name="T51" fmla="*/ 5 h 37"/>
              <a:gd name="T52" fmla="*/ 6 w 36"/>
              <a:gd name="T53" fmla="*/ 7 h 37"/>
              <a:gd name="T54" fmla="*/ 2 w 36"/>
              <a:gd name="T55" fmla="*/ 9 h 37"/>
              <a:gd name="T56" fmla="*/ 0 w 36"/>
              <a:gd name="T57" fmla="*/ 15 h 37"/>
              <a:gd name="T58" fmla="*/ 2 w 36"/>
              <a:gd name="T59" fmla="*/ 17 h 37"/>
              <a:gd name="T60" fmla="*/ 4 w 36"/>
              <a:gd name="T61" fmla="*/ 19 h 37"/>
              <a:gd name="T62" fmla="*/ 6 w 36"/>
              <a:gd name="T63" fmla="*/ 22 h 37"/>
              <a:gd name="T64" fmla="*/ 8 w 36"/>
              <a:gd name="T65" fmla="*/ 22 h 37"/>
              <a:gd name="T66" fmla="*/ 8 w 36"/>
              <a:gd name="T67" fmla="*/ 24 h 37"/>
              <a:gd name="T68" fmla="*/ 9 w 36"/>
              <a:gd name="T69" fmla="*/ 28 h 37"/>
              <a:gd name="T70" fmla="*/ 11 w 36"/>
              <a:gd name="T71" fmla="*/ 32 h 37"/>
              <a:gd name="T72" fmla="*/ 13 w 36"/>
              <a:gd name="T73" fmla="*/ 34 h 37"/>
              <a:gd name="T74" fmla="*/ 13 w 36"/>
              <a:gd name="T7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6" h="37">
                <a:moveTo>
                  <a:pt x="15" y="35"/>
                </a:move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9" y="37"/>
                </a:lnTo>
                <a:lnTo>
                  <a:pt x="19" y="37"/>
                </a:lnTo>
                <a:lnTo>
                  <a:pt x="19" y="35"/>
                </a:lnTo>
                <a:lnTo>
                  <a:pt x="19" y="34"/>
                </a:lnTo>
                <a:lnTo>
                  <a:pt x="19" y="34"/>
                </a:lnTo>
                <a:lnTo>
                  <a:pt x="17" y="32"/>
                </a:lnTo>
                <a:lnTo>
                  <a:pt x="17" y="30"/>
                </a:lnTo>
                <a:lnTo>
                  <a:pt x="19" y="30"/>
                </a:lnTo>
                <a:lnTo>
                  <a:pt x="21" y="30"/>
                </a:lnTo>
                <a:lnTo>
                  <a:pt x="24" y="30"/>
                </a:lnTo>
                <a:lnTo>
                  <a:pt x="26" y="28"/>
                </a:lnTo>
                <a:lnTo>
                  <a:pt x="28" y="28"/>
                </a:lnTo>
                <a:lnTo>
                  <a:pt x="30" y="30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4" y="24"/>
                </a:lnTo>
                <a:lnTo>
                  <a:pt x="34" y="22"/>
                </a:lnTo>
                <a:lnTo>
                  <a:pt x="36" y="20"/>
                </a:lnTo>
                <a:lnTo>
                  <a:pt x="34" y="20"/>
                </a:lnTo>
                <a:lnTo>
                  <a:pt x="34" y="19"/>
                </a:lnTo>
                <a:lnTo>
                  <a:pt x="34" y="17"/>
                </a:lnTo>
                <a:lnTo>
                  <a:pt x="32" y="17"/>
                </a:lnTo>
                <a:lnTo>
                  <a:pt x="32" y="15"/>
                </a:lnTo>
                <a:lnTo>
                  <a:pt x="32" y="13"/>
                </a:lnTo>
                <a:lnTo>
                  <a:pt x="32" y="11"/>
                </a:lnTo>
                <a:lnTo>
                  <a:pt x="30" y="9"/>
                </a:lnTo>
                <a:lnTo>
                  <a:pt x="30" y="7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4" y="4"/>
                </a:lnTo>
                <a:lnTo>
                  <a:pt x="34" y="2"/>
                </a:lnTo>
                <a:lnTo>
                  <a:pt x="32" y="2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17" y="0"/>
                </a:lnTo>
                <a:lnTo>
                  <a:pt x="15" y="0"/>
                </a:lnTo>
                <a:lnTo>
                  <a:pt x="11" y="0"/>
                </a:lnTo>
                <a:lnTo>
                  <a:pt x="9" y="0"/>
                </a:lnTo>
                <a:lnTo>
                  <a:pt x="9" y="4"/>
                </a:lnTo>
                <a:lnTo>
                  <a:pt x="9" y="4"/>
                </a:lnTo>
                <a:lnTo>
                  <a:pt x="8" y="5"/>
                </a:lnTo>
                <a:lnTo>
                  <a:pt x="8" y="5"/>
                </a:lnTo>
                <a:lnTo>
                  <a:pt x="8" y="7"/>
                </a:lnTo>
                <a:lnTo>
                  <a:pt x="6" y="7"/>
                </a:lnTo>
                <a:lnTo>
                  <a:pt x="4" y="7"/>
                </a:lnTo>
                <a:lnTo>
                  <a:pt x="2" y="9"/>
                </a:lnTo>
                <a:lnTo>
                  <a:pt x="2" y="11"/>
                </a:lnTo>
                <a:lnTo>
                  <a:pt x="0" y="15"/>
                </a:lnTo>
                <a:lnTo>
                  <a:pt x="2" y="17"/>
                </a:lnTo>
                <a:lnTo>
                  <a:pt x="2" y="17"/>
                </a:lnTo>
                <a:lnTo>
                  <a:pt x="4" y="19"/>
                </a:lnTo>
                <a:lnTo>
                  <a:pt x="4" y="19"/>
                </a:lnTo>
                <a:lnTo>
                  <a:pt x="6" y="20"/>
                </a:lnTo>
                <a:lnTo>
                  <a:pt x="6" y="22"/>
                </a:lnTo>
                <a:lnTo>
                  <a:pt x="6" y="22"/>
                </a:lnTo>
                <a:lnTo>
                  <a:pt x="8" y="22"/>
                </a:lnTo>
                <a:lnTo>
                  <a:pt x="8" y="22"/>
                </a:lnTo>
                <a:lnTo>
                  <a:pt x="8" y="24"/>
                </a:lnTo>
                <a:lnTo>
                  <a:pt x="9" y="26"/>
                </a:lnTo>
                <a:lnTo>
                  <a:pt x="9" y="28"/>
                </a:lnTo>
                <a:lnTo>
                  <a:pt x="9" y="30"/>
                </a:lnTo>
                <a:lnTo>
                  <a:pt x="11" y="32"/>
                </a:lnTo>
                <a:lnTo>
                  <a:pt x="11" y="32"/>
                </a:lnTo>
                <a:lnTo>
                  <a:pt x="13" y="34"/>
                </a:lnTo>
                <a:lnTo>
                  <a:pt x="13" y="34"/>
                </a:lnTo>
                <a:lnTo>
                  <a:pt x="13" y="35"/>
                </a:lnTo>
                <a:lnTo>
                  <a:pt x="15" y="3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Freeform 441">
            <a:extLst>
              <a:ext uri="{FF2B5EF4-FFF2-40B4-BE49-F238E27FC236}">
                <a16:creationId xmlns:a16="http://schemas.microsoft.com/office/drawing/2014/main" id="{779D79C2-8CAB-E644-BD7B-A2FCCEFAD49C}"/>
              </a:ext>
            </a:extLst>
          </p:cNvPr>
          <p:cNvSpPr>
            <a:spLocks/>
          </p:cNvSpPr>
          <p:nvPr/>
        </p:nvSpPr>
        <p:spPr bwMode="auto">
          <a:xfrm>
            <a:off x="7548139" y="4469890"/>
            <a:ext cx="77561" cy="115439"/>
          </a:xfrm>
          <a:custGeom>
            <a:avLst/>
            <a:gdLst>
              <a:gd name="T0" fmla="*/ 7 w 43"/>
              <a:gd name="T1" fmla="*/ 28 h 64"/>
              <a:gd name="T2" fmla="*/ 9 w 43"/>
              <a:gd name="T3" fmla="*/ 28 h 64"/>
              <a:gd name="T4" fmla="*/ 11 w 43"/>
              <a:gd name="T5" fmla="*/ 30 h 64"/>
              <a:gd name="T6" fmla="*/ 11 w 43"/>
              <a:gd name="T7" fmla="*/ 34 h 64"/>
              <a:gd name="T8" fmla="*/ 11 w 43"/>
              <a:gd name="T9" fmla="*/ 36 h 64"/>
              <a:gd name="T10" fmla="*/ 13 w 43"/>
              <a:gd name="T11" fmla="*/ 36 h 64"/>
              <a:gd name="T12" fmla="*/ 17 w 43"/>
              <a:gd name="T13" fmla="*/ 38 h 64"/>
              <a:gd name="T14" fmla="*/ 15 w 43"/>
              <a:gd name="T15" fmla="*/ 41 h 64"/>
              <a:gd name="T16" fmla="*/ 13 w 43"/>
              <a:gd name="T17" fmla="*/ 45 h 64"/>
              <a:gd name="T18" fmla="*/ 11 w 43"/>
              <a:gd name="T19" fmla="*/ 49 h 64"/>
              <a:gd name="T20" fmla="*/ 13 w 43"/>
              <a:gd name="T21" fmla="*/ 51 h 64"/>
              <a:gd name="T22" fmla="*/ 11 w 43"/>
              <a:gd name="T23" fmla="*/ 55 h 64"/>
              <a:gd name="T24" fmla="*/ 15 w 43"/>
              <a:gd name="T25" fmla="*/ 56 h 64"/>
              <a:gd name="T26" fmla="*/ 17 w 43"/>
              <a:gd name="T27" fmla="*/ 60 h 64"/>
              <a:gd name="T28" fmla="*/ 20 w 43"/>
              <a:gd name="T29" fmla="*/ 64 h 64"/>
              <a:gd name="T30" fmla="*/ 24 w 43"/>
              <a:gd name="T31" fmla="*/ 62 h 64"/>
              <a:gd name="T32" fmla="*/ 26 w 43"/>
              <a:gd name="T33" fmla="*/ 62 h 64"/>
              <a:gd name="T34" fmla="*/ 26 w 43"/>
              <a:gd name="T35" fmla="*/ 60 h 64"/>
              <a:gd name="T36" fmla="*/ 32 w 43"/>
              <a:gd name="T37" fmla="*/ 60 h 64"/>
              <a:gd name="T38" fmla="*/ 36 w 43"/>
              <a:gd name="T39" fmla="*/ 56 h 64"/>
              <a:gd name="T40" fmla="*/ 37 w 43"/>
              <a:gd name="T41" fmla="*/ 56 h 64"/>
              <a:gd name="T42" fmla="*/ 43 w 43"/>
              <a:gd name="T43" fmla="*/ 56 h 64"/>
              <a:gd name="T44" fmla="*/ 41 w 43"/>
              <a:gd name="T45" fmla="*/ 55 h 64"/>
              <a:gd name="T46" fmla="*/ 39 w 43"/>
              <a:gd name="T47" fmla="*/ 53 h 64"/>
              <a:gd name="T48" fmla="*/ 37 w 43"/>
              <a:gd name="T49" fmla="*/ 51 h 64"/>
              <a:gd name="T50" fmla="*/ 37 w 43"/>
              <a:gd name="T51" fmla="*/ 47 h 64"/>
              <a:gd name="T52" fmla="*/ 36 w 43"/>
              <a:gd name="T53" fmla="*/ 43 h 64"/>
              <a:gd name="T54" fmla="*/ 34 w 43"/>
              <a:gd name="T55" fmla="*/ 43 h 64"/>
              <a:gd name="T56" fmla="*/ 34 w 43"/>
              <a:gd name="T57" fmla="*/ 41 h 64"/>
              <a:gd name="T58" fmla="*/ 32 w 43"/>
              <a:gd name="T59" fmla="*/ 40 h 64"/>
              <a:gd name="T60" fmla="*/ 30 w 43"/>
              <a:gd name="T61" fmla="*/ 38 h 64"/>
              <a:gd name="T62" fmla="*/ 30 w 43"/>
              <a:gd name="T63" fmla="*/ 32 h 64"/>
              <a:gd name="T64" fmla="*/ 32 w 43"/>
              <a:gd name="T65" fmla="*/ 28 h 64"/>
              <a:gd name="T66" fmla="*/ 36 w 43"/>
              <a:gd name="T67" fmla="*/ 28 h 64"/>
              <a:gd name="T68" fmla="*/ 36 w 43"/>
              <a:gd name="T69" fmla="*/ 26 h 64"/>
              <a:gd name="T70" fmla="*/ 37 w 43"/>
              <a:gd name="T71" fmla="*/ 25 h 64"/>
              <a:gd name="T72" fmla="*/ 36 w 43"/>
              <a:gd name="T73" fmla="*/ 23 h 64"/>
              <a:gd name="T74" fmla="*/ 36 w 43"/>
              <a:gd name="T75" fmla="*/ 19 h 64"/>
              <a:gd name="T76" fmla="*/ 30 w 43"/>
              <a:gd name="T77" fmla="*/ 15 h 64"/>
              <a:gd name="T78" fmla="*/ 28 w 43"/>
              <a:gd name="T79" fmla="*/ 13 h 64"/>
              <a:gd name="T80" fmla="*/ 24 w 43"/>
              <a:gd name="T81" fmla="*/ 15 h 64"/>
              <a:gd name="T82" fmla="*/ 24 w 43"/>
              <a:gd name="T83" fmla="*/ 15 h 64"/>
              <a:gd name="T84" fmla="*/ 24 w 43"/>
              <a:gd name="T85" fmla="*/ 11 h 64"/>
              <a:gd name="T86" fmla="*/ 22 w 43"/>
              <a:gd name="T87" fmla="*/ 8 h 64"/>
              <a:gd name="T88" fmla="*/ 17 w 43"/>
              <a:gd name="T89" fmla="*/ 4 h 64"/>
              <a:gd name="T90" fmla="*/ 15 w 43"/>
              <a:gd name="T91" fmla="*/ 0 h 64"/>
              <a:gd name="T92" fmla="*/ 13 w 43"/>
              <a:gd name="T93" fmla="*/ 0 h 64"/>
              <a:gd name="T94" fmla="*/ 11 w 43"/>
              <a:gd name="T95" fmla="*/ 4 h 64"/>
              <a:gd name="T96" fmla="*/ 7 w 43"/>
              <a:gd name="T97" fmla="*/ 4 h 64"/>
              <a:gd name="T98" fmla="*/ 5 w 43"/>
              <a:gd name="T99" fmla="*/ 8 h 64"/>
              <a:gd name="T100" fmla="*/ 9 w 43"/>
              <a:gd name="T101" fmla="*/ 11 h 64"/>
              <a:gd name="T102" fmla="*/ 9 w 43"/>
              <a:gd name="T103" fmla="*/ 13 h 64"/>
              <a:gd name="T104" fmla="*/ 5 w 43"/>
              <a:gd name="T105" fmla="*/ 15 h 64"/>
              <a:gd name="T106" fmla="*/ 3 w 43"/>
              <a:gd name="T107" fmla="*/ 15 h 64"/>
              <a:gd name="T108" fmla="*/ 2 w 43"/>
              <a:gd name="T109" fmla="*/ 19 h 64"/>
              <a:gd name="T110" fmla="*/ 0 w 43"/>
              <a:gd name="T111" fmla="*/ 23 h 64"/>
              <a:gd name="T112" fmla="*/ 5 w 43"/>
              <a:gd name="T113" fmla="*/ 2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3" h="64">
                <a:moveTo>
                  <a:pt x="5" y="28"/>
                </a:moveTo>
                <a:lnTo>
                  <a:pt x="7" y="28"/>
                </a:lnTo>
                <a:lnTo>
                  <a:pt x="7" y="28"/>
                </a:lnTo>
                <a:lnTo>
                  <a:pt x="9" y="28"/>
                </a:lnTo>
                <a:lnTo>
                  <a:pt x="11" y="28"/>
                </a:lnTo>
                <a:lnTo>
                  <a:pt x="11" y="30"/>
                </a:lnTo>
                <a:lnTo>
                  <a:pt x="11" y="32"/>
                </a:lnTo>
                <a:lnTo>
                  <a:pt x="11" y="34"/>
                </a:lnTo>
                <a:lnTo>
                  <a:pt x="9" y="34"/>
                </a:lnTo>
                <a:lnTo>
                  <a:pt x="11" y="36"/>
                </a:lnTo>
                <a:lnTo>
                  <a:pt x="13" y="36"/>
                </a:lnTo>
                <a:lnTo>
                  <a:pt x="13" y="36"/>
                </a:lnTo>
                <a:lnTo>
                  <a:pt x="15" y="38"/>
                </a:lnTo>
                <a:lnTo>
                  <a:pt x="17" y="38"/>
                </a:lnTo>
                <a:lnTo>
                  <a:pt x="17" y="40"/>
                </a:lnTo>
                <a:lnTo>
                  <a:pt x="15" y="41"/>
                </a:lnTo>
                <a:lnTo>
                  <a:pt x="15" y="43"/>
                </a:lnTo>
                <a:lnTo>
                  <a:pt x="13" y="45"/>
                </a:lnTo>
                <a:lnTo>
                  <a:pt x="13" y="47"/>
                </a:lnTo>
                <a:lnTo>
                  <a:pt x="11" y="49"/>
                </a:lnTo>
                <a:lnTo>
                  <a:pt x="11" y="51"/>
                </a:lnTo>
                <a:lnTo>
                  <a:pt x="13" y="51"/>
                </a:lnTo>
                <a:lnTo>
                  <a:pt x="11" y="53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5" y="58"/>
                </a:lnTo>
                <a:lnTo>
                  <a:pt x="17" y="60"/>
                </a:lnTo>
                <a:lnTo>
                  <a:pt x="20" y="62"/>
                </a:lnTo>
                <a:lnTo>
                  <a:pt x="20" y="64"/>
                </a:lnTo>
                <a:lnTo>
                  <a:pt x="22" y="62"/>
                </a:lnTo>
                <a:lnTo>
                  <a:pt x="24" y="62"/>
                </a:lnTo>
                <a:lnTo>
                  <a:pt x="24" y="62"/>
                </a:lnTo>
                <a:lnTo>
                  <a:pt x="26" y="62"/>
                </a:lnTo>
                <a:lnTo>
                  <a:pt x="26" y="60"/>
                </a:lnTo>
                <a:lnTo>
                  <a:pt x="26" y="60"/>
                </a:lnTo>
                <a:lnTo>
                  <a:pt x="28" y="60"/>
                </a:lnTo>
                <a:lnTo>
                  <a:pt x="32" y="60"/>
                </a:lnTo>
                <a:lnTo>
                  <a:pt x="34" y="56"/>
                </a:lnTo>
                <a:lnTo>
                  <a:pt x="36" y="56"/>
                </a:lnTo>
                <a:lnTo>
                  <a:pt x="37" y="56"/>
                </a:lnTo>
                <a:lnTo>
                  <a:pt x="37" y="56"/>
                </a:lnTo>
                <a:lnTo>
                  <a:pt x="39" y="56"/>
                </a:lnTo>
                <a:lnTo>
                  <a:pt x="43" y="56"/>
                </a:lnTo>
                <a:lnTo>
                  <a:pt x="41" y="56"/>
                </a:lnTo>
                <a:lnTo>
                  <a:pt x="41" y="55"/>
                </a:lnTo>
                <a:lnTo>
                  <a:pt x="41" y="55"/>
                </a:lnTo>
                <a:lnTo>
                  <a:pt x="39" y="53"/>
                </a:lnTo>
                <a:lnTo>
                  <a:pt x="39" y="53"/>
                </a:lnTo>
                <a:lnTo>
                  <a:pt x="37" y="51"/>
                </a:lnTo>
                <a:lnTo>
                  <a:pt x="37" y="49"/>
                </a:lnTo>
                <a:lnTo>
                  <a:pt x="37" y="47"/>
                </a:lnTo>
                <a:lnTo>
                  <a:pt x="36" y="45"/>
                </a:lnTo>
                <a:lnTo>
                  <a:pt x="36" y="43"/>
                </a:lnTo>
                <a:lnTo>
                  <a:pt x="36" y="43"/>
                </a:lnTo>
                <a:lnTo>
                  <a:pt x="34" y="43"/>
                </a:lnTo>
                <a:lnTo>
                  <a:pt x="34" y="43"/>
                </a:lnTo>
                <a:lnTo>
                  <a:pt x="34" y="41"/>
                </a:lnTo>
                <a:lnTo>
                  <a:pt x="32" y="40"/>
                </a:lnTo>
                <a:lnTo>
                  <a:pt x="32" y="40"/>
                </a:lnTo>
                <a:lnTo>
                  <a:pt x="30" y="38"/>
                </a:lnTo>
                <a:lnTo>
                  <a:pt x="30" y="38"/>
                </a:lnTo>
                <a:lnTo>
                  <a:pt x="28" y="36"/>
                </a:lnTo>
                <a:lnTo>
                  <a:pt x="30" y="32"/>
                </a:lnTo>
                <a:lnTo>
                  <a:pt x="30" y="30"/>
                </a:lnTo>
                <a:lnTo>
                  <a:pt x="32" y="28"/>
                </a:lnTo>
                <a:lnTo>
                  <a:pt x="34" y="28"/>
                </a:lnTo>
                <a:lnTo>
                  <a:pt x="36" y="28"/>
                </a:lnTo>
                <a:lnTo>
                  <a:pt x="36" y="26"/>
                </a:lnTo>
                <a:lnTo>
                  <a:pt x="36" y="26"/>
                </a:lnTo>
                <a:lnTo>
                  <a:pt x="37" y="25"/>
                </a:lnTo>
                <a:lnTo>
                  <a:pt x="37" y="25"/>
                </a:lnTo>
                <a:lnTo>
                  <a:pt x="37" y="25"/>
                </a:lnTo>
                <a:lnTo>
                  <a:pt x="36" y="23"/>
                </a:lnTo>
                <a:lnTo>
                  <a:pt x="36" y="21"/>
                </a:lnTo>
                <a:lnTo>
                  <a:pt x="36" y="19"/>
                </a:lnTo>
                <a:lnTo>
                  <a:pt x="32" y="17"/>
                </a:lnTo>
                <a:lnTo>
                  <a:pt x="30" y="15"/>
                </a:lnTo>
                <a:lnTo>
                  <a:pt x="28" y="13"/>
                </a:lnTo>
                <a:lnTo>
                  <a:pt x="28" y="13"/>
                </a:lnTo>
                <a:lnTo>
                  <a:pt x="26" y="15"/>
                </a:lnTo>
                <a:lnTo>
                  <a:pt x="24" y="15"/>
                </a:lnTo>
                <a:lnTo>
                  <a:pt x="24" y="17"/>
                </a:lnTo>
                <a:lnTo>
                  <a:pt x="24" y="15"/>
                </a:lnTo>
                <a:lnTo>
                  <a:pt x="24" y="13"/>
                </a:lnTo>
                <a:lnTo>
                  <a:pt x="24" y="11"/>
                </a:lnTo>
                <a:lnTo>
                  <a:pt x="24" y="10"/>
                </a:lnTo>
                <a:lnTo>
                  <a:pt x="22" y="8"/>
                </a:lnTo>
                <a:lnTo>
                  <a:pt x="19" y="6"/>
                </a:lnTo>
                <a:lnTo>
                  <a:pt x="17" y="4"/>
                </a:lnTo>
                <a:lnTo>
                  <a:pt x="17" y="2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4"/>
                </a:lnTo>
                <a:lnTo>
                  <a:pt x="9" y="4"/>
                </a:lnTo>
                <a:lnTo>
                  <a:pt x="7" y="4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9" y="11"/>
                </a:lnTo>
                <a:lnTo>
                  <a:pt x="9" y="11"/>
                </a:lnTo>
                <a:lnTo>
                  <a:pt x="9" y="13"/>
                </a:lnTo>
                <a:lnTo>
                  <a:pt x="7" y="15"/>
                </a:lnTo>
                <a:lnTo>
                  <a:pt x="5" y="15"/>
                </a:lnTo>
                <a:lnTo>
                  <a:pt x="3" y="15"/>
                </a:lnTo>
                <a:lnTo>
                  <a:pt x="3" y="15"/>
                </a:lnTo>
                <a:lnTo>
                  <a:pt x="2" y="15"/>
                </a:lnTo>
                <a:lnTo>
                  <a:pt x="2" y="19"/>
                </a:lnTo>
                <a:lnTo>
                  <a:pt x="0" y="19"/>
                </a:lnTo>
                <a:lnTo>
                  <a:pt x="0" y="23"/>
                </a:lnTo>
                <a:lnTo>
                  <a:pt x="3" y="25"/>
                </a:lnTo>
                <a:lnTo>
                  <a:pt x="5" y="28"/>
                </a:lnTo>
                <a:lnTo>
                  <a:pt x="5" y="2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Freeform 442">
            <a:extLst>
              <a:ext uri="{FF2B5EF4-FFF2-40B4-BE49-F238E27FC236}">
                <a16:creationId xmlns:a16="http://schemas.microsoft.com/office/drawing/2014/main" id="{9749CC4E-0ADF-B948-A5C8-7BF18F550538}"/>
              </a:ext>
            </a:extLst>
          </p:cNvPr>
          <p:cNvSpPr>
            <a:spLocks noEditPoints="1"/>
          </p:cNvSpPr>
          <p:nvPr/>
        </p:nvSpPr>
        <p:spPr bwMode="auto">
          <a:xfrm>
            <a:off x="7245111" y="4581722"/>
            <a:ext cx="91991" cy="97402"/>
          </a:xfrm>
          <a:custGeom>
            <a:avLst/>
            <a:gdLst>
              <a:gd name="T0" fmla="*/ 6 w 51"/>
              <a:gd name="T1" fmla="*/ 38 h 54"/>
              <a:gd name="T2" fmla="*/ 9 w 51"/>
              <a:gd name="T3" fmla="*/ 36 h 54"/>
              <a:gd name="T4" fmla="*/ 7 w 51"/>
              <a:gd name="T5" fmla="*/ 38 h 54"/>
              <a:gd name="T6" fmla="*/ 7 w 51"/>
              <a:gd name="T7" fmla="*/ 39 h 54"/>
              <a:gd name="T8" fmla="*/ 6 w 51"/>
              <a:gd name="T9" fmla="*/ 39 h 54"/>
              <a:gd name="T10" fmla="*/ 49 w 51"/>
              <a:gd name="T11" fmla="*/ 11 h 54"/>
              <a:gd name="T12" fmla="*/ 47 w 51"/>
              <a:gd name="T13" fmla="*/ 9 h 54"/>
              <a:gd name="T14" fmla="*/ 43 w 51"/>
              <a:gd name="T15" fmla="*/ 8 h 54"/>
              <a:gd name="T16" fmla="*/ 41 w 51"/>
              <a:gd name="T17" fmla="*/ 9 h 54"/>
              <a:gd name="T18" fmla="*/ 39 w 51"/>
              <a:gd name="T19" fmla="*/ 11 h 54"/>
              <a:gd name="T20" fmla="*/ 36 w 51"/>
              <a:gd name="T21" fmla="*/ 11 h 54"/>
              <a:gd name="T22" fmla="*/ 30 w 51"/>
              <a:gd name="T23" fmla="*/ 9 h 54"/>
              <a:gd name="T24" fmla="*/ 30 w 51"/>
              <a:gd name="T25" fmla="*/ 8 h 54"/>
              <a:gd name="T26" fmla="*/ 26 w 51"/>
              <a:gd name="T27" fmla="*/ 4 h 54"/>
              <a:gd name="T28" fmla="*/ 21 w 51"/>
              <a:gd name="T29" fmla="*/ 0 h 54"/>
              <a:gd name="T30" fmla="*/ 17 w 51"/>
              <a:gd name="T31" fmla="*/ 2 h 54"/>
              <a:gd name="T32" fmla="*/ 11 w 51"/>
              <a:gd name="T33" fmla="*/ 4 h 54"/>
              <a:gd name="T34" fmla="*/ 7 w 51"/>
              <a:gd name="T35" fmla="*/ 6 h 54"/>
              <a:gd name="T36" fmla="*/ 7 w 51"/>
              <a:gd name="T37" fmla="*/ 9 h 54"/>
              <a:gd name="T38" fmla="*/ 9 w 51"/>
              <a:gd name="T39" fmla="*/ 11 h 54"/>
              <a:gd name="T40" fmla="*/ 6 w 51"/>
              <a:gd name="T41" fmla="*/ 17 h 54"/>
              <a:gd name="T42" fmla="*/ 4 w 51"/>
              <a:gd name="T43" fmla="*/ 21 h 54"/>
              <a:gd name="T44" fmla="*/ 0 w 51"/>
              <a:gd name="T45" fmla="*/ 23 h 54"/>
              <a:gd name="T46" fmla="*/ 2 w 51"/>
              <a:gd name="T47" fmla="*/ 26 h 54"/>
              <a:gd name="T48" fmla="*/ 2 w 51"/>
              <a:gd name="T49" fmla="*/ 30 h 54"/>
              <a:gd name="T50" fmla="*/ 0 w 51"/>
              <a:gd name="T51" fmla="*/ 32 h 54"/>
              <a:gd name="T52" fmla="*/ 4 w 51"/>
              <a:gd name="T53" fmla="*/ 34 h 54"/>
              <a:gd name="T54" fmla="*/ 6 w 51"/>
              <a:gd name="T55" fmla="*/ 36 h 54"/>
              <a:gd name="T56" fmla="*/ 7 w 51"/>
              <a:gd name="T57" fmla="*/ 34 h 54"/>
              <a:gd name="T58" fmla="*/ 9 w 51"/>
              <a:gd name="T59" fmla="*/ 32 h 54"/>
              <a:gd name="T60" fmla="*/ 9 w 51"/>
              <a:gd name="T61" fmla="*/ 34 h 54"/>
              <a:gd name="T62" fmla="*/ 9 w 51"/>
              <a:gd name="T63" fmla="*/ 32 h 54"/>
              <a:gd name="T64" fmla="*/ 11 w 51"/>
              <a:gd name="T65" fmla="*/ 34 h 54"/>
              <a:gd name="T66" fmla="*/ 11 w 51"/>
              <a:gd name="T67" fmla="*/ 38 h 54"/>
              <a:gd name="T68" fmla="*/ 7 w 51"/>
              <a:gd name="T69" fmla="*/ 43 h 54"/>
              <a:gd name="T70" fmla="*/ 9 w 51"/>
              <a:gd name="T71" fmla="*/ 45 h 54"/>
              <a:gd name="T72" fmla="*/ 6 w 51"/>
              <a:gd name="T73" fmla="*/ 47 h 54"/>
              <a:gd name="T74" fmla="*/ 7 w 51"/>
              <a:gd name="T75" fmla="*/ 49 h 54"/>
              <a:gd name="T76" fmla="*/ 11 w 51"/>
              <a:gd name="T77" fmla="*/ 49 h 54"/>
              <a:gd name="T78" fmla="*/ 15 w 51"/>
              <a:gd name="T79" fmla="*/ 51 h 54"/>
              <a:gd name="T80" fmla="*/ 19 w 51"/>
              <a:gd name="T81" fmla="*/ 54 h 54"/>
              <a:gd name="T82" fmla="*/ 26 w 51"/>
              <a:gd name="T83" fmla="*/ 39 h 54"/>
              <a:gd name="T84" fmla="*/ 36 w 51"/>
              <a:gd name="T85" fmla="*/ 36 h 54"/>
              <a:gd name="T86" fmla="*/ 45 w 51"/>
              <a:gd name="T87" fmla="*/ 26 h 54"/>
              <a:gd name="T88" fmla="*/ 49 w 51"/>
              <a:gd name="T89" fmla="*/ 21 h 54"/>
              <a:gd name="T90" fmla="*/ 51 w 51"/>
              <a:gd name="T91" fmla="*/ 19 h 54"/>
              <a:gd name="T92" fmla="*/ 49 w 51"/>
              <a:gd name="T93" fmla="*/ 13 h 54"/>
              <a:gd name="T94" fmla="*/ 49 w 51"/>
              <a:gd name="T95" fmla="*/ 11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1" h="54">
                <a:moveTo>
                  <a:pt x="6" y="39"/>
                </a:moveTo>
                <a:lnTo>
                  <a:pt x="6" y="38"/>
                </a:lnTo>
                <a:lnTo>
                  <a:pt x="7" y="38"/>
                </a:lnTo>
                <a:lnTo>
                  <a:pt x="9" y="36"/>
                </a:lnTo>
                <a:lnTo>
                  <a:pt x="9" y="36"/>
                </a:lnTo>
                <a:lnTo>
                  <a:pt x="7" y="38"/>
                </a:lnTo>
                <a:lnTo>
                  <a:pt x="9" y="38"/>
                </a:lnTo>
                <a:lnTo>
                  <a:pt x="7" y="39"/>
                </a:lnTo>
                <a:lnTo>
                  <a:pt x="7" y="39"/>
                </a:lnTo>
                <a:lnTo>
                  <a:pt x="6" y="39"/>
                </a:lnTo>
                <a:close/>
                <a:moveTo>
                  <a:pt x="49" y="11"/>
                </a:moveTo>
                <a:lnTo>
                  <a:pt x="49" y="11"/>
                </a:lnTo>
                <a:lnTo>
                  <a:pt x="47" y="11"/>
                </a:lnTo>
                <a:lnTo>
                  <a:pt x="47" y="9"/>
                </a:lnTo>
                <a:lnTo>
                  <a:pt x="45" y="9"/>
                </a:lnTo>
                <a:lnTo>
                  <a:pt x="43" y="8"/>
                </a:lnTo>
                <a:lnTo>
                  <a:pt x="41" y="8"/>
                </a:lnTo>
                <a:lnTo>
                  <a:pt x="41" y="9"/>
                </a:lnTo>
                <a:lnTo>
                  <a:pt x="41" y="11"/>
                </a:lnTo>
                <a:lnTo>
                  <a:pt x="39" y="11"/>
                </a:lnTo>
                <a:lnTo>
                  <a:pt x="38" y="11"/>
                </a:lnTo>
                <a:lnTo>
                  <a:pt x="36" y="11"/>
                </a:lnTo>
                <a:lnTo>
                  <a:pt x="34" y="9"/>
                </a:lnTo>
                <a:lnTo>
                  <a:pt x="30" y="9"/>
                </a:lnTo>
                <a:lnTo>
                  <a:pt x="30" y="8"/>
                </a:lnTo>
                <a:lnTo>
                  <a:pt x="30" y="8"/>
                </a:lnTo>
                <a:lnTo>
                  <a:pt x="28" y="4"/>
                </a:lnTo>
                <a:lnTo>
                  <a:pt x="26" y="4"/>
                </a:lnTo>
                <a:lnTo>
                  <a:pt x="23" y="2"/>
                </a:lnTo>
                <a:lnTo>
                  <a:pt x="21" y="0"/>
                </a:lnTo>
                <a:lnTo>
                  <a:pt x="19" y="0"/>
                </a:lnTo>
                <a:lnTo>
                  <a:pt x="17" y="2"/>
                </a:lnTo>
                <a:lnTo>
                  <a:pt x="15" y="2"/>
                </a:lnTo>
                <a:lnTo>
                  <a:pt x="11" y="4"/>
                </a:lnTo>
                <a:lnTo>
                  <a:pt x="9" y="4"/>
                </a:lnTo>
                <a:lnTo>
                  <a:pt x="7" y="6"/>
                </a:lnTo>
                <a:lnTo>
                  <a:pt x="7" y="8"/>
                </a:lnTo>
                <a:lnTo>
                  <a:pt x="7" y="9"/>
                </a:lnTo>
                <a:lnTo>
                  <a:pt x="9" y="9"/>
                </a:lnTo>
                <a:lnTo>
                  <a:pt x="9" y="11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21"/>
                </a:lnTo>
                <a:lnTo>
                  <a:pt x="2" y="21"/>
                </a:lnTo>
                <a:lnTo>
                  <a:pt x="0" y="23"/>
                </a:lnTo>
                <a:lnTo>
                  <a:pt x="2" y="24"/>
                </a:lnTo>
                <a:lnTo>
                  <a:pt x="2" y="26"/>
                </a:lnTo>
                <a:lnTo>
                  <a:pt x="2" y="26"/>
                </a:lnTo>
                <a:lnTo>
                  <a:pt x="2" y="30"/>
                </a:lnTo>
                <a:lnTo>
                  <a:pt x="2" y="32"/>
                </a:lnTo>
                <a:lnTo>
                  <a:pt x="0" y="32"/>
                </a:lnTo>
                <a:lnTo>
                  <a:pt x="2" y="34"/>
                </a:lnTo>
                <a:lnTo>
                  <a:pt x="4" y="34"/>
                </a:lnTo>
                <a:lnTo>
                  <a:pt x="6" y="36"/>
                </a:lnTo>
                <a:lnTo>
                  <a:pt x="6" y="36"/>
                </a:lnTo>
                <a:lnTo>
                  <a:pt x="7" y="36"/>
                </a:lnTo>
                <a:lnTo>
                  <a:pt x="7" y="34"/>
                </a:lnTo>
                <a:lnTo>
                  <a:pt x="7" y="34"/>
                </a:lnTo>
                <a:lnTo>
                  <a:pt x="9" y="32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2"/>
                </a:lnTo>
                <a:lnTo>
                  <a:pt x="11" y="32"/>
                </a:lnTo>
                <a:lnTo>
                  <a:pt x="11" y="34"/>
                </a:lnTo>
                <a:lnTo>
                  <a:pt x="11" y="38"/>
                </a:lnTo>
                <a:lnTo>
                  <a:pt x="11" y="38"/>
                </a:lnTo>
                <a:lnTo>
                  <a:pt x="9" y="41"/>
                </a:lnTo>
                <a:lnTo>
                  <a:pt x="7" y="43"/>
                </a:lnTo>
                <a:lnTo>
                  <a:pt x="9" y="43"/>
                </a:lnTo>
                <a:lnTo>
                  <a:pt x="9" y="45"/>
                </a:lnTo>
                <a:lnTo>
                  <a:pt x="7" y="45"/>
                </a:lnTo>
                <a:lnTo>
                  <a:pt x="6" y="47"/>
                </a:lnTo>
                <a:lnTo>
                  <a:pt x="6" y="49"/>
                </a:lnTo>
                <a:lnTo>
                  <a:pt x="7" y="49"/>
                </a:lnTo>
                <a:lnTo>
                  <a:pt x="9" y="49"/>
                </a:lnTo>
                <a:lnTo>
                  <a:pt x="11" y="49"/>
                </a:lnTo>
                <a:lnTo>
                  <a:pt x="13" y="51"/>
                </a:lnTo>
                <a:lnTo>
                  <a:pt x="15" y="51"/>
                </a:lnTo>
                <a:lnTo>
                  <a:pt x="17" y="54"/>
                </a:lnTo>
                <a:lnTo>
                  <a:pt x="19" y="54"/>
                </a:lnTo>
                <a:lnTo>
                  <a:pt x="21" y="53"/>
                </a:lnTo>
                <a:lnTo>
                  <a:pt x="26" y="39"/>
                </a:lnTo>
                <a:lnTo>
                  <a:pt x="28" y="38"/>
                </a:lnTo>
                <a:lnTo>
                  <a:pt x="36" y="36"/>
                </a:lnTo>
                <a:lnTo>
                  <a:pt x="39" y="32"/>
                </a:lnTo>
                <a:lnTo>
                  <a:pt x="45" y="26"/>
                </a:lnTo>
                <a:lnTo>
                  <a:pt x="49" y="23"/>
                </a:lnTo>
                <a:lnTo>
                  <a:pt x="49" y="21"/>
                </a:lnTo>
                <a:lnTo>
                  <a:pt x="51" y="21"/>
                </a:lnTo>
                <a:lnTo>
                  <a:pt x="51" y="19"/>
                </a:lnTo>
                <a:lnTo>
                  <a:pt x="51" y="17"/>
                </a:lnTo>
                <a:lnTo>
                  <a:pt x="49" y="13"/>
                </a:lnTo>
                <a:lnTo>
                  <a:pt x="49" y="13"/>
                </a:lnTo>
                <a:lnTo>
                  <a:pt x="49" y="11"/>
                </a:lnTo>
                <a:lnTo>
                  <a:pt x="49" y="1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Freeform 443">
            <a:extLst>
              <a:ext uri="{FF2B5EF4-FFF2-40B4-BE49-F238E27FC236}">
                <a16:creationId xmlns:a16="http://schemas.microsoft.com/office/drawing/2014/main" id="{F83DD5CE-F97D-A343-A4FA-784BE2B90821}"/>
              </a:ext>
            </a:extLst>
          </p:cNvPr>
          <p:cNvSpPr>
            <a:spLocks/>
          </p:cNvSpPr>
          <p:nvPr/>
        </p:nvSpPr>
        <p:spPr bwMode="auto">
          <a:xfrm>
            <a:off x="7241503" y="4601563"/>
            <a:ext cx="196607" cy="292206"/>
          </a:xfrm>
          <a:custGeom>
            <a:avLst/>
            <a:gdLst>
              <a:gd name="T0" fmla="*/ 100 w 109"/>
              <a:gd name="T1" fmla="*/ 96 h 162"/>
              <a:gd name="T2" fmla="*/ 92 w 109"/>
              <a:gd name="T3" fmla="*/ 96 h 162"/>
              <a:gd name="T4" fmla="*/ 94 w 109"/>
              <a:gd name="T5" fmla="*/ 85 h 162"/>
              <a:gd name="T6" fmla="*/ 87 w 109"/>
              <a:gd name="T7" fmla="*/ 87 h 162"/>
              <a:gd name="T8" fmla="*/ 75 w 109"/>
              <a:gd name="T9" fmla="*/ 81 h 162"/>
              <a:gd name="T10" fmla="*/ 66 w 109"/>
              <a:gd name="T11" fmla="*/ 72 h 162"/>
              <a:gd name="T12" fmla="*/ 64 w 109"/>
              <a:gd name="T13" fmla="*/ 66 h 162"/>
              <a:gd name="T14" fmla="*/ 66 w 109"/>
              <a:gd name="T15" fmla="*/ 60 h 162"/>
              <a:gd name="T16" fmla="*/ 70 w 109"/>
              <a:gd name="T17" fmla="*/ 55 h 162"/>
              <a:gd name="T18" fmla="*/ 72 w 109"/>
              <a:gd name="T19" fmla="*/ 47 h 162"/>
              <a:gd name="T20" fmla="*/ 77 w 109"/>
              <a:gd name="T21" fmla="*/ 42 h 162"/>
              <a:gd name="T22" fmla="*/ 89 w 109"/>
              <a:gd name="T23" fmla="*/ 38 h 162"/>
              <a:gd name="T24" fmla="*/ 92 w 109"/>
              <a:gd name="T25" fmla="*/ 36 h 162"/>
              <a:gd name="T26" fmla="*/ 96 w 109"/>
              <a:gd name="T27" fmla="*/ 38 h 162"/>
              <a:gd name="T28" fmla="*/ 91 w 109"/>
              <a:gd name="T29" fmla="*/ 34 h 162"/>
              <a:gd name="T30" fmla="*/ 94 w 109"/>
              <a:gd name="T31" fmla="*/ 23 h 162"/>
              <a:gd name="T32" fmla="*/ 91 w 109"/>
              <a:gd name="T33" fmla="*/ 19 h 162"/>
              <a:gd name="T34" fmla="*/ 81 w 109"/>
              <a:gd name="T35" fmla="*/ 19 h 162"/>
              <a:gd name="T36" fmla="*/ 74 w 109"/>
              <a:gd name="T37" fmla="*/ 21 h 162"/>
              <a:gd name="T38" fmla="*/ 70 w 109"/>
              <a:gd name="T39" fmla="*/ 19 h 162"/>
              <a:gd name="T40" fmla="*/ 68 w 109"/>
              <a:gd name="T41" fmla="*/ 13 h 162"/>
              <a:gd name="T42" fmla="*/ 60 w 109"/>
              <a:gd name="T43" fmla="*/ 8 h 162"/>
              <a:gd name="T44" fmla="*/ 55 w 109"/>
              <a:gd name="T45" fmla="*/ 2 h 162"/>
              <a:gd name="T46" fmla="*/ 51 w 109"/>
              <a:gd name="T47" fmla="*/ 2 h 162"/>
              <a:gd name="T48" fmla="*/ 53 w 109"/>
              <a:gd name="T49" fmla="*/ 10 h 162"/>
              <a:gd name="T50" fmla="*/ 41 w 109"/>
              <a:gd name="T51" fmla="*/ 21 h 162"/>
              <a:gd name="T52" fmla="*/ 23 w 109"/>
              <a:gd name="T53" fmla="*/ 42 h 162"/>
              <a:gd name="T54" fmla="*/ 15 w 109"/>
              <a:gd name="T55" fmla="*/ 40 h 162"/>
              <a:gd name="T56" fmla="*/ 8 w 109"/>
              <a:gd name="T57" fmla="*/ 38 h 162"/>
              <a:gd name="T58" fmla="*/ 11 w 109"/>
              <a:gd name="T59" fmla="*/ 32 h 162"/>
              <a:gd name="T60" fmla="*/ 4 w 109"/>
              <a:gd name="T61" fmla="*/ 34 h 162"/>
              <a:gd name="T62" fmla="*/ 0 w 109"/>
              <a:gd name="T63" fmla="*/ 42 h 162"/>
              <a:gd name="T64" fmla="*/ 0 w 109"/>
              <a:gd name="T65" fmla="*/ 45 h 162"/>
              <a:gd name="T66" fmla="*/ 2 w 109"/>
              <a:gd name="T67" fmla="*/ 51 h 162"/>
              <a:gd name="T68" fmla="*/ 4 w 109"/>
              <a:gd name="T69" fmla="*/ 55 h 162"/>
              <a:gd name="T70" fmla="*/ 13 w 109"/>
              <a:gd name="T71" fmla="*/ 60 h 162"/>
              <a:gd name="T72" fmla="*/ 17 w 109"/>
              <a:gd name="T73" fmla="*/ 68 h 162"/>
              <a:gd name="T74" fmla="*/ 23 w 109"/>
              <a:gd name="T75" fmla="*/ 77 h 162"/>
              <a:gd name="T76" fmla="*/ 28 w 109"/>
              <a:gd name="T77" fmla="*/ 85 h 162"/>
              <a:gd name="T78" fmla="*/ 32 w 109"/>
              <a:gd name="T79" fmla="*/ 94 h 162"/>
              <a:gd name="T80" fmla="*/ 34 w 109"/>
              <a:gd name="T81" fmla="*/ 98 h 162"/>
              <a:gd name="T82" fmla="*/ 38 w 109"/>
              <a:gd name="T83" fmla="*/ 105 h 162"/>
              <a:gd name="T84" fmla="*/ 43 w 109"/>
              <a:gd name="T85" fmla="*/ 115 h 162"/>
              <a:gd name="T86" fmla="*/ 45 w 109"/>
              <a:gd name="T87" fmla="*/ 120 h 162"/>
              <a:gd name="T88" fmla="*/ 47 w 109"/>
              <a:gd name="T89" fmla="*/ 124 h 162"/>
              <a:gd name="T90" fmla="*/ 51 w 109"/>
              <a:gd name="T91" fmla="*/ 128 h 162"/>
              <a:gd name="T92" fmla="*/ 57 w 109"/>
              <a:gd name="T93" fmla="*/ 132 h 162"/>
              <a:gd name="T94" fmla="*/ 60 w 109"/>
              <a:gd name="T95" fmla="*/ 135 h 162"/>
              <a:gd name="T96" fmla="*/ 66 w 109"/>
              <a:gd name="T97" fmla="*/ 139 h 162"/>
              <a:gd name="T98" fmla="*/ 70 w 109"/>
              <a:gd name="T99" fmla="*/ 143 h 162"/>
              <a:gd name="T100" fmla="*/ 77 w 109"/>
              <a:gd name="T101" fmla="*/ 145 h 162"/>
              <a:gd name="T102" fmla="*/ 83 w 109"/>
              <a:gd name="T103" fmla="*/ 148 h 162"/>
              <a:gd name="T104" fmla="*/ 87 w 109"/>
              <a:gd name="T105" fmla="*/ 152 h 162"/>
              <a:gd name="T106" fmla="*/ 91 w 109"/>
              <a:gd name="T107" fmla="*/ 156 h 162"/>
              <a:gd name="T108" fmla="*/ 98 w 109"/>
              <a:gd name="T109" fmla="*/ 162 h 162"/>
              <a:gd name="T110" fmla="*/ 104 w 109"/>
              <a:gd name="T111" fmla="*/ 158 h 162"/>
              <a:gd name="T112" fmla="*/ 106 w 109"/>
              <a:gd name="T113" fmla="*/ 152 h 162"/>
              <a:gd name="T114" fmla="*/ 104 w 109"/>
              <a:gd name="T115" fmla="*/ 150 h 162"/>
              <a:gd name="T116" fmla="*/ 109 w 109"/>
              <a:gd name="T117" fmla="*/ 143 h 162"/>
              <a:gd name="T118" fmla="*/ 107 w 109"/>
              <a:gd name="T119" fmla="*/ 132 h 162"/>
              <a:gd name="T120" fmla="*/ 107 w 109"/>
              <a:gd name="T121" fmla="*/ 120 h 162"/>
              <a:gd name="T122" fmla="*/ 109 w 109"/>
              <a:gd name="T123" fmla="*/ 10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9" h="162">
                <a:moveTo>
                  <a:pt x="102" y="96"/>
                </a:moveTo>
                <a:lnTo>
                  <a:pt x="102" y="96"/>
                </a:lnTo>
                <a:lnTo>
                  <a:pt x="100" y="96"/>
                </a:lnTo>
                <a:lnTo>
                  <a:pt x="100" y="96"/>
                </a:lnTo>
                <a:lnTo>
                  <a:pt x="98" y="96"/>
                </a:lnTo>
                <a:lnTo>
                  <a:pt x="96" y="96"/>
                </a:lnTo>
                <a:lnTo>
                  <a:pt x="94" y="96"/>
                </a:lnTo>
                <a:lnTo>
                  <a:pt x="92" y="96"/>
                </a:lnTo>
                <a:lnTo>
                  <a:pt x="92" y="92"/>
                </a:lnTo>
                <a:lnTo>
                  <a:pt x="92" y="88"/>
                </a:lnTo>
                <a:lnTo>
                  <a:pt x="92" y="85"/>
                </a:lnTo>
                <a:lnTo>
                  <a:pt x="94" y="85"/>
                </a:lnTo>
                <a:lnTo>
                  <a:pt x="94" y="83"/>
                </a:lnTo>
                <a:lnTo>
                  <a:pt x="92" y="81"/>
                </a:lnTo>
                <a:lnTo>
                  <a:pt x="91" y="83"/>
                </a:lnTo>
                <a:lnTo>
                  <a:pt x="87" y="87"/>
                </a:lnTo>
                <a:lnTo>
                  <a:pt x="81" y="87"/>
                </a:lnTo>
                <a:lnTo>
                  <a:pt x="79" y="87"/>
                </a:lnTo>
                <a:lnTo>
                  <a:pt x="77" y="85"/>
                </a:lnTo>
                <a:lnTo>
                  <a:pt x="75" y="81"/>
                </a:lnTo>
                <a:lnTo>
                  <a:pt x="74" y="81"/>
                </a:lnTo>
                <a:lnTo>
                  <a:pt x="68" y="81"/>
                </a:lnTo>
                <a:lnTo>
                  <a:pt x="70" y="79"/>
                </a:lnTo>
                <a:lnTo>
                  <a:pt x="66" y="72"/>
                </a:lnTo>
                <a:lnTo>
                  <a:pt x="64" y="70"/>
                </a:lnTo>
                <a:lnTo>
                  <a:pt x="64" y="68"/>
                </a:lnTo>
                <a:lnTo>
                  <a:pt x="64" y="66"/>
                </a:lnTo>
                <a:lnTo>
                  <a:pt x="64" y="66"/>
                </a:lnTo>
                <a:lnTo>
                  <a:pt x="64" y="64"/>
                </a:lnTo>
                <a:lnTo>
                  <a:pt x="64" y="62"/>
                </a:lnTo>
                <a:lnTo>
                  <a:pt x="64" y="62"/>
                </a:lnTo>
                <a:lnTo>
                  <a:pt x="66" y="60"/>
                </a:lnTo>
                <a:lnTo>
                  <a:pt x="68" y="58"/>
                </a:lnTo>
                <a:lnTo>
                  <a:pt x="68" y="58"/>
                </a:lnTo>
                <a:lnTo>
                  <a:pt x="70" y="57"/>
                </a:lnTo>
                <a:lnTo>
                  <a:pt x="70" y="55"/>
                </a:lnTo>
                <a:lnTo>
                  <a:pt x="68" y="53"/>
                </a:lnTo>
                <a:lnTo>
                  <a:pt x="72" y="51"/>
                </a:lnTo>
                <a:lnTo>
                  <a:pt x="70" y="49"/>
                </a:lnTo>
                <a:lnTo>
                  <a:pt x="72" y="47"/>
                </a:lnTo>
                <a:lnTo>
                  <a:pt x="72" y="45"/>
                </a:lnTo>
                <a:lnTo>
                  <a:pt x="74" y="45"/>
                </a:lnTo>
                <a:lnTo>
                  <a:pt x="75" y="43"/>
                </a:lnTo>
                <a:lnTo>
                  <a:pt x="77" y="42"/>
                </a:lnTo>
                <a:lnTo>
                  <a:pt x="77" y="42"/>
                </a:lnTo>
                <a:lnTo>
                  <a:pt x="79" y="40"/>
                </a:lnTo>
                <a:lnTo>
                  <a:pt x="83" y="40"/>
                </a:lnTo>
                <a:lnTo>
                  <a:pt x="89" y="38"/>
                </a:lnTo>
                <a:lnTo>
                  <a:pt x="89" y="36"/>
                </a:lnTo>
                <a:lnTo>
                  <a:pt x="91" y="36"/>
                </a:lnTo>
                <a:lnTo>
                  <a:pt x="92" y="36"/>
                </a:lnTo>
                <a:lnTo>
                  <a:pt x="92" y="36"/>
                </a:lnTo>
                <a:lnTo>
                  <a:pt x="94" y="38"/>
                </a:lnTo>
                <a:lnTo>
                  <a:pt x="94" y="38"/>
                </a:lnTo>
                <a:lnTo>
                  <a:pt x="96" y="38"/>
                </a:lnTo>
                <a:lnTo>
                  <a:pt x="96" y="38"/>
                </a:lnTo>
                <a:lnTo>
                  <a:pt x="96" y="34"/>
                </a:lnTo>
                <a:lnTo>
                  <a:pt x="94" y="34"/>
                </a:lnTo>
                <a:lnTo>
                  <a:pt x="92" y="34"/>
                </a:lnTo>
                <a:lnTo>
                  <a:pt x="91" y="34"/>
                </a:lnTo>
                <a:lnTo>
                  <a:pt x="91" y="32"/>
                </a:lnTo>
                <a:lnTo>
                  <a:pt x="96" y="23"/>
                </a:lnTo>
                <a:lnTo>
                  <a:pt x="96" y="23"/>
                </a:lnTo>
                <a:lnTo>
                  <a:pt x="94" y="23"/>
                </a:lnTo>
                <a:lnTo>
                  <a:pt x="92" y="21"/>
                </a:lnTo>
                <a:lnTo>
                  <a:pt x="91" y="21"/>
                </a:lnTo>
                <a:lnTo>
                  <a:pt x="91" y="21"/>
                </a:lnTo>
                <a:lnTo>
                  <a:pt x="91" y="19"/>
                </a:lnTo>
                <a:lnTo>
                  <a:pt x="89" y="19"/>
                </a:lnTo>
                <a:lnTo>
                  <a:pt x="85" y="21"/>
                </a:lnTo>
                <a:lnTo>
                  <a:pt x="83" y="21"/>
                </a:lnTo>
                <a:lnTo>
                  <a:pt x="81" y="19"/>
                </a:lnTo>
                <a:lnTo>
                  <a:pt x="77" y="21"/>
                </a:lnTo>
                <a:lnTo>
                  <a:pt x="77" y="21"/>
                </a:lnTo>
                <a:lnTo>
                  <a:pt x="75" y="21"/>
                </a:lnTo>
                <a:lnTo>
                  <a:pt x="74" y="21"/>
                </a:lnTo>
                <a:lnTo>
                  <a:pt x="72" y="23"/>
                </a:lnTo>
                <a:lnTo>
                  <a:pt x="70" y="21"/>
                </a:lnTo>
                <a:lnTo>
                  <a:pt x="70" y="21"/>
                </a:lnTo>
                <a:lnTo>
                  <a:pt x="70" y="19"/>
                </a:lnTo>
                <a:lnTo>
                  <a:pt x="70" y="17"/>
                </a:lnTo>
                <a:lnTo>
                  <a:pt x="68" y="17"/>
                </a:lnTo>
                <a:lnTo>
                  <a:pt x="68" y="15"/>
                </a:lnTo>
                <a:lnTo>
                  <a:pt x="68" y="13"/>
                </a:lnTo>
                <a:lnTo>
                  <a:pt x="66" y="12"/>
                </a:lnTo>
                <a:lnTo>
                  <a:pt x="62" y="10"/>
                </a:lnTo>
                <a:lnTo>
                  <a:pt x="60" y="10"/>
                </a:lnTo>
                <a:lnTo>
                  <a:pt x="60" y="8"/>
                </a:lnTo>
                <a:lnTo>
                  <a:pt x="58" y="6"/>
                </a:lnTo>
                <a:lnTo>
                  <a:pt x="57" y="4"/>
                </a:lnTo>
                <a:lnTo>
                  <a:pt x="57" y="2"/>
                </a:lnTo>
                <a:lnTo>
                  <a:pt x="55" y="2"/>
                </a:lnTo>
                <a:lnTo>
                  <a:pt x="53" y="2"/>
                </a:lnTo>
                <a:lnTo>
                  <a:pt x="51" y="0"/>
                </a:lnTo>
                <a:lnTo>
                  <a:pt x="51" y="0"/>
                </a:lnTo>
                <a:lnTo>
                  <a:pt x="51" y="2"/>
                </a:lnTo>
                <a:lnTo>
                  <a:pt x="51" y="2"/>
                </a:lnTo>
                <a:lnTo>
                  <a:pt x="53" y="6"/>
                </a:lnTo>
                <a:lnTo>
                  <a:pt x="53" y="8"/>
                </a:lnTo>
                <a:lnTo>
                  <a:pt x="53" y="10"/>
                </a:lnTo>
                <a:lnTo>
                  <a:pt x="51" y="10"/>
                </a:lnTo>
                <a:lnTo>
                  <a:pt x="51" y="12"/>
                </a:lnTo>
                <a:lnTo>
                  <a:pt x="47" y="15"/>
                </a:lnTo>
                <a:lnTo>
                  <a:pt x="41" y="21"/>
                </a:lnTo>
                <a:lnTo>
                  <a:pt x="38" y="25"/>
                </a:lnTo>
                <a:lnTo>
                  <a:pt x="30" y="27"/>
                </a:lnTo>
                <a:lnTo>
                  <a:pt x="28" y="28"/>
                </a:lnTo>
                <a:lnTo>
                  <a:pt x="23" y="42"/>
                </a:lnTo>
                <a:lnTo>
                  <a:pt x="21" y="43"/>
                </a:lnTo>
                <a:lnTo>
                  <a:pt x="19" y="43"/>
                </a:lnTo>
                <a:lnTo>
                  <a:pt x="17" y="40"/>
                </a:lnTo>
                <a:lnTo>
                  <a:pt x="15" y="40"/>
                </a:lnTo>
                <a:lnTo>
                  <a:pt x="13" y="38"/>
                </a:lnTo>
                <a:lnTo>
                  <a:pt x="11" y="38"/>
                </a:lnTo>
                <a:lnTo>
                  <a:pt x="9" y="38"/>
                </a:lnTo>
                <a:lnTo>
                  <a:pt x="8" y="38"/>
                </a:lnTo>
                <a:lnTo>
                  <a:pt x="8" y="36"/>
                </a:lnTo>
                <a:lnTo>
                  <a:pt x="9" y="34"/>
                </a:lnTo>
                <a:lnTo>
                  <a:pt x="11" y="34"/>
                </a:lnTo>
                <a:lnTo>
                  <a:pt x="11" y="32"/>
                </a:lnTo>
                <a:lnTo>
                  <a:pt x="9" y="32"/>
                </a:lnTo>
                <a:lnTo>
                  <a:pt x="9" y="32"/>
                </a:lnTo>
                <a:lnTo>
                  <a:pt x="6" y="34"/>
                </a:lnTo>
                <a:lnTo>
                  <a:pt x="4" y="34"/>
                </a:lnTo>
                <a:lnTo>
                  <a:pt x="2" y="38"/>
                </a:lnTo>
                <a:lnTo>
                  <a:pt x="0" y="40"/>
                </a:lnTo>
                <a:lnTo>
                  <a:pt x="0" y="42"/>
                </a:lnTo>
                <a:lnTo>
                  <a:pt x="0" y="42"/>
                </a:lnTo>
                <a:lnTo>
                  <a:pt x="2" y="43"/>
                </a:lnTo>
                <a:lnTo>
                  <a:pt x="2" y="43"/>
                </a:lnTo>
                <a:lnTo>
                  <a:pt x="0" y="45"/>
                </a:lnTo>
                <a:lnTo>
                  <a:pt x="0" y="45"/>
                </a:lnTo>
                <a:lnTo>
                  <a:pt x="2" y="47"/>
                </a:lnTo>
                <a:lnTo>
                  <a:pt x="4" y="49"/>
                </a:lnTo>
                <a:lnTo>
                  <a:pt x="4" y="51"/>
                </a:lnTo>
                <a:lnTo>
                  <a:pt x="2" y="51"/>
                </a:lnTo>
                <a:lnTo>
                  <a:pt x="0" y="53"/>
                </a:lnTo>
                <a:lnTo>
                  <a:pt x="0" y="53"/>
                </a:lnTo>
                <a:lnTo>
                  <a:pt x="2" y="55"/>
                </a:lnTo>
                <a:lnTo>
                  <a:pt x="4" y="55"/>
                </a:lnTo>
                <a:lnTo>
                  <a:pt x="6" y="57"/>
                </a:lnTo>
                <a:lnTo>
                  <a:pt x="8" y="58"/>
                </a:lnTo>
                <a:lnTo>
                  <a:pt x="11" y="60"/>
                </a:lnTo>
                <a:lnTo>
                  <a:pt x="13" y="60"/>
                </a:lnTo>
                <a:lnTo>
                  <a:pt x="13" y="62"/>
                </a:lnTo>
                <a:lnTo>
                  <a:pt x="15" y="64"/>
                </a:lnTo>
                <a:lnTo>
                  <a:pt x="15" y="66"/>
                </a:lnTo>
                <a:lnTo>
                  <a:pt x="17" y="68"/>
                </a:lnTo>
                <a:lnTo>
                  <a:pt x="21" y="70"/>
                </a:lnTo>
                <a:lnTo>
                  <a:pt x="23" y="73"/>
                </a:lnTo>
                <a:lnTo>
                  <a:pt x="23" y="75"/>
                </a:lnTo>
                <a:lnTo>
                  <a:pt x="23" y="77"/>
                </a:lnTo>
                <a:lnTo>
                  <a:pt x="23" y="79"/>
                </a:lnTo>
                <a:lnTo>
                  <a:pt x="25" y="81"/>
                </a:lnTo>
                <a:lnTo>
                  <a:pt x="26" y="83"/>
                </a:lnTo>
                <a:lnTo>
                  <a:pt x="28" y="85"/>
                </a:lnTo>
                <a:lnTo>
                  <a:pt x="28" y="87"/>
                </a:lnTo>
                <a:lnTo>
                  <a:pt x="26" y="88"/>
                </a:lnTo>
                <a:lnTo>
                  <a:pt x="28" y="90"/>
                </a:lnTo>
                <a:lnTo>
                  <a:pt x="32" y="94"/>
                </a:lnTo>
                <a:lnTo>
                  <a:pt x="32" y="96"/>
                </a:lnTo>
                <a:lnTo>
                  <a:pt x="32" y="98"/>
                </a:lnTo>
                <a:lnTo>
                  <a:pt x="32" y="98"/>
                </a:lnTo>
                <a:lnTo>
                  <a:pt x="34" y="98"/>
                </a:lnTo>
                <a:lnTo>
                  <a:pt x="36" y="102"/>
                </a:lnTo>
                <a:lnTo>
                  <a:pt x="38" y="103"/>
                </a:lnTo>
                <a:lnTo>
                  <a:pt x="38" y="105"/>
                </a:lnTo>
                <a:lnTo>
                  <a:pt x="38" y="105"/>
                </a:lnTo>
                <a:lnTo>
                  <a:pt x="40" y="107"/>
                </a:lnTo>
                <a:lnTo>
                  <a:pt x="41" y="109"/>
                </a:lnTo>
                <a:lnTo>
                  <a:pt x="43" y="113"/>
                </a:lnTo>
                <a:lnTo>
                  <a:pt x="43" y="115"/>
                </a:lnTo>
                <a:lnTo>
                  <a:pt x="47" y="118"/>
                </a:lnTo>
                <a:lnTo>
                  <a:pt x="47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22"/>
                </a:lnTo>
                <a:lnTo>
                  <a:pt x="45" y="124"/>
                </a:lnTo>
                <a:lnTo>
                  <a:pt x="47" y="124"/>
                </a:lnTo>
                <a:lnTo>
                  <a:pt x="47" y="124"/>
                </a:lnTo>
                <a:lnTo>
                  <a:pt x="47" y="126"/>
                </a:lnTo>
                <a:lnTo>
                  <a:pt x="47" y="126"/>
                </a:lnTo>
                <a:lnTo>
                  <a:pt x="51" y="128"/>
                </a:lnTo>
                <a:lnTo>
                  <a:pt x="53" y="130"/>
                </a:lnTo>
                <a:lnTo>
                  <a:pt x="53" y="130"/>
                </a:lnTo>
                <a:lnTo>
                  <a:pt x="55" y="132"/>
                </a:lnTo>
                <a:lnTo>
                  <a:pt x="57" y="132"/>
                </a:lnTo>
                <a:lnTo>
                  <a:pt x="57" y="133"/>
                </a:lnTo>
                <a:lnTo>
                  <a:pt x="57" y="133"/>
                </a:lnTo>
                <a:lnTo>
                  <a:pt x="58" y="135"/>
                </a:lnTo>
                <a:lnTo>
                  <a:pt x="60" y="135"/>
                </a:lnTo>
                <a:lnTo>
                  <a:pt x="62" y="133"/>
                </a:lnTo>
                <a:lnTo>
                  <a:pt x="60" y="135"/>
                </a:lnTo>
                <a:lnTo>
                  <a:pt x="62" y="137"/>
                </a:lnTo>
                <a:lnTo>
                  <a:pt x="66" y="139"/>
                </a:lnTo>
                <a:lnTo>
                  <a:pt x="66" y="139"/>
                </a:lnTo>
                <a:lnTo>
                  <a:pt x="66" y="141"/>
                </a:lnTo>
                <a:lnTo>
                  <a:pt x="68" y="141"/>
                </a:lnTo>
                <a:lnTo>
                  <a:pt x="70" y="143"/>
                </a:lnTo>
                <a:lnTo>
                  <a:pt x="70" y="143"/>
                </a:lnTo>
                <a:lnTo>
                  <a:pt x="72" y="143"/>
                </a:lnTo>
                <a:lnTo>
                  <a:pt x="75" y="145"/>
                </a:lnTo>
                <a:lnTo>
                  <a:pt x="77" y="145"/>
                </a:lnTo>
                <a:lnTo>
                  <a:pt x="79" y="145"/>
                </a:lnTo>
                <a:lnTo>
                  <a:pt x="79" y="147"/>
                </a:lnTo>
                <a:lnTo>
                  <a:pt x="81" y="147"/>
                </a:lnTo>
                <a:lnTo>
                  <a:pt x="83" y="148"/>
                </a:lnTo>
                <a:lnTo>
                  <a:pt x="85" y="150"/>
                </a:lnTo>
                <a:lnTo>
                  <a:pt x="87" y="150"/>
                </a:lnTo>
                <a:lnTo>
                  <a:pt x="87" y="152"/>
                </a:lnTo>
                <a:lnTo>
                  <a:pt x="87" y="152"/>
                </a:lnTo>
                <a:lnTo>
                  <a:pt x="87" y="154"/>
                </a:lnTo>
                <a:lnTo>
                  <a:pt x="87" y="154"/>
                </a:lnTo>
                <a:lnTo>
                  <a:pt x="89" y="156"/>
                </a:lnTo>
                <a:lnTo>
                  <a:pt x="91" y="156"/>
                </a:lnTo>
                <a:lnTo>
                  <a:pt x="94" y="158"/>
                </a:lnTo>
                <a:lnTo>
                  <a:pt x="96" y="160"/>
                </a:lnTo>
                <a:lnTo>
                  <a:pt x="98" y="162"/>
                </a:lnTo>
                <a:lnTo>
                  <a:pt x="98" y="162"/>
                </a:lnTo>
                <a:lnTo>
                  <a:pt x="100" y="160"/>
                </a:lnTo>
                <a:lnTo>
                  <a:pt x="102" y="160"/>
                </a:lnTo>
                <a:lnTo>
                  <a:pt x="102" y="160"/>
                </a:lnTo>
                <a:lnTo>
                  <a:pt x="104" y="158"/>
                </a:lnTo>
                <a:lnTo>
                  <a:pt x="106" y="156"/>
                </a:lnTo>
                <a:lnTo>
                  <a:pt x="104" y="156"/>
                </a:lnTo>
                <a:lnTo>
                  <a:pt x="104" y="154"/>
                </a:lnTo>
                <a:lnTo>
                  <a:pt x="106" y="152"/>
                </a:lnTo>
                <a:lnTo>
                  <a:pt x="106" y="152"/>
                </a:lnTo>
                <a:lnTo>
                  <a:pt x="106" y="152"/>
                </a:lnTo>
                <a:lnTo>
                  <a:pt x="106" y="152"/>
                </a:lnTo>
                <a:lnTo>
                  <a:pt x="104" y="150"/>
                </a:lnTo>
                <a:lnTo>
                  <a:pt x="106" y="148"/>
                </a:lnTo>
                <a:lnTo>
                  <a:pt x="107" y="147"/>
                </a:lnTo>
                <a:lnTo>
                  <a:pt x="109" y="145"/>
                </a:lnTo>
                <a:lnTo>
                  <a:pt x="109" y="143"/>
                </a:lnTo>
                <a:lnTo>
                  <a:pt x="107" y="137"/>
                </a:lnTo>
                <a:lnTo>
                  <a:pt x="107" y="135"/>
                </a:lnTo>
                <a:lnTo>
                  <a:pt x="107" y="133"/>
                </a:lnTo>
                <a:lnTo>
                  <a:pt x="107" y="132"/>
                </a:lnTo>
                <a:lnTo>
                  <a:pt x="106" y="130"/>
                </a:lnTo>
                <a:lnTo>
                  <a:pt x="107" y="130"/>
                </a:lnTo>
                <a:lnTo>
                  <a:pt x="107" y="126"/>
                </a:lnTo>
                <a:lnTo>
                  <a:pt x="107" y="120"/>
                </a:lnTo>
                <a:lnTo>
                  <a:pt x="107" y="118"/>
                </a:lnTo>
                <a:lnTo>
                  <a:pt x="107" y="117"/>
                </a:lnTo>
                <a:lnTo>
                  <a:pt x="107" y="111"/>
                </a:lnTo>
                <a:lnTo>
                  <a:pt x="109" y="107"/>
                </a:lnTo>
                <a:lnTo>
                  <a:pt x="109" y="107"/>
                </a:lnTo>
                <a:lnTo>
                  <a:pt x="102" y="9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Freeform 444">
            <a:extLst>
              <a:ext uri="{FF2B5EF4-FFF2-40B4-BE49-F238E27FC236}">
                <a16:creationId xmlns:a16="http://schemas.microsoft.com/office/drawing/2014/main" id="{3DB6A78E-8778-CB44-BEBE-37C2DE112A54}"/>
              </a:ext>
            </a:extLst>
          </p:cNvPr>
          <p:cNvSpPr>
            <a:spLocks/>
          </p:cNvSpPr>
          <p:nvPr/>
        </p:nvSpPr>
        <p:spPr bwMode="auto">
          <a:xfrm>
            <a:off x="7425485" y="4754881"/>
            <a:ext cx="189392" cy="209233"/>
          </a:xfrm>
          <a:custGeom>
            <a:avLst/>
            <a:gdLst>
              <a:gd name="T0" fmla="*/ 102 w 105"/>
              <a:gd name="T1" fmla="*/ 86 h 116"/>
              <a:gd name="T2" fmla="*/ 100 w 105"/>
              <a:gd name="T3" fmla="*/ 65 h 116"/>
              <a:gd name="T4" fmla="*/ 96 w 105"/>
              <a:gd name="T5" fmla="*/ 56 h 116"/>
              <a:gd name="T6" fmla="*/ 77 w 105"/>
              <a:gd name="T7" fmla="*/ 47 h 116"/>
              <a:gd name="T8" fmla="*/ 79 w 105"/>
              <a:gd name="T9" fmla="*/ 37 h 116"/>
              <a:gd name="T10" fmla="*/ 70 w 105"/>
              <a:gd name="T11" fmla="*/ 33 h 116"/>
              <a:gd name="T12" fmla="*/ 66 w 105"/>
              <a:gd name="T13" fmla="*/ 30 h 116"/>
              <a:gd name="T14" fmla="*/ 58 w 105"/>
              <a:gd name="T15" fmla="*/ 28 h 116"/>
              <a:gd name="T16" fmla="*/ 49 w 105"/>
              <a:gd name="T17" fmla="*/ 22 h 116"/>
              <a:gd name="T18" fmla="*/ 43 w 105"/>
              <a:gd name="T19" fmla="*/ 22 h 116"/>
              <a:gd name="T20" fmla="*/ 38 w 105"/>
              <a:gd name="T21" fmla="*/ 17 h 116"/>
              <a:gd name="T22" fmla="*/ 36 w 105"/>
              <a:gd name="T23" fmla="*/ 11 h 116"/>
              <a:gd name="T24" fmla="*/ 34 w 105"/>
              <a:gd name="T25" fmla="*/ 2 h 116"/>
              <a:gd name="T26" fmla="*/ 32 w 105"/>
              <a:gd name="T27" fmla="*/ 0 h 116"/>
              <a:gd name="T28" fmla="*/ 26 w 105"/>
              <a:gd name="T29" fmla="*/ 0 h 116"/>
              <a:gd name="T30" fmla="*/ 17 w 105"/>
              <a:gd name="T31" fmla="*/ 7 h 116"/>
              <a:gd name="T32" fmla="*/ 11 w 105"/>
              <a:gd name="T33" fmla="*/ 9 h 116"/>
              <a:gd name="T34" fmla="*/ 5 w 105"/>
              <a:gd name="T35" fmla="*/ 11 h 116"/>
              <a:gd name="T36" fmla="*/ 7 w 105"/>
              <a:gd name="T37" fmla="*/ 22 h 116"/>
              <a:gd name="T38" fmla="*/ 5 w 105"/>
              <a:gd name="T39" fmla="*/ 33 h 116"/>
              <a:gd name="T40" fmla="*/ 5 w 105"/>
              <a:gd name="T41" fmla="*/ 45 h 116"/>
              <a:gd name="T42" fmla="*/ 5 w 105"/>
              <a:gd name="T43" fmla="*/ 48 h 116"/>
              <a:gd name="T44" fmla="*/ 7 w 105"/>
              <a:gd name="T45" fmla="*/ 58 h 116"/>
              <a:gd name="T46" fmla="*/ 4 w 105"/>
              <a:gd name="T47" fmla="*/ 63 h 116"/>
              <a:gd name="T48" fmla="*/ 4 w 105"/>
              <a:gd name="T49" fmla="*/ 67 h 116"/>
              <a:gd name="T50" fmla="*/ 4 w 105"/>
              <a:gd name="T51" fmla="*/ 69 h 116"/>
              <a:gd name="T52" fmla="*/ 7 w 105"/>
              <a:gd name="T53" fmla="*/ 75 h 116"/>
              <a:gd name="T54" fmla="*/ 7 w 105"/>
              <a:gd name="T55" fmla="*/ 78 h 116"/>
              <a:gd name="T56" fmla="*/ 13 w 105"/>
              <a:gd name="T57" fmla="*/ 86 h 116"/>
              <a:gd name="T58" fmla="*/ 11 w 105"/>
              <a:gd name="T59" fmla="*/ 93 h 116"/>
              <a:gd name="T60" fmla="*/ 22 w 105"/>
              <a:gd name="T61" fmla="*/ 116 h 116"/>
              <a:gd name="T62" fmla="*/ 26 w 105"/>
              <a:gd name="T63" fmla="*/ 116 h 116"/>
              <a:gd name="T64" fmla="*/ 30 w 105"/>
              <a:gd name="T65" fmla="*/ 110 h 116"/>
              <a:gd name="T66" fmla="*/ 38 w 105"/>
              <a:gd name="T67" fmla="*/ 108 h 116"/>
              <a:gd name="T68" fmla="*/ 43 w 105"/>
              <a:gd name="T69" fmla="*/ 108 h 116"/>
              <a:gd name="T70" fmla="*/ 47 w 105"/>
              <a:gd name="T71" fmla="*/ 110 h 116"/>
              <a:gd name="T72" fmla="*/ 51 w 105"/>
              <a:gd name="T73" fmla="*/ 114 h 116"/>
              <a:gd name="T74" fmla="*/ 51 w 105"/>
              <a:gd name="T75" fmla="*/ 108 h 116"/>
              <a:gd name="T76" fmla="*/ 62 w 105"/>
              <a:gd name="T77" fmla="*/ 107 h 116"/>
              <a:gd name="T78" fmla="*/ 66 w 105"/>
              <a:gd name="T79" fmla="*/ 101 h 116"/>
              <a:gd name="T80" fmla="*/ 66 w 105"/>
              <a:gd name="T81" fmla="*/ 95 h 116"/>
              <a:gd name="T82" fmla="*/ 70 w 105"/>
              <a:gd name="T83" fmla="*/ 86 h 116"/>
              <a:gd name="T84" fmla="*/ 92 w 105"/>
              <a:gd name="T85" fmla="*/ 82 h 116"/>
              <a:gd name="T86" fmla="*/ 100 w 105"/>
              <a:gd name="T87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5" h="116">
                <a:moveTo>
                  <a:pt x="100" y="88"/>
                </a:moveTo>
                <a:lnTo>
                  <a:pt x="102" y="86"/>
                </a:lnTo>
                <a:lnTo>
                  <a:pt x="102" y="86"/>
                </a:lnTo>
                <a:lnTo>
                  <a:pt x="105" y="77"/>
                </a:lnTo>
                <a:lnTo>
                  <a:pt x="105" y="73"/>
                </a:lnTo>
                <a:lnTo>
                  <a:pt x="100" y="65"/>
                </a:lnTo>
                <a:lnTo>
                  <a:pt x="96" y="63"/>
                </a:lnTo>
                <a:lnTo>
                  <a:pt x="96" y="60"/>
                </a:lnTo>
                <a:lnTo>
                  <a:pt x="96" y="56"/>
                </a:lnTo>
                <a:lnTo>
                  <a:pt x="81" y="54"/>
                </a:lnTo>
                <a:lnTo>
                  <a:pt x="81" y="50"/>
                </a:lnTo>
                <a:lnTo>
                  <a:pt x="77" y="47"/>
                </a:lnTo>
                <a:lnTo>
                  <a:pt x="79" y="43"/>
                </a:lnTo>
                <a:lnTo>
                  <a:pt x="77" y="41"/>
                </a:lnTo>
                <a:lnTo>
                  <a:pt x="79" y="37"/>
                </a:lnTo>
                <a:lnTo>
                  <a:pt x="77" y="35"/>
                </a:lnTo>
                <a:lnTo>
                  <a:pt x="73" y="33"/>
                </a:lnTo>
                <a:lnTo>
                  <a:pt x="70" y="33"/>
                </a:lnTo>
                <a:lnTo>
                  <a:pt x="68" y="33"/>
                </a:lnTo>
                <a:lnTo>
                  <a:pt x="66" y="32"/>
                </a:lnTo>
                <a:lnTo>
                  <a:pt x="66" y="30"/>
                </a:lnTo>
                <a:lnTo>
                  <a:pt x="62" y="28"/>
                </a:lnTo>
                <a:lnTo>
                  <a:pt x="58" y="28"/>
                </a:lnTo>
                <a:lnTo>
                  <a:pt x="58" y="28"/>
                </a:lnTo>
                <a:lnTo>
                  <a:pt x="54" y="24"/>
                </a:lnTo>
                <a:lnTo>
                  <a:pt x="53" y="24"/>
                </a:lnTo>
                <a:lnTo>
                  <a:pt x="49" y="22"/>
                </a:lnTo>
                <a:lnTo>
                  <a:pt x="45" y="22"/>
                </a:lnTo>
                <a:lnTo>
                  <a:pt x="45" y="24"/>
                </a:lnTo>
                <a:lnTo>
                  <a:pt x="43" y="22"/>
                </a:lnTo>
                <a:lnTo>
                  <a:pt x="41" y="20"/>
                </a:lnTo>
                <a:lnTo>
                  <a:pt x="39" y="18"/>
                </a:lnTo>
                <a:lnTo>
                  <a:pt x="38" y="17"/>
                </a:lnTo>
                <a:lnTo>
                  <a:pt x="36" y="17"/>
                </a:lnTo>
                <a:lnTo>
                  <a:pt x="34" y="13"/>
                </a:lnTo>
                <a:lnTo>
                  <a:pt x="36" y="11"/>
                </a:lnTo>
                <a:lnTo>
                  <a:pt x="34" y="7"/>
                </a:lnTo>
                <a:lnTo>
                  <a:pt x="36" y="5"/>
                </a:lnTo>
                <a:lnTo>
                  <a:pt x="34" y="2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2" y="2"/>
                </a:lnTo>
                <a:lnTo>
                  <a:pt x="19" y="3"/>
                </a:lnTo>
                <a:lnTo>
                  <a:pt x="17" y="7"/>
                </a:lnTo>
                <a:lnTo>
                  <a:pt x="15" y="7"/>
                </a:lnTo>
                <a:lnTo>
                  <a:pt x="13" y="7"/>
                </a:lnTo>
                <a:lnTo>
                  <a:pt x="11" y="9"/>
                </a:lnTo>
                <a:lnTo>
                  <a:pt x="9" y="9"/>
                </a:lnTo>
                <a:lnTo>
                  <a:pt x="7" y="11"/>
                </a:lnTo>
                <a:lnTo>
                  <a:pt x="5" y="11"/>
                </a:lnTo>
                <a:lnTo>
                  <a:pt x="0" y="11"/>
                </a:lnTo>
                <a:lnTo>
                  <a:pt x="7" y="22"/>
                </a:lnTo>
                <a:lnTo>
                  <a:pt x="7" y="22"/>
                </a:lnTo>
                <a:lnTo>
                  <a:pt x="5" y="26"/>
                </a:lnTo>
                <a:lnTo>
                  <a:pt x="5" y="32"/>
                </a:lnTo>
                <a:lnTo>
                  <a:pt x="5" y="33"/>
                </a:lnTo>
                <a:lnTo>
                  <a:pt x="5" y="35"/>
                </a:lnTo>
                <a:lnTo>
                  <a:pt x="5" y="41"/>
                </a:lnTo>
                <a:lnTo>
                  <a:pt x="5" y="45"/>
                </a:lnTo>
                <a:lnTo>
                  <a:pt x="4" y="45"/>
                </a:lnTo>
                <a:lnTo>
                  <a:pt x="5" y="47"/>
                </a:lnTo>
                <a:lnTo>
                  <a:pt x="5" y="48"/>
                </a:lnTo>
                <a:lnTo>
                  <a:pt x="5" y="50"/>
                </a:lnTo>
                <a:lnTo>
                  <a:pt x="5" y="52"/>
                </a:lnTo>
                <a:lnTo>
                  <a:pt x="7" y="58"/>
                </a:lnTo>
                <a:lnTo>
                  <a:pt x="7" y="60"/>
                </a:lnTo>
                <a:lnTo>
                  <a:pt x="5" y="62"/>
                </a:lnTo>
                <a:lnTo>
                  <a:pt x="4" y="63"/>
                </a:lnTo>
                <a:lnTo>
                  <a:pt x="2" y="65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9"/>
                </a:lnTo>
                <a:lnTo>
                  <a:pt x="5" y="71"/>
                </a:lnTo>
                <a:lnTo>
                  <a:pt x="7" y="73"/>
                </a:lnTo>
                <a:lnTo>
                  <a:pt x="7" y="75"/>
                </a:lnTo>
                <a:lnTo>
                  <a:pt x="7" y="75"/>
                </a:lnTo>
                <a:lnTo>
                  <a:pt x="7" y="77"/>
                </a:lnTo>
                <a:lnTo>
                  <a:pt x="7" y="78"/>
                </a:lnTo>
                <a:lnTo>
                  <a:pt x="9" y="80"/>
                </a:lnTo>
                <a:lnTo>
                  <a:pt x="13" y="84"/>
                </a:lnTo>
                <a:lnTo>
                  <a:pt x="13" y="86"/>
                </a:lnTo>
                <a:lnTo>
                  <a:pt x="13" y="88"/>
                </a:lnTo>
                <a:lnTo>
                  <a:pt x="13" y="90"/>
                </a:lnTo>
                <a:lnTo>
                  <a:pt x="11" y="93"/>
                </a:lnTo>
                <a:lnTo>
                  <a:pt x="11" y="95"/>
                </a:lnTo>
                <a:lnTo>
                  <a:pt x="17" y="99"/>
                </a:lnTo>
                <a:lnTo>
                  <a:pt x="22" y="116"/>
                </a:lnTo>
                <a:lnTo>
                  <a:pt x="24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8" y="114"/>
                </a:lnTo>
                <a:lnTo>
                  <a:pt x="30" y="110"/>
                </a:lnTo>
                <a:lnTo>
                  <a:pt x="32" y="107"/>
                </a:lnTo>
                <a:lnTo>
                  <a:pt x="36" y="107"/>
                </a:lnTo>
                <a:lnTo>
                  <a:pt x="38" y="108"/>
                </a:lnTo>
                <a:lnTo>
                  <a:pt x="39" y="108"/>
                </a:lnTo>
                <a:lnTo>
                  <a:pt x="41" y="108"/>
                </a:lnTo>
                <a:lnTo>
                  <a:pt x="43" y="108"/>
                </a:lnTo>
                <a:lnTo>
                  <a:pt x="45" y="108"/>
                </a:lnTo>
                <a:lnTo>
                  <a:pt x="47" y="108"/>
                </a:lnTo>
                <a:lnTo>
                  <a:pt x="47" y="110"/>
                </a:lnTo>
                <a:lnTo>
                  <a:pt x="49" y="114"/>
                </a:lnTo>
                <a:lnTo>
                  <a:pt x="49" y="114"/>
                </a:lnTo>
                <a:lnTo>
                  <a:pt x="51" y="114"/>
                </a:lnTo>
                <a:lnTo>
                  <a:pt x="51" y="112"/>
                </a:lnTo>
                <a:lnTo>
                  <a:pt x="51" y="110"/>
                </a:lnTo>
                <a:lnTo>
                  <a:pt x="51" y="108"/>
                </a:lnTo>
                <a:lnTo>
                  <a:pt x="53" y="107"/>
                </a:lnTo>
                <a:lnTo>
                  <a:pt x="56" y="107"/>
                </a:lnTo>
                <a:lnTo>
                  <a:pt x="62" y="107"/>
                </a:lnTo>
                <a:lnTo>
                  <a:pt x="64" y="108"/>
                </a:lnTo>
                <a:lnTo>
                  <a:pt x="64" y="107"/>
                </a:lnTo>
                <a:lnTo>
                  <a:pt x="66" y="101"/>
                </a:lnTo>
                <a:lnTo>
                  <a:pt x="66" y="99"/>
                </a:lnTo>
                <a:lnTo>
                  <a:pt x="66" y="97"/>
                </a:lnTo>
                <a:lnTo>
                  <a:pt x="66" y="95"/>
                </a:lnTo>
                <a:lnTo>
                  <a:pt x="68" y="92"/>
                </a:lnTo>
                <a:lnTo>
                  <a:pt x="70" y="88"/>
                </a:lnTo>
                <a:lnTo>
                  <a:pt x="70" y="86"/>
                </a:lnTo>
                <a:lnTo>
                  <a:pt x="71" y="86"/>
                </a:lnTo>
                <a:lnTo>
                  <a:pt x="83" y="82"/>
                </a:lnTo>
                <a:lnTo>
                  <a:pt x="92" y="82"/>
                </a:lnTo>
                <a:lnTo>
                  <a:pt x="98" y="86"/>
                </a:lnTo>
                <a:lnTo>
                  <a:pt x="100" y="86"/>
                </a:lnTo>
                <a:lnTo>
                  <a:pt x="100" y="8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Freeform 445">
            <a:extLst>
              <a:ext uri="{FF2B5EF4-FFF2-40B4-BE49-F238E27FC236}">
                <a16:creationId xmlns:a16="http://schemas.microsoft.com/office/drawing/2014/main" id="{145E3CD5-C090-5E40-B4A3-0E10831B2D1F}"/>
              </a:ext>
            </a:extLst>
          </p:cNvPr>
          <p:cNvSpPr>
            <a:spLocks/>
          </p:cNvSpPr>
          <p:nvPr/>
        </p:nvSpPr>
        <p:spPr bwMode="auto">
          <a:xfrm>
            <a:off x="7540924" y="4902788"/>
            <a:ext cx="129869" cy="138888"/>
          </a:xfrm>
          <a:custGeom>
            <a:avLst/>
            <a:gdLst>
              <a:gd name="T0" fmla="*/ 0 w 72"/>
              <a:gd name="T1" fmla="*/ 25 h 77"/>
              <a:gd name="T2" fmla="*/ 2 w 72"/>
              <a:gd name="T3" fmla="*/ 17 h 77"/>
              <a:gd name="T4" fmla="*/ 2 w 72"/>
              <a:gd name="T5" fmla="*/ 13 h 77"/>
              <a:gd name="T6" fmla="*/ 6 w 72"/>
              <a:gd name="T7" fmla="*/ 6 h 77"/>
              <a:gd name="T8" fmla="*/ 7 w 72"/>
              <a:gd name="T9" fmla="*/ 4 h 77"/>
              <a:gd name="T10" fmla="*/ 28 w 72"/>
              <a:gd name="T11" fmla="*/ 0 h 77"/>
              <a:gd name="T12" fmla="*/ 36 w 72"/>
              <a:gd name="T13" fmla="*/ 4 h 77"/>
              <a:gd name="T14" fmla="*/ 36 w 72"/>
              <a:gd name="T15" fmla="*/ 8 h 77"/>
              <a:gd name="T16" fmla="*/ 38 w 72"/>
              <a:gd name="T17" fmla="*/ 13 h 77"/>
              <a:gd name="T18" fmla="*/ 40 w 72"/>
              <a:gd name="T19" fmla="*/ 21 h 77"/>
              <a:gd name="T20" fmla="*/ 40 w 72"/>
              <a:gd name="T21" fmla="*/ 25 h 77"/>
              <a:gd name="T22" fmla="*/ 43 w 72"/>
              <a:gd name="T23" fmla="*/ 26 h 77"/>
              <a:gd name="T24" fmla="*/ 49 w 72"/>
              <a:gd name="T25" fmla="*/ 26 h 77"/>
              <a:gd name="T26" fmla="*/ 55 w 72"/>
              <a:gd name="T27" fmla="*/ 25 h 77"/>
              <a:gd name="T28" fmla="*/ 58 w 72"/>
              <a:gd name="T29" fmla="*/ 26 h 77"/>
              <a:gd name="T30" fmla="*/ 60 w 72"/>
              <a:gd name="T31" fmla="*/ 38 h 77"/>
              <a:gd name="T32" fmla="*/ 64 w 72"/>
              <a:gd name="T33" fmla="*/ 41 h 77"/>
              <a:gd name="T34" fmla="*/ 70 w 72"/>
              <a:gd name="T35" fmla="*/ 41 h 77"/>
              <a:gd name="T36" fmla="*/ 72 w 72"/>
              <a:gd name="T37" fmla="*/ 41 h 77"/>
              <a:gd name="T38" fmla="*/ 72 w 72"/>
              <a:gd name="T39" fmla="*/ 51 h 77"/>
              <a:gd name="T40" fmla="*/ 70 w 72"/>
              <a:gd name="T41" fmla="*/ 53 h 77"/>
              <a:gd name="T42" fmla="*/ 70 w 72"/>
              <a:gd name="T43" fmla="*/ 55 h 77"/>
              <a:gd name="T44" fmla="*/ 70 w 72"/>
              <a:gd name="T45" fmla="*/ 56 h 77"/>
              <a:gd name="T46" fmla="*/ 70 w 72"/>
              <a:gd name="T47" fmla="*/ 60 h 77"/>
              <a:gd name="T48" fmla="*/ 68 w 72"/>
              <a:gd name="T49" fmla="*/ 64 h 77"/>
              <a:gd name="T50" fmla="*/ 66 w 72"/>
              <a:gd name="T51" fmla="*/ 68 h 77"/>
              <a:gd name="T52" fmla="*/ 62 w 72"/>
              <a:gd name="T53" fmla="*/ 73 h 77"/>
              <a:gd name="T54" fmla="*/ 58 w 72"/>
              <a:gd name="T55" fmla="*/ 73 h 77"/>
              <a:gd name="T56" fmla="*/ 56 w 72"/>
              <a:gd name="T57" fmla="*/ 77 h 77"/>
              <a:gd name="T58" fmla="*/ 55 w 72"/>
              <a:gd name="T59" fmla="*/ 75 h 77"/>
              <a:gd name="T60" fmla="*/ 49 w 72"/>
              <a:gd name="T61" fmla="*/ 73 h 77"/>
              <a:gd name="T62" fmla="*/ 38 w 72"/>
              <a:gd name="T63" fmla="*/ 73 h 77"/>
              <a:gd name="T64" fmla="*/ 36 w 72"/>
              <a:gd name="T65" fmla="*/ 71 h 77"/>
              <a:gd name="T66" fmla="*/ 40 w 72"/>
              <a:gd name="T67" fmla="*/ 66 h 77"/>
              <a:gd name="T68" fmla="*/ 40 w 72"/>
              <a:gd name="T69" fmla="*/ 62 h 77"/>
              <a:gd name="T70" fmla="*/ 43 w 72"/>
              <a:gd name="T71" fmla="*/ 60 h 77"/>
              <a:gd name="T72" fmla="*/ 43 w 72"/>
              <a:gd name="T73" fmla="*/ 56 h 77"/>
              <a:gd name="T74" fmla="*/ 38 w 72"/>
              <a:gd name="T75" fmla="*/ 51 h 77"/>
              <a:gd name="T76" fmla="*/ 30 w 72"/>
              <a:gd name="T77" fmla="*/ 49 h 77"/>
              <a:gd name="T78" fmla="*/ 24 w 72"/>
              <a:gd name="T79" fmla="*/ 45 h 77"/>
              <a:gd name="T80" fmla="*/ 15 w 72"/>
              <a:gd name="T81" fmla="*/ 43 h 77"/>
              <a:gd name="T82" fmla="*/ 13 w 72"/>
              <a:gd name="T83" fmla="*/ 38 h 77"/>
              <a:gd name="T84" fmla="*/ 6 w 72"/>
              <a:gd name="T85" fmla="*/ 32 h 77"/>
              <a:gd name="T86" fmla="*/ 2 w 72"/>
              <a:gd name="T87" fmla="*/ 28 h 77"/>
              <a:gd name="T88" fmla="*/ 0 w 72"/>
              <a:gd name="T89" fmla="*/ 2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77">
                <a:moveTo>
                  <a:pt x="0" y="26"/>
                </a:moveTo>
                <a:lnTo>
                  <a:pt x="0" y="25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2" y="13"/>
                </a:lnTo>
                <a:lnTo>
                  <a:pt x="4" y="10"/>
                </a:lnTo>
                <a:lnTo>
                  <a:pt x="6" y="6"/>
                </a:lnTo>
                <a:lnTo>
                  <a:pt x="6" y="4"/>
                </a:lnTo>
                <a:lnTo>
                  <a:pt x="7" y="4"/>
                </a:lnTo>
                <a:lnTo>
                  <a:pt x="19" y="0"/>
                </a:lnTo>
                <a:lnTo>
                  <a:pt x="28" y="0"/>
                </a:lnTo>
                <a:lnTo>
                  <a:pt x="34" y="4"/>
                </a:lnTo>
                <a:lnTo>
                  <a:pt x="36" y="4"/>
                </a:lnTo>
                <a:lnTo>
                  <a:pt x="38" y="6"/>
                </a:lnTo>
                <a:lnTo>
                  <a:pt x="36" y="8"/>
                </a:lnTo>
                <a:lnTo>
                  <a:pt x="38" y="10"/>
                </a:lnTo>
                <a:lnTo>
                  <a:pt x="38" y="13"/>
                </a:lnTo>
                <a:lnTo>
                  <a:pt x="40" y="15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3" y="26"/>
                </a:lnTo>
                <a:lnTo>
                  <a:pt x="45" y="26"/>
                </a:lnTo>
                <a:lnTo>
                  <a:pt x="49" y="26"/>
                </a:lnTo>
                <a:lnTo>
                  <a:pt x="51" y="26"/>
                </a:lnTo>
                <a:lnTo>
                  <a:pt x="55" y="25"/>
                </a:lnTo>
                <a:lnTo>
                  <a:pt x="56" y="26"/>
                </a:lnTo>
                <a:lnTo>
                  <a:pt x="58" y="26"/>
                </a:lnTo>
                <a:lnTo>
                  <a:pt x="58" y="30"/>
                </a:lnTo>
                <a:lnTo>
                  <a:pt x="60" y="38"/>
                </a:lnTo>
                <a:lnTo>
                  <a:pt x="62" y="41"/>
                </a:lnTo>
                <a:lnTo>
                  <a:pt x="64" y="41"/>
                </a:lnTo>
                <a:lnTo>
                  <a:pt x="68" y="40"/>
                </a:lnTo>
                <a:lnTo>
                  <a:pt x="70" y="41"/>
                </a:lnTo>
                <a:lnTo>
                  <a:pt x="70" y="41"/>
                </a:lnTo>
                <a:lnTo>
                  <a:pt x="72" y="41"/>
                </a:lnTo>
                <a:lnTo>
                  <a:pt x="72" y="43"/>
                </a:lnTo>
                <a:lnTo>
                  <a:pt x="72" y="51"/>
                </a:lnTo>
                <a:lnTo>
                  <a:pt x="70" y="53"/>
                </a:lnTo>
                <a:lnTo>
                  <a:pt x="70" y="53"/>
                </a:lnTo>
                <a:lnTo>
                  <a:pt x="70" y="55"/>
                </a:lnTo>
                <a:lnTo>
                  <a:pt x="70" y="55"/>
                </a:lnTo>
                <a:lnTo>
                  <a:pt x="70" y="56"/>
                </a:lnTo>
                <a:lnTo>
                  <a:pt x="70" y="56"/>
                </a:lnTo>
                <a:lnTo>
                  <a:pt x="70" y="58"/>
                </a:lnTo>
                <a:lnTo>
                  <a:pt x="70" y="60"/>
                </a:lnTo>
                <a:lnTo>
                  <a:pt x="70" y="62"/>
                </a:lnTo>
                <a:lnTo>
                  <a:pt x="68" y="64"/>
                </a:lnTo>
                <a:lnTo>
                  <a:pt x="66" y="66"/>
                </a:lnTo>
                <a:lnTo>
                  <a:pt x="66" y="68"/>
                </a:lnTo>
                <a:lnTo>
                  <a:pt x="62" y="70"/>
                </a:lnTo>
                <a:lnTo>
                  <a:pt x="62" y="73"/>
                </a:lnTo>
                <a:lnTo>
                  <a:pt x="60" y="75"/>
                </a:lnTo>
                <a:lnTo>
                  <a:pt x="58" y="73"/>
                </a:lnTo>
                <a:lnTo>
                  <a:pt x="56" y="73"/>
                </a:lnTo>
                <a:lnTo>
                  <a:pt x="56" y="77"/>
                </a:lnTo>
                <a:lnTo>
                  <a:pt x="55" y="75"/>
                </a:lnTo>
                <a:lnTo>
                  <a:pt x="55" y="75"/>
                </a:lnTo>
                <a:lnTo>
                  <a:pt x="53" y="77"/>
                </a:lnTo>
                <a:lnTo>
                  <a:pt x="49" y="73"/>
                </a:lnTo>
                <a:lnTo>
                  <a:pt x="43" y="73"/>
                </a:lnTo>
                <a:lnTo>
                  <a:pt x="38" y="73"/>
                </a:lnTo>
                <a:lnTo>
                  <a:pt x="36" y="73"/>
                </a:lnTo>
                <a:lnTo>
                  <a:pt x="36" y="71"/>
                </a:lnTo>
                <a:lnTo>
                  <a:pt x="40" y="70"/>
                </a:lnTo>
                <a:lnTo>
                  <a:pt x="40" y="66"/>
                </a:lnTo>
                <a:lnTo>
                  <a:pt x="40" y="64"/>
                </a:lnTo>
                <a:lnTo>
                  <a:pt x="40" y="62"/>
                </a:lnTo>
                <a:lnTo>
                  <a:pt x="41" y="62"/>
                </a:lnTo>
                <a:lnTo>
                  <a:pt x="43" y="60"/>
                </a:lnTo>
                <a:lnTo>
                  <a:pt x="43" y="58"/>
                </a:lnTo>
                <a:lnTo>
                  <a:pt x="43" y="56"/>
                </a:lnTo>
                <a:lnTo>
                  <a:pt x="40" y="55"/>
                </a:lnTo>
                <a:lnTo>
                  <a:pt x="38" y="51"/>
                </a:lnTo>
                <a:lnTo>
                  <a:pt x="34" y="51"/>
                </a:lnTo>
                <a:lnTo>
                  <a:pt x="30" y="49"/>
                </a:lnTo>
                <a:lnTo>
                  <a:pt x="26" y="45"/>
                </a:lnTo>
                <a:lnTo>
                  <a:pt x="24" y="45"/>
                </a:lnTo>
                <a:lnTo>
                  <a:pt x="21" y="43"/>
                </a:lnTo>
                <a:lnTo>
                  <a:pt x="15" y="43"/>
                </a:lnTo>
                <a:lnTo>
                  <a:pt x="15" y="40"/>
                </a:lnTo>
                <a:lnTo>
                  <a:pt x="13" y="38"/>
                </a:lnTo>
                <a:lnTo>
                  <a:pt x="9" y="38"/>
                </a:lnTo>
                <a:lnTo>
                  <a:pt x="6" y="32"/>
                </a:lnTo>
                <a:lnTo>
                  <a:pt x="4" y="28"/>
                </a:lnTo>
                <a:lnTo>
                  <a:pt x="2" y="28"/>
                </a:lnTo>
                <a:lnTo>
                  <a:pt x="0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Freeform 446">
            <a:extLst>
              <a:ext uri="{FF2B5EF4-FFF2-40B4-BE49-F238E27FC236}">
                <a16:creationId xmlns:a16="http://schemas.microsoft.com/office/drawing/2014/main" id="{381A17B9-1CB9-4D41-8783-72DDDB5E75F9}"/>
              </a:ext>
            </a:extLst>
          </p:cNvPr>
          <p:cNvSpPr>
            <a:spLocks/>
          </p:cNvSpPr>
          <p:nvPr/>
        </p:nvSpPr>
        <p:spPr bwMode="auto">
          <a:xfrm>
            <a:off x="7618485" y="5083161"/>
            <a:ext cx="79364" cy="82972"/>
          </a:xfrm>
          <a:custGeom>
            <a:avLst/>
            <a:gdLst>
              <a:gd name="T0" fmla="*/ 6 w 44"/>
              <a:gd name="T1" fmla="*/ 0 h 46"/>
              <a:gd name="T2" fmla="*/ 12 w 44"/>
              <a:gd name="T3" fmla="*/ 0 h 46"/>
              <a:gd name="T4" fmla="*/ 15 w 44"/>
              <a:gd name="T5" fmla="*/ 3 h 46"/>
              <a:gd name="T6" fmla="*/ 17 w 44"/>
              <a:gd name="T7" fmla="*/ 5 h 46"/>
              <a:gd name="T8" fmla="*/ 21 w 44"/>
              <a:gd name="T9" fmla="*/ 9 h 46"/>
              <a:gd name="T10" fmla="*/ 23 w 44"/>
              <a:gd name="T11" fmla="*/ 7 h 46"/>
              <a:gd name="T12" fmla="*/ 29 w 44"/>
              <a:gd name="T13" fmla="*/ 11 h 46"/>
              <a:gd name="T14" fmla="*/ 32 w 44"/>
              <a:gd name="T15" fmla="*/ 15 h 46"/>
              <a:gd name="T16" fmla="*/ 34 w 44"/>
              <a:gd name="T17" fmla="*/ 16 h 46"/>
              <a:gd name="T18" fmla="*/ 38 w 44"/>
              <a:gd name="T19" fmla="*/ 20 h 46"/>
              <a:gd name="T20" fmla="*/ 42 w 44"/>
              <a:gd name="T21" fmla="*/ 24 h 46"/>
              <a:gd name="T22" fmla="*/ 40 w 44"/>
              <a:gd name="T23" fmla="*/ 30 h 46"/>
              <a:gd name="T24" fmla="*/ 42 w 44"/>
              <a:gd name="T25" fmla="*/ 31 h 46"/>
              <a:gd name="T26" fmla="*/ 44 w 44"/>
              <a:gd name="T27" fmla="*/ 33 h 46"/>
              <a:gd name="T28" fmla="*/ 44 w 44"/>
              <a:gd name="T29" fmla="*/ 35 h 46"/>
              <a:gd name="T30" fmla="*/ 42 w 44"/>
              <a:gd name="T31" fmla="*/ 39 h 46"/>
              <a:gd name="T32" fmla="*/ 40 w 44"/>
              <a:gd name="T33" fmla="*/ 41 h 46"/>
              <a:gd name="T34" fmla="*/ 38 w 44"/>
              <a:gd name="T35" fmla="*/ 43 h 46"/>
              <a:gd name="T36" fmla="*/ 34 w 44"/>
              <a:gd name="T37" fmla="*/ 46 h 46"/>
              <a:gd name="T38" fmla="*/ 32 w 44"/>
              <a:gd name="T39" fmla="*/ 46 h 46"/>
              <a:gd name="T40" fmla="*/ 30 w 44"/>
              <a:gd name="T41" fmla="*/ 46 h 46"/>
              <a:gd name="T42" fmla="*/ 29 w 44"/>
              <a:gd name="T43" fmla="*/ 46 h 46"/>
              <a:gd name="T44" fmla="*/ 27 w 44"/>
              <a:gd name="T45" fmla="*/ 46 h 46"/>
              <a:gd name="T46" fmla="*/ 23 w 44"/>
              <a:gd name="T47" fmla="*/ 46 h 46"/>
              <a:gd name="T48" fmla="*/ 19 w 44"/>
              <a:gd name="T49" fmla="*/ 46 h 46"/>
              <a:gd name="T50" fmla="*/ 19 w 44"/>
              <a:gd name="T51" fmla="*/ 46 h 46"/>
              <a:gd name="T52" fmla="*/ 17 w 44"/>
              <a:gd name="T53" fmla="*/ 45 h 46"/>
              <a:gd name="T54" fmla="*/ 15 w 44"/>
              <a:gd name="T55" fmla="*/ 43 h 46"/>
              <a:gd name="T56" fmla="*/ 8 w 44"/>
              <a:gd name="T57" fmla="*/ 45 h 46"/>
              <a:gd name="T58" fmla="*/ 4 w 44"/>
              <a:gd name="T59" fmla="*/ 41 h 46"/>
              <a:gd name="T60" fmla="*/ 2 w 44"/>
              <a:gd name="T61" fmla="*/ 37 h 46"/>
              <a:gd name="T62" fmla="*/ 0 w 44"/>
              <a:gd name="T63" fmla="*/ 31 h 46"/>
              <a:gd name="T64" fmla="*/ 0 w 44"/>
              <a:gd name="T65" fmla="*/ 30 h 46"/>
              <a:gd name="T66" fmla="*/ 2 w 44"/>
              <a:gd name="T67" fmla="*/ 28 h 46"/>
              <a:gd name="T68" fmla="*/ 2 w 44"/>
              <a:gd name="T69" fmla="*/ 22 h 46"/>
              <a:gd name="T70" fmla="*/ 0 w 44"/>
              <a:gd name="T71" fmla="*/ 18 h 46"/>
              <a:gd name="T72" fmla="*/ 2 w 44"/>
              <a:gd name="T73" fmla="*/ 15 h 46"/>
              <a:gd name="T74" fmla="*/ 2 w 44"/>
              <a:gd name="T75" fmla="*/ 9 h 46"/>
              <a:gd name="T76" fmla="*/ 2 w 44"/>
              <a:gd name="T77" fmla="*/ 7 h 46"/>
              <a:gd name="T78" fmla="*/ 4 w 44"/>
              <a:gd name="T79" fmla="*/ 1 h 46"/>
              <a:gd name="T80" fmla="*/ 4 w 44"/>
              <a:gd name="T8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4" h="46">
                <a:moveTo>
                  <a:pt x="4" y="0"/>
                </a:move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3" y="0"/>
                </a:lnTo>
                <a:lnTo>
                  <a:pt x="15" y="3"/>
                </a:lnTo>
                <a:lnTo>
                  <a:pt x="17" y="3"/>
                </a:lnTo>
                <a:lnTo>
                  <a:pt x="17" y="5"/>
                </a:lnTo>
                <a:lnTo>
                  <a:pt x="19" y="9"/>
                </a:lnTo>
                <a:lnTo>
                  <a:pt x="21" y="9"/>
                </a:lnTo>
                <a:lnTo>
                  <a:pt x="23" y="7"/>
                </a:lnTo>
                <a:lnTo>
                  <a:pt x="23" y="7"/>
                </a:lnTo>
                <a:lnTo>
                  <a:pt x="25" y="11"/>
                </a:lnTo>
                <a:lnTo>
                  <a:pt x="29" y="11"/>
                </a:lnTo>
                <a:lnTo>
                  <a:pt x="30" y="13"/>
                </a:lnTo>
                <a:lnTo>
                  <a:pt x="32" y="15"/>
                </a:lnTo>
                <a:lnTo>
                  <a:pt x="32" y="16"/>
                </a:lnTo>
                <a:lnTo>
                  <a:pt x="34" y="16"/>
                </a:lnTo>
                <a:lnTo>
                  <a:pt x="36" y="16"/>
                </a:lnTo>
                <a:lnTo>
                  <a:pt x="38" y="20"/>
                </a:lnTo>
                <a:lnTo>
                  <a:pt x="40" y="22"/>
                </a:lnTo>
                <a:lnTo>
                  <a:pt x="42" y="24"/>
                </a:lnTo>
                <a:lnTo>
                  <a:pt x="42" y="26"/>
                </a:lnTo>
                <a:lnTo>
                  <a:pt x="40" y="30"/>
                </a:lnTo>
                <a:lnTo>
                  <a:pt x="42" y="31"/>
                </a:lnTo>
                <a:lnTo>
                  <a:pt x="42" y="31"/>
                </a:lnTo>
                <a:lnTo>
                  <a:pt x="42" y="31"/>
                </a:lnTo>
                <a:lnTo>
                  <a:pt x="44" y="33"/>
                </a:lnTo>
                <a:lnTo>
                  <a:pt x="44" y="33"/>
                </a:lnTo>
                <a:lnTo>
                  <a:pt x="44" y="35"/>
                </a:lnTo>
                <a:lnTo>
                  <a:pt x="42" y="37"/>
                </a:lnTo>
                <a:lnTo>
                  <a:pt x="42" y="39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38" y="43"/>
                </a:lnTo>
                <a:lnTo>
                  <a:pt x="36" y="45"/>
                </a:lnTo>
                <a:lnTo>
                  <a:pt x="34" y="46"/>
                </a:lnTo>
                <a:lnTo>
                  <a:pt x="32" y="45"/>
                </a:lnTo>
                <a:lnTo>
                  <a:pt x="32" y="46"/>
                </a:lnTo>
                <a:lnTo>
                  <a:pt x="32" y="46"/>
                </a:lnTo>
                <a:lnTo>
                  <a:pt x="30" y="46"/>
                </a:lnTo>
                <a:lnTo>
                  <a:pt x="30" y="46"/>
                </a:lnTo>
                <a:lnTo>
                  <a:pt x="29" y="46"/>
                </a:lnTo>
                <a:lnTo>
                  <a:pt x="29" y="46"/>
                </a:lnTo>
                <a:lnTo>
                  <a:pt x="27" y="46"/>
                </a:lnTo>
                <a:lnTo>
                  <a:pt x="25" y="46"/>
                </a:lnTo>
                <a:lnTo>
                  <a:pt x="23" y="46"/>
                </a:lnTo>
                <a:lnTo>
                  <a:pt x="21" y="46"/>
                </a:lnTo>
                <a:lnTo>
                  <a:pt x="19" y="46"/>
                </a:lnTo>
                <a:lnTo>
                  <a:pt x="19" y="46"/>
                </a:lnTo>
                <a:lnTo>
                  <a:pt x="19" y="46"/>
                </a:lnTo>
                <a:lnTo>
                  <a:pt x="19" y="45"/>
                </a:lnTo>
                <a:lnTo>
                  <a:pt x="17" y="45"/>
                </a:lnTo>
                <a:lnTo>
                  <a:pt x="17" y="45"/>
                </a:lnTo>
                <a:lnTo>
                  <a:pt x="15" y="43"/>
                </a:lnTo>
                <a:lnTo>
                  <a:pt x="12" y="43"/>
                </a:lnTo>
                <a:lnTo>
                  <a:pt x="8" y="45"/>
                </a:lnTo>
                <a:lnTo>
                  <a:pt x="8" y="43"/>
                </a:lnTo>
                <a:lnTo>
                  <a:pt x="4" y="41"/>
                </a:lnTo>
                <a:lnTo>
                  <a:pt x="4" y="41"/>
                </a:lnTo>
                <a:lnTo>
                  <a:pt x="2" y="37"/>
                </a:lnTo>
                <a:lnTo>
                  <a:pt x="0" y="35"/>
                </a:lnTo>
                <a:lnTo>
                  <a:pt x="0" y="31"/>
                </a:lnTo>
                <a:lnTo>
                  <a:pt x="0" y="31"/>
                </a:lnTo>
                <a:lnTo>
                  <a:pt x="0" y="30"/>
                </a:lnTo>
                <a:lnTo>
                  <a:pt x="2" y="30"/>
                </a:lnTo>
                <a:lnTo>
                  <a:pt x="2" y="28"/>
                </a:lnTo>
                <a:lnTo>
                  <a:pt x="2" y="26"/>
                </a:lnTo>
                <a:lnTo>
                  <a:pt x="2" y="22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5"/>
                </a:lnTo>
                <a:lnTo>
                  <a:pt x="2" y="13"/>
                </a:lnTo>
                <a:lnTo>
                  <a:pt x="2" y="9"/>
                </a:lnTo>
                <a:lnTo>
                  <a:pt x="2" y="7"/>
                </a:lnTo>
                <a:lnTo>
                  <a:pt x="2" y="7"/>
                </a:lnTo>
                <a:lnTo>
                  <a:pt x="2" y="3"/>
                </a:lnTo>
                <a:lnTo>
                  <a:pt x="4" y="1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Rectangle 447">
            <a:extLst>
              <a:ext uri="{FF2B5EF4-FFF2-40B4-BE49-F238E27FC236}">
                <a16:creationId xmlns:a16="http://schemas.microsoft.com/office/drawing/2014/main" id="{95F856DC-C59A-6342-B250-AD0343F62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718" y="4298535"/>
            <a:ext cx="3607" cy="1804"/>
          </a:xfrm>
          <a:prstGeom prst="rect">
            <a:avLst/>
          </a:pr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5" name="Freeform 449">
            <a:extLst>
              <a:ext uri="{FF2B5EF4-FFF2-40B4-BE49-F238E27FC236}">
                <a16:creationId xmlns:a16="http://schemas.microsoft.com/office/drawing/2014/main" id="{FF893704-F69E-6C42-9246-271D3EB2CA55}"/>
              </a:ext>
            </a:extLst>
          </p:cNvPr>
          <p:cNvSpPr>
            <a:spLocks noEditPoints="1"/>
          </p:cNvSpPr>
          <p:nvPr/>
        </p:nvSpPr>
        <p:spPr bwMode="auto">
          <a:xfrm>
            <a:off x="8056793" y="3973863"/>
            <a:ext cx="45094" cy="19841"/>
          </a:xfrm>
          <a:custGeom>
            <a:avLst/>
            <a:gdLst>
              <a:gd name="T0" fmla="*/ 25 w 25"/>
              <a:gd name="T1" fmla="*/ 9 h 11"/>
              <a:gd name="T2" fmla="*/ 23 w 25"/>
              <a:gd name="T3" fmla="*/ 11 h 11"/>
              <a:gd name="T4" fmla="*/ 23 w 25"/>
              <a:gd name="T5" fmla="*/ 11 h 11"/>
              <a:gd name="T6" fmla="*/ 25 w 25"/>
              <a:gd name="T7" fmla="*/ 11 h 11"/>
              <a:gd name="T8" fmla="*/ 25 w 25"/>
              <a:gd name="T9" fmla="*/ 11 h 11"/>
              <a:gd name="T10" fmla="*/ 25 w 25"/>
              <a:gd name="T11" fmla="*/ 11 h 11"/>
              <a:gd name="T12" fmla="*/ 25 w 25"/>
              <a:gd name="T13" fmla="*/ 9 h 11"/>
              <a:gd name="T14" fmla="*/ 0 w 25"/>
              <a:gd name="T15" fmla="*/ 1 h 11"/>
              <a:gd name="T16" fmla="*/ 0 w 25"/>
              <a:gd name="T17" fmla="*/ 3 h 11"/>
              <a:gd name="T18" fmla="*/ 2 w 25"/>
              <a:gd name="T19" fmla="*/ 3 h 11"/>
              <a:gd name="T20" fmla="*/ 4 w 25"/>
              <a:gd name="T21" fmla="*/ 3 h 11"/>
              <a:gd name="T22" fmla="*/ 2 w 25"/>
              <a:gd name="T23" fmla="*/ 1 h 11"/>
              <a:gd name="T24" fmla="*/ 0 w 25"/>
              <a:gd name="T25" fmla="*/ 1 h 11"/>
              <a:gd name="T26" fmla="*/ 4 w 25"/>
              <a:gd name="T27" fmla="*/ 1 h 11"/>
              <a:gd name="T28" fmla="*/ 6 w 25"/>
              <a:gd name="T29" fmla="*/ 1 h 11"/>
              <a:gd name="T30" fmla="*/ 4 w 25"/>
              <a:gd name="T31" fmla="*/ 1 h 11"/>
              <a:gd name="T32" fmla="*/ 4 w 25"/>
              <a:gd name="T33" fmla="*/ 1 h 11"/>
              <a:gd name="T34" fmla="*/ 12 w 25"/>
              <a:gd name="T35" fmla="*/ 1 h 11"/>
              <a:gd name="T36" fmla="*/ 12 w 25"/>
              <a:gd name="T37" fmla="*/ 1 h 11"/>
              <a:gd name="T38" fmla="*/ 12 w 25"/>
              <a:gd name="T39" fmla="*/ 1 h 11"/>
              <a:gd name="T40" fmla="*/ 12 w 25"/>
              <a:gd name="T41" fmla="*/ 0 h 11"/>
              <a:gd name="T42" fmla="*/ 12 w 25"/>
              <a:gd name="T43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" h="11">
                <a:moveTo>
                  <a:pt x="25" y="9"/>
                </a:moveTo>
                <a:lnTo>
                  <a:pt x="23" y="11"/>
                </a:lnTo>
                <a:lnTo>
                  <a:pt x="23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9"/>
                </a:lnTo>
                <a:close/>
                <a:moveTo>
                  <a:pt x="0" y="1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2" y="1"/>
                </a:lnTo>
                <a:lnTo>
                  <a:pt x="0" y="1"/>
                </a:lnTo>
                <a:close/>
                <a:moveTo>
                  <a:pt x="4" y="1"/>
                </a:moveTo>
                <a:lnTo>
                  <a:pt x="6" y="1"/>
                </a:lnTo>
                <a:lnTo>
                  <a:pt x="4" y="1"/>
                </a:lnTo>
                <a:lnTo>
                  <a:pt x="4" y="1"/>
                </a:lnTo>
                <a:close/>
                <a:moveTo>
                  <a:pt x="12" y="1"/>
                </a:moveTo>
                <a:lnTo>
                  <a:pt x="12" y="1"/>
                </a:lnTo>
                <a:lnTo>
                  <a:pt x="12" y="1"/>
                </a:lnTo>
                <a:lnTo>
                  <a:pt x="12" y="0"/>
                </a:lnTo>
                <a:lnTo>
                  <a:pt x="12" y="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Freeform 450">
            <a:extLst>
              <a:ext uri="{FF2B5EF4-FFF2-40B4-BE49-F238E27FC236}">
                <a16:creationId xmlns:a16="http://schemas.microsoft.com/office/drawing/2014/main" id="{356FDB26-C706-A742-B128-502FDE3C7E03}"/>
              </a:ext>
            </a:extLst>
          </p:cNvPr>
          <p:cNvSpPr>
            <a:spLocks noEditPoints="1"/>
          </p:cNvSpPr>
          <p:nvPr/>
        </p:nvSpPr>
        <p:spPr bwMode="auto">
          <a:xfrm>
            <a:off x="8377858" y="3492264"/>
            <a:ext cx="9019" cy="25252"/>
          </a:xfrm>
          <a:custGeom>
            <a:avLst/>
            <a:gdLst>
              <a:gd name="T0" fmla="*/ 0 w 3"/>
              <a:gd name="T1" fmla="*/ 0 h 7"/>
              <a:gd name="T2" fmla="*/ 2 w 3"/>
              <a:gd name="T3" fmla="*/ 2 h 7"/>
              <a:gd name="T4" fmla="*/ 2 w 3"/>
              <a:gd name="T5" fmla="*/ 3 h 7"/>
              <a:gd name="T6" fmla="*/ 2 w 3"/>
              <a:gd name="T7" fmla="*/ 3 h 7"/>
              <a:gd name="T8" fmla="*/ 1 w 3"/>
              <a:gd name="T9" fmla="*/ 2 h 7"/>
              <a:gd name="T10" fmla="*/ 0 w 3"/>
              <a:gd name="T11" fmla="*/ 1 h 7"/>
              <a:gd name="T12" fmla="*/ 0 w 3"/>
              <a:gd name="T13" fmla="*/ 0 h 7"/>
              <a:gd name="T14" fmla="*/ 1 w 3"/>
              <a:gd name="T15" fmla="*/ 0 h 7"/>
              <a:gd name="T16" fmla="*/ 1 w 3"/>
              <a:gd name="T17" fmla="*/ 0 h 7"/>
              <a:gd name="T18" fmla="*/ 2 w 3"/>
              <a:gd name="T19" fmla="*/ 1 h 7"/>
              <a:gd name="T20" fmla="*/ 2 w 3"/>
              <a:gd name="T21" fmla="*/ 2 h 7"/>
              <a:gd name="T22" fmla="*/ 2 w 3"/>
              <a:gd name="T23" fmla="*/ 1 h 7"/>
              <a:gd name="T24" fmla="*/ 1 w 3"/>
              <a:gd name="T25" fmla="*/ 0 h 7"/>
              <a:gd name="T26" fmla="*/ 2 w 3"/>
              <a:gd name="T27" fmla="*/ 0 h 7"/>
              <a:gd name="T28" fmla="*/ 3 w 3"/>
              <a:gd name="T29" fmla="*/ 1 h 7"/>
              <a:gd name="T30" fmla="*/ 3 w 3"/>
              <a:gd name="T31" fmla="*/ 0 h 7"/>
              <a:gd name="T32" fmla="*/ 2 w 3"/>
              <a:gd name="T33" fmla="*/ 0 h 7"/>
              <a:gd name="T34" fmla="*/ 0 w 3"/>
              <a:gd name="T35" fmla="*/ 1 h 7"/>
              <a:gd name="T36" fmla="*/ 0 w 3"/>
              <a:gd name="T37" fmla="*/ 2 h 7"/>
              <a:gd name="T38" fmla="*/ 0 w 3"/>
              <a:gd name="T39" fmla="*/ 2 h 7"/>
              <a:gd name="T40" fmla="*/ 0 w 3"/>
              <a:gd name="T41" fmla="*/ 1 h 7"/>
              <a:gd name="T42" fmla="*/ 2 w 3"/>
              <a:gd name="T43" fmla="*/ 4 h 7"/>
              <a:gd name="T44" fmla="*/ 1 w 3"/>
              <a:gd name="T45" fmla="*/ 4 h 7"/>
              <a:gd name="T46" fmla="*/ 2 w 3"/>
              <a:gd name="T47" fmla="*/ 5 h 7"/>
              <a:gd name="T48" fmla="*/ 2 w 3"/>
              <a:gd name="T49" fmla="*/ 4 h 7"/>
              <a:gd name="T50" fmla="*/ 1 w 3"/>
              <a:gd name="T51" fmla="*/ 6 h 7"/>
              <a:gd name="T52" fmla="*/ 2 w 3"/>
              <a:gd name="T53" fmla="*/ 7 h 7"/>
              <a:gd name="T54" fmla="*/ 2 w 3"/>
              <a:gd name="T55" fmla="*/ 7 h 7"/>
              <a:gd name="T56" fmla="*/ 2 w 3"/>
              <a:gd name="T57" fmla="*/ 6 h 7"/>
              <a:gd name="T58" fmla="*/ 1 w 3"/>
              <a:gd name="T5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lnTo>
                  <a:pt x="1" y="0"/>
                </a:lnTo>
                <a:close/>
                <a:moveTo>
                  <a:pt x="2" y="0"/>
                </a:move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lnTo>
                  <a:pt x="2" y="0"/>
                </a:lnTo>
                <a:close/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lnTo>
                  <a:pt x="0" y="1"/>
                </a:lnTo>
                <a:close/>
                <a:moveTo>
                  <a:pt x="2" y="4"/>
                </a:move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lose/>
                <a:moveTo>
                  <a:pt x="1" y="6"/>
                </a:move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lnTo>
                  <a:pt x="1" y="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Freeform 451">
            <a:extLst>
              <a:ext uri="{FF2B5EF4-FFF2-40B4-BE49-F238E27FC236}">
                <a16:creationId xmlns:a16="http://schemas.microsoft.com/office/drawing/2014/main" id="{5BD9EAA1-7D2C-B243-AC55-354B7409B02D}"/>
              </a:ext>
            </a:extLst>
          </p:cNvPr>
          <p:cNvSpPr>
            <a:spLocks/>
          </p:cNvSpPr>
          <p:nvPr/>
        </p:nvSpPr>
        <p:spPr bwMode="auto">
          <a:xfrm>
            <a:off x="8679082" y="4029778"/>
            <a:ext cx="3607" cy="360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0 h 2"/>
              <a:gd name="T10" fmla="*/ 0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Freeform 452">
            <a:extLst>
              <a:ext uri="{FF2B5EF4-FFF2-40B4-BE49-F238E27FC236}">
                <a16:creationId xmlns:a16="http://schemas.microsoft.com/office/drawing/2014/main" id="{B1708F22-4043-8F4A-994C-414D0D069A72}"/>
              </a:ext>
            </a:extLst>
          </p:cNvPr>
          <p:cNvSpPr>
            <a:spLocks noEditPoints="1"/>
          </p:cNvSpPr>
          <p:nvPr/>
        </p:nvSpPr>
        <p:spPr bwMode="auto">
          <a:xfrm>
            <a:off x="7714083" y="2711246"/>
            <a:ext cx="645737" cy="826112"/>
          </a:xfrm>
          <a:custGeom>
            <a:avLst/>
            <a:gdLst>
              <a:gd name="T0" fmla="*/ 40 w 190"/>
              <a:gd name="T1" fmla="*/ 149 h 244"/>
              <a:gd name="T2" fmla="*/ 29 w 190"/>
              <a:gd name="T3" fmla="*/ 187 h 244"/>
              <a:gd name="T4" fmla="*/ 53 w 190"/>
              <a:gd name="T5" fmla="*/ 244 h 244"/>
              <a:gd name="T6" fmla="*/ 36 w 190"/>
              <a:gd name="T7" fmla="*/ 126 h 244"/>
              <a:gd name="T8" fmla="*/ 7 w 190"/>
              <a:gd name="T9" fmla="*/ 71 h 244"/>
              <a:gd name="T10" fmla="*/ 96 w 190"/>
              <a:gd name="T11" fmla="*/ 18 h 244"/>
              <a:gd name="T12" fmla="*/ 124 w 190"/>
              <a:gd name="T13" fmla="*/ 3 h 244"/>
              <a:gd name="T14" fmla="*/ 168 w 190"/>
              <a:gd name="T15" fmla="*/ 90 h 244"/>
              <a:gd name="T16" fmla="*/ 165 w 190"/>
              <a:gd name="T17" fmla="*/ 116 h 244"/>
              <a:gd name="T18" fmla="*/ 138 w 190"/>
              <a:gd name="T19" fmla="*/ 136 h 244"/>
              <a:gd name="T20" fmla="*/ 142 w 190"/>
              <a:gd name="T21" fmla="*/ 141 h 244"/>
              <a:gd name="T22" fmla="*/ 66 w 190"/>
              <a:gd name="T23" fmla="*/ 217 h 244"/>
              <a:gd name="T24" fmla="*/ 53 w 190"/>
              <a:gd name="T25" fmla="*/ 241 h 244"/>
              <a:gd name="T26" fmla="*/ 47 w 190"/>
              <a:gd name="T27" fmla="*/ 235 h 244"/>
              <a:gd name="T28" fmla="*/ 36 w 190"/>
              <a:gd name="T29" fmla="*/ 226 h 244"/>
              <a:gd name="T30" fmla="*/ 34 w 190"/>
              <a:gd name="T31" fmla="*/ 212 h 244"/>
              <a:gd name="T32" fmla="*/ 32 w 190"/>
              <a:gd name="T33" fmla="*/ 206 h 244"/>
              <a:gd name="T34" fmla="*/ 30 w 190"/>
              <a:gd name="T35" fmla="*/ 194 h 244"/>
              <a:gd name="T36" fmla="*/ 31 w 190"/>
              <a:gd name="T37" fmla="*/ 188 h 244"/>
              <a:gd name="T38" fmla="*/ 40 w 190"/>
              <a:gd name="T39" fmla="*/ 181 h 244"/>
              <a:gd name="T40" fmla="*/ 37 w 190"/>
              <a:gd name="T41" fmla="*/ 177 h 244"/>
              <a:gd name="T42" fmla="*/ 45 w 190"/>
              <a:gd name="T43" fmla="*/ 170 h 244"/>
              <a:gd name="T44" fmla="*/ 38 w 190"/>
              <a:gd name="T45" fmla="*/ 152 h 244"/>
              <a:gd name="T46" fmla="*/ 45 w 190"/>
              <a:gd name="T47" fmla="*/ 147 h 244"/>
              <a:gd name="T48" fmla="*/ 34 w 190"/>
              <a:gd name="T49" fmla="*/ 146 h 244"/>
              <a:gd name="T50" fmla="*/ 38 w 190"/>
              <a:gd name="T51" fmla="*/ 126 h 244"/>
              <a:gd name="T52" fmla="*/ 36 w 190"/>
              <a:gd name="T53" fmla="*/ 99 h 244"/>
              <a:gd name="T54" fmla="*/ 11 w 190"/>
              <a:gd name="T55" fmla="*/ 92 h 244"/>
              <a:gd name="T56" fmla="*/ 13 w 190"/>
              <a:gd name="T57" fmla="*/ 75 h 244"/>
              <a:gd name="T58" fmla="*/ 4 w 190"/>
              <a:gd name="T59" fmla="*/ 62 h 244"/>
              <a:gd name="T60" fmla="*/ 36 w 190"/>
              <a:gd name="T61" fmla="*/ 45 h 244"/>
              <a:gd name="T62" fmla="*/ 45 w 190"/>
              <a:gd name="T63" fmla="*/ 28 h 244"/>
              <a:gd name="T64" fmla="*/ 62 w 190"/>
              <a:gd name="T65" fmla="*/ 19 h 244"/>
              <a:gd name="T66" fmla="*/ 80 w 190"/>
              <a:gd name="T67" fmla="*/ 23 h 244"/>
              <a:gd name="T68" fmla="*/ 101 w 190"/>
              <a:gd name="T69" fmla="*/ 29 h 244"/>
              <a:gd name="T70" fmla="*/ 115 w 190"/>
              <a:gd name="T71" fmla="*/ 22 h 244"/>
              <a:gd name="T72" fmla="*/ 120 w 190"/>
              <a:gd name="T73" fmla="*/ 8 h 244"/>
              <a:gd name="T74" fmla="*/ 153 w 190"/>
              <a:gd name="T75" fmla="*/ 6 h 244"/>
              <a:gd name="T76" fmla="*/ 131 w 190"/>
              <a:gd name="T77" fmla="*/ 15 h 244"/>
              <a:gd name="T78" fmla="*/ 157 w 190"/>
              <a:gd name="T79" fmla="*/ 18 h 244"/>
              <a:gd name="T80" fmla="*/ 144 w 190"/>
              <a:gd name="T81" fmla="*/ 27 h 244"/>
              <a:gd name="T82" fmla="*/ 155 w 190"/>
              <a:gd name="T83" fmla="*/ 31 h 244"/>
              <a:gd name="T84" fmla="*/ 150 w 190"/>
              <a:gd name="T85" fmla="*/ 50 h 244"/>
              <a:gd name="T86" fmla="*/ 175 w 190"/>
              <a:gd name="T87" fmla="*/ 37 h 244"/>
              <a:gd name="T88" fmla="*/ 167 w 190"/>
              <a:gd name="T89" fmla="*/ 54 h 244"/>
              <a:gd name="T90" fmla="*/ 167 w 190"/>
              <a:gd name="T91" fmla="*/ 70 h 244"/>
              <a:gd name="T92" fmla="*/ 162 w 190"/>
              <a:gd name="T93" fmla="*/ 96 h 244"/>
              <a:gd name="T94" fmla="*/ 153 w 190"/>
              <a:gd name="T95" fmla="*/ 105 h 244"/>
              <a:gd name="T96" fmla="*/ 152 w 190"/>
              <a:gd name="T97" fmla="*/ 112 h 244"/>
              <a:gd name="T98" fmla="*/ 154 w 190"/>
              <a:gd name="T99" fmla="*/ 124 h 244"/>
              <a:gd name="T100" fmla="*/ 143 w 190"/>
              <a:gd name="T101" fmla="*/ 134 h 244"/>
              <a:gd name="T102" fmla="*/ 131 w 190"/>
              <a:gd name="T103" fmla="*/ 137 h 244"/>
              <a:gd name="T104" fmla="*/ 135 w 190"/>
              <a:gd name="T105" fmla="*/ 144 h 244"/>
              <a:gd name="T106" fmla="*/ 148 w 190"/>
              <a:gd name="T107" fmla="*/ 159 h 244"/>
              <a:gd name="T108" fmla="*/ 128 w 190"/>
              <a:gd name="T109" fmla="*/ 149 h 244"/>
              <a:gd name="T110" fmla="*/ 123 w 190"/>
              <a:gd name="T111" fmla="*/ 164 h 244"/>
              <a:gd name="T112" fmla="*/ 141 w 190"/>
              <a:gd name="T113" fmla="*/ 170 h 244"/>
              <a:gd name="T114" fmla="*/ 120 w 190"/>
              <a:gd name="T115" fmla="*/ 181 h 244"/>
              <a:gd name="T116" fmla="*/ 102 w 190"/>
              <a:gd name="T117" fmla="*/ 188 h 244"/>
              <a:gd name="T118" fmla="*/ 85 w 190"/>
              <a:gd name="T119" fmla="*/ 198 h 244"/>
              <a:gd name="T120" fmla="*/ 72 w 190"/>
              <a:gd name="T121" fmla="*/ 208 h 244"/>
              <a:gd name="T122" fmla="*/ 65 w 190"/>
              <a:gd name="T123" fmla="*/ 220 h 244"/>
              <a:gd name="T124" fmla="*/ 59 w 190"/>
              <a:gd name="T125" fmla="*/ 23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0" h="244">
                <a:moveTo>
                  <a:pt x="31" y="165"/>
                </a:moveTo>
                <a:cubicBezTo>
                  <a:pt x="32" y="165"/>
                  <a:pt x="32" y="165"/>
                  <a:pt x="32" y="165"/>
                </a:cubicBezTo>
                <a:cubicBezTo>
                  <a:pt x="33" y="165"/>
                  <a:pt x="33" y="165"/>
                  <a:pt x="33" y="165"/>
                </a:cubicBezTo>
                <a:cubicBezTo>
                  <a:pt x="34" y="166"/>
                  <a:pt x="34" y="166"/>
                  <a:pt x="34" y="166"/>
                </a:cubicBezTo>
                <a:cubicBezTo>
                  <a:pt x="34" y="166"/>
                  <a:pt x="34" y="166"/>
                  <a:pt x="34" y="166"/>
                </a:cubicBezTo>
                <a:cubicBezTo>
                  <a:pt x="35" y="166"/>
                  <a:pt x="35" y="166"/>
                  <a:pt x="35" y="166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40" y="163"/>
                  <a:pt x="40" y="163"/>
                  <a:pt x="40" y="163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7" y="159"/>
                  <a:pt x="37" y="159"/>
                  <a:pt x="37" y="159"/>
                </a:cubicBezTo>
                <a:cubicBezTo>
                  <a:pt x="36" y="157"/>
                  <a:pt x="36" y="157"/>
                  <a:pt x="36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3" y="156"/>
                  <a:pt x="33" y="156"/>
                  <a:pt x="33" y="156"/>
                </a:cubicBezTo>
                <a:cubicBezTo>
                  <a:pt x="32" y="156"/>
                  <a:pt x="32" y="156"/>
                  <a:pt x="32" y="156"/>
                </a:cubicBezTo>
                <a:cubicBezTo>
                  <a:pt x="32" y="156"/>
                  <a:pt x="32" y="156"/>
                  <a:pt x="32" y="156"/>
                </a:cubicBezTo>
                <a:cubicBezTo>
                  <a:pt x="31" y="157"/>
                  <a:pt x="31" y="157"/>
                  <a:pt x="31" y="157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1" y="159"/>
                  <a:pt x="31" y="159"/>
                  <a:pt x="31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1" y="161"/>
                  <a:pt x="31" y="161"/>
                  <a:pt x="31" y="161"/>
                </a:cubicBezTo>
                <a:cubicBezTo>
                  <a:pt x="31" y="162"/>
                  <a:pt x="31" y="162"/>
                  <a:pt x="31" y="162"/>
                </a:cubicBezTo>
                <a:cubicBezTo>
                  <a:pt x="30" y="162"/>
                  <a:pt x="30" y="162"/>
                  <a:pt x="30" y="162"/>
                </a:cubicBezTo>
                <a:cubicBezTo>
                  <a:pt x="31" y="163"/>
                  <a:pt x="31" y="163"/>
                  <a:pt x="31" y="163"/>
                </a:cubicBezTo>
                <a:cubicBezTo>
                  <a:pt x="33" y="163"/>
                  <a:pt x="33" y="163"/>
                  <a:pt x="33" y="163"/>
                </a:cubicBezTo>
                <a:cubicBezTo>
                  <a:pt x="33" y="164"/>
                  <a:pt x="33" y="164"/>
                  <a:pt x="33" y="164"/>
                </a:cubicBezTo>
                <a:cubicBezTo>
                  <a:pt x="34" y="164"/>
                  <a:pt x="34" y="164"/>
                  <a:pt x="34" y="164"/>
                </a:cubicBezTo>
                <a:cubicBezTo>
                  <a:pt x="35" y="163"/>
                  <a:pt x="35" y="163"/>
                  <a:pt x="35" y="163"/>
                </a:cubicBezTo>
                <a:cubicBezTo>
                  <a:pt x="34" y="164"/>
                  <a:pt x="34" y="164"/>
                  <a:pt x="34" y="164"/>
                </a:cubicBezTo>
                <a:cubicBezTo>
                  <a:pt x="33" y="164"/>
                  <a:pt x="33" y="164"/>
                  <a:pt x="33" y="164"/>
                </a:cubicBezTo>
                <a:cubicBezTo>
                  <a:pt x="32" y="164"/>
                  <a:pt x="32" y="164"/>
                  <a:pt x="32" y="164"/>
                </a:cubicBezTo>
                <a:cubicBezTo>
                  <a:pt x="32" y="164"/>
                  <a:pt x="32" y="164"/>
                  <a:pt x="32" y="164"/>
                </a:cubicBezTo>
                <a:lnTo>
                  <a:pt x="31" y="165"/>
                </a:lnTo>
                <a:close/>
                <a:moveTo>
                  <a:pt x="42" y="162"/>
                </a:moveTo>
                <a:cubicBezTo>
                  <a:pt x="42" y="162"/>
                  <a:pt x="42" y="162"/>
                  <a:pt x="42" y="162"/>
                </a:cubicBezTo>
                <a:cubicBezTo>
                  <a:pt x="43" y="162"/>
                  <a:pt x="43" y="162"/>
                  <a:pt x="43" y="162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2" y="163"/>
                  <a:pt x="42" y="163"/>
                  <a:pt x="42" y="163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43" y="161"/>
                  <a:pt x="43" y="161"/>
                  <a:pt x="43" y="161"/>
                </a:cubicBezTo>
                <a:lnTo>
                  <a:pt x="42" y="162"/>
                </a:lnTo>
                <a:close/>
                <a:moveTo>
                  <a:pt x="32" y="153"/>
                </a:moveTo>
                <a:cubicBezTo>
                  <a:pt x="31" y="154"/>
                  <a:pt x="31" y="154"/>
                  <a:pt x="31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2" y="153"/>
                  <a:pt x="32" y="153"/>
                  <a:pt x="32" y="153"/>
                </a:cubicBezTo>
                <a:close/>
                <a:moveTo>
                  <a:pt x="37" y="149"/>
                </a:moveTo>
                <a:cubicBezTo>
                  <a:pt x="38" y="149"/>
                  <a:pt x="38" y="149"/>
                  <a:pt x="38" y="149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7" y="148"/>
                  <a:pt x="37" y="148"/>
                </a:cubicBezTo>
                <a:lnTo>
                  <a:pt x="37" y="149"/>
                </a:lnTo>
                <a:close/>
                <a:moveTo>
                  <a:pt x="40" y="149"/>
                </a:moveTo>
                <a:cubicBezTo>
                  <a:pt x="40" y="149"/>
                  <a:pt x="40" y="149"/>
                  <a:pt x="40" y="149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2" y="148"/>
                  <a:pt x="42" y="148"/>
                  <a:pt x="42" y="148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0" y="147"/>
                  <a:pt x="40" y="147"/>
                  <a:pt x="40" y="147"/>
                </a:cubicBezTo>
                <a:lnTo>
                  <a:pt x="40" y="149"/>
                </a:lnTo>
                <a:close/>
                <a:moveTo>
                  <a:pt x="40" y="145"/>
                </a:moveTo>
                <a:cubicBezTo>
                  <a:pt x="40" y="145"/>
                  <a:pt x="40" y="145"/>
                  <a:pt x="40" y="145"/>
                </a:cubicBezTo>
                <a:cubicBezTo>
                  <a:pt x="41" y="145"/>
                  <a:pt x="41" y="145"/>
                  <a:pt x="41" y="145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5"/>
                  <a:pt x="40" y="145"/>
                  <a:pt x="40" y="145"/>
                </a:cubicBezTo>
                <a:close/>
                <a:moveTo>
                  <a:pt x="42" y="151"/>
                </a:moveTo>
                <a:cubicBezTo>
                  <a:pt x="42" y="152"/>
                  <a:pt x="42" y="152"/>
                  <a:pt x="42" y="152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2" y="151"/>
                  <a:pt x="42" y="151"/>
                </a:cubicBezTo>
                <a:moveTo>
                  <a:pt x="43" y="154"/>
                </a:moveTo>
                <a:cubicBezTo>
                  <a:pt x="43" y="154"/>
                  <a:pt x="43" y="154"/>
                  <a:pt x="43" y="154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3" y="154"/>
                  <a:pt x="43" y="154"/>
                  <a:pt x="43" y="154"/>
                </a:cubicBezTo>
                <a:close/>
                <a:moveTo>
                  <a:pt x="35" y="171"/>
                </a:moveTo>
                <a:cubicBezTo>
                  <a:pt x="36" y="172"/>
                  <a:pt x="36" y="172"/>
                  <a:pt x="36" y="172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36" y="171"/>
                  <a:pt x="36" y="171"/>
                  <a:pt x="36" y="171"/>
                </a:cubicBezTo>
                <a:cubicBezTo>
                  <a:pt x="35" y="171"/>
                  <a:pt x="35" y="171"/>
                  <a:pt x="35" y="171"/>
                </a:cubicBezTo>
                <a:close/>
                <a:moveTo>
                  <a:pt x="37" y="172"/>
                </a:moveTo>
                <a:cubicBezTo>
                  <a:pt x="37" y="172"/>
                  <a:pt x="37" y="172"/>
                  <a:pt x="37" y="172"/>
                </a:cubicBezTo>
                <a:cubicBezTo>
                  <a:pt x="38" y="172"/>
                  <a:pt x="38" y="172"/>
                  <a:pt x="38" y="172"/>
                </a:cubicBezTo>
                <a:cubicBezTo>
                  <a:pt x="38" y="172"/>
                  <a:pt x="38" y="172"/>
                  <a:pt x="38" y="172"/>
                </a:cubicBezTo>
                <a:cubicBezTo>
                  <a:pt x="38" y="171"/>
                  <a:pt x="38" y="171"/>
                  <a:pt x="38" y="171"/>
                </a:cubicBezTo>
                <a:lnTo>
                  <a:pt x="37" y="172"/>
                </a:lnTo>
                <a:close/>
                <a:moveTo>
                  <a:pt x="33" y="172"/>
                </a:moveTo>
                <a:cubicBezTo>
                  <a:pt x="33" y="172"/>
                  <a:pt x="33" y="172"/>
                  <a:pt x="33" y="172"/>
                </a:cubicBezTo>
                <a:cubicBezTo>
                  <a:pt x="34" y="173"/>
                  <a:pt x="34" y="173"/>
                  <a:pt x="34" y="173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4" y="172"/>
                  <a:pt x="34" y="172"/>
                  <a:pt x="34" y="172"/>
                </a:cubicBezTo>
                <a:lnTo>
                  <a:pt x="33" y="172"/>
                </a:lnTo>
                <a:close/>
                <a:moveTo>
                  <a:pt x="36" y="176"/>
                </a:moveTo>
                <a:cubicBezTo>
                  <a:pt x="37" y="176"/>
                  <a:pt x="37" y="176"/>
                  <a:pt x="37" y="176"/>
                </a:cubicBezTo>
                <a:cubicBezTo>
                  <a:pt x="38" y="176"/>
                  <a:pt x="38" y="176"/>
                  <a:pt x="38" y="176"/>
                </a:cubicBezTo>
                <a:cubicBezTo>
                  <a:pt x="38" y="176"/>
                  <a:pt x="38" y="176"/>
                  <a:pt x="38" y="176"/>
                </a:cubicBezTo>
                <a:cubicBezTo>
                  <a:pt x="37" y="176"/>
                  <a:pt x="37" y="176"/>
                  <a:pt x="37" y="176"/>
                </a:cubicBezTo>
                <a:cubicBezTo>
                  <a:pt x="36" y="176"/>
                  <a:pt x="36" y="176"/>
                  <a:pt x="36" y="176"/>
                </a:cubicBezTo>
                <a:close/>
                <a:moveTo>
                  <a:pt x="29" y="179"/>
                </a:moveTo>
                <a:cubicBezTo>
                  <a:pt x="29" y="179"/>
                  <a:pt x="29" y="179"/>
                  <a:pt x="29" y="179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79"/>
                  <a:pt x="30" y="179"/>
                  <a:pt x="30" y="179"/>
                </a:cubicBezTo>
                <a:cubicBezTo>
                  <a:pt x="30" y="179"/>
                  <a:pt x="30" y="179"/>
                  <a:pt x="30" y="179"/>
                </a:cubicBezTo>
                <a:cubicBezTo>
                  <a:pt x="30" y="179"/>
                  <a:pt x="30" y="179"/>
                  <a:pt x="30" y="179"/>
                </a:cubicBezTo>
                <a:lnTo>
                  <a:pt x="29" y="179"/>
                </a:lnTo>
                <a:close/>
                <a:moveTo>
                  <a:pt x="27" y="187"/>
                </a:moveTo>
                <a:cubicBezTo>
                  <a:pt x="27" y="187"/>
                  <a:pt x="27" y="187"/>
                  <a:pt x="27" y="187"/>
                </a:cubicBezTo>
                <a:cubicBezTo>
                  <a:pt x="27" y="187"/>
                  <a:pt x="27" y="187"/>
                  <a:pt x="27" y="187"/>
                </a:cubicBezTo>
                <a:cubicBezTo>
                  <a:pt x="27" y="187"/>
                  <a:pt x="27" y="187"/>
                  <a:pt x="27" y="187"/>
                </a:cubicBezTo>
                <a:cubicBezTo>
                  <a:pt x="27" y="187"/>
                  <a:pt x="27" y="187"/>
                  <a:pt x="27" y="187"/>
                </a:cubicBezTo>
                <a:close/>
                <a:moveTo>
                  <a:pt x="28" y="187"/>
                </a:moveTo>
                <a:cubicBezTo>
                  <a:pt x="29" y="187"/>
                  <a:pt x="29" y="187"/>
                  <a:pt x="29" y="187"/>
                </a:cubicBezTo>
                <a:cubicBezTo>
                  <a:pt x="29" y="187"/>
                  <a:pt x="29" y="187"/>
                  <a:pt x="29" y="187"/>
                </a:cubicBezTo>
                <a:cubicBezTo>
                  <a:pt x="30" y="187"/>
                  <a:pt x="30" y="187"/>
                  <a:pt x="30" y="187"/>
                </a:cubicBezTo>
                <a:cubicBezTo>
                  <a:pt x="29" y="187"/>
                  <a:pt x="29" y="187"/>
                  <a:pt x="29" y="187"/>
                </a:cubicBezTo>
                <a:cubicBezTo>
                  <a:pt x="28" y="187"/>
                  <a:pt x="28" y="187"/>
                  <a:pt x="28" y="187"/>
                </a:cubicBezTo>
                <a:close/>
                <a:moveTo>
                  <a:pt x="28" y="188"/>
                </a:moveTo>
                <a:cubicBezTo>
                  <a:pt x="29" y="188"/>
                  <a:pt x="29" y="188"/>
                  <a:pt x="29" y="188"/>
                </a:cubicBezTo>
                <a:cubicBezTo>
                  <a:pt x="29" y="188"/>
                  <a:pt x="29" y="188"/>
                  <a:pt x="29" y="188"/>
                </a:cubicBezTo>
                <a:cubicBezTo>
                  <a:pt x="29" y="188"/>
                  <a:pt x="29" y="188"/>
                  <a:pt x="29" y="188"/>
                </a:cubicBezTo>
                <a:lnTo>
                  <a:pt x="28" y="188"/>
                </a:lnTo>
                <a:close/>
                <a:moveTo>
                  <a:pt x="27" y="197"/>
                </a:moveTo>
                <a:cubicBezTo>
                  <a:pt x="28" y="197"/>
                  <a:pt x="28" y="197"/>
                  <a:pt x="28" y="197"/>
                </a:cubicBezTo>
                <a:cubicBezTo>
                  <a:pt x="28" y="197"/>
                  <a:pt x="28" y="197"/>
                  <a:pt x="28" y="197"/>
                </a:cubicBezTo>
                <a:cubicBezTo>
                  <a:pt x="28" y="197"/>
                  <a:pt x="28" y="197"/>
                  <a:pt x="28" y="197"/>
                </a:cubicBezTo>
                <a:cubicBezTo>
                  <a:pt x="28" y="197"/>
                  <a:pt x="28" y="197"/>
                  <a:pt x="28" y="197"/>
                </a:cubicBezTo>
                <a:lnTo>
                  <a:pt x="27" y="197"/>
                </a:lnTo>
                <a:close/>
                <a:moveTo>
                  <a:pt x="28" y="198"/>
                </a:moveTo>
                <a:cubicBezTo>
                  <a:pt x="27" y="198"/>
                  <a:pt x="27" y="198"/>
                  <a:pt x="27" y="198"/>
                </a:cubicBezTo>
                <a:cubicBezTo>
                  <a:pt x="28" y="199"/>
                  <a:pt x="28" y="199"/>
                  <a:pt x="28" y="199"/>
                </a:cubicBezTo>
                <a:cubicBezTo>
                  <a:pt x="28" y="198"/>
                  <a:pt x="28" y="198"/>
                  <a:pt x="28" y="198"/>
                </a:cubicBezTo>
                <a:cubicBezTo>
                  <a:pt x="28" y="198"/>
                  <a:pt x="28" y="198"/>
                  <a:pt x="28" y="198"/>
                </a:cubicBezTo>
                <a:cubicBezTo>
                  <a:pt x="28" y="198"/>
                  <a:pt x="28" y="198"/>
                  <a:pt x="28" y="198"/>
                </a:cubicBezTo>
                <a:close/>
                <a:moveTo>
                  <a:pt x="32" y="207"/>
                </a:moveTo>
                <a:cubicBezTo>
                  <a:pt x="32" y="207"/>
                  <a:pt x="32" y="207"/>
                  <a:pt x="32" y="207"/>
                </a:cubicBezTo>
                <a:cubicBezTo>
                  <a:pt x="32" y="207"/>
                  <a:pt x="32" y="207"/>
                  <a:pt x="32" y="207"/>
                </a:cubicBezTo>
                <a:cubicBezTo>
                  <a:pt x="32" y="207"/>
                  <a:pt x="32" y="207"/>
                  <a:pt x="32" y="207"/>
                </a:cubicBezTo>
                <a:cubicBezTo>
                  <a:pt x="33" y="206"/>
                  <a:pt x="33" y="206"/>
                  <a:pt x="33" y="206"/>
                </a:cubicBezTo>
                <a:cubicBezTo>
                  <a:pt x="32" y="206"/>
                  <a:pt x="32" y="206"/>
                  <a:pt x="32" y="206"/>
                </a:cubicBezTo>
                <a:lnTo>
                  <a:pt x="32" y="207"/>
                </a:lnTo>
                <a:close/>
                <a:moveTo>
                  <a:pt x="32" y="208"/>
                </a:moveTo>
                <a:cubicBezTo>
                  <a:pt x="32" y="208"/>
                  <a:pt x="32" y="208"/>
                  <a:pt x="32" y="208"/>
                </a:cubicBezTo>
                <a:cubicBezTo>
                  <a:pt x="33" y="208"/>
                  <a:pt x="33" y="208"/>
                  <a:pt x="33" y="208"/>
                </a:cubicBezTo>
                <a:cubicBezTo>
                  <a:pt x="33" y="207"/>
                  <a:pt x="33" y="207"/>
                  <a:pt x="33" y="207"/>
                </a:cubicBezTo>
                <a:cubicBezTo>
                  <a:pt x="33" y="207"/>
                  <a:pt x="33" y="207"/>
                  <a:pt x="33" y="207"/>
                </a:cubicBezTo>
                <a:cubicBezTo>
                  <a:pt x="32" y="207"/>
                  <a:pt x="32" y="207"/>
                  <a:pt x="32" y="207"/>
                </a:cubicBezTo>
                <a:lnTo>
                  <a:pt x="32" y="208"/>
                </a:lnTo>
                <a:close/>
                <a:moveTo>
                  <a:pt x="38" y="236"/>
                </a:moveTo>
                <a:cubicBezTo>
                  <a:pt x="38" y="236"/>
                  <a:pt x="38" y="236"/>
                  <a:pt x="38" y="236"/>
                </a:cubicBezTo>
                <a:cubicBezTo>
                  <a:pt x="38" y="236"/>
                  <a:pt x="38" y="236"/>
                  <a:pt x="38" y="236"/>
                </a:cubicBezTo>
                <a:cubicBezTo>
                  <a:pt x="38" y="236"/>
                  <a:pt x="38" y="236"/>
                  <a:pt x="38" y="236"/>
                </a:cubicBezTo>
                <a:cubicBezTo>
                  <a:pt x="39" y="236"/>
                  <a:pt x="39" y="236"/>
                  <a:pt x="39" y="236"/>
                </a:cubicBezTo>
                <a:cubicBezTo>
                  <a:pt x="39" y="236"/>
                  <a:pt x="39" y="236"/>
                  <a:pt x="39" y="236"/>
                </a:cubicBezTo>
                <a:cubicBezTo>
                  <a:pt x="38" y="235"/>
                  <a:pt x="38" y="235"/>
                  <a:pt x="38" y="235"/>
                </a:cubicBezTo>
                <a:lnTo>
                  <a:pt x="38" y="236"/>
                </a:lnTo>
                <a:close/>
                <a:moveTo>
                  <a:pt x="43" y="235"/>
                </a:moveTo>
                <a:cubicBezTo>
                  <a:pt x="43" y="236"/>
                  <a:pt x="43" y="236"/>
                  <a:pt x="43" y="236"/>
                </a:cubicBezTo>
                <a:cubicBezTo>
                  <a:pt x="43" y="236"/>
                  <a:pt x="43" y="236"/>
                  <a:pt x="43" y="236"/>
                </a:cubicBezTo>
                <a:cubicBezTo>
                  <a:pt x="43" y="235"/>
                  <a:pt x="43" y="235"/>
                  <a:pt x="43" y="235"/>
                </a:cubicBezTo>
                <a:cubicBezTo>
                  <a:pt x="43" y="235"/>
                  <a:pt x="43" y="235"/>
                  <a:pt x="43" y="235"/>
                </a:cubicBezTo>
                <a:close/>
                <a:moveTo>
                  <a:pt x="44" y="235"/>
                </a:moveTo>
                <a:cubicBezTo>
                  <a:pt x="45" y="235"/>
                  <a:pt x="45" y="235"/>
                  <a:pt x="45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6" y="235"/>
                  <a:pt x="46" y="235"/>
                  <a:pt x="46" y="235"/>
                </a:cubicBezTo>
                <a:cubicBezTo>
                  <a:pt x="46" y="235"/>
                  <a:pt x="46" y="235"/>
                  <a:pt x="46" y="235"/>
                </a:cubicBezTo>
                <a:cubicBezTo>
                  <a:pt x="45" y="235"/>
                  <a:pt x="45" y="235"/>
                  <a:pt x="45" y="235"/>
                </a:cubicBezTo>
                <a:lnTo>
                  <a:pt x="44" y="235"/>
                </a:lnTo>
                <a:close/>
                <a:moveTo>
                  <a:pt x="48" y="241"/>
                </a:moveTo>
                <a:cubicBezTo>
                  <a:pt x="48" y="241"/>
                  <a:pt x="48" y="241"/>
                  <a:pt x="48" y="241"/>
                </a:cubicBezTo>
                <a:cubicBezTo>
                  <a:pt x="48" y="241"/>
                  <a:pt x="48" y="241"/>
                  <a:pt x="48" y="241"/>
                </a:cubicBezTo>
                <a:cubicBezTo>
                  <a:pt x="49" y="240"/>
                  <a:pt x="49" y="240"/>
                  <a:pt x="49" y="240"/>
                </a:cubicBezTo>
                <a:cubicBezTo>
                  <a:pt x="49" y="240"/>
                  <a:pt x="49" y="240"/>
                  <a:pt x="49" y="240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8" y="240"/>
                  <a:pt x="48" y="240"/>
                  <a:pt x="48" y="240"/>
                </a:cubicBezTo>
                <a:lnTo>
                  <a:pt x="48" y="241"/>
                </a:lnTo>
                <a:close/>
                <a:moveTo>
                  <a:pt x="52" y="244"/>
                </a:moveTo>
                <a:cubicBezTo>
                  <a:pt x="53" y="243"/>
                  <a:pt x="53" y="243"/>
                  <a:pt x="53" y="243"/>
                </a:cubicBezTo>
                <a:cubicBezTo>
                  <a:pt x="54" y="243"/>
                  <a:pt x="54" y="243"/>
                  <a:pt x="54" y="243"/>
                </a:cubicBezTo>
                <a:cubicBezTo>
                  <a:pt x="54" y="243"/>
                  <a:pt x="54" y="243"/>
                  <a:pt x="54" y="243"/>
                </a:cubicBezTo>
                <a:cubicBezTo>
                  <a:pt x="54" y="244"/>
                  <a:pt x="54" y="244"/>
                  <a:pt x="54" y="244"/>
                </a:cubicBezTo>
                <a:cubicBezTo>
                  <a:pt x="53" y="244"/>
                  <a:pt x="53" y="244"/>
                  <a:pt x="53" y="244"/>
                </a:cubicBezTo>
                <a:cubicBezTo>
                  <a:pt x="53" y="244"/>
                  <a:pt x="53" y="244"/>
                  <a:pt x="53" y="244"/>
                </a:cubicBezTo>
                <a:lnTo>
                  <a:pt x="52" y="244"/>
                </a:lnTo>
                <a:close/>
                <a:moveTo>
                  <a:pt x="33" y="140"/>
                </a:moveTo>
                <a:cubicBezTo>
                  <a:pt x="33" y="141"/>
                  <a:pt x="33" y="141"/>
                  <a:pt x="33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3" y="140"/>
                  <a:pt x="33" y="140"/>
                  <a:pt x="33" y="140"/>
                </a:cubicBezTo>
                <a:close/>
                <a:moveTo>
                  <a:pt x="33" y="137"/>
                </a:moveTo>
                <a:cubicBezTo>
                  <a:pt x="33" y="138"/>
                  <a:pt x="33" y="138"/>
                  <a:pt x="33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34" y="137"/>
                  <a:pt x="33" y="138"/>
                  <a:pt x="33" y="137"/>
                </a:cubicBezTo>
                <a:moveTo>
                  <a:pt x="35" y="135"/>
                </a:moveTo>
                <a:cubicBezTo>
                  <a:pt x="35" y="134"/>
                  <a:pt x="35" y="134"/>
                  <a:pt x="35" y="13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5" y="134"/>
                  <a:pt x="35" y="134"/>
                  <a:pt x="35" y="134"/>
                </a:cubicBezTo>
                <a:lnTo>
                  <a:pt x="35" y="135"/>
                </a:lnTo>
                <a:close/>
                <a:moveTo>
                  <a:pt x="36" y="134"/>
                </a:moveTo>
                <a:cubicBezTo>
                  <a:pt x="37" y="134"/>
                  <a:pt x="37" y="134"/>
                  <a:pt x="37" y="134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6" y="134"/>
                  <a:pt x="36" y="134"/>
                  <a:pt x="36" y="134"/>
                </a:cubicBezTo>
                <a:close/>
                <a:moveTo>
                  <a:pt x="37" y="133"/>
                </a:move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lose/>
                <a:moveTo>
                  <a:pt x="35" y="133"/>
                </a:move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5" y="134"/>
                  <a:pt x="35" y="134"/>
                  <a:pt x="35" y="134"/>
                </a:cubicBezTo>
                <a:lnTo>
                  <a:pt x="35" y="133"/>
                </a:lnTo>
                <a:close/>
                <a:moveTo>
                  <a:pt x="34" y="132"/>
                </a:moveTo>
                <a:cubicBezTo>
                  <a:pt x="35" y="132"/>
                  <a:pt x="35" y="132"/>
                  <a:pt x="35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4" y="131"/>
                  <a:pt x="34" y="131"/>
                  <a:pt x="34" y="131"/>
                </a:cubicBezTo>
                <a:cubicBezTo>
                  <a:pt x="34" y="132"/>
                  <a:pt x="34" y="132"/>
                  <a:pt x="34" y="132"/>
                </a:cubicBezTo>
                <a:close/>
                <a:moveTo>
                  <a:pt x="37" y="130"/>
                </a:moveTo>
                <a:cubicBezTo>
                  <a:pt x="37" y="130"/>
                  <a:pt x="37" y="130"/>
                  <a:pt x="37" y="130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6" y="129"/>
                  <a:pt x="36" y="129"/>
                  <a:pt x="36" y="129"/>
                </a:cubicBezTo>
                <a:cubicBezTo>
                  <a:pt x="36" y="129"/>
                  <a:pt x="37" y="130"/>
                  <a:pt x="37" y="130"/>
                </a:cubicBezTo>
                <a:moveTo>
                  <a:pt x="36" y="129"/>
                </a:moveTo>
                <a:cubicBezTo>
                  <a:pt x="36" y="129"/>
                  <a:pt x="36" y="129"/>
                  <a:pt x="36" y="129"/>
                </a:cubicBezTo>
                <a:cubicBezTo>
                  <a:pt x="36" y="129"/>
                  <a:pt x="36" y="129"/>
                  <a:pt x="36" y="129"/>
                </a:cubicBezTo>
                <a:cubicBezTo>
                  <a:pt x="35" y="129"/>
                  <a:pt x="35" y="129"/>
                  <a:pt x="35" y="129"/>
                </a:cubicBezTo>
                <a:cubicBezTo>
                  <a:pt x="35" y="129"/>
                  <a:pt x="35" y="129"/>
                  <a:pt x="35" y="129"/>
                </a:cubicBezTo>
                <a:lnTo>
                  <a:pt x="36" y="129"/>
                </a:lnTo>
                <a:close/>
                <a:moveTo>
                  <a:pt x="35" y="127"/>
                </a:moveTo>
                <a:cubicBezTo>
                  <a:pt x="36" y="127"/>
                  <a:pt x="36" y="127"/>
                  <a:pt x="36" y="127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5" y="127"/>
                  <a:pt x="35" y="127"/>
                  <a:pt x="35" y="127"/>
                </a:cubicBezTo>
                <a:close/>
                <a:moveTo>
                  <a:pt x="36" y="126"/>
                </a:moveTo>
                <a:cubicBezTo>
                  <a:pt x="36" y="126"/>
                  <a:pt x="36" y="126"/>
                  <a:pt x="36" y="126"/>
                </a:cubicBezTo>
                <a:cubicBezTo>
                  <a:pt x="36" y="126"/>
                  <a:pt x="36" y="126"/>
                  <a:pt x="36" y="126"/>
                </a:cubicBezTo>
                <a:cubicBezTo>
                  <a:pt x="36" y="126"/>
                  <a:pt x="36" y="126"/>
                  <a:pt x="36" y="126"/>
                </a:cubicBezTo>
                <a:close/>
                <a:moveTo>
                  <a:pt x="35" y="127"/>
                </a:moveTo>
                <a:cubicBezTo>
                  <a:pt x="35" y="126"/>
                  <a:pt x="35" y="126"/>
                  <a:pt x="35" y="126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4" y="126"/>
                  <a:pt x="34" y="126"/>
                  <a:pt x="34" y="126"/>
                </a:cubicBezTo>
                <a:lnTo>
                  <a:pt x="35" y="127"/>
                </a:lnTo>
                <a:close/>
                <a:moveTo>
                  <a:pt x="37" y="126"/>
                </a:moveTo>
                <a:cubicBezTo>
                  <a:pt x="37" y="126"/>
                  <a:pt x="37" y="126"/>
                  <a:pt x="37" y="126"/>
                </a:cubicBezTo>
                <a:cubicBezTo>
                  <a:pt x="37" y="126"/>
                  <a:pt x="37" y="126"/>
                  <a:pt x="37" y="126"/>
                </a:cubicBezTo>
                <a:cubicBezTo>
                  <a:pt x="37" y="126"/>
                  <a:pt x="37" y="126"/>
                  <a:pt x="37" y="126"/>
                </a:cubicBezTo>
                <a:close/>
                <a:moveTo>
                  <a:pt x="36" y="125"/>
                </a:moveTo>
                <a:cubicBezTo>
                  <a:pt x="36" y="125"/>
                  <a:pt x="36" y="125"/>
                  <a:pt x="36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25"/>
                </a:lnTo>
                <a:close/>
                <a:moveTo>
                  <a:pt x="35" y="121"/>
                </a:moveTo>
                <a:cubicBezTo>
                  <a:pt x="35" y="122"/>
                  <a:pt x="35" y="122"/>
                  <a:pt x="35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21"/>
                  <a:pt x="35" y="121"/>
                  <a:pt x="35" y="121"/>
                </a:cubicBezTo>
                <a:close/>
                <a:moveTo>
                  <a:pt x="36" y="119"/>
                </a:moveTo>
                <a:cubicBezTo>
                  <a:pt x="36" y="120"/>
                  <a:pt x="36" y="120"/>
                  <a:pt x="36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19"/>
                  <a:pt x="36" y="119"/>
                </a:cubicBezTo>
                <a:close/>
                <a:moveTo>
                  <a:pt x="35" y="114"/>
                </a:moveTo>
                <a:cubicBezTo>
                  <a:pt x="36" y="114"/>
                  <a:pt x="36" y="114"/>
                  <a:pt x="36" y="114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36" y="113"/>
                  <a:pt x="36" y="113"/>
                  <a:pt x="36" y="113"/>
                </a:cubicBezTo>
                <a:lnTo>
                  <a:pt x="35" y="114"/>
                </a:lnTo>
                <a:close/>
                <a:moveTo>
                  <a:pt x="34" y="112"/>
                </a:moveTo>
                <a:cubicBezTo>
                  <a:pt x="35" y="112"/>
                  <a:pt x="35" y="112"/>
                  <a:pt x="35" y="112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4" y="111"/>
                  <a:pt x="34" y="111"/>
                  <a:pt x="34" y="111"/>
                </a:cubicBezTo>
                <a:cubicBezTo>
                  <a:pt x="34" y="112"/>
                  <a:pt x="34" y="112"/>
                  <a:pt x="34" y="112"/>
                </a:cubicBezTo>
                <a:close/>
                <a:moveTo>
                  <a:pt x="34" y="108"/>
                </a:moveTo>
                <a:cubicBezTo>
                  <a:pt x="34" y="109"/>
                  <a:pt x="34" y="109"/>
                  <a:pt x="34" y="109"/>
                </a:cubicBezTo>
                <a:cubicBezTo>
                  <a:pt x="34" y="109"/>
                  <a:pt x="34" y="109"/>
                  <a:pt x="34" y="109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4" y="108"/>
                  <a:pt x="34" y="108"/>
                  <a:pt x="34" y="108"/>
                </a:cubicBezTo>
                <a:close/>
                <a:moveTo>
                  <a:pt x="0" y="71"/>
                </a:moveTo>
                <a:cubicBezTo>
                  <a:pt x="1" y="72"/>
                  <a:pt x="1" y="72"/>
                  <a:pt x="1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1"/>
                  <a:pt x="2" y="71"/>
                  <a:pt x="2" y="71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1"/>
                  <a:pt x="0" y="71"/>
                </a:cubicBezTo>
                <a:close/>
                <a:moveTo>
                  <a:pt x="4" y="71"/>
                </a:moveTo>
                <a:cubicBezTo>
                  <a:pt x="5" y="72"/>
                  <a:pt x="5" y="72"/>
                  <a:pt x="5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5" y="71"/>
                  <a:pt x="5" y="71"/>
                  <a:pt x="5" y="71"/>
                </a:cubicBezTo>
                <a:cubicBezTo>
                  <a:pt x="4" y="71"/>
                  <a:pt x="4" y="71"/>
                  <a:pt x="4" y="71"/>
                </a:cubicBezTo>
                <a:close/>
                <a:moveTo>
                  <a:pt x="35" y="32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2"/>
                  <a:pt x="36" y="32"/>
                  <a:pt x="36" y="32"/>
                </a:cubicBezTo>
                <a:cubicBezTo>
                  <a:pt x="35" y="32"/>
                  <a:pt x="35" y="32"/>
                  <a:pt x="35" y="32"/>
                </a:cubicBezTo>
                <a:close/>
                <a:moveTo>
                  <a:pt x="83" y="24"/>
                </a:moveTo>
                <a:cubicBezTo>
                  <a:pt x="84" y="25"/>
                  <a:pt x="84" y="25"/>
                  <a:pt x="84" y="25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20"/>
                  <a:pt x="83" y="20"/>
                  <a:pt x="83" y="20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2" y="16"/>
                  <a:pt x="82" y="16"/>
                  <a:pt x="82" y="16"/>
                </a:cubicBezTo>
                <a:cubicBezTo>
                  <a:pt x="82" y="18"/>
                  <a:pt x="82" y="18"/>
                  <a:pt x="82" y="18"/>
                </a:cubicBezTo>
                <a:cubicBezTo>
                  <a:pt x="81" y="19"/>
                  <a:pt x="81" y="19"/>
                  <a:pt x="81" y="19"/>
                </a:cubicBezTo>
                <a:cubicBezTo>
                  <a:pt x="81" y="20"/>
                  <a:pt x="81" y="20"/>
                  <a:pt x="81" y="20"/>
                </a:cubicBezTo>
                <a:cubicBezTo>
                  <a:pt x="82" y="22"/>
                  <a:pt x="82" y="22"/>
                  <a:pt x="82" y="22"/>
                </a:cubicBezTo>
                <a:cubicBezTo>
                  <a:pt x="82" y="23"/>
                  <a:pt x="82" y="23"/>
                  <a:pt x="82" y="23"/>
                </a:cubicBezTo>
                <a:lnTo>
                  <a:pt x="83" y="24"/>
                </a:lnTo>
                <a:close/>
                <a:moveTo>
                  <a:pt x="85" y="19"/>
                </a:moveTo>
                <a:cubicBezTo>
                  <a:pt x="85" y="19"/>
                  <a:pt x="85" y="19"/>
                  <a:pt x="85" y="19"/>
                </a:cubicBezTo>
                <a:cubicBezTo>
                  <a:pt x="85" y="18"/>
                  <a:pt x="85" y="18"/>
                  <a:pt x="85" y="18"/>
                </a:cubicBezTo>
                <a:cubicBezTo>
                  <a:pt x="85" y="18"/>
                  <a:pt x="85" y="18"/>
                  <a:pt x="85" y="18"/>
                </a:cubicBezTo>
                <a:cubicBezTo>
                  <a:pt x="85" y="17"/>
                  <a:pt x="85" y="17"/>
                  <a:pt x="85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18"/>
                  <a:pt x="84" y="18"/>
                  <a:pt x="84" y="18"/>
                </a:cubicBezTo>
                <a:lnTo>
                  <a:pt x="85" y="19"/>
                </a:lnTo>
                <a:close/>
                <a:moveTo>
                  <a:pt x="98" y="27"/>
                </a:moveTo>
                <a:cubicBezTo>
                  <a:pt x="97" y="28"/>
                  <a:pt x="97" y="28"/>
                  <a:pt x="97" y="28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0"/>
                </a:cubicBezTo>
                <a:cubicBezTo>
                  <a:pt x="99" y="31"/>
                  <a:pt x="99" y="31"/>
                  <a:pt x="99" y="31"/>
                </a:cubicBezTo>
                <a:cubicBezTo>
                  <a:pt x="99" y="30"/>
                  <a:pt x="99" y="30"/>
                  <a:pt x="99" y="30"/>
                </a:cubicBezTo>
                <a:cubicBezTo>
                  <a:pt x="99" y="28"/>
                  <a:pt x="99" y="28"/>
                  <a:pt x="99" y="28"/>
                </a:cubicBezTo>
                <a:cubicBezTo>
                  <a:pt x="99" y="27"/>
                  <a:pt x="99" y="27"/>
                  <a:pt x="99" y="27"/>
                </a:cubicBezTo>
                <a:cubicBezTo>
                  <a:pt x="98" y="27"/>
                  <a:pt x="98" y="27"/>
                  <a:pt x="98" y="27"/>
                </a:cubicBezTo>
                <a:close/>
                <a:moveTo>
                  <a:pt x="98" y="26"/>
                </a:moveTo>
                <a:cubicBezTo>
                  <a:pt x="99" y="26"/>
                  <a:pt x="99" y="26"/>
                  <a:pt x="99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99" y="25"/>
                  <a:pt x="99" y="25"/>
                  <a:pt x="99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4"/>
                  <a:pt x="98" y="24"/>
                  <a:pt x="98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6"/>
                  <a:pt x="97" y="26"/>
                  <a:pt x="97" y="26"/>
                </a:cubicBezTo>
                <a:lnTo>
                  <a:pt x="98" y="26"/>
                </a:lnTo>
                <a:close/>
                <a:moveTo>
                  <a:pt x="96" y="18"/>
                </a:moveTo>
                <a:cubicBezTo>
                  <a:pt x="97" y="18"/>
                  <a:pt x="97" y="18"/>
                  <a:pt x="97" y="18"/>
                </a:cubicBezTo>
                <a:cubicBezTo>
                  <a:pt x="97" y="18"/>
                  <a:pt x="97" y="18"/>
                  <a:pt x="97" y="18"/>
                </a:cubicBezTo>
                <a:cubicBezTo>
                  <a:pt x="97" y="17"/>
                  <a:pt x="97" y="17"/>
                  <a:pt x="97" y="17"/>
                </a:cubicBezTo>
                <a:cubicBezTo>
                  <a:pt x="97" y="16"/>
                  <a:pt x="97" y="16"/>
                  <a:pt x="97" y="16"/>
                </a:cubicBezTo>
                <a:cubicBezTo>
                  <a:pt x="97" y="15"/>
                  <a:pt x="97" y="15"/>
                  <a:pt x="97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7"/>
                  <a:pt x="96" y="17"/>
                  <a:pt x="96" y="17"/>
                </a:cubicBezTo>
                <a:lnTo>
                  <a:pt x="96" y="18"/>
                </a:lnTo>
                <a:close/>
                <a:moveTo>
                  <a:pt x="99" y="9"/>
                </a:moveTo>
                <a:cubicBezTo>
                  <a:pt x="99" y="10"/>
                  <a:pt x="99" y="10"/>
                  <a:pt x="99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0" y="9"/>
                  <a:pt x="100" y="9"/>
                  <a:pt x="100" y="9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9"/>
                  <a:pt x="99" y="9"/>
                  <a:pt x="99" y="9"/>
                </a:cubicBezTo>
                <a:close/>
                <a:moveTo>
                  <a:pt x="103" y="10"/>
                </a:moveTo>
                <a:cubicBezTo>
                  <a:pt x="104" y="11"/>
                  <a:pt x="104" y="11"/>
                  <a:pt x="104" y="11"/>
                </a:cubicBezTo>
                <a:cubicBezTo>
                  <a:pt x="104" y="11"/>
                  <a:pt x="104" y="11"/>
                  <a:pt x="104" y="11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4" y="9"/>
                  <a:pt x="104" y="9"/>
                  <a:pt x="104" y="9"/>
                </a:cubicBezTo>
                <a:lnTo>
                  <a:pt x="103" y="10"/>
                </a:lnTo>
                <a:close/>
                <a:moveTo>
                  <a:pt x="104" y="9"/>
                </a:moveTo>
                <a:cubicBezTo>
                  <a:pt x="105" y="10"/>
                  <a:pt x="105" y="10"/>
                  <a:pt x="105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9"/>
                  <a:pt x="107" y="9"/>
                  <a:pt x="107" y="9"/>
                </a:cubicBezTo>
                <a:cubicBezTo>
                  <a:pt x="108" y="9"/>
                  <a:pt x="108" y="9"/>
                  <a:pt x="108" y="9"/>
                </a:cubicBezTo>
                <a:cubicBezTo>
                  <a:pt x="108" y="9"/>
                  <a:pt x="108" y="9"/>
                  <a:pt x="108" y="9"/>
                </a:cubicBezTo>
                <a:cubicBezTo>
                  <a:pt x="107" y="8"/>
                  <a:pt x="107" y="8"/>
                  <a:pt x="107" y="8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9"/>
                  <a:pt x="105" y="9"/>
                  <a:pt x="105" y="9"/>
                </a:cubicBezTo>
                <a:cubicBezTo>
                  <a:pt x="106" y="9"/>
                  <a:pt x="106" y="9"/>
                  <a:pt x="106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lnTo>
                  <a:pt x="104" y="9"/>
                </a:lnTo>
                <a:close/>
                <a:moveTo>
                  <a:pt x="118" y="5"/>
                </a:moveTo>
                <a:cubicBezTo>
                  <a:pt x="118" y="6"/>
                  <a:pt x="118" y="6"/>
                  <a:pt x="118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8" y="5"/>
                  <a:pt x="118" y="5"/>
                  <a:pt x="118" y="5"/>
                </a:cubicBezTo>
                <a:close/>
                <a:moveTo>
                  <a:pt x="120" y="5"/>
                </a:moveTo>
                <a:cubicBezTo>
                  <a:pt x="121" y="5"/>
                  <a:pt x="121" y="5"/>
                  <a:pt x="121" y="5"/>
                </a:cubicBezTo>
                <a:cubicBezTo>
                  <a:pt x="121" y="6"/>
                  <a:pt x="121" y="6"/>
                  <a:pt x="121" y="6"/>
                </a:cubicBezTo>
                <a:cubicBezTo>
                  <a:pt x="121" y="6"/>
                  <a:pt x="121" y="6"/>
                  <a:pt x="121" y="6"/>
                </a:cubicBez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1" y="4"/>
                  <a:pt x="121" y="4"/>
                  <a:pt x="121" y="4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3"/>
                  <a:pt x="121" y="3"/>
                  <a:pt x="121" y="3"/>
                </a:cubicBezTo>
                <a:cubicBezTo>
                  <a:pt x="120" y="3"/>
                  <a:pt x="120" y="3"/>
                  <a:pt x="120" y="3"/>
                </a:cubicBezTo>
                <a:cubicBezTo>
                  <a:pt x="120" y="4"/>
                  <a:pt x="120" y="4"/>
                  <a:pt x="120" y="4"/>
                </a:cubicBezTo>
                <a:cubicBezTo>
                  <a:pt x="120" y="4"/>
                  <a:pt x="120" y="4"/>
                  <a:pt x="120" y="4"/>
                </a:cubicBezTo>
                <a:lnTo>
                  <a:pt x="120" y="5"/>
                </a:lnTo>
                <a:close/>
                <a:moveTo>
                  <a:pt x="124" y="4"/>
                </a:moveTo>
                <a:cubicBezTo>
                  <a:pt x="124" y="5"/>
                  <a:pt x="124" y="5"/>
                  <a:pt x="124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5" y="4"/>
                  <a:pt x="125" y="4"/>
                  <a:pt x="125" y="4"/>
                </a:cubicBezTo>
                <a:cubicBezTo>
                  <a:pt x="125" y="3"/>
                  <a:pt x="125" y="3"/>
                  <a:pt x="125" y="3"/>
                </a:cubicBezTo>
                <a:cubicBezTo>
                  <a:pt x="124" y="3"/>
                  <a:pt x="124" y="3"/>
                  <a:pt x="124" y="3"/>
                </a:cubicBezTo>
                <a:cubicBezTo>
                  <a:pt x="124" y="4"/>
                  <a:pt x="124" y="4"/>
                  <a:pt x="124" y="4"/>
                </a:cubicBezTo>
                <a:close/>
                <a:moveTo>
                  <a:pt x="124" y="3"/>
                </a:moveTo>
                <a:cubicBezTo>
                  <a:pt x="124" y="3"/>
                  <a:pt x="124" y="3"/>
                  <a:pt x="124" y="3"/>
                </a:cubicBezTo>
                <a:cubicBezTo>
                  <a:pt x="124" y="3"/>
                  <a:pt x="124" y="3"/>
                  <a:pt x="124" y="3"/>
                </a:cubicBezTo>
                <a:cubicBezTo>
                  <a:pt x="124" y="2"/>
                  <a:pt x="124" y="2"/>
                  <a:pt x="124" y="2"/>
                </a:cubicBezTo>
                <a:cubicBezTo>
                  <a:pt x="124" y="1"/>
                  <a:pt x="124" y="1"/>
                  <a:pt x="124" y="1"/>
                </a:cubicBezTo>
                <a:cubicBezTo>
                  <a:pt x="124" y="1"/>
                  <a:pt x="124" y="1"/>
                  <a:pt x="124" y="1"/>
                </a:cubicBezTo>
                <a:cubicBezTo>
                  <a:pt x="123" y="2"/>
                  <a:pt x="123" y="2"/>
                  <a:pt x="123" y="2"/>
                </a:cubicBezTo>
                <a:lnTo>
                  <a:pt x="124" y="3"/>
                </a:lnTo>
                <a:close/>
                <a:moveTo>
                  <a:pt x="171" y="36"/>
                </a:moveTo>
                <a:cubicBezTo>
                  <a:pt x="171" y="36"/>
                  <a:pt x="171" y="36"/>
                  <a:pt x="171" y="36"/>
                </a:cubicBezTo>
                <a:cubicBezTo>
                  <a:pt x="172" y="36"/>
                  <a:pt x="172" y="36"/>
                  <a:pt x="172" y="36"/>
                </a:cubicBezTo>
                <a:cubicBezTo>
                  <a:pt x="172" y="35"/>
                  <a:pt x="172" y="35"/>
                  <a:pt x="172" y="35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1" y="33"/>
                  <a:pt x="171" y="33"/>
                  <a:pt x="171" y="33"/>
                </a:cubicBezTo>
                <a:cubicBezTo>
                  <a:pt x="171" y="34"/>
                  <a:pt x="171" y="34"/>
                  <a:pt x="171" y="34"/>
                </a:cubicBezTo>
                <a:cubicBezTo>
                  <a:pt x="171" y="35"/>
                  <a:pt x="171" y="35"/>
                  <a:pt x="171" y="35"/>
                </a:cubicBezTo>
                <a:lnTo>
                  <a:pt x="171" y="36"/>
                </a:lnTo>
                <a:close/>
                <a:moveTo>
                  <a:pt x="172" y="38"/>
                </a:moveTo>
                <a:cubicBezTo>
                  <a:pt x="172" y="38"/>
                  <a:pt x="173" y="39"/>
                  <a:pt x="173" y="39"/>
                </a:cubicBezTo>
                <a:cubicBezTo>
                  <a:pt x="173" y="38"/>
                  <a:pt x="173" y="38"/>
                  <a:pt x="173" y="38"/>
                </a:cubicBezTo>
                <a:cubicBezTo>
                  <a:pt x="173" y="36"/>
                  <a:pt x="173" y="36"/>
                  <a:pt x="173" y="36"/>
                </a:cubicBezTo>
                <a:cubicBezTo>
                  <a:pt x="173" y="36"/>
                  <a:pt x="173" y="36"/>
                  <a:pt x="173" y="36"/>
                </a:cubicBezTo>
                <a:cubicBezTo>
                  <a:pt x="172" y="36"/>
                  <a:pt x="172" y="36"/>
                  <a:pt x="172" y="36"/>
                </a:cubicBezTo>
                <a:cubicBezTo>
                  <a:pt x="172" y="37"/>
                  <a:pt x="172" y="37"/>
                  <a:pt x="172" y="37"/>
                </a:cubicBezTo>
                <a:lnTo>
                  <a:pt x="172" y="38"/>
                </a:lnTo>
                <a:close/>
                <a:moveTo>
                  <a:pt x="175" y="36"/>
                </a:moveTo>
                <a:cubicBezTo>
                  <a:pt x="175" y="35"/>
                  <a:pt x="175" y="35"/>
                  <a:pt x="175" y="35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5" y="33"/>
                  <a:pt x="175" y="33"/>
                  <a:pt x="175" y="33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5" y="32"/>
                  <a:pt x="175" y="32"/>
                  <a:pt x="175" y="32"/>
                </a:cubicBezTo>
                <a:cubicBezTo>
                  <a:pt x="175" y="32"/>
                  <a:pt x="175" y="32"/>
                  <a:pt x="175" y="32"/>
                </a:cubicBezTo>
                <a:cubicBezTo>
                  <a:pt x="175" y="33"/>
                  <a:pt x="175" y="33"/>
                  <a:pt x="175" y="33"/>
                </a:cubicBezTo>
                <a:cubicBezTo>
                  <a:pt x="175" y="33"/>
                  <a:pt x="175" y="33"/>
                  <a:pt x="175" y="33"/>
                </a:cubicBezTo>
                <a:cubicBezTo>
                  <a:pt x="175" y="34"/>
                  <a:pt x="175" y="34"/>
                  <a:pt x="175" y="34"/>
                </a:cubicBezTo>
                <a:lnTo>
                  <a:pt x="175" y="36"/>
                </a:lnTo>
                <a:close/>
                <a:moveTo>
                  <a:pt x="166" y="60"/>
                </a:moveTo>
                <a:cubicBezTo>
                  <a:pt x="166" y="60"/>
                  <a:pt x="166" y="60"/>
                  <a:pt x="166" y="60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6" y="60"/>
                  <a:pt x="166" y="60"/>
                  <a:pt x="166" y="60"/>
                </a:cubicBezTo>
                <a:close/>
                <a:moveTo>
                  <a:pt x="168" y="73"/>
                </a:moveTo>
                <a:cubicBezTo>
                  <a:pt x="169" y="74"/>
                  <a:pt x="169" y="74"/>
                  <a:pt x="169" y="74"/>
                </a:cubicBezTo>
                <a:cubicBezTo>
                  <a:pt x="169" y="75"/>
                  <a:pt x="169" y="75"/>
                  <a:pt x="169" y="75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70" y="73"/>
                  <a:pt x="170" y="73"/>
                  <a:pt x="170" y="73"/>
                </a:cubicBezTo>
                <a:cubicBezTo>
                  <a:pt x="170" y="72"/>
                  <a:pt x="170" y="72"/>
                  <a:pt x="170" y="72"/>
                </a:cubicBezTo>
                <a:cubicBezTo>
                  <a:pt x="170" y="71"/>
                  <a:pt x="170" y="71"/>
                  <a:pt x="170" y="71"/>
                </a:cubicBezTo>
                <a:cubicBezTo>
                  <a:pt x="170" y="71"/>
                  <a:pt x="170" y="71"/>
                  <a:pt x="170" y="71"/>
                </a:cubicBezTo>
                <a:cubicBezTo>
                  <a:pt x="169" y="71"/>
                  <a:pt x="169" y="71"/>
                  <a:pt x="169" y="71"/>
                </a:cubicBezTo>
                <a:cubicBezTo>
                  <a:pt x="169" y="72"/>
                  <a:pt x="169" y="72"/>
                  <a:pt x="169" y="72"/>
                </a:cubicBezTo>
                <a:lnTo>
                  <a:pt x="168" y="73"/>
                </a:lnTo>
                <a:close/>
                <a:moveTo>
                  <a:pt x="165" y="83"/>
                </a:moveTo>
                <a:cubicBezTo>
                  <a:pt x="164" y="83"/>
                  <a:pt x="164" y="83"/>
                  <a:pt x="164" y="83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5" y="83"/>
                  <a:pt x="165" y="83"/>
                  <a:pt x="165" y="83"/>
                </a:cubicBezTo>
                <a:close/>
                <a:moveTo>
                  <a:pt x="164" y="86"/>
                </a:moveTo>
                <a:cubicBezTo>
                  <a:pt x="164" y="87"/>
                  <a:pt x="164" y="87"/>
                  <a:pt x="164" y="87"/>
                </a:cubicBezTo>
                <a:cubicBezTo>
                  <a:pt x="165" y="86"/>
                  <a:pt x="165" y="86"/>
                  <a:pt x="165" y="86"/>
                </a:cubicBezTo>
                <a:cubicBezTo>
                  <a:pt x="165" y="85"/>
                  <a:pt x="165" y="85"/>
                  <a:pt x="165" y="85"/>
                </a:cubicBezTo>
                <a:cubicBezTo>
                  <a:pt x="165" y="85"/>
                  <a:pt x="165" y="85"/>
                  <a:pt x="165" y="85"/>
                </a:cubicBezTo>
                <a:cubicBezTo>
                  <a:pt x="165" y="85"/>
                  <a:pt x="165" y="85"/>
                  <a:pt x="165" y="85"/>
                </a:cubicBezTo>
                <a:lnTo>
                  <a:pt x="164" y="86"/>
                </a:lnTo>
                <a:close/>
                <a:moveTo>
                  <a:pt x="167" y="92"/>
                </a:moveTo>
                <a:cubicBezTo>
                  <a:pt x="167" y="92"/>
                  <a:pt x="167" y="92"/>
                  <a:pt x="167" y="92"/>
                </a:cubicBezTo>
                <a:cubicBezTo>
                  <a:pt x="167" y="92"/>
                  <a:pt x="167" y="92"/>
                  <a:pt x="167" y="92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7" y="90"/>
                  <a:pt x="167" y="90"/>
                  <a:pt x="167" y="90"/>
                </a:cubicBezTo>
                <a:cubicBezTo>
                  <a:pt x="167" y="91"/>
                  <a:pt x="167" y="91"/>
                  <a:pt x="167" y="91"/>
                </a:cubicBezTo>
                <a:lnTo>
                  <a:pt x="167" y="92"/>
                </a:lnTo>
                <a:close/>
                <a:moveTo>
                  <a:pt x="161" y="88"/>
                </a:moveTo>
                <a:cubicBezTo>
                  <a:pt x="162" y="89"/>
                  <a:pt x="162" y="89"/>
                  <a:pt x="162" y="89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63" y="90"/>
                  <a:pt x="163" y="90"/>
                  <a:pt x="163" y="90"/>
                </a:cubicBezTo>
                <a:cubicBezTo>
                  <a:pt x="163" y="89"/>
                  <a:pt x="163" y="89"/>
                  <a:pt x="163" y="89"/>
                </a:cubicBezTo>
                <a:cubicBezTo>
                  <a:pt x="162" y="89"/>
                  <a:pt x="162" y="89"/>
                  <a:pt x="162" y="89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61" y="88"/>
                  <a:pt x="161" y="88"/>
                  <a:pt x="161" y="88"/>
                </a:cubicBezTo>
                <a:close/>
                <a:moveTo>
                  <a:pt x="155" y="103"/>
                </a:moveTo>
                <a:cubicBezTo>
                  <a:pt x="156" y="103"/>
                  <a:pt x="156" y="103"/>
                  <a:pt x="156" y="103"/>
                </a:cubicBezTo>
                <a:cubicBezTo>
                  <a:pt x="156" y="103"/>
                  <a:pt x="156" y="103"/>
                  <a:pt x="156" y="103"/>
                </a:cubicBezTo>
                <a:cubicBezTo>
                  <a:pt x="156" y="103"/>
                  <a:pt x="156" y="103"/>
                  <a:pt x="156" y="103"/>
                </a:cubicBezTo>
                <a:cubicBezTo>
                  <a:pt x="155" y="103"/>
                  <a:pt x="155" y="103"/>
                  <a:pt x="155" y="103"/>
                </a:cubicBezTo>
                <a:close/>
                <a:moveTo>
                  <a:pt x="156" y="104"/>
                </a:moveTo>
                <a:cubicBezTo>
                  <a:pt x="156" y="105"/>
                  <a:pt x="156" y="105"/>
                  <a:pt x="156" y="105"/>
                </a:cubicBezTo>
                <a:cubicBezTo>
                  <a:pt x="156" y="105"/>
                  <a:pt x="156" y="105"/>
                  <a:pt x="156" y="10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4"/>
                  <a:pt x="157" y="104"/>
                  <a:pt x="157" y="104"/>
                </a:cubicBezTo>
                <a:lnTo>
                  <a:pt x="156" y="104"/>
                </a:lnTo>
                <a:close/>
                <a:moveTo>
                  <a:pt x="163" y="102"/>
                </a:moveTo>
                <a:cubicBezTo>
                  <a:pt x="162" y="103"/>
                  <a:pt x="162" y="103"/>
                  <a:pt x="162" y="103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3" y="103"/>
                  <a:pt x="163" y="103"/>
                  <a:pt x="163" y="103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63" y="107"/>
                  <a:pt x="163" y="107"/>
                  <a:pt x="163" y="107"/>
                </a:cubicBezTo>
                <a:cubicBezTo>
                  <a:pt x="163" y="108"/>
                  <a:pt x="163" y="108"/>
                  <a:pt x="163" y="108"/>
                </a:cubicBezTo>
                <a:cubicBezTo>
                  <a:pt x="163" y="109"/>
                  <a:pt x="163" y="109"/>
                  <a:pt x="163" y="109"/>
                </a:cubicBezTo>
                <a:cubicBezTo>
                  <a:pt x="163" y="110"/>
                  <a:pt x="163" y="110"/>
                  <a:pt x="163" y="110"/>
                </a:cubicBezTo>
                <a:cubicBezTo>
                  <a:pt x="163" y="110"/>
                  <a:pt x="163" y="110"/>
                  <a:pt x="163" y="110"/>
                </a:cubicBezTo>
                <a:cubicBezTo>
                  <a:pt x="163" y="110"/>
                  <a:pt x="163" y="110"/>
                  <a:pt x="163" y="110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64" y="107"/>
                  <a:pt x="164" y="107"/>
                  <a:pt x="164" y="107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4" y="103"/>
                  <a:pt x="164" y="103"/>
                  <a:pt x="164" y="103"/>
                </a:cubicBezTo>
                <a:cubicBezTo>
                  <a:pt x="163" y="103"/>
                  <a:pt x="163" y="103"/>
                  <a:pt x="163" y="103"/>
                </a:cubicBezTo>
                <a:lnTo>
                  <a:pt x="163" y="102"/>
                </a:lnTo>
                <a:close/>
                <a:moveTo>
                  <a:pt x="162" y="116"/>
                </a:moveTo>
                <a:cubicBezTo>
                  <a:pt x="162" y="118"/>
                  <a:pt x="162" y="118"/>
                  <a:pt x="162" y="118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163" y="121"/>
                  <a:pt x="163" y="121"/>
                  <a:pt x="163" y="121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5" y="121"/>
                  <a:pt x="165" y="121"/>
                  <a:pt x="165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66" y="119"/>
                  <a:pt x="166" y="119"/>
                  <a:pt x="166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6" y="119"/>
                </a:cubicBezTo>
                <a:cubicBezTo>
                  <a:pt x="166" y="119"/>
                  <a:pt x="166" y="119"/>
                  <a:pt x="166" y="119"/>
                </a:cubicBezTo>
                <a:cubicBezTo>
                  <a:pt x="165" y="119"/>
                  <a:pt x="165" y="119"/>
                  <a:pt x="165" y="119"/>
                </a:cubicBezTo>
                <a:cubicBezTo>
                  <a:pt x="164" y="118"/>
                  <a:pt x="164" y="118"/>
                  <a:pt x="164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5" y="116"/>
                  <a:pt x="165" y="116"/>
                  <a:pt x="165" y="116"/>
                </a:cubicBezTo>
                <a:cubicBezTo>
                  <a:pt x="165" y="116"/>
                  <a:pt x="165" y="116"/>
                  <a:pt x="165" y="116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162" y="116"/>
                  <a:pt x="162" y="116"/>
                  <a:pt x="162" y="116"/>
                </a:cubicBezTo>
                <a:close/>
                <a:moveTo>
                  <a:pt x="156" y="120"/>
                </a:moveTo>
                <a:cubicBezTo>
                  <a:pt x="156" y="120"/>
                  <a:pt x="156" y="120"/>
                  <a:pt x="156" y="120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58" y="120"/>
                  <a:pt x="158" y="120"/>
                  <a:pt x="158" y="120"/>
                </a:cubicBezTo>
                <a:cubicBezTo>
                  <a:pt x="157" y="120"/>
                  <a:pt x="157" y="120"/>
                  <a:pt x="157" y="120"/>
                </a:cubicBezTo>
                <a:lnTo>
                  <a:pt x="156" y="120"/>
                </a:lnTo>
                <a:close/>
                <a:moveTo>
                  <a:pt x="160" y="125"/>
                </a:moveTo>
                <a:cubicBezTo>
                  <a:pt x="160" y="125"/>
                  <a:pt x="160" y="125"/>
                  <a:pt x="160" y="125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0" y="124"/>
                  <a:pt x="160" y="124"/>
                  <a:pt x="160" y="124"/>
                </a:cubicBezTo>
                <a:lnTo>
                  <a:pt x="160" y="125"/>
                </a:lnTo>
                <a:close/>
                <a:moveTo>
                  <a:pt x="152" y="126"/>
                </a:moveTo>
                <a:cubicBezTo>
                  <a:pt x="151" y="127"/>
                  <a:pt x="151" y="127"/>
                  <a:pt x="151" y="127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54" y="129"/>
                  <a:pt x="154" y="129"/>
                  <a:pt x="154" y="129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56" y="127"/>
                  <a:pt x="156" y="127"/>
                  <a:pt x="156" y="127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4" y="125"/>
                  <a:pt x="154" y="125"/>
                  <a:pt x="154" y="125"/>
                </a:cubicBezTo>
                <a:cubicBezTo>
                  <a:pt x="153" y="125"/>
                  <a:pt x="153" y="125"/>
                  <a:pt x="153" y="125"/>
                </a:cubicBezTo>
                <a:lnTo>
                  <a:pt x="152" y="126"/>
                </a:lnTo>
                <a:close/>
                <a:moveTo>
                  <a:pt x="151" y="139"/>
                </a:moveTo>
                <a:cubicBezTo>
                  <a:pt x="151" y="139"/>
                  <a:pt x="151" y="139"/>
                  <a:pt x="151" y="139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51" y="139"/>
                  <a:pt x="151" y="139"/>
                  <a:pt x="151" y="139"/>
                </a:cubicBezTo>
                <a:close/>
                <a:moveTo>
                  <a:pt x="137" y="137"/>
                </a:moveTo>
                <a:cubicBezTo>
                  <a:pt x="138" y="137"/>
                  <a:pt x="138" y="137"/>
                  <a:pt x="138" y="137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3" y="138"/>
                  <a:pt x="143" y="138"/>
                  <a:pt x="143" y="138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1" y="137"/>
                  <a:pt x="141" y="137"/>
                  <a:pt x="141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2" y="137"/>
                  <a:pt x="142" y="137"/>
                  <a:pt x="142" y="137"/>
                </a:cubicBezTo>
                <a:cubicBezTo>
                  <a:pt x="144" y="138"/>
                  <a:pt x="144" y="138"/>
                  <a:pt x="144" y="138"/>
                </a:cubicBezTo>
                <a:cubicBezTo>
                  <a:pt x="144" y="138"/>
                  <a:pt x="144" y="138"/>
                  <a:pt x="144" y="138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39" y="136"/>
                  <a:pt x="139" y="136"/>
                  <a:pt x="139" y="136"/>
                </a:cubicBezTo>
                <a:cubicBezTo>
                  <a:pt x="138" y="136"/>
                  <a:pt x="138" y="136"/>
                  <a:pt x="138" y="136"/>
                </a:cubicBezTo>
                <a:lnTo>
                  <a:pt x="137" y="137"/>
                </a:lnTo>
                <a:close/>
                <a:moveTo>
                  <a:pt x="141" y="140"/>
                </a:moveTo>
                <a:cubicBezTo>
                  <a:pt x="141" y="140"/>
                  <a:pt x="141" y="140"/>
                  <a:pt x="141" y="140"/>
                </a:cubicBezTo>
                <a:cubicBezTo>
                  <a:pt x="143" y="140"/>
                  <a:pt x="143" y="140"/>
                  <a:pt x="143" y="140"/>
                </a:cubicBezTo>
                <a:cubicBezTo>
                  <a:pt x="143" y="141"/>
                  <a:pt x="143" y="141"/>
                  <a:pt x="143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46" y="142"/>
                  <a:pt x="146" y="142"/>
                  <a:pt x="146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43"/>
                  <a:pt x="147" y="143"/>
                  <a:pt x="147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9" y="143"/>
                  <a:pt x="149" y="143"/>
                  <a:pt x="149" y="143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2" y="139"/>
                  <a:pt x="142" y="139"/>
                  <a:pt x="142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1" y="139"/>
                  <a:pt x="141" y="140"/>
                  <a:pt x="141" y="140"/>
                </a:cubicBezTo>
                <a:moveTo>
                  <a:pt x="139" y="142"/>
                </a:moveTo>
                <a:cubicBezTo>
                  <a:pt x="139" y="141"/>
                  <a:pt x="139" y="141"/>
                  <a:pt x="139" y="141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8" y="141"/>
                  <a:pt x="138" y="141"/>
                  <a:pt x="138" y="141"/>
                </a:cubicBezTo>
                <a:lnTo>
                  <a:pt x="139" y="142"/>
                </a:lnTo>
                <a:close/>
                <a:moveTo>
                  <a:pt x="141" y="141"/>
                </a:moveTo>
                <a:cubicBezTo>
                  <a:pt x="141" y="142"/>
                  <a:pt x="141" y="142"/>
                  <a:pt x="141" y="142"/>
                </a:cubicBezTo>
                <a:cubicBezTo>
                  <a:pt x="141" y="142"/>
                  <a:pt x="141" y="142"/>
                  <a:pt x="141" y="142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1" y="144"/>
                  <a:pt x="141" y="144"/>
                  <a:pt x="141" y="144"/>
                </a:cubicBezTo>
                <a:cubicBezTo>
                  <a:pt x="142" y="145"/>
                  <a:pt x="142" y="145"/>
                  <a:pt x="142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46" y="144"/>
                  <a:pt x="146" y="144"/>
                  <a:pt x="146" y="144"/>
                </a:cubicBezTo>
                <a:cubicBezTo>
                  <a:pt x="146" y="144"/>
                  <a:pt x="146" y="144"/>
                  <a:pt x="146" y="144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8" y="145"/>
                  <a:pt x="148" y="145"/>
                  <a:pt x="148" y="145"/>
                </a:cubicBezTo>
                <a:cubicBezTo>
                  <a:pt x="148" y="145"/>
                  <a:pt x="148" y="145"/>
                  <a:pt x="148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6" y="143"/>
                  <a:pt x="146" y="143"/>
                  <a:pt x="146" y="143"/>
                </a:cubicBezTo>
                <a:cubicBezTo>
                  <a:pt x="145" y="142"/>
                  <a:pt x="145" y="142"/>
                  <a:pt x="145" y="142"/>
                </a:cubicBezTo>
                <a:cubicBezTo>
                  <a:pt x="145" y="142"/>
                  <a:pt x="145" y="142"/>
                  <a:pt x="145" y="142"/>
                </a:cubicBezTo>
                <a:cubicBezTo>
                  <a:pt x="144" y="142"/>
                  <a:pt x="144" y="142"/>
                  <a:pt x="144" y="142"/>
                </a:cubicBezTo>
                <a:cubicBezTo>
                  <a:pt x="143" y="141"/>
                  <a:pt x="143" y="141"/>
                  <a:pt x="143" y="141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1" y="141"/>
                  <a:pt x="141" y="141"/>
                  <a:pt x="141" y="141"/>
                </a:cubicBezTo>
                <a:close/>
                <a:moveTo>
                  <a:pt x="135" y="158"/>
                </a:moveTo>
                <a:cubicBezTo>
                  <a:pt x="135" y="159"/>
                  <a:pt x="135" y="159"/>
                  <a:pt x="135" y="159"/>
                </a:cubicBezTo>
                <a:cubicBezTo>
                  <a:pt x="136" y="159"/>
                  <a:pt x="136" y="159"/>
                  <a:pt x="136" y="159"/>
                </a:cubicBezTo>
                <a:cubicBezTo>
                  <a:pt x="136" y="159"/>
                  <a:pt x="136" y="159"/>
                  <a:pt x="136" y="159"/>
                </a:cubicBezTo>
                <a:cubicBezTo>
                  <a:pt x="136" y="158"/>
                  <a:pt x="136" y="158"/>
                  <a:pt x="136" y="158"/>
                </a:cubicBezTo>
                <a:cubicBezTo>
                  <a:pt x="135" y="158"/>
                  <a:pt x="135" y="158"/>
                  <a:pt x="135" y="158"/>
                </a:cubicBezTo>
                <a:close/>
                <a:moveTo>
                  <a:pt x="127" y="160"/>
                </a:moveTo>
                <a:cubicBezTo>
                  <a:pt x="127" y="160"/>
                  <a:pt x="127" y="160"/>
                  <a:pt x="127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60"/>
                  <a:pt x="128" y="160"/>
                  <a:pt x="128" y="160"/>
                </a:cubicBezTo>
                <a:lnTo>
                  <a:pt x="127" y="160"/>
                </a:lnTo>
                <a:close/>
                <a:moveTo>
                  <a:pt x="131" y="164"/>
                </a:moveTo>
                <a:cubicBezTo>
                  <a:pt x="132" y="164"/>
                  <a:pt x="132" y="164"/>
                  <a:pt x="132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1" y="164"/>
                  <a:pt x="131" y="164"/>
                  <a:pt x="131" y="164"/>
                </a:cubicBezTo>
                <a:cubicBezTo>
                  <a:pt x="131" y="164"/>
                  <a:pt x="131" y="164"/>
                  <a:pt x="131" y="164"/>
                </a:cubicBezTo>
                <a:moveTo>
                  <a:pt x="141" y="172"/>
                </a:moveTo>
                <a:cubicBezTo>
                  <a:pt x="141" y="172"/>
                  <a:pt x="141" y="172"/>
                  <a:pt x="141" y="172"/>
                </a:cubicBezTo>
                <a:cubicBezTo>
                  <a:pt x="141" y="171"/>
                  <a:pt x="141" y="171"/>
                  <a:pt x="141" y="171"/>
                </a:cubicBezTo>
                <a:cubicBezTo>
                  <a:pt x="141" y="171"/>
                  <a:pt x="141" y="171"/>
                  <a:pt x="141" y="171"/>
                </a:cubicBezTo>
                <a:cubicBezTo>
                  <a:pt x="141" y="171"/>
                  <a:pt x="141" y="171"/>
                  <a:pt x="141" y="171"/>
                </a:cubicBezTo>
                <a:lnTo>
                  <a:pt x="141" y="172"/>
                </a:lnTo>
                <a:close/>
                <a:moveTo>
                  <a:pt x="87" y="201"/>
                </a:moveTo>
                <a:cubicBezTo>
                  <a:pt x="87" y="201"/>
                  <a:pt x="87" y="201"/>
                  <a:pt x="87" y="201"/>
                </a:cubicBezTo>
                <a:cubicBezTo>
                  <a:pt x="87" y="200"/>
                  <a:pt x="87" y="200"/>
                  <a:pt x="87" y="200"/>
                </a:cubicBezTo>
                <a:cubicBezTo>
                  <a:pt x="87" y="201"/>
                  <a:pt x="87" y="201"/>
                  <a:pt x="87" y="201"/>
                </a:cubicBezTo>
                <a:cubicBezTo>
                  <a:pt x="87" y="201"/>
                  <a:pt x="87" y="201"/>
                  <a:pt x="87" y="201"/>
                </a:cubicBezTo>
                <a:cubicBezTo>
                  <a:pt x="87" y="202"/>
                  <a:pt x="87" y="202"/>
                  <a:pt x="87" y="202"/>
                </a:cubicBezTo>
                <a:lnTo>
                  <a:pt x="87" y="201"/>
                </a:lnTo>
                <a:close/>
                <a:moveTo>
                  <a:pt x="85" y="202"/>
                </a:moveTo>
                <a:cubicBezTo>
                  <a:pt x="85" y="201"/>
                  <a:pt x="85" y="201"/>
                  <a:pt x="85" y="201"/>
                </a:cubicBezTo>
                <a:cubicBezTo>
                  <a:pt x="86" y="201"/>
                  <a:pt x="86" y="201"/>
                  <a:pt x="86" y="201"/>
                </a:cubicBezTo>
                <a:cubicBezTo>
                  <a:pt x="86" y="201"/>
                  <a:pt x="86" y="201"/>
                  <a:pt x="86" y="201"/>
                </a:cubicBezTo>
                <a:cubicBezTo>
                  <a:pt x="85" y="200"/>
                  <a:pt x="85" y="200"/>
                  <a:pt x="85" y="200"/>
                </a:cubicBezTo>
                <a:cubicBezTo>
                  <a:pt x="85" y="200"/>
                  <a:pt x="85" y="200"/>
                  <a:pt x="85" y="200"/>
                </a:cubicBezTo>
                <a:cubicBezTo>
                  <a:pt x="85" y="199"/>
                  <a:pt x="85" y="199"/>
                  <a:pt x="85" y="199"/>
                </a:cubicBezTo>
                <a:cubicBezTo>
                  <a:pt x="84" y="199"/>
                  <a:pt x="84" y="199"/>
                  <a:pt x="84" y="199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201"/>
                  <a:pt x="84" y="201"/>
                  <a:pt x="84" y="201"/>
                </a:cubicBezTo>
                <a:cubicBezTo>
                  <a:pt x="84" y="201"/>
                  <a:pt x="84" y="201"/>
                  <a:pt x="84" y="201"/>
                </a:cubicBezTo>
                <a:cubicBezTo>
                  <a:pt x="84" y="202"/>
                  <a:pt x="84" y="202"/>
                  <a:pt x="84" y="202"/>
                </a:cubicBezTo>
                <a:lnTo>
                  <a:pt x="85" y="202"/>
                </a:lnTo>
                <a:close/>
                <a:moveTo>
                  <a:pt x="77" y="202"/>
                </a:moveTo>
                <a:cubicBezTo>
                  <a:pt x="78" y="203"/>
                  <a:pt x="78" y="203"/>
                  <a:pt x="78" y="203"/>
                </a:cubicBezTo>
                <a:cubicBezTo>
                  <a:pt x="78" y="202"/>
                  <a:pt x="78" y="202"/>
                  <a:pt x="78" y="202"/>
                </a:cubicBezTo>
                <a:cubicBezTo>
                  <a:pt x="77" y="202"/>
                  <a:pt x="77" y="202"/>
                  <a:pt x="77" y="202"/>
                </a:cubicBezTo>
                <a:close/>
                <a:moveTo>
                  <a:pt x="76" y="203"/>
                </a:moveTo>
                <a:cubicBezTo>
                  <a:pt x="76" y="204"/>
                  <a:pt x="76" y="204"/>
                  <a:pt x="76" y="204"/>
                </a:cubicBezTo>
                <a:cubicBezTo>
                  <a:pt x="77" y="204"/>
                  <a:pt x="77" y="204"/>
                  <a:pt x="77" y="204"/>
                </a:cubicBezTo>
                <a:cubicBezTo>
                  <a:pt x="77" y="204"/>
                  <a:pt x="77" y="204"/>
                  <a:pt x="77" y="204"/>
                </a:cubicBezTo>
                <a:cubicBezTo>
                  <a:pt x="77" y="203"/>
                  <a:pt x="77" y="203"/>
                  <a:pt x="77" y="203"/>
                </a:cubicBezTo>
                <a:lnTo>
                  <a:pt x="76" y="203"/>
                </a:lnTo>
                <a:close/>
                <a:moveTo>
                  <a:pt x="72" y="206"/>
                </a:moveTo>
                <a:cubicBezTo>
                  <a:pt x="72" y="207"/>
                  <a:pt x="72" y="207"/>
                  <a:pt x="72" y="207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2" y="209"/>
                  <a:pt x="72" y="209"/>
                  <a:pt x="72" y="209"/>
                </a:cubicBezTo>
                <a:cubicBezTo>
                  <a:pt x="73" y="209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2" y="206"/>
                  <a:pt x="72" y="206"/>
                  <a:pt x="72" y="206"/>
                </a:cubicBezTo>
                <a:cubicBezTo>
                  <a:pt x="72" y="206"/>
                  <a:pt x="72" y="206"/>
                  <a:pt x="72" y="206"/>
                </a:cubicBezTo>
                <a:close/>
                <a:moveTo>
                  <a:pt x="66" y="216"/>
                </a:moveTo>
                <a:cubicBezTo>
                  <a:pt x="66" y="217"/>
                  <a:pt x="66" y="217"/>
                  <a:pt x="66" y="217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8" y="218"/>
                  <a:pt x="68" y="218"/>
                  <a:pt x="68" y="218"/>
                </a:cubicBezTo>
                <a:cubicBezTo>
                  <a:pt x="68" y="218"/>
                  <a:pt x="68" y="218"/>
                  <a:pt x="68" y="218"/>
                </a:cubicBezTo>
                <a:cubicBezTo>
                  <a:pt x="68" y="218"/>
                  <a:pt x="68" y="218"/>
                  <a:pt x="68" y="218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7" y="216"/>
                  <a:pt x="67" y="216"/>
                  <a:pt x="67" y="216"/>
                </a:cubicBezTo>
                <a:lnTo>
                  <a:pt x="66" y="216"/>
                </a:lnTo>
                <a:close/>
                <a:moveTo>
                  <a:pt x="67" y="222"/>
                </a:moveTo>
                <a:cubicBezTo>
                  <a:pt x="67" y="222"/>
                  <a:pt x="67" y="222"/>
                  <a:pt x="67" y="222"/>
                </a:cubicBezTo>
                <a:cubicBezTo>
                  <a:pt x="67" y="221"/>
                  <a:pt x="67" y="221"/>
                  <a:pt x="67" y="221"/>
                </a:cubicBezTo>
                <a:cubicBezTo>
                  <a:pt x="67" y="221"/>
                  <a:pt x="67" y="221"/>
                  <a:pt x="67" y="221"/>
                </a:cubicBezTo>
                <a:lnTo>
                  <a:pt x="67" y="222"/>
                </a:lnTo>
                <a:close/>
                <a:moveTo>
                  <a:pt x="63" y="223"/>
                </a:moveTo>
                <a:cubicBezTo>
                  <a:pt x="63" y="223"/>
                  <a:pt x="63" y="223"/>
                  <a:pt x="63" y="223"/>
                </a:cubicBezTo>
                <a:cubicBezTo>
                  <a:pt x="64" y="223"/>
                  <a:pt x="64" y="223"/>
                  <a:pt x="64" y="223"/>
                </a:cubicBezTo>
                <a:cubicBezTo>
                  <a:pt x="64" y="223"/>
                  <a:pt x="64" y="223"/>
                  <a:pt x="64" y="223"/>
                </a:cubicBezTo>
                <a:cubicBezTo>
                  <a:pt x="65" y="223"/>
                  <a:pt x="65" y="223"/>
                  <a:pt x="65" y="223"/>
                </a:cubicBezTo>
                <a:cubicBezTo>
                  <a:pt x="65" y="223"/>
                  <a:pt x="65" y="223"/>
                  <a:pt x="65" y="223"/>
                </a:cubicBezTo>
                <a:cubicBezTo>
                  <a:pt x="64" y="223"/>
                  <a:pt x="64" y="223"/>
                  <a:pt x="64" y="223"/>
                </a:cubicBezTo>
                <a:cubicBezTo>
                  <a:pt x="64" y="223"/>
                  <a:pt x="64" y="223"/>
                  <a:pt x="64" y="223"/>
                </a:cubicBezTo>
                <a:cubicBezTo>
                  <a:pt x="63" y="222"/>
                  <a:pt x="63" y="222"/>
                  <a:pt x="63" y="222"/>
                </a:cubicBezTo>
                <a:lnTo>
                  <a:pt x="63" y="223"/>
                </a:lnTo>
                <a:close/>
                <a:moveTo>
                  <a:pt x="64" y="224"/>
                </a:moveTo>
                <a:cubicBezTo>
                  <a:pt x="64" y="225"/>
                  <a:pt x="64" y="225"/>
                  <a:pt x="64" y="225"/>
                </a:cubicBezTo>
                <a:cubicBezTo>
                  <a:pt x="64" y="225"/>
                  <a:pt x="64" y="225"/>
                  <a:pt x="64" y="225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4"/>
                  <a:pt x="64" y="224"/>
                  <a:pt x="64" y="224"/>
                </a:cubicBezTo>
                <a:close/>
                <a:moveTo>
                  <a:pt x="63" y="226"/>
                </a:moveTo>
                <a:cubicBezTo>
                  <a:pt x="63" y="226"/>
                  <a:pt x="63" y="226"/>
                  <a:pt x="63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4" y="226"/>
                  <a:pt x="64" y="226"/>
                  <a:pt x="64" y="226"/>
                </a:cubicBezTo>
                <a:lnTo>
                  <a:pt x="63" y="226"/>
                </a:lnTo>
                <a:close/>
                <a:moveTo>
                  <a:pt x="63" y="227"/>
                </a:moveTo>
                <a:cubicBezTo>
                  <a:pt x="63" y="227"/>
                  <a:pt x="63" y="227"/>
                  <a:pt x="63" y="227"/>
                </a:cubicBezTo>
                <a:cubicBezTo>
                  <a:pt x="63" y="227"/>
                  <a:pt x="63" y="227"/>
                  <a:pt x="63" y="227"/>
                </a:cubicBezTo>
                <a:close/>
                <a:moveTo>
                  <a:pt x="58" y="236"/>
                </a:moveTo>
                <a:cubicBezTo>
                  <a:pt x="59" y="237"/>
                  <a:pt x="59" y="237"/>
                  <a:pt x="59" y="237"/>
                </a:cubicBezTo>
                <a:cubicBezTo>
                  <a:pt x="59" y="236"/>
                  <a:pt x="59" y="236"/>
                  <a:pt x="59" y="236"/>
                </a:cubicBezTo>
                <a:cubicBezTo>
                  <a:pt x="59" y="236"/>
                  <a:pt x="59" y="236"/>
                  <a:pt x="59" y="236"/>
                </a:cubicBezTo>
                <a:cubicBezTo>
                  <a:pt x="59" y="236"/>
                  <a:pt x="59" y="236"/>
                  <a:pt x="59" y="236"/>
                </a:cubicBezTo>
                <a:lnTo>
                  <a:pt x="58" y="236"/>
                </a:lnTo>
                <a:close/>
                <a:moveTo>
                  <a:pt x="125" y="163"/>
                </a:moveTo>
                <a:cubicBezTo>
                  <a:pt x="126" y="164"/>
                  <a:pt x="126" y="164"/>
                  <a:pt x="126" y="164"/>
                </a:cubicBezTo>
                <a:cubicBezTo>
                  <a:pt x="127" y="164"/>
                  <a:pt x="127" y="164"/>
                  <a:pt x="127" y="164"/>
                </a:cubicBezTo>
                <a:cubicBezTo>
                  <a:pt x="129" y="163"/>
                  <a:pt x="129" y="163"/>
                  <a:pt x="129" y="163"/>
                </a:cubicBezTo>
                <a:cubicBezTo>
                  <a:pt x="131" y="164"/>
                  <a:pt x="131" y="164"/>
                  <a:pt x="131" y="164"/>
                </a:cubicBezTo>
                <a:cubicBezTo>
                  <a:pt x="131" y="163"/>
                  <a:pt x="131" y="163"/>
                  <a:pt x="131" y="163"/>
                </a:cubicBezTo>
                <a:cubicBezTo>
                  <a:pt x="132" y="163"/>
                  <a:pt x="132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6" y="162"/>
                  <a:pt x="136" y="162"/>
                  <a:pt x="136" y="162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27" y="161"/>
                  <a:pt x="127" y="161"/>
                  <a:pt x="127" y="161"/>
                </a:cubicBezTo>
                <a:cubicBezTo>
                  <a:pt x="127" y="162"/>
                  <a:pt x="127" y="162"/>
                  <a:pt x="127" y="162"/>
                </a:cubicBezTo>
                <a:cubicBezTo>
                  <a:pt x="126" y="162"/>
                  <a:pt x="126" y="162"/>
                  <a:pt x="126" y="162"/>
                </a:cubicBezTo>
                <a:cubicBezTo>
                  <a:pt x="126" y="163"/>
                  <a:pt x="126" y="163"/>
                  <a:pt x="126" y="163"/>
                </a:cubicBezTo>
                <a:lnTo>
                  <a:pt x="125" y="163"/>
                </a:lnTo>
                <a:close/>
                <a:moveTo>
                  <a:pt x="55" y="242"/>
                </a:moveTo>
                <a:cubicBezTo>
                  <a:pt x="54" y="241"/>
                  <a:pt x="54" y="241"/>
                  <a:pt x="54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4" y="242"/>
                  <a:pt x="54" y="242"/>
                  <a:pt x="54" y="242"/>
                </a:cubicBezTo>
                <a:cubicBezTo>
                  <a:pt x="55" y="242"/>
                  <a:pt x="55" y="242"/>
                  <a:pt x="55" y="242"/>
                </a:cubicBezTo>
                <a:close/>
                <a:moveTo>
                  <a:pt x="56" y="242"/>
                </a:moveTo>
                <a:cubicBezTo>
                  <a:pt x="54" y="241"/>
                  <a:pt x="54" y="241"/>
                  <a:pt x="54" y="241"/>
                </a:cubicBezTo>
                <a:cubicBezTo>
                  <a:pt x="53" y="241"/>
                  <a:pt x="53" y="241"/>
                  <a:pt x="53" y="241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39"/>
                  <a:pt x="53" y="239"/>
                  <a:pt x="53" y="239"/>
                </a:cubicBezTo>
                <a:cubicBezTo>
                  <a:pt x="53" y="239"/>
                  <a:pt x="53" y="239"/>
                  <a:pt x="53" y="239"/>
                </a:cubicBezTo>
                <a:cubicBezTo>
                  <a:pt x="52" y="240"/>
                  <a:pt x="52" y="240"/>
                  <a:pt x="52" y="240"/>
                </a:cubicBezTo>
                <a:cubicBezTo>
                  <a:pt x="52" y="240"/>
                  <a:pt x="52" y="240"/>
                  <a:pt x="52" y="240"/>
                </a:cubicBezTo>
                <a:cubicBezTo>
                  <a:pt x="52" y="241"/>
                  <a:pt x="52" y="241"/>
                  <a:pt x="52" y="241"/>
                </a:cubicBezTo>
                <a:cubicBezTo>
                  <a:pt x="51" y="241"/>
                  <a:pt x="51" y="241"/>
                  <a:pt x="51" y="241"/>
                </a:cubicBezTo>
                <a:cubicBezTo>
                  <a:pt x="51" y="241"/>
                  <a:pt x="51" y="241"/>
                  <a:pt x="51" y="241"/>
                </a:cubicBezTo>
                <a:cubicBezTo>
                  <a:pt x="51" y="241"/>
                  <a:pt x="51" y="241"/>
                  <a:pt x="51" y="241"/>
                </a:cubicBezTo>
                <a:cubicBezTo>
                  <a:pt x="51" y="242"/>
                  <a:pt x="51" y="242"/>
                  <a:pt x="51" y="242"/>
                </a:cubicBezTo>
                <a:cubicBezTo>
                  <a:pt x="51" y="242"/>
                  <a:pt x="51" y="242"/>
                  <a:pt x="51" y="242"/>
                </a:cubicBezTo>
                <a:cubicBezTo>
                  <a:pt x="50" y="242"/>
                  <a:pt x="50" y="242"/>
                  <a:pt x="50" y="242"/>
                </a:cubicBezTo>
                <a:cubicBezTo>
                  <a:pt x="51" y="241"/>
                  <a:pt x="51" y="241"/>
                  <a:pt x="51" y="241"/>
                </a:cubicBezTo>
                <a:cubicBezTo>
                  <a:pt x="51" y="240"/>
                  <a:pt x="51" y="240"/>
                  <a:pt x="51" y="240"/>
                </a:cubicBezTo>
                <a:cubicBezTo>
                  <a:pt x="51" y="240"/>
                  <a:pt x="51" y="240"/>
                  <a:pt x="51" y="240"/>
                </a:cubicBezTo>
                <a:cubicBezTo>
                  <a:pt x="52" y="239"/>
                  <a:pt x="52" y="239"/>
                  <a:pt x="52" y="239"/>
                </a:cubicBezTo>
                <a:cubicBezTo>
                  <a:pt x="51" y="238"/>
                  <a:pt x="51" y="238"/>
                  <a:pt x="51" y="238"/>
                </a:cubicBezTo>
                <a:cubicBezTo>
                  <a:pt x="51" y="239"/>
                  <a:pt x="51" y="239"/>
                  <a:pt x="51" y="239"/>
                </a:cubicBezTo>
                <a:cubicBezTo>
                  <a:pt x="50" y="240"/>
                  <a:pt x="50" y="240"/>
                  <a:pt x="50" y="240"/>
                </a:cubicBezTo>
                <a:cubicBezTo>
                  <a:pt x="50" y="241"/>
                  <a:pt x="50" y="241"/>
                  <a:pt x="50" y="241"/>
                </a:cubicBezTo>
                <a:cubicBezTo>
                  <a:pt x="49" y="241"/>
                  <a:pt x="49" y="241"/>
                  <a:pt x="49" y="241"/>
                </a:cubicBezTo>
                <a:cubicBezTo>
                  <a:pt x="49" y="240"/>
                  <a:pt x="49" y="240"/>
                  <a:pt x="49" y="240"/>
                </a:cubicBezTo>
                <a:cubicBezTo>
                  <a:pt x="50" y="240"/>
                  <a:pt x="50" y="240"/>
                  <a:pt x="50" y="240"/>
                </a:cubicBezTo>
                <a:cubicBezTo>
                  <a:pt x="50" y="239"/>
                  <a:pt x="50" y="239"/>
                  <a:pt x="50" y="239"/>
                </a:cubicBezTo>
                <a:cubicBezTo>
                  <a:pt x="51" y="238"/>
                  <a:pt x="51" y="238"/>
                  <a:pt x="51" y="238"/>
                </a:cubicBezTo>
                <a:cubicBezTo>
                  <a:pt x="50" y="238"/>
                  <a:pt x="50" y="238"/>
                  <a:pt x="50" y="238"/>
                </a:cubicBezTo>
                <a:cubicBezTo>
                  <a:pt x="50" y="238"/>
                  <a:pt x="50" y="238"/>
                  <a:pt x="50" y="238"/>
                </a:cubicBezTo>
                <a:cubicBezTo>
                  <a:pt x="50" y="239"/>
                  <a:pt x="50" y="239"/>
                  <a:pt x="50" y="239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9" y="239"/>
                  <a:pt x="49" y="239"/>
                  <a:pt x="49" y="239"/>
                </a:cubicBezTo>
                <a:cubicBezTo>
                  <a:pt x="49" y="238"/>
                  <a:pt x="49" y="238"/>
                  <a:pt x="49" y="238"/>
                </a:cubicBezTo>
                <a:cubicBezTo>
                  <a:pt x="50" y="237"/>
                  <a:pt x="50" y="237"/>
                  <a:pt x="50" y="237"/>
                </a:cubicBezTo>
                <a:cubicBezTo>
                  <a:pt x="49" y="237"/>
                  <a:pt x="49" y="237"/>
                  <a:pt x="49" y="237"/>
                </a:cubicBezTo>
                <a:cubicBezTo>
                  <a:pt x="49" y="237"/>
                  <a:pt x="49" y="237"/>
                  <a:pt x="49" y="237"/>
                </a:cubicBezTo>
                <a:cubicBezTo>
                  <a:pt x="49" y="238"/>
                  <a:pt x="49" y="238"/>
                  <a:pt x="49" y="238"/>
                </a:cubicBezTo>
                <a:cubicBezTo>
                  <a:pt x="48" y="238"/>
                  <a:pt x="48" y="238"/>
                  <a:pt x="48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8"/>
                  <a:pt x="48" y="238"/>
                  <a:pt x="48" y="238"/>
                </a:cubicBezTo>
                <a:cubicBezTo>
                  <a:pt x="48" y="238"/>
                  <a:pt x="48" y="238"/>
                  <a:pt x="48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7"/>
                  <a:pt x="48" y="237"/>
                  <a:pt x="48" y="237"/>
                </a:cubicBezTo>
                <a:cubicBezTo>
                  <a:pt x="48" y="236"/>
                  <a:pt x="48" y="236"/>
                  <a:pt x="48" y="236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49" y="235"/>
                  <a:pt x="49" y="235"/>
                  <a:pt x="49" y="235"/>
                </a:cubicBezTo>
                <a:cubicBezTo>
                  <a:pt x="49" y="235"/>
                  <a:pt x="49" y="235"/>
                  <a:pt x="49" y="235"/>
                </a:cubicBezTo>
                <a:cubicBezTo>
                  <a:pt x="48" y="236"/>
                  <a:pt x="48" y="236"/>
                  <a:pt x="48" y="236"/>
                </a:cubicBezTo>
                <a:cubicBezTo>
                  <a:pt x="48" y="236"/>
                  <a:pt x="48" y="236"/>
                  <a:pt x="48" y="236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9" y="235"/>
                  <a:pt x="49" y="235"/>
                  <a:pt x="49" y="235"/>
                </a:cubicBezTo>
                <a:cubicBezTo>
                  <a:pt x="50" y="234"/>
                  <a:pt x="50" y="234"/>
                  <a:pt x="50" y="234"/>
                </a:cubicBezTo>
                <a:cubicBezTo>
                  <a:pt x="50" y="234"/>
                  <a:pt x="50" y="234"/>
                  <a:pt x="50" y="234"/>
                </a:cubicBezTo>
                <a:cubicBezTo>
                  <a:pt x="50" y="233"/>
                  <a:pt x="50" y="233"/>
                  <a:pt x="50" y="233"/>
                </a:cubicBezTo>
                <a:cubicBezTo>
                  <a:pt x="50" y="233"/>
                  <a:pt x="50" y="233"/>
                  <a:pt x="50" y="233"/>
                </a:cubicBezTo>
                <a:cubicBezTo>
                  <a:pt x="50" y="233"/>
                  <a:pt x="50" y="233"/>
                  <a:pt x="50" y="233"/>
                </a:cubicBezTo>
                <a:cubicBezTo>
                  <a:pt x="49" y="234"/>
                  <a:pt x="49" y="234"/>
                  <a:pt x="49" y="234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7" y="235"/>
                  <a:pt x="47" y="235"/>
                  <a:pt x="47" y="235"/>
                </a:cubicBezTo>
                <a:cubicBezTo>
                  <a:pt x="46" y="235"/>
                  <a:pt x="46" y="235"/>
                  <a:pt x="46" y="235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48" y="234"/>
                  <a:pt x="48" y="234"/>
                  <a:pt x="48" y="234"/>
                </a:cubicBezTo>
                <a:cubicBezTo>
                  <a:pt x="48" y="233"/>
                  <a:pt x="48" y="233"/>
                  <a:pt x="48" y="233"/>
                </a:cubicBezTo>
                <a:cubicBezTo>
                  <a:pt x="48" y="232"/>
                  <a:pt x="48" y="232"/>
                  <a:pt x="48" y="232"/>
                </a:cubicBezTo>
                <a:cubicBezTo>
                  <a:pt x="47" y="232"/>
                  <a:pt x="47" y="232"/>
                  <a:pt x="47" y="232"/>
                </a:cubicBezTo>
                <a:cubicBezTo>
                  <a:pt x="47" y="232"/>
                  <a:pt x="47" y="232"/>
                  <a:pt x="47" y="232"/>
                </a:cubicBezTo>
                <a:cubicBezTo>
                  <a:pt x="47" y="233"/>
                  <a:pt x="47" y="233"/>
                  <a:pt x="47" y="233"/>
                </a:cubicBezTo>
                <a:cubicBezTo>
                  <a:pt x="47" y="233"/>
                  <a:pt x="47" y="233"/>
                  <a:pt x="47" y="233"/>
                </a:cubicBezTo>
                <a:cubicBezTo>
                  <a:pt x="47" y="233"/>
                  <a:pt x="47" y="233"/>
                  <a:pt x="47" y="233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4"/>
                  <a:pt x="46" y="234"/>
                  <a:pt x="46" y="234"/>
                </a:cubicBezTo>
                <a:cubicBezTo>
                  <a:pt x="45" y="234"/>
                  <a:pt x="45" y="234"/>
                  <a:pt x="45" y="234"/>
                </a:cubicBezTo>
                <a:cubicBezTo>
                  <a:pt x="45" y="234"/>
                  <a:pt x="45" y="234"/>
                  <a:pt x="45" y="23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3" y="235"/>
                  <a:pt x="43" y="235"/>
                  <a:pt x="43" y="235"/>
                </a:cubicBezTo>
                <a:cubicBezTo>
                  <a:pt x="43" y="234"/>
                  <a:pt x="43" y="234"/>
                  <a:pt x="43" y="234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2" y="235"/>
                  <a:pt x="42" y="235"/>
                  <a:pt x="42" y="235"/>
                </a:cubicBezTo>
                <a:cubicBezTo>
                  <a:pt x="41" y="235"/>
                  <a:pt x="41" y="235"/>
                  <a:pt x="41" y="235"/>
                </a:cubicBezTo>
                <a:cubicBezTo>
                  <a:pt x="41" y="235"/>
                  <a:pt x="41" y="235"/>
                  <a:pt x="41" y="235"/>
                </a:cubicBezTo>
                <a:cubicBezTo>
                  <a:pt x="41" y="235"/>
                  <a:pt x="41" y="235"/>
                  <a:pt x="41" y="235"/>
                </a:cubicBezTo>
                <a:cubicBezTo>
                  <a:pt x="41" y="236"/>
                  <a:pt x="41" y="236"/>
                  <a:pt x="41" y="236"/>
                </a:cubicBezTo>
                <a:cubicBezTo>
                  <a:pt x="41" y="236"/>
                  <a:pt x="41" y="236"/>
                  <a:pt x="41" y="236"/>
                </a:cubicBezTo>
                <a:cubicBezTo>
                  <a:pt x="39" y="235"/>
                  <a:pt x="39" y="235"/>
                  <a:pt x="39" y="235"/>
                </a:cubicBezTo>
                <a:cubicBezTo>
                  <a:pt x="39" y="235"/>
                  <a:pt x="39" y="235"/>
                  <a:pt x="39" y="235"/>
                </a:cubicBezTo>
                <a:cubicBezTo>
                  <a:pt x="40" y="234"/>
                  <a:pt x="40" y="234"/>
                  <a:pt x="40" y="234"/>
                </a:cubicBezTo>
                <a:cubicBezTo>
                  <a:pt x="40" y="234"/>
                  <a:pt x="40" y="234"/>
                  <a:pt x="40" y="234"/>
                </a:cubicBezTo>
                <a:cubicBezTo>
                  <a:pt x="41" y="234"/>
                  <a:pt x="41" y="234"/>
                  <a:pt x="41" y="234"/>
                </a:cubicBezTo>
                <a:cubicBezTo>
                  <a:pt x="41" y="234"/>
                  <a:pt x="41" y="234"/>
                  <a:pt x="41" y="234"/>
                </a:cubicBezTo>
                <a:cubicBezTo>
                  <a:pt x="40" y="233"/>
                  <a:pt x="40" y="233"/>
                  <a:pt x="40" y="233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9" y="232"/>
                  <a:pt x="39" y="232"/>
                  <a:pt x="39" y="232"/>
                </a:cubicBezTo>
                <a:cubicBezTo>
                  <a:pt x="39" y="232"/>
                  <a:pt x="39" y="232"/>
                  <a:pt x="39" y="232"/>
                </a:cubicBezTo>
                <a:cubicBezTo>
                  <a:pt x="39" y="232"/>
                  <a:pt x="39" y="232"/>
                  <a:pt x="39" y="232"/>
                </a:cubicBezTo>
                <a:cubicBezTo>
                  <a:pt x="37" y="233"/>
                  <a:pt x="37" y="233"/>
                  <a:pt x="37" y="233"/>
                </a:cubicBezTo>
                <a:cubicBezTo>
                  <a:pt x="37" y="232"/>
                  <a:pt x="37" y="232"/>
                  <a:pt x="37" y="232"/>
                </a:cubicBezTo>
                <a:cubicBezTo>
                  <a:pt x="37" y="232"/>
                  <a:pt x="37" y="232"/>
                  <a:pt x="37" y="232"/>
                </a:cubicBezTo>
                <a:cubicBezTo>
                  <a:pt x="37" y="231"/>
                  <a:pt x="37" y="231"/>
                  <a:pt x="37" y="231"/>
                </a:cubicBezTo>
                <a:cubicBezTo>
                  <a:pt x="37" y="231"/>
                  <a:pt x="37" y="231"/>
                  <a:pt x="37" y="231"/>
                </a:cubicBezTo>
                <a:cubicBezTo>
                  <a:pt x="36" y="231"/>
                  <a:pt x="36" y="231"/>
                  <a:pt x="36" y="231"/>
                </a:cubicBezTo>
                <a:cubicBezTo>
                  <a:pt x="37" y="230"/>
                  <a:pt x="37" y="230"/>
                  <a:pt x="37" y="230"/>
                </a:cubicBezTo>
                <a:cubicBezTo>
                  <a:pt x="37" y="230"/>
                  <a:pt x="37" y="230"/>
                  <a:pt x="37" y="230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8" y="229"/>
                  <a:pt x="38" y="229"/>
                  <a:pt x="38" y="229"/>
                </a:cubicBezTo>
                <a:cubicBezTo>
                  <a:pt x="38" y="229"/>
                  <a:pt x="38" y="229"/>
                  <a:pt x="38" y="229"/>
                </a:cubicBezTo>
                <a:cubicBezTo>
                  <a:pt x="37" y="229"/>
                  <a:pt x="37" y="229"/>
                  <a:pt x="37" y="229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35" y="230"/>
                  <a:pt x="35" y="230"/>
                  <a:pt x="35" y="230"/>
                </a:cubicBezTo>
                <a:cubicBezTo>
                  <a:pt x="35" y="230"/>
                  <a:pt x="35" y="230"/>
                  <a:pt x="35" y="230"/>
                </a:cubicBezTo>
                <a:cubicBezTo>
                  <a:pt x="35" y="229"/>
                  <a:pt x="35" y="229"/>
                  <a:pt x="35" y="229"/>
                </a:cubicBezTo>
                <a:cubicBezTo>
                  <a:pt x="35" y="229"/>
                  <a:pt x="35" y="229"/>
                  <a:pt x="35" y="229"/>
                </a:cubicBezTo>
                <a:cubicBezTo>
                  <a:pt x="36" y="229"/>
                  <a:pt x="36" y="229"/>
                  <a:pt x="36" y="229"/>
                </a:cubicBezTo>
                <a:cubicBezTo>
                  <a:pt x="36" y="228"/>
                  <a:pt x="36" y="228"/>
                  <a:pt x="36" y="228"/>
                </a:cubicBezTo>
                <a:cubicBezTo>
                  <a:pt x="37" y="228"/>
                  <a:pt x="37" y="228"/>
                  <a:pt x="37" y="228"/>
                </a:cubicBezTo>
                <a:cubicBezTo>
                  <a:pt x="37" y="227"/>
                  <a:pt x="37" y="227"/>
                  <a:pt x="37" y="227"/>
                </a:cubicBezTo>
                <a:cubicBezTo>
                  <a:pt x="37" y="227"/>
                  <a:pt x="37" y="227"/>
                  <a:pt x="37" y="227"/>
                </a:cubicBezTo>
                <a:cubicBezTo>
                  <a:pt x="36" y="227"/>
                  <a:pt x="36" y="227"/>
                  <a:pt x="36" y="227"/>
                </a:cubicBezTo>
                <a:cubicBezTo>
                  <a:pt x="36" y="227"/>
                  <a:pt x="36" y="227"/>
                  <a:pt x="36" y="227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34" y="227"/>
                  <a:pt x="34" y="227"/>
                  <a:pt x="34" y="227"/>
                </a:cubicBezTo>
                <a:cubicBezTo>
                  <a:pt x="35" y="227"/>
                  <a:pt x="35" y="227"/>
                  <a:pt x="35" y="227"/>
                </a:cubicBezTo>
                <a:cubicBezTo>
                  <a:pt x="35" y="226"/>
                  <a:pt x="35" y="226"/>
                  <a:pt x="35" y="226"/>
                </a:cubicBezTo>
                <a:cubicBezTo>
                  <a:pt x="36" y="227"/>
                  <a:pt x="36" y="227"/>
                  <a:pt x="36" y="227"/>
                </a:cubicBezTo>
                <a:cubicBezTo>
                  <a:pt x="36" y="226"/>
                  <a:pt x="36" y="226"/>
                  <a:pt x="36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5"/>
                  <a:pt x="37" y="225"/>
                  <a:pt x="37" y="225"/>
                </a:cubicBezTo>
                <a:cubicBezTo>
                  <a:pt x="37" y="225"/>
                  <a:pt x="37" y="225"/>
                  <a:pt x="37" y="225"/>
                </a:cubicBezTo>
                <a:cubicBezTo>
                  <a:pt x="37" y="225"/>
                  <a:pt x="37" y="225"/>
                  <a:pt x="37" y="225"/>
                </a:cubicBezTo>
                <a:cubicBezTo>
                  <a:pt x="36" y="225"/>
                  <a:pt x="36" y="225"/>
                  <a:pt x="36" y="225"/>
                </a:cubicBezTo>
                <a:cubicBezTo>
                  <a:pt x="35" y="225"/>
                  <a:pt x="35" y="225"/>
                  <a:pt x="35" y="225"/>
                </a:cubicBezTo>
                <a:cubicBezTo>
                  <a:pt x="35" y="226"/>
                  <a:pt x="35" y="226"/>
                  <a:pt x="35" y="226"/>
                </a:cubicBezTo>
                <a:cubicBezTo>
                  <a:pt x="34" y="226"/>
                  <a:pt x="34" y="226"/>
                  <a:pt x="34" y="226"/>
                </a:cubicBezTo>
                <a:cubicBezTo>
                  <a:pt x="35" y="225"/>
                  <a:pt x="35" y="225"/>
                  <a:pt x="35" y="225"/>
                </a:cubicBezTo>
                <a:cubicBezTo>
                  <a:pt x="35" y="225"/>
                  <a:pt x="35" y="225"/>
                  <a:pt x="35" y="225"/>
                </a:cubicBezTo>
                <a:cubicBezTo>
                  <a:pt x="35" y="225"/>
                  <a:pt x="35" y="225"/>
                  <a:pt x="35" y="225"/>
                </a:cubicBezTo>
                <a:cubicBezTo>
                  <a:pt x="35" y="224"/>
                  <a:pt x="35" y="224"/>
                  <a:pt x="35" y="224"/>
                </a:cubicBezTo>
                <a:cubicBezTo>
                  <a:pt x="35" y="224"/>
                  <a:pt x="35" y="224"/>
                  <a:pt x="35" y="224"/>
                </a:cubicBezTo>
                <a:cubicBezTo>
                  <a:pt x="35" y="224"/>
                  <a:pt x="35" y="224"/>
                  <a:pt x="35" y="224"/>
                </a:cubicBezTo>
                <a:cubicBezTo>
                  <a:pt x="35" y="223"/>
                  <a:pt x="35" y="223"/>
                  <a:pt x="35" y="223"/>
                </a:cubicBezTo>
                <a:cubicBezTo>
                  <a:pt x="34" y="223"/>
                  <a:pt x="34" y="223"/>
                  <a:pt x="34" y="223"/>
                </a:cubicBezTo>
                <a:cubicBezTo>
                  <a:pt x="34" y="223"/>
                  <a:pt x="34" y="223"/>
                  <a:pt x="34" y="223"/>
                </a:cubicBezTo>
                <a:cubicBezTo>
                  <a:pt x="35" y="223"/>
                  <a:pt x="35" y="223"/>
                  <a:pt x="35" y="223"/>
                </a:cubicBezTo>
                <a:cubicBezTo>
                  <a:pt x="34" y="222"/>
                  <a:pt x="34" y="222"/>
                  <a:pt x="34" y="222"/>
                </a:cubicBezTo>
                <a:cubicBezTo>
                  <a:pt x="34" y="222"/>
                  <a:pt x="34" y="222"/>
                  <a:pt x="34" y="222"/>
                </a:cubicBezTo>
                <a:cubicBezTo>
                  <a:pt x="34" y="222"/>
                  <a:pt x="34" y="222"/>
                  <a:pt x="34" y="222"/>
                </a:cubicBezTo>
                <a:cubicBezTo>
                  <a:pt x="33" y="222"/>
                  <a:pt x="33" y="222"/>
                  <a:pt x="33" y="222"/>
                </a:cubicBezTo>
                <a:cubicBezTo>
                  <a:pt x="33" y="222"/>
                  <a:pt x="33" y="222"/>
                  <a:pt x="33" y="222"/>
                </a:cubicBezTo>
                <a:cubicBezTo>
                  <a:pt x="33" y="221"/>
                  <a:pt x="33" y="221"/>
                  <a:pt x="33" y="221"/>
                </a:cubicBezTo>
                <a:cubicBezTo>
                  <a:pt x="34" y="221"/>
                  <a:pt x="34" y="221"/>
                  <a:pt x="34" y="221"/>
                </a:cubicBezTo>
                <a:cubicBezTo>
                  <a:pt x="34" y="221"/>
                  <a:pt x="34" y="221"/>
                  <a:pt x="34" y="221"/>
                </a:cubicBezTo>
                <a:cubicBezTo>
                  <a:pt x="35" y="220"/>
                  <a:pt x="35" y="220"/>
                  <a:pt x="35" y="220"/>
                </a:cubicBezTo>
                <a:cubicBezTo>
                  <a:pt x="34" y="219"/>
                  <a:pt x="34" y="219"/>
                  <a:pt x="34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9"/>
                  <a:pt x="35" y="219"/>
                  <a:pt x="35" y="219"/>
                </a:cubicBezTo>
                <a:cubicBezTo>
                  <a:pt x="35" y="218"/>
                  <a:pt x="35" y="218"/>
                  <a:pt x="35" y="218"/>
                </a:cubicBezTo>
                <a:cubicBezTo>
                  <a:pt x="34" y="218"/>
                  <a:pt x="34" y="218"/>
                  <a:pt x="34" y="218"/>
                </a:cubicBezTo>
                <a:cubicBezTo>
                  <a:pt x="34" y="219"/>
                  <a:pt x="34" y="219"/>
                  <a:pt x="34" y="219"/>
                </a:cubicBezTo>
                <a:cubicBezTo>
                  <a:pt x="34" y="218"/>
                  <a:pt x="34" y="218"/>
                  <a:pt x="34" y="218"/>
                </a:cubicBezTo>
                <a:cubicBezTo>
                  <a:pt x="33" y="218"/>
                  <a:pt x="33" y="218"/>
                  <a:pt x="33" y="218"/>
                </a:cubicBezTo>
                <a:cubicBezTo>
                  <a:pt x="33" y="219"/>
                  <a:pt x="33" y="219"/>
                  <a:pt x="33" y="219"/>
                </a:cubicBezTo>
                <a:cubicBezTo>
                  <a:pt x="33" y="219"/>
                  <a:pt x="33" y="219"/>
                  <a:pt x="33" y="219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7"/>
                  <a:pt x="32" y="217"/>
                  <a:pt x="32" y="217"/>
                </a:cubicBezTo>
                <a:cubicBezTo>
                  <a:pt x="34" y="217"/>
                  <a:pt x="34" y="217"/>
                  <a:pt x="34" y="217"/>
                </a:cubicBezTo>
                <a:cubicBezTo>
                  <a:pt x="34" y="216"/>
                  <a:pt x="34" y="216"/>
                  <a:pt x="34" y="216"/>
                </a:cubicBezTo>
                <a:cubicBezTo>
                  <a:pt x="33" y="216"/>
                  <a:pt x="33" y="216"/>
                  <a:pt x="33" y="216"/>
                </a:cubicBezTo>
                <a:cubicBezTo>
                  <a:pt x="32" y="216"/>
                  <a:pt x="32" y="216"/>
                  <a:pt x="32" y="216"/>
                </a:cubicBezTo>
                <a:cubicBezTo>
                  <a:pt x="32" y="217"/>
                  <a:pt x="32" y="217"/>
                  <a:pt x="32" y="217"/>
                </a:cubicBezTo>
                <a:cubicBezTo>
                  <a:pt x="31" y="216"/>
                  <a:pt x="31" y="216"/>
                  <a:pt x="31" y="216"/>
                </a:cubicBezTo>
                <a:cubicBezTo>
                  <a:pt x="31" y="216"/>
                  <a:pt x="31" y="216"/>
                  <a:pt x="31" y="216"/>
                </a:cubicBezTo>
                <a:cubicBezTo>
                  <a:pt x="31" y="216"/>
                  <a:pt x="31" y="216"/>
                  <a:pt x="31" y="216"/>
                </a:cubicBezTo>
                <a:cubicBezTo>
                  <a:pt x="32" y="215"/>
                  <a:pt x="32" y="215"/>
                  <a:pt x="32" y="215"/>
                </a:cubicBezTo>
                <a:cubicBezTo>
                  <a:pt x="32" y="216"/>
                  <a:pt x="32" y="216"/>
                  <a:pt x="32" y="216"/>
                </a:cubicBezTo>
                <a:cubicBezTo>
                  <a:pt x="34" y="215"/>
                  <a:pt x="34" y="215"/>
                  <a:pt x="34" y="215"/>
                </a:cubicBezTo>
                <a:cubicBezTo>
                  <a:pt x="34" y="215"/>
                  <a:pt x="34" y="215"/>
                  <a:pt x="34" y="215"/>
                </a:cubicBezTo>
                <a:cubicBezTo>
                  <a:pt x="34" y="215"/>
                  <a:pt x="34" y="215"/>
                  <a:pt x="34" y="215"/>
                </a:cubicBezTo>
                <a:cubicBezTo>
                  <a:pt x="33" y="215"/>
                  <a:pt x="33" y="215"/>
                  <a:pt x="33" y="215"/>
                </a:cubicBezTo>
                <a:cubicBezTo>
                  <a:pt x="32" y="215"/>
                  <a:pt x="32" y="215"/>
                  <a:pt x="32" y="215"/>
                </a:cubicBezTo>
                <a:cubicBezTo>
                  <a:pt x="32" y="215"/>
                  <a:pt x="32" y="215"/>
                  <a:pt x="32" y="215"/>
                </a:cubicBezTo>
                <a:cubicBezTo>
                  <a:pt x="31" y="215"/>
                  <a:pt x="31" y="215"/>
                  <a:pt x="31" y="215"/>
                </a:cubicBezTo>
                <a:cubicBezTo>
                  <a:pt x="31" y="215"/>
                  <a:pt x="31" y="215"/>
                  <a:pt x="31" y="215"/>
                </a:cubicBezTo>
                <a:cubicBezTo>
                  <a:pt x="32" y="214"/>
                  <a:pt x="32" y="214"/>
                  <a:pt x="32" y="214"/>
                </a:cubicBezTo>
                <a:cubicBezTo>
                  <a:pt x="33" y="214"/>
                  <a:pt x="33" y="214"/>
                  <a:pt x="33" y="214"/>
                </a:cubicBezTo>
                <a:cubicBezTo>
                  <a:pt x="33" y="214"/>
                  <a:pt x="33" y="214"/>
                  <a:pt x="33" y="214"/>
                </a:cubicBezTo>
                <a:cubicBezTo>
                  <a:pt x="33" y="214"/>
                  <a:pt x="33" y="214"/>
                  <a:pt x="33" y="214"/>
                </a:cubicBezTo>
                <a:cubicBezTo>
                  <a:pt x="32" y="214"/>
                  <a:pt x="32" y="214"/>
                  <a:pt x="32" y="214"/>
                </a:cubicBezTo>
                <a:cubicBezTo>
                  <a:pt x="32" y="213"/>
                  <a:pt x="32" y="213"/>
                  <a:pt x="32" y="213"/>
                </a:cubicBezTo>
                <a:cubicBezTo>
                  <a:pt x="32" y="213"/>
                  <a:pt x="32" y="213"/>
                  <a:pt x="32" y="213"/>
                </a:cubicBezTo>
                <a:cubicBezTo>
                  <a:pt x="33" y="213"/>
                  <a:pt x="33" y="213"/>
                  <a:pt x="33" y="213"/>
                </a:cubicBezTo>
                <a:cubicBezTo>
                  <a:pt x="33" y="213"/>
                  <a:pt x="33" y="213"/>
                  <a:pt x="33" y="213"/>
                </a:cubicBezTo>
                <a:cubicBezTo>
                  <a:pt x="34" y="213"/>
                  <a:pt x="34" y="213"/>
                  <a:pt x="34" y="213"/>
                </a:cubicBezTo>
                <a:cubicBezTo>
                  <a:pt x="34" y="213"/>
                  <a:pt x="34" y="213"/>
                  <a:pt x="34" y="213"/>
                </a:cubicBezTo>
                <a:cubicBezTo>
                  <a:pt x="34" y="212"/>
                  <a:pt x="34" y="212"/>
                  <a:pt x="34" y="212"/>
                </a:cubicBezTo>
                <a:cubicBezTo>
                  <a:pt x="34" y="212"/>
                  <a:pt x="34" y="212"/>
                  <a:pt x="34" y="212"/>
                </a:cubicBezTo>
                <a:cubicBezTo>
                  <a:pt x="33" y="213"/>
                  <a:pt x="33" y="213"/>
                  <a:pt x="33" y="213"/>
                </a:cubicBezTo>
                <a:cubicBezTo>
                  <a:pt x="33" y="213"/>
                  <a:pt x="33" y="213"/>
                  <a:pt x="33" y="213"/>
                </a:cubicBezTo>
                <a:cubicBezTo>
                  <a:pt x="32" y="212"/>
                  <a:pt x="32" y="212"/>
                  <a:pt x="32" y="212"/>
                </a:cubicBezTo>
                <a:cubicBezTo>
                  <a:pt x="32" y="212"/>
                  <a:pt x="32" y="212"/>
                  <a:pt x="32" y="212"/>
                </a:cubicBezTo>
                <a:cubicBezTo>
                  <a:pt x="31" y="213"/>
                  <a:pt x="31" y="213"/>
                  <a:pt x="31" y="213"/>
                </a:cubicBezTo>
                <a:cubicBezTo>
                  <a:pt x="31" y="213"/>
                  <a:pt x="31" y="213"/>
                  <a:pt x="31" y="213"/>
                </a:cubicBezTo>
                <a:cubicBezTo>
                  <a:pt x="30" y="213"/>
                  <a:pt x="30" y="213"/>
                  <a:pt x="30" y="213"/>
                </a:cubicBezTo>
                <a:cubicBezTo>
                  <a:pt x="30" y="212"/>
                  <a:pt x="30" y="212"/>
                  <a:pt x="30" y="212"/>
                </a:cubicBezTo>
                <a:cubicBezTo>
                  <a:pt x="31" y="212"/>
                  <a:pt x="31" y="212"/>
                  <a:pt x="31" y="212"/>
                </a:cubicBezTo>
                <a:cubicBezTo>
                  <a:pt x="32" y="212"/>
                  <a:pt x="32" y="212"/>
                  <a:pt x="32" y="212"/>
                </a:cubicBez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2" y="211"/>
                  <a:pt x="32" y="211"/>
                </a:cubicBezTo>
                <a:cubicBezTo>
                  <a:pt x="31" y="211"/>
                  <a:pt x="31" y="211"/>
                  <a:pt x="31" y="211"/>
                </a:cubicBezTo>
                <a:cubicBezTo>
                  <a:pt x="30" y="211"/>
                  <a:pt x="30" y="211"/>
                  <a:pt x="30" y="211"/>
                </a:cubicBezTo>
                <a:cubicBezTo>
                  <a:pt x="30" y="210"/>
                  <a:pt x="30" y="210"/>
                  <a:pt x="30" y="210"/>
                </a:cubicBezTo>
                <a:cubicBezTo>
                  <a:pt x="30" y="210"/>
                  <a:pt x="30" y="210"/>
                  <a:pt x="30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4" y="209"/>
                  <a:pt x="34" y="209"/>
                  <a:pt x="34" y="209"/>
                </a:cubicBezTo>
                <a:cubicBezTo>
                  <a:pt x="35" y="209"/>
                  <a:pt x="35" y="209"/>
                  <a:pt x="35" y="209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5" y="209"/>
                  <a:pt x="35" y="209"/>
                  <a:pt x="35" y="209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4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33" y="209"/>
                  <a:pt x="33" y="209"/>
                  <a:pt x="33" y="209"/>
                </a:cubicBezTo>
                <a:cubicBezTo>
                  <a:pt x="34" y="207"/>
                  <a:pt x="34" y="207"/>
                  <a:pt x="34" y="207"/>
                </a:cubicBezTo>
                <a:cubicBezTo>
                  <a:pt x="34" y="207"/>
                  <a:pt x="34" y="207"/>
                  <a:pt x="34" y="207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6" y="208"/>
                  <a:pt x="36" y="208"/>
                  <a:pt x="36" y="208"/>
                </a:cubicBezTo>
                <a:cubicBezTo>
                  <a:pt x="36" y="208"/>
                  <a:pt x="36" y="208"/>
                  <a:pt x="36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7"/>
                  <a:pt x="35" y="207"/>
                  <a:pt x="35" y="207"/>
                </a:cubicBezTo>
                <a:cubicBezTo>
                  <a:pt x="34" y="207"/>
                  <a:pt x="34" y="207"/>
                  <a:pt x="34" y="207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5" y="206"/>
                  <a:pt x="35" y="206"/>
                  <a:pt x="35" y="206"/>
                </a:cubicBezTo>
                <a:cubicBezTo>
                  <a:pt x="35" y="206"/>
                  <a:pt x="35" y="206"/>
                  <a:pt x="35" y="206"/>
                </a:cubicBezTo>
                <a:cubicBezTo>
                  <a:pt x="35" y="206"/>
                  <a:pt x="35" y="206"/>
                  <a:pt x="35" y="206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7"/>
                  <a:pt x="36" y="207"/>
                  <a:pt x="36" y="207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37" y="207"/>
                  <a:pt x="37" y="207"/>
                  <a:pt x="37" y="207"/>
                </a:cubicBezTo>
                <a:cubicBezTo>
                  <a:pt x="36" y="207"/>
                  <a:pt x="36" y="207"/>
                  <a:pt x="36" y="207"/>
                </a:cubicBezTo>
                <a:cubicBezTo>
                  <a:pt x="36" y="205"/>
                  <a:pt x="36" y="205"/>
                  <a:pt x="36" y="205"/>
                </a:cubicBezTo>
                <a:cubicBezTo>
                  <a:pt x="37" y="205"/>
                  <a:pt x="37" y="205"/>
                  <a:pt x="37" y="205"/>
                </a:cubicBezTo>
                <a:cubicBezTo>
                  <a:pt x="37" y="204"/>
                  <a:pt x="37" y="204"/>
                  <a:pt x="37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5"/>
                  <a:pt x="36" y="205"/>
                  <a:pt x="36" y="205"/>
                </a:cubicBezTo>
                <a:cubicBezTo>
                  <a:pt x="36" y="205"/>
                  <a:pt x="36" y="205"/>
                  <a:pt x="36" y="205"/>
                </a:cubicBezTo>
                <a:cubicBezTo>
                  <a:pt x="35" y="204"/>
                  <a:pt x="35" y="204"/>
                  <a:pt x="35" y="204"/>
                </a:cubicBezTo>
                <a:cubicBezTo>
                  <a:pt x="35" y="205"/>
                  <a:pt x="35" y="205"/>
                  <a:pt x="35" y="205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3" y="206"/>
                  <a:pt x="33" y="206"/>
                  <a:pt x="33" y="206"/>
                </a:cubicBezTo>
                <a:cubicBezTo>
                  <a:pt x="33" y="206"/>
                  <a:pt x="33" y="206"/>
                  <a:pt x="33" y="206"/>
                </a:cubicBezTo>
                <a:cubicBezTo>
                  <a:pt x="33" y="205"/>
                  <a:pt x="33" y="205"/>
                  <a:pt x="33" y="205"/>
                </a:cubicBezTo>
                <a:cubicBezTo>
                  <a:pt x="33" y="205"/>
                  <a:pt x="33" y="205"/>
                  <a:pt x="33" y="205"/>
                </a:cubicBezTo>
                <a:cubicBezTo>
                  <a:pt x="33" y="205"/>
                  <a:pt x="33" y="205"/>
                  <a:pt x="33" y="205"/>
                </a:cubicBezTo>
                <a:cubicBezTo>
                  <a:pt x="33" y="205"/>
                  <a:pt x="33" y="205"/>
                  <a:pt x="33" y="205"/>
                </a:cubicBezTo>
                <a:cubicBezTo>
                  <a:pt x="32" y="206"/>
                  <a:pt x="32" y="206"/>
                  <a:pt x="32" y="206"/>
                </a:cubicBezTo>
                <a:cubicBezTo>
                  <a:pt x="32" y="206"/>
                  <a:pt x="32" y="206"/>
                  <a:pt x="32" y="206"/>
                </a:cubicBezTo>
                <a:cubicBezTo>
                  <a:pt x="31" y="207"/>
                  <a:pt x="31" y="207"/>
                  <a:pt x="31" y="207"/>
                </a:cubicBezTo>
                <a:cubicBezTo>
                  <a:pt x="31" y="207"/>
                  <a:pt x="31" y="207"/>
                  <a:pt x="31" y="207"/>
                </a:cubicBezTo>
                <a:cubicBezTo>
                  <a:pt x="30" y="208"/>
                  <a:pt x="30" y="208"/>
                  <a:pt x="30" y="208"/>
                </a:cubicBezTo>
                <a:cubicBezTo>
                  <a:pt x="30" y="208"/>
                  <a:pt x="30" y="208"/>
                  <a:pt x="30" y="208"/>
                </a:cubicBezTo>
                <a:cubicBezTo>
                  <a:pt x="29" y="207"/>
                  <a:pt x="29" y="207"/>
                  <a:pt x="29" y="207"/>
                </a:cubicBezTo>
                <a:cubicBezTo>
                  <a:pt x="30" y="206"/>
                  <a:pt x="30" y="206"/>
                  <a:pt x="30" y="206"/>
                </a:cubicBezTo>
                <a:cubicBezTo>
                  <a:pt x="30" y="206"/>
                  <a:pt x="30" y="206"/>
                  <a:pt x="30" y="206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30" y="204"/>
                  <a:pt x="30" y="204"/>
                  <a:pt x="30" y="204"/>
                </a:cubicBezTo>
                <a:cubicBezTo>
                  <a:pt x="30" y="204"/>
                  <a:pt x="30" y="204"/>
                  <a:pt x="30" y="204"/>
                </a:cubicBezTo>
                <a:cubicBezTo>
                  <a:pt x="31" y="203"/>
                  <a:pt x="31" y="203"/>
                  <a:pt x="31" y="203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3" y="203"/>
                  <a:pt x="33" y="203"/>
                  <a:pt x="33" y="203"/>
                </a:cubicBezTo>
                <a:cubicBezTo>
                  <a:pt x="33" y="203"/>
                  <a:pt x="33" y="203"/>
                  <a:pt x="33" y="203"/>
                </a:cubicBezTo>
                <a:cubicBezTo>
                  <a:pt x="33" y="202"/>
                  <a:pt x="33" y="202"/>
                  <a:pt x="33" y="202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1" y="202"/>
                  <a:pt x="31" y="202"/>
                  <a:pt x="31" y="202"/>
                </a:cubicBezTo>
                <a:cubicBezTo>
                  <a:pt x="31" y="203"/>
                  <a:pt x="31" y="203"/>
                  <a:pt x="31" y="203"/>
                </a:cubicBezTo>
                <a:cubicBezTo>
                  <a:pt x="30" y="203"/>
                  <a:pt x="30" y="203"/>
                  <a:pt x="30" y="203"/>
                </a:cubicBezTo>
                <a:cubicBezTo>
                  <a:pt x="30" y="203"/>
                  <a:pt x="30" y="203"/>
                  <a:pt x="30" y="203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0"/>
                  <a:pt x="30" y="200"/>
                  <a:pt x="30" y="200"/>
                </a:cubicBezTo>
                <a:cubicBezTo>
                  <a:pt x="30" y="200"/>
                  <a:pt x="30" y="200"/>
                  <a:pt x="30" y="200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29" y="199"/>
                  <a:pt x="29" y="199"/>
                  <a:pt x="29" y="199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32" y="198"/>
                  <a:pt x="32" y="198"/>
                  <a:pt x="32" y="198"/>
                </a:cubicBezTo>
                <a:cubicBezTo>
                  <a:pt x="32" y="198"/>
                  <a:pt x="32" y="198"/>
                  <a:pt x="32" y="198"/>
                </a:cubicBezTo>
                <a:cubicBezTo>
                  <a:pt x="32" y="198"/>
                  <a:pt x="32" y="198"/>
                  <a:pt x="32" y="198"/>
                </a:cubicBezTo>
                <a:cubicBezTo>
                  <a:pt x="33" y="197"/>
                  <a:pt x="33" y="197"/>
                  <a:pt x="33" y="197"/>
                </a:cubicBezTo>
                <a:cubicBezTo>
                  <a:pt x="33" y="197"/>
                  <a:pt x="33" y="197"/>
                  <a:pt x="33" y="197"/>
                </a:cubicBezTo>
                <a:cubicBezTo>
                  <a:pt x="33" y="197"/>
                  <a:pt x="33" y="197"/>
                  <a:pt x="33" y="197"/>
                </a:cubicBezTo>
                <a:cubicBezTo>
                  <a:pt x="34" y="197"/>
                  <a:pt x="34" y="197"/>
                  <a:pt x="34" y="197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6" y="197"/>
                  <a:pt x="36" y="197"/>
                  <a:pt x="36" y="197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5" y="196"/>
                  <a:pt x="35" y="196"/>
                  <a:pt x="35" y="196"/>
                </a:cubicBezTo>
                <a:cubicBezTo>
                  <a:pt x="35" y="196"/>
                  <a:pt x="35" y="196"/>
                  <a:pt x="35" y="196"/>
                </a:cubicBezTo>
                <a:cubicBezTo>
                  <a:pt x="34" y="196"/>
                  <a:pt x="34" y="196"/>
                  <a:pt x="34" y="196"/>
                </a:cubicBezTo>
                <a:cubicBezTo>
                  <a:pt x="33" y="197"/>
                  <a:pt x="33" y="197"/>
                  <a:pt x="33" y="197"/>
                </a:cubicBezTo>
                <a:cubicBezTo>
                  <a:pt x="32" y="197"/>
                  <a:pt x="32" y="197"/>
                  <a:pt x="32" y="197"/>
                </a:cubicBezTo>
                <a:cubicBezTo>
                  <a:pt x="32" y="197"/>
                  <a:pt x="32" y="197"/>
                  <a:pt x="32" y="197"/>
                </a:cubicBezTo>
                <a:cubicBezTo>
                  <a:pt x="32" y="198"/>
                  <a:pt x="32" y="198"/>
                  <a:pt x="32" y="198"/>
                </a:cubicBezTo>
                <a:cubicBezTo>
                  <a:pt x="31" y="198"/>
                  <a:pt x="31" y="198"/>
                  <a:pt x="31" y="198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29" y="199"/>
                  <a:pt x="29" y="199"/>
                  <a:pt x="29" y="199"/>
                </a:cubicBezTo>
                <a:cubicBezTo>
                  <a:pt x="29" y="198"/>
                  <a:pt x="29" y="198"/>
                  <a:pt x="29" y="198"/>
                </a:cubicBezTo>
                <a:cubicBezTo>
                  <a:pt x="29" y="198"/>
                  <a:pt x="29" y="198"/>
                  <a:pt x="29" y="198"/>
                </a:cubicBezTo>
                <a:cubicBezTo>
                  <a:pt x="29" y="198"/>
                  <a:pt x="29" y="198"/>
                  <a:pt x="29" y="198"/>
                </a:cubicBezTo>
                <a:cubicBezTo>
                  <a:pt x="29" y="197"/>
                  <a:pt x="29" y="197"/>
                  <a:pt x="29" y="197"/>
                </a:cubicBezTo>
                <a:cubicBezTo>
                  <a:pt x="29" y="197"/>
                  <a:pt x="29" y="197"/>
                  <a:pt x="29" y="197"/>
                </a:cubicBezTo>
                <a:cubicBezTo>
                  <a:pt x="29" y="196"/>
                  <a:pt x="29" y="196"/>
                  <a:pt x="29" y="196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9" y="195"/>
                  <a:pt x="29" y="195"/>
                  <a:pt x="29" y="195"/>
                </a:cubicBezTo>
                <a:cubicBezTo>
                  <a:pt x="29" y="195"/>
                  <a:pt x="29" y="195"/>
                  <a:pt x="29" y="195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5"/>
                  <a:pt x="30" y="195"/>
                  <a:pt x="30" y="195"/>
                </a:cubicBezTo>
                <a:cubicBezTo>
                  <a:pt x="31" y="195"/>
                  <a:pt x="31" y="195"/>
                  <a:pt x="31" y="195"/>
                </a:cubicBezTo>
                <a:cubicBezTo>
                  <a:pt x="32" y="195"/>
                  <a:pt x="32" y="195"/>
                  <a:pt x="32" y="195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3" y="194"/>
                  <a:pt x="33" y="194"/>
                  <a:pt x="33" y="194"/>
                </a:cubicBezTo>
                <a:cubicBezTo>
                  <a:pt x="33" y="194"/>
                  <a:pt x="33" y="194"/>
                  <a:pt x="33" y="194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8" y="195"/>
                  <a:pt x="28" y="195"/>
                  <a:pt x="28" y="195"/>
                </a:cubicBezTo>
                <a:cubicBezTo>
                  <a:pt x="28" y="194"/>
                  <a:pt x="28" y="194"/>
                  <a:pt x="28" y="194"/>
                </a:cubicBezTo>
                <a:cubicBezTo>
                  <a:pt x="28" y="194"/>
                  <a:pt x="28" y="194"/>
                  <a:pt x="28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8" y="194"/>
                  <a:pt x="28" y="194"/>
                  <a:pt x="28" y="194"/>
                </a:cubicBezTo>
                <a:cubicBezTo>
                  <a:pt x="29" y="193"/>
                  <a:pt x="29" y="193"/>
                  <a:pt x="29" y="193"/>
                </a:cubicBezTo>
                <a:cubicBezTo>
                  <a:pt x="30" y="193"/>
                  <a:pt x="30" y="193"/>
                  <a:pt x="30" y="193"/>
                </a:cubicBezTo>
                <a:cubicBezTo>
                  <a:pt x="31" y="192"/>
                  <a:pt x="31" y="192"/>
                  <a:pt x="31" y="192"/>
                </a:cubicBezTo>
                <a:cubicBezTo>
                  <a:pt x="32" y="192"/>
                  <a:pt x="32" y="192"/>
                  <a:pt x="32" y="192"/>
                </a:cubicBezTo>
                <a:cubicBezTo>
                  <a:pt x="33" y="191"/>
                  <a:pt x="33" y="191"/>
                  <a:pt x="33" y="191"/>
                </a:cubicBezTo>
                <a:cubicBezTo>
                  <a:pt x="34" y="190"/>
                  <a:pt x="34" y="190"/>
                  <a:pt x="34" y="190"/>
                </a:cubicBezTo>
                <a:cubicBezTo>
                  <a:pt x="36" y="189"/>
                  <a:pt x="36" y="189"/>
                  <a:pt x="36" y="189"/>
                </a:cubicBezTo>
                <a:cubicBezTo>
                  <a:pt x="37" y="189"/>
                  <a:pt x="37" y="189"/>
                  <a:pt x="37" y="189"/>
                </a:cubicBezTo>
                <a:cubicBezTo>
                  <a:pt x="37" y="189"/>
                  <a:pt x="37" y="189"/>
                  <a:pt x="37" y="189"/>
                </a:cubicBezTo>
                <a:cubicBezTo>
                  <a:pt x="38" y="188"/>
                  <a:pt x="38" y="188"/>
                  <a:pt x="38" y="188"/>
                </a:cubicBezTo>
                <a:cubicBezTo>
                  <a:pt x="38" y="188"/>
                  <a:pt x="38" y="188"/>
                  <a:pt x="38" y="188"/>
                </a:cubicBezTo>
                <a:cubicBezTo>
                  <a:pt x="37" y="188"/>
                  <a:pt x="37" y="188"/>
                  <a:pt x="37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3" y="190"/>
                  <a:pt x="33" y="190"/>
                  <a:pt x="33" y="190"/>
                </a:cubicBezTo>
                <a:cubicBezTo>
                  <a:pt x="32" y="191"/>
                  <a:pt x="32" y="191"/>
                  <a:pt x="32" y="191"/>
                </a:cubicBezTo>
                <a:cubicBezTo>
                  <a:pt x="31" y="192"/>
                  <a:pt x="31" y="192"/>
                  <a:pt x="31" y="192"/>
                </a:cubicBezTo>
                <a:cubicBezTo>
                  <a:pt x="30" y="192"/>
                  <a:pt x="30" y="192"/>
                  <a:pt x="30" y="192"/>
                </a:cubicBezTo>
                <a:cubicBezTo>
                  <a:pt x="29" y="192"/>
                  <a:pt x="29" y="192"/>
                  <a:pt x="29" y="192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7" y="190"/>
                  <a:pt x="27" y="190"/>
                  <a:pt x="27" y="190"/>
                </a:cubicBezTo>
                <a:cubicBezTo>
                  <a:pt x="28" y="190"/>
                  <a:pt x="28" y="190"/>
                  <a:pt x="28" y="190"/>
                </a:cubicBezTo>
                <a:cubicBezTo>
                  <a:pt x="29" y="191"/>
                  <a:pt x="29" y="191"/>
                  <a:pt x="29" y="191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30" y="190"/>
                  <a:pt x="30" y="190"/>
                  <a:pt x="30" y="19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30" y="190"/>
                  <a:pt x="30" y="190"/>
                  <a:pt x="30" y="190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8" y="190"/>
                  <a:pt x="28" y="190"/>
                  <a:pt x="28" y="190"/>
                </a:cubicBezTo>
                <a:cubicBezTo>
                  <a:pt x="28" y="189"/>
                  <a:pt x="28" y="189"/>
                  <a:pt x="28" y="189"/>
                </a:cubicBezTo>
                <a:cubicBezTo>
                  <a:pt x="28" y="189"/>
                  <a:pt x="28" y="189"/>
                  <a:pt x="28" y="189"/>
                </a:cubicBezTo>
                <a:cubicBezTo>
                  <a:pt x="29" y="189"/>
                  <a:pt x="29" y="189"/>
                  <a:pt x="29" y="189"/>
                </a:cubicBezTo>
                <a:cubicBezTo>
                  <a:pt x="30" y="189"/>
                  <a:pt x="30" y="189"/>
                  <a:pt x="30" y="189"/>
                </a:cubicBezTo>
                <a:cubicBezTo>
                  <a:pt x="30" y="189"/>
                  <a:pt x="30" y="189"/>
                  <a:pt x="30" y="189"/>
                </a:cubicBezTo>
                <a:cubicBezTo>
                  <a:pt x="31" y="189"/>
                  <a:pt x="31" y="189"/>
                  <a:pt x="31" y="189"/>
                </a:cubicBezTo>
                <a:cubicBezTo>
                  <a:pt x="31" y="189"/>
                  <a:pt x="31" y="189"/>
                  <a:pt x="31" y="189"/>
                </a:cubicBezTo>
                <a:cubicBezTo>
                  <a:pt x="30" y="188"/>
                  <a:pt x="30" y="188"/>
                  <a:pt x="30" y="188"/>
                </a:cubicBezTo>
                <a:cubicBezTo>
                  <a:pt x="30" y="188"/>
                  <a:pt x="30" y="188"/>
                  <a:pt x="30" y="188"/>
                </a:cubicBezTo>
                <a:cubicBezTo>
                  <a:pt x="30" y="188"/>
                  <a:pt x="30" y="188"/>
                  <a:pt x="30" y="188"/>
                </a:cubicBezTo>
                <a:cubicBezTo>
                  <a:pt x="30" y="188"/>
                  <a:pt x="30" y="188"/>
                  <a:pt x="30" y="188"/>
                </a:cubicBezTo>
                <a:cubicBezTo>
                  <a:pt x="31" y="188"/>
                  <a:pt x="31" y="188"/>
                  <a:pt x="31" y="188"/>
                </a:cubicBezTo>
                <a:cubicBezTo>
                  <a:pt x="31" y="188"/>
                  <a:pt x="31" y="188"/>
                  <a:pt x="31" y="188"/>
                </a:cubicBezTo>
                <a:cubicBezTo>
                  <a:pt x="31" y="188"/>
                  <a:pt x="31" y="188"/>
                  <a:pt x="31" y="188"/>
                </a:cubicBezTo>
                <a:cubicBezTo>
                  <a:pt x="32" y="188"/>
                  <a:pt x="32" y="188"/>
                  <a:pt x="32" y="188"/>
                </a:cubicBezTo>
                <a:cubicBezTo>
                  <a:pt x="32" y="188"/>
                  <a:pt x="32" y="188"/>
                  <a:pt x="32" y="188"/>
                </a:cubicBezTo>
                <a:cubicBezTo>
                  <a:pt x="32" y="187"/>
                  <a:pt x="32" y="187"/>
                  <a:pt x="32" y="187"/>
                </a:cubicBezTo>
                <a:cubicBezTo>
                  <a:pt x="32" y="187"/>
                  <a:pt x="32" y="187"/>
                  <a:pt x="32" y="187"/>
                </a:cubicBezTo>
                <a:cubicBezTo>
                  <a:pt x="32" y="186"/>
                  <a:pt x="32" y="186"/>
                  <a:pt x="32" y="186"/>
                </a:cubicBezTo>
                <a:cubicBezTo>
                  <a:pt x="31" y="186"/>
                  <a:pt x="31" y="186"/>
                  <a:pt x="31" y="186"/>
                </a:cubicBezTo>
                <a:cubicBezTo>
                  <a:pt x="31" y="187"/>
                  <a:pt x="31" y="187"/>
                  <a:pt x="31" y="187"/>
                </a:cubicBezTo>
                <a:cubicBezTo>
                  <a:pt x="30" y="187"/>
                  <a:pt x="30" y="187"/>
                  <a:pt x="30" y="187"/>
                </a:cubicBezTo>
                <a:cubicBezTo>
                  <a:pt x="28" y="186"/>
                  <a:pt x="28" y="186"/>
                  <a:pt x="28" y="186"/>
                </a:cubicBezTo>
                <a:cubicBezTo>
                  <a:pt x="28" y="186"/>
                  <a:pt x="28" y="186"/>
                  <a:pt x="28" y="186"/>
                </a:cubicBezTo>
                <a:cubicBezTo>
                  <a:pt x="27" y="186"/>
                  <a:pt x="27" y="186"/>
                  <a:pt x="27" y="186"/>
                </a:cubicBezTo>
                <a:cubicBezTo>
                  <a:pt x="27" y="185"/>
                  <a:pt x="27" y="185"/>
                  <a:pt x="27" y="185"/>
                </a:cubicBezTo>
                <a:cubicBezTo>
                  <a:pt x="28" y="185"/>
                  <a:pt x="28" y="185"/>
                  <a:pt x="28" y="185"/>
                </a:cubicBezTo>
                <a:cubicBezTo>
                  <a:pt x="29" y="186"/>
                  <a:pt x="29" y="186"/>
                  <a:pt x="29" y="186"/>
                </a:cubicBezTo>
                <a:cubicBezTo>
                  <a:pt x="29" y="185"/>
                  <a:pt x="29" y="185"/>
                  <a:pt x="29" y="185"/>
                </a:cubicBezTo>
                <a:cubicBezTo>
                  <a:pt x="29" y="185"/>
                  <a:pt x="29" y="185"/>
                  <a:pt x="29" y="185"/>
                </a:cubicBezTo>
                <a:cubicBezTo>
                  <a:pt x="28" y="185"/>
                  <a:pt x="28" y="185"/>
                  <a:pt x="28" y="185"/>
                </a:cubicBezTo>
                <a:cubicBezTo>
                  <a:pt x="28" y="185"/>
                  <a:pt x="28" y="185"/>
                  <a:pt x="28" y="185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9" y="184"/>
                  <a:pt x="29" y="184"/>
                  <a:pt x="29" y="184"/>
                </a:cubicBezTo>
                <a:cubicBezTo>
                  <a:pt x="29" y="184"/>
                  <a:pt x="29" y="184"/>
                  <a:pt x="29" y="184"/>
                </a:cubicBezTo>
                <a:cubicBezTo>
                  <a:pt x="30" y="184"/>
                  <a:pt x="30" y="184"/>
                  <a:pt x="30" y="184"/>
                </a:cubicBezTo>
                <a:cubicBezTo>
                  <a:pt x="33" y="184"/>
                  <a:pt x="33" y="184"/>
                  <a:pt x="33" y="184"/>
                </a:cubicBezTo>
                <a:cubicBezTo>
                  <a:pt x="34" y="184"/>
                  <a:pt x="34" y="184"/>
                  <a:pt x="34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4" y="183"/>
                  <a:pt x="34" y="183"/>
                  <a:pt x="34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1" y="184"/>
                  <a:pt x="31" y="184"/>
                  <a:pt x="31" y="184"/>
                </a:cubicBezTo>
                <a:cubicBezTo>
                  <a:pt x="30" y="184"/>
                  <a:pt x="30" y="184"/>
                  <a:pt x="30" y="184"/>
                </a:cubicBezTo>
                <a:cubicBezTo>
                  <a:pt x="30" y="183"/>
                  <a:pt x="30" y="183"/>
                  <a:pt x="30" y="183"/>
                </a:cubicBezTo>
                <a:cubicBezTo>
                  <a:pt x="30" y="183"/>
                  <a:pt x="30" y="183"/>
                  <a:pt x="30" y="183"/>
                </a:cubicBezTo>
                <a:cubicBezTo>
                  <a:pt x="29" y="183"/>
                  <a:pt x="29" y="183"/>
                  <a:pt x="29" y="183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30" y="182"/>
                  <a:pt x="30" y="182"/>
                  <a:pt x="30" y="182"/>
                </a:cubicBezTo>
                <a:cubicBezTo>
                  <a:pt x="31" y="181"/>
                  <a:pt x="31" y="181"/>
                  <a:pt x="31" y="181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32" y="180"/>
                  <a:pt x="32" y="180"/>
                  <a:pt x="32" y="180"/>
                </a:cubicBezTo>
                <a:cubicBezTo>
                  <a:pt x="32" y="180"/>
                  <a:pt x="32" y="180"/>
                  <a:pt x="32" y="180"/>
                </a:cubicBezTo>
                <a:cubicBezTo>
                  <a:pt x="32" y="180"/>
                  <a:pt x="32" y="180"/>
                  <a:pt x="3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39" y="182"/>
                  <a:pt x="39" y="182"/>
                  <a:pt x="39" y="182"/>
                </a:cubicBezTo>
                <a:cubicBezTo>
                  <a:pt x="40" y="183"/>
                  <a:pt x="40" y="183"/>
                  <a:pt x="40" y="183"/>
                </a:cubicBezTo>
                <a:cubicBezTo>
                  <a:pt x="41" y="183"/>
                  <a:pt x="41" y="183"/>
                  <a:pt x="41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1" y="183"/>
                  <a:pt x="41" y="183"/>
                  <a:pt x="41" y="183"/>
                </a:cubicBezTo>
                <a:cubicBezTo>
                  <a:pt x="41" y="183"/>
                  <a:pt x="41" y="183"/>
                  <a:pt x="41" y="183"/>
                </a:cubicBezTo>
                <a:cubicBezTo>
                  <a:pt x="40" y="183"/>
                  <a:pt x="40" y="183"/>
                  <a:pt x="40" y="183"/>
                </a:cubicBezTo>
                <a:cubicBezTo>
                  <a:pt x="39" y="182"/>
                  <a:pt x="39" y="182"/>
                  <a:pt x="39" y="182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40" y="181"/>
                  <a:pt x="40" y="181"/>
                  <a:pt x="40" y="181"/>
                </a:cubicBezTo>
                <a:cubicBezTo>
                  <a:pt x="42" y="180"/>
                  <a:pt x="42" y="180"/>
                  <a:pt x="42" y="180"/>
                </a:cubicBezTo>
                <a:cubicBezTo>
                  <a:pt x="42" y="180"/>
                  <a:pt x="42" y="180"/>
                  <a:pt x="42" y="180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9" y="179"/>
                  <a:pt x="39" y="179"/>
                  <a:pt x="39" y="179"/>
                </a:cubicBezTo>
                <a:cubicBezTo>
                  <a:pt x="39" y="179"/>
                  <a:pt x="39" y="179"/>
                  <a:pt x="39" y="179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39" y="178"/>
                  <a:pt x="39" y="178"/>
                  <a:pt x="39" y="178"/>
                </a:cubicBezTo>
                <a:cubicBezTo>
                  <a:pt x="39" y="178"/>
                  <a:pt x="39" y="178"/>
                  <a:pt x="39" y="178"/>
                </a:cubicBezTo>
                <a:cubicBezTo>
                  <a:pt x="38" y="178"/>
                  <a:pt x="38" y="178"/>
                  <a:pt x="38" y="178"/>
                </a:cubicBezTo>
                <a:cubicBezTo>
                  <a:pt x="38" y="178"/>
                  <a:pt x="38" y="178"/>
                  <a:pt x="38" y="178"/>
                </a:cubicBezTo>
                <a:cubicBezTo>
                  <a:pt x="38" y="178"/>
                  <a:pt x="38" y="178"/>
                  <a:pt x="38" y="178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5" y="179"/>
                  <a:pt x="35" y="179"/>
                  <a:pt x="35" y="179"/>
                </a:cubicBezTo>
                <a:cubicBezTo>
                  <a:pt x="34" y="179"/>
                  <a:pt x="34" y="179"/>
                  <a:pt x="34" y="179"/>
                </a:cubicBezTo>
                <a:cubicBezTo>
                  <a:pt x="34" y="179"/>
                  <a:pt x="34" y="179"/>
                  <a:pt x="34" y="179"/>
                </a:cubicBezTo>
                <a:cubicBezTo>
                  <a:pt x="34" y="179"/>
                  <a:pt x="34" y="179"/>
                  <a:pt x="34" y="179"/>
                </a:cubicBezTo>
                <a:cubicBezTo>
                  <a:pt x="33" y="179"/>
                  <a:pt x="33" y="179"/>
                  <a:pt x="33" y="179"/>
                </a:cubicBezTo>
                <a:cubicBezTo>
                  <a:pt x="32" y="179"/>
                  <a:pt x="32" y="179"/>
                  <a:pt x="32" y="179"/>
                </a:cubicBezTo>
                <a:cubicBezTo>
                  <a:pt x="32" y="179"/>
                  <a:pt x="32" y="179"/>
                  <a:pt x="32" y="179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79"/>
                  <a:pt x="30" y="179"/>
                  <a:pt x="30" y="179"/>
                </a:cubicBezTo>
                <a:cubicBezTo>
                  <a:pt x="31" y="179"/>
                  <a:pt x="31" y="179"/>
                  <a:pt x="31" y="179"/>
                </a:cubicBezTo>
                <a:cubicBezTo>
                  <a:pt x="31" y="179"/>
                  <a:pt x="31" y="179"/>
                  <a:pt x="31" y="179"/>
                </a:cubicBezTo>
                <a:cubicBezTo>
                  <a:pt x="31" y="178"/>
                  <a:pt x="31" y="178"/>
                  <a:pt x="31" y="178"/>
                </a:cubicBezTo>
                <a:cubicBezTo>
                  <a:pt x="31" y="178"/>
                  <a:pt x="31" y="178"/>
                  <a:pt x="31" y="178"/>
                </a:cubicBezTo>
                <a:cubicBezTo>
                  <a:pt x="32" y="178"/>
                  <a:pt x="32" y="178"/>
                  <a:pt x="32" y="178"/>
                </a:cubicBezTo>
                <a:cubicBezTo>
                  <a:pt x="32" y="177"/>
                  <a:pt x="32" y="177"/>
                  <a:pt x="32" y="177"/>
                </a:cubicBezTo>
                <a:cubicBezTo>
                  <a:pt x="32" y="177"/>
                  <a:pt x="32" y="177"/>
                  <a:pt x="32" y="177"/>
                </a:cubicBezTo>
                <a:cubicBezTo>
                  <a:pt x="32" y="177"/>
                  <a:pt x="32" y="177"/>
                  <a:pt x="32" y="177"/>
                </a:cubicBezTo>
                <a:cubicBezTo>
                  <a:pt x="33" y="178"/>
                  <a:pt x="33" y="178"/>
                  <a:pt x="33" y="178"/>
                </a:cubicBezTo>
                <a:cubicBezTo>
                  <a:pt x="34" y="178"/>
                  <a:pt x="34" y="178"/>
                  <a:pt x="34" y="178"/>
                </a:cubicBezTo>
                <a:cubicBezTo>
                  <a:pt x="35" y="178"/>
                  <a:pt x="35" y="178"/>
                  <a:pt x="35" y="178"/>
                </a:cubicBezTo>
                <a:cubicBezTo>
                  <a:pt x="35" y="178"/>
                  <a:pt x="35" y="178"/>
                  <a:pt x="35" y="178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2" y="176"/>
                  <a:pt x="32" y="176"/>
                  <a:pt x="32" y="176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4" y="176"/>
                  <a:pt x="34" y="176"/>
                  <a:pt x="34" y="176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6"/>
                  <a:pt x="35" y="176"/>
                  <a:pt x="35" y="176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5" y="176"/>
                  <a:pt x="35" y="176"/>
                  <a:pt x="35" y="176"/>
                </a:cubicBezTo>
                <a:cubicBezTo>
                  <a:pt x="35" y="176"/>
                  <a:pt x="35" y="176"/>
                  <a:pt x="35" y="176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8" y="177"/>
                  <a:pt x="38" y="177"/>
                  <a:pt x="38" y="177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40" y="178"/>
                  <a:pt x="40" y="178"/>
                  <a:pt x="40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39" y="175"/>
                  <a:pt x="39" y="175"/>
                  <a:pt x="39" y="175"/>
                </a:cubicBezTo>
                <a:cubicBezTo>
                  <a:pt x="40" y="175"/>
                  <a:pt x="40" y="175"/>
                  <a:pt x="40" y="175"/>
                </a:cubicBezTo>
                <a:cubicBezTo>
                  <a:pt x="40" y="175"/>
                  <a:pt x="40" y="175"/>
                  <a:pt x="40" y="175"/>
                </a:cubicBezTo>
                <a:cubicBezTo>
                  <a:pt x="40" y="174"/>
                  <a:pt x="40" y="174"/>
                  <a:pt x="40" y="174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39" y="174"/>
                  <a:pt x="39" y="174"/>
                  <a:pt x="39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9" y="175"/>
                  <a:pt x="39" y="175"/>
                  <a:pt x="39" y="175"/>
                </a:cubicBezTo>
                <a:cubicBezTo>
                  <a:pt x="38" y="175"/>
                  <a:pt x="38" y="175"/>
                  <a:pt x="38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5" y="174"/>
                  <a:pt x="35" y="174"/>
                  <a:pt x="35" y="174"/>
                </a:cubicBezTo>
                <a:cubicBezTo>
                  <a:pt x="34" y="174"/>
                  <a:pt x="34" y="174"/>
                  <a:pt x="34" y="174"/>
                </a:cubicBezTo>
                <a:cubicBezTo>
                  <a:pt x="35" y="174"/>
                  <a:pt x="35" y="174"/>
                  <a:pt x="35" y="174"/>
                </a:cubicBezTo>
                <a:cubicBezTo>
                  <a:pt x="35" y="173"/>
                  <a:pt x="35" y="173"/>
                  <a:pt x="35" y="173"/>
                </a:cubicBezTo>
                <a:cubicBezTo>
                  <a:pt x="35" y="173"/>
                  <a:pt x="35" y="173"/>
                  <a:pt x="35" y="173"/>
                </a:cubicBezTo>
                <a:cubicBezTo>
                  <a:pt x="34" y="174"/>
                  <a:pt x="34" y="174"/>
                  <a:pt x="34" y="174"/>
                </a:cubicBezTo>
                <a:cubicBezTo>
                  <a:pt x="34" y="173"/>
                  <a:pt x="34" y="173"/>
                  <a:pt x="34" y="173"/>
                </a:cubicBezTo>
                <a:cubicBezTo>
                  <a:pt x="35" y="173"/>
                  <a:pt x="35" y="173"/>
                  <a:pt x="35" y="173"/>
                </a:cubicBezTo>
                <a:cubicBezTo>
                  <a:pt x="36" y="173"/>
                  <a:pt x="36" y="173"/>
                  <a:pt x="36" y="173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8" y="172"/>
                  <a:pt x="38" y="172"/>
                  <a:pt x="38" y="172"/>
                </a:cubicBezTo>
                <a:cubicBezTo>
                  <a:pt x="38" y="173"/>
                  <a:pt x="38" y="173"/>
                  <a:pt x="38" y="173"/>
                </a:cubicBezTo>
                <a:cubicBezTo>
                  <a:pt x="39" y="173"/>
                  <a:pt x="39" y="173"/>
                  <a:pt x="39" y="173"/>
                </a:cubicBezTo>
                <a:cubicBezTo>
                  <a:pt x="39" y="173"/>
                  <a:pt x="39" y="173"/>
                  <a:pt x="39" y="173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1" y="172"/>
                  <a:pt x="41" y="172"/>
                  <a:pt x="41" y="172"/>
                </a:cubicBezTo>
                <a:cubicBezTo>
                  <a:pt x="41" y="172"/>
                  <a:pt x="41" y="172"/>
                  <a:pt x="41" y="172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1" y="171"/>
                  <a:pt x="41" y="171"/>
                  <a:pt x="41" y="171"/>
                </a:cubicBezTo>
                <a:cubicBezTo>
                  <a:pt x="41" y="171"/>
                  <a:pt x="41" y="171"/>
                  <a:pt x="41" y="171"/>
                </a:cubicBezTo>
                <a:cubicBezTo>
                  <a:pt x="40" y="171"/>
                  <a:pt x="40" y="171"/>
                  <a:pt x="40" y="171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68"/>
                  <a:pt x="41" y="168"/>
                  <a:pt x="41" y="168"/>
                </a:cubicBezTo>
                <a:cubicBezTo>
                  <a:pt x="41" y="168"/>
                  <a:pt x="41" y="168"/>
                  <a:pt x="41" y="168"/>
                </a:cubicBezTo>
                <a:cubicBezTo>
                  <a:pt x="42" y="167"/>
                  <a:pt x="42" y="167"/>
                  <a:pt x="42" y="167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42" y="169"/>
                  <a:pt x="42" y="169"/>
                  <a:pt x="42" y="169"/>
                </a:cubicBezTo>
                <a:cubicBezTo>
                  <a:pt x="42" y="169"/>
                  <a:pt x="42" y="169"/>
                  <a:pt x="42" y="169"/>
                </a:cubicBezTo>
                <a:cubicBezTo>
                  <a:pt x="43" y="169"/>
                  <a:pt x="43" y="169"/>
                  <a:pt x="43" y="169"/>
                </a:cubicBezTo>
                <a:cubicBezTo>
                  <a:pt x="44" y="169"/>
                  <a:pt x="44" y="169"/>
                  <a:pt x="44" y="169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4" y="169"/>
                  <a:pt x="44" y="169"/>
                  <a:pt x="44" y="169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69"/>
                  <a:pt x="45" y="169"/>
                  <a:pt x="45" y="169"/>
                </a:cubicBezTo>
                <a:cubicBezTo>
                  <a:pt x="45" y="169"/>
                  <a:pt x="45" y="169"/>
                  <a:pt x="45" y="169"/>
                </a:cubicBezTo>
                <a:cubicBezTo>
                  <a:pt x="44" y="169"/>
                  <a:pt x="44" y="169"/>
                  <a:pt x="44" y="169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45" y="168"/>
                  <a:pt x="45" y="168"/>
                  <a:pt x="45" y="168"/>
                </a:cubicBezTo>
                <a:cubicBezTo>
                  <a:pt x="45" y="168"/>
                  <a:pt x="45" y="168"/>
                  <a:pt x="45" y="168"/>
                </a:cubicBezTo>
                <a:cubicBezTo>
                  <a:pt x="45" y="168"/>
                  <a:pt x="45" y="168"/>
                  <a:pt x="45" y="168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44" y="167"/>
                  <a:pt x="44" y="167"/>
                  <a:pt x="44" y="167"/>
                </a:cubicBezTo>
                <a:cubicBezTo>
                  <a:pt x="44" y="167"/>
                  <a:pt x="44" y="167"/>
                  <a:pt x="44" y="167"/>
                </a:cubicBezTo>
                <a:cubicBezTo>
                  <a:pt x="43" y="167"/>
                  <a:pt x="43" y="167"/>
                  <a:pt x="43" y="167"/>
                </a:cubicBezTo>
                <a:cubicBezTo>
                  <a:pt x="43" y="167"/>
                  <a:pt x="43" y="167"/>
                  <a:pt x="43" y="167"/>
                </a:cubicBezTo>
                <a:cubicBezTo>
                  <a:pt x="42" y="167"/>
                  <a:pt x="42" y="167"/>
                  <a:pt x="42" y="167"/>
                </a:cubicBezTo>
                <a:cubicBezTo>
                  <a:pt x="42" y="167"/>
                  <a:pt x="42" y="167"/>
                  <a:pt x="42" y="167"/>
                </a:cubicBezTo>
                <a:cubicBezTo>
                  <a:pt x="43" y="166"/>
                  <a:pt x="43" y="166"/>
                  <a:pt x="43" y="166"/>
                </a:cubicBezTo>
                <a:cubicBezTo>
                  <a:pt x="43" y="166"/>
                  <a:pt x="43" y="166"/>
                  <a:pt x="43" y="166"/>
                </a:cubicBezTo>
                <a:cubicBezTo>
                  <a:pt x="44" y="165"/>
                  <a:pt x="44" y="165"/>
                  <a:pt x="44" y="165"/>
                </a:cubicBezTo>
                <a:cubicBezTo>
                  <a:pt x="44" y="165"/>
                  <a:pt x="44" y="165"/>
                  <a:pt x="44" y="165"/>
                </a:cubicBezTo>
                <a:cubicBezTo>
                  <a:pt x="44" y="165"/>
                  <a:pt x="44" y="165"/>
                  <a:pt x="44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4"/>
                  <a:pt x="45" y="164"/>
                  <a:pt x="45" y="164"/>
                </a:cubicBezTo>
                <a:cubicBezTo>
                  <a:pt x="45" y="164"/>
                  <a:pt x="45" y="164"/>
                  <a:pt x="45" y="164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46" y="163"/>
                  <a:pt x="46" y="163"/>
                  <a:pt x="46" y="163"/>
                </a:cubicBezTo>
                <a:cubicBezTo>
                  <a:pt x="46" y="162"/>
                  <a:pt x="46" y="162"/>
                  <a:pt x="46" y="162"/>
                </a:cubicBezTo>
                <a:cubicBezTo>
                  <a:pt x="47" y="162"/>
                  <a:pt x="47" y="162"/>
                  <a:pt x="47" y="162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45" y="161"/>
                  <a:pt x="45" y="161"/>
                  <a:pt x="45" y="161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59"/>
                  <a:pt x="40" y="159"/>
                  <a:pt x="40" y="159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39" y="159"/>
                  <a:pt x="39" y="159"/>
                  <a:pt x="39" y="159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38" y="157"/>
                  <a:pt x="38" y="157"/>
                  <a:pt x="38" y="157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40" y="153"/>
                  <a:pt x="40" y="153"/>
                  <a:pt x="40" y="153"/>
                </a:cubicBezTo>
                <a:cubicBezTo>
                  <a:pt x="40" y="153"/>
                  <a:pt x="40" y="153"/>
                  <a:pt x="40" y="153"/>
                </a:cubicBezTo>
                <a:cubicBezTo>
                  <a:pt x="41" y="153"/>
                  <a:pt x="41" y="153"/>
                  <a:pt x="41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3" y="156"/>
                  <a:pt x="43" y="156"/>
                  <a:pt x="43" y="156"/>
                </a:cubicBezTo>
                <a:cubicBezTo>
                  <a:pt x="43" y="156"/>
                  <a:pt x="43" y="156"/>
                  <a:pt x="43" y="156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6" y="157"/>
                  <a:pt x="46" y="157"/>
                  <a:pt x="46" y="157"/>
                </a:cubicBezTo>
                <a:cubicBezTo>
                  <a:pt x="46" y="157"/>
                  <a:pt x="46" y="157"/>
                  <a:pt x="46" y="157"/>
                </a:cubicBezTo>
                <a:cubicBezTo>
                  <a:pt x="46" y="157"/>
                  <a:pt x="46" y="157"/>
                  <a:pt x="46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4" y="156"/>
                  <a:pt x="44" y="156"/>
                  <a:pt x="44" y="156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50"/>
                  <a:pt x="43" y="150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5" y="148"/>
                  <a:pt x="45" y="148"/>
                  <a:pt x="45" y="148"/>
                </a:cubicBezTo>
                <a:cubicBezTo>
                  <a:pt x="45" y="148"/>
                  <a:pt x="45" y="148"/>
                  <a:pt x="45" y="148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42" y="148"/>
                  <a:pt x="42" y="148"/>
                  <a:pt x="42" y="148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46"/>
                  <a:pt x="45" y="146"/>
                  <a:pt x="45" y="146"/>
                </a:cubicBezTo>
                <a:cubicBezTo>
                  <a:pt x="45" y="146"/>
                  <a:pt x="45" y="146"/>
                  <a:pt x="45" y="146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6"/>
                  <a:pt x="41" y="146"/>
                  <a:pt x="41" y="146"/>
                </a:cubicBezTo>
                <a:cubicBezTo>
                  <a:pt x="42" y="146"/>
                  <a:pt x="42" y="146"/>
                  <a:pt x="42" y="146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4"/>
                  <a:pt x="46" y="144"/>
                  <a:pt x="46" y="144"/>
                </a:cubicBezTo>
                <a:cubicBezTo>
                  <a:pt x="46" y="144"/>
                  <a:pt x="46" y="144"/>
                  <a:pt x="46" y="144"/>
                </a:cubicBezTo>
                <a:cubicBezTo>
                  <a:pt x="46" y="144"/>
                  <a:pt x="46" y="144"/>
                  <a:pt x="46" y="144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42" y="143"/>
                  <a:pt x="42" y="143"/>
                  <a:pt x="42" y="143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2" y="141"/>
                  <a:pt x="42" y="141"/>
                  <a:pt x="42" y="141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142"/>
                  <a:pt x="40" y="142"/>
                  <a:pt x="40" y="142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0" y="138"/>
                  <a:pt x="40" y="138"/>
                  <a:pt x="40" y="138"/>
                </a:cubicBezTo>
                <a:cubicBezTo>
                  <a:pt x="40" y="138"/>
                  <a:pt x="40" y="138"/>
                  <a:pt x="40" y="138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7" y="146"/>
                  <a:pt x="37" y="146"/>
                  <a:pt x="37" y="146"/>
                </a:cubicBezTo>
                <a:cubicBezTo>
                  <a:pt x="37" y="146"/>
                  <a:pt x="37" y="146"/>
                  <a:pt x="37" y="146"/>
                </a:cubicBezTo>
                <a:cubicBezTo>
                  <a:pt x="36" y="146"/>
                  <a:pt x="36" y="146"/>
                  <a:pt x="36" y="146"/>
                </a:cubicBezTo>
                <a:cubicBezTo>
                  <a:pt x="36" y="146"/>
                  <a:pt x="36" y="146"/>
                  <a:pt x="36" y="146"/>
                </a:cubicBezTo>
                <a:cubicBezTo>
                  <a:pt x="36" y="146"/>
                  <a:pt x="36" y="146"/>
                  <a:pt x="36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34" y="142"/>
                  <a:pt x="34" y="142"/>
                  <a:pt x="34" y="142"/>
                </a:cubicBezTo>
                <a:cubicBezTo>
                  <a:pt x="34" y="142"/>
                  <a:pt x="34" y="142"/>
                  <a:pt x="34" y="142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7" y="135"/>
                  <a:pt x="37" y="135"/>
                  <a:pt x="37" y="135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4" y="136"/>
                  <a:pt x="34" y="136"/>
                  <a:pt x="34" y="136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7" y="135"/>
                  <a:pt x="37" y="135"/>
                  <a:pt x="37" y="135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6" y="117"/>
                  <a:pt x="36" y="117"/>
                  <a:pt x="36" y="117"/>
                </a:cubicBezTo>
                <a:cubicBezTo>
                  <a:pt x="36" y="117"/>
                  <a:pt x="36" y="117"/>
                  <a:pt x="36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6" y="110"/>
                  <a:pt x="36" y="110"/>
                  <a:pt x="36" y="110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5" y="102"/>
                  <a:pt x="35" y="102"/>
                  <a:pt x="35" y="102"/>
                </a:cubicBezTo>
                <a:cubicBezTo>
                  <a:pt x="35" y="102"/>
                  <a:pt x="35" y="102"/>
                  <a:pt x="35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99"/>
                  <a:pt x="36" y="99"/>
                  <a:pt x="36" y="99"/>
                </a:cubicBezTo>
                <a:cubicBezTo>
                  <a:pt x="36" y="99"/>
                  <a:pt x="36" y="99"/>
                  <a:pt x="36" y="99"/>
                </a:cubicBezTo>
                <a:cubicBezTo>
                  <a:pt x="36" y="99"/>
                  <a:pt x="36" y="99"/>
                  <a:pt x="36" y="99"/>
                </a:cubicBezTo>
                <a:cubicBezTo>
                  <a:pt x="35" y="98"/>
                  <a:pt x="35" y="98"/>
                  <a:pt x="35" y="98"/>
                </a:cubicBezTo>
                <a:cubicBezTo>
                  <a:pt x="34" y="97"/>
                  <a:pt x="34" y="97"/>
                  <a:pt x="34" y="97"/>
                </a:cubicBezTo>
                <a:cubicBezTo>
                  <a:pt x="34" y="96"/>
                  <a:pt x="34" y="96"/>
                  <a:pt x="34" y="96"/>
                </a:cubicBezTo>
                <a:cubicBezTo>
                  <a:pt x="33" y="96"/>
                  <a:pt x="33" y="96"/>
                  <a:pt x="33" y="96"/>
                </a:cubicBezTo>
                <a:cubicBezTo>
                  <a:pt x="33" y="96"/>
                  <a:pt x="33" y="96"/>
                  <a:pt x="33" y="96"/>
                </a:cubicBezTo>
                <a:cubicBezTo>
                  <a:pt x="33" y="97"/>
                  <a:pt x="33" y="97"/>
                  <a:pt x="33" y="97"/>
                </a:cubicBezTo>
                <a:cubicBezTo>
                  <a:pt x="33" y="97"/>
                  <a:pt x="33" y="97"/>
                  <a:pt x="33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4"/>
                  <a:pt x="31" y="94"/>
                  <a:pt x="31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0" y="93"/>
                  <a:pt x="30" y="93"/>
                  <a:pt x="30" y="93"/>
                </a:cubicBezTo>
                <a:cubicBezTo>
                  <a:pt x="29" y="93"/>
                  <a:pt x="29" y="93"/>
                  <a:pt x="29" y="93"/>
                </a:cubicBezTo>
                <a:cubicBezTo>
                  <a:pt x="28" y="92"/>
                  <a:pt x="28" y="92"/>
                  <a:pt x="28" y="92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2"/>
                  <a:pt x="27" y="92"/>
                  <a:pt x="27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4" y="90"/>
                  <a:pt x="24" y="90"/>
                  <a:pt x="24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2" y="90"/>
                  <a:pt x="22" y="90"/>
                  <a:pt x="2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91"/>
                  <a:pt x="21" y="91"/>
                  <a:pt x="21" y="91"/>
                </a:cubicBezTo>
                <a:cubicBezTo>
                  <a:pt x="20" y="92"/>
                  <a:pt x="20" y="92"/>
                  <a:pt x="20" y="92"/>
                </a:cubicBezTo>
                <a:cubicBezTo>
                  <a:pt x="20" y="92"/>
                  <a:pt x="20" y="92"/>
                  <a:pt x="20" y="92"/>
                </a:cubicBezTo>
                <a:cubicBezTo>
                  <a:pt x="20" y="91"/>
                  <a:pt x="20" y="91"/>
                  <a:pt x="20" y="91"/>
                </a:cubicBezTo>
                <a:cubicBezTo>
                  <a:pt x="20" y="91"/>
                  <a:pt x="20" y="91"/>
                  <a:pt x="20" y="91"/>
                </a:cubicBezTo>
                <a:cubicBezTo>
                  <a:pt x="20" y="90"/>
                  <a:pt x="20" y="90"/>
                  <a:pt x="20" y="90"/>
                </a:cubicBezTo>
                <a:cubicBezTo>
                  <a:pt x="20" y="90"/>
                  <a:pt x="20" y="90"/>
                  <a:pt x="20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8" y="90"/>
                  <a:pt x="18" y="90"/>
                  <a:pt x="18" y="90"/>
                </a:cubicBezTo>
                <a:cubicBezTo>
                  <a:pt x="18" y="91"/>
                  <a:pt x="18" y="91"/>
                  <a:pt x="18" y="91"/>
                </a:cubicBezTo>
                <a:cubicBezTo>
                  <a:pt x="18" y="91"/>
                  <a:pt x="18" y="91"/>
                  <a:pt x="18" y="91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0"/>
                  <a:pt x="17" y="90"/>
                  <a:pt x="17" y="90"/>
                </a:cubicBezTo>
                <a:cubicBezTo>
                  <a:pt x="16" y="90"/>
                  <a:pt x="16" y="90"/>
                  <a:pt x="16" y="90"/>
                </a:cubicBezTo>
                <a:cubicBezTo>
                  <a:pt x="16" y="90"/>
                  <a:pt x="16" y="90"/>
                  <a:pt x="16" y="90"/>
                </a:cubicBezTo>
                <a:cubicBezTo>
                  <a:pt x="16" y="92"/>
                  <a:pt x="16" y="92"/>
                  <a:pt x="16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1"/>
                  <a:pt x="15" y="91"/>
                  <a:pt x="15" y="91"/>
                </a:cubicBezTo>
                <a:cubicBezTo>
                  <a:pt x="15" y="90"/>
                  <a:pt x="15" y="90"/>
                  <a:pt x="15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5" y="89"/>
                  <a:pt x="15" y="89"/>
                </a:cubicBezTo>
                <a:cubicBezTo>
                  <a:pt x="15" y="89"/>
                  <a:pt x="15" y="89"/>
                  <a:pt x="15" y="89"/>
                </a:cubicBezTo>
                <a:cubicBezTo>
                  <a:pt x="14" y="89"/>
                  <a:pt x="14" y="89"/>
                  <a:pt x="14" y="89"/>
                </a:cubicBezTo>
                <a:cubicBezTo>
                  <a:pt x="13" y="89"/>
                  <a:pt x="13" y="89"/>
                  <a:pt x="13" y="89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9"/>
                  <a:pt x="13" y="89"/>
                  <a:pt x="13" y="89"/>
                </a:cubicBezTo>
                <a:cubicBezTo>
                  <a:pt x="12" y="88"/>
                  <a:pt x="12" y="88"/>
                  <a:pt x="12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9"/>
                  <a:pt x="11" y="89"/>
                  <a:pt x="11" y="89"/>
                </a:cubicBezTo>
                <a:cubicBezTo>
                  <a:pt x="11" y="90"/>
                  <a:pt x="11" y="90"/>
                  <a:pt x="11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11" y="91"/>
                  <a:pt x="11" y="91"/>
                  <a:pt x="11" y="91"/>
                </a:cubicBezTo>
                <a:cubicBezTo>
                  <a:pt x="11" y="92"/>
                  <a:pt x="11" y="92"/>
                  <a:pt x="11" y="92"/>
                </a:cubicBezTo>
                <a:cubicBezTo>
                  <a:pt x="11" y="92"/>
                  <a:pt x="11" y="92"/>
                  <a:pt x="11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9" y="91"/>
                  <a:pt x="9" y="91"/>
                  <a:pt x="9" y="91"/>
                </a:cubicBezTo>
                <a:cubicBezTo>
                  <a:pt x="8" y="91"/>
                  <a:pt x="8" y="91"/>
                  <a:pt x="8" y="91"/>
                </a:cubicBezTo>
                <a:cubicBezTo>
                  <a:pt x="7" y="90"/>
                  <a:pt x="7" y="90"/>
                  <a:pt x="7" y="90"/>
                </a:cubicBezTo>
                <a:cubicBezTo>
                  <a:pt x="7" y="89"/>
                  <a:pt x="7" y="89"/>
                  <a:pt x="7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7" y="88"/>
                  <a:pt x="7" y="88"/>
                  <a:pt x="7" y="88"/>
                </a:cubicBezTo>
                <a:cubicBezTo>
                  <a:pt x="6" y="88"/>
                  <a:pt x="6" y="88"/>
                  <a:pt x="6" y="88"/>
                </a:cubicBezTo>
                <a:cubicBezTo>
                  <a:pt x="5" y="87"/>
                  <a:pt x="5" y="87"/>
                  <a:pt x="5" y="87"/>
                </a:cubicBezTo>
                <a:cubicBezTo>
                  <a:pt x="5" y="86"/>
                  <a:pt x="5" y="86"/>
                  <a:pt x="5" y="86"/>
                </a:cubicBezTo>
                <a:cubicBezTo>
                  <a:pt x="4" y="85"/>
                  <a:pt x="4" y="85"/>
                  <a:pt x="4" y="85"/>
                </a:cubicBezTo>
                <a:cubicBezTo>
                  <a:pt x="4" y="84"/>
                  <a:pt x="4" y="84"/>
                  <a:pt x="4" y="84"/>
                </a:cubicBezTo>
                <a:cubicBezTo>
                  <a:pt x="4" y="84"/>
                  <a:pt x="4" y="84"/>
                  <a:pt x="4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3"/>
                  <a:pt x="8" y="83"/>
                  <a:pt x="8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82"/>
                  <a:pt x="9" y="82"/>
                  <a:pt x="9" y="82"/>
                </a:cubicBezTo>
                <a:cubicBezTo>
                  <a:pt x="8" y="82"/>
                  <a:pt x="8" y="82"/>
                  <a:pt x="8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5" y="81"/>
                  <a:pt x="5" y="81"/>
                  <a:pt x="5" y="81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79"/>
                  <a:pt x="5" y="79"/>
                  <a:pt x="5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78"/>
                  <a:pt x="6" y="78"/>
                  <a:pt x="6" y="78"/>
                </a:cubicBezTo>
                <a:cubicBezTo>
                  <a:pt x="7" y="77"/>
                  <a:pt x="7" y="77"/>
                  <a:pt x="7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2" y="78"/>
                  <a:pt x="2" y="78"/>
                  <a:pt x="2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2" y="77"/>
                  <a:pt x="2" y="77"/>
                  <a:pt x="2" y="77"/>
                </a:cubicBezTo>
                <a:cubicBezTo>
                  <a:pt x="2" y="77"/>
                  <a:pt x="2" y="77"/>
                  <a:pt x="2" y="77"/>
                </a:cubicBezTo>
                <a:cubicBezTo>
                  <a:pt x="2" y="76"/>
                  <a:pt x="2" y="76"/>
                  <a:pt x="2" y="76"/>
                </a:cubicBezTo>
                <a:cubicBezTo>
                  <a:pt x="2" y="76"/>
                  <a:pt x="2" y="76"/>
                  <a:pt x="2" y="76"/>
                </a:cubicBezTo>
                <a:cubicBezTo>
                  <a:pt x="3" y="75"/>
                  <a:pt x="3" y="75"/>
                  <a:pt x="3" y="75"/>
                </a:cubicBezTo>
                <a:cubicBezTo>
                  <a:pt x="3" y="75"/>
                  <a:pt x="3" y="75"/>
                  <a:pt x="3" y="75"/>
                </a:cubicBezTo>
                <a:cubicBezTo>
                  <a:pt x="3" y="75"/>
                  <a:pt x="3" y="75"/>
                  <a:pt x="3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4"/>
                  <a:pt x="4" y="74"/>
                  <a:pt x="4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7" y="74"/>
                  <a:pt x="7" y="74"/>
                  <a:pt x="7" y="74"/>
                </a:cubicBezTo>
                <a:cubicBezTo>
                  <a:pt x="8" y="75"/>
                  <a:pt x="8" y="75"/>
                  <a:pt x="8" y="75"/>
                </a:cubicBezTo>
                <a:cubicBezTo>
                  <a:pt x="10" y="75"/>
                  <a:pt x="10" y="75"/>
                  <a:pt x="10" y="75"/>
                </a:cubicBezTo>
                <a:cubicBezTo>
                  <a:pt x="11" y="76"/>
                  <a:pt x="11" y="76"/>
                  <a:pt x="11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5" y="77"/>
                  <a:pt x="15" y="77"/>
                  <a:pt x="15" y="77"/>
                </a:cubicBezTo>
                <a:cubicBezTo>
                  <a:pt x="15" y="77"/>
                  <a:pt x="15" y="77"/>
                  <a:pt x="15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17" y="77"/>
                  <a:pt x="17" y="77"/>
                  <a:pt x="17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15" y="77"/>
                  <a:pt x="15" y="77"/>
                  <a:pt x="15" y="77"/>
                </a:cubicBezTo>
                <a:cubicBezTo>
                  <a:pt x="14" y="76"/>
                  <a:pt x="14" y="76"/>
                  <a:pt x="14" y="76"/>
                </a:cubicBezTo>
                <a:cubicBezTo>
                  <a:pt x="13" y="75"/>
                  <a:pt x="13" y="75"/>
                  <a:pt x="13" y="75"/>
                </a:cubicBezTo>
                <a:cubicBezTo>
                  <a:pt x="12" y="75"/>
                  <a:pt x="12" y="75"/>
                  <a:pt x="12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0" y="74"/>
                  <a:pt x="10" y="74"/>
                  <a:pt x="10" y="74"/>
                </a:cubicBezTo>
                <a:cubicBezTo>
                  <a:pt x="10" y="74"/>
                  <a:pt x="10" y="74"/>
                  <a:pt x="10" y="74"/>
                </a:cubicBezTo>
                <a:cubicBezTo>
                  <a:pt x="12" y="73"/>
                  <a:pt x="12" y="73"/>
                  <a:pt x="12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6" y="74"/>
                  <a:pt x="16" y="74"/>
                  <a:pt x="16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5"/>
                  <a:pt x="17" y="75"/>
                  <a:pt x="17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4"/>
                  <a:pt x="18" y="74"/>
                  <a:pt x="18" y="74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2"/>
                  <a:pt x="19" y="72"/>
                  <a:pt x="19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18" y="71"/>
                  <a:pt x="18" y="71"/>
                  <a:pt x="18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6" y="72"/>
                  <a:pt x="16" y="72"/>
                  <a:pt x="16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4" y="71"/>
                  <a:pt x="14" y="71"/>
                  <a:pt x="14" y="71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1" y="70"/>
                  <a:pt x="11" y="70"/>
                  <a:pt x="11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1"/>
                  <a:pt x="12" y="71"/>
                  <a:pt x="12" y="71"/>
                </a:cubicBezTo>
                <a:cubicBezTo>
                  <a:pt x="11" y="72"/>
                  <a:pt x="11" y="72"/>
                  <a:pt x="11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9" y="71"/>
                  <a:pt x="9" y="71"/>
                  <a:pt x="9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9" y="69"/>
                  <a:pt x="9" y="69"/>
                  <a:pt x="9" y="69"/>
                </a:cubicBezTo>
                <a:cubicBezTo>
                  <a:pt x="10" y="69"/>
                  <a:pt x="10" y="69"/>
                  <a:pt x="10" y="69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9" y="69"/>
                  <a:pt x="9" y="69"/>
                  <a:pt x="9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68"/>
                  <a:pt x="7" y="68"/>
                  <a:pt x="7" y="68"/>
                </a:cubicBezTo>
                <a:cubicBezTo>
                  <a:pt x="7" y="68"/>
                  <a:pt x="7" y="68"/>
                  <a:pt x="7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9" y="67"/>
                  <a:pt x="9" y="67"/>
                  <a:pt x="9" y="67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6"/>
                </a:cubicBezTo>
                <a:cubicBezTo>
                  <a:pt x="9" y="66"/>
                  <a:pt x="9" y="66"/>
                  <a:pt x="9" y="66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7"/>
                  <a:pt x="8" y="67"/>
                  <a:pt x="8" y="67"/>
                </a:cubicBezTo>
                <a:cubicBezTo>
                  <a:pt x="7" y="67"/>
                  <a:pt x="7" y="67"/>
                  <a:pt x="7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5" y="66"/>
                  <a:pt x="5" y="66"/>
                  <a:pt x="5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6" y="65"/>
                  <a:pt x="6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6" y="65"/>
                  <a:pt x="6" y="65"/>
                  <a:pt x="6" y="65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1"/>
                  <a:pt x="3" y="61"/>
                  <a:pt x="3" y="61"/>
                </a:cubicBezTo>
                <a:cubicBezTo>
                  <a:pt x="2" y="61"/>
                  <a:pt x="2" y="61"/>
                  <a:pt x="2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59"/>
                  <a:pt x="4" y="59"/>
                  <a:pt x="4" y="59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9"/>
                  <a:pt x="5" y="59"/>
                  <a:pt x="5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7"/>
                  <a:pt x="6" y="57"/>
                  <a:pt x="6" y="57"/>
                </a:cubicBezTo>
                <a:cubicBezTo>
                  <a:pt x="7" y="56"/>
                  <a:pt x="7" y="56"/>
                  <a:pt x="7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5"/>
                  <a:pt x="12" y="55"/>
                  <a:pt x="12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8" y="54"/>
                  <a:pt x="18" y="54"/>
                  <a:pt x="18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3"/>
                  <a:pt x="19" y="53"/>
                  <a:pt x="19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3"/>
                  <a:pt x="23" y="53"/>
                  <a:pt x="23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5" y="52"/>
                  <a:pt x="25" y="52"/>
                  <a:pt x="25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3"/>
                  <a:pt x="27" y="53"/>
                  <a:pt x="27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9" y="54"/>
                  <a:pt x="29" y="54"/>
                  <a:pt x="29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53"/>
                  <a:pt x="30" y="53"/>
                  <a:pt x="30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1"/>
                  <a:pt x="32" y="51"/>
                  <a:pt x="32" y="51"/>
                </a:cubicBezTo>
                <a:cubicBezTo>
                  <a:pt x="33" y="50"/>
                  <a:pt x="33" y="50"/>
                  <a:pt x="33" y="50"/>
                </a:cubicBezTo>
                <a:cubicBezTo>
                  <a:pt x="34" y="50"/>
                  <a:pt x="34" y="50"/>
                  <a:pt x="34" y="50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6"/>
                  <a:pt x="37" y="46"/>
                  <a:pt x="37" y="46"/>
                </a:cubicBezTo>
                <a:cubicBezTo>
                  <a:pt x="38" y="45"/>
                  <a:pt x="38" y="45"/>
                  <a:pt x="38" y="45"/>
                </a:cubicBez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6" y="43"/>
                  <a:pt x="36" y="43"/>
                  <a:pt x="36" y="43"/>
                </a:cubicBezTo>
                <a:cubicBezTo>
                  <a:pt x="37" y="43"/>
                  <a:pt x="37" y="43"/>
                  <a:pt x="37" y="43"/>
                </a:cubicBezTo>
                <a:cubicBezTo>
                  <a:pt x="37" y="42"/>
                  <a:pt x="37" y="42"/>
                  <a:pt x="37" y="42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1" y="41"/>
                  <a:pt x="41" y="41"/>
                  <a:pt x="41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39" y="42"/>
                  <a:pt x="39" y="42"/>
                  <a:pt x="39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6" y="42"/>
                  <a:pt x="36" y="42"/>
                  <a:pt x="36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1"/>
                  <a:pt x="34" y="41"/>
                  <a:pt x="34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8"/>
                  <a:pt x="32" y="38"/>
                  <a:pt x="32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ubicBezTo>
                  <a:pt x="45" y="34"/>
                  <a:pt x="45" y="34"/>
                  <a:pt x="45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30"/>
                  <a:pt x="50" y="30"/>
                  <a:pt x="50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8"/>
                  <a:pt x="52" y="28"/>
                  <a:pt x="52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6"/>
                  <a:pt x="54" y="26"/>
                  <a:pt x="54" y="26"/>
                </a:cubicBezTo>
                <a:cubicBezTo>
                  <a:pt x="55" y="26"/>
                  <a:pt x="55" y="26"/>
                  <a:pt x="55" y="26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3"/>
                  <a:pt x="61" y="23"/>
                  <a:pt x="61" y="23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5"/>
                  <a:pt x="61" y="25"/>
                  <a:pt x="61" y="25"/>
                </a:cubicBezTo>
                <a:cubicBezTo>
                  <a:pt x="62" y="26"/>
                  <a:pt x="62" y="26"/>
                  <a:pt x="62" y="26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4"/>
                  <a:pt x="63" y="24"/>
                  <a:pt x="63" y="24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7"/>
                  <a:pt x="61" y="17"/>
                  <a:pt x="61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8"/>
                  <a:pt x="72" y="18"/>
                  <a:pt x="72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6"/>
                  <a:pt x="73" y="16"/>
                  <a:pt x="73" y="16"/>
                </a:cubicBezTo>
                <a:cubicBezTo>
                  <a:pt x="74" y="15"/>
                  <a:pt x="74" y="15"/>
                  <a:pt x="74" y="1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6"/>
                  <a:pt x="75" y="16"/>
                  <a:pt x="75" y="16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5" y="14"/>
                  <a:pt x="75" y="14"/>
                  <a:pt x="75" y="14"/>
                </a:cubicBezTo>
                <a:cubicBezTo>
                  <a:pt x="76" y="14"/>
                  <a:pt x="76" y="14"/>
                  <a:pt x="76" y="14"/>
                </a:cubicBezTo>
                <a:cubicBezTo>
                  <a:pt x="76" y="14"/>
                  <a:pt x="76" y="14"/>
                  <a:pt x="76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9" y="14"/>
                  <a:pt x="79" y="14"/>
                  <a:pt x="79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79" y="20"/>
                  <a:pt x="79" y="20"/>
                  <a:pt x="79" y="20"/>
                </a:cubicBezTo>
                <a:cubicBezTo>
                  <a:pt x="79" y="21"/>
                  <a:pt x="79" y="21"/>
                  <a:pt x="79" y="21"/>
                </a:cubicBezTo>
                <a:cubicBezTo>
                  <a:pt x="79" y="21"/>
                  <a:pt x="79" y="21"/>
                  <a:pt x="79" y="21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24"/>
                  <a:pt x="78" y="24"/>
                  <a:pt x="78" y="24"/>
                </a:cubicBezTo>
                <a:cubicBezTo>
                  <a:pt x="77" y="25"/>
                  <a:pt x="77" y="25"/>
                  <a:pt x="77" y="25"/>
                </a:cubicBezTo>
                <a:cubicBezTo>
                  <a:pt x="77" y="26"/>
                  <a:pt x="77" y="26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8"/>
                  <a:pt x="76" y="28"/>
                  <a:pt x="76" y="28"/>
                </a:cubicBezTo>
                <a:cubicBezTo>
                  <a:pt x="75" y="28"/>
                  <a:pt x="75" y="28"/>
                  <a:pt x="75" y="28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5" y="30"/>
                  <a:pt x="75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28"/>
                  <a:pt x="77" y="28"/>
                  <a:pt x="77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5"/>
                  <a:pt x="78" y="25"/>
                  <a:pt x="78" y="25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4"/>
                  <a:pt x="79" y="24"/>
                  <a:pt x="79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2"/>
                  <a:pt x="80" y="22"/>
                  <a:pt x="80" y="22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23"/>
                  <a:pt x="81" y="23"/>
                  <a:pt x="81" y="23"/>
                </a:cubicBezTo>
                <a:cubicBezTo>
                  <a:pt x="82" y="23"/>
                  <a:pt x="82" y="23"/>
                  <a:pt x="82" y="23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5"/>
                  <a:pt x="82" y="25"/>
                  <a:pt x="82" y="25"/>
                </a:cubicBezTo>
                <a:cubicBezTo>
                  <a:pt x="83" y="26"/>
                  <a:pt x="83" y="26"/>
                  <a:pt x="83" y="26"/>
                </a:cubicBezTo>
                <a:cubicBezTo>
                  <a:pt x="83" y="27"/>
                  <a:pt x="83" y="27"/>
                  <a:pt x="83" y="27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5" y="28"/>
                  <a:pt x="85" y="28"/>
                  <a:pt x="85" y="28"/>
                </a:cubicBezTo>
                <a:cubicBezTo>
                  <a:pt x="85" y="27"/>
                  <a:pt x="85" y="27"/>
                  <a:pt x="85" y="27"/>
                </a:cubicBezTo>
                <a:cubicBezTo>
                  <a:pt x="85" y="27"/>
                  <a:pt x="85" y="27"/>
                  <a:pt x="85" y="27"/>
                </a:cubicBezTo>
                <a:cubicBezTo>
                  <a:pt x="85" y="27"/>
                  <a:pt x="85" y="27"/>
                  <a:pt x="85" y="27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25"/>
                  <a:pt x="84" y="25"/>
                  <a:pt x="84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26"/>
                  <a:pt x="85" y="26"/>
                  <a:pt x="85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7"/>
                  <a:pt x="87" y="27"/>
                  <a:pt x="87" y="27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26"/>
                  <a:pt x="88" y="26"/>
                  <a:pt x="88" y="26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4"/>
                  <a:pt x="89" y="24"/>
                  <a:pt x="89" y="24"/>
                </a:cubicBezTo>
                <a:cubicBezTo>
                  <a:pt x="89" y="23"/>
                  <a:pt x="89" y="23"/>
                  <a:pt x="89" y="23"/>
                </a:cubicBezTo>
                <a:cubicBezTo>
                  <a:pt x="89" y="22"/>
                  <a:pt x="89" y="22"/>
                  <a:pt x="89" y="22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89" y="17"/>
                  <a:pt x="89" y="17"/>
                  <a:pt x="89" y="17"/>
                </a:cubicBezTo>
                <a:cubicBezTo>
                  <a:pt x="89" y="16"/>
                  <a:pt x="89" y="16"/>
                  <a:pt x="89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4"/>
                  <a:pt x="90" y="14"/>
                  <a:pt x="90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5"/>
                  <a:pt x="91" y="15"/>
                  <a:pt x="91" y="15"/>
                </a:cubicBezTo>
                <a:cubicBezTo>
                  <a:pt x="92" y="15"/>
                  <a:pt x="92" y="15"/>
                  <a:pt x="92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4" y="17"/>
                  <a:pt x="94" y="17"/>
                  <a:pt x="94" y="17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21"/>
                  <a:pt x="95" y="21"/>
                  <a:pt x="95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4"/>
                  <a:pt x="96" y="24"/>
                  <a:pt x="96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7"/>
                  <a:pt x="96" y="27"/>
                  <a:pt x="96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1"/>
                  <a:pt x="97" y="31"/>
                  <a:pt x="97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1"/>
                  <a:pt x="99" y="31"/>
                  <a:pt x="99" y="31"/>
                </a:cubicBezTo>
                <a:cubicBezTo>
                  <a:pt x="99" y="31"/>
                  <a:pt x="99" y="31"/>
                  <a:pt x="99" y="31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4" y="31"/>
                  <a:pt x="104" y="31"/>
                  <a:pt x="104" y="3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18"/>
                  <a:pt x="101" y="18"/>
                  <a:pt x="101" y="1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7"/>
                  <a:pt x="113" y="17"/>
                  <a:pt x="113" y="17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5" y="22"/>
                  <a:pt x="115" y="22"/>
                  <a:pt x="115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13" y="17"/>
                  <a:pt x="113" y="17"/>
                  <a:pt x="113" y="17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09" y="9"/>
                  <a:pt x="109" y="9"/>
                </a:cubicBezTo>
                <a:cubicBezTo>
                  <a:pt x="108" y="8"/>
                  <a:pt x="108" y="8"/>
                  <a:pt x="108" y="8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6"/>
                  <a:pt x="108" y="6"/>
                  <a:pt x="108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1" y="6"/>
                  <a:pt x="111" y="6"/>
                  <a:pt x="111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3" y="5"/>
                  <a:pt x="113" y="5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6" y="6"/>
                  <a:pt x="116" y="6"/>
                  <a:pt x="116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7" y="6"/>
                  <a:pt x="117" y="6"/>
                  <a:pt x="117" y="6"/>
                </a:cubicBezTo>
                <a:cubicBezTo>
                  <a:pt x="118" y="7"/>
                  <a:pt x="118" y="7"/>
                  <a:pt x="118" y="7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9"/>
                  <a:pt x="119" y="9"/>
                  <a:pt x="119" y="9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20" y="9"/>
                  <a:pt x="120" y="9"/>
                  <a:pt x="120" y="9"/>
                </a:cubicBezTo>
                <a:cubicBezTo>
                  <a:pt x="119" y="9"/>
                  <a:pt x="119" y="9"/>
                  <a:pt x="119" y="9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7"/>
                  <a:pt x="119" y="7"/>
                  <a:pt x="119" y="7"/>
                </a:cubicBezTo>
                <a:cubicBezTo>
                  <a:pt x="120" y="8"/>
                  <a:pt x="120" y="8"/>
                  <a:pt x="120" y="8"/>
                </a:cubicBezTo>
                <a:cubicBezTo>
                  <a:pt x="121" y="9"/>
                  <a:pt x="121" y="9"/>
                  <a:pt x="121" y="9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6"/>
                  <a:pt x="122" y="6"/>
                  <a:pt x="122" y="6"/>
                </a:cubicBezTo>
                <a:cubicBezTo>
                  <a:pt x="123" y="6"/>
                  <a:pt x="123" y="6"/>
                  <a:pt x="123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5" y="7"/>
                  <a:pt x="125" y="7"/>
                  <a:pt x="125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6" y="6"/>
                  <a:pt x="126" y="6"/>
                  <a:pt x="126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4"/>
                  <a:pt x="126" y="4"/>
                  <a:pt x="126" y="4"/>
                </a:cubicBezTo>
                <a:cubicBezTo>
                  <a:pt x="127" y="4"/>
                  <a:pt x="127" y="4"/>
                  <a:pt x="127" y="4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2"/>
                  <a:pt x="126" y="2"/>
                  <a:pt x="126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0"/>
                  <a:pt x="128" y="0"/>
                  <a:pt x="128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1"/>
                  <a:pt x="129" y="1"/>
                  <a:pt x="129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2"/>
                  <a:pt x="130" y="2"/>
                  <a:pt x="130" y="2"/>
                </a:cubicBezTo>
                <a:cubicBezTo>
                  <a:pt x="131" y="3"/>
                  <a:pt x="131" y="3"/>
                  <a:pt x="131" y="3"/>
                </a:cubicBezTo>
                <a:cubicBezTo>
                  <a:pt x="131" y="2"/>
                  <a:pt x="131" y="2"/>
                  <a:pt x="131" y="2"/>
                </a:cubicBezTo>
                <a:cubicBezTo>
                  <a:pt x="131" y="2"/>
                  <a:pt x="131" y="2"/>
                  <a:pt x="131" y="2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0"/>
                  <a:pt x="131" y="0"/>
                  <a:pt x="131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1"/>
                  <a:pt x="135" y="1"/>
                  <a:pt x="135" y="1"/>
                </a:cubicBezTo>
                <a:cubicBezTo>
                  <a:pt x="135" y="1"/>
                  <a:pt x="135" y="1"/>
                  <a:pt x="135" y="1"/>
                </a:cubicBezTo>
                <a:cubicBezTo>
                  <a:pt x="136" y="0"/>
                  <a:pt x="136" y="0"/>
                  <a:pt x="136" y="0"/>
                </a:cubicBezTo>
                <a:cubicBezTo>
                  <a:pt x="137" y="1"/>
                  <a:pt x="137" y="1"/>
                  <a:pt x="137" y="1"/>
                </a:cubicBezTo>
                <a:cubicBezTo>
                  <a:pt x="138" y="1"/>
                  <a:pt x="138" y="1"/>
                  <a:pt x="138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1" y="2"/>
                  <a:pt x="141" y="2"/>
                  <a:pt x="141" y="2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2"/>
                  <a:pt x="142" y="2"/>
                  <a:pt x="142" y="2"/>
                </a:cubicBezTo>
                <a:cubicBezTo>
                  <a:pt x="142" y="2"/>
                  <a:pt x="142" y="2"/>
                  <a:pt x="142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4" y="3"/>
                  <a:pt x="144" y="3"/>
                  <a:pt x="144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6" y="4"/>
                  <a:pt x="146" y="4"/>
                  <a:pt x="146" y="4"/>
                </a:cubicBezTo>
                <a:cubicBezTo>
                  <a:pt x="148" y="4"/>
                  <a:pt x="148" y="4"/>
                  <a:pt x="148" y="4"/>
                </a:cubicBezTo>
                <a:cubicBezTo>
                  <a:pt x="148" y="4"/>
                  <a:pt x="148" y="4"/>
                  <a:pt x="148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50" y="5"/>
                  <a:pt x="150" y="5"/>
                  <a:pt x="15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1" y="5"/>
                  <a:pt x="151" y="5"/>
                  <a:pt x="151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3" y="6"/>
                  <a:pt x="153" y="6"/>
                  <a:pt x="153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5" y="7"/>
                  <a:pt x="155" y="7"/>
                  <a:pt x="155" y="7"/>
                </a:cubicBezTo>
                <a:cubicBezTo>
                  <a:pt x="155" y="8"/>
                  <a:pt x="155" y="8"/>
                  <a:pt x="155" y="8"/>
                </a:cubicBezTo>
                <a:cubicBezTo>
                  <a:pt x="157" y="8"/>
                  <a:pt x="157" y="8"/>
                  <a:pt x="157" y="8"/>
                </a:cubicBezTo>
                <a:cubicBezTo>
                  <a:pt x="156" y="9"/>
                  <a:pt x="156" y="9"/>
                  <a:pt x="156" y="9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9"/>
                  <a:pt x="155" y="9"/>
                  <a:pt x="155" y="9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2" y="10"/>
                  <a:pt x="142" y="10"/>
                  <a:pt x="142" y="10"/>
                </a:cubicBezTo>
                <a:cubicBezTo>
                  <a:pt x="142" y="10"/>
                  <a:pt x="142" y="10"/>
                  <a:pt x="142" y="10"/>
                </a:cubicBezTo>
                <a:cubicBezTo>
                  <a:pt x="141" y="10"/>
                  <a:pt x="141" y="10"/>
                  <a:pt x="141" y="10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8" y="8"/>
                  <a:pt x="138" y="8"/>
                  <a:pt x="138" y="8"/>
                </a:cubicBezTo>
                <a:cubicBezTo>
                  <a:pt x="138" y="8"/>
                  <a:pt x="138" y="8"/>
                  <a:pt x="138" y="8"/>
                </a:cubicBezTo>
                <a:cubicBezTo>
                  <a:pt x="138" y="8"/>
                  <a:pt x="138" y="8"/>
                  <a:pt x="138" y="8"/>
                </a:cubicBezTo>
                <a:cubicBezTo>
                  <a:pt x="138" y="7"/>
                  <a:pt x="138" y="7"/>
                  <a:pt x="138" y="7"/>
                </a:cubicBezTo>
                <a:cubicBezTo>
                  <a:pt x="137" y="7"/>
                  <a:pt x="137" y="7"/>
                  <a:pt x="137" y="7"/>
                </a:cubicBezTo>
                <a:cubicBezTo>
                  <a:pt x="137" y="7"/>
                  <a:pt x="137" y="7"/>
                  <a:pt x="137" y="7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9"/>
                  <a:pt x="136" y="9"/>
                  <a:pt x="136" y="9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31" y="11"/>
                  <a:pt x="131" y="11"/>
                  <a:pt x="131" y="11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2" y="12"/>
                  <a:pt x="132" y="12"/>
                </a:cubicBezTo>
                <a:cubicBezTo>
                  <a:pt x="132" y="12"/>
                  <a:pt x="133" y="12"/>
                  <a:pt x="133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9" y="12"/>
                  <a:pt x="139" y="12"/>
                  <a:pt x="139" y="12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5" y="11"/>
                  <a:pt x="145" y="11"/>
                  <a:pt x="145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50" y="12"/>
                  <a:pt x="150" y="12"/>
                  <a:pt x="150" y="12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1" y="13"/>
                  <a:pt x="151" y="13"/>
                  <a:pt x="151" y="13"/>
                </a:cubicBezTo>
                <a:cubicBezTo>
                  <a:pt x="152" y="13"/>
                  <a:pt x="152" y="13"/>
                  <a:pt x="152" y="13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7" y="12"/>
                  <a:pt x="157" y="12"/>
                  <a:pt x="157" y="12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59" y="12"/>
                  <a:pt x="159" y="12"/>
                  <a:pt x="159" y="12"/>
                </a:cubicBezTo>
                <a:cubicBezTo>
                  <a:pt x="159" y="12"/>
                  <a:pt x="159" y="12"/>
                  <a:pt x="159" y="12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6" y="16"/>
                  <a:pt x="156" y="16"/>
                  <a:pt x="156" y="16"/>
                </a:cubicBezTo>
                <a:cubicBezTo>
                  <a:pt x="156" y="16"/>
                  <a:pt x="156" y="16"/>
                  <a:pt x="156" y="16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3" y="17"/>
                  <a:pt x="163" y="17"/>
                  <a:pt x="163" y="17"/>
                </a:cubicBezTo>
                <a:cubicBezTo>
                  <a:pt x="163" y="18"/>
                  <a:pt x="163" y="18"/>
                  <a:pt x="163" y="18"/>
                </a:cubicBezTo>
                <a:cubicBezTo>
                  <a:pt x="163" y="18"/>
                  <a:pt x="163" y="18"/>
                  <a:pt x="163" y="18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5" y="19"/>
                  <a:pt x="165" y="19"/>
                  <a:pt x="165" y="19"/>
                </a:cubicBezTo>
                <a:cubicBezTo>
                  <a:pt x="166" y="19"/>
                  <a:pt x="166" y="19"/>
                  <a:pt x="166" y="19"/>
                </a:cubicBezTo>
                <a:cubicBezTo>
                  <a:pt x="167" y="19"/>
                  <a:pt x="167" y="19"/>
                  <a:pt x="167" y="19"/>
                </a:cubicBezTo>
                <a:cubicBezTo>
                  <a:pt x="167" y="20"/>
                  <a:pt x="167" y="20"/>
                  <a:pt x="167" y="20"/>
                </a:cubicBezTo>
                <a:cubicBezTo>
                  <a:pt x="168" y="21"/>
                  <a:pt x="168" y="21"/>
                  <a:pt x="168" y="21"/>
                </a:cubicBezTo>
                <a:cubicBezTo>
                  <a:pt x="169" y="21"/>
                  <a:pt x="169" y="21"/>
                  <a:pt x="169" y="21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3"/>
                  <a:pt x="170" y="23"/>
                  <a:pt x="170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67" y="26"/>
                  <a:pt x="167" y="26"/>
                  <a:pt x="167" y="26"/>
                </a:cubicBezTo>
                <a:cubicBezTo>
                  <a:pt x="166" y="26"/>
                  <a:pt x="166" y="26"/>
                  <a:pt x="166" y="26"/>
                </a:cubicBezTo>
                <a:cubicBezTo>
                  <a:pt x="166" y="27"/>
                  <a:pt x="166" y="27"/>
                  <a:pt x="166" y="27"/>
                </a:cubicBezTo>
                <a:cubicBezTo>
                  <a:pt x="164" y="27"/>
                  <a:pt x="164" y="27"/>
                  <a:pt x="164" y="27"/>
                </a:cubicBezTo>
                <a:cubicBezTo>
                  <a:pt x="163" y="27"/>
                  <a:pt x="163" y="27"/>
                  <a:pt x="163" y="27"/>
                </a:cubicBezTo>
                <a:cubicBezTo>
                  <a:pt x="163" y="28"/>
                  <a:pt x="163" y="28"/>
                  <a:pt x="163" y="28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1" y="28"/>
                  <a:pt x="161" y="28"/>
                  <a:pt x="161" y="28"/>
                </a:cubicBezTo>
                <a:cubicBezTo>
                  <a:pt x="161" y="28"/>
                  <a:pt x="161" y="28"/>
                  <a:pt x="161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7" y="28"/>
                  <a:pt x="157" y="28"/>
                  <a:pt x="157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4" y="28"/>
                  <a:pt x="154" y="28"/>
                  <a:pt x="154" y="28"/>
                </a:cubicBezTo>
                <a:cubicBezTo>
                  <a:pt x="154" y="28"/>
                  <a:pt x="154" y="28"/>
                  <a:pt x="154" y="28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1" y="28"/>
                  <a:pt x="151" y="28"/>
                  <a:pt x="151" y="28"/>
                </a:cubicBezTo>
                <a:cubicBezTo>
                  <a:pt x="150" y="28"/>
                  <a:pt x="150" y="28"/>
                  <a:pt x="150" y="28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44" y="27"/>
                  <a:pt x="144" y="27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5" y="30"/>
                  <a:pt x="135" y="30"/>
                  <a:pt x="135" y="30"/>
                </a:cubicBezTo>
                <a:cubicBezTo>
                  <a:pt x="134" y="30"/>
                  <a:pt x="134" y="30"/>
                  <a:pt x="134" y="30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41" y="31"/>
                  <a:pt x="141" y="31"/>
                  <a:pt x="141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29"/>
                  <a:pt x="142" y="29"/>
                  <a:pt x="142" y="29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3" y="34"/>
                  <a:pt x="153" y="34"/>
                  <a:pt x="153" y="34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0" y="37"/>
                  <a:pt x="150" y="37"/>
                  <a:pt x="150" y="37"/>
                </a:cubicBezTo>
                <a:cubicBezTo>
                  <a:pt x="151" y="37"/>
                  <a:pt x="151" y="37"/>
                  <a:pt x="151" y="37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36"/>
                  <a:pt x="154" y="36"/>
                  <a:pt x="154" y="36"/>
                </a:cubicBezTo>
                <a:cubicBezTo>
                  <a:pt x="154" y="36"/>
                  <a:pt x="155" y="37"/>
                  <a:pt x="155" y="37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7" y="37"/>
                  <a:pt x="157" y="37"/>
                  <a:pt x="157" y="37"/>
                </a:cubicBezTo>
                <a:cubicBezTo>
                  <a:pt x="157" y="37"/>
                  <a:pt x="157" y="37"/>
                  <a:pt x="157" y="37"/>
                </a:cubicBezTo>
                <a:cubicBezTo>
                  <a:pt x="157" y="37"/>
                  <a:pt x="157" y="37"/>
                  <a:pt x="157" y="37"/>
                </a:cubicBezTo>
                <a:cubicBezTo>
                  <a:pt x="158" y="37"/>
                  <a:pt x="158" y="37"/>
                  <a:pt x="158" y="37"/>
                </a:cubicBezTo>
                <a:cubicBezTo>
                  <a:pt x="158" y="37"/>
                  <a:pt x="158" y="37"/>
                  <a:pt x="158" y="3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1" y="32"/>
                  <a:pt x="161" y="32"/>
                  <a:pt x="161" y="32"/>
                </a:cubicBezTo>
                <a:cubicBezTo>
                  <a:pt x="162" y="32"/>
                  <a:pt x="162" y="32"/>
                  <a:pt x="162" y="32"/>
                </a:cubicBezTo>
                <a:cubicBezTo>
                  <a:pt x="163" y="32"/>
                  <a:pt x="163" y="32"/>
                  <a:pt x="163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5" y="32"/>
                  <a:pt x="165" y="32"/>
                  <a:pt x="165" y="32"/>
                </a:cubicBezTo>
                <a:cubicBezTo>
                  <a:pt x="165" y="33"/>
                  <a:pt x="165" y="33"/>
                  <a:pt x="165" y="33"/>
                </a:cubicBezTo>
                <a:cubicBezTo>
                  <a:pt x="165" y="34"/>
                  <a:pt x="165" y="34"/>
                  <a:pt x="165" y="34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64" y="38"/>
                  <a:pt x="164" y="38"/>
                  <a:pt x="164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7" y="43"/>
                  <a:pt x="157" y="43"/>
                  <a:pt x="157" y="43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6"/>
                  <a:pt x="155" y="46"/>
                  <a:pt x="155" y="46"/>
                </a:cubicBezTo>
                <a:cubicBezTo>
                  <a:pt x="155" y="46"/>
                  <a:pt x="155" y="46"/>
                  <a:pt x="155" y="46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1" y="50"/>
                  <a:pt x="151" y="50"/>
                  <a:pt x="151" y="50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49" y="52"/>
                  <a:pt x="149" y="52"/>
                  <a:pt x="149" y="52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8" y="55"/>
                  <a:pt x="148" y="55"/>
                  <a:pt x="148" y="55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2" y="51"/>
                  <a:pt x="152" y="51"/>
                  <a:pt x="152" y="51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9"/>
                  <a:pt x="170" y="39"/>
                  <a:pt x="170" y="39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1"/>
                  <a:pt x="170" y="41"/>
                  <a:pt x="170" y="41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0" y="41"/>
                  <a:pt x="170" y="41"/>
                  <a:pt x="170" y="41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71" y="40"/>
                  <a:pt x="171" y="40"/>
                  <a:pt x="171" y="40"/>
                </a:cubicBezTo>
                <a:cubicBezTo>
                  <a:pt x="171" y="40"/>
                  <a:pt x="171" y="40"/>
                  <a:pt x="171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3" y="40"/>
                  <a:pt x="173" y="40"/>
                  <a:pt x="173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3" y="40"/>
                  <a:pt x="173" y="40"/>
                  <a:pt x="173" y="40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ubicBezTo>
                  <a:pt x="175" y="36"/>
                  <a:pt x="175" y="36"/>
                  <a:pt x="175" y="36"/>
                </a:cubicBezTo>
                <a:cubicBezTo>
                  <a:pt x="175" y="37"/>
                  <a:pt x="175" y="37"/>
                  <a:pt x="175" y="37"/>
                </a:cubicBezTo>
                <a:cubicBezTo>
                  <a:pt x="176" y="37"/>
                  <a:pt x="176" y="37"/>
                  <a:pt x="176" y="37"/>
                </a:cubicBezTo>
                <a:cubicBezTo>
                  <a:pt x="177" y="37"/>
                  <a:pt x="177" y="37"/>
                  <a:pt x="177" y="37"/>
                </a:cubicBezTo>
                <a:cubicBezTo>
                  <a:pt x="177" y="36"/>
                  <a:pt x="177" y="36"/>
                  <a:pt x="177" y="36"/>
                </a:cubicBezTo>
                <a:cubicBezTo>
                  <a:pt x="178" y="36"/>
                  <a:pt x="178" y="36"/>
                  <a:pt x="178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2" y="36"/>
                  <a:pt x="182" y="36"/>
                  <a:pt x="182" y="36"/>
                </a:cubicBezTo>
                <a:cubicBezTo>
                  <a:pt x="183" y="37"/>
                  <a:pt x="183" y="37"/>
                  <a:pt x="183" y="37"/>
                </a:cubicBezTo>
                <a:cubicBezTo>
                  <a:pt x="184" y="37"/>
                  <a:pt x="184" y="37"/>
                  <a:pt x="184" y="37"/>
                </a:cubicBezTo>
                <a:cubicBezTo>
                  <a:pt x="185" y="37"/>
                  <a:pt x="185" y="37"/>
                  <a:pt x="185" y="37"/>
                </a:cubicBezTo>
                <a:cubicBezTo>
                  <a:pt x="186" y="38"/>
                  <a:pt x="186" y="38"/>
                  <a:pt x="186" y="38"/>
                </a:cubicBezTo>
                <a:cubicBezTo>
                  <a:pt x="186" y="38"/>
                  <a:pt x="186" y="38"/>
                  <a:pt x="186" y="38"/>
                </a:cubicBezTo>
                <a:cubicBezTo>
                  <a:pt x="187" y="38"/>
                  <a:pt x="187" y="38"/>
                  <a:pt x="187" y="38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7" y="40"/>
                  <a:pt x="187" y="40"/>
                  <a:pt x="187" y="40"/>
                </a:cubicBezTo>
                <a:cubicBezTo>
                  <a:pt x="189" y="41"/>
                  <a:pt x="189" y="41"/>
                  <a:pt x="189" y="41"/>
                </a:cubicBezTo>
                <a:cubicBezTo>
                  <a:pt x="189" y="41"/>
                  <a:pt x="189" y="41"/>
                  <a:pt x="189" y="41"/>
                </a:cubicBezTo>
                <a:cubicBezTo>
                  <a:pt x="190" y="42"/>
                  <a:pt x="190" y="42"/>
                  <a:pt x="190" y="42"/>
                </a:cubicBezTo>
                <a:cubicBezTo>
                  <a:pt x="190" y="43"/>
                  <a:pt x="190" y="43"/>
                  <a:pt x="190" y="43"/>
                </a:cubicBezTo>
                <a:cubicBezTo>
                  <a:pt x="190" y="44"/>
                  <a:pt x="190" y="44"/>
                  <a:pt x="190" y="44"/>
                </a:cubicBezTo>
                <a:cubicBezTo>
                  <a:pt x="189" y="45"/>
                  <a:pt x="189" y="45"/>
                  <a:pt x="189" y="45"/>
                </a:cubicBezTo>
                <a:cubicBezTo>
                  <a:pt x="189" y="45"/>
                  <a:pt x="189" y="45"/>
                  <a:pt x="189" y="45"/>
                </a:cubicBezTo>
                <a:cubicBezTo>
                  <a:pt x="188" y="45"/>
                  <a:pt x="188" y="45"/>
                  <a:pt x="188" y="45"/>
                </a:cubicBezTo>
                <a:cubicBezTo>
                  <a:pt x="188" y="46"/>
                  <a:pt x="188" y="46"/>
                  <a:pt x="188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6" y="47"/>
                  <a:pt x="186" y="47"/>
                  <a:pt x="186" y="47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5" y="49"/>
                  <a:pt x="185" y="49"/>
                  <a:pt x="185" y="49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2" y="48"/>
                  <a:pt x="182" y="48"/>
                  <a:pt x="182" y="48"/>
                </a:cubicBezTo>
                <a:cubicBezTo>
                  <a:pt x="182" y="48"/>
                  <a:pt x="182" y="48"/>
                  <a:pt x="182" y="48"/>
                </a:cubicBezTo>
                <a:cubicBezTo>
                  <a:pt x="181" y="49"/>
                  <a:pt x="181" y="49"/>
                  <a:pt x="181" y="49"/>
                </a:cubicBezTo>
                <a:cubicBezTo>
                  <a:pt x="181" y="49"/>
                  <a:pt x="181" y="49"/>
                  <a:pt x="181" y="49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180" y="53"/>
                  <a:pt x="180" y="53"/>
                  <a:pt x="180" y="53"/>
                </a:cubicBezTo>
                <a:cubicBezTo>
                  <a:pt x="179" y="53"/>
                  <a:pt x="179" y="53"/>
                  <a:pt x="179" y="53"/>
                </a:cubicBezTo>
                <a:cubicBezTo>
                  <a:pt x="178" y="53"/>
                  <a:pt x="178" y="53"/>
                  <a:pt x="178" y="53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6" y="53"/>
                  <a:pt x="176" y="53"/>
                  <a:pt x="176" y="53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74" y="52"/>
                  <a:pt x="174" y="52"/>
                  <a:pt x="174" y="52"/>
                </a:cubicBezTo>
                <a:cubicBezTo>
                  <a:pt x="174" y="52"/>
                  <a:pt x="174" y="52"/>
                  <a:pt x="174" y="52"/>
                </a:cubicBezTo>
                <a:cubicBezTo>
                  <a:pt x="174" y="52"/>
                  <a:pt x="174" y="52"/>
                  <a:pt x="174" y="52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2" y="53"/>
                  <a:pt x="172" y="53"/>
                  <a:pt x="172" y="53"/>
                </a:cubicBezTo>
                <a:cubicBezTo>
                  <a:pt x="172" y="53"/>
                  <a:pt x="172" y="53"/>
                  <a:pt x="172" y="53"/>
                </a:cubicBezTo>
                <a:cubicBezTo>
                  <a:pt x="171" y="53"/>
                  <a:pt x="171" y="53"/>
                  <a:pt x="171" y="53"/>
                </a:cubicBezTo>
                <a:cubicBezTo>
                  <a:pt x="171" y="53"/>
                  <a:pt x="171" y="53"/>
                  <a:pt x="171" y="53"/>
                </a:cubicBezTo>
                <a:cubicBezTo>
                  <a:pt x="171" y="53"/>
                  <a:pt x="171" y="53"/>
                  <a:pt x="171" y="53"/>
                </a:cubicBezTo>
                <a:cubicBezTo>
                  <a:pt x="170" y="54"/>
                  <a:pt x="170" y="54"/>
                  <a:pt x="170" y="5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7" y="54"/>
                  <a:pt x="167" y="54"/>
                  <a:pt x="167" y="54"/>
                </a:cubicBezTo>
                <a:cubicBezTo>
                  <a:pt x="166" y="54"/>
                  <a:pt x="166" y="54"/>
                  <a:pt x="166" y="54"/>
                </a:cubicBezTo>
                <a:cubicBezTo>
                  <a:pt x="166" y="54"/>
                  <a:pt x="166" y="54"/>
                  <a:pt x="166" y="54"/>
                </a:cubicBezTo>
                <a:cubicBezTo>
                  <a:pt x="166" y="54"/>
                  <a:pt x="166" y="54"/>
                  <a:pt x="166" y="54"/>
                </a:cubicBezTo>
                <a:cubicBezTo>
                  <a:pt x="167" y="54"/>
                  <a:pt x="167" y="54"/>
                  <a:pt x="167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4"/>
                  <a:pt x="170" y="54"/>
                  <a:pt x="170" y="54"/>
                </a:cubicBezTo>
                <a:cubicBezTo>
                  <a:pt x="171" y="54"/>
                  <a:pt x="171" y="54"/>
                  <a:pt x="171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4"/>
                  <a:pt x="176" y="54"/>
                </a:cubicBezTo>
                <a:cubicBezTo>
                  <a:pt x="176" y="54"/>
                  <a:pt x="176" y="54"/>
                  <a:pt x="176" y="54"/>
                </a:cubicBezTo>
                <a:cubicBezTo>
                  <a:pt x="176" y="55"/>
                  <a:pt x="176" y="55"/>
                  <a:pt x="176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77" y="57"/>
                  <a:pt x="177" y="57"/>
                  <a:pt x="177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5" y="59"/>
                  <a:pt x="175" y="59"/>
                  <a:pt x="175" y="59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173" y="59"/>
                  <a:pt x="173" y="59"/>
                  <a:pt x="173" y="59"/>
                </a:cubicBezTo>
                <a:cubicBezTo>
                  <a:pt x="172" y="59"/>
                  <a:pt x="172" y="59"/>
                  <a:pt x="172" y="59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68" y="57"/>
                  <a:pt x="168" y="57"/>
                  <a:pt x="168" y="57"/>
                </a:cubicBezTo>
                <a:cubicBezTo>
                  <a:pt x="167" y="57"/>
                  <a:pt x="167" y="57"/>
                  <a:pt x="167" y="57"/>
                </a:cubicBezTo>
                <a:cubicBezTo>
                  <a:pt x="166" y="57"/>
                  <a:pt x="166" y="57"/>
                  <a:pt x="166" y="57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5" y="59"/>
                  <a:pt x="165" y="59"/>
                  <a:pt x="165" y="59"/>
                </a:cubicBezTo>
                <a:cubicBezTo>
                  <a:pt x="164" y="59"/>
                  <a:pt x="164" y="59"/>
                  <a:pt x="164" y="59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5" y="61"/>
                  <a:pt x="165" y="61"/>
                  <a:pt x="165" y="61"/>
                </a:cubicBezTo>
                <a:cubicBezTo>
                  <a:pt x="165" y="61"/>
                  <a:pt x="165" y="61"/>
                  <a:pt x="165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3"/>
                  <a:pt x="164" y="63"/>
                  <a:pt x="164" y="63"/>
                </a:cubicBezTo>
                <a:cubicBezTo>
                  <a:pt x="165" y="63"/>
                  <a:pt x="165" y="63"/>
                  <a:pt x="165" y="63"/>
                </a:cubicBezTo>
                <a:cubicBezTo>
                  <a:pt x="165" y="63"/>
                  <a:pt x="165" y="63"/>
                  <a:pt x="165" y="63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7" y="61"/>
                  <a:pt x="167" y="61"/>
                  <a:pt x="167" y="61"/>
                </a:cubicBezTo>
                <a:cubicBezTo>
                  <a:pt x="168" y="61"/>
                  <a:pt x="168" y="61"/>
                  <a:pt x="168" y="61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0" y="60"/>
                  <a:pt x="170" y="60"/>
                  <a:pt x="170" y="6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2" y="63"/>
                  <a:pt x="172" y="63"/>
                  <a:pt x="172" y="63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1" y="65"/>
                  <a:pt x="171" y="65"/>
                  <a:pt x="171" y="65"/>
                </a:cubicBezTo>
                <a:cubicBezTo>
                  <a:pt x="169" y="66"/>
                  <a:pt x="169" y="66"/>
                  <a:pt x="169" y="66"/>
                </a:cubicBezTo>
                <a:cubicBezTo>
                  <a:pt x="169" y="67"/>
                  <a:pt x="169" y="67"/>
                  <a:pt x="169" y="67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67" y="70"/>
                  <a:pt x="167" y="70"/>
                  <a:pt x="167" y="70"/>
                </a:cubicBezTo>
                <a:cubicBezTo>
                  <a:pt x="166" y="71"/>
                  <a:pt x="166" y="71"/>
                  <a:pt x="166" y="71"/>
                </a:cubicBezTo>
                <a:cubicBezTo>
                  <a:pt x="166" y="72"/>
                  <a:pt x="166" y="72"/>
                  <a:pt x="166" y="72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5" y="77"/>
                  <a:pt x="165" y="77"/>
                  <a:pt x="165" y="77"/>
                </a:cubicBezTo>
                <a:cubicBezTo>
                  <a:pt x="164" y="78"/>
                  <a:pt x="164" y="78"/>
                  <a:pt x="164" y="78"/>
                </a:cubicBezTo>
                <a:cubicBezTo>
                  <a:pt x="165" y="79"/>
                  <a:pt x="165" y="79"/>
                  <a:pt x="165" y="79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64" y="81"/>
                  <a:pt x="164" y="81"/>
                  <a:pt x="164" y="81"/>
                </a:cubicBezTo>
                <a:cubicBezTo>
                  <a:pt x="163" y="82"/>
                  <a:pt x="163" y="82"/>
                  <a:pt x="163" y="82"/>
                </a:cubicBezTo>
                <a:cubicBezTo>
                  <a:pt x="164" y="83"/>
                  <a:pt x="164" y="83"/>
                  <a:pt x="164" y="83"/>
                </a:cubicBezTo>
                <a:cubicBezTo>
                  <a:pt x="164" y="83"/>
                  <a:pt x="164" y="83"/>
                  <a:pt x="164" y="83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86"/>
                  <a:pt x="163" y="86"/>
                  <a:pt x="163" y="86"/>
                </a:cubicBezTo>
                <a:cubicBezTo>
                  <a:pt x="162" y="87"/>
                  <a:pt x="162" y="87"/>
                  <a:pt x="162" y="87"/>
                </a:cubicBezTo>
                <a:cubicBezTo>
                  <a:pt x="161" y="87"/>
                  <a:pt x="161" y="87"/>
                  <a:pt x="161" y="87"/>
                </a:cubicBezTo>
                <a:cubicBezTo>
                  <a:pt x="161" y="86"/>
                  <a:pt x="161" y="86"/>
                  <a:pt x="161" y="86"/>
                </a:cubicBezTo>
                <a:cubicBezTo>
                  <a:pt x="161" y="85"/>
                  <a:pt x="161" y="85"/>
                  <a:pt x="161" y="85"/>
                </a:cubicBezTo>
                <a:cubicBezTo>
                  <a:pt x="161" y="85"/>
                  <a:pt x="161" y="85"/>
                  <a:pt x="161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1" y="85"/>
                  <a:pt x="161" y="85"/>
                  <a:pt x="161" y="85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9" y="85"/>
                  <a:pt x="159" y="85"/>
                  <a:pt x="159" y="85"/>
                </a:cubicBezTo>
                <a:cubicBezTo>
                  <a:pt x="159" y="85"/>
                  <a:pt x="159" y="85"/>
                  <a:pt x="159" y="85"/>
                </a:cubicBezTo>
                <a:cubicBezTo>
                  <a:pt x="159" y="85"/>
                  <a:pt x="159" y="85"/>
                  <a:pt x="159" y="85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7"/>
                  <a:pt x="159" y="87"/>
                  <a:pt x="159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61" y="89"/>
                  <a:pt x="161" y="89"/>
                  <a:pt x="161" y="89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63" y="91"/>
                  <a:pt x="163" y="91"/>
                  <a:pt x="163" y="91"/>
                </a:cubicBezTo>
                <a:cubicBezTo>
                  <a:pt x="164" y="92"/>
                  <a:pt x="164" y="92"/>
                  <a:pt x="164" y="92"/>
                </a:cubicBezTo>
                <a:cubicBezTo>
                  <a:pt x="163" y="92"/>
                  <a:pt x="163" y="92"/>
                  <a:pt x="163" y="92"/>
                </a:cubicBezTo>
                <a:cubicBezTo>
                  <a:pt x="163" y="93"/>
                  <a:pt x="163" y="93"/>
                  <a:pt x="163" y="93"/>
                </a:cubicBezTo>
                <a:cubicBezTo>
                  <a:pt x="162" y="92"/>
                  <a:pt x="162" y="92"/>
                  <a:pt x="162" y="92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1" y="92"/>
                  <a:pt x="161" y="92"/>
                  <a:pt x="161" y="92"/>
                </a:cubicBezTo>
                <a:cubicBezTo>
                  <a:pt x="161" y="92"/>
                  <a:pt x="161" y="92"/>
                  <a:pt x="161" y="92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59" y="93"/>
                  <a:pt x="159" y="93"/>
                  <a:pt x="159" y="93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1" y="94"/>
                  <a:pt x="161" y="94"/>
                  <a:pt x="161" y="94"/>
                </a:cubicBezTo>
                <a:cubicBezTo>
                  <a:pt x="162" y="94"/>
                  <a:pt x="162" y="94"/>
                  <a:pt x="162" y="94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2" y="96"/>
                  <a:pt x="162" y="96"/>
                  <a:pt x="162" y="96"/>
                </a:cubicBezTo>
                <a:cubicBezTo>
                  <a:pt x="162" y="96"/>
                  <a:pt x="162" y="96"/>
                  <a:pt x="162" y="96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63" y="95"/>
                  <a:pt x="163" y="95"/>
                  <a:pt x="163" y="95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6" y="98"/>
                  <a:pt x="166" y="98"/>
                  <a:pt x="166" y="98"/>
                </a:cubicBezTo>
                <a:cubicBezTo>
                  <a:pt x="165" y="99"/>
                  <a:pt x="165" y="99"/>
                  <a:pt x="165" y="99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5" y="102"/>
                  <a:pt x="165" y="102"/>
                  <a:pt x="165" y="102"/>
                </a:cubicBezTo>
                <a:cubicBezTo>
                  <a:pt x="165" y="102"/>
                  <a:pt x="165" y="102"/>
                  <a:pt x="165" y="102"/>
                </a:cubicBezTo>
                <a:cubicBezTo>
                  <a:pt x="165" y="103"/>
                  <a:pt x="165" y="103"/>
                  <a:pt x="165" y="103"/>
                </a:cubicBezTo>
                <a:cubicBezTo>
                  <a:pt x="164" y="103"/>
                  <a:pt x="164" y="103"/>
                  <a:pt x="164" y="103"/>
                </a:cubicBezTo>
                <a:cubicBezTo>
                  <a:pt x="164" y="102"/>
                  <a:pt x="164" y="102"/>
                  <a:pt x="164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2" y="101"/>
                  <a:pt x="162" y="101"/>
                  <a:pt x="162" y="101"/>
                </a:cubicBezTo>
                <a:cubicBezTo>
                  <a:pt x="162" y="101"/>
                  <a:pt x="162" y="101"/>
                  <a:pt x="162" y="101"/>
                </a:cubicBezTo>
                <a:cubicBezTo>
                  <a:pt x="162" y="101"/>
                  <a:pt x="162" y="101"/>
                  <a:pt x="162" y="101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61" y="99"/>
                  <a:pt x="161" y="99"/>
                  <a:pt x="161" y="99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7" y="99"/>
                  <a:pt x="157" y="99"/>
                  <a:pt x="157" y="99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8" y="100"/>
                  <a:pt x="158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7" y="99"/>
                  <a:pt x="157" y="99"/>
                  <a:pt x="157" y="99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6" y="102"/>
                  <a:pt x="156" y="102"/>
                  <a:pt x="156" y="102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3" y="102"/>
                  <a:pt x="153" y="102"/>
                  <a:pt x="153" y="102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5"/>
                  <a:pt x="154" y="105"/>
                  <a:pt x="154" y="105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54" y="105"/>
                  <a:pt x="154" y="105"/>
                  <a:pt x="154" y="105"/>
                </a:cubicBezTo>
                <a:cubicBezTo>
                  <a:pt x="154" y="105"/>
                  <a:pt x="154" y="105"/>
                  <a:pt x="154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4" y="107"/>
                  <a:pt x="154" y="107"/>
                  <a:pt x="154" y="107"/>
                </a:cubicBezTo>
                <a:cubicBezTo>
                  <a:pt x="154" y="107"/>
                  <a:pt x="154" y="107"/>
                  <a:pt x="154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6" y="106"/>
                  <a:pt x="156" y="106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9" y="107"/>
                  <a:pt x="159" y="107"/>
                  <a:pt x="159" y="107"/>
                </a:cubicBezTo>
                <a:cubicBezTo>
                  <a:pt x="159" y="107"/>
                  <a:pt x="159" y="107"/>
                  <a:pt x="159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9" y="109"/>
                  <a:pt x="159" y="109"/>
                  <a:pt x="159" y="109"/>
                </a:cubicBezTo>
                <a:cubicBezTo>
                  <a:pt x="159" y="109"/>
                  <a:pt x="159" y="109"/>
                  <a:pt x="159" y="109"/>
                </a:cubicBezTo>
                <a:cubicBezTo>
                  <a:pt x="159" y="109"/>
                  <a:pt x="159" y="109"/>
                  <a:pt x="159" y="109"/>
                </a:cubicBezTo>
                <a:cubicBezTo>
                  <a:pt x="158" y="109"/>
                  <a:pt x="158" y="109"/>
                  <a:pt x="158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7" y="110"/>
                  <a:pt x="157" y="110"/>
                  <a:pt x="157" y="110"/>
                </a:cubicBezTo>
                <a:cubicBezTo>
                  <a:pt x="157" y="110"/>
                  <a:pt x="157" y="110"/>
                  <a:pt x="157" y="110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9" y="111"/>
                  <a:pt x="159" y="111"/>
                  <a:pt x="159" y="111"/>
                </a:cubicBezTo>
                <a:cubicBezTo>
                  <a:pt x="159" y="111"/>
                  <a:pt x="159" y="111"/>
                  <a:pt x="159" y="111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1" y="113"/>
                  <a:pt x="161" y="113"/>
                  <a:pt x="161" y="11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59" y="113"/>
                  <a:pt x="159" y="113"/>
                  <a:pt x="159" y="113"/>
                </a:cubicBezTo>
                <a:cubicBezTo>
                  <a:pt x="159" y="113"/>
                  <a:pt x="159" y="113"/>
                  <a:pt x="159" y="113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59" y="117"/>
                  <a:pt x="159" y="117"/>
                  <a:pt x="159" y="117"/>
                </a:cubicBezTo>
                <a:cubicBezTo>
                  <a:pt x="159" y="119"/>
                  <a:pt x="159" y="119"/>
                  <a:pt x="159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7" y="118"/>
                  <a:pt x="157" y="118"/>
                  <a:pt x="157" y="118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54" y="116"/>
                  <a:pt x="154" y="116"/>
                  <a:pt x="154" y="116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151" y="119"/>
                  <a:pt x="151" y="119"/>
                  <a:pt x="151" y="119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1" y="119"/>
                  <a:pt x="151" y="119"/>
                  <a:pt x="151" y="119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5"/>
                  <a:pt x="159" y="125"/>
                  <a:pt x="159" y="125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7"/>
                  <a:pt x="157" y="127"/>
                  <a:pt x="157" y="127"/>
                </a:cubicBezTo>
                <a:cubicBezTo>
                  <a:pt x="157" y="127"/>
                  <a:pt x="157" y="127"/>
                  <a:pt x="157" y="127"/>
                </a:cubicBezTo>
                <a:cubicBezTo>
                  <a:pt x="156" y="127"/>
                  <a:pt x="156" y="127"/>
                  <a:pt x="156" y="127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3" y="124"/>
                  <a:pt x="153" y="124"/>
                  <a:pt x="153" y="124"/>
                </a:cubicBezTo>
                <a:cubicBezTo>
                  <a:pt x="153" y="125"/>
                  <a:pt x="153" y="125"/>
                  <a:pt x="153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1" y="126"/>
                  <a:pt x="151" y="126"/>
                  <a:pt x="151" y="126"/>
                </a:cubicBezTo>
                <a:cubicBezTo>
                  <a:pt x="150" y="126"/>
                  <a:pt x="150" y="126"/>
                  <a:pt x="150" y="126"/>
                </a:cubicBezTo>
                <a:cubicBezTo>
                  <a:pt x="150" y="126"/>
                  <a:pt x="150" y="126"/>
                  <a:pt x="150" y="126"/>
                </a:cubicBezTo>
                <a:cubicBezTo>
                  <a:pt x="149" y="126"/>
                  <a:pt x="149" y="126"/>
                  <a:pt x="149" y="126"/>
                </a:cubicBezTo>
                <a:cubicBezTo>
                  <a:pt x="150" y="126"/>
                  <a:pt x="150" y="126"/>
                  <a:pt x="150" y="126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50" y="132"/>
                  <a:pt x="150" y="132"/>
                  <a:pt x="150" y="132"/>
                </a:cubicBezTo>
                <a:cubicBezTo>
                  <a:pt x="150" y="133"/>
                  <a:pt x="150" y="133"/>
                  <a:pt x="150" y="133"/>
                </a:cubicBezTo>
                <a:cubicBezTo>
                  <a:pt x="151" y="132"/>
                  <a:pt x="151" y="132"/>
                  <a:pt x="151" y="132"/>
                </a:cubicBezTo>
                <a:cubicBezTo>
                  <a:pt x="151" y="132"/>
                  <a:pt x="151" y="132"/>
                  <a:pt x="151" y="132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1" y="130"/>
                  <a:pt x="151" y="130"/>
                  <a:pt x="151" y="130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51" y="130"/>
                  <a:pt x="151" y="130"/>
                  <a:pt x="151" y="130"/>
                </a:cubicBezTo>
                <a:cubicBezTo>
                  <a:pt x="152" y="130"/>
                  <a:pt x="152" y="130"/>
                  <a:pt x="152" y="130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4" y="131"/>
                  <a:pt x="154" y="131"/>
                  <a:pt x="154" y="131"/>
                </a:cubicBezTo>
                <a:cubicBezTo>
                  <a:pt x="154" y="131"/>
                  <a:pt x="154" y="131"/>
                  <a:pt x="154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4" y="136"/>
                  <a:pt x="154" y="136"/>
                  <a:pt x="154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1" y="135"/>
                  <a:pt x="151" y="135"/>
                  <a:pt x="151" y="135"/>
                </a:cubicBezTo>
                <a:cubicBezTo>
                  <a:pt x="151" y="135"/>
                  <a:pt x="151" y="135"/>
                  <a:pt x="151" y="135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0" y="137"/>
                  <a:pt x="150" y="137"/>
                  <a:pt x="150" y="137"/>
                </a:cubicBezTo>
                <a:cubicBezTo>
                  <a:pt x="149" y="137"/>
                  <a:pt x="149" y="137"/>
                  <a:pt x="149" y="137"/>
                </a:cubicBezTo>
                <a:cubicBezTo>
                  <a:pt x="149" y="137"/>
                  <a:pt x="149" y="137"/>
                  <a:pt x="149" y="137"/>
                </a:cubicBezTo>
                <a:cubicBezTo>
                  <a:pt x="149" y="137"/>
                  <a:pt x="149" y="137"/>
                  <a:pt x="149" y="137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6" y="134"/>
                  <a:pt x="146" y="134"/>
                  <a:pt x="146" y="134"/>
                </a:cubicBezTo>
                <a:cubicBezTo>
                  <a:pt x="146" y="134"/>
                  <a:pt x="146" y="134"/>
                  <a:pt x="146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6" y="134"/>
                  <a:pt x="146" y="134"/>
                  <a:pt x="146" y="134"/>
                </a:cubicBezTo>
                <a:cubicBezTo>
                  <a:pt x="145" y="133"/>
                  <a:pt x="145" y="133"/>
                  <a:pt x="145" y="133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43" y="131"/>
                  <a:pt x="143" y="131"/>
                  <a:pt x="143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40" y="134"/>
                  <a:pt x="140" y="134"/>
                  <a:pt x="140" y="134"/>
                </a:cubicBezTo>
                <a:cubicBezTo>
                  <a:pt x="140" y="134"/>
                  <a:pt x="140" y="134"/>
                  <a:pt x="140" y="134"/>
                </a:cubicBezTo>
                <a:cubicBezTo>
                  <a:pt x="140" y="134"/>
                  <a:pt x="140" y="134"/>
                  <a:pt x="140" y="134"/>
                </a:cubicBezTo>
                <a:cubicBezTo>
                  <a:pt x="140" y="134"/>
                  <a:pt x="140" y="134"/>
                  <a:pt x="140" y="134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3" y="138"/>
                  <a:pt x="133" y="138"/>
                </a:cubicBezTo>
                <a:cubicBezTo>
                  <a:pt x="133" y="138"/>
                  <a:pt x="134" y="138"/>
                  <a:pt x="134" y="138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38" y="140"/>
                  <a:pt x="138" y="140"/>
                  <a:pt x="138" y="140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135" y="141"/>
                  <a:pt x="135" y="141"/>
                  <a:pt x="135" y="141"/>
                </a:cubicBezTo>
                <a:cubicBezTo>
                  <a:pt x="135" y="141"/>
                  <a:pt x="135" y="141"/>
                  <a:pt x="135" y="141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9" y="142"/>
                  <a:pt x="139" y="142"/>
                  <a:pt x="139" y="142"/>
                </a:cubicBezTo>
                <a:cubicBezTo>
                  <a:pt x="139" y="142"/>
                  <a:pt x="139" y="142"/>
                  <a:pt x="139" y="142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137" y="145"/>
                  <a:pt x="137" y="145"/>
                  <a:pt x="137" y="145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6" y="145"/>
                  <a:pt x="136" y="145"/>
                  <a:pt x="136" y="145"/>
                </a:cubicBezTo>
                <a:cubicBezTo>
                  <a:pt x="137" y="145"/>
                  <a:pt x="137" y="145"/>
                  <a:pt x="137" y="145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42" y="147"/>
                  <a:pt x="142" y="147"/>
                  <a:pt x="142" y="147"/>
                </a:cubicBezTo>
                <a:cubicBezTo>
                  <a:pt x="142" y="147"/>
                  <a:pt x="142" y="147"/>
                  <a:pt x="142" y="147"/>
                </a:cubicBezTo>
                <a:cubicBezTo>
                  <a:pt x="142" y="148"/>
                  <a:pt x="142" y="148"/>
                  <a:pt x="142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5" y="149"/>
                  <a:pt x="145" y="149"/>
                  <a:pt x="145" y="149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6" y="151"/>
                  <a:pt x="146" y="151"/>
                  <a:pt x="146" y="151"/>
                </a:cubicBezTo>
                <a:cubicBezTo>
                  <a:pt x="146" y="151"/>
                  <a:pt x="146" y="151"/>
                  <a:pt x="146" y="151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145" y="153"/>
                  <a:pt x="145" y="153"/>
                  <a:pt x="145" y="153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5" y="153"/>
                  <a:pt x="145" y="153"/>
                  <a:pt x="145" y="153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7" y="152"/>
                  <a:pt x="147" y="152"/>
                  <a:pt x="147" y="152"/>
                </a:cubicBezTo>
                <a:cubicBezTo>
                  <a:pt x="147" y="152"/>
                  <a:pt x="147" y="152"/>
                  <a:pt x="147" y="152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4"/>
                  <a:pt x="147" y="154"/>
                  <a:pt x="147" y="154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6" y="156"/>
                  <a:pt x="146" y="156"/>
                  <a:pt x="146" y="156"/>
                </a:cubicBezTo>
                <a:cubicBezTo>
                  <a:pt x="146" y="156"/>
                  <a:pt x="146" y="156"/>
                  <a:pt x="146" y="156"/>
                </a:cubicBezTo>
                <a:cubicBezTo>
                  <a:pt x="146" y="157"/>
                  <a:pt x="146" y="157"/>
                  <a:pt x="146" y="157"/>
                </a:cubicBezTo>
                <a:cubicBezTo>
                  <a:pt x="146" y="157"/>
                  <a:pt x="146" y="157"/>
                  <a:pt x="146" y="157"/>
                </a:cubicBezTo>
                <a:cubicBezTo>
                  <a:pt x="146" y="157"/>
                  <a:pt x="146" y="157"/>
                  <a:pt x="146" y="157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47" y="155"/>
                  <a:pt x="147" y="155"/>
                  <a:pt x="147" y="155"/>
                </a:cubicBezTo>
                <a:cubicBezTo>
                  <a:pt x="148" y="155"/>
                  <a:pt x="148" y="155"/>
                  <a:pt x="148" y="155"/>
                </a:cubicBezTo>
                <a:cubicBezTo>
                  <a:pt x="148" y="155"/>
                  <a:pt x="148" y="155"/>
                  <a:pt x="148" y="155"/>
                </a:cubicBezTo>
                <a:cubicBezTo>
                  <a:pt x="148" y="155"/>
                  <a:pt x="148" y="155"/>
                  <a:pt x="148" y="155"/>
                </a:cubicBezTo>
                <a:cubicBezTo>
                  <a:pt x="148" y="156"/>
                  <a:pt x="148" y="156"/>
                  <a:pt x="148" y="156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8" y="157"/>
                  <a:pt x="148" y="157"/>
                  <a:pt x="148" y="157"/>
                </a:cubicBezTo>
                <a:cubicBezTo>
                  <a:pt x="148" y="157"/>
                  <a:pt x="148" y="157"/>
                  <a:pt x="148" y="157"/>
                </a:cubicBezTo>
                <a:cubicBezTo>
                  <a:pt x="148" y="158"/>
                  <a:pt x="148" y="158"/>
                  <a:pt x="148" y="158"/>
                </a:cubicBezTo>
                <a:cubicBezTo>
                  <a:pt x="148" y="158"/>
                  <a:pt x="148" y="158"/>
                  <a:pt x="148" y="158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8" y="161"/>
                  <a:pt x="148" y="161"/>
                  <a:pt x="148" y="161"/>
                </a:cubicBezTo>
                <a:cubicBezTo>
                  <a:pt x="148" y="161"/>
                  <a:pt x="148" y="161"/>
                  <a:pt x="148" y="161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48" y="164"/>
                  <a:pt x="148" y="164"/>
                  <a:pt x="148" y="164"/>
                </a:cubicBezTo>
                <a:cubicBezTo>
                  <a:pt x="148" y="164"/>
                  <a:pt x="148" y="164"/>
                  <a:pt x="148" y="164"/>
                </a:cubicBezTo>
                <a:cubicBezTo>
                  <a:pt x="148" y="165"/>
                  <a:pt x="148" y="165"/>
                  <a:pt x="148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6" y="164"/>
                  <a:pt x="146" y="164"/>
                  <a:pt x="146" y="164"/>
                </a:cubicBezTo>
                <a:cubicBezTo>
                  <a:pt x="146" y="164"/>
                  <a:pt x="146" y="164"/>
                  <a:pt x="146" y="164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45" y="163"/>
                  <a:pt x="145" y="163"/>
                  <a:pt x="145" y="163"/>
                </a:cubicBezTo>
                <a:cubicBezTo>
                  <a:pt x="145" y="162"/>
                  <a:pt x="145" y="162"/>
                  <a:pt x="145" y="162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4" y="161"/>
                  <a:pt x="144" y="161"/>
                  <a:pt x="144" y="161"/>
                </a:cubicBezTo>
                <a:cubicBezTo>
                  <a:pt x="144" y="162"/>
                  <a:pt x="144" y="162"/>
                  <a:pt x="144" y="162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4" y="164"/>
                  <a:pt x="144" y="164"/>
                  <a:pt x="144" y="164"/>
                </a:cubicBezTo>
                <a:cubicBezTo>
                  <a:pt x="144" y="164"/>
                  <a:pt x="144" y="164"/>
                  <a:pt x="144" y="164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43" y="165"/>
                  <a:pt x="143" y="165"/>
                  <a:pt x="143" y="165"/>
                </a:cubicBezTo>
                <a:cubicBezTo>
                  <a:pt x="143" y="165"/>
                  <a:pt x="143" y="165"/>
                  <a:pt x="143" y="165"/>
                </a:cubicBezTo>
                <a:cubicBezTo>
                  <a:pt x="142" y="165"/>
                  <a:pt x="142" y="165"/>
                  <a:pt x="142" y="165"/>
                </a:cubicBezTo>
                <a:cubicBezTo>
                  <a:pt x="142" y="165"/>
                  <a:pt x="142" y="165"/>
                  <a:pt x="142" y="165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40" y="162"/>
                  <a:pt x="140" y="162"/>
                  <a:pt x="140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61"/>
                  <a:pt x="139" y="161"/>
                  <a:pt x="139" y="161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38" y="159"/>
                  <a:pt x="138" y="159"/>
                  <a:pt x="138" y="159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38" y="156"/>
                  <a:pt x="138" y="156"/>
                  <a:pt x="138" y="156"/>
                </a:cubicBezTo>
                <a:cubicBezTo>
                  <a:pt x="138" y="156"/>
                  <a:pt x="138" y="156"/>
                  <a:pt x="138" y="156"/>
                </a:cubicBezTo>
                <a:cubicBezTo>
                  <a:pt x="138" y="156"/>
                  <a:pt x="138" y="156"/>
                  <a:pt x="138" y="156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1"/>
                  <a:pt x="129" y="151"/>
                  <a:pt x="129" y="151"/>
                </a:cubicBezTo>
                <a:cubicBezTo>
                  <a:pt x="129" y="151"/>
                  <a:pt x="129" y="151"/>
                  <a:pt x="129" y="151"/>
                </a:cubicBezTo>
                <a:cubicBezTo>
                  <a:pt x="129" y="150"/>
                  <a:pt x="129" y="150"/>
                  <a:pt x="129" y="150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28" y="150"/>
                  <a:pt x="128" y="150"/>
                  <a:pt x="128" y="150"/>
                </a:cubicBezTo>
                <a:cubicBezTo>
                  <a:pt x="128" y="150"/>
                  <a:pt x="128" y="150"/>
                  <a:pt x="128" y="150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6" y="153"/>
                  <a:pt x="126" y="153"/>
                  <a:pt x="126" y="153"/>
                </a:cubicBezTo>
                <a:cubicBezTo>
                  <a:pt x="126" y="154"/>
                  <a:pt x="126" y="154"/>
                  <a:pt x="126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1" y="154"/>
                  <a:pt x="131" y="154"/>
                  <a:pt x="131" y="154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5" y="156"/>
                  <a:pt x="135" y="156"/>
                  <a:pt x="135" y="156"/>
                </a:cubicBezTo>
                <a:cubicBezTo>
                  <a:pt x="135" y="157"/>
                  <a:pt x="135" y="157"/>
                  <a:pt x="135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4" y="158"/>
                  <a:pt x="134" y="158"/>
                  <a:pt x="134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29" y="159"/>
                  <a:pt x="129" y="159"/>
                  <a:pt x="129" y="159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6" y="161"/>
                  <a:pt x="126" y="161"/>
                  <a:pt x="126" y="161"/>
                </a:cubicBezTo>
                <a:cubicBezTo>
                  <a:pt x="126" y="161"/>
                  <a:pt x="126" y="161"/>
                  <a:pt x="126" y="161"/>
                </a:cubicBezTo>
                <a:cubicBezTo>
                  <a:pt x="125" y="161"/>
                  <a:pt x="125" y="161"/>
                  <a:pt x="125" y="161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3" y="163"/>
                  <a:pt x="123" y="163"/>
                  <a:pt x="123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4"/>
                  <a:pt x="121" y="164"/>
                  <a:pt x="121" y="164"/>
                </a:cubicBezTo>
                <a:cubicBezTo>
                  <a:pt x="121" y="164"/>
                  <a:pt x="121" y="164"/>
                  <a:pt x="121" y="164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4"/>
                  <a:pt x="122" y="164"/>
                  <a:pt x="122" y="164"/>
                </a:cubicBezTo>
                <a:cubicBezTo>
                  <a:pt x="123" y="164"/>
                  <a:pt x="123" y="164"/>
                  <a:pt x="123" y="164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27" y="164"/>
                  <a:pt x="127" y="164"/>
                  <a:pt x="127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64"/>
                  <a:pt x="130" y="164"/>
                  <a:pt x="130" y="164"/>
                </a:cubicBezTo>
                <a:cubicBezTo>
                  <a:pt x="130" y="164"/>
                  <a:pt x="130" y="164"/>
                  <a:pt x="130" y="164"/>
                </a:cubicBezTo>
                <a:cubicBezTo>
                  <a:pt x="131" y="165"/>
                  <a:pt x="131" y="165"/>
                  <a:pt x="131" y="165"/>
                </a:cubicBezTo>
                <a:cubicBezTo>
                  <a:pt x="131" y="165"/>
                  <a:pt x="131" y="165"/>
                  <a:pt x="131" y="165"/>
                </a:cubicBezTo>
                <a:cubicBezTo>
                  <a:pt x="131" y="165"/>
                  <a:pt x="131" y="165"/>
                  <a:pt x="131" y="165"/>
                </a:cubicBezTo>
                <a:cubicBezTo>
                  <a:pt x="131" y="166"/>
                  <a:pt x="131" y="166"/>
                  <a:pt x="131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29" y="165"/>
                  <a:pt x="129" y="165"/>
                  <a:pt x="129" y="165"/>
                </a:cubicBezTo>
                <a:cubicBezTo>
                  <a:pt x="129" y="166"/>
                  <a:pt x="129" y="166"/>
                  <a:pt x="129" y="166"/>
                </a:cubicBezTo>
                <a:cubicBezTo>
                  <a:pt x="128" y="166"/>
                  <a:pt x="128" y="166"/>
                  <a:pt x="128" y="166"/>
                </a:cubicBezTo>
                <a:cubicBezTo>
                  <a:pt x="127" y="166"/>
                  <a:pt x="127" y="166"/>
                  <a:pt x="127" y="166"/>
                </a:cubicBezTo>
                <a:cubicBezTo>
                  <a:pt x="126" y="167"/>
                  <a:pt x="126" y="167"/>
                  <a:pt x="126" y="167"/>
                </a:cubicBezTo>
                <a:cubicBezTo>
                  <a:pt x="126" y="166"/>
                  <a:pt x="126" y="166"/>
                  <a:pt x="126" y="166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24" y="166"/>
                  <a:pt x="124" y="166"/>
                  <a:pt x="124" y="166"/>
                </a:cubicBezTo>
                <a:cubicBezTo>
                  <a:pt x="124" y="167"/>
                  <a:pt x="124" y="167"/>
                  <a:pt x="124" y="167"/>
                </a:cubicBezTo>
                <a:cubicBezTo>
                  <a:pt x="124" y="167"/>
                  <a:pt x="124" y="167"/>
                  <a:pt x="124" y="167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7" y="167"/>
                  <a:pt x="127" y="167"/>
                  <a:pt x="127" y="167"/>
                </a:cubicBezTo>
                <a:cubicBezTo>
                  <a:pt x="127" y="167"/>
                  <a:pt x="127" y="167"/>
                  <a:pt x="127" y="167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7"/>
                  <a:pt x="128" y="167"/>
                  <a:pt x="128" y="167"/>
                </a:cubicBezTo>
                <a:cubicBezTo>
                  <a:pt x="129" y="166"/>
                  <a:pt x="129" y="166"/>
                  <a:pt x="129" y="166"/>
                </a:cubicBezTo>
                <a:cubicBezTo>
                  <a:pt x="129" y="166"/>
                  <a:pt x="130" y="166"/>
                  <a:pt x="130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31" y="166"/>
                  <a:pt x="131" y="166"/>
                  <a:pt x="131" y="166"/>
                </a:cubicBezTo>
                <a:cubicBezTo>
                  <a:pt x="131" y="167"/>
                  <a:pt x="131" y="167"/>
                  <a:pt x="131" y="167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3" y="166"/>
                  <a:pt x="133" y="166"/>
                </a:cubicBezTo>
                <a:cubicBezTo>
                  <a:pt x="133" y="166"/>
                  <a:pt x="133" y="166"/>
                  <a:pt x="133" y="166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136" y="165"/>
                  <a:pt x="136" y="165"/>
                  <a:pt x="136" y="165"/>
                </a:cubicBezTo>
                <a:cubicBezTo>
                  <a:pt x="136" y="165"/>
                  <a:pt x="136" y="165"/>
                  <a:pt x="136" y="165"/>
                </a:cubicBezTo>
                <a:cubicBezTo>
                  <a:pt x="136" y="165"/>
                  <a:pt x="136" y="165"/>
                  <a:pt x="136" y="165"/>
                </a:cubicBezTo>
                <a:cubicBezTo>
                  <a:pt x="138" y="166"/>
                  <a:pt x="138" y="166"/>
                  <a:pt x="138" y="166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40" y="167"/>
                  <a:pt x="140" y="167"/>
                  <a:pt x="140" y="167"/>
                </a:cubicBezTo>
                <a:cubicBezTo>
                  <a:pt x="141" y="167"/>
                  <a:pt x="141" y="167"/>
                  <a:pt x="141" y="167"/>
                </a:cubicBezTo>
                <a:cubicBezTo>
                  <a:pt x="142" y="167"/>
                  <a:pt x="142" y="167"/>
                  <a:pt x="142" y="167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3" y="168"/>
                  <a:pt x="143" y="168"/>
                  <a:pt x="143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43" y="169"/>
                  <a:pt x="143" y="169"/>
                  <a:pt x="143" y="169"/>
                </a:cubicBezTo>
                <a:cubicBezTo>
                  <a:pt x="143" y="169"/>
                  <a:pt x="143" y="169"/>
                  <a:pt x="143" y="169"/>
                </a:cubicBezTo>
                <a:cubicBezTo>
                  <a:pt x="142" y="169"/>
                  <a:pt x="142" y="169"/>
                  <a:pt x="142" y="169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3" y="170"/>
                  <a:pt x="143" y="170"/>
                  <a:pt x="143" y="170"/>
                </a:cubicBezTo>
                <a:cubicBezTo>
                  <a:pt x="142" y="171"/>
                  <a:pt x="142" y="171"/>
                  <a:pt x="142" y="171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1" y="170"/>
                  <a:pt x="141" y="170"/>
                  <a:pt x="141" y="170"/>
                </a:cubicBezTo>
                <a:cubicBezTo>
                  <a:pt x="141" y="170"/>
                  <a:pt x="141" y="170"/>
                  <a:pt x="141" y="170"/>
                </a:cubicBezTo>
                <a:cubicBezTo>
                  <a:pt x="141" y="171"/>
                  <a:pt x="141" y="171"/>
                  <a:pt x="141" y="171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39" y="171"/>
                  <a:pt x="139" y="171"/>
                  <a:pt x="139" y="171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39" y="172"/>
                  <a:pt x="139" y="172"/>
                  <a:pt x="139" y="172"/>
                </a:cubicBezTo>
                <a:cubicBezTo>
                  <a:pt x="139" y="172"/>
                  <a:pt x="139" y="172"/>
                  <a:pt x="139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37" y="173"/>
                  <a:pt x="137" y="173"/>
                  <a:pt x="137" y="173"/>
                </a:cubicBezTo>
                <a:cubicBezTo>
                  <a:pt x="137" y="174"/>
                  <a:pt x="137" y="174"/>
                  <a:pt x="137" y="174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4"/>
                  <a:pt x="136" y="174"/>
                  <a:pt x="136" y="174"/>
                </a:cubicBezTo>
                <a:cubicBezTo>
                  <a:pt x="136" y="174"/>
                  <a:pt x="136" y="174"/>
                  <a:pt x="136" y="174"/>
                </a:cubicBezTo>
                <a:cubicBezTo>
                  <a:pt x="135" y="175"/>
                  <a:pt x="135" y="175"/>
                  <a:pt x="135" y="175"/>
                </a:cubicBezTo>
                <a:cubicBezTo>
                  <a:pt x="135" y="175"/>
                  <a:pt x="135" y="175"/>
                  <a:pt x="135" y="175"/>
                </a:cubicBezTo>
                <a:cubicBezTo>
                  <a:pt x="135" y="174"/>
                  <a:pt x="135" y="174"/>
                  <a:pt x="135" y="174"/>
                </a:cubicBezTo>
                <a:cubicBezTo>
                  <a:pt x="134" y="175"/>
                  <a:pt x="134" y="175"/>
                  <a:pt x="134" y="175"/>
                </a:cubicBezTo>
                <a:cubicBezTo>
                  <a:pt x="134" y="175"/>
                  <a:pt x="134" y="175"/>
                  <a:pt x="134" y="175"/>
                </a:cubicBezTo>
                <a:cubicBezTo>
                  <a:pt x="134" y="175"/>
                  <a:pt x="134" y="175"/>
                  <a:pt x="134" y="175"/>
                </a:cubicBezTo>
                <a:cubicBezTo>
                  <a:pt x="134" y="176"/>
                  <a:pt x="134" y="176"/>
                  <a:pt x="134" y="176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1" y="178"/>
                  <a:pt x="131" y="178"/>
                  <a:pt x="131" y="178"/>
                </a:cubicBezTo>
                <a:cubicBezTo>
                  <a:pt x="131" y="178"/>
                  <a:pt x="131" y="178"/>
                  <a:pt x="131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29" y="179"/>
                  <a:pt x="129" y="179"/>
                  <a:pt x="129" y="179"/>
                </a:cubicBezTo>
                <a:cubicBezTo>
                  <a:pt x="129" y="179"/>
                  <a:pt x="129" y="179"/>
                  <a:pt x="129" y="179"/>
                </a:cubicBezTo>
                <a:cubicBezTo>
                  <a:pt x="129" y="179"/>
                  <a:pt x="129" y="179"/>
                  <a:pt x="129" y="179"/>
                </a:cubicBezTo>
                <a:cubicBezTo>
                  <a:pt x="129" y="179"/>
                  <a:pt x="129" y="179"/>
                  <a:pt x="129" y="179"/>
                </a:cubicBezTo>
                <a:cubicBezTo>
                  <a:pt x="128" y="179"/>
                  <a:pt x="128" y="179"/>
                  <a:pt x="128" y="179"/>
                </a:cubicBezTo>
                <a:cubicBezTo>
                  <a:pt x="127" y="179"/>
                  <a:pt x="127" y="179"/>
                  <a:pt x="127" y="179"/>
                </a:cubicBezTo>
                <a:cubicBezTo>
                  <a:pt x="127" y="179"/>
                  <a:pt x="127" y="179"/>
                  <a:pt x="127" y="179"/>
                </a:cubicBezTo>
                <a:cubicBezTo>
                  <a:pt x="126" y="179"/>
                  <a:pt x="126" y="179"/>
                  <a:pt x="126" y="179"/>
                </a:cubicBezTo>
                <a:cubicBezTo>
                  <a:pt x="126" y="180"/>
                  <a:pt x="126" y="180"/>
                  <a:pt x="126" y="180"/>
                </a:cubicBezTo>
                <a:cubicBezTo>
                  <a:pt x="126" y="180"/>
                  <a:pt x="126" y="180"/>
                  <a:pt x="126" y="180"/>
                </a:cubicBezTo>
                <a:cubicBezTo>
                  <a:pt x="125" y="180"/>
                  <a:pt x="125" y="180"/>
                  <a:pt x="125" y="180"/>
                </a:cubicBezTo>
                <a:cubicBezTo>
                  <a:pt x="125" y="179"/>
                  <a:pt x="125" y="179"/>
                  <a:pt x="125" y="179"/>
                </a:cubicBezTo>
                <a:cubicBezTo>
                  <a:pt x="125" y="179"/>
                  <a:pt x="125" y="179"/>
                  <a:pt x="125" y="179"/>
                </a:cubicBezTo>
                <a:cubicBezTo>
                  <a:pt x="124" y="180"/>
                  <a:pt x="124" y="180"/>
                  <a:pt x="124" y="180"/>
                </a:cubicBezTo>
                <a:cubicBezTo>
                  <a:pt x="124" y="180"/>
                  <a:pt x="124" y="180"/>
                  <a:pt x="124" y="180"/>
                </a:cubicBezTo>
                <a:cubicBezTo>
                  <a:pt x="123" y="179"/>
                  <a:pt x="123" y="179"/>
                  <a:pt x="123" y="179"/>
                </a:cubicBezTo>
                <a:cubicBezTo>
                  <a:pt x="123" y="179"/>
                  <a:pt x="123" y="179"/>
                  <a:pt x="123" y="179"/>
                </a:cubicBezTo>
                <a:cubicBezTo>
                  <a:pt x="123" y="180"/>
                  <a:pt x="123" y="180"/>
                  <a:pt x="123" y="180"/>
                </a:cubicBezTo>
                <a:cubicBezTo>
                  <a:pt x="123" y="180"/>
                  <a:pt x="123" y="180"/>
                  <a:pt x="123" y="180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20" y="181"/>
                  <a:pt x="120" y="181"/>
                  <a:pt x="120" y="181"/>
                </a:cubicBezTo>
                <a:cubicBezTo>
                  <a:pt x="120" y="181"/>
                  <a:pt x="120" y="181"/>
                  <a:pt x="120" y="181"/>
                </a:cubicBezTo>
                <a:cubicBezTo>
                  <a:pt x="120" y="181"/>
                  <a:pt x="120" y="181"/>
                  <a:pt x="120" y="181"/>
                </a:cubicBezTo>
                <a:cubicBezTo>
                  <a:pt x="120" y="181"/>
                  <a:pt x="120" y="181"/>
                  <a:pt x="120" y="181"/>
                </a:cubicBezTo>
                <a:cubicBezTo>
                  <a:pt x="119" y="181"/>
                  <a:pt x="119" y="181"/>
                  <a:pt x="119" y="181"/>
                </a:cubicBezTo>
                <a:cubicBezTo>
                  <a:pt x="119" y="181"/>
                  <a:pt x="119" y="181"/>
                  <a:pt x="119" y="181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1"/>
                  <a:pt x="119" y="181"/>
                  <a:pt x="119" y="181"/>
                </a:cubicBezTo>
                <a:cubicBezTo>
                  <a:pt x="118" y="181"/>
                  <a:pt x="118" y="181"/>
                  <a:pt x="118" y="181"/>
                </a:cubicBezTo>
                <a:cubicBezTo>
                  <a:pt x="118" y="182"/>
                  <a:pt x="118" y="182"/>
                  <a:pt x="118" y="182"/>
                </a:cubicBezTo>
                <a:cubicBezTo>
                  <a:pt x="118" y="182"/>
                  <a:pt x="118" y="182"/>
                  <a:pt x="118" y="182"/>
                </a:cubicBezTo>
                <a:cubicBezTo>
                  <a:pt x="117" y="183"/>
                  <a:pt x="117" y="183"/>
                  <a:pt x="117" y="183"/>
                </a:cubicBezTo>
                <a:cubicBezTo>
                  <a:pt x="117" y="183"/>
                  <a:pt x="117" y="183"/>
                  <a:pt x="117" y="183"/>
                </a:cubicBezTo>
                <a:cubicBezTo>
                  <a:pt x="117" y="182"/>
                  <a:pt x="117" y="182"/>
                  <a:pt x="117" y="182"/>
                </a:cubicBezTo>
                <a:cubicBezTo>
                  <a:pt x="116" y="181"/>
                  <a:pt x="116" y="181"/>
                  <a:pt x="116" y="181"/>
                </a:cubicBezTo>
                <a:cubicBezTo>
                  <a:pt x="116" y="181"/>
                  <a:pt x="116" y="181"/>
                  <a:pt x="116" y="181"/>
                </a:cubicBezTo>
                <a:cubicBezTo>
                  <a:pt x="115" y="181"/>
                  <a:pt x="115" y="181"/>
                  <a:pt x="115" y="181"/>
                </a:cubicBezTo>
                <a:cubicBezTo>
                  <a:pt x="115" y="182"/>
                  <a:pt x="115" y="182"/>
                  <a:pt x="115" y="182"/>
                </a:cubicBezTo>
                <a:cubicBezTo>
                  <a:pt x="115" y="182"/>
                  <a:pt x="115" y="182"/>
                  <a:pt x="115" y="182"/>
                </a:cubicBezTo>
                <a:cubicBezTo>
                  <a:pt x="114" y="182"/>
                  <a:pt x="114" y="182"/>
                  <a:pt x="114" y="182"/>
                </a:cubicBezTo>
                <a:cubicBezTo>
                  <a:pt x="114" y="183"/>
                  <a:pt x="114" y="183"/>
                  <a:pt x="114" y="183"/>
                </a:cubicBezTo>
                <a:cubicBezTo>
                  <a:pt x="113" y="183"/>
                  <a:pt x="113" y="183"/>
                  <a:pt x="113" y="183"/>
                </a:cubicBezTo>
                <a:cubicBezTo>
                  <a:pt x="113" y="182"/>
                  <a:pt x="113" y="182"/>
                  <a:pt x="113" y="182"/>
                </a:cubicBezTo>
                <a:cubicBezTo>
                  <a:pt x="113" y="183"/>
                  <a:pt x="113" y="183"/>
                  <a:pt x="113" y="183"/>
                </a:cubicBezTo>
                <a:cubicBezTo>
                  <a:pt x="112" y="183"/>
                  <a:pt x="112" y="183"/>
                  <a:pt x="112" y="183"/>
                </a:cubicBezTo>
                <a:cubicBezTo>
                  <a:pt x="111" y="183"/>
                  <a:pt x="111" y="183"/>
                  <a:pt x="111" y="183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09" y="183"/>
                  <a:pt x="109" y="183"/>
                  <a:pt x="109" y="183"/>
                </a:cubicBezTo>
                <a:cubicBezTo>
                  <a:pt x="109" y="182"/>
                  <a:pt x="109" y="182"/>
                  <a:pt x="109" y="182"/>
                </a:cubicBezTo>
                <a:cubicBezTo>
                  <a:pt x="109" y="181"/>
                  <a:pt x="109" y="181"/>
                  <a:pt x="109" y="181"/>
                </a:cubicBezTo>
                <a:cubicBezTo>
                  <a:pt x="109" y="181"/>
                  <a:pt x="109" y="181"/>
                  <a:pt x="109" y="181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8" y="180"/>
                  <a:pt x="108" y="180"/>
                  <a:pt x="108" y="180"/>
                </a:cubicBezTo>
                <a:cubicBezTo>
                  <a:pt x="108" y="179"/>
                  <a:pt x="108" y="179"/>
                  <a:pt x="108" y="179"/>
                </a:cubicBezTo>
                <a:cubicBezTo>
                  <a:pt x="108" y="179"/>
                  <a:pt x="108" y="179"/>
                  <a:pt x="108" y="179"/>
                </a:cubicBezTo>
                <a:cubicBezTo>
                  <a:pt x="107" y="178"/>
                  <a:pt x="107" y="178"/>
                  <a:pt x="107" y="178"/>
                </a:cubicBezTo>
                <a:cubicBezTo>
                  <a:pt x="107" y="178"/>
                  <a:pt x="107" y="178"/>
                  <a:pt x="107" y="178"/>
                </a:cubicBezTo>
                <a:cubicBezTo>
                  <a:pt x="107" y="178"/>
                  <a:pt x="107" y="178"/>
                  <a:pt x="107" y="178"/>
                </a:cubicBezTo>
                <a:cubicBezTo>
                  <a:pt x="106" y="178"/>
                  <a:pt x="106" y="178"/>
                  <a:pt x="106" y="178"/>
                </a:cubicBezTo>
                <a:cubicBezTo>
                  <a:pt x="107" y="179"/>
                  <a:pt x="107" y="179"/>
                  <a:pt x="107" y="179"/>
                </a:cubicBezTo>
                <a:cubicBezTo>
                  <a:pt x="107" y="180"/>
                  <a:pt x="107" y="180"/>
                  <a:pt x="107" y="180"/>
                </a:cubicBezTo>
                <a:cubicBezTo>
                  <a:pt x="107" y="180"/>
                  <a:pt x="107" y="180"/>
                  <a:pt x="107" y="180"/>
                </a:cubicBez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2"/>
                  <a:pt x="107" y="182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3"/>
                  <a:pt x="108" y="183"/>
                  <a:pt x="108" y="183"/>
                </a:cubicBezTo>
                <a:cubicBezTo>
                  <a:pt x="108" y="184"/>
                  <a:pt x="108" y="184"/>
                  <a:pt x="108" y="184"/>
                </a:cubicBezTo>
                <a:cubicBezTo>
                  <a:pt x="108" y="185"/>
                  <a:pt x="108" y="185"/>
                  <a:pt x="108" y="185"/>
                </a:cubicBezTo>
                <a:cubicBezTo>
                  <a:pt x="107" y="185"/>
                  <a:pt x="107" y="185"/>
                  <a:pt x="107" y="185"/>
                </a:cubicBezTo>
                <a:cubicBezTo>
                  <a:pt x="107" y="185"/>
                  <a:pt x="107" y="185"/>
                  <a:pt x="107" y="185"/>
                </a:cubicBezTo>
                <a:cubicBezTo>
                  <a:pt x="106" y="185"/>
                  <a:pt x="106" y="185"/>
                  <a:pt x="106" y="185"/>
                </a:cubicBezTo>
                <a:cubicBezTo>
                  <a:pt x="106" y="185"/>
                  <a:pt x="106" y="185"/>
                  <a:pt x="106" y="185"/>
                </a:cubicBezTo>
                <a:cubicBezTo>
                  <a:pt x="105" y="186"/>
                  <a:pt x="105" y="186"/>
                  <a:pt x="105" y="186"/>
                </a:cubicBezTo>
                <a:cubicBezTo>
                  <a:pt x="105" y="186"/>
                  <a:pt x="105" y="186"/>
                  <a:pt x="105" y="186"/>
                </a:cubicBezTo>
                <a:cubicBezTo>
                  <a:pt x="104" y="186"/>
                  <a:pt x="104" y="186"/>
                  <a:pt x="104" y="186"/>
                </a:cubicBezTo>
                <a:cubicBezTo>
                  <a:pt x="104" y="186"/>
                  <a:pt x="104" y="186"/>
                  <a:pt x="104" y="186"/>
                </a:cubicBezTo>
                <a:cubicBezTo>
                  <a:pt x="104" y="186"/>
                  <a:pt x="104" y="186"/>
                  <a:pt x="104" y="186"/>
                </a:cubicBezTo>
                <a:cubicBezTo>
                  <a:pt x="104" y="187"/>
                  <a:pt x="104" y="187"/>
                  <a:pt x="104" y="187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103" y="188"/>
                  <a:pt x="103" y="188"/>
                  <a:pt x="103" y="188"/>
                </a:cubicBezTo>
                <a:cubicBezTo>
                  <a:pt x="103" y="188"/>
                  <a:pt x="103" y="188"/>
                  <a:pt x="103" y="188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2" y="190"/>
                  <a:pt x="102" y="190"/>
                  <a:pt x="102" y="190"/>
                </a:cubicBezTo>
                <a:cubicBezTo>
                  <a:pt x="102" y="190"/>
                  <a:pt x="102" y="190"/>
                  <a:pt x="102" y="190"/>
                </a:cubicBezTo>
                <a:cubicBezTo>
                  <a:pt x="101" y="189"/>
                  <a:pt x="101" y="189"/>
                  <a:pt x="101" y="189"/>
                </a:cubicBezTo>
                <a:cubicBezTo>
                  <a:pt x="101" y="189"/>
                  <a:pt x="101" y="189"/>
                  <a:pt x="101" y="189"/>
                </a:cubicBezTo>
                <a:cubicBezTo>
                  <a:pt x="101" y="189"/>
                  <a:pt x="101" y="189"/>
                  <a:pt x="101" y="189"/>
                </a:cubicBezTo>
                <a:cubicBezTo>
                  <a:pt x="101" y="190"/>
                  <a:pt x="101" y="190"/>
                  <a:pt x="101" y="190"/>
                </a:cubicBezTo>
                <a:cubicBezTo>
                  <a:pt x="101" y="190"/>
                  <a:pt x="101" y="190"/>
                  <a:pt x="101" y="190"/>
                </a:cubicBezTo>
                <a:cubicBezTo>
                  <a:pt x="101" y="191"/>
                  <a:pt x="101" y="191"/>
                  <a:pt x="101" y="191"/>
                </a:cubicBezTo>
                <a:cubicBezTo>
                  <a:pt x="100" y="191"/>
                  <a:pt x="100" y="191"/>
                  <a:pt x="100" y="191"/>
                </a:cubicBezTo>
                <a:cubicBezTo>
                  <a:pt x="99" y="192"/>
                  <a:pt x="99" y="192"/>
                  <a:pt x="99" y="192"/>
                </a:cubicBezTo>
                <a:cubicBezTo>
                  <a:pt x="99" y="193"/>
                  <a:pt x="99" y="193"/>
                  <a:pt x="99" y="193"/>
                </a:cubicBezTo>
                <a:cubicBezTo>
                  <a:pt x="99" y="193"/>
                  <a:pt x="99" y="193"/>
                  <a:pt x="99" y="193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8" y="195"/>
                  <a:pt x="98" y="195"/>
                  <a:pt x="98" y="195"/>
                </a:cubicBezTo>
                <a:cubicBezTo>
                  <a:pt x="98" y="195"/>
                  <a:pt x="98" y="195"/>
                  <a:pt x="98" y="195"/>
                </a:cubicBezTo>
                <a:cubicBezTo>
                  <a:pt x="98" y="195"/>
                  <a:pt x="98" y="195"/>
                  <a:pt x="98" y="195"/>
                </a:cubicBezTo>
                <a:cubicBezTo>
                  <a:pt x="98" y="194"/>
                  <a:pt x="98" y="194"/>
                  <a:pt x="98" y="194"/>
                </a:cubicBezTo>
                <a:cubicBezTo>
                  <a:pt x="98" y="194"/>
                  <a:pt x="98" y="194"/>
                  <a:pt x="98" y="194"/>
                </a:cubicBezTo>
                <a:cubicBezTo>
                  <a:pt x="97" y="194"/>
                  <a:pt x="97" y="194"/>
                  <a:pt x="97" y="194"/>
                </a:cubicBezTo>
                <a:cubicBezTo>
                  <a:pt x="97" y="194"/>
                  <a:pt x="97" y="194"/>
                  <a:pt x="97" y="194"/>
                </a:cubicBezTo>
                <a:cubicBezTo>
                  <a:pt x="97" y="195"/>
                  <a:pt x="97" y="195"/>
                  <a:pt x="97" y="195"/>
                </a:cubicBezTo>
                <a:cubicBezTo>
                  <a:pt x="97" y="195"/>
                  <a:pt x="97" y="195"/>
                  <a:pt x="97" y="195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96" y="197"/>
                  <a:pt x="96" y="197"/>
                  <a:pt x="96" y="197"/>
                </a:cubicBezTo>
                <a:cubicBezTo>
                  <a:pt x="95" y="197"/>
                  <a:pt x="95" y="197"/>
                  <a:pt x="95" y="197"/>
                </a:cubicBezTo>
                <a:cubicBezTo>
                  <a:pt x="95" y="197"/>
                  <a:pt x="95" y="197"/>
                  <a:pt x="95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3" y="196"/>
                  <a:pt x="93" y="196"/>
                  <a:pt x="93" y="196"/>
                </a:cubicBezTo>
                <a:cubicBezTo>
                  <a:pt x="93" y="196"/>
                  <a:pt x="93" y="196"/>
                  <a:pt x="93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6"/>
                  <a:pt x="93" y="196"/>
                  <a:pt x="93" y="196"/>
                </a:cubicBezTo>
                <a:cubicBezTo>
                  <a:pt x="93" y="196"/>
                  <a:pt x="93" y="196"/>
                  <a:pt x="93" y="196"/>
                </a:cubicBezTo>
                <a:cubicBezTo>
                  <a:pt x="93" y="197"/>
                  <a:pt x="93" y="197"/>
                  <a:pt x="93" y="197"/>
                </a:cubicBezTo>
                <a:cubicBezTo>
                  <a:pt x="93" y="198"/>
                  <a:pt x="93" y="198"/>
                  <a:pt x="93" y="198"/>
                </a:cubicBezTo>
                <a:cubicBezTo>
                  <a:pt x="93" y="198"/>
                  <a:pt x="93" y="198"/>
                  <a:pt x="93" y="198"/>
                </a:cubicBezTo>
                <a:cubicBezTo>
                  <a:pt x="93" y="198"/>
                  <a:pt x="93" y="198"/>
                  <a:pt x="93" y="198"/>
                </a:cubicBezTo>
                <a:cubicBezTo>
                  <a:pt x="91" y="199"/>
                  <a:pt x="91" y="199"/>
                  <a:pt x="91" y="199"/>
                </a:cubicBezTo>
                <a:cubicBezTo>
                  <a:pt x="91" y="199"/>
                  <a:pt x="91" y="199"/>
                  <a:pt x="91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90" y="198"/>
                  <a:pt x="90" y="198"/>
                  <a:pt x="90" y="198"/>
                </a:cubicBezTo>
                <a:cubicBezTo>
                  <a:pt x="90" y="198"/>
                  <a:pt x="90" y="198"/>
                  <a:pt x="90" y="198"/>
                </a:cubicBezTo>
                <a:cubicBezTo>
                  <a:pt x="89" y="198"/>
                  <a:pt x="89" y="198"/>
                  <a:pt x="89" y="198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8" y="199"/>
                  <a:pt x="88" y="199"/>
                  <a:pt x="88" y="199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87" y="200"/>
                  <a:pt x="87" y="200"/>
                  <a:pt x="87" y="200"/>
                </a:cubicBezTo>
                <a:cubicBezTo>
                  <a:pt x="87" y="199"/>
                  <a:pt x="87" y="199"/>
                  <a:pt x="87" y="199"/>
                </a:cubicBezTo>
                <a:cubicBezTo>
                  <a:pt x="87" y="198"/>
                  <a:pt x="87" y="198"/>
                  <a:pt x="87" y="198"/>
                </a:cubicBezTo>
                <a:cubicBezTo>
                  <a:pt x="87" y="198"/>
                  <a:pt x="87" y="198"/>
                  <a:pt x="87" y="198"/>
                </a:cubicBezTo>
                <a:cubicBezTo>
                  <a:pt x="87" y="197"/>
                  <a:pt x="87" y="197"/>
                  <a:pt x="87" y="197"/>
                </a:cubicBezTo>
                <a:cubicBezTo>
                  <a:pt x="87" y="197"/>
                  <a:pt x="87" y="197"/>
                  <a:pt x="87" y="197"/>
                </a:cubicBezTo>
                <a:cubicBezTo>
                  <a:pt x="86" y="198"/>
                  <a:pt x="86" y="198"/>
                  <a:pt x="86" y="198"/>
                </a:cubicBezTo>
                <a:cubicBezTo>
                  <a:pt x="86" y="199"/>
                  <a:pt x="86" y="199"/>
                  <a:pt x="86" y="199"/>
                </a:cubicBezTo>
                <a:cubicBezTo>
                  <a:pt x="86" y="199"/>
                  <a:pt x="86" y="199"/>
                  <a:pt x="86" y="199"/>
                </a:cubicBezTo>
                <a:cubicBezTo>
                  <a:pt x="86" y="200"/>
                  <a:pt x="86" y="200"/>
                  <a:pt x="86" y="200"/>
                </a:cubicBezTo>
                <a:cubicBezTo>
                  <a:pt x="86" y="200"/>
                  <a:pt x="86" y="200"/>
                  <a:pt x="86" y="200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7"/>
                  <a:pt x="85" y="197"/>
                  <a:pt x="85" y="197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5" y="196"/>
                  <a:pt x="85" y="196"/>
                  <a:pt x="85" y="196"/>
                </a:cubicBezTo>
                <a:cubicBezTo>
                  <a:pt x="85" y="195"/>
                  <a:pt x="85" y="195"/>
                  <a:pt x="85" y="195"/>
                </a:cubicBezTo>
                <a:cubicBezTo>
                  <a:pt x="85" y="195"/>
                  <a:pt x="85" y="195"/>
                  <a:pt x="85" y="195"/>
                </a:cubicBezTo>
                <a:cubicBezTo>
                  <a:pt x="84" y="195"/>
                  <a:pt x="84" y="195"/>
                  <a:pt x="84" y="195"/>
                </a:cubicBezTo>
                <a:cubicBezTo>
                  <a:pt x="84" y="195"/>
                  <a:pt x="84" y="195"/>
                  <a:pt x="84" y="195"/>
                </a:cubicBezTo>
                <a:cubicBezTo>
                  <a:pt x="84" y="195"/>
                  <a:pt x="84" y="195"/>
                  <a:pt x="84" y="195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197"/>
                  <a:pt x="84" y="197"/>
                  <a:pt x="84" y="197"/>
                </a:cubicBezTo>
                <a:cubicBezTo>
                  <a:pt x="84" y="197"/>
                  <a:pt x="84" y="197"/>
                  <a:pt x="84" y="197"/>
                </a:cubicBezTo>
                <a:cubicBezTo>
                  <a:pt x="84" y="198"/>
                  <a:pt x="84" y="198"/>
                  <a:pt x="84" y="198"/>
                </a:cubicBezTo>
                <a:cubicBezTo>
                  <a:pt x="83" y="199"/>
                  <a:pt x="83" y="199"/>
                  <a:pt x="83" y="199"/>
                </a:cubicBezTo>
                <a:cubicBezTo>
                  <a:pt x="83" y="199"/>
                  <a:pt x="83" y="199"/>
                  <a:pt x="83" y="199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2" y="198"/>
                  <a:pt x="82" y="198"/>
                  <a:pt x="82" y="198"/>
                </a:cubicBezTo>
                <a:cubicBezTo>
                  <a:pt x="82" y="198"/>
                  <a:pt x="82" y="198"/>
                  <a:pt x="82" y="198"/>
                </a:cubicBezTo>
                <a:cubicBezTo>
                  <a:pt x="82" y="199"/>
                  <a:pt x="82" y="199"/>
                  <a:pt x="82" y="199"/>
                </a:cubicBezTo>
                <a:cubicBezTo>
                  <a:pt x="82" y="200"/>
                  <a:pt x="82" y="200"/>
                  <a:pt x="82" y="200"/>
                </a:cubicBezTo>
                <a:cubicBezTo>
                  <a:pt x="83" y="200"/>
                  <a:pt x="83" y="200"/>
                  <a:pt x="83" y="200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2" y="201"/>
                  <a:pt x="82" y="201"/>
                  <a:pt x="82" y="201"/>
                </a:cubicBezTo>
                <a:cubicBezTo>
                  <a:pt x="82" y="201"/>
                  <a:pt x="82" y="201"/>
                  <a:pt x="82" y="201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1" y="202"/>
                  <a:pt x="81" y="202"/>
                  <a:pt x="81" y="202"/>
                </a:cubicBezTo>
                <a:cubicBezTo>
                  <a:pt x="81" y="201"/>
                  <a:pt x="81" y="201"/>
                  <a:pt x="81" y="201"/>
                </a:cubicBezTo>
                <a:cubicBezTo>
                  <a:pt x="80" y="201"/>
                  <a:pt x="80" y="201"/>
                  <a:pt x="80" y="201"/>
                </a:cubicBezTo>
                <a:cubicBezTo>
                  <a:pt x="80" y="202"/>
                  <a:pt x="80" y="202"/>
                  <a:pt x="80" y="202"/>
                </a:cubicBezTo>
                <a:cubicBezTo>
                  <a:pt x="79" y="202"/>
                  <a:pt x="79" y="202"/>
                  <a:pt x="79" y="202"/>
                </a:cubicBezTo>
                <a:cubicBezTo>
                  <a:pt x="79" y="202"/>
                  <a:pt x="79" y="202"/>
                  <a:pt x="79" y="202"/>
                </a:cubicBezTo>
                <a:cubicBezTo>
                  <a:pt x="79" y="201"/>
                  <a:pt x="79" y="201"/>
                  <a:pt x="79" y="201"/>
                </a:cubicBezTo>
                <a:cubicBezTo>
                  <a:pt x="79" y="201"/>
                  <a:pt x="79" y="201"/>
                  <a:pt x="79" y="201"/>
                </a:cubicBezTo>
                <a:cubicBezTo>
                  <a:pt x="78" y="201"/>
                  <a:pt x="78" y="201"/>
                  <a:pt x="78" y="201"/>
                </a:cubicBezTo>
                <a:cubicBezTo>
                  <a:pt x="78" y="201"/>
                  <a:pt x="78" y="201"/>
                  <a:pt x="78" y="201"/>
                </a:cubicBezTo>
                <a:cubicBezTo>
                  <a:pt x="78" y="201"/>
                  <a:pt x="78" y="201"/>
                  <a:pt x="78" y="201"/>
                </a:cubicBezTo>
                <a:cubicBezTo>
                  <a:pt x="78" y="202"/>
                  <a:pt x="78" y="202"/>
                  <a:pt x="78" y="202"/>
                </a:cubicBezTo>
                <a:cubicBezTo>
                  <a:pt x="77" y="202"/>
                  <a:pt x="77" y="202"/>
                  <a:pt x="77" y="202"/>
                </a:cubicBezTo>
                <a:cubicBezTo>
                  <a:pt x="77" y="201"/>
                  <a:pt x="77" y="201"/>
                  <a:pt x="77" y="201"/>
                </a:cubicBezTo>
                <a:cubicBezTo>
                  <a:pt x="77" y="201"/>
                  <a:pt x="77" y="201"/>
                  <a:pt x="77" y="201"/>
                </a:cubicBezTo>
                <a:cubicBezTo>
                  <a:pt x="76" y="201"/>
                  <a:pt x="76" y="201"/>
                  <a:pt x="76" y="201"/>
                </a:cubicBezTo>
                <a:cubicBezTo>
                  <a:pt x="76" y="201"/>
                  <a:pt x="76" y="201"/>
                  <a:pt x="76" y="201"/>
                </a:cubicBezTo>
                <a:cubicBezTo>
                  <a:pt x="76" y="201"/>
                  <a:pt x="76" y="201"/>
                  <a:pt x="76" y="201"/>
                </a:cubicBezTo>
                <a:cubicBezTo>
                  <a:pt x="75" y="201"/>
                  <a:pt x="75" y="201"/>
                  <a:pt x="75" y="201"/>
                </a:cubicBezTo>
                <a:cubicBezTo>
                  <a:pt x="75" y="202"/>
                  <a:pt x="75" y="202"/>
                  <a:pt x="75" y="202"/>
                </a:cubicBezTo>
                <a:cubicBezTo>
                  <a:pt x="76" y="202"/>
                  <a:pt x="76" y="202"/>
                  <a:pt x="76" y="202"/>
                </a:cubicBezTo>
                <a:cubicBezTo>
                  <a:pt x="76" y="203"/>
                  <a:pt x="76" y="203"/>
                  <a:pt x="76" y="203"/>
                </a:cubicBezTo>
                <a:cubicBezTo>
                  <a:pt x="75" y="204"/>
                  <a:pt x="75" y="204"/>
                  <a:pt x="75" y="204"/>
                </a:cubicBezTo>
                <a:cubicBezTo>
                  <a:pt x="74" y="205"/>
                  <a:pt x="74" y="205"/>
                  <a:pt x="74" y="205"/>
                </a:cubicBezTo>
                <a:cubicBezTo>
                  <a:pt x="74" y="205"/>
                  <a:pt x="74" y="205"/>
                  <a:pt x="74" y="205"/>
                </a:cubicBezTo>
                <a:cubicBezTo>
                  <a:pt x="73" y="205"/>
                  <a:pt x="73" y="205"/>
                  <a:pt x="73" y="205"/>
                </a:cubicBezTo>
                <a:cubicBezTo>
                  <a:pt x="73" y="204"/>
                  <a:pt x="73" y="204"/>
                  <a:pt x="73" y="204"/>
                </a:cubicBezTo>
                <a:cubicBezTo>
                  <a:pt x="73" y="204"/>
                  <a:pt x="73" y="204"/>
                  <a:pt x="73" y="204"/>
                </a:cubicBezTo>
                <a:cubicBezTo>
                  <a:pt x="72" y="204"/>
                  <a:pt x="72" y="204"/>
                  <a:pt x="72" y="204"/>
                </a:cubicBezTo>
                <a:cubicBezTo>
                  <a:pt x="72" y="205"/>
                  <a:pt x="72" y="205"/>
                  <a:pt x="72" y="205"/>
                </a:cubicBezTo>
                <a:cubicBezTo>
                  <a:pt x="72" y="204"/>
                  <a:pt x="72" y="204"/>
                  <a:pt x="72" y="204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71" y="205"/>
                  <a:pt x="71" y="205"/>
                  <a:pt x="71" y="205"/>
                </a:cubicBezTo>
                <a:cubicBezTo>
                  <a:pt x="71" y="205"/>
                  <a:pt x="71" y="205"/>
                  <a:pt x="71" y="205"/>
                </a:cubicBezTo>
                <a:cubicBezTo>
                  <a:pt x="71" y="206"/>
                  <a:pt x="71" y="206"/>
                  <a:pt x="71" y="206"/>
                </a:cubicBezTo>
                <a:cubicBezTo>
                  <a:pt x="71" y="206"/>
                  <a:pt x="71" y="206"/>
                  <a:pt x="71" y="206"/>
                </a:cubicBezTo>
                <a:cubicBezTo>
                  <a:pt x="72" y="207"/>
                  <a:pt x="72" y="207"/>
                  <a:pt x="72" y="207"/>
                </a:cubicBezTo>
                <a:cubicBezTo>
                  <a:pt x="72" y="208"/>
                  <a:pt x="72" y="208"/>
                  <a:pt x="72" y="208"/>
                </a:cubicBezTo>
                <a:cubicBezTo>
                  <a:pt x="72" y="209"/>
                  <a:pt x="72" y="209"/>
                  <a:pt x="72" y="209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71" y="209"/>
                  <a:pt x="71" y="209"/>
                  <a:pt x="71" y="209"/>
                </a:cubicBezTo>
                <a:cubicBezTo>
                  <a:pt x="71" y="209"/>
                  <a:pt x="71" y="209"/>
                  <a:pt x="71" y="209"/>
                </a:cubicBezTo>
                <a:cubicBezTo>
                  <a:pt x="71" y="210"/>
                  <a:pt x="71" y="210"/>
                  <a:pt x="71" y="210"/>
                </a:cubicBezTo>
                <a:cubicBezTo>
                  <a:pt x="70" y="210"/>
                  <a:pt x="70" y="210"/>
                  <a:pt x="70" y="210"/>
                </a:cubicBezTo>
                <a:cubicBezTo>
                  <a:pt x="69" y="210"/>
                  <a:pt x="69" y="210"/>
                  <a:pt x="69" y="210"/>
                </a:cubicBezTo>
                <a:cubicBezTo>
                  <a:pt x="68" y="210"/>
                  <a:pt x="68" y="210"/>
                  <a:pt x="68" y="210"/>
                </a:cubicBezTo>
                <a:cubicBezTo>
                  <a:pt x="68" y="210"/>
                  <a:pt x="68" y="210"/>
                  <a:pt x="68" y="210"/>
                </a:cubicBezTo>
                <a:cubicBezTo>
                  <a:pt x="68" y="210"/>
                  <a:pt x="68" y="210"/>
                  <a:pt x="68" y="210"/>
                </a:cubicBezTo>
                <a:cubicBezTo>
                  <a:pt x="69" y="211"/>
                  <a:pt x="69" y="211"/>
                  <a:pt x="69" y="211"/>
                </a:cubicBezTo>
                <a:cubicBezTo>
                  <a:pt x="70" y="211"/>
                  <a:pt x="70" y="211"/>
                  <a:pt x="70" y="211"/>
                </a:cubicBezTo>
                <a:cubicBezTo>
                  <a:pt x="70" y="211"/>
                  <a:pt x="70" y="211"/>
                  <a:pt x="70" y="211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0" y="213"/>
                  <a:pt x="70" y="213"/>
                  <a:pt x="70" y="213"/>
                </a:cubicBezTo>
                <a:cubicBezTo>
                  <a:pt x="70" y="213"/>
                  <a:pt x="70" y="213"/>
                  <a:pt x="70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1" y="214"/>
                  <a:pt x="71" y="214"/>
                  <a:pt x="71" y="214"/>
                </a:cubicBezTo>
                <a:cubicBezTo>
                  <a:pt x="71" y="214"/>
                  <a:pt x="71" y="214"/>
                  <a:pt x="71" y="214"/>
                </a:cubicBezTo>
                <a:cubicBezTo>
                  <a:pt x="71" y="215"/>
                  <a:pt x="71" y="215"/>
                  <a:pt x="71" y="215"/>
                </a:cubicBezTo>
                <a:cubicBezTo>
                  <a:pt x="71" y="215"/>
                  <a:pt x="71" y="215"/>
                  <a:pt x="71" y="215"/>
                </a:cubicBezTo>
                <a:cubicBezTo>
                  <a:pt x="70" y="215"/>
                  <a:pt x="70" y="215"/>
                  <a:pt x="70" y="215"/>
                </a:cubicBezTo>
                <a:cubicBezTo>
                  <a:pt x="70" y="215"/>
                  <a:pt x="70" y="215"/>
                  <a:pt x="70" y="215"/>
                </a:cubicBezTo>
                <a:cubicBezTo>
                  <a:pt x="69" y="214"/>
                  <a:pt x="69" y="214"/>
                  <a:pt x="69" y="214"/>
                </a:cubicBezTo>
                <a:cubicBezTo>
                  <a:pt x="69" y="214"/>
                  <a:pt x="69" y="214"/>
                  <a:pt x="69" y="214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68" y="215"/>
                  <a:pt x="68" y="215"/>
                  <a:pt x="68" y="215"/>
                </a:cubicBezTo>
                <a:cubicBezTo>
                  <a:pt x="69" y="215"/>
                  <a:pt x="69" y="215"/>
                  <a:pt x="69" y="215"/>
                </a:cubicBezTo>
                <a:cubicBezTo>
                  <a:pt x="70" y="215"/>
                  <a:pt x="70" y="215"/>
                  <a:pt x="70" y="215"/>
                </a:cubicBezTo>
                <a:cubicBezTo>
                  <a:pt x="70" y="216"/>
                  <a:pt x="70" y="216"/>
                  <a:pt x="70" y="216"/>
                </a:cubicBezTo>
                <a:cubicBezTo>
                  <a:pt x="70" y="216"/>
                  <a:pt x="70" y="216"/>
                  <a:pt x="70" y="216"/>
                </a:cubicBezTo>
                <a:cubicBezTo>
                  <a:pt x="70" y="217"/>
                  <a:pt x="70" y="217"/>
                  <a:pt x="70" y="217"/>
                </a:cubicBezTo>
                <a:cubicBezTo>
                  <a:pt x="69" y="217"/>
                  <a:pt x="69" y="217"/>
                  <a:pt x="69" y="217"/>
                </a:cubicBezTo>
                <a:cubicBezTo>
                  <a:pt x="69" y="217"/>
                  <a:pt x="69" y="217"/>
                  <a:pt x="69" y="217"/>
                </a:cubicBezTo>
                <a:cubicBezTo>
                  <a:pt x="69" y="217"/>
                  <a:pt x="69" y="217"/>
                  <a:pt x="69" y="217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7" y="216"/>
                  <a:pt x="67" y="216"/>
                  <a:pt x="67" y="216"/>
                </a:cubicBezTo>
                <a:cubicBezTo>
                  <a:pt x="67" y="216"/>
                  <a:pt x="67" y="216"/>
                  <a:pt x="67" y="216"/>
                </a:cubicBezTo>
                <a:cubicBezTo>
                  <a:pt x="66" y="216"/>
                  <a:pt x="66" y="216"/>
                  <a:pt x="66" y="216"/>
                </a:cubicBezTo>
                <a:cubicBezTo>
                  <a:pt x="66" y="216"/>
                  <a:pt x="66" y="216"/>
                  <a:pt x="66" y="216"/>
                </a:cubicBezTo>
                <a:cubicBezTo>
                  <a:pt x="66" y="216"/>
                  <a:pt x="66" y="216"/>
                  <a:pt x="66" y="216"/>
                </a:cubicBezTo>
                <a:cubicBezTo>
                  <a:pt x="66" y="217"/>
                  <a:pt x="66" y="217"/>
                  <a:pt x="66" y="217"/>
                </a:cubicBezTo>
                <a:cubicBezTo>
                  <a:pt x="66" y="217"/>
                  <a:pt x="66" y="217"/>
                  <a:pt x="66" y="217"/>
                </a:cubicBezTo>
                <a:cubicBezTo>
                  <a:pt x="67" y="218"/>
                  <a:pt x="67" y="218"/>
                  <a:pt x="67" y="218"/>
                </a:cubicBezTo>
                <a:cubicBezTo>
                  <a:pt x="67" y="218"/>
                  <a:pt x="67" y="218"/>
                  <a:pt x="67" y="218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6" y="218"/>
                  <a:pt x="66" y="218"/>
                  <a:pt x="66" y="218"/>
                </a:cubicBezTo>
                <a:cubicBezTo>
                  <a:pt x="65" y="218"/>
                  <a:pt x="65" y="218"/>
                  <a:pt x="65" y="218"/>
                </a:cubicBezTo>
                <a:cubicBezTo>
                  <a:pt x="65" y="217"/>
                  <a:pt x="65" y="217"/>
                  <a:pt x="65" y="217"/>
                </a:cubicBezTo>
                <a:cubicBezTo>
                  <a:pt x="65" y="217"/>
                  <a:pt x="65" y="217"/>
                  <a:pt x="65" y="217"/>
                </a:cubicBezTo>
                <a:cubicBezTo>
                  <a:pt x="65" y="218"/>
                  <a:pt x="65" y="218"/>
                  <a:pt x="65" y="218"/>
                </a:cubicBezTo>
                <a:cubicBezTo>
                  <a:pt x="65" y="219"/>
                  <a:pt x="65" y="219"/>
                  <a:pt x="65" y="219"/>
                </a:cubicBezTo>
                <a:cubicBezTo>
                  <a:pt x="66" y="219"/>
                  <a:pt x="66" y="219"/>
                  <a:pt x="66" y="219"/>
                </a:cubicBezTo>
                <a:cubicBezTo>
                  <a:pt x="66" y="219"/>
                  <a:pt x="66" y="219"/>
                  <a:pt x="66" y="219"/>
                </a:cubicBezTo>
                <a:cubicBezTo>
                  <a:pt x="66" y="220"/>
                  <a:pt x="66" y="220"/>
                  <a:pt x="66" y="220"/>
                </a:cubicBezTo>
                <a:cubicBezTo>
                  <a:pt x="66" y="220"/>
                  <a:pt x="66" y="220"/>
                  <a:pt x="66" y="220"/>
                </a:cubicBezTo>
                <a:cubicBezTo>
                  <a:pt x="65" y="220"/>
                  <a:pt x="65" y="220"/>
                  <a:pt x="65" y="220"/>
                </a:cubicBezTo>
                <a:cubicBezTo>
                  <a:pt x="65" y="219"/>
                  <a:pt x="65" y="219"/>
                  <a:pt x="65" y="219"/>
                </a:cubicBezTo>
                <a:cubicBezTo>
                  <a:pt x="65" y="219"/>
                  <a:pt x="65" y="219"/>
                  <a:pt x="65" y="219"/>
                </a:cubicBezTo>
                <a:cubicBezTo>
                  <a:pt x="64" y="218"/>
                  <a:pt x="64" y="218"/>
                  <a:pt x="64" y="218"/>
                </a:cubicBezTo>
                <a:cubicBezTo>
                  <a:pt x="64" y="218"/>
                  <a:pt x="64" y="218"/>
                  <a:pt x="64" y="218"/>
                </a:cubicBezTo>
                <a:cubicBezTo>
                  <a:pt x="64" y="219"/>
                  <a:pt x="64" y="219"/>
                  <a:pt x="64" y="219"/>
                </a:cubicBezTo>
                <a:cubicBezTo>
                  <a:pt x="64" y="219"/>
                  <a:pt x="64" y="219"/>
                  <a:pt x="64" y="219"/>
                </a:cubicBezTo>
                <a:cubicBezTo>
                  <a:pt x="64" y="220"/>
                  <a:pt x="64" y="220"/>
                  <a:pt x="64" y="220"/>
                </a:cubicBezTo>
                <a:cubicBezTo>
                  <a:pt x="64" y="220"/>
                  <a:pt x="64" y="220"/>
                  <a:pt x="64" y="220"/>
                </a:cubicBezTo>
                <a:cubicBezTo>
                  <a:pt x="64" y="220"/>
                  <a:pt x="64" y="220"/>
                  <a:pt x="64" y="220"/>
                </a:cubicBezTo>
                <a:cubicBezTo>
                  <a:pt x="64" y="221"/>
                  <a:pt x="64" y="221"/>
                  <a:pt x="64" y="221"/>
                </a:cubicBezTo>
                <a:cubicBezTo>
                  <a:pt x="66" y="221"/>
                  <a:pt x="66" y="221"/>
                  <a:pt x="66" y="221"/>
                </a:cubicBezTo>
                <a:cubicBezTo>
                  <a:pt x="66" y="221"/>
                  <a:pt x="66" y="221"/>
                  <a:pt x="66" y="221"/>
                </a:cubicBezTo>
                <a:cubicBezTo>
                  <a:pt x="66" y="221"/>
                  <a:pt x="66" y="221"/>
                  <a:pt x="66" y="221"/>
                </a:cubicBezTo>
                <a:cubicBezTo>
                  <a:pt x="66" y="222"/>
                  <a:pt x="66" y="222"/>
                  <a:pt x="66" y="222"/>
                </a:cubicBezTo>
                <a:cubicBezTo>
                  <a:pt x="66" y="222"/>
                  <a:pt x="66" y="222"/>
                  <a:pt x="66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5" y="222"/>
                  <a:pt x="65" y="222"/>
                  <a:pt x="65" y="222"/>
                </a:cubicBezTo>
                <a:cubicBezTo>
                  <a:pt x="64" y="222"/>
                  <a:pt x="64" y="222"/>
                  <a:pt x="64" y="222"/>
                </a:cubicBezTo>
                <a:cubicBezTo>
                  <a:pt x="64" y="222"/>
                  <a:pt x="64" y="222"/>
                  <a:pt x="64" y="222"/>
                </a:cubicBezTo>
                <a:cubicBezTo>
                  <a:pt x="63" y="222"/>
                  <a:pt x="63" y="222"/>
                  <a:pt x="63" y="222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63" y="222"/>
                  <a:pt x="63" y="222"/>
                  <a:pt x="63" y="222"/>
                </a:cubicBezTo>
                <a:cubicBezTo>
                  <a:pt x="62" y="222"/>
                  <a:pt x="62" y="222"/>
                  <a:pt x="62" y="222"/>
                </a:cubicBezTo>
                <a:cubicBezTo>
                  <a:pt x="62" y="223"/>
                  <a:pt x="62" y="223"/>
                  <a:pt x="62" y="223"/>
                </a:cubicBezTo>
                <a:cubicBezTo>
                  <a:pt x="61" y="223"/>
                  <a:pt x="61" y="223"/>
                  <a:pt x="61" y="223"/>
                </a:cubicBezTo>
                <a:cubicBezTo>
                  <a:pt x="61" y="222"/>
                  <a:pt x="61" y="222"/>
                  <a:pt x="61" y="222"/>
                </a:cubicBezTo>
                <a:cubicBezTo>
                  <a:pt x="60" y="222"/>
                  <a:pt x="60" y="222"/>
                  <a:pt x="60" y="222"/>
                </a:cubicBezTo>
                <a:cubicBezTo>
                  <a:pt x="60" y="222"/>
                  <a:pt x="60" y="222"/>
                  <a:pt x="60" y="222"/>
                </a:cubicBezTo>
                <a:cubicBezTo>
                  <a:pt x="60" y="222"/>
                  <a:pt x="60" y="222"/>
                  <a:pt x="60" y="22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62" y="223"/>
                  <a:pt x="62" y="223"/>
                  <a:pt x="62" y="223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3" y="225"/>
                  <a:pt x="63" y="225"/>
                  <a:pt x="63" y="225"/>
                </a:cubicBezTo>
                <a:cubicBezTo>
                  <a:pt x="63" y="225"/>
                  <a:pt x="63" y="225"/>
                  <a:pt x="63" y="225"/>
                </a:cubicBezTo>
                <a:cubicBezTo>
                  <a:pt x="62" y="225"/>
                  <a:pt x="62" y="225"/>
                  <a:pt x="62" y="225"/>
                </a:cubicBezTo>
                <a:cubicBezTo>
                  <a:pt x="62" y="225"/>
                  <a:pt x="62" y="225"/>
                  <a:pt x="62" y="225"/>
                </a:cubicBezTo>
                <a:cubicBezTo>
                  <a:pt x="61" y="224"/>
                  <a:pt x="61" y="224"/>
                  <a:pt x="61" y="224"/>
                </a:cubicBezTo>
                <a:cubicBezTo>
                  <a:pt x="60" y="224"/>
                  <a:pt x="60" y="224"/>
                  <a:pt x="60" y="224"/>
                </a:cubicBezTo>
                <a:cubicBezTo>
                  <a:pt x="60" y="224"/>
                  <a:pt x="60" y="224"/>
                  <a:pt x="60" y="224"/>
                </a:cubicBezTo>
                <a:cubicBezTo>
                  <a:pt x="60" y="224"/>
                  <a:pt x="60" y="224"/>
                  <a:pt x="60" y="224"/>
                </a:cubicBezTo>
                <a:cubicBezTo>
                  <a:pt x="60" y="224"/>
                  <a:pt x="60" y="224"/>
                  <a:pt x="60" y="224"/>
                </a:cubicBezTo>
                <a:cubicBezTo>
                  <a:pt x="61" y="225"/>
                  <a:pt x="61" y="225"/>
                  <a:pt x="61" y="225"/>
                </a:cubicBezTo>
                <a:cubicBezTo>
                  <a:pt x="62" y="226"/>
                  <a:pt x="62" y="226"/>
                  <a:pt x="62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27"/>
                  <a:pt x="63" y="227"/>
                  <a:pt x="63" y="227"/>
                </a:cubicBezTo>
                <a:cubicBezTo>
                  <a:pt x="62" y="227"/>
                  <a:pt x="62" y="227"/>
                  <a:pt x="62" y="227"/>
                </a:cubicBezTo>
                <a:cubicBezTo>
                  <a:pt x="63" y="228"/>
                  <a:pt x="63" y="228"/>
                  <a:pt x="63" y="228"/>
                </a:cubicBezTo>
                <a:cubicBezTo>
                  <a:pt x="62" y="228"/>
                  <a:pt x="62" y="228"/>
                  <a:pt x="62" y="228"/>
                </a:cubicBezTo>
                <a:cubicBezTo>
                  <a:pt x="62" y="229"/>
                  <a:pt x="62" y="229"/>
                  <a:pt x="62" y="229"/>
                </a:cubicBezTo>
                <a:cubicBezTo>
                  <a:pt x="62" y="229"/>
                  <a:pt x="62" y="229"/>
                  <a:pt x="62" y="229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1" y="230"/>
                  <a:pt x="61" y="230"/>
                  <a:pt x="61" y="230"/>
                </a:cubicBezTo>
                <a:cubicBezTo>
                  <a:pt x="61" y="229"/>
                  <a:pt x="61" y="229"/>
                  <a:pt x="61" y="229"/>
                </a:cubicBezTo>
                <a:cubicBezTo>
                  <a:pt x="60" y="229"/>
                  <a:pt x="60" y="229"/>
                  <a:pt x="60" y="229"/>
                </a:cubicBezTo>
                <a:cubicBezTo>
                  <a:pt x="60" y="229"/>
                  <a:pt x="60" y="229"/>
                  <a:pt x="60" y="229"/>
                </a:cubicBezTo>
                <a:cubicBezTo>
                  <a:pt x="59" y="229"/>
                  <a:pt x="59" y="229"/>
                  <a:pt x="59" y="229"/>
                </a:cubicBezTo>
                <a:cubicBezTo>
                  <a:pt x="59" y="229"/>
                  <a:pt x="59" y="229"/>
                  <a:pt x="59" y="229"/>
                </a:cubicBezTo>
                <a:cubicBezTo>
                  <a:pt x="60" y="230"/>
                  <a:pt x="60" y="230"/>
                  <a:pt x="60" y="230"/>
                </a:cubicBezTo>
                <a:cubicBezTo>
                  <a:pt x="61" y="230"/>
                  <a:pt x="61" y="230"/>
                  <a:pt x="61" y="230"/>
                </a:cubicBezTo>
                <a:cubicBezTo>
                  <a:pt x="61" y="230"/>
                  <a:pt x="61" y="230"/>
                  <a:pt x="61" y="230"/>
                </a:cubicBezTo>
                <a:cubicBezTo>
                  <a:pt x="60" y="231"/>
                  <a:pt x="60" y="231"/>
                  <a:pt x="60" y="231"/>
                </a:cubicBezTo>
                <a:cubicBezTo>
                  <a:pt x="60" y="231"/>
                  <a:pt x="60" y="231"/>
                  <a:pt x="60" y="231"/>
                </a:cubicBezTo>
                <a:cubicBezTo>
                  <a:pt x="60" y="230"/>
                  <a:pt x="60" y="230"/>
                  <a:pt x="60" y="230"/>
                </a:cubicBezTo>
                <a:cubicBezTo>
                  <a:pt x="59" y="230"/>
                  <a:pt x="59" y="230"/>
                  <a:pt x="59" y="230"/>
                </a:cubicBezTo>
                <a:cubicBezTo>
                  <a:pt x="59" y="231"/>
                  <a:pt x="59" y="231"/>
                  <a:pt x="59" y="231"/>
                </a:cubicBezTo>
                <a:cubicBezTo>
                  <a:pt x="60" y="231"/>
                  <a:pt x="60" y="231"/>
                  <a:pt x="60" y="231"/>
                </a:cubicBezTo>
                <a:cubicBezTo>
                  <a:pt x="60" y="231"/>
                  <a:pt x="60" y="231"/>
                  <a:pt x="60" y="231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2"/>
                  <a:pt x="58" y="232"/>
                  <a:pt x="58" y="232"/>
                </a:cubicBezTo>
                <a:cubicBezTo>
                  <a:pt x="58" y="232"/>
                  <a:pt x="58" y="232"/>
                  <a:pt x="58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9" y="233"/>
                  <a:pt x="59" y="233"/>
                  <a:pt x="59" y="233"/>
                </a:cubicBezTo>
                <a:cubicBezTo>
                  <a:pt x="59" y="233"/>
                  <a:pt x="59" y="233"/>
                  <a:pt x="59" y="233"/>
                </a:cubicBezTo>
                <a:cubicBezTo>
                  <a:pt x="59" y="234"/>
                  <a:pt x="59" y="234"/>
                  <a:pt x="59" y="234"/>
                </a:cubicBezTo>
                <a:cubicBezTo>
                  <a:pt x="58" y="234"/>
                  <a:pt x="58" y="234"/>
                  <a:pt x="58" y="234"/>
                </a:cubicBezTo>
                <a:cubicBezTo>
                  <a:pt x="57" y="233"/>
                  <a:pt x="57" y="233"/>
                  <a:pt x="57" y="233"/>
                </a:cubicBezTo>
                <a:cubicBezTo>
                  <a:pt x="57" y="233"/>
                  <a:pt x="57" y="233"/>
                  <a:pt x="57" y="233"/>
                </a:cubicBezTo>
                <a:cubicBezTo>
                  <a:pt x="57" y="234"/>
                  <a:pt x="57" y="234"/>
                  <a:pt x="57" y="234"/>
                </a:cubicBezTo>
                <a:cubicBezTo>
                  <a:pt x="57" y="234"/>
                  <a:pt x="57" y="234"/>
                  <a:pt x="57" y="234"/>
                </a:cubicBezTo>
                <a:cubicBezTo>
                  <a:pt x="59" y="234"/>
                  <a:pt x="59" y="234"/>
                  <a:pt x="59" y="234"/>
                </a:cubicBezTo>
                <a:cubicBezTo>
                  <a:pt x="60" y="234"/>
                  <a:pt x="60" y="234"/>
                  <a:pt x="60" y="234"/>
                </a:cubicBezTo>
                <a:cubicBezTo>
                  <a:pt x="60" y="235"/>
                  <a:pt x="60" y="235"/>
                  <a:pt x="60" y="235"/>
                </a:cubicBezTo>
                <a:cubicBezTo>
                  <a:pt x="60" y="235"/>
                  <a:pt x="60" y="235"/>
                  <a:pt x="60" y="235"/>
                </a:cubicBezTo>
                <a:cubicBezTo>
                  <a:pt x="59" y="235"/>
                  <a:pt x="59" y="235"/>
                  <a:pt x="59" y="235"/>
                </a:cubicBezTo>
                <a:cubicBezTo>
                  <a:pt x="58" y="236"/>
                  <a:pt x="58" y="236"/>
                  <a:pt x="58" y="236"/>
                </a:cubicBezTo>
                <a:cubicBezTo>
                  <a:pt x="57" y="235"/>
                  <a:pt x="57" y="235"/>
                  <a:pt x="57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6"/>
                  <a:pt x="56" y="236"/>
                  <a:pt x="56" y="236"/>
                </a:cubicBezTo>
                <a:cubicBezTo>
                  <a:pt x="57" y="236"/>
                  <a:pt x="57" y="236"/>
                  <a:pt x="57" y="236"/>
                </a:cubicBezTo>
                <a:cubicBezTo>
                  <a:pt x="57" y="236"/>
                  <a:pt x="57" y="236"/>
                  <a:pt x="57" y="236"/>
                </a:cubicBezTo>
                <a:cubicBezTo>
                  <a:pt x="57" y="236"/>
                  <a:pt x="57" y="236"/>
                  <a:pt x="57" y="236"/>
                </a:cubicBezTo>
                <a:cubicBezTo>
                  <a:pt x="57" y="236"/>
                  <a:pt x="57" y="236"/>
                  <a:pt x="57" y="236"/>
                </a:cubicBezTo>
                <a:cubicBezTo>
                  <a:pt x="57" y="237"/>
                  <a:pt x="57" y="237"/>
                  <a:pt x="57" y="237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58" y="238"/>
                  <a:pt x="58" y="238"/>
                  <a:pt x="58" y="238"/>
                </a:cubicBezTo>
                <a:cubicBezTo>
                  <a:pt x="57" y="238"/>
                  <a:pt x="57" y="238"/>
                  <a:pt x="57" y="238"/>
                </a:cubicBezTo>
                <a:cubicBezTo>
                  <a:pt x="57" y="238"/>
                  <a:pt x="57" y="238"/>
                  <a:pt x="57" y="238"/>
                </a:cubicBezTo>
                <a:cubicBezTo>
                  <a:pt x="57" y="238"/>
                  <a:pt x="57" y="238"/>
                  <a:pt x="57" y="238"/>
                </a:cubicBezTo>
                <a:cubicBezTo>
                  <a:pt x="57" y="238"/>
                  <a:pt x="57" y="238"/>
                  <a:pt x="57" y="238"/>
                </a:cubicBezTo>
                <a:cubicBezTo>
                  <a:pt x="58" y="238"/>
                  <a:pt x="58" y="238"/>
                  <a:pt x="58" y="238"/>
                </a:cubicBezTo>
                <a:cubicBezTo>
                  <a:pt x="59" y="238"/>
                  <a:pt x="59" y="238"/>
                  <a:pt x="59" y="238"/>
                </a:cubicBezTo>
                <a:cubicBezTo>
                  <a:pt x="58" y="238"/>
                  <a:pt x="58" y="238"/>
                  <a:pt x="58" y="238"/>
                </a:cubicBezTo>
                <a:cubicBezTo>
                  <a:pt x="58" y="239"/>
                  <a:pt x="58" y="239"/>
                  <a:pt x="58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6" y="239"/>
                  <a:pt x="56" y="239"/>
                  <a:pt x="56" y="239"/>
                </a:cubicBezTo>
                <a:cubicBezTo>
                  <a:pt x="55" y="238"/>
                  <a:pt x="55" y="238"/>
                  <a:pt x="55" y="238"/>
                </a:cubicBezTo>
                <a:cubicBezTo>
                  <a:pt x="55" y="238"/>
                  <a:pt x="55" y="238"/>
                  <a:pt x="55" y="238"/>
                </a:cubicBezTo>
                <a:cubicBezTo>
                  <a:pt x="55" y="238"/>
                  <a:pt x="55" y="238"/>
                  <a:pt x="55" y="238"/>
                </a:cubicBezTo>
                <a:cubicBezTo>
                  <a:pt x="55" y="238"/>
                  <a:pt x="55" y="238"/>
                  <a:pt x="55" y="238"/>
                </a:cubicBezTo>
                <a:cubicBezTo>
                  <a:pt x="54" y="238"/>
                  <a:pt x="54" y="238"/>
                  <a:pt x="54" y="238"/>
                </a:cubicBezTo>
                <a:cubicBezTo>
                  <a:pt x="54" y="238"/>
                  <a:pt x="54" y="238"/>
                  <a:pt x="54" y="238"/>
                </a:cubicBezTo>
                <a:cubicBezTo>
                  <a:pt x="54" y="238"/>
                  <a:pt x="54" y="238"/>
                  <a:pt x="54" y="238"/>
                </a:cubicBezTo>
                <a:cubicBezTo>
                  <a:pt x="55" y="239"/>
                  <a:pt x="55" y="239"/>
                  <a:pt x="55" y="239"/>
                </a:cubicBezTo>
                <a:cubicBezTo>
                  <a:pt x="56" y="239"/>
                  <a:pt x="56" y="239"/>
                  <a:pt x="56" y="239"/>
                </a:cubicBezTo>
                <a:cubicBezTo>
                  <a:pt x="56" y="240"/>
                  <a:pt x="56" y="240"/>
                  <a:pt x="56" y="240"/>
                </a:cubicBezTo>
                <a:cubicBezTo>
                  <a:pt x="56" y="240"/>
                  <a:pt x="56" y="240"/>
                  <a:pt x="56" y="240"/>
                </a:cubicBezTo>
                <a:cubicBezTo>
                  <a:pt x="56" y="240"/>
                  <a:pt x="56" y="240"/>
                  <a:pt x="56" y="240"/>
                </a:cubicBezTo>
                <a:cubicBezTo>
                  <a:pt x="56" y="240"/>
                  <a:pt x="56" y="240"/>
                  <a:pt x="56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241"/>
                  <a:pt x="57" y="241"/>
                  <a:pt x="57" y="241"/>
                </a:cubicBezTo>
                <a:cubicBezTo>
                  <a:pt x="57" y="241"/>
                  <a:pt x="57" y="241"/>
                  <a:pt x="57" y="241"/>
                </a:cubicBezTo>
                <a:cubicBezTo>
                  <a:pt x="57" y="241"/>
                  <a:pt x="57" y="241"/>
                  <a:pt x="57" y="241"/>
                </a:cubicBezTo>
                <a:cubicBezTo>
                  <a:pt x="57" y="241"/>
                  <a:pt x="57" y="241"/>
                  <a:pt x="57" y="241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56" y="242"/>
                  <a:pt x="56" y="242"/>
                  <a:pt x="56" y="242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Freeform 453">
            <a:extLst>
              <a:ext uri="{FF2B5EF4-FFF2-40B4-BE49-F238E27FC236}">
                <a16:creationId xmlns:a16="http://schemas.microsoft.com/office/drawing/2014/main" id="{71B42E6F-F18C-734B-8AC9-AA0A65FAEAC8}"/>
              </a:ext>
            </a:extLst>
          </p:cNvPr>
          <p:cNvSpPr>
            <a:spLocks/>
          </p:cNvSpPr>
          <p:nvPr/>
        </p:nvSpPr>
        <p:spPr bwMode="auto">
          <a:xfrm>
            <a:off x="8805343" y="4257050"/>
            <a:ext cx="252523" cy="290402"/>
          </a:xfrm>
          <a:custGeom>
            <a:avLst/>
            <a:gdLst>
              <a:gd name="T0" fmla="*/ 125 w 140"/>
              <a:gd name="T1" fmla="*/ 2 h 161"/>
              <a:gd name="T2" fmla="*/ 127 w 140"/>
              <a:gd name="T3" fmla="*/ 6 h 161"/>
              <a:gd name="T4" fmla="*/ 127 w 140"/>
              <a:gd name="T5" fmla="*/ 8 h 161"/>
              <a:gd name="T6" fmla="*/ 128 w 140"/>
              <a:gd name="T7" fmla="*/ 23 h 161"/>
              <a:gd name="T8" fmla="*/ 136 w 140"/>
              <a:gd name="T9" fmla="*/ 34 h 161"/>
              <a:gd name="T10" fmla="*/ 140 w 140"/>
              <a:gd name="T11" fmla="*/ 38 h 161"/>
              <a:gd name="T12" fmla="*/ 132 w 140"/>
              <a:gd name="T13" fmla="*/ 39 h 161"/>
              <a:gd name="T14" fmla="*/ 128 w 140"/>
              <a:gd name="T15" fmla="*/ 43 h 161"/>
              <a:gd name="T16" fmla="*/ 128 w 140"/>
              <a:gd name="T17" fmla="*/ 49 h 161"/>
              <a:gd name="T18" fmla="*/ 125 w 140"/>
              <a:gd name="T19" fmla="*/ 60 h 161"/>
              <a:gd name="T20" fmla="*/ 127 w 140"/>
              <a:gd name="T21" fmla="*/ 68 h 161"/>
              <a:gd name="T22" fmla="*/ 121 w 140"/>
              <a:gd name="T23" fmla="*/ 81 h 161"/>
              <a:gd name="T24" fmla="*/ 117 w 140"/>
              <a:gd name="T25" fmla="*/ 86 h 161"/>
              <a:gd name="T26" fmla="*/ 110 w 140"/>
              <a:gd name="T27" fmla="*/ 98 h 161"/>
              <a:gd name="T28" fmla="*/ 108 w 140"/>
              <a:gd name="T29" fmla="*/ 105 h 161"/>
              <a:gd name="T30" fmla="*/ 104 w 140"/>
              <a:gd name="T31" fmla="*/ 118 h 161"/>
              <a:gd name="T32" fmla="*/ 98 w 140"/>
              <a:gd name="T33" fmla="*/ 118 h 161"/>
              <a:gd name="T34" fmla="*/ 98 w 140"/>
              <a:gd name="T35" fmla="*/ 124 h 161"/>
              <a:gd name="T36" fmla="*/ 106 w 140"/>
              <a:gd name="T37" fmla="*/ 128 h 161"/>
              <a:gd name="T38" fmla="*/ 110 w 140"/>
              <a:gd name="T39" fmla="*/ 133 h 161"/>
              <a:gd name="T40" fmla="*/ 115 w 140"/>
              <a:gd name="T41" fmla="*/ 141 h 161"/>
              <a:gd name="T42" fmla="*/ 108 w 140"/>
              <a:gd name="T43" fmla="*/ 152 h 161"/>
              <a:gd name="T44" fmla="*/ 104 w 140"/>
              <a:gd name="T45" fmla="*/ 156 h 161"/>
              <a:gd name="T46" fmla="*/ 94 w 140"/>
              <a:gd name="T47" fmla="*/ 158 h 161"/>
              <a:gd name="T48" fmla="*/ 89 w 140"/>
              <a:gd name="T49" fmla="*/ 161 h 161"/>
              <a:gd name="T50" fmla="*/ 83 w 140"/>
              <a:gd name="T51" fmla="*/ 159 h 161"/>
              <a:gd name="T52" fmla="*/ 79 w 140"/>
              <a:gd name="T53" fmla="*/ 159 h 161"/>
              <a:gd name="T54" fmla="*/ 76 w 140"/>
              <a:gd name="T55" fmla="*/ 159 h 161"/>
              <a:gd name="T56" fmla="*/ 72 w 140"/>
              <a:gd name="T57" fmla="*/ 154 h 161"/>
              <a:gd name="T58" fmla="*/ 66 w 140"/>
              <a:gd name="T59" fmla="*/ 150 h 161"/>
              <a:gd name="T60" fmla="*/ 62 w 140"/>
              <a:gd name="T61" fmla="*/ 152 h 161"/>
              <a:gd name="T62" fmla="*/ 55 w 140"/>
              <a:gd name="T63" fmla="*/ 154 h 161"/>
              <a:gd name="T64" fmla="*/ 49 w 140"/>
              <a:gd name="T65" fmla="*/ 148 h 161"/>
              <a:gd name="T66" fmla="*/ 47 w 140"/>
              <a:gd name="T67" fmla="*/ 144 h 161"/>
              <a:gd name="T68" fmla="*/ 42 w 140"/>
              <a:gd name="T69" fmla="*/ 139 h 161"/>
              <a:gd name="T70" fmla="*/ 38 w 140"/>
              <a:gd name="T71" fmla="*/ 135 h 161"/>
              <a:gd name="T72" fmla="*/ 32 w 140"/>
              <a:gd name="T73" fmla="*/ 129 h 161"/>
              <a:gd name="T74" fmla="*/ 30 w 140"/>
              <a:gd name="T75" fmla="*/ 126 h 161"/>
              <a:gd name="T76" fmla="*/ 27 w 140"/>
              <a:gd name="T77" fmla="*/ 122 h 161"/>
              <a:gd name="T78" fmla="*/ 21 w 140"/>
              <a:gd name="T79" fmla="*/ 118 h 161"/>
              <a:gd name="T80" fmla="*/ 17 w 140"/>
              <a:gd name="T81" fmla="*/ 116 h 161"/>
              <a:gd name="T82" fmla="*/ 15 w 140"/>
              <a:gd name="T83" fmla="*/ 111 h 161"/>
              <a:gd name="T84" fmla="*/ 10 w 140"/>
              <a:gd name="T85" fmla="*/ 99 h 161"/>
              <a:gd name="T86" fmla="*/ 8 w 140"/>
              <a:gd name="T87" fmla="*/ 96 h 161"/>
              <a:gd name="T88" fmla="*/ 4 w 140"/>
              <a:gd name="T89" fmla="*/ 88 h 161"/>
              <a:gd name="T90" fmla="*/ 4 w 140"/>
              <a:gd name="T91" fmla="*/ 83 h 161"/>
              <a:gd name="T92" fmla="*/ 0 w 140"/>
              <a:gd name="T93" fmla="*/ 81 h 161"/>
              <a:gd name="T94" fmla="*/ 2 w 140"/>
              <a:gd name="T95" fmla="*/ 71 h 161"/>
              <a:gd name="T96" fmla="*/ 6 w 140"/>
              <a:gd name="T97" fmla="*/ 66 h 161"/>
              <a:gd name="T98" fmla="*/ 10 w 140"/>
              <a:gd name="T99" fmla="*/ 56 h 161"/>
              <a:gd name="T100" fmla="*/ 17 w 140"/>
              <a:gd name="T101" fmla="*/ 54 h 161"/>
              <a:gd name="T102" fmla="*/ 25 w 140"/>
              <a:gd name="T103" fmla="*/ 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0" h="161">
                <a:moveTo>
                  <a:pt x="25" y="2"/>
                </a:moveTo>
                <a:lnTo>
                  <a:pt x="125" y="0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7" y="4"/>
                </a:lnTo>
                <a:lnTo>
                  <a:pt x="127" y="6"/>
                </a:lnTo>
                <a:lnTo>
                  <a:pt x="128" y="8"/>
                </a:lnTo>
                <a:lnTo>
                  <a:pt x="128" y="9"/>
                </a:lnTo>
                <a:lnTo>
                  <a:pt x="128" y="9"/>
                </a:lnTo>
                <a:lnTo>
                  <a:pt x="127" y="9"/>
                </a:lnTo>
                <a:lnTo>
                  <a:pt x="127" y="8"/>
                </a:lnTo>
                <a:lnTo>
                  <a:pt x="127" y="8"/>
                </a:lnTo>
                <a:lnTo>
                  <a:pt x="127" y="9"/>
                </a:lnTo>
                <a:lnTo>
                  <a:pt x="128" y="15"/>
                </a:lnTo>
                <a:lnTo>
                  <a:pt x="128" y="19"/>
                </a:lnTo>
                <a:lnTo>
                  <a:pt x="128" y="23"/>
                </a:lnTo>
                <a:lnTo>
                  <a:pt x="130" y="26"/>
                </a:lnTo>
                <a:lnTo>
                  <a:pt x="132" y="28"/>
                </a:lnTo>
                <a:lnTo>
                  <a:pt x="132" y="28"/>
                </a:lnTo>
                <a:lnTo>
                  <a:pt x="136" y="32"/>
                </a:lnTo>
                <a:lnTo>
                  <a:pt x="136" y="34"/>
                </a:lnTo>
                <a:lnTo>
                  <a:pt x="138" y="34"/>
                </a:lnTo>
                <a:lnTo>
                  <a:pt x="140" y="34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38" y="38"/>
                </a:lnTo>
                <a:lnTo>
                  <a:pt x="136" y="38"/>
                </a:lnTo>
                <a:lnTo>
                  <a:pt x="136" y="39"/>
                </a:lnTo>
                <a:lnTo>
                  <a:pt x="134" y="39"/>
                </a:lnTo>
                <a:lnTo>
                  <a:pt x="132" y="39"/>
                </a:lnTo>
                <a:lnTo>
                  <a:pt x="132" y="39"/>
                </a:lnTo>
                <a:lnTo>
                  <a:pt x="132" y="41"/>
                </a:lnTo>
                <a:lnTo>
                  <a:pt x="132" y="41"/>
                </a:lnTo>
                <a:lnTo>
                  <a:pt x="132" y="43"/>
                </a:lnTo>
                <a:lnTo>
                  <a:pt x="128" y="43"/>
                </a:lnTo>
                <a:lnTo>
                  <a:pt x="128" y="43"/>
                </a:lnTo>
                <a:lnTo>
                  <a:pt x="128" y="45"/>
                </a:lnTo>
                <a:lnTo>
                  <a:pt x="127" y="47"/>
                </a:lnTo>
                <a:lnTo>
                  <a:pt x="128" y="47"/>
                </a:lnTo>
                <a:lnTo>
                  <a:pt x="128" y="49"/>
                </a:lnTo>
                <a:lnTo>
                  <a:pt x="128" y="49"/>
                </a:lnTo>
                <a:lnTo>
                  <a:pt x="127" y="53"/>
                </a:lnTo>
                <a:lnTo>
                  <a:pt x="127" y="56"/>
                </a:lnTo>
                <a:lnTo>
                  <a:pt x="125" y="58"/>
                </a:lnTo>
                <a:lnTo>
                  <a:pt x="125" y="60"/>
                </a:lnTo>
                <a:lnTo>
                  <a:pt x="125" y="60"/>
                </a:lnTo>
                <a:lnTo>
                  <a:pt x="125" y="62"/>
                </a:lnTo>
                <a:lnTo>
                  <a:pt x="125" y="66"/>
                </a:lnTo>
                <a:lnTo>
                  <a:pt x="125" y="68"/>
                </a:lnTo>
                <a:lnTo>
                  <a:pt x="127" y="68"/>
                </a:lnTo>
                <a:lnTo>
                  <a:pt x="125" y="69"/>
                </a:lnTo>
                <a:lnTo>
                  <a:pt x="125" y="71"/>
                </a:lnTo>
                <a:lnTo>
                  <a:pt x="125" y="73"/>
                </a:lnTo>
                <a:lnTo>
                  <a:pt x="123" y="77"/>
                </a:lnTo>
                <a:lnTo>
                  <a:pt x="121" y="81"/>
                </a:lnTo>
                <a:lnTo>
                  <a:pt x="121" y="81"/>
                </a:lnTo>
                <a:lnTo>
                  <a:pt x="119" y="81"/>
                </a:lnTo>
                <a:lnTo>
                  <a:pt x="119" y="83"/>
                </a:lnTo>
                <a:lnTo>
                  <a:pt x="117" y="86"/>
                </a:lnTo>
                <a:lnTo>
                  <a:pt x="117" y="86"/>
                </a:lnTo>
                <a:lnTo>
                  <a:pt x="113" y="88"/>
                </a:lnTo>
                <a:lnTo>
                  <a:pt x="113" y="92"/>
                </a:lnTo>
                <a:lnTo>
                  <a:pt x="111" y="98"/>
                </a:lnTo>
                <a:lnTo>
                  <a:pt x="110" y="98"/>
                </a:lnTo>
                <a:lnTo>
                  <a:pt x="110" y="98"/>
                </a:lnTo>
                <a:lnTo>
                  <a:pt x="110" y="98"/>
                </a:lnTo>
                <a:lnTo>
                  <a:pt x="108" y="101"/>
                </a:lnTo>
                <a:lnTo>
                  <a:pt x="108" y="103"/>
                </a:lnTo>
                <a:lnTo>
                  <a:pt x="108" y="103"/>
                </a:lnTo>
                <a:lnTo>
                  <a:pt x="108" y="105"/>
                </a:lnTo>
                <a:lnTo>
                  <a:pt x="106" y="107"/>
                </a:lnTo>
                <a:lnTo>
                  <a:pt x="106" y="109"/>
                </a:lnTo>
                <a:lnTo>
                  <a:pt x="106" y="113"/>
                </a:lnTo>
                <a:lnTo>
                  <a:pt x="106" y="116"/>
                </a:lnTo>
                <a:lnTo>
                  <a:pt x="104" y="118"/>
                </a:lnTo>
                <a:lnTo>
                  <a:pt x="104" y="118"/>
                </a:lnTo>
                <a:lnTo>
                  <a:pt x="102" y="118"/>
                </a:lnTo>
                <a:lnTo>
                  <a:pt x="102" y="118"/>
                </a:lnTo>
                <a:lnTo>
                  <a:pt x="100" y="118"/>
                </a:lnTo>
                <a:lnTo>
                  <a:pt x="98" y="118"/>
                </a:lnTo>
                <a:lnTo>
                  <a:pt x="98" y="120"/>
                </a:lnTo>
                <a:lnTo>
                  <a:pt x="98" y="120"/>
                </a:lnTo>
                <a:lnTo>
                  <a:pt x="96" y="122"/>
                </a:lnTo>
                <a:lnTo>
                  <a:pt x="96" y="124"/>
                </a:lnTo>
                <a:lnTo>
                  <a:pt x="98" y="124"/>
                </a:lnTo>
                <a:lnTo>
                  <a:pt x="102" y="124"/>
                </a:lnTo>
                <a:lnTo>
                  <a:pt x="102" y="124"/>
                </a:lnTo>
                <a:lnTo>
                  <a:pt x="104" y="126"/>
                </a:lnTo>
                <a:lnTo>
                  <a:pt x="104" y="128"/>
                </a:lnTo>
                <a:lnTo>
                  <a:pt x="106" y="128"/>
                </a:lnTo>
                <a:lnTo>
                  <a:pt x="106" y="131"/>
                </a:lnTo>
                <a:lnTo>
                  <a:pt x="108" y="131"/>
                </a:lnTo>
                <a:lnTo>
                  <a:pt x="108" y="131"/>
                </a:lnTo>
                <a:lnTo>
                  <a:pt x="110" y="133"/>
                </a:lnTo>
                <a:lnTo>
                  <a:pt x="110" y="133"/>
                </a:lnTo>
                <a:lnTo>
                  <a:pt x="111" y="133"/>
                </a:lnTo>
                <a:lnTo>
                  <a:pt x="111" y="135"/>
                </a:lnTo>
                <a:lnTo>
                  <a:pt x="113" y="137"/>
                </a:lnTo>
                <a:lnTo>
                  <a:pt x="113" y="141"/>
                </a:lnTo>
                <a:lnTo>
                  <a:pt x="115" y="141"/>
                </a:lnTo>
                <a:lnTo>
                  <a:pt x="115" y="144"/>
                </a:lnTo>
                <a:lnTo>
                  <a:pt x="113" y="146"/>
                </a:lnTo>
                <a:lnTo>
                  <a:pt x="110" y="150"/>
                </a:lnTo>
                <a:lnTo>
                  <a:pt x="110" y="150"/>
                </a:lnTo>
                <a:lnTo>
                  <a:pt x="108" y="152"/>
                </a:lnTo>
                <a:lnTo>
                  <a:pt x="108" y="152"/>
                </a:lnTo>
                <a:lnTo>
                  <a:pt x="106" y="152"/>
                </a:lnTo>
                <a:lnTo>
                  <a:pt x="106" y="154"/>
                </a:lnTo>
                <a:lnTo>
                  <a:pt x="106" y="154"/>
                </a:lnTo>
                <a:lnTo>
                  <a:pt x="104" y="156"/>
                </a:lnTo>
                <a:lnTo>
                  <a:pt x="102" y="158"/>
                </a:lnTo>
                <a:lnTo>
                  <a:pt x="100" y="158"/>
                </a:lnTo>
                <a:lnTo>
                  <a:pt x="98" y="158"/>
                </a:lnTo>
                <a:lnTo>
                  <a:pt x="96" y="158"/>
                </a:lnTo>
                <a:lnTo>
                  <a:pt x="94" y="158"/>
                </a:lnTo>
                <a:lnTo>
                  <a:pt x="93" y="158"/>
                </a:lnTo>
                <a:lnTo>
                  <a:pt x="93" y="158"/>
                </a:lnTo>
                <a:lnTo>
                  <a:pt x="91" y="158"/>
                </a:lnTo>
                <a:lnTo>
                  <a:pt x="89" y="159"/>
                </a:lnTo>
                <a:lnTo>
                  <a:pt x="89" y="161"/>
                </a:lnTo>
                <a:lnTo>
                  <a:pt x="89" y="161"/>
                </a:lnTo>
                <a:lnTo>
                  <a:pt x="87" y="159"/>
                </a:lnTo>
                <a:lnTo>
                  <a:pt x="87" y="159"/>
                </a:lnTo>
                <a:lnTo>
                  <a:pt x="85" y="158"/>
                </a:lnTo>
                <a:lnTo>
                  <a:pt x="83" y="159"/>
                </a:lnTo>
                <a:lnTo>
                  <a:pt x="81" y="158"/>
                </a:lnTo>
                <a:lnTo>
                  <a:pt x="79" y="158"/>
                </a:lnTo>
                <a:lnTo>
                  <a:pt x="79" y="158"/>
                </a:lnTo>
                <a:lnTo>
                  <a:pt x="79" y="159"/>
                </a:lnTo>
                <a:lnTo>
                  <a:pt x="79" y="159"/>
                </a:lnTo>
                <a:lnTo>
                  <a:pt x="79" y="159"/>
                </a:lnTo>
                <a:lnTo>
                  <a:pt x="77" y="159"/>
                </a:lnTo>
                <a:lnTo>
                  <a:pt x="76" y="159"/>
                </a:lnTo>
                <a:lnTo>
                  <a:pt x="76" y="159"/>
                </a:lnTo>
                <a:lnTo>
                  <a:pt x="76" y="159"/>
                </a:lnTo>
                <a:lnTo>
                  <a:pt x="76" y="158"/>
                </a:lnTo>
                <a:lnTo>
                  <a:pt x="76" y="158"/>
                </a:lnTo>
                <a:lnTo>
                  <a:pt x="74" y="156"/>
                </a:lnTo>
                <a:lnTo>
                  <a:pt x="74" y="156"/>
                </a:lnTo>
                <a:lnTo>
                  <a:pt x="72" y="154"/>
                </a:lnTo>
                <a:lnTo>
                  <a:pt x="70" y="154"/>
                </a:lnTo>
                <a:lnTo>
                  <a:pt x="70" y="152"/>
                </a:lnTo>
                <a:lnTo>
                  <a:pt x="68" y="150"/>
                </a:lnTo>
                <a:lnTo>
                  <a:pt x="68" y="150"/>
                </a:lnTo>
                <a:lnTo>
                  <a:pt x="66" y="150"/>
                </a:lnTo>
                <a:lnTo>
                  <a:pt x="64" y="150"/>
                </a:lnTo>
                <a:lnTo>
                  <a:pt x="64" y="152"/>
                </a:lnTo>
                <a:lnTo>
                  <a:pt x="62" y="152"/>
                </a:lnTo>
                <a:lnTo>
                  <a:pt x="62" y="152"/>
                </a:lnTo>
                <a:lnTo>
                  <a:pt x="62" y="152"/>
                </a:lnTo>
                <a:lnTo>
                  <a:pt x="61" y="152"/>
                </a:lnTo>
                <a:lnTo>
                  <a:pt x="59" y="152"/>
                </a:lnTo>
                <a:lnTo>
                  <a:pt x="57" y="152"/>
                </a:lnTo>
                <a:lnTo>
                  <a:pt x="57" y="154"/>
                </a:lnTo>
                <a:lnTo>
                  <a:pt x="55" y="154"/>
                </a:lnTo>
                <a:lnTo>
                  <a:pt x="55" y="154"/>
                </a:lnTo>
                <a:lnTo>
                  <a:pt x="53" y="152"/>
                </a:lnTo>
                <a:lnTo>
                  <a:pt x="51" y="150"/>
                </a:lnTo>
                <a:lnTo>
                  <a:pt x="51" y="150"/>
                </a:lnTo>
                <a:lnTo>
                  <a:pt x="49" y="148"/>
                </a:lnTo>
                <a:lnTo>
                  <a:pt x="49" y="148"/>
                </a:lnTo>
                <a:lnTo>
                  <a:pt x="49" y="148"/>
                </a:lnTo>
                <a:lnTo>
                  <a:pt x="49" y="148"/>
                </a:lnTo>
                <a:lnTo>
                  <a:pt x="49" y="146"/>
                </a:lnTo>
                <a:lnTo>
                  <a:pt x="47" y="144"/>
                </a:lnTo>
                <a:lnTo>
                  <a:pt x="45" y="144"/>
                </a:lnTo>
                <a:lnTo>
                  <a:pt x="45" y="143"/>
                </a:lnTo>
                <a:lnTo>
                  <a:pt x="45" y="141"/>
                </a:lnTo>
                <a:lnTo>
                  <a:pt x="44" y="141"/>
                </a:lnTo>
                <a:lnTo>
                  <a:pt x="42" y="139"/>
                </a:lnTo>
                <a:lnTo>
                  <a:pt x="42" y="139"/>
                </a:lnTo>
                <a:lnTo>
                  <a:pt x="42" y="137"/>
                </a:lnTo>
                <a:lnTo>
                  <a:pt x="40" y="137"/>
                </a:lnTo>
                <a:lnTo>
                  <a:pt x="38" y="135"/>
                </a:lnTo>
                <a:lnTo>
                  <a:pt x="38" y="135"/>
                </a:lnTo>
                <a:lnTo>
                  <a:pt x="38" y="133"/>
                </a:lnTo>
                <a:lnTo>
                  <a:pt x="38" y="131"/>
                </a:lnTo>
                <a:lnTo>
                  <a:pt x="34" y="129"/>
                </a:lnTo>
                <a:lnTo>
                  <a:pt x="34" y="129"/>
                </a:lnTo>
                <a:lnTo>
                  <a:pt x="32" y="129"/>
                </a:lnTo>
                <a:lnTo>
                  <a:pt x="32" y="129"/>
                </a:lnTo>
                <a:lnTo>
                  <a:pt x="30" y="129"/>
                </a:lnTo>
                <a:lnTo>
                  <a:pt x="28" y="128"/>
                </a:lnTo>
                <a:lnTo>
                  <a:pt x="28" y="128"/>
                </a:lnTo>
                <a:lnTo>
                  <a:pt x="30" y="126"/>
                </a:lnTo>
                <a:lnTo>
                  <a:pt x="30" y="126"/>
                </a:lnTo>
                <a:lnTo>
                  <a:pt x="30" y="124"/>
                </a:lnTo>
                <a:lnTo>
                  <a:pt x="30" y="124"/>
                </a:lnTo>
                <a:lnTo>
                  <a:pt x="28" y="124"/>
                </a:lnTo>
                <a:lnTo>
                  <a:pt x="27" y="122"/>
                </a:lnTo>
                <a:lnTo>
                  <a:pt x="27" y="122"/>
                </a:lnTo>
                <a:lnTo>
                  <a:pt x="25" y="120"/>
                </a:lnTo>
                <a:lnTo>
                  <a:pt x="25" y="120"/>
                </a:lnTo>
                <a:lnTo>
                  <a:pt x="23" y="120"/>
                </a:lnTo>
                <a:lnTo>
                  <a:pt x="21" y="118"/>
                </a:lnTo>
                <a:lnTo>
                  <a:pt x="21" y="116"/>
                </a:lnTo>
                <a:lnTo>
                  <a:pt x="21" y="116"/>
                </a:lnTo>
                <a:lnTo>
                  <a:pt x="21" y="114"/>
                </a:lnTo>
                <a:lnTo>
                  <a:pt x="17" y="114"/>
                </a:lnTo>
                <a:lnTo>
                  <a:pt x="17" y="116"/>
                </a:lnTo>
                <a:lnTo>
                  <a:pt x="15" y="116"/>
                </a:lnTo>
                <a:lnTo>
                  <a:pt x="13" y="114"/>
                </a:lnTo>
                <a:lnTo>
                  <a:pt x="13" y="113"/>
                </a:lnTo>
                <a:lnTo>
                  <a:pt x="13" y="111"/>
                </a:lnTo>
                <a:lnTo>
                  <a:pt x="15" y="111"/>
                </a:lnTo>
                <a:lnTo>
                  <a:pt x="15" y="109"/>
                </a:lnTo>
                <a:lnTo>
                  <a:pt x="15" y="107"/>
                </a:lnTo>
                <a:lnTo>
                  <a:pt x="13" y="103"/>
                </a:lnTo>
                <a:lnTo>
                  <a:pt x="12" y="101"/>
                </a:lnTo>
                <a:lnTo>
                  <a:pt x="10" y="99"/>
                </a:lnTo>
                <a:lnTo>
                  <a:pt x="8" y="98"/>
                </a:lnTo>
                <a:lnTo>
                  <a:pt x="10" y="98"/>
                </a:lnTo>
                <a:lnTo>
                  <a:pt x="10" y="96"/>
                </a:lnTo>
                <a:lnTo>
                  <a:pt x="8" y="96"/>
                </a:lnTo>
                <a:lnTo>
                  <a:pt x="8" y="96"/>
                </a:lnTo>
                <a:lnTo>
                  <a:pt x="8" y="94"/>
                </a:lnTo>
                <a:lnTo>
                  <a:pt x="10" y="92"/>
                </a:lnTo>
                <a:lnTo>
                  <a:pt x="8" y="92"/>
                </a:lnTo>
                <a:lnTo>
                  <a:pt x="6" y="90"/>
                </a:lnTo>
                <a:lnTo>
                  <a:pt x="4" y="88"/>
                </a:lnTo>
                <a:lnTo>
                  <a:pt x="4" y="86"/>
                </a:lnTo>
                <a:lnTo>
                  <a:pt x="4" y="84"/>
                </a:lnTo>
                <a:lnTo>
                  <a:pt x="4" y="84"/>
                </a:lnTo>
                <a:lnTo>
                  <a:pt x="4" y="83"/>
                </a:lnTo>
                <a:lnTo>
                  <a:pt x="4" y="83"/>
                </a:lnTo>
                <a:lnTo>
                  <a:pt x="4" y="83"/>
                </a:lnTo>
                <a:lnTo>
                  <a:pt x="4" y="81"/>
                </a:lnTo>
                <a:lnTo>
                  <a:pt x="2" y="83"/>
                </a:lnTo>
                <a:lnTo>
                  <a:pt x="0" y="83"/>
                </a:lnTo>
                <a:lnTo>
                  <a:pt x="0" y="81"/>
                </a:lnTo>
                <a:lnTo>
                  <a:pt x="2" y="77"/>
                </a:lnTo>
                <a:lnTo>
                  <a:pt x="4" y="75"/>
                </a:lnTo>
                <a:lnTo>
                  <a:pt x="4" y="73"/>
                </a:lnTo>
                <a:lnTo>
                  <a:pt x="2" y="73"/>
                </a:lnTo>
                <a:lnTo>
                  <a:pt x="2" y="71"/>
                </a:lnTo>
                <a:lnTo>
                  <a:pt x="4" y="71"/>
                </a:lnTo>
                <a:lnTo>
                  <a:pt x="6" y="69"/>
                </a:lnTo>
                <a:lnTo>
                  <a:pt x="4" y="68"/>
                </a:lnTo>
                <a:lnTo>
                  <a:pt x="4" y="68"/>
                </a:lnTo>
                <a:lnTo>
                  <a:pt x="6" y="66"/>
                </a:lnTo>
                <a:lnTo>
                  <a:pt x="6" y="66"/>
                </a:lnTo>
                <a:lnTo>
                  <a:pt x="10" y="62"/>
                </a:lnTo>
                <a:lnTo>
                  <a:pt x="10" y="60"/>
                </a:lnTo>
                <a:lnTo>
                  <a:pt x="10" y="58"/>
                </a:lnTo>
                <a:lnTo>
                  <a:pt x="10" y="56"/>
                </a:lnTo>
                <a:lnTo>
                  <a:pt x="12" y="56"/>
                </a:lnTo>
                <a:lnTo>
                  <a:pt x="13" y="56"/>
                </a:lnTo>
                <a:lnTo>
                  <a:pt x="13" y="56"/>
                </a:lnTo>
                <a:lnTo>
                  <a:pt x="15" y="56"/>
                </a:lnTo>
                <a:lnTo>
                  <a:pt x="17" y="54"/>
                </a:lnTo>
                <a:lnTo>
                  <a:pt x="17" y="23"/>
                </a:lnTo>
                <a:lnTo>
                  <a:pt x="17" y="21"/>
                </a:lnTo>
                <a:lnTo>
                  <a:pt x="17" y="19"/>
                </a:lnTo>
                <a:lnTo>
                  <a:pt x="25" y="17"/>
                </a:lnTo>
                <a:lnTo>
                  <a:pt x="25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Freeform 454">
            <a:extLst>
              <a:ext uri="{FF2B5EF4-FFF2-40B4-BE49-F238E27FC236}">
                <a16:creationId xmlns:a16="http://schemas.microsoft.com/office/drawing/2014/main" id="{3838EF2F-974B-3447-94F4-9387948EF7D4}"/>
              </a:ext>
            </a:extLst>
          </p:cNvPr>
          <p:cNvSpPr>
            <a:spLocks noEditPoints="1"/>
          </p:cNvSpPr>
          <p:nvPr/>
        </p:nvSpPr>
        <p:spPr bwMode="auto">
          <a:xfrm>
            <a:off x="8931605" y="3834975"/>
            <a:ext cx="61327" cy="32467"/>
          </a:xfrm>
          <a:custGeom>
            <a:avLst/>
            <a:gdLst>
              <a:gd name="T0" fmla="*/ 15 w 34"/>
              <a:gd name="T1" fmla="*/ 0 h 18"/>
              <a:gd name="T2" fmla="*/ 15 w 34"/>
              <a:gd name="T3" fmla="*/ 0 h 18"/>
              <a:gd name="T4" fmla="*/ 0 w 34"/>
              <a:gd name="T5" fmla="*/ 9 h 18"/>
              <a:gd name="T6" fmla="*/ 4 w 34"/>
              <a:gd name="T7" fmla="*/ 9 h 18"/>
              <a:gd name="T8" fmla="*/ 6 w 34"/>
              <a:gd name="T9" fmla="*/ 9 h 18"/>
              <a:gd name="T10" fmla="*/ 9 w 34"/>
              <a:gd name="T11" fmla="*/ 13 h 18"/>
              <a:gd name="T12" fmla="*/ 7 w 34"/>
              <a:gd name="T13" fmla="*/ 17 h 18"/>
              <a:gd name="T14" fmla="*/ 11 w 34"/>
              <a:gd name="T15" fmla="*/ 18 h 18"/>
              <a:gd name="T16" fmla="*/ 19 w 34"/>
              <a:gd name="T17" fmla="*/ 13 h 18"/>
              <a:gd name="T18" fmla="*/ 23 w 34"/>
              <a:gd name="T19" fmla="*/ 11 h 18"/>
              <a:gd name="T20" fmla="*/ 28 w 34"/>
              <a:gd name="T21" fmla="*/ 11 h 18"/>
              <a:gd name="T22" fmla="*/ 32 w 34"/>
              <a:gd name="T23" fmla="*/ 9 h 18"/>
              <a:gd name="T24" fmla="*/ 32 w 34"/>
              <a:gd name="T25" fmla="*/ 7 h 18"/>
              <a:gd name="T26" fmla="*/ 30 w 34"/>
              <a:gd name="T27" fmla="*/ 5 h 18"/>
              <a:gd name="T28" fmla="*/ 28 w 34"/>
              <a:gd name="T29" fmla="*/ 9 h 18"/>
              <a:gd name="T30" fmla="*/ 24 w 34"/>
              <a:gd name="T31" fmla="*/ 7 h 18"/>
              <a:gd name="T32" fmla="*/ 23 w 34"/>
              <a:gd name="T33" fmla="*/ 9 h 18"/>
              <a:gd name="T34" fmla="*/ 17 w 34"/>
              <a:gd name="T35" fmla="*/ 2 h 18"/>
              <a:gd name="T36" fmla="*/ 15 w 34"/>
              <a:gd name="T37" fmla="*/ 0 h 18"/>
              <a:gd name="T38" fmla="*/ 19 w 34"/>
              <a:gd name="T39" fmla="*/ 5 h 18"/>
              <a:gd name="T40" fmla="*/ 21 w 34"/>
              <a:gd name="T41" fmla="*/ 9 h 18"/>
              <a:gd name="T42" fmla="*/ 19 w 34"/>
              <a:gd name="T43" fmla="*/ 7 h 18"/>
              <a:gd name="T44" fmla="*/ 17 w 34"/>
              <a:gd name="T45" fmla="*/ 5 h 18"/>
              <a:gd name="T46" fmla="*/ 17 w 34"/>
              <a:gd name="T47" fmla="*/ 5 h 18"/>
              <a:gd name="T48" fmla="*/ 15 w 34"/>
              <a:gd name="T49" fmla="*/ 5 h 18"/>
              <a:gd name="T50" fmla="*/ 15 w 34"/>
              <a:gd name="T51" fmla="*/ 3 h 18"/>
              <a:gd name="T52" fmla="*/ 15 w 34"/>
              <a:gd name="T53" fmla="*/ 3 h 18"/>
              <a:gd name="T54" fmla="*/ 13 w 34"/>
              <a:gd name="T55" fmla="*/ 2 h 18"/>
              <a:gd name="T56" fmla="*/ 9 w 34"/>
              <a:gd name="T57" fmla="*/ 2 h 18"/>
              <a:gd name="T58" fmla="*/ 7 w 34"/>
              <a:gd name="T59" fmla="*/ 3 h 18"/>
              <a:gd name="T60" fmla="*/ 7 w 34"/>
              <a:gd name="T61" fmla="*/ 3 h 18"/>
              <a:gd name="T62" fmla="*/ 2 w 34"/>
              <a:gd name="T63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" h="18">
                <a:moveTo>
                  <a:pt x="15" y="0"/>
                </a:move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  <a:moveTo>
                  <a:pt x="2" y="7"/>
                </a:moveTo>
                <a:lnTo>
                  <a:pt x="0" y="9"/>
                </a:lnTo>
                <a:lnTo>
                  <a:pt x="2" y="9"/>
                </a:lnTo>
                <a:lnTo>
                  <a:pt x="4" y="9"/>
                </a:lnTo>
                <a:lnTo>
                  <a:pt x="6" y="9"/>
                </a:lnTo>
                <a:lnTo>
                  <a:pt x="6" y="9"/>
                </a:lnTo>
                <a:lnTo>
                  <a:pt x="9" y="11"/>
                </a:lnTo>
                <a:lnTo>
                  <a:pt x="9" y="13"/>
                </a:lnTo>
                <a:lnTo>
                  <a:pt x="7" y="17"/>
                </a:lnTo>
                <a:lnTo>
                  <a:pt x="7" y="17"/>
                </a:lnTo>
                <a:lnTo>
                  <a:pt x="9" y="18"/>
                </a:lnTo>
                <a:lnTo>
                  <a:pt x="11" y="18"/>
                </a:lnTo>
                <a:lnTo>
                  <a:pt x="15" y="17"/>
                </a:lnTo>
                <a:lnTo>
                  <a:pt x="19" y="13"/>
                </a:lnTo>
                <a:lnTo>
                  <a:pt x="21" y="13"/>
                </a:lnTo>
                <a:lnTo>
                  <a:pt x="23" y="11"/>
                </a:lnTo>
                <a:lnTo>
                  <a:pt x="24" y="11"/>
                </a:lnTo>
                <a:lnTo>
                  <a:pt x="28" y="11"/>
                </a:lnTo>
                <a:lnTo>
                  <a:pt x="32" y="11"/>
                </a:lnTo>
                <a:lnTo>
                  <a:pt x="32" y="9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0" y="5"/>
                </a:lnTo>
                <a:lnTo>
                  <a:pt x="28" y="7"/>
                </a:lnTo>
                <a:lnTo>
                  <a:pt x="28" y="9"/>
                </a:lnTo>
                <a:lnTo>
                  <a:pt x="26" y="7"/>
                </a:lnTo>
                <a:lnTo>
                  <a:pt x="24" y="7"/>
                </a:lnTo>
                <a:lnTo>
                  <a:pt x="23" y="9"/>
                </a:lnTo>
                <a:lnTo>
                  <a:pt x="23" y="9"/>
                </a:lnTo>
                <a:lnTo>
                  <a:pt x="19" y="3"/>
                </a:lnTo>
                <a:lnTo>
                  <a:pt x="17" y="2"/>
                </a:lnTo>
                <a:lnTo>
                  <a:pt x="17" y="0"/>
                </a:lnTo>
                <a:lnTo>
                  <a:pt x="15" y="0"/>
                </a:lnTo>
                <a:lnTo>
                  <a:pt x="17" y="2"/>
                </a:lnTo>
                <a:lnTo>
                  <a:pt x="19" y="5"/>
                </a:lnTo>
                <a:lnTo>
                  <a:pt x="23" y="9"/>
                </a:lnTo>
                <a:lnTo>
                  <a:pt x="21" y="9"/>
                </a:lnTo>
                <a:lnTo>
                  <a:pt x="19" y="9"/>
                </a:lnTo>
                <a:lnTo>
                  <a:pt x="19" y="7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2"/>
                </a:lnTo>
                <a:lnTo>
                  <a:pt x="13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3"/>
                </a:lnTo>
                <a:lnTo>
                  <a:pt x="9" y="3"/>
                </a:lnTo>
                <a:lnTo>
                  <a:pt x="7" y="3"/>
                </a:lnTo>
                <a:lnTo>
                  <a:pt x="6" y="5"/>
                </a:lnTo>
                <a:lnTo>
                  <a:pt x="2" y="7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1" name="Freeform 455">
            <a:extLst>
              <a:ext uri="{FF2B5EF4-FFF2-40B4-BE49-F238E27FC236}">
                <a16:creationId xmlns:a16="http://schemas.microsoft.com/office/drawing/2014/main" id="{B891FD68-4671-B24A-9D12-062F9EE14EB5}"/>
              </a:ext>
            </a:extLst>
          </p:cNvPr>
          <p:cNvSpPr>
            <a:spLocks/>
          </p:cNvSpPr>
          <p:nvPr/>
        </p:nvSpPr>
        <p:spPr bwMode="auto">
          <a:xfrm>
            <a:off x="9111979" y="3952218"/>
            <a:ext cx="312046" cy="250720"/>
          </a:xfrm>
          <a:custGeom>
            <a:avLst/>
            <a:gdLst>
              <a:gd name="T0" fmla="*/ 7 w 173"/>
              <a:gd name="T1" fmla="*/ 4 h 139"/>
              <a:gd name="T2" fmla="*/ 15 w 173"/>
              <a:gd name="T3" fmla="*/ 10 h 139"/>
              <a:gd name="T4" fmla="*/ 21 w 173"/>
              <a:gd name="T5" fmla="*/ 10 h 139"/>
              <a:gd name="T6" fmla="*/ 26 w 173"/>
              <a:gd name="T7" fmla="*/ 6 h 139"/>
              <a:gd name="T8" fmla="*/ 32 w 173"/>
              <a:gd name="T9" fmla="*/ 2 h 139"/>
              <a:gd name="T10" fmla="*/ 34 w 173"/>
              <a:gd name="T11" fmla="*/ 6 h 139"/>
              <a:gd name="T12" fmla="*/ 38 w 173"/>
              <a:gd name="T13" fmla="*/ 13 h 139"/>
              <a:gd name="T14" fmla="*/ 41 w 173"/>
              <a:gd name="T15" fmla="*/ 17 h 139"/>
              <a:gd name="T16" fmla="*/ 45 w 173"/>
              <a:gd name="T17" fmla="*/ 23 h 139"/>
              <a:gd name="T18" fmla="*/ 53 w 173"/>
              <a:gd name="T19" fmla="*/ 25 h 139"/>
              <a:gd name="T20" fmla="*/ 66 w 173"/>
              <a:gd name="T21" fmla="*/ 30 h 139"/>
              <a:gd name="T22" fmla="*/ 85 w 173"/>
              <a:gd name="T23" fmla="*/ 30 h 139"/>
              <a:gd name="T24" fmla="*/ 90 w 173"/>
              <a:gd name="T25" fmla="*/ 23 h 139"/>
              <a:gd name="T26" fmla="*/ 100 w 173"/>
              <a:gd name="T27" fmla="*/ 15 h 139"/>
              <a:gd name="T28" fmla="*/ 109 w 173"/>
              <a:gd name="T29" fmla="*/ 13 h 139"/>
              <a:gd name="T30" fmla="*/ 122 w 173"/>
              <a:gd name="T31" fmla="*/ 19 h 139"/>
              <a:gd name="T32" fmla="*/ 130 w 173"/>
              <a:gd name="T33" fmla="*/ 23 h 139"/>
              <a:gd name="T34" fmla="*/ 145 w 173"/>
              <a:gd name="T35" fmla="*/ 32 h 139"/>
              <a:gd name="T36" fmla="*/ 145 w 173"/>
              <a:gd name="T37" fmla="*/ 42 h 139"/>
              <a:gd name="T38" fmla="*/ 145 w 173"/>
              <a:gd name="T39" fmla="*/ 47 h 139"/>
              <a:gd name="T40" fmla="*/ 143 w 173"/>
              <a:gd name="T41" fmla="*/ 53 h 139"/>
              <a:gd name="T42" fmla="*/ 147 w 173"/>
              <a:gd name="T43" fmla="*/ 58 h 139"/>
              <a:gd name="T44" fmla="*/ 147 w 173"/>
              <a:gd name="T45" fmla="*/ 73 h 139"/>
              <a:gd name="T46" fmla="*/ 156 w 173"/>
              <a:gd name="T47" fmla="*/ 83 h 139"/>
              <a:gd name="T48" fmla="*/ 156 w 173"/>
              <a:gd name="T49" fmla="*/ 103 h 139"/>
              <a:gd name="T50" fmla="*/ 166 w 173"/>
              <a:gd name="T51" fmla="*/ 109 h 139"/>
              <a:gd name="T52" fmla="*/ 168 w 173"/>
              <a:gd name="T53" fmla="*/ 118 h 139"/>
              <a:gd name="T54" fmla="*/ 171 w 173"/>
              <a:gd name="T55" fmla="*/ 124 h 139"/>
              <a:gd name="T56" fmla="*/ 162 w 173"/>
              <a:gd name="T57" fmla="*/ 130 h 139"/>
              <a:gd name="T58" fmla="*/ 160 w 173"/>
              <a:gd name="T59" fmla="*/ 139 h 139"/>
              <a:gd name="T60" fmla="*/ 154 w 173"/>
              <a:gd name="T61" fmla="*/ 137 h 139"/>
              <a:gd name="T62" fmla="*/ 151 w 173"/>
              <a:gd name="T63" fmla="*/ 137 h 139"/>
              <a:gd name="T64" fmla="*/ 137 w 173"/>
              <a:gd name="T65" fmla="*/ 135 h 139"/>
              <a:gd name="T66" fmla="*/ 128 w 173"/>
              <a:gd name="T67" fmla="*/ 133 h 139"/>
              <a:gd name="T68" fmla="*/ 121 w 173"/>
              <a:gd name="T69" fmla="*/ 128 h 139"/>
              <a:gd name="T70" fmla="*/ 117 w 173"/>
              <a:gd name="T71" fmla="*/ 120 h 139"/>
              <a:gd name="T72" fmla="*/ 109 w 173"/>
              <a:gd name="T73" fmla="*/ 122 h 139"/>
              <a:gd name="T74" fmla="*/ 96 w 173"/>
              <a:gd name="T75" fmla="*/ 124 h 139"/>
              <a:gd name="T76" fmla="*/ 87 w 173"/>
              <a:gd name="T77" fmla="*/ 122 h 139"/>
              <a:gd name="T78" fmla="*/ 83 w 173"/>
              <a:gd name="T79" fmla="*/ 117 h 139"/>
              <a:gd name="T80" fmla="*/ 73 w 173"/>
              <a:gd name="T81" fmla="*/ 115 h 139"/>
              <a:gd name="T82" fmla="*/ 66 w 173"/>
              <a:gd name="T83" fmla="*/ 105 h 139"/>
              <a:gd name="T84" fmla="*/ 66 w 173"/>
              <a:gd name="T85" fmla="*/ 103 h 139"/>
              <a:gd name="T86" fmla="*/ 58 w 173"/>
              <a:gd name="T87" fmla="*/ 94 h 139"/>
              <a:gd name="T88" fmla="*/ 53 w 173"/>
              <a:gd name="T89" fmla="*/ 94 h 139"/>
              <a:gd name="T90" fmla="*/ 51 w 173"/>
              <a:gd name="T91" fmla="*/ 92 h 139"/>
              <a:gd name="T92" fmla="*/ 49 w 173"/>
              <a:gd name="T93" fmla="*/ 96 h 139"/>
              <a:gd name="T94" fmla="*/ 43 w 173"/>
              <a:gd name="T95" fmla="*/ 92 h 139"/>
              <a:gd name="T96" fmla="*/ 39 w 173"/>
              <a:gd name="T97" fmla="*/ 81 h 139"/>
              <a:gd name="T98" fmla="*/ 34 w 173"/>
              <a:gd name="T99" fmla="*/ 72 h 139"/>
              <a:gd name="T100" fmla="*/ 22 w 173"/>
              <a:gd name="T101" fmla="*/ 66 h 139"/>
              <a:gd name="T102" fmla="*/ 21 w 173"/>
              <a:gd name="T103" fmla="*/ 60 h 139"/>
              <a:gd name="T104" fmla="*/ 19 w 173"/>
              <a:gd name="T105" fmla="*/ 57 h 139"/>
              <a:gd name="T106" fmla="*/ 19 w 173"/>
              <a:gd name="T107" fmla="*/ 49 h 139"/>
              <a:gd name="T108" fmla="*/ 21 w 173"/>
              <a:gd name="T109" fmla="*/ 42 h 139"/>
              <a:gd name="T110" fmla="*/ 22 w 173"/>
              <a:gd name="T111" fmla="*/ 40 h 139"/>
              <a:gd name="T112" fmla="*/ 13 w 173"/>
              <a:gd name="T113" fmla="*/ 38 h 139"/>
              <a:gd name="T114" fmla="*/ 9 w 173"/>
              <a:gd name="T115" fmla="*/ 30 h 139"/>
              <a:gd name="T116" fmla="*/ 7 w 173"/>
              <a:gd name="T117" fmla="*/ 25 h 139"/>
              <a:gd name="T118" fmla="*/ 4 w 173"/>
              <a:gd name="T119" fmla="*/ 15 h 139"/>
              <a:gd name="T120" fmla="*/ 0 w 173"/>
              <a:gd name="T121" fmla="*/ 6 h 139"/>
              <a:gd name="T122" fmla="*/ 4 w 173"/>
              <a:gd name="T12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3" h="139">
                <a:moveTo>
                  <a:pt x="4" y="0"/>
                </a:moveTo>
                <a:lnTo>
                  <a:pt x="4" y="0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11" y="8"/>
                </a:lnTo>
                <a:lnTo>
                  <a:pt x="11" y="8"/>
                </a:lnTo>
                <a:lnTo>
                  <a:pt x="13" y="10"/>
                </a:lnTo>
                <a:lnTo>
                  <a:pt x="15" y="10"/>
                </a:lnTo>
                <a:lnTo>
                  <a:pt x="17" y="12"/>
                </a:lnTo>
                <a:lnTo>
                  <a:pt x="19" y="10"/>
                </a:lnTo>
                <a:lnTo>
                  <a:pt x="19" y="10"/>
                </a:lnTo>
                <a:lnTo>
                  <a:pt x="21" y="10"/>
                </a:lnTo>
                <a:lnTo>
                  <a:pt x="21" y="10"/>
                </a:lnTo>
                <a:lnTo>
                  <a:pt x="22" y="10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6"/>
                </a:lnTo>
                <a:lnTo>
                  <a:pt x="26" y="4"/>
                </a:lnTo>
                <a:lnTo>
                  <a:pt x="28" y="4"/>
                </a:lnTo>
                <a:lnTo>
                  <a:pt x="30" y="4"/>
                </a:lnTo>
                <a:lnTo>
                  <a:pt x="30" y="2"/>
                </a:lnTo>
                <a:lnTo>
                  <a:pt x="32" y="2"/>
                </a:lnTo>
                <a:lnTo>
                  <a:pt x="32" y="2"/>
                </a:lnTo>
                <a:lnTo>
                  <a:pt x="32" y="2"/>
                </a:lnTo>
                <a:lnTo>
                  <a:pt x="34" y="4"/>
                </a:lnTo>
                <a:lnTo>
                  <a:pt x="34" y="6"/>
                </a:lnTo>
                <a:lnTo>
                  <a:pt x="34" y="6"/>
                </a:lnTo>
                <a:lnTo>
                  <a:pt x="34" y="6"/>
                </a:lnTo>
                <a:lnTo>
                  <a:pt x="36" y="8"/>
                </a:lnTo>
                <a:lnTo>
                  <a:pt x="34" y="10"/>
                </a:lnTo>
                <a:lnTo>
                  <a:pt x="36" y="13"/>
                </a:lnTo>
                <a:lnTo>
                  <a:pt x="38" y="13"/>
                </a:lnTo>
                <a:lnTo>
                  <a:pt x="38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41" y="17"/>
                </a:lnTo>
                <a:lnTo>
                  <a:pt x="41" y="19"/>
                </a:lnTo>
                <a:lnTo>
                  <a:pt x="41" y="21"/>
                </a:lnTo>
                <a:lnTo>
                  <a:pt x="41" y="21"/>
                </a:lnTo>
                <a:lnTo>
                  <a:pt x="43" y="21"/>
                </a:lnTo>
                <a:lnTo>
                  <a:pt x="45" y="23"/>
                </a:lnTo>
                <a:lnTo>
                  <a:pt x="47" y="23"/>
                </a:lnTo>
                <a:lnTo>
                  <a:pt x="49" y="25"/>
                </a:lnTo>
                <a:lnTo>
                  <a:pt x="51" y="23"/>
                </a:lnTo>
                <a:lnTo>
                  <a:pt x="53" y="25"/>
                </a:lnTo>
                <a:lnTo>
                  <a:pt x="53" y="25"/>
                </a:lnTo>
                <a:lnTo>
                  <a:pt x="55" y="27"/>
                </a:lnTo>
                <a:lnTo>
                  <a:pt x="55" y="28"/>
                </a:lnTo>
                <a:lnTo>
                  <a:pt x="60" y="30"/>
                </a:lnTo>
                <a:lnTo>
                  <a:pt x="62" y="30"/>
                </a:lnTo>
                <a:lnTo>
                  <a:pt x="66" y="30"/>
                </a:lnTo>
                <a:lnTo>
                  <a:pt x="70" y="30"/>
                </a:lnTo>
                <a:lnTo>
                  <a:pt x="75" y="30"/>
                </a:lnTo>
                <a:lnTo>
                  <a:pt x="79" y="28"/>
                </a:lnTo>
                <a:lnTo>
                  <a:pt x="83" y="30"/>
                </a:lnTo>
                <a:lnTo>
                  <a:pt x="85" y="30"/>
                </a:lnTo>
                <a:lnTo>
                  <a:pt x="87" y="28"/>
                </a:lnTo>
                <a:lnTo>
                  <a:pt x="85" y="27"/>
                </a:lnTo>
                <a:lnTo>
                  <a:pt x="85" y="23"/>
                </a:lnTo>
                <a:lnTo>
                  <a:pt x="87" y="23"/>
                </a:lnTo>
                <a:lnTo>
                  <a:pt x="90" y="23"/>
                </a:lnTo>
                <a:lnTo>
                  <a:pt x="90" y="21"/>
                </a:lnTo>
                <a:lnTo>
                  <a:pt x="92" y="19"/>
                </a:lnTo>
                <a:lnTo>
                  <a:pt x="92" y="19"/>
                </a:lnTo>
                <a:lnTo>
                  <a:pt x="96" y="15"/>
                </a:lnTo>
                <a:lnTo>
                  <a:pt x="100" y="15"/>
                </a:lnTo>
                <a:lnTo>
                  <a:pt x="104" y="15"/>
                </a:lnTo>
                <a:lnTo>
                  <a:pt x="104" y="13"/>
                </a:lnTo>
                <a:lnTo>
                  <a:pt x="105" y="13"/>
                </a:lnTo>
                <a:lnTo>
                  <a:pt x="107" y="13"/>
                </a:lnTo>
                <a:lnTo>
                  <a:pt x="109" y="13"/>
                </a:lnTo>
                <a:lnTo>
                  <a:pt x="113" y="15"/>
                </a:lnTo>
                <a:lnTo>
                  <a:pt x="115" y="17"/>
                </a:lnTo>
                <a:lnTo>
                  <a:pt x="121" y="21"/>
                </a:lnTo>
                <a:lnTo>
                  <a:pt x="121" y="21"/>
                </a:lnTo>
                <a:lnTo>
                  <a:pt x="122" y="19"/>
                </a:lnTo>
                <a:lnTo>
                  <a:pt x="126" y="21"/>
                </a:lnTo>
                <a:lnTo>
                  <a:pt x="128" y="21"/>
                </a:lnTo>
                <a:lnTo>
                  <a:pt x="128" y="23"/>
                </a:lnTo>
                <a:lnTo>
                  <a:pt x="130" y="25"/>
                </a:lnTo>
                <a:lnTo>
                  <a:pt x="130" y="23"/>
                </a:lnTo>
                <a:lnTo>
                  <a:pt x="134" y="25"/>
                </a:lnTo>
                <a:lnTo>
                  <a:pt x="137" y="28"/>
                </a:lnTo>
                <a:lnTo>
                  <a:pt x="141" y="28"/>
                </a:lnTo>
                <a:lnTo>
                  <a:pt x="143" y="30"/>
                </a:lnTo>
                <a:lnTo>
                  <a:pt x="145" y="32"/>
                </a:lnTo>
                <a:lnTo>
                  <a:pt x="143" y="34"/>
                </a:lnTo>
                <a:lnTo>
                  <a:pt x="145" y="36"/>
                </a:lnTo>
                <a:lnTo>
                  <a:pt x="145" y="38"/>
                </a:lnTo>
                <a:lnTo>
                  <a:pt x="145" y="38"/>
                </a:lnTo>
                <a:lnTo>
                  <a:pt x="145" y="42"/>
                </a:lnTo>
                <a:lnTo>
                  <a:pt x="145" y="42"/>
                </a:lnTo>
                <a:lnTo>
                  <a:pt x="145" y="43"/>
                </a:lnTo>
                <a:lnTo>
                  <a:pt x="147" y="45"/>
                </a:lnTo>
                <a:lnTo>
                  <a:pt x="145" y="45"/>
                </a:lnTo>
                <a:lnTo>
                  <a:pt x="145" y="47"/>
                </a:lnTo>
                <a:lnTo>
                  <a:pt x="143" y="47"/>
                </a:lnTo>
                <a:lnTo>
                  <a:pt x="141" y="49"/>
                </a:lnTo>
                <a:lnTo>
                  <a:pt x="143" y="49"/>
                </a:lnTo>
                <a:lnTo>
                  <a:pt x="143" y="51"/>
                </a:lnTo>
                <a:lnTo>
                  <a:pt x="143" y="53"/>
                </a:lnTo>
                <a:lnTo>
                  <a:pt x="143" y="53"/>
                </a:lnTo>
                <a:lnTo>
                  <a:pt x="143" y="57"/>
                </a:lnTo>
                <a:lnTo>
                  <a:pt x="143" y="58"/>
                </a:lnTo>
                <a:lnTo>
                  <a:pt x="147" y="58"/>
                </a:lnTo>
                <a:lnTo>
                  <a:pt x="147" y="58"/>
                </a:lnTo>
                <a:lnTo>
                  <a:pt x="145" y="62"/>
                </a:lnTo>
                <a:lnTo>
                  <a:pt x="143" y="64"/>
                </a:lnTo>
                <a:lnTo>
                  <a:pt x="147" y="68"/>
                </a:lnTo>
                <a:lnTo>
                  <a:pt x="147" y="72"/>
                </a:lnTo>
                <a:lnTo>
                  <a:pt x="147" y="73"/>
                </a:lnTo>
                <a:lnTo>
                  <a:pt x="147" y="75"/>
                </a:lnTo>
                <a:lnTo>
                  <a:pt x="147" y="77"/>
                </a:lnTo>
                <a:lnTo>
                  <a:pt x="154" y="79"/>
                </a:lnTo>
                <a:lnTo>
                  <a:pt x="156" y="81"/>
                </a:lnTo>
                <a:lnTo>
                  <a:pt x="156" y="83"/>
                </a:lnTo>
                <a:lnTo>
                  <a:pt x="156" y="87"/>
                </a:lnTo>
                <a:lnTo>
                  <a:pt x="156" y="88"/>
                </a:lnTo>
                <a:lnTo>
                  <a:pt x="151" y="96"/>
                </a:lnTo>
                <a:lnTo>
                  <a:pt x="154" y="102"/>
                </a:lnTo>
                <a:lnTo>
                  <a:pt x="156" y="103"/>
                </a:lnTo>
                <a:lnTo>
                  <a:pt x="158" y="107"/>
                </a:lnTo>
                <a:lnTo>
                  <a:pt x="160" y="107"/>
                </a:lnTo>
                <a:lnTo>
                  <a:pt x="160" y="109"/>
                </a:lnTo>
                <a:lnTo>
                  <a:pt x="164" y="109"/>
                </a:lnTo>
                <a:lnTo>
                  <a:pt x="166" y="109"/>
                </a:lnTo>
                <a:lnTo>
                  <a:pt x="166" y="111"/>
                </a:lnTo>
                <a:lnTo>
                  <a:pt x="168" y="111"/>
                </a:lnTo>
                <a:lnTo>
                  <a:pt x="168" y="113"/>
                </a:lnTo>
                <a:lnTo>
                  <a:pt x="168" y="115"/>
                </a:lnTo>
                <a:lnTo>
                  <a:pt x="168" y="118"/>
                </a:lnTo>
                <a:lnTo>
                  <a:pt x="170" y="118"/>
                </a:lnTo>
                <a:lnTo>
                  <a:pt x="171" y="118"/>
                </a:lnTo>
                <a:lnTo>
                  <a:pt x="173" y="120"/>
                </a:lnTo>
                <a:lnTo>
                  <a:pt x="173" y="124"/>
                </a:lnTo>
                <a:lnTo>
                  <a:pt x="171" y="124"/>
                </a:lnTo>
                <a:lnTo>
                  <a:pt x="170" y="124"/>
                </a:lnTo>
                <a:lnTo>
                  <a:pt x="166" y="126"/>
                </a:lnTo>
                <a:lnTo>
                  <a:pt x="166" y="126"/>
                </a:lnTo>
                <a:lnTo>
                  <a:pt x="162" y="128"/>
                </a:lnTo>
                <a:lnTo>
                  <a:pt x="162" y="130"/>
                </a:lnTo>
                <a:lnTo>
                  <a:pt x="162" y="130"/>
                </a:lnTo>
                <a:lnTo>
                  <a:pt x="160" y="132"/>
                </a:lnTo>
                <a:lnTo>
                  <a:pt x="162" y="133"/>
                </a:lnTo>
                <a:lnTo>
                  <a:pt x="160" y="137"/>
                </a:lnTo>
                <a:lnTo>
                  <a:pt x="160" y="139"/>
                </a:lnTo>
                <a:lnTo>
                  <a:pt x="160" y="139"/>
                </a:lnTo>
                <a:lnTo>
                  <a:pt x="160" y="139"/>
                </a:lnTo>
                <a:lnTo>
                  <a:pt x="158" y="139"/>
                </a:lnTo>
                <a:lnTo>
                  <a:pt x="156" y="139"/>
                </a:lnTo>
                <a:lnTo>
                  <a:pt x="154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9"/>
                </a:lnTo>
                <a:lnTo>
                  <a:pt x="151" y="139"/>
                </a:lnTo>
                <a:lnTo>
                  <a:pt x="151" y="137"/>
                </a:lnTo>
                <a:lnTo>
                  <a:pt x="149" y="137"/>
                </a:lnTo>
                <a:lnTo>
                  <a:pt x="147" y="137"/>
                </a:lnTo>
                <a:lnTo>
                  <a:pt x="143" y="137"/>
                </a:lnTo>
                <a:lnTo>
                  <a:pt x="141" y="135"/>
                </a:lnTo>
                <a:lnTo>
                  <a:pt x="137" y="135"/>
                </a:lnTo>
                <a:lnTo>
                  <a:pt x="134" y="133"/>
                </a:lnTo>
                <a:lnTo>
                  <a:pt x="134" y="133"/>
                </a:lnTo>
                <a:lnTo>
                  <a:pt x="132" y="135"/>
                </a:lnTo>
                <a:lnTo>
                  <a:pt x="130" y="133"/>
                </a:lnTo>
                <a:lnTo>
                  <a:pt x="128" y="133"/>
                </a:lnTo>
                <a:lnTo>
                  <a:pt x="124" y="135"/>
                </a:lnTo>
                <a:lnTo>
                  <a:pt x="124" y="133"/>
                </a:lnTo>
                <a:lnTo>
                  <a:pt x="122" y="133"/>
                </a:lnTo>
                <a:lnTo>
                  <a:pt x="122" y="132"/>
                </a:lnTo>
                <a:lnTo>
                  <a:pt x="121" y="128"/>
                </a:lnTo>
                <a:lnTo>
                  <a:pt x="121" y="124"/>
                </a:lnTo>
                <a:lnTo>
                  <a:pt x="119" y="122"/>
                </a:lnTo>
                <a:lnTo>
                  <a:pt x="119" y="122"/>
                </a:lnTo>
                <a:lnTo>
                  <a:pt x="117" y="122"/>
                </a:lnTo>
                <a:lnTo>
                  <a:pt x="117" y="120"/>
                </a:lnTo>
                <a:lnTo>
                  <a:pt x="115" y="120"/>
                </a:lnTo>
                <a:lnTo>
                  <a:pt x="113" y="120"/>
                </a:lnTo>
                <a:lnTo>
                  <a:pt x="111" y="122"/>
                </a:lnTo>
                <a:lnTo>
                  <a:pt x="109" y="122"/>
                </a:lnTo>
                <a:lnTo>
                  <a:pt x="109" y="122"/>
                </a:lnTo>
                <a:lnTo>
                  <a:pt x="109" y="122"/>
                </a:lnTo>
                <a:lnTo>
                  <a:pt x="105" y="126"/>
                </a:lnTo>
                <a:lnTo>
                  <a:pt x="102" y="128"/>
                </a:lnTo>
                <a:lnTo>
                  <a:pt x="98" y="126"/>
                </a:lnTo>
                <a:lnTo>
                  <a:pt x="96" y="124"/>
                </a:lnTo>
                <a:lnTo>
                  <a:pt x="94" y="124"/>
                </a:lnTo>
                <a:lnTo>
                  <a:pt x="92" y="126"/>
                </a:lnTo>
                <a:lnTo>
                  <a:pt x="90" y="122"/>
                </a:lnTo>
                <a:lnTo>
                  <a:pt x="88" y="122"/>
                </a:lnTo>
                <a:lnTo>
                  <a:pt x="87" y="122"/>
                </a:lnTo>
                <a:lnTo>
                  <a:pt x="85" y="120"/>
                </a:lnTo>
                <a:lnTo>
                  <a:pt x="83" y="118"/>
                </a:lnTo>
                <a:lnTo>
                  <a:pt x="85" y="118"/>
                </a:lnTo>
                <a:lnTo>
                  <a:pt x="83" y="117"/>
                </a:lnTo>
                <a:lnTo>
                  <a:pt x="83" y="117"/>
                </a:lnTo>
                <a:lnTo>
                  <a:pt x="81" y="117"/>
                </a:lnTo>
                <a:lnTo>
                  <a:pt x="79" y="117"/>
                </a:lnTo>
                <a:lnTo>
                  <a:pt x="77" y="115"/>
                </a:lnTo>
                <a:lnTo>
                  <a:pt x="75" y="115"/>
                </a:lnTo>
                <a:lnTo>
                  <a:pt x="73" y="115"/>
                </a:lnTo>
                <a:lnTo>
                  <a:pt x="72" y="113"/>
                </a:lnTo>
                <a:lnTo>
                  <a:pt x="68" y="107"/>
                </a:lnTo>
                <a:lnTo>
                  <a:pt x="68" y="107"/>
                </a:lnTo>
                <a:lnTo>
                  <a:pt x="68" y="107"/>
                </a:lnTo>
                <a:lnTo>
                  <a:pt x="66" y="105"/>
                </a:lnTo>
                <a:lnTo>
                  <a:pt x="66" y="105"/>
                </a:lnTo>
                <a:lnTo>
                  <a:pt x="68" y="105"/>
                </a:lnTo>
                <a:lnTo>
                  <a:pt x="68" y="105"/>
                </a:lnTo>
                <a:lnTo>
                  <a:pt x="66" y="103"/>
                </a:lnTo>
                <a:lnTo>
                  <a:pt x="66" y="103"/>
                </a:lnTo>
                <a:lnTo>
                  <a:pt x="64" y="103"/>
                </a:lnTo>
                <a:lnTo>
                  <a:pt x="64" y="102"/>
                </a:lnTo>
                <a:lnTo>
                  <a:pt x="60" y="98"/>
                </a:lnTo>
                <a:lnTo>
                  <a:pt x="60" y="96"/>
                </a:lnTo>
                <a:lnTo>
                  <a:pt x="58" y="94"/>
                </a:lnTo>
                <a:lnTo>
                  <a:pt x="58" y="92"/>
                </a:lnTo>
                <a:lnTo>
                  <a:pt x="56" y="96"/>
                </a:lnTo>
                <a:lnTo>
                  <a:pt x="55" y="96"/>
                </a:lnTo>
                <a:lnTo>
                  <a:pt x="55" y="94"/>
                </a:lnTo>
                <a:lnTo>
                  <a:pt x="53" y="94"/>
                </a:lnTo>
                <a:lnTo>
                  <a:pt x="51" y="92"/>
                </a:lnTo>
                <a:lnTo>
                  <a:pt x="51" y="92"/>
                </a:lnTo>
                <a:lnTo>
                  <a:pt x="53" y="90"/>
                </a:lnTo>
                <a:lnTo>
                  <a:pt x="51" y="92"/>
                </a:lnTo>
                <a:lnTo>
                  <a:pt x="51" y="92"/>
                </a:lnTo>
                <a:lnTo>
                  <a:pt x="49" y="92"/>
                </a:lnTo>
                <a:lnTo>
                  <a:pt x="51" y="92"/>
                </a:lnTo>
                <a:lnTo>
                  <a:pt x="51" y="94"/>
                </a:lnTo>
                <a:lnTo>
                  <a:pt x="49" y="96"/>
                </a:lnTo>
                <a:lnTo>
                  <a:pt x="49" y="96"/>
                </a:lnTo>
                <a:lnTo>
                  <a:pt x="47" y="94"/>
                </a:lnTo>
                <a:lnTo>
                  <a:pt x="47" y="92"/>
                </a:lnTo>
                <a:lnTo>
                  <a:pt x="47" y="94"/>
                </a:lnTo>
                <a:lnTo>
                  <a:pt x="45" y="92"/>
                </a:lnTo>
                <a:lnTo>
                  <a:pt x="43" y="92"/>
                </a:lnTo>
                <a:lnTo>
                  <a:pt x="43" y="90"/>
                </a:lnTo>
                <a:lnTo>
                  <a:pt x="41" y="87"/>
                </a:lnTo>
                <a:lnTo>
                  <a:pt x="39" y="87"/>
                </a:lnTo>
                <a:lnTo>
                  <a:pt x="39" y="83"/>
                </a:lnTo>
                <a:lnTo>
                  <a:pt x="39" y="81"/>
                </a:lnTo>
                <a:lnTo>
                  <a:pt x="41" y="79"/>
                </a:lnTo>
                <a:lnTo>
                  <a:pt x="39" y="75"/>
                </a:lnTo>
                <a:lnTo>
                  <a:pt x="38" y="75"/>
                </a:lnTo>
                <a:lnTo>
                  <a:pt x="36" y="72"/>
                </a:lnTo>
                <a:lnTo>
                  <a:pt x="34" y="72"/>
                </a:lnTo>
                <a:lnTo>
                  <a:pt x="34" y="72"/>
                </a:lnTo>
                <a:lnTo>
                  <a:pt x="28" y="68"/>
                </a:lnTo>
                <a:lnTo>
                  <a:pt x="26" y="68"/>
                </a:lnTo>
                <a:lnTo>
                  <a:pt x="24" y="68"/>
                </a:lnTo>
                <a:lnTo>
                  <a:pt x="22" y="66"/>
                </a:lnTo>
                <a:lnTo>
                  <a:pt x="24" y="66"/>
                </a:lnTo>
                <a:lnTo>
                  <a:pt x="22" y="66"/>
                </a:lnTo>
                <a:lnTo>
                  <a:pt x="24" y="64"/>
                </a:lnTo>
                <a:lnTo>
                  <a:pt x="22" y="62"/>
                </a:lnTo>
                <a:lnTo>
                  <a:pt x="21" y="60"/>
                </a:lnTo>
                <a:lnTo>
                  <a:pt x="21" y="60"/>
                </a:lnTo>
                <a:lnTo>
                  <a:pt x="19" y="58"/>
                </a:lnTo>
                <a:lnTo>
                  <a:pt x="17" y="58"/>
                </a:lnTo>
                <a:lnTo>
                  <a:pt x="17" y="58"/>
                </a:lnTo>
                <a:lnTo>
                  <a:pt x="19" y="57"/>
                </a:lnTo>
                <a:lnTo>
                  <a:pt x="17" y="57"/>
                </a:lnTo>
                <a:lnTo>
                  <a:pt x="19" y="55"/>
                </a:lnTo>
                <a:lnTo>
                  <a:pt x="19" y="51"/>
                </a:lnTo>
                <a:lnTo>
                  <a:pt x="19" y="51"/>
                </a:lnTo>
                <a:lnTo>
                  <a:pt x="19" y="49"/>
                </a:lnTo>
                <a:lnTo>
                  <a:pt x="21" y="49"/>
                </a:lnTo>
                <a:lnTo>
                  <a:pt x="22" y="47"/>
                </a:lnTo>
                <a:lnTo>
                  <a:pt x="22" y="45"/>
                </a:lnTo>
                <a:lnTo>
                  <a:pt x="21" y="45"/>
                </a:lnTo>
                <a:lnTo>
                  <a:pt x="21" y="42"/>
                </a:lnTo>
                <a:lnTo>
                  <a:pt x="22" y="42"/>
                </a:lnTo>
                <a:lnTo>
                  <a:pt x="24" y="42"/>
                </a:lnTo>
                <a:lnTo>
                  <a:pt x="24" y="42"/>
                </a:lnTo>
                <a:lnTo>
                  <a:pt x="22" y="42"/>
                </a:lnTo>
                <a:lnTo>
                  <a:pt x="22" y="40"/>
                </a:lnTo>
                <a:lnTo>
                  <a:pt x="21" y="40"/>
                </a:lnTo>
                <a:lnTo>
                  <a:pt x="19" y="40"/>
                </a:lnTo>
                <a:lnTo>
                  <a:pt x="17" y="38"/>
                </a:lnTo>
                <a:lnTo>
                  <a:pt x="15" y="38"/>
                </a:lnTo>
                <a:lnTo>
                  <a:pt x="13" y="38"/>
                </a:lnTo>
                <a:lnTo>
                  <a:pt x="13" y="36"/>
                </a:lnTo>
                <a:lnTo>
                  <a:pt x="11" y="34"/>
                </a:lnTo>
                <a:lnTo>
                  <a:pt x="11" y="34"/>
                </a:lnTo>
                <a:lnTo>
                  <a:pt x="9" y="32"/>
                </a:lnTo>
                <a:lnTo>
                  <a:pt x="9" y="30"/>
                </a:lnTo>
                <a:lnTo>
                  <a:pt x="9" y="28"/>
                </a:lnTo>
                <a:lnTo>
                  <a:pt x="7" y="28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6" y="21"/>
                </a:lnTo>
                <a:lnTo>
                  <a:pt x="2" y="21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13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Freeform 456">
            <a:extLst>
              <a:ext uri="{FF2B5EF4-FFF2-40B4-BE49-F238E27FC236}">
                <a16:creationId xmlns:a16="http://schemas.microsoft.com/office/drawing/2014/main" id="{65344B1F-6ECA-4940-A21A-BC7754232B8E}"/>
              </a:ext>
            </a:extLst>
          </p:cNvPr>
          <p:cNvSpPr>
            <a:spLocks/>
          </p:cNvSpPr>
          <p:nvPr/>
        </p:nvSpPr>
        <p:spPr bwMode="auto">
          <a:xfrm>
            <a:off x="8996539" y="4002723"/>
            <a:ext cx="95598" cy="84776"/>
          </a:xfrm>
          <a:custGeom>
            <a:avLst/>
            <a:gdLst>
              <a:gd name="T0" fmla="*/ 43 w 53"/>
              <a:gd name="T1" fmla="*/ 27 h 47"/>
              <a:gd name="T2" fmla="*/ 45 w 53"/>
              <a:gd name="T3" fmla="*/ 23 h 47"/>
              <a:gd name="T4" fmla="*/ 45 w 53"/>
              <a:gd name="T5" fmla="*/ 19 h 47"/>
              <a:gd name="T6" fmla="*/ 47 w 53"/>
              <a:gd name="T7" fmla="*/ 14 h 47"/>
              <a:gd name="T8" fmla="*/ 45 w 53"/>
              <a:gd name="T9" fmla="*/ 8 h 47"/>
              <a:gd name="T10" fmla="*/ 49 w 53"/>
              <a:gd name="T11" fmla="*/ 4 h 47"/>
              <a:gd name="T12" fmla="*/ 53 w 53"/>
              <a:gd name="T13" fmla="*/ 2 h 47"/>
              <a:gd name="T14" fmla="*/ 53 w 53"/>
              <a:gd name="T15" fmla="*/ 0 h 47"/>
              <a:gd name="T16" fmla="*/ 47 w 53"/>
              <a:gd name="T17" fmla="*/ 0 h 47"/>
              <a:gd name="T18" fmla="*/ 41 w 53"/>
              <a:gd name="T19" fmla="*/ 0 h 47"/>
              <a:gd name="T20" fmla="*/ 36 w 53"/>
              <a:gd name="T21" fmla="*/ 2 h 47"/>
              <a:gd name="T22" fmla="*/ 32 w 53"/>
              <a:gd name="T23" fmla="*/ 4 h 47"/>
              <a:gd name="T24" fmla="*/ 28 w 53"/>
              <a:gd name="T25" fmla="*/ 4 h 47"/>
              <a:gd name="T26" fmla="*/ 24 w 53"/>
              <a:gd name="T27" fmla="*/ 4 h 47"/>
              <a:gd name="T28" fmla="*/ 19 w 53"/>
              <a:gd name="T29" fmla="*/ 4 h 47"/>
              <a:gd name="T30" fmla="*/ 17 w 53"/>
              <a:gd name="T31" fmla="*/ 4 h 47"/>
              <a:gd name="T32" fmla="*/ 11 w 53"/>
              <a:gd name="T33" fmla="*/ 6 h 47"/>
              <a:gd name="T34" fmla="*/ 7 w 53"/>
              <a:gd name="T35" fmla="*/ 6 h 47"/>
              <a:gd name="T36" fmla="*/ 7 w 53"/>
              <a:gd name="T37" fmla="*/ 10 h 47"/>
              <a:gd name="T38" fmla="*/ 5 w 53"/>
              <a:gd name="T39" fmla="*/ 12 h 47"/>
              <a:gd name="T40" fmla="*/ 2 w 53"/>
              <a:gd name="T41" fmla="*/ 12 h 47"/>
              <a:gd name="T42" fmla="*/ 0 w 53"/>
              <a:gd name="T43" fmla="*/ 14 h 47"/>
              <a:gd name="T44" fmla="*/ 2 w 53"/>
              <a:gd name="T45" fmla="*/ 19 h 47"/>
              <a:gd name="T46" fmla="*/ 2 w 53"/>
              <a:gd name="T47" fmla="*/ 23 h 47"/>
              <a:gd name="T48" fmla="*/ 5 w 53"/>
              <a:gd name="T49" fmla="*/ 27 h 47"/>
              <a:gd name="T50" fmla="*/ 7 w 53"/>
              <a:gd name="T51" fmla="*/ 29 h 47"/>
              <a:gd name="T52" fmla="*/ 9 w 53"/>
              <a:gd name="T53" fmla="*/ 32 h 47"/>
              <a:gd name="T54" fmla="*/ 7 w 53"/>
              <a:gd name="T55" fmla="*/ 32 h 47"/>
              <a:gd name="T56" fmla="*/ 4 w 53"/>
              <a:gd name="T57" fmla="*/ 36 h 47"/>
              <a:gd name="T58" fmla="*/ 4 w 53"/>
              <a:gd name="T59" fmla="*/ 38 h 47"/>
              <a:gd name="T60" fmla="*/ 4 w 53"/>
              <a:gd name="T61" fmla="*/ 40 h 47"/>
              <a:gd name="T62" fmla="*/ 4 w 53"/>
              <a:gd name="T63" fmla="*/ 44 h 47"/>
              <a:gd name="T64" fmla="*/ 7 w 53"/>
              <a:gd name="T65" fmla="*/ 45 h 47"/>
              <a:gd name="T66" fmla="*/ 9 w 53"/>
              <a:gd name="T67" fmla="*/ 45 h 47"/>
              <a:gd name="T68" fmla="*/ 28 w 53"/>
              <a:gd name="T69" fmla="*/ 3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" h="47">
                <a:moveTo>
                  <a:pt x="28" y="36"/>
                </a:moveTo>
                <a:lnTo>
                  <a:pt x="43" y="27"/>
                </a:lnTo>
                <a:lnTo>
                  <a:pt x="43" y="25"/>
                </a:lnTo>
                <a:lnTo>
                  <a:pt x="45" y="23"/>
                </a:lnTo>
                <a:lnTo>
                  <a:pt x="45" y="21"/>
                </a:lnTo>
                <a:lnTo>
                  <a:pt x="45" y="19"/>
                </a:lnTo>
                <a:lnTo>
                  <a:pt x="47" y="15"/>
                </a:lnTo>
                <a:lnTo>
                  <a:pt x="47" y="14"/>
                </a:lnTo>
                <a:lnTo>
                  <a:pt x="45" y="10"/>
                </a:lnTo>
                <a:lnTo>
                  <a:pt x="45" y="8"/>
                </a:lnTo>
                <a:lnTo>
                  <a:pt x="47" y="4"/>
                </a:lnTo>
                <a:lnTo>
                  <a:pt x="49" y="4"/>
                </a:lnTo>
                <a:lnTo>
                  <a:pt x="51" y="2"/>
                </a:lnTo>
                <a:lnTo>
                  <a:pt x="53" y="2"/>
                </a:lnTo>
                <a:lnTo>
                  <a:pt x="53" y="0"/>
                </a:lnTo>
                <a:lnTo>
                  <a:pt x="53" y="0"/>
                </a:lnTo>
                <a:lnTo>
                  <a:pt x="51" y="0"/>
                </a:lnTo>
                <a:lnTo>
                  <a:pt x="47" y="0"/>
                </a:lnTo>
                <a:lnTo>
                  <a:pt x="43" y="0"/>
                </a:lnTo>
                <a:lnTo>
                  <a:pt x="41" y="0"/>
                </a:lnTo>
                <a:lnTo>
                  <a:pt x="39" y="0"/>
                </a:lnTo>
                <a:lnTo>
                  <a:pt x="36" y="2"/>
                </a:lnTo>
                <a:lnTo>
                  <a:pt x="34" y="4"/>
                </a:lnTo>
                <a:lnTo>
                  <a:pt x="32" y="4"/>
                </a:lnTo>
                <a:lnTo>
                  <a:pt x="32" y="4"/>
                </a:lnTo>
                <a:lnTo>
                  <a:pt x="28" y="4"/>
                </a:lnTo>
                <a:lnTo>
                  <a:pt x="24" y="4"/>
                </a:lnTo>
                <a:lnTo>
                  <a:pt x="24" y="4"/>
                </a:lnTo>
                <a:lnTo>
                  <a:pt x="22" y="2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1" y="6"/>
                </a:lnTo>
                <a:lnTo>
                  <a:pt x="11" y="6"/>
                </a:lnTo>
                <a:lnTo>
                  <a:pt x="7" y="4"/>
                </a:lnTo>
                <a:lnTo>
                  <a:pt x="7" y="6"/>
                </a:lnTo>
                <a:lnTo>
                  <a:pt x="7" y="10"/>
                </a:lnTo>
                <a:lnTo>
                  <a:pt x="7" y="10"/>
                </a:lnTo>
                <a:lnTo>
                  <a:pt x="7" y="12"/>
                </a:lnTo>
                <a:lnTo>
                  <a:pt x="5" y="12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0" y="14"/>
                </a:lnTo>
                <a:lnTo>
                  <a:pt x="0" y="15"/>
                </a:lnTo>
                <a:lnTo>
                  <a:pt x="2" y="19"/>
                </a:lnTo>
                <a:lnTo>
                  <a:pt x="4" y="21"/>
                </a:lnTo>
                <a:lnTo>
                  <a:pt x="2" y="23"/>
                </a:lnTo>
                <a:lnTo>
                  <a:pt x="2" y="25"/>
                </a:lnTo>
                <a:lnTo>
                  <a:pt x="5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2"/>
                </a:lnTo>
                <a:lnTo>
                  <a:pt x="7" y="32"/>
                </a:lnTo>
                <a:lnTo>
                  <a:pt x="7" y="32"/>
                </a:lnTo>
                <a:lnTo>
                  <a:pt x="5" y="34"/>
                </a:lnTo>
                <a:lnTo>
                  <a:pt x="4" y="36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40"/>
                </a:lnTo>
                <a:lnTo>
                  <a:pt x="5" y="42"/>
                </a:lnTo>
                <a:lnTo>
                  <a:pt x="4" y="44"/>
                </a:lnTo>
                <a:lnTo>
                  <a:pt x="5" y="44"/>
                </a:lnTo>
                <a:lnTo>
                  <a:pt x="7" y="45"/>
                </a:lnTo>
                <a:lnTo>
                  <a:pt x="9" y="45"/>
                </a:lnTo>
                <a:lnTo>
                  <a:pt x="9" y="45"/>
                </a:lnTo>
                <a:lnTo>
                  <a:pt x="11" y="47"/>
                </a:lnTo>
                <a:lnTo>
                  <a:pt x="28" y="36"/>
                </a:lnTo>
                <a:lnTo>
                  <a:pt x="28" y="3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Freeform 458">
            <a:extLst>
              <a:ext uri="{FF2B5EF4-FFF2-40B4-BE49-F238E27FC236}">
                <a16:creationId xmlns:a16="http://schemas.microsoft.com/office/drawing/2014/main" id="{0E1A7A95-CBD0-1041-901E-989918B7DA00}"/>
              </a:ext>
            </a:extLst>
          </p:cNvPr>
          <p:cNvSpPr>
            <a:spLocks noEditPoints="1"/>
          </p:cNvSpPr>
          <p:nvPr/>
        </p:nvSpPr>
        <p:spPr bwMode="auto">
          <a:xfrm>
            <a:off x="7198214" y="4233601"/>
            <a:ext cx="162336" cy="57720"/>
          </a:xfrm>
          <a:custGeom>
            <a:avLst/>
            <a:gdLst>
              <a:gd name="T0" fmla="*/ 5 w 90"/>
              <a:gd name="T1" fmla="*/ 11 h 32"/>
              <a:gd name="T2" fmla="*/ 0 w 90"/>
              <a:gd name="T3" fmla="*/ 11 h 32"/>
              <a:gd name="T4" fmla="*/ 3 w 90"/>
              <a:gd name="T5" fmla="*/ 11 h 32"/>
              <a:gd name="T6" fmla="*/ 5 w 90"/>
              <a:gd name="T7" fmla="*/ 11 h 32"/>
              <a:gd name="T8" fmla="*/ 11 w 90"/>
              <a:gd name="T9" fmla="*/ 9 h 32"/>
              <a:gd name="T10" fmla="*/ 15 w 90"/>
              <a:gd name="T11" fmla="*/ 9 h 32"/>
              <a:gd name="T12" fmla="*/ 20 w 90"/>
              <a:gd name="T13" fmla="*/ 6 h 32"/>
              <a:gd name="T14" fmla="*/ 28 w 90"/>
              <a:gd name="T15" fmla="*/ 6 h 32"/>
              <a:gd name="T16" fmla="*/ 26 w 90"/>
              <a:gd name="T17" fmla="*/ 7 h 32"/>
              <a:gd name="T18" fmla="*/ 30 w 90"/>
              <a:gd name="T19" fmla="*/ 9 h 32"/>
              <a:gd name="T20" fmla="*/ 33 w 90"/>
              <a:gd name="T21" fmla="*/ 11 h 32"/>
              <a:gd name="T22" fmla="*/ 39 w 90"/>
              <a:gd name="T23" fmla="*/ 9 h 32"/>
              <a:gd name="T24" fmla="*/ 43 w 90"/>
              <a:gd name="T25" fmla="*/ 13 h 32"/>
              <a:gd name="T26" fmla="*/ 47 w 90"/>
              <a:gd name="T27" fmla="*/ 15 h 32"/>
              <a:gd name="T28" fmla="*/ 52 w 90"/>
              <a:gd name="T29" fmla="*/ 15 h 32"/>
              <a:gd name="T30" fmla="*/ 58 w 90"/>
              <a:gd name="T31" fmla="*/ 22 h 32"/>
              <a:gd name="T32" fmla="*/ 62 w 90"/>
              <a:gd name="T33" fmla="*/ 24 h 32"/>
              <a:gd name="T34" fmla="*/ 65 w 90"/>
              <a:gd name="T35" fmla="*/ 24 h 32"/>
              <a:gd name="T36" fmla="*/ 62 w 90"/>
              <a:gd name="T37" fmla="*/ 30 h 32"/>
              <a:gd name="T38" fmla="*/ 65 w 90"/>
              <a:gd name="T39" fmla="*/ 30 h 32"/>
              <a:gd name="T40" fmla="*/ 73 w 90"/>
              <a:gd name="T41" fmla="*/ 30 h 32"/>
              <a:gd name="T42" fmla="*/ 81 w 90"/>
              <a:gd name="T43" fmla="*/ 30 h 32"/>
              <a:gd name="T44" fmla="*/ 86 w 90"/>
              <a:gd name="T45" fmla="*/ 30 h 32"/>
              <a:gd name="T46" fmla="*/ 88 w 90"/>
              <a:gd name="T47" fmla="*/ 26 h 32"/>
              <a:gd name="T48" fmla="*/ 82 w 90"/>
              <a:gd name="T49" fmla="*/ 22 h 32"/>
              <a:gd name="T50" fmla="*/ 79 w 90"/>
              <a:gd name="T51" fmla="*/ 21 h 32"/>
              <a:gd name="T52" fmla="*/ 77 w 90"/>
              <a:gd name="T53" fmla="*/ 19 h 32"/>
              <a:gd name="T54" fmla="*/ 71 w 90"/>
              <a:gd name="T55" fmla="*/ 17 h 32"/>
              <a:gd name="T56" fmla="*/ 65 w 90"/>
              <a:gd name="T57" fmla="*/ 17 h 32"/>
              <a:gd name="T58" fmla="*/ 64 w 90"/>
              <a:gd name="T59" fmla="*/ 13 h 32"/>
              <a:gd name="T60" fmla="*/ 60 w 90"/>
              <a:gd name="T61" fmla="*/ 13 h 32"/>
              <a:gd name="T62" fmla="*/ 54 w 90"/>
              <a:gd name="T63" fmla="*/ 9 h 32"/>
              <a:gd name="T64" fmla="*/ 47 w 90"/>
              <a:gd name="T65" fmla="*/ 6 h 32"/>
              <a:gd name="T66" fmla="*/ 43 w 90"/>
              <a:gd name="T67" fmla="*/ 4 h 32"/>
              <a:gd name="T68" fmla="*/ 32 w 90"/>
              <a:gd name="T69" fmla="*/ 2 h 32"/>
              <a:gd name="T70" fmla="*/ 22 w 90"/>
              <a:gd name="T71" fmla="*/ 0 h 32"/>
              <a:gd name="T72" fmla="*/ 13 w 90"/>
              <a:gd name="T73" fmla="*/ 2 h 32"/>
              <a:gd name="T74" fmla="*/ 7 w 90"/>
              <a:gd name="T75" fmla="*/ 6 h 32"/>
              <a:gd name="T76" fmla="*/ 16 w 90"/>
              <a:gd name="T77" fmla="*/ 13 h 32"/>
              <a:gd name="T78" fmla="*/ 20 w 90"/>
              <a:gd name="T79" fmla="*/ 13 h 32"/>
              <a:gd name="T80" fmla="*/ 16 w 90"/>
              <a:gd name="T81" fmla="*/ 15 h 32"/>
              <a:gd name="T82" fmla="*/ 16 w 90"/>
              <a:gd name="T83" fmla="*/ 15 h 32"/>
              <a:gd name="T84" fmla="*/ 16 w 90"/>
              <a:gd name="T85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0" h="32">
                <a:moveTo>
                  <a:pt x="5" y="9"/>
                </a:moveTo>
                <a:lnTo>
                  <a:pt x="5" y="9"/>
                </a:lnTo>
                <a:lnTo>
                  <a:pt x="5" y="11"/>
                </a:lnTo>
                <a:lnTo>
                  <a:pt x="3" y="9"/>
                </a:lnTo>
                <a:lnTo>
                  <a:pt x="1" y="11"/>
                </a:lnTo>
                <a:lnTo>
                  <a:pt x="0" y="11"/>
                </a:lnTo>
                <a:lnTo>
                  <a:pt x="0" y="13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3" y="13"/>
                </a:lnTo>
                <a:lnTo>
                  <a:pt x="5" y="11"/>
                </a:lnTo>
                <a:lnTo>
                  <a:pt x="7" y="11"/>
                </a:lnTo>
                <a:lnTo>
                  <a:pt x="9" y="9"/>
                </a:lnTo>
                <a:lnTo>
                  <a:pt x="11" y="9"/>
                </a:lnTo>
                <a:lnTo>
                  <a:pt x="11" y="9"/>
                </a:lnTo>
                <a:lnTo>
                  <a:pt x="13" y="9"/>
                </a:lnTo>
                <a:lnTo>
                  <a:pt x="15" y="9"/>
                </a:lnTo>
                <a:lnTo>
                  <a:pt x="16" y="6"/>
                </a:lnTo>
                <a:lnTo>
                  <a:pt x="18" y="6"/>
                </a:lnTo>
                <a:lnTo>
                  <a:pt x="20" y="6"/>
                </a:lnTo>
                <a:lnTo>
                  <a:pt x="22" y="6"/>
                </a:lnTo>
                <a:lnTo>
                  <a:pt x="24" y="6"/>
                </a:lnTo>
                <a:lnTo>
                  <a:pt x="28" y="6"/>
                </a:lnTo>
                <a:lnTo>
                  <a:pt x="28" y="6"/>
                </a:lnTo>
                <a:lnTo>
                  <a:pt x="28" y="7"/>
                </a:lnTo>
                <a:lnTo>
                  <a:pt x="26" y="7"/>
                </a:lnTo>
                <a:lnTo>
                  <a:pt x="24" y="7"/>
                </a:lnTo>
                <a:lnTo>
                  <a:pt x="26" y="9"/>
                </a:lnTo>
                <a:lnTo>
                  <a:pt x="30" y="9"/>
                </a:lnTo>
                <a:lnTo>
                  <a:pt x="32" y="9"/>
                </a:lnTo>
                <a:lnTo>
                  <a:pt x="33" y="9"/>
                </a:lnTo>
                <a:lnTo>
                  <a:pt x="33" y="11"/>
                </a:lnTo>
                <a:lnTo>
                  <a:pt x="37" y="11"/>
                </a:lnTo>
                <a:lnTo>
                  <a:pt x="37" y="11"/>
                </a:lnTo>
                <a:lnTo>
                  <a:pt x="39" y="9"/>
                </a:lnTo>
                <a:lnTo>
                  <a:pt x="39" y="11"/>
                </a:lnTo>
                <a:lnTo>
                  <a:pt x="39" y="11"/>
                </a:lnTo>
                <a:lnTo>
                  <a:pt x="43" y="13"/>
                </a:lnTo>
                <a:lnTo>
                  <a:pt x="45" y="15"/>
                </a:lnTo>
                <a:lnTo>
                  <a:pt x="45" y="13"/>
                </a:lnTo>
                <a:lnTo>
                  <a:pt x="47" y="15"/>
                </a:lnTo>
                <a:lnTo>
                  <a:pt x="49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21"/>
                </a:lnTo>
                <a:lnTo>
                  <a:pt x="58" y="22"/>
                </a:lnTo>
                <a:lnTo>
                  <a:pt x="58" y="22"/>
                </a:lnTo>
                <a:lnTo>
                  <a:pt x="60" y="22"/>
                </a:lnTo>
                <a:lnTo>
                  <a:pt x="62" y="24"/>
                </a:lnTo>
                <a:lnTo>
                  <a:pt x="64" y="24"/>
                </a:lnTo>
                <a:lnTo>
                  <a:pt x="65" y="24"/>
                </a:lnTo>
                <a:lnTo>
                  <a:pt x="65" y="24"/>
                </a:lnTo>
                <a:lnTo>
                  <a:pt x="65" y="26"/>
                </a:lnTo>
                <a:lnTo>
                  <a:pt x="64" y="26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5" y="30"/>
                </a:lnTo>
                <a:lnTo>
                  <a:pt x="67" y="32"/>
                </a:lnTo>
                <a:lnTo>
                  <a:pt x="71" y="30"/>
                </a:lnTo>
                <a:lnTo>
                  <a:pt x="73" y="30"/>
                </a:lnTo>
                <a:lnTo>
                  <a:pt x="77" y="32"/>
                </a:lnTo>
                <a:lnTo>
                  <a:pt x="81" y="30"/>
                </a:lnTo>
                <a:lnTo>
                  <a:pt x="81" y="30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88" y="28"/>
                </a:lnTo>
                <a:lnTo>
                  <a:pt x="90" y="28"/>
                </a:lnTo>
                <a:lnTo>
                  <a:pt x="88" y="26"/>
                </a:lnTo>
                <a:lnTo>
                  <a:pt x="88" y="26"/>
                </a:lnTo>
                <a:lnTo>
                  <a:pt x="86" y="24"/>
                </a:lnTo>
                <a:lnTo>
                  <a:pt x="82" y="22"/>
                </a:lnTo>
                <a:lnTo>
                  <a:pt x="79" y="22"/>
                </a:lnTo>
                <a:lnTo>
                  <a:pt x="77" y="22"/>
                </a:lnTo>
                <a:lnTo>
                  <a:pt x="79" y="21"/>
                </a:lnTo>
                <a:lnTo>
                  <a:pt x="79" y="19"/>
                </a:lnTo>
                <a:lnTo>
                  <a:pt x="77" y="19"/>
                </a:lnTo>
                <a:lnTo>
                  <a:pt x="77" y="19"/>
                </a:lnTo>
                <a:lnTo>
                  <a:pt x="75" y="19"/>
                </a:lnTo>
                <a:lnTo>
                  <a:pt x="71" y="17"/>
                </a:lnTo>
                <a:lnTo>
                  <a:pt x="71" y="17"/>
                </a:lnTo>
                <a:lnTo>
                  <a:pt x="69" y="17"/>
                </a:lnTo>
                <a:lnTo>
                  <a:pt x="67" y="15"/>
                </a:lnTo>
                <a:lnTo>
                  <a:pt x="65" y="17"/>
                </a:lnTo>
                <a:lnTo>
                  <a:pt x="65" y="15"/>
                </a:lnTo>
                <a:lnTo>
                  <a:pt x="65" y="15"/>
                </a:lnTo>
                <a:lnTo>
                  <a:pt x="64" y="13"/>
                </a:lnTo>
                <a:lnTo>
                  <a:pt x="64" y="15"/>
                </a:lnTo>
                <a:lnTo>
                  <a:pt x="64" y="13"/>
                </a:lnTo>
                <a:lnTo>
                  <a:pt x="60" y="13"/>
                </a:lnTo>
                <a:lnTo>
                  <a:pt x="58" y="11"/>
                </a:lnTo>
                <a:lnTo>
                  <a:pt x="56" y="9"/>
                </a:lnTo>
                <a:lnTo>
                  <a:pt x="54" y="9"/>
                </a:lnTo>
                <a:lnTo>
                  <a:pt x="49" y="7"/>
                </a:lnTo>
                <a:lnTo>
                  <a:pt x="47" y="7"/>
                </a:lnTo>
                <a:lnTo>
                  <a:pt x="47" y="6"/>
                </a:lnTo>
                <a:lnTo>
                  <a:pt x="45" y="4"/>
                </a:lnTo>
                <a:lnTo>
                  <a:pt x="43" y="4"/>
                </a:lnTo>
                <a:lnTo>
                  <a:pt x="43" y="4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0"/>
                </a:lnTo>
                <a:lnTo>
                  <a:pt x="26" y="0"/>
                </a:lnTo>
                <a:lnTo>
                  <a:pt x="22" y="0"/>
                </a:lnTo>
                <a:lnTo>
                  <a:pt x="20" y="2"/>
                </a:lnTo>
                <a:lnTo>
                  <a:pt x="16" y="2"/>
                </a:lnTo>
                <a:lnTo>
                  <a:pt x="13" y="2"/>
                </a:lnTo>
                <a:lnTo>
                  <a:pt x="11" y="4"/>
                </a:lnTo>
                <a:lnTo>
                  <a:pt x="7" y="4"/>
                </a:lnTo>
                <a:lnTo>
                  <a:pt x="7" y="6"/>
                </a:lnTo>
                <a:lnTo>
                  <a:pt x="5" y="7"/>
                </a:lnTo>
                <a:lnTo>
                  <a:pt x="5" y="9"/>
                </a:lnTo>
                <a:close/>
                <a:moveTo>
                  <a:pt x="16" y="13"/>
                </a:moveTo>
                <a:lnTo>
                  <a:pt x="16" y="11"/>
                </a:lnTo>
                <a:lnTo>
                  <a:pt x="18" y="11"/>
                </a:lnTo>
                <a:lnTo>
                  <a:pt x="20" y="13"/>
                </a:lnTo>
                <a:lnTo>
                  <a:pt x="20" y="15"/>
                </a:lnTo>
                <a:lnTo>
                  <a:pt x="18" y="17"/>
                </a:lnTo>
                <a:lnTo>
                  <a:pt x="16" y="15"/>
                </a:lnTo>
                <a:lnTo>
                  <a:pt x="15" y="15"/>
                </a:lnTo>
                <a:lnTo>
                  <a:pt x="16" y="15"/>
                </a:lnTo>
                <a:lnTo>
                  <a:pt x="16" y="15"/>
                </a:lnTo>
                <a:lnTo>
                  <a:pt x="18" y="15"/>
                </a:lnTo>
                <a:lnTo>
                  <a:pt x="16" y="13"/>
                </a:lnTo>
                <a:lnTo>
                  <a:pt x="16" y="1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Freeform 459">
            <a:extLst>
              <a:ext uri="{FF2B5EF4-FFF2-40B4-BE49-F238E27FC236}">
                <a16:creationId xmlns:a16="http://schemas.microsoft.com/office/drawing/2014/main" id="{498EC15E-A898-9C48-B4D1-7FDA01A34FC0}"/>
              </a:ext>
            </a:extLst>
          </p:cNvPr>
          <p:cNvSpPr>
            <a:spLocks/>
          </p:cNvSpPr>
          <p:nvPr/>
        </p:nvSpPr>
        <p:spPr bwMode="auto">
          <a:xfrm>
            <a:off x="8643007" y="4542040"/>
            <a:ext cx="115439" cy="137084"/>
          </a:xfrm>
          <a:custGeom>
            <a:avLst/>
            <a:gdLst>
              <a:gd name="T0" fmla="*/ 0 w 64"/>
              <a:gd name="T1" fmla="*/ 63 h 76"/>
              <a:gd name="T2" fmla="*/ 3 w 64"/>
              <a:gd name="T3" fmla="*/ 61 h 76"/>
              <a:gd name="T4" fmla="*/ 7 w 64"/>
              <a:gd name="T5" fmla="*/ 61 h 76"/>
              <a:gd name="T6" fmla="*/ 3 w 64"/>
              <a:gd name="T7" fmla="*/ 56 h 76"/>
              <a:gd name="T8" fmla="*/ 2 w 64"/>
              <a:gd name="T9" fmla="*/ 56 h 76"/>
              <a:gd name="T10" fmla="*/ 3 w 64"/>
              <a:gd name="T11" fmla="*/ 54 h 76"/>
              <a:gd name="T12" fmla="*/ 7 w 64"/>
              <a:gd name="T13" fmla="*/ 52 h 76"/>
              <a:gd name="T14" fmla="*/ 11 w 64"/>
              <a:gd name="T15" fmla="*/ 50 h 76"/>
              <a:gd name="T16" fmla="*/ 13 w 64"/>
              <a:gd name="T17" fmla="*/ 48 h 76"/>
              <a:gd name="T18" fmla="*/ 19 w 64"/>
              <a:gd name="T19" fmla="*/ 52 h 76"/>
              <a:gd name="T20" fmla="*/ 22 w 64"/>
              <a:gd name="T21" fmla="*/ 52 h 76"/>
              <a:gd name="T22" fmla="*/ 24 w 64"/>
              <a:gd name="T23" fmla="*/ 54 h 76"/>
              <a:gd name="T24" fmla="*/ 26 w 64"/>
              <a:gd name="T25" fmla="*/ 45 h 76"/>
              <a:gd name="T26" fmla="*/ 26 w 64"/>
              <a:gd name="T27" fmla="*/ 39 h 76"/>
              <a:gd name="T28" fmla="*/ 24 w 64"/>
              <a:gd name="T29" fmla="*/ 35 h 76"/>
              <a:gd name="T30" fmla="*/ 22 w 64"/>
              <a:gd name="T31" fmla="*/ 33 h 76"/>
              <a:gd name="T32" fmla="*/ 24 w 64"/>
              <a:gd name="T33" fmla="*/ 31 h 76"/>
              <a:gd name="T34" fmla="*/ 24 w 64"/>
              <a:gd name="T35" fmla="*/ 30 h 76"/>
              <a:gd name="T36" fmla="*/ 28 w 64"/>
              <a:gd name="T37" fmla="*/ 28 h 76"/>
              <a:gd name="T38" fmla="*/ 28 w 64"/>
              <a:gd name="T39" fmla="*/ 24 h 76"/>
              <a:gd name="T40" fmla="*/ 24 w 64"/>
              <a:gd name="T41" fmla="*/ 22 h 76"/>
              <a:gd name="T42" fmla="*/ 19 w 64"/>
              <a:gd name="T43" fmla="*/ 22 h 76"/>
              <a:gd name="T44" fmla="*/ 17 w 64"/>
              <a:gd name="T45" fmla="*/ 22 h 76"/>
              <a:gd name="T46" fmla="*/ 17 w 64"/>
              <a:gd name="T47" fmla="*/ 16 h 76"/>
              <a:gd name="T48" fmla="*/ 28 w 64"/>
              <a:gd name="T49" fmla="*/ 15 h 76"/>
              <a:gd name="T50" fmla="*/ 30 w 64"/>
              <a:gd name="T51" fmla="*/ 16 h 76"/>
              <a:gd name="T52" fmla="*/ 34 w 64"/>
              <a:gd name="T53" fmla="*/ 16 h 76"/>
              <a:gd name="T54" fmla="*/ 34 w 64"/>
              <a:gd name="T55" fmla="*/ 16 h 76"/>
              <a:gd name="T56" fmla="*/ 37 w 64"/>
              <a:gd name="T57" fmla="*/ 16 h 76"/>
              <a:gd name="T58" fmla="*/ 41 w 64"/>
              <a:gd name="T59" fmla="*/ 16 h 76"/>
              <a:gd name="T60" fmla="*/ 41 w 64"/>
              <a:gd name="T61" fmla="*/ 16 h 76"/>
              <a:gd name="T62" fmla="*/ 43 w 64"/>
              <a:gd name="T63" fmla="*/ 13 h 76"/>
              <a:gd name="T64" fmla="*/ 49 w 64"/>
              <a:gd name="T65" fmla="*/ 3 h 76"/>
              <a:gd name="T66" fmla="*/ 54 w 64"/>
              <a:gd name="T67" fmla="*/ 1 h 76"/>
              <a:gd name="T68" fmla="*/ 58 w 64"/>
              <a:gd name="T69" fmla="*/ 0 h 76"/>
              <a:gd name="T70" fmla="*/ 62 w 64"/>
              <a:gd name="T71" fmla="*/ 1 h 76"/>
              <a:gd name="T72" fmla="*/ 64 w 64"/>
              <a:gd name="T73" fmla="*/ 1 h 76"/>
              <a:gd name="T74" fmla="*/ 62 w 64"/>
              <a:gd name="T75" fmla="*/ 7 h 76"/>
              <a:gd name="T76" fmla="*/ 60 w 64"/>
              <a:gd name="T77" fmla="*/ 16 h 76"/>
              <a:gd name="T78" fmla="*/ 58 w 64"/>
              <a:gd name="T79" fmla="*/ 22 h 76"/>
              <a:gd name="T80" fmla="*/ 56 w 64"/>
              <a:gd name="T81" fmla="*/ 28 h 76"/>
              <a:gd name="T82" fmla="*/ 56 w 64"/>
              <a:gd name="T83" fmla="*/ 31 h 76"/>
              <a:gd name="T84" fmla="*/ 52 w 64"/>
              <a:gd name="T85" fmla="*/ 41 h 76"/>
              <a:gd name="T86" fmla="*/ 49 w 64"/>
              <a:gd name="T87" fmla="*/ 43 h 76"/>
              <a:gd name="T88" fmla="*/ 45 w 64"/>
              <a:gd name="T89" fmla="*/ 48 h 76"/>
              <a:gd name="T90" fmla="*/ 41 w 64"/>
              <a:gd name="T91" fmla="*/ 54 h 76"/>
              <a:gd name="T92" fmla="*/ 41 w 64"/>
              <a:gd name="T93" fmla="*/ 61 h 76"/>
              <a:gd name="T94" fmla="*/ 37 w 64"/>
              <a:gd name="T95" fmla="*/ 67 h 76"/>
              <a:gd name="T96" fmla="*/ 34 w 64"/>
              <a:gd name="T97" fmla="*/ 73 h 76"/>
              <a:gd name="T98" fmla="*/ 28 w 64"/>
              <a:gd name="T99" fmla="*/ 73 h 76"/>
              <a:gd name="T100" fmla="*/ 28 w 64"/>
              <a:gd name="T101" fmla="*/ 69 h 76"/>
              <a:gd name="T102" fmla="*/ 24 w 64"/>
              <a:gd name="T103" fmla="*/ 71 h 76"/>
              <a:gd name="T104" fmla="*/ 20 w 64"/>
              <a:gd name="T105" fmla="*/ 73 h 76"/>
              <a:gd name="T106" fmla="*/ 19 w 64"/>
              <a:gd name="T107" fmla="*/ 73 h 76"/>
              <a:gd name="T108" fmla="*/ 17 w 64"/>
              <a:gd name="T109" fmla="*/ 73 h 76"/>
              <a:gd name="T110" fmla="*/ 15 w 64"/>
              <a:gd name="T111" fmla="*/ 71 h 76"/>
              <a:gd name="T112" fmla="*/ 11 w 64"/>
              <a:gd name="T113" fmla="*/ 71 h 76"/>
              <a:gd name="T114" fmla="*/ 9 w 64"/>
              <a:gd name="T115" fmla="*/ 73 h 76"/>
              <a:gd name="T116" fmla="*/ 5 w 64"/>
              <a:gd name="T117" fmla="*/ 76 h 76"/>
              <a:gd name="T118" fmla="*/ 3 w 64"/>
              <a:gd name="T119" fmla="*/ 71 h 76"/>
              <a:gd name="T120" fmla="*/ 2 w 64"/>
              <a:gd name="T121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" h="76">
                <a:moveTo>
                  <a:pt x="0" y="65"/>
                </a:moveTo>
                <a:lnTo>
                  <a:pt x="0" y="63"/>
                </a:lnTo>
                <a:lnTo>
                  <a:pt x="0" y="63"/>
                </a:lnTo>
                <a:lnTo>
                  <a:pt x="2" y="63"/>
                </a:lnTo>
                <a:lnTo>
                  <a:pt x="3" y="63"/>
                </a:lnTo>
                <a:lnTo>
                  <a:pt x="3" y="61"/>
                </a:lnTo>
                <a:lnTo>
                  <a:pt x="3" y="61"/>
                </a:lnTo>
                <a:lnTo>
                  <a:pt x="7" y="63"/>
                </a:lnTo>
                <a:lnTo>
                  <a:pt x="7" y="61"/>
                </a:lnTo>
                <a:lnTo>
                  <a:pt x="7" y="58"/>
                </a:lnTo>
                <a:lnTo>
                  <a:pt x="5" y="58"/>
                </a:lnTo>
                <a:lnTo>
                  <a:pt x="3" y="56"/>
                </a:lnTo>
                <a:lnTo>
                  <a:pt x="3" y="56"/>
                </a:lnTo>
                <a:lnTo>
                  <a:pt x="2" y="58"/>
                </a:lnTo>
                <a:lnTo>
                  <a:pt x="2" y="56"/>
                </a:lnTo>
                <a:lnTo>
                  <a:pt x="2" y="54"/>
                </a:lnTo>
                <a:lnTo>
                  <a:pt x="2" y="54"/>
                </a:lnTo>
                <a:lnTo>
                  <a:pt x="3" y="54"/>
                </a:lnTo>
                <a:lnTo>
                  <a:pt x="5" y="54"/>
                </a:lnTo>
                <a:lnTo>
                  <a:pt x="5" y="54"/>
                </a:lnTo>
                <a:lnTo>
                  <a:pt x="7" y="52"/>
                </a:lnTo>
                <a:lnTo>
                  <a:pt x="7" y="52"/>
                </a:lnTo>
                <a:lnTo>
                  <a:pt x="11" y="52"/>
                </a:lnTo>
                <a:lnTo>
                  <a:pt x="11" y="50"/>
                </a:lnTo>
                <a:lnTo>
                  <a:pt x="11" y="48"/>
                </a:lnTo>
                <a:lnTo>
                  <a:pt x="11" y="48"/>
                </a:lnTo>
                <a:lnTo>
                  <a:pt x="13" y="48"/>
                </a:lnTo>
                <a:lnTo>
                  <a:pt x="15" y="52"/>
                </a:lnTo>
                <a:lnTo>
                  <a:pt x="17" y="52"/>
                </a:lnTo>
                <a:lnTo>
                  <a:pt x="19" y="52"/>
                </a:lnTo>
                <a:lnTo>
                  <a:pt x="19" y="52"/>
                </a:lnTo>
                <a:lnTo>
                  <a:pt x="20" y="52"/>
                </a:lnTo>
                <a:lnTo>
                  <a:pt x="22" y="52"/>
                </a:lnTo>
                <a:lnTo>
                  <a:pt x="24" y="52"/>
                </a:lnTo>
                <a:lnTo>
                  <a:pt x="24" y="54"/>
                </a:lnTo>
                <a:lnTo>
                  <a:pt x="24" y="54"/>
                </a:lnTo>
                <a:lnTo>
                  <a:pt x="24" y="52"/>
                </a:lnTo>
                <a:lnTo>
                  <a:pt x="24" y="50"/>
                </a:lnTo>
                <a:lnTo>
                  <a:pt x="26" y="45"/>
                </a:lnTo>
                <a:lnTo>
                  <a:pt x="28" y="41"/>
                </a:lnTo>
                <a:lnTo>
                  <a:pt x="28" y="39"/>
                </a:lnTo>
                <a:lnTo>
                  <a:pt x="26" y="39"/>
                </a:lnTo>
                <a:lnTo>
                  <a:pt x="26" y="37"/>
                </a:lnTo>
                <a:lnTo>
                  <a:pt x="24" y="37"/>
                </a:lnTo>
                <a:lnTo>
                  <a:pt x="24" y="35"/>
                </a:lnTo>
                <a:lnTo>
                  <a:pt x="24" y="35"/>
                </a:lnTo>
                <a:lnTo>
                  <a:pt x="22" y="35"/>
                </a:lnTo>
                <a:lnTo>
                  <a:pt x="22" y="33"/>
                </a:lnTo>
                <a:lnTo>
                  <a:pt x="22" y="33"/>
                </a:lnTo>
                <a:lnTo>
                  <a:pt x="24" y="33"/>
                </a:lnTo>
                <a:lnTo>
                  <a:pt x="24" y="31"/>
                </a:lnTo>
                <a:lnTo>
                  <a:pt x="24" y="31"/>
                </a:lnTo>
                <a:lnTo>
                  <a:pt x="24" y="31"/>
                </a:lnTo>
                <a:lnTo>
                  <a:pt x="24" y="30"/>
                </a:lnTo>
                <a:lnTo>
                  <a:pt x="24" y="30"/>
                </a:lnTo>
                <a:lnTo>
                  <a:pt x="26" y="28"/>
                </a:lnTo>
                <a:lnTo>
                  <a:pt x="28" y="28"/>
                </a:lnTo>
                <a:lnTo>
                  <a:pt x="28" y="26"/>
                </a:lnTo>
                <a:lnTo>
                  <a:pt x="26" y="26"/>
                </a:lnTo>
                <a:lnTo>
                  <a:pt x="28" y="24"/>
                </a:lnTo>
                <a:lnTo>
                  <a:pt x="28" y="22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0" y="22"/>
                </a:lnTo>
                <a:lnTo>
                  <a:pt x="19" y="22"/>
                </a:lnTo>
                <a:lnTo>
                  <a:pt x="17" y="22"/>
                </a:lnTo>
                <a:lnTo>
                  <a:pt x="17" y="22"/>
                </a:lnTo>
                <a:lnTo>
                  <a:pt x="17" y="22"/>
                </a:lnTo>
                <a:lnTo>
                  <a:pt x="17" y="20"/>
                </a:lnTo>
                <a:lnTo>
                  <a:pt x="17" y="18"/>
                </a:lnTo>
                <a:lnTo>
                  <a:pt x="17" y="16"/>
                </a:lnTo>
                <a:lnTo>
                  <a:pt x="17" y="15"/>
                </a:lnTo>
                <a:lnTo>
                  <a:pt x="28" y="15"/>
                </a:lnTo>
                <a:lnTo>
                  <a:pt x="28" y="15"/>
                </a:lnTo>
                <a:lnTo>
                  <a:pt x="28" y="15"/>
                </a:lnTo>
                <a:lnTo>
                  <a:pt x="30" y="15"/>
                </a:lnTo>
                <a:lnTo>
                  <a:pt x="30" y="16"/>
                </a:lnTo>
                <a:lnTo>
                  <a:pt x="32" y="15"/>
                </a:lnTo>
                <a:lnTo>
                  <a:pt x="32" y="16"/>
                </a:lnTo>
                <a:lnTo>
                  <a:pt x="34" y="16"/>
                </a:lnTo>
                <a:lnTo>
                  <a:pt x="34" y="16"/>
                </a:lnTo>
                <a:lnTo>
                  <a:pt x="34" y="16"/>
                </a:lnTo>
                <a:lnTo>
                  <a:pt x="34" y="16"/>
                </a:lnTo>
                <a:lnTo>
                  <a:pt x="36" y="16"/>
                </a:lnTo>
                <a:lnTo>
                  <a:pt x="36" y="16"/>
                </a:lnTo>
                <a:lnTo>
                  <a:pt x="37" y="16"/>
                </a:lnTo>
                <a:lnTo>
                  <a:pt x="39" y="16"/>
                </a:lnTo>
                <a:lnTo>
                  <a:pt x="39" y="16"/>
                </a:lnTo>
                <a:lnTo>
                  <a:pt x="41" y="16"/>
                </a:lnTo>
                <a:lnTo>
                  <a:pt x="41" y="18"/>
                </a:lnTo>
                <a:lnTo>
                  <a:pt x="41" y="16"/>
                </a:lnTo>
                <a:lnTo>
                  <a:pt x="41" y="16"/>
                </a:lnTo>
                <a:lnTo>
                  <a:pt x="41" y="15"/>
                </a:lnTo>
                <a:lnTo>
                  <a:pt x="41" y="15"/>
                </a:lnTo>
                <a:lnTo>
                  <a:pt x="43" y="13"/>
                </a:lnTo>
                <a:lnTo>
                  <a:pt x="43" y="13"/>
                </a:lnTo>
                <a:lnTo>
                  <a:pt x="47" y="5"/>
                </a:lnTo>
                <a:lnTo>
                  <a:pt x="49" y="3"/>
                </a:lnTo>
                <a:lnTo>
                  <a:pt x="51" y="3"/>
                </a:lnTo>
                <a:lnTo>
                  <a:pt x="51" y="1"/>
                </a:lnTo>
                <a:lnTo>
                  <a:pt x="54" y="1"/>
                </a:lnTo>
                <a:lnTo>
                  <a:pt x="56" y="1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0" y="1"/>
                </a:lnTo>
                <a:lnTo>
                  <a:pt x="62" y="1"/>
                </a:lnTo>
                <a:lnTo>
                  <a:pt x="62" y="1"/>
                </a:lnTo>
                <a:lnTo>
                  <a:pt x="64" y="1"/>
                </a:lnTo>
                <a:lnTo>
                  <a:pt x="64" y="1"/>
                </a:lnTo>
                <a:lnTo>
                  <a:pt x="64" y="3"/>
                </a:lnTo>
                <a:lnTo>
                  <a:pt x="64" y="7"/>
                </a:lnTo>
                <a:lnTo>
                  <a:pt x="62" y="7"/>
                </a:lnTo>
                <a:lnTo>
                  <a:pt x="62" y="9"/>
                </a:lnTo>
                <a:lnTo>
                  <a:pt x="58" y="13"/>
                </a:lnTo>
                <a:lnTo>
                  <a:pt x="60" y="16"/>
                </a:lnTo>
                <a:lnTo>
                  <a:pt x="58" y="18"/>
                </a:lnTo>
                <a:lnTo>
                  <a:pt x="58" y="20"/>
                </a:lnTo>
                <a:lnTo>
                  <a:pt x="58" y="22"/>
                </a:lnTo>
                <a:lnTo>
                  <a:pt x="58" y="24"/>
                </a:lnTo>
                <a:lnTo>
                  <a:pt x="58" y="26"/>
                </a:lnTo>
                <a:lnTo>
                  <a:pt x="56" y="28"/>
                </a:lnTo>
                <a:lnTo>
                  <a:pt x="58" y="28"/>
                </a:lnTo>
                <a:lnTo>
                  <a:pt x="56" y="31"/>
                </a:lnTo>
                <a:lnTo>
                  <a:pt x="56" y="31"/>
                </a:lnTo>
                <a:lnTo>
                  <a:pt x="54" y="33"/>
                </a:lnTo>
                <a:lnTo>
                  <a:pt x="54" y="37"/>
                </a:lnTo>
                <a:lnTo>
                  <a:pt x="52" y="41"/>
                </a:lnTo>
                <a:lnTo>
                  <a:pt x="51" y="41"/>
                </a:lnTo>
                <a:lnTo>
                  <a:pt x="49" y="43"/>
                </a:lnTo>
                <a:lnTo>
                  <a:pt x="49" y="43"/>
                </a:lnTo>
                <a:lnTo>
                  <a:pt x="47" y="45"/>
                </a:lnTo>
                <a:lnTo>
                  <a:pt x="45" y="46"/>
                </a:lnTo>
                <a:lnTo>
                  <a:pt x="45" y="48"/>
                </a:lnTo>
                <a:lnTo>
                  <a:pt x="41" y="50"/>
                </a:lnTo>
                <a:lnTo>
                  <a:pt x="41" y="52"/>
                </a:lnTo>
                <a:lnTo>
                  <a:pt x="41" y="54"/>
                </a:lnTo>
                <a:lnTo>
                  <a:pt x="41" y="56"/>
                </a:lnTo>
                <a:lnTo>
                  <a:pt x="41" y="60"/>
                </a:lnTo>
                <a:lnTo>
                  <a:pt x="41" y="61"/>
                </a:lnTo>
                <a:lnTo>
                  <a:pt x="41" y="63"/>
                </a:lnTo>
                <a:lnTo>
                  <a:pt x="39" y="65"/>
                </a:lnTo>
                <a:lnTo>
                  <a:pt x="37" y="67"/>
                </a:lnTo>
                <a:lnTo>
                  <a:pt x="37" y="67"/>
                </a:lnTo>
                <a:lnTo>
                  <a:pt x="36" y="69"/>
                </a:lnTo>
                <a:lnTo>
                  <a:pt x="34" y="73"/>
                </a:lnTo>
                <a:lnTo>
                  <a:pt x="32" y="75"/>
                </a:lnTo>
                <a:lnTo>
                  <a:pt x="30" y="75"/>
                </a:lnTo>
                <a:lnTo>
                  <a:pt x="28" y="73"/>
                </a:lnTo>
                <a:lnTo>
                  <a:pt x="28" y="73"/>
                </a:lnTo>
                <a:lnTo>
                  <a:pt x="26" y="71"/>
                </a:lnTo>
                <a:lnTo>
                  <a:pt x="28" y="69"/>
                </a:lnTo>
                <a:lnTo>
                  <a:pt x="28" y="69"/>
                </a:lnTo>
                <a:lnTo>
                  <a:pt x="24" y="69"/>
                </a:lnTo>
                <a:lnTo>
                  <a:pt x="24" y="71"/>
                </a:lnTo>
                <a:lnTo>
                  <a:pt x="22" y="71"/>
                </a:lnTo>
                <a:lnTo>
                  <a:pt x="20" y="71"/>
                </a:lnTo>
                <a:lnTo>
                  <a:pt x="20" y="73"/>
                </a:lnTo>
                <a:lnTo>
                  <a:pt x="20" y="75"/>
                </a:lnTo>
                <a:lnTo>
                  <a:pt x="19" y="75"/>
                </a:lnTo>
                <a:lnTo>
                  <a:pt x="19" y="73"/>
                </a:lnTo>
                <a:lnTo>
                  <a:pt x="19" y="73"/>
                </a:lnTo>
                <a:lnTo>
                  <a:pt x="17" y="73"/>
                </a:lnTo>
                <a:lnTo>
                  <a:pt x="17" y="73"/>
                </a:lnTo>
                <a:lnTo>
                  <a:pt x="15" y="73"/>
                </a:lnTo>
                <a:lnTo>
                  <a:pt x="15" y="71"/>
                </a:lnTo>
                <a:lnTo>
                  <a:pt x="15" y="71"/>
                </a:lnTo>
                <a:lnTo>
                  <a:pt x="13" y="69"/>
                </a:lnTo>
                <a:lnTo>
                  <a:pt x="13" y="69"/>
                </a:lnTo>
                <a:lnTo>
                  <a:pt x="11" y="71"/>
                </a:lnTo>
                <a:lnTo>
                  <a:pt x="11" y="71"/>
                </a:lnTo>
                <a:lnTo>
                  <a:pt x="9" y="73"/>
                </a:lnTo>
                <a:lnTo>
                  <a:pt x="9" y="73"/>
                </a:lnTo>
                <a:lnTo>
                  <a:pt x="7" y="73"/>
                </a:lnTo>
                <a:lnTo>
                  <a:pt x="7" y="75"/>
                </a:lnTo>
                <a:lnTo>
                  <a:pt x="5" y="76"/>
                </a:lnTo>
                <a:lnTo>
                  <a:pt x="5" y="75"/>
                </a:lnTo>
                <a:lnTo>
                  <a:pt x="5" y="73"/>
                </a:lnTo>
                <a:lnTo>
                  <a:pt x="3" y="71"/>
                </a:lnTo>
                <a:lnTo>
                  <a:pt x="3" y="71"/>
                </a:lnTo>
                <a:lnTo>
                  <a:pt x="2" y="69"/>
                </a:lnTo>
                <a:lnTo>
                  <a:pt x="2" y="67"/>
                </a:lnTo>
                <a:lnTo>
                  <a:pt x="0" y="6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Freeform 460">
            <a:extLst>
              <a:ext uri="{FF2B5EF4-FFF2-40B4-BE49-F238E27FC236}">
                <a16:creationId xmlns:a16="http://schemas.microsoft.com/office/drawing/2014/main" id="{C0395D56-2F5D-D84E-82BE-1E6F17FDD213}"/>
              </a:ext>
            </a:extLst>
          </p:cNvPr>
          <p:cNvSpPr>
            <a:spLocks/>
          </p:cNvSpPr>
          <p:nvPr/>
        </p:nvSpPr>
        <p:spPr bwMode="auto">
          <a:xfrm>
            <a:off x="8655633" y="4516787"/>
            <a:ext cx="292206" cy="288599"/>
          </a:xfrm>
          <a:custGeom>
            <a:avLst/>
            <a:gdLst>
              <a:gd name="T0" fmla="*/ 6 w 162"/>
              <a:gd name="T1" fmla="*/ 90 h 160"/>
              <a:gd name="T2" fmla="*/ 12 w 162"/>
              <a:gd name="T3" fmla="*/ 89 h 160"/>
              <a:gd name="T4" fmla="*/ 17 w 162"/>
              <a:gd name="T5" fmla="*/ 83 h 160"/>
              <a:gd name="T6" fmla="*/ 23 w 162"/>
              <a:gd name="T7" fmla="*/ 89 h 160"/>
              <a:gd name="T8" fmla="*/ 32 w 162"/>
              <a:gd name="T9" fmla="*/ 79 h 160"/>
              <a:gd name="T10" fmla="*/ 34 w 162"/>
              <a:gd name="T11" fmla="*/ 66 h 160"/>
              <a:gd name="T12" fmla="*/ 42 w 162"/>
              <a:gd name="T13" fmla="*/ 57 h 160"/>
              <a:gd name="T14" fmla="*/ 49 w 162"/>
              <a:gd name="T15" fmla="*/ 45 h 160"/>
              <a:gd name="T16" fmla="*/ 51 w 162"/>
              <a:gd name="T17" fmla="*/ 34 h 160"/>
              <a:gd name="T18" fmla="*/ 57 w 162"/>
              <a:gd name="T19" fmla="*/ 21 h 160"/>
              <a:gd name="T20" fmla="*/ 57 w 162"/>
              <a:gd name="T21" fmla="*/ 10 h 160"/>
              <a:gd name="T22" fmla="*/ 59 w 162"/>
              <a:gd name="T23" fmla="*/ 6 h 160"/>
              <a:gd name="T24" fmla="*/ 64 w 162"/>
              <a:gd name="T25" fmla="*/ 2 h 160"/>
              <a:gd name="T26" fmla="*/ 74 w 162"/>
              <a:gd name="T27" fmla="*/ 10 h 160"/>
              <a:gd name="T28" fmla="*/ 81 w 162"/>
              <a:gd name="T29" fmla="*/ 10 h 160"/>
              <a:gd name="T30" fmla="*/ 87 w 162"/>
              <a:gd name="T31" fmla="*/ 10 h 160"/>
              <a:gd name="T32" fmla="*/ 95 w 162"/>
              <a:gd name="T33" fmla="*/ 6 h 160"/>
              <a:gd name="T34" fmla="*/ 106 w 162"/>
              <a:gd name="T35" fmla="*/ 2 h 160"/>
              <a:gd name="T36" fmla="*/ 111 w 162"/>
              <a:gd name="T37" fmla="*/ 4 h 160"/>
              <a:gd name="T38" fmla="*/ 115 w 162"/>
              <a:gd name="T39" fmla="*/ 0 h 160"/>
              <a:gd name="T40" fmla="*/ 123 w 162"/>
              <a:gd name="T41" fmla="*/ 4 h 160"/>
              <a:gd name="T42" fmla="*/ 132 w 162"/>
              <a:gd name="T43" fmla="*/ 4 h 160"/>
              <a:gd name="T44" fmla="*/ 138 w 162"/>
              <a:gd name="T45" fmla="*/ 10 h 160"/>
              <a:gd name="T46" fmla="*/ 145 w 162"/>
              <a:gd name="T47" fmla="*/ 8 h 160"/>
              <a:gd name="T48" fmla="*/ 151 w 162"/>
              <a:gd name="T49" fmla="*/ 6 h 160"/>
              <a:gd name="T50" fmla="*/ 159 w 162"/>
              <a:gd name="T51" fmla="*/ 14 h 160"/>
              <a:gd name="T52" fmla="*/ 162 w 162"/>
              <a:gd name="T53" fmla="*/ 15 h 160"/>
              <a:gd name="T54" fmla="*/ 160 w 162"/>
              <a:gd name="T55" fmla="*/ 27 h 160"/>
              <a:gd name="T56" fmla="*/ 155 w 162"/>
              <a:gd name="T57" fmla="*/ 40 h 160"/>
              <a:gd name="T58" fmla="*/ 149 w 162"/>
              <a:gd name="T59" fmla="*/ 59 h 160"/>
              <a:gd name="T60" fmla="*/ 145 w 162"/>
              <a:gd name="T61" fmla="*/ 72 h 160"/>
              <a:gd name="T62" fmla="*/ 157 w 162"/>
              <a:gd name="T63" fmla="*/ 117 h 160"/>
              <a:gd name="T64" fmla="*/ 142 w 162"/>
              <a:gd name="T65" fmla="*/ 130 h 160"/>
              <a:gd name="T66" fmla="*/ 140 w 162"/>
              <a:gd name="T67" fmla="*/ 135 h 160"/>
              <a:gd name="T68" fmla="*/ 138 w 162"/>
              <a:gd name="T69" fmla="*/ 147 h 160"/>
              <a:gd name="T70" fmla="*/ 147 w 162"/>
              <a:gd name="T71" fmla="*/ 152 h 160"/>
              <a:gd name="T72" fmla="*/ 149 w 162"/>
              <a:gd name="T73" fmla="*/ 160 h 160"/>
              <a:gd name="T74" fmla="*/ 144 w 162"/>
              <a:gd name="T75" fmla="*/ 160 h 160"/>
              <a:gd name="T76" fmla="*/ 132 w 162"/>
              <a:gd name="T77" fmla="*/ 150 h 160"/>
              <a:gd name="T78" fmla="*/ 127 w 162"/>
              <a:gd name="T79" fmla="*/ 145 h 160"/>
              <a:gd name="T80" fmla="*/ 121 w 162"/>
              <a:gd name="T81" fmla="*/ 149 h 160"/>
              <a:gd name="T82" fmla="*/ 111 w 162"/>
              <a:gd name="T83" fmla="*/ 147 h 160"/>
              <a:gd name="T84" fmla="*/ 108 w 162"/>
              <a:gd name="T85" fmla="*/ 143 h 160"/>
              <a:gd name="T86" fmla="*/ 104 w 162"/>
              <a:gd name="T87" fmla="*/ 143 h 160"/>
              <a:gd name="T88" fmla="*/ 100 w 162"/>
              <a:gd name="T89" fmla="*/ 141 h 160"/>
              <a:gd name="T90" fmla="*/ 93 w 162"/>
              <a:gd name="T91" fmla="*/ 143 h 160"/>
              <a:gd name="T92" fmla="*/ 87 w 162"/>
              <a:gd name="T93" fmla="*/ 141 h 160"/>
              <a:gd name="T94" fmla="*/ 85 w 162"/>
              <a:gd name="T95" fmla="*/ 139 h 160"/>
              <a:gd name="T96" fmla="*/ 85 w 162"/>
              <a:gd name="T97" fmla="*/ 134 h 160"/>
              <a:gd name="T98" fmla="*/ 83 w 162"/>
              <a:gd name="T99" fmla="*/ 128 h 160"/>
              <a:gd name="T100" fmla="*/ 81 w 162"/>
              <a:gd name="T101" fmla="*/ 120 h 160"/>
              <a:gd name="T102" fmla="*/ 81 w 162"/>
              <a:gd name="T103" fmla="*/ 113 h 160"/>
              <a:gd name="T104" fmla="*/ 72 w 162"/>
              <a:gd name="T105" fmla="*/ 107 h 160"/>
              <a:gd name="T106" fmla="*/ 62 w 162"/>
              <a:gd name="T107" fmla="*/ 109 h 160"/>
              <a:gd name="T108" fmla="*/ 53 w 162"/>
              <a:gd name="T109" fmla="*/ 115 h 160"/>
              <a:gd name="T110" fmla="*/ 44 w 162"/>
              <a:gd name="T111" fmla="*/ 111 h 160"/>
              <a:gd name="T112" fmla="*/ 40 w 162"/>
              <a:gd name="T113" fmla="*/ 105 h 160"/>
              <a:gd name="T114" fmla="*/ 40 w 162"/>
              <a:gd name="T115" fmla="*/ 98 h 160"/>
              <a:gd name="T116" fmla="*/ 19 w 162"/>
              <a:gd name="T117" fmla="*/ 96 h 160"/>
              <a:gd name="T118" fmla="*/ 10 w 162"/>
              <a:gd name="T119" fmla="*/ 96 h 160"/>
              <a:gd name="T120" fmla="*/ 4 w 162"/>
              <a:gd name="T121" fmla="*/ 9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" h="160">
                <a:moveTo>
                  <a:pt x="0" y="96"/>
                </a:moveTo>
                <a:lnTo>
                  <a:pt x="2" y="96"/>
                </a:lnTo>
                <a:lnTo>
                  <a:pt x="4" y="94"/>
                </a:lnTo>
                <a:lnTo>
                  <a:pt x="4" y="94"/>
                </a:lnTo>
                <a:lnTo>
                  <a:pt x="4" y="90"/>
                </a:lnTo>
                <a:lnTo>
                  <a:pt x="6" y="90"/>
                </a:lnTo>
                <a:lnTo>
                  <a:pt x="6" y="89"/>
                </a:lnTo>
                <a:lnTo>
                  <a:pt x="10" y="87"/>
                </a:lnTo>
                <a:lnTo>
                  <a:pt x="10" y="87"/>
                </a:lnTo>
                <a:lnTo>
                  <a:pt x="12" y="87"/>
                </a:lnTo>
                <a:lnTo>
                  <a:pt x="12" y="87"/>
                </a:lnTo>
                <a:lnTo>
                  <a:pt x="12" y="89"/>
                </a:lnTo>
                <a:lnTo>
                  <a:pt x="13" y="89"/>
                </a:lnTo>
                <a:lnTo>
                  <a:pt x="13" y="87"/>
                </a:lnTo>
                <a:lnTo>
                  <a:pt x="13" y="85"/>
                </a:lnTo>
                <a:lnTo>
                  <a:pt x="15" y="85"/>
                </a:lnTo>
                <a:lnTo>
                  <a:pt x="17" y="85"/>
                </a:lnTo>
                <a:lnTo>
                  <a:pt x="17" y="83"/>
                </a:lnTo>
                <a:lnTo>
                  <a:pt x="21" y="83"/>
                </a:lnTo>
                <a:lnTo>
                  <a:pt x="21" y="83"/>
                </a:lnTo>
                <a:lnTo>
                  <a:pt x="19" y="85"/>
                </a:lnTo>
                <a:lnTo>
                  <a:pt x="21" y="87"/>
                </a:lnTo>
                <a:lnTo>
                  <a:pt x="21" y="87"/>
                </a:lnTo>
                <a:lnTo>
                  <a:pt x="23" y="89"/>
                </a:lnTo>
                <a:lnTo>
                  <a:pt x="25" y="89"/>
                </a:lnTo>
                <a:lnTo>
                  <a:pt x="27" y="87"/>
                </a:lnTo>
                <a:lnTo>
                  <a:pt x="29" y="83"/>
                </a:lnTo>
                <a:lnTo>
                  <a:pt x="30" y="81"/>
                </a:lnTo>
                <a:lnTo>
                  <a:pt x="30" y="81"/>
                </a:lnTo>
                <a:lnTo>
                  <a:pt x="32" y="79"/>
                </a:lnTo>
                <a:lnTo>
                  <a:pt x="34" y="77"/>
                </a:lnTo>
                <a:lnTo>
                  <a:pt x="34" y="75"/>
                </a:lnTo>
                <a:lnTo>
                  <a:pt x="34" y="74"/>
                </a:lnTo>
                <a:lnTo>
                  <a:pt x="34" y="70"/>
                </a:lnTo>
                <a:lnTo>
                  <a:pt x="34" y="68"/>
                </a:lnTo>
                <a:lnTo>
                  <a:pt x="34" y="66"/>
                </a:lnTo>
                <a:lnTo>
                  <a:pt x="34" y="64"/>
                </a:lnTo>
                <a:lnTo>
                  <a:pt x="38" y="62"/>
                </a:lnTo>
                <a:lnTo>
                  <a:pt x="38" y="60"/>
                </a:lnTo>
                <a:lnTo>
                  <a:pt x="40" y="59"/>
                </a:lnTo>
                <a:lnTo>
                  <a:pt x="42" y="57"/>
                </a:lnTo>
                <a:lnTo>
                  <a:pt x="42" y="57"/>
                </a:lnTo>
                <a:lnTo>
                  <a:pt x="44" y="55"/>
                </a:lnTo>
                <a:lnTo>
                  <a:pt x="45" y="55"/>
                </a:lnTo>
                <a:lnTo>
                  <a:pt x="47" y="51"/>
                </a:lnTo>
                <a:lnTo>
                  <a:pt x="47" y="47"/>
                </a:lnTo>
                <a:lnTo>
                  <a:pt x="49" y="45"/>
                </a:lnTo>
                <a:lnTo>
                  <a:pt x="49" y="45"/>
                </a:lnTo>
                <a:lnTo>
                  <a:pt x="51" y="42"/>
                </a:lnTo>
                <a:lnTo>
                  <a:pt x="49" y="42"/>
                </a:lnTo>
                <a:lnTo>
                  <a:pt x="51" y="40"/>
                </a:lnTo>
                <a:lnTo>
                  <a:pt x="49" y="38"/>
                </a:lnTo>
                <a:lnTo>
                  <a:pt x="51" y="36"/>
                </a:lnTo>
                <a:lnTo>
                  <a:pt x="51" y="34"/>
                </a:lnTo>
                <a:lnTo>
                  <a:pt x="51" y="32"/>
                </a:lnTo>
                <a:lnTo>
                  <a:pt x="53" y="30"/>
                </a:lnTo>
                <a:lnTo>
                  <a:pt x="51" y="27"/>
                </a:lnTo>
                <a:lnTo>
                  <a:pt x="55" y="23"/>
                </a:lnTo>
                <a:lnTo>
                  <a:pt x="55" y="21"/>
                </a:lnTo>
                <a:lnTo>
                  <a:pt x="57" y="21"/>
                </a:lnTo>
                <a:lnTo>
                  <a:pt x="57" y="17"/>
                </a:lnTo>
                <a:lnTo>
                  <a:pt x="57" y="15"/>
                </a:lnTo>
                <a:lnTo>
                  <a:pt x="57" y="14"/>
                </a:lnTo>
                <a:lnTo>
                  <a:pt x="57" y="12"/>
                </a:lnTo>
                <a:lnTo>
                  <a:pt x="57" y="12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9" y="8"/>
                </a:lnTo>
                <a:lnTo>
                  <a:pt x="59" y="8"/>
                </a:lnTo>
                <a:lnTo>
                  <a:pt x="59" y="6"/>
                </a:lnTo>
                <a:lnTo>
                  <a:pt x="59" y="6"/>
                </a:lnTo>
                <a:lnTo>
                  <a:pt x="59" y="4"/>
                </a:lnTo>
                <a:lnTo>
                  <a:pt x="61" y="4"/>
                </a:lnTo>
                <a:lnTo>
                  <a:pt x="62" y="4"/>
                </a:lnTo>
                <a:lnTo>
                  <a:pt x="62" y="4"/>
                </a:lnTo>
                <a:lnTo>
                  <a:pt x="64" y="2"/>
                </a:lnTo>
                <a:lnTo>
                  <a:pt x="64" y="2"/>
                </a:lnTo>
                <a:lnTo>
                  <a:pt x="66" y="4"/>
                </a:lnTo>
                <a:lnTo>
                  <a:pt x="66" y="4"/>
                </a:lnTo>
                <a:lnTo>
                  <a:pt x="70" y="6"/>
                </a:lnTo>
                <a:lnTo>
                  <a:pt x="70" y="6"/>
                </a:lnTo>
                <a:lnTo>
                  <a:pt x="72" y="8"/>
                </a:lnTo>
                <a:lnTo>
                  <a:pt x="74" y="10"/>
                </a:lnTo>
                <a:lnTo>
                  <a:pt x="76" y="8"/>
                </a:lnTo>
                <a:lnTo>
                  <a:pt x="78" y="10"/>
                </a:lnTo>
                <a:lnTo>
                  <a:pt x="79" y="10"/>
                </a:lnTo>
                <a:lnTo>
                  <a:pt x="79" y="10"/>
                </a:lnTo>
                <a:lnTo>
                  <a:pt x="81" y="10"/>
                </a:lnTo>
                <a:lnTo>
                  <a:pt x="81" y="10"/>
                </a:lnTo>
                <a:lnTo>
                  <a:pt x="83" y="10"/>
                </a:lnTo>
                <a:lnTo>
                  <a:pt x="85" y="10"/>
                </a:lnTo>
                <a:lnTo>
                  <a:pt x="87" y="12"/>
                </a:lnTo>
                <a:lnTo>
                  <a:pt x="89" y="10"/>
                </a:lnTo>
                <a:lnTo>
                  <a:pt x="89" y="10"/>
                </a:lnTo>
                <a:lnTo>
                  <a:pt x="87" y="10"/>
                </a:lnTo>
                <a:lnTo>
                  <a:pt x="87" y="8"/>
                </a:lnTo>
                <a:lnTo>
                  <a:pt x="89" y="6"/>
                </a:lnTo>
                <a:lnTo>
                  <a:pt x="91" y="6"/>
                </a:lnTo>
                <a:lnTo>
                  <a:pt x="93" y="6"/>
                </a:lnTo>
                <a:lnTo>
                  <a:pt x="93" y="6"/>
                </a:lnTo>
                <a:lnTo>
                  <a:pt x="95" y="6"/>
                </a:lnTo>
                <a:lnTo>
                  <a:pt x="96" y="6"/>
                </a:lnTo>
                <a:lnTo>
                  <a:pt x="98" y="6"/>
                </a:lnTo>
                <a:lnTo>
                  <a:pt x="100" y="6"/>
                </a:lnTo>
                <a:lnTo>
                  <a:pt x="102" y="4"/>
                </a:lnTo>
                <a:lnTo>
                  <a:pt x="104" y="2"/>
                </a:lnTo>
                <a:lnTo>
                  <a:pt x="106" y="2"/>
                </a:lnTo>
                <a:lnTo>
                  <a:pt x="106" y="4"/>
                </a:lnTo>
                <a:lnTo>
                  <a:pt x="106" y="4"/>
                </a:lnTo>
                <a:lnTo>
                  <a:pt x="108" y="4"/>
                </a:lnTo>
                <a:lnTo>
                  <a:pt x="108" y="4"/>
                </a:lnTo>
                <a:lnTo>
                  <a:pt x="110" y="4"/>
                </a:lnTo>
                <a:lnTo>
                  <a:pt x="111" y="4"/>
                </a:lnTo>
                <a:lnTo>
                  <a:pt x="111" y="4"/>
                </a:lnTo>
                <a:lnTo>
                  <a:pt x="113" y="4"/>
                </a:lnTo>
                <a:lnTo>
                  <a:pt x="113" y="2"/>
                </a:lnTo>
                <a:lnTo>
                  <a:pt x="113" y="2"/>
                </a:lnTo>
                <a:lnTo>
                  <a:pt x="113" y="0"/>
                </a:lnTo>
                <a:lnTo>
                  <a:pt x="115" y="0"/>
                </a:lnTo>
                <a:lnTo>
                  <a:pt x="115" y="2"/>
                </a:lnTo>
                <a:lnTo>
                  <a:pt x="117" y="2"/>
                </a:lnTo>
                <a:lnTo>
                  <a:pt x="119" y="2"/>
                </a:lnTo>
                <a:lnTo>
                  <a:pt x="119" y="2"/>
                </a:lnTo>
                <a:lnTo>
                  <a:pt x="121" y="2"/>
                </a:lnTo>
                <a:lnTo>
                  <a:pt x="123" y="4"/>
                </a:lnTo>
                <a:lnTo>
                  <a:pt x="125" y="4"/>
                </a:lnTo>
                <a:lnTo>
                  <a:pt x="125" y="4"/>
                </a:lnTo>
                <a:lnTo>
                  <a:pt x="128" y="2"/>
                </a:lnTo>
                <a:lnTo>
                  <a:pt x="130" y="2"/>
                </a:lnTo>
                <a:lnTo>
                  <a:pt x="132" y="4"/>
                </a:lnTo>
                <a:lnTo>
                  <a:pt x="132" y="4"/>
                </a:lnTo>
                <a:lnTo>
                  <a:pt x="132" y="4"/>
                </a:lnTo>
                <a:lnTo>
                  <a:pt x="134" y="6"/>
                </a:lnTo>
                <a:lnTo>
                  <a:pt x="134" y="6"/>
                </a:lnTo>
                <a:lnTo>
                  <a:pt x="136" y="8"/>
                </a:lnTo>
                <a:lnTo>
                  <a:pt x="138" y="10"/>
                </a:lnTo>
                <a:lnTo>
                  <a:pt x="138" y="10"/>
                </a:lnTo>
                <a:lnTo>
                  <a:pt x="140" y="10"/>
                </a:lnTo>
                <a:lnTo>
                  <a:pt x="140" y="8"/>
                </a:lnTo>
                <a:lnTo>
                  <a:pt x="142" y="8"/>
                </a:lnTo>
                <a:lnTo>
                  <a:pt x="144" y="8"/>
                </a:lnTo>
                <a:lnTo>
                  <a:pt x="145" y="8"/>
                </a:lnTo>
                <a:lnTo>
                  <a:pt x="145" y="8"/>
                </a:lnTo>
                <a:lnTo>
                  <a:pt x="145" y="8"/>
                </a:lnTo>
                <a:lnTo>
                  <a:pt x="147" y="8"/>
                </a:lnTo>
                <a:lnTo>
                  <a:pt x="147" y="6"/>
                </a:lnTo>
                <a:lnTo>
                  <a:pt x="149" y="6"/>
                </a:lnTo>
                <a:lnTo>
                  <a:pt x="151" y="6"/>
                </a:lnTo>
                <a:lnTo>
                  <a:pt x="151" y="6"/>
                </a:lnTo>
                <a:lnTo>
                  <a:pt x="153" y="8"/>
                </a:lnTo>
                <a:lnTo>
                  <a:pt x="153" y="10"/>
                </a:lnTo>
                <a:lnTo>
                  <a:pt x="155" y="10"/>
                </a:lnTo>
                <a:lnTo>
                  <a:pt x="157" y="12"/>
                </a:lnTo>
                <a:lnTo>
                  <a:pt x="157" y="12"/>
                </a:lnTo>
                <a:lnTo>
                  <a:pt x="159" y="14"/>
                </a:lnTo>
                <a:lnTo>
                  <a:pt x="159" y="14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60" y="15"/>
                </a:lnTo>
                <a:lnTo>
                  <a:pt x="162" y="15"/>
                </a:lnTo>
                <a:lnTo>
                  <a:pt x="162" y="17"/>
                </a:lnTo>
                <a:lnTo>
                  <a:pt x="160" y="19"/>
                </a:lnTo>
                <a:lnTo>
                  <a:pt x="160" y="21"/>
                </a:lnTo>
                <a:lnTo>
                  <a:pt x="160" y="25"/>
                </a:lnTo>
                <a:lnTo>
                  <a:pt x="160" y="27"/>
                </a:lnTo>
                <a:lnTo>
                  <a:pt x="160" y="27"/>
                </a:lnTo>
                <a:lnTo>
                  <a:pt x="162" y="29"/>
                </a:lnTo>
                <a:lnTo>
                  <a:pt x="162" y="30"/>
                </a:lnTo>
                <a:lnTo>
                  <a:pt x="162" y="30"/>
                </a:lnTo>
                <a:lnTo>
                  <a:pt x="159" y="36"/>
                </a:lnTo>
                <a:lnTo>
                  <a:pt x="155" y="40"/>
                </a:lnTo>
                <a:lnTo>
                  <a:pt x="155" y="40"/>
                </a:lnTo>
                <a:lnTo>
                  <a:pt x="151" y="47"/>
                </a:lnTo>
                <a:lnTo>
                  <a:pt x="151" y="47"/>
                </a:lnTo>
                <a:lnTo>
                  <a:pt x="151" y="49"/>
                </a:lnTo>
                <a:lnTo>
                  <a:pt x="151" y="53"/>
                </a:lnTo>
                <a:lnTo>
                  <a:pt x="149" y="55"/>
                </a:lnTo>
                <a:lnTo>
                  <a:pt x="149" y="59"/>
                </a:lnTo>
                <a:lnTo>
                  <a:pt x="147" y="60"/>
                </a:lnTo>
                <a:lnTo>
                  <a:pt x="145" y="62"/>
                </a:lnTo>
                <a:lnTo>
                  <a:pt x="144" y="66"/>
                </a:lnTo>
                <a:lnTo>
                  <a:pt x="144" y="70"/>
                </a:lnTo>
                <a:lnTo>
                  <a:pt x="145" y="70"/>
                </a:lnTo>
                <a:lnTo>
                  <a:pt x="145" y="72"/>
                </a:lnTo>
                <a:lnTo>
                  <a:pt x="145" y="75"/>
                </a:lnTo>
                <a:lnTo>
                  <a:pt x="147" y="92"/>
                </a:lnTo>
                <a:lnTo>
                  <a:pt x="149" y="102"/>
                </a:lnTo>
                <a:lnTo>
                  <a:pt x="157" y="109"/>
                </a:lnTo>
                <a:lnTo>
                  <a:pt x="159" y="117"/>
                </a:lnTo>
                <a:lnTo>
                  <a:pt x="157" y="117"/>
                </a:lnTo>
                <a:lnTo>
                  <a:pt x="144" y="119"/>
                </a:lnTo>
                <a:lnTo>
                  <a:pt x="140" y="126"/>
                </a:lnTo>
                <a:lnTo>
                  <a:pt x="140" y="128"/>
                </a:lnTo>
                <a:lnTo>
                  <a:pt x="142" y="128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2"/>
                </a:lnTo>
                <a:lnTo>
                  <a:pt x="142" y="134"/>
                </a:lnTo>
                <a:lnTo>
                  <a:pt x="142" y="134"/>
                </a:lnTo>
                <a:lnTo>
                  <a:pt x="142" y="135"/>
                </a:lnTo>
                <a:lnTo>
                  <a:pt x="140" y="135"/>
                </a:lnTo>
                <a:lnTo>
                  <a:pt x="140" y="137"/>
                </a:lnTo>
                <a:lnTo>
                  <a:pt x="140" y="137"/>
                </a:lnTo>
                <a:lnTo>
                  <a:pt x="138" y="139"/>
                </a:lnTo>
                <a:lnTo>
                  <a:pt x="138" y="141"/>
                </a:lnTo>
                <a:lnTo>
                  <a:pt x="138" y="145"/>
                </a:lnTo>
                <a:lnTo>
                  <a:pt x="138" y="147"/>
                </a:lnTo>
                <a:lnTo>
                  <a:pt x="140" y="149"/>
                </a:lnTo>
                <a:lnTo>
                  <a:pt x="142" y="150"/>
                </a:lnTo>
                <a:lnTo>
                  <a:pt x="142" y="152"/>
                </a:lnTo>
                <a:lnTo>
                  <a:pt x="144" y="152"/>
                </a:lnTo>
                <a:lnTo>
                  <a:pt x="147" y="152"/>
                </a:lnTo>
                <a:lnTo>
                  <a:pt x="147" y="152"/>
                </a:lnTo>
                <a:lnTo>
                  <a:pt x="147" y="152"/>
                </a:lnTo>
                <a:lnTo>
                  <a:pt x="145" y="150"/>
                </a:lnTo>
                <a:lnTo>
                  <a:pt x="147" y="150"/>
                </a:lnTo>
                <a:lnTo>
                  <a:pt x="149" y="150"/>
                </a:lnTo>
                <a:lnTo>
                  <a:pt x="149" y="160"/>
                </a:lnTo>
                <a:lnTo>
                  <a:pt x="149" y="160"/>
                </a:lnTo>
                <a:lnTo>
                  <a:pt x="147" y="160"/>
                </a:lnTo>
                <a:lnTo>
                  <a:pt x="147" y="160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4" y="160"/>
                </a:lnTo>
                <a:lnTo>
                  <a:pt x="142" y="160"/>
                </a:lnTo>
                <a:lnTo>
                  <a:pt x="140" y="158"/>
                </a:lnTo>
                <a:lnTo>
                  <a:pt x="138" y="156"/>
                </a:lnTo>
                <a:lnTo>
                  <a:pt x="136" y="154"/>
                </a:lnTo>
                <a:lnTo>
                  <a:pt x="134" y="152"/>
                </a:lnTo>
                <a:lnTo>
                  <a:pt x="132" y="150"/>
                </a:lnTo>
                <a:lnTo>
                  <a:pt x="130" y="150"/>
                </a:lnTo>
                <a:lnTo>
                  <a:pt x="128" y="149"/>
                </a:lnTo>
                <a:lnTo>
                  <a:pt x="128" y="147"/>
                </a:lnTo>
                <a:lnTo>
                  <a:pt x="128" y="145"/>
                </a:lnTo>
                <a:lnTo>
                  <a:pt x="127" y="145"/>
                </a:lnTo>
                <a:lnTo>
                  <a:pt x="127" y="145"/>
                </a:lnTo>
                <a:lnTo>
                  <a:pt x="125" y="145"/>
                </a:lnTo>
                <a:lnTo>
                  <a:pt x="125" y="149"/>
                </a:lnTo>
                <a:lnTo>
                  <a:pt x="125" y="149"/>
                </a:lnTo>
                <a:lnTo>
                  <a:pt x="123" y="149"/>
                </a:lnTo>
                <a:lnTo>
                  <a:pt x="121" y="149"/>
                </a:lnTo>
                <a:lnTo>
                  <a:pt x="121" y="149"/>
                </a:lnTo>
                <a:lnTo>
                  <a:pt x="119" y="149"/>
                </a:lnTo>
                <a:lnTo>
                  <a:pt x="117" y="149"/>
                </a:lnTo>
                <a:lnTo>
                  <a:pt x="115" y="147"/>
                </a:lnTo>
                <a:lnTo>
                  <a:pt x="113" y="147"/>
                </a:lnTo>
                <a:lnTo>
                  <a:pt x="113" y="147"/>
                </a:lnTo>
                <a:lnTo>
                  <a:pt x="111" y="147"/>
                </a:lnTo>
                <a:lnTo>
                  <a:pt x="111" y="145"/>
                </a:lnTo>
                <a:lnTo>
                  <a:pt x="111" y="145"/>
                </a:lnTo>
                <a:lnTo>
                  <a:pt x="111" y="143"/>
                </a:lnTo>
                <a:lnTo>
                  <a:pt x="111" y="141"/>
                </a:lnTo>
                <a:lnTo>
                  <a:pt x="111" y="141"/>
                </a:lnTo>
                <a:lnTo>
                  <a:pt x="108" y="143"/>
                </a:lnTo>
                <a:lnTo>
                  <a:pt x="108" y="143"/>
                </a:lnTo>
                <a:lnTo>
                  <a:pt x="106" y="143"/>
                </a:lnTo>
                <a:lnTo>
                  <a:pt x="106" y="143"/>
                </a:lnTo>
                <a:lnTo>
                  <a:pt x="104" y="145"/>
                </a:lnTo>
                <a:lnTo>
                  <a:pt x="104" y="145"/>
                </a:lnTo>
                <a:lnTo>
                  <a:pt x="104" y="143"/>
                </a:lnTo>
                <a:lnTo>
                  <a:pt x="104" y="143"/>
                </a:lnTo>
                <a:lnTo>
                  <a:pt x="104" y="141"/>
                </a:lnTo>
                <a:lnTo>
                  <a:pt x="102" y="141"/>
                </a:lnTo>
                <a:lnTo>
                  <a:pt x="100" y="141"/>
                </a:lnTo>
                <a:lnTo>
                  <a:pt x="100" y="141"/>
                </a:lnTo>
                <a:lnTo>
                  <a:pt x="100" y="141"/>
                </a:lnTo>
                <a:lnTo>
                  <a:pt x="98" y="141"/>
                </a:lnTo>
                <a:lnTo>
                  <a:pt x="98" y="141"/>
                </a:lnTo>
                <a:lnTo>
                  <a:pt x="96" y="141"/>
                </a:lnTo>
                <a:lnTo>
                  <a:pt x="95" y="143"/>
                </a:lnTo>
                <a:lnTo>
                  <a:pt x="95" y="143"/>
                </a:lnTo>
                <a:lnTo>
                  <a:pt x="93" y="143"/>
                </a:lnTo>
                <a:lnTo>
                  <a:pt x="91" y="143"/>
                </a:lnTo>
                <a:lnTo>
                  <a:pt x="91" y="141"/>
                </a:lnTo>
                <a:lnTo>
                  <a:pt x="89" y="141"/>
                </a:lnTo>
                <a:lnTo>
                  <a:pt x="89" y="141"/>
                </a:lnTo>
                <a:lnTo>
                  <a:pt x="87" y="141"/>
                </a:lnTo>
                <a:lnTo>
                  <a:pt x="87" y="141"/>
                </a:lnTo>
                <a:lnTo>
                  <a:pt x="87" y="143"/>
                </a:lnTo>
                <a:lnTo>
                  <a:pt x="85" y="143"/>
                </a:lnTo>
                <a:lnTo>
                  <a:pt x="85" y="141"/>
                </a:lnTo>
                <a:lnTo>
                  <a:pt x="85" y="139"/>
                </a:lnTo>
                <a:lnTo>
                  <a:pt x="85" y="139"/>
                </a:lnTo>
                <a:lnTo>
                  <a:pt x="85" y="139"/>
                </a:lnTo>
                <a:lnTo>
                  <a:pt x="87" y="137"/>
                </a:lnTo>
                <a:lnTo>
                  <a:pt x="85" y="137"/>
                </a:lnTo>
                <a:lnTo>
                  <a:pt x="85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5" y="132"/>
                </a:lnTo>
                <a:lnTo>
                  <a:pt x="85" y="130"/>
                </a:lnTo>
                <a:lnTo>
                  <a:pt x="83" y="130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1" y="126"/>
                </a:lnTo>
                <a:lnTo>
                  <a:pt x="81" y="126"/>
                </a:lnTo>
                <a:lnTo>
                  <a:pt x="81" y="124"/>
                </a:lnTo>
                <a:lnTo>
                  <a:pt x="83" y="122"/>
                </a:lnTo>
                <a:lnTo>
                  <a:pt x="81" y="120"/>
                </a:lnTo>
                <a:lnTo>
                  <a:pt x="81" y="119"/>
                </a:lnTo>
                <a:lnTo>
                  <a:pt x="81" y="119"/>
                </a:lnTo>
                <a:lnTo>
                  <a:pt x="83" y="119"/>
                </a:lnTo>
                <a:lnTo>
                  <a:pt x="83" y="117"/>
                </a:lnTo>
                <a:lnTo>
                  <a:pt x="81" y="115"/>
                </a:lnTo>
                <a:lnTo>
                  <a:pt x="81" y="113"/>
                </a:lnTo>
                <a:lnTo>
                  <a:pt x="83" y="113"/>
                </a:lnTo>
                <a:lnTo>
                  <a:pt x="83" y="111"/>
                </a:lnTo>
                <a:lnTo>
                  <a:pt x="83" y="109"/>
                </a:lnTo>
                <a:lnTo>
                  <a:pt x="83" y="109"/>
                </a:lnTo>
                <a:lnTo>
                  <a:pt x="72" y="107"/>
                </a:lnTo>
                <a:lnTo>
                  <a:pt x="72" y="107"/>
                </a:lnTo>
                <a:lnTo>
                  <a:pt x="72" y="107"/>
                </a:lnTo>
                <a:lnTo>
                  <a:pt x="74" y="105"/>
                </a:lnTo>
                <a:lnTo>
                  <a:pt x="70" y="105"/>
                </a:lnTo>
                <a:lnTo>
                  <a:pt x="70" y="105"/>
                </a:lnTo>
                <a:lnTo>
                  <a:pt x="62" y="105"/>
                </a:lnTo>
                <a:lnTo>
                  <a:pt x="62" y="109"/>
                </a:lnTo>
                <a:lnTo>
                  <a:pt x="61" y="109"/>
                </a:lnTo>
                <a:lnTo>
                  <a:pt x="61" y="111"/>
                </a:lnTo>
                <a:lnTo>
                  <a:pt x="61" y="111"/>
                </a:lnTo>
                <a:lnTo>
                  <a:pt x="61" y="115"/>
                </a:lnTo>
                <a:lnTo>
                  <a:pt x="55" y="115"/>
                </a:lnTo>
                <a:lnTo>
                  <a:pt x="53" y="115"/>
                </a:lnTo>
                <a:lnTo>
                  <a:pt x="51" y="115"/>
                </a:lnTo>
                <a:lnTo>
                  <a:pt x="49" y="115"/>
                </a:lnTo>
                <a:lnTo>
                  <a:pt x="47" y="115"/>
                </a:lnTo>
                <a:lnTo>
                  <a:pt x="45" y="115"/>
                </a:lnTo>
                <a:lnTo>
                  <a:pt x="45" y="115"/>
                </a:lnTo>
                <a:lnTo>
                  <a:pt x="44" y="111"/>
                </a:lnTo>
                <a:lnTo>
                  <a:pt x="44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7"/>
                </a:lnTo>
                <a:lnTo>
                  <a:pt x="42" y="107"/>
                </a:lnTo>
                <a:lnTo>
                  <a:pt x="40" y="105"/>
                </a:lnTo>
                <a:lnTo>
                  <a:pt x="40" y="104"/>
                </a:lnTo>
                <a:lnTo>
                  <a:pt x="40" y="102"/>
                </a:lnTo>
                <a:lnTo>
                  <a:pt x="40" y="102"/>
                </a:lnTo>
                <a:lnTo>
                  <a:pt x="40" y="100"/>
                </a:lnTo>
                <a:lnTo>
                  <a:pt x="40" y="100"/>
                </a:lnTo>
                <a:lnTo>
                  <a:pt x="40" y="98"/>
                </a:lnTo>
                <a:lnTo>
                  <a:pt x="40" y="98"/>
                </a:lnTo>
                <a:lnTo>
                  <a:pt x="40" y="96"/>
                </a:lnTo>
                <a:lnTo>
                  <a:pt x="30" y="96"/>
                </a:lnTo>
                <a:lnTo>
                  <a:pt x="25" y="96"/>
                </a:lnTo>
                <a:lnTo>
                  <a:pt x="21" y="96"/>
                </a:lnTo>
                <a:lnTo>
                  <a:pt x="19" y="96"/>
                </a:lnTo>
                <a:lnTo>
                  <a:pt x="17" y="96"/>
                </a:lnTo>
                <a:lnTo>
                  <a:pt x="15" y="96"/>
                </a:lnTo>
                <a:lnTo>
                  <a:pt x="13" y="96"/>
                </a:lnTo>
                <a:lnTo>
                  <a:pt x="12" y="96"/>
                </a:lnTo>
                <a:lnTo>
                  <a:pt x="10" y="96"/>
                </a:lnTo>
                <a:lnTo>
                  <a:pt x="10" y="96"/>
                </a:lnTo>
                <a:lnTo>
                  <a:pt x="8" y="96"/>
                </a:lnTo>
                <a:lnTo>
                  <a:pt x="6" y="98"/>
                </a:lnTo>
                <a:lnTo>
                  <a:pt x="6" y="98"/>
                </a:lnTo>
                <a:lnTo>
                  <a:pt x="4" y="98"/>
                </a:lnTo>
                <a:lnTo>
                  <a:pt x="4" y="98"/>
                </a:lnTo>
                <a:lnTo>
                  <a:pt x="4" y="98"/>
                </a:lnTo>
                <a:lnTo>
                  <a:pt x="4" y="98"/>
                </a:lnTo>
                <a:lnTo>
                  <a:pt x="4" y="98"/>
                </a:lnTo>
                <a:lnTo>
                  <a:pt x="4" y="98"/>
                </a:lnTo>
                <a:lnTo>
                  <a:pt x="0" y="98"/>
                </a:lnTo>
                <a:lnTo>
                  <a:pt x="0" y="9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Freeform 461">
            <a:extLst>
              <a:ext uri="{FF2B5EF4-FFF2-40B4-BE49-F238E27FC236}">
                <a16:creationId xmlns:a16="http://schemas.microsoft.com/office/drawing/2014/main" id="{CCA89FED-358D-3644-9F54-EE80F5276F4A}"/>
              </a:ext>
            </a:extLst>
          </p:cNvPr>
          <p:cNvSpPr>
            <a:spLocks noEditPoints="1"/>
          </p:cNvSpPr>
          <p:nvPr/>
        </p:nvSpPr>
        <p:spPr bwMode="auto">
          <a:xfrm>
            <a:off x="7367765" y="4406760"/>
            <a:ext cx="203822" cy="185785"/>
          </a:xfrm>
          <a:custGeom>
            <a:avLst/>
            <a:gdLst>
              <a:gd name="T0" fmla="*/ 43 w 60"/>
              <a:gd name="T1" fmla="*/ 7 h 55"/>
              <a:gd name="T2" fmla="*/ 14 w 60"/>
              <a:gd name="T3" fmla="*/ 0 h 55"/>
              <a:gd name="T4" fmla="*/ 19 w 60"/>
              <a:gd name="T5" fmla="*/ 1 h 55"/>
              <a:gd name="T6" fmla="*/ 18 w 60"/>
              <a:gd name="T7" fmla="*/ 1 h 55"/>
              <a:gd name="T8" fmla="*/ 23 w 60"/>
              <a:gd name="T9" fmla="*/ 3 h 55"/>
              <a:gd name="T10" fmla="*/ 29 w 60"/>
              <a:gd name="T11" fmla="*/ 54 h 55"/>
              <a:gd name="T12" fmla="*/ 37 w 60"/>
              <a:gd name="T13" fmla="*/ 53 h 55"/>
              <a:gd name="T14" fmla="*/ 43 w 60"/>
              <a:gd name="T15" fmla="*/ 48 h 55"/>
              <a:gd name="T16" fmla="*/ 39 w 60"/>
              <a:gd name="T17" fmla="*/ 46 h 55"/>
              <a:gd name="T18" fmla="*/ 39 w 60"/>
              <a:gd name="T19" fmla="*/ 40 h 55"/>
              <a:gd name="T20" fmla="*/ 41 w 60"/>
              <a:gd name="T21" fmla="*/ 40 h 55"/>
              <a:gd name="T22" fmla="*/ 48 w 60"/>
              <a:gd name="T23" fmla="*/ 38 h 55"/>
              <a:gd name="T24" fmla="*/ 56 w 60"/>
              <a:gd name="T25" fmla="*/ 36 h 55"/>
              <a:gd name="T26" fmla="*/ 53 w 60"/>
              <a:gd name="T27" fmla="*/ 29 h 55"/>
              <a:gd name="T28" fmla="*/ 56 w 60"/>
              <a:gd name="T29" fmla="*/ 27 h 55"/>
              <a:gd name="T30" fmla="*/ 56 w 60"/>
              <a:gd name="T31" fmla="*/ 24 h 55"/>
              <a:gd name="T32" fmla="*/ 59 w 60"/>
              <a:gd name="T33" fmla="*/ 21 h 55"/>
              <a:gd name="T34" fmla="*/ 57 w 60"/>
              <a:gd name="T35" fmla="*/ 18 h 55"/>
              <a:gd name="T36" fmla="*/ 53 w 60"/>
              <a:gd name="T37" fmla="*/ 18 h 55"/>
              <a:gd name="T38" fmla="*/ 54 w 60"/>
              <a:gd name="T39" fmla="*/ 18 h 55"/>
              <a:gd name="T40" fmla="*/ 55 w 60"/>
              <a:gd name="T41" fmla="*/ 15 h 55"/>
              <a:gd name="T42" fmla="*/ 51 w 60"/>
              <a:gd name="T43" fmla="*/ 13 h 55"/>
              <a:gd name="T44" fmla="*/ 48 w 60"/>
              <a:gd name="T45" fmla="*/ 13 h 55"/>
              <a:gd name="T46" fmla="*/ 47 w 60"/>
              <a:gd name="T47" fmla="*/ 10 h 55"/>
              <a:gd name="T48" fmla="*/ 50 w 60"/>
              <a:gd name="T49" fmla="*/ 8 h 55"/>
              <a:gd name="T50" fmla="*/ 42 w 60"/>
              <a:gd name="T51" fmla="*/ 9 h 55"/>
              <a:gd name="T52" fmla="*/ 38 w 60"/>
              <a:gd name="T53" fmla="*/ 11 h 55"/>
              <a:gd name="T54" fmla="*/ 33 w 60"/>
              <a:gd name="T55" fmla="*/ 9 h 55"/>
              <a:gd name="T56" fmla="*/ 23 w 60"/>
              <a:gd name="T57" fmla="*/ 9 h 55"/>
              <a:gd name="T58" fmla="*/ 22 w 60"/>
              <a:gd name="T59" fmla="*/ 6 h 55"/>
              <a:gd name="T60" fmla="*/ 17 w 60"/>
              <a:gd name="T61" fmla="*/ 5 h 55"/>
              <a:gd name="T62" fmla="*/ 14 w 60"/>
              <a:gd name="T63" fmla="*/ 2 h 55"/>
              <a:gd name="T64" fmla="*/ 15 w 60"/>
              <a:gd name="T65" fmla="*/ 4 h 55"/>
              <a:gd name="T66" fmla="*/ 14 w 60"/>
              <a:gd name="T67" fmla="*/ 5 h 55"/>
              <a:gd name="T68" fmla="*/ 9 w 60"/>
              <a:gd name="T69" fmla="*/ 8 h 55"/>
              <a:gd name="T70" fmla="*/ 9 w 60"/>
              <a:gd name="T71" fmla="*/ 13 h 55"/>
              <a:gd name="T72" fmla="*/ 6 w 60"/>
              <a:gd name="T73" fmla="*/ 15 h 55"/>
              <a:gd name="T74" fmla="*/ 8 w 60"/>
              <a:gd name="T75" fmla="*/ 10 h 55"/>
              <a:gd name="T76" fmla="*/ 6 w 60"/>
              <a:gd name="T77" fmla="*/ 6 h 55"/>
              <a:gd name="T78" fmla="*/ 9 w 60"/>
              <a:gd name="T79" fmla="*/ 3 h 55"/>
              <a:gd name="T80" fmla="*/ 5 w 60"/>
              <a:gd name="T81" fmla="*/ 7 h 55"/>
              <a:gd name="T82" fmla="*/ 1 w 60"/>
              <a:gd name="T83" fmla="*/ 11 h 55"/>
              <a:gd name="T84" fmla="*/ 1 w 60"/>
              <a:gd name="T85" fmla="*/ 16 h 55"/>
              <a:gd name="T86" fmla="*/ 4 w 60"/>
              <a:gd name="T87" fmla="*/ 22 h 55"/>
              <a:gd name="T88" fmla="*/ 6 w 60"/>
              <a:gd name="T89" fmla="*/ 25 h 55"/>
              <a:gd name="T90" fmla="*/ 11 w 60"/>
              <a:gd name="T91" fmla="*/ 26 h 55"/>
              <a:gd name="T92" fmla="*/ 18 w 60"/>
              <a:gd name="T93" fmla="*/ 29 h 55"/>
              <a:gd name="T94" fmla="*/ 21 w 60"/>
              <a:gd name="T95" fmla="*/ 30 h 55"/>
              <a:gd name="T96" fmla="*/ 25 w 60"/>
              <a:gd name="T97" fmla="*/ 29 h 55"/>
              <a:gd name="T98" fmla="*/ 26 w 60"/>
              <a:gd name="T99" fmla="*/ 33 h 55"/>
              <a:gd name="T100" fmla="*/ 24 w 60"/>
              <a:gd name="T101" fmla="*/ 37 h 55"/>
              <a:gd name="T102" fmla="*/ 24 w 60"/>
              <a:gd name="T103" fmla="*/ 45 h 55"/>
              <a:gd name="T104" fmla="*/ 25 w 60"/>
              <a:gd name="T105" fmla="*/ 46 h 55"/>
              <a:gd name="T106" fmla="*/ 28 w 60"/>
              <a:gd name="T107" fmla="*/ 5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" h="55">
                <a:moveTo>
                  <a:pt x="40" y="7"/>
                </a:moveTo>
                <a:cubicBezTo>
                  <a:pt x="41" y="7"/>
                  <a:pt x="41" y="7"/>
                  <a:pt x="41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2" y="6"/>
                  <a:pt x="42" y="6"/>
                  <a:pt x="42" y="6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8"/>
                  <a:pt x="42" y="8"/>
                  <a:pt x="42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7"/>
                  <a:pt x="40" y="7"/>
                </a:cubicBezTo>
                <a:moveTo>
                  <a:pt x="14" y="0"/>
                </a:move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5" y="0"/>
                  <a:pt x="15" y="0"/>
                  <a:pt x="15" y="0"/>
                </a:cubicBezTo>
                <a:lnTo>
                  <a:pt x="14" y="0"/>
                </a:lnTo>
                <a:close/>
                <a:moveTo>
                  <a:pt x="19" y="1"/>
                </a:move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1"/>
                  <a:pt x="18" y="1"/>
                  <a:pt x="18" y="1"/>
                </a:cubicBezTo>
                <a:lnTo>
                  <a:pt x="19" y="1"/>
                </a:ln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lnTo>
                  <a:pt x="22" y="1"/>
                </a:lnTo>
                <a:close/>
                <a:moveTo>
                  <a:pt x="28" y="52"/>
                </a:moveTo>
                <a:cubicBezTo>
                  <a:pt x="29" y="54"/>
                  <a:pt x="29" y="54"/>
                  <a:pt x="29" y="54"/>
                </a:cubicBezTo>
                <a:cubicBezTo>
                  <a:pt x="31" y="55"/>
                  <a:pt x="31" y="55"/>
                  <a:pt x="31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5" y="54"/>
                  <a:pt x="35" y="54"/>
                  <a:pt x="35" y="54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49"/>
                  <a:pt x="40" y="49"/>
                  <a:pt x="40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1"/>
                  <a:pt x="40" y="41"/>
                  <a:pt x="40" y="41"/>
                </a:cubicBezTo>
                <a:cubicBezTo>
                  <a:pt x="39" y="40"/>
                  <a:pt x="39" y="40"/>
                  <a:pt x="39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7" y="39"/>
                  <a:pt x="37" y="39"/>
                  <a:pt x="37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1" y="40"/>
                  <a:pt x="41" y="40"/>
                  <a:pt x="41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7" y="39"/>
                  <a:pt x="47" y="39"/>
                  <a:pt x="47" y="39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32"/>
                  <a:pt x="55" y="32"/>
                  <a:pt x="55" y="32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8" y="18"/>
                  <a:pt x="58" y="18"/>
                  <a:pt x="58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4" y="17"/>
                  <a:pt x="54" y="17"/>
                  <a:pt x="54" y="17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15"/>
                  <a:pt x="55" y="15"/>
                  <a:pt x="55" y="15"/>
                </a:cubicBezTo>
                <a:cubicBezTo>
                  <a:pt x="54" y="14"/>
                  <a:pt x="54" y="14"/>
                  <a:pt x="54" y="14"/>
                </a:cubicBezTo>
                <a:cubicBezTo>
                  <a:pt x="53" y="14"/>
                  <a:pt x="53" y="14"/>
                  <a:pt x="53" y="14"/>
                </a:cubicBezTo>
                <a:cubicBezTo>
                  <a:pt x="52" y="13"/>
                  <a:pt x="52" y="13"/>
                  <a:pt x="52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2"/>
                  <a:pt x="48" y="12"/>
                  <a:pt x="48" y="12"/>
                </a:cubicBezTo>
                <a:cubicBezTo>
                  <a:pt x="47" y="11"/>
                  <a:pt x="47" y="11"/>
                  <a:pt x="47" y="11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9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8"/>
                  <a:pt x="51" y="8"/>
                  <a:pt x="51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3" y="9"/>
                  <a:pt x="43" y="9"/>
                  <a:pt x="43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0" y="10"/>
                  <a:pt x="40" y="10"/>
                  <a:pt x="40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1"/>
                  <a:pt x="38" y="11"/>
                  <a:pt x="38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8"/>
                  <a:pt x="3" y="8"/>
                  <a:pt x="3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3" y="19"/>
                  <a:pt x="3" y="19"/>
                  <a:pt x="3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4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8" y="29"/>
                  <a:pt x="18" y="29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42"/>
                  <a:pt x="25" y="42"/>
                  <a:pt x="25" y="42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6"/>
                  <a:pt x="24" y="46"/>
                  <a:pt x="24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48"/>
                  <a:pt x="26" y="48"/>
                  <a:pt x="26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7" y="49"/>
                  <a:pt x="27" y="49"/>
                  <a:pt x="27" y="49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2"/>
                  <a:pt x="28" y="52"/>
                  <a:pt x="28" y="52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7" name="Freeform 463">
            <a:extLst>
              <a:ext uri="{FF2B5EF4-FFF2-40B4-BE49-F238E27FC236}">
                <a16:creationId xmlns:a16="http://schemas.microsoft.com/office/drawing/2014/main" id="{0118CEE2-714F-8849-872D-2A3226BA4D42}"/>
              </a:ext>
            </a:extLst>
          </p:cNvPr>
          <p:cNvSpPr>
            <a:spLocks noEditPoints="1"/>
          </p:cNvSpPr>
          <p:nvPr/>
        </p:nvSpPr>
        <p:spPr bwMode="auto">
          <a:xfrm>
            <a:off x="9873155" y="4141610"/>
            <a:ext cx="137084" cy="304832"/>
          </a:xfrm>
          <a:custGeom>
            <a:avLst/>
            <a:gdLst>
              <a:gd name="T0" fmla="*/ 11 w 76"/>
              <a:gd name="T1" fmla="*/ 90 h 169"/>
              <a:gd name="T2" fmla="*/ 42 w 76"/>
              <a:gd name="T3" fmla="*/ 4 h 169"/>
              <a:gd name="T4" fmla="*/ 47 w 76"/>
              <a:gd name="T5" fmla="*/ 13 h 169"/>
              <a:gd name="T6" fmla="*/ 45 w 76"/>
              <a:gd name="T7" fmla="*/ 25 h 169"/>
              <a:gd name="T8" fmla="*/ 42 w 76"/>
              <a:gd name="T9" fmla="*/ 30 h 169"/>
              <a:gd name="T10" fmla="*/ 44 w 76"/>
              <a:gd name="T11" fmla="*/ 38 h 169"/>
              <a:gd name="T12" fmla="*/ 51 w 76"/>
              <a:gd name="T13" fmla="*/ 42 h 169"/>
              <a:gd name="T14" fmla="*/ 55 w 76"/>
              <a:gd name="T15" fmla="*/ 47 h 169"/>
              <a:gd name="T16" fmla="*/ 62 w 76"/>
              <a:gd name="T17" fmla="*/ 49 h 169"/>
              <a:gd name="T18" fmla="*/ 59 w 76"/>
              <a:gd name="T19" fmla="*/ 58 h 169"/>
              <a:gd name="T20" fmla="*/ 64 w 76"/>
              <a:gd name="T21" fmla="*/ 62 h 169"/>
              <a:gd name="T22" fmla="*/ 76 w 76"/>
              <a:gd name="T23" fmla="*/ 62 h 169"/>
              <a:gd name="T24" fmla="*/ 70 w 76"/>
              <a:gd name="T25" fmla="*/ 70 h 169"/>
              <a:gd name="T26" fmla="*/ 62 w 76"/>
              <a:gd name="T27" fmla="*/ 75 h 169"/>
              <a:gd name="T28" fmla="*/ 59 w 76"/>
              <a:gd name="T29" fmla="*/ 81 h 169"/>
              <a:gd name="T30" fmla="*/ 49 w 76"/>
              <a:gd name="T31" fmla="*/ 87 h 169"/>
              <a:gd name="T32" fmla="*/ 47 w 76"/>
              <a:gd name="T33" fmla="*/ 94 h 169"/>
              <a:gd name="T34" fmla="*/ 57 w 76"/>
              <a:gd name="T35" fmla="*/ 105 h 169"/>
              <a:gd name="T36" fmla="*/ 57 w 76"/>
              <a:gd name="T37" fmla="*/ 115 h 169"/>
              <a:gd name="T38" fmla="*/ 60 w 76"/>
              <a:gd name="T39" fmla="*/ 128 h 169"/>
              <a:gd name="T40" fmla="*/ 66 w 76"/>
              <a:gd name="T41" fmla="*/ 141 h 169"/>
              <a:gd name="T42" fmla="*/ 68 w 76"/>
              <a:gd name="T43" fmla="*/ 154 h 169"/>
              <a:gd name="T44" fmla="*/ 62 w 76"/>
              <a:gd name="T45" fmla="*/ 165 h 169"/>
              <a:gd name="T46" fmla="*/ 59 w 76"/>
              <a:gd name="T47" fmla="*/ 163 h 169"/>
              <a:gd name="T48" fmla="*/ 60 w 76"/>
              <a:gd name="T49" fmla="*/ 158 h 169"/>
              <a:gd name="T50" fmla="*/ 62 w 76"/>
              <a:gd name="T51" fmla="*/ 150 h 169"/>
              <a:gd name="T52" fmla="*/ 59 w 76"/>
              <a:gd name="T53" fmla="*/ 139 h 169"/>
              <a:gd name="T54" fmla="*/ 57 w 76"/>
              <a:gd name="T55" fmla="*/ 135 h 169"/>
              <a:gd name="T56" fmla="*/ 53 w 76"/>
              <a:gd name="T57" fmla="*/ 126 h 169"/>
              <a:gd name="T58" fmla="*/ 51 w 76"/>
              <a:gd name="T59" fmla="*/ 113 h 169"/>
              <a:gd name="T60" fmla="*/ 47 w 76"/>
              <a:gd name="T61" fmla="*/ 111 h 169"/>
              <a:gd name="T62" fmla="*/ 44 w 76"/>
              <a:gd name="T63" fmla="*/ 103 h 169"/>
              <a:gd name="T64" fmla="*/ 44 w 76"/>
              <a:gd name="T65" fmla="*/ 105 h 169"/>
              <a:gd name="T66" fmla="*/ 38 w 76"/>
              <a:gd name="T67" fmla="*/ 109 h 169"/>
              <a:gd name="T68" fmla="*/ 36 w 76"/>
              <a:gd name="T69" fmla="*/ 113 h 169"/>
              <a:gd name="T70" fmla="*/ 28 w 76"/>
              <a:gd name="T71" fmla="*/ 115 h 169"/>
              <a:gd name="T72" fmla="*/ 23 w 76"/>
              <a:gd name="T73" fmla="*/ 117 h 169"/>
              <a:gd name="T74" fmla="*/ 23 w 76"/>
              <a:gd name="T75" fmla="*/ 115 h 169"/>
              <a:gd name="T76" fmla="*/ 23 w 76"/>
              <a:gd name="T77" fmla="*/ 103 h 169"/>
              <a:gd name="T78" fmla="*/ 21 w 76"/>
              <a:gd name="T79" fmla="*/ 94 h 169"/>
              <a:gd name="T80" fmla="*/ 15 w 76"/>
              <a:gd name="T81" fmla="*/ 85 h 169"/>
              <a:gd name="T82" fmla="*/ 10 w 76"/>
              <a:gd name="T83" fmla="*/ 85 h 169"/>
              <a:gd name="T84" fmla="*/ 13 w 76"/>
              <a:gd name="T85" fmla="*/ 85 h 169"/>
              <a:gd name="T86" fmla="*/ 13 w 76"/>
              <a:gd name="T87" fmla="*/ 79 h 169"/>
              <a:gd name="T88" fmla="*/ 6 w 76"/>
              <a:gd name="T89" fmla="*/ 77 h 169"/>
              <a:gd name="T90" fmla="*/ 6 w 76"/>
              <a:gd name="T91" fmla="*/ 77 h 169"/>
              <a:gd name="T92" fmla="*/ 0 w 76"/>
              <a:gd name="T93" fmla="*/ 68 h 169"/>
              <a:gd name="T94" fmla="*/ 4 w 76"/>
              <a:gd name="T95" fmla="*/ 60 h 169"/>
              <a:gd name="T96" fmla="*/ 8 w 76"/>
              <a:gd name="T97" fmla="*/ 51 h 169"/>
              <a:gd name="T98" fmla="*/ 13 w 76"/>
              <a:gd name="T99" fmla="*/ 42 h 169"/>
              <a:gd name="T100" fmla="*/ 17 w 76"/>
              <a:gd name="T101" fmla="*/ 25 h 169"/>
              <a:gd name="T102" fmla="*/ 25 w 76"/>
              <a:gd name="T103" fmla="*/ 12 h 169"/>
              <a:gd name="T104" fmla="*/ 32 w 76"/>
              <a:gd name="T105" fmla="*/ 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6" h="169">
                <a:moveTo>
                  <a:pt x="11" y="90"/>
                </a:moveTo>
                <a:lnTo>
                  <a:pt x="11" y="92"/>
                </a:lnTo>
                <a:lnTo>
                  <a:pt x="13" y="92"/>
                </a:lnTo>
                <a:lnTo>
                  <a:pt x="13" y="90"/>
                </a:lnTo>
                <a:lnTo>
                  <a:pt x="11" y="90"/>
                </a:lnTo>
                <a:lnTo>
                  <a:pt x="11" y="90"/>
                </a:lnTo>
                <a:close/>
                <a:moveTo>
                  <a:pt x="34" y="2"/>
                </a:moveTo>
                <a:lnTo>
                  <a:pt x="36" y="0"/>
                </a:lnTo>
                <a:lnTo>
                  <a:pt x="38" y="2"/>
                </a:lnTo>
                <a:lnTo>
                  <a:pt x="38" y="0"/>
                </a:lnTo>
                <a:lnTo>
                  <a:pt x="40" y="0"/>
                </a:lnTo>
                <a:lnTo>
                  <a:pt x="42" y="4"/>
                </a:lnTo>
                <a:lnTo>
                  <a:pt x="44" y="4"/>
                </a:lnTo>
                <a:lnTo>
                  <a:pt x="44" y="8"/>
                </a:lnTo>
                <a:lnTo>
                  <a:pt x="45" y="8"/>
                </a:lnTo>
                <a:lnTo>
                  <a:pt x="47" y="8"/>
                </a:lnTo>
                <a:lnTo>
                  <a:pt x="47" y="12"/>
                </a:lnTo>
                <a:lnTo>
                  <a:pt x="47" y="13"/>
                </a:lnTo>
                <a:lnTo>
                  <a:pt x="47" y="17"/>
                </a:lnTo>
                <a:lnTo>
                  <a:pt x="47" y="21"/>
                </a:lnTo>
                <a:lnTo>
                  <a:pt x="47" y="23"/>
                </a:lnTo>
                <a:lnTo>
                  <a:pt x="47" y="23"/>
                </a:lnTo>
                <a:lnTo>
                  <a:pt x="45" y="23"/>
                </a:lnTo>
                <a:lnTo>
                  <a:pt x="45" y="25"/>
                </a:lnTo>
                <a:lnTo>
                  <a:pt x="45" y="25"/>
                </a:lnTo>
                <a:lnTo>
                  <a:pt x="44" y="27"/>
                </a:lnTo>
                <a:lnTo>
                  <a:pt x="45" y="28"/>
                </a:lnTo>
                <a:lnTo>
                  <a:pt x="44" y="28"/>
                </a:lnTo>
                <a:lnTo>
                  <a:pt x="44" y="28"/>
                </a:lnTo>
                <a:lnTo>
                  <a:pt x="42" y="30"/>
                </a:lnTo>
                <a:lnTo>
                  <a:pt x="42" y="32"/>
                </a:lnTo>
                <a:lnTo>
                  <a:pt x="42" y="32"/>
                </a:lnTo>
                <a:lnTo>
                  <a:pt x="42" y="34"/>
                </a:lnTo>
                <a:lnTo>
                  <a:pt x="42" y="36"/>
                </a:lnTo>
                <a:lnTo>
                  <a:pt x="44" y="36"/>
                </a:lnTo>
                <a:lnTo>
                  <a:pt x="44" y="38"/>
                </a:lnTo>
                <a:lnTo>
                  <a:pt x="45" y="38"/>
                </a:lnTo>
                <a:lnTo>
                  <a:pt x="44" y="40"/>
                </a:lnTo>
                <a:lnTo>
                  <a:pt x="45" y="42"/>
                </a:lnTo>
                <a:lnTo>
                  <a:pt x="47" y="40"/>
                </a:lnTo>
                <a:lnTo>
                  <a:pt x="51" y="40"/>
                </a:lnTo>
                <a:lnTo>
                  <a:pt x="51" y="42"/>
                </a:lnTo>
                <a:lnTo>
                  <a:pt x="51" y="42"/>
                </a:lnTo>
                <a:lnTo>
                  <a:pt x="51" y="43"/>
                </a:lnTo>
                <a:lnTo>
                  <a:pt x="55" y="42"/>
                </a:lnTo>
                <a:lnTo>
                  <a:pt x="55" y="43"/>
                </a:lnTo>
                <a:lnTo>
                  <a:pt x="55" y="45"/>
                </a:lnTo>
                <a:lnTo>
                  <a:pt x="55" y="47"/>
                </a:lnTo>
                <a:lnTo>
                  <a:pt x="57" y="47"/>
                </a:lnTo>
                <a:lnTo>
                  <a:pt x="57" y="47"/>
                </a:lnTo>
                <a:lnTo>
                  <a:pt x="57" y="49"/>
                </a:lnTo>
                <a:lnTo>
                  <a:pt x="59" y="49"/>
                </a:lnTo>
                <a:lnTo>
                  <a:pt x="60" y="47"/>
                </a:lnTo>
                <a:lnTo>
                  <a:pt x="62" y="49"/>
                </a:lnTo>
                <a:lnTo>
                  <a:pt x="62" y="51"/>
                </a:lnTo>
                <a:lnTo>
                  <a:pt x="60" y="51"/>
                </a:lnTo>
                <a:lnTo>
                  <a:pt x="60" y="53"/>
                </a:lnTo>
                <a:lnTo>
                  <a:pt x="59" y="57"/>
                </a:lnTo>
                <a:lnTo>
                  <a:pt x="57" y="57"/>
                </a:lnTo>
                <a:lnTo>
                  <a:pt x="59" y="58"/>
                </a:lnTo>
                <a:lnTo>
                  <a:pt x="59" y="58"/>
                </a:lnTo>
                <a:lnTo>
                  <a:pt x="62" y="58"/>
                </a:lnTo>
                <a:lnTo>
                  <a:pt x="62" y="58"/>
                </a:lnTo>
                <a:lnTo>
                  <a:pt x="64" y="58"/>
                </a:lnTo>
                <a:lnTo>
                  <a:pt x="64" y="58"/>
                </a:lnTo>
                <a:lnTo>
                  <a:pt x="64" y="62"/>
                </a:lnTo>
                <a:lnTo>
                  <a:pt x="64" y="62"/>
                </a:lnTo>
                <a:lnTo>
                  <a:pt x="66" y="64"/>
                </a:lnTo>
                <a:lnTo>
                  <a:pt x="68" y="62"/>
                </a:lnTo>
                <a:lnTo>
                  <a:pt x="70" y="62"/>
                </a:lnTo>
                <a:lnTo>
                  <a:pt x="74" y="60"/>
                </a:lnTo>
                <a:lnTo>
                  <a:pt x="76" y="62"/>
                </a:lnTo>
                <a:lnTo>
                  <a:pt x="76" y="64"/>
                </a:lnTo>
                <a:lnTo>
                  <a:pt x="72" y="66"/>
                </a:lnTo>
                <a:lnTo>
                  <a:pt x="70" y="66"/>
                </a:lnTo>
                <a:lnTo>
                  <a:pt x="70" y="68"/>
                </a:lnTo>
                <a:lnTo>
                  <a:pt x="70" y="68"/>
                </a:lnTo>
                <a:lnTo>
                  <a:pt x="70" y="70"/>
                </a:lnTo>
                <a:lnTo>
                  <a:pt x="68" y="72"/>
                </a:lnTo>
                <a:lnTo>
                  <a:pt x="68" y="72"/>
                </a:lnTo>
                <a:lnTo>
                  <a:pt x="66" y="73"/>
                </a:lnTo>
                <a:lnTo>
                  <a:pt x="64" y="73"/>
                </a:lnTo>
                <a:lnTo>
                  <a:pt x="62" y="73"/>
                </a:lnTo>
                <a:lnTo>
                  <a:pt x="62" y="75"/>
                </a:lnTo>
                <a:lnTo>
                  <a:pt x="62" y="77"/>
                </a:lnTo>
                <a:lnTo>
                  <a:pt x="62" y="77"/>
                </a:lnTo>
                <a:lnTo>
                  <a:pt x="60" y="77"/>
                </a:lnTo>
                <a:lnTo>
                  <a:pt x="59" y="77"/>
                </a:lnTo>
                <a:lnTo>
                  <a:pt x="59" y="81"/>
                </a:lnTo>
                <a:lnTo>
                  <a:pt x="59" y="81"/>
                </a:lnTo>
                <a:lnTo>
                  <a:pt x="57" y="81"/>
                </a:lnTo>
                <a:lnTo>
                  <a:pt x="55" y="83"/>
                </a:lnTo>
                <a:lnTo>
                  <a:pt x="51" y="81"/>
                </a:lnTo>
                <a:lnTo>
                  <a:pt x="51" y="83"/>
                </a:lnTo>
                <a:lnTo>
                  <a:pt x="51" y="87"/>
                </a:lnTo>
                <a:lnTo>
                  <a:pt x="49" y="87"/>
                </a:lnTo>
                <a:lnTo>
                  <a:pt x="49" y="90"/>
                </a:lnTo>
                <a:lnTo>
                  <a:pt x="49" y="90"/>
                </a:lnTo>
                <a:lnTo>
                  <a:pt x="49" y="92"/>
                </a:lnTo>
                <a:lnTo>
                  <a:pt x="45" y="94"/>
                </a:lnTo>
                <a:lnTo>
                  <a:pt x="47" y="94"/>
                </a:lnTo>
                <a:lnTo>
                  <a:pt x="47" y="94"/>
                </a:lnTo>
                <a:lnTo>
                  <a:pt x="49" y="98"/>
                </a:lnTo>
                <a:lnTo>
                  <a:pt x="51" y="98"/>
                </a:lnTo>
                <a:lnTo>
                  <a:pt x="51" y="100"/>
                </a:lnTo>
                <a:lnTo>
                  <a:pt x="53" y="102"/>
                </a:lnTo>
                <a:lnTo>
                  <a:pt x="55" y="105"/>
                </a:lnTo>
                <a:lnTo>
                  <a:pt x="57" y="105"/>
                </a:lnTo>
                <a:lnTo>
                  <a:pt x="57" y="109"/>
                </a:lnTo>
                <a:lnTo>
                  <a:pt x="57" y="111"/>
                </a:lnTo>
                <a:lnTo>
                  <a:pt x="59" y="111"/>
                </a:lnTo>
                <a:lnTo>
                  <a:pt x="60" y="113"/>
                </a:lnTo>
                <a:lnTo>
                  <a:pt x="59" y="113"/>
                </a:lnTo>
                <a:lnTo>
                  <a:pt x="57" y="115"/>
                </a:lnTo>
                <a:lnTo>
                  <a:pt x="59" y="118"/>
                </a:lnTo>
                <a:lnTo>
                  <a:pt x="59" y="120"/>
                </a:lnTo>
                <a:lnTo>
                  <a:pt x="57" y="122"/>
                </a:lnTo>
                <a:lnTo>
                  <a:pt x="57" y="124"/>
                </a:lnTo>
                <a:lnTo>
                  <a:pt x="57" y="126"/>
                </a:lnTo>
                <a:lnTo>
                  <a:pt x="60" y="128"/>
                </a:lnTo>
                <a:lnTo>
                  <a:pt x="62" y="130"/>
                </a:lnTo>
                <a:lnTo>
                  <a:pt x="64" y="133"/>
                </a:lnTo>
                <a:lnTo>
                  <a:pt x="66" y="137"/>
                </a:lnTo>
                <a:lnTo>
                  <a:pt x="64" y="137"/>
                </a:lnTo>
                <a:lnTo>
                  <a:pt x="66" y="139"/>
                </a:lnTo>
                <a:lnTo>
                  <a:pt x="66" y="141"/>
                </a:lnTo>
                <a:lnTo>
                  <a:pt x="66" y="143"/>
                </a:lnTo>
                <a:lnTo>
                  <a:pt x="66" y="145"/>
                </a:lnTo>
                <a:lnTo>
                  <a:pt x="68" y="147"/>
                </a:lnTo>
                <a:lnTo>
                  <a:pt x="68" y="148"/>
                </a:lnTo>
                <a:lnTo>
                  <a:pt x="68" y="150"/>
                </a:lnTo>
                <a:lnTo>
                  <a:pt x="68" y="154"/>
                </a:lnTo>
                <a:lnTo>
                  <a:pt x="68" y="154"/>
                </a:lnTo>
                <a:lnTo>
                  <a:pt x="66" y="160"/>
                </a:lnTo>
                <a:lnTo>
                  <a:pt x="64" y="160"/>
                </a:lnTo>
                <a:lnTo>
                  <a:pt x="62" y="163"/>
                </a:lnTo>
                <a:lnTo>
                  <a:pt x="62" y="163"/>
                </a:lnTo>
                <a:lnTo>
                  <a:pt x="62" y="165"/>
                </a:lnTo>
                <a:lnTo>
                  <a:pt x="62" y="165"/>
                </a:lnTo>
                <a:lnTo>
                  <a:pt x="60" y="167"/>
                </a:lnTo>
                <a:lnTo>
                  <a:pt x="60" y="169"/>
                </a:lnTo>
                <a:lnTo>
                  <a:pt x="60" y="167"/>
                </a:lnTo>
                <a:lnTo>
                  <a:pt x="60" y="163"/>
                </a:lnTo>
                <a:lnTo>
                  <a:pt x="59" y="163"/>
                </a:lnTo>
                <a:lnTo>
                  <a:pt x="59" y="162"/>
                </a:lnTo>
                <a:lnTo>
                  <a:pt x="60" y="163"/>
                </a:lnTo>
                <a:lnTo>
                  <a:pt x="60" y="162"/>
                </a:lnTo>
                <a:lnTo>
                  <a:pt x="62" y="160"/>
                </a:lnTo>
                <a:lnTo>
                  <a:pt x="62" y="160"/>
                </a:lnTo>
                <a:lnTo>
                  <a:pt x="60" y="158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2"/>
                </a:lnTo>
                <a:lnTo>
                  <a:pt x="62" y="152"/>
                </a:lnTo>
                <a:lnTo>
                  <a:pt x="62" y="150"/>
                </a:lnTo>
                <a:lnTo>
                  <a:pt x="60" y="148"/>
                </a:lnTo>
                <a:lnTo>
                  <a:pt x="60" y="147"/>
                </a:lnTo>
                <a:lnTo>
                  <a:pt x="60" y="147"/>
                </a:lnTo>
                <a:lnTo>
                  <a:pt x="60" y="145"/>
                </a:lnTo>
                <a:lnTo>
                  <a:pt x="60" y="145"/>
                </a:lnTo>
                <a:lnTo>
                  <a:pt x="59" y="139"/>
                </a:lnTo>
                <a:lnTo>
                  <a:pt x="59" y="137"/>
                </a:lnTo>
                <a:lnTo>
                  <a:pt x="59" y="135"/>
                </a:lnTo>
                <a:lnTo>
                  <a:pt x="57" y="133"/>
                </a:lnTo>
                <a:lnTo>
                  <a:pt x="57" y="137"/>
                </a:lnTo>
                <a:lnTo>
                  <a:pt x="57" y="137"/>
                </a:lnTo>
                <a:lnTo>
                  <a:pt x="57" y="135"/>
                </a:lnTo>
                <a:lnTo>
                  <a:pt x="55" y="133"/>
                </a:lnTo>
                <a:lnTo>
                  <a:pt x="55" y="130"/>
                </a:lnTo>
                <a:lnTo>
                  <a:pt x="55" y="130"/>
                </a:lnTo>
                <a:lnTo>
                  <a:pt x="53" y="128"/>
                </a:lnTo>
                <a:lnTo>
                  <a:pt x="55" y="126"/>
                </a:lnTo>
                <a:lnTo>
                  <a:pt x="53" y="126"/>
                </a:lnTo>
                <a:lnTo>
                  <a:pt x="53" y="122"/>
                </a:lnTo>
                <a:lnTo>
                  <a:pt x="51" y="122"/>
                </a:lnTo>
                <a:lnTo>
                  <a:pt x="51" y="117"/>
                </a:lnTo>
                <a:lnTo>
                  <a:pt x="49" y="115"/>
                </a:lnTo>
                <a:lnTo>
                  <a:pt x="49" y="115"/>
                </a:lnTo>
                <a:lnTo>
                  <a:pt x="51" y="113"/>
                </a:lnTo>
                <a:lnTo>
                  <a:pt x="51" y="113"/>
                </a:lnTo>
                <a:lnTo>
                  <a:pt x="49" y="111"/>
                </a:lnTo>
                <a:lnTo>
                  <a:pt x="49" y="109"/>
                </a:lnTo>
                <a:lnTo>
                  <a:pt x="49" y="109"/>
                </a:lnTo>
                <a:lnTo>
                  <a:pt x="49" y="111"/>
                </a:lnTo>
                <a:lnTo>
                  <a:pt x="47" y="111"/>
                </a:lnTo>
                <a:lnTo>
                  <a:pt x="47" y="111"/>
                </a:lnTo>
                <a:lnTo>
                  <a:pt x="45" y="109"/>
                </a:lnTo>
                <a:lnTo>
                  <a:pt x="45" y="107"/>
                </a:lnTo>
                <a:lnTo>
                  <a:pt x="44" y="103"/>
                </a:lnTo>
                <a:lnTo>
                  <a:pt x="44" y="103"/>
                </a:lnTo>
                <a:lnTo>
                  <a:pt x="44" y="103"/>
                </a:lnTo>
                <a:lnTo>
                  <a:pt x="44" y="102"/>
                </a:lnTo>
                <a:lnTo>
                  <a:pt x="42" y="102"/>
                </a:lnTo>
                <a:lnTo>
                  <a:pt x="42" y="103"/>
                </a:lnTo>
                <a:lnTo>
                  <a:pt x="42" y="103"/>
                </a:lnTo>
                <a:lnTo>
                  <a:pt x="42" y="103"/>
                </a:lnTo>
                <a:lnTo>
                  <a:pt x="44" y="105"/>
                </a:lnTo>
                <a:lnTo>
                  <a:pt x="42" y="107"/>
                </a:lnTo>
                <a:lnTo>
                  <a:pt x="42" y="107"/>
                </a:lnTo>
                <a:lnTo>
                  <a:pt x="42" y="109"/>
                </a:lnTo>
                <a:lnTo>
                  <a:pt x="40" y="111"/>
                </a:lnTo>
                <a:lnTo>
                  <a:pt x="38" y="109"/>
                </a:lnTo>
                <a:lnTo>
                  <a:pt x="38" y="109"/>
                </a:lnTo>
                <a:lnTo>
                  <a:pt x="36" y="109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6" y="113"/>
                </a:lnTo>
                <a:lnTo>
                  <a:pt x="36" y="113"/>
                </a:lnTo>
                <a:lnTo>
                  <a:pt x="34" y="111"/>
                </a:lnTo>
                <a:lnTo>
                  <a:pt x="34" y="113"/>
                </a:lnTo>
                <a:lnTo>
                  <a:pt x="30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7"/>
                </a:lnTo>
                <a:lnTo>
                  <a:pt x="27" y="117"/>
                </a:lnTo>
                <a:lnTo>
                  <a:pt x="27" y="115"/>
                </a:lnTo>
                <a:lnTo>
                  <a:pt x="25" y="117"/>
                </a:lnTo>
                <a:lnTo>
                  <a:pt x="23" y="117"/>
                </a:lnTo>
                <a:lnTo>
                  <a:pt x="23" y="117"/>
                </a:lnTo>
                <a:lnTo>
                  <a:pt x="23" y="115"/>
                </a:lnTo>
                <a:lnTo>
                  <a:pt x="25" y="113"/>
                </a:lnTo>
                <a:lnTo>
                  <a:pt x="25" y="111"/>
                </a:lnTo>
                <a:lnTo>
                  <a:pt x="25" y="113"/>
                </a:lnTo>
                <a:lnTo>
                  <a:pt x="23" y="115"/>
                </a:lnTo>
                <a:lnTo>
                  <a:pt x="21" y="117"/>
                </a:lnTo>
                <a:lnTo>
                  <a:pt x="21" y="115"/>
                </a:lnTo>
                <a:lnTo>
                  <a:pt x="21" y="115"/>
                </a:lnTo>
                <a:lnTo>
                  <a:pt x="21" y="113"/>
                </a:lnTo>
                <a:lnTo>
                  <a:pt x="21" y="105"/>
                </a:lnTo>
                <a:lnTo>
                  <a:pt x="23" y="103"/>
                </a:lnTo>
                <a:lnTo>
                  <a:pt x="23" y="103"/>
                </a:lnTo>
                <a:lnTo>
                  <a:pt x="21" y="100"/>
                </a:lnTo>
                <a:lnTo>
                  <a:pt x="21" y="96"/>
                </a:lnTo>
                <a:lnTo>
                  <a:pt x="21" y="96"/>
                </a:lnTo>
                <a:lnTo>
                  <a:pt x="19" y="94"/>
                </a:lnTo>
                <a:lnTo>
                  <a:pt x="21" y="94"/>
                </a:lnTo>
                <a:lnTo>
                  <a:pt x="19" y="92"/>
                </a:lnTo>
                <a:lnTo>
                  <a:pt x="19" y="90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5" y="85"/>
                </a:lnTo>
                <a:lnTo>
                  <a:pt x="15" y="87"/>
                </a:lnTo>
                <a:lnTo>
                  <a:pt x="15" y="90"/>
                </a:lnTo>
                <a:lnTo>
                  <a:pt x="13" y="88"/>
                </a:lnTo>
                <a:lnTo>
                  <a:pt x="11" y="87"/>
                </a:lnTo>
                <a:lnTo>
                  <a:pt x="11" y="87"/>
                </a:lnTo>
                <a:lnTo>
                  <a:pt x="10" y="85"/>
                </a:lnTo>
                <a:lnTo>
                  <a:pt x="10" y="83"/>
                </a:lnTo>
                <a:lnTo>
                  <a:pt x="11" y="85"/>
                </a:lnTo>
                <a:lnTo>
                  <a:pt x="11" y="85"/>
                </a:lnTo>
                <a:lnTo>
                  <a:pt x="13" y="87"/>
                </a:lnTo>
                <a:lnTo>
                  <a:pt x="13" y="85"/>
                </a:lnTo>
                <a:lnTo>
                  <a:pt x="13" y="85"/>
                </a:lnTo>
                <a:lnTo>
                  <a:pt x="11" y="85"/>
                </a:lnTo>
                <a:lnTo>
                  <a:pt x="13" y="83"/>
                </a:lnTo>
                <a:lnTo>
                  <a:pt x="13" y="85"/>
                </a:lnTo>
                <a:lnTo>
                  <a:pt x="15" y="83"/>
                </a:lnTo>
                <a:lnTo>
                  <a:pt x="15" y="83"/>
                </a:lnTo>
                <a:lnTo>
                  <a:pt x="13" y="79"/>
                </a:lnTo>
                <a:lnTo>
                  <a:pt x="10" y="79"/>
                </a:lnTo>
                <a:lnTo>
                  <a:pt x="10" y="79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6" y="77"/>
                </a:lnTo>
                <a:lnTo>
                  <a:pt x="6" y="77"/>
                </a:lnTo>
                <a:lnTo>
                  <a:pt x="8" y="75"/>
                </a:lnTo>
                <a:lnTo>
                  <a:pt x="6" y="75"/>
                </a:lnTo>
                <a:lnTo>
                  <a:pt x="4" y="75"/>
                </a:lnTo>
                <a:lnTo>
                  <a:pt x="4" y="75"/>
                </a:lnTo>
                <a:lnTo>
                  <a:pt x="6" y="77"/>
                </a:lnTo>
                <a:lnTo>
                  <a:pt x="2" y="73"/>
                </a:lnTo>
                <a:lnTo>
                  <a:pt x="0" y="72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68"/>
                </a:lnTo>
                <a:lnTo>
                  <a:pt x="2" y="66"/>
                </a:lnTo>
                <a:lnTo>
                  <a:pt x="2" y="66"/>
                </a:lnTo>
                <a:lnTo>
                  <a:pt x="4" y="64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6" y="60"/>
                </a:lnTo>
                <a:lnTo>
                  <a:pt x="6" y="57"/>
                </a:lnTo>
                <a:lnTo>
                  <a:pt x="6" y="55"/>
                </a:lnTo>
                <a:lnTo>
                  <a:pt x="6" y="53"/>
                </a:lnTo>
                <a:lnTo>
                  <a:pt x="6" y="51"/>
                </a:lnTo>
                <a:lnTo>
                  <a:pt x="8" y="51"/>
                </a:lnTo>
                <a:lnTo>
                  <a:pt x="8" y="47"/>
                </a:lnTo>
                <a:lnTo>
                  <a:pt x="8" y="45"/>
                </a:lnTo>
                <a:lnTo>
                  <a:pt x="8" y="42"/>
                </a:lnTo>
                <a:lnTo>
                  <a:pt x="10" y="42"/>
                </a:lnTo>
                <a:lnTo>
                  <a:pt x="10" y="42"/>
                </a:lnTo>
                <a:lnTo>
                  <a:pt x="13" y="42"/>
                </a:lnTo>
                <a:lnTo>
                  <a:pt x="13" y="40"/>
                </a:lnTo>
                <a:lnTo>
                  <a:pt x="15" y="36"/>
                </a:lnTo>
                <a:lnTo>
                  <a:pt x="17" y="30"/>
                </a:lnTo>
                <a:lnTo>
                  <a:pt x="15" y="30"/>
                </a:lnTo>
                <a:lnTo>
                  <a:pt x="13" y="28"/>
                </a:lnTo>
                <a:lnTo>
                  <a:pt x="17" y="25"/>
                </a:lnTo>
                <a:lnTo>
                  <a:pt x="17" y="21"/>
                </a:lnTo>
                <a:lnTo>
                  <a:pt x="17" y="21"/>
                </a:lnTo>
                <a:lnTo>
                  <a:pt x="17" y="19"/>
                </a:lnTo>
                <a:lnTo>
                  <a:pt x="21" y="13"/>
                </a:lnTo>
                <a:lnTo>
                  <a:pt x="23" y="13"/>
                </a:lnTo>
                <a:lnTo>
                  <a:pt x="25" y="12"/>
                </a:lnTo>
                <a:lnTo>
                  <a:pt x="25" y="10"/>
                </a:lnTo>
                <a:lnTo>
                  <a:pt x="28" y="8"/>
                </a:lnTo>
                <a:lnTo>
                  <a:pt x="30" y="6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4" y="2"/>
                </a:lnTo>
                <a:lnTo>
                  <a:pt x="34" y="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8" name="Freeform 464">
            <a:extLst>
              <a:ext uri="{FF2B5EF4-FFF2-40B4-BE49-F238E27FC236}">
                <a16:creationId xmlns:a16="http://schemas.microsoft.com/office/drawing/2014/main" id="{5761E4ED-BB40-6E43-835C-314BA7ACBAC6}"/>
              </a:ext>
            </a:extLst>
          </p:cNvPr>
          <p:cNvSpPr>
            <a:spLocks noEditPoints="1"/>
          </p:cNvSpPr>
          <p:nvPr/>
        </p:nvSpPr>
        <p:spPr bwMode="auto">
          <a:xfrm>
            <a:off x="9122801" y="4300339"/>
            <a:ext cx="182178" cy="111832"/>
          </a:xfrm>
          <a:custGeom>
            <a:avLst/>
            <a:gdLst>
              <a:gd name="T0" fmla="*/ 92 w 101"/>
              <a:gd name="T1" fmla="*/ 60 h 62"/>
              <a:gd name="T2" fmla="*/ 94 w 101"/>
              <a:gd name="T3" fmla="*/ 57 h 62"/>
              <a:gd name="T4" fmla="*/ 96 w 101"/>
              <a:gd name="T5" fmla="*/ 59 h 62"/>
              <a:gd name="T6" fmla="*/ 98 w 101"/>
              <a:gd name="T7" fmla="*/ 59 h 62"/>
              <a:gd name="T8" fmla="*/ 99 w 101"/>
              <a:gd name="T9" fmla="*/ 59 h 62"/>
              <a:gd name="T10" fmla="*/ 101 w 101"/>
              <a:gd name="T11" fmla="*/ 59 h 62"/>
              <a:gd name="T12" fmla="*/ 99 w 101"/>
              <a:gd name="T13" fmla="*/ 60 h 62"/>
              <a:gd name="T14" fmla="*/ 96 w 101"/>
              <a:gd name="T15" fmla="*/ 62 h 62"/>
              <a:gd name="T16" fmla="*/ 92 w 101"/>
              <a:gd name="T17" fmla="*/ 60 h 62"/>
              <a:gd name="T18" fmla="*/ 81 w 101"/>
              <a:gd name="T19" fmla="*/ 62 h 62"/>
              <a:gd name="T20" fmla="*/ 84 w 101"/>
              <a:gd name="T21" fmla="*/ 62 h 62"/>
              <a:gd name="T22" fmla="*/ 81 w 101"/>
              <a:gd name="T23" fmla="*/ 62 h 62"/>
              <a:gd name="T24" fmla="*/ 1 w 101"/>
              <a:gd name="T25" fmla="*/ 25 h 62"/>
              <a:gd name="T26" fmla="*/ 3 w 101"/>
              <a:gd name="T27" fmla="*/ 23 h 62"/>
              <a:gd name="T28" fmla="*/ 5 w 101"/>
              <a:gd name="T29" fmla="*/ 19 h 62"/>
              <a:gd name="T30" fmla="*/ 7 w 101"/>
              <a:gd name="T31" fmla="*/ 14 h 62"/>
              <a:gd name="T32" fmla="*/ 15 w 101"/>
              <a:gd name="T33" fmla="*/ 15 h 62"/>
              <a:gd name="T34" fmla="*/ 30 w 101"/>
              <a:gd name="T35" fmla="*/ 23 h 62"/>
              <a:gd name="T36" fmla="*/ 47 w 101"/>
              <a:gd name="T37" fmla="*/ 10 h 62"/>
              <a:gd name="T38" fmla="*/ 77 w 101"/>
              <a:gd name="T39" fmla="*/ 4 h 62"/>
              <a:gd name="T40" fmla="*/ 84 w 101"/>
              <a:gd name="T41" fmla="*/ 17 h 62"/>
              <a:gd name="T42" fmla="*/ 86 w 101"/>
              <a:gd name="T43" fmla="*/ 23 h 62"/>
              <a:gd name="T44" fmla="*/ 81 w 101"/>
              <a:gd name="T45" fmla="*/ 29 h 62"/>
              <a:gd name="T46" fmla="*/ 81 w 101"/>
              <a:gd name="T47" fmla="*/ 30 h 62"/>
              <a:gd name="T48" fmla="*/ 82 w 101"/>
              <a:gd name="T49" fmla="*/ 32 h 62"/>
              <a:gd name="T50" fmla="*/ 77 w 101"/>
              <a:gd name="T51" fmla="*/ 34 h 62"/>
              <a:gd name="T52" fmla="*/ 67 w 101"/>
              <a:gd name="T53" fmla="*/ 38 h 62"/>
              <a:gd name="T54" fmla="*/ 58 w 101"/>
              <a:gd name="T55" fmla="*/ 42 h 62"/>
              <a:gd name="T56" fmla="*/ 54 w 101"/>
              <a:gd name="T57" fmla="*/ 42 h 62"/>
              <a:gd name="T58" fmla="*/ 50 w 101"/>
              <a:gd name="T59" fmla="*/ 47 h 62"/>
              <a:gd name="T60" fmla="*/ 49 w 101"/>
              <a:gd name="T61" fmla="*/ 45 h 62"/>
              <a:gd name="T62" fmla="*/ 47 w 101"/>
              <a:gd name="T63" fmla="*/ 47 h 62"/>
              <a:gd name="T64" fmla="*/ 45 w 101"/>
              <a:gd name="T65" fmla="*/ 45 h 62"/>
              <a:gd name="T66" fmla="*/ 41 w 101"/>
              <a:gd name="T67" fmla="*/ 49 h 62"/>
              <a:gd name="T68" fmla="*/ 37 w 101"/>
              <a:gd name="T69" fmla="*/ 51 h 62"/>
              <a:gd name="T70" fmla="*/ 32 w 101"/>
              <a:gd name="T71" fmla="*/ 51 h 62"/>
              <a:gd name="T72" fmla="*/ 28 w 101"/>
              <a:gd name="T73" fmla="*/ 51 h 62"/>
              <a:gd name="T74" fmla="*/ 28 w 101"/>
              <a:gd name="T75" fmla="*/ 51 h 62"/>
              <a:gd name="T76" fmla="*/ 24 w 101"/>
              <a:gd name="T77" fmla="*/ 53 h 62"/>
              <a:gd name="T78" fmla="*/ 22 w 101"/>
              <a:gd name="T79" fmla="*/ 55 h 62"/>
              <a:gd name="T80" fmla="*/ 18 w 101"/>
              <a:gd name="T81" fmla="*/ 57 h 62"/>
              <a:gd name="T82" fmla="*/ 16 w 101"/>
              <a:gd name="T83" fmla="*/ 57 h 62"/>
              <a:gd name="T84" fmla="*/ 13 w 101"/>
              <a:gd name="T85" fmla="*/ 59 h 62"/>
              <a:gd name="T86" fmla="*/ 11 w 101"/>
              <a:gd name="T87" fmla="*/ 59 h 62"/>
              <a:gd name="T88" fmla="*/ 7 w 101"/>
              <a:gd name="T89" fmla="*/ 57 h 62"/>
              <a:gd name="T90" fmla="*/ 5 w 101"/>
              <a:gd name="T91" fmla="*/ 53 h 62"/>
              <a:gd name="T92" fmla="*/ 5 w 101"/>
              <a:gd name="T93" fmla="*/ 51 h 62"/>
              <a:gd name="T94" fmla="*/ 3 w 101"/>
              <a:gd name="T95" fmla="*/ 45 h 62"/>
              <a:gd name="T96" fmla="*/ 0 w 101"/>
              <a:gd name="T97" fmla="*/ 36 h 62"/>
              <a:gd name="T98" fmla="*/ 0 w 101"/>
              <a:gd name="T99" fmla="*/ 34 h 62"/>
              <a:gd name="T100" fmla="*/ 0 w 101"/>
              <a:gd name="T101" fmla="*/ 34 h 62"/>
              <a:gd name="T102" fmla="*/ 1 w 101"/>
              <a:gd name="T103" fmla="*/ 32 h 62"/>
              <a:gd name="T104" fmla="*/ 0 w 101"/>
              <a:gd name="T105" fmla="*/ 2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1" h="62">
                <a:moveTo>
                  <a:pt x="92" y="60"/>
                </a:moveTo>
                <a:lnTo>
                  <a:pt x="92" y="60"/>
                </a:lnTo>
                <a:lnTo>
                  <a:pt x="92" y="59"/>
                </a:lnTo>
                <a:lnTo>
                  <a:pt x="94" y="57"/>
                </a:lnTo>
                <a:lnTo>
                  <a:pt x="96" y="57"/>
                </a:lnTo>
                <a:lnTo>
                  <a:pt x="96" y="59"/>
                </a:lnTo>
                <a:lnTo>
                  <a:pt x="96" y="59"/>
                </a:lnTo>
                <a:lnTo>
                  <a:pt x="98" y="59"/>
                </a:lnTo>
                <a:lnTo>
                  <a:pt x="99" y="59"/>
                </a:lnTo>
                <a:lnTo>
                  <a:pt x="99" y="59"/>
                </a:lnTo>
                <a:lnTo>
                  <a:pt x="101" y="59"/>
                </a:lnTo>
                <a:lnTo>
                  <a:pt x="101" y="59"/>
                </a:lnTo>
                <a:lnTo>
                  <a:pt x="101" y="60"/>
                </a:lnTo>
                <a:lnTo>
                  <a:pt x="99" y="60"/>
                </a:lnTo>
                <a:lnTo>
                  <a:pt x="98" y="62"/>
                </a:lnTo>
                <a:lnTo>
                  <a:pt x="96" y="62"/>
                </a:lnTo>
                <a:lnTo>
                  <a:pt x="94" y="62"/>
                </a:lnTo>
                <a:lnTo>
                  <a:pt x="92" y="60"/>
                </a:lnTo>
                <a:lnTo>
                  <a:pt x="92" y="60"/>
                </a:lnTo>
                <a:close/>
                <a:moveTo>
                  <a:pt x="81" y="62"/>
                </a:moveTo>
                <a:lnTo>
                  <a:pt x="82" y="62"/>
                </a:lnTo>
                <a:lnTo>
                  <a:pt x="84" y="62"/>
                </a:lnTo>
                <a:lnTo>
                  <a:pt x="82" y="62"/>
                </a:lnTo>
                <a:lnTo>
                  <a:pt x="81" y="62"/>
                </a:lnTo>
                <a:close/>
                <a:moveTo>
                  <a:pt x="0" y="25"/>
                </a:moveTo>
                <a:lnTo>
                  <a:pt x="1" y="25"/>
                </a:lnTo>
                <a:lnTo>
                  <a:pt x="3" y="25"/>
                </a:lnTo>
                <a:lnTo>
                  <a:pt x="3" y="23"/>
                </a:lnTo>
                <a:lnTo>
                  <a:pt x="5" y="21"/>
                </a:lnTo>
                <a:lnTo>
                  <a:pt x="5" y="19"/>
                </a:lnTo>
                <a:lnTo>
                  <a:pt x="5" y="15"/>
                </a:lnTo>
                <a:lnTo>
                  <a:pt x="7" y="14"/>
                </a:lnTo>
                <a:lnTo>
                  <a:pt x="11" y="15"/>
                </a:lnTo>
                <a:lnTo>
                  <a:pt x="15" y="15"/>
                </a:lnTo>
                <a:lnTo>
                  <a:pt x="22" y="19"/>
                </a:lnTo>
                <a:lnTo>
                  <a:pt x="30" y="23"/>
                </a:lnTo>
                <a:lnTo>
                  <a:pt x="32" y="30"/>
                </a:lnTo>
                <a:lnTo>
                  <a:pt x="47" y="10"/>
                </a:lnTo>
                <a:lnTo>
                  <a:pt x="79" y="0"/>
                </a:lnTo>
                <a:lnTo>
                  <a:pt x="77" y="4"/>
                </a:lnTo>
                <a:lnTo>
                  <a:pt x="84" y="14"/>
                </a:lnTo>
                <a:lnTo>
                  <a:pt x="84" y="17"/>
                </a:lnTo>
                <a:lnTo>
                  <a:pt x="88" y="23"/>
                </a:lnTo>
                <a:lnTo>
                  <a:pt x="86" y="23"/>
                </a:lnTo>
                <a:lnTo>
                  <a:pt x="84" y="25"/>
                </a:lnTo>
                <a:lnTo>
                  <a:pt x="81" y="29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2" y="32"/>
                </a:lnTo>
                <a:lnTo>
                  <a:pt x="79" y="32"/>
                </a:lnTo>
                <a:lnTo>
                  <a:pt x="77" y="34"/>
                </a:lnTo>
                <a:lnTo>
                  <a:pt x="73" y="36"/>
                </a:lnTo>
                <a:lnTo>
                  <a:pt x="67" y="38"/>
                </a:lnTo>
                <a:lnTo>
                  <a:pt x="67" y="38"/>
                </a:lnTo>
                <a:lnTo>
                  <a:pt x="58" y="42"/>
                </a:lnTo>
                <a:lnTo>
                  <a:pt x="56" y="40"/>
                </a:lnTo>
                <a:lnTo>
                  <a:pt x="54" y="42"/>
                </a:lnTo>
                <a:lnTo>
                  <a:pt x="54" y="44"/>
                </a:lnTo>
                <a:lnTo>
                  <a:pt x="50" y="47"/>
                </a:lnTo>
                <a:lnTo>
                  <a:pt x="50" y="47"/>
                </a:lnTo>
                <a:lnTo>
                  <a:pt x="49" y="45"/>
                </a:lnTo>
                <a:lnTo>
                  <a:pt x="49" y="47"/>
                </a:lnTo>
                <a:lnTo>
                  <a:pt x="47" y="47"/>
                </a:lnTo>
                <a:lnTo>
                  <a:pt x="47" y="45"/>
                </a:lnTo>
                <a:lnTo>
                  <a:pt x="45" y="45"/>
                </a:lnTo>
                <a:lnTo>
                  <a:pt x="41" y="49"/>
                </a:lnTo>
                <a:lnTo>
                  <a:pt x="41" y="49"/>
                </a:lnTo>
                <a:lnTo>
                  <a:pt x="41" y="51"/>
                </a:lnTo>
                <a:lnTo>
                  <a:pt x="37" y="51"/>
                </a:lnTo>
                <a:lnTo>
                  <a:pt x="33" y="53"/>
                </a:lnTo>
                <a:lnTo>
                  <a:pt x="32" y="51"/>
                </a:lnTo>
                <a:lnTo>
                  <a:pt x="32" y="51"/>
                </a:lnTo>
                <a:lnTo>
                  <a:pt x="28" y="51"/>
                </a:lnTo>
                <a:lnTo>
                  <a:pt x="28" y="51"/>
                </a:lnTo>
                <a:lnTo>
                  <a:pt x="28" y="51"/>
                </a:lnTo>
                <a:lnTo>
                  <a:pt x="26" y="51"/>
                </a:lnTo>
                <a:lnTo>
                  <a:pt x="24" y="53"/>
                </a:lnTo>
                <a:lnTo>
                  <a:pt x="22" y="55"/>
                </a:lnTo>
                <a:lnTo>
                  <a:pt x="22" y="55"/>
                </a:lnTo>
                <a:lnTo>
                  <a:pt x="20" y="57"/>
                </a:lnTo>
                <a:lnTo>
                  <a:pt x="18" y="57"/>
                </a:lnTo>
                <a:lnTo>
                  <a:pt x="18" y="57"/>
                </a:lnTo>
                <a:lnTo>
                  <a:pt x="16" y="57"/>
                </a:lnTo>
                <a:lnTo>
                  <a:pt x="15" y="59"/>
                </a:lnTo>
                <a:lnTo>
                  <a:pt x="13" y="59"/>
                </a:lnTo>
                <a:lnTo>
                  <a:pt x="11" y="59"/>
                </a:lnTo>
                <a:lnTo>
                  <a:pt x="11" y="59"/>
                </a:lnTo>
                <a:lnTo>
                  <a:pt x="9" y="59"/>
                </a:lnTo>
                <a:lnTo>
                  <a:pt x="7" y="57"/>
                </a:lnTo>
                <a:lnTo>
                  <a:pt x="7" y="55"/>
                </a:lnTo>
                <a:lnTo>
                  <a:pt x="5" y="53"/>
                </a:lnTo>
                <a:lnTo>
                  <a:pt x="5" y="51"/>
                </a:lnTo>
                <a:lnTo>
                  <a:pt x="5" y="51"/>
                </a:lnTo>
                <a:lnTo>
                  <a:pt x="5" y="47"/>
                </a:lnTo>
                <a:lnTo>
                  <a:pt x="3" y="45"/>
                </a:lnTo>
                <a:lnTo>
                  <a:pt x="1" y="38"/>
                </a:lnTo>
                <a:lnTo>
                  <a:pt x="0" y="36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1" y="30"/>
                </a:lnTo>
                <a:lnTo>
                  <a:pt x="0" y="25"/>
                </a:lnTo>
                <a:lnTo>
                  <a:pt x="0" y="2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Freeform 465">
            <a:extLst>
              <a:ext uri="{FF2B5EF4-FFF2-40B4-BE49-F238E27FC236}">
                <a16:creationId xmlns:a16="http://schemas.microsoft.com/office/drawing/2014/main" id="{8D103822-87D3-DF4D-B68A-1E9F8E43E306}"/>
              </a:ext>
            </a:extLst>
          </p:cNvPr>
          <p:cNvSpPr>
            <a:spLocks/>
          </p:cNvSpPr>
          <p:nvPr/>
        </p:nvSpPr>
        <p:spPr bwMode="auto">
          <a:xfrm>
            <a:off x="9101156" y="4415778"/>
            <a:ext cx="156925" cy="207430"/>
          </a:xfrm>
          <a:custGeom>
            <a:avLst/>
            <a:gdLst>
              <a:gd name="T0" fmla="*/ 10 w 87"/>
              <a:gd name="T1" fmla="*/ 68 h 115"/>
              <a:gd name="T2" fmla="*/ 17 w 87"/>
              <a:gd name="T3" fmla="*/ 64 h 115"/>
              <a:gd name="T4" fmla="*/ 21 w 87"/>
              <a:gd name="T5" fmla="*/ 60 h 115"/>
              <a:gd name="T6" fmla="*/ 30 w 87"/>
              <a:gd name="T7" fmla="*/ 58 h 115"/>
              <a:gd name="T8" fmla="*/ 51 w 87"/>
              <a:gd name="T9" fmla="*/ 34 h 115"/>
              <a:gd name="T10" fmla="*/ 21 w 87"/>
              <a:gd name="T11" fmla="*/ 23 h 115"/>
              <a:gd name="T12" fmla="*/ 17 w 87"/>
              <a:gd name="T13" fmla="*/ 17 h 115"/>
              <a:gd name="T14" fmla="*/ 15 w 87"/>
              <a:gd name="T15" fmla="*/ 8 h 115"/>
              <a:gd name="T16" fmla="*/ 19 w 87"/>
              <a:gd name="T17" fmla="*/ 6 h 115"/>
              <a:gd name="T18" fmla="*/ 25 w 87"/>
              <a:gd name="T19" fmla="*/ 13 h 115"/>
              <a:gd name="T20" fmla="*/ 32 w 87"/>
              <a:gd name="T21" fmla="*/ 15 h 115"/>
              <a:gd name="T22" fmla="*/ 36 w 87"/>
              <a:gd name="T23" fmla="*/ 13 h 115"/>
              <a:gd name="T24" fmla="*/ 42 w 87"/>
              <a:gd name="T25" fmla="*/ 11 h 115"/>
              <a:gd name="T26" fmla="*/ 45 w 87"/>
              <a:gd name="T27" fmla="*/ 11 h 115"/>
              <a:gd name="T28" fmla="*/ 55 w 87"/>
              <a:gd name="T29" fmla="*/ 8 h 115"/>
              <a:gd name="T30" fmla="*/ 61 w 87"/>
              <a:gd name="T31" fmla="*/ 8 h 115"/>
              <a:gd name="T32" fmla="*/ 66 w 87"/>
              <a:gd name="T33" fmla="*/ 8 h 115"/>
              <a:gd name="T34" fmla="*/ 72 w 87"/>
              <a:gd name="T35" fmla="*/ 6 h 115"/>
              <a:gd name="T36" fmla="*/ 76 w 87"/>
              <a:gd name="T37" fmla="*/ 4 h 115"/>
              <a:gd name="T38" fmla="*/ 79 w 87"/>
              <a:gd name="T39" fmla="*/ 4 h 115"/>
              <a:gd name="T40" fmla="*/ 81 w 87"/>
              <a:gd name="T41" fmla="*/ 0 h 115"/>
              <a:gd name="T42" fmla="*/ 83 w 87"/>
              <a:gd name="T43" fmla="*/ 0 h 115"/>
              <a:gd name="T44" fmla="*/ 87 w 87"/>
              <a:gd name="T45" fmla="*/ 2 h 115"/>
              <a:gd name="T46" fmla="*/ 85 w 87"/>
              <a:gd name="T47" fmla="*/ 6 h 115"/>
              <a:gd name="T48" fmla="*/ 87 w 87"/>
              <a:gd name="T49" fmla="*/ 8 h 115"/>
              <a:gd name="T50" fmla="*/ 85 w 87"/>
              <a:gd name="T51" fmla="*/ 11 h 115"/>
              <a:gd name="T52" fmla="*/ 85 w 87"/>
              <a:gd name="T53" fmla="*/ 15 h 115"/>
              <a:gd name="T54" fmla="*/ 87 w 87"/>
              <a:gd name="T55" fmla="*/ 13 h 115"/>
              <a:gd name="T56" fmla="*/ 87 w 87"/>
              <a:gd name="T57" fmla="*/ 15 h 115"/>
              <a:gd name="T58" fmla="*/ 83 w 87"/>
              <a:gd name="T59" fmla="*/ 17 h 115"/>
              <a:gd name="T60" fmla="*/ 83 w 87"/>
              <a:gd name="T61" fmla="*/ 21 h 115"/>
              <a:gd name="T62" fmla="*/ 79 w 87"/>
              <a:gd name="T63" fmla="*/ 32 h 115"/>
              <a:gd name="T64" fmla="*/ 76 w 87"/>
              <a:gd name="T65" fmla="*/ 36 h 115"/>
              <a:gd name="T66" fmla="*/ 74 w 87"/>
              <a:gd name="T67" fmla="*/ 38 h 115"/>
              <a:gd name="T68" fmla="*/ 66 w 87"/>
              <a:gd name="T69" fmla="*/ 55 h 115"/>
              <a:gd name="T70" fmla="*/ 61 w 87"/>
              <a:gd name="T71" fmla="*/ 66 h 115"/>
              <a:gd name="T72" fmla="*/ 44 w 87"/>
              <a:gd name="T73" fmla="*/ 81 h 115"/>
              <a:gd name="T74" fmla="*/ 34 w 87"/>
              <a:gd name="T75" fmla="*/ 86 h 115"/>
              <a:gd name="T76" fmla="*/ 25 w 87"/>
              <a:gd name="T77" fmla="*/ 96 h 115"/>
              <a:gd name="T78" fmla="*/ 17 w 87"/>
              <a:gd name="T79" fmla="*/ 103 h 115"/>
              <a:gd name="T80" fmla="*/ 13 w 87"/>
              <a:gd name="T81" fmla="*/ 107 h 115"/>
              <a:gd name="T82" fmla="*/ 0 w 87"/>
              <a:gd name="T83" fmla="*/ 109 h 115"/>
              <a:gd name="T84" fmla="*/ 8 w 87"/>
              <a:gd name="T85" fmla="*/ 68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7" h="115">
                <a:moveTo>
                  <a:pt x="8" y="68"/>
                </a:moveTo>
                <a:lnTo>
                  <a:pt x="10" y="68"/>
                </a:lnTo>
                <a:lnTo>
                  <a:pt x="10" y="68"/>
                </a:lnTo>
                <a:lnTo>
                  <a:pt x="12" y="66"/>
                </a:lnTo>
                <a:lnTo>
                  <a:pt x="15" y="66"/>
                </a:lnTo>
                <a:lnTo>
                  <a:pt x="17" y="64"/>
                </a:lnTo>
                <a:lnTo>
                  <a:pt x="19" y="64"/>
                </a:lnTo>
                <a:lnTo>
                  <a:pt x="19" y="62"/>
                </a:lnTo>
                <a:lnTo>
                  <a:pt x="21" y="60"/>
                </a:lnTo>
                <a:lnTo>
                  <a:pt x="23" y="60"/>
                </a:lnTo>
                <a:lnTo>
                  <a:pt x="25" y="60"/>
                </a:lnTo>
                <a:lnTo>
                  <a:pt x="30" y="58"/>
                </a:lnTo>
                <a:lnTo>
                  <a:pt x="34" y="60"/>
                </a:lnTo>
                <a:lnTo>
                  <a:pt x="61" y="34"/>
                </a:lnTo>
                <a:lnTo>
                  <a:pt x="51" y="34"/>
                </a:lnTo>
                <a:lnTo>
                  <a:pt x="25" y="26"/>
                </a:lnTo>
                <a:lnTo>
                  <a:pt x="23" y="25"/>
                </a:lnTo>
                <a:lnTo>
                  <a:pt x="21" y="23"/>
                </a:lnTo>
                <a:lnTo>
                  <a:pt x="19" y="21"/>
                </a:lnTo>
                <a:lnTo>
                  <a:pt x="19" y="19"/>
                </a:lnTo>
                <a:lnTo>
                  <a:pt x="17" y="17"/>
                </a:lnTo>
                <a:lnTo>
                  <a:pt x="15" y="13"/>
                </a:lnTo>
                <a:lnTo>
                  <a:pt x="15" y="10"/>
                </a:lnTo>
                <a:lnTo>
                  <a:pt x="15" y="8"/>
                </a:lnTo>
                <a:lnTo>
                  <a:pt x="17" y="4"/>
                </a:lnTo>
                <a:lnTo>
                  <a:pt x="19" y="6"/>
                </a:lnTo>
                <a:lnTo>
                  <a:pt x="19" y="6"/>
                </a:lnTo>
                <a:lnTo>
                  <a:pt x="25" y="11"/>
                </a:lnTo>
                <a:lnTo>
                  <a:pt x="25" y="13"/>
                </a:lnTo>
                <a:lnTo>
                  <a:pt x="25" y="13"/>
                </a:lnTo>
                <a:lnTo>
                  <a:pt x="28" y="15"/>
                </a:lnTo>
                <a:lnTo>
                  <a:pt x="30" y="15"/>
                </a:lnTo>
                <a:lnTo>
                  <a:pt x="32" y="15"/>
                </a:lnTo>
                <a:lnTo>
                  <a:pt x="32" y="13"/>
                </a:lnTo>
                <a:lnTo>
                  <a:pt x="36" y="13"/>
                </a:lnTo>
                <a:lnTo>
                  <a:pt x="36" y="13"/>
                </a:lnTo>
                <a:lnTo>
                  <a:pt x="40" y="10"/>
                </a:lnTo>
                <a:lnTo>
                  <a:pt x="40" y="10"/>
                </a:lnTo>
                <a:lnTo>
                  <a:pt x="42" y="11"/>
                </a:lnTo>
                <a:lnTo>
                  <a:pt x="44" y="11"/>
                </a:lnTo>
                <a:lnTo>
                  <a:pt x="44" y="10"/>
                </a:lnTo>
                <a:lnTo>
                  <a:pt x="45" y="11"/>
                </a:lnTo>
                <a:lnTo>
                  <a:pt x="47" y="11"/>
                </a:lnTo>
                <a:lnTo>
                  <a:pt x="53" y="8"/>
                </a:lnTo>
                <a:lnTo>
                  <a:pt x="55" y="8"/>
                </a:lnTo>
                <a:lnTo>
                  <a:pt x="57" y="8"/>
                </a:lnTo>
                <a:lnTo>
                  <a:pt x="59" y="8"/>
                </a:lnTo>
                <a:lnTo>
                  <a:pt x="61" y="8"/>
                </a:lnTo>
                <a:lnTo>
                  <a:pt x="62" y="6"/>
                </a:lnTo>
                <a:lnTo>
                  <a:pt x="64" y="6"/>
                </a:lnTo>
                <a:lnTo>
                  <a:pt x="66" y="8"/>
                </a:lnTo>
                <a:lnTo>
                  <a:pt x="66" y="8"/>
                </a:lnTo>
                <a:lnTo>
                  <a:pt x="70" y="6"/>
                </a:lnTo>
                <a:lnTo>
                  <a:pt x="72" y="6"/>
                </a:lnTo>
                <a:lnTo>
                  <a:pt x="76" y="4"/>
                </a:lnTo>
                <a:lnTo>
                  <a:pt x="76" y="6"/>
                </a:lnTo>
                <a:lnTo>
                  <a:pt x="76" y="4"/>
                </a:lnTo>
                <a:lnTo>
                  <a:pt x="79" y="4"/>
                </a:lnTo>
                <a:lnTo>
                  <a:pt x="79" y="2"/>
                </a:lnTo>
                <a:lnTo>
                  <a:pt x="79" y="4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3" y="0"/>
                </a:lnTo>
                <a:lnTo>
                  <a:pt x="83" y="0"/>
                </a:lnTo>
                <a:lnTo>
                  <a:pt x="83" y="0"/>
                </a:lnTo>
                <a:lnTo>
                  <a:pt x="85" y="2"/>
                </a:lnTo>
                <a:lnTo>
                  <a:pt x="87" y="2"/>
                </a:lnTo>
                <a:lnTo>
                  <a:pt x="87" y="2"/>
                </a:lnTo>
                <a:lnTo>
                  <a:pt x="87" y="4"/>
                </a:lnTo>
                <a:lnTo>
                  <a:pt x="85" y="4"/>
                </a:lnTo>
                <a:lnTo>
                  <a:pt x="85" y="6"/>
                </a:lnTo>
                <a:lnTo>
                  <a:pt x="85" y="6"/>
                </a:lnTo>
                <a:lnTo>
                  <a:pt x="85" y="8"/>
                </a:lnTo>
                <a:lnTo>
                  <a:pt x="87" y="8"/>
                </a:lnTo>
                <a:lnTo>
                  <a:pt x="87" y="8"/>
                </a:lnTo>
                <a:lnTo>
                  <a:pt x="85" y="10"/>
                </a:lnTo>
                <a:lnTo>
                  <a:pt x="85" y="11"/>
                </a:lnTo>
                <a:lnTo>
                  <a:pt x="85" y="11"/>
                </a:lnTo>
                <a:lnTo>
                  <a:pt x="85" y="13"/>
                </a:lnTo>
                <a:lnTo>
                  <a:pt x="85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5" y="15"/>
                </a:lnTo>
                <a:lnTo>
                  <a:pt x="85" y="15"/>
                </a:lnTo>
                <a:lnTo>
                  <a:pt x="83" y="17"/>
                </a:lnTo>
                <a:lnTo>
                  <a:pt x="85" y="19"/>
                </a:lnTo>
                <a:lnTo>
                  <a:pt x="83" y="21"/>
                </a:lnTo>
                <a:lnTo>
                  <a:pt x="83" y="21"/>
                </a:lnTo>
                <a:lnTo>
                  <a:pt x="83" y="23"/>
                </a:lnTo>
                <a:lnTo>
                  <a:pt x="81" y="28"/>
                </a:lnTo>
                <a:lnTo>
                  <a:pt x="79" y="32"/>
                </a:lnTo>
                <a:lnTo>
                  <a:pt x="78" y="34"/>
                </a:lnTo>
                <a:lnTo>
                  <a:pt x="78" y="32"/>
                </a:lnTo>
                <a:lnTo>
                  <a:pt x="76" y="36"/>
                </a:lnTo>
                <a:lnTo>
                  <a:pt x="74" y="36"/>
                </a:lnTo>
                <a:lnTo>
                  <a:pt x="76" y="38"/>
                </a:lnTo>
                <a:lnTo>
                  <a:pt x="74" y="38"/>
                </a:lnTo>
                <a:lnTo>
                  <a:pt x="70" y="47"/>
                </a:lnTo>
                <a:lnTo>
                  <a:pt x="70" y="51"/>
                </a:lnTo>
                <a:lnTo>
                  <a:pt x="66" y="55"/>
                </a:lnTo>
                <a:lnTo>
                  <a:pt x="66" y="56"/>
                </a:lnTo>
                <a:lnTo>
                  <a:pt x="61" y="64"/>
                </a:lnTo>
                <a:lnTo>
                  <a:pt x="61" y="66"/>
                </a:lnTo>
                <a:lnTo>
                  <a:pt x="57" y="68"/>
                </a:lnTo>
                <a:lnTo>
                  <a:pt x="53" y="73"/>
                </a:lnTo>
                <a:lnTo>
                  <a:pt x="44" y="81"/>
                </a:lnTo>
                <a:lnTo>
                  <a:pt x="40" y="85"/>
                </a:lnTo>
                <a:lnTo>
                  <a:pt x="36" y="85"/>
                </a:lnTo>
                <a:lnTo>
                  <a:pt x="34" y="86"/>
                </a:lnTo>
                <a:lnTo>
                  <a:pt x="30" y="90"/>
                </a:lnTo>
                <a:lnTo>
                  <a:pt x="25" y="96"/>
                </a:lnTo>
                <a:lnTo>
                  <a:pt x="25" y="96"/>
                </a:lnTo>
                <a:lnTo>
                  <a:pt x="19" y="101"/>
                </a:lnTo>
                <a:lnTo>
                  <a:pt x="19" y="101"/>
                </a:lnTo>
                <a:lnTo>
                  <a:pt x="17" y="103"/>
                </a:lnTo>
                <a:lnTo>
                  <a:pt x="15" y="103"/>
                </a:lnTo>
                <a:lnTo>
                  <a:pt x="13" y="105"/>
                </a:lnTo>
                <a:lnTo>
                  <a:pt x="13" y="107"/>
                </a:lnTo>
                <a:lnTo>
                  <a:pt x="6" y="115"/>
                </a:lnTo>
                <a:lnTo>
                  <a:pt x="6" y="115"/>
                </a:lnTo>
                <a:lnTo>
                  <a:pt x="0" y="109"/>
                </a:lnTo>
                <a:lnTo>
                  <a:pt x="0" y="75"/>
                </a:lnTo>
                <a:lnTo>
                  <a:pt x="8" y="68"/>
                </a:lnTo>
                <a:lnTo>
                  <a:pt x="8" y="6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Line 527">
            <a:extLst>
              <a:ext uri="{FF2B5EF4-FFF2-40B4-BE49-F238E27FC236}">
                <a16:creationId xmlns:a16="http://schemas.microsoft.com/office/drawing/2014/main" id="{49154B6D-CBA5-3E4D-A8D4-9254B925A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39969" y="2996240"/>
            <a:ext cx="0" cy="0"/>
          </a:xfrm>
          <a:prstGeom prst="line">
            <a:avLst/>
          </a:prstGeom>
          <a:noFill/>
          <a:ln w="12700" cap="flat">
            <a:solidFill>
              <a:srgbClr val="006FB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Line 618">
            <a:extLst>
              <a:ext uri="{FF2B5EF4-FFF2-40B4-BE49-F238E27FC236}">
                <a16:creationId xmlns:a16="http://schemas.microsoft.com/office/drawing/2014/main" id="{8255A500-56DC-6C49-B699-1FCCB5F08A8D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7209" y="5323065"/>
            <a:ext cx="0" cy="0"/>
          </a:xfrm>
          <a:prstGeom prst="line">
            <a:avLst/>
          </a:prstGeom>
          <a:noFill/>
          <a:ln w="12700" cap="flat">
            <a:solidFill>
              <a:srgbClr val="E8424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Freeform 624">
            <a:extLst>
              <a:ext uri="{FF2B5EF4-FFF2-40B4-BE49-F238E27FC236}">
                <a16:creationId xmlns:a16="http://schemas.microsoft.com/office/drawing/2014/main" id="{6CD3162C-60D3-8F45-BF00-12FBF43672C7}"/>
              </a:ext>
            </a:extLst>
          </p:cNvPr>
          <p:cNvSpPr>
            <a:spLocks/>
          </p:cNvSpPr>
          <p:nvPr/>
        </p:nvSpPr>
        <p:spPr bwMode="auto">
          <a:xfrm>
            <a:off x="10621717" y="2752734"/>
            <a:ext cx="187589" cy="178571"/>
          </a:xfrm>
          <a:custGeom>
            <a:avLst/>
            <a:gdLst>
              <a:gd name="T0" fmla="*/ 87 w 104"/>
              <a:gd name="T1" fmla="*/ 99 h 99"/>
              <a:gd name="T2" fmla="*/ 104 w 104"/>
              <a:gd name="T3" fmla="*/ 99 h 99"/>
              <a:gd name="T4" fmla="*/ 104 w 104"/>
              <a:gd name="T5" fmla="*/ 0 h 99"/>
              <a:gd name="T6" fmla="*/ 79 w 104"/>
              <a:gd name="T7" fmla="*/ 0 h 99"/>
              <a:gd name="T8" fmla="*/ 51 w 104"/>
              <a:gd name="T9" fmla="*/ 67 h 99"/>
              <a:gd name="T10" fmla="*/ 24 w 104"/>
              <a:gd name="T11" fmla="*/ 0 h 99"/>
              <a:gd name="T12" fmla="*/ 0 w 104"/>
              <a:gd name="T13" fmla="*/ 0 h 99"/>
              <a:gd name="T14" fmla="*/ 0 w 104"/>
              <a:gd name="T15" fmla="*/ 99 h 99"/>
              <a:gd name="T16" fmla="*/ 17 w 104"/>
              <a:gd name="T17" fmla="*/ 99 h 99"/>
              <a:gd name="T18" fmla="*/ 17 w 104"/>
              <a:gd name="T19" fmla="*/ 24 h 99"/>
              <a:gd name="T20" fmla="*/ 47 w 104"/>
              <a:gd name="T21" fmla="*/ 99 h 99"/>
              <a:gd name="T22" fmla="*/ 55 w 104"/>
              <a:gd name="T23" fmla="*/ 99 h 99"/>
              <a:gd name="T24" fmla="*/ 87 w 104"/>
              <a:gd name="T25" fmla="*/ 24 h 99"/>
              <a:gd name="T26" fmla="*/ 87 w 104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4" h="99">
                <a:moveTo>
                  <a:pt x="87" y="99"/>
                </a:moveTo>
                <a:lnTo>
                  <a:pt x="104" y="99"/>
                </a:lnTo>
                <a:lnTo>
                  <a:pt x="104" y="0"/>
                </a:lnTo>
                <a:lnTo>
                  <a:pt x="79" y="0"/>
                </a:lnTo>
                <a:lnTo>
                  <a:pt x="51" y="67"/>
                </a:lnTo>
                <a:lnTo>
                  <a:pt x="24" y="0"/>
                </a:lnTo>
                <a:lnTo>
                  <a:pt x="0" y="0"/>
                </a:lnTo>
                <a:lnTo>
                  <a:pt x="0" y="99"/>
                </a:lnTo>
                <a:lnTo>
                  <a:pt x="17" y="99"/>
                </a:lnTo>
                <a:lnTo>
                  <a:pt x="17" y="24"/>
                </a:lnTo>
                <a:lnTo>
                  <a:pt x="47" y="99"/>
                </a:lnTo>
                <a:lnTo>
                  <a:pt x="55" y="99"/>
                </a:lnTo>
                <a:lnTo>
                  <a:pt x="87" y="24"/>
                </a:lnTo>
                <a:lnTo>
                  <a:pt x="87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Freeform 628">
            <a:extLst>
              <a:ext uri="{FF2B5EF4-FFF2-40B4-BE49-F238E27FC236}">
                <a16:creationId xmlns:a16="http://schemas.microsoft.com/office/drawing/2014/main" id="{BFCE70DD-4FA4-1848-866E-29B7E6356C1E}"/>
              </a:ext>
            </a:extLst>
          </p:cNvPr>
          <p:cNvSpPr>
            <a:spLocks noEditPoints="1"/>
          </p:cNvSpPr>
          <p:nvPr/>
        </p:nvSpPr>
        <p:spPr bwMode="auto">
          <a:xfrm>
            <a:off x="10841773" y="2972791"/>
            <a:ext cx="194804" cy="193000"/>
          </a:xfrm>
          <a:custGeom>
            <a:avLst/>
            <a:gdLst>
              <a:gd name="T0" fmla="*/ 28 w 57"/>
              <a:gd name="T1" fmla="*/ 55 h 57"/>
              <a:gd name="T2" fmla="*/ 3 w 57"/>
              <a:gd name="T3" fmla="*/ 29 h 57"/>
              <a:gd name="T4" fmla="*/ 28 w 57"/>
              <a:gd name="T5" fmla="*/ 3 h 57"/>
              <a:gd name="T6" fmla="*/ 54 w 57"/>
              <a:gd name="T7" fmla="*/ 29 h 57"/>
              <a:gd name="T8" fmla="*/ 28 w 57"/>
              <a:gd name="T9" fmla="*/ 55 h 57"/>
              <a:gd name="T10" fmla="*/ 28 w 57"/>
              <a:gd name="T11" fmla="*/ 0 h 57"/>
              <a:gd name="T12" fmla="*/ 0 w 57"/>
              <a:gd name="T13" fmla="*/ 29 h 57"/>
              <a:gd name="T14" fmla="*/ 28 w 57"/>
              <a:gd name="T15" fmla="*/ 57 h 57"/>
              <a:gd name="T16" fmla="*/ 57 w 57"/>
              <a:gd name="T17" fmla="*/ 29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5"/>
                </a:moveTo>
                <a:cubicBezTo>
                  <a:pt x="14" y="55"/>
                  <a:pt x="3" y="43"/>
                  <a:pt x="3" y="29"/>
                </a:cubicBezTo>
                <a:cubicBezTo>
                  <a:pt x="3" y="15"/>
                  <a:pt x="14" y="3"/>
                  <a:pt x="28" y="3"/>
                </a:cubicBezTo>
                <a:cubicBezTo>
                  <a:pt x="43" y="3"/>
                  <a:pt x="54" y="15"/>
                  <a:pt x="54" y="29"/>
                </a:cubicBezTo>
                <a:cubicBezTo>
                  <a:pt x="54" y="43"/>
                  <a:pt x="43" y="55"/>
                  <a:pt x="28" y="55"/>
                </a:cubicBezTo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Freeform 630">
            <a:extLst>
              <a:ext uri="{FF2B5EF4-FFF2-40B4-BE49-F238E27FC236}">
                <a16:creationId xmlns:a16="http://schemas.microsoft.com/office/drawing/2014/main" id="{E0B22BB7-F3B9-6545-AEE5-AD762182DDE4}"/>
              </a:ext>
            </a:extLst>
          </p:cNvPr>
          <p:cNvSpPr>
            <a:spLocks/>
          </p:cNvSpPr>
          <p:nvPr/>
        </p:nvSpPr>
        <p:spPr bwMode="auto">
          <a:xfrm>
            <a:off x="10856203" y="3043137"/>
            <a:ext cx="72150" cy="50505"/>
          </a:xfrm>
          <a:custGeom>
            <a:avLst/>
            <a:gdLst>
              <a:gd name="T0" fmla="*/ 1 w 21"/>
              <a:gd name="T1" fmla="*/ 7 h 15"/>
              <a:gd name="T2" fmla="*/ 9 w 21"/>
              <a:gd name="T3" fmla="*/ 1 h 15"/>
              <a:gd name="T4" fmla="*/ 10 w 21"/>
              <a:gd name="T5" fmla="*/ 1 h 15"/>
              <a:gd name="T6" fmla="*/ 10 w 21"/>
              <a:gd name="T7" fmla="*/ 4 h 15"/>
              <a:gd name="T8" fmla="*/ 20 w 21"/>
              <a:gd name="T9" fmla="*/ 4 h 15"/>
              <a:gd name="T10" fmla="*/ 21 w 21"/>
              <a:gd name="T11" fmla="*/ 5 h 15"/>
              <a:gd name="T12" fmla="*/ 21 w 21"/>
              <a:gd name="T13" fmla="*/ 10 h 15"/>
              <a:gd name="T14" fmla="*/ 20 w 21"/>
              <a:gd name="T15" fmla="*/ 10 h 15"/>
              <a:gd name="T16" fmla="*/ 9 w 21"/>
              <a:gd name="T17" fmla="*/ 10 h 15"/>
              <a:gd name="T18" fmla="*/ 9 w 21"/>
              <a:gd name="T19" fmla="*/ 14 h 15"/>
              <a:gd name="T20" fmla="*/ 8 w 21"/>
              <a:gd name="T21" fmla="*/ 14 h 15"/>
              <a:gd name="T22" fmla="*/ 1 w 21"/>
              <a:gd name="T23" fmla="*/ 8 h 15"/>
              <a:gd name="T24" fmla="*/ 1 w 21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15">
                <a:moveTo>
                  <a:pt x="1" y="7"/>
                </a:moveTo>
                <a:cubicBezTo>
                  <a:pt x="2" y="6"/>
                  <a:pt x="9" y="1"/>
                  <a:pt x="9" y="1"/>
                </a:cubicBezTo>
                <a:cubicBezTo>
                  <a:pt x="9" y="1"/>
                  <a:pt x="10" y="0"/>
                  <a:pt x="10" y="1"/>
                </a:cubicBezTo>
                <a:cubicBezTo>
                  <a:pt x="10" y="4"/>
                  <a:pt x="10" y="4"/>
                  <a:pt x="1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5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Freeform 633">
            <a:extLst>
              <a:ext uri="{FF2B5EF4-FFF2-40B4-BE49-F238E27FC236}">
                <a16:creationId xmlns:a16="http://schemas.microsoft.com/office/drawing/2014/main" id="{2C921CB5-C1CC-FC46-925D-8EB1FD7236E0}"/>
              </a:ext>
            </a:extLst>
          </p:cNvPr>
          <p:cNvSpPr>
            <a:spLocks noEditPoints="1"/>
          </p:cNvSpPr>
          <p:nvPr/>
        </p:nvSpPr>
        <p:spPr bwMode="auto">
          <a:xfrm>
            <a:off x="10841773" y="2972791"/>
            <a:ext cx="194804" cy="193000"/>
          </a:xfrm>
          <a:custGeom>
            <a:avLst/>
            <a:gdLst>
              <a:gd name="T0" fmla="*/ 28 w 57"/>
              <a:gd name="T1" fmla="*/ 55 h 57"/>
              <a:gd name="T2" fmla="*/ 3 w 57"/>
              <a:gd name="T3" fmla="*/ 29 h 57"/>
              <a:gd name="T4" fmla="*/ 28 w 57"/>
              <a:gd name="T5" fmla="*/ 3 h 57"/>
              <a:gd name="T6" fmla="*/ 54 w 57"/>
              <a:gd name="T7" fmla="*/ 29 h 57"/>
              <a:gd name="T8" fmla="*/ 28 w 57"/>
              <a:gd name="T9" fmla="*/ 55 h 57"/>
              <a:gd name="T10" fmla="*/ 28 w 57"/>
              <a:gd name="T11" fmla="*/ 0 h 57"/>
              <a:gd name="T12" fmla="*/ 0 w 57"/>
              <a:gd name="T13" fmla="*/ 29 h 57"/>
              <a:gd name="T14" fmla="*/ 28 w 57"/>
              <a:gd name="T15" fmla="*/ 57 h 57"/>
              <a:gd name="T16" fmla="*/ 57 w 57"/>
              <a:gd name="T17" fmla="*/ 29 h 57"/>
              <a:gd name="T18" fmla="*/ 28 w 57"/>
              <a:gd name="T1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7">
                <a:moveTo>
                  <a:pt x="28" y="55"/>
                </a:moveTo>
                <a:cubicBezTo>
                  <a:pt x="14" y="55"/>
                  <a:pt x="3" y="43"/>
                  <a:pt x="3" y="29"/>
                </a:cubicBezTo>
                <a:cubicBezTo>
                  <a:pt x="3" y="15"/>
                  <a:pt x="14" y="3"/>
                  <a:pt x="28" y="3"/>
                </a:cubicBezTo>
                <a:cubicBezTo>
                  <a:pt x="43" y="3"/>
                  <a:pt x="54" y="15"/>
                  <a:pt x="54" y="29"/>
                </a:cubicBezTo>
                <a:cubicBezTo>
                  <a:pt x="54" y="43"/>
                  <a:pt x="43" y="55"/>
                  <a:pt x="28" y="55"/>
                </a:cubicBezTo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6" name="Freeform 635">
            <a:extLst>
              <a:ext uri="{FF2B5EF4-FFF2-40B4-BE49-F238E27FC236}">
                <a16:creationId xmlns:a16="http://schemas.microsoft.com/office/drawing/2014/main" id="{94C8AD71-94C5-324A-BC70-CFC5AC24CC3E}"/>
              </a:ext>
            </a:extLst>
          </p:cNvPr>
          <p:cNvSpPr>
            <a:spLocks/>
          </p:cNvSpPr>
          <p:nvPr/>
        </p:nvSpPr>
        <p:spPr bwMode="auto">
          <a:xfrm>
            <a:off x="10856203" y="3043137"/>
            <a:ext cx="72150" cy="50505"/>
          </a:xfrm>
          <a:custGeom>
            <a:avLst/>
            <a:gdLst>
              <a:gd name="T0" fmla="*/ 1 w 21"/>
              <a:gd name="T1" fmla="*/ 7 h 15"/>
              <a:gd name="T2" fmla="*/ 9 w 21"/>
              <a:gd name="T3" fmla="*/ 1 h 15"/>
              <a:gd name="T4" fmla="*/ 10 w 21"/>
              <a:gd name="T5" fmla="*/ 1 h 15"/>
              <a:gd name="T6" fmla="*/ 10 w 21"/>
              <a:gd name="T7" fmla="*/ 4 h 15"/>
              <a:gd name="T8" fmla="*/ 20 w 21"/>
              <a:gd name="T9" fmla="*/ 4 h 15"/>
              <a:gd name="T10" fmla="*/ 21 w 21"/>
              <a:gd name="T11" fmla="*/ 5 h 15"/>
              <a:gd name="T12" fmla="*/ 21 w 21"/>
              <a:gd name="T13" fmla="*/ 10 h 15"/>
              <a:gd name="T14" fmla="*/ 20 w 21"/>
              <a:gd name="T15" fmla="*/ 10 h 15"/>
              <a:gd name="T16" fmla="*/ 9 w 21"/>
              <a:gd name="T17" fmla="*/ 10 h 15"/>
              <a:gd name="T18" fmla="*/ 9 w 21"/>
              <a:gd name="T19" fmla="*/ 14 h 15"/>
              <a:gd name="T20" fmla="*/ 8 w 21"/>
              <a:gd name="T21" fmla="*/ 14 h 15"/>
              <a:gd name="T22" fmla="*/ 1 w 21"/>
              <a:gd name="T23" fmla="*/ 8 h 15"/>
              <a:gd name="T24" fmla="*/ 1 w 21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15">
                <a:moveTo>
                  <a:pt x="1" y="7"/>
                </a:moveTo>
                <a:cubicBezTo>
                  <a:pt x="2" y="6"/>
                  <a:pt x="9" y="1"/>
                  <a:pt x="9" y="1"/>
                </a:cubicBezTo>
                <a:cubicBezTo>
                  <a:pt x="9" y="1"/>
                  <a:pt x="10" y="0"/>
                  <a:pt x="10" y="1"/>
                </a:cubicBezTo>
                <a:cubicBezTo>
                  <a:pt x="10" y="4"/>
                  <a:pt x="10" y="4"/>
                  <a:pt x="1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5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8" y="14"/>
                  <a:pt x="8" y="14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1" y="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object 13">
            <a:extLst>
              <a:ext uri="{FF2B5EF4-FFF2-40B4-BE49-F238E27FC236}">
                <a16:creationId xmlns:a16="http://schemas.microsoft.com/office/drawing/2014/main" id="{21C409DB-2B6C-304D-905D-62534C733487}"/>
              </a:ext>
            </a:extLst>
          </p:cNvPr>
          <p:cNvSpPr/>
          <p:nvPr/>
        </p:nvSpPr>
        <p:spPr>
          <a:xfrm>
            <a:off x="8478829" y="3083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4820">
            <a:solidFill>
              <a:srgbClr val="1A252C"/>
            </a:solidFill>
          </a:ln>
        </p:spPr>
        <p:txBody>
          <a:bodyPr wrap="square" lIns="0" tIns="0" rIns="0" bIns="0" rtlCol="0"/>
          <a:lstStyle/>
          <a:p>
            <a:endParaRPr lang="en-US"/>
          </a:p>
        </p:txBody>
      </p:sp>
      <p:sp>
        <p:nvSpPr>
          <p:cNvPr id="768" name="object 16">
            <a:extLst>
              <a:ext uri="{FF2B5EF4-FFF2-40B4-BE49-F238E27FC236}">
                <a16:creationId xmlns:a16="http://schemas.microsoft.com/office/drawing/2014/main" id="{401573C6-2B05-B344-803F-23E59A6AEEBC}"/>
              </a:ext>
            </a:extLst>
          </p:cNvPr>
          <p:cNvSpPr/>
          <p:nvPr/>
        </p:nvSpPr>
        <p:spPr>
          <a:xfrm>
            <a:off x="8649326" y="30919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4820">
            <a:solidFill>
              <a:srgbClr val="1A252C"/>
            </a:solidFill>
          </a:ln>
        </p:spPr>
        <p:txBody>
          <a:bodyPr wrap="square" lIns="0" tIns="0" rIns="0" bIns="0" rtlCol="0"/>
          <a:lstStyle/>
          <a:p>
            <a:endParaRPr lang="en-US"/>
          </a:p>
        </p:txBody>
      </p:sp>
      <p:sp>
        <p:nvSpPr>
          <p:cNvPr id="769" name="object 19">
            <a:extLst>
              <a:ext uri="{FF2B5EF4-FFF2-40B4-BE49-F238E27FC236}">
                <a16:creationId xmlns:a16="http://schemas.microsoft.com/office/drawing/2014/main" id="{1A7B5B9A-F2D9-2D45-A843-E3EED398B204}"/>
              </a:ext>
            </a:extLst>
          </p:cNvPr>
          <p:cNvSpPr/>
          <p:nvPr/>
        </p:nvSpPr>
        <p:spPr>
          <a:xfrm>
            <a:off x="8812065" y="30841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14820">
            <a:solidFill>
              <a:srgbClr val="1A252C"/>
            </a:solidFill>
          </a:ln>
        </p:spPr>
        <p:txBody>
          <a:bodyPr wrap="square" lIns="0" tIns="0" rIns="0" bIns="0" rtlCol="0"/>
          <a:lstStyle/>
          <a:p>
            <a:endParaRPr lang="en-US"/>
          </a:p>
        </p:txBody>
      </p:sp>
      <p:cxnSp>
        <p:nvCxnSpPr>
          <p:cNvPr id="770" name="Gerader Verbinder 794">
            <a:extLst>
              <a:ext uri="{FF2B5EF4-FFF2-40B4-BE49-F238E27FC236}">
                <a16:creationId xmlns:a16="http://schemas.microsoft.com/office/drawing/2014/main" id="{F71012E6-EED7-D341-AE3F-CE412D1511E1}"/>
              </a:ext>
            </a:extLst>
          </p:cNvPr>
          <p:cNvCxnSpPr>
            <a:cxnSpLocks/>
          </p:cNvCxnSpPr>
          <p:nvPr/>
        </p:nvCxnSpPr>
        <p:spPr>
          <a:xfrm flipH="1">
            <a:off x="8618859" y="2478981"/>
            <a:ext cx="19751" cy="3186795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Gerader Verbinder 795">
            <a:extLst>
              <a:ext uri="{FF2B5EF4-FFF2-40B4-BE49-F238E27FC236}">
                <a16:creationId xmlns:a16="http://schemas.microsoft.com/office/drawing/2014/main" id="{97058715-F01D-114F-80F7-460C87AD541D}"/>
              </a:ext>
            </a:extLst>
          </p:cNvPr>
          <p:cNvCxnSpPr>
            <a:cxnSpLocks/>
            <a:endCxn id="863" idx="8"/>
          </p:cNvCxnSpPr>
          <p:nvPr/>
        </p:nvCxnSpPr>
        <p:spPr>
          <a:xfrm flipH="1">
            <a:off x="6939381" y="2401473"/>
            <a:ext cx="1771034" cy="2351069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Gerader Verbinder 796">
            <a:extLst>
              <a:ext uri="{FF2B5EF4-FFF2-40B4-BE49-F238E27FC236}">
                <a16:creationId xmlns:a16="http://schemas.microsoft.com/office/drawing/2014/main" id="{2DB5752A-EA5B-D946-A065-666665FEC471}"/>
              </a:ext>
            </a:extLst>
          </p:cNvPr>
          <p:cNvCxnSpPr>
            <a:cxnSpLocks/>
            <a:stCxn id="838" idx="11"/>
            <a:endCxn id="938" idx="18"/>
          </p:cNvCxnSpPr>
          <p:nvPr/>
        </p:nvCxnSpPr>
        <p:spPr>
          <a:xfrm flipH="1">
            <a:off x="6445815" y="2504887"/>
            <a:ext cx="1987987" cy="902225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Gerader Verbinder 797">
            <a:extLst>
              <a:ext uri="{FF2B5EF4-FFF2-40B4-BE49-F238E27FC236}">
                <a16:creationId xmlns:a16="http://schemas.microsoft.com/office/drawing/2014/main" id="{A340B986-DADF-1148-BDC8-F1942E33ADBC}"/>
              </a:ext>
            </a:extLst>
          </p:cNvPr>
          <p:cNvCxnSpPr>
            <a:cxnSpLocks/>
            <a:endCxn id="854" idx="13"/>
          </p:cNvCxnSpPr>
          <p:nvPr/>
        </p:nvCxnSpPr>
        <p:spPr>
          <a:xfrm>
            <a:off x="8845377" y="2475941"/>
            <a:ext cx="2176195" cy="930251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Gerader Verbinder 799">
            <a:extLst>
              <a:ext uri="{FF2B5EF4-FFF2-40B4-BE49-F238E27FC236}">
                <a16:creationId xmlns:a16="http://schemas.microsoft.com/office/drawing/2014/main" id="{BCE4213C-2E72-1A42-B10B-50F8A4CC59F8}"/>
              </a:ext>
            </a:extLst>
          </p:cNvPr>
          <p:cNvCxnSpPr>
            <a:cxnSpLocks/>
          </p:cNvCxnSpPr>
          <p:nvPr/>
        </p:nvCxnSpPr>
        <p:spPr>
          <a:xfrm flipV="1">
            <a:off x="7115902" y="3552153"/>
            <a:ext cx="300311" cy="429602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6" name="Freeform 305">
            <a:extLst>
              <a:ext uri="{FF2B5EF4-FFF2-40B4-BE49-F238E27FC236}">
                <a16:creationId xmlns:a16="http://schemas.microsoft.com/office/drawing/2014/main" id="{EC537EEE-2D5D-7449-960E-59D15360F427}"/>
              </a:ext>
            </a:extLst>
          </p:cNvPr>
          <p:cNvSpPr>
            <a:spLocks noEditPoints="1"/>
          </p:cNvSpPr>
          <p:nvPr/>
        </p:nvSpPr>
        <p:spPr bwMode="auto">
          <a:xfrm>
            <a:off x="10329501" y="3987675"/>
            <a:ext cx="66739" cy="108224"/>
          </a:xfrm>
          <a:custGeom>
            <a:avLst/>
            <a:gdLst>
              <a:gd name="T0" fmla="*/ 0 w 37"/>
              <a:gd name="T1" fmla="*/ 9 h 60"/>
              <a:gd name="T2" fmla="*/ 4 w 37"/>
              <a:gd name="T3" fmla="*/ 9 h 60"/>
              <a:gd name="T4" fmla="*/ 5 w 37"/>
              <a:gd name="T5" fmla="*/ 13 h 60"/>
              <a:gd name="T6" fmla="*/ 9 w 37"/>
              <a:gd name="T7" fmla="*/ 16 h 60"/>
              <a:gd name="T8" fmla="*/ 9 w 37"/>
              <a:gd name="T9" fmla="*/ 18 h 60"/>
              <a:gd name="T10" fmla="*/ 7 w 37"/>
              <a:gd name="T11" fmla="*/ 18 h 60"/>
              <a:gd name="T12" fmla="*/ 7 w 37"/>
              <a:gd name="T13" fmla="*/ 20 h 60"/>
              <a:gd name="T14" fmla="*/ 4 w 37"/>
              <a:gd name="T15" fmla="*/ 22 h 60"/>
              <a:gd name="T16" fmla="*/ 9 w 37"/>
              <a:gd name="T17" fmla="*/ 22 h 60"/>
              <a:gd name="T18" fmla="*/ 9 w 37"/>
              <a:gd name="T19" fmla="*/ 28 h 60"/>
              <a:gd name="T20" fmla="*/ 11 w 37"/>
              <a:gd name="T21" fmla="*/ 28 h 60"/>
              <a:gd name="T22" fmla="*/ 9 w 37"/>
              <a:gd name="T23" fmla="*/ 33 h 60"/>
              <a:gd name="T24" fmla="*/ 11 w 37"/>
              <a:gd name="T25" fmla="*/ 35 h 60"/>
              <a:gd name="T26" fmla="*/ 9 w 37"/>
              <a:gd name="T27" fmla="*/ 37 h 60"/>
              <a:gd name="T28" fmla="*/ 11 w 37"/>
              <a:gd name="T29" fmla="*/ 41 h 60"/>
              <a:gd name="T30" fmla="*/ 11 w 37"/>
              <a:gd name="T31" fmla="*/ 45 h 60"/>
              <a:gd name="T32" fmla="*/ 13 w 37"/>
              <a:gd name="T33" fmla="*/ 46 h 60"/>
              <a:gd name="T34" fmla="*/ 13 w 37"/>
              <a:gd name="T35" fmla="*/ 48 h 60"/>
              <a:gd name="T36" fmla="*/ 15 w 37"/>
              <a:gd name="T37" fmla="*/ 45 h 60"/>
              <a:gd name="T38" fmla="*/ 17 w 37"/>
              <a:gd name="T39" fmla="*/ 45 h 60"/>
              <a:gd name="T40" fmla="*/ 22 w 37"/>
              <a:gd name="T41" fmla="*/ 41 h 60"/>
              <a:gd name="T42" fmla="*/ 24 w 37"/>
              <a:gd name="T43" fmla="*/ 41 h 60"/>
              <a:gd name="T44" fmla="*/ 26 w 37"/>
              <a:gd name="T45" fmla="*/ 43 h 60"/>
              <a:gd name="T46" fmla="*/ 28 w 37"/>
              <a:gd name="T47" fmla="*/ 43 h 60"/>
              <a:gd name="T48" fmla="*/ 28 w 37"/>
              <a:gd name="T49" fmla="*/ 41 h 60"/>
              <a:gd name="T50" fmla="*/ 32 w 37"/>
              <a:gd name="T51" fmla="*/ 39 h 60"/>
              <a:gd name="T52" fmla="*/ 34 w 37"/>
              <a:gd name="T53" fmla="*/ 35 h 60"/>
              <a:gd name="T54" fmla="*/ 34 w 37"/>
              <a:gd name="T55" fmla="*/ 28 h 60"/>
              <a:gd name="T56" fmla="*/ 34 w 37"/>
              <a:gd name="T57" fmla="*/ 30 h 60"/>
              <a:gd name="T58" fmla="*/ 32 w 37"/>
              <a:gd name="T59" fmla="*/ 20 h 60"/>
              <a:gd name="T60" fmla="*/ 30 w 37"/>
              <a:gd name="T61" fmla="*/ 16 h 60"/>
              <a:gd name="T62" fmla="*/ 20 w 37"/>
              <a:gd name="T63" fmla="*/ 5 h 60"/>
              <a:gd name="T64" fmla="*/ 15 w 37"/>
              <a:gd name="T65" fmla="*/ 1 h 60"/>
              <a:gd name="T66" fmla="*/ 5 w 37"/>
              <a:gd name="T67" fmla="*/ 5 h 60"/>
              <a:gd name="T68" fmla="*/ 0 w 37"/>
              <a:gd name="T69" fmla="*/ 7 h 60"/>
              <a:gd name="T70" fmla="*/ 13 w 37"/>
              <a:gd name="T71" fmla="*/ 60 h 60"/>
              <a:gd name="T72" fmla="*/ 13 w 37"/>
              <a:gd name="T73" fmla="*/ 58 h 60"/>
              <a:gd name="T74" fmla="*/ 19 w 37"/>
              <a:gd name="T75" fmla="*/ 56 h 60"/>
              <a:gd name="T76" fmla="*/ 19 w 37"/>
              <a:gd name="T77" fmla="*/ 60 h 60"/>
              <a:gd name="T78" fmla="*/ 13 w 37"/>
              <a:gd name="T79" fmla="*/ 60 h 60"/>
              <a:gd name="T80" fmla="*/ 37 w 37"/>
              <a:gd name="T81" fmla="*/ 48 h 60"/>
              <a:gd name="T82" fmla="*/ 36 w 37"/>
              <a:gd name="T83" fmla="*/ 46 h 60"/>
              <a:gd name="T84" fmla="*/ 37 w 37"/>
              <a:gd name="T85" fmla="*/ 45 h 60"/>
              <a:gd name="T86" fmla="*/ 37 w 37"/>
              <a:gd name="T87" fmla="*/ 46 h 60"/>
              <a:gd name="T88" fmla="*/ 36 w 37"/>
              <a:gd name="T89" fmla="*/ 50 h 60"/>
              <a:gd name="T90" fmla="*/ 36 w 37"/>
              <a:gd name="T91" fmla="*/ 48 h 60"/>
              <a:gd name="T92" fmla="*/ 37 w 37"/>
              <a:gd name="T93" fmla="*/ 50 h 60"/>
              <a:gd name="T94" fmla="*/ 36 w 37"/>
              <a:gd name="T95" fmla="*/ 50 h 60"/>
              <a:gd name="T96" fmla="*/ 30 w 37"/>
              <a:gd name="T97" fmla="*/ 41 h 60"/>
              <a:gd name="T98" fmla="*/ 30 w 37"/>
              <a:gd name="T99" fmla="*/ 43 h 60"/>
              <a:gd name="T100" fmla="*/ 32 w 37"/>
              <a:gd name="T101" fmla="*/ 43 h 60"/>
              <a:gd name="T102" fmla="*/ 30 w 37"/>
              <a:gd name="T103" fmla="*/ 41 h 60"/>
              <a:gd name="T104" fmla="*/ 11 w 37"/>
              <a:gd name="T105" fmla="*/ 48 h 60"/>
              <a:gd name="T106" fmla="*/ 11 w 37"/>
              <a:gd name="T107" fmla="*/ 46 h 60"/>
              <a:gd name="T108" fmla="*/ 13 w 37"/>
              <a:gd name="T109" fmla="*/ 46 h 60"/>
              <a:gd name="T110" fmla="*/ 11 w 37"/>
              <a:gd name="T111" fmla="*/ 48 h 60"/>
              <a:gd name="T112" fmla="*/ 22 w 37"/>
              <a:gd name="T113" fmla="*/ 43 h 60"/>
              <a:gd name="T114" fmla="*/ 24 w 37"/>
              <a:gd name="T115" fmla="*/ 43 h 60"/>
              <a:gd name="T116" fmla="*/ 22 w 37"/>
              <a:gd name="T117" fmla="*/ 4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" h="60">
                <a:moveTo>
                  <a:pt x="0" y="9"/>
                </a:moveTo>
                <a:lnTo>
                  <a:pt x="0" y="9"/>
                </a:lnTo>
                <a:lnTo>
                  <a:pt x="2" y="9"/>
                </a:lnTo>
                <a:lnTo>
                  <a:pt x="4" y="9"/>
                </a:lnTo>
                <a:lnTo>
                  <a:pt x="4" y="9"/>
                </a:lnTo>
                <a:lnTo>
                  <a:pt x="5" y="13"/>
                </a:lnTo>
                <a:lnTo>
                  <a:pt x="7" y="15"/>
                </a:lnTo>
                <a:lnTo>
                  <a:pt x="9" y="16"/>
                </a:lnTo>
                <a:lnTo>
                  <a:pt x="9" y="16"/>
                </a:lnTo>
                <a:lnTo>
                  <a:pt x="9" y="18"/>
                </a:lnTo>
                <a:lnTo>
                  <a:pt x="11" y="20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5" y="18"/>
                </a:lnTo>
                <a:lnTo>
                  <a:pt x="4" y="22"/>
                </a:lnTo>
                <a:lnTo>
                  <a:pt x="7" y="24"/>
                </a:lnTo>
                <a:lnTo>
                  <a:pt x="9" y="22"/>
                </a:lnTo>
                <a:lnTo>
                  <a:pt x="9" y="24"/>
                </a:lnTo>
                <a:lnTo>
                  <a:pt x="9" y="28"/>
                </a:lnTo>
                <a:lnTo>
                  <a:pt x="11" y="30"/>
                </a:lnTo>
                <a:lnTo>
                  <a:pt x="11" y="28"/>
                </a:lnTo>
                <a:lnTo>
                  <a:pt x="13" y="31"/>
                </a:lnTo>
                <a:lnTo>
                  <a:pt x="9" y="33"/>
                </a:lnTo>
                <a:lnTo>
                  <a:pt x="9" y="33"/>
                </a:lnTo>
                <a:lnTo>
                  <a:pt x="11" y="35"/>
                </a:lnTo>
                <a:lnTo>
                  <a:pt x="11" y="37"/>
                </a:lnTo>
                <a:lnTo>
                  <a:pt x="9" y="37"/>
                </a:lnTo>
                <a:lnTo>
                  <a:pt x="9" y="39"/>
                </a:lnTo>
                <a:lnTo>
                  <a:pt x="11" y="41"/>
                </a:lnTo>
                <a:lnTo>
                  <a:pt x="9" y="41"/>
                </a:lnTo>
                <a:lnTo>
                  <a:pt x="11" y="45"/>
                </a:lnTo>
                <a:lnTo>
                  <a:pt x="13" y="45"/>
                </a:lnTo>
                <a:lnTo>
                  <a:pt x="13" y="46"/>
                </a:lnTo>
                <a:lnTo>
                  <a:pt x="13" y="46"/>
                </a:lnTo>
                <a:lnTo>
                  <a:pt x="13" y="48"/>
                </a:lnTo>
                <a:lnTo>
                  <a:pt x="15" y="46"/>
                </a:lnTo>
                <a:lnTo>
                  <a:pt x="15" y="45"/>
                </a:lnTo>
                <a:lnTo>
                  <a:pt x="17" y="46"/>
                </a:lnTo>
                <a:lnTo>
                  <a:pt x="17" y="45"/>
                </a:lnTo>
                <a:lnTo>
                  <a:pt x="20" y="41"/>
                </a:lnTo>
                <a:lnTo>
                  <a:pt x="22" y="41"/>
                </a:lnTo>
                <a:lnTo>
                  <a:pt x="22" y="43"/>
                </a:lnTo>
                <a:lnTo>
                  <a:pt x="24" y="41"/>
                </a:lnTo>
                <a:lnTo>
                  <a:pt x="24" y="41"/>
                </a:lnTo>
                <a:lnTo>
                  <a:pt x="26" y="43"/>
                </a:lnTo>
                <a:lnTo>
                  <a:pt x="28" y="41"/>
                </a:lnTo>
                <a:lnTo>
                  <a:pt x="28" y="43"/>
                </a:lnTo>
                <a:lnTo>
                  <a:pt x="28" y="41"/>
                </a:lnTo>
                <a:lnTo>
                  <a:pt x="28" y="41"/>
                </a:lnTo>
                <a:lnTo>
                  <a:pt x="30" y="39"/>
                </a:lnTo>
                <a:lnTo>
                  <a:pt x="32" y="39"/>
                </a:lnTo>
                <a:lnTo>
                  <a:pt x="34" y="37"/>
                </a:lnTo>
                <a:lnTo>
                  <a:pt x="34" y="35"/>
                </a:lnTo>
                <a:lnTo>
                  <a:pt x="36" y="35"/>
                </a:lnTo>
                <a:lnTo>
                  <a:pt x="34" y="28"/>
                </a:lnTo>
                <a:lnTo>
                  <a:pt x="34" y="28"/>
                </a:lnTo>
                <a:lnTo>
                  <a:pt x="34" y="30"/>
                </a:lnTo>
                <a:lnTo>
                  <a:pt x="34" y="26"/>
                </a:lnTo>
                <a:lnTo>
                  <a:pt x="32" y="20"/>
                </a:lnTo>
                <a:lnTo>
                  <a:pt x="30" y="20"/>
                </a:lnTo>
                <a:lnTo>
                  <a:pt x="30" y="16"/>
                </a:lnTo>
                <a:lnTo>
                  <a:pt x="26" y="9"/>
                </a:lnTo>
                <a:lnTo>
                  <a:pt x="20" y="5"/>
                </a:lnTo>
                <a:lnTo>
                  <a:pt x="19" y="0"/>
                </a:lnTo>
                <a:lnTo>
                  <a:pt x="15" y="1"/>
                </a:lnTo>
                <a:lnTo>
                  <a:pt x="9" y="1"/>
                </a:lnTo>
                <a:lnTo>
                  <a:pt x="5" y="5"/>
                </a:lnTo>
                <a:lnTo>
                  <a:pt x="4" y="5"/>
                </a:lnTo>
                <a:lnTo>
                  <a:pt x="0" y="7"/>
                </a:lnTo>
                <a:lnTo>
                  <a:pt x="0" y="9"/>
                </a:lnTo>
                <a:close/>
                <a:moveTo>
                  <a:pt x="13" y="60"/>
                </a:moveTo>
                <a:lnTo>
                  <a:pt x="13" y="60"/>
                </a:lnTo>
                <a:lnTo>
                  <a:pt x="13" y="58"/>
                </a:lnTo>
                <a:lnTo>
                  <a:pt x="17" y="56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5" y="60"/>
                </a:lnTo>
                <a:lnTo>
                  <a:pt x="13" y="60"/>
                </a:lnTo>
                <a:close/>
                <a:moveTo>
                  <a:pt x="37" y="48"/>
                </a:moveTo>
                <a:lnTo>
                  <a:pt x="37" y="48"/>
                </a:lnTo>
                <a:lnTo>
                  <a:pt x="36" y="46"/>
                </a:lnTo>
                <a:lnTo>
                  <a:pt x="36" y="46"/>
                </a:lnTo>
                <a:lnTo>
                  <a:pt x="37" y="45"/>
                </a:lnTo>
                <a:lnTo>
                  <a:pt x="37" y="45"/>
                </a:lnTo>
                <a:lnTo>
                  <a:pt x="37" y="45"/>
                </a:lnTo>
                <a:lnTo>
                  <a:pt x="37" y="46"/>
                </a:lnTo>
                <a:lnTo>
                  <a:pt x="37" y="48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36" y="48"/>
                </a:lnTo>
                <a:lnTo>
                  <a:pt x="37" y="48"/>
                </a:lnTo>
                <a:lnTo>
                  <a:pt x="37" y="50"/>
                </a:lnTo>
                <a:lnTo>
                  <a:pt x="37" y="50"/>
                </a:lnTo>
                <a:lnTo>
                  <a:pt x="36" y="50"/>
                </a:lnTo>
                <a:close/>
                <a:moveTo>
                  <a:pt x="30" y="41"/>
                </a:moveTo>
                <a:lnTo>
                  <a:pt x="30" y="41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32" y="43"/>
                </a:lnTo>
                <a:lnTo>
                  <a:pt x="32" y="41"/>
                </a:lnTo>
                <a:lnTo>
                  <a:pt x="30" y="41"/>
                </a:lnTo>
                <a:close/>
                <a:moveTo>
                  <a:pt x="11" y="48"/>
                </a:moveTo>
                <a:lnTo>
                  <a:pt x="11" y="48"/>
                </a:lnTo>
                <a:lnTo>
                  <a:pt x="11" y="46"/>
                </a:lnTo>
                <a:lnTo>
                  <a:pt x="11" y="46"/>
                </a:lnTo>
                <a:lnTo>
                  <a:pt x="11" y="46"/>
                </a:lnTo>
                <a:lnTo>
                  <a:pt x="13" y="46"/>
                </a:lnTo>
                <a:lnTo>
                  <a:pt x="13" y="48"/>
                </a:lnTo>
                <a:lnTo>
                  <a:pt x="11" y="48"/>
                </a:lnTo>
                <a:lnTo>
                  <a:pt x="11" y="48"/>
                </a:lnTo>
                <a:close/>
                <a:moveTo>
                  <a:pt x="22" y="43"/>
                </a:move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2" y="4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7" name="Freeform 318">
            <a:extLst>
              <a:ext uri="{FF2B5EF4-FFF2-40B4-BE49-F238E27FC236}">
                <a16:creationId xmlns:a16="http://schemas.microsoft.com/office/drawing/2014/main" id="{3A7ADF73-979F-5C4A-A0C9-430C505E22E1}"/>
              </a:ext>
            </a:extLst>
          </p:cNvPr>
          <p:cNvSpPr>
            <a:spLocks noEditPoints="1"/>
          </p:cNvSpPr>
          <p:nvPr/>
        </p:nvSpPr>
        <p:spPr bwMode="auto">
          <a:xfrm>
            <a:off x="10345734" y="3810909"/>
            <a:ext cx="241701" cy="463560"/>
          </a:xfrm>
          <a:custGeom>
            <a:avLst/>
            <a:gdLst>
              <a:gd name="T0" fmla="*/ 51 w 134"/>
              <a:gd name="T1" fmla="*/ 171 h 257"/>
              <a:gd name="T2" fmla="*/ 49 w 134"/>
              <a:gd name="T3" fmla="*/ 156 h 257"/>
              <a:gd name="T4" fmla="*/ 47 w 134"/>
              <a:gd name="T5" fmla="*/ 148 h 257"/>
              <a:gd name="T6" fmla="*/ 57 w 134"/>
              <a:gd name="T7" fmla="*/ 144 h 257"/>
              <a:gd name="T8" fmla="*/ 74 w 134"/>
              <a:gd name="T9" fmla="*/ 137 h 257"/>
              <a:gd name="T10" fmla="*/ 77 w 134"/>
              <a:gd name="T11" fmla="*/ 148 h 257"/>
              <a:gd name="T12" fmla="*/ 89 w 134"/>
              <a:gd name="T13" fmla="*/ 143 h 257"/>
              <a:gd name="T14" fmla="*/ 89 w 134"/>
              <a:gd name="T15" fmla="*/ 137 h 257"/>
              <a:gd name="T16" fmla="*/ 93 w 134"/>
              <a:gd name="T17" fmla="*/ 139 h 257"/>
              <a:gd name="T18" fmla="*/ 104 w 134"/>
              <a:gd name="T19" fmla="*/ 135 h 257"/>
              <a:gd name="T20" fmla="*/ 111 w 134"/>
              <a:gd name="T21" fmla="*/ 124 h 257"/>
              <a:gd name="T22" fmla="*/ 119 w 134"/>
              <a:gd name="T23" fmla="*/ 128 h 257"/>
              <a:gd name="T24" fmla="*/ 113 w 134"/>
              <a:gd name="T25" fmla="*/ 98 h 257"/>
              <a:gd name="T26" fmla="*/ 117 w 134"/>
              <a:gd name="T27" fmla="*/ 84 h 257"/>
              <a:gd name="T28" fmla="*/ 113 w 134"/>
              <a:gd name="T29" fmla="*/ 69 h 257"/>
              <a:gd name="T30" fmla="*/ 104 w 134"/>
              <a:gd name="T31" fmla="*/ 53 h 257"/>
              <a:gd name="T32" fmla="*/ 104 w 134"/>
              <a:gd name="T33" fmla="*/ 60 h 257"/>
              <a:gd name="T34" fmla="*/ 98 w 134"/>
              <a:gd name="T35" fmla="*/ 58 h 257"/>
              <a:gd name="T36" fmla="*/ 96 w 134"/>
              <a:gd name="T37" fmla="*/ 71 h 257"/>
              <a:gd name="T38" fmla="*/ 98 w 134"/>
              <a:gd name="T39" fmla="*/ 98 h 257"/>
              <a:gd name="T40" fmla="*/ 83 w 134"/>
              <a:gd name="T41" fmla="*/ 109 h 257"/>
              <a:gd name="T42" fmla="*/ 81 w 134"/>
              <a:gd name="T43" fmla="*/ 114 h 257"/>
              <a:gd name="T44" fmla="*/ 77 w 134"/>
              <a:gd name="T45" fmla="*/ 128 h 257"/>
              <a:gd name="T46" fmla="*/ 66 w 134"/>
              <a:gd name="T47" fmla="*/ 128 h 257"/>
              <a:gd name="T48" fmla="*/ 49 w 134"/>
              <a:gd name="T49" fmla="*/ 139 h 257"/>
              <a:gd name="T50" fmla="*/ 42 w 134"/>
              <a:gd name="T51" fmla="*/ 150 h 257"/>
              <a:gd name="T52" fmla="*/ 36 w 134"/>
              <a:gd name="T53" fmla="*/ 161 h 257"/>
              <a:gd name="T54" fmla="*/ 38 w 134"/>
              <a:gd name="T55" fmla="*/ 163 h 257"/>
              <a:gd name="T56" fmla="*/ 38 w 134"/>
              <a:gd name="T57" fmla="*/ 158 h 257"/>
              <a:gd name="T58" fmla="*/ 44 w 134"/>
              <a:gd name="T59" fmla="*/ 176 h 257"/>
              <a:gd name="T60" fmla="*/ 47 w 134"/>
              <a:gd name="T61" fmla="*/ 174 h 257"/>
              <a:gd name="T62" fmla="*/ 51 w 134"/>
              <a:gd name="T63" fmla="*/ 186 h 257"/>
              <a:gd name="T64" fmla="*/ 61 w 134"/>
              <a:gd name="T65" fmla="*/ 161 h 257"/>
              <a:gd name="T66" fmla="*/ 68 w 134"/>
              <a:gd name="T67" fmla="*/ 152 h 257"/>
              <a:gd name="T68" fmla="*/ 70 w 134"/>
              <a:gd name="T69" fmla="*/ 144 h 257"/>
              <a:gd name="T70" fmla="*/ 57 w 134"/>
              <a:gd name="T71" fmla="*/ 150 h 257"/>
              <a:gd name="T72" fmla="*/ 70 w 134"/>
              <a:gd name="T73" fmla="*/ 141 h 257"/>
              <a:gd name="T74" fmla="*/ 76 w 134"/>
              <a:gd name="T75" fmla="*/ 143 h 257"/>
              <a:gd name="T76" fmla="*/ 38 w 134"/>
              <a:gd name="T77" fmla="*/ 165 h 257"/>
              <a:gd name="T78" fmla="*/ 40 w 134"/>
              <a:gd name="T79" fmla="*/ 167 h 257"/>
              <a:gd name="T80" fmla="*/ 28 w 134"/>
              <a:gd name="T81" fmla="*/ 161 h 257"/>
              <a:gd name="T82" fmla="*/ 30 w 134"/>
              <a:gd name="T83" fmla="*/ 159 h 257"/>
              <a:gd name="T84" fmla="*/ 93 w 134"/>
              <a:gd name="T85" fmla="*/ 99 h 257"/>
              <a:gd name="T86" fmla="*/ 96 w 134"/>
              <a:gd name="T87" fmla="*/ 54 h 257"/>
              <a:gd name="T88" fmla="*/ 89 w 134"/>
              <a:gd name="T89" fmla="*/ 39 h 257"/>
              <a:gd name="T90" fmla="*/ 91 w 134"/>
              <a:gd name="T91" fmla="*/ 30 h 257"/>
              <a:gd name="T92" fmla="*/ 96 w 134"/>
              <a:gd name="T93" fmla="*/ 23 h 257"/>
              <a:gd name="T94" fmla="*/ 91 w 134"/>
              <a:gd name="T95" fmla="*/ 2 h 257"/>
              <a:gd name="T96" fmla="*/ 108 w 134"/>
              <a:gd name="T97" fmla="*/ 11 h 257"/>
              <a:gd name="T98" fmla="*/ 126 w 134"/>
              <a:gd name="T99" fmla="*/ 13 h 257"/>
              <a:gd name="T100" fmla="*/ 130 w 134"/>
              <a:gd name="T101" fmla="*/ 25 h 257"/>
              <a:gd name="T102" fmla="*/ 130 w 134"/>
              <a:gd name="T103" fmla="*/ 30 h 257"/>
              <a:gd name="T104" fmla="*/ 119 w 134"/>
              <a:gd name="T105" fmla="*/ 41 h 257"/>
              <a:gd name="T106" fmla="*/ 104 w 134"/>
              <a:gd name="T107" fmla="*/ 36 h 257"/>
              <a:gd name="T108" fmla="*/ 98 w 134"/>
              <a:gd name="T109" fmla="*/ 43 h 257"/>
              <a:gd name="T110" fmla="*/ 98 w 134"/>
              <a:gd name="T111" fmla="*/ 53 h 257"/>
              <a:gd name="T112" fmla="*/ 42 w 134"/>
              <a:gd name="T113" fmla="*/ 214 h 257"/>
              <a:gd name="T114" fmla="*/ 42 w 134"/>
              <a:gd name="T115" fmla="*/ 212 h 257"/>
              <a:gd name="T116" fmla="*/ 30 w 134"/>
              <a:gd name="T117" fmla="*/ 231 h 257"/>
              <a:gd name="T118" fmla="*/ 30 w 134"/>
              <a:gd name="T119" fmla="*/ 234 h 257"/>
              <a:gd name="T120" fmla="*/ 4 w 134"/>
              <a:gd name="T121" fmla="*/ 255 h 257"/>
              <a:gd name="T122" fmla="*/ 57 w 134"/>
              <a:gd name="T123" fmla="*/ 122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4" h="257">
                <a:moveTo>
                  <a:pt x="47" y="182"/>
                </a:moveTo>
                <a:lnTo>
                  <a:pt x="49" y="182"/>
                </a:lnTo>
                <a:lnTo>
                  <a:pt x="51" y="178"/>
                </a:lnTo>
                <a:lnTo>
                  <a:pt x="49" y="178"/>
                </a:lnTo>
                <a:lnTo>
                  <a:pt x="49" y="176"/>
                </a:lnTo>
                <a:lnTo>
                  <a:pt x="49" y="176"/>
                </a:lnTo>
                <a:lnTo>
                  <a:pt x="51" y="176"/>
                </a:lnTo>
                <a:lnTo>
                  <a:pt x="51" y="176"/>
                </a:lnTo>
                <a:lnTo>
                  <a:pt x="53" y="176"/>
                </a:lnTo>
                <a:lnTo>
                  <a:pt x="53" y="173"/>
                </a:lnTo>
                <a:lnTo>
                  <a:pt x="51" y="171"/>
                </a:lnTo>
                <a:lnTo>
                  <a:pt x="51" y="167"/>
                </a:lnTo>
                <a:lnTo>
                  <a:pt x="51" y="165"/>
                </a:lnTo>
                <a:lnTo>
                  <a:pt x="53" y="163"/>
                </a:lnTo>
                <a:lnTo>
                  <a:pt x="55" y="161"/>
                </a:lnTo>
                <a:lnTo>
                  <a:pt x="55" y="159"/>
                </a:lnTo>
                <a:lnTo>
                  <a:pt x="53" y="159"/>
                </a:lnTo>
                <a:lnTo>
                  <a:pt x="53" y="158"/>
                </a:lnTo>
                <a:lnTo>
                  <a:pt x="53" y="158"/>
                </a:lnTo>
                <a:lnTo>
                  <a:pt x="53" y="158"/>
                </a:lnTo>
                <a:lnTo>
                  <a:pt x="49" y="158"/>
                </a:lnTo>
                <a:lnTo>
                  <a:pt x="49" y="156"/>
                </a:lnTo>
                <a:lnTo>
                  <a:pt x="51" y="156"/>
                </a:lnTo>
                <a:lnTo>
                  <a:pt x="51" y="154"/>
                </a:lnTo>
                <a:lnTo>
                  <a:pt x="51" y="152"/>
                </a:lnTo>
                <a:lnTo>
                  <a:pt x="49" y="152"/>
                </a:lnTo>
                <a:lnTo>
                  <a:pt x="47" y="152"/>
                </a:lnTo>
                <a:lnTo>
                  <a:pt x="47" y="152"/>
                </a:lnTo>
                <a:lnTo>
                  <a:pt x="47" y="154"/>
                </a:lnTo>
                <a:lnTo>
                  <a:pt x="45" y="152"/>
                </a:lnTo>
                <a:lnTo>
                  <a:pt x="44" y="150"/>
                </a:lnTo>
                <a:lnTo>
                  <a:pt x="44" y="150"/>
                </a:lnTo>
                <a:lnTo>
                  <a:pt x="47" y="148"/>
                </a:lnTo>
                <a:lnTo>
                  <a:pt x="49" y="148"/>
                </a:lnTo>
                <a:lnTo>
                  <a:pt x="51" y="148"/>
                </a:lnTo>
                <a:lnTo>
                  <a:pt x="53" y="150"/>
                </a:lnTo>
                <a:lnTo>
                  <a:pt x="53" y="148"/>
                </a:lnTo>
                <a:lnTo>
                  <a:pt x="53" y="148"/>
                </a:lnTo>
                <a:lnTo>
                  <a:pt x="53" y="146"/>
                </a:lnTo>
                <a:lnTo>
                  <a:pt x="53" y="144"/>
                </a:lnTo>
                <a:lnTo>
                  <a:pt x="53" y="144"/>
                </a:lnTo>
                <a:lnTo>
                  <a:pt x="55" y="144"/>
                </a:lnTo>
                <a:lnTo>
                  <a:pt x="55" y="144"/>
                </a:lnTo>
                <a:lnTo>
                  <a:pt x="57" y="144"/>
                </a:lnTo>
                <a:lnTo>
                  <a:pt x="59" y="144"/>
                </a:lnTo>
                <a:lnTo>
                  <a:pt x="61" y="143"/>
                </a:lnTo>
                <a:lnTo>
                  <a:pt x="62" y="143"/>
                </a:lnTo>
                <a:lnTo>
                  <a:pt x="64" y="143"/>
                </a:lnTo>
                <a:lnTo>
                  <a:pt x="66" y="143"/>
                </a:lnTo>
                <a:lnTo>
                  <a:pt x="66" y="143"/>
                </a:lnTo>
                <a:lnTo>
                  <a:pt x="66" y="143"/>
                </a:lnTo>
                <a:lnTo>
                  <a:pt x="68" y="141"/>
                </a:lnTo>
                <a:lnTo>
                  <a:pt x="68" y="141"/>
                </a:lnTo>
                <a:lnTo>
                  <a:pt x="70" y="139"/>
                </a:lnTo>
                <a:lnTo>
                  <a:pt x="74" y="137"/>
                </a:lnTo>
                <a:lnTo>
                  <a:pt x="76" y="139"/>
                </a:lnTo>
                <a:lnTo>
                  <a:pt x="77" y="137"/>
                </a:lnTo>
                <a:lnTo>
                  <a:pt x="77" y="139"/>
                </a:lnTo>
                <a:lnTo>
                  <a:pt x="77" y="139"/>
                </a:lnTo>
                <a:lnTo>
                  <a:pt x="76" y="141"/>
                </a:lnTo>
                <a:lnTo>
                  <a:pt x="76" y="143"/>
                </a:lnTo>
                <a:lnTo>
                  <a:pt x="77" y="143"/>
                </a:lnTo>
                <a:lnTo>
                  <a:pt x="77" y="144"/>
                </a:lnTo>
                <a:lnTo>
                  <a:pt x="77" y="146"/>
                </a:lnTo>
                <a:lnTo>
                  <a:pt x="77" y="146"/>
                </a:lnTo>
                <a:lnTo>
                  <a:pt x="77" y="148"/>
                </a:lnTo>
                <a:lnTo>
                  <a:pt x="79" y="150"/>
                </a:lnTo>
                <a:lnTo>
                  <a:pt x="81" y="152"/>
                </a:lnTo>
                <a:lnTo>
                  <a:pt x="83" y="152"/>
                </a:lnTo>
                <a:lnTo>
                  <a:pt x="83" y="152"/>
                </a:lnTo>
                <a:lnTo>
                  <a:pt x="85" y="150"/>
                </a:lnTo>
                <a:lnTo>
                  <a:pt x="85" y="148"/>
                </a:lnTo>
                <a:lnTo>
                  <a:pt x="87" y="146"/>
                </a:lnTo>
                <a:lnTo>
                  <a:pt x="87" y="146"/>
                </a:lnTo>
                <a:lnTo>
                  <a:pt x="87" y="144"/>
                </a:lnTo>
                <a:lnTo>
                  <a:pt x="87" y="143"/>
                </a:lnTo>
                <a:lnTo>
                  <a:pt x="89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1"/>
                </a:lnTo>
                <a:lnTo>
                  <a:pt x="91" y="139"/>
                </a:lnTo>
                <a:lnTo>
                  <a:pt x="87" y="139"/>
                </a:lnTo>
                <a:lnTo>
                  <a:pt x="87" y="137"/>
                </a:lnTo>
                <a:lnTo>
                  <a:pt x="87" y="135"/>
                </a:lnTo>
                <a:lnTo>
                  <a:pt x="89" y="135"/>
                </a:lnTo>
                <a:lnTo>
                  <a:pt x="89" y="133"/>
                </a:lnTo>
                <a:lnTo>
                  <a:pt x="89" y="135"/>
                </a:lnTo>
                <a:lnTo>
                  <a:pt x="89" y="137"/>
                </a:lnTo>
                <a:lnTo>
                  <a:pt x="89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3" y="137"/>
                </a:lnTo>
                <a:lnTo>
                  <a:pt x="93" y="137"/>
                </a:lnTo>
                <a:lnTo>
                  <a:pt x="94" y="137"/>
                </a:lnTo>
                <a:lnTo>
                  <a:pt x="94" y="137"/>
                </a:lnTo>
                <a:lnTo>
                  <a:pt x="93" y="139"/>
                </a:lnTo>
                <a:lnTo>
                  <a:pt x="93" y="139"/>
                </a:lnTo>
                <a:lnTo>
                  <a:pt x="93" y="139"/>
                </a:lnTo>
                <a:lnTo>
                  <a:pt x="94" y="139"/>
                </a:lnTo>
                <a:lnTo>
                  <a:pt x="96" y="137"/>
                </a:lnTo>
                <a:lnTo>
                  <a:pt x="100" y="137"/>
                </a:lnTo>
                <a:lnTo>
                  <a:pt x="102" y="137"/>
                </a:lnTo>
                <a:lnTo>
                  <a:pt x="102" y="137"/>
                </a:lnTo>
                <a:lnTo>
                  <a:pt x="102" y="135"/>
                </a:lnTo>
                <a:lnTo>
                  <a:pt x="102" y="133"/>
                </a:lnTo>
                <a:lnTo>
                  <a:pt x="104" y="131"/>
                </a:lnTo>
                <a:lnTo>
                  <a:pt x="106" y="133"/>
                </a:lnTo>
                <a:lnTo>
                  <a:pt x="106" y="133"/>
                </a:lnTo>
                <a:lnTo>
                  <a:pt x="104" y="135"/>
                </a:lnTo>
                <a:lnTo>
                  <a:pt x="106" y="137"/>
                </a:lnTo>
                <a:lnTo>
                  <a:pt x="106" y="137"/>
                </a:lnTo>
                <a:lnTo>
                  <a:pt x="108" y="135"/>
                </a:lnTo>
                <a:lnTo>
                  <a:pt x="108" y="131"/>
                </a:lnTo>
                <a:lnTo>
                  <a:pt x="108" y="129"/>
                </a:lnTo>
                <a:lnTo>
                  <a:pt x="110" y="129"/>
                </a:lnTo>
                <a:lnTo>
                  <a:pt x="111" y="129"/>
                </a:lnTo>
                <a:lnTo>
                  <a:pt x="111" y="128"/>
                </a:lnTo>
                <a:lnTo>
                  <a:pt x="110" y="128"/>
                </a:lnTo>
                <a:lnTo>
                  <a:pt x="111" y="126"/>
                </a:lnTo>
                <a:lnTo>
                  <a:pt x="111" y="124"/>
                </a:lnTo>
                <a:lnTo>
                  <a:pt x="113" y="124"/>
                </a:lnTo>
                <a:lnTo>
                  <a:pt x="113" y="126"/>
                </a:lnTo>
                <a:lnTo>
                  <a:pt x="113" y="126"/>
                </a:lnTo>
                <a:lnTo>
                  <a:pt x="113" y="129"/>
                </a:lnTo>
                <a:lnTo>
                  <a:pt x="113" y="133"/>
                </a:lnTo>
                <a:lnTo>
                  <a:pt x="113" y="133"/>
                </a:lnTo>
                <a:lnTo>
                  <a:pt x="115" y="133"/>
                </a:lnTo>
                <a:lnTo>
                  <a:pt x="115" y="131"/>
                </a:lnTo>
                <a:lnTo>
                  <a:pt x="117" y="131"/>
                </a:lnTo>
                <a:lnTo>
                  <a:pt x="119" y="129"/>
                </a:lnTo>
                <a:lnTo>
                  <a:pt x="119" y="128"/>
                </a:lnTo>
                <a:lnTo>
                  <a:pt x="119" y="126"/>
                </a:lnTo>
                <a:lnTo>
                  <a:pt x="121" y="124"/>
                </a:lnTo>
                <a:lnTo>
                  <a:pt x="121" y="124"/>
                </a:lnTo>
                <a:lnTo>
                  <a:pt x="119" y="122"/>
                </a:lnTo>
                <a:lnTo>
                  <a:pt x="117" y="120"/>
                </a:lnTo>
                <a:lnTo>
                  <a:pt x="117" y="118"/>
                </a:lnTo>
                <a:lnTo>
                  <a:pt x="117" y="114"/>
                </a:lnTo>
                <a:lnTo>
                  <a:pt x="117" y="109"/>
                </a:lnTo>
                <a:lnTo>
                  <a:pt x="117" y="107"/>
                </a:lnTo>
                <a:lnTo>
                  <a:pt x="115" y="99"/>
                </a:lnTo>
                <a:lnTo>
                  <a:pt x="113" y="98"/>
                </a:lnTo>
                <a:lnTo>
                  <a:pt x="113" y="96"/>
                </a:lnTo>
                <a:lnTo>
                  <a:pt x="113" y="92"/>
                </a:lnTo>
                <a:lnTo>
                  <a:pt x="117" y="92"/>
                </a:lnTo>
                <a:lnTo>
                  <a:pt x="117" y="92"/>
                </a:lnTo>
                <a:lnTo>
                  <a:pt x="119" y="92"/>
                </a:lnTo>
                <a:lnTo>
                  <a:pt x="119" y="92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6"/>
                </a:lnTo>
                <a:lnTo>
                  <a:pt x="117" y="84"/>
                </a:lnTo>
                <a:lnTo>
                  <a:pt x="117" y="84"/>
                </a:lnTo>
                <a:lnTo>
                  <a:pt x="117" y="83"/>
                </a:lnTo>
                <a:lnTo>
                  <a:pt x="117" y="83"/>
                </a:lnTo>
                <a:lnTo>
                  <a:pt x="119" y="81"/>
                </a:lnTo>
                <a:lnTo>
                  <a:pt x="117" y="81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3"/>
                </a:lnTo>
                <a:lnTo>
                  <a:pt x="115" y="69"/>
                </a:lnTo>
                <a:lnTo>
                  <a:pt x="113" y="69"/>
                </a:lnTo>
                <a:lnTo>
                  <a:pt x="113" y="69"/>
                </a:lnTo>
                <a:lnTo>
                  <a:pt x="113" y="66"/>
                </a:lnTo>
                <a:lnTo>
                  <a:pt x="111" y="64"/>
                </a:lnTo>
                <a:lnTo>
                  <a:pt x="108" y="60"/>
                </a:lnTo>
                <a:lnTo>
                  <a:pt x="108" y="60"/>
                </a:lnTo>
                <a:lnTo>
                  <a:pt x="106" y="56"/>
                </a:lnTo>
                <a:lnTo>
                  <a:pt x="106" y="54"/>
                </a:lnTo>
                <a:lnTo>
                  <a:pt x="106" y="53"/>
                </a:lnTo>
                <a:lnTo>
                  <a:pt x="106" y="54"/>
                </a:lnTo>
                <a:lnTo>
                  <a:pt x="104" y="54"/>
                </a:lnTo>
                <a:lnTo>
                  <a:pt x="104" y="53"/>
                </a:lnTo>
                <a:lnTo>
                  <a:pt x="102" y="53"/>
                </a:lnTo>
                <a:lnTo>
                  <a:pt x="102" y="53"/>
                </a:lnTo>
                <a:lnTo>
                  <a:pt x="102" y="53"/>
                </a:lnTo>
                <a:lnTo>
                  <a:pt x="102" y="54"/>
                </a:lnTo>
                <a:lnTo>
                  <a:pt x="102" y="56"/>
                </a:lnTo>
                <a:lnTo>
                  <a:pt x="102" y="58"/>
                </a:lnTo>
                <a:lnTo>
                  <a:pt x="102" y="56"/>
                </a:lnTo>
                <a:lnTo>
                  <a:pt x="104" y="54"/>
                </a:lnTo>
                <a:lnTo>
                  <a:pt x="106" y="58"/>
                </a:lnTo>
                <a:lnTo>
                  <a:pt x="106" y="58"/>
                </a:lnTo>
                <a:lnTo>
                  <a:pt x="104" y="60"/>
                </a:lnTo>
                <a:lnTo>
                  <a:pt x="102" y="58"/>
                </a:lnTo>
                <a:lnTo>
                  <a:pt x="102" y="58"/>
                </a:lnTo>
                <a:lnTo>
                  <a:pt x="104" y="60"/>
                </a:lnTo>
                <a:lnTo>
                  <a:pt x="102" y="62"/>
                </a:lnTo>
                <a:lnTo>
                  <a:pt x="100" y="60"/>
                </a:lnTo>
                <a:lnTo>
                  <a:pt x="100" y="60"/>
                </a:lnTo>
                <a:lnTo>
                  <a:pt x="100" y="58"/>
                </a:lnTo>
                <a:lnTo>
                  <a:pt x="100" y="56"/>
                </a:lnTo>
                <a:lnTo>
                  <a:pt x="98" y="58"/>
                </a:lnTo>
                <a:lnTo>
                  <a:pt x="98" y="56"/>
                </a:lnTo>
                <a:lnTo>
                  <a:pt x="98" y="58"/>
                </a:lnTo>
                <a:lnTo>
                  <a:pt x="98" y="60"/>
                </a:lnTo>
                <a:lnTo>
                  <a:pt x="98" y="62"/>
                </a:lnTo>
                <a:lnTo>
                  <a:pt x="98" y="62"/>
                </a:lnTo>
                <a:lnTo>
                  <a:pt x="96" y="64"/>
                </a:lnTo>
                <a:lnTo>
                  <a:pt x="96" y="66"/>
                </a:lnTo>
                <a:lnTo>
                  <a:pt x="98" y="68"/>
                </a:lnTo>
                <a:lnTo>
                  <a:pt x="98" y="69"/>
                </a:lnTo>
                <a:lnTo>
                  <a:pt x="98" y="71"/>
                </a:lnTo>
                <a:lnTo>
                  <a:pt x="96" y="71"/>
                </a:lnTo>
                <a:lnTo>
                  <a:pt x="96" y="71"/>
                </a:lnTo>
                <a:lnTo>
                  <a:pt x="96" y="71"/>
                </a:lnTo>
                <a:lnTo>
                  <a:pt x="96" y="73"/>
                </a:lnTo>
                <a:lnTo>
                  <a:pt x="98" y="73"/>
                </a:lnTo>
                <a:lnTo>
                  <a:pt x="100" y="71"/>
                </a:lnTo>
                <a:lnTo>
                  <a:pt x="100" y="75"/>
                </a:lnTo>
                <a:lnTo>
                  <a:pt x="102" y="81"/>
                </a:lnTo>
                <a:lnTo>
                  <a:pt x="102" y="83"/>
                </a:lnTo>
                <a:lnTo>
                  <a:pt x="102" y="86"/>
                </a:lnTo>
                <a:lnTo>
                  <a:pt x="100" y="92"/>
                </a:lnTo>
                <a:lnTo>
                  <a:pt x="100" y="94"/>
                </a:lnTo>
                <a:lnTo>
                  <a:pt x="100" y="98"/>
                </a:lnTo>
                <a:lnTo>
                  <a:pt x="98" y="98"/>
                </a:lnTo>
                <a:lnTo>
                  <a:pt x="96" y="101"/>
                </a:lnTo>
                <a:lnTo>
                  <a:pt x="96" y="103"/>
                </a:lnTo>
                <a:lnTo>
                  <a:pt x="96" y="105"/>
                </a:lnTo>
                <a:lnTo>
                  <a:pt x="96" y="107"/>
                </a:lnTo>
                <a:lnTo>
                  <a:pt x="93" y="109"/>
                </a:lnTo>
                <a:lnTo>
                  <a:pt x="89" y="111"/>
                </a:lnTo>
                <a:lnTo>
                  <a:pt x="87" y="111"/>
                </a:lnTo>
                <a:lnTo>
                  <a:pt x="87" y="113"/>
                </a:lnTo>
                <a:lnTo>
                  <a:pt x="85" y="113"/>
                </a:lnTo>
                <a:lnTo>
                  <a:pt x="83" y="109"/>
                </a:lnTo>
                <a:lnTo>
                  <a:pt x="83" y="109"/>
                </a:lnTo>
                <a:lnTo>
                  <a:pt x="83" y="109"/>
                </a:lnTo>
                <a:lnTo>
                  <a:pt x="85" y="107"/>
                </a:lnTo>
                <a:lnTo>
                  <a:pt x="85" y="105"/>
                </a:lnTo>
                <a:lnTo>
                  <a:pt x="85" y="105"/>
                </a:lnTo>
                <a:lnTo>
                  <a:pt x="85" y="103"/>
                </a:lnTo>
                <a:lnTo>
                  <a:pt x="83" y="105"/>
                </a:lnTo>
                <a:lnTo>
                  <a:pt x="83" y="105"/>
                </a:lnTo>
                <a:lnTo>
                  <a:pt x="81" y="107"/>
                </a:lnTo>
                <a:lnTo>
                  <a:pt x="79" y="109"/>
                </a:lnTo>
                <a:lnTo>
                  <a:pt x="81" y="111"/>
                </a:lnTo>
                <a:lnTo>
                  <a:pt x="81" y="114"/>
                </a:lnTo>
                <a:lnTo>
                  <a:pt x="81" y="116"/>
                </a:lnTo>
                <a:lnTo>
                  <a:pt x="79" y="118"/>
                </a:lnTo>
                <a:lnTo>
                  <a:pt x="79" y="120"/>
                </a:lnTo>
                <a:lnTo>
                  <a:pt x="79" y="120"/>
                </a:lnTo>
                <a:lnTo>
                  <a:pt x="77" y="124"/>
                </a:lnTo>
                <a:lnTo>
                  <a:pt x="79" y="124"/>
                </a:lnTo>
                <a:lnTo>
                  <a:pt x="79" y="126"/>
                </a:lnTo>
                <a:lnTo>
                  <a:pt x="79" y="126"/>
                </a:lnTo>
                <a:lnTo>
                  <a:pt x="79" y="126"/>
                </a:lnTo>
                <a:lnTo>
                  <a:pt x="79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6" y="128"/>
                </a:lnTo>
                <a:lnTo>
                  <a:pt x="76" y="129"/>
                </a:lnTo>
                <a:lnTo>
                  <a:pt x="74" y="128"/>
                </a:lnTo>
                <a:lnTo>
                  <a:pt x="74" y="126"/>
                </a:lnTo>
                <a:lnTo>
                  <a:pt x="74" y="126"/>
                </a:lnTo>
                <a:lnTo>
                  <a:pt x="72" y="128"/>
                </a:lnTo>
                <a:lnTo>
                  <a:pt x="72" y="128"/>
                </a:lnTo>
                <a:lnTo>
                  <a:pt x="70" y="128"/>
                </a:lnTo>
                <a:lnTo>
                  <a:pt x="66" y="128"/>
                </a:lnTo>
                <a:lnTo>
                  <a:pt x="64" y="129"/>
                </a:lnTo>
                <a:lnTo>
                  <a:pt x="62" y="129"/>
                </a:lnTo>
                <a:lnTo>
                  <a:pt x="61" y="129"/>
                </a:lnTo>
                <a:lnTo>
                  <a:pt x="59" y="129"/>
                </a:lnTo>
                <a:lnTo>
                  <a:pt x="59" y="129"/>
                </a:lnTo>
                <a:lnTo>
                  <a:pt x="57" y="129"/>
                </a:lnTo>
                <a:lnTo>
                  <a:pt x="53" y="131"/>
                </a:lnTo>
                <a:lnTo>
                  <a:pt x="53" y="135"/>
                </a:lnTo>
                <a:lnTo>
                  <a:pt x="51" y="135"/>
                </a:lnTo>
                <a:lnTo>
                  <a:pt x="51" y="137"/>
                </a:lnTo>
                <a:lnTo>
                  <a:pt x="49" y="139"/>
                </a:lnTo>
                <a:lnTo>
                  <a:pt x="47" y="139"/>
                </a:lnTo>
                <a:lnTo>
                  <a:pt x="45" y="141"/>
                </a:lnTo>
                <a:lnTo>
                  <a:pt x="45" y="143"/>
                </a:lnTo>
                <a:lnTo>
                  <a:pt x="45" y="143"/>
                </a:lnTo>
                <a:lnTo>
                  <a:pt x="42" y="144"/>
                </a:lnTo>
                <a:lnTo>
                  <a:pt x="42" y="144"/>
                </a:lnTo>
                <a:lnTo>
                  <a:pt x="42" y="148"/>
                </a:lnTo>
                <a:lnTo>
                  <a:pt x="44" y="148"/>
                </a:lnTo>
                <a:lnTo>
                  <a:pt x="44" y="148"/>
                </a:lnTo>
                <a:lnTo>
                  <a:pt x="44" y="150"/>
                </a:lnTo>
                <a:lnTo>
                  <a:pt x="42" y="150"/>
                </a:lnTo>
                <a:lnTo>
                  <a:pt x="40" y="152"/>
                </a:lnTo>
                <a:lnTo>
                  <a:pt x="40" y="152"/>
                </a:lnTo>
                <a:lnTo>
                  <a:pt x="38" y="154"/>
                </a:lnTo>
                <a:lnTo>
                  <a:pt x="36" y="156"/>
                </a:lnTo>
                <a:lnTo>
                  <a:pt x="36" y="156"/>
                </a:lnTo>
                <a:lnTo>
                  <a:pt x="34" y="156"/>
                </a:lnTo>
                <a:lnTo>
                  <a:pt x="32" y="158"/>
                </a:lnTo>
                <a:lnTo>
                  <a:pt x="34" y="158"/>
                </a:lnTo>
                <a:lnTo>
                  <a:pt x="34" y="158"/>
                </a:lnTo>
                <a:lnTo>
                  <a:pt x="34" y="159"/>
                </a:lnTo>
                <a:lnTo>
                  <a:pt x="36" y="161"/>
                </a:lnTo>
                <a:lnTo>
                  <a:pt x="36" y="161"/>
                </a:lnTo>
                <a:lnTo>
                  <a:pt x="34" y="159"/>
                </a:lnTo>
                <a:lnTo>
                  <a:pt x="34" y="159"/>
                </a:lnTo>
                <a:lnTo>
                  <a:pt x="34" y="159"/>
                </a:lnTo>
                <a:lnTo>
                  <a:pt x="34" y="161"/>
                </a:lnTo>
                <a:lnTo>
                  <a:pt x="36" y="163"/>
                </a:lnTo>
                <a:lnTo>
                  <a:pt x="36" y="163"/>
                </a:lnTo>
                <a:lnTo>
                  <a:pt x="34" y="165"/>
                </a:lnTo>
                <a:lnTo>
                  <a:pt x="36" y="163"/>
                </a:lnTo>
                <a:lnTo>
                  <a:pt x="36" y="163"/>
                </a:lnTo>
                <a:lnTo>
                  <a:pt x="38" y="163"/>
                </a:lnTo>
                <a:lnTo>
                  <a:pt x="38" y="163"/>
                </a:lnTo>
                <a:lnTo>
                  <a:pt x="38" y="163"/>
                </a:lnTo>
                <a:lnTo>
                  <a:pt x="38" y="163"/>
                </a:lnTo>
                <a:lnTo>
                  <a:pt x="40" y="163"/>
                </a:lnTo>
                <a:lnTo>
                  <a:pt x="40" y="161"/>
                </a:lnTo>
                <a:lnTo>
                  <a:pt x="38" y="161"/>
                </a:lnTo>
                <a:lnTo>
                  <a:pt x="38" y="161"/>
                </a:lnTo>
                <a:lnTo>
                  <a:pt x="38" y="161"/>
                </a:lnTo>
                <a:lnTo>
                  <a:pt x="38" y="159"/>
                </a:lnTo>
                <a:lnTo>
                  <a:pt x="38" y="159"/>
                </a:lnTo>
                <a:lnTo>
                  <a:pt x="38" y="158"/>
                </a:lnTo>
                <a:lnTo>
                  <a:pt x="40" y="158"/>
                </a:lnTo>
                <a:lnTo>
                  <a:pt x="42" y="161"/>
                </a:lnTo>
                <a:lnTo>
                  <a:pt x="42" y="163"/>
                </a:lnTo>
                <a:lnTo>
                  <a:pt x="42" y="163"/>
                </a:lnTo>
                <a:lnTo>
                  <a:pt x="42" y="167"/>
                </a:lnTo>
                <a:lnTo>
                  <a:pt x="40" y="169"/>
                </a:lnTo>
                <a:lnTo>
                  <a:pt x="40" y="169"/>
                </a:lnTo>
                <a:lnTo>
                  <a:pt x="40" y="171"/>
                </a:lnTo>
                <a:lnTo>
                  <a:pt x="42" y="173"/>
                </a:lnTo>
                <a:lnTo>
                  <a:pt x="42" y="174"/>
                </a:lnTo>
                <a:lnTo>
                  <a:pt x="44" y="176"/>
                </a:lnTo>
                <a:lnTo>
                  <a:pt x="44" y="178"/>
                </a:lnTo>
                <a:lnTo>
                  <a:pt x="42" y="180"/>
                </a:lnTo>
                <a:lnTo>
                  <a:pt x="44" y="180"/>
                </a:lnTo>
                <a:lnTo>
                  <a:pt x="45" y="180"/>
                </a:lnTo>
                <a:lnTo>
                  <a:pt x="45" y="180"/>
                </a:lnTo>
                <a:lnTo>
                  <a:pt x="45" y="180"/>
                </a:lnTo>
                <a:lnTo>
                  <a:pt x="45" y="180"/>
                </a:lnTo>
                <a:lnTo>
                  <a:pt x="45" y="178"/>
                </a:lnTo>
                <a:lnTo>
                  <a:pt x="45" y="174"/>
                </a:lnTo>
                <a:lnTo>
                  <a:pt x="45" y="174"/>
                </a:lnTo>
                <a:lnTo>
                  <a:pt x="47" y="174"/>
                </a:lnTo>
                <a:lnTo>
                  <a:pt x="45" y="176"/>
                </a:lnTo>
                <a:lnTo>
                  <a:pt x="45" y="176"/>
                </a:lnTo>
                <a:lnTo>
                  <a:pt x="47" y="178"/>
                </a:lnTo>
                <a:lnTo>
                  <a:pt x="47" y="180"/>
                </a:lnTo>
                <a:lnTo>
                  <a:pt x="47" y="182"/>
                </a:lnTo>
                <a:lnTo>
                  <a:pt x="47" y="182"/>
                </a:lnTo>
                <a:close/>
                <a:moveTo>
                  <a:pt x="51" y="188"/>
                </a:moveTo>
                <a:lnTo>
                  <a:pt x="51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6"/>
                </a:lnTo>
                <a:lnTo>
                  <a:pt x="51" y="186"/>
                </a:lnTo>
                <a:lnTo>
                  <a:pt x="51" y="188"/>
                </a:lnTo>
                <a:close/>
                <a:moveTo>
                  <a:pt x="49" y="189"/>
                </a:moveTo>
                <a:lnTo>
                  <a:pt x="47" y="188"/>
                </a:lnTo>
                <a:lnTo>
                  <a:pt x="47" y="188"/>
                </a:lnTo>
                <a:lnTo>
                  <a:pt x="47" y="189"/>
                </a:lnTo>
                <a:lnTo>
                  <a:pt x="47" y="191"/>
                </a:lnTo>
                <a:lnTo>
                  <a:pt x="49" y="191"/>
                </a:lnTo>
                <a:lnTo>
                  <a:pt x="49" y="189"/>
                </a:lnTo>
                <a:lnTo>
                  <a:pt x="49" y="189"/>
                </a:lnTo>
                <a:close/>
                <a:moveTo>
                  <a:pt x="61" y="161"/>
                </a:moveTo>
                <a:lnTo>
                  <a:pt x="61" y="161"/>
                </a:lnTo>
                <a:lnTo>
                  <a:pt x="61" y="159"/>
                </a:lnTo>
                <a:lnTo>
                  <a:pt x="62" y="161"/>
                </a:lnTo>
                <a:lnTo>
                  <a:pt x="62" y="159"/>
                </a:lnTo>
                <a:lnTo>
                  <a:pt x="62" y="159"/>
                </a:lnTo>
                <a:lnTo>
                  <a:pt x="62" y="158"/>
                </a:lnTo>
                <a:lnTo>
                  <a:pt x="62" y="156"/>
                </a:lnTo>
                <a:lnTo>
                  <a:pt x="62" y="154"/>
                </a:lnTo>
                <a:lnTo>
                  <a:pt x="64" y="152"/>
                </a:lnTo>
                <a:lnTo>
                  <a:pt x="66" y="152"/>
                </a:lnTo>
                <a:lnTo>
                  <a:pt x="68" y="152"/>
                </a:lnTo>
                <a:lnTo>
                  <a:pt x="70" y="154"/>
                </a:lnTo>
                <a:lnTo>
                  <a:pt x="70" y="154"/>
                </a:lnTo>
                <a:lnTo>
                  <a:pt x="72" y="154"/>
                </a:lnTo>
                <a:lnTo>
                  <a:pt x="72" y="150"/>
                </a:lnTo>
                <a:lnTo>
                  <a:pt x="74" y="150"/>
                </a:lnTo>
                <a:lnTo>
                  <a:pt x="74" y="148"/>
                </a:lnTo>
                <a:lnTo>
                  <a:pt x="74" y="148"/>
                </a:lnTo>
                <a:lnTo>
                  <a:pt x="74" y="146"/>
                </a:lnTo>
                <a:lnTo>
                  <a:pt x="72" y="144"/>
                </a:lnTo>
                <a:lnTo>
                  <a:pt x="70" y="144"/>
                </a:lnTo>
                <a:lnTo>
                  <a:pt x="70" y="144"/>
                </a:lnTo>
                <a:lnTo>
                  <a:pt x="66" y="144"/>
                </a:lnTo>
                <a:lnTo>
                  <a:pt x="64" y="146"/>
                </a:lnTo>
                <a:lnTo>
                  <a:pt x="64" y="146"/>
                </a:lnTo>
                <a:lnTo>
                  <a:pt x="64" y="148"/>
                </a:lnTo>
                <a:lnTo>
                  <a:pt x="62" y="148"/>
                </a:lnTo>
                <a:lnTo>
                  <a:pt x="61" y="150"/>
                </a:lnTo>
                <a:lnTo>
                  <a:pt x="61" y="148"/>
                </a:lnTo>
                <a:lnTo>
                  <a:pt x="59" y="146"/>
                </a:lnTo>
                <a:lnTo>
                  <a:pt x="59" y="146"/>
                </a:lnTo>
                <a:lnTo>
                  <a:pt x="57" y="150"/>
                </a:lnTo>
                <a:lnTo>
                  <a:pt x="57" y="150"/>
                </a:lnTo>
                <a:lnTo>
                  <a:pt x="55" y="152"/>
                </a:lnTo>
                <a:lnTo>
                  <a:pt x="55" y="154"/>
                </a:lnTo>
                <a:lnTo>
                  <a:pt x="57" y="154"/>
                </a:lnTo>
                <a:lnTo>
                  <a:pt x="57" y="156"/>
                </a:lnTo>
                <a:lnTo>
                  <a:pt x="57" y="156"/>
                </a:lnTo>
                <a:lnTo>
                  <a:pt x="57" y="158"/>
                </a:lnTo>
                <a:lnTo>
                  <a:pt x="59" y="159"/>
                </a:lnTo>
                <a:lnTo>
                  <a:pt x="61" y="159"/>
                </a:lnTo>
                <a:lnTo>
                  <a:pt x="61" y="161"/>
                </a:lnTo>
                <a:close/>
                <a:moveTo>
                  <a:pt x="68" y="143"/>
                </a:moveTo>
                <a:lnTo>
                  <a:pt x="70" y="141"/>
                </a:lnTo>
                <a:lnTo>
                  <a:pt x="70" y="141"/>
                </a:lnTo>
                <a:lnTo>
                  <a:pt x="70" y="143"/>
                </a:lnTo>
                <a:lnTo>
                  <a:pt x="70" y="143"/>
                </a:lnTo>
                <a:lnTo>
                  <a:pt x="68" y="143"/>
                </a:lnTo>
                <a:close/>
                <a:moveTo>
                  <a:pt x="74" y="144"/>
                </a:moveTo>
                <a:lnTo>
                  <a:pt x="74" y="143"/>
                </a:lnTo>
                <a:lnTo>
                  <a:pt x="74" y="141"/>
                </a:lnTo>
                <a:lnTo>
                  <a:pt x="74" y="141"/>
                </a:lnTo>
                <a:lnTo>
                  <a:pt x="76" y="141"/>
                </a:lnTo>
                <a:lnTo>
                  <a:pt x="76" y="141"/>
                </a:lnTo>
                <a:lnTo>
                  <a:pt x="76" y="143"/>
                </a:lnTo>
                <a:lnTo>
                  <a:pt x="76" y="143"/>
                </a:lnTo>
                <a:lnTo>
                  <a:pt x="76" y="144"/>
                </a:lnTo>
                <a:lnTo>
                  <a:pt x="74" y="144"/>
                </a:lnTo>
                <a:close/>
                <a:moveTo>
                  <a:pt x="38" y="165"/>
                </a:moveTo>
                <a:lnTo>
                  <a:pt x="36" y="165"/>
                </a:lnTo>
                <a:lnTo>
                  <a:pt x="38" y="167"/>
                </a:lnTo>
                <a:lnTo>
                  <a:pt x="38" y="169"/>
                </a:lnTo>
                <a:lnTo>
                  <a:pt x="38" y="169"/>
                </a:lnTo>
                <a:lnTo>
                  <a:pt x="40" y="167"/>
                </a:lnTo>
                <a:lnTo>
                  <a:pt x="38" y="165"/>
                </a:lnTo>
                <a:lnTo>
                  <a:pt x="38" y="165"/>
                </a:lnTo>
                <a:lnTo>
                  <a:pt x="38" y="165"/>
                </a:lnTo>
                <a:close/>
                <a:moveTo>
                  <a:pt x="38" y="169"/>
                </a:moveTo>
                <a:lnTo>
                  <a:pt x="38" y="169"/>
                </a:lnTo>
                <a:lnTo>
                  <a:pt x="40" y="169"/>
                </a:lnTo>
                <a:lnTo>
                  <a:pt x="38" y="169"/>
                </a:lnTo>
                <a:lnTo>
                  <a:pt x="38" y="169"/>
                </a:lnTo>
                <a:close/>
                <a:moveTo>
                  <a:pt x="40" y="167"/>
                </a:move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close/>
                <a:moveTo>
                  <a:pt x="27" y="165"/>
                </a:moveTo>
                <a:lnTo>
                  <a:pt x="27" y="163"/>
                </a:lnTo>
                <a:lnTo>
                  <a:pt x="27" y="163"/>
                </a:lnTo>
                <a:lnTo>
                  <a:pt x="27" y="161"/>
                </a:lnTo>
                <a:lnTo>
                  <a:pt x="27" y="163"/>
                </a:lnTo>
                <a:lnTo>
                  <a:pt x="28" y="163"/>
                </a:lnTo>
                <a:lnTo>
                  <a:pt x="28" y="165"/>
                </a:lnTo>
                <a:lnTo>
                  <a:pt x="28" y="165"/>
                </a:lnTo>
                <a:lnTo>
                  <a:pt x="27" y="165"/>
                </a:lnTo>
                <a:close/>
                <a:moveTo>
                  <a:pt x="28" y="161"/>
                </a:moveTo>
                <a:lnTo>
                  <a:pt x="28" y="161"/>
                </a:lnTo>
                <a:lnTo>
                  <a:pt x="28" y="161"/>
                </a:lnTo>
                <a:lnTo>
                  <a:pt x="28" y="161"/>
                </a:lnTo>
                <a:close/>
                <a:moveTo>
                  <a:pt x="28" y="159"/>
                </a:moveTo>
                <a:lnTo>
                  <a:pt x="30" y="161"/>
                </a:lnTo>
                <a:lnTo>
                  <a:pt x="30" y="159"/>
                </a:lnTo>
                <a:lnTo>
                  <a:pt x="28" y="159"/>
                </a:lnTo>
                <a:close/>
                <a:moveTo>
                  <a:pt x="30" y="159"/>
                </a:moveTo>
                <a:lnTo>
                  <a:pt x="30" y="159"/>
                </a:lnTo>
                <a:lnTo>
                  <a:pt x="30" y="159"/>
                </a:lnTo>
                <a:lnTo>
                  <a:pt x="30" y="159"/>
                </a:lnTo>
                <a:close/>
                <a:moveTo>
                  <a:pt x="30" y="158"/>
                </a:moveTo>
                <a:lnTo>
                  <a:pt x="32" y="159"/>
                </a:lnTo>
                <a:lnTo>
                  <a:pt x="32" y="158"/>
                </a:lnTo>
                <a:lnTo>
                  <a:pt x="30" y="158"/>
                </a:lnTo>
                <a:lnTo>
                  <a:pt x="30" y="158"/>
                </a:lnTo>
                <a:lnTo>
                  <a:pt x="30" y="158"/>
                </a:lnTo>
                <a:close/>
                <a:moveTo>
                  <a:pt x="93" y="101"/>
                </a:moveTo>
                <a:lnTo>
                  <a:pt x="93" y="99"/>
                </a:lnTo>
                <a:lnTo>
                  <a:pt x="93" y="98"/>
                </a:lnTo>
                <a:lnTo>
                  <a:pt x="93" y="98"/>
                </a:lnTo>
                <a:lnTo>
                  <a:pt x="93" y="99"/>
                </a:lnTo>
                <a:lnTo>
                  <a:pt x="93" y="98"/>
                </a:lnTo>
                <a:lnTo>
                  <a:pt x="93" y="96"/>
                </a:lnTo>
                <a:lnTo>
                  <a:pt x="93" y="94"/>
                </a:lnTo>
                <a:lnTo>
                  <a:pt x="93" y="96"/>
                </a:lnTo>
                <a:lnTo>
                  <a:pt x="93" y="98"/>
                </a:lnTo>
                <a:lnTo>
                  <a:pt x="94" y="98"/>
                </a:lnTo>
                <a:lnTo>
                  <a:pt x="94" y="98"/>
                </a:lnTo>
                <a:lnTo>
                  <a:pt x="94" y="99"/>
                </a:lnTo>
                <a:lnTo>
                  <a:pt x="93" y="101"/>
                </a:lnTo>
                <a:lnTo>
                  <a:pt x="93" y="101"/>
                </a:lnTo>
                <a:close/>
                <a:moveTo>
                  <a:pt x="96" y="54"/>
                </a:moveTo>
                <a:lnTo>
                  <a:pt x="94" y="54"/>
                </a:lnTo>
                <a:lnTo>
                  <a:pt x="93" y="53"/>
                </a:lnTo>
                <a:lnTo>
                  <a:pt x="94" y="53"/>
                </a:lnTo>
                <a:lnTo>
                  <a:pt x="93" y="49"/>
                </a:lnTo>
                <a:lnTo>
                  <a:pt x="93" y="45"/>
                </a:lnTo>
                <a:lnTo>
                  <a:pt x="91" y="45"/>
                </a:lnTo>
                <a:lnTo>
                  <a:pt x="91" y="43"/>
                </a:lnTo>
                <a:lnTo>
                  <a:pt x="89" y="43"/>
                </a:lnTo>
                <a:lnTo>
                  <a:pt x="89" y="43"/>
                </a:lnTo>
                <a:lnTo>
                  <a:pt x="89" y="39"/>
                </a:lnTo>
                <a:lnTo>
                  <a:pt x="89" y="39"/>
                </a:lnTo>
                <a:lnTo>
                  <a:pt x="89" y="38"/>
                </a:lnTo>
                <a:lnTo>
                  <a:pt x="91" y="38"/>
                </a:lnTo>
                <a:lnTo>
                  <a:pt x="91" y="36"/>
                </a:lnTo>
                <a:lnTo>
                  <a:pt x="91" y="36"/>
                </a:lnTo>
                <a:lnTo>
                  <a:pt x="93" y="34"/>
                </a:lnTo>
                <a:lnTo>
                  <a:pt x="93" y="34"/>
                </a:lnTo>
                <a:lnTo>
                  <a:pt x="93" y="32"/>
                </a:lnTo>
                <a:lnTo>
                  <a:pt x="91" y="32"/>
                </a:lnTo>
                <a:lnTo>
                  <a:pt x="91" y="32"/>
                </a:lnTo>
                <a:lnTo>
                  <a:pt x="89" y="30"/>
                </a:lnTo>
                <a:lnTo>
                  <a:pt x="91" y="30"/>
                </a:lnTo>
                <a:lnTo>
                  <a:pt x="91" y="28"/>
                </a:lnTo>
                <a:lnTo>
                  <a:pt x="94" y="30"/>
                </a:lnTo>
                <a:lnTo>
                  <a:pt x="96" y="30"/>
                </a:lnTo>
                <a:lnTo>
                  <a:pt x="98" y="30"/>
                </a:lnTo>
                <a:lnTo>
                  <a:pt x="98" y="28"/>
                </a:lnTo>
                <a:lnTo>
                  <a:pt x="98" y="28"/>
                </a:lnTo>
                <a:lnTo>
                  <a:pt x="98" y="26"/>
                </a:lnTo>
                <a:lnTo>
                  <a:pt x="96" y="26"/>
                </a:lnTo>
                <a:lnTo>
                  <a:pt x="96" y="26"/>
                </a:lnTo>
                <a:lnTo>
                  <a:pt x="96" y="25"/>
                </a:lnTo>
                <a:lnTo>
                  <a:pt x="96" y="23"/>
                </a:lnTo>
                <a:lnTo>
                  <a:pt x="96" y="21"/>
                </a:lnTo>
                <a:lnTo>
                  <a:pt x="98" y="21"/>
                </a:lnTo>
                <a:lnTo>
                  <a:pt x="98" y="21"/>
                </a:lnTo>
                <a:lnTo>
                  <a:pt x="96" y="19"/>
                </a:lnTo>
                <a:lnTo>
                  <a:pt x="96" y="17"/>
                </a:lnTo>
                <a:lnTo>
                  <a:pt x="96" y="15"/>
                </a:lnTo>
                <a:lnTo>
                  <a:pt x="96" y="11"/>
                </a:lnTo>
                <a:lnTo>
                  <a:pt x="96" y="10"/>
                </a:lnTo>
                <a:lnTo>
                  <a:pt x="93" y="6"/>
                </a:lnTo>
                <a:lnTo>
                  <a:pt x="93" y="4"/>
                </a:lnTo>
                <a:lnTo>
                  <a:pt x="91" y="2"/>
                </a:lnTo>
                <a:lnTo>
                  <a:pt x="93" y="2"/>
                </a:lnTo>
                <a:lnTo>
                  <a:pt x="93" y="2"/>
                </a:lnTo>
                <a:lnTo>
                  <a:pt x="94" y="0"/>
                </a:lnTo>
                <a:lnTo>
                  <a:pt x="93" y="0"/>
                </a:lnTo>
                <a:lnTo>
                  <a:pt x="94" y="0"/>
                </a:lnTo>
                <a:lnTo>
                  <a:pt x="96" y="2"/>
                </a:lnTo>
                <a:lnTo>
                  <a:pt x="98" y="4"/>
                </a:lnTo>
                <a:lnTo>
                  <a:pt x="100" y="4"/>
                </a:lnTo>
                <a:lnTo>
                  <a:pt x="102" y="6"/>
                </a:lnTo>
                <a:lnTo>
                  <a:pt x="106" y="10"/>
                </a:lnTo>
                <a:lnTo>
                  <a:pt x="108" y="11"/>
                </a:lnTo>
                <a:lnTo>
                  <a:pt x="110" y="13"/>
                </a:lnTo>
                <a:lnTo>
                  <a:pt x="110" y="13"/>
                </a:lnTo>
                <a:lnTo>
                  <a:pt x="111" y="15"/>
                </a:lnTo>
                <a:lnTo>
                  <a:pt x="115" y="17"/>
                </a:lnTo>
                <a:lnTo>
                  <a:pt x="117" y="17"/>
                </a:lnTo>
                <a:lnTo>
                  <a:pt x="119" y="19"/>
                </a:lnTo>
                <a:lnTo>
                  <a:pt x="119" y="17"/>
                </a:lnTo>
                <a:lnTo>
                  <a:pt x="121" y="19"/>
                </a:lnTo>
                <a:lnTo>
                  <a:pt x="123" y="17"/>
                </a:lnTo>
                <a:lnTo>
                  <a:pt x="125" y="15"/>
                </a:lnTo>
                <a:lnTo>
                  <a:pt x="126" y="13"/>
                </a:lnTo>
                <a:lnTo>
                  <a:pt x="126" y="13"/>
                </a:lnTo>
                <a:lnTo>
                  <a:pt x="126" y="11"/>
                </a:lnTo>
                <a:lnTo>
                  <a:pt x="126" y="13"/>
                </a:lnTo>
                <a:lnTo>
                  <a:pt x="126" y="15"/>
                </a:lnTo>
                <a:lnTo>
                  <a:pt x="126" y="17"/>
                </a:lnTo>
                <a:lnTo>
                  <a:pt x="126" y="19"/>
                </a:lnTo>
                <a:lnTo>
                  <a:pt x="126" y="21"/>
                </a:lnTo>
                <a:lnTo>
                  <a:pt x="128" y="21"/>
                </a:lnTo>
                <a:lnTo>
                  <a:pt x="130" y="23"/>
                </a:lnTo>
                <a:lnTo>
                  <a:pt x="130" y="25"/>
                </a:lnTo>
                <a:lnTo>
                  <a:pt x="130" y="25"/>
                </a:lnTo>
                <a:lnTo>
                  <a:pt x="132" y="25"/>
                </a:lnTo>
                <a:lnTo>
                  <a:pt x="132" y="25"/>
                </a:lnTo>
                <a:lnTo>
                  <a:pt x="134" y="23"/>
                </a:lnTo>
                <a:lnTo>
                  <a:pt x="134" y="23"/>
                </a:lnTo>
                <a:lnTo>
                  <a:pt x="134" y="25"/>
                </a:lnTo>
                <a:lnTo>
                  <a:pt x="134" y="25"/>
                </a:lnTo>
                <a:lnTo>
                  <a:pt x="134" y="26"/>
                </a:lnTo>
                <a:lnTo>
                  <a:pt x="132" y="26"/>
                </a:lnTo>
                <a:lnTo>
                  <a:pt x="130" y="26"/>
                </a:lnTo>
                <a:lnTo>
                  <a:pt x="130" y="28"/>
                </a:lnTo>
                <a:lnTo>
                  <a:pt x="130" y="30"/>
                </a:lnTo>
                <a:lnTo>
                  <a:pt x="128" y="30"/>
                </a:lnTo>
                <a:lnTo>
                  <a:pt x="128" y="28"/>
                </a:lnTo>
                <a:lnTo>
                  <a:pt x="126" y="30"/>
                </a:lnTo>
                <a:lnTo>
                  <a:pt x="126" y="30"/>
                </a:lnTo>
                <a:lnTo>
                  <a:pt x="125" y="30"/>
                </a:lnTo>
                <a:lnTo>
                  <a:pt x="123" y="30"/>
                </a:lnTo>
                <a:lnTo>
                  <a:pt x="123" y="30"/>
                </a:lnTo>
                <a:lnTo>
                  <a:pt x="119" y="34"/>
                </a:lnTo>
                <a:lnTo>
                  <a:pt x="119" y="38"/>
                </a:lnTo>
                <a:lnTo>
                  <a:pt x="119" y="39"/>
                </a:lnTo>
                <a:lnTo>
                  <a:pt x="119" y="41"/>
                </a:lnTo>
                <a:lnTo>
                  <a:pt x="119" y="43"/>
                </a:lnTo>
                <a:lnTo>
                  <a:pt x="119" y="45"/>
                </a:lnTo>
                <a:lnTo>
                  <a:pt x="117" y="43"/>
                </a:lnTo>
                <a:lnTo>
                  <a:pt x="117" y="43"/>
                </a:lnTo>
                <a:lnTo>
                  <a:pt x="113" y="41"/>
                </a:lnTo>
                <a:lnTo>
                  <a:pt x="111" y="41"/>
                </a:lnTo>
                <a:lnTo>
                  <a:pt x="110" y="39"/>
                </a:lnTo>
                <a:lnTo>
                  <a:pt x="108" y="38"/>
                </a:lnTo>
                <a:lnTo>
                  <a:pt x="106" y="38"/>
                </a:lnTo>
                <a:lnTo>
                  <a:pt x="104" y="38"/>
                </a:lnTo>
                <a:lnTo>
                  <a:pt x="104" y="36"/>
                </a:lnTo>
                <a:lnTo>
                  <a:pt x="102" y="36"/>
                </a:lnTo>
                <a:lnTo>
                  <a:pt x="100" y="38"/>
                </a:lnTo>
                <a:lnTo>
                  <a:pt x="98" y="41"/>
                </a:lnTo>
                <a:lnTo>
                  <a:pt x="98" y="39"/>
                </a:lnTo>
                <a:lnTo>
                  <a:pt x="96" y="39"/>
                </a:lnTo>
                <a:lnTo>
                  <a:pt x="94" y="39"/>
                </a:lnTo>
                <a:lnTo>
                  <a:pt x="93" y="39"/>
                </a:lnTo>
                <a:lnTo>
                  <a:pt x="93" y="41"/>
                </a:lnTo>
                <a:lnTo>
                  <a:pt x="94" y="43"/>
                </a:lnTo>
                <a:lnTo>
                  <a:pt x="96" y="43"/>
                </a:lnTo>
                <a:lnTo>
                  <a:pt x="98" y="43"/>
                </a:lnTo>
                <a:lnTo>
                  <a:pt x="100" y="45"/>
                </a:lnTo>
                <a:lnTo>
                  <a:pt x="102" y="47"/>
                </a:lnTo>
                <a:lnTo>
                  <a:pt x="104" y="47"/>
                </a:lnTo>
                <a:lnTo>
                  <a:pt x="104" y="47"/>
                </a:lnTo>
                <a:lnTo>
                  <a:pt x="102" y="49"/>
                </a:lnTo>
                <a:lnTo>
                  <a:pt x="102" y="51"/>
                </a:lnTo>
                <a:lnTo>
                  <a:pt x="102" y="49"/>
                </a:lnTo>
                <a:lnTo>
                  <a:pt x="98" y="49"/>
                </a:lnTo>
                <a:lnTo>
                  <a:pt x="98" y="49"/>
                </a:lnTo>
                <a:lnTo>
                  <a:pt x="98" y="51"/>
                </a:lnTo>
                <a:lnTo>
                  <a:pt x="98" y="53"/>
                </a:lnTo>
                <a:lnTo>
                  <a:pt x="96" y="54"/>
                </a:lnTo>
                <a:close/>
                <a:moveTo>
                  <a:pt x="85" y="47"/>
                </a:moveTo>
                <a:lnTo>
                  <a:pt x="85" y="45"/>
                </a:lnTo>
                <a:lnTo>
                  <a:pt x="85" y="43"/>
                </a:lnTo>
                <a:lnTo>
                  <a:pt x="85" y="43"/>
                </a:lnTo>
                <a:lnTo>
                  <a:pt x="87" y="43"/>
                </a:lnTo>
                <a:lnTo>
                  <a:pt x="87" y="43"/>
                </a:lnTo>
                <a:lnTo>
                  <a:pt x="87" y="45"/>
                </a:lnTo>
                <a:lnTo>
                  <a:pt x="85" y="47"/>
                </a:lnTo>
                <a:close/>
                <a:moveTo>
                  <a:pt x="42" y="214"/>
                </a:moveTo>
                <a:lnTo>
                  <a:pt x="42" y="214"/>
                </a:lnTo>
                <a:lnTo>
                  <a:pt x="40" y="212"/>
                </a:lnTo>
                <a:lnTo>
                  <a:pt x="40" y="212"/>
                </a:lnTo>
                <a:lnTo>
                  <a:pt x="40" y="212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4" y="210"/>
                </a:lnTo>
                <a:lnTo>
                  <a:pt x="44" y="210"/>
                </a:lnTo>
                <a:lnTo>
                  <a:pt x="44" y="210"/>
                </a:lnTo>
                <a:lnTo>
                  <a:pt x="44" y="210"/>
                </a:lnTo>
                <a:lnTo>
                  <a:pt x="42" y="212"/>
                </a:lnTo>
                <a:lnTo>
                  <a:pt x="42" y="214"/>
                </a:lnTo>
                <a:lnTo>
                  <a:pt x="42" y="214"/>
                </a:lnTo>
                <a:close/>
                <a:moveTo>
                  <a:pt x="38" y="216"/>
                </a:moveTo>
                <a:lnTo>
                  <a:pt x="40" y="218"/>
                </a:lnTo>
                <a:lnTo>
                  <a:pt x="40" y="219"/>
                </a:lnTo>
                <a:lnTo>
                  <a:pt x="40" y="219"/>
                </a:lnTo>
                <a:lnTo>
                  <a:pt x="38" y="218"/>
                </a:lnTo>
                <a:lnTo>
                  <a:pt x="38" y="218"/>
                </a:lnTo>
                <a:lnTo>
                  <a:pt x="38" y="216"/>
                </a:lnTo>
                <a:close/>
                <a:moveTo>
                  <a:pt x="30" y="234"/>
                </a:moveTo>
                <a:lnTo>
                  <a:pt x="30" y="231"/>
                </a:lnTo>
                <a:lnTo>
                  <a:pt x="30" y="231"/>
                </a:lnTo>
                <a:lnTo>
                  <a:pt x="32" y="229"/>
                </a:lnTo>
                <a:lnTo>
                  <a:pt x="30" y="229"/>
                </a:lnTo>
                <a:lnTo>
                  <a:pt x="32" y="229"/>
                </a:lnTo>
                <a:lnTo>
                  <a:pt x="34" y="227"/>
                </a:lnTo>
                <a:lnTo>
                  <a:pt x="34" y="229"/>
                </a:lnTo>
                <a:lnTo>
                  <a:pt x="34" y="229"/>
                </a:lnTo>
                <a:lnTo>
                  <a:pt x="34" y="231"/>
                </a:lnTo>
                <a:lnTo>
                  <a:pt x="30" y="233"/>
                </a:lnTo>
                <a:lnTo>
                  <a:pt x="30" y="233"/>
                </a:lnTo>
                <a:lnTo>
                  <a:pt x="30" y="234"/>
                </a:lnTo>
                <a:close/>
                <a:moveTo>
                  <a:pt x="11" y="248"/>
                </a:moveTo>
                <a:lnTo>
                  <a:pt x="11" y="249"/>
                </a:lnTo>
                <a:lnTo>
                  <a:pt x="11" y="251"/>
                </a:lnTo>
                <a:lnTo>
                  <a:pt x="13" y="251"/>
                </a:lnTo>
                <a:lnTo>
                  <a:pt x="13" y="249"/>
                </a:lnTo>
                <a:lnTo>
                  <a:pt x="11" y="248"/>
                </a:lnTo>
                <a:close/>
                <a:moveTo>
                  <a:pt x="4" y="255"/>
                </a:moveTo>
                <a:lnTo>
                  <a:pt x="4" y="253"/>
                </a:lnTo>
                <a:lnTo>
                  <a:pt x="6" y="253"/>
                </a:lnTo>
                <a:lnTo>
                  <a:pt x="6" y="255"/>
                </a:lnTo>
                <a:lnTo>
                  <a:pt x="4" y="255"/>
                </a:lnTo>
                <a:lnTo>
                  <a:pt x="4" y="255"/>
                </a:lnTo>
                <a:close/>
                <a:moveTo>
                  <a:pt x="2" y="255"/>
                </a:moveTo>
                <a:lnTo>
                  <a:pt x="2" y="255"/>
                </a:lnTo>
                <a:lnTo>
                  <a:pt x="2" y="255"/>
                </a:lnTo>
                <a:lnTo>
                  <a:pt x="0" y="257"/>
                </a:lnTo>
                <a:lnTo>
                  <a:pt x="2" y="257"/>
                </a:lnTo>
                <a:lnTo>
                  <a:pt x="2" y="255"/>
                </a:lnTo>
                <a:close/>
                <a:moveTo>
                  <a:pt x="57" y="124"/>
                </a:moveTo>
                <a:lnTo>
                  <a:pt x="55" y="122"/>
                </a:lnTo>
                <a:lnTo>
                  <a:pt x="57" y="122"/>
                </a:lnTo>
                <a:lnTo>
                  <a:pt x="57" y="122"/>
                </a:lnTo>
                <a:lnTo>
                  <a:pt x="57" y="122"/>
                </a:lnTo>
                <a:lnTo>
                  <a:pt x="57" y="124"/>
                </a:lnTo>
                <a:lnTo>
                  <a:pt x="57" y="124"/>
                </a:lnTo>
                <a:close/>
                <a:moveTo>
                  <a:pt x="55" y="124"/>
                </a:moveTo>
                <a:lnTo>
                  <a:pt x="55" y="124"/>
                </a:lnTo>
                <a:lnTo>
                  <a:pt x="55" y="124"/>
                </a:lnTo>
                <a:lnTo>
                  <a:pt x="55" y="124"/>
                </a:lnTo>
                <a:lnTo>
                  <a:pt x="55" y="12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" name="Freeform 365">
            <a:extLst>
              <a:ext uri="{FF2B5EF4-FFF2-40B4-BE49-F238E27FC236}">
                <a16:creationId xmlns:a16="http://schemas.microsoft.com/office/drawing/2014/main" id="{E0AA942B-A004-B948-B19D-8D839F9C233B}"/>
              </a:ext>
            </a:extLst>
          </p:cNvPr>
          <p:cNvSpPr>
            <a:spLocks/>
          </p:cNvSpPr>
          <p:nvPr/>
        </p:nvSpPr>
        <p:spPr bwMode="auto">
          <a:xfrm>
            <a:off x="9366306" y="4030964"/>
            <a:ext cx="203822" cy="169551"/>
          </a:xfrm>
          <a:custGeom>
            <a:avLst/>
            <a:gdLst>
              <a:gd name="T0" fmla="*/ 104 w 113"/>
              <a:gd name="T1" fmla="*/ 9 h 94"/>
              <a:gd name="T2" fmla="*/ 110 w 113"/>
              <a:gd name="T3" fmla="*/ 9 h 94"/>
              <a:gd name="T4" fmla="*/ 111 w 113"/>
              <a:gd name="T5" fmla="*/ 13 h 94"/>
              <a:gd name="T6" fmla="*/ 106 w 113"/>
              <a:gd name="T7" fmla="*/ 17 h 94"/>
              <a:gd name="T8" fmla="*/ 93 w 113"/>
              <a:gd name="T9" fmla="*/ 21 h 94"/>
              <a:gd name="T10" fmla="*/ 87 w 113"/>
              <a:gd name="T11" fmla="*/ 24 h 94"/>
              <a:gd name="T12" fmla="*/ 91 w 113"/>
              <a:gd name="T13" fmla="*/ 34 h 94"/>
              <a:gd name="T14" fmla="*/ 87 w 113"/>
              <a:gd name="T15" fmla="*/ 43 h 94"/>
              <a:gd name="T16" fmla="*/ 79 w 113"/>
              <a:gd name="T17" fmla="*/ 45 h 94"/>
              <a:gd name="T18" fmla="*/ 79 w 113"/>
              <a:gd name="T19" fmla="*/ 51 h 94"/>
              <a:gd name="T20" fmla="*/ 79 w 113"/>
              <a:gd name="T21" fmla="*/ 54 h 94"/>
              <a:gd name="T22" fmla="*/ 76 w 113"/>
              <a:gd name="T23" fmla="*/ 60 h 94"/>
              <a:gd name="T24" fmla="*/ 74 w 113"/>
              <a:gd name="T25" fmla="*/ 64 h 94"/>
              <a:gd name="T26" fmla="*/ 72 w 113"/>
              <a:gd name="T27" fmla="*/ 67 h 94"/>
              <a:gd name="T28" fmla="*/ 68 w 113"/>
              <a:gd name="T29" fmla="*/ 69 h 94"/>
              <a:gd name="T30" fmla="*/ 64 w 113"/>
              <a:gd name="T31" fmla="*/ 69 h 94"/>
              <a:gd name="T32" fmla="*/ 62 w 113"/>
              <a:gd name="T33" fmla="*/ 73 h 94"/>
              <a:gd name="T34" fmla="*/ 57 w 113"/>
              <a:gd name="T35" fmla="*/ 75 h 94"/>
              <a:gd name="T36" fmla="*/ 53 w 113"/>
              <a:gd name="T37" fmla="*/ 77 h 94"/>
              <a:gd name="T38" fmla="*/ 53 w 113"/>
              <a:gd name="T39" fmla="*/ 84 h 94"/>
              <a:gd name="T40" fmla="*/ 53 w 113"/>
              <a:gd name="T41" fmla="*/ 90 h 94"/>
              <a:gd name="T42" fmla="*/ 44 w 113"/>
              <a:gd name="T43" fmla="*/ 90 h 94"/>
              <a:gd name="T44" fmla="*/ 36 w 113"/>
              <a:gd name="T45" fmla="*/ 92 h 94"/>
              <a:gd name="T46" fmla="*/ 21 w 113"/>
              <a:gd name="T47" fmla="*/ 94 h 94"/>
              <a:gd name="T48" fmla="*/ 15 w 113"/>
              <a:gd name="T49" fmla="*/ 81 h 94"/>
              <a:gd name="T50" fmla="*/ 13 w 113"/>
              <a:gd name="T51" fmla="*/ 73 h 94"/>
              <a:gd name="T52" fmla="*/ 6 w 113"/>
              <a:gd name="T53" fmla="*/ 67 h 94"/>
              <a:gd name="T54" fmla="*/ 2 w 113"/>
              <a:gd name="T55" fmla="*/ 58 h 94"/>
              <a:gd name="T56" fmla="*/ 6 w 113"/>
              <a:gd name="T57" fmla="*/ 52 h 94"/>
              <a:gd name="T58" fmla="*/ 2 w 113"/>
              <a:gd name="T59" fmla="*/ 47 h 94"/>
              <a:gd name="T60" fmla="*/ 2 w 113"/>
              <a:gd name="T61" fmla="*/ 43 h 94"/>
              <a:gd name="T62" fmla="*/ 4 w 113"/>
              <a:gd name="T63" fmla="*/ 41 h 94"/>
              <a:gd name="T64" fmla="*/ 4 w 113"/>
              <a:gd name="T65" fmla="*/ 37 h 94"/>
              <a:gd name="T66" fmla="*/ 4 w 113"/>
              <a:gd name="T67" fmla="*/ 32 h 94"/>
              <a:gd name="T68" fmla="*/ 8 w 113"/>
              <a:gd name="T69" fmla="*/ 32 h 94"/>
              <a:gd name="T70" fmla="*/ 12 w 113"/>
              <a:gd name="T71" fmla="*/ 32 h 94"/>
              <a:gd name="T72" fmla="*/ 15 w 113"/>
              <a:gd name="T73" fmla="*/ 36 h 94"/>
              <a:gd name="T74" fmla="*/ 19 w 113"/>
              <a:gd name="T75" fmla="*/ 36 h 94"/>
              <a:gd name="T76" fmla="*/ 21 w 113"/>
              <a:gd name="T77" fmla="*/ 32 h 94"/>
              <a:gd name="T78" fmla="*/ 27 w 113"/>
              <a:gd name="T79" fmla="*/ 28 h 94"/>
              <a:gd name="T80" fmla="*/ 30 w 113"/>
              <a:gd name="T81" fmla="*/ 26 h 94"/>
              <a:gd name="T82" fmla="*/ 32 w 113"/>
              <a:gd name="T83" fmla="*/ 19 h 94"/>
              <a:gd name="T84" fmla="*/ 32 w 113"/>
              <a:gd name="T85" fmla="*/ 17 h 94"/>
              <a:gd name="T86" fmla="*/ 36 w 113"/>
              <a:gd name="T87" fmla="*/ 15 h 94"/>
              <a:gd name="T88" fmla="*/ 42 w 113"/>
              <a:gd name="T89" fmla="*/ 11 h 94"/>
              <a:gd name="T90" fmla="*/ 45 w 113"/>
              <a:gd name="T91" fmla="*/ 13 h 94"/>
              <a:gd name="T92" fmla="*/ 51 w 113"/>
              <a:gd name="T93" fmla="*/ 15 h 94"/>
              <a:gd name="T94" fmla="*/ 55 w 113"/>
              <a:gd name="T95" fmla="*/ 13 h 94"/>
              <a:gd name="T96" fmla="*/ 61 w 113"/>
              <a:gd name="T97" fmla="*/ 17 h 94"/>
              <a:gd name="T98" fmla="*/ 64 w 113"/>
              <a:gd name="T99" fmla="*/ 13 h 94"/>
              <a:gd name="T100" fmla="*/ 66 w 113"/>
              <a:gd name="T101" fmla="*/ 15 h 94"/>
              <a:gd name="T102" fmla="*/ 70 w 113"/>
              <a:gd name="T103" fmla="*/ 13 h 94"/>
              <a:gd name="T104" fmla="*/ 72 w 113"/>
              <a:gd name="T105" fmla="*/ 9 h 94"/>
              <a:gd name="T106" fmla="*/ 74 w 113"/>
              <a:gd name="T107" fmla="*/ 11 h 94"/>
              <a:gd name="T108" fmla="*/ 76 w 113"/>
              <a:gd name="T109" fmla="*/ 6 h 94"/>
              <a:gd name="T110" fmla="*/ 78 w 113"/>
              <a:gd name="T111" fmla="*/ 0 h 94"/>
              <a:gd name="T112" fmla="*/ 83 w 113"/>
              <a:gd name="T113" fmla="*/ 2 h 94"/>
              <a:gd name="T114" fmla="*/ 83 w 113"/>
              <a:gd name="T115" fmla="*/ 7 h 94"/>
              <a:gd name="T116" fmla="*/ 85 w 113"/>
              <a:gd name="T117" fmla="*/ 11 h 94"/>
              <a:gd name="T118" fmla="*/ 87 w 113"/>
              <a:gd name="T119" fmla="*/ 17 h 94"/>
              <a:gd name="T120" fmla="*/ 91 w 113"/>
              <a:gd name="T121" fmla="*/ 19 h 94"/>
              <a:gd name="T122" fmla="*/ 95 w 113"/>
              <a:gd name="T123" fmla="*/ 17 h 94"/>
              <a:gd name="T124" fmla="*/ 98 w 113"/>
              <a:gd name="T125" fmla="*/ 1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3" h="94">
                <a:moveTo>
                  <a:pt x="98" y="13"/>
                </a:moveTo>
                <a:lnTo>
                  <a:pt x="102" y="9"/>
                </a:lnTo>
                <a:lnTo>
                  <a:pt x="104" y="9"/>
                </a:lnTo>
                <a:lnTo>
                  <a:pt x="106" y="11"/>
                </a:lnTo>
                <a:lnTo>
                  <a:pt x="108" y="11"/>
                </a:lnTo>
                <a:lnTo>
                  <a:pt x="110" y="9"/>
                </a:lnTo>
                <a:lnTo>
                  <a:pt x="113" y="9"/>
                </a:lnTo>
                <a:lnTo>
                  <a:pt x="113" y="11"/>
                </a:lnTo>
                <a:lnTo>
                  <a:pt x="111" y="13"/>
                </a:lnTo>
                <a:lnTo>
                  <a:pt x="111" y="13"/>
                </a:lnTo>
                <a:lnTo>
                  <a:pt x="110" y="17"/>
                </a:lnTo>
                <a:lnTo>
                  <a:pt x="106" y="17"/>
                </a:lnTo>
                <a:lnTo>
                  <a:pt x="98" y="19"/>
                </a:lnTo>
                <a:lnTo>
                  <a:pt x="96" y="19"/>
                </a:lnTo>
                <a:lnTo>
                  <a:pt x="93" y="21"/>
                </a:lnTo>
                <a:lnTo>
                  <a:pt x="91" y="22"/>
                </a:lnTo>
                <a:lnTo>
                  <a:pt x="89" y="22"/>
                </a:lnTo>
                <a:lnTo>
                  <a:pt x="87" y="24"/>
                </a:lnTo>
                <a:lnTo>
                  <a:pt x="85" y="26"/>
                </a:lnTo>
                <a:lnTo>
                  <a:pt x="89" y="30"/>
                </a:lnTo>
                <a:lnTo>
                  <a:pt x="91" y="34"/>
                </a:lnTo>
                <a:lnTo>
                  <a:pt x="85" y="39"/>
                </a:lnTo>
                <a:lnTo>
                  <a:pt x="87" y="41"/>
                </a:lnTo>
                <a:lnTo>
                  <a:pt x="87" y="43"/>
                </a:lnTo>
                <a:lnTo>
                  <a:pt x="85" y="47"/>
                </a:lnTo>
                <a:lnTo>
                  <a:pt x="83" y="47"/>
                </a:lnTo>
                <a:lnTo>
                  <a:pt x="79" y="45"/>
                </a:lnTo>
                <a:lnTo>
                  <a:pt x="78" y="47"/>
                </a:lnTo>
                <a:lnTo>
                  <a:pt x="78" y="49"/>
                </a:lnTo>
                <a:lnTo>
                  <a:pt x="79" y="51"/>
                </a:lnTo>
                <a:lnTo>
                  <a:pt x="81" y="52"/>
                </a:lnTo>
                <a:lnTo>
                  <a:pt x="81" y="54"/>
                </a:lnTo>
                <a:lnTo>
                  <a:pt x="79" y="54"/>
                </a:lnTo>
                <a:lnTo>
                  <a:pt x="78" y="56"/>
                </a:lnTo>
                <a:lnTo>
                  <a:pt x="76" y="56"/>
                </a:lnTo>
                <a:lnTo>
                  <a:pt x="76" y="60"/>
                </a:lnTo>
                <a:lnTo>
                  <a:pt x="76" y="62"/>
                </a:lnTo>
                <a:lnTo>
                  <a:pt x="76" y="62"/>
                </a:lnTo>
                <a:lnTo>
                  <a:pt x="74" y="64"/>
                </a:lnTo>
                <a:lnTo>
                  <a:pt x="76" y="67"/>
                </a:lnTo>
                <a:lnTo>
                  <a:pt x="74" y="69"/>
                </a:lnTo>
                <a:lnTo>
                  <a:pt x="72" y="67"/>
                </a:lnTo>
                <a:lnTo>
                  <a:pt x="70" y="67"/>
                </a:lnTo>
                <a:lnTo>
                  <a:pt x="70" y="69"/>
                </a:lnTo>
                <a:lnTo>
                  <a:pt x="68" y="69"/>
                </a:lnTo>
                <a:lnTo>
                  <a:pt x="68" y="67"/>
                </a:lnTo>
                <a:lnTo>
                  <a:pt x="66" y="67"/>
                </a:lnTo>
                <a:lnTo>
                  <a:pt x="64" y="69"/>
                </a:lnTo>
                <a:lnTo>
                  <a:pt x="62" y="71"/>
                </a:lnTo>
                <a:lnTo>
                  <a:pt x="62" y="73"/>
                </a:lnTo>
                <a:lnTo>
                  <a:pt x="62" y="73"/>
                </a:lnTo>
                <a:lnTo>
                  <a:pt x="59" y="75"/>
                </a:lnTo>
                <a:lnTo>
                  <a:pt x="59" y="75"/>
                </a:lnTo>
                <a:lnTo>
                  <a:pt x="57" y="75"/>
                </a:lnTo>
                <a:lnTo>
                  <a:pt x="55" y="75"/>
                </a:lnTo>
                <a:lnTo>
                  <a:pt x="55" y="77"/>
                </a:lnTo>
                <a:lnTo>
                  <a:pt x="53" y="77"/>
                </a:lnTo>
                <a:lnTo>
                  <a:pt x="53" y="79"/>
                </a:lnTo>
                <a:lnTo>
                  <a:pt x="53" y="81"/>
                </a:lnTo>
                <a:lnTo>
                  <a:pt x="53" y="84"/>
                </a:lnTo>
                <a:lnTo>
                  <a:pt x="53" y="86"/>
                </a:lnTo>
                <a:lnTo>
                  <a:pt x="53" y="88"/>
                </a:lnTo>
                <a:lnTo>
                  <a:pt x="53" y="90"/>
                </a:lnTo>
                <a:lnTo>
                  <a:pt x="49" y="90"/>
                </a:lnTo>
                <a:lnTo>
                  <a:pt x="47" y="90"/>
                </a:lnTo>
                <a:lnTo>
                  <a:pt x="44" y="90"/>
                </a:lnTo>
                <a:lnTo>
                  <a:pt x="40" y="92"/>
                </a:lnTo>
                <a:lnTo>
                  <a:pt x="38" y="92"/>
                </a:lnTo>
                <a:lnTo>
                  <a:pt x="36" y="92"/>
                </a:lnTo>
                <a:lnTo>
                  <a:pt x="34" y="92"/>
                </a:lnTo>
                <a:lnTo>
                  <a:pt x="30" y="94"/>
                </a:lnTo>
                <a:lnTo>
                  <a:pt x="21" y="94"/>
                </a:lnTo>
                <a:lnTo>
                  <a:pt x="10" y="90"/>
                </a:lnTo>
                <a:lnTo>
                  <a:pt x="15" y="82"/>
                </a:lnTo>
                <a:lnTo>
                  <a:pt x="15" y="81"/>
                </a:lnTo>
                <a:lnTo>
                  <a:pt x="15" y="77"/>
                </a:lnTo>
                <a:lnTo>
                  <a:pt x="15" y="75"/>
                </a:lnTo>
                <a:lnTo>
                  <a:pt x="13" y="73"/>
                </a:lnTo>
                <a:lnTo>
                  <a:pt x="6" y="71"/>
                </a:lnTo>
                <a:lnTo>
                  <a:pt x="6" y="69"/>
                </a:lnTo>
                <a:lnTo>
                  <a:pt x="6" y="67"/>
                </a:lnTo>
                <a:lnTo>
                  <a:pt x="6" y="66"/>
                </a:lnTo>
                <a:lnTo>
                  <a:pt x="6" y="62"/>
                </a:lnTo>
                <a:lnTo>
                  <a:pt x="2" y="58"/>
                </a:lnTo>
                <a:lnTo>
                  <a:pt x="4" y="56"/>
                </a:lnTo>
                <a:lnTo>
                  <a:pt x="6" y="52"/>
                </a:lnTo>
                <a:lnTo>
                  <a:pt x="6" y="52"/>
                </a:lnTo>
                <a:lnTo>
                  <a:pt x="2" y="52"/>
                </a:lnTo>
                <a:lnTo>
                  <a:pt x="2" y="51"/>
                </a:lnTo>
                <a:lnTo>
                  <a:pt x="2" y="47"/>
                </a:lnTo>
                <a:lnTo>
                  <a:pt x="2" y="47"/>
                </a:lnTo>
                <a:lnTo>
                  <a:pt x="2" y="45"/>
                </a:lnTo>
                <a:lnTo>
                  <a:pt x="2" y="43"/>
                </a:lnTo>
                <a:lnTo>
                  <a:pt x="0" y="43"/>
                </a:lnTo>
                <a:lnTo>
                  <a:pt x="2" y="41"/>
                </a:lnTo>
                <a:lnTo>
                  <a:pt x="4" y="41"/>
                </a:lnTo>
                <a:lnTo>
                  <a:pt x="4" y="39"/>
                </a:lnTo>
                <a:lnTo>
                  <a:pt x="6" y="39"/>
                </a:lnTo>
                <a:lnTo>
                  <a:pt x="4" y="37"/>
                </a:lnTo>
                <a:lnTo>
                  <a:pt x="4" y="36"/>
                </a:lnTo>
                <a:lnTo>
                  <a:pt x="4" y="36"/>
                </a:lnTo>
                <a:lnTo>
                  <a:pt x="4" y="32"/>
                </a:lnTo>
                <a:lnTo>
                  <a:pt x="4" y="32"/>
                </a:lnTo>
                <a:lnTo>
                  <a:pt x="6" y="32"/>
                </a:lnTo>
                <a:lnTo>
                  <a:pt x="8" y="32"/>
                </a:lnTo>
                <a:lnTo>
                  <a:pt x="8" y="34"/>
                </a:lnTo>
                <a:lnTo>
                  <a:pt x="10" y="34"/>
                </a:lnTo>
                <a:lnTo>
                  <a:pt x="12" y="32"/>
                </a:lnTo>
                <a:lnTo>
                  <a:pt x="12" y="32"/>
                </a:lnTo>
                <a:lnTo>
                  <a:pt x="13" y="34"/>
                </a:lnTo>
                <a:lnTo>
                  <a:pt x="15" y="36"/>
                </a:lnTo>
                <a:lnTo>
                  <a:pt x="15" y="36"/>
                </a:lnTo>
                <a:lnTo>
                  <a:pt x="17" y="36"/>
                </a:lnTo>
                <a:lnTo>
                  <a:pt x="19" y="36"/>
                </a:lnTo>
                <a:lnTo>
                  <a:pt x="19" y="34"/>
                </a:lnTo>
                <a:lnTo>
                  <a:pt x="21" y="32"/>
                </a:lnTo>
                <a:lnTo>
                  <a:pt x="21" y="32"/>
                </a:lnTo>
                <a:lnTo>
                  <a:pt x="21" y="30"/>
                </a:lnTo>
                <a:lnTo>
                  <a:pt x="23" y="28"/>
                </a:lnTo>
                <a:lnTo>
                  <a:pt x="27" y="28"/>
                </a:lnTo>
                <a:lnTo>
                  <a:pt x="27" y="26"/>
                </a:lnTo>
                <a:lnTo>
                  <a:pt x="29" y="26"/>
                </a:lnTo>
                <a:lnTo>
                  <a:pt x="30" y="26"/>
                </a:lnTo>
                <a:lnTo>
                  <a:pt x="30" y="24"/>
                </a:lnTo>
                <a:lnTo>
                  <a:pt x="30" y="21"/>
                </a:lnTo>
                <a:lnTo>
                  <a:pt x="32" y="19"/>
                </a:lnTo>
                <a:lnTo>
                  <a:pt x="32" y="17"/>
                </a:lnTo>
                <a:lnTo>
                  <a:pt x="32" y="17"/>
                </a:lnTo>
                <a:lnTo>
                  <a:pt x="32" y="17"/>
                </a:lnTo>
                <a:lnTo>
                  <a:pt x="32" y="15"/>
                </a:lnTo>
                <a:lnTo>
                  <a:pt x="34" y="15"/>
                </a:lnTo>
                <a:lnTo>
                  <a:pt x="36" y="15"/>
                </a:lnTo>
                <a:lnTo>
                  <a:pt x="36" y="15"/>
                </a:lnTo>
                <a:lnTo>
                  <a:pt x="38" y="13"/>
                </a:lnTo>
                <a:lnTo>
                  <a:pt x="42" y="11"/>
                </a:lnTo>
                <a:lnTo>
                  <a:pt x="42" y="13"/>
                </a:lnTo>
                <a:lnTo>
                  <a:pt x="44" y="13"/>
                </a:lnTo>
                <a:lnTo>
                  <a:pt x="45" y="13"/>
                </a:lnTo>
                <a:lnTo>
                  <a:pt x="47" y="13"/>
                </a:lnTo>
                <a:lnTo>
                  <a:pt x="49" y="13"/>
                </a:lnTo>
                <a:lnTo>
                  <a:pt x="51" y="15"/>
                </a:lnTo>
                <a:lnTo>
                  <a:pt x="51" y="15"/>
                </a:lnTo>
                <a:lnTo>
                  <a:pt x="53" y="13"/>
                </a:lnTo>
                <a:lnTo>
                  <a:pt x="55" y="13"/>
                </a:lnTo>
                <a:lnTo>
                  <a:pt x="57" y="17"/>
                </a:lnTo>
                <a:lnTo>
                  <a:pt x="59" y="17"/>
                </a:lnTo>
                <a:lnTo>
                  <a:pt x="61" y="17"/>
                </a:lnTo>
                <a:lnTo>
                  <a:pt x="62" y="15"/>
                </a:lnTo>
                <a:lnTo>
                  <a:pt x="62" y="13"/>
                </a:lnTo>
                <a:lnTo>
                  <a:pt x="64" y="13"/>
                </a:lnTo>
                <a:lnTo>
                  <a:pt x="64" y="13"/>
                </a:lnTo>
                <a:lnTo>
                  <a:pt x="66" y="13"/>
                </a:lnTo>
                <a:lnTo>
                  <a:pt x="66" y="15"/>
                </a:lnTo>
                <a:lnTo>
                  <a:pt x="70" y="15"/>
                </a:lnTo>
                <a:lnTo>
                  <a:pt x="70" y="13"/>
                </a:lnTo>
                <a:lnTo>
                  <a:pt x="70" y="13"/>
                </a:lnTo>
                <a:lnTo>
                  <a:pt x="70" y="11"/>
                </a:lnTo>
                <a:lnTo>
                  <a:pt x="72" y="11"/>
                </a:lnTo>
                <a:lnTo>
                  <a:pt x="72" y="9"/>
                </a:lnTo>
                <a:lnTo>
                  <a:pt x="72" y="9"/>
                </a:lnTo>
                <a:lnTo>
                  <a:pt x="74" y="11"/>
                </a:lnTo>
                <a:lnTo>
                  <a:pt x="74" y="11"/>
                </a:lnTo>
                <a:lnTo>
                  <a:pt x="76" y="9"/>
                </a:lnTo>
                <a:lnTo>
                  <a:pt x="76" y="6"/>
                </a:lnTo>
                <a:lnTo>
                  <a:pt x="76" y="6"/>
                </a:lnTo>
                <a:lnTo>
                  <a:pt x="78" y="4"/>
                </a:lnTo>
                <a:lnTo>
                  <a:pt x="78" y="2"/>
                </a:lnTo>
                <a:lnTo>
                  <a:pt x="78" y="0"/>
                </a:lnTo>
                <a:lnTo>
                  <a:pt x="79" y="0"/>
                </a:lnTo>
                <a:lnTo>
                  <a:pt x="81" y="2"/>
                </a:lnTo>
                <a:lnTo>
                  <a:pt x="83" y="2"/>
                </a:lnTo>
                <a:lnTo>
                  <a:pt x="83" y="4"/>
                </a:lnTo>
                <a:lnTo>
                  <a:pt x="83" y="6"/>
                </a:lnTo>
                <a:lnTo>
                  <a:pt x="83" y="7"/>
                </a:lnTo>
                <a:lnTo>
                  <a:pt x="85" y="7"/>
                </a:lnTo>
                <a:lnTo>
                  <a:pt x="85" y="9"/>
                </a:lnTo>
                <a:lnTo>
                  <a:pt x="85" y="11"/>
                </a:lnTo>
                <a:lnTo>
                  <a:pt x="85" y="13"/>
                </a:lnTo>
                <a:lnTo>
                  <a:pt x="85" y="15"/>
                </a:lnTo>
                <a:lnTo>
                  <a:pt x="87" y="17"/>
                </a:lnTo>
                <a:lnTo>
                  <a:pt x="87" y="19"/>
                </a:lnTo>
                <a:lnTo>
                  <a:pt x="89" y="19"/>
                </a:lnTo>
                <a:lnTo>
                  <a:pt x="91" y="19"/>
                </a:lnTo>
                <a:lnTo>
                  <a:pt x="93" y="19"/>
                </a:lnTo>
                <a:lnTo>
                  <a:pt x="93" y="17"/>
                </a:lnTo>
                <a:lnTo>
                  <a:pt x="95" y="17"/>
                </a:lnTo>
                <a:lnTo>
                  <a:pt x="96" y="15"/>
                </a:lnTo>
                <a:lnTo>
                  <a:pt x="96" y="13"/>
                </a:lnTo>
                <a:lnTo>
                  <a:pt x="98" y="1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Freeform 366">
            <a:extLst>
              <a:ext uri="{FF2B5EF4-FFF2-40B4-BE49-F238E27FC236}">
                <a16:creationId xmlns:a16="http://schemas.microsoft.com/office/drawing/2014/main" id="{64F60943-BA78-2A4C-B853-CB159FEA451C}"/>
              </a:ext>
            </a:extLst>
          </p:cNvPr>
          <p:cNvSpPr>
            <a:spLocks/>
          </p:cNvSpPr>
          <p:nvPr/>
        </p:nvSpPr>
        <p:spPr bwMode="auto">
          <a:xfrm>
            <a:off x="9169698" y="4189693"/>
            <a:ext cx="23449" cy="27056"/>
          </a:xfrm>
          <a:custGeom>
            <a:avLst/>
            <a:gdLst>
              <a:gd name="T0" fmla="*/ 0 w 13"/>
              <a:gd name="T1" fmla="*/ 9 h 15"/>
              <a:gd name="T2" fmla="*/ 2 w 13"/>
              <a:gd name="T3" fmla="*/ 6 h 15"/>
              <a:gd name="T4" fmla="*/ 4 w 13"/>
              <a:gd name="T5" fmla="*/ 2 h 15"/>
              <a:gd name="T6" fmla="*/ 7 w 13"/>
              <a:gd name="T7" fmla="*/ 0 h 15"/>
              <a:gd name="T8" fmla="*/ 9 w 13"/>
              <a:gd name="T9" fmla="*/ 2 h 15"/>
              <a:gd name="T10" fmla="*/ 11 w 13"/>
              <a:gd name="T11" fmla="*/ 2 h 15"/>
              <a:gd name="T12" fmla="*/ 13 w 13"/>
              <a:gd name="T13" fmla="*/ 2 h 15"/>
              <a:gd name="T14" fmla="*/ 13 w 13"/>
              <a:gd name="T15" fmla="*/ 2 h 15"/>
              <a:gd name="T16" fmla="*/ 13 w 13"/>
              <a:gd name="T17" fmla="*/ 6 h 15"/>
              <a:gd name="T18" fmla="*/ 7 w 13"/>
              <a:gd name="T19" fmla="*/ 8 h 15"/>
              <a:gd name="T20" fmla="*/ 11 w 13"/>
              <a:gd name="T21" fmla="*/ 9 h 15"/>
              <a:gd name="T22" fmla="*/ 11 w 13"/>
              <a:gd name="T23" fmla="*/ 8 h 15"/>
              <a:gd name="T24" fmla="*/ 13 w 13"/>
              <a:gd name="T25" fmla="*/ 9 h 15"/>
              <a:gd name="T26" fmla="*/ 13 w 13"/>
              <a:gd name="T27" fmla="*/ 11 h 15"/>
              <a:gd name="T28" fmla="*/ 13 w 13"/>
              <a:gd name="T29" fmla="*/ 11 h 15"/>
              <a:gd name="T30" fmla="*/ 13 w 13"/>
              <a:gd name="T31" fmla="*/ 11 h 15"/>
              <a:gd name="T32" fmla="*/ 13 w 13"/>
              <a:gd name="T33" fmla="*/ 11 h 15"/>
              <a:gd name="T34" fmla="*/ 13 w 13"/>
              <a:gd name="T35" fmla="*/ 13 h 15"/>
              <a:gd name="T36" fmla="*/ 9 w 13"/>
              <a:gd name="T37" fmla="*/ 15 h 15"/>
              <a:gd name="T38" fmla="*/ 7 w 13"/>
              <a:gd name="T39" fmla="*/ 13 h 15"/>
              <a:gd name="T40" fmla="*/ 0 w 13"/>
              <a:gd name="T41" fmla="*/ 9 h 15"/>
              <a:gd name="T42" fmla="*/ 0 w 13"/>
              <a:gd name="T43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5">
                <a:moveTo>
                  <a:pt x="0" y="9"/>
                </a:moveTo>
                <a:lnTo>
                  <a:pt x="2" y="6"/>
                </a:lnTo>
                <a:lnTo>
                  <a:pt x="4" y="2"/>
                </a:lnTo>
                <a:lnTo>
                  <a:pt x="7" y="0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6"/>
                </a:lnTo>
                <a:lnTo>
                  <a:pt x="7" y="8"/>
                </a:lnTo>
                <a:lnTo>
                  <a:pt x="11" y="9"/>
                </a:lnTo>
                <a:lnTo>
                  <a:pt x="11" y="8"/>
                </a:lnTo>
                <a:lnTo>
                  <a:pt x="13" y="9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3"/>
                </a:lnTo>
                <a:lnTo>
                  <a:pt x="9" y="15"/>
                </a:lnTo>
                <a:lnTo>
                  <a:pt x="7" y="13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Freeform 372">
            <a:extLst>
              <a:ext uri="{FF2B5EF4-FFF2-40B4-BE49-F238E27FC236}">
                <a16:creationId xmlns:a16="http://schemas.microsoft.com/office/drawing/2014/main" id="{A53ABE6E-E425-1148-81EA-08853E6E88DB}"/>
              </a:ext>
            </a:extLst>
          </p:cNvPr>
          <p:cNvSpPr>
            <a:spLocks/>
          </p:cNvSpPr>
          <p:nvPr/>
        </p:nvSpPr>
        <p:spPr bwMode="auto">
          <a:xfrm>
            <a:off x="9238240" y="4254628"/>
            <a:ext cx="9019" cy="27056"/>
          </a:xfrm>
          <a:custGeom>
            <a:avLst/>
            <a:gdLst>
              <a:gd name="T0" fmla="*/ 2 w 5"/>
              <a:gd name="T1" fmla="*/ 0 h 15"/>
              <a:gd name="T2" fmla="*/ 2 w 5"/>
              <a:gd name="T3" fmla="*/ 2 h 15"/>
              <a:gd name="T4" fmla="*/ 0 w 5"/>
              <a:gd name="T5" fmla="*/ 2 h 15"/>
              <a:gd name="T6" fmla="*/ 0 w 5"/>
              <a:gd name="T7" fmla="*/ 2 h 15"/>
              <a:gd name="T8" fmla="*/ 0 w 5"/>
              <a:gd name="T9" fmla="*/ 2 h 15"/>
              <a:gd name="T10" fmla="*/ 0 w 5"/>
              <a:gd name="T11" fmla="*/ 3 h 15"/>
              <a:gd name="T12" fmla="*/ 0 w 5"/>
              <a:gd name="T13" fmla="*/ 3 h 15"/>
              <a:gd name="T14" fmla="*/ 0 w 5"/>
              <a:gd name="T15" fmla="*/ 5 h 15"/>
              <a:gd name="T16" fmla="*/ 0 w 5"/>
              <a:gd name="T17" fmla="*/ 5 h 15"/>
              <a:gd name="T18" fmla="*/ 0 w 5"/>
              <a:gd name="T19" fmla="*/ 5 h 15"/>
              <a:gd name="T20" fmla="*/ 0 w 5"/>
              <a:gd name="T21" fmla="*/ 9 h 15"/>
              <a:gd name="T22" fmla="*/ 0 w 5"/>
              <a:gd name="T23" fmla="*/ 9 h 15"/>
              <a:gd name="T24" fmla="*/ 0 w 5"/>
              <a:gd name="T25" fmla="*/ 11 h 15"/>
              <a:gd name="T26" fmla="*/ 0 w 5"/>
              <a:gd name="T27" fmla="*/ 13 h 15"/>
              <a:gd name="T28" fmla="*/ 0 w 5"/>
              <a:gd name="T29" fmla="*/ 13 h 15"/>
              <a:gd name="T30" fmla="*/ 0 w 5"/>
              <a:gd name="T31" fmla="*/ 13 h 15"/>
              <a:gd name="T32" fmla="*/ 3 w 5"/>
              <a:gd name="T33" fmla="*/ 15 h 15"/>
              <a:gd name="T34" fmla="*/ 3 w 5"/>
              <a:gd name="T35" fmla="*/ 15 h 15"/>
              <a:gd name="T36" fmla="*/ 3 w 5"/>
              <a:gd name="T37" fmla="*/ 15 h 15"/>
              <a:gd name="T38" fmla="*/ 5 w 5"/>
              <a:gd name="T39" fmla="*/ 15 h 15"/>
              <a:gd name="T40" fmla="*/ 5 w 5"/>
              <a:gd name="T41" fmla="*/ 11 h 15"/>
              <a:gd name="T42" fmla="*/ 5 w 5"/>
              <a:gd name="T43" fmla="*/ 9 h 15"/>
              <a:gd name="T44" fmla="*/ 3 w 5"/>
              <a:gd name="T45" fmla="*/ 9 h 15"/>
              <a:gd name="T46" fmla="*/ 3 w 5"/>
              <a:gd name="T47" fmla="*/ 5 h 15"/>
              <a:gd name="T48" fmla="*/ 3 w 5"/>
              <a:gd name="T49" fmla="*/ 5 h 15"/>
              <a:gd name="T50" fmla="*/ 5 w 5"/>
              <a:gd name="T51" fmla="*/ 3 h 15"/>
              <a:gd name="T52" fmla="*/ 5 w 5"/>
              <a:gd name="T53" fmla="*/ 2 h 15"/>
              <a:gd name="T54" fmla="*/ 3 w 5"/>
              <a:gd name="T55" fmla="*/ 2 h 15"/>
              <a:gd name="T56" fmla="*/ 3 w 5"/>
              <a:gd name="T57" fmla="*/ 2 h 15"/>
              <a:gd name="T58" fmla="*/ 2 w 5"/>
              <a:gd name="T59" fmla="*/ 0 h 15"/>
              <a:gd name="T60" fmla="*/ 2 w 5"/>
              <a:gd name="T6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" h="15">
                <a:moveTo>
                  <a:pt x="2" y="0"/>
                </a:move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5" y="15"/>
                </a:lnTo>
                <a:lnTo>
                  <a:pt x="5" y="11"/>
                </a:lnTo>
                <a:lnTo>
                  <a:pt x="5" y="9"/>
                </a:lnTo>
                <a:lnTo>
                  <a:pt x="3" y="9"/>
                </a:lnTo>
                <a:lnTo>
                  <a:pt x="3" y="5"/>
                </a:lnTo>
                <a:lnTo>
                  <a:pt x="3" y="5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1" name="Freeform 373">
            <a:extLst>
              <a:ext uri="{FF2B5EF4-FFF2-40B4-BE49-F238E27FC236}">
                <a16:creationId xmlns:a16="http://schemas.microsoft.com/office/drawing/2014/main" id="{A242F265-EE2B-024F-9E2B-DBC94458CC0F}"/>
              </a:ext>
            </a:extLst>
          </p:cNvPr>
          <p:cNvSpPr>
            <a:spLocks/>
          </p:cNvSpPr>
          <p:nvPr/>
        </p:nvSpPr>
        <p:spPr bwMode="auto">
          <a:xfrm>
            <a:off x="9247258" y="4258235"/>
            <a:ext cx="75757" cy="55916"/>
          </a:xfrm>
          <a:custGeom>
            <a:avLst/>
            <a:gdLst>
              <a:gd name="T0" fmla="*/ 0 w 42"/>
              <a:gd name="T1" fmla="*/ 16 h 31"/>
              <a:gd name="T2" fmla="*/ 0 w 42"/>
              <a:gd name="T3" fmla="*/ 18 h 31"/>
              <a:gd name="T4" fmla="*/ 2 w 42"/>
              <a:gd name="T5" fmla="*/ 20 h 31"/>
              <a:gd name="T6" fmla="*/ 4 w 42"/>
              <a:gd name="T7" fmla="*/ 28 h 31"/>
              <a:gd name="T8" fmla="*/ 30 w 42"/>
              <a:gd name="T9" fmla="*/ 31 h 31"/>
              <a:gd name="T10" fmla="*/ 32 w 42"/>
              <a:gd name="T11" fmla="*/ 30 h 31"/>
              <a:gd name="T12" fmla="*/ 40 w 42"/>
              <a:gd name="T13" fmla="*/ 7 h 31"/>
              <a:gd name="T14" fmla="*/ 42 w 42"/>
              <a:gd name="T15" fmla="*/ 7 h 31"/>
              <a:gd name="T16" fmla="*/ 42 w 42"/>
              <a:gd name="T17" fmla="*/ 3 h 31"/>
              <a:gd name="T18" fmla="*/ 42 w 42"/>
              <a:gd name="T19" fmla="*/ 3 h 31"/>
              <a:gd name="T20" fmla="*/ 40 w 42"/>
              <a:gd name="T21" fmla="*/ 3 h 31"/>
              <a:gd name="T22" fmla="*/ 40 w 42"/>
              <a:gd name="T23" fmla="*/ 3 h 31"/>
              <a:gd name="T24" fmla="*/ 40 w 42"/>
              <a:gd name="T25" fmla="*/ 3 h 31"/>
              <a:gd name="T26" fmla="*/ 38 w 42"/>
              <a:gd name="T27" fmla="*/ 3 h 31"/>
              <a:gd name="T28" fmla="*/ 38 w 42"/>
              <a:gd name="T29" fmla="*/ 0 h 31"/>
              <a:gd name="T30" fmla="*/ 38 w 42"/>
              <a:gd name="T31" fmla="*/ 0 h 31"/>
              <a:gd name="T32" fmla="*/ 38 w 42"/>
              <a:gd name="T33" fmla="*/ 0 h 31"/>
              <a:gd name="T34" fmla="*/ 38 w 42"/>
              <a:gd name="T35" fmla="*/ 1 h 31"/>
              <a:gd name="T36" fmla="*/ 32 w 42"/>
              <a:gd name="T37" fmla="*/ 5 h 31"/>
              <a:gd name="T38" fmla="*/ 32 w 42"/>
              <a:gd name="T39" fmla="*/ 7 h 31"/>
              <a:gd name="T40" fmla="*/ 27 w 42"/>
              <a:gd name="T41" fmla="*/ 11 h 31"/>
              <a:gd name="T42" fmla="*/ 27 w 42"/>
              <a:gd name="T43" fmla="*/ 13 h 31"/>
              <a:gd name="T44" fmla="*/ 27 w 42"/>
              <a:gd name="T45" fmla="*/ 13 h 31"/>
              <a:gd name="T46" fmla="*/ 27 w 42"/>
              <a:gd name="T47" fmla="*/ 13 h 31"/>
              <a:gd name="T48" fmla="*/ 25 w 42"/>
              <a:gd name="T49" fmla="*/ 16 h 31"/>
              <a:gd name="T50" fmla="*/ 25 w 42"/>
              <a:gd name="T51" fmla="*/ 15 h 31"/>
              <a:gd name="T52" fmla="*/ 23 w 42"/>
              <a:gd name="T53" fmla="*/ 15 h 31"/>
              <a:gd name="T54" fmla="*/ 23 w 42"/>
              <a:gd name="T55" fmla="*/ 15 h 31"/>
              <a:gd name="T56" fmla="*/ 23 w 42"/>
              <a:gd name="T57" fmla="*/ 16 h 31"/>
              <a:gd name="T58" fmla="*/ 23 w 42"/>
              <a:gd name="T59" fmla="*/ 16 h 31"/>
              <a:gd name="T60" fmla="*/ 21 w 42"/>
              <a:gd name="T61" fmla="*/ 16 h 31"/>
              <a:gd name="T62" fmla="*/ 19 w 42"/>
              <a:gd name="T63" fmla="*/ 18 h 31"/>
              <a:gd name="T64" fmla="*/ 17 w 42"/>
              <a:gd name="T65" fmla="*/ 18 h 31"/>
              <a:gd name="T66" fmla="*/ 17 w 42"/>
              <a:gd name="T67" fmla="*/ 16 h 31"/>
              <a:gd name="T68" fmla="*/ 15 w 42"/>
              <a:gd name="T69" fmla="*/ 16 h 31"/>
              <a:gd name="T70" fmla="*/ 13 w 42"/>
              <a:gd name="T71" fmla="*/ 16 h 31"/>
              <a:gd name="T72" fmla="*/ 13 w 42"/>
              <a:gd name="T73" fmla="*/ 16 h 31"/>
              <a:gd name="T74" fmla="*/ 10 w 42"/>
              <a:gd name="T75" fmla="*/ 16 h 31"/>
              <a:gd name="T76" fmla="*/ 6 w 42"/>
              <a:gd name="T77" fmla="*/ 18 h 31"/>
              <a:gd name="T78" fmla="*/ 6 w 42"/>
              <a:gd name="T79" fmla="*/ 18 h 31"/>
              <a:gd name="T80" fmla="*/ 4 w 42"/>
              <a:gd name="T81" fmla="*/ 18 h 31"/>
              <a:gd name="T82" fmla="*/ 2 w 42"/>
              <a:gd name="T83" fmla="*/ 18 h 31"/>
              <a:gd name="T84" fmla="*/ 2 w 42"/>
              <a:gd name="T85" fmla="*/ 15 h 31"/>
              <a:gd name="T86" fmla="*/ 2 w 42"/>
              <a:gd name="T87" fmla="*/ 16 h 31"/>
              <a:gd name="T88" fmla="*/ 0 w 42"/>
              <a:gd name="T89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2" h="31">
                <a:moveTo>
                  <a:pt x="0" y="16"/>
                </a:moveTo>
                <a:lnTo>
                  <a:pt x="0" y="18"/>
                </a:lnTo>
                <a:lnTo>
                  <a:pt x="2" y="20"/>
                </a:lnTo>
                <a:lnTo>
                  <a:pt x="4" y="28"/>
                </a:lnTo>
                <a:lnTo>
                  <a:pt x="30" y="31"/>
                </a:lnTo>
                <a:lnTo>
                  <a:pt x="32" y="30"/>
                </a:lnTo>
                <a:lnTo>
                  <a:pt x="40" y="7"/>
                </a:lnTo>
                <a:lnTo>
                  <a:pt x="42" y="7"/>
                </a:lnTo>
                <a:lnTo>
                  <a:pt x="42" y="3"/>
                </a:lnTo>
                <a:lnTo>
                  <a:pt x="42" y="3"/>
                </a:lnTo>
                <a:lnTo>
                  <a:pt x="40" y="3"/>
                </a:lnTo>
                <a:lnTo>
                  <a:pt x="40" y="3"/>
                </a:lnTo>
                <a:lnTo>
                  <a:pt x="40" y="3"/>
                </a:lnTo>
                <a:lnTo>
                  <a:pt x="38" y="3"/>
                </a:ln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38" y="1"/>
                </a:lnTo>
                <a:lnTo>
                  <a:pt x="32" y="5"/>
                </a:lnTo>
                <a:lnTo>
                  <a:pt x="32" y="7"/>
                </a:lnTo>
                <a:lnTo>
                  <a:pt x="27" y="11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6"/>
                </a:lnTo>
                <a:lnTo>
                  <a:pt x="25" y="15"/>
                </a:lnTo>
                <a:lnTo>
                  <a:pt x="23" y="15"/>
                </a:lnTo>
                <a:lnTo>
                  <a:pt x="23" y="15"/>
                </a:lnTo>
                <a:lnTo>
                  <a:pt x="23" y="16"/>
                </a:lnTo>
                <a:lnTo>
                  <a:pt x="23" y="16"/>
                </a:lnTo>
                <a:lnTo>
                  <a:pt x="21" y="16"/>
                </a:lnTo>
                <a:lnTo>
                  <a:pt x="19" y="18"/>
                </a:lnTo>
                <a:lnTo>
                  <a:pt x="17" y="18"/>
                </a:lnTo>
                <a:lnTo>
                  <a:pt x="17" y="16"/>
                </a:lnTo>
                <a:lnTo>
                  <a:pt x="15" y="16"/>
                </a:lnTo>
                <a:lnTo>
                  <a:pt x="13" y="16"/>
                </a:lnTo>
                <a:lnTo>
                  <a:pt x="13" y="16"/>
                </a:lnTo>
                <a:lnTo>
                  <a:pt x="10" y="16"/>
                </a:lnTo>
                <a:lnTo>
                  <a:pt x="6" y="18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15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Freeform 374">
            <a:extLst>
              <a:ext uri="{FF2B5EF4-FFF2-40B4-BE49-F238E27FC236}">
                <a16:creationId xmlns:a16="http://schemas.microsoft.com/office/drawing/2014/main" id="{79C7CD20-6167-034F-86DA-9DBC953D5947}"/>
              </a:ext>
            </a:extLst>
          </p:cNvPr>
          <p:cNvSpPr>
            <a:spLocks noEditPoints="1"/>
          </p:cNvSpPr>
          <p:nvPr/>
        </p:nvSpPr>
        <p:spPr bwMode="auto">
          <a:xfrm>
            <a:off x="9261688" y="4251020"/>
            <a:ext cx="115439" cy="158729"/>
          </a:xfrm>
          <a:custGeom>
            <a:avLst/>
            <a:gdLst>
              <a:gd name="T0" fmla="*/ 32 w 64"/>
              <a:gd name="T1" fmla="*/ 5 h 88"/>
              <a:gd name="T2" fmla="*/ 32 w 64"/>
              <a:gd name="T3" fmla="*/ 2 h 88"/>
              <a:gd name="T4" fmla="*/ 32 w 64"/>
              <a:gd name="T5" fmla="*/ 0 h 88"/>
              <a:gd name="T6" fmla="*/ 32 w 64"/>
              <a:gd name="T7" fmla="*/ 0 h 88"/>
              <a:gd name="T8" fmla="*/ 32 w 64"/>
              <a:gd name="T9" fmla="*/ 0 h 88"/>
              <a:gd name="T10" fmla="*/ 32 w 64"/>
              <a:gd name="T11" fmla="*/ 0 h 88"/>
              <a:gd name="T12" fmla="*/ 30 w 64"/>
              <a:gd name="T13" fmla="*/ 2 h 88"/>
              <a:gd name="T14" fmla="*/ 30 w 64"/>
              <a:gd name="T15" fmla="*/ 2 h 88"/>
              <a:gd name="T16" fmla="*/ 30 w 64"/>
              <a:gd name="T17" fmla="*/ 4 h 88"/>
              <a:gd name="T18" fmla="*/ 32 w 64"/>
              <a:gd name="T19" fmla="*/ 7 h 88"/>
              <a:gd name="T20" fmla="*/ 24 w 64"/>
              <a:gd name="T21" fmla="*/ 58 h 88"/>
              <a:gd name="T22" fmla="*/ 24 w 64"/>
              <a:gd name="T23" fmla="*/ 34 h 88"/>
              <a:gd name="T24" fmla="*/ 34 w 64"/>
              <a:gd name="T25" fmla="*/ 11 h 88"/>
              <a:gd name="T26" fmla="*/ 36 w 64"/>
              <a:gd name="T27" fmla="*/ 19 h 88"/>
              <a:gd name="T28" fmla="*/ 41 w 64"/>
              <a:gd name="T29" fmla="*/ 24 h 88"/>
              <a:gd name="T30" fmla="*/ 45 w 64"/>
              <a:gd name="T31" fmla="*/ 24 h 88"/>
              <a:gd name="T32" fmla="*/ 51 w 64"/>
              <a:gd name="T33" fmla="*/ 24 h 88"/>
              <a:gd name="T34" fmla="*/ 53 w 64"/>
              <a:gd name="T35" fmla="*/ 24 h 88"/>
              <a:gd name="T36" fmla="*/ 56 w 64"/>
              <a:gd name="T37" fmla="*/ 30 h 88"/>
              <a:gd name="T38" fmla="*/ 58 w 64"/>
              <a:gd name="T39" fmla="*/ 32 h 88"/>
              <a:gd name="T40" fmla="*/ 64 w 64"/>
              <a:gd name="T41" fmla="*/ 35 h 88"/>
              <a:gd name="T42" fmla="*/ 64 w 64"/>
              <a:gd name="T43" fmla="*/ 37 h 88"/>
              <a:gd name="T44" fmla="*/ 62 w 64"/>
              <a:gd name="T45" fmla="*/ 41 h 88"/>
              <a:gd name="T46" fmla="*/ 60 w 64"/>
              <a:gd name="T47" fmla="*/ 47 h 88"/>
              <a:gd name="T48" fmla="*/ 56 w 64"/>
              <a:gd name="T49" fmla="*/ 50 h 88"/>
              <a:gd name="T50" fmla="*/ 54 w 64"/>
              <a:gd name="T51" fmla="*/ 54 h 88"/>
              <a:gd name="T52" fmla="*/ 53 w 64"/>
              <a:gd name="T53" fmla="*/ 54 h 88"/>
              <a:gd name="T54" fmla="*/ 53 w 64"/>
              <a:gd name="T55" fmla="*/ 52 h 88"/>
              <a:gd name="T56" fmla="*/ 53 w 64"/>
              <a:gd name="T57" fmla="*/ 52 h 88"/>
              <a:gd name="T58" fmla="*/ 51 w 64"/>
              <a:gd name="T59" fmla="*/ 54 h 88"/>
              <a:gd name="T60" fmla="*/ 51 w 64"/>
              <a:gd name="T61" fmla="*/ 56 h 88"/>
              <a:gd name="T62" fmla="*/ 49 w 64"/>
              <a:gd name="T63" fmla="*/ 60 h 88"/>
              <a:gd name="T64" fmla="*/ 49 w 64"/>
              <a:gd name="T65" fmla="*/ 62 h 88"/>
              <a:gd name="T66" fmla="*/ 49 w 64"/>
              <a:gd name="T67" fmla="*/ 64 h 88"/>
              <a:gd name="T68" fmla="*/ 51 w 64"/>
              <a:gd name="T69" fmla="*/ 67 h 88"/>
              <a:gd name="T70" fmla="*/ 45 w 64"/>
              <a:gd name="T71" fmla="*/ 67 h 88"/>
              <a:gd name="T72" fmla="*/ 43 w 64"/>
              <a:gd name="T73" fmla="*/ 67 h 88"/>
              <a:gd name="T74" fmla="*/ 39 w 64"/>
              <a:gd name="T75" fmla="*/ 73 h 88"/>
              <a:gd name="T76" fmla="*/ 38 w 64"/>
              <a:gd name="T77" fmla="*/ 75 h 88"/>
              <a:gd name="T78" fmla="*/ 36 w 64"/>
              <a:gd name="T79" fmla="*/ 77 h 88"/>
              <a:gd name="T80" fmla="*/ 30 w 64"/>
              <a:gd name="T81" fmla="*/ 77 h 88"/>
              <a:gd name="T82" fmla="*/ 28 w 64"/>
              <a:gd name="T83" fmla="*/ 79 h 88"/>
              <a:gd name="T84" fmla="*/ 28 w 64"/>
              <a:gd name="T85" fmla="*/ 80 h 88"/>
              <a:gd name="T86" fmla="*/ 30 w 64"/>
              <a:gd name="T87" fmla="*/ 82 h 88"/>
              <a:gd name="T88" fmla="*/ 28 w 64"/>
              <a:gd name="T89" fmla="*/ 82 h 88"/>
              <a:gd name="T90" fmla="*/ 26 w 64"/>
              <a:gd name="T91" fmla="*/ 86 h 88"/>
              <a:gd name="T92" fmla="*/ 22 w 64"/>
              <a:gd name="T93" fmla="*/ 86 h 88"/>
              <a:gd name="T94" fmla="*/ 19 w 64"/>
              <a:gd name="T95" fmla="*/ 86 h 88"/>
              <a:gd name="T96" fmla="*/ 15 w 64"/>
              <a:gd name="T97" fmla="*/ 88 h 88"/>
              <a:gd name="T98" fmla="*/ 13 w 64"/>
              <a:gd name="T99" fmla="*/ 88 h 88"/>
              <a:gd name="T100" fmla="*/ 7 w 64"/>
              <a:gd name="T101" fmla="*/ 82 h 88"/>
              <a:gd name="T102" fmla="*/ 0 w 64"/>
              <a:gd name="T103" fmla="*/ 6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4" h="88">
                <a:moveTo>
                  <a:pt x="32" y="7"/>
                </a:moveTo>
                <a:lnTo>
                  <a:pt x="32" y="5"/>
                </a:lnTo>
                <a:lnTo>
                  <a:pt x="32" y="4"/>
                </a:lnTo>
                <a:lnTo>
                  <a:pt x="32" y="2"/>
                </a:lnTo>
                <a:lnTo>
                  <a:pt x="32" y="2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0" y="2"/>
                </a:lnTo>
                <a:lnTo>
                  <a:pt x="30" y="2"/>
                </a:lnTo>
                <a:lnTo>
                  <a:pt x="30" y="2"/>
                </a:lnTo>
                <a:lnTo>
                  <a:pt x="30" y="2"/>
                </a:lnTo>
                <a:lnTo>
                  <a:pt x="30" y="4"/>
                </a:lnTo>
                <a:lnTo>
                  <a:pt x="30" y="4"/>
                </a:lnTo>
                <a:lnTo>
                  <a:pt x="30" y="7"/>
                </a:lnTo>
                <a:lnTo>
                  <a:pt x="32" y="7"/>
                </a:lnTo>
                <a:close/>
                <a:moveTo>
                  <a:pt x="2" y="65"/>
                </a:moveTo>
                <a:lnTo>
                  <a:pt x="24" y="58"/>
                </a:lnTo>
                <a:lnTo>
                  <a:pt x="26" y="39"/>
                </a:lnTo>
                <a:lnTo>
                  <a:pt x="24" y="34"/>
                </a:lnTo>
                <a:lnTo>
                  <a:pt x="32" y="11"/>
                </a:lnTo>
                <a:lnTo>
                  <a:pt x="34" y="11"/>
                </a:lnTo>
                <a:lnTo>
                  <a:pt x="34" y="15"/>
                </a:lnTo>
                <a:lnTo>
                  <a:pt x="36" y="19"/>
                </a:lnTo>
                <a:lnTo>
                  <a:pt x="38" y="20"/>
                </a:lnTo>
                <a:lnTo>
                  <a:pt x="41" y="24"/>
                </a:lnTo>
                <a:lnTo>
                  <a:pt x="43" y="24"/>
                </a:lnTo>
                <a:lnTo>
                  <a:pt x="45" y="24"/>
                </a:lnTo>
                <a:lnTo>
                  <a:pt x="47" y="24"/>
                </a:lnTo>
                <a:lnTo>
                  <a:pt x="51" y="24"/>
                </a:lnTo>
                <a:lnTo>
                  <a:pt x="53" y="24"/>
                </a:lnTo>
                <a:lnTo>
                  <a:pt x="53" y="24"/>
                </a:lnTo>
                <a:lnTo>
                  <a:pt x="56" y="28"/>
                </a:lnTo>
                <a:lnTo>
                  <a:pt x="56" y="30"/>
                </a:lnTo>
                <a:lnTo>
                  <a:pt x="58" y="32"/>
                </a:lnTo>
                <a:lnTo>
                  <a:pt x="58" y="32"/>
                </a:lnTo>
                <a:lnTo>
                  <a:pt x="62" y="35"/>
                </a:lnTo>
                <a:lnTo>
                  <a:pt x="64" y="35"/>
                </a:lnTo>
                <a:lnTo>
                  <a:pt x="64" y="35"/>
                </a:lnTo>
                <a:lnTo>
                  <a:pt x="64" y="37"/>
                </a:lnTo>
                <a:lnTo>
                  <a:pt x="62" y="39"/>
                </a:lnTo>
                <a:lnTo>
                  <a:pt x="62" y="41"/>
                </a:lnTo>
                <a:lnTo>
                  <a:pt x="62" y="41"/>
                </a:lnTo>
                <a:lnTo>
                  <a:pt x="60" y="47"/>
                </a:lnTo>
                <a:lnTo>
                  <a:pt x="58" y="49"/>
                </a:lnTo>
                <a:lnTo>
                  <a:pt x="56" y="50"/>
                </a:lnTo>
                <a:lnTo>
                  <a:pt x="56" y="50"/>
                </a:lnTo>
                <a:lnTo>
                  <a:pt x="54" y="54"/>
                </a:lnTo>
                <a:lnTo>
                  <a:pt x="54" y="54"/>
                </a:lnTo>
                <a:lnTo>
                  <a:pt x="53" y="54"/>
                </a:lnTo>
                <a:lnTo>
                  <a:pt x="53" y="52"/>
                </a:lnTo>
                <a:lnTo>
                  <a:pt x="53" y="52"/>
                </a:lnTo>
                <a:lnTo>
                  <a:pt x="53" y="52"/>
                </a:lnTo>
                <a:lnTo>
                  <a:pt x="53" y="52"/>
                </a:lnTo>
                <a:lnTo>
                  <a:pt x="51" y="54"/>
                </a:lnTo>
                <a:lnTo>
                  <a:pt x="51" y="54"/>
                </a:lnTo>
                <a:lnTo>
                  <a:pt x="51" y="56"/>
                </a:lnTo>
                <a:lnTo>
                  <a:pt x="51" y="56"/>
                </a:lnTo>
                <a:lnTo>
                  <a:pt x="49" y="58"/>
                </a:lnTo>
                <a:lnTo>
                  <a:pt x="49" y="60"/>
                </a:lnTo>
                <a:lnTo>
                  <a:pt x="49" y="62"/>
                </a:lnTo>
                <a:lnTo>
                  <a:pt x="49" y="62"/>
                </a:lnTo>
                <a:lnTo>
                  <a:pt x="49" y="64"/>
                </a:lnTo>
                <a:lnTo>
                  <a:pt x="49" y="64"/>
                </a:lnTo>
                <a:lnTo>
                  <a:pt x="49" y="65"/>
                </a:lnTo>
                <a:lnTo>
                  <a:pt x="51" y="67"/>
                </a:lnTo>
                <a:lnTo>
                  <a:pt x="51" y="67"/>
                </a:lnTo>
                <a:lnTo>
                  <a:pt x="45" y="67"/>
                </a:lnTo>
                <a:lnTo>
                  <a:pt x="45" y="69"/>
                </a:lnTo>
                <a:lnTo>
                  <a:pt x="43" y="67"/>
                </a:lnTo>
                <a:lnTo>
                  <a:pt x="41" y="69"/>
                </a:lnTo>
                <a:lnTo>
                  <a:pt x="39" y="73"/>
                </a:lnTo>
                <a:lnTo>
                  <a:pt x="39" y="75"/>
                </a:lnTo>
                <a:lnTo>
                  <a:pt x="38" y="75"/>
                </a:lnTo>
                <a:lnTo>
                  <a:pt x="36" y="77"/>
                </a:lnTo>
                <a:lnTo>
                  <a:pt x="36" y="77"/>
                </a:lnTo>
                <a:lnTo>
                  <a:pt x="34" y="77"/>
                </a:lnTo>
                <a:lnTo>
                  <a:pt x="30" y="77"/>
                </a:lnTo>
                <a:lnTo>
                  <a:pt x="30" y="79"/>
                </a:lnTo>
                <a:lnTo>
                  <a:pt x="28" y="79"/>
                </a:lnTo>
                <a:lnTo>
                  <a:pt x="28" y="80"/>
                </a:lnTo>
                <a:lnTo>
                  <a:pt x="28" y="80"/>
                </a:lnTo>
                <a:lnTo>
                  <a:pt x="30" y="80"/>
                </a:lnTo>
                <a:lnTo>
                  <a:pt x="30" y="82"/>
                </a:lnTo>
                <a:lnTo>
                  <a:pt x="28" y="82"/>
                </a:lnTo>
                <a:lnTo>
                  <a:pt x="28" y="82"/>
                </a:lnTo>
                <a:lnTo>
                  <a:pt x="26" y="86"/>
                </a:lnTo>
                <a:lnTo>
                  <a:pt x="26" y="86"/>
                </a:lnTo>
                <a:lnTo>
                  <a:pt x="24" y="84"/>
                </a:lnTo>
                <a:lnTo>
                  <a:pt x="22" y="86"/>
                </a:lnTo>
                <a:lnTo>
                  <a:pt x="21" y="84"/>
                </a:lnTo>
                <a:lnTo>
                  <a:pt x="19" y="86"/>
                </a:lnTo>
                <a:lnTo>
                  <a:pt x="17" y="86"/>
                </a:lnTo>
                <a:lnTo>
                  <a:pt x="15" y="88"/>
                </a:lnTo>
                <a:lnTo>
                  <a:pt x="13" y="88"/>
                </a:lnTo>
                <a:lnTo>
                  <a:pt x="13" y="88"/>
                </a:lnTo>
                <a:lnTo>
                  <a:pt x="11" y="88"/>
                </a:lnTo>
                <a:lnTo>
                  <a:pt x="7" y="82"/>
                </a:lnTo>
                <a:lnTo>
                  <a:pt x="9" y="79"/>
                </a:lnTo>
                <a:lnTo>
                  <a:pt x="0" y="69"/>
                </a:lnTo>
                <a:lnTo>
                  <a:pt x="2" y="65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3" name="Freeform 378">
            <a:extLst>
              <a:ext uri="{FF2B5EF4-FFF2-40B4-BE49-F238E27FC236}">
                <a16:creationId xmlns:a16="http://schemas.microsoft.com/office/drawing/2014/main" id="{610E36CF-5137-3943-B77A-AED889FA3AA6}"/>
              </a:ext>
            </a:extLst>
          </p:cNvPr>
          <p:cNvSpPr>
            <a:spLocks/>
          </p:cNvSpPr>
          <p:nvPr/>
        </p:nvSpPr>
        <p:spPr bwMode="auto">
          <a:xfrm>
            <a:off x="9270708" y="3906506"/>
            <a:ext cx="245308" cy="151514"/>
          </a:xfrm>
          <a:custGeom>
            <a:avLst/>
            <a:gdLst>
              <a:gd name="T0" fmla="*/ 110 w 136"/>
              <a:gd name="T1" fmla="*/ 78 h 84"/>
              <a:gd name="T2" fmla="*/ 112 w 136"/>
              <a:gd name="T3" fmla="*/ 73 h 84"/>
              <a:gd name="T4" fmla="*/ 110 w 136"/>
              <a:gd name="T5" fmla="*/ 71 h 84"/>
              <a:gd name="T6" fmla="*/ 110 w 136"/>
              <a:gd name="T7" fmla="*/ 65 h 84"/>
              <a:gd name="T8" fmla="*/ 106 w 136"/>
              <a:gd name="T9" fmla="*/ 65 h 84"/>
              <a:gd name="T10" fmla="*/ 102 w 136"/>
              <a:gd name="T11" fmla="*/ 61 h 84"/>
              <a:gd name="T12" fmla="*/ 104 w 136"/>
              <a:gd name="T13" fmla="*/ 58 h 84"/>
              <a:gd name="T14" fmla="*/ 110 w 136"/>
              <a:gd name="T15" fmla="*/ 58 h 84"/>
              <a:gd name="T16" fmla="*/ 114 w 136"/>
              <a:gd name="T17" fmla="*/ 56 h 84"/>
              <a:gd name="T18" fmla="*/ 112 w 136"/>
              <a:gd name="T19" fmla="*/ 52 h 84"/>
              <a:gd name="T20" fmla="*/ 119 w 136"/>
              <a:gd name="T21" fmla="*/ 50 h 84"/>
              <a:gd name="T22" fmla="*/ 115 w 136"/>
              <a:gd name="T23" fmla="*/ 48 h 84"/>
              <a:gd name="T24" fmla="*/ 119 w 136"/>
              <a:gd name="T25" fmla="*/ 45 h 84"/>
              <a:gd name="T26" fmla="*/ 123 w 136"/>
              <a:gd name="T27" fmla="*/ 43 h 84"/>
              <a:gd name="T28" fmla="*/ 127 w 136"/>
              <a:gd name="T29" fmla="*/ 43 h 84"/>
              <a:gd name="T30" fmla="*/ 132 w 136"/>
              <a:gd name="T31" fmla="*/ 43 h 84"/>
              <a:gd name="T32" fmla="*/ 136 w 136"/>
              <a:gd name="T33" fmla="*/ 41 h 84"/>
              <a:gd name="T34" fmla="*/ 132 w 136"/>
              <a:gd name="T35" fmla="*/ 35 h 84"/>
              <a:gd name="T36" fmla="*/ 131 w 136"/>
              <a:gd name="T37" fmla="*/ 39 h 84"/>
              <a:gd name="T38" fmla="*/ 129 w 136"/>
              <a:gd name="T39" fmla="*/ 39 h 84"/>
              <a:gd name="T40" fmla="*/ 123 w 136"/>
              <a:gd name="T41" fmla="*/ 37 h 84"/>
              <a:gd name="T42" fmla="*/ 123 w 136"/>
              <a:gd name="T43" fmla="*/ 33 h 84"/>
              <a:gd name="T44" fmla="*/ 125 w 136"/>
              <a:gd name="T45" fmla="*/ 28 h 84"/>
              <a:gd name="T46" fmla="*/ 121 w 136"/>
              <a:gd name="T47" fmla="*/ 30 h 84"/>
              <a:gd name="T48" fmla="*/ 117 w 136"/>
              <a:gd name="T49" fmla="*/ 33 h 84"/>
              <a:gd name="T50" fmla="*/ 115 w 136"/>
              <a:gd name="T51" fmla="*/ 37 h 84"/>
              <a:gd name="T52" fmla="*/ 110 w 136"/>
              <a:gd name="T53" fmla="*/ 45 h 84"/>
              <a:gd name="T54" fmla="*/ 106 w 136"/>
              <a:gd name="T55" fmla="*/ 41 h 84"/>
              <a:gd name="T56" fmla="*/ 100 w 136"/>
              <a:gd name="T57" fmla="*/ 41 h 84"/>
              <a:gd name="T58" fmla="*/ 95 w 136"/>
              <a:gd name="T59" fmla="*/ 43 h 84"/>
              <a:gd name="T60" fmla="*/ 85 w 136"/>
              <a:gd name="T61" fmla="*/ 33 h 84"/>
              <a:gd name="T62" fmla="*/ 82 w 136"/>
              <a:gd name="T63" fmla="*/ 22 h 84"/>
              <a:gd name="T64" fmla="*/ 76 w 136"/>
              <a:gd name="T65" fmla="*/ 13 h 84"/>
              <a:gd name="T66" fmla="*/ 49 w 136"/>
              <a:gd name="T67" fmla="*/ 15 h 84"/>
              <a:gd name="T68" fmla="*/ 36 w 136"/>
              <a:gd name="T69" fmla="*/ 9 h 84"/>
              <a:gd name="T70" fmla="*/ 0 w 136"/>
              <a:gd name="T71" fmla="*/ 3 h 84"/>
              <a:gd name="T72" fmla="*/ 12 w 136"/>
              <a:gd name="T73" fmla="*/ 43 h 84"/>
              <a:gd name="T74" fmla="*/ 16 w 136"/>
              <a:gd name="T75" fmla="*/ 43 h 84"/>
              <a:gd name="T76" fmla="*/ 14 w 136"/>
              <a:gd name="T77" fmla="*/ 37 h 84"/>
              <a:gd name="T78" fmla="*/ 17 w 136"/>
              <a:gd name="T79" fmla="*/ 33 h 84"/>
              <a:gd name="T80" fmla="*/ 21 w 136"/>
              <a:gd name="T81" fmla="*/ 30 h 84"/>
              <a:gd name="T82" fmla="*/ 25 w 136"/>
              <a:gd name="T83" fmla="*/ 31 h 84"/>
              <a:gd name="T84" fmla="*/ 27 w 136"/>
              <a:gd name="T85" fmla="*/ 30 h 84"/>
              <a:gd name="T86" fmla="*/ 38 w 136"/>
              <a:gd name="T87" fmla="*/ 35 h 84"/>
              <a:gd name="T88" fmla="*/ 44 w 136"/>
              <a:gd name="T89" fmla="*/ 41 h 84"/>
              <a:gd name="T90" fmla="*/ 51 w 136"/>
              <a:gd name="T91" fmla="*/ 43 h 84"/>
              <a:gd name="T92" fmla="*/ 55 w 136"/>
              <a:gd name="T93" fmla="*/ 45 h 84"/>
              <a:gd name="T94" fmla="*/ 59 w 136"/>
              <a:gd name="T95" fmla="*/ 50 h 84"/>
              <a:gd name="T96" fmla="*/ 61 w 136"/>
              <a:gd name="T97" fmla="*/ 56 h 84"/>
              <a:gd name="T98" fmla="*/ 70 w 136"/>
              <a:gd name="T99" fmla="*/ 61 h 84"/>
              <a:gd name="T100" fmla="*/ 82 w 136"/>
              <a:gd name="T101" fmla="*/ 69 h 84"/>
              <a:gd name="T102" fmla="*/ 93 w 136"/>
              <a:gd name="T103" fmla="*/ 73 h 84"/>
              <a:gd name="T104" fmla="*/ 95 w 136"/>
              <a:gd name="T105" fmla="*/ 75 h 84"/>
              <a:gd name="T106" fmla="*/ 98 w 136"/>
              <a:gd name="T107" fmla="*/ 78 h 84"/>
              <a:gd name="T108" fmla="*/ 100 w 136"/>
              <a:gd name="T109" fmla="*/ 82 h 84"/>
              <a:gd name="T110" fmla="*/ 104 w 136"/>
              <a:gd name="T111" fmla="*/ 84 h 84"/>
              <a:gd name="T112" fmla="*/ 106 w 136"/>
              <a:gd name="T113" fmla="*/ 82 h 84"/>
              <a:gd name="T114" fmla="*/ 108 w 136"/>
              <a:gd name="T115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6" h="84">
                <a:moveTo>
                  <a:pt x="108" y="84"/>
                </a:moveTo>
                <a:lnTo>
                  <a:pt x="110" y="78"/>
                </a:lnTo>
                <a:lnTo>
                  <a:pt x="112" y="75"/>
                </a:lnTo>
                <a:lnTo>
                  <a:pt x="112" y="73"/>
                </a:lnTo>
                <a:lnTo>
                  <a:pt x="112" y="71"/>
                </a:lnTo>
                <a:lnTo>
                  <a:pt x="110" y="71"/>
                </a:lnTo>
                <a:lnTo>
                  <a:pt x="108" y="67"/>
                </a:lnTo>
                <a:lnTo>
                  <a:pt x="110" y="65"/>
                </a:lnTo>
                <a:lnTo>
                  <a:pt x="110" y="63"/>
                </a:lnTo>
                <a:lnTo>
                  <a:pt x="106" y="65"/>
                </a:lnTo>
                <a:lnTo>
                  <a:pt x="106" y="65"/>
                </a:lnTo>
                <a:lnTo>
                  <a:pt x="102" y="61"/>
                </a:lnTo>
                <a:lnTo>
                  <a:pt x="102" y="60"/>
                </a:lnTo>
                <a:lnTo>
                  <a:pt x="104" y="58"/>
                </a:lnTo>
                <a:lnTo>
                  <a:pt x="108" y="58"/>
                </a:lnTo>
                <a:lnTo>
                  <a:pt x="110" y="58"/>
                </a:lnTo>
                <a:lnTo>
                  <a:pt x="110" y="56"/>
                </a:lnTo>
                <a:lnTo>
                  <a:pt x="114" y="56"/>
                </a:lnTo>
                <a:lnTo>
                  <a:pt x="114" y="54"/>
                </a:lnTo>
                <a:lnTo>
                  <a:pt x="112" y="52"/>
                </a:lnTo>
                <a:lnTo>
                  <a:pt x="115" y="52"/>
                </a:lnTo>
                <a:lnTo>
                  <a:pt x="119" y="50"/>
                </a:lnTo>
                <a:lnTo>
                  <a:pt x="119" y="48"/>
                </a:lnTo>
                <a:lnTo>
                  <a:pt x="115" y="48"/>
                </a:lnTo>
                <a:lnTo>
                  <a:pt x="115" y="46"/>
                </a:lnTo>
                <a:lnTo>
                  <a:pt x="119" y="45"/>
                </a:lnTo>
                <a:lnTo>
                  <a:pt x="121" y="43"/>
                </a:lnTo>
                <a:lnTo>
                  <a:pt x="123" y="43"/>
                </a:lnTo>
                <a:lnTo>
                  <a:pt x="125" y="41"/>
                </a:lnTo>
                <a:lnTo>
                  <a:pt x="127" y="43"/>
                </a:lnTo>
                <a:lnTo>
                  <a:pt x="127" y="45"/>
                </a:lnTo>
                <a:lnTo>
                  <a:pt x="132" y="43"/>
                </a:lnTo>
                <a:lnTo>
                  <a:pt x="134" y="43"/>
                </a:lnTo>
                <a:lnTo>
                  <a:pt x="136" y="41"/>
                </a:lnTo>
                <a:lnTo>
                  <a:pt x="136" y="39"/>
                </a:lnTo>
                <a:lnTo>
                  <a:pt x="132" y="35"/>
                </a:lnTo>
                <a:lnTo>
                  <a:pt x="131" y="35"/>
                </a:lnTo>
                <a:lnTo>
                  <a:pt x="131" y="39"/>
                </a:lnTo>
                <a:lnTo>
                  <a:pt x="131" y="39"/>
                </a:lnTo>
                <a:lnTo>
                  <a:pt x="129" y="39"/>
                </a:lnTo>
                <a:lnTo>
                  <a:pt x="127" y="37"/>
                </a:lnTo>
                <a:lnTo>
                  <a:pt x="123" y="37"/>
                </a:lnTo>
                <a:lnTo>
                  <a:pt x="121" y="35"/>
                </a:lnTo>
                <a:lnTo>
                  <a:pt x="123" y="33"/>
                </a:lnTo>
                <a:lnTo>
                  <a:pt x="125" y="30"/>
                </a:lnTo>
                <a:lnTo>
                  <a:pt x="125" y="28"/>
                </a:lnTo>
                <a:lnTo>
                  <a:pt x="123" y="28"/>
                </a:lnTo>
                <a:lnTo>
                  <a:pt x="121" y="30"/>
                </a:lnTo>
                <a:lnTo>
                  <a:pt x="121" y="30"/>
                </a:lnTo>
                <a:lnTo>
                  <a:pt x="117" y="33"/>
                </a:lnTo>
                <a:lnTo>
                  <a:pt x="115" y="37"/>
                </a:lnTo>
                <a:lnTo>
                  <a:pt x="115" y="37"/>
                </a:lnTo>
                <a:lnTo>
                  <a:pt x="114" y="41"/>
                </a:lnTo>
                <a:lnTo>
                  <a:pt x="110" y="45"/>
                </a:lnTo>
                <a:lnTo>
                  <a:pt x="110" y="43"/>
                </a:lnTo>
                <a:lnTo>
                  <a:pt x="106" y="41"/>
                </a:lnTo>
                <a:lnTo>
                  <a:pt x="102" y="41"/>
                </a:lnTo>
                <a:lnTo>
                  <a:pt x="100" y="41"/>
                </a:lnTo>
                <a:lnTo>
                  <a:pt x="97" y="43"/>
                </a:lnTo>
                <a:lnTo>
                  <a:pt x="95" y="43"/>
                </a:lnTo>
                <a:lnTo>
                  <a:pt x="91" y="33"/>
                </a:lnTo>
                <a:lnTo>
                  <a:pt x="85" y="33"/>
                </a:lnTo>
                <a:lnTo>
                  <a:pt x="85" y="20"/>
                </a:lnTo>
                <a:lnTo>
                  <a:pt x="82" y="22"/>
                </a:lnTo>
                <a:lnTo>
                  <a:pt x="80" y="16"/>
                </a:lnTo>
                <a:lnTo>
                  <a:pt x="76" y="13"/>
                </a:lnTo>
                <a:lnTo>
                  <a:pt x="61" y="13"/>
                </a:lnTo>
                <a:lnTo>
                  <a:pt x="49" y="15"/>
                </a:lnTo>
                <a:lnTo>
                  <a:pt x="42" y="11"/>
                </a:lnTo>
                <a:lnTo>
                  <a:pt x="36" y="9"/>
                </a:lnTo>
                <a:lnTo>
                  <a:pt x="23" y="0"/>
                </a:lnTo>
                <a:lnTo>
                  <a:pt x="0" y="3"/>
                </a:lnTo>
                <a:lnTo>
                  <a:pt x="8" y="43"/>
                </a:lnTo>
                <a:lnTo>
                  <a:pt x="12" y="43"/>
                </a:lnTo>
                <a:lnTo>
                  <a:pt x="16" y="45"/>
                </a:lnTo>
                <a:lnTo>
                  <a:pt x="16" y="43"/>
                </a:lnTo>
                <a:lnTo>
                  <a:pt x="14" y="41"/>
                </a:lnTo>
                <a:lnTo>
                  <a:pt x="14" y="37"/>
                </a:lnTo>
                <a:lnTo>
                  <a:pt x="16" y="33"/>
                </a:lnTo>
                <a:lnTo>
                  <a:pt x="17" y="33"/>
                </a:lnTo>
                <a:lnTo>
                  <a:pt x="19" y="31"/>
                </a:lnTo>
                <a:lnTo>
                  <a:pt x="21" y="30"/>
                </a:lnTo>
                <a:lnTo>
                  <a:pt x="23" y="31"/>
                </a:lnTo>
                <a:lnTo>
                  <a:pt x="25" y="31"/>
                </a:lnTo>
                <a:lnTo>
                  <a:pt x="23" y="30"/>
                </a:lnTo>
                <a:lnTo>
                  <a:pt x="27" y="30"/>
                </a:lnTo>
                <a:lnTo>
                  <a:pt x="33" y="31"/>
                </a:lnTo>
                <a:lnTo>
                  <a:pt x="38" y="35"/>
                </a:lnTo>
                <a:lnTo>
                  <a:pt x="38" y="37"/>
                </a:lnTo>
                <a:lnTo>
                  <a:pt x="44" y="41"/>
                </a:lnTo>
                <a:lnTo>
                  <a:pt x="49" y="43"/>
                </a:lnTo>
                <a:lnTo>
                  <a:pt x="51" y="43"/>
                </a:lnTo>
                <a:lnTo>
                  <a:pt x="53" y="43"/>
                </a:lnTo>
                <a:lnTo>
                  <a:pt x="55" y="45"/>
                </a:lnTo>
                <a:lnTo>
                  <a:pt x="57" y="50"/>
                </a:lnTo>
                <a:lnTo>
                  <a:pt x="59" y="50"/>
                </a:lnTo>
                <a:lnTo>
                  <a:pt x="59" y="54"/>
                </a:lnTo>
                <a:lnTo>
                  <a:pt x="61" y="56"/>
                </a:lnTo>
                <a:lnTo>
                  <a:pt x="65" y="58"/>
                </a:lnTo>
                <a:lnTo>
                  <a:pt x="70" y="61"/>
                </a:lnTo>
                <a:lnTo>
                  <a:pt x="76" y="65"/>
                </a:lnTo>
                <a:lnTo>
                  <a:pt x="82" y="69"/>
                </a:lnTo>
                <a:lnTo>
                  <a:pt x="87" y="73"/>
                </a:lnTo>
                <a:lnTo>
                  <a:pt x="93" y="73"/>
                </a:lnTo>
                <a:lnTo>
                  <a:pt x="93" y="75"/>
                </a:lnTo>
                <a:lnTo>
                  <a:pt x="95" y="75"/>
                </a:lnTo>
                <a:lnTo>
                  <a:pt x="98" y="76"/>
                </a:lnTo>
                <a:lnTo>
                  <a:pt x="98" y="78"/>
                </a:lnTo>
                <a:lnTo>
                  <a:pt x="98" y="82"/>
                </a:lnTo>
                <a:lnTo>
                  <a:pt x="100" y="82"/>
                </a:lnTo>
                <a:lnTo>
                  <a:pt x="102" y="82"/>
                </a:lnTo>
                <a:lnTo>
                  <a:pt x="104" y="84"/>
                </a:lnTo>
                <a:lnTo>
                  <a:pt x="104" y="84"/>
                </a:lnTo>
                <a:lnTo>
                  <a:pt x="106" y="82"/>
                </a:lnTo>
                <a:lnTo>
                  <a:pt x="108" y="82"/>
                </a:lnTo>
                <a:lnTo>
                  <a:pt x="108" y="8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Freeform 379">
            <a:extLst>
              <a:ext uri="{FF2B5EF4-FFF2-40B4-BE49-F238E27FC236}">
                <a16:creationId xmlns:a16="http://schemas.microsoft.com/office/drawing/2014/main" id="{42BF4CBB-B1A0-7F46-8959-1EF989408690}"/>
              </a:ext>
            </a:extLst>
          </p:cNvPr>
          <p:cNvSpPr>
            <a:spLocks/>
          </p:cNvSpPr>
          <p:nvPr/>
        </p:nvSpPr>
        <p:spPr bwMode="auto">
          <a:xfrm>
            <a:off x="9539464" y="4050806"/>
            <a:ext cx="113636" cy="91991"/>
          </a:xfrm>
          <a:custGeom>
            <a:avLst/>
            <a:gdLst>
              <a:gd name="T0" fmla="*/ 32 w 63"/>
              <a:gd name="T1" fmla="*/ 51 h 51"/>
              <a:gd name="T2" fmla="*/ 36 w 63"/>
              <a:gd name="T3" fmla="*/ 45 h 51"/>
              <a:gd name="T4" fmla="*/ 40 w 63"/>
              <a:gd name="T5" fmla="*/ 43 h 51"/>
              <a:gd name="T6" fmla="*/ 46 w 63"/>
              <a:gd name="T7" fmla="*/ 45 h 51"/>
              <a:gd name="T8" fmla="*/ 51 w 63"/>
              <a:gd name="T9" fmla="*/ 45 h 51"/>
              <a:gd name="T10" fmla="*/ 55 w 63"/>
              <a:gd name="T11" fmla="*/ 47 h 51"/>
              <a:gd name="T12" fmla="*/ 61 w 63"/>
              <a:gd name="T13" fmla="*/ 47 h 51"/>
              <a:gd name="T14" fmla="*/ 63 w 63"/>
              <a:gd name="T15" fmla="*/ 49 h 51"/>
              <a:gd name="T16" fmla="*/ 63 w 63"/>
              <a:gd name="T17" fmla="*/ 43 h 51"/>
              <a:gd name="T18" fmla="*/ 59 w 63"/>
              <a:gd name="T19" fmla="*/ 40 h 51"/>
              <a:gd name="T20" fmla="*/ 57 w 63"/>
              <a:gd name="T21" fmla="*/ 32 h 51"/>
              <a:gd name="T22" fmla="*/ 53 w 63"/>
              <a:gd name="T23" fmla="*/ 28 h 51"/>
              <a:gd name="T24" fmla="*/ 49 w 63"/>
              <a:gd name="T25" fmla="*/ 21 h 51"/>
              <a:gd name="T26" fmla="*/ 44 w 63"/>
              <a:gd name="T27" fmla="*/ 19 h 51"/>
              <a:gd name="T28" fmla="*/ 42 w 63"/>
              <a:gd name="T29" fmla="*/ 17 h 51"/>
              <a:gd name="T30" fmla="*/ 34 w 63"/>
              <a:gd name="T31" fmla="*/ 17 h 51"/>
              <a:gd name="T32" fmla="*/ 32 w 63"/>
              <a:gd name="T33" fmla="*/ 13 h 51"/>
              <a:gd name="T34" fmla="*/ 31 w 63"/>
              <a:gd name="T35" fmla="*/ 10 h 51"/>
              <a:gd name="T36" fmla="*/ 25 w 63"/>
              <a:gd name="T37" fmla="*/ 2 h 51"/>
              <a:gd name="T38" fmla="*/ 23 w 63"/>
              <a:gd name="T39" fmla="*/ 0 h 51"/>
              <a:gd name="T40" fmla="*/ 21 w 63"/>
              <a:gd name="T41" fmla="*/ 2 h 51"/>
              <a:gd name="T42" fmla="*/ 19 w 63"/>
              <a:gd name="T43" fmla="*/ 2 h 51"/>
              <a:gd name="T44" fmla="*/ 17 w 63"/>
              <a:gd name="T45" fmla="*/ 2 h 51"/>
              <a:gd name="T46" fmla="*/ 15 w 63"/>
              <a:gd name="T47" fmla="*/ 2 h 51"/>
              <a:gd name="T48" fmla="*/ 10 w 63"/>
              <a:gd name="T49" fmla="*/ 6 h 51"/>
              <a:gd name="T50" fmla="*/ 4 w 63"/>
              <a:gd name="T51" fmla="*/ 10 h 51"/>
              <a:gd name="T52" fmla="*/ 0 w 63"/>
              <a:gd name="T53" fmla="*/ 15 h 51"/>
              <a:gd name="T54" fmla="*/ 4 w 63"/>
              <a:gd name="T55" fmla="*/ 15 h 51"/>
              <a:gd name="T56" fmla="*/ 8 w 63"/>
              <a:gd name="T57" fmla="*/ 17 h 51"/>
              <a:gd name="T58" fmla="*/ 12 w 63"/>
              <a:gd name="T59" fmla="*/ 21 h 51"/>
              <a:gd name="T60" fmla="*/ 15 w 63"/>
              <a:gd name="T61" fmla="*/ 23 h 51"/>
              <a:gd name="T62" fmla="*/ 12 w 63"/>
              <a:gd name="T63" fmla="*/ 26 h 51"/>
              <a:gd name="T64" fmla="*/ 10 w 63"/>
              <a:gd name="T65" fmla="*/ 28 h 51"/>
              <a:gd name="T66" fmla="*/ 12 w 63"/>
              <a:gd name="T67" fmla="*/ 34 h 51"/>
              <a:gd name="T68" fmla="*/ 14 w 63"/>
              <a:gd name="T69" fmla="*/ 43 h 51"/>
              <a:gd name="T70" fmla="*/ 21 w 63"/>
              <a:gd name="T71" fmla="*/ 45 h 51"/>
              <a:gd name="T72" fmla="*/ 25 w 63"/>
              <a:gd name="T73" fmla="*/ 49 h 51"/>
              <a:gd name="T74" fmla="*/ 29 w 63"/>
              <a:gd name="T75" fmla="*/ 49 h 51"/>
              <a:gd name="T76" fmla="*/ 31 w 63"/>
              <a:gd name="T7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3" h="51">
                <a:moveTo>
                  <a:pt x="31" y="51"/>
                </a:moveTo>
                <a:lnTo>
                  <a:pt x="32" y="51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40" y="43"/>
                </a:lnTo>
                <a:lnTo>
                  <a:pt x="42" y="43"/>
                </a:lnTo>
                <a:lnTo>
                  <a:pt x="46" y="45"/>
                </a:lnTo>
                <a:lnTo>
                  <a:pt x="49" y="43"/>
                </a:lnTo>
                <a:lnTo>
                  <a:pt x="51" y="45"/>
                </a:lnTo>
                <a:lnTo>
                  <a:pt x="51" y="47"/>
                </a:lnTo>
                <a:lnTo>
                  <a:pt x="55" y="47"/>
                </a:lnTo>
                <a:lnTo>
                  <a:pt x="57" y="49"/>
                </a:lnTo>
                <a:lnTo>
                  <a:pt x="61" y="47"/>
                </a:lnTo>
                <a:lnTo>
                  <a:pt x="61" y="47"/>
                </a:lnTo>
                <a:lnTo>
                  <a:pt x="63" y="49"/>
                </a:lnTo>
                <a:lnTo>
                  <a:pt x="63" y="47"/>
                </a:lnTo>
                <a:lnTo>
                  <a:pt x="63" y="43"/>
                </a:lnTo>
                <a:lnTo>
                  <a:pt x="61" y="40"/>
                </a:lnTo>
                <a:lnTo>
                  <a:pt x="59" y="40"/>
                </a:lnTo>
                <a:lnTo>
                  <a:pt x="57" y="36"/>
                </a:lnTo>
                <a:lnTo>
                  <a:pt x="57" y="32"/>
                </a:lnTo>
                <a:lnTo>
                  <a:pt x="57" y="30"/>
                </a:lnTo>
                <a:lnTo>
                  <a:pt x="53" y="28"/>
                </a:lnTo>
                <a:lnTo>
                  <a:pt x="51" y="26"/>
                </a:lnTo>
                <a:lnTo>
                  <a:pt x="49" y="21"/>
                </a:lnTo>
                <a:lnTo>
                  <a:pt x="48" y="21"/>
                </a:lnTo>
                <a:lnTo>
                  <a:pt x="44" y="19"/>
                </a:lnTo>
                <a:lnTo>
                  <a:pt x="44" y="17"/>
                </a:lnTo>
                <a:lnTo>
                  <a:pt x="42" y="17"/>
                </a:lnTo>
                <a:lnTo>
                  <a:pt x="38" y="17"/>
                </a:lnTo>
                <a:lnTo>
                  <a:pt x="34" y="17"/>
                </a:lnTo>
                <a:lnTo>
                  <a:pt x="34" y="15"/>
                </a:lnTo>
                <a:lnTo>
                  <a:pt x="32" y="13"/>
                </a:lnTo>
                <a:lnTo>
                  <a:pt x="32" y="11"/>
                </a:lnTo>
                <a:lnTo>
                  <a:pt x="31" y="10"/>
                </a:lnTo>
                <a:lnTo>
                  <a:pt x="27" y="4"/>
                </a:lnTo>
                <a:lnTo>
                  <a:pt x="25" y="2"/>
                </a:lnTo>
                <a:lnTo>
                  <a:pt x="25" y="0"/>
                </a:lnTo>
                <a:lnTo>
                  <a:pt x="23" y="0"/>
                </a:lnTo>
                <a:lnTo>
                  <a:pt x="23" y="2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5" y="2"/>
                </a:lnTo>
                <a:lnTo>
                  <a:pt x="15" y="2"/>
                </a:lnTo>
                <a:lnTo>
                  <a:pt x="14" y="6"/>
                </a:lnTo>
                <a:lnTo>
                  <a:pt x="10" y="6"/>
                </a:lnTo>
                <a:lnTo>
                  <a:pt x="4" y="8"/>
                </a:lnTo>
                <a:lnTo>
                  <a:pt x="4" y="10"/>
                </a:lnTo>
                <a:lnTo>
                  <a:pt x="0" y="11"/>
                </a:lnTo>
                <a:lnTo>
                  <a:pt x="0" y="15"/>
                </a:lnTo>
                <a:lnTo>
                  <a:pt x="2" y="17"/>
                </a:lnTo>
                <a:lnTo>
                  <a:pt x="4" y="15"/>
                </a:lnTo>
                <a:lnTo>
                  <a:pt x="6" y="15"/>
                </a:lnTo>
                <a:lnTo>
                  <a:pt x="8" y="17"/>
                </a:lnTo>
                <a:lnTo>
                  <a:pt x="10" y="19"/>
                </a:lnTo>
                <a:lnTo>
                  <a:pt x="12" y="21"/>
                </a:lnTo>
                <a:lnTo>
                  <a:pt x="12" y="23"/>
                </a:lnTo>
                <a:lnTo>
                  <a:pt x="15" y="23"/>
                </a:lnTo>
                <a:lnTo>
                  <a:pt x="15" y="25"/>
                </a:lnTo>
                <a:lnTo>
                  <a:pt x="12" y="26"/>
                </a:lnTo>
                <a:lnTo>
                  <a:pt x="12" y="28"/>
                </a:lnTo>
                <a:lnTo>
                  <a:pt x="10" y="28"/>
                </a:lnTo>
                <a:lnTo>
                  <a:pt x="12" y="32"/>
                </a:lnTo>
                <a:lnTo>
                  <a:pt x="12" y="34"/>
                </a:lnTo>
                <a:lnTo>
                  <a:pt x="14" y="40"/>
                </a:lnTo>
                <a:lnTo>
                  <a:pt x="14" y="43"/>
                </a:lnTo>
                <a:lnTo>
                  <a:pt x="17" y="45"/>
                </a:lnTo>
                <a:lnTo>
                  <a:pt x="21" y="45"/>
                </a:lnTo>
                <a:lnTo>
                  <a:pt x="23" y="47"/>
                </a:lnTo>
                <a:lnTo>
                  <a:pt x="25" y="49"/>
                </a:lnTo>
                <a:lnTo>
                  <a:pt x="27" y="51"/>
                </a:lnTo>
                <a:lnTo>
                  <a:pt x="29" y="49"/>
                </a:lnTo>
                <a:lnTo>
                  <a:pt x="31" y="49"/>
                </a:lnTo>
                <a:lnTo>
                  <a:pt x="31" y="5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5" name="Freeform 401">
            <a:extLst>
              <a:ext uri="{FF2B5EF4-FFF2-40B4-BE49-F238E27FC236}">
                <a16:creationId xmlns:a16="http://schemas.microsoft.com/office/drawing/2014/main" id="{71413232-C343-8547-9D75-7AF74D37EB1C}"/>
              </a:ext>
            </a:extLst>
          </p:cNvPr>
          <p:cNvSpPr>
            <a:spLocks noEditPoints="1"/>
          </p:cNvSpPr>
          <p:nvPr/>
        </p:nvSpPr>
        <p:spPr bwMode="auto">
          <a:xfrm>
            <a:off x="9802809" y="4236590"/>
            <a:ext cx="77561" cy="102813"/>
          </a:xfrm>
          <a:custGeom>
            <a:avLst/>
            <a:gdLst>
              <a:gd name="T0" fmla="*/ 13 w 23"/>
              <a:gd name="T1" fmla="*/ 21 h 30"/>
              <a:gd name="T2" fmla="*/ 14 w 23"/>
              <a:gd name="T3" fmla="*/ 21 h 30"/>
              <a:gd name="T4" fmla="*/ 15 w 23"/>
              <a:gd name="T5" fmla="*/ 22 h 30"/>
              <a:gd name="T6" fmla="*/ 16 w 23"/>
              <a:gd name="T7" fmla="*/ 22 h 30"/>
              <a:gd name="T8" fmla="*/ 14 w 23"/>
              <a:gd name="T9" fmla="*/ 21 h 30"/>
              <a:gd name="T10" fmla="*/ 16 w 23"/>
              <a:gd name="T11" fmla="*/ 21 h 30"/>
              <a:gd name="T12" fmla="*/ 17 w 23"/>
              <a:gd name="T13" fmla="*/ 21 h 30"/>
              <a:gd name="T14" fmla="*/ 22 w 23"/>
              <a:gd name="T15" fmla="*/ 27 h 30"/>
              <a:gd name="T16" fmla="*/ 21 w 23"/>
              <a:gd name="T17" fmla="*/ 29 h 30"/>
              <a:gd name="T18" fmla="*/ 21 w 23"/>
              <a:gd name="T19" fmla="*/ 30 h 30"/>
              <a:gd name="T20" fmla="*/ 19 w 23"/>
              <a:gd name="T21" fmla="*/ 28 h 30"/>
              <a:gd name="T22" fmla="*/ 19 w 23"/>
              <a:gd name="T23" fmla="*/ 26 h 30"/>
              <a:gd name="T24" fmla="*/ 18 w 23"/>
              <a:gd name="T25" fmla="*/ 27 h 30"/>
              <a:gd name="T26" fmla="*/ 19 w 23"/>
              <a:gd name="T27" fmla="*/ 24 h 30"/>
              <a:gd name="T28" fmla="*/ 17 w 23"/>
              <a:gd name="T29" fmla="*/ 20 h 30"/>
              <a:gd name="T30" fmla="*/ 16 w 23"/>
              <a:gd name="T31" fmla="*/ 20 h 30"/>
              <a:gd name="T32" fmla="*/ 13 w 23"/>
              <a:gd name="T33" fmla="*/ 19 h 30"/>
              <a:gd name="T34" fmla="*/ 12 w 23"/>
              <a:gd name="T35" fmla="*/ 17 h 30"/>
              <a:gd name="T36" fmla="*/ 12 w 23"/>
              <a:gd name="T37" fmla="*/ 20 h 30"/>
              <a:gd name="T38" fmla="*/ 13 w 23"/>
              <a:gd name="T39" fmla="*/ 22 h 30"/>
              <a:gd name="T40" fmla="*/ 11 w 23"/>
              <a:gd name="T41" fmla="*/ 25 h 30"/>
              <a:gd name="T42" fmla="*/ 11 w 23"/>
              <a:gd name="T43" fmla="*/ 23 h 30"/>
              <a:gd name="T44" fmla="*/ 10 w 23"/>
              <a:gd name="T45" fmla="*/ 24 h 30"/>
              <a:gd name="T46" fmla="*/ 10 w 23"/>
              <a:gd name="T47" fmla="*/ 22 h 30"/>
              <a:gd name="T48" fmla="*/ 9 w 23"/>
              <a:gd name="T49" fmla="*/ 22 h 30"/>
              <a:gd name="T50" fmla="*/ 10 w 23"/>
              <a:gd name="T51" fmla="*/ 24 h 30"/>
              <a:gd name="T52" fmla="*/ 9 w 23"/>
              <a:gd name="T53" fmla="*/ 25 h 30"/>
              <a:gd name="T54" fmla="*/ 8 w 23"/>
              <a:gd name="T55" fmla="*/ 26 h 30"/>
              <a:gd name="T56" fmla="*/ 7 w 23"/>
              <a:gd name="T57" fmla="*/ 24 h 30"/>
              <a:gd name="T58" fmla="*/ 6 w 23"/>
              <a:gd name="T59" fmla="*/ 22 h 30"/>
              <a:gd name="T60" fmla="*/ 4 w 23"/>
              <a:gd name="T61" fmla="*/ 18 h 30"/>
              <a:gd name="T62" fmla="*/ 4 w 23"/>
              <a:gd name="T63" fmla="*/ 14 h 30"/>
              <a:gd name="T64" fmla="*/ 1 w 23"/>
              <a:gd name="T65" fmla="*/ 11 h 30"/>
              <a:gd name="T66" fmla="*/ 2 w 23"/>
              <a:gd name="T67" fmla="*/ 8 h 30"/>
              <a:gd name="T68" fmla="*/ 4 w 23"/>
              <a:gd name="T69" fmla="*/ 8 h 30"/>
              <a:gd name="T70" fmla="*/ 3 w 23"/>
              <a:gd name="T71" fmla="*/ 6 h 30"/>
              <a:gd name="T72" fmla="*/ 0 w 23"/>
              <a:gd name="T73" fmla="*/ 4 h 30"/>
              <a:gd name="T74" fmla="*/ 1 w 23"/>
              <a:gd name="T75" fmla="*/ 2 h 30"/>
              <a:gd name="T76" fmla="*/ 1 w 23"/>
              <a:gd name="T77" fmla="*/ 0 h 30"/>
              <a:gd name="T78" fmla="*/ 2 w 23"/>
              <a:gd name="T79" fmla="*/ 2 h 30"/>
              <a:gd name="T80" fmla="*/ 4 w 23"/>
              <a:gd name="T81" fmla="*/ 3 h 30"/>
              <a:gd name="T82" fmla="*/ 4 w 23"/>
              <a:gd name="T83" fmla="*/ 2 h 30"/>
              <a:gd name="T84" fmla="*/ 6 w 23"/>
              <a:gd name="T85" fmla="*/ 3 h 30"/>
              <a:gd name="T86" fmla="*/ 7 w 23"/>
              <a:gd name="T87" fmla="*/ 4 h 30"/>
              <a:gd name="T88" fmla="*/ 8 w 23"/>
              <a:gd name="T89" fmla="*/ 6 h 30"/>
              <a:gd name="T90" fmla="*/ 10 w 23"/>
              <a:gd name="T91" fmla="*/ 7 h 30"/>
              <a:gd name="T92" fmla="*/ 14 w 23"/>
              <a:gd name="T93" fmla="*/ 8 h 30"/>
              <a:gd name="T94" fmla="*/ 17 w 23"/>
              <a:gd name="T95" fmla="*/ 8 h 30"/>
              <a:gd name="T96" fmla="*/ 19 w 23"/>
              <a:gd name="T97" fmla="*/ 9 h 30"/>
              <a:gd name="T98" fmla="*/ 19 w 23"/>
              <a:gd name="T99" fmla="*/ 11 h 30"/>
              <a:gd name="T100" fmla="*/ 17 w 23"/>
              <a:gd name="T101" fmla="*/ 13 h 30"/>
              <a:gd name="T102" fmla="*/ 16 w 23"/>
              <a:gd name="T103" fmla="*/ 13 h 30"/>
              <a:gd name="T104" fmla="*/ 15 w 23"/>
              <a:gd name="T105" fmla="*/ 15 h 30"/>
              <a:gd name="T106" fmla="*/ 16 w 23"/>
              <a:gd name="T107" fmla="*/ 17 h 30"/>
              <a:gd name="T108" fmla="*/ 17 w 23"/>
              <a:gd name="T109" fmla="*/ 19 h 30"/>
              <a:gd name="T110" fmla="*/ 18 w 23"/>
              <a:gd name="T111" fmla="*/ 18 h 30"/>
              <a:gd name="T112" fmla="*/ 18 w 23"/>
              <a:gd name="T113" fmla="*/ 16 h 30"/>
              <a:gd name="T114" fmla="*/ 19 w 23"/>
              <a:gd name="T115" fmla="*/ 16 h 30"/>
              <a:gd name="T116" fmla="*/ 21 w 23"/>
              <a:gd name="T117" fmla="*/ 17 h 30"/>
              <a:gd name="T118" fmla="*/ 21 w 23"/>
              <a:gd name="T119" fmla="*/ 20 h 30"/>
              <a:gd name="T120" fmla="*/ 22 w 23"/>
              <a:gd name="T121" fmla="*/ 24 h 30"/>
              <a:gd name="T122" fmla="*/ 23 w 23"/>
              <a:gd name="T123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" h="30">
                <a:moveTo>
                  <a:pt x="13" y="20"/>
                </a:move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1"/>
                  <a:pt x="14" y="21"/>
                  <a:pt x="14" y="21"/>
                </a:cubicBezTo>
                <a:lnTo>
                  <a:pt x="13" y="20"/>
                </a:lnTo>
                <a:close/>
                <a:moveTo>
                  <a:pt x="14" y="21"/>
                </a:moveTo>
                <a:cubicBezTo>
                  <a:pt x="15" y="22"/>
                  <a:pt x="15" y="22"/>
                  <a:pt x="15" y="22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moveTo>
                  <a:pt x="17" y="21"/>
                </a:move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lnTo>
                  <a:pt x="17" y="21"/>
                </a:lnTo>
                <a:close/>
                <a:moveTo>
                  <a:pt x="23" y="25"/>
                </a:moveTo>
                <a:cubicBezTo>
                  <a:pt x="23" y="26"/>
                  <a:pt x="23" y="26"/>
                  <a:pt x="23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9" y="25"/>
                  <a:pt x="19" y="25"/>
                  <a:pt x="19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5"/>
                  <a:pt x="11" y="25"/>
                  <a:pt x="11" y="25"/>
                </a:cubicBez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3"/>
                  <a:pt x="9" y="23"/>
                  <a:pt x="9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5"/>
                  <a:pt x="10" y="25"/>
                  <a:pt x="10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3" y="25"/>
                  <a:pt x="23" y="25"/>
                  <a:pt x="23" y="25"/>
                </a:cubicBez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Freeform 402">
            <a:extLst>
              <a:ext uri="{FF2B5EF4-FFF2-40B4-BE49-F238E27FC236}">
                <a16:creationId xmlns:a16="http://schemas.microsoft.com/office/drawing/2014/main" id="{D2FFE751-12F6-A64A-8110-B8E6E970769D}"/>
              </a:ext>
            </a:extLst>
          </p:cNvPr>
          <p:cNvSpPr>
            <a:spLocks/>
          </p:cNvSpPr>
          <p:nvPr/>
        </p:nvSpPr>
        <p:spPr bwMode="auto">
          <a:xfrm>
            <a:off x="9808221" y="4209535"/>
            <a:ext cx="48701" cy="30664"/>
          </a:xfrm>
          <a:custGeom>
            <a:avLst/>
            <a:gdLst>
              <a:gd name="T0" fmla="*/ 0 w 27"/>
              <a:gd name="T1" fmla="*/ 8 h 17"/>
              <a:gd name="T2" fmla="*/ 2 w 27"/>
              <a:gd name="T3" fmla="*/ 8 h 17"/>
              <a:gd name="T4" fmla="*/ 4 w 27"/>
              <a:gd name="T5" fmla="*/ 4 h 17"/>
              <a:gd name="T6" fmla="*/ 8 w 27"/>
              <a:gd name="T7" fmla="*/ 2 h 17"/>
              <a:gd name="T8" fmla="*/ 12 w 27"/>
              <a:gd name="T9" fmla="*/ 0 h 17"/>
              <a:gd name="T10" fmla="*/ 12 w 27"/>
              <a:gd name="T11" fmla="*/ 2 h 17"/>
              <a:gd name="T12" fmla="*/ 15 w 27"/>
              <a:gd name="T13" fmla="*/ 2 h 17"/>
              <a:gd name="T14" fmla="*/ 17 w 27"/>
              <a:gd name="T15" fmla="*/ 4 h 17"/>
              <a:gd name="T16" fmla="*/ 19 w 27"/>
              <a:gd name="T17" fmla="*/ 2 h 17"/>
              <a:gd name="T18" fmla="*/ 23 w 27"/>
              <a:gd name="T19" fmla="*/ 2 h 17"/>
              <a:gd name="T20" fmla="*/ 23 w 27"/>
              <a:gd name="T21" fmla="*/ 4 h 17"/>
              <a:gd name="T22" fmla="*/ 25 w 27"/>
              <a:gd name="T23" fmla="*/ 4 h 17"/>
              <a:gd name="T24" fmla="*/ 23 w 27"/>
              <a:gd name="T25" fmla="*/ 6 h 17"/>
              <a:gd name="T26" fmla="*/ 23 w 27"/>
              <a:gd name="T27" fmla="*/ 8 h 17"/>
              <a:gd name="T28" fmla="*/ 27 w 27"/>
              <a:gd name="T29" fmla="*/ 10 h 17"/>
              <a:gd name="T30" fmla="*/ 27 w 27"/>
              <a:gd name="T31" fmla="*/ 12 h 17"/>
              <a:gd name="T32" fmla="*/ 27 w 27"/>
              <a:gd name="T33" fmla="*/ 13 h 17"/>
              <a:gd name="T34" fmla="*/ 23 w 27"/>
              <a:gd name="T35" fmla="*/ 13 h 17"/>
              <a:gd name="T36" fmla="*/ 21 w 27"/>
              <a:gd name="T37" fmla="*/ 13 h 17"/>
              <a:gd name="T38" fmla="*/ 17 w 27"/>
              <a:gd name="T39" fmla="*/ 15 h 17"/>
              <a:gd name="T40" fmla="*/ 15 w 27"/>
              <a:gd name="T41" fmla="*/ 13 h 17"/>
              <a:gd name="T42" fmla="*/ 14 w 27"/>
              <a:gd name="T43" fmla="*/ 15 h 17"/>
              <a:gd name="T44" fmla="*/ 12 w 27"/>
              <a:gd name="T45" fmla="*/ 17 h 17"/>
              <a:gd name="T46" fmla="*/ 10 w 27"/>
              <a:gd name="T47" fmla="*/ 17 h 17"/>
              <a:gd name="T48" fmla="*/ 6 w 27"/>
              <a:gd name="T49" fmla="*/ 13 h 17"/>
              <a:gd name="T50" fmla="*/ 4 w 27"/>
              <a:gd name="T51" fmla="*/ 15 h 17"/>
              <a:gd name="T52" fmla="*/ 2 w 27"/>
              <a:gd name="T53" fmla="*/ 13 h 17"/>
              <a:gd name="T54" fmla="*/ 0 w 27"/>
              <a:gd name="T55" fmla="*/ 12 h 17"/>
              <a:gd name="T56" fmla="*/ 0 w 27"/>
              <a:gd name="T57" fmla="*/ 10 h 17"/>
              <a:gd name="T58" fmla="*/ 0 w 27"/>
              <a:gd name="T59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" h="17">
                <a:moveTo>
                  <a:pt x="0" y="8"/>
                </a:moveTo>
                <a:lnTo>
                  <a:pt x="2" y="8"/>
                </a:lnTo>
                <a:lnTo>
                  <a:pt x="4" y="4"/>
                </a:lnTo>
                <a:lnTo>
                  <a:pt x="8" y="2"/>
                </a:lnTo>
                <a:lnTo>
                  <a:pt x="12" y="0"/>
                </a:lnTo>
                <a:lnTo>
                  <a:pt x="12" y="2"/>
                </a:lnTo>
                <a:lnTo>
                  <a:pt x="15" y="2"/>
                </a:lnTo>
                <a:lnTo>
                  <a:pt x="17" y="4"/>
                </a:lnTo>
                <a:lnTo>
                  <a:pt x="19" y="2"/>
                </a:lnTo>
                <a:lnTo>
                  <a:pt x="23" y="2"/>
                </a:lnTo>
                <a:lnTo>
                  <a:pt x="23" y="4"/>
                </a:lnTo>
                <a:lnTo>
                  <a:pt x="25" y="4"/>
                </a:lnTo>
                <a:lnTo>
                  <a:pt x="23" y="6"/>
                </a:lnTo>
                <a:lnTo>
                  <a:pt x="23" y="8"/>
                </a:lnTo>
                <a:lnTo>
                  <a:pt x="27" y="10"/>
                </a:lnTo>
                <a:lnTo>
                  <a:pt x="27" y="12"/>
                </a:lnTo>
                <a:lnTo>
                  <a:pt x="27" y="13"/>
                </a:lnTo>
                <a:lnTo>
                  <a:pt x="23" y="13"/>
                </a:lnTo>
                <a:lnTo>
                  <a:pt x="21" y="13"/>
                </a:lnTo>
                <a:lnTo>
                  <a:pt x="17" y="15"/>
                </a:lnTo>
                <a:lnTo>
                  <a:pt x="15" y="13"/>
                </a:lnTo>
                <a:lnTo>
                  <a:pt x="14" y="15"/>
                </a:lnTo>
                <a:lnTo>
                  <a:pt x="12" y="17"/>
                </a:lnTo>
                <a:lnTo>
                  <a:pt x="10" y="17"/>
                </a:lnTo>
                <a:lnTo>
                  <a:pt x="6" y="13"/>
                </a:lnTo>
                <a:lnTo>
                  <a:pt x="4" y="15"/>
                </a:lnTo>
                <a:lnTo>
                  <a:pt x="2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7" name="Freeform 403">
            <a:extLst>
              <a:ext uri="{FF2B5EF4-FFF2-40B4-BE49-F238E27FC236}">
                <a16:creationId xmlns:a16="http://schemas.microsoft.com/office/drawing/2014/main" id="{E8DFCCD7-94BE-EF42-949A-8DB72AEADBE6}"/>
              </a:ext>
            </a:extLst>
          </p:cNvPr>
          <p:cNvSpPr>
            <a:spLocks/>
          </p:cNvSpPr>
          <p:nvPr/>
        </p:nvSpPr>
        <p:spPr bwMode="auto">
          <a:xfrm>
            <a:off x="9672940" y="4177067"/>
            <a:ext cx="129869" cy="66739"/>
          </a:xfrm>
          <a:custGeom>
            <a:avLst/>
            <a:gdLst>
              <a:gd name="T0" fmla="*/ 4 w 72"/>
              <a:gd name="T1" fmla="*/ 0 h 37"/>
              <a:gd name="T2" fmla="*/ 7 w 72"/>
              <a:gd name="T3" fmla="*/ 1 h 37"/>
              <a:gd name="T4" fmla="*/ 9 w 72"/>
              <a:gd name="T5" fmla="*/ 3 h 37"/>
              <a:gd name="T6" fmla="*/ 13 w 72"/>
              <a:gd name="T7" fmla="*/ 1 h 37"/>
              <a:gd name="T8" fmla="*/ 17 w 72"/>
              <a:gd name="T9" fmla="*/ 3 h 37"/>
              <a:gd name="T10" fmla="*/ 21 w 72"/>
              <a:gd name="T11" fmla="*/ 3 h 37"/>
              <a:gd name="T12" fmla="*/ 24 w 72"/>
              <a:gd name="T13" fmla="*/ 7 h 37"/>
              <a:gd name="T14" fmla="*/ 26 w 72"/>
              <a:gd name="T15" fmla="*/ 9 h 37"/>
              <a:gd name="T16" fmla="*/ 30 w 72"/>
              <a:gd name="T17" fmla="*/ 13 h 37"/>
              <a:gd name="T18" fmla="*/ 30 w 72"/>
              <a:gd name="T19" fmla="*/ 9 h 37"/>
              <a:gd name="T20" fmla="*/ 32 w 72"/>
              <a:gd name="T21" fmla="*/ 9 h 37"/>
              <a:gd name="T22" fmla="*/ 36 w 72"/>
              <a:gd name="T23" fmla="*/ 11 h 37"/>
              <a:gd name="T24" fmla="*/ 38 w 72"/>
              <a:gd name="T25" fmla="*/ 15 h 37"/>
              <a:gd name="T26" fmla="*/ 43 w 72"/>
              <a:gd name="T27" fmla="*/ 15 h 37"/>
              <a:gd name="T28" fmla="*/ 43 w 72"/>
              <a:gd name="T29" fmla="*/ 20 h 37"/>
              <a:gd name="T30" fmla="*/ 47 w 72"/>
              <a:gd name="T31" fmla="*/ 20 h 37"/>
              <a:gd name="T32" fmla="*/ 49 w 72"/>
              <a:gd name="T33" fmla="*/ 18 h 37"/>
              <a:gd name="T34" fmla="*/ 55 w 72"/>
              <a:gd name="T35" fmla="*/ 18 h 37"/>
              <a:gd name="T36" fmla="*/ 56 w 72"/>
              <a:gd name="T37" fmla="*/ 20 h 37"/>
              <a:gd name="T38" fmla="*/ 60 w 72"/>
              <a:gd name="T39" fmla="*/ 24 h 37"/>
              <a:gd name="T40" fmla="*/ 64 w 72"/>
              <a:gd name="T41" fmla="*/ 24 h 37"/>
              <a:gd name="T42" fmla="*/ 68 w 72"/>
              <a:gd name="T43" fmla="*/ 22 h 37"/>
              <a:gd name="T44" fmla="*/ 70 w 72"/>
              <a:gd name="T45" fmla="*/ 24 h 37"/>
              <a:gd name="T46" fmla="*/ 72 w 72"/>
              <a:gd name="T47" fmla="*/ 31 h 37"/>
              <a:gd name="T48" fmla="*/ 64 w 72"/>
              <a:gd name="T49" fmla="*/ 37 h 37"/>
              <a:gd name="T50" fmla="*/ 60 w 72"/>
              <a:gd name="T51" fmla="*/ 37 h 37"/>
              <a:gd name="T52" fmla="*/ 49 w 72"/>
              <a:gd name="T53" fmla="*/ 33 h 37"/>
              <a:gd name="T54" fmla="*/ 43 w 72"/>
              <a:gd name="T55" fmla="*/ 33 h 37"/>
              <a:gd name="T56" fmla="*/ 41 w 72"/>
              <a:gd name="T57" fmla="*/ 30 h 37"/>
              <a:gd name="T58" fmla="*/ 32 w 72"/>
              <a:gd name="T59" fmla="*/ 30 h 37"/>
              <a:gd name="T60" fmla="*/ 26 w 72"/>
              <a:gd name="T61" fmla="*/ 28 h 37"/>
              <a:gd name="T62" fmla="*/ 21 w 72"/>
              <a:gd name="T63" fmla="*/ 26 h 37"/>
              <a:gd name="T64" fmla="*/ 17 w 72"/>
              <a:gd name="T65" fmla="*/ 24 h 37"/>
              <a:gd name="T66" fmla="*/ 9 w 72"/>
              <a:gd name="T67" fmla="*/ 18 h 37"/>
              <a:gd name="T68" fmla="*/ 6 w 72"/>
              <a:gd name="T69" fmla="*/ 16 h 37"/>
              <a:gd name="T70" fmla="*/ 2 w 72"/>
              <a:gd name="T71" fmla="*/ 16 h 37"/>
              <a:gd name="T72" fmla="*/ 0 w 72"/>
              <a:gd name="T73" fmla="*/ 15 h 37"/>
              <a:gd name="T74" fmla="*/ 2 w 72"/>
              <a:gd name="T75" fmla="*/ 7 h 37"/>
              <a:gd name="T76" fmla="*/ 4 w 72"/>
              <a:gd name="T77" fmla="*/ 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2" h="37">
                <a:moveTo>
                  <a:pt x="4" y="1"/>
                </a:moveTo>
                <a:lnTo>
                  <a:pt x="4" y="0"/>
                </a:lnTo>
                <a:lnTo>
                  <a:pt x="6" y="1"/>
                </a:lnTo>
                <a:lnTo>
                  <a:pt x="7" y="1"/>
                </a:lnTo>
                <a:lnTo>
                  <a:pt x="9" y="1"/>
                </a:lnTo>
                <a:lnTo>
                  <a:pt x="9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7" y="3"/>
                </a:lnTo>
                <a:lnTo>
                  <a:pt x="19" y="3"/>
                </a:lnTo>
                <a:lnTo>
                  <a:pt x="21" y="3"/>
                </a:lnTo>
                <a:lnTo>
                  <a:pt x="23" y="7"/>
                </a:lnTo>
                <a:lnTo>
                  <a:pt x="24" y="7"/>
                </a:lnTo>
                <a:lnTo>
                  <a:pt x="26" y="7"/>
                </a:lnTo>
                <a:lnTo>
                  <a:pt x="26" y="9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0" y="9"/>
                </a:lnTo>
                <a:lnTo>
                  <a:pt x="32" y="9"/>
                </a:lnTo>
                <a:lnTo>
                  <a:pt x="32" y="9"/>
                </a:lnTo>
                <a:lnTo>
                  <a:pt x="34" y="9"/>
                </a:lnTo>
                <a:lnTo>
                  <a:pt x="36" y="11"/>
                </a:lnTo>
                <a:lnTo>
                  <a:pt x="36" y="13"/>
                </a:lnTo>
                <a:lnTo>
                  <a:pt x="38" y="15"/>
                </a:lnTo>
                <a:lnTo>
                  <a:pt x="40" y="15"/>
                </a:lnTo>
                <a:lnTo>
                  <a:pt x="43" y="15"/>
                </a:lnTo>
                <a:lnTo>
                  <a:pt x="41" y="18"/>
                </a:lnTo>
                <a:lnTo>
                  <a:pt x="43" y="20"/>
                </a:lnTo>
                <a:lnTo>
                  <a:pt x="45" y="18"/>
                </a:lnTo>
                <a:lnTo>
                  <a:pt x="47" y="20"/>
                </a:lnTo>
                <a:lnTo>
                  <a:pt x="47" y="20"/>
                </a:lnTo>
                <a:lnTo>
                  <a:pt x="49" y="18"/>
                </a:lnTo>
                <a:lnTo>
                  <a:pt x="51" y="16"/>
                </a:lnTo>
                <a:lnTo>
                  <a:pt x="55" y="18"/>
                </a:lnTo>
                <a:lnTo>
                  <a:pt x="56" y="18"/>
                </a:lnTo>
                <a:lnTo>
                  <a:pt x="56" y="20"/>
                </a:lnTo>
                <a:lnTo>
                  <a:pt x="60" y="22"/>
                </a:lnTo>
                <a:lnTo>
                  <a:pt x="60" y="24"/>
                </a:lnTo>
                <a:lnTo>
                  <a:pt x="62" y="24"/>
                </a:lnTo>
                <a:lnTo>
                  <a:pt x="64" y="24"/>
                </a:lnTo>
                <a:lnTo>
                  <a:pt x="66" y="24"/>
                </a:lnTo>
                <a:lnTo>
                  <a:pt x="68" y="22"/>
                </a:lnTo>
                <a:lnTo>
                  <a:pt x="70" y="22"/>
                </a:lnTo>
                <a:lnTo>
                  <a:pt x="70" y="24"/>
                </a:lnTo>
                <a:lnTo>
                  <a:pt x="70" y="30"/>
                </a:lnTo>
                <a:lnTo>
                  <a:pt x="72" y="31"/>
                </a:lnTo>
                <a:lnTo>
                  <a:pt x="70" y="35"/>
                </a:lnTo>
                <a:lnTo>
                  <a:pt x="64" y="37"/>
                </a:lnTo>
                <a:lnTo>
                  <a:pt x="62" y="35"/>
                </a:lnTo>
                <a:lnTo>
                  <a:pt x="60" y="37"/>
                </a:lnTo>
                <a:lnTo>
                  <a:pt x="53" y="33"/>
                </a:lnTo>
                <a:lnTo>
                  <a:pt x="49" y="33"/>
                </a:lnTo>
                <a:lnTo>
                  <a:pt x="49" y="35"/>
                </a:lnTo>
                <a:lnTo>
                  <a:pt x="43" y="33"/>
                </a:lnTo>
                <a:lnTo>
                  <a:pt x="41" y="31"/>
                </a:lnTo>
                <a:lnTo>
                  <a:pt x="41" y="30"/>
                </a:lnTo>
                <a:lnTo>
                  <a:pt x="38" y="28"/>
                </a:lnTo>
                <a:lnTo>
                  <a:pt x="32" y="30"/>
                </a:lnTo>
                <a:lnTo>
                  <a:pt x="30" y="28"/>
                </a:lnTo>
                <a:lnTo>
                  <a:pt x="26" y="28"/>
                </a:lnTo>
                <a:lnTo>
                  <a:pt x="24" y="26"/>
                </a:lnTo>
                <a:lnTo>
                  <a:pt x="21" y="26"/>
                </a:lnTo>
                <a:lnTo>
                  <a:pt x="21" y="26"/>
                </a:lnTo>
                <a:lnTo>
                  <a:pt x="17" y="24"/>
                </a:lnTo>
                <a:lnTo>
                  <a:pt x="15" y="22"/>
                </a:lnTo>
                <a:lnTo>
                  <a:pt x="9" y="18"/>
                </a:lnTo>
                <a:lnTo>
                  <a:pt x="7" y="18"/>
                </a:lnTo>
                <a:lnTo>
                  <a:pt x="6" y="16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2" y="11"/>
                </a:lnTo>
                <a:lnTo>
                  <a:pt x="2" y="7"/>
                </a:lnTo>
                <a:lnTo>
                  <a:pt x="4" y="3"/>
                </a:lnTo>
                <a:lnTo>
                  <a:pt x="4" y="1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Freeform 406">
            <a:extLst>
              <a:ext uri="{FF2B5EF4-FFF2-40B4-BE49-F238E27FC236}">
                <a16:creationId xmlns:a16="http://schemas.microsoft.com/office/drawing/2014/main" id="{679676E2-EE4D-CF43-8960-E3C0386148C6}"/>
              </a:ext>
            </a:extLst>
          </p:cNvPr>
          <p:cNvSpPr>
            <a:spLocks/>
          </p:cNvSpPr>
          <p:nvPr/>
        </p:nvSpPr>
        <p:spPr bwMode="auto">
          <a:xfrm>
            <a:off x="9992202" y="4308741"/>
            <a:ext cx="126261" cy="140691"/>
          </a:xfrm>
          <a:custGeom>
            <a:avLst/>
            <a:gdLst>
              <a:gd name="T0" fmla="*/ 10 w 70"/>
              <a:gd name="T1" fmla="*/ 11 h 78"/>
              <a:gd name="T2" fmla="*/ 13 w 70"/>
              <a:gd name="T3" fmla="*/ 9 h 78"/>
              <a:gd name="T4" fmla="*/ 13 w 70"/>
              <a:gd name="T5" fmla="*/ 2 h 78"/>
              <a:gd name="T6" fmla="*/ 17 w 70"/>
              <a:gd name="T7" fmla="*/ 0 h 78"/>
              <a:gd name="T8" fmla="*/ 21 w 70"/>
              <a:gd name="T9" fmla="*/ 5 h 78"/>
              <a:gd name="T10" fmla="*/ 23 w 70"/>
              <a:gd name="T11" fmla="*/ 9 h 78"/>
              <a:gd name="T12" fmla="*/ 30 w 70"/>
              <a:gd name="T13" fmla="*/ 15 h 78"/>
              <a:gd name="T14" fmla="*/ 38 w 70"/>
              <a:gd name="T15" fmla="*/ 15 h 78"/>
              <a:gd name="T16" fmla="*/ 42 w 70"/>
              <a:gd name="T17" fmla="*/ 18 h 78"/>
              <a:gd name="T18" fmla="*/ 43 w 70"/>
              <a:gd name="T19" fmla="*/ 20 h 78"/>
              <a:gd name="T20" fmla="*/ 40 w 70"/>
              <a:gd name="T21" fmla="*/ 26 h 78"/>
              <a:gd name="T22" fmla="*/ 36 w 70"/>
              <a:gd name="T23" fmla="*/ 26 h 78"/>
              <a:gd name="T24" fmla="*/ 36 w 70"/>
              <a:gd name="T25" fmla="*/ 32 h 78"/>
              <a:gd name="T26" fmla="*/ 40 w 70"/>
              <a:gd name="T27" fmla="*/ 35 h 78"/>
              <a:gd name="T28" fmla="*/ 45 w 70"/>
              <a:gd name="T29" fmla="*/ 37 h 78"/>
              <a:gd name="T30" fmla="*/ 53 w 70"/>
              <a:gd name="T31" fmla="*/ 43 h 78"/>
              <a:gd name="T32" fmla="*/ 55 w 70"/>
              <a:gd name="T33" fmla="*/ 48 h 78"/>
              <a:gd name="T34" fmla="*/ 59 w 70"/>
              <a:gd name="T35" fmla="*/ 50 h 78"/>
              <a:gd name="T36" fmla="*/ 60 w 70"/>
              <a:gd name="T37" fmla="*/ 54 h 78"/>
              <a:gd name="T38" fmla="*/ 62 w 70"/>
              <a:gd name="T39" fmla="*/ 56 h 78"/>
              <a:gd name="T40" fmla="*/ 66 w 70"/>
              <a:gd name="T41" fmla="*/ 58 h 78"/>
              <a:gd name="T42" fmla="*/ 68 w 70"/>
              <a:gd name="T43" fmla="*/ 60 h 78"/>
              <a:gd name="T44" fmla="*/ 70 w 70"/>
              <a:gd name="T45" fmla="*/ 63 h 78"/>
              <a:gd name="T46" fmla="*/ 68 w 70"/>
              <a:gd name="T47" fmla="*/ 69 h 78"/>
              <a:gd name="T48" fmla="*/ 66 w 70"/>
              <a:gd name="T49" fmla="*/ 75 h 78"/>
              <a:gd name="T50" fmla="*/ 62 w 70"/>
              <a:gd name="T51" fmla="*/ 73 h 78"/>
              <a:gd name="T52" fmla="*/ 57 w 70"/>
              <a:gd name="T53" fmla="*/ 73 h 78"/>
              <a:gd name="T54" fmla="*/ 59 w 70"/>
              <a:gd name="T55" fmla="*/ 78 h 78"/>
              <a:gd name="T56" fmla="*/ 55 w 70"/>
              <a:gd name="T57" fmla="*/ 77 h 78"/>
              <a:gd name="T58" fmla="*/ 49 w 70"/>
              <a:gd name="T59" fmla="*/ 73 h 78"/>
              <a:gd name="T60" fmla="*/ 51 w 70"/>
              <a:gd name="T61" fmla="*/ 69 h 78"/>
              <a:gd name="T62" fmla="*/ 51 w 70"/>
              <a:gd name="T63" fmla="*/ 65 h 78"/>
              <a:gd name="T64" fmla="*/ 49 w 70"/>
              <a:gd name="T65" fmla="*/ 60 h 78"/>
              <a:gd name="T66" fmla="*/ 47 w 70"/>
              <a:gd name="T67" fmla="*/ 58 h 78"/>
              <a:gd name="T68" fmla="*/ 45 w 70"/>
              <a:gd name="T69" fmla="*/ 54 h 78"/>
              <a:gd name="T70" fmla="*/ 43 w 70"/>
              <a:gd name="T71" fmla="*/ 48 h 78"/>
              <a:gd name="T72" fmla="*/ 42 w 70"/>
              <a:gd name="T73" fmla="*/ 45 h 78"/>
              <a:gd name="T74" fmla="*/ 32 w 70"/>
              <a:gd name="T75" fmla="*/ 37 h 78"/>
              <a:gd name="T76" fmla="*/ 25 w 70"/>
              <a:gd name="T77" fmla="*/ 43 h 78"/>
              <a:gd name="T78" fmla="*/ 19 w 70"/>
              <a:gd name="T79" fmla="*/ 39 h 78"/>
              <a:gd name="T80" fmla="*/ 13 w 70"/>
              <a:gd name="T81" fmla="*/ 43 h 78"/>
              <a:gd name="T82" fmla="*/ 11 w 70"/>
              <a:gd name="T83" fmla="*/ 37 h 78"/>
              <a:gd name="T84" fmla="*/ 11 w 70"/>
              <a:gd name="T85" fmla="*/ 32 h 78"/>
              <a:gd name="T86" fmla="*/ 11 w 70"/>
              <a:gd name="T87" fmla="*/ 28 h 78"/>
              <a:gd name="T88" fmla="*/ 6 w 70"/>
              <a:gd name="T89" fmla="*/ 28 h 78"/>
              <a:gd name="T90" fmla="*/ 6 w 70"/>
              <a:gd name="T91" fmla="*/ 22 h 78"/>
              <a:gd name="T92" fmla="*/ 0 w 70"/>
              <a:gd name="T93" fmla="*/ 18 h 78"/>
              <a:gd name="T94" fmla="*/ 4 w 70"/>
              <a:gd name="T95" fmla="*/ 15 h 78"/>
              <a:gd name="T96" fmla="*/ 4 w 70"/>
              <a:gd name="T97" fmla="*/ 1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0" h="78">
                <a:moveTo>
                  <a:pt x="8" y="9"/>
                </a:moveTo>
                <a:lnTo>
                  <a:pt x="10" y="9"/>
                </a:lnTo>
                <a:lnTo>
                  <a:pt x="10" y="11"/>
                </a:lnTo>
                <a:lnTo>
                  <a:pt x="13" y="11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  <a:lnTo>
                  <a:pt x="17" y="2"/>
                </a:lnTo>
                <a:lnTo>
                  <a:pt x="21" y="2"/>
                </a:lnTo>
                <a:lnTo>
                  <a:pt x="21" y="5"/>
                </a:lnTo>
                <a:lnTo>
                  <a:pt x="23" y="5"/>
                </a:lnTo>
                <a:lnTo>
                  <a:pt x="23" y="7"/>
                </a:lnTo>
                <a:lnTo>
                  <a:pt x="23" y="9"/>
                </a:lnTo>
                <a:lnTo>
                  <a:pt x="27" y="11"/>
                </a:lnTo>
                <a:lnTo>
                  <a:pt x="28" y="15"/>
                </a:lnTo>
                <a:lnTo>
                  <a:pt x="30" y="15"/>
                </a:lnTo>
                <a:lnTo>
                  <a:pt x="34" y="15"/>
                </a:lnTo>
                <a:lnTo>
                  <a:pt x="36" y="15"/>
                </a:lnTo>
                <a:lnTo>
                  <a:pt x="38" y="15"/>
                </a:lnTo>
                <a:lnTo>
                  <a:pt x="38" y="15"/>
                </a:lnTo>
                <a:lnTo>
                  <a:pt x="42" y="17"/>
                </a:lnTo>
                <a:lnTo>
                  <a:pt x="42" y="18"/>
                </a:lnTo>
                <a:lnTo>
                  <a:pt x="42" y="18"/>
                </a:lnTo>
                <a:lnTo>
                  <a:pt x="43" y="20"/>
                </a:lnTo>
                <a:lnTo>
                  <a:pt x="43" y="20"/>
                </a:lnTo>
                <a:lnTo>
                  <a:pt x="42" y="22"/>
                </a:lnTo>
                <a:lnTo>
                  <a:pt x="42" y="24"/>
                </a:lnTo>
                <a:lnTo>
                  <a:pt x="40" y="26"/>
                </a:lnTo>
                <a:lnTo>
                  <a:pt x="40" y="26"/>
                </a:lnTo>
                <a:lnTo>
                  <a:pt x="36" y="26"/>
                </a:lnTo>
                <a:lnTo>
                  <a:pt x="36" y="26"/>
                </a:lnTo>
                <a:lnTo>
                  <a:pt x="36" y="28"/>
                </a:lnTo>
                <a:lnTo>
                  <a:pt x="38" y="30"/>
                </a:lnTo>
                <a:lnTo>
                  <a:pt x="36" y="32"/>
                </a:lnTo>
                <a:lnTo>
                  <a:pt x="36" y="33"/>
                </a:lnTo>
                <a:lnTo>
                  <a:pt x="38" y="33"/>
                </a:lnTo>
                <a:lnTo>
                  <a:pt x="40" y="35"/>
                </a:lnTo>
                <a:lnTo>
                  <a:pt x="42" y="35"/>
                </a:lnTo>
                <a:lnTo>
                  <a:pt x="43" y="35"/>
                </a:lnTo>
                <a:lnTo>
                  <a:pt x="45" y="37"/>
                </a:lnTo>
                <a:lnTo>
                  <a:pt x="47" y="39"/>
                </a:lnTo>
                <a:lnTo>
                  <a:pt x="51" y="41"/>
                </a:lnTo>
                <a:lnTo>
                  <a:pt x="53" y="43"/>
                </a:lnTo>
                <a:lnTo>
                  <a:pt x="51" y="45"/>
                </a:lnTo>
                <a:lnTo>
                  <a:pt x="55" y="47"/>
                </a:lnTo>
                <a:lnTo>
                  <a:pt x="55" y="48"/>
                </a:lnTo>
                <a:lnTo>
                  <a:pt x="57" y="50"/>
                </a:lnTo>
                <a:lnTo>
                  <a:pt x="59" y="50"/>
                </a:lnTo>
                <a:lnTo>
                  <a:pt x="59" y="50"/>
                </a:lnTo>
                <a:lnTo>
                  <a:pt x="60" y="52"/>
                </a:lnTo>
                <a:lnTo>
                  <a:pt x="60" y="54"/>
                </a:lnTo>
                <a:lnTo>
                  <a:pt x="60" y="54"/>
                </a:lnTo>
                <a:lnTo>
                  <a:pt x="62" y="54"/>
                </a:lnTo>
                <a:lnTo>
                  <a:pt x="62" y="56"/>
                </a:lnTo>
                <a:lnTo>
                  <a:pt x="62" y="56"/>
                </a:lnTo>
                <a:lnTo>
                  <a:pt x="64" y="56"/>
                </a:lnTo>
                <a:lnTo>
                  <a:pt x="66" y="58"/>
                </a:lnTo>
                <a:lnTo>
                  <a:pt x="66" y="58"/>
                </a:lnTo>
                <a:lnTo>
                  <a:pt x="68" y="58"/>
                </a:lnTo>
                <a:lnTo>
                  <a:pt x="70" y="58"/>
                </a:lnTo>
                <a:lnTo>
                  <a:pt x="68" y="60"/>
                </a:lnTo>
                <a:lnTo>
                  <a:pt x="68" y="62"/>
                </a:lnTo>
                <a:lnTo>
                  <a:pt x="68" y="63"/>
                </a:lnTo>
                <a:lnTo>
                  <a:pt x="70" y="63"/>
                </a:lnTo>
                <a:lnTo>
                  <a:pt x="70" y="65"/>
                </a:lnTo>
                <a:lnTo>
                  <a:pt x="68" y="67"/>
                </a:lnTo>
                <a:lnTo>
                  <a:pt x="68" y="69"/>
                </a:lnTo>
                <a:lnTo>
                  <a:pt x="68" y="71"/>
                </a:lnTo>
                <a:lnTo>
                  <a:pt x="68" y="73"/>
                </a:lnTo>
                <a:lnTo>
                  <a:pt x="66" y="75"/>
                </a:lnTo>
                <a:lnTo>
                  <a:pt x="66" y="75"/>
                </a:lnTo>
                <a:lnTo>
                  <a:pt x="64" y="73"/>
                </a:lnTo>
                <a:lnTo>
                  <a:pt x="62" y="73"/>
                </a:lnTo>
                <a:lnTo>
                  <a:pt x="62" y="71"/>
                </a:lnTo>
                <a:lnTo>
                  <a:pt x="59" y="71"/>
                </a:lnTo>
                <a:lnTo>
                  <a:pt x="57" y="73"/>
                </a:lnTo>
                <a:lnTo>
                  <a:pt x="59" y="75"/>
                </a:lnTo>
                <a:lnTo>
                  <a:pt x="59" y="77"/>
                </a:lnTo>
                <a:lnTo>
                  <a:pt x="59" y="78"/>
                </a:lnTo>
                <a:lnTo>
                  <a:pt x="59" y="78"/>
                </a:lnTo>
                <a:lnTo>
                  <a:pt x="57" y="78"/>
                </a:lnTo>
                <a:lnTo>
                  <a:pt x="55" y="77"/>
                </a:lnTo>
                <a:lnTo>
                  <a:pt x="53" y="77"/>
                </a:lnTo>
                <a:lnTo>
                  <a:pt x="51" y="75"/>
                </a:lnTo>
                <a:lnTo>
                  <a:pt x="49" y="73"/>
                </a:lnTo>
                <a:lnTo>
                  <a:pt x="51" y="73"/>
                </a:lnTo>
                <a:lnTo>
                  <a:pt x="51" y="71"/>
                </a:lnTo>
                <a:lnTo>
                  <a:pt x="51" y="69"/>
                </a:lnTo>
                <a:lnTo>
                  <a:pt x="51" y="67"/>
                </a:lnTo>
                <a:lnTo>
                  <a:pt x="51" y="65"/>
                </a:lnTo>
                <a:lnTo>
                  <a:pt x="51" y="65"/>
                </a:lnTo>
                <a:lnTo>
                  <a:pt x="53" y="63"/>
                </a:lnTo>
                <a:lnTo>
                  <a:pt x="53" y="62"/>
                </a:lnTo>
                <a:lnTo>
                  <a:pt x="49" y="60"/>
                </a:lnTo>
                <a:lnTo>
                  <a:pt x="51" y="60"/>
                </a:lnTo>
                <a:lnTo>
                  <a:pt x="49" y="58"/>
                </a:lnTo>
                <a:lnTo>
                  <a:pt x="47" y="58"/>
                </a:lnTo>
                <a:lnTo>
                  <a:pt x="45" y="56"/>
                </a:lnTo>
                <a:lnTo>
                  <a:pt x="43" y="56"/>
                </a:lnTo>
                <a:lnTo>
                  <a:pt x="45" y="54"/>
                </a:lnTo>
                <a:lnTo>
                  <a:pt x="45" y="52"/>
                </a:lnTo>
                <a:lnTo>
                  <a:pt x="43" y="50"/>
                </a:lnTo>
                <a:lnTo>
                  <a:pt x="43" y="48"/>
                </a:lnTo>
                <a:lnTo>
                  <a:pt x="45" y="47"/>
                </a:lnTo>
                <a:lnTo>
                  <a:pt x="43" y="45"/>
                </a:lnTo>
                <a:lnTo>
                  <a:pt x="42" y="45"/>
                </a:lnTo>
                <a:lnTo>
                  <a:pt x="38" y="41"/>
                </a:lnTo>
                <a:lnTo>
                  <a:pt x="36" y="39"/>
                </a:lnTo>
                <a:lnTo>
                  <a:pt x="32" y="37"/>
                </a:lnTo>
                <a:lnTo>
                  <a:pt x="30" y="39"/>
                </a:lnTo>
                <a:lnTo>
                  <a:pt x="28" y="43"/>
                </a:lnTo>
                <a:lnTo>
                  <a:pt x="25" y="43"/>
                </a:lnTo>
                <a:lnTo>
                  <a:pt x="23" y="41"/>
                </a:lnTo>
                <a:lnTo>
                  <a:pt x="21" y="41"/>
                </a:lnTo>
                <a:lnTo>
                  <a:pt x="19" y="39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1" y="45"/>
                </a:lnTo>
                <a:lnTo>
                  <a:pt x="11" y="39"/>
                </a:lnTo>
                <a:lnTo>
                  <a:pt x="11" y="37"/>
                </a:lnTo>
                <a:lnTo>
                  <a:pt x="11" y="35"/>
                </a:lnTo>
                <a:lnTo>
                  <a:pt x="11" y="33"/>
                </a:lnTo>
                <a:lnTo>
                  <a:pt x="11" y="32"/>
                </a:lnTo>
                <a:lnTo>
                  <a:pt x="11" y="30"/>
                </a:lnTo>
                <a:lnTo>
                  <a:pt x="11" y="28"/>
                </a:lnTo>
                <a:lnTo>
                  <a:pt x="11" y="28"/>
                </a:lnTo>
                <a:lnTo>
                  <a:pt x="8" y="28"/>
                </a:lnTo>
                <a:lnTo>
                  <a:pt x="8" y="28"/>
                </a:lnTo>
                <a:lnTo>
                  <a:pt x="6" y="28"/>
                </a:lnTo>
                <a:lnTo>
                  <a:pt x="4" y="26"/>
                </a:lnTo>
                <a:lnTo>
                  <a:pt x="6" y="24"/>
                </a:lnTo>
                <a:lnTo>
                  <a:pt x="6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  <a:lnTo>
                  <a:pt x="2" y="17"/>
                </a:lnTo>
                <a:lnTo>
                  <a:pt x="2" y="17"/>
                </a:lnTo>
                <a:lnTo>
                  <a:pt x="4" y="15"/>
                </a:lnTo>
                <a:lnTo>
                  <a:pt x="4" y="13"/>
                </a:lnTo>
                <a:lnTo>
                  <a:pt x="4" y="13"/>
                </a:lnTo>
                <a:lnTo>
                  <a:pt x="4" y="11"/>
                </a:lnTo>
                <a:lnTo>
                  <a:pt x="6" y="11"/>
                </a:lnTo>
                <a:lnTo>
                  <a:pt x="8" y="9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9" name="Freeform 418">
            <a:extLst>
              <a:ext uri="{FF2B5EF4-FFF2-40B4-BE49-F238E27FC236}">
                <a16:creationId xmlns:a16="http://schemas.microsoft.com/office/drawing/2014/main" id="{10A1F891-96E7-6045-8056-60A4D70F6563}"/>
              </a:ext>
            </a:extLst>
          </p:cNvPr>
          <p:cNvSpPr>
            <a:spLocks noEditPoints="1"/>
          </p:cNvSpPr>
          <p:nvPr/>
        </p:nvSpPr>
        <p:spPr bwMode="auto">
          <a:xfrm>
            <a:off x="10683033" y="4422375"/>
            <a:ext cx="19841" cy="37879"/>
          </a:xfrm>
          <a:custGeom>
            <a:avLst/>
            <a:gdLst>
              <a:gd name="T0" fmla="*/ 0 w 11"/>
              <a:gd name="T1" fmla="*/ 19 h 21"/>
              <a:gd name="T2" fmla="*/ 2 w 11"/>
              <a:gd name="T3" fmla="*/ 17 h 21"/>
              <a:gd name="T4" fmla="*/ 4 w 11"/>
              <a:gd name="T5" fmla="*/ 17 h 21"/>
              <a:gd name="T6" fmla="*/ 4 w 11"/>
              <a:gd name="T7" fmla="*/ 17 h 21"/>
              <a:gd name="T8" fmla="*/ 2 w 11"/>
              <a:gd name="T9" fmla="*/ 19 h 21"/>
              <a:gd name="T10" fmla="*/ 2 w 11"/>
              <a:gd name="T11" fmla="*/ 21 h 21"/>
              <a:gd name="T12" fmla="*/ 0 w 11"/>
              <a:gd name="T13" fmla="*/ 19 h 21"/>
              <a:gd name="T14" fmla="*/ 0 w 11"/>
              <a:gd name="T15" fmla="*/ 19 h 21"/>
              <a:gd name="T16" fmla="*/ 5 w 11"/>
              <a:gd name="T17" fmla="*/ 12 h 21"/>
              <a:gd name="T18" fmla="*/ 7 w 11"/>
              <a:gd name="T19" fmla="*/ 12 h 21"/>
              <a:gd name="T20" fmla="*/ 7 w 11"/>
              <a:gd name="T21" fmla="*/ 12 h 21"/>
              <a:gd name="T22" fmla="*/ 7 w 11"/>
              <a:gd name="T23" fmla="*/ 12 h 21"/>
              <a:gd name="T24" fmla="*/ 5 w 11"/>
              <a:gd name="T25" fmla="*/ 12 h 21"/>
              <a:gd name="T26" fmla="*/ 9 w 11"/>
              <a:gd name="T27" fmla="*/ 0 h 21"/>
              <a:gd name="T28" fmla="*/ 9 w 11"/>
              <a:gd name="T29" fmla="*/ 0 h 21"/>
              <a:gd name="T30" fmla="*/ 9 w 11"/>
              <a:gd name="T31" fmla="*/ 4 h 21"/>
              <a:gd name="T32" fmla="*/ 9 w 11"/>
              <a:gd name="T33" fmla="*/ 2 h 21"/>
              <a:gd name="T34" fmla="*/ 11 w 11"/>
              <a:gd name="T35" fmla="*/ 0 h 21"/>
              <a:gd name="T36" fmla="*/ 9 w 11"/>
              <a:gd name="T3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21">
                <a:moveTo>
                  <a:pt x="0" y="19"/>
                </a:moveTo>
                <a:lnTo>
                  <a:pt x="2" y="17"/>
                </a:lnTo>
                <a:lnTo>
                  <a:pt x="4" y="17"/>
                </a:lnTo>
                <a:lnTo>
                  <a:pt x="4" y="17"/>
                </a:lnTo>
                <a:lnTo>
                  <a:pt x="2" y="19"/>
                </a:lnTo>
                <a:lnTo>
                  <a:pt x="2" y="21"/>
                </a:lnTo>
                <a:lnTo>
                  <a:pt x="0" y="19"/>
                </a:lnTo>
                <a:lnTo>
                  <a:pt x="0" y="19"/>
                </a:lnTo>
                <a:close/>
                <a:moveTo>
                  <a:pt x="5" y="12"/>
                </a:move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close/>
                <a:moveTo>
                  <a:pt x="9" y="0"/>
                </a:moveTo>
                <a:lnTo>
                  <a:pt x="9" y="0"/>
                </a:lnTo>
                <a:lnTo>
                  <a:pt x="9" y="4"/>
                </a:lnTo>
                <a:lnTo>
                  <a:pt x="9" y="2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Freeform 419">
            <a:extLst>
              <a:ext uri="{FF2B5EF4-FFF2-40B4-BE49-F238E27FC236}">
                <a16:creationId xmlns:a16="http://schemas.microsoft.com/office/drawing/2014/main" id="{7EF75764-11DD-0849-A4F3-4DAA77027F1A}"/>
              </a:ext>
            </a:extLst>
          </p:cNvPr>
          <p:cNvSpPr>
            <a:spLocks/>
          </p:cNvSpPr>
          <p:nvPr/>
        </p:nvSpPr>
        <p:spPr bwMode="auto">
          <a:xfrm>
            <a:off x="9710819" y="3722525"/>
            <a:ext cx="468972" cy="223663"/>
          </a:xfrm>
          <a:custGeom>
            <a:avLst/>
            <a:gdLst>
              <a:gd name="T0" fmla="*/ 7 w 260"/>
              <a:gd name="T1" fmla="*/ 38 h 124"/>
              <a:gd name="T2" fmla="*/ 15 w 260"/>
              <a:gd name="T3" fmla="*/ 30 h 124"/>
              <a:gd name="T4" fmla="*/ 19 w 260"/>
              <a:gd name="T5" fmla="*/ 25 h 124"/>
              <a:gd name="T6" fmla="*/ 28 w 260"/>
              <a:gd name="T7" fmla="*/ 21 h 124"/>
              <a:gd name="T8" fmla="*/ 35 w 260"/>
              <a:gd name="T9" fmla="*/ 23 h 124"/>
              <a:gd name="T10" fmla="*/ 45 w 260"/>
              <a:gd name="T11" fmla="*/ 23 h 124"/>
              <a:gd name="T12" fmla="*/ 54 w 260"/>
              <a:gd name="T13" fmla="*/ 32 h 124"/>
              <a:gd name="T14" fmla="*/ 64 w 260"/>
              <a:gd name="T15" fmla="*/ 30 h 124"/>
              <a:gd name="T16" fmla="*/ 73 w 260"/>
              <a:gd name="T17" fmla="*/ 30 h 124"/>
              <a:gd name="T18" fmla="*/ 75 w 260"/>
              <a:gd name="T19" fmla="*/ 21 h 124"/>
              <a:gd name="T20" fmla="*/ 69 w 260"/>
              <a:gd name="T21" fmla="*/ 10 h 124"/>
              <a:gd name="T22" fmla="*/ 75 w 260"/>
              <a:gd name="T23" fmla="*/ 4 h 124"/>
              <a:gd name="T24" fmla="*/ 81 w 260"/>
              <a:gd name="T25" fmla="*/ 2 h 124"/>
              <a:gd name="T26" fmla="*/ 92 w 260"/>
              <a:gd name="T27" fmla="*/ 6 h 124"/>
              <a:gd name="T28" fmla="*/ 103 w 260"/>
              <a:gd name="T29" fmla="*/ 8 h 124"/>
              <a:gd name="T30" fmla="*/ 105 w 260"/>
              <a:gd name="T31" fmla="*/ 15 h 124"/>
              <a:gd name="T32" fmla="*/ 113 w 260"/>
              <a:gd name="T33" fmla="*/ 21 h 124"/>
              <a:gd name="T34" fmla="*/ 122 w 260"/>
              <a:gd name="T35" fmla="*/ 21 h 124"/>
              <a:gd name="T36" fmla="*/ 134 w 260"/>
              <a:gd name="T37" fmla="*/ 17 h 124"/>
              <a:gd name="T38" fmla="*/ 147 w 260"/>
              <a:gd name="T39" fmla="*/ 21 h 124"/>
              <a:gd name="T40" fmla="*/ 158 w 260"/>
              <a:gd name="T41" fmla="*/ 25 h 124"/>
              <a:gd name="T42" fmla="*/ 169 w 260"/>
              <a:gd name="T43" fmla="*/ 29 h 124"/>
              <a:gd name="T44" fmla="*/ 183 w 260"/>
              <a:gd name="T45" fmla="*/ 29 h 124"/>
              <a:gd name="T46" fmla="*/ 196 w 260"/>
              <a:gd name="T47" fmla="*/ 23 h 124"/>
              <a:gd name="T48" fmla="*/ 201 w 260"/>
              <a:gd name="T49" fmla="*/ 15 h 124"/>
              <a:gd name="T50" fmla="*/ 209 w 260"/>
              <a:gd name="T51" fmla="*/ 12 h 124"/>
              <a:gd name="T52" fmla="*/ 218 w 260"/>
              <a:gd name="T53" fmla="*/ 15 h 124"/>
              <a:gd name="T54" fmla="*/ 224 w 260"/>
              <a:gd name="T55" fmla="*/ 29 h 124"/>
              <a:gd name="T56" fmla="*/ 228 w 260"/>
              <a:gd name="T57" fmla="*/ 44 h 124"/>
              <a:gd name="T58" fmla="*/ 243 w 260"/>
              <a:gd name="T59" fmla="*/ 38 h 124"/>
              <a:gd name="T60" fmla="*/ 254 w 260"/>
              <a:gd name="T61" fmla="*/ 42 h 124"/>
              <a:gd name="T62" fmla="*/ 260 w 260"/>
              <a:gd name="T63" fmla="*/ 51 h 124"/>
              <a:gd name="T64" fmla="*/ 254 w 260"/>
              <a:gd name="T65" fmla="*/ 55 h 124"/>
              <a:gd name="T66" fmla="*/ 243 w 260"/>
              <a:gd name="T67" fmla="*/ 57 h 124"/>
              <a:gd name="T68" fmla="*/ 239 w 260"/>
              <a:gd name="T69" fmla="*/ 60 h 124"/>
              <a:gd name="T70" fmla="*/ 232 w 260"/>
              <a:gd name="T71" fmla="*/ 72 h 124"/>
              <a:gd name="T72" fmla="*/ 222 w 260"/>
              <a:gd name="T73" fmla="*/ 77 h 124"/>
              <a:gd name="T74" fmla="*/ 213 w 260"/>
              <a:gd name="T75" fmla="*/ 77 h 124"/>
              <a:gd name="T76" fmla="*/ 201 w 260"/>
              <a:gd name="T77" fmla="*/ 85 h 124"/>
              <a:gd name="T78" fmla="*/ 209 w 260"/>
              <a:gd name="T79" fmla="*/ 94 h 124"/>
              <a:gd name="T80" fmla="*/ 196 w 260"/>
              <a:gd name="T81" fmla="*/ 107 h 124"/>
              <a:gd name="T82" fmla="*/ 181 w 260"/>
              <a:gd name="T83" fmla="*/ 111 h 124"/>
              <a:gd name="T84" fmla="*/ 160 w 260"/>
              <a:gd name="T85" fmla="*/ 122 h 124"/>
              <a:gd name="T86" fmla="*/ 149 w 260"/>
              <a:gd name="T87" fmla="*/ 122 h 124"/>
              <a:gd name="T88" fmla="*/ 128 w 260"/>
              <a:gd name="T89" fmla="*/ 113 h 124"/>
              <a:gd name="T90" fmla="*/ 111 w 260"/>
              <a:gd name="T91" fmla="*/ 115 h 124"/>
              <a:gd name="T92" fmla="*/ 84 w 260"/>
              <a:gd name="T93" fmla="*/ 115 h 124"/>
              <a:gd name="T94" fmla="*/ 77 w 260"/>
              <a:gd name="T95" fmla="*/ 102 h 124"/>
              <a:gd name="T96" fmla="*/ 73 w 260"/>
              <a:gd name="T97" fmla="*/ 96 h 124"/>
              <a:gd name="T98" fmla="*/ 64 w 260"/>
              <a:gd name="T99" fmla="*/ 92 h 124"/>
              <a:gd name="T100" fmla="*/ 51 w 260"/>
              <a:gd name="T101" fmla="*/ 88 h 124"/>
              <a:gd name="T102" fmla="*/ 32 w 260"/>
              <a:gd name="T103" fmla="*/ 85 h 124"/>
              <a:gd name="T104" fmla="*/ 34 w 260"/>
              <a:gd name="T105" fmla="*/ 77 h 124"/>
              <a:gd name="T106" fmla="*/ 30 w 260"/>
              <a:gd name="T107" fmla="*/ 70 h 124"/>
              <a:gd name="T108" fmla="*/ 26 w 260"/>
              <a:gd name="T109" fmla="*/ 60 h 124"/>
              <a:gd name="T110" fmla="*/ 19 w 260"/>
              <a:gd name="T111" fmla="*/ 59 h 124"/>
              <a:gd name="T112" fmla="*/ 13 w 260"/>
              <a:gd name="T113" fmla="*/ 57 h 124"/>
              <a:gd name="T114" fmla="*/ 9 w 260"/>
              <a:gd name="T115" fmla="*/ 57 h 124"/>
              <a:gd name="T116" fmla="*/ 2 w 260"/>
              <a:gd name="T117" fmla="*/ 49 h 124"/>
              <a:gd name="T118" fmla="*/ 0 w 260"/>
              <a:gd name="T119" fmla="*/ 4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60" h="124">
                <a:moveTo>
                  <a:pt x="0" y="44"/>
                </a:moveTo>
                <a:lnTo>
                  <a:pt x="0" y="42"/>
                </a:lnTo>
                <a:lnTo>
                  <a:pt x="2" y="40"/>
                </a:lnTo>
                <a:lnTo>
                  <a:pt x="5" y="40"/>
                </a:lnTo>
                <a:lnTo>
                  <a:pt x="7" y="40"/>
                </a:lnTo>
                <a:lnTo>
                  <a:pt x="7" y="38"/>
                </a:lnTo>
                <a:lnTo>
                  <a:pt x="11" y="38"/>
                </a:lnTo>
                <a:lnTo>
                  <a:pt x="11" y="36"/>
                </a:lnTo>
                <a:lnTo>
                  <a:pt x="11" y="34"/>
                </a:lnTo>
                <a:lnTo>
                  <a:pt x="13" y="32"/>
                </a:lnTo>
                <a:lnTo>
                  <a:pt x="13" y="32"/>
                </a:lnTo>
                <a:lnTo>
                  <a:pt x="15" y="30"/>
                </a:lnTo>
                <a:lnTo>
                  <a:pt x="17" y="30"/>
                </a:lnTo>
                <a:lnTo>
                  <a:pt x="19" y="29"/>
                </a:lnTo>
                <a:lnTo>
                  <a:pt x="19" y="29"/>
                </a:lnTo>
                <a:lnTo>
                  <a:pt x="17" y="27"/>
                </a:lnTo>
                <a:lnTo>
                  <a:pt x="17" y="27"/>
                </a:lnTo>
                <a:lnTo>
                  <a:pt x="19" y="25"/>
                </a:lnTo>
                <a:lnTo>
                  <a:pt x="20" y="27"/>
                </a:lnTo>
                <a:lnTo>
                  <a:pt x="22" y="25"/>
                </a:lnTo>
                <a:lnTo>
                  <a:pt x="22" y="23"/>
                </a:lnTo>
                <a:lnTo>
                  <a:pt x="24" y="23"/>
                </a:lnTo>
                <a:lnTo>
                  <a:pt x="28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21"/>
                </a:lnTo>
                <a:lnTo>
                  <a:pt x="34" y="21"/>
                </a:lnTo>
                <a:lnTo>
                  <a:pt x="35" y="23"/>
                </a:lnTo>
                <a:lnTo>
                  <a:pt x="35" y="23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1" y="25"/>
                </a:lnTo>
                <a:lnTo>
                  <a:pt x="41" y="23"/>
                </a:lnTo>
                <a:lnTo>
                  <a:pt x="45" y="23"/>
                </a:lnTo>
                <a:lnTo>
                  <a:pt x="45" y="25"/>
                </a:lnTo>
                <a:lnTo>
                  <a:pt x="45" y="27"/>
                </a:lnTo>
                <a:lnTo>
                  <a:pt x="45" y="27"/>
                </a:lnTo>
                <a:lnTo>
                  <a:pt x="51" y="29"/>
                </a:lnTo>
                <a:lnTo>
                  <a:pt x="51" y="30"/>
                </a:lnTo>
                <a:lnTo>
                  <a:pt x="54" y="32"/>
                </a:lnTo>
                <a:lnTo>
                  <a:pt x="56" y="30"/>
                </a:lnTo>
                <a:lnTo>
                  <a:pt x="56" y="30"/>
                </a:lnTo>
                <a:lnTo>
                  <a:pt x="58" y="29"/>
                </a:lnTo>
                <a:lnTo>
                  <a:pt x="60" y="29"/>
                </a:lnTo>
                <a:lnTo>
                  <a:pt x="62" y="30"/>
                </a:lnTo>
                <a:lnTo>
                  <a:pt x="64" y="30"/>
                </a:lnTo>
                <a:lnTo>
                  <a:pt x="64" y="30"/>
                </a:lnTo>
                <a:lnTo>
                  <a:pt x="68" y="30"/>
                </a:lnTo>
                <a:lnTo>
                  <a:pt x="69" y="30"/>
                </a:lnTo>
                <a:lnTo>
                  <a:pt x="71" y="30"/>
                </a:lnTo>
                <a:lnTo>
                  <a:pt x="71" y="30"/>
                </a:lnTo>
                <a:lnTo>
                  <a:pt x="73" y="30"/>
                </a:lnTo>
                <a:lnTo>
                  <a:pt x="77" y="30"/>
                </a:lnTo>
                <a:lnTo>
                  <a:pt x="77" y="29"/>
                </a:lnTo>
                <a:lnTo>
                  <a:pt x="77" y="27"/>
                </a:lnTo>
                <a:lnTo>
                  <a:pt x="75" y="25"/>
                </a:lnTo>
                <a:lnTo>
                  <a:pt x="75" y="23"/>
                </a:lnTo>
                <a:lnTo>
                  <a:pt x="75" y="21"/>
                </a:lnTo>
                <a:lnTo>
                  <a:pt x="75" y="19"/>
                </a:lnTo>
                <a:lnTo>
                  <a:pt x="73" y="19"/>
                </a:lnTo>
                <a:lnTo>
                  <a:pt x="73" y="17"/>
                </a:lnTo>
                <a:lnTo>
                  <a:pt x="71" y="17"/>
                </a:lnTo>
                <a:lnTo>
                  <a:pt x="69" y="15"/>
                </a:lnTo>
                <a:lnTo>
                  <a:pt x="69" y="10"/>
                </a:lnTo>
                <a:lnTo>
                  <a:pt x="71" y="8"/>
                </a:lnTo>
                <a:lnTo>
                  <a:pt x="71" y="8"/>
                </a:lnTo>
                <a:lnTo>
                  <a:pt x="73" y="6"/>
                </a:lnTo>
                <a:lnTo>
                  <a:pt x="73" y="6"/>
                </a:lnTo>
                <a:lnTo>
                  <a:pt x="75" y="6"/>
                </a:lnTo>
                <a:lnTo>
                  <a:pt x="75" y="4"/>
                </a:lnTo>
                <a:lnTo>
                  <a:pt x="75" y="2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9" y="2"/>
                </a:lnTo>
                <a:lnTo>
                  <a:pt x="81" y="2"/>
                </a:lnTo>
                <a:lnTo>
                  <a:pt x="83" y="2"/>
                </a:lnTo>
                <a:lnTo>
                  <a:pt x="84" y="4"/>
                </a:lnTo>
                <a:lnTo>
                  <a:pt x="86" y="4"/>
                </a:lnTo>
                <a:lnTo>
                  <a:pt x="88" y="4"/>
                </a:lnTo>
                <a:lnTo>
                  <a:pt x="90" y="4"/>
                </a:lnTo>
                <a:lnTo>
                  <a:pt x="92" y="6"/>
                </a:lnTo>
                <a:lnTo>
                  <a:pt x="92" y="6"/>
                </a:lnTo>
                <a:lnTo>
                  <a:pt x="96" y="6"/>
                </a:lnTo>
                <a:lnTo>
                  <a:pt x="96" y="6"/>
                </a:lnTo>
                <a:lnTo>
                  <a:pt x="98" y="8"/>
                </a:lnTo>
                <a:lnTo>
                  <a:pt x="101" y="8"/>
                </a:lnTo>
                <a:lnTo>
                  <a:pt x="103" y="8"/>
                </a:lnTo>
                <a:lnTo>
                  <a:pt x="103" y="10"/>
                </a:lnTo>
                <a:lnTo>
                  <a:pt x="103" y="10"/>
                </a:lnTo>
                <a:lnTo>
                  <a:pt x="103" y="12"/>
                </a:lnTo>
                <a:lnTo>
                  <a:pt x="103" y="12"/>
                </a:lnTo>
                <a:lnTo>
                  <a:pt x="105" y="14"/>
                </a:lnTo>
                <a:lnTo>
                  <a:pt x="105" y="15"/>
                </a:lnTo>
                <a:lnTo>
                  <a:pt x="105" y="17"/>
                </a:lnTo>
                <a:lnTo>
                  <a:pt x="107" y="17"/>
                </a:lnTo>
                <a:lnTo>
                  <a:pt x="107" y="17"/>
                </a:lnTo>
                <a:lnTo>
                  <a:pt x="109" y="19"/>
                </a:lnTo>
                <a:lnTo>
                  <a:pt x="109" y="19"/>
                </a:lnTo>
                <a:lnTo>
                  <a:pt x="113" y="21"/>
                </a:lnTo>
                <a:lnTo>
                  <a:pt x="115" y="23"/>
                </a:lnTo>
                <a:lnTo>
                  <a:pt x="117" y="23"/>
                </a:lnTo>
                <a:lnTo>
                  <a:pt x="117" y="21"/>
                </a:lnTo>
                <a:lnTo>
                  <a:pt x="118" y="21"/>
                </a:lnTo>
                <a:lnTo>
                  <a:pt x="120" y="21"/>
                </a:lnTo>
                <a:lnTo>
                  <a:pt x="122" y="21"/>
                </a:lnTo>
                <a:lnTo>
                  <a:pt x="122" y="21"/>
                </a:lnTo>
                <a:lnTo>
                  <a:pt x="124" y="21"/>
                </a:lnTo>
                <a:lnTo>
                  <a:pt x="126" y="19"/>
                </a:lnTo>
                <a:lnTo>
                  <a:pt x="128" y="19"/>
                </a:lnTo>
                <a:lnTo>
                  <a:pt x="132" y="19"/>
                </a:lnTo>
                <a:lnTo>
                  <a:pt x="134" y="17"/>
                </a:lnTo>
                <a:lnTo>
                  <a:pt x="135" y="17"/>
                </a:lnTo>
                <a:lnTo>
                  <a:pt x="137" y="17"/>
                </a:lnTo>
                <a:lnTo>
                  <a:pt x="139" y="17"/>
                </a:lnTo>
                <a:lnTo>
                  <a:pt x="141" y="17"/>
                </a:lnTo>
                <a:lnTo>
                  <a:pt x="145" y="17"/>
                </a:lnTo>
                <a:lnTo>
                  <a:pt x="147" y="21"/>
                </a:lnTo>
                <a:lnTo>
                  <a:pt x="150" y="21"/>
                </a:lnTo>
                <a:lnTo>
                  <a:pt x="152" y="21"/>
                </a:lnTo>
                <a:lnTo>
                  <a:pt x="154" y="21"/>
                </a:lnTo>
                <a:lnTo>
                  <a:pt x="154" y="21"/>
                </a:lnTo>
                <a:lnTo>
                  <a:pt x="156" y="25"/>
                </a:lnTo>
                <a:lnTo>
                  <a:pt x="158" y="25"/>
                </a:lnTo>
                <a:lnTo>
                  <a:pt x="158" y="27"/>
                </a:lnTo>
                <a:lnTo>
                  <a:pt x="160" y="27"/>
                </a:lnTo>
                <a:lnTo>
                  <a:pt x="160" y="29"/>
                </a:lnTo>
                <a:lnTo>
                  <a:pt x="162" y="29"/>
                </a:lnTo>
                <a:lnTo>
                  <a:pt x="166" y="29"/>
                </a:lnTo>
                <a:lnTo>
                  <a:pt x="169" y="29"/>
                </a:lnTo>
                <a:lnTo>
                  <a:pt x="175" y="29"/>
                </a:lnTo>
                <a:lnTo>
                  <a:pt x="177" y="29"/>
                </a:lnTo>
                <a:lnTo>
                  <a:pt x="177" y="29"/>
                </a:lnTo>
                <a:lnTo>
                  <a:pt x="179" y="29"/>
                </a:lnTo>
                <a:lnTo>
                  <a:pt x="181" y="29"/>
                </a:lnTo>
                <a:lnTo>
                  <a:pt x="183" y="29"/>
                </a:lnTo>
                <a:lnTo>
                  <a:pt x="183" y="27"/>
                </a:lnTo>
                <a:lnTo>
                  <a:pt x="186" y="25"/>
                </a:lnTo>
                <a:lnTo>
                  <a:pt x="188" y="25"/>
                </a:lnTo>
                <a:lnTo>
                  <a:pt x="190" y="23"/>
                </a:lnTo>
                <a:lnTo>
                  <a:pt x="192" y="23"/>
                </a:lnTo>
                <a:lnTo>
                  <a:pt x="196" y="23"/>
                </a:lnTo>
                <a:lnTo>
                  <a:pt x="196" y="21"/>
                </a:lnTo>
                <a:lnTo>
                  <a:pt x="198" y="19"/>
                </a:lnTo>
                <a:lnTo>
                  <a:pt x="198" y="19"/>
                </a:lnTo>
                <a:lnTo>
                  <a:pt x="198" y="17"/>
                </a:lnTo>
                <a:lnTo>
                  <a:pt x="199" y="17"/>
                </a:lnTo>
                <a:lnTo>
                  <a:pt x="201" y="15"/>
                </a:lnTo>
                <a:lnTo>
                  <a:pt x="201" y="14"/>
                </a:lnTo>
                <a:lnTo>
                  <a:pt x="203" y="12"/>
                </a:lnTo>
                <a:lnTo>
                  <a:pt x="205" y="12"/>
                </a:lnTo>
                <a:lnTo>
                  <a:pt x="205" y="14"/>
                </a:lnTo>
                <a:lnTo>
                  <a:pt x="207" y="12"/>
                </a:lnTo>
                <a:lnTo>
                  <a:pt x="209" y="12"/>
                </a:lnTo>
                <a:lnTo>
                  <a:pt x="211" y="14"/>
                </a:lnTo>
                <a:lnTo>
                  <a:pt x="213" y="15"/>
                </a:lnTo>
                <a:lnTo>
                  <a:pt x="213" y="15"/>
                </a:lnTo>
                <a:lnTo>
                  <a:pt x="215" y="15"/>
                </a:lnTo>
                <a:lnTo>
                  <a:pt x="216" y="15"/>
                </a:lnTo>
                <a:lnTo>
                  <a:pt x="218" y="15"/>
                </a:lnTo>
                <a:lnTo>
                  <a:pt x="220" y="14"/>
                </a:lnTo>
                <a:lnTo>
                  <a:pt x="220" y="14"/>
                </a:lnTo>
                <a:lnTo>
                  <a:pt x="222" y="14"/>
                </a:lnTo>
                <a:lnTo>
                  <a:pt x="226" y="14"/>
                </a:lnTo>
                <a:lnTo>
                  <a:pt x="226" y="15"/>
                </a:lnTo>
                <a:lnTo>
                  <a:pt x="224" y="29"/>
                </a:lnTo>
                <a:lnTo>
                  <a:pt x="224" y="30"/>
                </a:lnTo>
                <a:lnTo>
                  <a:pt x="224" y="32"/>
                </a:lnTo>
                <a:lnTo>
                  <a:pt x="224" y="34"/>
                </a:lnTo>
                <a:lnTo>
                  <a:pt x="224" y="38"/>
                </a:lnTo>
                <a:lnTo>
                  <a:pt x="224" y="42"/>
                </a:lnTo>
                <a:lnTo>
                  <a:pt x="228" y="44"/>
                </a:lnTo>
                <a:lnTo>
                  <a:pt x="232" y="42"/>
                </a:lnTo>
                <a:lnTo>
                  <a:pt x="235" y="42"/>
                </a:lnTo>
                <a:lnTo>
                  <a:pt x="239" y="42"/>
                </a:lnTo>
                <a:lnTo>
                  <a:pt x="241" y="44"/>
                </a:lnTo>
                <a:lnTo>
                  <a:pt x="243" y="40"/>
                </a:lnTo>
                <a:lnTo>
                  <a:pt x="243" y="38"/>
                </a:lnTo>
                <a:lnTo>
                  <a:pt x="243" y="36"/>
                </a:lnTo>
                <a:lnTo>
                  <a:pt x="245" y="36"/>
                </a:lnTo>
                <a:lnTo>
                  <a:pt x="245" y="36"/>
                </a:lnTo>
                <a:lnTo>
                  <a:pt x="248" y="36"/>
                </a:lnTo>
                <a:lnTo>
                  <a:pt x="250" y="38"/>
                </a:lnTo>
                <a:lnTo>
                  <a:pt x="254" y="42"/>
                </a:lnTo>
                <a:lnTo>
                  <a:pt x="256" y="45"/>
                </a:lnTo>
                <a:lnTo>
                  <a:pt x="260" y="47"/>
                </a:lnTo>
                <a:lnTo>
                  <a:pt x="260" y="49"/>
                </a:lnTo>
                <a:lnTo>
                  <a:pt x="260" y="49"/>
                </a:lnTo>
                <a:lnTo>
                  <a:pt x="260" y="51"/>
                </a:lnTo>
                <a:lnTo>
                  <a:pt x="260" y="51"/>
                </a:lnTo>
                <a:lnTo>
                  <a:pt x="260" y="53"/>
                </a:lnTo>
                <a:lnTo>
                  <a:pt x="260" y="55"/>
                </a:lnTo>
                <a:lnTo>
                  <a:pt x="258" y="53"/>
                </a:lnTo>
                <a:lnTo>
                  <a:pt x="258" y="53"/>
                </a:lnTo>
                <a:lnTo>
                  <a:pt x="256" y="53"/>
                </a:lnTo>
                <a:lnTo>
                  <a:pt x="254" y="55"/>
                </a:lnTo>
                <a:lnTo>
                  <a:pt x="252" y="53"/>
                </a:lnTo>
                <a:lnTo>
                  <a:pt x="250" y="53"/>
                </a:lnTo>
                <a:lnTo>
                  <a:pt x="248" y="55"/>
                </a:lnTo>
                <a:lnTo>
                  <a:pt x="247" y="57"/>
                </a:lnTo>
                <a:lnTo>
                  <a:pt x="245" y="59"/>
                </a:lnTo>
                <a:lnTo>
                  <a:pt x="243" y="57"/>
                </a:lnTo>
                <a:lnTo>
                  <a:pt x="243" y="57"/>
                </a:lnTo>
                <a:lnTo>
                  <a:pt x="243" y="59"/>
                </a:lnTo>
                <a:lnTo>
                  <a:pt x="243" y="60"/>
                </a:lnTo>
                <a:lnTo>
                  <a:pt x="241" y="60"/>
                </a:lnTo>
                <a:lnTo>
                  <a:pt x="241" y="60"/>
                </a:lnTo>
                <a:lnTo>
                  <a:pt x="239" y="60"/>
                </a:lnTo>
                <a:lnTo>
                  <a:pt x="239" y="62"/>
                </a:lnTo>
                <a:lnTo>
                  <a:pt x="237" y="66"/>
                </a:lnTo>
                <a:lnTo>
                  <a:pt x="237" y="68"/>
                </a:lnTo>
                <a:lnTo>
                  <a:pt x="237" y="68"/>
                </a:lnTo>
                <a:lnTo>
                  <a:pt x="235" y="68"/>
                </a:lnTo>
                <a:lnTo>
                  <a:pt x="232" y="72"/>
                </a:lnTo>
                <a:lnTo>
                  <a:pt x="230" y="72"/>
                </a:lnTo>
                <a:lnTo>
                  <a:pt x="228" y="72"/>
                </a:lnTo>
                <a:lnTo>
                  <a:pt x="226" y="72"/>
                </a:lnTo>
                <a:lnTo>
                  <a:pt x="224" y="75"/>
                </a:lnTo>
                <a:lnTo>
                  <a:pt x="224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18" y="81"/>
                </a:lnTo>
                <a:lnTo>
                  <a:pt x="216" y="79"/>
                </a:lnTo>
                <a:lnTo>
                  <a:pt x="215" y="79"/>
                </a:lnTo>
                <a:lnTo>
                  <a:pt x="213" y="77"/>
                </a:lnTo>
                <a:lnTo>
                  <a:pt x="211" y="77"/>
                </a:lnTo>
                <a:lnTo>
                  <a:pt x="209" y="77"/>
                </a:lnTo>
                <a:lnTo>
                  <a:pt x="205" y="77"/>
                </a:lnTo>
                <a:lnTo>
                  <a:pt x="203" y="79"/>
                </a:lnTo>
                <a:lnTo>
                  <a:pt x="201" y="81"/>
                </a:lnTo>
                <a:lnTo>
                  <a:pt x="201" y="85"/>
                </a:lnTo>
                <a:lnTo>
                  <a:pt x="201" y="87"/>
                </a:lnTo>
                <a:lnTo>
                  <a:pt x="201" y="87"/>
                </a:lnTo>
                <a:lnTo>
                  <a:pt x="205" y="90"/>
                </a:lnTo>
                <a:lnTo>
                  <a:pt x="209" y="92"/>
                </a:lnTo>
                <a:lnTo>
                  <a:pt x="209" y="92"/>
                </a:lnTo>
                <a:lnTo>
                  <a:pt x="209" y="94"/>
                </a:lnTo>
                <a:lnTo>
                  <a:pt x="207" y="96"/>
                </a:lnTo>
                <a:lnTo>
                  <a:pt x="203" y="100"/>
                </a:lnTo>
                <a:lnTo>
                  <a:pt x="201" y="103"/>
                </a:lnTo>
                <a:lnTo>
                  <a:pt x="199" y="107"/>
                </a:lnTo>
                <a:lnTo>
                  <a:pt x="198" y="107"/>
                </a:lnTo>
                <a:lnTo>
                  <a:pt x="196" y="107"/>
                </a:lnTo>
                <a:lnTo>
                  <a:pt x="194" y="107"/>
                </a:lnTo>
                <a:lnTo>
                  <a:pt x="192" y="109"/>
                </a:lnTo>
                <a:lnTo>
                  <a:pt x="190" y="111"/>
                </a:lnTo>
                <a:lnTo>
                  <a:pt x="186" y="111"/>
                </a:lnTo>
                <a:lnTo>
                  <a:pt x="183" y="111"/>
                </a:lnTo>
                <a:lnTo>
                  <a:pt x="181" y="111"/>
                </a:lnTo>
                <a:lnTo>
                  <a:pt x="179" y="113"/>
                </a:lnTo>
                <a:lnTo>
                  <a:pt x="173" y="115"/>
                </a:lnTo>
                <a:lnTo>
                  <a:pt x="167" y="117"/>
                </a:lnTo>
                <a:lnTo>
                  <a:pt x="166" y="118"/>
                </a:lnTo>
                <a:lnTo>
                  <a:pt x="162" y="122"/>
                </a:lnTo>
                <a:lnTo>
                  <a:pt x="160" y="122"/>
                </a:lnTo>
                <a:lnTo>
                  <a:pt x="158" y="124"/>
                </a:lnTo>
                <a:lnTo>
                  <a:pt x="156" y="122"/>
                </a:lnTo>
                <a:lnTo>
                  <a:pt x="156" y="122"/>
                </a:lnTo>
                <a:lnTo>
                  <a:pt x="154" y="120"/>
                </a:lnTo>
                <a:lnTo>
                  <a:pt x="152" y="122"/>
                </a:lnTo>
                <a:lnTo>
                  <a:pt x="149" y="122"/>
                </a:lnTo>
                <a:lnTo>
                  <a:pt x="145" y="120"/>
                </a:lnTo>
                <a:lnTo>
                  <a:pt x="143" y="120"/>
                </a:lnTo>
                <a:lnTo>
                  <a:pt x="137" y="118"/>
                </a:lnTo>
                <a:lnTo>
                  <a:pt x="132" y="115"/>
                </a:lnTo>
                <a:lnTo>
                  <a:pt x="130" y="113"/>
                </a:lnTo>
                <a:lnTo>
                  <a:pt x="128" y="113"/>
                </a:lnTo>
                <a:lnTo>
                  <a:pt x="120" y="113"/>
                </a:lnTo>
                <a:lnTo>
                  <a:pt x="117" y="113"/>
                </a:lnTo>
                <a:lnTo>
                  <a:pt x="115" y="111"/>
                </a:lnTo>
                <a:lnTo>
                  <a:pt x="115" y="113"/>
                </a:lnTo>
                <a:lnTo>
                  <a:pt x="113" y="113"/>
                </a:lnTo>
                <a:lnTo>
                  <a:pt x="111" y="115"/>
                </a:lnTo>
                <a:lnTo>
                  <a:pt x="107" y="115"/>
                </a:lnTo>
                <a:lnTo>
                  <a:pt x="100" y="115"/>
                </a:lnTo>
                <a:lnTo>
                  <a:pt x="94" y="115"/>
                </a:lnTo>
                <a:lnTo>
                  <a:pt x="90" y="115"/>
                </a:lnTo>
                <a:lnTo>
                  <a:pt x="86" y="115"/>
                </a:lnTo>
                <a:lnTo>
                  <a:pt x="84" y="115"/>
                </a:lnTo>
                <a:lnTo>
                  <a:pt x="84" y="115"/>
                </a:lnTo>
                <a:lnTo>
                  <a:pt x="83" y="111"/>
                </a:lnTo>
                <a:lnTo>
                  <a:pt x="81" y="109"/>
                </a:lnTo>
                <a:lnTo>
                  <a:pt x="79" y="105"/>
                </a:lnTo>
                <a:lnTo>
                  <a:pt x="79" y="105"/>
                </a:lnTo>
                <a:lnTo>
                  <a:pt x="77" y="102"/>
                </a:lnTo>
                <a:lnTo>
                  <a:pt x="77" y="102"/>
                </a:lnTo>
                <a:lnTo>
                  <a:pt x="75" y="100"/>
                </a:lnTo>
                <a:lnTo>
                  <a:pt x="75" y="100"/>
                </a:lnTo>
                <a:lnTo>
                  <a:pt x="73" y="100"/>
                </a:lnTo>
                <a:lnTo>
                  <a:pt x="73" y="98"/>
                </a:lnTo>
                <a:lnTo>
                  <a:pt x="73" y="96"/>
                </a:lnTo>
                <a:lnTo>
                  <a:pt x="73" y="96"/>
                </a:lnTo>
                <a:lnTo>
                  <a:pt x="71" y="96"/>
                </a:lnTo>
                <a:lnTo>
                  <a:pt x="69" y="96"/>
                </a:lnTo>
                <a:lnTo>
                  <a:pt x="68" y="96"/>
                </a:lnTo>
                <a:lnTo>
                  <a:pt x="64" y="94"/>
                </a:lnTo>
                <a:lnTo>
                  <a:pt x="64" y="92"/>
                </a:lnTo>
                <a:lnTo>
                  <a:pt x="62" y="92"/>
                </a:lnTo>
                <a:lnTo>
                  <a:pt x="60" y="92"/>
                </a:lnTo>
                <a:lnTo>
                  <a:pt x="60" y="92"/>
                </a:lnTo>
                <a:lnTo>
                  <a:pt x="58" y="90"/>
                </a:lnTo>
                <a:lnTo>
                  <a:pt x="52" y="88"/>
                </a:lnTo>
                <a:lnTo>
                  <a:pt x="51" y="88"/>
                </a:lnTo>
                <a:lnTo>
                  <a:pt x="51" y="90"/>
                </a:lnTo>
                <a:lnTo>
                  <a:pt x="49" y="90"/>
                </a:lnTo>
                <a:lnTo>
                  <a:pt x="45" y="90"/>
                </a:lnTo>
                <a:lnTo>
                  <a:pt x="35" y="88"/>
                </a:lnTo>
                <a:lnTo>
                  <a:pt x="34" y="87"/>
                </a:lnTo>
                <a:lnTo>
                  <a:pt x="32" y="85"/>
                </a:lnTo>
                <a:lnTo>
                  <a:pt x="32" y="83"/>
                </a:lnTo>
                <a:lnTo>
                  <a:pt x="32" y="81"/>
                </a:lnTo>
                <a:lnTo>
                  <a:pt x="34" y="81"/>
                </a:lnTo>
                <a:lnTo>
                  <a:pt x="34" y="79"/>
                </a:lnTo>
                <a:lnTo>
                  <a:pt x="34" y="79"/>
                </a:lnTo>
                <a:lnTo>
                  <a:pt x="34" y="77"/>
                </a:lnTo>
                <a:lnTo>
                  <a:pt x="34" y="75"/>
                </a:lnTo>
                <a:lnTo>
                  <a:pt x="34" y="74"/>
                </a:lnTo>
                <a:lnTo>
                  <a:pt x="34" y="72"/>
                </a:lnTo>
                <a:lnTo>
                  <a:pt x="32" y="72"/>
                </a:lnTo>
                <a:lnTo>
                  <a:pt x="32" y="70"/>
                </a:lnTo>
                <a:lnTo>
                  <a:pt x="30" y="70"/>
                </a:lnTo>
                <a:lnTo>
                  <a:pt x="30" y="68"/>
                </a:lnTo>
                <a:lnTo>
                  <a:pt x="28" y="66"/>
                </a:lnTo>
                <a:lnTo>
                  <a:pt x="28" y="64"/>
                </a:lnTo>
                <a:lnTo>
                  <a:pt x="28" y="64"/>
                </a:lnTo>
                <a:lnTo>
                  <a:pt x="26" y="62"/>
                </a:lnTo>
                <a:lnTo>
                  <a:pt x="26" y="60"/>
                </a:lnTo>
                <a:lnTo>
                  <a:pt x="24" y="60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20" y="59"/>
                </a:lnTo>
                <a:lnTo>
                  <a:pt x="19" y="59"/>
                </a:lnTo>
                <a:lnTo>
                  <a:pt x="19" y="59"/>
                </a:lnTo>
                <a:lnTo>
                  <a:pt x="17" y="59"/>
                </a:lnTo>
                <a:lnTo>
                  <a:pt x="17" y="57"/>
                </a:lnTo>
                <a:lnTo>
                  <a:pt x="15" y="57"/>
                </a:lnTo>
                <a:lnTo>
                  <a:pt x="15" y="57"/>
                </a:lnTo>
                <a:lnTo>
                  <a:pt x="13" y="57"/>
                </a:lnTo>
                <a:lnTo>
                  <a:pt x="11" y="59"/>
                </a:lnTo>
                <a:lnTo>
                  <a:pt x="11" y="59"/>
                </a:lnTo>
                <a:lnTo>
                  <a:pt x="11" y="59"/>
                </a:lnTo>
                <a:lnTo>
                  <a:pt x="9" y="59"/>
                </a:lnTo>
                <a:lnTo>
                  <a:pt x="9" y="57"/>
                </a:lnTo>
                <a:lnTo>
                  <a:pt x="9" y="57"/>
                </a:lnTo>
                <a:lnTo>
                  <a:pt x="7" y="55"/>
                </a:lnTo>
                <a:lnTo>
                  <a:pt x="5" y="53"/>
                </a:lnTo>
                <a:lnTo>
                  <a:pt x="3" y="53"/>
                </a:lnTo>
                <a:lnTo>
                  <a:pt x="3" y="51"/>
                </a:lnTo>
                <a:lnTo>
                  <a:pt x="2" y="51"/>
                </a:lnTo>
                <a:lnTo>
                  <a:pt x="2" y="49"/>
                </a:lnTo>
                <a:lnTo>
                  <a:pt x="2" y="49"/>
                </a:lnTo>
                <a:lnTo>
                  <a:pt x="2" y="47"/>
                </a:lnTo>
                <a:lnTo>
                  <a:pt x="2" y="47"/>
                </a:lnTo>
                <a:lnTo>
                  <a:pt x="2" y="49"/>
                </a:lnTo>
                <a:lnTo>
                  <a:pt x="0" y="49"/>
                </a:lnTo>
                <a:lnTo>
                  <a:pt x="0" y="47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1" name="Freeform 457">
            <a:extLst>
              <a:ext uri="{FF2B5EF4-FFF2-40B4-BE49-F238E27FC236}">
                <a16:creationId xmlns:a16="http://schemas.microsoft.com/office/drawing/2014/main" id="{7E3AE20C-3873-A842-86AF-5BCE633C6CB0}"/>
              </a:ext>
            </a:extLst>
          </p:cNvPr>
          <p:cNvSpPr>
            <a:spLocks/>
          </p:cNvSpPr>
          <p:nvPr/>
        </p:nvSpPr>
        <p:spPr bwMode="auto">
          <a:xfrm>
            <a:off x="10298837" y="3884861"/>
            <a:ext cx="70346" cy="126261"/>
          </a:xfrm>
          <a:custGeom>
            <a:avLst/>
            <a:gdLst>
              <a:gd name="T0" fmla="*/ 0 w 39"/>
              <a:gd name="T1" fmla="*/ 38 h 70"/>
              <a:gd name="T2" fmla="*/ 2 w 39"/>
              <a:gd name="T3" fmla="*/ 34 h 70"/>
              <a:gd name="T4" fmla="*/ 5 w 39"/>
              <a:gd name="T5" fmla="*/ 32 h 70"/>
              <a:gd name="T6" fmla="*/ 7 w 39"/>
              <a:gd name="T7" fmla="*/ 28 h 70"/>
              <a:gd name="T8" fmla="*/ 9 w 39"/>
              <a:gd name="T9" fmla="*/ 23 h 70"/>
              <a:gd name="T10" fmla="*/ 9 w 39"/>
              <a:gd name="T11" fmla="*/ 19 h 70"/>
              <a:gd name="T12" fmla="*/ 13 w 39"/>
              <a:gd name="T13" fmla="*/ 19 h 70"/>
              <a:gd name="T14" fmla="*/ 15 w 39"/>
              <a:gd name="T15" fmla="*/ 21 h 70"/>
              <a:gd name="T16" fmla="*/ 19 w 39"/>
              <a:gd name="T17" fmla="*/ 21 h 70"/>
              <a:gd name="T18" fmla="*/ 24 w 39"/>
              <a:gd name="T19" fmla="*/ 21 h 70"/>
              <a:gd name="T20" fmla="*/ 26 w 39"/>
              <a:gd name="T21" fmla="*/ 17 h 70"/>
              <a:gd name="T22" fmla="*/ 22 w 39"/>
              <a:gd name="T23" fmla="*/ 13 h 70"/>
              <a:gd name="T24" fmla="*/ 26 w 39"/>
              <a:gd name="T25" fmla="*/ 13 h 70"/>
              <a:gd name="T26" fmla="*/ 28 w 39"/>
              <a:gd name="T27" fmla="*/ 10 h 70"/>
              <a:gd name="T28" fmla="*/ 32 w 39"/>
              <a:gd name="T29" fmla="*/ 6 h 70"/>
              <a:gd name="T30" fmla="*/ 32 w 39"/>
              <a:gd name="T31" fmla="*/ 4 h 70"/>
              <a:gd name="T32" fmla="*/ 32 w 39"/>
              <a:gd name="T33" fmla="*/ 0 h 70"/>
              <a:gd name="T34" fmla="*/ 34 w 39"/>
              <a:gd name="T35" fmla="*/ 0 h 70"/>
              <a:gd name="T36" fmla="*/ 36 w 39"/>
              <a:gd name="T37" fmla="*/ 4 h 70"/>
              <a:gd name="T38" fmla="*/ 39 w 39"/>
              <a:gd name="T39" fmla="*/ 8 h 70"/>
              <a:gd name="T40" fmla="*/ 37 w 39"/>
              <a:gd name="T41" fmla="*/ 10 h 70"/>
              <a:gd name="T42" fmla="*/ 36 w 39"/>
              <a:gd name="T43" fmla="*/ 12 h 70"/>
              <a:gd name="T44" fmla="*/ 34 w 39"/>
              <a:gd name="T45" fmla="*/ 19 h 70"/>
              <a:gd name="T46" fmla="*/ 36 w 39"/>
              <a:gd name="T47" fmla="*/ 25 h 70"/>
              <a:gd name="T48" fmla="*/ 37 w 39"/>
              <a:gd name="T49" fmla="*/ 27 h 70"/>
              <a:gd name="T50" fmla="*/ 36 w 39"/>
              <a:gd name="T51" fmla="*/ 30 h 70"/>
              <a:gd name="T52" fmla="*/ 32 w 39"/>
              <a:gd name="T53" fmla="*/ 36 h 70"/>
              <a:gd name="T54" fmla="*/ 30 w 39"/>
              <a:gd name="T55" fmla="*/ 38 h 70"/>
              <a:gd name="T56" fmla="*/ 26 w 39"/>
              <a:gd name="T57" fmla="*/ 38 h 70"/>
              <a:gd name="T58" fmla="*/ 24 w 39"/>
              <a:gd name="T59" fmla="*/ 42 h 70"/>
              <a:gd name="T60" fmla="*/ 24 w 39"/>
              <a:gd name="T61" fmla="*/ 45 h 70"/>
              <a:gd name="T62" fmla="*/ 24 w 39"/>
              <a:gd name="T63" fmla="*/ 49 h 70"/>
              <a:gd name="T64" fmla="*/ 28 w 39"/>
              <a:gd name="T65" fmla="*/ 51 h 70"/>
              <a:gd name="T66" fmla="*/ 36 w 39"/>
              <a:gd name="T67" fmla="*/ 57 h 70"/>
              <a:gd name="T68" fmla="*/ 26 w 39"/>
              <a:gd name="T69" fmla="*/ 58 h 70"/>
              <a:gd name="T70" fmla="*/ 21 w 39"/>
              <a:gd name="T71" fmla="*/ 62 h 70"/>
              <a:gd name="T72" fmla="*/ 17 w 39"/>
              <a:gd name="T73" fmla="*/ 66 h 70"/>
              <a:gd name="T74" fmla="*/ 13 w 39"/>
              <a:gd name="T75" fmla="*/ 66 h 70"/>
              <a:gd name="T76" fmla="*/ 13 w 39"/>
              <a:gd name="T77" fmla="*/ 68 h 70"/>
              <a:gd name="T78" fmla="*/ 9 w 39"/>
              <a:gd name="T79" fmla="*/ 70 h 70"/>
              <a:gd name="T80" fmla="*/ 11 w 39"/>
              <a:gd name="T81" fmla="*/ 66 h 70"/>
              <a:gd name="T82" fmla="*/ 7 w 39"/>
              <a:gd name="T83" fmla="*/ 66 h 70"/>
              <a:gd name="T84" fmla="*/ 7 w 39"/>
              <a:gd name="T85" fmla="*/ 64 h 70"/>
              <a:gd name="T86" fmla="*/ 9 w 39"/>
              <a:gd name="T87" fmla="*/ 58 h 70"/>
              <a:gd name="T88" fmla="*/ 13 w 39"/>
              <a:gd name="T89" fmla="*/ 57 h 70"/>
              <a:gd name="T90" fmla="*/ 7 w 39"/>
              <a:gd name="T91" fmla="*/ 57 h 70"/>
              <a:gd name="T92" fmla="*/ 7 w 39"/>
              <a:gd name="T93" fmla="*/ 53 h 70"/>
              <a:gd name="T94" fmla="*/ 7 w 39"/>
              <a:gd name="T95" fmla="*/ 47 h 70"/>
              <a:gd name="T96" fmla="*/ 9 w 39"/>
              <a:gd name="T97" fmla="*/ 45 h 70"/>
              <a:gd name="T98" fmla="*/ 7 w 39"/>
              <a:gd name="T99" fmla="*/ 45 h 70"/>
              <a:gd name="T100" fmla="*/ 4 w 39"/>
              <a:gd name="T101" fmla="*/ 45 h 70"/>
              <a:gd name="T102" fmla="*/ 2 w 39"/>
              <a:gd name="T103" fmla="*/ 45 h 70"/>
              <a:gd name="T104" fmla="*/ 0 w 39"/>
              <a:gd name="T105" fmla="*/ 43 h 70"/>
              <a:gd name="T106" fmla="*/ 0 w 39"/>
              <a:gd name="T107" fmla="*/ 4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70">
                <a:moveTo>
                  <a:pt x="0" y="43"/>
                </a:moveTo>
                <a:lnTo>
                  <a:pt x="0" y="38"/>
                </a:lnTo>
                <a:lnTo>
                  <a:pt x="2" y="36"/>
                </a:lnTo>
                <a:lnTo>
                  <a:pt x="2" y="34"/>
                </a:lnTo>
                <a:lnTo>
                  <a:pt x="2" y="32"/>
                </a:lnTo>
                <a:lnTo>
                  <a:pt x="5" y="32"/>
                </a:lnTo>
                <a:lnTo>
                  <a:pt x="5" y="28"/>
                </a:lnTo>
                <a:lnTo>
                  <a:pt x="7" y="28"/>
                </a:lnTo>
                <a:lnTo>
                  <a:pt x="9" y="23"/>
                </a:lnTo>
                <a:lnTo>
                  <a:pt x="9" y="23"/>
                </a:lnTo>
                <a:lnTo>
                  <a:pt x="9" y="21"/>
                </a:lnTo>
                <a:lnTo>
                  <a:pt x="9" y="19"/>
                </a:lnTo>
                <a:lnTo>
                  <a:pt x="11" y="17"/>
                </a:lnTo>
                <a:lnTo>
                  <a:pt x="13" y="19"/>
                </a:lnTo>
                <a:lnTo>
                  <a:pt x="15" y="19"/>
                </a:lnTo>
                <a:lnTo>
                  <a:pt x="15" y="21"/>
                </a:lnTo>
                <a:lnTo>
                  <a:pt x="17" y="21"/>
                </a:lnTo>
                <a:lnTo>
                  <a:pt x="19" y="21"/>
                </a:lnTo>
                <a:lnTo>
                  <a:pt x="22" y="21"/>
                </a:lnTo>
                <a:lnTo>
                  <a:pt x="24" y="21"/>
                </a:lnTo>
                <a:lnTo>
                  <a:pt x="26" y="19"/>
                </a:lnTo>
                <a:lnTo>
                  <a:pt x="26" y="17"/>
                </a:lnTo>
                <a:lnTo>
                  <a:pt x="24" y="15"/>
                </a:lnTo>
                <a:lnTo>
                  <a:pt x="22" y="13"/>
                </a:lnTo>
                <a:lnTo>
                  <a:pt x="24" y="13"/>
                </a:lnTo>
                <a:lnTo>
                  <a:pt x="26" y="13"/>
                </a:lnTo>
                <a:lnTo>
                  <a:pt x="28" y="10"/>
                </a:lnTo>
                <a:lnTo>
                  <a:pt x="28" y="10"/>
                </a:lnTo>
                <a:lnTo>
                  <a:pt x="30" y="8"/>
                </a:lnTo>
                <a:lnTo>
                  <a:pt x="32" y="6"/>
                </a:lnTo>
                <a:lnTo>
                  <a:pt x="32" y="6"/>
                </a:lnTo>
                <a:lnTo>
                  <a:pt x="32" y="4"/>
                </a:lnTo>
                <a:lnTo>
                  <a:pt x="32" y="2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4" y="2"/>
                </a:lnTo>
                <a:lnTo>
                  <a:pt x="36" y="4"/>
                </a:lnTo>
                <a:lnTo>
                  <a:pt x="37" y="4"/>
                </a:lnTo>
                <a:lnTo>
                  <a:pt x="39" y="8"/>
                </a:lnTo>
                <a:lnTo>
                  <a:pt x="39" y="8"/>
                </a:lnTo>
                <a:lnTo>
                  <a:pt x="37" y="10"/>
                </a:lnTo>
                <a:lnTo>
                  <a:pt x="36" y="10"/>
                </a:lnTo>
                <a:lnTo>
                  <a:pt x="36" y="12"/>
                </a:lnTo>
                <a:lnTo>
                  <a:pt x="34" y="15"/>
                </a:lnTo>
                <a:lnTo>
                  <a:pt x="34" y="19"/>
                </a:lnTo>
                <a:lnTo>
                  <a:pt x="36" y="19"/>
                </a:lnTo>
                <a:lnTo>
                  <a:pt x="36" y="25"/>
                </a:lnTo>
                <a:lnTo>
                  <a:pt x="37" y="25"/>
                </a:lnTo>
                <a:lnTo>
                  <a:pt x="37" y="27"/>
                </a:lnTo>
                <a:lnTo>
                  <a:pt x="36" y="28"/>
                </a:lnTo>
                <a:lnTo>
                  <a:pt x="36" y="30"/>
                </a:lnTo>
                <a:lnTo>
                  <a:pt x="32" y="34"/>
                </a:lnTo>
                <a:lnTo>
                  <a:pt x="32" y="36"/>
                </a:lnTo>
                <a:lnTo>
                  <a:pt x="30" y="36"/>
                </a:lnTo>
                <a:lnTo>
                  <a:pt x="30" y="38"/>
                </a:lnTo>
                <a:lnTo>
                  <a:pt x="28" y="38"/>
                </a:lnTo>
                <a:lnTo>
                  <a:pt x="26" y="38"/>
                </a:lnTo>
                <a:lnTo>
                  <a:pt x="26" y="40"/>
                </a:lnTo>
                <a:lnTo>
                  <a:pt x="24" y="42"/>
                </a:lnTo>
                <a:lnTo>
                  <a:pt x="24" y="43"/>
                </a:lnTo>
                <a:lnTo>
                  <a:pt x="24" y="45"/>
                </a:lnTo>
                <a:lnTo>
                  <a:pt x="22" y="47"/>
                </a:lnTo>
                <a:lnTo>
                  <a:pt x="24" y="49"/>
                </a:lnTo>
                <a:lnTo>
                  <a:pt x="26" y="49"/>
                </a:lnTo>
                <a:lnTo>
                  <a:pt x="28" y="51"/>
                </a:lnTo>
                <a:lnTo>
                  <a:pt x="34" y="55"/>
                </a:lnTo>
                <a:lnTo>
                  <a:pt x="36" y="57"/>
                </a:lnTo>
                <a:lnTo>
                  <a:pt x="32" y="58"/>
                </a:lnTo>
                <a:lnTo>
                  <a:pt x="26" y="58"/>
                </a:lnTo>
                <a:lnTo>
                  <a:pt x="22" y="62"/>
                </a:lnTo>
                <a:lnTo>
                  <a:pt x="21" y="62"/>
                </a:lnTo>
                <a:lnTo>
                  <a:pt x="17" y="64"/>
                </a:lnTo>
                <a:lnTo>
                  <a:pt x="17" y="66"/>
                </a:lnTo>
                <a:lnTo>
                  <a:pt x="15" y="64"/>
                </a:lnTo>
                <a:lnTo>
                  <a:pt x="13" y="66"/>
                </a:lnTo>
                <a:lnTo>
                  <a:pt x="15" y="66"/>
                </a:lnTo>
                <a:lnTo>
                  <a:pt x="13" y="68"/>
                </a:lnTo>
                <a:lnTo>
                  <a:pt x="11" y="68"/>
                </a:lnTo>
                <a:lnTo>
                  <a:pt x="9" y="70"/>
                </a:lnTo>
                <a:lnTo>
                  <a:pt x="9" y="68"/>
                </a:lnTo>
                <a:lnTo>
                  <a:pt x="11" y="66"/>
                </a:lnTo>
                <a:lnTo>
                  <a:pt x="9" y="64"/>
                </a:lnTo>
                <a:lnTo>
                  <a:pt x="7" y="66"/>
                </a:lnTo>
                <a:lnTo>
                  <a:pt x="7" y="66"/>
                </a:lnTo>
                <a:lnTo>
                  <a:pt x="7" y="64"/>
                </a:lnTo>
                <a:lnTo>
                  <a:pt x="7" y="60"/>
                </a:lnTo>
                <a:lnTo>
                  <a:pt x="9" y="58"/>
                </a:lnTo>
                <a:lnTo>
                  <a:pt x="11" y="58"/>
                </a:lnTo>
                <a:lnTo>
                  <a:pt x="13" y="57"/>
                </a:lnTo>
                <a:lnTo>
                  <a:pt x="11" y="57"/>
                </a:lnTo>
                <a:lnTo>
                  <a:pt x="7" y="57"/>
                </a:lnTo>
                <a:lnTo>
                  <a:pt x="7" y="57"/>
                </a:lnTo>
                <a:lnTo>
                  <a:pt x="7" y="53"/>
                </a:lnTo>
                <a:lnTo>
                  <a:pt x="9" y="49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9" y="45"/>
                </a:lnTo>
                <a:lnTo>
                  <a:pt x="7" y="45"/>
                </a:lnTo>
                <a:lnTo>
                  <a:pt x="5" y="47"/>
                </a:lnTo>
                <a:lnTo>
                  <a:pt x="4" y="45"/>
                </a:lnTo>
                <a:lnTo>
                  <a:pt x="2" y="45"/>
                </a:lnTo>
                <a:lnTo>
                  <a:pt x="2" y="45"/>
                </a:lnTo>
                <a:lnTo>
                  <a:pt x="2" y="47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Freeform 462">
            <a:extLst>
              <a:ext uri="{FF2B5EF4-FFF2-40B4-BE49-F238E27FC236}">
                <a16:creationId xmlns:a16="http://schemas.microsoft.com/office/drawing/2014/main" id="{5D1931BC-519A-3646-B841-7BE854ED0B0F}"/>
              </a:ext>
            </a:extLst>
          </p:cNvPr>
          <p:cNvSpPr>
            <a:spLocks/>
          </p:cNvSpPr>
          <p:nvPr/>
        </p:nvSpPr>
        <p:spPr bwMode="auto">
          <a:xfrm>
            <a:off x="9227418" y="3960618"/>
            <a:ext cx="220055" cy="135281"/>
          </a:xfrm>
          <a:custGeom>
            <a:avLst/>
            <a:gdLst>
              <a:gd name="T0" fmla="*/ 122 w 122"/>
              <a:gd name="T1" fmla="*/ 46 h 75"/>
              <a:gd name="T2" fmla="*/ 117 w 122"/>
              <a:gd name="T3" fmla="*/ 43 h 75"/>
              <a:gd name="T4" fmla="*/ 100 w 122"/>
              <a:gd name="T5" fmla="*/ 35 h 75"/>
              <a:gd name="T6" fmla="*/ 85 w 122"/>
              <a:gd name="T7" fmla="*/ 26 h 75"/>
              <a:gd name="T8" fmla="*/ 81 w 122"/>
              <a:gd name="T9" fmla="*/ 20 h 75"/>
              <a:gd name="T10" fmla="*/ 75 w 122"/>
              <a:gd name="T11" fmla="*/ 13 h 75"/>
              <a:gd name="T12" fmla="*/ 62 w 122"/>
              <a:gd name="T13" fmla="*/ 7 h 75"/>
              <a:gd name="T14" fmla="*/ 51 w 122"/>
              <a:gd name="T15" fmla="*/ 0 h 75"/>
              <a:gd name="T16" fmla="*/ 47 w 122"/>
              <a:gd name="T17" fmla="*/ 1 h 75"/>
              <a:gd name="T18" fmla="*/ 41 w 122"/>
              <a:gd name="T19" fmla="*/ 3 h 75"/>
              <a:gd name="T20" fmla="*/ 38 w 122"/>
              <a:gd name="T21" fmla="*/ 11 h 75"/>
              <a:gd name="T22" fmla="*/ 36 w 122"/>
              <a:gd name="T23" fmla="*/ 13 h 75"/>
              <a:gd name="T24" fmla="*/ 21 w 122"/>
              <a:gd name="T25" fmla="*/ 9 h 75"/>
              <a:gd name="T26" fmla="*/ 6 w 122"/>
              <a:gd name="T27" fmla="*/ 5 h 75"/>
              <a:gd name="T28" fmla="*/ 2 w 122"/>
              <a:gd name="T29" fmla="*/ 13 h 75"/>
              <a:gd name="T30" fmla="*/ 4 w 122"/>
              <a:gd name="T31" fmla="*/ 16 h 75"/>
              <a:gd name="T32" fmla="*/ 4 w 122"/>
              <a:gd name="T33" fmla="*/ 22 h 75"/>
              <a:gd name="T34" fmla="*/ 6 w 122"/>
              <a:gd name="T35" fmla="*/ 30 h 75"/>
              <a:gd name="T36" fmla="*/ 8 w 122"/>
              <a:gd name="T37" fmla="*/ 30 h 75"/>
              <a:gd name="T38" fmla="*/ 13 w 122"/>
              <a:gd name="T39" fmla="*/ 30 h 75"/>
              <a:gd name="T40" fmla="*/ 13 w 122"/>
              <a:gd name="T41" fmla="*/ 33 h 75"/>
              <a:gd name="T42" fmla="*/ 15 w 122"/>
              <a:gd name="T43" fmla="*/ 35 h 75"/>
              <a:gd name="T44" fmla="*/ 11 w 122"/>
              <a:gd name="T45" fmla="*/ 33 h 75"/>
              <a:gd name="T46" fmla="*/ 11 w 122"/>
              <a:gd name="T47" fmla="*/ 39 h 75"/>
              <a:gd name="T48" fmla="*/ 13 w 122"/>
              <a:gd name="T49" fmla="*/ 37 h 75"/>
              <a:gd name="T50" fmla="*/ 17 w 122"/>
              <a:gd name="T51" fmla="*/ 39 h 75"/>
              <a:gd name="T52" fmla="*/ 17 w 122"/>
              <a:gd name="T53" fmla="*/ 45 h 75"/>
              <a:gd name="T54" fmla="*/ 21 w 122"/>
              <a:gd name="T55" fmla="*/ 56 h 75"/>
              <a:gd name="T56" fmla="*/ 26 w 122"/>
              <a:gd name="T57" fmla="*/ 54 h 75"/>
              <a:gd name="T58" fmla="*/ 32 w 122"/>
              <a:gd name="T59" fmla="*/ 48 h 75"/>
              <a:gd name="T60" fmla="*/ 40 w 122"/>
              <a:gd name="T61" fmla="*/ 46 h 75"/>
              <a:gd name="T62" fmla="*/ 45 w 122"/>
              <a:gd name="T63" fmla="*/ 46 h 75"/>
              <a:gd name="T64" fmla="*/ 57 w 122"/>
              <a:gd name="T65" fmla="*/ 54 h 75"/>
              <a:gd name="T66" fmla="*/ 62 w 122"/>
              <a:gd name="T67" fmla="*/ 54 h 75"/>
              <a:gd name="T68" fmla="*/ 66 w 122"/>
              <a:gd name="T69" fmla="*/ 58 h 75"/>
              <a:gd name="T70" fmla="*/ 73 w 122"/>
              <a:gd name="T71" fmla="*/ 61 h 75"/>
              <a:gd name="T72" fmla="*/ 81 w 122"/>
              <a:gd name="T73" fmla="*/ 65 h 75"/>
              <a:gd name="T74" fmla="*/ 81 w 122"/>
              <a:gd name="T75" fmla="*/ 71 h 75"/>
              <a:gd name="T76" fmla="*/ 85 w 122"/>
              <a:gd name="T77" fmla="*/ 71 h 75"/>
              <a:gd name="T78" fmla="*/ 89 w 122"/>
              <a:gd name="T79" fmla="*/ 71 h 75"/>
              <a:gd name="T80" fmla="*/ 92 w 122"/>
              <a:gd name="T81" fmla="*/ 75 h 75"/>
              <a:gd name="T82" fmla="*/ 96 w 122"/>
              <a:gd name="T83" fmla="*/ 75 h 75"/>
              <a:gd name="T84" fmla="*/ 98 w 122"/>
              <a:gd name="T85" fmla="*/ 71 h 75"/>
              <a:gd name="T86" fmla="*/ 104 w 122"/>
              <a:gd name="T87" fmla="*/ 67 h 75"/>
              <a:gd name="T88" fmla="*/ 107 w 122"/>
              <a:gd name="T89" fmla="*/ 65 h 75"/>
              <a:gd name="T90" fmla="*/ 109 w 122"/>
              <a:gd name="T91" fmla="*/ 58 h 75"/>
              <a:gd name="T92" fmla="*/ 109 w 122"/>
              <a:gd name="T93" fmla="*/ 56 h 75"/>
              <a:gd name="T94" fmla="*/ 113 w 122"/>
              <a:gd name="T95" fmla="*/ 54 h 75"/>
              <a:gd name="T96" fmla="*/ 119 w 122"/>
              <a:gd name="T97" fmla="*/ 50 h 75"/>
              <a:gd name="T98" fmla="*/ 122 w 122"/>
              <a:gd name="T99" fmla="*/ 5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2" h="75">
                <a:moveTo>
                  <a:pt x="122" y="52"/>
                </a:moveTo>
                <a:lnTo>
                  <a:pt x="122" y="48"/>
                </a:lnTo>
                <a:lnTo>
                  <a:pt x="122" y="46"/>
                </a:lnTo>
                <a:lnTo>
                  <a:pt x="119" y="45"/>
                </a:lnTo>
                <a:lnTo>
                  <a:pt x="117" y="45"/>
                </a:lnTo>
                <a:lnTo>
                  <a:pt x="117" y="43"/>
                </a:lnTo>
                <a:lnTo>
                  <a:pt x="111" y="43"/>
                </a:lnTo>
                <a:lnTo>
                  <a:pt x="106" y="39"/>
                </a:lnTo>
                <a:lnTo>
                  <a:pt x="100" y="35"/>
                </a:lnTo>
                <a:lnTo>
                  <a:pt x="94" y="31"/>
                </a:lnTo>
                <a:lnTo>
                  <a:pt x="89" y="28"/>
                </a:lnTo>
                <a:lnTo>
                  <a:pt x="85" y="26"/>
                </a:lnTo>
                <a:lnTo>
                  <a:pt x="83" y="24"/>
                </a:lnTo>
                <a:lnTo>
                  <a:pt x="83" y="20"/>
                </a:lnTo>
                <a:lnTo>
                  <a:pt x="81" y="20"/>
                </a:lnTo>
                <a:lnTo>
                  <a:pt x="79" y="15"/>
                </a:lnTo>
                <a:lnTo>
                  <a:pt x="77" y="13"/>
                </a:lnTo>
                <a:lnTo>
                  <a:pt x="75" y="13"/>
                </a:lnTo>
                <a:lnTo>
                  <a:pt x="73" y="13"/>
                </a:lnTo>
                <a:lnTo>
                  <a:pt x="68" y="11"/>
                </a:lnTo>
                <a:lnTo>
                  <a:pt x="62" y="7"/>
                </a:lnTo>
                <a:lnTo>
                  <a:pt x="62" y="5"/>
                </a:lnTo>
                <a:lnTo>
                  <a:pt x="57" y="1"/>
                </a:lnTo>
                <a:lnTo>
                  <a:pt x="51" y="0"/>
                </a:lnTo>
                <a:lnTo>
                  <a:pt x="47" y="0"/>
                </a:lnTo>
                <a:lnTo>
                  <a:pt x="49" y="1"/>
                </a:lnTo>
                <a:lnTo>
                  <a:pt x="47" y="1"/>
                </a:lnTo>
                <a:lnTo>
                  <a:pt x="45" y="0"/>
                </a:lnTo>
                <a:lnTo>
                  <a:pt x="43" y="1"/>
                </a:lnTo>
                <a:lnTo>
                  <a:pt x="41" y="3"/>
                </a:lnTo>
                <a:lnTo>
                  <a:pt x="40" y="3"/>
                </a:lnTo>
                <a:lnTo>
                  <a:pt x="38" y="7"/>
                </a:lnTo>
                <a:lnTo>
                  <a:pt x="38" y="11"/>
                </a:lnTo>
                <a:lnTo>
                  <a:pt x="40" y="13"/>
                </a:lnTo>
                <a:lnTo>
                  <a:pt x="40" y="15"/>
                </a:lnTo>
                <a:lnTo>
                  <a:pt x="36" y="13"/>
                </a:lnTo>
                <a:lnTo>
                  <a:pt x="30" y="15"/>
                </a:lnTo>
                <a:lnTo>
                  <a:pt x="26" y="15"/>
                </a:lnTo>
                <a:lnTo>
                  <a:pt x="21" y="9"/>
                </a:lnTo>
                <a:lnTo>
                  <a:pt x="15" y="5"/>
                </a:lnTo>
                <a:lnTo>
                  <a:pt x="9" y="3"/>
                </a:lnTo>
                <a:lnTo>
                  <a:pt x="6" y="5"/>
                </a:lnTo>
                <a:lnTo>
                  <a:pt x="0" y="11"/>
                </a:lnTo>
                <a:lnTo>
                  <a:pt x="0" y="11"/>
                </a:lnTo>
                <a:lnTo>
                  <a:pt x="2" y="13"/>
                </a:lnTo>
                <a:lnTo>
                  <a:pt x="2" y="13"/>
                </a:lnTo>
                <a:lnTo>
                  <a:pt x="4" y="15"/>
                </a:lnTo>
                <a:lnTo>
                  <a:pt x="4" y="16"/>
                </a:lnTo>
                <a:lnTo>
                  <a:pt x="6" y="18"/>
                </a:lnTo>
                <a:lnTo>
                  <a:pt x="6" y="20"/>
                </a:lnTo>
                <a:lnTo>
                  <a:pt x="4" y="22"/>
                </a:lnTo>
                <a:lnTo>
                  <a:pt x="6" y="28"/>
                </a:lnTo>
                <a:lnTo>
                  <a:pt x="6" y="28"/>
                </a:lnTo>
                <a:lnTo>
                  <a:pt x="6" y="30"/>
                </a:lnTo>
                <a:lnTo>
                  <a:pt x="9" y="31"/>
                </a:lnTo>
                <a:lnTo>
                  <a:pt x="9" y="31"/>
                </a:lnTo>
                <a:lnTo>
                  <a:pt x="8" y="30"/>
                </a:lnTo>
                <a:lnTo>
                  <a:pt x="9" y="30"/>
                </a:lnTo>
                <a:lnTo>
                  <a:pt x="11" y="30"/>
                </a:lnTo>
                <a:lnTo>
                  <a:pt x="13" y="30"/>
                </a:lnTo>
                <a:lnTo>
                  <a:pt x="13" y="30"/>
                </a:lnTo>
                <a:lnTo>
                  <a:pt x="13" y="31"/>
                </a:lnTo>
                <a:lnTo>
                  <a:pt x="13" y="33"/>
                </a:lnTo>
                <a:lnTo>
                  <a:pt x="13" y="33"/>
                </a:lnTo>
                <a:lnTo>
                  <a:pt x="15" y="35"/>
                </a:lnTo>
                <a:lnTo>
                  <a:pt x="15" y="35"/>
                </a:lnTo>
                <a:lnTo>
                  <a:pt x="13" y="35"/>
                </a:lnTo>
                <a:lnTo>
                  <a:pt x="13" y="35"/>
                </a:lnTo>
                <a:lnTo>
                  <a:pt x="11" y="33"/>
                </a:lnTo>
                <a:lnTo>
                  <a:pt x="9" y="35"/>
                </a:lnTo>
                <a:lnTo>
                  <a:pt x="9" y="37"/>
                </a:lnTo>
                <a:lnTo>
                  <a:pt x="11" y="39"/>
                </a:lnTo>
                <a:lnTo>
                  <a:pt x="11" y="37"/>
                </a:lnTo>
                <a:lnTo>
                  <a:pt x="11" y="37"/>
                </a:lnTo>
                <a:lnTo>
                  <a:pt x="13" y="37"/>
                </a:lnTo>
                <a:lnTo>
                  <a:pt x="13" y="37"/>
                </a:lnTo>
                <a:lnTo>
                  <a:pt x="15" y="39"/>
                </a:lnTo>
                <a:lnTo>
                  <a:pt x="17" y="39"/>
                </a:lnTo>
                <a:lnTo>
                  <a:pt x="17" y="41"/>
                </a:lnTo>
                <a:lnTo>
                  <a:pt x="17" y="45"/>
                </a:lnTo>
                <a:lnTo>
                  <a:pt x="17" y="45"/>
                </a:lnTo>
                <a:lnTo>
                  <a:pt x="17" y="50"/>
                </a:lnTo>
                <a:lnTo>
                  <a:pt x="19" y="52"/>
                </a:lnTo>
                <a:lnTo>
                  <a:pt x="21" y="56"/>
                </a:lnTo>
                <a:lnTo>
                  <a:pt x="23" y="56"/>
                </a:lnTo>
                <a:lnTo>
                  <a:pt x="26" y="56"/>
                </a:lnTo>
                <a:lnTo>
                  <a:pt x="26" y="54"/>
                </a:lnTo>
                <a:lnTo>
                  <a:pt x="28" y="52"/>
                </a:lnTo>
                <a:lnTo>
                  <a:pt x="28" y="52"/>
                </a:lnTo>
                <a:lnTo>
                  <a:pt x="32" y="48"/>
                </a:lnTo>
                <a:lnTo>
                  <a:pt x="36" y="48"/>
                </a:lnTo>
                <a:lnTo>
                  <a:pt x="40" y="48"/>
                </a:lnTo>
                <a:lnTo>
                  <a:pt x="40" y="46"/>
                </a:lnTo>
                <a:lnTo>
                  <a:pt x="41" y="46"/>
                </a:lnTo>
                <a:lnTo>
                  <a:pt x="43" y="46"/>
                </a:lnTo>
                <a:lnTo>
                  <a:pt x="45" y="46"/>
                </a:lnTo>
                <a:lnTo>
                  <a:pt x="49" y="48"/>
                </a:lnTo>
                <a:lnTo>
                  <a:pt x="51" y="50"/>
                </a:lnTo>
                <a:lnTo>
                  <a:pt x="57" y="54"/>
                </a:lnTo>
                <a:lnTo>
                  <a:pt x="57" y="54"/>
                </a:lnTo>
                <a:lnTo>
                  <a:pt x="58" y="52"/>
                </a:lnTo>
                <a:lnTo>
                  <a:pt x="62" y="54"/>
                </a:lnTo>
                <a:lnTo>
                  <a:pt x="64" y="54"/>
                </a:lnTo>
                <a:lnTo>
                  <a:pt x="64" y="56"/>
                </a:lnTo>
                <a:lnTo>
                  <a:pt x="66" y="58"/>
                </a:lnTo>
                <a:lnTo>
                  <a:pt x="66" y="56"/>
                </a:lnTo>
                <a:lnTo>
                  <a:pt x="70" y="58"/>
                </a:lnTo>
                <a:lnTo>
                  <a:pt x="73" y="61"/>
                </a:lnTo>
                <a:lnTo>
                  <a:pt x="77" y="61"/>
                </a:lnTo>
                <a:lnTo>
                  <a:pt x="79" y="63"/>
                </a:lnTo>
                <a:lnTo>
                  <a:pt x="81" y="65"/>
                </a:lnTo>
                <a:lnTo>
                  <a:pt x="79" y="67"/>
                </a:lnTo>
                <a:lnTo>
                  <a:pt x="81" y="69"/>
                </a:lnTo>
                <a:lnTo>
                  <a:pt x="81" y="71"/>
                </a:lnTo>
                <a:lnTo>
                  <a:pt x="81" y="71"/>
                </a:lnTo>
                <a:lnTo>
                  <a:pt x="83" y="71"/>
                </a:lnTo>
                <a:lnTo>
                  <a:pt x="85" y="71"/>
                </a:lnTo>
                <a:lnTo>
                  <a:pt x="85" y="73"/>
                </a:lnTo>
                <a:lnTo>
                  <a:pt x="87" y="73"/>
                </a:lnTo>
                <a:lnTo>
                  <a:pt x="89" y="71"/>
                </a:lnTo>
                <a:lnTo>
                  <a:pt x="89" y="71"/>
                </a:lnTo>
                <a:lnTo>
                  <a:pt x="90" y="73"/>
                </a:lnTo>
                <a:lnTo>
                  <a:pt x="92" y="75"/>
                </a:lnTo>
                <a:lnTo>
                  <a:pt x="92" y="75"/>
                </a:lnTo>
                <a:lnTo>
                  <a:pt x="94" y="75"/>
                </a:lnTo>
                <a:lnTo>
                  <a:pt x="96" y="75"/>
                </a:lnTo>
                <a:lnTo>
                  <a:pt x="96" y="73"/>
                </a:lnTo>
                <a:lnTo>
                  <a:pt x="98" y="71"/>
                </a:lnTo>
                <a:lnTo>
                  <a:pt x="98" y="71"/>
                </a:lnTo>
                <a:lnTo>
                  <a:pt x="98" y="69"/>
                </a:lnTo>
                <a:lnTo>
                  <a:pt x="100" y="67"/>
                </a:lnTo>
                <a:lnTo>
                  <a:pt x="104" y="67"/>
                </a:lnTo>
                <a:lnTo>
                  <a:pt x="104" y="65"/>
                </a:lnTo>
                <a:lnTo>
                  <a:pt x="106" y="65"/>
                </a:lnTo>
                <a:lnTo>
                  <a:pt x="107" y="65"/>
                </a:lnTo>
                <a:lnTo>
                  <a:pt x="107" y="63"/>
                </a:lnTo>
                <a:lnTo>
                  <a:pt x="107" y="60"/>
                </a:lnTo>
                <a:lnTo>
                  <a:pt x="109" y="58"/>
                </a:lnTo>
                <a:lnTo>
                  <a:pt x="109" y="56"/>
                </a:lnTo>
                <a:lnTo>
                  <a:pt x="109" y="56"/>
                </a:lnTo>
                <a:lnTo>
                  <a:pt x="109" y="56"/>
                </a:lnTo>
                <a:lnTo>
                  <a:pt x="109" y="54"/>
                </a:lnTo>
                <a:lnTo>
                  <a:pt x="111" y="54"/>
                </a:lnTo>
                <a:lnTo>
                  <a:pt x="113" y="54"/>
                </a:lnTo>
                <a:lnTo>
                  <a:pt x="113" y="54"/>
                </a:lnTo>
                <a:lnTo>
                  <a:pt x="115" y="52"/>
                </a:lnTo>
                <a:lnTo>
                  <a:pt x="119" y="50"/>
                </a:lnTo>
                <a:lnTo>
                  <a:pt x="119" y="52"/>
                </a:lnTo>
                <a:lnTo>
                  <a:pt x="121" y="52"/>
                </a:lnTo>
                <a:lnTo>
                  <a:pt x="122" y="52"/>
                </a:lnTo>
                <a:lnTo>
                  <a:pt x="122" y="52"/>
                </a:lnTo>
                <a:close/>
              </a:path>
            </a:pathLst>
          </a:custGeom>
          <a:solidFill>
            <a:srgbClr val="9FB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793" name="Gerader Verbinder 817">
            <a:extLst>
              <a:ext uri="{FF2B5EF4-FFF2-40B4-BE49-F238E27FC236}">
                <a16:creationId xmlns:a16="http://schemas.microsoft.com/office/drawing/2014/main" id="{06B5F76F-B25F-FA4F-8FC9-AE0EA263499C}"/>
              </a:ext>
            </a:extLst>
          </p:cNvPr>
          <p:cNvCxnSpPr>
            <a:cxnSpLocks/>
            <a:endCxn id="670" idx="41"/>
          </p:cNvCxnSpPr>
          <p:nvPr/>
        </p:nvCxnSpPr>
        <p:spPr>
          <a:xfrm flipV="1">
            <a:off x="8329996" y="4395937"/>
            <a:ext cx="267917" cy="35716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Gerader Verbinder 818">
            <a:extLst>
              <a:ext uri="{FF2B5EF4-FFF2-40B4-BE49-F238E27FC236}">
                <a16:creationId xmlns:a16="http://schemas.microsoft.com/office/drawing/2014/main" id="{96C47C96-481E-FA45-98E2-443403D8A74C}"/>
              </a:ext>
            </a:extLst>
          </p:cNvPr>
          <p:cNvCxnSpPr>
            <a:cxnSpLocks/>
          </p:cNvCxnSpPr>
          <p:nvPr/>
        </p:nvCxnSpPr>
        <p:spPr>
          <a:xfrm flipH="1" flipV="1">
            <a:off x="6141924" y="3492096"/>
            <a:ext cx="4895929" cy="39394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5" name="Gerader Verbinder 819">
            <a:extLst>
              <a:ext uri="{FF2B5EF4-FFF2-40B4-BE49-F238E27FC236}">
                <a16:creationId xmlns:a16="http://schemas.microsoft.com/office/drawing/2014/main" id="{9EB05A6C-EB29-4744-986E-53F860D47C74}"/>
              </a:ext>
            </a:extLst>
          </p:cNvPr>
          <p:cNvCxnSpPr>
            <a:cxnSpLocks/>
            <a:endCxn id="1139" idx="3"/>
          </p:cNvCxnSpPr>
          <p:nvPr/>
        </p:nvCxnSpPr>
        <p:spPr>
          <a:xfrm>
            <a:off x="6477148" y="3692059"/>
            <a:ext cx="426207" cy="331643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6" name="Gruppieren 820">
            <a:extLst>
              <a:ext uri="{FF2B5EF4-FFF2-40B4-BE49-F238E27FC236}">
                <a16:creationId xmlns:a16="http://schemas.microsoft.com/office/drawing/2014/main" id="{786F0753-4FA8-4C44-A096-D137C90C09C8}"/>
              </a:ext>
            </a:extLst>
          </p:cNvPr>
          <p:cNvGrpSpPr>
            <a:grpSpLocks noChangeAspect="1"/>
          </p:cNvGrpSpPr>
          <p:nvPr/>
        </p:nvGrpSpPr>
        <p:grpSpPr>
          <a:xfrm>
            <a:off x="6797179" y="3908862"/>
            <a:ext cx="505539" cy="319995"/>
            <a:chOff x="3946525" y="4395788"/>
            <a:chExt cx="2938463" cy="1870075"/>
          </a:xfrm>
        </p:grpSpPr>
        <p:sp>
          <p:nvSpPr>
            <p:cNvPr id="1137" name="AutoShape 11">
              <a:extLst>
                <a:ext uri="{FF2B5EF4-FFF2-40B4-BE49-F238E27FC236}">
                  <a16:creationId xmlns:a16="http://schemas.microsoft.com/office/drawing/2014/main" id="{B6EC4225-3980-8D45-B5B2-C2564D7B955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946525" y="4395788"/>
              <a:ext cx="2938463" cy="187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38" name="Freeform 13">
              <a:extLst>
                <a:ext uri="{FF2B5EF4-FFF2-40B4-BE49-F238E27FC236}">
                  <a16:creationId xmlns:a16="http://schemas.microsoft.com/office/drawing/2014/main" id="{120A8AD3-6450-C540-B4EA-7DA51145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4460876"/>
              <a:ext cx="2806700" cy="1739900"/>
            </a:xfrm>
            <a:custGeom>
              <a:avLst/>
              <a:gdLst>
                <a:gd name="T0" fmla="*/ 722 w 937"/>
                <a:gd name="T1" fmla="*/ 152 h 583"/>
                <a:gd name="T2" fmla="*/ 658 w 937"/>
                <a:gd name="T3" fmla="*/ 168 h 583"/>
                <a:gd name="T4" fmla="*/ 442 w 937"/>
                <a:gd name="T5" fmla="*/ 0 h 583"/>
                <a:gd name="T6" fmla="*/ 203 w 937"/>
                <a:gd name="T7" fmla="*/ 226 h 583"/>
                <a:gd name="T8" fmla="*/ 180 w 937"/>
                <a:gd name="T9" fmla="*/ 224 h 583"/>
                <a:gd name="T10" fmla="*/ 0 w 937"/>
                <a:gd name="T11" fmla="*/ 403 h 583"/>
                <a:gd name="T12" fmla="*/ 180 w 937"/>
                <a:gd name="T13" fmla="*/ 583 h 583"/>
                <a:gd name="T14" fmla="*/ 722 w 937"/>
                <a:gd name="T15" fmla="*/ 583 h 583"/>
                <a:gd name="T16" fmla="*/ 937 w 937"/>
                <a:gd name="T17" fmla="*/ 368 h 583"/>
                <a:gd name="T18" fmla="*/ 722 w 937"/>
                <a:gd name="T19" fmla="*/ 15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7" h="583">
                  <a:moveTo>
                    <a:pt x="722" y="152"/>
                  </a:moveTo>
                  <a:cubicBezTo>
                    <a:pt x="703" y="152"/>
                    <a:pt x="675" y="164"/>
                    <a:pt x="658" y="168"/>
                  </a:cubicBezTo>
                  <a:cubicBezTo>
                    <a:pt x="625" y="76"/>
                    <a:pt x="546" y="0"/>
                    <a:pt x="442" y="0"/>
                  </a:cubicBezTo>
                  <a:cubicBezTo>
                    <a:pt x="314" y="0"/>
                    <a:pt x="210" y="100"/>
                    <a:pt x="203" y="226"/>
                  </a:cubicBezTo>
                  <a:cubicBezTo>
                    <a:pt x="195" y="224"/>
                    <a:pt x="188" y="224"/>
                    <a:pt x="180" y="224"/>
                  </a:cubicBezTo>
                  <a:cubicBezTo>
                    <a:pt x="80" y="224"/>
                    <a:pt x="0" y="304"/>
                    <a:pt x="0" y="403"/>
                  </a:cubicBezTo>
                  <a:cubicBezTo>
                    <a:pt x="0" y="502"/>
                    <a:pt x="80" y="583"/>
                    <a:pt x="180" y="583"/>
                  </a:cubicBezTo>
                  <a:cubicBezTo>
                    <a:pt x="722" y="583"/>
                    <a:pt x="722" y="583"/>
                    <a:pt x="722" y="583"/>
                  </a:cubicBezTo>
                  <a:cubicBezTo>
                    <a:pt x="841" y="583"/>
                    <a:pt x="937" y="486"/>
                    <a:pt x="937" y="368"/>
                  </a:cubicBezTo>
                  <a:cubicBezTo>
                    <a:pt x="937" y="249"/>
                    <a:pt x="841" y="152"/>
                    <a:pt x="722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39" name="Freeform 14">
              <a:extLst>
                <a:ext uri="{FF2B5EF4-FFF2-40B4-BE49-F238E27FC236}">
                  <a16:creationId xmlns:a16="http://schemas.microsoft.com/office/drawing/2014/main" id="{08367E38-5AAA-0846-B15A-7D7A772ED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9699" y="4398961"/>
              <a:ext cx="2932116" cy="1863722"/>
            </a:xfrm>
            <a:custGeom>
              <a:avLst/>
              <a:gdLst>
                <a:gd name="T0" fmla="*/ 743 w 979"/>
                <a:gd name="T1" fmla="*/ 152 h 625"/>
                <a:gd name="T2" fmla="*/ 691 w 979"/>
                <a:gd name="T3" fmla="*/ 163 h 625"/>
                <a:gd name="T4" fmla="*/ 463 w 979"/>
                <a:gd name="T5" fmla="*/ 0 h 625"/>
                <a:gd name="T6" fmla="*/ 205 w 979"/>
                <a:gd name="T7" fmla="*/ 224 h 625"/>
                <a:gd name="T8" fmla="*/ 201 w 979"/>
                <a:gd name="T9" fmla="*/ 224 h 625"/>
                <a:gd name="T10" fmla="*/ 0 w 979"/>
                <a:gd name="T11" fmla="*/ 424 h 625"/>
                <a:gd name="T12" fmla="*/ 201 w 979"/>
                <a:gd name="T13" fmla="*/ 625 h 625"/>
                <a:gd name="T14" fmla="*/ 743 w 979"/>
                <a:gd name="T15" fmla="*/ 625 h 625"/>
                <a:gd name="T16" fmla="*/ 979 w 979"/>
                <a:gd name="T17" fmla="*/ 389 h 625"/>
                <a:gd name="T18" fmla="*/ 743 w 979"/>
                <a:gd name="T19" fmla="*/ 152 h 625"/>
                <a:gd name="T20" fmla="*/ 743 w 979"/>
                <a:gd name="T21" fmla="*/ 583 h 625"/>
                <a:gd name="T22" fmla="*/ 201 w 979"/>
                <a:gd name="T23" fmla="*/ 583 h 625"/>
                <a:gd name="T24" fmla="*/ 42 w 979"/>
                <a:gd name="T25" fmla="*/ 424 h 625"/>
                <a:gd name="T26" fmla="*/ 201 w 979"/>
                <a:gd name="T27" fmla="*/ 266 h 625"/>
                <a:gd name="T28" fmla="*/ 221 w 979"/>
                <a:gd name="T29" fmla="*/ 268 h 625"/>
                <a:gd name="T30" fmla="*/ 244 w 979"/>
                <a:gd name="T31" fmla="*/ 271 h 625"/>
                <a:gd name="T32" fmla="*/ 245 w 979"/>
                <a:gd name="T33" fmla="*/ 248 h 625"/>
                <a:gd name="T34" fmla="*/ 463 w 979"/>
                <a:gd name="T35" fmla="*/ 42 h 625"/>
                <a:gd name="T36" fmla="*/ 659 w 979"/>
                <a:gd name="T37" fmla="*/ 196 h 625"/>
                <a:gd name="T38" fmla="*/ 665 w 979"/>
                <a:gd name="T39" fmla="*/ 215 h 625"/>
                <a:gd name="T40" fmla="*/ 684 w 979"/>
                <a:gd name="T41" fmla="*/ 210 h 625"/>
                <a:gd name="T42" fmla="*/ 703 w 979"/>
                <a:gd name="T43" fmla="*/ 204 h 625"/>
                <a:gd name="T44" fmla="*/ 743 w 979"/>
                <a:gd name="T45" fmla="*/ 194 h 625"/>
                <a:gd name="T46" fmla="*/ 937 w 979"/>
                <a:gd name="T47" fmla="*/ 389 h 625"/>
                <a:gd name="T48" fmla="*/ 743 w 979"/>
                <a:gd name="T49" fmla="*/ 58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9" h="625">
                  <a:moveTo>
                    <a:pt x="743" y="152"/>
                  </a:moveTo>
                  <a:cubicBezTo>
                    <a:pt x="726" y="152"/>
                    <a:pt x="708" y="158"/>
                    <a:pt x="691" y="163"/>
                  </a:cubicBezTo>
                  <a:cubicBezTo>
                    <a:pt x="649" y="63"/>
                    <a:pt x="561" y="0"/>
                    <a:pt x="463" y="0"/>
                  </a:cubicBezTo>
                  <a:cubicBezTo>
                    <a:pt x="332" y="0"/>
                    <a:pt x="223" y="96"/>
                    <a:pt x="205" y="224"/>
                  </a:cubicBezTo>
                  <a:cubicBezTo>
                    <a:pt x="204" y="224"/>
                    <a:pt x="202" y="224"/>
                    <a:pt x="201" y="224"/>
                  </a:cubicBezTo>
                  <a:cubicBezTo>
                    <a:pt x="90" y="224"/>
                    <a:pt x="0" y="314"/>
                    <a:pt x="0" y="424"/>
                  </a:cubicBezTo>
                  <a:cubicBezTo>
                    <a:pt x="0" y="535"/>
                    <a:pt x="90" y="625"/>
                    <a:pt x="201" y="625"/>
                  </a:cubicBezTo>
                  <a:cubicBezTo>
                    <a:pt x="743" y="625"/>
                    <a:pt x="743" y="625"/>
                    <a:pt x="743" y="625"/>
                  </a:cubicBezTo>
                  <a:cubicBezTo>
                    <a:pt x="873" y="625"/>
                    <a:pt x="979" y="519"/>
                    <a:pt x="979" y="389"/>
                  </a:cubicBezTo>
                  <a:cubicBezTo>
                    <a:pt x="979" y="258"/>
                    <a:pt x="873" y="152"/>
                    <a:pt x="743" y="152"/>
                  </a:cubicBezTo>
                  <a:close/>
                  <a:moveTo>
                    <a:pt x="743" y="583"/>
                  </a:moveTo>
                  <a:cubicBezTo>
                    <a:pt x="201" y="583"/>
                    <a:pt x="201" y="583"/>
                    <a:pt x="201" y="583"/>
                  </a:cubicBezTo>
                  <a:cubicBezTo>
                    <a:pt x="113" y="583"/>
                    <a:pt x="42" y="512"/>
                    <a:pt x="42" y="424"/>
                  </a:cubicBezTo>
                  <a:cubicBezTo>
                    <a:pt x="42" y="337"/>
                    <a:pt x="113" y="266"/>
                    <a:pt x="201" y="266"/>
                  </a:cubicBezTo>
                  <a:cubicBezTo>
                    <a:pt x="207" y="266"/>
                    <a:pt x="213" y="266"/>
                    <a:pt x="221" y="268"/>
                  </a:cubicBezTo>
                  <a:cubicBezTo>
                    <a:pt x="244" y="271"/>
                    <a:pt x="244" y="271"/>
                    <a:pt x="244" y="271"/>
                  </a:cubicBezTo>
                  <a:cubicBezTo>
                    <a:pt x="245" y="248"/>
                    <a:pt x="245" y="248"/>
                    <a:pt x="245" y="248"/>
                  </a:cubicBezTo>
                  <a:cubicBezTo>
                    <a:pt x="252" y="132"/>
                    <a:pt x="347" y="42"/>
                    <a:pt x="463" y="42"/>
                  </a:cubicBezTo>
                  <a:cubicBezTo>
                    <a:pt x="549" y="42"/>
                    <a:pt x="626" y="103"/>
                    <a:pt x="659" y="196"/>
                  </a:cubicBezTo>
                  <a:cubicBezTo>
                    <a:pt x="665" y="215"/>
                    <a:pt x="665" y="215"/>
                    <a:pt x="665" y="215"/>
                  </a:cubicBezTo>
                  <a:cubicBezTo>
                    <a:pt x="684" y="210"/>
                    <a:pt x="684" y="210"/>
                    <a:pt x="684" y="210"/>
                  </a:cubicBezTo>
                  <a:cubicBezTo>
                    <a:pt x="690" y="208"/>
                    <a:pt x="696" y="206"/>
                    <a:pt x="703" y="204"/>
                  </a:cubicBezTo>
                  <a:cubicBezTo>
                    <a:pt x="716" y="200"/>
                    <a:pt x="733" y="194"/>
                    <a:pt x="743" y="194"/>
                  </a:cubicBezTo>
                  <a:cubicBezTo>
                    <a:pt x="850" y="194"/>
                    <a:pt x="937" y="281"/>
                    <a:pt x="937" y="389"/>
                  </a:cubicBezTo>
                  <a:cubicBezTo>
                    <a:pt x="937" y="496"/>
                    <a:pt x="850" y="583"/>
                    <a:pt x="743" y="58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40" name="Rectangle 15">
              <a:extLst>
                <a:ext uri="{FF2B5EF4-FFF2-40B4-BE49-F238E27FC236}">
                  <a16:creationId xmlns:a16="http://schemas.microsoft.com/office/drawing/2014/main" id="{341229A8-5746-B446-A81E-C3540BCB4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3325" y="5427663"/>
              <a:ext cx="87313" cy="41433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41" name="Freeform 16">
              <a:extLst>
                <a:ext uri="{FF2B5EF4-FFF2-40B4-BE49-F238E27FC236}">
                  <a16:creationId xmlns:a16="http://schemas.microsoft.com/office/drawing/2014/main" id="{C4FA2692-B1BC-6C4C-AE37-70AF533388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188" y="5427663"/>
              <a:ext cx="336550" cy="414338"/>
            </a:xfrm>
            <a:custGeom>
              <a:avLst/>
              <a:gdLst>
                <a:gd name="T0" fmla="*/ 65 w 112"/>
                <a:gd name="T1" fmla="*/ 0 h 139"/>
                <a:gd name="T2" fmla="*/ 0 w 112"/>
                <a:gd name="T3" fmla="*/ 0 h 139"/>
                <a:gd name="T4" fmla="*/ 0 w 112"/>
                <a:gd name="T5" fmla="*/ 139 h 139"/>
                <a:gd name="T6" fmla="*/ 30 w 112"/>
                <a:gd name="T7" fmla="*/ 139 h 139"/>
                <a:gd name="T8" fmla="*/ 30 w 112"/>
                <a:gd name="T9" fmla="*/ 89 h 139"/>
                <a:gd name="T10" fmla="*/ 65 w 112"/>
                <a:gd name="T11" fmla="*/ 89 h 139"/>
                <a:gd name="T12" fmla="*/ 112 w 112"/>
                <a:gd name="T13" fmla="*/ 45 h 139"/>
                <a:gd name="T14" fmla="*/ 65 w 112"/>
                <a:gd name="T15" fmla="*/ 0 h 139"/>
                <a:gd name="T16" fmla="*/ 61 w 112"/>
                <a:gd name="T17" fmla="*/ 64 h 139"/>
                <a:gd name="T18" fmla="*/ 30 w 112"/>
                <a:gd name="T19" fmla="*/ 64 h 139"/>
                <a:gd name="T20" fmla="*/ 30 w 112"/>
                <a:gd name="T21" fmla="*/ 26 h 139"/>
                <a:gd name="T22" fmla="*/ 61 w 112"/>
                <a:gd name="T23" fmla="*/ 26 h 139"/>
                <a:gd name="T24" fmla="*/ 82 w 112"/>
                <a:gd name="T25" fmla="*/ 45 h 139"/>
                <a:gd name="T26" fmla="*/ 61 w 112"/>
                <a:gd name="T27" fmla="*/ 6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39">
                  <a:moveTo>
                    <a:pt x="6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95" y="89"/>
                    <a:pt x="112" y="69"/>
                    <a:pt x="112" y="45"/>
                  </a:cubicBezTo>
                  <a:cubicBezTo>
                    <a:pt x="112" y="21"/>
                    <a:pt x="95" y="0"/>
                    <a:pt x="65" y="0"/>
                  </a:cubicBezTo>
                  <a:close/>
                  <a:moveTo>
                    <a:pt x="61" y="64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73" y="26"/>
                    <a:pt x="82" y="33"/>
                    <a:pt x="82" y="45"/>
                  </a:cubicBezTo>
                  <a:cubicBezTo>
                    <a:pt x="82" y="56"/>
                    <a:pt x="73" y="64"/>
                    <a:pt x="61" y="6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42" name="Freeform 17">
              <a:extLst>
                <a:ext uri="{FF2B5EF4-FFF2-40B4-BE49-F238E27FC236}">
                  <a16:creationId xmlns:a16="http://schemas.microsoft.com/office/drawing/2014/main" id="{02FC6FB6-9660-CB45-BB5E-0B86550A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5427663"/>
              <a:ext cx="263525" cy="414338"/>
            </a:xfrm>
            <a:custGeom>
              <a:avLst/>
              <a:gdLst>
                <a:gd name="T0" fmla="*/ 55 w 166"/>
                <a:gd name="T1" fmla="*/ 0 h 261"/>
                <a:gd name="T2" fmla="*/ 0 w 166"/>
                <a:gd name="T3" fmla="*/ 0 h 261"/>
                <a:gd name="T4" fmla="*/ 0 w 166"/>
                <a:gd name="T5" fmla="*/ 261 h 261"/>
                <a:gd name="T6" fmla="*/ 166 w 166"/>
                <a:gd name="T7" fmla="*/ 261 h 261"/>
                <a:gd name="T8" fmla="*/ 166 w 166"/>
                <a:gd name="T9" fmla="*/ 212 h 261"/>
                <a:gd name="T10" fmla="*/ 55 w 166"/>
                <a:gd name="T11" fmla="*/ 212 h 261"/>
                <a:gd name="T12" fmla="*/ 55 w 166"/>
                <a:gd name="T1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61">
                  <a:moveTo>
                    <a:pt x="55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166" y="261"/>
                  </a:lnTo>
                  <a:lnTo>
                    <a:pt x="166" y="212"/>
                  </a:lnTo>
                  <a:lnTo>
                    <a:pt x="55" y="2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cxnSp>
        <p:nvCxnSpPr>
          <p:cNvPr id="797" name="Gerader Verbinder 821">
            <a:extLst>
              <a:ext uri="{FF2B5EF4-FFF2-40B4-BE49-F238E27FC236}">
                <a16:creationId xmlns:a16="http://schemas.microsoft.com/office/drawing/2014/main" id="{DB7C25BB-DB8D-EE40-A3CD-9BA2F513B89B}"/>
              </a:ext>
            </a:extLst>
          </p:cNvPr>
          <p:cNvCxnSpPr>
            <a:cxnSpLocks/>
            <a:stCxn id="931" idx="0"/>
            <a:endCxn id="1112" idx="3"/>
          </p:cNvCxnSpPr>
          <p:nvPr/>
        </p:nvCxnSpPr>
        <p:spPr>
          <a:xfrm>
            <a:off x="9814722" y="3605013"/>
            <a:ext cx="517674" cy="43043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Gerader Verbinder 822">
            <a:extLst>
              <a:ext uri="{FF2B5EF4-FFF2-40B4-BE49-F238E27FC236}">
                <a16:creationId xmlns:a16="http://schemas.microsoft.com/office/drawing/2014/main" id="{5C615611-F2A1-6B45-B97F-5DD9395E22E5}"/>
              </a:ext>
            </a:extLst>
          </p:cNvPr>
          <p:cNvCxnSpPr>
            <a:cxnSpLocks/>
            <a:stCxn id="1112" idx="2"/>
            <a:endCxn id="1121" idx="0"/>
          </p:cNvCxnSpPr>
          <p:nvPr/>
        </p:nvCxnSpPr>
        <p:spPr>
          <a:xfrm flipH="1">
            <a:off x="10294235" y="3920543"/>
            <a:ext cx="160663" cy="681958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Gerader Verbinder 823">
            <a:extLst>
              <a:ext uri="{FF2B5EF4-FFF2-40B4-BE49-F238E27FC236}">
                <a16:creationId xmlns:a16="http://schemas.microsoft.com/office/drawing/2014/main" id="{B67BC9FB-1E4A-8E43-B06A-CA285D7121E6}"/>
              </a:ext>
            </a:extLst>
          </p:cNvPr>
          <p:cNvCxnSpPr>
            <a:cxnSpLocks/>
            <a:endCxn id="1120" idx="36"/>
          </p:cNvCxnSpPr>
          <p:nvPr/>
        </p:nvCxnSpPr>
        <p:spPr>
          <a:xfrm>
            <a:off x="10476826" y="4184373"/>
            <a:ext cx="71163" cy="46281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0" name="Freeform 625">
            <a:extLst>
              <a:ext uri="{FF2B5EF4-FFF2-40B4-BE49-F238E27FC236}">
                <a16:creationId xmlns:a16="http://schemas.microsoft.com/office/drawing/2014/main" id="{3B2DFE21-57D3-3647-9944-FD32D342713D}"/>
              </a:ext>
            </a:extLst>
          </p:cNvPr>
          <p:cNvSpPr>
            <a:spLocks/>
          </p:cNvSpPr>
          <p:nvPr/>
        </p:nvSpPr>
        <p:spPr bwMode="auto">
          <a:xfrm>
            <a:off x="10234546" y="4609473"/>
            <a:ext cx="113636" cy="178571"/>
          </a:xfrm>
          <a:custGeom>
            <a:avLst/>
            <a:gdLst>
              <a:gd name="T0" fmla="*/ 0 w 63"/>
              <a:gd name="T1" fmla="*/ 99 h 99"/>
              <a:gd name="T2" fmla="*/ 63 w 63"/>
              <a:gd name="T3" fmla="*/ 99 h 99"/>
              <a:gd name="T4" fmla="*/ 63 w 63"/>
              <a:gd name="T5" fmla="*/ 84 h 99"/>
              <a:gd name="T6" fmla="*/ 19 w 63"/>
              <a:gd name="T7" fmla="*/ 84 h 99"/>
              <a:gd name="T8" fmla="*/ 19 w 63"/>
              <a:gd name="T9" fmla="*/ 0 h 99"/>
              <a:gd name="T10" fmla="*/ 0 w 63"/>
              <a:gd name="T11" fmla="*/ 0 h 99"/>
              <a:gd name="T12" fmla="*/ 0 w 63"/>
              <a:gd name="T13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99">
                <a:moveTo>
                  <a:pt x="0" y="99"/>
                </a:moveTo>
                <a:lnTo>
                  <a:pt x="63" y="99"/>
                </a:lnTo>
                <a:lnTo>
                  <a:pt x="63" y="84"/>
                </a:lnTo>
                <a:lnTo>
                  <a:pt x="19" y="84"/>
                </a:lnTo>
                <a:lnTo>
                  <a:pt x="19" y="0"/>
                </a:lnTo>
                <a:lnTo>
                  <a:pt x="0" y="0"/>
                </a:lnTo>
                <a:lnTo>
                  <a:pt x="0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01" name="Gruppieren 825">
            <a:extLst>
              <a:ext uri="{FF2B5EF4-FFF2-40B4-BE49-F238E27FC236}">
                <a16:creationId xmlns:a16="http://schemas.microsoft.com/office/drawing/2014/main" id="{A2138984-87F8-A341-8B0F-D64F1DC99B22}"/>
              </a:ext>
            </a:extLst>
          </p:cNvPr>
          <p:cNvGrpSpPr/>
          <p:nvPr/>
        </p:nvGrpSpPr>
        <p:grpSpPr>
          <a:xfrm>
            <a:off x="10460014" y="4829529"/>
            <a:ext cx="189393" cy="191196"/>
            <a:chOff x="7836720" y="5273310"/>
            <a:chExt cx="213070" cy="215099"/>
          </a:xfrm>
        </p:grpSpPr>
        <p:sp>
          <p:nvSpPr>
            <p:cNvPr id="1127" name="Freeform 648">
              <a:extLst>
                <a:ext uri="{FF2B5EF4-FFF2-40B4-BE49-F238E27FC236}">
                  <a16:creationId xmlns:a16="http://schemas.microsoft.com/office/drawing/2014/main" id="{61C3FDF4-87AE-2F41-A126-B4C044120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6720" y="5273310"/>
              <a:ext cx="213070" cy="215099"/>
            </a:xfrm>
            <a:custGeom>
              <a:avLst/>
              <a:gdLst>
                <a:gd name="T0" fmla="*/ 28 w 56"/>
                <a:gd name="T1" fmla="*/ 55 h 57"/>
                <a:gd name="T2" fmla="*/ 2 w 56"/>
                <a:gd name="T3" fmla="*/ 29 h 57"/>
                <a:gd name="T4" fmla="*/ 28 w 56"/>
                <a:gd name="T5" fmla="*/ 3 h 57"/>
                <a:gd name="T6" fmla="*/ 54 w 56"/>
                <a:gd name="T7" fmla="*/ 29 h 57"/>
                <a:gd name="T8" fmla="*/ 28 w 56"/>
                <a:gd name="T9" fmla="*/ 55 h 57"/>
                <a:gd name="T10" fmla="*/ 28 w 56"/>
                <a:gd name="T11" fmla="*/ 0 h 57"/>
                <a:gd name="T12" fmla="*/ 0 w 56"/>
                <a:gd name="T13" fmla="*/ 29 h 57"/>
                <a:gd name="T14" fmla="*/ 28 w 56"/>
                <a:gd name="T15" fmla="*/ 57 h 57"/>
                <a:gd name="T16" fmla="*/ 56 w 56"/>
                <a:gd name="T17" fmla="*/ 29 h 57"/>
                <a:gd name="T18" fmla="*/ 28 w 5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5"/>
                  </a:moveTo>
                  <a:cubicBezTo>
                    <a:pt x="14" y="55"/>
                    <a:pt x="2" y="43"/>
                    <a:pt x="2" y="29"/>
                  </a:cubicBezTo>
                  <a:cubicBezTo>
                    <a:pt x="2" y="15"/>
                    <a:pt x="14" y="3"/>
                    <a:pt x="28" y="3"/>
                  </a:cubicBezTo>
                  <a:cubicBezTo>
                    <a:pt x="42" y="3"/>
                    <a:pt x="54" y="15"/>
                    <a:pt x="54" y="29"/>
                  </a:cubicBezTo>
                  <a:cubicBezTo>
                    <a:pt x="54" y="43"/>
                    <a:pt x="42" y="55"/>
                    <a:pt x="28" y="55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29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6" y="44"/>
                    <a:pt x="56" y="29"/>
                  </a:cubicBezTo>
                  <a:cubicBezTo>
                    <a:pt x="56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649">
              <a:extLst>
                <a:ext uri="{FF2B5EF4-FFF2-40B4-BE49-F238E27FC236}">
                  <a16:creationId xmlns:a16="http://schemas.microsoft.com/office/drawing/2014/main" id="{3BD05BAC-13AE-5B40-9B55-10A57F3E7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474" y="5352450"/>
              <a:ext cx="77111" cy="56819"/>
            </a:xfrm>
            <a:custGeom>
              <a:avLst/>
              <a:gdLst>
                <a:gd name="T0" fmla="*/ 0 w 20"/>
                <a:gd name="T1" fmla="*/ 4 h 15"/>
                <a:gd name="T2" fmla="*/ 11 w 20"/>
                <a:gd name="T3" fmla="*/ 4 h 15"/>
                <a:gd name="T4" fmla="*/ 11 w 20"/>
                <a:gd name="T5" fmla="*/ 1 h 15"/>
                <a:gd name="T6" fmla="*/ 12 w 20"/>
                <a:gd name="T7" fmla="*/ 1 h 15"/>
                <a:gd name="T8" fmla="*/ 20 w 20"/>
                <a:gd name="T9" fmla="*/ 7 h 15"/>
                <a:gd name="T10" fmla="*/ 20 w 20"/>
                <a:gd name="T11" fmla="*/ 8 h 15"/>
                <a:gd name="T12" fmla="*/ 12 w 20"/>
                <a:gd name="T13" fmla="*/ 14 h 15"/>
                <a:gd name="T14" fmla="*/ 11 w 20"/>
                <a:gd name="T15" fmla="*/ 14 h 15"/>
                <a:gd name="T16" fmla="*/ 11 w 20"/>
                <a:gd name="T17" fmla="*/ 10 h 15"/>
                <a:gd name="T18" fmla="*/ 1 w 20"/>
                <a:gd name="T19" fmla="*/ 10 h 15"/>
                <a:gd name="T20" fmla="*/ 0 w 20"/>
                <a:gd name="T21" fmla="*/ 10 h 15"/>
                <a:gd name="T22" fmla="*/ 0 w 20"/>
                <a:gd name="T23" fmla="*/ 5 h 15"/>
                <a:gd name="T24" fmla="*/ 0 w 20"/>
                <a:gd name="T2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1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650">
              <a:extLst>
                <a:ext uri="{FF2B5EF4-FFF2-40B4-BE49-F238E27FC236}">
                  <a16:creationId xmlns:a16="http://schemas.microsoft.com/office/drawing/2014/main" id="{CCC7B78E-1E14-CD4D-A707-E526D2DF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924" y="5352450"/>
              <a:ext cx="77111" cy="56819"/>
            </a:xfrm>
            <a:custGeom>
              <a:avLst/>
              <a:gdLst>
                <a:gd name="T0" fmla="*/ 0 w 20"/>
                <a:gd name="T1" fmla="*/ 7 h 15"/>
                <a:gd name="T2" fmla="*/ 8 w 20"/>
                <a:gd name="T3" fmla="*/ 1 h 15"/>
                <a:gd name="T4" fmla="*/ 9 w 20"/>
                <a:gd name="T5" fmla="*/ 1 h 15"/>
                <a:gd name="T6" fmla="*/ 9 w 20"/>
                <a:gd name="T7" fmla="*/ 4 h 15"/>
                <a:gd name="T8" fmla="*/ 20 w 20"/>
                <a:gd name="T9" fmla="*/ 4 h 15"/>
                <a:gd name="T10" fmla="*/ 20 w 20"/>
                <a:gd name="T11" fmla="*/ 5 h 15"/>
                <a:gd name="T12" fmla="*/ 20 w 20"/>
                <a:gd name="T13" fmla="*/ 10 h 15"/>
                <a:gd name="T14" fmla="*/ 19 w 20"/>
                <a:gd name="T15" fmla="*/ 10 h 15"/>
                <a:gd name="T16" fmla="*/ 9 w 20"/>
                <a:gd name="T17" fmla="*/ 10 h 15"/>
                <a:gd name="T18" fmla="*/ 9 w 20"/>
                <a:gd name="T19" fmla="*/ 14 h 15"/>
                <a:gd name="T20" fmla="*/ 8 w 20"/>
                <a:gd name="T21" fmla="*/ 14 h 15"/>
                <a:gd name="T22" fmla="*/ 0 w 20"/>
                <a:gd name="T23" fmla="*/ 8 h 15"/>
                <a:gd name="T24" fmla="*/ 0 w 20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1" y="6"/>
                    <a:pt x="8" y="1"/>
                    <a:pt x="8" y="1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651">
              <a:extLst>
                <a:ext uri="{FF2B5EF4-FFF2-40B4-BE49-F238E27FC236}">
                  <a16:creationId xmlns:a16="http://schemas.microsoft.com/office/drawing/2014/main" id="{B22DC014-5F99-8640-B256-34FA0D83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395064"/>
              <a:ext cx="54789" cy="79140"/>
            </a:xfrm>
            <a:custGeom>
              <a:avLst/>
              <a:gdLst>
                <a:gd name="T0" fmla="*/ 8 w 14"/>
                <a:gd name="T1" fmla="*/ 1 h 21"/>
                <a:gd name="T2" fmla="*/ 7 w 14"/>
                <a:gd name="T3" fmla="*/ 1 h 21"/>
                <a:gd name="T4" fmla="*/ 1 w 14"/>
                <a:gd name="T5" fmla="*/ 8 h 21"/>
                <a:gd name="T6" fmla="*/ 1 w 14"/>
                <a:gd name="T7" fmla="*/ 9 h 21"/>
                <a:gd name="T8" fmla="*/ 4 w 14"/>
                <a:gd name="T9" fmla="*/ 9 h 21"/>
                <a:gd name="T10" fmla="*/ 4 w 14"/>
                <a:gd name="T11" fmla="*/ 20 h 21"/>
                <a:gd name="T12" fmla="*/ 5 w 14"/>
                <a:gd name="T13" fmla="*/ 21 h 21"/>
                <a:gd name="T14" fmla="*/ 9 w 14"/>
                <a:gd name="T15" fmla="*/ 21 h 21"/>
                <a:gd name="T16" fmla="*/ 10 w 14"/>
                <a:gd name="T17" fmla="*/ 20 h 21"/>
                <a:gd name="T18" fmla="*/ 10 w 14"/>
                <a:gd name="T19" fmla="*/ 10 h 21"/>
                <a:gd name="T20" fmla="*/ 13 w 14"/>
                <a:gd name="T21" fmla="*/ 10 h 21"/>
                <a:gd name="T22" fmla="*/ 14 w 14"/>
                <a:gd name="T23" fmla="*/ 9 h 21"/>
                <a:gd name="T24" fmla="*/ 8 w 14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8" y="1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652">
              <a:extLst>
                <a:ext uri="{FF2B5EF4-FFF2-40B4-BE49-F238E27FC236}">
                  <a16:creationId xmlns:a16="http://schemas.microsoft.com/office/drawing/2014/main" id="{67500B63-9CA0-4A4B-A9DF-299A16909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291573"/>
              <a:ext cx="54789" cy="75082"/>
            </a:xfrm>
            <a:custGeom>
              <a:avLst/>
              <a:gdLst>
                <a:gd name="T0" fmla="*/ 1 w 14"/>
                <a:gd name="T1" fmla="*/ 12 h 20"/>
                <a:gd name="T2" fmla="*/ 7 w 14"/>
                <a:gd name="T3" fmla="*/ 20 h 20"/>
                <a:gd name="T4" fmla="*/ 8 w 14"/>
                <a:gd name="T5" fmla="*/ 20 h 20"/>
                <a:gd name="T6" fmla="*/ 14 w 14"/>
                <a:gd name="T7" fmla="*/ 12 h 20"/>
                <a:gd name="T8" fmla="*/ 13 w 14"/>
                <a:gd name="T9" fmla="*/ 11 h 20"/>
                <a:gd name="T10" fmla="*/ 10 w 14"/>
                <a:gd name="T11" fmla="*/ 11 h 20"/>
                <a:gd name="T12" fmla="*/ 10 w 14"/>
                <a:gd name="T13" fmla="*/ 1 h 20"/>
                <a:gd name="T14" fmla="*/ 10 w 14"/>
                <a:gd name="T15" fmla="*/ 0 h 20"/>
                <a:gd name="T16" fmla="*/ 5 w 14"/>
                <a:gd name="T17" fmla="*/ 0 h 20"/>
                <a:gd name="T18" fmla="*/ 4 w 14"/>
                <a:gd name="T19" fmla="*/ 1 h 20"/>
                <a:gd name="T20" fmla="*/ 4 w 14"/>
                <a:gd name="T21" fmla="*/ 11 h 20"/>
                <a:gd name="T22" fmla="*/ 1 w 14"/>
                <a:gd name="T23" fmla="*/ 11 h 20"/>
                <a:gd name="T24" fmla="*/ 1 w 14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0">
                  <a:moveTo>
                    <a:pt x="1" y="12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653">
              <a:extLst>
                <a:ext uri="{FF2B5EF4-FFF2-40B4-BE49-F238E27FC236}">
                  <a16:creationId xmlns:a16="http://schemas.microsoft.com/office/drawing/2014/main" id="{2162B060-06CB-A74F-B0DB-4FC3D721DC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6720" y="5273310"/>
              <a:ext cx="213070" cy="215099"/>
            </a:xfrm>
            <a:custGeom>
              <a:avLst/>
              <a:gdLst>
                <a:gd name="T0" fmla="*/ 28 w 56"/>
                <a:gd name="T1" fmla="*/ 55 h 57"/>
                <a:gd name="T2" fmla="*/ 2 w 56"/>
                <a:gd name="T3" fmla="*/ 29 h 57"/>
                <a:gd name="T4" fmla="*/ 28 w 56"/>
                <a:gd name="T5" fmla="*/ 3 h 57"/>
                <a:gd name="T6" fmla="*/ 54 w 56"/>
                <a:gd name="T7" fmla="*/ 29 h 57"/>
                <a:gd name="T8" fmla="*/ 28 w 56"/>
                <a:gd name="T9" fmla="*/ 55 h 57"/>
                <a:gd name="T10" fmla="*/ 28 w 56"/>
                <a:gd name="T11" fmla="*/ 0 h 57"/>
                <a:gd name="T12" fmla="*/ 0 w 56"/>
                <a:gd name="T13" fmla="*/ 29 h 57"/>
                <a:gd name="T14" fmla="*/ 28 w 56"/>
                <a:gd name="T15" fmla="*/ 57 h 57"/>
                <a:gd name="T16" fmla="*/ 56 w 56"/>
                <a:gd name="T17" fmla="*/ 29 h 57"/>
                <a:gd name="T18" fmla="*/ 28 w 5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5"/>
                  </a:moveTo>
                  <a:cubicBezTo>
                    <a:pt x="14" y="55"/>
                    <a:pt x="2" y="43"/>
                    <a:pt x="2" y="29"/>
                  </a:cubicBezTo>
                  <a:cubicBezTo>
                    <a:pt x="2" y="15"/>
                    <a:pt x="14" y="3"/>
                    <a:pt x="28" y="3"/>
                  </a:cubicBezTo>
                  <a:cubicBezTo>
                    <a:pt x="42" y="3"/>
                    <a:pt x="54" y="15"/>
                    <a:pt x="54" y="29"/>
                  </a:cubicBezTo>
                  <a:cubicBezTo>
                    <a:pt x="54" y="43"/>
                    <a:pt x="42" y="55"/>
                    <a:pt x="28" y="55"/>
                  </a:cubicBezTo>
                  <a:moveTo>
                    <a:pt x="28" y="0"/>
                  </a:moveTo>
                  <a:cubicBezTo>
                    <a:pt x="12" y="0"/>
                    <a:pt x="0" y="13"/>
                    <a:pt x="0" y="29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6" y="44"/>
                    <a:pt x="56" y="29"/>
                  </a:cubicBezTo>
                  <a:cubicBezTo>
                    <a:pt x="56" y="13"/>
                    <a:pt x="44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654">
              <a:extLst>
                <a:ext uri="{FF2B5EF4-FFF2-40B4-BE49-F238E27FC236}">
                  <a16:creationId xmlns:a16="http://schemas.microsoft.com/office/drawing/2014/main" id="{49C44EFA-9884-F24F-B4EB-E98291EAF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474" y="5352450"/>
              <a:ext cx="77111" cy="56819"/>
            </a:xfrm>
            <a:custGeom>
              <a:avLst/>
              <a:gdLst>
                <a:gd name="T0" fmla="*/ 0 w 20"/>
                <a:gd name="T1" fmla="*/ 4 h 15"/>
                <a:gd name="T2" fmla="*/ 11 w 20"/>
                <a:gd name="T3" fmla="*/ 4 h 15"/>
                <a:gd name="T4" fmla="*/ 11 w 20"/>
                <a:gd name="T5" fmla="*/ 1 h 15"/>
                <a:gd name="T6" fmla="*/ 12 w 20"/>
                <a:gd name="T7" fmla="*/ 1 h 15"/>
                <a:gd name="T8" fmla="*/ 20 w 20"/>
                <a:gd name="T9" fmla="*/ 7 h 15"/>
                <a:gd name="T10" fmla="*/ 20 w 20"/>
                <a:gd name="T11" fmla="*/ 8 h 15"/>
                <a:gd name="T12" fmla="*/ 12 w 20"/>
                <a:gd name="T13" fmla="*/ 14 h 15"/>
                <a:gd name="T14" fmla="*/ 11 w 20"/>
                <a:gd name="T15" fmla="*/ 14 h 15"/>
                <a:gd name="T16" fmla="*/ 11 w 20"/>
                <a:gd name="T17" fmla="*/ 10 h 15"/>
                <a:gd name="T18" fmla="*/ 1 w 20"/>
                <a:gd name="T19" fmla="*/ 10 h 15"/>
                <a:gd name="T20" fmla="*/ 0 w 20"/>
                <a:gd name="T21" fmla="*/ 10 h 15"/>
                <a:gd name="T22" fmla="*/ 0 w 20"/>
                <a:gd name="T23" fmla="*/ 5 h 15"/>
                <a:gd name="T24" fmla="*/ 0 w 20"/>
                <a:gd name="T2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1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655">
              <a:extLst>
                <a:ext uri="{FF2B5EF4-FFF2-40B4-BE49-F238E27FC236}">
                  <a16:creationId xmlns:a16="http://schemas.microsoft.com/office/drawing/2014/main" id="{C0193287-B46D-4B45-B7B8-469CB7BE9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924" y="5352450"/>
              <a:ext cx="77111" cy="56819"/>
            </a:xfrm>
            <a:custGeom>
              <a:avLst/>
              <a:gdLst>
                <a:gd name="T0" fmla="*/ 0 w 20"/>
                <a:gd name="T1" fmla="*/ 7 h 15"/>
                <a:gd name="T2" fmla="*/ 8 w 20"/>
                <a:gd name="T3" fmla="*/ 1 h 15"/>
                <a:gd name="T4" fmla="*/ 9 w 20"/>
                <a:gd name="T5" fmla="*/ 1 h 15"/>
                <a:gd name="T6" fmla="*/ 9 w 20"/>
                <a:gd name="T7" fmla="*/ 4 h 15"/>
                <a:gd name="T8" fmla="*/ 20 w 20"/>
                <a:gd name="T9" fmla="*/ 4 h 15"/>
                <a:gd name="T10" fmla="*/ 20 w 20"/>
                <a:gd name="T11" fmla="*/ 5 h 15"/>
                <a:gd name="T12" fmla="*/ 20 w 20"/>
                <a:gd name="T13" fmla="*/ 10 h 15"/>
                <a:gd name="T14" fmla="*/ 19 w 20"/>
                <a:gd name="T15" fmla="*/ 10 h 15"/>
                <a:gd name="T16" fmla="*/ 9 w 20"/>
                <a:gd name="T17" fmla="*/ 10 h 15"/>
                <a:gd name="T18" fmla="*/ 9 w 20"/>
                <a:gd name="T19" fmla="*/ 14 h 15"/>
                <a:gd name="T20" fmla="*/ 8 w 20"/>
                <a:gd name="T21" fmla="*/ 14 h 15"/>
                <a:gd name="T22" fmla="*/ 0 w 20"/>
                <a:gd name="T23" fmla="*/ 8 h 15"/>
                <a:gd name="T24" fmla="*/ 0 w 20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1" y="6"/>
                    <a:pt x="8" y="1"/>
                    <a:pt x="8" y="1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656">
              <a:extLst>
                <a:ext uri="{FF2B5EF4-FFF2-40B4-BE49-F238E27FC236}">
                  <a16:creationId xmlns:a16="http://schemas.microsoft.com/office/drawing/2014/main" id="{8950277C-0642-314E-80B2-6AFB9A2E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395064"/>
              <a:ext cx="54789" cy="79140"/>
            </a:xfrm>
            <a:custGeom>
              <a:avLst/>
              <a:gdLst>
                <a:gd name="T0" fmla="*/ 8 w 14"/>
                <a:gd name="T1" fmla="*/ 1 h 21"/>
                <a:gd name="T2" fmla="*/ 7 w 14"/>
                <a:gd name="T3" fmla="*/ 1 h 21"/>
                <a:gd name="T4" fmla="*/ 1 w 14"/>
                <a:gd name="T5" fmla="*/ 8 h 21"/>
                <a:gd name="T6" fmla="*/ 1 w 14"/>
                <a:gd name="T7" fmla="*/ 9 h 21"/>
                <a:gd name="T8" fmla="*/ 4 w 14"/>
                <a:gd name="T9" fmla="*/ 9 h 21"/>
                <a:gd name="T10" fmla="*/ 4 w 14"/>
                <a:gd name="T11" fmla="*/ 20 h 21"/>
                <a:gd name="T12" fmla="*/ 5 w 14"/>
                <a:gd name="T13" fmla="*/ 21 h 21"/>
                <a:gd name="T14" fmla="*/ 9 w 14"/>
                <a:gd name="T15" fmla="*/ 21 h 21"/>
                <a:gd name="T16" fmla="*/ 10 w 14"/>
                <a:gd name="T17" fmla="*/ 20 h 21"/>
                <a:gd name="T18" fmla="*/ 10 w 14"/>
                <a:gd name="T19" fmla="*/ 10 h 21"/>
                <a:gd name="T20" fmla="*/ 13 w 14"/>
                <a:gd name="T21" fmla="*/ 10 h 21"/>
                <a:gd name="T22" fmla="*/ 14 w 14"/>
                <a:gd name="T23" fmla="*/ 9 h 21"/>
                <a:gd name="T24" fmla="*/ 8 w 14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8" y="1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657">
              <a:extLst>
                <a:ext uri="{FF2B5EF4-FFF2-40B4-BE49-F238E27FC236}">
                  <a16:creationId xmlns:a16="http://schemas.microsoft.com/office/drawing/2014/main" id="{26250F98-5FF8-0D40-81C6-3FFD3B76C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860" y="5291573"/>
              <a:ext cx="54789" cy="75082"/>
            </a:xfrm>
            <a:custGeom>
              <a:avLst/>
              <a:gdLst>
                <a:gd name="T0" fmla="*/ 1 w 14"/>
                <a:gd name="T1" fmla="*/ 12 h 20"/>
                <a:gd name="T2" fmla="*/ 7 w 14"/>
                <a:gd name="T3" fmla="*/ 20 h 20"/>
                <a:gd name="T4" fmla="*/ 8 w 14"/>
                <a:gd name="T5" fmla="*/ 20 h 20"/>
                <a:gd name="T6" fmla="*/ 14 w 14"/>
                <a:gd name="T7" fmla="*/ 12 h 20"/>
                <a:gd name="T8" fmla="*/ 13 w 14"/>
                <a:gd name="T9" fmla="*/ 11 h 20"/>
                <a:gd name="T10" fmla="*/ 10 w 14"/>
                <a:gd name="T11" fmla="*/ 11 h 20"/>
                <a:gd name="T12" fmla="*/ 10 w 14"/>
                <a:gd name="T13" fmla="*/ 1 h 20"/>
                <a:gd name="T14" fmla="*/ 10 w 14"/>
                <a:gd name="T15" fmla="*/ 0 h 20"/>
                <a:gd name="T16" fmla="*/ 5 w 14"/>
                <a:gd name="T17" fmla="*/ 0 h 20"/>
                <a:gd name="T18" fmla="*/ 4 w 14"/>
                <a:gd name="T19" fmla="*/ 1 h 20"/>
                <a:gd name="T20" fmla="*/ 4 w 14"/>
                <a:gd name="T21" fmla="*/ 11 h 20"/>
                <a:gd name="T22" fmla="*/ 1 w 14"/>
                <a:gd name="T23" fmla="*/ 11 h 20"/>
                <a:gd name="T24" fmla="*/ 1 w 14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0">
                  <a:moveTo>
                    <a:pt x="1" y="12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14" y="12"/>
                    <a:pt x="14" y="12"/>
                  </a:cubicBezTo>
                  <a:cubicBezTo>
                    <a:pt x="14" y="12"/>
                    <a:pt x="14" y="11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2" name="Gruppieren 826">
            <a:extLst>
              <a:ext uri="{FF2B5EF4-FFF2-40B4-BE49-F238E27FC236}">
                <a16:creationId xmlns:a16="http://schemas.microsoft.com/office/drawing/2014/main" id="{DAA50FE9-7B8C-E243-8E97-9942DDC0E088}"/>
              </a:ext>
            </a:extLst>
          </p:cNvPr>
          <p:cNvGrpSpPr/>
          <p:nvPr/>
        </p:nvGrpSpPr>
        <p:grpSpPr>
          <a:xfrm>
            <a:off x="10062500" y="4683941"/>
            <a:ext cx="700835" cy="700837"/>
            <a:chOff x="6517230" y="564481"/>
            <a:chExt cx="1092200" cy="1092202"/>
          </a:xfrm>
        </p:grpSpPr>
        <p:sp>
          <p:nvSpPr>
            <p:cNvPr id="1125" name="Rechteck: abgerundete Ecken 1745">
              <a:extLst>
                <a:ext uri="{FF2B5EF4-FFF2-40B4-BE49-F238E27FC236}">
                  <a16:creationId xmlns:a16="http://schemas.microsoft.com/office/drawing/2014/main" id="{0FC0DD0B-40C4-874F-A7FC-FBC6CB6FA6F3}"/>
                </a:ext>
              </a:extLst>
            </p:cNvPr>
            <p:cNvSpPr/>
            <p:nvPr/>
          </p:nvSpPr>
          <p:spPr>
            <a:xfrm>
              <a:off x="6525275" y="564481"/>
              <a:ext cx="1046054" cy="1092200"/>
            </a:xfrm>
            <a:prstGeom prst="roundRect">
              <a:avLst>
                <a:gd name="adj" fmla="val 858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26" name="Freeform 16">
              <a:extLst>
                <a:ext uri="{FF2B5EF4-FFF2-40B4-BE49-F238E27FC236}">
                  <a16:creationId xmlns:a16="http://schemas.microsoft.com/office/drawing/2014/main" id="{29BB2F94-3051-0B4A-A217-49479B39B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7230" y="564482"/>
              <a:ext cx="1092200" cy="1092201"/>
            </a:xfrm>
            <a:custGeom>
              <a:avLst/>
              <a:gdLst>
                <a:gd name="T0" fmla="*/ 717 w 756"/>
                <a:gd name="T1" fmla="*/ 680 h 756"/>
                <a:gd name="T2" fmla="*/ 717 w 756"/>
                <a:gd name="T3" fmla="*/ 680 h 756"/>
                <a:gd name="T4" fmla="*/ 681 w 756"/>
                <a:gd name="T5" fmla="*/ 716 h 756"/>
                <a:gd name="T6" fmla="*/ 75 w 756"/>
                <a:gd name="T7" fmla="*/ 716 h 756"/>
                <a:gd name="T8" fmla="*/ 39 w 756"/>
                <a:gd name="T9" fmla="*/ 680 h 756"/>
                <a:gd name="T10" fmla="*/ 39 w 756"/>
                <a:gd name="T11" fmla="*/ 74 h 756"/>
                <a:gd name="T12" fmla="*/ 75 w 756"/>
                <a:gd name="T13" fmla="*/ 38 h 756"/>
                <a:gd name="T14" fmla="*/ 681 w 756"/>
                <a:gd name="T15" fmla="*/ 38 h 756"/>
                <a:gd name="T16" fmla="*/ 717 w 756"/>
                <a:gd name="T17" fmla="*/ 74 h 756"/>
                <a:gd name="T18" fmla="*/ 717 w 756"/>
                <a:gd name="T19" fmla="*/ 680 h 756"/>
                <a:gd name="T20" fmla="*/ 681 w 756"/>
                <a:gd name="T21" fmla="*/ 0 h 756"/>
                <a:gd name="T22" fmla="*/ 681 w 756"/>
                <a:gd name="T23" fmla="*/ 0 h 756"/>
                <a:gd name="T24" fmla="*/ 75 w 756"/>
                <a:gd name="T25" fmla="*/ 0 h 756"/>
                <a:gd name="T26" fmla="*/ 0 w 756"/>
                <a:gd name="T27" fmla="*/ 74 h 756"/>
                <a:gd name="T28" fmla="*/ 0 w 756"/>
                <a:gd name="T29" fmla="*/ 680 h 756"/>
                <a:gd name="T30" fmla="*/ 75 w 756"/>
                <a:gd name="T31" fmla="*/ 756 h 756"/>
                <a:gd name="T32" fmla="*/ 681 w 756"/>
                <a:gd name="T33" fmla="*/ 756 h 756"/>
                <a:gd name="T34" fmla="*/ 756 w 756"/>
                <a:gd name="T35" fmla="*/ 680 h 756"/>
                <a:gd name="T36" fmla="*/ 756 w 756"/>
                <a:gd name="T37" fmla="*/ 74 h 756"/>
                <a:gd name="T38" fmla="*/ 681 w 756"/>
                <a:gd name="T39" fmla="*/ 0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6" h="756">
                  <a:moveTo>
                    <a:pt x="717" y="680"/>
                  </a:moveTo>
                  <a:lnTo>
                    <a:pt x="717" y="680"/>
                  </a:lnTo>
                  <a:cubicBezTo>
                    <a:pt x="717" y="713"/>
                    <a:pt x="689" y="716"/>
                    <a:pt x="681" y="716"/>
                  </a:cubicBezTo>
                  <a:lnTo>
                    <a:pt x="75" y="716"/>
                  </a:lnTo>
                  <a:cubicBezTo>
                    <a:pt x="42" y="716"/>
                    <a:pt x="39" y="688"/>
                    <a:pt x="39" y="680"/>
                  </a:cubicBezTo>
                  <a:lnTo>
                    <a:pt x="39" y="74"/>
                  </a:lnTo>
                  <a:cubicBezTo>
                    <a:pt x="39" y="42"/>
                    <a:pt x="66" y="38"/>
                    <a:pt x="75" y="38"/>
                  </a:cubicBezTo>
                  <a:lnTo>
                    <a:pt x="681" y="38"/>
                  </a:lnTo>
                  <a:cubicBezTo>
                    <a:pt x="714" y="38"/>
                    <a:pt x="717" y="66"/>
                    <a:pt x="717" y="74"/>
                  </a:cubicBezTo>
                  <a:lnTo>
                    <a:pt x="717" y="680"/>
                  </a:lnTo>
                  <a:close/>
                  <a:moveTo>
                    <a:pt x="681" y="0"/>
                  </a:moveTo>
                  <a:lnTo>
                    <a:pt x="681" y="0"/>
                  </a:lnTo>
                  <a:lnTo>
                    <a:pt x="75" y="0"/>
                  </a:lnTo>
                  <a:cubicBezTo>
                    <a:pt x="45" y="0"/>
                    <a:pt x="0" y="19"/>
                    <a:pt x="0" y="74"/>
                  </a:cubicBezTo>
                  <a:lnTo>
                    <a:pt x="0" y="680"/>
                  </a:lnTo>
                  <a:cubicBezTo>
                    <a:pt x="0" y="710"/>
                    <a:pt x="20" y="756"/>
                    <a:pt x="75" y="756"/>
                  </a:cubicBezTo>
                  <a:lnTo>
                    <a:pt x="681" y="756"/>
                  </a:lnTo>
                  <a:cubicBezTo>
                    <a:pt x="711" y="756"/>
                    <a:pt x="756" y="735"/>
                    <a:pt x="756" y="680"/>
                  </a:cubicBezTo>
                  <a:lnTo>
                    <a:pt x="756" y="74"/>
                  </a:lnTo>
                  <a:cubicBezTo>
                    <a:pt x="756" y="44"/>
                    <a:pt x="736" y="0"/>
                    <a:pt x="681" y="0"/>
                  </a:cubicBezTo>
                  <a:close/>
                </a:path>
              </a:pathLst>
            </a:custGeom>
            <a:solidFill>
              <a:srgbClr val="1D1D1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803" name="Gruppieren 827">
            <a:extLst>
              <a:ext uri="{FF2B5EF4-FFF2-40B4-BE49-F238E27FC236}">
                <a16:creationId xmlns:a16="http://schemas.microsoft.com/office/drawing/2014/main" id="{CAF91D37-9157-8F42-80D8-36FE5546E5A5}"/>
              </a:ext>
            </a:extLst>
          </p:cNvPr>
          <p:cNvGrpSpPr/>
          <p:nvPr/>
        </p:nvGrpSpPr>
        <p:grpSpPr>
          <a:xfrm>
            <a:off x="10188057" y="4602501"/>
            <a:ext cx="212356" cy="218026"/>
            <a:chOff x="4983532" y="2267466"/>
            <a:chExt cx="483602" cy="496517"/>
          </a:xfrm>
        </p:grpSpPr>
        <p:sp>
          <p:nvSpPr>
            <p:cNvPr id="1121" name="Ellipse 1741">
              <a:extLst>
                <a:ext uri="{FF2B5EF4-FFF2-40B4-BE49-F238E27FC236}">
                  <a16:creationId xmlns:a16="http://schemas.microsoft.com/office/drawing/2014/main" id="{54BB79A8-006C-E142-B63B-F6F2BF9BB49A}"/>
                </a:ext>
              </a:extLst>
            </p:cNvPr>
            <p:cNvSpPr/>
            <p:nvPr/>
          </p:nvSpPr>
          <p:spPr>
            <a:xfrm>
              <a:off x="4983532" y="2267466"/>
              <a:ext cx="483602" cy="483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1122" name="Group 20">
              <a:extLst>
                <a:ext uri="{FF2B5EF4-FFF2-40B4-BE49-F238E27FC236}">
                  <a16:creationId xmlns:a16="http://schemas.microsoft.com/office/drawing/2014/main" id="{5C088EC6-5848-BB44-AD90-051AFDE057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91542" y="2268683"/>
              <a:ext cx="471488" cy="495300"/>
              <a:chOff x="4822" y="729"/>
              <a:chExt cx="297" cy="312"/>
            </a:xfrm>
          </p:grpSpPr>
          <p:sp>
            <p:nvSpPr>
              <p:cNvPr id="1123" name="AutoShape 19">
                <a:extLst>
                  <a:ext uri="{FF2B5EF4-FFF2-40B4-BE49-F238E27FC236}">
                    <a16:creationId xmlns:a16="http://schemas.microsoft.com/office/drawing/2014/main" id="{DCF2957B-73CC-1646-8AD1-5CF58DE11A71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1124" name="Freeform 21">
                <a:extLst>
                  <a:ext uri="{FF2B5EF4-FFF2-40B4-BE49-F238E27FC236}">
                    <a16:creationId xmlns:a16="http://schemas.microsoft.com/office/drawing/2014/main" id="{25B1008D-57EE-A44B-B7E7-01E681F7E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6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04" name="Gruppieren 828">
            <a:extLst>
              <a:ext uri="{FF2B5EF4-FFF2-40B4-BE49-F238E27FC236}">
                <a16:creationId xmlns:a16="http://schemas.microsoft.com/office/drawing/2014/main" id="{F2BD3DE5-90FD-A74E-96E3-BAE963B1BB9F}"/>
              </a:ext>
            </a:extLst>
          </p:cNvPr>
          <p:cNvGrpSpPr/>
          <p:nvPr/>
        </p:nvGrpSpPr>
        <p:grpSpPr>
          <a:xfrm>
            <a:off x="10447050" y="4602501"/>
            <a:ext cx="212356" cy="218026"/>
            <a:chOff x="4983532" y="2267466"/>
            <a:chExt cx="483602" cy="496517"/>
          </a:xfrm>
        </p:grpSpPr>
        <p:sp>
          <p:nvSpPr>
            <p:cNvPr id="1117" name="Ellipse 1737">
              <a:extLst>
                <a:ext uri="{FF2B5EF4-FFF2-40B4-BE49-F238E27FC236}">
                  <a16:creationId xmlns:a16="http://schemas.microsoft.com/office/drawing/2014/main" id="{6A85A1CB-671F-DA4E-A42E-B52CD990B4BB}"/>
                </a:ext>
              </a:extLst>
            </p:cNvPr>
            <p:cNvSpPr/>
            <p:nvPr/>
          </p:nvSpPr>
          <p:spPr>
            <a:xfrm>
              <a:off x="4983532" y="2267466"/>
              <a:ext cx="483602" cy="483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1118" name="Group 20">
              <a:extLst>
                <a:ext uri="{FF2B5EF4-FFF2-40B4-BE49-F238E27FC236}">
                  <a16:creationId xmlns:a16="http://schemas.microsoft.com/office/drawing/2014/main" id="{4A970404-8382-DC41-B59A-6A46D96742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91542" y="2268683"/>
              <a:ext cx="471488" cy="495300"/>
              <a:chOff x="4822" y="729"/>
              <a:chExt cx="297" cy="312"/>
            </a:xfrm>
          </p:grpSpPr>
          <p:sp>
            <p:nvSpPr>
              <p:cNvPr id="1119" name="AutoShape 19">
                <a:extLst>
                  <a:ext uri="{FF2B5EF4-FFF2-40B4-BE49-F238E27FC236}">
                    <a16:creationId xmlns:a16="http://schemas.microsoft.com/office/drawing/2014/main" id="{761A2F96-5BC9-7C4E-BD4C-E8E213BDADDE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1120" name="Freeform 21">
                <a:extLst>
                  <a:ext uri="{FF2B5EF4-FFF2-40B4-BE49-F238E27FC236}">
                    <a16:creationId xmlns:a16="http://schemas.microsoft.com/office/drawing/2014/main" id="{2E703AEE-9591-B944-8068-DCC7325AE8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6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sp>
        <p:nvSpPr>
          <p:cNvPr id="805" name="Freeform 22">
            <a:extLst>
              <a:ext uri="{FF2B5EF4-FFF2-40B4-BE49-F238E27FC236}">
                <a16:creationId xmlns:a16="http://schemas.microsoft.com/office/drawing/2014/main" id="{A340B40C-D2AF-C146-86D8-B3D4A58313A3}"/>
              </a:ext>
            </a:extLst>
          </p:cNvPr>
          <p:cNvSpPr>
            <a:spLocks/>
          </p:cNvSpPr>
          <p:nvPr/>
        </p:nvSpPr>
        <p:spPr bwMode="auto">
          <a:xfrm>
            <a:off x="10360070" y="4916681"/>
            <a:ext cx="141790" cy="229517"/>
          </a:xfrm>
          <a:custGeom>
            <a:avLst/>
            <a:gdLst>
              <a:gd name="T0" fmla="*/ 44 w 153"/>
              <a:gd name="T1" fmla="*/ 0 h 247"/>
              <a:gd name="T2" fmla="*/ 44 w 153"/>
              <a:gd name="T3" fmla="*/ 0 h 247"/>
              <a:gd name="T4" fmla="*/ 0 w 153"/>
              <a:gd name="T5" fmla="*/ 0 h 247"/>
              <a:gd name="T6" fmla="*/ 0 w 153"/>
              <a:gd name="T7" fmla="*/ 247 h 247"/>
              <a:gd name="T8" fmla="*/ 153 w 153"/>
              <a:gd name="T9" fmla="*/ 247 h 247"/>
              <a:gd name="T10" fmla="*/ 153 w 153"/>
              <a:gd name="T11" fmla="*/ 209 h 247"/>
              <a:gd name="T12" fmla="*/ 44 w 153"/>
              <a:gd name="T13" fmla="*/ 209 h 247"/>
              <a:gd name="T14" fmla="*/ 44 w 153"/>
              <a:gd name="T15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3" h="247">
                <a:moveTo>
                  <a:pt x="44" y="0"/>
                </a:moveTo>
                <a:lnTo>
                  <a:pt x="44" y="0"/>
                </a:lnTo>
                <a:lnTo>
                  <a:pt x="0" y="0"/>
                </a:lnTo>
                <a:lnTo>
                  <a:pt x="0" y="247"/>
                </a:lnTo>
                <a:lnTo>
                  <a:pt x="153" y="247"/>
                </a:lnTo>
                <a:lnTo>
                  <a:pt x="153" y="209"/>
                </a:lnTo>
                <a:lnTo>
                  <a:pt x="44" y="209"/>
                </a:lnTo>
                <a:lnTo>
                  <a:pt x="44" y="0"/>
                </a:lnTo>
                <a:close/>
              </a:path>
            </a:pathLst>
          </a:custGeom>
          <a:solidFill>
            <a:srgbClr val="1D1D1B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806" name="Group 4">
            <a:extLst>
              <a:ext uri="{FF2B5EF4-FFF2-40B4-BE49-F238E27FC236}">
                <a16:creationId xmlns:a16="http://schemas.microsoft.com/office/drawing/2014/main" id="{58EEF5C2-D3C3-2242-87A3-1DB27BC79C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216939" y="3908862"/>
            <a:ext cx="502811" cy="319995"/>
            <a:chOff x="1445" y="977"/>
            <a:chExt cx="1851" cy="1178"/>
          </a:xfrm>
        </p:grpSpPr>
        <p:sp>
          <p:nvSpPr>
            <p:cNvPr id="1111" name="AutoShape 3">
              <a:extLst>
                <a:ext uri="{FF2B5EF4-FFF2-40B4-BE49-F238E27FC236}">
                  <a16:creationId xmlns:a16="http://schemas.microsoft.com/office/drawing/2014/main" id="{C25A509C-3C19-7E46-8CC7-0BA2D75EF96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5" y="977"/>
              <a:ext cx="1851" cy="1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12" name="Freeform 5">
              <a:extLst>
                <a:ext uri="{FF2B5EF4-FFF2-40B4-BE49-F238E27FC236}">
                  <a16:creationId xmlns:a16="http://schemas.microsoft.com/office/drawing/2014/main" id="{C65035DB-923A-964D-9DEE-8BBE2B15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020"/>
              <a:ext cx="1768" cy="1096"/>
            </a:xfrm>
            <a:custGeom>
              <a:avLst/>
              <a:gdLst>
                <a:gd name="T0" fmla="*/ 722 w 937"/>
                <a:gd name="T1" fmla="*/ 152 h 583"/>
                <a:gd name="T2" fmla="*/ 658 w 937"/>
                <a:gd name="T3" fmla="*/ 168 h 583"/>
                <a:gd name="T4" fmla="*/ 442 w 937"/>
                <a:gd name="T5" fmla="*/ 0 h 583"/>
                <a:gd name="T6" fmla="*/ 203 w 937"/>
                <a:gd name="T7" fmla="*/ 225 h 583"/>
                <a:gd name="T8" fmla="*/ 180 w 937"/>
                <a:gd name="T9" fmla="*/ 223 h 583"/>
                <a:gd name="T10" fmla="*/ 0 w 937"/>
                <a:gd name="T11" fmla="*/ 403 h 583"/>
                <a:gd name="T12" fmla="*/ 180 w 937"/>
                <a:gd name="T13" fmla="*/ 583 h 583"/>
                <a:gd name="T14" fmla="*/ 722 w 937"/>
                <a:gd name="T15" fmla="*/ 583 h 583"/>
                <a:gd name="T16" fmla="*/ 937 w 937"/>
                <a:gd name="T17" fmla="*/ 367 h 583"/>
                <a:gd name="T18" fmla="*/ 722 w 937"/>
                <a:gd name="T19" fmla="*/ 15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7" h="583">
                  <a:moveTo>
                    <a:pt x="722" y="152"/>
                  </a:moveTo>
                  <a:cubicBezTo>
                    <a:pt x="703" y="152"/>
                    <a:pt x="675" y="164"/>
                    <a:pt x="658" y="168"/>
                  </a:cubicBezTo>
                  <a:cubicBezTo>
                    <a:pt x="625" y="75"/>
                    <a:pt x="546" y="0"/>
                    <a:pt x="442" y="0"/>
                  </a:cubicBezTo>
                  <a:cubicBezTo>
                    <a:pt x="314" y="0"/>
                    <a:pt x="210" y="99"/>
                    <a:pt x="203" y="225"/>
                  </a:cubicBezTo>
                  <a:cubicBezTo>
                    <a:pt x="195" y="224"/>
                    <a:pt x="188" y="223"/>
                    <a:pt x="180" y="223"/>
                  </a:cubicBezTo>
                  <a:cubicBezTo>
                    <a:pt x="80" y="223"/>
                    <a:pt x="0" y="304"/>
                    <a:pt x="0" y="403"/>
                  </a:cubicBezTo>
                  <a:cubicBezTo>
                    <a:pt x="0" y="502"/>
                    <a:pt x="80" y="583"/>
                    <a:pt x="180" y="583"/>
                  </a:cubicBezTo>
                  <a:cubicBezTo>
                    <a:pt x="722" y="583"/>
                    <a:pt x="722" y="583"/>
                    <a:pt x="722" y="583"/>
                  </a:cubicBezTo>
                  <a:cubicBezTo>
                    <a:pt x="841" y="583"/>
                    <a:pt x="937" y="486"/>
                    <a:pt x="937" y="367"/>
                  </a:cubicBezTo>
                  <a:cubicBezTo>
                    <a:pt x="937" y="248"/>
                    <a:pt x="841" y="152"/>
                    <a:pt x="722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13" name="Freeform 6">
              <a:extLst>
                <a:ext uri="{FF2B5EF4-FFF2-40B4-BE49-F238E27FC236}">
                  <a16:creationId xmlns:a16="http://schemas.microsoft.com/office/drawing/2014/main" id="{3CBF1B06-4D0B-7F4C-9641-04C09E1BA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7" y="979"/>
              <a:ext cx="1847" cy="1176"/>
            </a:xfrm>
            <a:custGeom>
              <a:avLst/>
              <a:gdLst>
                <a:gd name="T0" fmla="*/ 743 w 979"/>
                <a:gd name="T1" fmla="*/ 153 h 626"/>
                <a:gd name="T2" fmla="*/ 691 w 979"/>
                <a:gd name="T3" fmla="*/ 164 h 626"/>
                <a:gd name="T4" fmla="*/ 463 w 979"/>
                <a:gd name="T5" fmla="*/ 0 h 626"/>
                <a:gd name="T6" fmla="*/ 205 w 979"/>
                <a:gd name="T7" fmla="*/ 224 h 626"/>
                <a:gd name="T8" fmla="*/ 201 w 979"/>
                <a:gd name="T9" fmla="*/ 224 h 626"/>
                <a:gd name="T10" fmla="*/ 0 w 979"/>
                <a:gd name="T11" fmla="*/ 425 h 626"/>
                <a:gd name="T12" fmla="*/ 201 w 979"/>
                <a:gd name="T13" fmla="*/ 626 h 626"/>
                <a:gd name="T14" fmla="*/ 743 w 979"/>
                <a:gd name="T15" fmla="*/ 626 h 626"/>
                <a:gd name="T16" fmla="*/ 979 w 979"/>
                <a:gd name="T17" fmla="*/ 389 h 626"/>
                <a:gd name="T18" fmla="*/ 743 w 979"/>
                <a:gd name="T19" fmla="*/ 153 h 626"/>
                <a:gd name="T20" fmla="*/ 743 w 979"/>
                <a:gd name="T21" fmla="*/ 583 h 626"/>
                <a:gd name="T22" fmla="*/ 201 w 979"/>
                <a:gd name="T23" fmla="*/ 583 h 626"/>
                <a:gd name="T24" fmla="*/ 42 w 979"/>
                <a:gd name="T25" fmla="*/ 425 h 626"/>
                <a:gd name="T26" fmla="*/ 201 w 979"/>
                <a:gd name="T27" fmla="*/ 267 h 626"/>
                <a:gd name="T28" fmla="*/ 221 w 979"/>
                <a:gd name="T29" fmla="*/ 268 h 626"/>
                <a:gd name="T30" fmla="*/ 244 w 979"/>
                <a:gd name="T31" fmla="*/ 271 h 626"/>
                <a:gd name="T32" fmla="*/ 245 w 979"/>
                <a:gd name="T33" fmla="*/ 248 h 626"/>
                <a:gd name="T34" fmla="*/ 463 w 979"/>
                <a:gd name="T35" fmla="*/ 43 h 626"/>
                <a:gd name="T36" fmla="*/ 659 w 979"/>
                <a:gd name="T37" fmla="*/ 197 h 626"/>
                <a:gd name="T38" fmla="*/ 665 w 979"/>
                <a:gd name="T39" fmla="*/ 216 h 626"/>
                <a:gd name="T40" fmla="*/ 684 w 979"/>
                <a:gd name="T41" fmla="*/ 211 h 626"/>
                <a:gd name="T42" fmla="*/ 703 w 979"/>
                <a:gd name="T43" fmla="*/ 205 h 626"/>
                <a:gd name="T44" fmla="*/ 743 w 979"/>
                <a:gd name="T45" fmla="*/ 195 h 626"/>
                <a:gd name="T46" fmla="*/ 937 w 979"/>
                <a:gd name="T47" fmla="*/ 389 h 626"/>
                <a:gd name="T48" fmla="*/ 743 w 979"/>
                <a:gd name="T49" fmla="*/ 583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9" h="626">
                  <a:moveTo>
                    <a:pt x="743" y="153"/>
                  </a:moveTo>
                  <a:cubicBezTo>
                    <a:pt x="726" y="153"/>
                    <a:pt x="708" y="159"/>
                    <a:pt x="691" y="164"/>
                  </a:cubicBezTo>
                  <a:cubicBezTo>
                    <a:pt x="649" y="64"/>
                    <a:pt x="561" y="0"/>
                    <a:pt x="463" y="0"/>
                  </a:cubicBezTo>
                  <a:cubicBezTo>
                    <a:pt x="332" y="0"/>
                    <a:pt x="223" y="97"/>
                    <a:pt x="205" y="224"/>
                  </a:cubicBezTo>
                  <a:cubicBezTo>
                    <a:pt x="204" y="224"/>
                    <a:pt x="202" y="224"/>
                    <a:pt x="201" y="224"/>
                  </a:cubicBezTo>
                  <a:cubicBezTo>
                    <a:pt x="90" y="224"/>
                    <a:pt x="0" y="314"/>
                    <a:pt x="0" y="425"/>
                  </a:cubicBezTo>
                  <a:cubicBezTo>
                    <a:pt x="0" y="536"/>
                    <a:pt x="90" y="626"/>
                    <a:pt x="201" y="626"/>
                  </a:cubicBezTo>
                  <a:cubicBezTo>
                    <a:pt x="743" y="626"/>
                    <a:pt x="743" y="626"/>
                    <a:pt x="743" y="626"/>
                  </a:cubicBezTo>
                  <a:cubicBezTo>
                    <a:pt x="873" y="626"/>
                    <a:pt x="979" y="520"/>
                    <a:pt x="979" y="389"/>
                  </a:cubicBezTo>
                  <a:cubicBezTo>
                    <a:pt x="979" y="259"/>
                    <a:pt x="873" y="153"/>
                    <a:pt x="743" y="153"/>
                  </a:cubicBezTo>
                  <a:close/>
                  <a:moveTo>
                    <a:pt x="743" y="583"/>
                  </a:moveTo>
                  <a:cubicBezTo>
                    <a:pt x="201" y="583"/>
                    <a:pt x="201" y="583"/>
                    <a:pt x="201" y="583"/>
                  </a:cubicBezTo>
                  <a:cubicBezTo>
                    <a:pt x="113" y="583"/>
                    <a:pt x="42" y="512"/>
                    <a:pt x="42" y="425"/>
                  </a:cubicBezTo>
                  <a:cubicBezTo>
                    <a:pt x="42" y="338"/>
                    <a:pt x="113" y="267"/>
                    <a:pt x="201" y="267"/>
                  </a:cubicBezTo>
                  <a:cubicBezTo>
                    <a:pt x="207" y="267"/>
                    <a:pt x="213" y="267"/>
                    <a:pt x="221" y="268"/>
                  </a:cubicBezTo>
                  <a:cubicBezTo>
                    <a:pt x="244" y="271"/>
                    <a:pt x="244" y="271"/>
                    <a:pt x="244" y="271"/>
                  </a:cubicBezTo>
                  <a:cubicBezTo>
                    <a:pt x="245" y="248"/>
                    <a:pt x="245" y="248"/>
                    <a:pt x="245" y="248"/>
                  </a:cubicBezTo>
                  <a:cubicBezTo>
                    <a:pt x="252" y="133"/>
                    <a:pt x="347" y="43"/>
                    <a:pt x="463" y="43"/>
                  </a:cubicBezTo>
                  <a:cubicBezTo>
                    <a:pt x="549" y="43"/>
                    <a:pt x="626" y="103"/>
                    <a:pt x="659" y="197"/>
                  </a:cubicBezTo>
                  <a:cubicBezTo>
                    <a:pt x="665" y="216"/>
                    <a:pt x="665" y="216"/>
                    <a:pt x="665" y="216"/>
                  </a:cubicBezTo>
                  <a:cubicBezTo>
                    <a:pt x="684" y="211"/>
                    <a:pt x="684" y="211"/>
                    <a:pt x="684" y="211"/>
                  </a:cubicBezTo>
                  <a:cubicBezTo>
                    <a:pt x="690" y="209"/>
                    <a:pt x="696" y="207"/>
                    <a:pt x="703" y="205"/>
                  </a:cubicBezTo>
                  <a:cubicBezTo>
                    <a:pt x="716" y="200"/>
                    <a:pt x="733" y="195"/>
                    <a:pt x="743" y="195"/>
                  </a:cubicBezTo>
                  <a:cubicBezTo>
                    <a:pt x="850" y="195"/>
                    <a:pt x="937" y="282"/>
                    <a:pt x="937" y="389"/>
                  </a:cubicBezTo>
                  <a:cubicBezTo>
                    <a:pt x="937" y="496"/>
                    <a:pt x="850" y="583"/>
                    <a:pt x="743" y="58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14" name="Freeform 7">
              <a:extLst>
                <a:ext uri="{FF2B5EF4-FFF2-40B4-BE49-F238E27FC236}">
                  <a16:creationId xmlns:a16="http://schemas.microsoft.com/office/drawing/2014/main" id="{80CA2F1A-75BA-C34E-BF89-95D42053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29"/>
              <a:ext cx="184" cy="261"/>
            </a:xfrm>
            <a:custGeom>
              <a:avLst/>
              <a:gdLst>
                <a:gd name="T0" fmla="*/ 0 w 184"/>
                <a:gd name="T1" fmla="*/ 261 h 261"/>
                <a:gd name="T2" fmla="*/ 184 w 184"/>
                <a:gd name="T3" fmla="*/ 261 h 261"/>
                <a:gd name="T4" fmla="*/ 184 w 184"/>
                <a:gd name="T5" fmla="*/ 212 h 261"/>
                <a:gd name="T6" fmla="*/ 54 w 184"/>
                <a:gd name="T7" fmla="*/ 212 h 261"/>
                <a:gd name="T8" fmla="*/ 54 w 184"/>
                <a:gd name="T9" fmla="*/ 152 h 261"/>
                <a:gd name="T10" fmla="*/ 181 w 184"/>
                <a:gd name="T11" fmla="*/ 152 h 261"/>
                <a:gd name="T12" fmla="*/ 181 w 184"/>
                <a:gd name="T13" fmla="*/ 105 h 261"/>
                <a:gd name="T14" fmla="*/ 54 w 184"/>
                <a:gd name="T15" fmla="*/ 105 h 261"/>
                <a:gd name="T16" fmla="*/ 54 w 184"/>
                <a:gd name="T17" fmla="*/ 47 h 261"/>
                <a:gd name="T18" fmla="*/ 184 w 184"/>
                <a:gd name="T19" fmla="*/ 47 h 261"/>
                <a:gd name="T20" fmla="*/ 184 w 184"/>
                <a:gd name="T21" fmla="*/ 0 h 261"/>
                <a:gd name="T22" fmla="*/ 0 w 184"/>
                <a:gd name="T23" fmla="*/ 0 h 261"/>
                <a:gd name="T24" fmla="*/ 0 w 18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261">
                  <a:moveTo>
                    <a:pt x="0" y="261"/>
                  </a:moveTo>
                  <a:lnTo>
                    <a:pt x="184" y="261"/>
                  </a:lnTo>
                  <a:lnTo>
                    <a:pt x="184" y="212"/>
                  </a:lnTo>
                  <a:lnTo>
                    <a:pt x="54" y="212"/>
                  </a:lnTo>
                  <a:lnTo>
                    <a:pt x="54" y="152"/>
                  </a:lnTo>
                  <a:lnTo>
                    <a:pt x="181" y="152"/>
                  </a:lnTo>
                  <a:lnTo>
                    <a:pt x="181" y="105"/>
                  </a:lnTo>
                  <a:lnTo>
                    <a:pt x="54" y="105"/>
                  </a:lnTo>
                  <a:lnTo>
                    <a:pt x="54" y="47"/>
                  </a:lnTo>
                  <a:lnTo>
                    <a:pt x="184" y="47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15" name="Freeform 8">
              <a:extLst>
                <a:ext uri="{FF2B5EF4-FFF2-40B4-BE49-F238E27FC236}">
                  <a16:creationId xmlns:a16="http://schemas.microsoft.com/office/drawing/2014/main" id="{DE29B107-222E-8242-9375-A2ADE11C1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" y="1629"/>
              <a:ext cx="211" cy="261"/>
            </a:xfrm>
            <a:custGeom>
              <a:avLst/>
              <a:gdLst>
                <a:gd name="T0" fmla="*/ 65 w 112"/>
                <a:gd name="T1" fmla="*/ 0 h 139"/>
                <a:gd name="T2" fmla="*/ 0 w 112"/>
                <a:gd name="T3" fmla="*/ 0 h 139"/>
                <a:gd name="T4" fmla="*/ 0 w 112"/>
                <a:gd name="T5" fmla="*/ 139 h 139"/>
                <a:gd name="T6" fmla="*/ 30 w 112"/>
                <a:gd name="T7" fmla="*/ 139 h 139"/>
                <a:gd name="T8" fmla="*/ 30 w 112"/>
                <a:gd name="T9" fmla="*/ 89 h 139"/>
                <a:gd name="T10" fmla="*/ 65 w 112"/>
                <a:gd name="T11" fmla="*/ 89 h 139"/>
                <a:gd name="T12" fmla="*/ 112 w 112"/>
                <a:gd name="T13" fmla="*/ 45 h 139"/>
                <a:gd name="T14" fmla="*/ 65 w 112"/>
                <a:gd name="T15" fmla="*/ 0 h 139"/>
                <a:gd name="T16" fmla="*/ 61 w 112"/>
                <a:gd name="T17" fmla="*/ 64 h 139"/>
                <a:gd name="T18" fmla="*/ 30 w 112"/>
                <a:gd name="T19" fmla="*/ 64 h 139"/>
                <a:gd name="T20" fmla="*/ 30 w 112"/>
                <a:gd name="T21" fmla="*/ 25 h 139"/>
                <a:gd name="T22" fmla="*/ 61 w 112"/>
                <a:gd name="T23" fmla="*/ 25 h 139"/>
                <a:gd name="T24" fmla="*/ 81 w 112"/>
                <a:gd name="T25" fmla="*/ 44 h 139"/>
                <a:gd name="T26" fmla="*/ 61 w 112"/>
                <a:gd name="T27" fmla="*/ 6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39">
                  <a:moveTo>
                    <a:pt x="6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95" y="89"/>
                    <a:pt x="112" y="69"/>
                    <a:pt x="112" y="45"/>
                  </a:cubicBezTo>
                  <a:cubicBezTo>
                    <a:pt x="112" y="20"/>
                    <a:pt x="95" y="0"/>
                    <a:pt x="65" y="0"/>
                  </a:cubicBezTo>
                  <a:close/>
                  <a:moveTo>
                    <a:pt x="61" y="64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73" y="25"/>
                    <a:pt x="81" y="33"/>
                    <a:pt x="81" y="44"/>
                  </a:cubicBezTo>
                  <a:cubicBezTo>
                    <a:pt x="81" y="56"/>
                    <a:pt x="73" y="64"/>
                    <a:pt x="61" y="6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116" name="Freeform 9">
              <a:extLst>
                <a:ext uri="{FF2B5EF4-FFF2-40B4-BE49-F238E27FC236}">
                  <a16:creationId xmlns:a16="http://schemas.microsoft.com/office/drawing/2014/main" id="{0E9682EC-0B55-7D45-B4CF-0784ED9E8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629"/>
              <a:ext cx="166" cy="261"/>
            </a:xfrm>
            <a:custGeom>
              <a:avLst/>
              <a:gdLst>
                <a:gd name="T0" fmla="*/ 55 w 166"/>
                <a:gd name="T1" fmla="*/ 0 h 261"/>
                <a:gd name="T2" fmla="*/ 0 w 166"/>
                <a:gd name="T3" fmla="*/ 0 h 261"/>
                <a:gd name="T4" fmla="*/ 0 w 166"/>
                <a:gd name="T5" fmla="*/ 261 h 261"/>
                <a:gd name="T6" fmla="*/ 166 w 166"/>
                <a:gd name="T7" fmla="*/ 261 h 261"/>
                <a:gd name="T8" fmla="*/ 166 w 166"/>
                <a:gd name="T9" fmla="*/ 212 h 261"/>
                <a:gd name="T10" fmla="*/ 55 w 166"/>
                <a:gd name="T11" fmla="*/ 212 h 261"/>
                <a:gd name="T12" fmla="*/ 55 w 166"/>
                <a:gd name="T1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61">
                  <a:moveTo>
                    <a:pt x="55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166" y="261"/>
                  </a:lnTo>
                  <a:lnTo>
                    <a:pt x="166" y="212"/>
                  </a:lnTo>
                  <a:lnTo>
                    <a:pt x="55" y="2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807" name="Gruppieren 831">
            <a:extLst>
              <a:ext uri="{FF2B5EF4-FFF2-40B4-BE49-F238E27FC236}">
                <a16:creationId xmlns:a16="http://schemas.microsoft.com/office/drawing/2014/main" id="{3A22EBB0-0401-CB45-AC90-8926B2A21DB7}"/>
              </a:ext>
            </a:extLst>
          </p:cNvPr>
          <p:cNvGrpSpPr/>
          <p:nvPr/>
        </p:nvGrpSpPr>
        <p:grpSpPr>
          <a:xfrm>
            <a:off x="7890993" y="3143261"/>
            <a:ext cx="1552347" cy="779599"/>
            <a:chOff x="8207137" y="3009114"/>
            <a:chExt cx="1746416" cy="877061"/>
          </a:xfrm>
        </p:grpSpPr>
        <p:sp>
          <p:nvSpPr>
            <p:cNvPr id="1095" name="Oval 550">
              <a:extLst>
                <a:ext uri="{FF2B5EF4-FFF2-40B4-BE49-F238E27FC236}">
                  <a16:creationId xmlns:a16="http://schemas.microsoft.com/office/drawing/2014/main" id="{60DA462F-6116-0B45-BE07-5ECFB1B2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0477" y="3012737"/>
              <a:ext cx="1734998" cy="864455"/>
            </a:xfrm>
            <a:prstGeom prst="ellipse">
              <a:avLst/>
            </a:prstGeom>
            <a:solidFill>
              <a:schemeClr val="bg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96" name="Gruppieren 1716">
              <a:extLst>
                <a:ext uri="{FF2B5EF4-FFF2-40B4-BE49-F238E27FC236}">
                  <a16:creationId xmlns:a16="http://schemas.microsoft.com/office/drawing/2014/main" id="{9604D9F3-DB5C-BF43-B1A0-CEF6A8DF4386}"/>
                </a:ext>
              </a:extLst>
            </p:cNvPr>
            <p:cNvGrpSpPr/>
            <p:nvPr/>
          </p:nvGrpSpPr>
          <p:grpSpPr>
            <a:xfrm>
              <a:off x="8207137" y="3009114"/>
              <a:ext cx="1746416" cy="877061"/>
              <a:chOff x="1673225" y="2171700"/>
              <a:chExt cx="2159000" cy="1084263"/>
            </a:xfrm>
            <a:solidFill>
              <a:srgbClr val="1D1D1B"/>
            </a:solidFill>
          </p:grpSpPr>
          <p:sp>
            <p:nvSpPr>
              <p:cNvPr id="1097" name="Freeform 10">
                <a:extLst>
                  <a:ext uri="{FF2B5EF4-FFF2-40B4-BE49-F238E27FC236}">
                    <a16:creationId xmlns:a16="http://schemas.microsoft.com/office/drawing/2014/main" id="{2B556BD6-7E14-2D42-AAD6-1B43F05A7E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3225" y="2171700"/>
                <a:ext cx="2159000" cy="1084263"/>
              </a:xfrm>
              <a:custGeom>
                <a:avLst/>
                <a:gdLst>
                  <a:gd name="T0" fmla="*/ 5123 w 6122"/>
                  <a:gd name="T1" fmla="*/ 2468 h 3061"/>
                  <a:gd name="T2" fmla="*/ 5123 w 6122"/>
                  <a:gd name="T3" fmla="*/ 2468 h 3061"/>
                  <a:gd name="T4" fmla="*/ 3061 w 6122"/>
                  <a:gd name="T5" fmla="*/ 2881 h 3061"/>
                  <a:gd name="T6" fmla="*/ 999 w 6122"/>
                  <a:gd name="T7" fmla="*/ 2468 h 3061"/>
                  <a:gd name="T8" fmla="*/ 179 w 6122"/>
                  <a:gd name="T9" fmla="*/ 1530 h 3061"/>
                  <a:gd name="T10" fmla="*/ 999 w 6122"/>
                  <a:gd name="T11" fmla="*/ 592 h 3061"/>
                  <a:gd name="T12" fmla="*/ 3061 w 6122"/>
                  <a:gd name="T13" fmla="*/ 179 h 3061"/>
                  <a:gd name="T14" fmla="*/ 5123 w 6122"/>
                  <a:gd name="T15" fmla="*/ 592 h 3061"/>
                  <a:gd name="T16" fmla="*/ 5942 w 6122"/>
                  <a:gd name="T17" fmla="*/ 1530 h 3061"/>
                  <a:gd name="T18" fmla="*/ 5123 w 6122"/>
                  <a:gd name="T19" fmla="*/ 2468 h 3061"/>
                  <a:gd name="T20" fmla="*/ 5201 w 6122"/>
                  <a:gd name="T21" fmla="*/ 430 h 3061"/>
                  <a:gd name="T22" fmla="*/ 5201 w 6122"/>
                  <a:gd name="T23" fmla="*/ 430 h 3061"/>
                  <a:gd name="T24" fmla="*/ 3061 w 6122"/>
                  <a:gd name="T25" fmla="*/ 0 h 3061"/>
                  <a:gd name="T26" fmla="*/ 921 w 6122"/>
                  <a:gd name="T27" fmla="*/ 430 h 3061"/>
                  <a:gd name="T28" fmla="*/ 0 w 6122"/>
                  <a:gd name="T29" fmla="*/ 1530 h 3061"/>
                  <a:gd name="T30" fmla="*/ 921 w 6122"/>
                  <a:gd name="T31" fmla="*/ 2630 h 3061"/>
                  <a:gd name="T32" fmla="*/ 3061 w 6122"/>
                  <a:gd name="T33" fmla="*/ 3061 h 3061"/>
                  <a:gd name="T34" fmla="*/ 5201 w 6122"/>
                  <a:gd name="T35" fmla="*/ 2630 h 3061"/>
                  <a:gd name="T36" fmla="*/ 6122 w 6122"/>
                  <a:gd name="T37" fmla="*/ 1530 h 3061"/>
                  <a:gd name="T38" fmla="*/ 5201 w 6122"/>
                  <a:gd name="T39" fmla="*/ 430 h 3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22" h="3061">
                    <a:moveTo>
                      <a:pt x="5123" y="2468"/>
                    </a:moveTo>
                    <a:lnTo>
                      <a:pt x="5123" y="2468"/>
                    </a:lnTo>
                    <a:cubicBezTo>
                      <a:pt x="4574" y="2734"/>
                      <a:pt x="3841" y="2881"/>
                      <a:pt x="3061" y="2881"/>
                    </a:cubicBezTo>
                    <a:cubicBezTo>
                      <a:pt x="2281" y="2881"/>
                      <a:pt x="1548" y="2734"/>
                      <a:pt x="999" y="2468"/>
                    </a:cubicBezTo>
                    <a:cubicBezTo>
                      <a:pt x="471" y="2211"/>
                      <a:pt x="179" y="1878"/>
                      <a:pt x="179" y="1530"/>
                    </a:cubicBezTo>
                    <a:cubicBezTo>
                      <a:pt x="179" y="1181"/>
                      <a:pt x="471" y="848"/>
                      <a:pt x="999" y="592"/>
                    </a:cubicBezTo>
                    <a:cubicBezTo>
                      <a:pt x="1548" y="326"/>
                      <a:pt x="2281" y="179"/>
                      <a:pt x="3061" y="179"/>
                    </a:cubicBezTo>
                    <a:cubicBezTo>
                      <a:pt x="3841" y="179"/>
                      <a:pt x="4574" y="326"/>
                      <a:pt x="5123" y="592"/>
                    </a:cubicBezTo>
                    <a:cubicBezTo>
                      <a:pt x="5651" y="848"/>
                      <a:pt x="5942" y="1181"/>
                      <a:pt x="5942" y="1530"/>
                    </a:cubicBezTo>
                    <a:cubicBezTo>
                      <a:pt x="5942" y="1878"/>
                      <a:pt x="5651" y="2211"/>
                      <a:pt x="5123" y="2468"/>
                    </a:cubicBezTo>
                    <a:close/>
                    <a:moveTo>
                      <a:pt x="5201" y="430"/>
                    </a:moveTo>
                    <a:lnTo>
                      <a:pt x="5201" y="430"/>
                    </a:lnTo>
                    <a:cubicBezTo>
                      <a:pt x="4628" y="152"/>
                      <a:pt x="3868" y="0"/>
                      <a:pt x="3061" y="0"/>
                    </a:cubicBezTo>
                    <a:cubicBezTo>
                      <a:pt x="2254" y="0"/>
                      <a:pt x="1494" y="152"/>
                      <a:pt x="921" y="430"/>
                    </a:cubicBezTo>
                    <a:cubicBezTo>
                      <a:pt x="327" y="718"/>
                      <a:pt x="0" y="1109"/>
                      <a:pt x="0" y="1530"/>
                    </a:cubicBezTo>
                    <a:cubicBezTo>
                      <a:pt x="0" y="1951"/>
                      <a:pt x="327" y="2342"/>
                      <a:pt x="921" y="2630"/>
                    </a:cubicBezTo>
                    <a:cubicBezTo>
                      <a:pt x="1494" y="2907"/>
                      <a:pt x="2254" y="3061"/>
                      <a:pt x="3061" y="3061"/>
                    </a:cubicBezTo>
                    <a:cubicBezTo>
                      <a:pt x="3868" y="3061"/>
                      <a:pt x="4628" y="2907"/>
                      <a:pt x="5201" y="2630"/>
                    </a:cubicBezTo>
                    <a:cubicBezTo>
                      <a:pt x="5795" y="2342"/>
                      <a:pt x="6122" y="1951"/>
                      <a:pt x="6122" y="1530"/>
                    </a:cubicBezTo>
                    <a:cubicBezTo>
                      <a:pt x="6122" y="1109"/>
                      <a:pt x="5795" y="718"/>
                      <a:pt x="5201" y="43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8" name="Freeform 11">
                <a:extLst>
                  <a:ext uri="{FF2B5EF4-FFF2-40B4-BE49-F238E27FC236}">
                    <a16:creationId xmlns:a16="http://schemas.microsoft.com/office/drawing/2014/main" id="{934D89D7-27ED-EA44-ADD6-127C1D093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663825"/>
                <a:ext cx="84138" cy="93663"/>
              </a:xfrm>
              <a:custGeom>
                <a:avLst/>
                <a:gdLst>
                  <a:gd name="T0" fmla="*/ 158 w 242"/>
                  <a:gd name="T1" fmla="*/ 0 h 264"/>
                  <a:gd name="T2" fmla="*/ 158 w 242"/>
                  <a:gd name="T3" fmla="*/ 0 h 264"/>
                  <a:gd name="T4" fmla="*/ 68 w 242"/>
                  <a:gd name="T5" fmla="*/ 40 h 264"/>
                  <a:gd name="T6" fmla="*/ 68 w 242"/>
                  <a:gd name="T7" fmla="*/ 7 h 264"/>
                  <a:gd name="T8" fmla="*/ 0 w 242"/>
                  <a:gd name="T9" fmla="*/ 7 h 264"/>
                  <a:gd name="T10" fmla="*/ 0 w 242"/>
                  <a:gd name="T11" fmla="*/ 264 h 264"/>
                  <a:gd name="T12" fmla="*/ 68 w 242"/>
                  <a:gd name="T13" fmla="*/ 264 h 264"/>
                  <a:gd name="T14" fmla="*/ 68 w 242"/>
                  <a:gd name="T15" fmla="*/ 91 h 264"/>
                  <a:gd name="T16" fmla="*/ 126 w 242"/>
                  <a:gd name="T17" fmla="*/ 61 h 264"/>
                  <a:gd name="T18" fmla="*/ 174 w 242"/>
                  <a:gd name="T19" fmla="*/ 109 h 264"/>
                  <a:gd name="T20" fmla="*/ 174 w 242"/>
                  <a:gd name="T21" fmla="*/ 264 h 264"/>
                  <a:gd name="T22" fmla="*/ 242 w 242"/>
                  <a:gd name="T23" fmla="*/ 264 h 264"/>
                  <a:gd name="T24" fmla="*/ 242 w 242"/>
                  <a:gd name="T25" fmla="*/ 83 h 264"/>
                  <a:gd name="T26" fmla="*/ 158 w 242"/>
                  <a:gd name="T2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2" h="264">
                    <a:moveTo>
                      <a:pt x="158" y="0"/>
                    </a:moveTo>
                    <a:lnTo>
                      <a:pt x="158" y="0"/>
                    </a:lnTo>
                    <a:cubicBezTo>
                      <a:pt x="116" y="0"/>
                      <a:pt x="84" y="21"/>
                      <a:pt x="68" y="40"/>
                    </a:cubicBezTo>
                    <a:lnTo>
                      <a:pt x="68" y="7"/>
                    </a:lnTo>
                    <a:lnTo>
                      <a:pt x="0" y="7"/>
                    </a:lnTo>
                    <a:lnTo>
                      <a:pt x="0" y="264"/>
                    </a:lnTo>
                    <a:lnTo>
                      <a:pt x="68" y="264"/>
                    </a:lnTo>
                    <a:lnTo>
                      <a:pt x="68" y="91"/>
                    </a:lnTo>
                    <a:cubicBezTo>
                      <a:pt x="79" y="76"/>
                      <a:pt x="100" y="61"/>
                      <a:pt x="126" y="61"/>
                    </a:cubicBezTo>
                    <a:cubicBezTo>
                      <a:pt x="155" y="61"/>
                      <a:pt x="174" y="73"/>
                      <a:pt x="174" y="109"/>
                    </a:cubicBezTo>
                    <a:lnTo>
                      <a:pt x="174" y="264"/>
                    </a:lnTo>
                    <a:lnTo>
                      <a:pt x="242" y="264"/>
                    </a:lnTo>
                    <a:lnTo>
                      <a:pt x="242" y="83"/>
                    </a:lnTo>
                    <a:cubicBezTo>
                      <a:pt x="242" y="32"/>
                      <a:pt x="214" y="0"/>
                      <a:pt x="158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9" name="Freeform 12">
                <a:extLst>
                  <a:ext uri="{FF2B5EF4-FFF2-40B4-BE49-F238E27FC236}">
                    <a16:creationId xmlns:a16="http://schemas.microsoft.com/office/drawing/2014/main" id="{2DD49FEB-69A8-4744-9A72-5B44D6D64F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1063" y="2663825"/>
                <a:ext cx="92075" cy="131763"/>
              </a:xfrm>
              <a:custGeom>
                <a:avLst/>
                <a:gdLst>
                  <a:gd name="T0" fmla="*/ 193 w 261"/>
                  <a:gd name="T1" fmla="*/ 173 h 369"/>
                  <a:gd name="T2" fmla="*/ 193 w 261"/>
                  <a:gd name="T3" fmla="*/ 173 h 369"/>
                  <a:gd name="T4" fmla="*/ 135 w 261"/>
                  <a:gd name="T5" fmla="*/ 203 h 369"/>
                  <a:gd name="T6" fmla="*/ 70 w 261"/>
                  <a:gd name="T7" fmla="*/ 132 h 369"/>
                  <a:gd name="T8" fmla="*/ 135 w 261"/>
                  <a:gd name="T9" fmla="*/ 61 h 369"/>
                  <a:gd name="T10" fmla="*/ 193 w 261"/>
                  <a:gd name="T11" fmla="*/ 90 h 369"/>
                  <a:gd name="T12" fmla="*/ 193 w 261"/>
                  <a:gd name="T13" fmla="*/ 173 h 369"/>
                  <a:gd name="T14" fmla="*/ 193 w 261"/>
                  <a:gd name="T15" fmla="*/ 40 h 369"/>
                  <a:gd name="T16" fmla="*/ 193 w 261"/>
                  <a:gd name="T17" fmla="*/ 40 h 369"/>
                  <a:gd name="T18" fmla="*/ 113 w 261"/>
                  <a:gd name="T19" fmla="*/ 0 h 369"/>
                  <a:gd name="T20" fmla="*/ 0 w 261"/>
                  <a:gd name="T21" fmla="*/ 132 h 369"/>
                  <a:gd name="T22" fmla="*/ 113 w 261"/>
                  <a:gd name="T23" fmla="*/ 263 h 369"/>
                  <a:gd name="T24" fmla="*/ 193 w 261"/>
                  <a:gd name="T25" fmla="*/ 222 h 369"/>
                  <a:gd name="T26" fmla="*/ 193 w 261"/>
                  <a:gd name="T27" fmla="*/ 248 h 369"/>
                  <a:gd name="T28" fmla="*/ 122 w 261"/>
                  <a:gd name="T29" fmla="*/ 313 h 369"/>
                  <a:gd name="T30" fmla="*/ 41 w 261"/>
                  <a:gd name="T31" fmla="*/ 281 h 369"/>
                  <a:gd name="T32" fmla="*/ 11 w 261"/>
                  <a:gd name="T33" fmla="*/ 331 h 369"/>
                  <a:gd name="T34" fmla="*/ 122 w 261"/>
                  <a:gd name="T35" fmla="*/ 369 h 369"/>
                  <a:gd name="T36" fmla="*/ 261 w 261"/>
                  <a:gd name="T37" fmla="*/ 247 h 369"/>
                  <a:gd name="T38" fmla="*/ 261 w 261"/>
                  <a:gd name="T39" fmla="*/ 7 h 369"/>
                  <a:gd name="T40" fmla="*/ 193 w 261"/>
                  <a:gd name="T41" fmla="*/ 7 h 369"/>
                  <a:gd name="T42" fmla="*/ 193 w 261"/>
                  <a:gd name="T43" fmla="*/ 4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" h="369">
                    <a:moveTo>
                      <a:pt x="193" y="173"/>
                    </a:moveTo>
                    <a:lnTo>
                      <a:pt x="193" y="173"/>
                    </a:lnTo>
                    <a:cubicBezTo>
                      <a:pt x="182" y="190"/>
                      <a:pt x="157" y="203"/>
                      <a:pt x="135" y="203"/>
                    </a:cubicBezTo>
                    <a:cubicBezTo>
                      <a:pt x="96" y="203"/>
                      <a:pt x="70" y="176"/>
                      <a:pt x="70" y="132"/>
                    </a:cubicBezTo>
                    <a:cubicBezTo>
                      <a:pt x="70" y="87"/>
                      <a:pt x="96" y="61"/>
                      <a:pt x="135" y="61"/>
                    </a:cubicBezTo>
                    <a:cubicBezTo>
                      <a:pt x="157" y="61"/>
                      <a:pt x="182" y="73"/>
                      <a:pt x="193" y="90"/>
                    </a:cubicBezTo>
                    <a:lnTo>
                      <a:pt x="193" y="173"/>
                    </a:lnTo>
                    <a:close/>
                    <a:moveTo>
                      <a:pt x="193" y="40"/>
                    </a:moveTo>
                    <a:lnTo>
                      <a:pt x="193" y="40"/>
                    </a:lnTo>
                    <a:cubicBezTo>
                      <a:pt x="172" y="14"/>
                      <a:pt x="144" y="0"/>
                      <a:pt x="113" y="0"/>
                    </a:cubicBezTo>
                    <a:cubicBezTo>
                      <a:pt x="48" y="0"/>
                      <a:pt x="0" y="47"/>
                      <a:pt x="0" y="132"/>
                    </a:cubicBezTo>
                    <a:cubicBezTo>
                      <a:pt x="0" y="217"/>
                      <a:pt x="49" y="263"/>
                      <a:pt x="113" y="263"/>
                    </a:cubicBezTo>
                    <a:cubicBezTo>
                      <a:pt x="145" y="263"/>
                      <a:pt x="173" y="248"/>
                      <a:pt x="193" y="222"/>
                    </a:cubicBezTo>
                    <a:lnTo>
                      <a:pt x="193" y="248"/>
                    </a:lnTo>
                    <a:cubicBezTo>
                      <a:pt x="193" y="299"/>
                      <a:pt x="155" y="313"/>
                      <a:pt x="122" y="313"/>
                    </a:cubicBezTo>
                    <a:cubicBezTo>
                      <a:pt x="89" y="313"/>
                      <a:pt x="62" y="304"/>
                      <a:pt x="41" y="281"/>
                    </a:cubicBezTo>
                    <a:lnTo>
                      <a:pt x="11" y="331"/>
                    </a:lnTo>
                    <a:cubicBezTo>
                      <a:pt x="43" y="359"/>
                      <a:pt x="78" y="369"/>
                      <a:pt x="122" y="369"/>
                    </a:cubicBezTo>
                    <a:cubicBezTo>
                      <a:pt x="185" y="369"/>
                      <a:pt x="261" y="345"/>
                      <a:pt x="261" y="247"/>
                    </a:cubicBezTo>
                    <a:lnTo>
                      <a:pt x="261" y="7"/>
                    </a:lnTo>
                    <a:lnTo>
                      <a:pt x="193" y="7"/>
                    </a:lnTo>
                    <a:lnTo>
                      <a:pt x="193" y="4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0" name="Freeform 13">
                <a:extLst>
                  <a:ext uri="{FF2B5EF4-FFF2-40B4-BE49-F238E27FC236}">
                    <a16:creationId xmlns:a16="http://schemas.microsoft.com/office/drawing/2014/main" id="{15B75A1A-A230-4D4F-9304-9F060214B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0150" y="2663825"/>
                <a:ext cx="85725" cy="96838"/>
              </a:xfrm>
              <a:custGeom>
                <a:avLst/>
                <a:gdLst>
                  <a:gd name="T0" fmla="*/ 172 w 239"/>
                  <a:gd name="T1" fmla="*/ 203 h 271"/>
                  <a:gd name="T2" fmla="*/ 172 w 239"/>
                  <a:gd name="T3" fmla="*/ 203 h 271"/>
                  <a:gd name="T4" fmla="*/ 117 w 239"/>
                  <a:gd name="T5" fmla="*/ 225 h 271"/>
                  <a:gd name="T6" fmla="*/ 69 w 239"/>
                  <a:gd name="T7" fmla="*/ 187 h 271"/>
                  <a:gd name="T8" fmla="*/ 117 w 239"/>
                  <a:gd name="T9" fmla="*/ 148 h 271"/>
                  <a:gd name="T10" fmla="*/ 172 w 239"/>
                  <a:gd name="T11" fmla="*/ 171 h 271"/>
                  <a:gd name="T12" fmla="*/ 172 w 239"/>
                  <a:gd name="T13" fmla="*/ 203 h 271"/>
                  <a:gd name="T14" fmla="*/ 127 w 239"/>
                  <a:gd name="T15" fmla="*/ 0 h 271"/>
                  <a:gd name="T16" fmla="*/ 127 w 239"/>
                  <a:gd name="T17" fmla="*/ 0 h 271"/>
                  <a:gd name="T18" fmla="*/ 14 w 239"/>
                  <a:gd name="T19" fmla="*/ 41 h 271"/>
                  <a:gd name="T20" fmla="*/ 40 w 239"/>
                  <a:gd name="T21" fmla="*/ 86 h 271"/>
                  <a:gd name="T22" fmla="*/ 115 w 239"/>
                  <a:gd name="T23" fmla="*/ 56 h 271"/>
                  <a:gd name="T24" fmla="*/ 172 w 239"/>
                  <a:gd name="T25" fmla="*/ 99 h 271"/>
                  <a:gd name="T26" fmla="*/ 172 w 239"/>
                  <a:gd name="T27" fmla="*/ 135 h 271"/>
                  <a:gd name="T28" fmla="*/ 90 w 239"/>
                  <a:gd name="T29" fmla="*/ 103 h 271"/>
                  <a:gd name="T30" fmla="*/ 0 w 239"/>
                  <a:gd name="T31" fmla="*/ 185 h 271"/>
                  <a:gd name="T32" fmla="*/ 90 w 239"/>
                  <a:gd name="T33" fmla="*/ 271 h 271"/>
                  <a:gd name="T34" fmla="*/ 172 w 239"/>
                  <a:gd name="T35" fmla="*/ 238 h 271"/>
                  <a:gd name="T36" fmla="*/ 172 w 239"/>
                  <a:gd name="T37" fmla="*/ 264 h 271"/>
                  <a:gd name="T38" fmla="*/ 239 w 239"/>
                  <a:gd name="T39" fmla="*/ 264 h 271"/>
                  <a:gd name="T40" fmla="*/ 239 w 239"/>
                  <a:gd name="T41" fmla="*/ 98 h 271"/>
                  <a:gd name="T42" fmla="*/ 127 w 239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9" h="271">
                    <a:moveTo>
                      <a:pt x="172" y="203"/>
                    </a:moveTo>
                    <a:lnTo>
                      <a:pt x="172" y="203"/>
                    </a:lnTo>
                    <a:cubicBezTo>
                      <a:pt x="160" y="217"/>
                      <a:pt x="139" y="225"/>
                      <a:pt x="117" y="225"/>
                    </a:cubicBezTo>
                    <a:cubicBezTo>
                      <a:pt x="91" y="225"/>
                      <a:pt x="69" y="211"/>
                      <a:pt x="69" y="187"/>
                    </a:cubicBezTo>
                    <a:cubicBezTo>
                      <a:pt x="69" y="163"/>
                      <a:pt x="91" y="148"/>
                      <a:pt x="117" y="148"/>
                    </a:cubicBezTo>
                    <a:cubicBezTo>
                      <a:pt x="139" y="148"/>
                      <a:pt x="160" y="156"/>
                      <a:pt x="172" y="171"/>
                    </a:cubicBezTo>
                    <a:lnTo>
                      <a:pt x="172" y="203"/>
                    </a:lnTo>
                    <a:close/>
                    <a:moveTo>
                      <a:pt x="127" y="0"/>
                    </a:moveTo>
                    <a:lnTo>
                      <a:pt x="127" y="0"/>
                    </a:lnTo>
                    <a:cubicBezTo>
                      <a:pt x="86" y="0"/>
                      <a:pt x="46" y="13"/>
                      <a:pt x="14" y="41"/>
                    </a:cubicBezTo>
                    <a:lnTo>
                      <a:pt x="40" y="86"/>
                    </a:lnTo>
                    <a:cubicBezTo>
                      <a:pt x="62" y="66"/>
                      <a:pt x="87" y="56"/>
                      <a:pt x="115" y="56"/>
                    </a:cubicBezTo>
                    <a:cubicBezTo>
                      <a:pt x="149" y="56"/>
                      <a:pt x="172" y="73"/>
                      <a:pt x="172" y="99"/>
                    </a:cubicBezTo>
                    <a:lnTo>
                      <a:pt x="172" y="135"/>
                    </a:lnTo>
                    <a:cubicBezTo>
                      <a:pt x="155" y="114"/>
                      <a:pt x="124" y="103"/>
                      <a:pt x="90" y="103"/>
                    </a:cubicBezTo>
                    <a:cubicBezTo>
                      <a:pt x="49" y="103"/>
                      <a:pt x="0" y="125"/>
                      <a:pt x="0" y="185"/>
                    </a:cubicBezTo>
                    <a:cubicBezTo>
                      <a:pt x="0" y="243"/>
                      <a:pt x="49" y="271"/>
                      <a:pt x="90" y="271"/>
                    </a:cubicBezTo>
                    <a:cubicBezTo>
                      <a:pt x="124" y="271"/>
                      <a:pt x="154" y="259"/>
                      <a:pt x="172" y="238"/>
                    </a:cubicBezTo>
                    <a:lnTo>
                      <a:pt x="172" y="264"/>
                    </a:lnTo>
                    <a:lnTo>
                      <a:pt x="239" y="264"/>
                    </a:lnTo>
                    <a:lnTo>
                      <a:pt x="239" y="98"/>
                    </a:lnTo>
                    <a:cubicBezTo>
                      <a:pt x="239" y="24"/>
                      <a:pt x="186" y="0"/>
                      <a:pt x="127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1" name="Freeform 14">
                <a:extLst>
                  <a:ext uri="{FF2B5EF4-FFF2-40B4-BE49-F238E27FC236}">
                    <a16:creationId xmlns:a16="http://schemas.microsoft.com/office/drawing/2014/main" id="{8C005CC0-4AC6-7A4C-89B6-AD4BB4B634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0600" y="2663825"/>
                <a:ext cx="92075" cy="96838"/>
              </a:xfrm>
              <a:custGeom>
                <a:avLst/>
                <a:gdLst>
                  <a:gd name="T0" fmla="*/ 70 w 263"/>
                  <a:gd name="T1" fmla="*/ 111 h 271"/>
                  <a:gd name="T2" fmla="*/ 70 w 263"/>
                  <a:gd name="T3" fmla="*/ 111 h 271"/>
                  <a:gd name="T4" fmla="*/ 134 w 263"/>
                  <a:gd name="T5" fmla="*/ 54 h 271"/>
                  <a:gd name="T6" fmla="*/ 197 w 263"/>
                  <a:gd name="T7" fmla="*/ 111 h 271"/>
                  <a:gd name="T8" fmla="*/ 70 w 263"/>
                  <a:gd name="T9" fmla="*/ 111 h 271"/>
                  <a:gd name="T10" fmla="*/ 134 w 263"/>
                  <a:gd name="T11" fmla="*/ 0 h 271"/>
                  <a:gd name="T12" fmla="*/ 134 w 263"/>
                  <a:gd name="T13" fmla="*/ 0 h 271"/>
                  <a:gd name="T14" fmla="*/ 0 w 263"/>
                  <a:gd name="T15" fmla="*/ 135 h 271"/>
                  <a:gd name="T16" fmla="*/ 138 w 263"/>
                  <a:gd name="T17" fmla="*/ 271 h 271"/>
                  <a:gd name="T18" fmla="*/ 244 w 263"/>
                  <a:gd name="T19" fmla="*/ 235 h 271"/>
                  <a:gd name="T20" fmla="*/ 214 w 263"/>
                  <a:gd name="T21" fmla="*/ 191 h 271"/>
                  <a:gd name="T22" fmla="*/ 146 w 263"/>
                  <a:gd name="T23" fmla="*/ 217 h 271"/>
                  <a:gd name="T24" fmla="*/ 71 w 263"/>
                  <a:gd name="T25" fmla="*/ 157 h 271"/>
                  <a:gd name="T26" fmla="*/ 263 w 263"/>
                  <a:gd name="T27" fmla="*/ 157 h 271"/>
                  <a:gd name="T28" fmla="*/ 263 w 263"/>
                  <a:gd name="T29" fmla="*/ 142 h 271"/>
                  <a:gd name="T30" fmla="*/ 134 w 263"/>
                  <a:gd name="T3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3" h="271">
                    <a:moveTo>
                      <a:pt x="70" y="111"/>
                    </a:moveTo>
                    <a:lnTo>
                      <a:pt x="70" y="111"/>
                    </a:lnTo>
                    <a:cubicBezTo>
                      <a:pt x="74" y="86"/>
                      <a:pt x="92" y="54"/>
                      <a:pt x="134" y="54"/>
                    </a:cubicBezTo>
                    <a:cubicBezTo>
                      <a:pt x="179" y="54"/>
                      <a:pt x="196" y="87"/>
                      <a:pt x="197" y="111"/>
                    </a:cubicBezTo>
                    <a:lnTo>
                      <a:pt x="70" y="111"/>
                    </a:lnTo>
                    <a:close/>
                    <a:moveTo>
                      <a:pt x="134" y="0"/>
                    </a:moveTo>
                    <a:lnTo>
                      <a:pt x="134" y="0"/>
                    </a:lnTo>
                    <a:cubicBezTo>
                      <a:pt x="55" y="0"/>
                      <a:pt x="0" y="61"/>
                      <a:pt x="0" y="135"/>
                    </a:cubicBezTo>
                    <a:cubicBezTo>
                      <a:pt x="0" y="218"/>
                      <a:pt x="60" y="271"/>
                      <a:pt x="138" y="271"/>
                    </a:cubicBezTo>
                    <a:cubicBezTo>
                      <a:pt x="178" y="271"/>
                      <a:pt x="218" y="259"/>
                      <a:pt x="244" y="235"/>
                    </a:cubicBezTo>
                    <a:lnTo>
                      <a:pt x="214" y="191"/>
                    </a:lnTo>
                    <a:cubicBezTo>
                      <a:pt x="198" y="207"/>
                      <a:pt x="170" y="217"/>
                      <a:pt x="146" y="217"/>
                    </a:cubicBezTo>
                    <a:cubicBezTo>
                      <a:pt x="102" y="217"/>
                      <a:pt x="76" y="190"/>
                      <a:pt x="71" y="157"/>
                    </a:cubicBezTo>
                    <a:lnTo>
                      <a:pt x="263" y="157"/>
                    </a:lnTo>
                    <a:lnTo>
                      <a:pt x="263" y="142"/>
                    </a:lnTo>
                    <a:cubicBezTo>
                      <a:pt x="263" y="58"/>
                      <a:pt x="211" y="0"/>
                      <a:pt x="134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2" name="Freeform 15">
                <a:extLst>
                  <a:ext uri="{FF2B5EF4-FFF2-40B4-BE49-F238E27FC236}">
                    <a16:creationId xmlns:a16="http://schemas.microsoft.com/office/drawing/2014/main" id="{B0E9112F-79D9-B64C-9C62-45CF3A8A9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663825"/>
                <a:ext cx="85725" cy="93663"/>
              </a:xfrm>
              <a:custGeom>
                <a:avLst/>
                <a:gdLst>
                  <a:gd name="T0" fmla="*/ 158 w 242"/>
                  <a:gd name="T1" fmla="*/ 0 h 264"/>
                  <a:gd name="T2" fmla="*/ 158 w 242"/>
                  <a:gd name="T3" fmla="*/ 0 h 264"/>
                  <a:gd name="T4" fmla="*/ 68 w 242"/>
                  <a:gd name="T5" fmla="*/ 40 h 264"/>
                  <a:gd name="T6" fmla="*/ 68 w 242"/>
                  <a:gd name="T7" fmla="*/ 7 h 264"/>
                  <a:gd name="T8" fmla="*/ 0 w 242"/>
                  <a:gd name="T9" fmla="*/ 7 h 264"/>
                  <a:gd name="T10" fmla="*/ 0 w 242"/>
                  <a:gd name="T11" fmla="*/ 264 h 264"/>
                  <a:gd name="T12" fmla="*/ 68 w 242"/>
                  <a:gd name="T13" fmla="*/ 264 h 264"/>
                  <a:gd name="T14" fmla="*/ 68 w 242"/>
                  <a:gd name="T15" fmla="*/ 91 h 264"/>
                  <a:gd name="T16" fmla="*/ 127 w 242"/>
                  <a:gd name="T17" fmla="*/ 61 h 264"/>
                  <a:gd name="T18" fmla="*/ 174 w 242"/>
                  <a:gd name="T19" fmla="*/ 109 h 264"/>
                  <a:gd name="T20" fmla="*/ 174 w 242"/>
                  <a:gd name="T21" fmla="*/ 264 h 264"/>
                  <a:gd name="T22" fmla="*/ 242 w 242"/>
                  <a:gd name="T23" fmla="*/ 264 h 264"/>
                  <a:gd name="T24" fmla="*/ 242 w 242"/>
                  <a:gd name="T25" fmla="*/ 83 h 264"/>
                  <a:gd name="T26" fmla="*/ 158 w 242"/>
                  <a:gd name="T2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2" h="264">
                    <a:moveTo>
                      <a:pt x="158" y="0"/>
                    </a:moveTo>
                    <a:lnTo>
                      <a:pt x="158" y="0"/>
                    </a:lnTo>
                    <a:cubicBezTo>
                      <a:pt x="116" y="0"/>
                      <a:pt x="85" y="21"/>
                      <a:pt x="68" y="40"/>
                    </a:cubicBezTo>
                    <a:lnTo>
                      <a:pt x="68" y="7"/>
                    </a:lnTo>
                    <a:lnTo>
                      <a:pt x="0" y="7"/>
                    </a:lnTo>
                    <a:lnTo>
                      <a:pt x="0" y="264"/>
                    </a:lnTo>
                    <a:lnTo>
                      <a:pt x="68" y="264"/>
                    </a:lnTo>
                    <a:lnTo>
                      <a:pt x="68" y="91"/>
                    </a:lnTo>
                    <a:cubicBezTo>
                      <a:pt x="79" y="76"/>
                      <a:pt x="100" y="61"/>
                      <a:pt x="127" y="61"/>
                    </a:cubicBezTo>
                    <a:cubicBezTo>
                      <a:pt x="156" y="61"/>
                      <a:pt x="174" y="73"/>
                      <a:pt x="174" y="109"/>
                    </a:cubicBezTo>
                    <a:lnTo>
                      <a:pt x="174" y="264"/>
                    </a:lnTo>
                    <a:lnTo>
                      <a:pt x="242" y="264"/>
                    </a:lnTo>
                    <a:lnTo>
                      <a:pt x="242" y="83"/>
                    </a:lnTo>
                    <a:cubicBezTo>
                      <a:pt x="242" y="32"/>
                      <a:pt x="215" y="0"/>
                      <a:pt x="158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3" name="Freeform 16">
                <a:extLst>
                  <a:ext uri="{FF2B5EF4-FFF2-40B4-BE49-F238E27FC236}">
                    <a16:creationId xmlns:a16="http://schemas.microsoft.com/office/drawing/2014/main" id="{5D577B51-4F9D-0949-A47B-D19A3002A1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7313" y="2632075"/>
                <a:ext cx="104775" cy="125413"/>
              </a:xfrm>
              <a:custGeom>
                <a:avLst/>
                <a:gdLst>
                  <a:gd name="T0" fmla="*/ 173 w 296"/>
                  <a:gd name="T1" fmla="*/ 291 h 355"/>
                  <a:gd name="T2" fmla="*/ 173 w 296"/>
                  <a:gd name="T3" fmla="*/ 291 h 355"/>
                  <a:gd name="T4" fmla="*/ 75 w 296"/>
                  <a:gd name="T5" fmla="*/ 291 h 355"/>
                  <a:gd name="T6" fmla="*/ 75 w 296"/>
                  <a:gd name="T7" fmla="*/ 207 h 355"/>
                  <a:gd name="T8" fmla="*/ 173 w 296"/>
                  <a:gd name="T9" fmla="*/ 207 h 355"/>
                  <a:gd name="T10" fmla="*/ 219 w 296"/>
                  <a:gd name="T11" fmla="*/ 249 h 355"/>
                  <a:gd name="T12" fmla="*/ 173 w 296"/>
                  <a:gd name="T13" fmla="*/ 291 h 355"/>
                  <a:gd name="T14" fmla="*/ 75 w 296"/>
                  <a:gd name="T15" fmla="*/ 64 h 355"/>
                  <a:gd name="T16" fmla="*/ 75 w 296"/>
                  <a:gd name="T17" fmla="*/ 64 h 355"/>
                  <a:gd name="T18" fmla="*/ 170 w 296"/>
                  <a:gd name="T19" fmla="*/ 64 h 355"/>
                  <a:gd name="T20" fmla="*/ 212 w 296"/>
                  <a:gd name="T21" fmla="*/ 103 h 355"/>
                  <a:gd name="T22" fmla="*/ 170 w 296"/>
                  <a:gd name="T23" fmla="*/ 143 h 355"/>
                  <a:gd name="T24" fmla="*/ 75 w 296"/>
                  <a:gd name="T25" fmla="*/ 143 h 355"/>
                  <a:gd name="T26" fmla="*/ 75 w 296"/>
                  <a:gd name="T27" fmla="*/ 64 h 355"/>
                  <a:gd name="T28" fmla="*/ 228 w 296"/>
                  <a:gd name="T29" fmla="*/ 172 h 355"/>
                  <a:gd name="T30" fmla="*/ 228 w 296"/>
                  <a:gd name="T31" fmla="*/ 172 h 355"/>
                  <a:gd name="T32" fmla="*/ 289 w 296"/>
                  <a:gd name="T33" fmla="*/ 90 h 355"/>
                  <a:gd name="T34" fmla="*/ 187 w 296"/>
                  <a:gd name="T35" fmla="*/ 0 h 355"/>
                  <a:gd name="T36" fmla="*/ 0 w 296"/>
                  <a:gd name="T37" fmla="*/ 0 h 355"/>
                  <a:gd name="T38" fmla="*/ 0 w 296"/>
                  <a:gd name="T39" fmla="*/ 355 h 355"/>
                  <a:gd name="T40" fmla="*/ 193 w 296"/>
                  <a:gd name="T41" fmla="*/ 355 h 355"/>
                  <a:gd name="T42" fmla="*/ 296 w 296"/>
                  <a:gd name="T43" fmla="*/ 259 h 355"/>
                  <a:gd name="T44" fmla="*/ 228 w 296"/>
                  <a:gd name="T45" fmla="*/ 172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6" h="355">
                    <a:moveTo>
                      <a:pt x="173" y="291"/>
                    </a:moveTo>
                    <a:lnTo>
                      <a:pt x="173" y="291"/>
                    </a:lnTo>
                    <a:lnTo>
                      <a:pt x="75" y="291"/>
                    </a:lnTo>
                    <a:lnTo>
                      <a:pt x="75" y="207"/>
                    </a:lnTo>
                    <a:lnTo>
                      <a:pt x="173" y="207"/>
                    </a:lnTo>
                    <a:cubicBezTo>
                      <a:pt x="203" y="207"/>
                      <a:pt x="219" y="226"/>
                      <a:pt x="219" y="249"/>
                    </a:cubicBezTo>
                    <a:cubicBezTo>
                      <a:pt x="219" y="274"/>
                      <a:pt x="202" y="291"/>
                      <a:pt x="173" y="291"/>
                    </a:cubicBezTo>
                    <a:close/>
                    <a:moveTo>
                      <a:pt x="75" y="64"/>
                    </a:moveTo>
                    <a:lnTo>
                      <a:pt x="75" y="64"/>
                    </a:lnTo>
                    <a:lnTo>
                      <a:pt x="170" y="64"/>
                    </a:lnTo>
                    <a:cubicBezTo>
                      <a:pt x="196" y="64"/>
                      <a:pt x="212" y="81"/>
                      <a:pt x="212" y="103"/>
                    </a:cubicBezTo>
                    <a:cubicBezTo>
                      <a:pt x="212" y="126"/>
                      <a:pt x="196" y="143"/>
                      <a:pt x="170" y="143"/>
                    </a:cubicBezTo>
                    <a:lnTo>
                      <a:pt x="75" y="143"/>
                    </a:lnTo>
                    <a:lnTo>
                      <a:pt x="75" y="64"/>
                    </a:lnTo>
                    <a:close/>
                    <a:moveTo>
                      <a:pt x="228" y="172"/>
                    </a:moveTo>
                    <a:lnTo>
                      <a:pt x="228" y="172"/>
                    </a:lnTo>
                    <a:cubicBezTo>
                      <a:pt x="262" y="165"/>
                      <a:pt x="289" y="135"/>
                      <a:pt x="289" y="90"/>
                    </a:cubicBezTo>
                    <a:cubicBezTo>
                      <a:pt x="289" y="43"/>
                      <a:pt x="255" y="0"/>
                      <a:pt x="187" y="0"/>
                    </a:cubicBezTo>
                    <a:lnTo>
                      <a:pt x="0" y="0"/>
                    </a:lnTo>
                    <a:lnTo>
                      <a:pt x="0" y="355"/>
                    </a:lnTo>
                    <a:lnTo>
                      <a:pt x="193" y="355"/>
                    </a:lnTo>
                    <a:cubicBezTo>
                      <a:pt x="261" y="355"/>
                      <a:pt x="296" y="313"/>
                      <a:pt x="296" y="259"/>
                    </a:cubicBezTo>
                    <a:cubicBezTo>
                      <a:pt x="296" y="215"/>
                      <a:pt x="266" y="178"/>
                      <a:pt x="228" y="17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4" name="Freeform 17">
                <a:extLst>
                  <a:ext uri="{FF2B5EF4-FFF2-40B4-BE49-F238E27FC236}">
                    <a16:creationId xmlns:a16="http://schemas.microsoft.com/office/drawing/2014/main" id="{3816511A-BAED-7645-B82C-7C045669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813" y="2632075"/>
                <a:ext cx="88900" cy="125413"/>
              </a:xfrm>
              <a:custGeom>
                <a:avLst/>
                <a:gdLst>
                  <a:gd name="T0" fmla="*/ 249 w 252"/>
                  <a:gd name="T1" fmla="*/ 98 h 355"/>
                  <a:gd name="T2" fmla="*/ 249 w 252"/>
                  <a:gd name="T3" fmla="*/ 98 h 355"/>
                  <a:gd name="T4" fmla="*/ 165 w 252"/>
                  <a:gd name="T5" fmla="*/ 98 h 355"/>
                  <a:gd name="T6" fmla="*/ 68 w 252"/>
                  <a:gd name="T7" fmla="*/ 212 h 355"/>
                  <a:gd name="T8" fmla="*/ 68 w 252"/>
                  <a:gd name="T9" fmla="*/ 0 h 355"/>
                  <a:gd name="T10" fmla="*/ 0 w 252"/>
                  <a:gd name="T11" fmla="*/ 0 h 355"/>
                  <a:gd name="T12" fmla="*/ 0 w 252"/>
                  <a:gd name="T13" fmla="*/ 355 h 355"/>
                  <a:gd name="T14" fmla="*/ 68 w 252"/>
                  <a:gd name="T15" fmla="*/ 355 h 355"/>
                  <a:gd name="T16" fmla="*/ 68 w 252"/>
                  <a:gd name="T17" fmla="*/ 289 h 355"/>
                  <a:gd name="T18" fmla="*/ 99 w 252"/>
                  <a:gd name="T19" fmla="*/ 256 h 355"/>
                  <a:gd name="T20" fmla="*/ 167 w 252"/>
                  <a:gd name="T21" fmla="*/ 355 h 355"/>
                  <a:gd name="T22" fmla="*/ 252 w 252"/>
                  <a:gd name="T23" fmla="*/ 355 h 355"/>
                  <a:gd name="T24" fmla="*/ 147 w 252"/>
                  <a:gd name="T25" fmla="*/ 215 h 355"/>
                  <a:gd name="T26" fmla="*/ 249 w 252"/>
                  <a:gd name="T27" fmla="*/ 98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2" h="355">
                    <a:moveTo>
                      <a:pt x="249" y="98"/>
                    </a:moveTo>
                    <a:lnTo>
                      <a:pt x="249" y="98"/>
                    </a:lnTo>
                    <a:lnTo>
                      <a:pt x="165" y="98"/>
                    </a:lnTo>
                    <a:lnTo>
                      <a:pt x="68" y="212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355"/>
                    </a:lnTo>
                    <a:lnTo>
                      <a:pt x="68" y="355"/>
                    </a:lnTo>
                    <a:lnTo>
                      <a:pt x="68" y="289"/>
                    </a:lnTo>
                    <a:lnTo>
                      <a:pt x="99" y="256"/>
                    </a:lnTo>
                    <a:lnTo>
                      <a:pt x="167" y="355"/>
                    </a:lnTo>
                    <a:lnTo>
                      <a:pt x="252" y="355"/>
                    </a:lnTo>
                    <a:lnTo>
                      <a:pt x="147" y="215"/>
                    </a:lnTo>
                    <a:lnTo>
                      <a:pt x="249" y="98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5" name="Freeform 18">
                <a:extLst>
                  <a:ext uri="{FF2B5EF4-FFF2-40B4-BE49-F238E27FC236}">
                    <a16:creationId xmlns:a16="http://schemas.microsoft.com/office/drawing/2014/main" id="{4C66E1ED-9518-124F-A265-2085FDDFE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3913" y="2663825"/>
                <a:ext cx="92075" cy="96838"/>
              </a:xfrm>
              <a:custGeom>
                <a:avLst/>
                <a:gdLst>
                  <a:gd name="T0" fmla="*/ 70 w 263"/>
                  <a:gd name="T1" fmla="*/ 111 h 271"/>
                  <a:gd name="T2" fmla="*/ 70 w 263"/>
                  <a:gd name="T3" fmla="*/ 111 h 271"/>
                  <a:gd name="T4" fmla="*/ 134 w 263"/>
                  <a:gd name="T5" fmla="*/ 54 h 271"/>
                  <a:gd name="T6" fmla="*/ 197 w 263"/>
                  <a:gd name="T7" fmla="*/ 111 h 271"/>
                  <a:gd name="T8" fmla="*/ 70 w 263"/>
                  <a:gd name="T9" fmla="*/ 111 h 271"/>
                  <a:gd name="T10" fmla="*/ 134 w 263"/>
                  <a:gd name="T11" fmla="*/ 0 h 271"/>
                  <a:gd name="T12" fmla="*/ 134 w 263"/>
                  <a:gd name="T13" fmla="*/ 0 h 271"/>
                  <a:gd name="T14" fmla="*/ 0 w 263"/>
                  <a:gd name="T15" fmla="*/ 135 h 271"/>
                  <a:gd name="T16" fmla="*/ 138 w 263"/>
                  <a:gd name="T17" fmla="*/ 271 h 271"/>
                  <a:gd name="T18" fmla="*/ 244 w 263"/>
                  <a:gd name="T19" fmla="*/ 235 h 271"/>
                  <a:gd name="T20" fmla="*/ 214 w 263"/>
                  <a:gd name="T21" fmla="*/ 191 h 271"/>
                  <a:gd name="T22" fmla="*/ 146 w 263"/>
                  <a:gd name="T23" fmla="*/ 217 h 271"/>
                  <a:gd name="T24" fmla="*/ 71 w 263"/>
                  <a:gd name="T25" fmla="*/ 157 h 271"/>
                  <a:gd name="T26" fmla="*/ 263 w 263"/>
                  <a:gd name="T27" fmla="*/ 157 h 271"/>
                  <a:gd name="T28" fmla="*/ 263 w 263"/>
                  <a:gd name="T29" fmla="*/ 142 h 271"/>
                  <a:gd name="T30" fmla="*/ 134 w 263"/>
                  <a:gd name="T3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3" h="271">
                    <a:moveTo>
                      <a:pt x="70" y="111"/>
                    </a:moveTo>
                    <a:lnTo>
                      <a:pt x="70" y="111"/>
                    </a:lnTo>
                    <a:cubicBezTo>
                      <a:pt x="74" y="86"/>
                      <a:pt x="92" y="54"/>
                      <a:pt x="134" y="54"/>
                    </a:cubicBezTo>
                    <a:cubicBezTo>
                      <a:pt x="179" y="54"/>
                      <a:pt x="196" y="87"/>
                      <a:pt x="197" y="111"/>
                    </a:cubicBezTo>
                    <a:lnTo>
                      <a:pt x="70" y="111"/>
                    </a:lnTo>
                    <a:close/>
                    <a:moveTo>
                      <a:pt x="134" y="0"/>
                    </a:moveTo>
                    <a:lnTo>
                      <a:pt x="134" y="0"/>
                    </a:lnTo>
                    <a:cubicBezTo>
                      <a:pt x="55" y="0"/>
                      <a:pt x="0" y="61"/>
                      <a:pt x="0" y="135"/>
                    </a:cubicBezTo>
                    <a:cubicBezTo>
                      <a:pt x="0" y="218"/>
                      <a:pt x="60" y="271"/>
                      <a:pt x="138" y="271"/>
                    </a:cubicBezTo>
                    <a:cubicBezTo>
                      <a:pt x="178" y="271"/>
                      <a:pt x="218" y="259"/>
                      <a:pt x="244" y="235"/>
                    </a:cubicBezTo>
                    <a:lnTo>
                      <a:pt x="214" y="191"/>
                    </a:lnTo>
                    <a:cubicBezTo>
                      <a:pt x="198" y="207"/>
                      <a:pt x="170" y="217"/>
                      <a:pt x="146" y="217"/>
                    </a:cubicBezTo>
                    <a:cubicBezTo>
                      <a:pt x="102" y="217"/>
                      <a:pt x="76" y="190"/>
                      <a:pt x="71" y="157"/>
                    </a:cubicBezTo>
                    <a:lnTo>
                      <a:pt x="263" y="157"/>
                    </a:lnTo>
                    <a:lnTo>
                      <a:pt x="263" y="142"/>
                    </a:lnTo>
                    <a:cubicBezTo>
                      <a:pt x="263" y="58"/>
                      <a:pt x="211" y="0"/>
                      <a:pt x="134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6" name="Freeform 19">
                <a:extLst>
                  <a:ext uri="{FF2B5EF4-FFF2-40B4-BE49-F238E27FC236}">
                    <a16:creationId xmlns:a16="http://schemas.microsoft.com/office/drawing/2014/main" id="{DB0C7A4C-6B27-1C48-A1E6-60673671A9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49600" y="2663825"/>
                <a:ext cx="95250" cy="96838"/>
              </a:xfrm>
              <a:custGeom>
                <a:avLst/>
                <a:gdLst>
                  <a:gd name="T0" fmla="*/ 136 w 272"/>
                  <a:gd name="T1" fmla="*/ 211 h 271"/>
                  <a:gd name="T2" fmla="*/ 136 w 272"/>
                  <a:gd name="T3" fmla="*/ 211 h 271"/>
                  <a:gd name="T4" fmla="*/ 70 w 272"/>
                  <a:gd name="T5" fmla="*/ 135 h 271"/>
                  <a:gd name="T6" fmla="*/ 136 w 272"/>
                  <a:gd name="T7" fmla="*/ 61 h 271"/>
                  <a:gd name="T8" fmla="*/ 202 w 272"/>
                  <a:gd name="T9" fmla="*/ 135 h 271"/>
                  <a:gd name="T10" fmla="*/ 136 w 272"/>
                  <a:gd name="T11" fmla="*/ 211 h 271"/>
                  <a:gd name="T12" fmla="*/ 136 w 272"/>
                  <a:gd name="T13" fmla="*/ 0 h 271"/>
                  <a:gd name="T14" fmla="*/ 136 w 272"/>
                  <a:gd name="T15" fmla="*/ 0 h 271"/>
                  <a:gd name="T16" fmla="*/ 0 w 272"/>
                  <a:gd name="T17" fmla="*/ 135 h 271"/>
                  <a:gd name="T18" fmla="*/ 136 w 272"/>
                  <a:gd name="T19" fmla="*/ 271 h 271"/>
                  <a:gd name="T20" fmla="*/ 272 w 272"/>
                  <a:gd name="T21" fmla="*/ 135 h 271"/>
                  <a:gd name="T22" fmla="*/ 136 w 272"/>
                  <a:gd name="T2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2" h="271">
                    <a:moveTo>
                      <a:pt x="136" y="211"/>
                    </a:moveTo>
                    <a:lnTo>
                      <a:pt x="136" y="211"/>
                    </a:lnTo>
                    <a:cubicBezTo>
                      <a:pt x="94" y="211"/>
                      <a:pt x="70" y="176"/>
                      <a:pt x="70" y="135"/>
                    </a:cubicBezTo>
                    <a:cubicBezTo>
                      <a:pt x="70" y="95"/>
                      <a:pt x="94" y="61"/>
                      <a:pt x="136" y="61"/>
                    </a:cubicBezTo>
                    <a:cubicBezTo>
                      <a:pt x="178" y="61"/>
                      <a:pt x="202" y="95"/>
                      <a:pt x="202" y="135"/>
                    </a:cubicBezTo>
                    <a:cubicBezTo>
                      <a:pt x="202" y="176"/>
                      <a:pt x="178" y="211"/>
                      <a:pt x="136" y="211"/>
                    </a:cubicBezTo>
                    <a:close/>
                    <a:moveTo>
                      <a:pt x="136" y="0"/>
                    </a:moveTo>
                    <a:lnTo>
                      <a:pt x="136" y="0"/>
                    </a:lnTo>
                    <a:cubicBezTo>
                      <a:pt x="51" y="0"/>
                      <a:pt x="0" y="62"/>
                      <a:pt x="0" y="135"/>
                    </a:cubicBezTo>
                    <a:cubicBezTo>
                      <a:pt x="0" y="209"/>
                      <a:pt x="51" y="271"/>
                      <a:pt x="136" y="271"/>
                    </a:cubicBezTo>
                    <a:cubicBezTo>
                      <a:pt x="221" y="271"/>
                      <a:pt x="272" y="209"/>
                      <a:pt x="272" y="135"/>
                    </a:cubicBezTo>
                    <a:cubicBezTo>
                      <a:pt x="272" y="62"/>
                      <a:pt x="221" y="0"/>
                      <a:pt x="136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7" name="Freeform 20">
                <a:extLst>
                  <a:ext uri="{FF2B5EF4-FFF2-40B4-BE49-F238E27FC236}">
                    <a16:creationId xmlns:a16="http://schemas.microsoft.com/office/drawing/2014/main" id="{2E06EE32-18F0-B04C-8780-19C8FB93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388" y="2663825"/>
                <a:ext cx="84138" cy="96838"/>
              </a:xfrm>
              <a:custGeom>
                <a:avLst/>
                <a:gdLst>
                  <a:gd name="T0" fmla="*/ 140 w 238"/>
                  <a:gd name="T1" fmla="*/ 61 h 271"/>
                  <a:gd name="T2" fmla="*/ 140 w 238"/>
                  <a:gd name="T3" fmla="*/ 61 h 271"/>
                  <a:gd name="T4" fmla="*/ 194 w 238"/>
                  <a:gd name="T5" fmla="*/ 88 h 271"/>
                  <a:gd name="T6" fmla="*/ 238 w 238"/>
                  <a:gd name="T7" fmla="*/ 47 h 271"/>
                  <a:gd name="T8" fmla="*/ 136 w 238"/>
                  <a:gd name="T9" fmla="*/ 0 h 271"/>
                  <a:gd name="T10" fmla="*/ 0 w 238"/>
                  <a:gd name="T11" fmla="*/ 135 h 271"/>
                  <a:gd name="T12" fmla="*/ 136 w 238"/>
                  <a:gd name="T13" fmla="*/ 271 h 271"/>
                  <a:gd name="T14" fmla="*/ 238 w 238"/>
                  <a:gd name="T15" fmla="*/ 224 h 271"/>
                  <a:gd name="T16" fmla="*/ 194 w 238"/>
                  <a:gd name="T17" fmla="*/ 183 h 271"/>
                  <a:gd name="T18" fmla="*/ 140 w 238"/>
                  <a:gd name="T19" fmla="*/ 211 h 271"/>
                  <a:gd name="T20" fmla="*/ 70 w 238"/>
                  <a:gd name="T21" fmla="*/ 135 h 271"/>
                  <a:gd name="T22" fmla="*/ 140 w 238"/>
                  <a:gd name="T23" fmla="*/ 6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8" h="271">
                    <a:moveTo>
                      <a:pt x="140" y="61"/>
                    </a:moveTo>
                    <a:lnTo>
                      <a:pt x="140" y="61"/>
                    </a:lnTo>
                    <a:cubicBezTo>
                      <a:pt x="163" y="61"/>
                      <a:pt x="182" y="71"/>
                      <a:pt x="194" y="88"/>
                    </a:cubicBezTo>
                    <a:lnTo>
                      <a:pt x="238" y="47"/>
                    </a:lnTo>
                    <a:cubicBezTo>
                      <a:pt x="221" y="23"/>
                      <a:pt x="189" y="0"/>
                      <a:pt x="136" y="0"/>
                    </a:cubicBezTo>
                    <a:cubicBezTo>
                      <a:pt x="57" y="0"/>
                      <a:pt x="0" y="56"/>
                      <a:pt x="0" y="135"/>
                    </a:cubicBezTo>
                    <a:cubicBezTo>
                      <a:pt x="0" y="215"/>
                      <a:pt x="57" y="271"/>
                      <a:pt x="136" y="271"/>
                    </a:cubicBezTo>
                    <a:cubicBezTo>
                      <a:pt x="189" y="271"/>
                      <a:pt x="221" y="248"/>
                      <a:pt x="238" y="224"/>
                    </a:cubicBezTo>
                    <a:lnTo>
                      <a:pt x="194" y="183"/>
                    </a:lnTo>
                    <a:cubicBezTo>
                      <a:pt x="182" y="200"/>
                      <a:pt x="163" y="211"/>
                      <a:pt x="140" y="211"/>
                    </a:cubicBezTo>
                    <a:cubicBezTo>
                      <a:pt x="98" y="211"/>
                      <a:pt x="70" y="180"/>
                      <a:pt x="70" y="135"/>
                    </a:cubicBezTo>
                    <a:cubicBezTo>
                      <a:pt x="70" y="91"/>
                      <a:pt x="98" y="61"/>
                      <a:pt x="140" y="61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8" name="Freeform 21">
                <a:extLst>
                  <a:ext uri="{FF2B5EF4-FFF2-40B4-BE49-F238E27FC236}">
                    <a16:creationId xmlns:a16="http://schemas.microsoft.com/office/drawing/2014/main" id="{F1948988-C780-6C43-8AAD-E2DE2D1792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4825" y="2632075"/>
                <a:ext cx="92075" cy="128588"/>
              </a:xfrm>
              <a:custGeom>
                <a:avLst/>
                <a:gdLst>
                  <a:gd name="T0" fmla="*/ 126 w 262"/>
                  <a:gd name="T1" fmla="*/ 302 h 362"/>
                  <a:gd name="T2" fmla="*/ 126 w 262"/>
                  <a:gd name="T3" fmla="*/ 302 h 362"/>
                  <a:gd name="T4" fmla="*/ 68 w 262"/>
                  <a:gd name="T5" fmla="*/ 273 h 362"/>
                  <a:gd name="T6" fmla="*/ 68 w 262"/>
                  <a:gd name="T7" fmla="*/ 182 h 362"/>
                  <a:gd name="T8" fmla="*/ 126 w 262"/>
                  <a:gd name="T9" fmla="*/ 152 h 362"/>
                  <a:gd name="T10" fmla="*/ 192 w 262"/>
                  <a:gd name="T11" fmla="*/ 227 h 362"/>
                  <a:gd name="T12" fmla="*/ 126 w 262"/>
                  <a:gd name="T13" fmla="*/ 302 h 362"/>
                  <a:gd name="T14" fmla="*/ 148 w 262"/>
                  <a:gd name="T15" fmla="*/ 91 h 362"/>
                  <a:gd name="T16" fmla="*/ 148 w 262"/>
                  <a:gd name="T17" fmla="*/ 91 h 362"/>
                  <a:gd name="T18" fmla="*/ 68 w 262"/>
                  <a:gd name="T19" fmla="*/ 131 h 362"/>
                  <a:gd name="T20" fmla="*/ 68 w 262"/>
                  <a:gd name="T21" fmla="*/ 0 h 362"/>
                  <a:gd name="T22" fmla="*/ 0 w 262"/>
                  <a:gd name="T23" fmla="*/ 0 h 362"/>
                  <a:gd name="T24" fmla="*/ 0 w 262"/>
                  <a:gd name="T25" fmla="*/ 355 h 362"/>
                  <a:gd name="T26" fmla="*/ 68 w 262"/>
                  <a:gd name="T27" fmla="*/ 355 h 362"/>
                  <a:gd name="T28" fmla="*/ 68 w 262"/>
                  <a:gd name="T29" fmla="*/ 323 h 362"/>
                  <a:gd name="T30" fmla="*/ 148 w 262"/>
                  <a:gd name="T31" fmla="*/ 362 h 362"/>
                  <a:gd name="T32" fmla="*/ 262 w 262"/>
                  <a:gd name="T33" fmla="*/ 227 h 362"/>
                  <a:gd name="T34" fmla="*/ 148 w 262"/>
                  <a:gd name="T35" fmla="*/ 9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362">
                    <a:moveTo>
                      <a:pt x="126" y="302"/>
                    </a:moveTo>
                    <a:lnTo>
                      <a:pt x="126" y="302"/>
                    </a:lnTo>
                    <a:cubicBezTo>
                      <a:pt x="104" y="302"/>
                      <a:pt x="79" y="289"/>
                      <a:pt x="68" y="273"/>
                    </a:cubicBezTo>
                    <a:lnTo>
                      <a:pt x="68" y="182"/>
                    </a:lnTo>
                    <a:cubicBezTo>
                      <a:pt x="79" y="164"/>
                      <a:pt x="104" y="152"/>
                      <a:pt x="126" y="152"/>
                    </a:cubicBezTo>
                    <a:cubicBezTo>
                      <a:pt x="166" y="152"/>
                      <a:pt x="192" y="182"/>
                      <a:pt x="192" y="227"/>
                    </a:cubicBezTo>
                    <a:cubicBezTo>
                      <a:pt x="192" y="272"/>
                      <a:pt x="166" y="302"/>
                      <a:pt x="126" y="302"/>
                    </a:cubicBezTo>
                    <a:close/>
                    <a:moveTo>
                      <a:pt x="148" y="91"/>
                    </a:moveTo>
                    <a:lnTo>
                      <a:pt x="148" y="91"/>
                    </a:lnTo>
                    <a:cubicBezTo>
                      <a:pt x="117" y="91"/>
                      <a:pt x="88" y="105"/>
                      <a:pt x="68" y="131"/>
                    </a:cubicBezTo>
                    <a:lnTo>
                      <a:pt x="68" y="0"/>
                    </a:lnTo>
                    <a:lnTo>
                      <a:pt x="0" y="0"/>
                    </a:lnTo>
                    <a:lnTo>
                      <a:pt x="0" y="355"/>
                    </a:lnTo>
                    <a:lnTo>
                      <a:pt x="68" y="355"/>
                    </a:lnTo>
                    <a:lnTo>
                      <a:pt x="68" y="323"/>
                    </a:lnTo>
                    <a:cubicBezTo>
                      <a:pt x="88" y="348"/>
                      <a:pt x="117" y="362"/>
                      <a:pt x="148" y="362"/>
                    </a:cubicBezTo>
                    <a:cubicBezTo>
                      <a:pt x="213" y="362"/>
                      <a:pt x="262" y="313"/>
                      <a:pt x="262" y="227"/>
                    </a:cubicBezTo>
                    <a:cubicBezTo>
                      <a:pt x="262" y="143"/>
                      <a:pt x="213" y="91"/>
                      <a:pt x="148" y="91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09" name="Freeform 22">
                <a:extLst>
                  <a:ext uri="{FF2B5EF4-FFF2-40B4-BE49-F238E27FC236}">
                    <a16:creationId xmlns:a16="http://schemas.microsoft.com/office/drawing/2014/main" id="{C70B4398-77C7-1047-8541-592B45A659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6375" y="2663825"/>
                <a:ext cx="84138" cy="96838"/>
              </a:xfrm>
              <a:custGeom>
                <a:avLst/>
                <a:gdLst>
                  <a:gd name="T0" fmla="*/ 172 w 239"/>
                  <a:gd name="T1" fmla="*/ 203 h 271"/>
                  <a:gd name="T2" fmla="*/ 172 w 239"/>
                  <a:gd name="T3" fmla="*/ 203 h 271"/>
                  <a:gd name="T4" fmla="*/ 117 w 239"/>
                  <a:gd name="T5" fmla="*/ 225 h 271"/>
                  <a:gd name="T6" fmla="*/ 69 w 239"/>
                  <a:gd name="T7" fmla="*/ 187 h 271"/>
                  <a:gd name="T8" fmla="*/ 117 w 239"/>
                  <a:gd name="T9" fmla="*/ 148 h 271"/>
                  <a:gd name="T10" fmla="*/ 172 w 239"/>
                  <a:gd name="T11" fmla="*/ 171 h 271"/>
                  <a:gd name="T12" fmla="*/ 172 w 239"/>
                  <a:gd name="T13" fmla="*/ 203 h 271"/>
                  <a:gd name="T14" fmla="*/ 127 w 239"/>
                  <a:gd name="T15" fmla="*/ 0 h 271"/>
                  <a:gd name="T16" fmla="*/ 127 w 239"/>
                  <a:gd name="T17" fmla="*/ 0 h 271"/>
                  <a:gd name="T18" fmla="*/ 14 w 239"/>
                  <a:gd name="T19" fmla="*/ 41 h 271"/>
                  <a:gd name="T20" fmla="*/ 40 w 239"/>
                  <a:gd name="T21" fmla="*/ 86 h 271"/>
                  <a:gd name="T22" fmla="*/ 115 w 239"/>
                  <a:gd name="T23" fmla="*/ 56 h 271"/>
                  <a:gd name="T24" fmla="*/ 172 w 239"/>
                  <a:gd name="T25" fmla="*/ 99 h 271"/>
                  <a:gd name="T26" fmla="*/ 172 w 239"/>
                  <a:gd name="T27" fmla="*/ 135 h 271"/>
                  <a:gd name="T28" fmla="*/ 90 w 239"/>
                  <a:gd name="T29" fmla="*/ 103 h 271"/>
                  <a:gd name="T30" fmla="*/ 0 w 239"/>
                  <a:gd name="T31" fmla="*/ 185 h 271"/>
                  <a:gd name="T32" fmla="*/ 90 w 239"/>
                  <a:gd name="T33" fmla="*/ 271 h 271"/>
                  <a:gd name="T34" fmla="*/ 172 w 239"/>
                  <a:gd name="T35" fmla="*/ 238 h 271"/>
                  <a:gd name="T36" fmla="*/ 172 w 239"/>
                  <a:gd name="T37" fmla="*/ 264 h 271"/>
                  <a:gd name="T38" fmla="*/ 239 w 239"/>
                  <a:gd name="T39" fmla="*/ 264 h 271"/>
                  <a:gd name="T40" fmla="*/ 239 w 239"/>
                  <a:gd name="T41" fmla="*/ 98 h 271"/>
                  <a:gd name="T42" fmla="*/ 127 w 239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9" h="271">
                    <a:moveTo>
                      <a:pt x="172" y="203"/>
                    </a:moveTo>
                    <a:lnTo>
                      <a:pt x="172" y="203"/>
                    </a:lnTo>
                    <a:cubicBezTo>
                      <a:pt x="160" y="217"/>
                      <a:pt x="139" y="225"/>
                      <a:pt x="117" y="225"/>
                    </a:cubicBezTo>
                    <a:cubicBezTo>
                      <a:pt x="91" y="225"/>
                      <a:pt x="69" y="211"/>
                      <a:pt x="69" y="187"/>
                    </a:cubicBezTo>
                    <a:cubicBezTo>
                      <a:pt x="69" y="163"/>
                      <a:pt x="91" y="148"/>
                      <a:pt x="117" y="148"/>
                    </a:cubicBezTo>
                    <a:cubicBezTo>
                      <a:pt x="139" y="148"/>
                      <a:pt x="160" y="156"/>
                      <a:pt x="172" y="171"/>
                    </a:cubicBezTo>
                    <a:lnTo>
                      <a:pt x="172" y="203"/>
                    </a:lnTo>
                    <a:close/>
                    <a:moveTo>
                      <a:pt x="127" y="0"/>
                    </a:moveTo>
                    <a:lnTo>
                      <a:pt x="127" y="0"/>
                    </a:lnTo>
                    <a:cubicBezTo>
                      <a:pt x="86" y="0"/>
                      <a:pt x="46" y="13"/>
                      <a:pt x="14" y="41"/>
                    </a:cubicBezTo>
                    <a:lnTo>
                      <a:pt x="40" y="86"/>
                    </a:lnTo>
                    <a:cubicBezTo>
                      <a:pt x="62" y="66"/>
                      <a:pt x="87" y="56"/>
                      <a:pt x="115" y="56"/>
                    </a:cubicBezTo>
                    <a:cubicBezTo>
                      <a:pt x="149" y="56"/>
                      <a:pt x="172" y="73"/>
                      <a:pt x="172" y="99"/>
                    </a:cubicBezTo>
                    <a:lnTo>
                      <a:pt x="172" y="135"/>
                    </a:lnTo>
                    <a:cubicBezTo>
                      <a:pt x="155" y="114"/>
                      <a:pt x="124" y="103"/>
                      <a:pt x="90" y="103"/>
                    </a:cubicBezTo>
                    <a:cubicBezTo>
                      <a:pt x="49" y="103"/>
                      <a:pt x="0" y="125"/>
                      <a:pt x="0" y="185"/>
                    </a:cubicBezTo>
                    <a:cubicBezTo>
                      <a:pt x="0" y="243"/>
                      <a:pt x="49" y="271"/>
                      <a:pt x="90" y="271"/>
                    </a:cubicBezTo>
                    <a:cubicBezTo>
                      <a:pt x="124" y="271"/>
                      <a:pt x="154" y="259"/>
                      <a:pt x="172" y="238"/>
                    </a:cubicBezTo>
                    <a:lnTo>
                      <a:pt x="172" y="264"/>
                    </a:lnTo>
                    <a:lnTo>
                      <a:pt x="239" y="264"/>
                    </a:lnTo>
                    <a:lnTo>
                      <a:pt x="239" y="98"/>
                    </a:lnTo>
                    <a:cubicBezTo>
                      <a:pt x="239" y="24"/>
                      <a:pt x="185" y="0"/>
                      <a:pt x="127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110" name="Freeform 23">
                <a:extLst>
                  <a:ext uri="{FF2B5EF4-FFF2-40B4-BE49-F238E27FC236}">
                    <a16:creationId xmlns:a16="http://schemas.microsoft.com/office/drawing/2014/main" id="{1C4A8964-038F-3744-BB40-3759ADE4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313" y="2663825"/>
                <a:ext cx="84138" cy="93663"/>
              </a:xfrm>
              <a:custGeom>
                <a:avLst/>
                <a:gdLst>
                  <a:gd name="T0" fmla="*/ 158 w 242"/>
                  <a:gd name="T1" fmla="*/ 0 h 264"/>
                  <a:gd name="T2" fmla="*/ 158 w 242"/>
                  <a:gd name="T3" fmla="*/ 0 h 264"/>
                  <a:gd name="T4" fmla="*/ 68 w 242"/>
                  <a:gd name="T5" fmla="*/ 40 h 264"/>
                  <a:gd name="T6" fmla="*/ 68 w 242"/>
                  <a:gd name="T7" fmla="*/ 7 h 264"/>
                  <a:gd name="T8" fmla="*/ 0 w 242"/>
                  <a:gd name="T9" fmla="*/ 7 h 264"/>
                  <a:gd name="T10" fmla="*/ 0 w 242"/>
                  <a:gd name="T11" fmla="*/ 264 h 264"/>
                  <a:gd name="T12" fmla="*/ 68 w 242"/>
                  <a:gd name="T13" fmla="*/ 264 h 264"/>
                  <a:gd name="T14" fmla="*/ 68 w 242"/>
                  <a:gd name="T15" fmla="*/ 91 h 264"/>
                  <a:gd name="T16" fmla="*/ 127 w 242"/>
                  <a:gd name="T17" fmla="*/ 61 h 264"/>
                  <a:gd name="T18" fmla="*/ 174 w 242"/>
                  <a:gd name="T19" fmla="*/ 109 h 264"/>
                  <a:gd name="T20" fmla="*/ 174 w 242"/>
                  <a:gd name="T21" fmla="*/ 264 h 264"/>
                  <a:gd name="T22" fmla="*/ 242 w 242"/>
                  <a:gd name="T23" fmla="*/ 264 h 264"/>
                  <a:gd name="T24" fmla="*/ 242 w 242"/>
                  <a:gd name="T25" fmla="*/ 83 h 264"/>
                  <a:gd name="T26" fmla="*/ 158 w 242"/>
                  <a:gd name="T2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2" h="264">
                    <a:moveTo>
                      <a:pt x="158" y="0"/>
                    </a:moveTo>
                    <a:lnTo>
                      <a:pt x="158" y="0"/>
                    </a:lnTo>
                    <a:cubicBezTo>
                      <a:pt x="116" y="0"/>
                      <a:pt x="85" y="21"/>
                      <a:pt x="68" y="40"/>
                    </a:cubicBezTo>
                    <a:lnTo>
                      <a:pt x="68" y="7"/>
                    </a:lnTo>
                    <a:lnTo>
                      <a:pt x="0" y="7"/>
                    </a:lnTo>
                    <a:lnTo>
                      <a:pt x="0" y="264"/>
                    </a:lnTo>
                    <a:lnTo>
                      <a:pt x="68" y="264"/>
                    </a:lnTo>
                    <a:lnTo>
                      <a:pt x="68" y="91"/>
                    </a:lnTo>
                    <a:cubicBezTo>
                      <a:pt x="79" y="76"/>
                      <a:pt x="100" y="61"/>
                      <a:pt x="127" y="61"/>
                    </a:cubicBezTo>
                    <a:cubicBezTo>
                      <a:pt x="156" y="61"/>
                      <a:pt x="174" y="73"/>
                      <a:pt x="174" y="109"/>
                    </a:cubicBezTo>
                    <a:lnTo>
                      <a:pt x="174" y="264"/>
                    </a:lnTo>
                    <a:lnTo>
                      <a:pt x="242" y="264"/>
                    </a:lnTo>
                    <a:lnTo>
                      <a:pt x="242" y="83"/>
                    </a:lnTo>
                    <a:cubicBezTo>
                      <a:pt x="242" y="32"/>
                      <a:pt x="215" y="0"/>
                      <a:pt x="158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</p:grpSp>
      </p:grpSp>
      <p:grpSp>
        <p:nvGrpSpPr>
          <p:cNvPr id="808" name="Gruppieren 832">
            <a:extLst>
              <a:ext uri="{FF2B5EF4-FFF2-40B4-BE49-F238E27FC236}">
                <a16:creationId xmlns:a16="http://schemas.microsoft.com/office/drawing/2014/main" id="{33963A2A-2D4F-8448-B546-A7E828DBD048}"/>
              </a:ext>
            </a:extLst>
          </p:cNvPr>
          <p:cNvGrpSpPr/>
          <p:nvPr/>
        </p:nvGrpSpPr>
        <p:grpSpPr>
          <a:xfrm>
            <a:off x="7371007" y="3207267"/>
            <a:ext cx="698012" cy="611639"/>
            <a:chOff x="7579047" y="2845276"/>
            <a:chExt cx="801267" cy="702117"/>
          </a:xfrm>
        </p:grpSpPr>
        <p:sp>
          <p:nvSpPr>
            <p:cNvPr id="1028" name="Rechteck 1648">
              <a:extLst>
                <a:ext uri="{FF2B5EF4-FFF2-40B4-BE49-F238E27FC236}">
                  <a16:creationId xmlns:a16="http://schemas.microsoft.com/office/drawing/2014/main" id="{B3543AF3-55C4-184D-BEC4-3CCDE25135D6}"/>
                </a:ext>
              </a:extLst>
            </p:cNvPr>
            <p:cNvSpPr/>
            <p:nvPr/>
          </p:nvSpPr>
          <p:spPr>
            <a:xfrm>
              <a:off x="7590801" y="2851040"/>
              <a:ext cx="783967" cy="687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1029" name="Gruppieren 1649">
              <a:extLst>
                <a:ext uri="{FF2B5EF4-FFF2-40B4-BE49-F238E27FC236}">
                  <a16:creationId xmlns:a16="http://schemas.microsoft.com/office/drawing/2014/main" id="{228760A9-E69B-684F-8710-70F891577226}"/>
                </a:ext>
              </a:extLst>
            </p:cNvPr>
            <p:cNvGrpSpPr/>
            <p:nvPr/>
          </p:nvGrpSpPr>
          <p:grpSpPr>
            <a:xfrm>
              <a:off x="7579047" y="2845276"/>
              <a:ext cx="801267" cy="702117"/>
              <a:chOff x="347663" y="2198688"/>
              <a:chExt cx="2835275" cy="2484438"/>
            </a:xfrm>
          </p:grpSpPr>
          <p:sp>
            <p:nvSpPr>
              <p:cNvPr id="1030" name="Freeform 5">
                <a:extLst>
                  <a:ext uri="{FF2B5EF4-FFF2-40B4-BE49-F238E27FC236}">
                    <a16:creationId xmlns:a16="http://schemas.microsoft.com/office/drawing/2014/main" id="{C28D85AE-B090-2F44-ADAB-796A93829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63" y="2389188"/>
                <a:ext cx="2447925" cy="1001713"/>
              </a:xfrm>
              <a:custGeom>
                <a:avLst/>
                <a:gdLst>
                  <a:gd name="T0" fmla="*/ 150 w 4431"/>
                  <a:gd name="T1" fmla="*/ 0 h 1818"/>
                  <a:gd name="T2" fmla="*/ 150 w 4431"/>
                  <a:gd name="T3" fmla="*/ 0 h 1818"/>
                  <a:gd name="T4" fmla="*/ 0 w 4431"/>
                  <a:gd name="T5" fmla="*/ 150 h 1818"/>
                  <a:gd name="T6" fmla="*/ 0 w 4431"/>
                  <a:gd name="T7" fmla="*/ 1668 h 1818"/>
                  <a:gd name="T8" fmla="*/ 150 w 4431"/>
                  <a:gd name="T9" fmla="*/ 1818 h 1818"/>
                  <a:gd name="T10" fmla="*/ 4281 w 4431"/>
                  <a:gd name="T11" fmla="*/ 1818 h 1818"/>
                  <a:gd name="T12" fmla="*/ 4431 w 4431"/>
                  <a:gd name="T13" fmla="*/ 1668 h 1818"/>
                  <a:gd name="T14" fmla="*/ 4431 w 4431"/>
                  <a:gd name="T15" fmla="*/ 150 h 1818"/>
                  <a:gd name="T16" fmla="*/ 4281 w 4431"/>
                  <a:gd name="T17" fmla="*/ 0 h 1818"/>
                  <a:gd name="T18" fmla="*/ 150 w 4431"/>
                  <a:gd name="T19" fmla="*/ 0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1" h="1818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0"/>
                      <a:pt x="0" y="150"/>
                    </a:cubicBezTo>
                    <a:lnTo>
                      <a:pt x="0" y="1668"/>
                    </a:lnTo>
                    <a:cubicBezTo>
                      <a:pt x="0" y="1668"/>
                      <a:pt x="0" y="1818"/>
                      <a:pt x="150" y="1818"/>
                    </a:cubicBezTo>
                    <a:lnTo>
                      <a:pt x="4281" y="1818"/>
                    </a:lnTo>
                    <a:cubicBezTo>
                      <a:pt x="4281" y="1818"/>
                      <a:pt x="4431" y="1818"/>
                      <a:pt x="4431" y="1668"/>
                    </a:cubicBezTo>
                    <a:lnTo>
                      <a:pt x="4431" y="150"/>
                    </a:lnTo>
                    <a:cubicBezTo>
                      <a:pt x="4431" y="150"/>
                      <a:pt x="4431" y="0"/>
                      <a:pt x="4281" y="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1" name="Freeform 6">
                <a:extLst>
                  <a:ext uri="{FF2B5EF4-FFF2-40B4-BE49-F238E27FC236}">
                    <a16:creationId xmlns:a16="http://schemas.microsoft.com/office/drawing/2014/main" id="{4202D55F-CD99-9240-BBA0-689FD7411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63" y="3492501"/>
                <a:ext cx="2447925" cy="1001713"/>
              </a:xfrm>
              <a:custGeom>
                <a:avLst/>
                <a:gdLst>
                  <a:gd name="T0" fmla="*/ 150 w 4431"/>
                  <a:gd name="T1" fmla="*/ 0 h 1818"/>
                  <a:gd name="T2" fmla="*/ 150 w 4431"/>
                  <a:gd name="T3" fmla="*/ 0 h 1818"/>
                  <a:gd name="T4" fmla="*/ 0 w 4431"/>
                  <a:gd name="T5" fmla="*/ 150 h 1818"/>
                  <a:gd name="T6" fmla="*/ 0 w 4431"/>
                  <a:gd name="T7" fmla="*/ 1668 h 1818"/>
                  <a:gd name="T8" fmla="*/ 150 w 4431"/>
                  <a:gd name="T9" fmla="*/ 1818 h 1818"/>
                  <a:gd name="T10" fmla="*/ 4281 w 4431"/>
                  <a:gd name="T11" fmla="*/ 1818 h 1818"/>
                  <a:gd name="T12" fmla="*/ 4431 w 4431"/>
                  <a:gd name="T13" fmla="*/ 1668 h 1818"/>
                  <a:gd name="T14" fmla="*/ 4431 w 4431"/>
                  <a:gd name="T15" fmla="*/ 150 h 1818"/>
                  <a:gd name="T16" fmla="*/ 4281 w 4431"/>
                  <a:gd name="T17" fmla="*/ 0 h 1818"/>
                  <a:gd name="T18" fmla="*/ 150 w 4431"/>
                  <a:gd name="T19" fmla="*/ 0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1" h="1818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0"/>
                      <a:pt x="0" y="150"/>
                    </a:cubicBezTo>
                    <a:lnTo>
                      <a:pt x="0" y="1668"/>
                    </a:lnTo>
                    <a:cubicBezTo>
                      <a:pt x="0" y="1668"/>
                      <a:pt x="0" y="1818"/>
                      <a:pt x="150" y="1818"/>
                    </a:cubicBezTo>
                    <a:lnTo>
                      <a:pt x="4281" y="1818"/>
                    </a:lnTo>
                    <a:cubicBezTo>
                      <a:pt x="4281" y="1818"/>
                      <a:pt x="4431" y="1818"/>
                      <a:pt x="4431" y="1668"/>
                    </a:cubicBezTo>
                    <a:lnTo>
                      <a:pt x="4431" y="150"/>
                    </a:lnTo>
                    <a:cubicBezTo>
                      <a:pt x="4431" y="150"/>
                      <a:pt x="4431" y="0"/>
                      <a:pt x="4281" y="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2" name="Freeform 7">
                <a:extLst>
                  <a:ext uri="{FF2B5EF4-FFF2-40B4-BE49-F238E27FC236}">
                    <a16:creationId xmlns:a16="http://schemas.microsoft.com/office/drawing/2014/main" id="{4A9E318E-B64D-D94D-8540-69A1804FA3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663" y="2198688"/>
                <a:ext cx="2835275" cy="2484438"/>
              </a:xfrm>
              <a:custGeom>
                <a:avLst/>
                <a:gdLst>
                  <a:gd name="T0" fmla="*/ 5040 w 5132"/>
                  <a:gd name="T1" fmla="*/ 4333 h 4511"/>
                  <a:gd name="T2" fmla="*/ 5040 w 5132"/>
                  <a:gd name="T3" fmla="*/ 4333 h 4511"/>
                  <a:gd name="T4" fmla="*/ 4953 w 5132"/>
                  <a:gd name="T5" fmla="*/ 4420 h 4511"/>
                  <a:gd name="T6" fmla="*/ 178 w 5132"/>
                  <a:gd name="T7" fmla="*/ 4420 h 4511"/>
                  <a:gd name="T8" fmla="*/ 91 w 5132"/>
                  <a:gd name="T9" fmla="*/ 4333 h 4511"/>
                  <a:gd name="T10" fmla="*/ 91 w 5132"/>
                  <a:gd name="T11" fmla="*/ 177 h 4511"/>
                  <a:gd name="T12" fmla="*/ 178 w 5132"/>
                  <a:gd name="T13" fmla="*/ 91 h 4511"/>
                  <a:gd name="T14" fmla="*/ 4953 w 5132"/>
                  <a:gd name="T15" fmla="*/ 91 h 4511"/>
                  <a:gd name="T16" fmla="*/ 5040 w 5132"/>
                  <a:gd name="T17" fmla="*/ 177 h 4511"/>
                  <a:gd name="T18" fmla="*/ 5040 w 5132"/>
                  <a:gd name="T19" fmla="*/ 4333 h 4511"/>
                  <a:gd name="T20" fmla="*/ 4953 w 5132"/>
                  <a:gd name="T21" fmla="*/ 0 h 4511"/>
                  <a:gd name="T22" fmla="*/ 4953 w 5132"/>
                  <a:gd name="T23" fmla="*/ 0 h 4511"/>
                  <a:gd name="T24" fmla="*/ 178 w 5132"/>
                  <a:gd name="T25" fmla="*/ 0 h 4511"/>
                  <a:gd name="T26" fmla="*/ 0 w 5132"/>
                  <a:gd name="T27" fmla="*/ 177 h 4511"/>
                  <a:gd name="T28" fmla="*/ 0 w 5132"/>
                  <a:gd name="T29" fmla="*/ 4333 h 4511"/>
                  <a:gd name="T30" fmla="*/ 178 w 5132"/>
                  <a:gd name="T31" fmla="*/ 4511 h 4511"/>
                  <a:gd name="T32" fmla="*/ 4953 w 5132"/>
                  <a:gd name="T33" fmla="*/ 4511 h 4511"/>
                  <a:gd name="T34" fmla="*/ 5132 w 5132"/>
                  <a:gd name="T35" fmla="*/ 4333 h 4511"/>
                  <a:gd name="T36" fmla="*/ 5132 w 5132"/>
                  <a:gd name="T37" fmla="*/ 177 h 4511"/>
                  <a:gd name="T38" fmla="*/ 4953 w 5132"/>
                  <a:gd name="T39" fmla="*/ 0 h 4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32" h="4511">
                    <a:moveTo>
                      <a:pt x="5040" y="4333"/>
                    </a:moveTo>
                    <a:lnTo>
                      <a:pt x="5040" y="4333"/>
                    </a:lnTo>
                    <a:cubicBezTo>
                      <a:pt x="5040" y="4419"/>
                      <a:pt x="4957" y="4420"/>
                      <a:pt x="4953" y="4420"/>
                    </a:cubicBezTo>
                    <a:lnTo>
                      <a:pt x="178" y="4420"/>
                    </a:lnTo>
                    <a:cubicBezTo>
                      <a:pt x="92" y="4420"/>
                      <a:pt x="91" y="4336"/>
                      <a:pt x="91" y="4333"/>
                    </a:cubicBezTo>
                    <a:lnTo>
                      <a:pt x="91" y="177"/>
                    </a:lnTo>
                    <a:cubicBezTo>
                      <a:pt x="91" y="92"/>
                      <a:pt x="175" y="91"/>
                      <a:pt x="178" y="91"/>
                    </a:cubicBezTo>
                    <a:lnTo>
                      <a:pt x="4953" y="91"/>
                    </a:lnTo>
                    <a:cubicBezTo>
                      <a:pt x="5039" y="91"/>
                      <a:pt x="5040" y="174"/>
                      <a:pt x="5040" y="177"/>
                    </a:cubicBezTo>
                    <a:lnTo>
                      <a:pt x="5040" y="4333"/>
                    </a:lnTo>
                    <a:close/>
                    <a:moveTo>
                      <a:pt x="4953" y="0"/>
                    </a:moveTo>
                    <a:lnTo>
                      <a:pt x="4953" y="0"/>
                    </a:lnTo>
                    <a:lnTo>
                      <a:pt x="178" y="0"/>
                    </a:lnTo>
                    <a:cubicBezTo>
                      <a:pt x="92" y="0"/>
                      <a:pt x="0" y="61"/>
                      <a:pt x="0" y="177"/>
                    </a:cubicBezTo>
                    <a:lnTo>
                      <a:pt x="0" y="4333"/>
                    </a:lnTo>
                    <a:cubicBezTo>
                      <a:pt x="0" y="4419"/>
                      <a:pt x="62" y="4511"/>
                      <a:pt x="178" y="4511"/>
                    </a:cubicBezTo>
                    <a:lnTo>
                      <a:pt x="4953" y="4511"/>
                    </a:lnTo>
                    <a:cubicBezTo>
                      <a:pt x="5040" y="4511"/>
                      <a:pt x="5132" y="4449"/>
                      <a:pt x="5132" y="4333"/>
                    </a:cubicBezTo>
                    <a:lnTo>
                      <a:pt x="5132" y="177"/>
                    </a:lnTo>
                    <a:cubicBezTo>
                      <a:pt x="5132" y="91"/>
                      <a:pt x="5069" y="0"/>
                      <a:pt x="495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3" name="Freeform 8">
                <a:extLst>
                  <a:ext uri="{FF2B5EF4-FFF2-40B4-BE49-F238E27FC236}">
                    <a16:creationId xmlns:a16="http://schemas.microsoft.com/office/drawing/2014/main" id="{38F36B8B-1649-3240-A772-39463C42D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726" y="2574926"/>
                <a:ext cx="347663" cy="630238"/>
              </a:xfrm>
              <a:custGeom>
                <a:avLst/>
                <a:gdLst>
                  <a:gd name="T0" fmla="*/ 51 w 632"/>
                  <a:gd name="T1" fmla="*/ 50 h 1143"/>
                  <a:gd name="T2" fmla="*/ 51 w 632"/>
                  <a:gd name="T3" fmla="*/ 50 h 1143"/>
                  <a:gd name="T4" fmla="*/ 582 w 632"/>
                  <a:gd name="T5" fmla="*/ 50 h 1143"/>
                  <a:gd name="T6" fmla="*/ 582 w 632"/>
                  <a:gd name="T7" fmla="*/ 1093 h 1143"/>
                  <a:gd name="T8" fmla="*/ 51 w 632"/>
                  <a:gd name="T9" fmla="*/ 1093 h 1143"/>
                  <a:gd name="T10" fmla="*/ 51 w 632"/>
                  <a:gd name="T11" fmla="*/ 50 h 1143"/>
                  <a:gd name="T12" fmla="*/ 0 w 632"/>
                  <a:gd name="T13" fmla="*/ 1143 h 1143"/>
                  <a:gd name="T14" fmla="*/ 0 w 632"/>
                  <a:gd name="T15" fmla="*/ 1143 h 1143"/>
                  <a:gd name="T16" fmla="*/ 632 w 632"/>
                  <a:gd name="T17" fmla="*/ 1143 h 1143"/>
                  <a:gd name="T18" fmla="*/ 632 w 632"/>
                  <a:gd name="T19" fmla="*/ 0 h 1143"/>
                  <a:gd name="T20" fmla="*/ 0 w 632"/>
                  <a:gd name="T21" fmla="*/ 0 h 1143"/>
                  <a:gd name="T22" fmla="*/ 0 w 632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3">
                    <a:moveTo>
                      <a:pt x="51" y="50"/>
                    </a:moveTo>
                    <a:lnTo>
                      <a:pt x="51" y="50"/>
                    </a:lnTo>
                    <a:lnTo>
                      <a:pt x="582" y="50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2" y="1143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4" name="Freeform 9">
                <a:extLst>
                  <a:ext uri="{FF2B5EF4-FFF2-40B4-BE49-F238E27FC236}">
                    <a16:creationId xmlns:a16="http://schemas.microsoft.com/office/drawing/2014/main" id="{EE03F0D7-38B2-9449-993F-C35BEF493E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6225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9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9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9"/>
                      <a:pt x="126" y="39"/>
                    </a:cubicBezTo>
                    <a:cubicBezTo>
                      <a:pt x="137" y="39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9"/>
                      <a:pt x="65" y="39"/>
                    </a:cubicBezTo>
                    <a:cubicBezTo>
                      <a:pt x="76" y="39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5" name="Freeform 10">
                <a:extLst>
                  <a:ext uri="{FF2B5EF4-FFF2-40B4-BE49-F238E27FC236}">
                    <a16:creationId xmlns:a16="http://schemas.microsoft.com/office/drawing/2014/main" id="{F04B96E9-0D64-0C49-8BCF-242DD2893E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7019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6" name="Freeform 11">
                <a:extLst>
                  <a:ext uri="{FF2B5EF4-FFF2-40B4-BE49-F238E27FC236}">
                    <a16:creationId xmlns:a16="http://schemas.microsoft.com/office/drawing/2014/main" id="{D74BA00E-A2A5-4449-A95A-CA63F8B3A8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77971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8"/>
                      <a:pt x="10" y="91"/>
                    </a:cubicBezTo>
                    <a:cubicBezTo>
                      <a:pt x="10" y="90"/>
                      <a:pt x="11" y="91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1"/>
                      <a:pt x="450" y="90"/>
                      <a:pt x="451" y="91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7" name="Freeform 12">
                <a:extLst>
                  <a:ext uri="{FF2B5EF4-FFF2-40B4-BE49-F238E27FC236}">
                    <a16:creationId xmlns:a16="http://schemas.microsoft.com/office/drawing/2014/main" id="{B146A6AA-22E8-F44B-AB17-2CBA30952E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936876"/>
                <a:ext cx="255588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7 w 461"/>
                  <a:gd name="T9" fmla="*/ 58 h 117"/>
                  <a:gd name="T10" fmla="*/ 188 w 461"/>
                  <a:gd name="T11" fmla="*/ 78 h 117"/>
                  <a:gd name="T12" fmla="*/ 126 w 461"/>
                  <a:gd name="T13" fmla="*/ 78 h 117"/>
                  <a:gd name="T14" fmla="*/ 126 w 461"/>
                  <a:gd name="T15" fmla="*/ 78 h 117"/>
                  <a:gd name="T16" fmla="*/ 107 w 461"/>
                  <a:gd name="T17" fmla="*/ 58 h 117"/>
                  <a:gd name="T18" fmla="*/ 126 w 461"/>
                  <a:gd name="T19" fmla="*/ 39 h 117"/>
                  <a:gd name="T20" fmla="*/ 146 w 461"/>
                  <a:gd name="T21" fmla="*/ 58 h 117"/>
                  <a:gd name="T22" fmla="*/ 126 w 461"/>
                  <a:gd name="T23" fmla="*/ 78 h 117"/>
                  <a:gd name="T24" fmla="*/ 65 w 461"/>
                  <a:gd name="T25" fmla="*/ 78 h 117"/>
                  <a:gd name="T26" fmla="*/ 65 w 461"/>
                  <a:gd name="T27" fmla="*/ 78 h 117"/>
                  <a:gd name="T28" fmla="*/ 45 w 461"/>
                  <a:gd name="T29" fmla="*/ 58 h 117"/>
                  <a:gd name="T30" fmla="*/ 65 w 461"/>
                  <a:gd name="T31" fmla="*/ 39 h 117"/>
                  <a:gd name="T32" fmla="*/ 85 w 461"/>
                  <a:gd name="T33" fmla="*/ 58 h 117"/>
                  <a:gd name="T34" fmla="*/ 65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6 w 461"/>
                  <a:gd name="T51" fmla="*/ 84 h 117"/>
                  <a:gd name="T52" fmla="*/ 10 w 461"/>
                  <a:gd name="T53" fmla="*/ 91 h 117"/>
                  <a:gd name="T54" fmla="*/ 11 w 461"/>
                  <a:gd name="T55" fmla="*/ 91 h 117"/>
                  <a:gd name="T56" fmla="*/ 58 w 461"/>
                  <a:gd name="T57" fmla="*/ 117 h 117"/>
                  <a:gd name="T58" fmla="*/ 82 w 461"/>
                  <a:gd name="T59" fmla="*/ 117 h 117"/>
                  <a:gd name="T60" fmla="*/ 378 w 461"/>
                  <a:gd name="T61" fmla="*/ 117 h 117"/>
                  <a:gd name="T62" fmla="*/ 403 w 461"/>
                  <a:gd name="T63" fmla="*/ 117 h 117"/>
                  <a:gd name="T64" fmla="*/ 449 w 461"/>
                  <a:gd name="T65" fmla="*/ 91 h 117"/>
                  <a:gd name="T66" fmla="*/ 451 w 461"/>
                  <a:gd name="T67" fmla="*/ 91 h 117"/>
                  <a:gd name="T68" fmla="*/ 454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7" y="48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8"/>
                      <a:pt x="116" y="39"/>
                      <a:pt x="126" y="39"/>
                    </a:cubicBezTo>
                    <a:cubicBezTo>
                      <a:pt x="137" y="39"/>
                      <a:pt x="146" y="48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8"/>
                      <a:pt x="54" y="39"/>
                      <a:pt x="65" y="39"/>
                    </a:cubicBezTo>
                    <a:cubicBezTo>
                      <a:pt x="76" y="39"/>
                      <a:pt x="85" y="48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3"/>
                      <a:pt x="4" y="79"/>
                    </a:cubicBezTo>
                    <a:cubicBezTo>
                      <a:pt x="5" y="81"/>
                      <a:pt x="6" y="83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7"/>
                      <a:pt x="58" y="117"/>
                    </a:cubicBezTo>
                    <a:lnTo>
                      <a:pt x="82" y="117"/>
                    </a:lnTo>
                    <a:lnTo>
                      <a:pt x="378" y="117"/>
                    </a:lnTo>
                    <a:lnTo>
                      <a:pt x="403" y="117"/>
                    </a:lnTo>
                    <a:cubicBezTo>
                      <a:pt x="422" y="117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59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8" name="Freeform 13">
                <a:extLst>
                  <a:ext uri="{FF2B5EF4-FFF2-40B4-BE49-F238E27FC236}">
                    <a16:creationId xmlns:a16="http://schemas.microsoft.com/office/drawing/2014/main" id="{87067F2B-6369-7A46-8537-9C854EEFB2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0162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39" name="Freeform 14">
                <a:extLst>
                  <a:ext uri="{FF2B5EF4-FFF2-40B4-BE49-F238E27FC236}">
                    <a16:creationId xmlns:a16="http://schemas.microsoft.com/office/drawing/2014/main" id="{7E84F3FF-EFED-4E44-BB83-6BA09D087B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0956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0" name="Freeform 15">
                <a:extLst>
                  <a:ext uri="{FF2B5EF4-FFF2-40B4-BE49-F238E27FC236}">
                    <a16:creationId xmlns:a16="http://schemas.microsoft.com/office/drawing/2014/main" id="{84ABF2EA-D149-AE4A-83C6-DE732F1D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1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1" name="Freeform 16">
                <a:extLst>
                  <a:ext uri="{FF2B5EF4-FFF2-40B4-BE49-F238E27FC236}">
                    <a16:creationId xmlns:a16="http://schemas.microsoft.com/office/drawing/2014/main" id="{31D7554B-DEF1-1241-9656-94D16B1E2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576" y="2879726"/>
                <a:ext cx="22225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2" name="Freeform 17">
                <a:extLst>
                  <a:ext uri="{FF2B5EF4-FFF2-40B4-BE49-F238E27FC236}">
                    <a16:creationId xmlns:a16="http://schemas.microsoft.com/office/drawing/2014/main" id="{F94A6E0D-7054-6149-B527-735F3061B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8" y="2879726"/>
                <a:ext cx="20638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3" name="Freeform 18">
                <a:extLst>
                  <a:ext uri="{FF2B5EF4-FFF2-40B4-BE49-F238E27FC236}">
                    <a16:creationId xmlns:a16="http://schemas.microsoft.com/office/drawing/2014/main" id="{23F6D184-3941-F24A-8B5D-C966CCE4F0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313" y="2574926"/>
                <a:ext cx="349250" cy="630238"/>
              </a:xfrm>
              <a:custGeom>
                <a:avLst/>
                <a:gdLst>
                  <a:gd name="T0" fmla="*/ 50 w 631"/>
                  <a:gd name="T1" fmla="*/ 50 h 1143"/>
                  <a:gd name="T2" fmla="*/ 50 w 631"/>
                  <a:gd name="T3" fmla="*/ 50 h 1143"/>
                  <a:gd name="T4" fmla="*/ 581 w 631"/>
                  <a:gd name="T5" fmla="*/ 50 h 1143"/>
                  <a:gd name="T6" fmla="*/ 581 w 631"/>
                  <a:gd name="T7" fmla="*/ 1093 h 1143"/>
                  <a:gd name="T8" fmla="*/ 50 w 631"/>
                  <a:gd name="T9" fmla="*/ 1093 h 1143"/>
                  <a:gd name="T10" fmla="*/ 50 w 631"/>
                  <a:gd name="T11" fmla="*/ 50 h 1143"/>
                  <a:gd name="T12" fmla="*/ 0 w 631"/>
                  <a:gd name="T13" fmla="*/ 1143 h 1143"/>
                  <a:gd name="T14" fmla="*/ 0 w 631"/>
                  <a:gd name="T15" fmla="*/ 1143 h 1143"/>
                  <a:gd name="T16" fmla="*/ 631 w 631"/>
                  <a:gd name="T17" fmla="*/ 1143 h 1143"/>
                  <a:gd name="T18" fmla="*/ 631 w 631"/>
                  <a:gd name="T19" fmla="*/ 0 h 1143"/>
                  <a:gd name="T20" fmla="*/ 0 w 631"/>
                  <a:gd name="T21" fmla="*/ 0 h 1143"/>
                  <a:gd name="T22" fmla="*/ 0 w 631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1" h="1143">
                    <a:moveTo>
                      <a:pt x="50" y="50"/>
                    </a:moveTo>
                    <a:lnTo>
                      <a:pt x="50" y="50"/>
                    </a:lnTo>
                    <a:lnTo>
                      <a:pt x="581" y="50"/>
                    </a:lnTo>
                    <a:lnTo>
                      <a:pt x="581" y="1093"/>
                    </a:lnTo>
                    <a:lnTo>
                      <a:pt x="50" y="1093"/>
                    </a:lnTo>
                    <a:lnTo>
                      <a:pt x="50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1" y="1143"/>
                    </a:lnTo>
                    <a:lnTo>
                      <a:pt x="631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4" name="Freeform 19">
                <a:extLst>
                  <a:ext uri="{FF2B5EF4-FFF2-40B4-BE49-F238E27FC236}">
                    <a16:creationId xmlns:a16="http://schemas.microsoft.com/office/drawing/2014/main" id="{03094BEC-3F3F-2944-9A90-9B0FB4114F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622551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9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9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9"/>
                      <a:pt x="127" y="39"/>
                    </a:cubicBezTo>
                    <a:cubicBezTo>
                      <a:pt x="138" y="39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9"/>
                      <a:pt x="66" y="39"/>
                    </a:cubicBezTo>
                    <a:cubicBezTo>
                      <a:pt x="77" y="39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5" name="Freeform 20">
                <a:extLst>
                  <a:ext uri="{FF2B5EF4-FFF2-40B4-BE49-F238E27FC236}">
                    <a16:creationId xmlns:a16="http://schemas.microsoft.com/office/drawing/2014/main" id="{203CC16D-0849-2540-9886-5ADC6B69B7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7019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6" name="Freeform 21">
                <a:extLst>
                  <a:ext uri="{FF2B5EF4-FFF2-40B4-BE49-F238E27FC236}">
                    <a16:creationId xmlns:a16="http://schemas.microsoft.com/office/drawing/2014/main" id="{7BAE2814-C332-EC47-8862-42473B00A1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779713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8"/>
                      <a:pt x="10" y="91"/>
                    </a:cubicBezTo>
                    <a:cubicBezTo>
                      <a:pt x="11" y="90"/>
                      <a:pt x="11" y="91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1"/>
                      <a:pt x="451" y="90"/>
                      <a:pt x="451" y="91"/>
                    </a:cubicBezTo>
                    <a:cubicBezTo>
                      <a:pt x="453" y="88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7" name="Freeform 22">
                <a:extLst>
                  <a:ext uri="{FF2B5EF4-FFF2-40B4-BE49-F238E27FC236}">
                    <a16:creationId xmlns:a16="http://schemas.microsoft.com/office/drawing/2014/main" id="{651962EE-C91C-2B43-B4F3-3CC0FDB6AF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936876"/>
                <a:ext cx="254000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8 w 461"/>
                  <a:gd name="T9" fmla="*/ 58 h 117"/>
                  <a:gd name="T10" fmla="*/ 188 w 461"/>
                  <a:gd name="T11" fmla="*/ 78 h 117"/>
                  <a:gd name="T12" fmla="*/ 127 w 461"/>
                  <a:gd name="T13" fmla="*/ 78 h 117"/>
                  <a:gd name="T14" fmla="*/ 127 w 461"/>
                  <a:gd name="T15" fmla="*/ 78 h 117"/>
                  <a:gd name="T16" fmla="*/ 107 w 461"/>
                  <a:gd name="T17" fmla="*/ 58 h 117"/>
                  <a:gd name="T18" fmla="*/ 127 w 461"/>
                  <a:gd name="T19" fmla="*/ 39 h 117"/>
                  <a:gd name="T20" fmla="*/ 147 w 461"/>
                  <a:gd name="T21" fmla="*/ 58 h 117"/>
                  <a:gd name="T22" fmla="*/ 127 w 461"/>
                  <a:gd name="T23" fmla="*/ 78 h 117"/>
                  <a:gd name="T24" fmla="*/ 66 w 461"/>
                  <a:gd name="T25" fmla="*/ 78 h 117"/>
                  <a:gd name="T26" fmla="*/ 66 w 461"/>
                  <a:gd name="T27" fmla="*/ 78 h 117"/>
                  <a:gd name="T28" fmla="*/ 46 w 461"/>
                  <a:gd name="T29" fmla="*/ 58 h 117"/>
                  <a:gd name="T30" fmla="*/ 66 w 461"/>
                  <a:gd name="T31" fmla="*/ 39 h 117"/>
                  <a:gd name="T32" fmla="*/ 86 w 461"/>
                  <a:gd name="T33" fmla="*/ 58 h 117"/>
                  <a:gd name="T34" fmla="*/ 66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7 w 461"/>
                  <a:gd name="T51" fmla="*/ 84 h 117"/>
                  <a:gd name="T52" fmla="*/ 10 w 461"/>
                  <a:gd name="T53" fmla="*/ 91 h 117"/>
                  <a:gd name="T54" fmla="*/ 12 w 461"/>
                  <a:gd name="T55" fmla="*/ 91 h 117"/>
                  <a:gd name="T56" fmla="*/ 58 w 461"/>
                  <a:gd name="T57" fmla="*/ 117 h 117"/>
                  <a:gd name="T58" fmla="*/ 83 w 461"/>
                  <a:gd name="T59" fmla="*/ 117 h 117"/>
                  <a:gd name="T60" fmla="*/ 379 w 461"/>
                  <a:gd name="T61" fmla="*/ 117 h 117"/>
                  <a:gd name="T62" fmla="*/ 403 w 461"/>
                  <a:gd name="T63" fmla="*/ 117 h 117"/>
                  <a:gd name="T64" fmla="*/ 450 w 461"/>
                  <a:gd name="T65" fmla="*/ 91 h 117"/>
                  <a:gd name="T66" fmla="*/ 451 w 461"/>
                  <a:gd name="T67" fmla="*/ 91 h 117"/>
                  <a:gd name="T68" fmla="*/ 455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8" y="48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8"/>
                      <a:pt x="116" y="39"/>
                      <a:pt x="127" y="39"/>
                    </a:cubicBezTo>
                    <a:cubicBezTo>
                      <a:pt x="138" y="39"/>
                      <a:pt x="147" y="48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8"/>
                      <a:pt x="55" y="39"/>
                      <a:pt x="66" y="39"/>
                    </a:cubicBezTo>
                    <a:cubicBezTo>
                      <a:pt x="77" y="39"/>
                      <a:pt x="86" y="48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3"/>
                      <a:pt x="4" y="79"/>
                    </a:cubicBezTo>
                    <a:cubicBezTo>
                      <a:pt x="5" y="81"/>
                      <a:pt x="6" y="83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7"/>
                      <a:pt x="58" y="117"/>
                    </a:cubicBezTo>
                    <a:lnTo>
                      <a:pt x="83" y="117"/>
                    </a:lnTo>
                    <a:lnTo>
                      <a:pt x="379" y="117"/>
                    </a:lnTo>
                    <a:lnTo>
                      <a:pt x="403" y="117"/>
                    </a:lnTo>
                    <a:cubicBezTo>
                      <a:pt x="423" y="117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60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8" name="Freeform 23">
                <a:extLst>
                  <a:ext uri="{FF2B5EF4-FFF2-40B4-BE49-F238E27FC236}">
                    <a16:creationId xmlns:a16="http://schemas.microsoft.com/office/drawing/2014/main" id="{83915190-2121-0E46-B713-703369AE77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016251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49" name="Freeform 24">
                <a:extLst>
                  <a:ext uri="{FF2B5EF4-FFF2-40B4-BE49-F238E27FC236}">
                    <a16:creationId xmlns:a16="http://schemas.microsoft.com/office/drawing/2014/main" id="{ABF04B12-42D6-B246-9566-2225806C75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0956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0" name="Freeform 25">
                <a:extLst>
                  <a:ext uri="{FF2B5EF4-FFF2-40B4-BE49-F238E27FC236}">
                    <a16:creationId xmlns:a16="http://schemas.microsoft.com/office/drawing/2014/main" id="{0D4866B3-26C4-DB42-858B-65D772532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488" y="2879726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20 w 39"/>
                  <a:gd name="T5" fmla="*/ 0 h 40"/>
                  <a:gd name="T6" fmla="*/ 0 w 39"/>
                  <a:gd name="T7" fmla="*/ 20 h 40"/>
                  <a:gd name="T8" fmla="*/ 20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1" name="Freeform 26">
                <a:extLst>
                  <a:ext uri="{FF2B5EF4-FFF2-40B4-BE49-F238E27FC236}">
                    <a16:creationId xmlns:a16="http://schemas.microsoft.com/office/drawing/2014/main" id="{CB767A47-F0FE-E146-956F-0A53CF714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826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2" name="Freeform 27">
                <a:extLst>
                  <a:ext uri="{FF2B5EF4-FFF2-40B4-BE49-F238E27FC236}">
                    <a16:creationId xmlns:a16="http://schemas.microsoft.com/office/drawing/2014/main" id="{5CBBB77E-6A93-E24B-B7D1-5D8DD0D6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3" name="Freeform 28">
                <a:extLst>
                  <a:ext uri="{FF2B5EF4-FFF2-40B4-BE49-F238E27FC236}">
                    <a16:creationId xmlns:a16="http://schemas.microsoft.com/office/drawing/2014/main" id="{DC0E18F9-DE04-C34F-B530-C25CF96DCD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5901" y="2574926"/>
                <a:ext cx="349250" cy="630238"/>
              </a:xfrm>
              <a:custGeom>
                <a:avLst/>
                <a:gdLst>
                  <a:gd name="T0" fmla="*/ 51 w 632"/>
                  <a:gd name="T1" fmla="*/ 50 h 1143"/>
                  <a:gd name="T2" fmla="*/ 51 w 632"/>
                  <a:gd name="T3" fmla="*/ 50 h 1143"/>
                  <a:gd name="T4" fmla="*/ 582 w 632"/>
                  <a:gd name="T5" fmla="*/ 50 h 1143"/>
                  <a:gd name="T6" fmla="*/ 582 w 632"/>
                  <a:gd name="T7" fmla="*/ 1093 h 1143"/>
                  <a:gd name="T8" fmla="*/ 51 w 632"/>
                  <a:gd name="T9" fmla="*/ 1093 h 1143"/>
                  <a:gd name="T10" fmla="*/ 51 w 632"/>
                  <a:gd name="T11" fmla="*/ 50 h 1143"/>
                  <a:gd name="T12" fmla="*/ 0 w 632"/>
                  <a:gd name="T13" fmla="*/ 1143 h 1143"/>
                  <a:gd name="T14" fmla="*/ 0 w 632"/>
                  <a:gd name="T15" fmla="*/ 1143 h 1143"/>
                  <a:gd name="T16" fmla="*/ 632 w 632"/>
                  <a:gd name="T17" fmla="*/ 1143 h 1143"/>
                  <a:gd name="T18" fmla="*/ 632 w 632"/>
                  <a:gd name="T19" fmla="*/ 0 h 1143"/>
                  <a:gd name="T20" fmla="*/ 0 w 632"/>
                  <a:gd name="T21" fmla="*/ 0 h 1143"/>
                  <a:gd name="T22" fmla="*/ 0 w 632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3">
                    <a:moveTo>
                      <a:pt x="51" y="50"/>
                    </a:moveTo>
                    <a:lnTo>
                      <a:pt x="51" y="50"/>
                    </a:lnTo>
                    <a:lnTo>
                      <a:pt x="582" y="50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2" y="1143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4" name="Freeform 29">
                <a:extLst>
                  <a:ext uri="{FF2B5EF4-FFF2-40B4-BE49-F238E27FC236}">
                    <a16:creationId xmlns:a16="http://schemas.microsoft.com/office/drawing/2014/main" id="{78D01BA0-2657-0B49-8869-D35FB397D6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6225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9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9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9"/>
                      <a:pt x="126" y="39"/>
                    </a:cubicBezTo>
                    <a:cubicBezTo>
                      <a:pt x="137" y="39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9"/>
                      <a:pt x="65" y="39"/>
                    </a:cubicBezTo>
                    <a:cubicBezTo>
                      <a:pt x="76" y="39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5" name="Freeform 30">
                <a:extLst>
                  <a:ext uri="{FF2B5EF4-FFF2-40B4-BE49-F238E27FC236}">
                    <a16:creationId xmlns:a16="http://schemas.microsoft.com/office/drawing/2014/main" id="{DABDBA88-F001-4A40-B532-1F7B7B75FD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7019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6" name="Freeform 31">
                <a:extLst>
                  <a:ext uri="{FF2B5EF4-FFF2-40B4-BE49-F238E27FC236}">
                    <a16:creationId xmlns:a16="http://schemas.microsoft.com/office/drawing/2014/main" id="{E3EE401C-4CE1-854C-81C5-19186D66D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77971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8"/>
                      <a:pt x="10" y="91"/>
                    </a:cubicBezTo>
                    <a:cubicBezTo>
                      <a:pt x="10" y="90"/>
                      <a:pt x="11" y="91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1"/>
                      <a:pt x="450" y="90"/>
                      <a:pt x="451" y="91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7" name="Freeform 32">
                <a:extLst>
                  <a:ext uri="{FF2B5EF4-FFF2-40B4-BE49-F238E27FC236}">
                    <a16:creationId xmlns:a16="http://schemas.microsoft.com/office/drawing/2014/main" id="{435A196C-7A09-BD4E-9DA3-117A0EB977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936876"/>
                <a:ext cx="255588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7 w 461"/>
                  <a:gd name="T9" fmla="*/ 58 h 117"/>
                  <a:gd name="T10" fmla="*/ 188 w 461"/>
                  <a:gd name="T11" fmla="*/ 78 h 117"/>
                  <a:gd name="T12" fmla="*/ 126 w 461"/>
                  <a:gd name="T13" fmla="*/ 78 h 117"/>
                  <a:gd name="T14" fmla="*/ 126 w 461"/>
                  <a:gd name="T15" fmla="*/ 78 h 117"/>
                  <a:gd name="T16" fmla="*/ 107 w 461"/>
                  <a:gd name="T17" fmla="*/ 58 h 117"/>
                  <a:gd name="T18" fmla="*/ 126 w 461"/>
                  <a:gd name="T19" fmla="*/ 39 h 117"/>
                  <a:gd name="T20" fmla="*/ 146 w 461"/>
                  <a:gd name="T21" fmla="*/ 58 h 117"/>
                  <a:gd name="T22" fmla="*/ 126 w 461"/>
                  <a:gd name="T23" fmla="*/ 78 h 117"/>
                  <a:gd name="T24" fmla="*/ 65 w 461"/>
                  <a:gd name="T25" fmla="*/ 78 h 117"/>
                  <a:gd name="T26" fmla="*/ 65 w 461"/>
                  <a:gd name="T27" fmla="*/ 78 h 117"/>
                  <a:gd name="T28" fmla="*/ 45 w 461"/>
                  <a:gd name="T29" fmla="*/ 58 h 117"/>
                  <a:gd name="T30" fmla="*/ 65 w 461"/>
                  <a:gd name="T31" fmla="*/ 39 h 117"/>
                  <a:gd name="T32" fmla="*/ 85 w 461"/>
                  <a:gd name="T33" fmla="*/ 58 h 117"/>
                  <a:gd name="T34" fmla="*/ 65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6 w 461"/>
                  <a:gd name="T51" fmla="*/ 84 h 117"/>
                  <a:gd name="T52" fmla="*/ 10 w 461"/>
                  <a:gd name="T53" fmla="*/ 91 h 117"/>
                  <a:gd name="T54" fmla="*/ 11 w 461"/>
                  <a:gd name="T55" fmla="*/ 91 h 117"/>
                  <a:gd name="T56" fmla="*/ 58 w 461"/>
                  <a:gd name="T57" fmla="*/ 117 h 117"/>
                  <a:gd name="T58" fmla="*/ 82 w 461"/>
                  <a:gd name="T59" fmla="*/ 117 h 117"/>
                  <a:gd name="T60" fmla="*/ 378 w 461"/>
                  <a:gd name="T61" fmla="*/ 117 h 117"/>
                  <a:gd name="T62" fmla="*/ 403 w 461"/>
                  <a:gd name="T63" fmla="*/ 117 h 117"/>
                  <a:gd name="T64" fmla="*/ 449 w 461"/>
                  <a:gd name="T65" fmla="*/ 91 h 117"/>
                  <a:gd name="T66" fmla="*/ 451 w 461"/>
                  <a:gd name="T67" fmla="*/ 91 h 117"/>
                  <a:gd name="T68" fmla="*/ 454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7" y="48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8"/>
                      <a:pt x="115" y="39"/>
                      <a:pt x="126" y="39"/>
                    </a:cubicBezTo>
                    <a:cubicBezTo>
                      <a:pt x="137" y="39"/>
                      <a:pt x="146" y="48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8"/>
                      <a:pt x="54" y="39"/>
                      <a:pt x="65" y="39"/>
                    </a:cubicBezTo>
                    <a:cubicBezTo>
                      <a:pt x="76" y="39"/>
                      <a:pt x="85" y="48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3"/>
                      <a:pt x="4" y="79"/>
                    </a:cubicBezTo>
                    <a:cubicBezTo>
                      <a:pt x="4" y="81"/>
                      <a:pt x="5" y="83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7"/>
                      <a:pt x="58" y="117"/>
                    </a:cubicBezTo>
                    <a:lnTo>
                      <a:pt x="82" y="117"/>
                    </a:lnTo>
                    <a:lnTo>
                      <a:pt x="378" y="117"/>
                    </a:lnTo>
                    <a:lnTo>
                      <a:pt x="403" y="117"/>
                    </a:lnTo>
                    <a:cubicBezTo>
                      <a:pt x="422" y="117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59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8" name="Freeform 33">
                <a:extLst>
                  <a:ext uri="{FF2B5EF4-FFF2-40B4-BE49-F238E27FC236}">
                    <a16:creationId xmlns:a16="http://schemas.microsoft.com/office/drawing/2014/main" id="{4690676A-8A05-5044-ADE4-3807F13FE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0162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59" name="Freeform 34">
                <a:extLst>
                  <a:ext uri="{FF2B5EF4-FFF2-40B4-BE49-F238E27FC236}">
                    <a16:creationId xmlns:a16="http://schemas.microsoft.com/office/drawing/2014/main" id="{DBA5E0BA-C13E-EC46-8986-8CA2E0C59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0956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0" name="Freeform 35">
                <a:extLst>
                  <a:ext uri="{FF2B5EF4-FFF2-40B4-BE49-F238E27FC236}">
                    <a16:creationId xmlns:a16="http://schemas.microsoft.com/office/drawing/2014/main" id="{C241E9CD-9A3F-5E4F-8FF3-314B0780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2879726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1" name="Freeform 36">
                <a:extLst>
                  <a:ext uri="{FF2B5EF4-FFF2-40B4-BE49-F238E27FC236}">
                    <a16:creationId xmlns:a16="http://schemas.microsoft.com/office/drawing/2014/main" id="{39401136-D3CB-1748-BEED-7B4AE975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6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2" name="Freeform 37">
                <a:extLst>
                  <a:ext uri="{FF2B5EF4-FFF2-40B4-BE49-F238E27FC236}">
                    <a16:creationId xmlns:a16="http://schemas.microsoft.com/office/drawing/2014/main" id="{5E5D7AB5-805D-E044-A53A-BBB19687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3" name="Freeform 38">
                <a:extLst>
                  <a:ext uri="{FF2B5EF4-FFF2-40B4-BE49-F238E27FC236}">
                    <a16:creationId xmlns:a16="http://schemas.microsoft.com/office/drawing/2014/main" id="{2A04CAE7-3963-BA44-B110-8ABDE70C07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726" y="3678238"/>
                <a:ext cx="347663" cy="630238"/>
              </a:xfrm>
              <a:custGeom>
                <a:avLst/>
                <a:gdLst>
                  <a:gd name="T0" fmla="*/ 51 w 632"/>
                  <a:gd name="T1" fmla="*/ 51 h 1144"/>
                  <a:gd name="T2" fmla="*/ 51 w 632"/>
                  <a:gd name="T3" fmla="*/ 51 h 1144"/>
                  <a:gd name="T4" fmla="*/ 582 w 632"/>
                  <a:gd name="T5" fmla="*/ 51 h 1144"/>
                  <a:gd name="T6" fmla="*/ 582 w 632"/>
                  <a:gd name="T7" fmla="*/ 1093 h 1144"/>
                  <a:gd name="T8" fmla="*/ 51 w 632"/>
                  <a:gd name="T9" fmla="*/ 1093 h 1144"/>
                  <a:gd name="T10" fmla="*/ 51 w 632"/>
                  <a:gd name="T11" fmla="*/ 51 h 1144"/>
                  <a:gd name="T12" fmla="*/ 0 w 632"/>
                  <a:gd name="T13" fmla="*/ 1144 h 1144"/>
                  <a:gd name="T14" fmla="*/ 0 w 632"/>
                  <a:gd name="T15" fmla="*/ 1144 h 1144"/>
                  <a:gd name="T16" fmla="*/ 632 w 632"/>
                  <a:gd name="T17" fmla="*/ 1144 h 1144"/>
                  <a:gd name="T18" fmla="*/ 632 w 632"/>
                  <a:gd name="T19" fmla="*/ 0 h 1144"/>
                  <a:gd name="T20" fmla="*/ 0 w 632"/>
                  <a:gd name="T21" fmla="*/ 0 h 1144"/>
                  <a:gd name="T22" fmla="*/ 0 w 632"/>
                  <a:gd name="T2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4">
                    <a:moveTo>
                      <a:pt x="51" y="51"/>
                    </a:moveTo>
                    <a:lnTo>
                      <a:pt x="51" y="51"/>
                    </a:lnTo>
                    <a:lnTo>
                      <a:pt x="582" y="51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2" y="1144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4" name="Freeform 39">
                <a:extLst>
                  <a:ext uri="{FF2B5EF4-FFF2-40B4-BE49-F238E27FC236}">
                    <a16:creationId xmlns:a16="http://schemas.microsoft.com/office/drawing/2014/main" id="{F91678B0-4928-4848-A2FB-7D09B55DD4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72586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5" name="Freeform 40">
                <a:extLst>
                  <a:ext uri="{FF2B5EF4-FFF2-40B4-BE49-F238E27FC236}">
                    <a16:creationId xmlns:a16="http://schemas.microsoft.com/office/drawing/2014/main" id="{11E0B2BE-7A0D-7B46-A76C-3C9720428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805238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3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3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6" name="Freeform 41">
                <a:extLst>
                  <a:ext uri="{FF2B5EF4-FFF2-40B4-BE49-F238E27FC236}">
                    <a16:creationId xmlns:a16="http://schemas.microsoft.com/office/drawing/2014/main" id="{3E945C14-80B1-0541-B75A-E5D5390283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8830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7" name="Freeform 42">
                <a:extLst>
                  <a:ext uri="{FF2B5EF4-FFF2-40B4-BE49-F238E27FC236}">
                    <a16:creationId xmlns:a16="http://schemas.microsoft.com/office/drawing/2014/main" id="{9B819AF7-1F9C-4948-8C5B-51DC73B868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040188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8" name="Freeform 43">
                <a:extLst>
                  <a:ext uri="{FF2B5EF4-FFF2-40B4-BE49-F238E27FC236}">
                    <a16:creationId xmlns:a16="http://schemas.microsoft.com/office/drawing/2014/main" id="{BD30E79E-8F63-FD46-B73B-0E0189CF12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119563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69" name="Freeform 44">
                <a:extLst>
                  <a:ext uri="{FF2B5EF4-FFF2-40B4-BE49-F238E27FC236}">
                    <a16:creationId xmlns:a16="http://schemas.microsoft.com/office/drawing/2014/main" id="{CE0AA25E-0A58-3044-928C-15B75687E8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197351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0" name="Freeform 45">
                <a:extLst>
                  <a:ext uri="{FF2B5EF4-FFF2-40B4-BE49-F238E27FC236}">
                    <a16:creationId xmlns:a16="http://schemas.microsoft.com/office/drawing/2014/main" id="{C2EAC9A4-0407-E542-9802-2E9427A8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576" y="3983038"/>
                <a:ext cx="22225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1" name="Freeform 46">
                <a:extLst>
                  <a:ext uri="{FF2B5EF4-FFF2-40B4-BE49-F238E27FC236}">
                    <a16:creationId xmlns:a16="http://schemas.microsoft.com/office/drawing/2014/main" id="{BEA79F61-D95B-D34D-BA5A-57B890BAB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1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2" name="Freeform 47">
                <a:extLst>
                  <a:ext uri="{FF2B5EF4-FFF2-40B4-BE49-F238E27FC236}">
                    <a16:creationId xmlns:a16="http://schemas.microsoft.com/office/drawing/2014/main" id="{2B461A12-6007-2840-99C8-19CE1072F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8" y="3983038"/>
                <a:ext cx="20638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3" name="Freeform 48">
                <a:extLst>
                  <a:ext uri="{FF2B5EF4-FFF2-40B4-BE49-F238E27FC236}">
                    <a16:creationId xmlns:a16="http://schemas.microsoft.com/office/drawing/2014/main" id="{375B95E1-8844-7C49-9A3C-C186CCF3BC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313" y="3678238"/>
                <a:ext cx="349250" cy="630238"/>
              </a:xfrm>
              <a:custGeom>
                <a:avLst/>
                <a:gdLst>
                  <a:gd name="T0" fmla="*/ 50 w 631"/>
                  <a:gd name="T1" fmla="*/ 51 h 1144"/>
                  <a:gd name="T2" fmla="*/ 50 w 631"/>
                  <a:gd name="T3" fmla="*/ 51 h 1144"/>
                  <a:gd name="T4" fmla="*/ 581 w 631"/>
                  <a:gd name="T5" fmla="*/ 51 h 1144"/>
                  <a:gd name="T6" fmla="*/ 581 w 631"/>
                  <a:gd name="T7" fmla="*/ 1093 h 1144"/>
                  <a:gd name="T8" fmla="*/ 50 w 631"/>
                  <a:gd name="T9" fmla="*/ 1093 h 1144"/>
                  <a:gd name="T10" fmla="*/ 50 w 631"/>
                  <a:gd name="T11" fmla="*/ 51 h 1144"/>
                  <a:gd name="T12" fmla="*/ 0 w 631"/>
                  <a:gd name="T13" fmla="*/ 1144 h 1144"/>
                  <a:gd name="T14" fmla="*/ 0 w 631"/>
                  <a:gd name="T15" fmla="*/ 1144 h 1144"/>
                  <a:gd name="T16" fmla="*/ 631 w 631"/>
                  <a:gd name="T17" fmla="*/ 1144 h 1144"/>
                  <a:gd name="T18" fmla="*/ 631 w 631"/>
                  <a:gd name="T19" fmla="*/ 0 h 1144"/>
                  <a:gd name="T20" fmla="*/ 0 w 631"/>
                  <a:gd name="T21" fmla="*/ 0 h 1144"/>
                  <a:gd name="T22" fmla="*/ 0 w 631"/>
                  <a:gd name="T2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1" h="1144">
                    <a:moveTo>
                      <a:pt x="50" y="51"/>
                    </a:moveTo>
                    <a:lnTo>
                      <a:pt x="50" y="51"/>
                    </a:lnTo>
                    <a:lnTo>
                      <a:pt x="581" y="51"/>
                    </a:lnTo>
                    <a:lnTo>
                      <a:pt x="581" y="1093"/>
                    </a:lnTo>
                    <a:lnTo>
                      <a:pt x="50" y="1093"/>
                    </a:lnTo>
                    <a:lnTo>
                      <a:pt x="50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1" y="1144"/>
                    </a:lnTo>
                    <a:lnTo>
                      <a:pt x="631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4" name="Freeform 49">
                <a:extLst>
                  <a:ext uri="{FF2B5EF4-FFF2-40B4-BE49-F238E27FC236}">
                    <a16:creationId xmlns:a16="http://schemas.microsoft.com/office/drawing/2014/main" id="{3CE02705-6C20-9644-9846-4BB091952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725863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5" name="Freeform 50">
                <a:extLst>
                  <a:ext uri="{FF2B5EF4-FFF2-40B4-BE49-F238E27FC236}">
                    <a16:creationId xmlns:a16="http://schemas.microsoft.com/office/drawing/2014/main" id="{58040B99-E47A-5A4F-9B8A-BED0466F2C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805238"/>
                <a:ext cx="254000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7 h 116"/>
                  <a:gd name="T12" fmla="*/ 127 w 461"/>
                  <a:gd name="T13" fmla="*/ 77 h 116"/>
                  <a:gd name="T14" fmla="*/ 127 w 461"/>
                  <a:gd name="T15" fmla="*/ 77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7 h 116"/>
                  <a:gd name="T24" fmla="*/ 66 w 461"/>
                  <a:gd name="T25" fmla="*/ 77 h 116"/>
                  <a:gd name="T26" fmla="*/ 66 w 461"/>
                  <a:gd name="T27" fmla="*/ 77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3 h 116"/>
                  <a:gd name="T52" fmla="*/ 10 w 461"/>
                  <a:gd name="T53" fmla="*/ 90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0 h 116"/>
                  <a:gd name="T68" fmla="*/ 455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7"/>
                      <a:pt x="188" y="77"/>
                    </a:cubicBezTo>
                    <a:close/>
                    <a:moveTo>
                      <a:pt x="127" y="77"/>
                    </a:moveTo>
                    <a:lnTo>
                      <a:pt x="127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7"/>
                      <a:pt x="127" y="77"/>
                    </a:cubicBezTo>
                    <a:close/>
                    <a:moveTo>
                      <a:pt x="66" y="77"/>
                    </a:moveTo>
                    <a:lnTo>
                      <a:pt x="66" y="77"/>
                    </a:lnTo>
                    <a:cubicBezTo>
                      <a:pt x="55" y="77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7"/>
                      <a:pt x="66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3"/>
                    </a:cubicBezTo>
                    <a:cubicBezTo>
                      <a:pt x="8" y="86"/>
                      <a:pt x="9" y="88"/>
                      <a:pt x="10" y="90"/>
                    </a:cubicBezTo>
                    <a:cubicBezTo>
                      <a:pt x="11" y="90"/>
                      <a:pt x="11" y="90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0"/>
                      <a:pt x="451" y="90"/>
                      <a:pt x="451" y="90"/>
                    </a:cubicBezTo>
                    <a:cubicBezTo>
                      <a:pt x="453" y="88"/>
                      <a:pt x="453" y="86"/>
                      <a:pt x="455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6" name="Freeform 51">
                <a:extLst>
                  <a:ext uri="{FF2B5EF4-FFF2-40B4-BE49-F238E27FC236}">
                    <a16:creationId xmlns:a16="http://schemas.microsoft.com/office/drawing/2014/main" id="{A8B88F00-50D4-484C-B48E-F931706BA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8830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7" name="Freeform 52">
                <a:extLst>
                  <a:ext uri="{FF2B5EF4-FFF2-40B4-BE49-F238E27FC236}">
                    <a16:creationId xmlns:a16="http://schemas.microsoft.com/office/drawing/2014/main" id="{B4EED8C0-34C1-334B-B807-E672ACA57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040188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8" name="Freeform 53">
                <a:extLst>
                  <a:ext uri="{FF2B5EF4-FFF2-40B4-BE49-F238E27FC236}">
                    <a16:creationId xmlns:a16="http://schemas.microsoft.com/office/drawing/2014/main" id="{7E0E18BA-A3DB-3043-9769-1D8AAF7C75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119563"/>
                <a:ext cx="254000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7 h 116"/>
                  <a:gd name="T12" fmla="*/ 127 w 461"/>
                  <a:gd name="T13" fmla="*/ 77 h 116"/>
                  <a:gd name="T14" fmla="*/ 127 w 461"/>
                  <a:gd name="T15" fmla="*/ 77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7 h 116"/>
                  <a:gd name="T24" fmla="*/ 66 w 461"/>
                  <a:gd name="T25" fmla="*/ 77 h 116"/>
                  <a:gd name="T26" fmla="*/ 66 w 461"/>
                  <a:gd name="T27" fmla="*/ 77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0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0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7"/>
                      <a:pt x="188" y="77"/>
                    </a:cubicBezTo>
                    <a:close/>
                    <a:moveTo>
                      <a:pt x="127" y="77"/>
                    </a:moveTo>
                    <a:lnTo>
                      <a:pt x="127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7"/>
                      <a:pt x="127" y="77"/>
                    </a:cubicBezTo>
                    <a:close/>
                    <a:moveTo>
                      <a:pt x="66" y="77"/>
                    </a:moveTo>
                    <a:lnTo>
                      <a:pt x="66" y="77"/>
                    </a:lnTo>
                    <a:cubicBezTo>
                      <a:pt x="55" y="77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7"/>
                      <a:pt x="66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8"/>
                      <a:pt x="10" y="90"/>
                    </a:cubicBezTo>
                    <a:cubicBezTo>
                      <a:pt x="11" y="90"/>
                      <a:pt x="11" y="90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0"/>
                      <a:pt x="451" y="90"/>
                      <a:pt x="451" y="90"/>
                    </a:cubicBezTo>
                    <a:cubicBezTo>
                      <a:pt x="453" y="88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79" name="Freeform 54">
                <a:extLst>
                  <a:ext uri="{FF2B5EF4-FFF2-40B4-BE49-F238E27FC236}">
                    <a16:creationId xmlns:a16="http://schemas.microsoft.com/office/drawing/2014/main" id="{6964BC7C-CBC5-654C-A0B5-2D16D122AD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197351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0" name="Freeform 55">
                <a:extLst>
                  <a:ext uri="{FF2B5EF4-FFF2-40B4-BE49-F238E27FC236}">
                    <a16:creationId xmlns:a16="http://schemas.microsoft.com/office/drawing/2014/main" id="{9AED9B32-99E0-1149-BF37-D486BB40C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488" y="3983038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20 w 39"/>
                  <a:gd name="T5" fmla="*/ 0 h 40"/>
                  <a:gd name="T6" fmla="*/ 0 w 39"/>
                  <a:gd name="T7" fmla="*/ 20 h 40"/>
                  <a:gd name="T8" fmla="*/ 20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1" name="Freeform 56">
                <a:extLst>
                  <a:ext uri="{FF2B5EF4-FFF2-40B4-BE49-F238E27FC236}">
                    <a16:creationId xmlns:a16="http://schemas.microsoft.com/office/drawing/2014/main" id="{F3F7A059-D7ED-0D4C-A0F0-67D90B719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826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2" name="Freeform 57">
                <a:extLst>
                  <a:ext uri="{FF2B5EF4-FFF2-40B4-BE49-F238E27FC236}">
                    <a16:creationId xmlns:a16="http://schemas.microsoft.com/office/drawing/2014/main" id="{88C50DDC-C387-A542-8FAF-AC526A100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3" name="Freeform 58">
                <a:extLst>
                  <a:ext uri="{FF2B5EF4-FFF2-40B4-BE49-F238E27FC236}">
                    <a16:creationId xmlns:a16="http://schemas.microsoft.com/office/drawing/2014/main" id="{82C04850-5533-9E45-BAC1-81F82E995C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5901" y="3678238"/>
                <a:ext cx="349250" cy="630238"/>
              </a:xfrm>
              <a:custGeom>
                <a:avLst/>
                <a:gdLst>
                  <a:gd name="T0" fmla="*/ 51 w 632"/>
                  <a:gd name="T1" fmla="*/ 51 h 1144"/>
                  <a:gd name="T2" fmla="*/ 51 w 632"/>
                  <a:gd name="T3" fmla="*/ 51 h 1144"/>
                  <a:gd name="T4" fmla="*/ 582 w 632"/>
                  <a:gd name="T5" fmla="*/ 51 h 1144"/>
                  <a:gd name="T6" fmla="*/ 582 w 632"/>
                  <a:gd name="T7" fmla="*/ 1093 h 1144"/>
                  <a:gd name="T8" fmla="*/ 582 w 632"/>
                  <a:gd name="T9" fmla="*/ 1093 h 1144"/>
                  <a:gd name="T10" fmla="*/ 51 w 632"/>
                  <a:gd name="T11" fmla="*/ 1093 h 1144"/>
                  <a:gd name="T12" fmla="*/ 51 w 632"/>
                  <a:gd name="T13" fmla="*/ 51 h 1144"/>
                  <a:gd name="T14" fmla="*/ 0 w 632"/>
                  <a:gd name="T15" fmla="*/ 1144 h 1144"/>
                  <a:gd name="T16" fmla="*/ 0 w 632"/>
                  <a:gd name="T17" fmla="*/ 1144 h 1144"/>
                  <a:gd name="T18" fmla="*/ 632 w 632"/>
                  <a:gd name="T19" fmla="*/ 1144 h 1144"/>
                  <a:gd name="T20" fmla="*/ 632 w 632"/>
                  <a:gd name="T21" fmla="*/ 0 h 1144"/>
                  <a:gd name="T22" fmla="*/ 0 w 632"/>
                  <a:gd name="T23" fmla="*/ 0 h 1144"/>
                  <a:gd name="T24" fmla="*/ 0 w 632"/>
                  <a:gd name="T25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2" h="1144">
                    <a:moveTo>
                      <a:pt x="51" y="51"/>
                    </a:moveTo>
                    <a:lnTo>
                      <a:pt x="51" y="51"/>
                    </a:lnTo>
                    <a:lnTo>
                      <a:pt x="582" y="51"/>
                    </a:lnTo>
                    <a:lnTo>
                      <a:pt x="582" y="1093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2" y="1144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4" name="Freeform 59">
                <a:extLst>
                  <a:ext uri="{FF2B5EF4-FFF2-40B4-BE49-F238E27FC236}">
                    <a16:creationId xmlns:a16="http://schemas.microsoft.com/office/drawing/2014/main" id="{088438D6-CA08-6944-9915-AD1E16260F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72586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5" name="Freeform 60">
                <a:extLst>
                  <a:ext uri="{FF2B5EF4-FFF2-40B4-BE49-F238E27FC236}">
                    <a16:creationId xmlns:a16="http://schemas.microsoft.com/office/drawing/2014/main" id="{F509ADD5-3EAD-834C-B899-0486526EE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805238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3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5" y="77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3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6" name="Freeform 61">
                <a:extLst>
                  <a:ext uri="{FF2B5EF4-FFF2-40B4-BE49-F238E27FC236}">
                    <a16:creationId xmlns:a16="http://schemas.microsoft.com/office/drawing/2014/main" id="{4A0277F4-7DDB-E14D-BADC-8B308EA75D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8830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7" name="Freeform 62">
                <a:extLst>
                  <a:ext uri="{FF2B5EF4-FFF2-40B4-BE49-F238E27FC236}">
                    <a16:creationId xmlns:a16="http://schemas.microsoft.com/office/drawing/2014/main" id="{A607BF1A-39EE-1049-8AD5-6CFC80C0A5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040188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8" name="Freeform 63">
                <a:extLst>
                  <a:ext uri="{FF2B5EF4-FFF2-40B4-BE49-F238E27FC236}">
                    <a16:creationId xmlns:a16="http://schemas.microsoft.com/office/drawing/2014/main" id="{836D0A79-7FFA-AC4E-B967-26CBDC59FE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119563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5" y="77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89" name="Freeform 64">
                <a:extLst>
                  <a:ext uri="{FF2B5EF4-FFF2-40B4-BE49-F238E27FC236}">
                    <a16:creationId xmlns:a16="http://schemas.microsoft.com/office/drawing/2014/main" id="{6B255ECA-9CB0-0144-9A22-DC6EE5906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197351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0" name="Freeform 65">
                <a:extLst>
                  <a:ext uri="{FF2B5EF4-FFF2-40B4-BE49-F238E27FC236}">
                    <a16:creationId xmlns:a16="http://schemas.microsoft.com/office/drawing/2014/main" id="{9805BA3D-045E-5142-A718-2A28361E4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3983038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1" name="Freeform 66">
                <a:extLst>
                  <a:ext uri="{FF2B5EF4-FFF2-40B4-BE49-F238E27FC236}">
                    <a16:creationId xmlns:a16="http://schemas.microsoft.com/office/drawing/2014/main" id="{D0BE70F1-62B0-E74F-A55A-3870099ED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2" name="Freeform 67">
                <a:extLst>
                  <a:ext uri="{FF2B5EF4-FFF2-40B4-BE49-F238E27FC236}">
                    <a16:creationId xmlns:a16="http://schemas.microsoft.com/office/drawing/2014/main" id="{69EF49AB-6861-EE4E-BE08-A70D1E3D2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6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3" name="Freeform 68">
                <a:extLst>
                  <a:ext uri="{FF2B5EF4-FFF2-40B4-BE49-F238E27FC236}">
                    <a16:creationId xmlns:a16="http://schemas.microsoft.com/office/drawing/2014/main" id="{D598103A-9185-764A-B44E-AE164A5330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8176" y="2493963"/>
                <a:ext cx="2241550" cy="1897063"/>
              </a:xfrm>
              <a:custGeom>
                <a:avLst/>
                <a:gdLst>
                  <a:gd name="T0" fmla="*/ 3750 w 4058"/>
                  <a:gd name="T1" fmla="*/ 2397 h 3444"/>
                  <a:gd name="T2" fmla="*/ 3750 w 4058"/>
                  <a:gd name="T3" fmla="*/ 2397 h 3444"/>
                  <a:gd name="T4" fmla="*/ 3731 w 4058"/>
                  <a:gd name="T5" fmla="*/ 2397 h 3444"/>
                  <a:gd name="T6" fmla="*/ 3621 w 4058"/>
                  <a:gd name="T7" fmla="*/ 2416 h 3444"/>
                  <a:gd name="T8" fmla="*/ 3091 w 4058"/>
                  <a:gd name="T9" fmla="*/ 1721 h 3444"/>
                  <a:gd name="T10" fmla="*/ 3644 w 4058"/>
                  <a:gd name="T11" fmla="*/ 996 h 3444"/>
                  <a:gd name="T12" fmla="*/ 3731 w 4058"/>
                  <a:gd name="T13" fmla="*/ 1008 h 3444"/>
                  <a:gd name="T14" fmla="*/ 3750 w 4058"/>
                  <a:gd name="T15" fmla="*/ 1007 h 3444"/>
                  <a:gd name="T16" fmla="*/ 3750 w 4058"/>
                  <a:gd name="T17" fmla="*/ 2397 h 3444"/>
                  <a:gd name="T18" fmla="*/ 85 w 4058"/>
                  <a:gd name="T19" fmla="*/ 3359 h 3444"/>
                  <a:gd name="T20" fmla="*/ 85 w 4058"/>
                  <a:gd name="T21" fmla="*/ 3359 h 3444"/>
                  <a:gd name="T22" fmla="*/ 85 w 4058"/>
                  <a:gd name="T23" fmla="*/ 2087 h 3444"/>
                  <a:gd name="T24" fmla="*/ 2232 w 4058"/>
                  <a:gd name="T25" fmla="*/ 2087 h 3444"/>
                  <a:gd name="T26" fmla="*/ 2232 w 4058"/>
                  <a:gd name="T27" fmla="*/ 3359 h 3444"/>
                  <a:gd name="T28" fmla="*/ 85 w 4058"/>
                  <a:gd name="T29" fmla="*/ 3359 h 3444"/>
                  <a:gd name="T30" fmla="*/ 3407 w 4058"/>
                  <a:gd name="T31" fmla="*/ 2685 h 3444"/>
                  <a:gd name="T32" fmla="*/ 3407 w 4058"/>
                  <a:gd name="T33" fmla="*/ 2685 h 3444"/>
                  <a:gd name="T34" fmla="*/ 2355 w 4058"/>
                  <a:gd name="T35" fmla="*/ 2685 h 3444"/>
                  <a:gd name="T36" fmla="*/ 3043 w 4058"/>
                  <a:gd name="T37" fmla="*/ 1783 h 3444"/>
                  <a:gd name="T38" fmla="*/ 3552 w 4058"/>
                  <a:gd name="T39" fmla="*/ 2450 h 3444"/>
                  <a:gd name="T40" fmla="*/ 3407 w 4058"/>
                  <a:gd name="T41" fmla="*/ 2685 h 3444"/>
                  <a:gd name="T42" fmla="*/ 2357 w 4058"/>
                  <a:gd name="T43" fmla="*/ 758 h 3444"/>
                  <a:gd name="T44" fmla="*/ 2357 w 4058"/>
                  <a:gd name="T45" fmla="*/ 758 h 3444"/>
                  <a:gd name="T46" fmla="*/ 3414 w 4058"/>
                  <a:gd name="T47" fmla="*/ 758 h 3444"/>
                  <a:gd name="T48" fmla="*/ 3571 w 4058"/>
                  <a:gd name="T49" fmla="*/ 966 h 3444"/>
                  <a:gd name="T50" fmla="*/ 3043 w 4058"/>
                  <a:gd name="T51" fmla="*/ 1658 h 3444"/>
                  <a:gd name="T52" fmla="*/ 2357 w 4058"/>
                  <a:gd name="T53" fmla="*/ 758 h 3444"/>
                  <a:gd name="T54" fmla="*/ 85 w 4058"/>
                  <a:gd name="T55" fmla="*/ 1356 h 3444"/>
                  <a:gd name="T56" fmla="*/ 85 w 4058"/>
                  <a:gd name="T57" fmla="*/ 1356 h 3444"/>
                  <a:gd name="T58" fmla="*/ 85 w 4058"/>
                  <a:gd name="T59" fmla="*/ 85 h 3444"/>
                  <a:gd name="T60" fmla="*/ 2232 w 4058"/>
                  <a:gd name="T61" fmla="*/ 85 h 3444"/>
                  <a:gd name="T62" fmla="*/ 2232 w 4058"/>
                  <a:gd name="T63" fmla="*/ 1356 h 3444"/>
                  <a:gd name="T64" fmla="*/ 85 w 4058"/>
                  <a:gd name="T65" fmla="*/ 1356 h 3444"/>
                  <a:gd name="T66" fmla="*/ 4058 w 4058"/>
                  <a:gd name="T67" fmla="*/ 681 h 3444"/>
                  <a:gd name="T68" fmla="*/ 4058 w 4058"/>
                  <a:gd name="T69" fmla="*/ 681 h 3444"/>
                  <a:gd name="T70" fmla="*/ 3731 w 4058"/>
                  <a:gd name="T71" fmla="*/ 355 h 3444"/>
                  <a:gd name="T72" fmla="*/ 3405 w 4058"/>
                  <a:gd name="T73" fmla="*/ 681 h 3444"/>
                  <a:gd name="T74" fmla="*/ 3405 w 4058"/>
                  <a:gd name="T75" fmla="*/ 683 h 3444"/>
                  <a:gd name="T76" fmla="*/ 2317 w 4058"/>
                  <a:gd name="T77" fmla="*/ 683 h 3444"/>
                  <a:gd name="T78" fmla="*/ 2317 w 4058"/>
                  <a:gd name="T79" fmla="*/ 0 h 3444"/>
                  <a:gd name="T80" fmla="*/ 0 w 4058"/>
                  <a:gd name="T81" fmla="*/ 0 h 3444"/>
                  <a:gd name="T82" fmla="*/ 0 w 4058"/>
                  <a:gd name="T83" fmla="*/ 1441 h 3444"/>
                  <a:gd name="T84" fmla="*/ 2317 w 4058"/>
                  <a:gd name="T85" fmla="*/ 1441 h 3444"/>
                  <a:gd name="T86" fmla="*/ 2317 w 4058"/>
                  <a:gd name="T87" fmla="*/ 831 h 3444"/>
                  <a:gd name="T88" fmla="*/ 2996 w 4058"/>
                  <a:gd name="T89" fmla="*/ 1721 h 3444"/>
                  <a:gd name="T90" fmla="*/ 2317 w 4058"/>
                  <a:gd name="T91" fmla="*/ 2610 h 3444"/>
                  <a:gd name="T92" fmla="*/ 2317 w 4058"/>
                  <a:gd name="T93" fmla="*/ 2003 h 3444"/>
                  <a:gd name="T94" fmla="*/ 0 w 4058"/>
                  <a:gd name="T95" fmla="*/ 2003 h 3444"/>
                  <a:gd name="T96" fmla="*/ 0 w 4058"/>
                  <a:gd name="T97" fmla="*/ 3444 h 3444"/>
                  <a:gd name="T98" fmla="*/ 2317 w 4058"/>
                  <a:gd name="T99" fmla="*/ 3444 h 3444"/>
                  <a:gd name="T100" fmla="*/ 2317 w 4058"/>
                  <a:gd name="T101" fmla="*/ 2761 h 3444"/>
                  <a:gd name="T102" fmla="*/ 3407 w 4058"/>
                  <a:gd name="T103" fmla="*/ 2761 h 3444"/>
                  <a:gd name="T104" fmla="*/ 3731 w 4058"/>
                  <a:gd name="T105" fmla="*/ 3049 h 3444"/>
                  <a:gd name="T106" fmla="*/ 4058 w 4058"/>
                  <a:gd name="T107" fmla="*/ 2723 h 3444"/>
                  <a:gd name="T108" fmla="*/ 3826 w 4058"/>
                  <a:gd name="T109" fmla="*/ 2411 h 3444"/>
                  <a:gd name="T110" fmla="*/ 3826 w 4058"/>
                  <a:gd name="T111" fmla="*/ 994 h 3444"/>
                  <a:gd name="T112" fmla="*/ 4058 w 4058"/>
                  <a:gd name="T113" fmla="*/ 681 h 3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58" h="3444">
                    <a:moveTo>
                      <a:pt x="3750" y="2397"/>
                    </a:moveTo>
                    <a:lnTo>
                      <a:pt x="3750" y="2397"/>
                    </a:lnTo>
                    <a:cubicBezTo>
                      <a:pt x="3744" y="2397"/>
                      <a:pt x="3738" y="2397"/>
                      <a:pt x="3731" y="2397"/>
                    </a:cubicBezTo>
                    <a:cubicBezTo>
                      <a:pt x="3693" y="2397"/>
                      <a:pt x="3655" y="2404"/>
                      <a:pt x="3621" y="2416"/>
                    </a:cubicBezTo>
                    <a:lnTo>
                      <a:pt x="3091" y="1721"/>
                    </a:lnTo>
                    <a:lnTo>
                      <a:pt x="3644" y="996"/>
                    </a:lnTo>
                    <a:cubicBezTo>
                      <a:pt x="3672" y="1003"/>
                      <a:pt x="3701" y="1008"/>
                      <a:pt x="3731" y="1008"/>
                    </a:cubicBezTo>
                    <a:cubicBezTo>
                      <a:pt x="3738" y="1008"/>
                      <a:pt x="3744" y="1007"/>
                      <a:pt x="3750" y="1007"/>
                    </a:cubicBezTo>
                    <a:lnTo>
                      <a:pt x="3750" y="2397"/>
                    </a:lnTo>
                    <a:close/>
                    <a:moveTo>
                      <a:pt x="85" y="3359"/>
                    </a:moveTo>
                    <a:lnTo>
                      <a:pt x="85" y="3359"/>
                    </a:lnTo>
                    <a:lnTo>
                      <a:pt x="85" y="2087"/>
                    </a:lnTo>
                    <a:lnTo>
                      <a:pt x="2232" y="2087"/>
                    </a:lnTo>
                    <a:lnTo>
                      <a:pt x="2232" y="3359"/>
                    </a:lnTo>
                    <a:lnTo>
                      <a:pt x="85" y="3359"/>
                    </a:lnTo>
                    <a:close/>
                    <a:moveTo>
                      <a:pt x="3407" y="2685"/>
                    </a:moveTo>
                    <a:lnTo>
                      <a:pt x="3407" y="2685"/>
                    </a:lnTo>
                    <a:lnTo>
                      <a:pt x="2355" y="2685"/>
                    </a:lnTo>
                    <a:lnTo>
                      <a:pt x="3043" y="1783"/>
                    </a:lnTo>
                    <a:lnTo>
                      <a:pt x="3552" y="2450"/>
                    </a:lnTo>
                    <a:cubicBezTo>
                      <a:pt x="3474" y="2502"/>
                      <a:pt x="3419" y="2587"/>
                      <a:pt x="3407" y="2685"/>
                    </a:cubicBezTo>
                    <a:close/>
                    <a:moveTo>
                      <a:pt x="2357" y="758"/>
                    </a:moveTo>
                    <a:lnTo>
                      <a:pt x="2357" y="758"/>
                    </a:lnTo>
                    <a:lnTo>
                      <a:pt x="3414" y="758"/>
                    </a:lnTo>
                    <a:cubicBezTo>
                      <a:pt x="3436" y="847"/>
                      <a:pt x="3494" y="922"/>
                      <a:pt x="3571" y="966"/>
                    </a:cubicBezTo>
                    <a:lnTo>
                      <a:pt x="3043" y="1658"/>
                    </a:lnTo>
                    <a:lnTo>
                      <a:pt x="2357" y="758"/>
                    </a:lnTo>
                    <a:close/>
                    <a:moveTo>
                      <a:pt x="85" y="1356"/>
                    </a:moveTo>
                    <a:lnTo>
                      <a:pt x="85" y="1356"/>
                    </a:lnTo>
                    <a:lnTo>
                      <a:pt x="85" y="85"/>
                    </a:lnTo>
                    <a:lnTo>
                      <a:pt x="2232" y="85"/>
                    </a:lnTo>
                    <a:lnTo>
                      <a:pt x="2232" y="1356"/>
                    </a:lnTo>
                    <a:lnTo>
                      <a:pt x="85" y="1356"/>
                    </a:lnTo>
                    <a:close/>
                    <a:moveTo>
                      <a:pt x="4058" y="681"/>
                    </a:moveTo>
                    <a:lnTo>
                      <a:pt x="4058" y="681"/>
                    </a:lnTo>
                    <a:cubicBezTo>
                      <a:pt x="4058" y="501"/>
                      <a:pt x="3912" y="355"/>
                      <a:pt x="3731" y="355"/>
                    </a:cubicBezTo>
                    <a:cubicBezTo>
                      <a:pt x="3551" y="355"/>
                      <a:pt x="3405" y="501"/>
                      <a:pt x="3405" y="681"/>
                    </a:cubicBezTo>
                    <a:cubicBezTo>
                      <a:pt x="3405" y="682"/>
                      <a:pt x="3405" y="682"/>
                      <a:pt x="3405" y="683"/>
                    </a:cubicBezTo>
                    <a:lnTo>
                      <a:pt x="2317" y="683"/>
                    </a:lnTo>
                    <a:lnTo>
                      <a:pt x="2317" y="0"/>
                    </a:lnTo>
                    <a:lnTo>
                      <a:pt x="0" y="0"/>
                    </a:lnTo>
                    <a:lnTo>
                      <a:pt x="0" y="1441"/>
                    </a:lnTo>
                    <a:lnTo>
                      <a:pt x="2317" y="1441"/>
                    </a:lnTo>
                    <a:lnTo>
                      <a:pt x="2317" y="831"/>
                    </a:lnTo>
                    <a:lnTo>
                      <a:pt x="2996" y="1721"/>
                    </a:lnTo>
                    <a:lnTo>
                      <a:pt x="2317" y="2610"/>
                    </a:lnTo>
                    <a:lnTo>
                      <a:pt x="2317" y="2003"/>
                    </a:lnTo>
                    <a:lnTo>
                      <a:pt x="0" y="2003"/>
                    </a:lnTo>
                    <a:lnTo>
                      <a:pt x="0" y="3444"/>
                    </a:lnTo>
                    <a:lnTo>
                      <a:pt x="2317" y="3444"/>
                    </a:lnTo>
                    <a:lnTo>
                      <a:pt x="2317" y="2761"/>
                    </a:lnTo>
                    <a:lnTo>
                      <a:pt x="3407" y="2761"/>
                    </a:lnTo>
                    <a:cubicBezTo>
                      <a:pt x="3426" y="2923"/>
                      <a:pt x="3564" y="3049"/>
                      <a:pt x="3731" y="3049"/>
                    </a:cubicBezTo>
                    <a:cubicBezTo>
                      <a:pt x="3912" y="3049"/>
                      <a:pt x="4058" y="2903"/>
                      <a:pt x="4058" y="2723"/>
                    </a:cubicBezTo>
                    <a:cubicBezTo>
                      <a:pt x="4058" y="2576"/>
                      <a:pt x="3960" y="2451"/>
                      <a:pt x="3826" y="2411"/>
                    </a:cubicBezTo>
                    <a:lnTo>
                      <a:pt x="3826" y="994"/>
                    </a:lnTo>
                    <a:cubicBezTo>
                      <a:pt x="3960" y="953"/>
                      <a:pt x="4058" y="829"/>
                      <a:pt x="4058" y="681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94" name="AutoShape 3">
                <a:extLst>
                  <a:ext uri="{FF2B5EF4-FFF2-40B4-BE49-F238E27FC236}">
                    <a16:creationId xmlns:a16="http://schemas.microsoft.com/office/drawing/2014/main" id="{3F102953-B031-5844-A854-F9A3613F04D5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47663" y="2198688"/>
                <a:ext cx="2825750" cy="2479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</p:grpSp>
      </p:grpSp>
      <p:grpSp>
        <p:nvGrpSpPr>
          <p:cNvPr id="809" name="Gruppieren 833">
            <a:extLst>
              <a:ext uri="{FF2B5EF4-FFF2-40B4-BE49-F238E27FC236}">
                <a16:creationId xmlns:a16="http://schemas.microsoft.com/office/drawing/2014/main" id="{E2B24C9D-B477-0947-9F06-84E820BAE964}"/>
              </a:ext>
            </a:extLst>
          </p:cNvPr>
          <p:cNvGrpSpPr/>
          <p:nvPr/>
        </p:nvGrpSpPr>
        <p:grpSpPr>
          <a:xfrm>
            <a:off x="8268309" y="5293531"/>
            <a:ext cx="702689" cy="702691"/>
            <a:chOff x="6517230" y="564481"/>
            <a:chExt cx="1092200" cy="1092202"/>
          </a:xfrm>
        </p:grpSpPr>
        <p:sp>
          <p:nvSpPr>
            <p:cNvPr id="1024" name="Rechteck: abgerundete Ecken 1644">
              <a:extLst>
                <a:ext uri="{FF2B5EF4-FFF2-40B4-BE49-F238E27FC236}">
                  <a16:creationId xmlns:a16="http://schemas.microsoft.com/office/drawing/2014/main" id="{8736BAD2-3155-A340-85F8-C52DE72250A5}"/>
                </a:ext>
              </a:extLst>
            </p:cNvPr>
            <p:cNvSpPr/>
            <p:nvPr/>
          </p:nvSpPr>
          <p:spPr>
            <a:xfrm>
              <a:off x="6525275" y="564481"/>
              <a:ext cx="1046054" cy="1092200"/>
            </a:xfrm>
            <a:prstGeom prst="roundRect">
              <a:avLst>
                <a:gd name="adj" fmla="val 858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1025" name="Group 15">
              <a:extLst>
                <a:ext uri="{FF2B5EF4-FFF2-40B4-BE49-F238E27FC236}">
                  <a16:creationId xmlns:a16="http://schemas.microsoft.com/office/drawing/2014/main" id="{D9574160-2232-5C46-81E5-3A035D9F81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17230" y="564482"/>
              <a:ext cx="1092200" cy="1092201"/>
              <a:chOff x="1900" y="1371"/>
              <a:chExt cx="688" cy="688"/>
            </a:xfrm>
            <a:solidFill>
              <a:srgbClr val="1D1D1B"/>
            </a:solidFill>
          </p:grpSpPr>
          <p:sp>
            <p:nvSpPr>
              <p:cNvPr id="1026" name="Freeform 16">
                <a:extLst>
                  <a:ext uri="{FF2B5EF4-FFF2-40B4-BE49-F238E27FC236}">
                    <a16:creationId xmlns:a16="http://schemas.microsoft.com/office/drawing/2014/main" id="{F889D0E2-C4D1-FE43-B004-DE8147AA1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0" y="1371"/>
                <a:ext cx="688" cy="688"/>
              </a:xfrm>
              <a:custGeom>
                <a:avLst/>
                <a:gdLst>
                  <a:gd name="T0" fmla="*/ 717 w 756"/>
                  <a:gd name="T1" fmla="*/ 680 h 756"/>
                  <a:gd name="T2" fmla="*/ 717 w 756"/>
                  <a:gd name="T3" fmla="*/ 680 h 756"/>
                  <a:gd name="T4" fmla="*/ 681 w 756"/>
                  <a:gd name="T5" fmla="*/ 716 h 756"/>
                  <a:gd name="T6" fmla="*/ 75 w 756"/>
                  <a:gd name="T7" fmla="*/ 716 h 756"/>
                  <a:gd name="T8" fmla="*/ 39 w 756"/>
                  <a:gd name="T9" fmla="*/ 680 h 756"/>
                  <a:gd name="T10" fmla="*/ 39 w 756"/>
                  <a:gd name="T11" fmla="*/ 74 h 756"/>
                  <a:gd name="T12" fmla="*/ 75 w 756"/>
                  <a:gd name="T13" fmla="*/ 38 h 756"/>
                  <a:gd name="T14" fmla="*/ 681 w 756"/>
                  <a:gd name="T15" fmla="*/ 38 h 756"/>
                  <a:gd name="T16" fmla="*/ 717 w 756"/>
                  <a:gd name="T17" fmla="*/ 74 h 756"/>
                  <a:gd name="T18" fmla="*/ 717 w 756"/>
                  <a:gd name="T19" fmla="*/ 680 h 756"/>
                  <a:gd name="T20" fmla="*/ 681 w 756"/>
                  <a:gd name="T21" fmla="*/ 0 h 756"/>
                  <a:gd name="T22" fmla="*/ 681 w 756"/>
                  <a:gd name="T23" fmla="*/ 0 h 756"/>
                  <a:gd name="T24" fmla="*/ 75 w 756"/>
                  <a:gd name="T25" fmla="*/ 0 h 756"/>
                  <a:gd name="T26" fmla="*/ 0 w 756"/>
                  <a:gd name="T27" fmla="*/ 74 h 756"/>
                  <a:gd name="T28" fmla="*/ 0 w 756"/>
                  <a:gd name="T29" fmla="*/ 680 h 756"/>
                  <a:gd name="T30" fmla="*/ 75 w 756"/>
                  <a:gd name="T31" fmla="*/ 756 h 756"/>
                  <a:gd name="T32" fmla="*/ 681 w 756"/>
                  <a:gd name="T33" fmla="*/ 756 h 756"/>
                  <a:gd name="T34" fmla="*/ 756 w 756"/>
                  <a:gd name="T35" fmla="*/ 680 h 756"/>
                  <a:gd name="T36" fmla="*/ 756 w 756"/>
                  <a:gd name="T37" fmla="*/ 74 h 756"/>
                  <a:gd name="T38" fmla="*/ 681 w 756"/>
                  <a:gd name="T39" fmla="*/ 0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6" h="756">
                    <a:moveTo>
                      <a:pt x="717" y="680"/>
                    </a:moveTo>
                    <a:lnTo>
                      <a:pt x="717" y="680"/>
                    </a:lnTo>
                    <a:cubicBezTo>
                      <a:pt x="717" y="713"/>
                      <a:pt x="689" y="716"/>
                      <a:pt x="681" y="716"/>
                    </a:cubicBezTo>
                    <a:lnTo>
                      <a:pt x="75" y="716"/>
                    </a:lnTo>
                    <a:cubicBezTo>
                      <a:pt x="42" y="716"/>
                      <a:pt x="39" y="688"/>
                      <a:pt x="39" y="680"/>
                    </a:cubicBezTo>
                    <a:lnTo>
                      <a:pt x="39" y="74"/>
                    </a:lnTo>
                    <a:cubicBezTo>
                      <a:pt x="39" y="42"/>
                      <a:pt x="66" y="38"/>
                      <a:pt x="75" y="38"/>
                    </a:cubicBezTo>
                    <a:lnTo>
                      <a:pt x="681" y="38"/>
                    </a:lnTo>
                    <a:cubicBezTo>
                      <a:pt x="714" y="38"/>
                      <a:pt x="717" y="66"/>
                      <a:pt x="717" y="74"/>
                    </a:cubicBezTo>
                    <a:lnTo>
                      <a:pt x="717" y="680"/>
                    </a:lnTo>
                    <a:close/>
                    <a:moveTo>
                      <a:pt x="681" y="0"/>
                    </a:moveTo>
                    <a:lnTo>
                      <a:pt x="681" y="0"/>
                    </a:lnTo>
                    <a:lnTo>
                      <a:pt x="75" y="0"/>
                    </a:lnTo>
                    <a:cubicBezTo>
                      <a:pt x="45" y="0"/>
                      <a:pt x="0" y="19"/>
                      <a:pt x="0" y="74"/>
                    </a:cubicBezTo>
                    <a:lnTo>
                      <a:pt x="0" y="680"/>
                    </a:lnTo>
                    <a:cubicBezTo>
                      <a:pt x="0" y="710"/>
                      <a:pt x="20" y="756"/>
                      <a:pt x="75" y="756"/>
                    </a:cubicBezTo>
                    <a:lnTo>
                      <a:pt x="681" y="756"/>
                    </a:lnTo>
                    <a:cubicBezTo>
                      <a:pt x="711" y="756"/>
                      <a:pt x="756" y="735"/>
                      <a:pt x="756" y="680"/>
                    </a:cubicBezTo>
                    <a:lnTo>
                      <a:pt x="756" y="74"/>
                    </a:lnTo>
                    <a:cubicBezTo>
                      <a:pt x="756" y="44"/>
                      <a:pt x="736" y="0"/>
                      <a:pt x="681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1027" name="Freeform 17">
                <a:extLst>
                  <a:ext uri="{FF2B5EF4-FFF2-40B4-BE49-F238E27FC236}">
                    <a16:creationId xmlns:a16="http://schemas.microsoft.com/office/drawing/2014/main" id="{4C01D1D5-57B5-E946-AC95-F2FCF777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1597"/>
                <a:ext cx="234" cy="225"/>
              </a:xfrm>
              <a:custGeom>
                <a:avLst/>
                <a:gdLst>
                  <a:gd name="T0" fmla="*/ 129 w 257"/>
                  <a:gd name="T1" fmla="*/ 166 h 247"/>
                  <a:gd name="T2" fmla="*/ 129 w 257"/>
                  <a:gd name="T3" fmla="*/ 166 h 247"/>
                  <a:gd name="T4" fmla="*/ 61 w 257"/>
                  <a:gd name="T5" fmla="*/ 0 h 247"/>
                  <a:gd name="T6" fmla="*/ 0 w 257"/>
                  <a:gd name="T7" fmla="*/ 0 h 247"/>
                  <a:gd name="T8" fmla="*/ 0 w 257"/>
                  <a:gd name="T9" fmla="*/ 247 h 247"/>
                  <a:gd name="T10" fmla="*/ 44 w 257"/>
                  <a:gd name="T11" fmla="*/ 247 h 247"/>
                  <a:gd name="T12" fmla="*/ 44 w 257"/>
                  <a:gd name="T13" fmla="*/ 60 h 247"/>
                  <a:gd name="T14" fmla="*/ 119 w 257"/>
                  <a:gd name="T15" fmla="*/ 247 h 247"/>
                  <a:gd name="T16" fmla="*/ 138 w 257"/>
                  <a:gd name="T17" fmla="*/ 247 h 247"/>
                  <a:gd name="T18" fmla="*/ 214 w 257"/>
                  <a:gd name="T19" fmla="*/ 60 h 247"/>
                  <a:gd name="T20" fmla="*/ 214 w 257"/>
                  <a:gd name="T21" fmla="*/ 247 h 247"/>
                  <a:gd name="T22" fmla="*/ 257 w 257"/>
                  <a:gd name="T23" fmla="*/ 247 h 247"/>
                  <a:gd name="T24" fmla="*/ 257 w 257"/>
                  <a:gd name="T25" fmla="*/ 0 h 247"/>
                  <a:gd name="T26" fmla="*/ 196 w 257"/>
                  <a:gd name="T27" fmla="*/ 0 h 247"/>
                  <a:gd name="T28" fmla="*/ 129 w 257"/>
                  <a:gd name="T29" fmla="*/ 16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7" h="247">
                    <a:moveTo>
                      <a:pt x="129" y="166"/>
                    </a:moveTo>
                    <a:lnTo>
                      <a:pt x="129" y="166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0" y="247"/>
                    </a:lnTo>
                    <a:lnTo>
                      <a:pt x="44" y="247"/>
                    </a:lnTo>
                    <a:lnTo>
                      <a:pt x="44" y="60"/>
                    </a:lnTo>
                    <a:lnTo>
                      <a:pt x="119" y="247"/>
                    </a:lnTo>
                    <a:lnTo>
                      <a:pt x="138" y="247"/>
                    </a:lnTo>
                    <a:lnTo>
                      <a:pt x="214" y="60"/>
                    </a:lnTo>
                    <a:lnTo>
                      <a:pt x="214" y="247"/>
                    </a:lnTo>
                    <a:lnTo>
                      <a:pt x="257" y="247"/>
                    </a:lnTo>
                    <a:lnTo>
                      <a:pt x="257" y="0"/>
                    </a:lnTo>
                    <a:lnTo>
                      <a:pt x="196" y="0"/>
                    </a:lnTo>
                    <a:lnTo>
                      <a:pt x="129" y="166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10" name="Gruppieren 834">
            <a:extLst>
              <a:ext uri="{FF2B5EF4-FFF2-40B4-BE49-F238E27FC236}">
                <a16:creationId xmlns:a16="http://schemas.microsoft.com/office/drawing/2014/main" id="{97EC6C27-475E-D742-A443-9F6C419398F6}"/>
              </a:ext>
            </a:extLst>
          </p:cNvPr>
          <p:cNvGrpSpPr>
            <a:grpSpLocks noChangeAspect="1"/>
          </p:cNvGrpSpPr>
          <p:nvPr/>
        </p:nvGrpSpPr>
        <p:grpSpPr>
          <a:xfrm>
            <a:off x="8588413" y="4743452"/>
            <a:ext cx="505539" cy="319995"/>
            <a:chOff x="3946525" y="4395788"/>
            <a:chExt cx="2938463" cy="1870075"/>
          </a:xfrm>
        </p:grpSpPr>
        <p:sp>
          <p:nvSpPr>
            <p:cNvPr id="1018" name="AutoShape 11">
              <a:extLst>
                <a:ext uri="{FF2B5EF4-FFF2-40B4-BE49-F238E27FC236}">
                  <a16:creationId xmlns:a16="http://schemas.microsoft.com/office/drawing/2014/main" id="{3B6BDDD1-E413-8D48-9AF2-7454080D4BE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946525" y="4395788"/>
              <a:ext cx="2938463" cy="187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19" name="Freeform 13">
              <a:extLst>
                <a:ext uri="{FF2B5EF4-FFF2-40B4-BE49-F238E27FC236}">
                  <a16:creationId xmlns:a16="http://schemas.microsoft.com/office/drawing/2014/main" id="{0411BF13-9E19-F24A-9F3C-CE8E0CD20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1" y="4460873"/>
              <a:ext cx="2806699" cy="1739899"/>
            </a:xfrm>
            <a:custGeom>
              <a:avLst/>
              <a:gdLst>
                <a:gd name="T0" fmla="*/ 722 w 937"/>
                <a:gd name="T1" fmla="*/ 152 h 583"/>
                <a:gd name="T2" fmla="*/ 658 w 937"/>
                <a:gd name="T3" fmla="*/ 168 h 583"/>
                <a:gd name="T4" fmla="*/ 442 w 937"/>
                <a:gd name="T5" fmla="*/ 0 h 583"/>
                <a:gd name="T6" fmla="*/ 203 w 937"/>
                <a:gd name="T7" fmla="*/ 226 h 583"/>
                <a:gd name="T8" fmla="*/ 180 w 937"/>
                <a:gd name="T9" fmla="*/ 224 h 583"/>
                <a:gd name="T10" fmla="*/ 0 w 937"/>
                <a:gd name="T11" fmla="*/ 403 h 583"/>
                <a:gd name="T12" fmla="*/ 180 w 937"/>
                <a:gd name="T13" fmla="*/ 583 h 583"/>
                <a:gd name="T14" fmla="*/ 722 w 937"/>
                <a:gd name="T15" fmla="*/ 583 h 583"/>
                <a:gd name="T16" fmla="*/ 937 w 937"/>
                <a:gd name="T17" fmla="*/ 368 h 583"/>
                <a:gd name="T18" fmla="*/ 722 w 937"/>
                <a:gd name="T19" fmla="*/ 15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7" h="583">
                  <a:moveTo>
                    <a:pt x="722" y="152"/>
                  </a:moveTo>
                  <a:cubicBezTo>
                    <a:pt x="703" y="152"/>
                    <a:pt x="675" y="164"/>
                    <a:pt x="658" y="168"/>
                  </a:cubicBezTo>
                  <a:cubicBezTo>
                    <a:pt x="625" y="76"/>
                    <a:pt x="546" y="0"/>
                    <a:pt x="442" y="0"/>
                  </a:cubicBezTo>
                  <a:cubicBezTo>
                    <a:pt x="314" y="0"/>
                    <a:pt x="210" y="100"/>
                    <a:pt x="203" y="226"/>
                  </a:cubicBezTo>
                  <a:cubicBezTo>
                    <a:pt x="195" y="224"/>
                    <a:pt x="188" y="224"/>
                    <a:pt x="180" y="224"/>
                  </a:cubicBezTo>
                  <a:cubicBezTo>
                    <a:pt x="80" y="224"/>
                    <a:pt x="0" y="304"/>
                    <a:pt x="0" y="403"/>
                  </a:cubicBezTo>
                  <a:cubicBezTo>
                    <a:pt x="0" y="502"/>
                    <a:pt x="80" y="583"/>
                    <a:pt x="180" y="583"/>
                  </a:cubicBezTo>
                  <a:cubicBezTo>
                    <a:pt x="722" y="583"/>
                    <a:pt x="722" y="583"/>
                    <a:pt x="722" y="583"/>
                  </a:cubicBezTo>
                  <a:cubicBezTo>
                    <a:pt x="841" y="583"/>
                    <a:pt x="937" y="486"/>
                    <a:pt x="937" y="368"/>
                  </a:cubicBezTo>
                  <a:cubicBezTo>
                    <a:pt x="937" y="249"/>
                    <a:pt x="841" y="152"/>
                    <a:pt x="722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20" name="Freeform 14">
              <a:extLst>
                <a:ext uri="{FF2B5EF4-FFF2-40B4-BE49-F238E27FC236}">
                  <a16:creationId xmlns:a16="http://schemas.microsoft.com/office/drawing/2014/main" id="{C7C7B970-0AB7-0749-B5FF-2CFEC042A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9699" y="4398967"/>
              <a:ext cx="2932116" cy="1863723"/>
            </a:xfrm>
            <a:custGeom>
              <a:avLst/>
              <a:gdLst>
                <a:gd name="T0" fmla="*/ 743 w 979"/>
                <a:gd name="T1" fmla="*/ 152 h 625"/>
                <a:gd name="T2" fmla="*/ 691 w 979"/>
                <a:gd name="T3" fmla="*/ 163 h 625"/>
                <a:gd name="T4" fmla="*/ 463 w 979"/>
                <a:gd name="T5" fmla="*/ 0 h 625"/>
                <a:gd name="T6" fmla="*/ 205 w 979"/>
                <a:gd name="T7" fmla="*/ 224 h 625"/>
                <a:gd name="T8" fmla="*/ 201 w 979"/>
                <a:gd name="T9" fmla="*/ 224 h 625"/>
                <a:gd name="T10" fmla="*/ 0 w 979"/>
                <a:gd name="T11" fmla="*/ 424 h 625"/>
                <a:gd name="T12" fmla="*/ 201 w 979"/>
                <a:gd name="T13" fmla="*/ 625 h 625"/>
                <a:gd name="T14" fmla="*/ 743 w 979"/>
                <a:gd name="T15" fmla="*/ 625 h 625"/>
                <a:gd name="T16" fmla="*/ 979 w 979"/>
                <a:gd name="T17" fmla="*/ 389 h 625"/>
                <a:gd name="T18" fmla="*/ 743 w 979"/>
                <a:gd name="T19" fmla="*/ 152 h 625"/>
                <a:gd name="T20" fmla="*/ 743 w 979"/>
                <a:gd name="T21" fmla="*/ 583 h 625"/>
                <a:gd name="T22" fmla="*/ 201 w 979"/>
                <a:gd name="T23" fmla="*/ 583 h 625"/>
                <a:gd name="T24" fmla="*/ 42 w 979"/>
                <a:gd name="T25" fmla="*/ 424 h 625"/>
                <a:gd name="T26" fmla="*/ 201 w 979"/>
                <a:gd name="T27" fmla="*/ 266 h 625"/>
                <a:gd name="T28" fmla="*/ 221 w 979"/>
                <a:gd name="T29" fmla="*/ 268 h 625"/>
                <a:gd name="T30" fmla="*/ 244 w 979"/>
                <a:gd name="T31" fmla="*/ 271 h 625"/>
                <a:gd name="T32" fmla="*/ 245 w 979"/>
                <a:gd name="T33" fmla="*/ 248 h 625"/>
                <a:gd name="T34" fmla="*/ 463 w 979"/>
                <a:gd name="T35" fmla="*/ 42 h 625"/>
                <a:gd name="T36" fmla="*/ 659 w 979"/>
                <a:gd name="T37" fmla="*/ 196 h 625"/>
                <a:gd name="T38" fmla="*/ 665 w 979"/>
                <a:gd name="T39" fmla="*/ 215 h 625"/>
                <a:gd name="T40" fmla="*/ 684 w 979"/>
                <a:gd name="T41" fmla="*/ 210 h 625"/>
                <a:gd name="T42" fmla="*/ 703 w 979"/>
                <a:gd name="T43" fmla="*/ 204 h 625"/>
                <a:gd name="T44" fmla="*/ 743 w 979"/>
                <a:gd name="T45" fmla="*/ 194 h 625"/>
                <a:gd name="T46" fmla="*/ 937 w 979"/>
                <a:gd name="T47" fmla="*/ 389 h 625"/>
                <a:gd name="T48" fmla="*/ 743 w 979"/>
                <a:gd name="T49" fmla="*/ 58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9" h="625">
                  <a:moveTo>
                    <a:pt x="743" y="152"/>
                  </a:moveTo>
                  <a:cubicBezTo>
                    <a:pt x="726" y="152"/>
                    <a:pt x="708" y="158"/>
                    <a:pt x="691" y="163"/>
                  </a:cubicBezTo>
                  <a:cubicBezTo>
                    <a:pt x="649" y="63"/>
                    <a:pt x="561" y="0"/>
                    <a:pt x="463" y="0"/>
                  </a:cubicBezTo>
                  <a:cubicBezTo>
                    <a:pt x="332" y="0"/>
                    <a:pt x="223" y="96"/>
                    <a:pt x="205" y="224"/>
                  </a:cubicBezTo>
                  <a:cubicBezTo>
                    <a:pt x="204" y="224"/>
                    <a:pt x="202" y="224"/>
                    <a:pt x="201" y="224"/>
                  </a:cubicBezTo>
                  <a:cubicBezTo>
                    <a:pt x="90" y="224"/>
                    <a:pt x="0" y="314"/>
                    <a:pt x="0" y="424"/>
                  </a:cubicBezTo>
                  <a:cubicBezTo>
                    <a:pt x="0" y="535"/>
                    <a:pt x="90" y="625"/>
                    <a:pt x="201" y="625"/>
                  </a:cubicBezTo>
                  <a:cubicBezTo>
                    <a:pt x="743" y="625"/>
                    <a:pt x="743" y="625"/>
                    <a:pt x="743" y="625"/>
                  </a:cubicBezTo>
                  <a:cubicBezTo>
                    <a:pt x="873" y="625"/>
                    <a:pt x="979" y="519"/>
                    <a:pt x="979" y="389"/>
                  </a:cubicBezTo>
                  <a:cubicBezTo>
                    <a:pt x="979" y="258"/>
                    <a:pt x="873" y="152"/>
                    <a:pt x="743" y="152"/>
                  </a:cubicBezTo>
                  <a:close/>
                  <a:moveTo>
                    <a:pt x="743" y="583"/>
                  </a:moveTo>
                  <a:cubicBezTo>
                    <a:pt x="201" y="583"/>
                    <a:pt x="201" y="583"/>
                    <a:pt x="201" y="583"/>
                  </a:cubicBezTo>
                  <a:cubicBezTo>
                    <a:pt x="113" y="583"/>
                    <a:pt x="42" y="512"/>
                    <a:pt x="42" y="424"/>
                  </a:cubicBezTo>
                  <a:cubicBezTo>
                    <a:pt x="42" y="337"/>
                    <a:pt x="113" y="266"/>
                    <a:pt x="201" y="266"/>
                  </a:cubicBezTo>
                  <a:cubicBezTo>
                    <a:pt x="207" y="266"/>
                    <a:pt x="213" y="266"/>
                    <a:pt x="221" y="268"/>
                  </a:cubicBezTo>
                  <a:cubicBezTo>
                    <a:pt x="244" y="271"/>
                    <a:pt x="244" y="271"/>
                    <a:pt x="244" y="271"/>
                  </a:cubicBezTo>
                  <a:cubicBezTo>
                    <a:pt x="245" y="248"/>
                    <a:pt x="245" y="248"/>
                    <a:pt x="245" y="248"/>
                  </a:cubicBezTo>
                  <a:cubicBezTo>
                    <a:pt x="252" y="132"/>
                    <a:pt x="347" y="42"/>
                    <a:pt x="463" y="42"/>
                  </a:cubicBezTo>
                  <a:cubicBezTo>
                    <a:pt x="549" y="42"/>
                    <a:pt x="626" y="103"/>
                    <a:pt x="659" y="196"/>
                  </a:cubicBezTo>
                  <a:cubicBezTo>
                    <a:pt x="665" y="215"/>
                    <a:pt x="665" y="215"/>
                    <a:pt x="665" y="215"/>
                  </a:cubicBezTo>
                  <a:cubicBezTo>
                    <a:pt x="684" y="210"/>
                    <a:pt x="684" y="210"/>
                    <a:pt x="684" y="210"/>
                  </a:cubicBezTo>
                  <a:cubicBezTo>
                    <a:pt x="690" y="208"/>
                    <a:pt x="696" y="206"/>
                    <a:pt x="703" y="204"/>
                  </a:cubicBezTo>
                  <a:cubicBezTo>
                    <a:pt x="716" y="200"/>
                    <a:pt x="733" y="194"/>
                    <a:pt x="743" y="194"/>
                  </a:cubicBezTo>
                  <a:cubicBezTo>
                    <a:pt x="850" y="194"/>
                    <a:pt x="937" y="281"/>
                    <a:pt x="937" y="389"/>
                  </a:cubicBezTo>
                  <a:cubicBezTo>
                    <a:pt x="937" y="496"/>
                    <a:pt x="850" y="583"/>
                    <a:pt x="743" y="58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21" name="Rectangle 15">
              <a:extLst>
                <a:ext uri="{FF2B5EF4-FFF2-40B4-BE49-F238E27FC236}">
                  <a16:creationId xmlns:a16="http://schemas.microsoft.com/office/drawing/2014/main" id="{82F9CDF8-C5EE-A440-AC14-129E49361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3325" y="5427663"/>
              <a:ext cx="87313" cy="41433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22" name="Freeform 16">
              <a:extLst>
                <a:ext uri="{FF2B5EF4-FFF2-40B4-BE49-F238E27FC236}">
                  <a16:creationId xmlns:a16="http://schemas.microsoft.com/office/drawing/2014/main" id="{72A5431E-7EF8-D14B-ABAC-9C71DA88F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188" y="5427663"/>
              <a:ext cx="336550" cy="414338"/>
            </a:xfrm>
            <a:custGeom>
              <a:avLst/>
              <a:gdLst>
                <a:gd name="T0" fmla="*/ 65 w 112"/>
                <a:gd name="T1" fmla="*/ 0 h 139"/>
                <a:gd name="T2" fmla="*/ 0 w 112"/>
                <a:gd name="T3" fmla="*/ 0 h 139"/>
                <a:gd name="T4" fmla="*/ 0 w 112"/>
                <a:gd name="T5" fmla="*/ 139 h 139"/>
                <a:gd name="T6" fmla="*/ 30 w 112"/>
                <a:gd name="T7" fmla="*/ 139 h 139"/>
                <a:gd name="T8" fmla="*/ 30 w 112"/>
                <a:gd name="T9" fmla="*/ 89 h 139"/>
                <a:gd name="T10" fmla="*/ 65 w 112"/>
                <a:gd name="T11" fmla="*/ 89 h 139"/>
                <a:gd name="T12" fmla="*/ 112 w 112"/>
                <a:gd name="T13" fmla="*/ 45 h 139"/>
                <a:gd name="T14" fmla="*/ 65 w 112"/>
                <a:gd name="T15" fmla="*/ 0 h 139"/>
                <a:gd name="T16" fmla="*/ 61 w 112"/>
                <a:gd name="T17" fmla="*/ 64 h 139"/>
                <a:gd name="T18" fmla="*/ 30 w 112"/>
                <a:gd name="T19" fmla="*/ 64 h 139"/>
                <a:gd name="T20" fmla="*/ 30 w 112"/>
                <a:gd name="T21" fmla="*/ 26 h 139"/>
                <a:gd name="T22" fmla="*/ 61 w 112"/>
                <a:gd name="T23" fmla="*/ 26 h 139"/>
                <a:gd name="T24" fmla="*/ 82 w 112"/>
                <a:gd name="T25" fmla="*/ 45 h 139"/>
                <a:gd name="T26" fmla="*/ 61 w 112"/>
                <a:gd name="T27" fmla="*/ 6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39">
                  <a:moveTo>
                    <a:pt x="6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95" y="89"/>
                    <a:pt x="112" y="69"/>
                    <a:pt x="112" y="45"/>
                  </a:cubicBezTo>
                  <a:cubicBezTo>
                    <a:pt x="112" y="21"/>
                    <a:pt x="95" y="0"/>
                    <a:pt x="65" y="0"/>
                  </a:cubicBezTo>
                  <a:close/>
                  <a:moveTo>
                    <a:pt x="61" y="64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73" y="26"/>
                    <a:pt x="82" y="33"/>
                    <a:pt x="82" y="45"/>
                  </a:cubicBezTo>
                  <a:cubicBezTo>
                    <a:pt x="82" y="56"/>
                    <a:pt x="73" y="64"/>
                    <a:pt x="61" y="6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23" name="Freeform 17">
              <a:extLst>
                <a:ext uri="{FF2B5EF4-FFF2-40B4-BE49-F238E27FC236}">
                  <a16:creationId xmlns:a16="http://schemas.microsoft.com/office/drawing/2014/main" id="{F43B2733-5982-3741-BB7D-B83AF448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5427663"/>
              <a:ext cx="263525" cy="414338"/>
            </a:xfrm>
            <a:custGeom>
              <a:avLst/>
              <a:gdLst>
                <a:gd name="T0" fmla="*/ 55 w 166"/>
                <a:gd name="T1" fmla="*/ 0 h 261"/>
                <a:gd name="T2" fmla="*/ 0 w 166"/>
                <a:gd name="T3" fmla="*/ 0 h 261"/>
                <a:gd name="T4" fmla="*/ 0 w 166"/>
                <a:gd name="T5" fmla="*/ 261 h 261"/>
                <a:gd name="T6" fmla="*/ 166 w 166"/>
                <a:gd name="T7" fmla="*/ 261 h 261"/>
                <a:gd name="T8" fmla="*/ 166 w 166"/>
                <a:gd name="T9" fmla="*/ 212 h 261"/>
                <a:gd name="T10" fmla="*/ 55 w 166"/>
                <a:gd name="T11" fmla="*/ 212 h 261"/>
                <a:gd name="T12" fmla="*/ 55 w 166"/>
                <a:gd name="T1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61">
                  <a:moveTo>
                    <a:pt x="55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166" y="261"/>
                  </a:lnTo>
                  <a:lnTo>
                    <a:pt x="166" y="212"/>
                  </a:lnTo>
                  <a:lnTo>
                    <a:pt x="55" y="2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cxnSp>
        <p:nvCxnSpPr>
          <p:cNvPr id="811" name="Gerader Verbinder 835">
            <a:extLst>
              <a:ext uri="{FF2B5EF4-FFF2-40B4-BE49-F238E27FC236}">
                <a16:creationId xmlns:a16="http://schemas.microsoft.com/office/drawing/2014/main" id="{123124D0-4367-F24C-A013-ADFD06A13F4D}"/>
              </a:ext>
            </a:extLst>
          </p:cNvPr>
          <p:cNvCxnSpPr>
            <a:cxnSpLocks/>
            <a:stCxn id="1019" idx="2"/>
          </p:cNvCxnSpPr>
          <p:nvPr/>
        </p:nvCxnSpPr>
        <p:spPr>
          <a:xfrm flipH="1" flipV="1">
            <a:off x="8770295" y="4345432"/>
            <a:ext cx="57368" cy="409157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2" name="Gerader Verbinder 836">
            <a:extLst>
              <a:ext uri="{FF2B5EF4-FFF2-40B4-BE49-F238E27FC236}">
                <a16:creationId xmlns:a16="http://schemas.microsoft.com/office/drawing/2014/main" id="{E54EE784-1DC1-574E-AA68-A46BB7FE22B4}"/>
              </a:ext>
            </a:extLst>
          </p:cNvPr>
          <p:cNvCxnSpPr>
            <a:cxnSpLocks/>
            <a:endCxn id="1017" idx="32"/>
          </p:cNvCxnSpPr>
          <p:nvPr/>
        </p:nvCxnSpPr>
        <p:spPr>
          <a:xfrm flipH="1">
            <a:off x="8655258" y="5068044"/>
            <a:ext cx="183852" cy="179673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Gerader Verbinder 837">
            <a:extLst>
              <a:ext uri="{FF2B5EF4-FFF2-40B4-BE49-F238E27FC236}">
                <a16:creationId xmlns:a16="http://schemas.microsoft.com/office/drawing/2014/main" id="{AEC1C754-330D-CA45-B2F9-22EF7683008E}"/>
              </a:ext>
            </a:extLst>
          </p:cNvPr>
          <p:cNvCxnSpPr>
            <a:cxnSpLocks/>
            <a:stCxn id="1012" idx="4"/>
            <a:endCxn id="1014" idx="1"/>
          </p:cNvCxnSpPr>
          <p:nvPr/>
        </p:nvCxnSpPr>
        <p:spPr>
          <a:xfrm>
            <a:off x="8344932" y="4826621"/>
            <a:ext cx="215377" cy="39945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4" name="AutoShape 19">
            <a:extLst>
              <a:ext uri="{FF2B5EF4-FFF2-40B4-BE49-F238E27FC236}">
                <a16:creationId xmlns:a16="http://schemas.microsoft.com/office/drawing/2014/main" id="{F7511897-16E0-4649-B70B-BD1CFBE4F1F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8386786" y="5195513"/>
            <a:ext cx="207037" cy="2174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815" name="Gruppieren 839">
            <a:extLst>
              <a:ext uri="{FF2B5EF4-FFF2-40B4-BE49-F238E27FC236}">
                <a16:creationId xmlns:a16="http://schemas.microsoft.com/office/drawing/2014/main" id="{A6927436-4DB1-0941-A3F1-16DA31812192}"/>
              </a:ext>
            </a:extLst>
          </p:cNvPr>
          <p:cNvGrpSpPr/>
          <p:nvPr/>
        </p:nvGrpSpPr>
        <p:grpSpPr>
          <a:xfrm>
            <a:off x="8521139" y="5191330"/>
            <a:ext cx="333909" cy="221674"/>
            <a:chOff x="4702617" y="2259158"/>
            <a:chExt cx="760413" cy="504825"/>
          </a:xfrm>
        </p:grpSpPr>
        <p:sp>
          <p:nvSpPr>
            <p:cNvPr id="1014" name="Ellipse 1038">
              <a:extLst>
                <a:ext uri="{FF2B5EF4-FFF2-40B4-BE49-F238E27FC236}">
                  <a16:creationId xmlns:a16="http://schemas.microsoft.com/office/drawing/2014/main" id="{1103D1C9-269F-0D4B-BBB8-6BE35C39DD6B}"/>
                </a:ext>
              </a:extLst>
            </p:cNvPr>
            <p:cNvSpPr/>
            <p:nvPr/>
          </p:nvSpPr>
          <p:spPr>
            <a:xfrm>
              <a:off x="4720997" y="2267466"/>
              <a:ext cx="483602" cy="4836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1015" name="Group 20">
              <a:extLst>
                <a:ext uri="{FF2B5EF4-FFF2-40B4-BE49-F238E27FC236}">
                  <a16:creationId xmlns:a16="http://schemas.microsoft.com/office/drawing/2014/main" id="{AF489174-1525-3B41-AD13-DA91A015A2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2617" y="2259158"/>
              <a:ext cx="760413" cy="504825"/>
              <a:chOff x="4640" y="723"/>
              <a:chExt cx="479" cy="318"/>
            </a:xfrm>
          </p:grpSpPr>
          <p:sp>
            <p:nvSpPr>
              <p:cNvPr id="1016" name="AutoShape 19">
                <a:extLst>
                  <a:ext uri="{FF2B5EF4-FFF2-40B4-BE49-F238E27FC236}">
                    <a16:creationId xmlns:a16="http://schemas.microsoft.com/office/drawing/2014/main" id="{A729F823-E678-9E4A-915E-CECAE5AC2B34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1017" name="Freeform 21">
                <a:extLst>
                  <a:ext uri="{FF2B5EF4-FFF2-40B4-BE49-F238E27FC236}">
                    <a16:creationId xmlns:a16="http://schemas.microsoft.com/office/drawing/2014/main" id="{EE4C165F-6061-654C-897F-7ED325033D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16" name="Group 4">
            <a:extLst>
              <a:ext uri="{FF2B5EF4-FFF2-40B4-BE49-F238E27FC236}">
                <a16:creationId xmlns:a16="http://schemas.microsoft.com/office/drawing/2014/main" id="{2DDFF2FA-DD3A-C148-80CB-F27AFC334F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00856" y="4604114"/>
            <a:ext cx="502811" cy="319995"/>
            <a:chOff x="1445" y="977"/>
            <a:chExt cx="1851" cy="1178"/>
          </a:xfrm>
        </p:grpSpPr>
        <p:sp>
          <p:nvSpPr>
            <p:cNvPr id="1008" name="AutoShape 3">
              <a:extLst>
                <a:ext uri="{FF2B5EF4-FFF2-40B4-BE49-F238E27FC236}">
                  <a16:creationId xmlns:a16="http://schemas.microsoft.com/office/drawing/2014/main" id="{94E1172F-2784-1F42-9E5D-52F535E0070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5" y="977"/>
              <a:ext cx="1851" cy="1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09" name="Freeform 5">
              <a:extLst>
                <a:ext uri="{FF2B5EF4-FFF2-40B4-BE49-F238E27FC236}">
                  <a16:creationId xmlns:a16="http://schemas.microsoft.com/office/drawing/2014/main" id="{47166941-6FA3-604F-B6B0-9A341929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020"/>
              <a:ext cx="1768" cy="1096"/>
            </a:xfrm>
            <a:custGeom>
              <a:avLst/>
              <a:gdLst>
                <a:gd name="T0" fmla="*/ 722 w 937"/>
                <a:gd name="T1" fmla="*/ 152 h 583"/>
                <a:gd name="T2" fmla="*/ 658 w 937"/>
                <a:gd name="T3" fmla="*/ 168 h 583"/>
                <a:gd name="T4" fmla="*/ 442 w 937"/>
                <a:gd name="T5" fmla="*/ 0 h 583"/>
                <a:gd name="T6" fmla="*/ 203 w 937"/>
                <a:gd name="T7" fmla="*/ 225 h 583"/>
                <a:gd name="T8" fmla="*/ 180 w 937"/>
                <a:gd name="T9" fmla="*/ 223 h 583"/>
                <a:gd name="T10" fmla="*/ 0 w 937"/>
                <a:gd name="T11" fmla="*/ 403 h 583"/>
                <a:gd name="T12" fmla="*/ 180 w 937"/>
                <a:gd name="T13" fmla="*/ 583 h 583"/>
                <a:gd name="T14" fmla="*/ 722 w 937"/>
                <a:gd name="T15" fmla="*/ 583 h 583"/>
                <a:gd name="T16" fmla="*/ 937 w 937"/>
                <a:gd name="T17" fmla="*/ 367 h 583"/>
                <a:gd name="T18" fmla="*/ 722 w 937"/>
                <a:gd name="T19" fmla="*/ 15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7" h="583">
                  <a:moveTo>
                    <a:pt x="722" y="152"/>
                  </a:moveTo>
                  <a:cubicBezTo>
                    <a:pt x="703" y="152"/>
                    <a:pt x="675" y="164"/>
                    <a:pt x="658" y="168"/>
                  </a:cubicBezTo>
                  <a:cubicBezTo>
                    <a:pt x="625" y="75"/>
                    <a:pt x="546" y="0"/>
                    <a:pt x="442" y="0"/>
                  </a:cubicBezTo>
                  <a:cubicBezTo>
                    <a:pt x="314" y="0"/>
                    <a:pt x="210" y="99"/>
                    <a:pt x="203" y="225"/>
                  </a:cubicBezTo>
                  <a:cubicBezTo>
                    <a:pt x="195" y="224"/>
                    <a:pt x="188" y="223"/>
                    <a:pt x="180" y="223"/>
                  </a:cubicBezTo>
                  <a:cubicBezTo>
                    <a:pt x="80" y="223"/>
                    <a:pt x="0" y="304"/>
                    <a:pt x="0" y="403"/>
                  </a:cubicBezTo>
                  <a:cubicBezTo>
                    <a:pt x="0" y="502"/>
                    <a:pt x="80" y="583"/>
                    <a:pt x="180" y="583"/>
                  </a:cubicBezTo>
                  <a:cubicBezTo>
                    <a:pt x="722" y="583"/>
                    <a:pt x="722" y="583"/>
                    <a:pt x="722" y="583"/>
                  </a:cubicBezTo>
                  <a:cubicBezTo>
                    <a:pt x="841" y="583"/>
                    <a:pt x="937" y="486"/>
                    <a:pt x="937" y="367"/>
                  </a:cubicBezTo>
                  <a:cubicBezTo>
                    <a:pt x="937" y="248"/>
                    <a:pt x="841" y="152"/>
                    <a:pt x="722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10" name="Freeform 6">
              <a:extLst>
                <a:ext uri="{FF2B5EF4-FFF2-40B4-BE49-F238E27FC236}">
                  <a16:creationId xmlns:a16="http://schemas.microsoft.com/office/drawing/2014/main" id="{ABA007C4-4211-3D46-A981-BA7B105382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7" y="979"/>
              <a:ext cx="1847" cy="1176"/>
            </a:xfrm>
            <a:custGeom>
              <a:avLst/>
              <a:gdLst>
                <a:gd name="T0" fmla="*/ 743 w 979"/>
                <a:gd name="T1" fmla="*/ 153 h 626"/>
                <a:gd name="T2" fmla="*/ 691 w 979"/>
                <a:gd name="T3" fmla="*/ 164 h 626"/>
                <a:gd name="T4" fmla="*/ 463 w 979"/>
                <a:gd name="T5" fmla="*/ 0 h 626"/>
                <a:gd name="T6" fmla="*/ 205 w 979"/>
                <a:gd name="T7" fmla="*/ 224 h 626"/>
                <a:gd name="T8" fmla="*/ 201 w 979"/>
                <a:gd name="T9" fmla="*/ 224 h 626"/>
                <a:gd name="T10" fmla="*/ 0 w 979"/>
                <a:gd name="T11" fmla="*/ 425 h 626"/>
                <a:gd name="T12" fmla="*/ 201 w 979"/>
                <a:gd name="T13" fmla="*/ 626 h 626"/>
                <a:gd name="T14" fmla="*/ 743 w 979"/>
                <a:gd name="T15" fmla="*/ 626 h 626"/>
                <a:gd name="T16" fmla="*/ 979 w 979"/>
                <a:gd name="T17" fmla="*/ 389 h 626"/>
                <a:gd name="T18" fmla="*/ 743 w 979"/>
                <a:gd name="T19" fmla="*/ 153 h 626"/>
                <a:gd name="T20" fmla="*/ 743 w 979"/>
                <a:gd name="T21" fmla="*/ 583 h 626"/>
                <a:gd name="T22" fmla="*/ 201 w 979"/>
                <a:gd name="T23" fmla="*/ 583 h 626"/>
                <a:gd name="T24" fmla="*/ 42 w 979"/>
                <a:gd name="T25" fmla="*/ 425 h 626"/>
                <a:gd name="T26" fmla="*/ 201 w 979"/>
                <a:gd name="T27" fmla="*/ 267 h 626"/>
                <a:gd name="T28" fmla="*/ 221 w 979"/>
                <a:gd name="T29" fmla="*/ 268 h 626"/>
                <a:gd name="T30" fmla="*/ 244 w 979"/>
                <a:gd name="T31" fmla="*/ 271 h 626"/>
                <a:gd name="T32" fmla="*/ 245 w 979"/>
                <a:gd name="T33" fmla="*/ 248 h 626"/>
                <a:gd name="T34" fmla="*/ 463 w 979"/>
                <a:gd name="T35" fmla="*/ 43 h 626"/>
                <a:gd name="T36" fmla="*/ 659 w 979"/>
                <a:gd name="T37" fmla="*/ 197 h 626"/>
                <a:gd name="T38" fmla="*/ 665 w 979"/>
                <a:gd name="T39" fmla="*/ 216 h 626"/>
                <a:gd name="T40" fmla="*/ 684 w 979"/>
                <a:gd name="T41" fmla="*/ 211 h 626"/>
                <a:gd name="T42" fmla="*/ 703 w 979"/>
                <a:gd name="T43" fmla="*/ 205 h 626"/>
                <a:gd name="T44" fmla="*/ 743 w 979"/>
                <a:gd name="T45" fmla="*/ 195 h 626"/>
                <a:gd name="T46" fmla="*/ 937 w 979"/>
                <a:gd name="T47" fmla="*/ 389 h 626"/>
                <a:gd name="T48" fmla="*/ 743 w 979"/>
                <a:gd name="T49" fmla="*/ 583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9" h="626">
                  <a:moveTo>
                    <a:pt x="743" y="153"/>
                  </a:moveTo>
                  <a:cubicBezTo>
                    <a:pt x="726" y="153"/>
                    <a:pt x="708" y="159"/>
                    <a:pt x="691" y="164"/>
                  </a:cubicBezTo>
                  <a:cubicBezTo>
                    <a:pt x="649" y="64"/>
                    <a:pt x="561" y="0"/>
                    <a:pt x="463" y="0"/>
                  </a:cubicBezTo>
                  <a:cubicBezTo>
                    <a:pt x="332" y="0"/>
                    <a:pt x="223" y="97"/>
                    <a:pt x="205" y="224"/>
                  </a:cubicBezTo>
                  <a:cubicBezTo>
                    <a:pt x="204" y="224"/>
                    <a:pt x="202" y="224"/>
                    <a:pt x="201" y="224"/>
                  </a:cubicBezTo>
                  <a:cubicBezTo>
                    <a:pt x="90" y="224"/>
                    <a:pt x="0" y="314"/>
                    <a:pt x="0" y="425"/>
                  </a:cubicBezTo>
                  <a:cubicBezTo>
                    <a:pt x="0" y="536"/>
                    <a:pt x="90" y="626"/>
                    <a:pt x="201" y="626"/>
                  </a:cubicBezTo>
                  <a:cubicBezTo>
                    <a:pt x="743" y="626"/>
                    <a:pt x="743" y="626"/>
                    <a:pt x="743" y="626"/>
                  </a:cubicBezTo>
                  <a:cubicBezTo>
                    <a:pt x="873" y="626"/>
                    <a:pt x="979" y="520"/>
                    <a:pt x="979" y="389"/>
                  </a:cubicBezTo>
                  <a:cubicBezTo>
                    <a:pt x="979" y="259"/>
                    <a:pt x="873" y="153"/>
                    <a:pt x="743" y="153"/>
                  </a:cubicBezTo>
                  <a:close/>
                  <a:moveTo>
                    <a:pt x="743" y="583"/>
                  </a:moveTo>
                  <a:cubicBezTo>
                    <a:pt x="201" y="583"/>
                    <a:pt x="201" y="583"/>
                    <a:pt x="201" y="583"/>
                  </a:cubicBezTo>
                  <a:cubicBezTo>
                    <a:pt x="113" y="583"/>
                    <a:pt x="42" y="512"/>
                    <a:pt x="42" y="425"/>
                  </a:cubicBezTo>
                  <a:cubicBezTo>
                    <a:pt x="42" y="338"/>
                    <a:pt x="113" y="267"/>
                    <a:pt x="201" y="267"/>
                  </a:cubicBezTo>
                  <a:cubicBezTo>
                    <a:pt x="207" y="267"/>
                    <a:pt x="213" y="267"/>
                    <a:pt x="221" y="268"/>
                  </a:cubicBezTo>
                  <a:cubicBezTo>
                    <a:pt x="244" y="271"/>
                    <a:pt x="244" y="271"/>
                    <a:pt x="244" y="271"/>
                  </a:cubicBezTo>
                  <a:cubicBezTo>
                    <a:pt x="245" y="248"/>
                    <a:pt x="245" y="248"/>
                    <a:pt x="245" y="248"/>
                  </a:cubicBezTo>
                  <a:cubicBezTo>
                    <a:pt x="252" y="133"/>
                    <a:pt x="347" y="43"/>
                    <a:pt x="463" y="43"/>
                  </a:cubicBezTo>
                  <a:cubicBezTo>
                    <a:pt x="549" y="43"/>
                    <a:pt x="626" y="103"/>
                    <a:pt x="659" y="197"/>
                  </a:cubicBezTo>
                  <a:cubicBezTo>
                    <a:pt x="665" y="216"/>
                    <a:pt x="665" y="216"/>
                    <a:pt x="665" y="216"/>
                  </a:cubicBezTo>
                  <a:cubicBezTo>
                    <a:pt x="684" y="211"/>
                    <a:pt x="684" y="211"/>
                    <a:pt x="684" y="211"/>
                  </a:cubicBezTo>
                  <a:cubicBezTo>
                    <a:pt x="690" y="209"/>
                    <a:pt x="696" y="207"/>
                    <a:pt x="703" y="205"/>
                  </a:cubicBezTo>
                  <a:cubicBezTo>
                    <a:pt x="716" y="200"/>
                    <a:pt x="733" y="195"/>
                    <a:pt x="743" y="195"/>
                  </a:cubicBezTo>
                  <a:cubicBezTo>
                    <a:pt x="850" y="195"/>
                    <a:pt x="937" y="282"/>
                    <a:pt x="937" y="389"/>
                  </a:cubicBezTo>
                  <a:cubicBezTo>
                    <a:pt x="937" y="496"/>
                    <a:pt x="850" y="583"/>
                    <a:pt x="743" y="58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11" name="Freeform 7">
              <a:extLst>
                <a:ext uri="{FF2B5EF4-FFF2-40B4-BE49-F238E27FC236}">
                  <a16:creationId xmlns:a16="http://schemas.microsoft.com/office/drawing/2014/main" id="{4570B9B4-BE4F-FD4B-A77F-A8B238ADE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29"/>
              <a:ext cx="184" cy="261"/>
            </a:xfrm>
            <a:custGeom>
              <a:avLst/>
              <a:gdLst>
                <a:gd name="T0" fmla="*/ 0 w 184"/>
                <a:gd name="T1" fmla="*/ 261 h 261"/>
                <a:gd name="T2" fmla="*/ 184 w 184"/>
                <a:gd name="T3" fmla="*/ 261 h 261"/>
                <a:gd name="T4" fmla="*/ 184 w 184"/>
                <a:gd name="T5" fmla="*/ 212 h 261"/>
                <a:gd name="T6" fmla="*/ 54 w 184"/>
                <a:gd name="T7" fmla="*/ 212 h 261"/>
                <a:gd name="T8" fmla="*/ 54 w 184"/>
                <a:gd name="T9" fmla="*/ 152 h 261"/>
                <a:gd name="T10" fmla="*/ 181 w 184"/>
                <a:gd name="T11" fmla="*/ 152 h 261"/>
                <a:gd name="T12" fmla="*/ 181 w 184"/>
                <a:gd name="T13" fmla="*/ 105 h 261"/>
                <a:gd name="T14" fmla="*/ 54 w 184"/>
                <a:gd name="T15" fmla="*/ 105 h 261"/>
                <a:gd name="T16" fmla="*/ 54 w 184"/>
                <a:gd name="T17" fmla="*/ 47 h 261"/>
                <a:gd name="T18" fmla="*/ 184 w 184"/>
                <a:gd name="T19" fmla="*/ 47 h 261"/>
                <a:gd name="T20" fmla="*/ 184 w 184"/>
                <a:gd name="T21" fmla="*/ 0 h 261"/>
                <a:gd name="T22" fmla="*/ 0 w 184"/>
                <a:gd name="T23" fmla="*/ 0 h 261"/>
                <a:gd name="T24" fmla="*/ 0 w 18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261">
                  <a:moveTo>
                    <a:pt x="0" y="261"/>
                  </a:moveTo>
                  <a:lnTo>
                    <a:pt x="184" y="261"/>
                  </a:lnTo>
                  <a:lnTo>
                    <a:pt x="184" y="212"/>
                  </a:lnTo>
                  <a:lnTo>
                    <a:pt x="54" y="212"/>
                  </a:lnTo>
                  <a:lnTo>
                    <a:pt x="54" y="152"/>
                  </a:lnTo>
                  <a:lnTo>
                    <a:pt x="181" y="152"/>
                  </a:lnTo>
                  <a:lnTo>
                    <a:pt x="181" y="105"/>
                  </a:lnTo>
                  <a:lnTo>
                    <a:pt x="54" y="105"/>
                  </a:lnTo>
                  <a:lnTo>
                    <a:pt x="54" y="47"/>
                  </a:lnTo>
                  <a:lnTo>
                    <a:pt x="184" y="47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12" name="Freeform 8">
              <a:extLst>
                <a:ext uri="{FF2B5EF4-FFF2-40B4-BE49-F238E27FC236}">
                  <a16:creationId xmlns:a16="http://schemas.microsoft.com/office/drawing/2014/main" id="{15B48F93-E163-6C4A-9DEF-65FCC4212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" y="1629"/>
              <a:ext cx="211" cy="261"/>
            </a:xfrm>
            <a:custGeom>
              <a:avLst/>
              <a:gdLst>
                <a:gd name="T0" fmla="*/ 65 w 112"/>
                <a:gd name="T1" fmla="*/ 0 h 139"/>
                <a:gd name="T2" fmla="*/ 0 w 112"/>
                <a:gd name="T3" fmla="*/ 0 h 139"/>
                <a:gd name="T4" fmla="*/ 0 w 112"/>
                <a:gd name="T5" fmla="*/ 139 h 139"/>
                <a:gd name="T6" fmla="*/ 30 w 112"/>
                <a:gd name="T7" fmla="*/ 139 h 139"/>
                <a:gd name="T8" fmla="*/ 30 w 112"/>
                <a:gd name="T9" fmla="*/ 89 h 139"/>
                <a:gd name="T10" fmla="*/ 65 w 112"/>
                <a:gd name="T11" fmla="*/ 89 h 139"/>
                <a:gd name="T12" fmla="*/ 112 w 112"/>
                <a:gd name="T13" fmla="*/ 45 h 139"/>
                <a:gd name="T14" fmla="*/ 65 w 112"/>
                <a:gd name="T15" fmla="*/ 0 h 139"/>
                <a:gd name="T16" fmla="*/ 61 w 112"/>
                <a:gd name="T17" fmla="*/ 64 h 139"/>
                <a:gd name="T18" fmla="*/ 30 w 112"/>
                <a:gd name="T19" fmla="*/ 64 h 139"/>
                <a:gd name="T20" fmla="*/ 30 w 112"/>
                <a:gd name="T21" fmla="*/ 25 h 139"/>
                <a:gd name="T22" fmla="*/ 61 w 112"/>
                <a:gd name="T23" fmla="*/ 25 h 139"/>
                <a:gd name="T24" fmla="*/ 81 w 112"/>
                <a:gd name="T25" fmla="*/ 44 h 139"/>
                <a:gd name="T26" fmla="*/ 61 w 112"/>
                <a:gd name="T27" fmla="*/ 6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39">
                  <a:moveTo>
                    <a:pt x="6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95" y="89"/>
                    <a:pt x="112" y="69"/>
                    <a:pt x="112" y="45"/>
                  </a:cubicBezTo>
                  <a:cubicBezTo>
                    <a:pt x="112" y="20"/>
                    <a:pt x="95" y="0"/>
                    <a:pt x="65" y="0"/>
                  </a:cubicBezTo>
                  <a:close/>
                  <a:moveTo>
                    <a:pt x="61" y="64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73" y="25"/>
                    <a:pt x="81" y="33"/>
                    <a:pt x="81" y="44"/>
                  </a:cubicBezTo>
                  <a:cubicBezTo>
                    <a:pt x="81" y="56"/>
                    <a:pt x="73" y="64"/>
                    <a:pt x="61" y="6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13" name="Freeform 9">
              <a:extLst>
                <a:ext uri="{FF2B5EF4-FFF2-40B4-BE49-F238E27FC236}">
                  <a16:creationId xmlns:a16="http://schemas.microsoft.com/office/drawing/2014/main" id="{288E32E4-5DD8-3A41-9E4F-1566F760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629"/>
              <a:ext cx="166" cy="261"/>
            </a:xfrm>
            <a:custGeom>
              <a:avLst/>
              <a:gdLst>
                <a:gd name="T0" fmla="*/ 55 w 166"/>
                <a:gd name="T1" fmla="*/ 0 h 261"/>
                <a:gd name="T2" fmla="*/ 0 w 166"/>
                <a:gd name="T3" fmla="*/ 0 h 261"/>
                <a:gd name="T4" fmla="*/ 0 w 166"/>
                <a:gd name="T5" fmla="*/ 261 h 261"/>
                <a:gd name="T6" fmla="*/ 166 w 166"/>
                <a:gd name="T7" fmla="*/ 261 h 261"/>
                <a:gd name="T8" fmla="*/ 166 w 166"/>
                <a:gd name="T9" fmla="*/ 212 h 261"/>
                <a:gd name="T10" fmla="*/ 55 w 166"/>
                <a:gd name="T11" fmla="*/ 212 h 261"/>
                <a:gd name="T12" fmla="*/ 55 w 166"/>
                <a:gd name="T1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61">
                  <a:moveTo>
                    <a:pt x="55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166" y="261"/>
                  </a:lnTo>
                  <a:lnTo>
                    <a:pt x="166" y="212"/>
                  </a:lnTo>
                  <a:lnTo>
                    <a:pt x="55" y="21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817" name="Gruppieren 841">
            <a:extLst>
              <a:ext uri="{FF2B5EF4-FFF2-40B4-BE49-F238E27FC236}">
                <a16:creationId xmlns:a16="http://schemas.microsoft.com/office/drawing/2014/main" id="{B9D85780-0D52-6544-9186-17F0CD17009A}"/>
              </a:ext>
            </a:extLst>
          </p:cNvPr>
          <p:cNvGrpSpPr/>
          <p:nvPr/>
        </p:nvGrpSpPr>
        <p:grpSpPr>
          <a:xfrm>
            <a:off x="8298452" y="3783323"/>
            <a:ext cx="698012" cy="611639"/>
            <a:chOff x="7579047" y="2845276"/>
            <a:chExt cx="801267" cy="702117"/>
          </a:xfrm>
        </p:grpSpPr>
        <p:sp>
          <p:nvSpPr>
            <p:cNvPr id="941" name="Rechteck 965">
              <a:extLst>
                <a:ext uri="{FF2B5EF4-FFF2-40B4-BE49-F238E27FC236}">
                  <a16:creationId xmlns:a16="http://schemas.microsoft.com/office/drawing/2014/main" id="{93F6CF02-56A3-6043-8027-9ED9FD9A6D07}"/>
                </a:ext>
              </a:extLst>
            </p:cNvPr>
            <p:cNvSpPr/>
            <p:nvPr/>
          </p:nvSpPr>
          <p:spPr>
            <a:xfrm>
              <a:off x="7590801" y="2851040"/>
              <a:ext cx="783967" cy="687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942" name="Gruppieren 966">
              <a:extLst>
                <a:ext uri="{FF2B5EF4-FFF2-40B4-BE49-F238E27FC236}">
                  <a16:creationId xmlns:a16="http://schemas.microsoft.com/office/drawing/2014/main" id="{BEF8877B-4625-A046-9534-A99E91452963}"/>
                </a:ext>
              </a:extLst>
            </p:cNvPr>
            <p:cNvGrpSpPr/>
            <p:nvPr/>
          </p:nvGrpSpPr>
          <p:grpSpPr>
            <a:xfrm>
              <a:off x="7579047" y="2845276"/>
              <a:ext cx="801267" cy="702117"/>
              <a:chOff x="347663" y="2198688"/>
              <a:chExt cx="2835275" cy="2484438"/>
            </a:xfrm>
          </p:grpSpPr>
          <p:sp>
            <p:nvSpPr>
              <p:cNvPr id="943" name="AutoShape 3">
                <a:extLst>
                  <a:ext uri="{FF2B5EF4-FFF2-40B4-BE49-F238E27FC236}">
                    <a16:creationId xmlns:a16="http://schemas.microsoft.com/office/drawing/2014/main" id="{E89D89A6-40C2-E247-A855-E9C9EFC0A1D1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47663" y="2198688"/>
                <a:ext cx="2825750" cy="2479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44" name="Freeform 5">
                <a:extLst>
                  <a:ext uri="{FF2B5EF4-FFF2-40B4-BE49-F238E27FC236}">
                    <a16:creationId xmlns:a16="http://schemas.microsoft.com/office/drawing/2014/main" id="{9E3AFDA5-7499-9A4B-A8E3-CD69478F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63" y="2389188"/>
                <a:ext cx="2447925" cy="1001713"/>
              </a:xfrm>
              <a:custGeom>
                <a:avLst/>
                <a:gdLst>
                  <a:gd name="T0" fmla="*/ 150 w 4431"/>
                  <a:gd name="T1" fmla="*/ 0 h 1818"/>
                  <a:gd name="T2" fmla="*/ 150 w 4431"/>
                  <a:gd name="T3" fmla="*/ 0 h 1818"/>
                  <a:gd name="T4" fmla="*/ 0 w 4431"/>
                  <a:gd name="T5" fmla="*/ 150 h 1818"/>
                  <a:gd name="T6" fmla="*/ 0 w 4431"/>
                  <a:gd name="T7" fmla="*/ 1668 h 1818"/>
                  <a:gd name="T8" fmla="*/ 150 w 4431"/>
                  <a:gd name="T9" fmla="*/ 1818 h 1818"/>
                  <a:gd name="T10" fmla="*/ 4281 w 4431"/>
                  <a:gd name="T11" fmla="*/ 1818 h 1818"/>
                  <a:gd name="T12" fmla="*/ 4431 w 4431"/>
                  <a:gd name="T13" fmla="*/ 1668 h 1818"/>
                  <a:gd name="T14" fmla="*/ 4431 w 4431"/>
                  <a:gd name="T15" fmla="*/ 150 h 1818"/>
                  <a:gd name="T16" fmla="*/ 4281 w 4431"/>
                  <a:gd name="T17" fmla="*/ 0 h 1818"/>
                  <a:gd name="T18" fmla="*/ 150 w 4431"/>
                  <a:gd name="T19" fmla="*/ 0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1" h="1818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0"/>
                      <a:pt x="0" y="150"/>
                    </a:cubicBezTo>
                    <a:lnTo>
                      <a:pt x="0" y="1668"/>
                    </a:lnTo>
                    <a:cubicBezTo>
                      <a:pt x="0" y="1668"/>
                      <a:pt x="0" y="1818"/>
                      <a:pt x="150" y="1818"/>
                    </a:cubicBezTo>
                    <a:lnTo>
                      <a:pt x="4281" y="1818"/>
                    </a:lnTo>
                    <a:cubicBezTo>
                      <a:pt x="4281" y="1818"/>
                      <a:pt x="4431" y="1818"/>
                      <a:pt x="4431" y="1668"/>
                    </a:cubicBezTo>
                    <a:lnTo>
                      <a:pt x="4431" y="150"/>
                    </a:lnTo>
                    <a:cubicBezTo>
                      <a:pt x="4431" y="150"/>
                      <a:pt x="4431" y="0"/>
                      <a:pt x="4281" y="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45" name="Freeform 6">
                <a:extLst>
                  <a:ext uri="{FF2B5EF4-FFF2-40B4-BE49-F238E27FC236}">
                    <a16:creationId xmlns:a16="http://schemas.microsoft.com/office/drawing/2014/main" id="{93DDE28A-FDFE-DB48-AD52-CC27E9271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63" y="3492501"/>
                <a:ext cx="2447925" cy="1001713"/>
              </a:xfrm>
              <a:custGeom>
                <a:avLst/>
                <a:gdLst>
                  <a:gd name="T0" fmla="*/ 150 w 4431"/>
                  <a:gd name="T1" fmla="*/ 0 h 1818"/>
                  <a:gd name="T2" fmla="*/ 150 w 4431"/>
                  <a:gd name="T3" fmla="*/ 0 h 1818"/>
                  <a:gd name="T4" fmla="*/ 0 w 4431"/>
                  <a:gd name="T5" fmla="*/ 150 h 1818"/>
                  <a:gd name="T6" fmla="*/ 0 w 4431"/>
                  <a:gd name="T7" fmla="*/ 1668 h 1818"/>
                  <a:gd name="T8" fmla="*/ 150 w 4431"/>
                  <a:gd name="T9" fmla="*/ 1818 h 1818"/>
                  <a:gd name="T10" fmla="*/ 4281 w 4431"/>
                  <a:gd name="T11" fmla="*/ 1818 h 1818"/>
                  <a:gd name="T12" fmla="*/ 4431 w 4431"/>
                  <a:gd name="T13" fmla="*/ 1668 h 1818"/>
                  <a:gd name="T14" fmla="*/ 4431 w 4431"/>
                  <a:gd name="T15" fmla="*/ 150 h 1818"/>
                  <a:gd name="T16" fmla="*/ 4281 w 4431"/>
                  <a:gd name="T17" fmla="*/ 0 h 1818"/>
                  <a:gd name="T18" fmla="*/ 150 w 4431"/>
                  <a:gd name="T19" fmla="*/ 0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1" h="1818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0"/>
                      <a:pt x="0" y="150"/>
                    </a:cubicBezTo>
                    <a:lnTo>
                      <a:pt x="0" y="1668"/>
                    </a:lnTo>
                    <a:cubicBezTo>
                      <a:pt x="0" y="1668"/>
                      <a:pt x="0" y="1818"/>
                      <a:pt x="150" y="1818"/>
                    </a:cubicBezTo>
                    <a:lnTo>
                      <a:pt x="4281" y="1818"/>
                    </a:lnTo>
                    <a:cubicBezTo>
                      <a:pt x="4281" y="1818"/>
                      <a:pt x="4431" y="1818"/>
                      <a:pt x="4431" y="1668"/>
                    </a:cubicBezTo>
                    <a:lnTo>
                      <a:pt x="4431" y="150"/>
                    </a:lnTo>
                    <a:cubicBezTo>
                      <a:pt x="4431" y="150"/>
                      <a:pt x="4431" y="0"/>
                      <a:pt x="4281" y="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46" name="Freeform 7">
                <a:extLst>
                  <a:ext uri="{FF2B5EF4-FFF2-40B4-BE49-F238E27FC236}">
                    <a16:creationId xmlns:a16="http://schemas.microsoft.com/office/drawing/2014/main" id="{5705C2A2-50D6-DE48-89E8-78FDBFDD1C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663" y="2198688"/>
                <a:ext cx="2835275" cy="2484438"/>
              </a:xfrm>
              <a:custGeom>
                <a:avLst/>
                <a:gdLst>
                  <a:gd name="T0" fmla="*/ 5040 w 5132"/>
                  <a:gd name="T1" fmla="*/ 4333 h 4511"/>
                  <a:gd name="T2" fmla="*/ 5040 w 5132"/>
                  <a:gd name="T3" fmla="*/ 4333 h 4511"/>
                  <a:gd name="T4" fmla="*/ 4953 w 5132"/>
                  <a:gd name="T5" fmla="*/ 4420 h 4511"/>
                  <a:gd name="T6" fmla="*/ 178 w 5132"/>
                  <a:gd name="T7" fmla="*/ 4420 h 4511"/>
                  <a:gd name="T8" fmla="*/ 91 w 5132"/>
                  <a:gd name="T9" fmla="*/ 4333 h 4511"/>
                  <a:gd name="T10" fmla="*/ 91 w 5132"/>
                  <a:gd name="T11" fmla="*/ 177 h 4511"/>
                  <a:gd name="T12" fmla="*/ 178 w 5132"/>
                  <a:gd name="T13" fmla="*/ 91 h 4511"/>
                  <a:gd name="T14" fmla="*/ 4953 w 5132"/>
                  <a:gd name="T15" fmla="*/ 91 h 4511"/>
                  <a:gd name="T16" fmla="*/ 5040 w 5132"/>
                  <a:gd name="T17" fmla="*/ 177 h 4511"/>
                  <a:gd name="T18" fmla="*/ 5040 w 5132"/>
                  <a:gd name="T19" fmla="*/ 4333 h 4511"/>
                  <a:gd name="T20" fmla="*/ 4953 w 5132"/>
                  <a:gd name="T21" fmla="*/ 0 h 4511"/>
                  <a:gd name="T22" fmla="*/ 4953 w 5132"/>
                  <a:gd name="T23" fmla="*/ 0 h 4511"/>
                  <a:gd name="T24" fmla="*/ 178 w 5132"/>
                  <a:gd name="T25" fmla="*/ 0 h 4511"/>
                  <a:gd name="T26" fmla="*/ 0 w 5132"/>
                  <a:gd name="T27" fmla="*/ 177 h 4511"/>
                  <a:gd name="T28" fmla="*/ 0 w 5132"/>
                  <a:gd name="T29" fmla="*/ 4333 h 4511"/>
                  <a:gd name="T30" fmla="*/ 178 w 5132"/>
                  <a:gd name="T31" fmla="*/ 4511 h 4511"/>
                  <a:gd name="T32" fmla="*/ 4953 w 5132"/>
                  <a:gd name="T33" fmla="*/ 4511 h 4511"/>
                  <a:gd name="T34" fmla="*/ 5132 w 5132"/>
                  <a:gd name="T35" fmla="*/ 4333 h 4511"/>
                  <a:gd name="T36" fmla="*/ 5132 w 5132"/>
                  <a:gd name="T37" fmla="*/ 177 h 4511"/>
                  <a:gd name="T38" fmla="*/ 4953 w 5132"/>
                  <a:gd name="T39" fmla="*/ 0 h 4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32" h="4511">
                    <a:moveTo>
                      <a:pt x="5040" y="4333"/>
                    </a:moveTo>
                    <a:lnTo>
                      <a:pt x="5040" y="4333"/>
                    </a:lnTo>
                    <a:cubicBezTo>
                      <a:pt x="5040" y="4419"/>
                      <a:pt x="4957" y="4420"/>
                      <a:pt x="4953" y="4420"/>
                    </a:cubicBezTo>
                    <a:lnTo>
                      <a:pt x="178" y="4420"/>
                    </a:lnTo>
                    <a:cubicBezTo>
                      <a:pt x="92" y="4420"/>
                      <a:pt x="91" y="4336"/>
                      <a:pt x="91" y="4333"/>
                    </a:cubicBezTo>
                    <a:lnTo>
                      <a:pt x="91" y="177"/>
                    </a:lnTo>
                    <a:cubicBezTo>
                      <a:pt x="91" y="92"/>
                      <a:pt x="175" y="91"/>
                      <a:pt x="178" y="91"/>
                    </a:cubicBezTo>
                    <a:lnTo>
                      <a:pt x="4953" y="91"/>
                    </a:lnTo>
                    <a:cubicBezTo>
                      <a:pt x="5039" y="91"/>
                      <a:pt x="5040" y="174"/>
                      <a:pt x="5040" y="177"/>
                    </a:cubicBezTo>
                    <a:lnTo>
                      <a:pt x="5040" y="4333"/>
                    </a:lnTo>
                    <a:close/>
                    <a:moveTo>
                      <a:pt x="4953" y="0"/>
                    </a:moveTo>
                    <a:lnTo>
                      <a:pt x="4953" y="0"/>
                    </a:lnTo>
                    <a:lnTo>
                      <a:pt x="178" y="0"/>
                    </a:lnTo>
                    <a:cubicBezTo>
                      <a:pt x="92" y="0"/>
                      <a:pt x="0" y="61"/>
                      <a:pt x="0" y="177"/>
                    </a:cubicBezTo>
                    <a:lnTo>
                      <a:pt x="0" y="4333"/>
                    </a:lnTo>
                    <a:cubicBezTo>
                      <a:pt x="0" y="4419"/>
                      <a:pt x="62" y="4511"/>
                      <a:pt x="178" y="4511"/>
                    </a:cubicBezTo>
                    <a:lnTo>
                      <a:pt x="4953" y="4511"/>
                    </a:lnTo>
                    <a:cubicBezTo>
                      <a:pt x="5040" y="4511"/>
                      <a:pt x="5132" y="4449"/>
                      <a:pt x="5132" y="4333"/>
                    </a:cubicBezTo>
                    <a:lnTo>
                      <a:pt x="5132" y="177"/>
                    </a:lnTo>
                    <a:cubicBezTo>
                      <a:pt x="5132" y="91"/>
                      <a:pt x="5069" y="0"/>
                      <a:pt x="495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47" name="Freeform 8">
                <a:extLst>
                  <a:ext uri="{FF2B5EF4-FFF2-40B4-BE49-F238E27FC236}">
                    <a16:creationId xmlns:a16="http://schemas.microsoft.com/office/drawing/2014/main" id="{688C65A9-97C8-5340-84E9-4B352085A0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726" y="2574926"/>
                <a:ext cx="347663" cy="630238"/>
              </a:xfrm>
              <a:custGeom>
                <a:avLst/>
                <a:gdLst>
                  <a:gd name="T0" fmla="*/ 51 w 632"/>
                  <a:gd name="T1" fmla="*/ 50 h 1143"/>
                  <a:gd name="T2" fmla="*/ 51 w 632"/>
                  <a:gd name="T3" fmla="*/ 50 h 1143"/>
                  <a:gd name="T4" fmla="*/ 582 w 632"/>
                  <a:gd name="T5" fmla="*/ 50 h 1143"/>
                  <a:gd name="T6" fmla="*/ 582 w 632"/>
                  <a:gd name="T7" fmla="*/ 1093 h 1143"/>
                  <a:gd name="T8" fmla="*/ 51 w 632"/>
                  <a:gd name="T9" fmla="*/ 1093 h 1143"/>
                  <a:gd name="T10" fmla="*/ 51 w 632"/>
                  <a:gd name="T11" fmla="*/ 50 h 1143"/>
                  <a:gd name="T12" fmla="*/ 0 w 632"/>
                  <a:gd name="T13" fmla="*/ 1143 h 1143"/>
                  <a:gd name="T14" fmla="*/ 0 w 632"/>
                  <a:gd name="T15" fmla="*/ 1143 h 1143"/>
                  <a:gd name="T16" fmla="*/ 632 w 632"/>
                  <a:gd name="T17" fmla="*/ 1143 h 1143"/>
                  <a:gd name="T18" fmla="*/ 632 w 632"/>
                  <a:gd name="T19" fmla="*/ 0 h 1143"/>
                  <a:gd name="T20" fmla="*/ 0 w 632"/>
                  <a:gd name="T21" fmla="*/ 0 h 1143"/>
                  <a:gd name="T22" fmla="*/ 0 w 632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3">
                    <a:moveTo>
                      <a:pt x="51" y="50"/>
                    </a:moveTo>
                    <a:lnTo>
                      <a:pt x="51" y="50"/>
                    </a:lnTo>
                    <a:lnTo>
                      <a:pt x="582" y="50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2" y="1143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48" name="Freeform 9">
                <a:extLst>
                  <a:ext uri="{FF2B5EF4-FFF2-40B4-BE49-F238E27FC236}">
                    <a16:creationId xmlns:a16="http://schemas.microsoft.com/office/drawing/2014/main" id="{CD71142C-4EB6-3645-94C6-B47490FA6B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6225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9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9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9"/>
                      <a:pt x="126" y="39"/>
                    </a:cubicBezTo>
                    <a:cubicBezTo>
                      <a:pt x="137" y="39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9"/>
                      <a:pt x="65" y="39"/>
                    </a:cubicBezTo>
                    <a:cubicBezTo>
                      <a:pt x="76" y="39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49" name="Freeform 10">
                <a:extLst>
                  <a:ext uri="{FF2B5EF4-FFF2-40B4-BE49-F238E27FC236}">
                    <a16:creationId xmlns:a16="http://schemas.microsoft.com/office/drawing/2014/main" id="{8ECFA010-EAD4-EA47-AA17-045FBB7992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7019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0" name="Freeform 11">
                <a:extLst>
                  <a:ext uri="{FF2B5EF4-FFF2-40B4-BE49-F238E27FC236}">
                    <a16:creationId xmlns:a16="http://schemas.microsoft.com/office/drawing/2014/main" id="{09A2DF47-AECD-F447-969E-97EC61327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77971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8"/>
                      <a:pt x="10" y="91"/>
                    </a:cubicBezTo>
                    <a:cubicBezTo>
                      <a:pt x="10" y="90"/>
                      <a:pt x="11" y="91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1"/>
                      <a:pt x="450" y="90"/>
                      <a:pt x="451" y="91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1" name="Freeform 12">
                <a:extLst>
                  <a:ext uri="{FF2B5EF4-FFF2-40B4-BE49-F238E27FC236}">
                    <a16:creationId xmlns:a16="http://schemas.microsoft.com/office/drawing/2014/main" id="{6AAE3604-9EEE-6B40-9FC9-273C9D80A6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936876"/>
                <a:ext cx="255588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7 w 461"/>
                  <a:gd name="T9" fmla="*/ 58 h 117"/>
                  <a:gd name="T10" fmla="*/ 188 w 461"/>
                  <a:gd name="T11" fmla="*/ 78 h 117"/>
                  <a:gd name="T12" fmla="*/ 126 w 461"/>
                  <a:gd name="T13" fmla="*/ 78 h 117"/>
                  <a:gd name="T14" fmla="*/ 126 w 461"/>
                  <a:gd name="T15" fmla="*/ 78 h 117"/>
                  <a:gd name="T16" fmla="*/ 107 w 461"/>
                  <a:gd name="T17" fmla="*/ 58 h 117"/>
                  <a:gd name="T18" fmla="*/ 126 w 461"/>
                  <a:gd name="T19" fmla="*/ 39 h 117"/>
                  <a:gd name="T20" fmla="*/ 146 w 461"/>
                  <a:gd name="T21" fmla="*/ 58 h 117"/>
                  <a:gd name="T22" fmla="*/ 126 w 461"/>
                  <a:gd name="T23" fmla="*/ 78 h 117"/>
                  <a:gd name="T24" fmla="*/ 65 w 461"/>
                  <a:gd name="T25" fmla="*/ 78 h 117"/>
                  <a:gd name="T26" fmla="*/ 65 w 461"/>
                  <a:gd name="T27" fmla="*/ 78 h 117"/>
                  <a:gd name="T28" fmla="*/ 45 w 461"/>
                  <a:gd name="T29" fmla="*/ 58 h 117"/>
                  <a:gd name="T30" fmla="*/ 65 w 461"/>
                  <a:gd name="T31" fmla="*/ 39 h 117"/>
                  <a:gd name="T32" fmla="*/ 85 w 461"/>
                  <a:gd name="T33" fmla="*/ 58 h 117"/>
                  <a:gd name="T34" fmla="*/ 65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6 w 461"/>
                  <a:gd name="T51" fmla="*/ 84 h 117"/>
                  <a:gd name="T52" fmla="*/ 10 w 461"/>
                  <a:gd name="T53" fmla="*/ 91 h 117"/>
                  <a:gd name="T54" fmla="*/ 11 w 461"/>
                  <a:gd name="T55" fmla="*/ 91 h 117"/>
                  <a:gd name="T56" fmla="*/ 58 w 461"/>
                  <a:gd name="T57" fmla="*/ 117 h 117"/>
                  <a:gd name="T58" fmla="*/ 82 w 461"/>
                  <a:gd name="T59" fmla="*/ 117 h 117"/>
                  <a:gd name="T60" fmla="*/ 378 w 461"/>
                  <a:gd name="T61" fmla="*/ 117 h 117"/>
                  <a:gd name="T62" fmla="*/ 403 w 461"/>
                  <a:gd name="T63" fmla="*/ 117 h 117"/>
                  <a:gd name="T64" fmla="*/ 449 w 461"/>
                  <a:gd name="T65" fmla="*/ 91 h 117"/>
                  <a:gd name="T66" fmla="*/ 451 w 461"/>
                  <a:gd name="T67" fmla="*/ 91 h 117"/>
                  <a:gd name="T68" fmla="*/ 454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7" y="48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8"/>
                      <a:pt x="116" y="39"/>
                      <a:pt x="126" y="39"/>
                    </a:cubicBezTo>
                    <a:cubicBezTo>
                      <a:pt x="137" y="39"/>
                      <a:pt x="146" y="48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8"/>
                      <a:pt x="54" y="39"/>
                      <a:pt x="65" y="39"/>
                    </a:cubicBezTo>
                    <a:cubicBezTo>
                      <a:pt x="76" y="39"/>
                      <a:pt x="85" y="48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3"/>
                      <a:pt x="4" y="79"/>
                    </a:cubicBezTo>
                    <a:cubicBezTo>
                      <a:pt x="5" y="81"/>
                      <a:pt x="6" y="83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7"/>
                      <a:pt x="58" y="117"/>
                    </a:cubicBezTo>
                    <a:lnTo>
                      <a:pt x="82" y="117"/>
                    </a:lnTo>
                    <a:lnTo>
                      <a:pt x="378" y="117"/>
                    </a:lnTo>
                    <a:lnTo>
                      <a:pt x="403" y="117"/>
                    </a:lnTo>
                    <a:cubicBezTo>
                      <a:pt x="422" y="117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59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2" name="Freeform 13">
                <a:extLst>
                  <a:ext uri="{FF2B5EF4-FFF2-40B4-BE49-F238E27FC236}">
                    <a16:creationId xmlns:a16="http://schemas.microsoft.com/office/drawing/2014/main" id="{8A0467FB-DC7D-324B-9125-6D16DFFC77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0162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3" name="Freeform 14">
                <a:extLst>
                  <a:ext uri="{FF2B5EF4-FFF2-40B4-BE49-F238E27FC236}">
                    <a16:creationId xmlns:a16="http://schemas.microsoft.com/office/drawing/2014/main" id="{5CBC9C8E-0794-FD49-9878-8DDAEA8B33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0956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4" name="Freeform 15">
                <a:extLst>
                  <a:ext uri="{FF2B5EF4-FFF2-40B4-BE49-F238E27FC236}">
                    <a16:creationId xmlns:a16="http://schemas.microsoft.com/office/drawing/2014/main" id="{928A2665-0401-CA48-BB8A-8050FBD2B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1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5" name="Freeform 16">
                <a:extLst>
                  <a:ext uri="{FF2B5EF4-FFF2-40B4-BE49-F238E27FC236}">
                    <a16:creationId xmlns:a16="http://schemas.microsoft.com/office/drawing/2014/main" id="{5F78F38A-C77D-834A-B34A-C6EFB3A52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576" y="2879726"/>
                <a:ext cx="22225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6" name="Freeform 17">
                <a:extLst>
                  <a:ext uri="{FF2B5EF4-FFF2-40B4-BE49-F238E27FC236}">
                    <a16:creationId xmlns:a16="http://schemas.microsoft.com/office/drawing/2014/main" id="{F5B3D469-1997-1F4A-887C-656531AB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8" y="2879726"/>
                <a:ext cx="20638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7" name="Freeform 18">
                <a:extLst>
                  <a:ext uri="{FF2B5EF4-FFF2-40B4-BE49-F238E27FC236}">
                    <a16:creationId xmlns:a16="http://schemas.microsoft.com/office/drawing/2014/main" id="{11E7EAB6-F994-BD43-BFC3-34280A4CD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313" y="2574926"/>
                <a:ext cx="349250" cy="630238"/>
              </a:xfrm>
              <a:custGeom>
                <a:avLst/>
                <a:gdLst>
                  <a:gd name="T0" fmla="*/ 50 w 631"/>
                  <a:gd name="T1" fmla="*/ 50 h 1143"/>
                  <a:gd name="T2" fmla="*/ 50 w 631"/>
                  <a:gd name="T3" fmla="*/ 50 h 1143"/>
                  <a:gd name="T4" fmla="*/ 581 w 631"/>
                  <a:gd name="T5" fmla="*/ 50 h 1143"/>
                  <a:gd name="T6" fmla="*/ 581 w 631"/>
                  <a:gd name="T7" fmla="*/ 1093 h 1143"/>
                  <a:gd name="T8" fmla="*/ 50 w 631"/>
                  <a:gd name="T9" fmla="*/ 1093 h 1143"/>
                  <a:gd name="T10" fmla="*/ 50 w 631"/>
                  <a:gd name="T11" fmla="*/ 50 h 1143"/>
                  <a:gd name="T12" fmla="*/ 0 w 631"/>
                  <a:gd name="T13" fmla="*/ 1143 h 1143"/>
                  <a:gd name="T14" fmla="*/ 0 w 631"/>
                  <a:gd name="T15" fmla="*/ 1143 h 1143"/>
                  <a:gd name="T16" fmla="*/ 631 w 631"/>
                  <a:gd name="T17" fmla="*/ 1143 h 1143"/>
                  <a:gd name="T18" fmla="*/ 631 w 631"/>
                  <a:gd name="T19" fmla="*/ 0 h 1143"/>
                  <a:gd name="T20" fmla="*/ 0 w 631"/>
                  <a:gd name="T21" fmla="*/ 0 h 1143"/>
                  <a:gd name="T22" fmla="*/ 0 w 631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1" h="1143">
                    <a:moveTo>
                      <a:pt x="50" y="50"/>
                    </a:moveTo>
                    <a:lnTo>
                      <a:pt x="50" y="50"/>
                    </a:lnTo>
                    <a:lnTo>
                      <a:pt x="581" y="50"/>
                    </a:lnTo>
                    <a:lnTo>
                      <a:pt x="581" y="1093"/>
                    </a:lnTo>
                    <a:lnTo>
                      <a:pt x="50" y="1093"/>
                    </a:lnTo>
                    <a:lnTo>
                      <a:pt x="50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1" y="1143"/>
                    </a:lnTo>
                    <a:lnTo>
                      <a:pt x="631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8" name="Freeform 19">
                <a:extLst>
                  <a:ext uri="{FF2B5EF4-FFF2-40B4-BE49-F238E27FC236}">
                    <a16:creationId xmlns:a16="http://schemas.microsoft.com/office/drawing/2014/main" id="{795ED644-24EC-A948-84F0-81B6DABA77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622551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9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9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9"/>
                      <a:pt x="127" y="39"/>
                    </a:cubicBezTo>
                    <a:cubicBezTo>
                      <a:pt x="138" y="39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9"/>
                      <a:pt x="66" y="39"/>
                    </a:cubicBezTo>
                    <a:cubicBezTo>
                      <a:pt x="77" y="39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59" name="Freeform 20">
                <a:extLst>
                  <a:ext uri="{FF2B5EF4-FFF2-40B4-BE49-F238E27FC236}">
                    <a16:creationId xmlns:a16="http://schemas.microsoft.com/office/drawing/2014/main" id="{DBAA2154-9AAC-944E-8939-99F3BD9EB1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7019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0" name="Freeform 21">
                <a:extLst>
                  <a:ext uri="{FF2B5EF4-FFF2-40B4-BE49-F238E27FC236}">
                    <a16:creationId xmlns:a16="http://schemas.microsoft.com/office/drawing/2014/main" id="{55C1B26B-35FD-4544-9C8C-D2D4986ABF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779713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8"/>
                      <a:pt x="10" y="91"/>
                    </a:cubicBezTo>
                    <a:cubicBezTo>
                      <a:pt x="11" y="90"/>
                      <a:pt x="11" y="91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1"/>
                      <a:pt x="451" y="90"/>
                      <a:pt x="451" y="91"/>
                    </a:cubicBezTo>
                    <a:cubicBezTo>
                      <a:pt x="453" y="88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1" name="Freeform 22">
                <a:extLst>
                  <a:ext uri="{FF2B5EF4-FFF2-40B4-BE49-F238E27FC236}">
                    <a16:creationId xmlns:a16="http://schemas.microsoft.com/office/drawing/2014/main" id="{34C4A016-6D10-B441-99A7-17E327BE44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936876"/>
                <a:ext cx="254000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8 w 461"/>
                  <a:gd name="T9" fmla="*/ 58 h 117"/>
                  <a:gd name="T10" fmla="*/ 188 w 461"/>
                  <a:gd name="T11" fmla="*/ 78 h 117"/>
                  <a:gd name="T12" fmla="*/ 127 w 461"/>
                  <a:gd name="T13" fmla="*/ 78 h 117"/>
                  <a:gd name="T14" fmla="*/ 127 w 461"/>
                  <a:gd name="T15" fmla="*/ 78 h 117"/>
                  <a:gd name="T16" fmla="*/ 107 w 461"/>
                  <a:gd name="T17" fmla="*/ 58 h 117"/>
                  <a:gd name="T18" fmla="*/ 127 w 461"/>
                  <a:gd name="T19" fmla="*/ 39 h 117"/>
                  <a:gd name="T20" fmla="*/ 147 w 461"/>
                  <a:gd name="T21" fmla="*/ 58 h 117"/>
                  <a:gd name="T22" fmla="*/ 127 w 461"/>
                  <a:gd name="T23" fmla="*/ 78 h 117"/>
                  <a:gd name="T24" fmla="*/ 66 w 461"/>
                  <a:gd name="T25" fmla="*/ 78 h 117"/>
                  <a:gd name="T26" fmla="*/ 66 w 461"/>
                  <a:gd name="T27" fmla="*/ 78 h 117"/>
                  <a:gd name="T28" fmla="*/ 46 w 461"/>
                  <a:gd name="T29" fmla="*/ 58 h 117"/>
                  <a:gd name="T30" fmla="*/ 66 w 461"/>
                  <a:gd name="T31" fmla="*/ 39 h 117"/>
                  <a:gd name="T32" fmla="*/ 86 w 461"/>
                  <a:gd name="T33" fmla="*/ 58 h 117"/>
                  <a:gd name="T34" fmla="*/ 66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7 w 461"/>
                  <a:gd name="T51" fmla="*/ 84 h 117"/>
                  <a:gd name="T52" fmla="*/ 10 w 461"/>
                  <a:gd name="T53" fmla="*/ 91 h 117"/>
                  <a:gd name="T54" fmla="*/ 12 w 461"/>
                  <a:gd name="T55" fmla="*/ 91 h 117"/>
                  <a:gd name="T56" fmla="*/ 58 w 461"/>
                  <a:gd name="T57" fmla="*/ 117 h 117"/>
                  <a:gd name="T58" fmla="*/ 83 w 461"/>
                  <a:gd name="T59" fmla="*/ 117 h 117"/>
                  <a:gd name="T60" fmla="*/ 379 w 461"/>
                  <a:gd name="T61" fmla="*/ 117 h 117"/>
                  <a:gd name="T62" fmla="*/ 403 w 461"/>
                  <a:gd name="T63" fmla="*/ 117 h 117"/>
                  <a:gd name="T64" fmla="*/ 450 w 461"/>
                  <a:gd name="T65" fmla="*/ 91 h 117"/>
                  <a:gd name="T66" fmla="*/ 451 w 461"/>
                  <a:gd name="T67" fmla="*/ 91 h 117"/>
                  <a:gd name="T68" fmla="*/ 455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8" y="48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8"/>
                      <a:pt x="116" y="39"/>
                      <a:pt x="127" y="39"/>
                    </a:cubicBezTo>
                    <a:cubicBezTo>
                      <a:pt x="138" y="39"/>
                      <a:pt x="147" y="48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8"/>
                      <a:pt x="55" y="39"/>
                      <a:pt x="66" y="39"/>
                    </a:cubicBezTo>
                    <a:cubicBezTo>
                      <a:pt x="77" y="39"/>
                      <a:pt x="86" y="48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3"/>
                      <a:pt x="4" y="79"/>
                    </a:cubicBezTo>
                    <a:cubicBezTo>
                      <a:pt x="5" y="81"/>
                      <a:pt x="6" y="83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7"/>
                      <a:pt x="58" y="117"/>
                    </a:cubicBezTo>
                    <a:lnTo>
                      <a:pt x="83" y="117"/>
                    </a:lnTo>
                    <a:lnTo>
                      <a:pt x="379" y="117"/>
                    </a:lnTo>
                    <a:lnTo>
                      <a:pt x="403" y="117"/>
                    </a:lnTo>
                    <a:cubicBezTo>
                      <a:pt x="423" y="117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60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2" name="Freeform 23">
                <a:extLst>
                  <a:ext uri="{FF2B5EF4-FFF2-40B4-BE49-F238E27FC236}">
                    <a16:creationId xmlns:a16="http://schemas.microsoft.com/office/drawing/2014/main" id="{CFBE1F8B-B91F-8A4E-944B-D6286AB762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016251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3" name="Freeform 24">
                <a:extLst>
                  <a:ext uri="{FF2B5EF4-FFF2-40B4-BE49-F238E27FC236}">
                    <a16:creationId xmlns:a16="http://schemas.microsoft.com/office/drawing/2014/main" id="{19227C62-F548-9247-B4B2-39796C11F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0956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4" name="Freeform 25">
                <a:extLst>
                  <a:ext uri="{FF2B5EF4-FFF2-40B4-BE49-F238E27FC236}">
                    <a16:creationId xmlns:a16="http://schemas.microsoft.com/office/drawing/2014/main" id="{341AD8DC-4FD4-7B44-BD17-A5838C16B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488" y="2879726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20 w 39"/>
                  <a:gd name="T5" fmla="*/ 0 h 40"/>
                  <a:gd name="T6" fmla="*/ 0 w 39"/>
                  <a:gd name="T7" fmla="*/ 20 h 40"/>
                  <a:gd name="T8" fmla="*/ 20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5" name="Freeform 26">
                <a:extLst>
                  <a:ext uri="{FF2B5EF4-FFF2-40B4-BE49-F238E27FC236}">
                    <a16:creationId xmlns:a16="http://schemas.microsoft.com/office/drawing/2014/main" id="{35E51892-5521-8948-970E-4C2AEA78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826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6" name="Freeform 27">
                <a:extLst>
                  <a:ext uri="{FF2B5EF4-FFF2-40B4-BE49-F238E27FC236}">
                    <a16:creationId xmlns:a16="http://schemas.microsoft.com/office/drawing/2014/main" id="{35B76F7B-00E7-CC42-8357-C01FBF4C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7" name="Freeform 28">
                <a:extLst>
                  <a:ext uri="{FF2B5EF4-FFF2-40B4-BE49-F238E27FC236}">
                    <a16:creationId xmlns:a16="http://schemas.microsoft.com/office/drawing/2014/main" id="{81A50DF0-4372-7042-BF7B-1043F6BFB1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5901" y="2574926"/>
                <a:ext cx="349250" cy="630238"/>
              </a:xfrm>
              <a:custGeom>
                <a:avLst/>
                <a:gdLst>
                  <a:gd name="T0" fmla="*/ 51 w 632"/>
                  <a:gd name="T1" fmla="*/ 50 h 1143"/>
                  <a:gd name="T2" fmla="*/ 51 w 632"/>
                  <a:gd name="T3" fmla="*/ 50 h 1143"/>
                  <a:gd name="T4" fmla="*/ 582 w 632"/>
                  <a:gd name="T5" fmla="*/ 50 h 1143"/>
                  <a:gd name="T6" fmla="*/ 582 w 632"/>
                  <a:gd name="T7" fmla="*/ 1093 h 1143"/>
                  <a:gd name="T8" fmla="*/ 51 w 632"/>
                  <a:gd name="T9" fmla="*/ 1093 h 1143"/>
                  <a:gd name="T10" fmla="*/ 51 w 632"/>
                  <a:gd name="T11" fmla="*/ 50 h 1143"/>
                  <a:gd name="T12" fmla="*/ 0 w 632"/>
                  <a:gd name="T13" fmla="*/ 1143 h 1143"/>
                  <a:gd name="T14" fmla="*/ 0 w 632"/>
                  <a:gd name="T15" fmla="*/ 1143 h 1143"/>
                  <a:gd name="T16" fmla="*/ 632 w 632"/>
                  <a:gd name="T17" fmla="*/ 1143 h 1143"/>
                  <a:gd name="T18" fmla="*/ 632 w 632"/>
                  <a:gd name="T19" fmla="*/ 0 h 1143"/>
                  <a:gd name="T20" fmla="*/ 0 w 632"/>
                  <a:gd name="T21" fmla="*/ 0 h 1143"/>
                  <a:gd name="T22" fmla="*/ 0 w 632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3">
                    <a:moveTo>
                      <a:pt x="51" y="50"/>
                    </a:moveTo>
                    <a:lnTo>
                      <a:pt x="51" y="50"/>
                    </a:lnTo>
                    <a:lnTo>
                      <a:pt x="582" y="50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2" y="1143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8" name="Freeform 29">
                <a:extLst>
                  <a:ext uri="{FF2B5EF4-FFF2-40B4-BE49-F238E27FC236}">
                    <a16:creationId xmlns:a16="http://schemas.microsoft.com/office/drawing/2014/main" id="{E2CBCD12-C1C6-794A-90AB-4B5764BDA4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6225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9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9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9"/>
                      <a:pt x="126" y="39"/>
                    </a:cubicBezTo>
                    <a:cubicBezTo>
                      <a:pt x="137" y="39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9"/>
                      <a:pt x="65" y="39"/>
                    </a:cubicBezTo>
                    <a:cubicBezTo>
                      <a:pt x="76" y="39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69" name="Freeform 30">
                <a:extLst>
                  <a:ext uri="{FF2B5EF4-FFF2-40B4-BE49-F238E27FC236}">
                    <a16:creationId xmlns:a16="http://schemas.microsoft.com/office/drawing/2014/main" id="{AF0773D5-F50F-0E4E-8318-7E4AE5503F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7019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0" name="Freeform 31">
                <a:extLst>
                  <a:ext uri="{FF2B5EF4-FFF2-40B4-BE49-F238E27FC236}">
                    <a16:creationId xmlns:a16="http://schemas.microsoft.com/office/drawing/2014/main" id="{432A890E-3115-834A-BCA9-23AFDB463C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77971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8"/>
                      <a:pt x="10" y="91"/>
                    </a:cubicBezTo>
                    <a:cubicBezTo>
                      <a:pt x="10" y="90"/>
                      <a:pt x="11" y="91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1"/>
                      <a:pt x="450" y="90"/>
                      <a:pt x="451" y="91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1" name="Freeform 32">
                <a:extLst>
                  <a:ext uri="{FF2B5EF4-FFF2-40B4-BE49-F238E27FC236}">
                    <a16:creationId xmlns:a16="http://schemas.microsoft.com/office/drawing/2014/main" id="{E6D281F3-BE68-3642-BFD9-FE80CE3A84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936876"/>
                <a:ext cx="255588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7 w 461"/>
                  <a:gd name="T9" fmla="*/ 58 h 117"/>
                  <a:gd name="T10" fmla="*/ 188 w 461"/>
                  <a:gd name="T11" fmla="*/ 78 h 117"/>
                  <a:gd name="T12" fmla="*/ 126 w 461"/>
                  <a:gd name="T13" fmla="*/ 78 h 117"/>
                  <a:gd name="T14" fmla="*/ 126 w 461"/>
                  <a:gd name="T15" fmla="*/ 78 h 117"/>
                  <a:gd name="T16" fmla="*/ 107 w 461"/>
                  <a:gd name="T17" fmla="*/ 58 h 117"/>
                  <a:gd name="T18" fmla="*/ 126 w 461"/>
                  <a:gd name="T19" fmla="*/ 39 h 117"/>
                  <a:gd name="T20" fmla="*/ 146 w 461"/>
                  <a:gd name="T21" fmla="*/ 58 h 117"/>
                  <a:gd name="T22" fmla="*/ 126 w 461"/>
                  <a:gd name="T23" fmla="*/ 78 h 117"/>
                  <a:gd name="T24" fmla="*/ 65 w 461"/>
                  <a:gd name="T25" fmla="*/ 78 h 117"/>
                  <a:gd name="T26" fmla="*/ 65 w 461"/>
                  <a:gd name="T27" fmla="*/ 78 h 117"/>
                  <a:gd name="T28" fmla="*/ 45 w 461"/>
                  <a:gd name="T29" fmla="*/ 58 h 117"/>
                  <a:gd name="T30" fmla="*/ 65 w 461"/>
                  <a:gd name="T31" fmla="*/ 39 h 117"/>
                  <a:gd name="T32" fmla="*/ 85 w 461"/>
                  <a:gd name="T33" fmla="*/ 58 h 117"/>
                  <a:gd name="T34" fmla="*/ 65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6 w 461"/>
                  <a:gd name="T51" fmla="*/ 84 h 117"/>
                  <a:gd name="T52" fmla="*/ 10 w 461"/>
                  <a:gd name="T53" fmla="*/ 91 h 117"/>
                  <a:gd name="T54" fmla="*/ 11 w 461"/>
                  <a:gd name="T55" fmla="*/ 91 h 117"/>
                  <a:gd name="T56" fmla="*/ 58 w 461"/>
                  <a:gd name="T57" fmla="*/ 117 h 117"/>
                  <a:gd name="T58" fmla="*/ 82 w 461"/>
                  <a:gd name="T59" fmla="*/ 117 h 117"/>
                  <a:gd name="T60" fmla="*/ 378 w 461"/>
                  <a:gd name="T61" fmla="*/ 117 h 117"/>
                  <a:gd name="T62" fmla="*/ 403 w 461"/>
                  <a:gd name="T63" fmla="*/ 117 h 117"/>
                  <a:gd name="T64" fmla="*/ 449 w 461"/>
                  <a:gd name="T65" fmla="*/ 91 h 117"/>
                  <a:gd name="T66" fmla="*/ 451 w 461"/>
                  <a:gd name="T67" fmla="*/ 91 h 117"/>
                  <a:gd name="T68" fmla="*/ 454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7" y="48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8"/>
                      <a:pt x="115" y="39"/>
                      <a:pt x="126" y="39"/>
                    </a:cubicBezTo>
                    <a:cubicBezTo>
                      <a:pt x="137" y="39"/>
                      <a:pt x="146" y="48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8"/>
                      <a:pt x="54" y="39"/>
                      <a:pt x="65" y="39"/>
                    </a:cubicBezTo>
                    <a:cubicBezTo>
                      <a:pt x="76" y="39"/>
                      <a:pt x="85" y="48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3"/>
                      <a:pt x="4" y="79"/>
                    </a:cubicBezTo>
                    <a:cubicBezTo>
                      <a:pt x="4" y="81"/>
                      <a:pt x="5" y="83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7"/>
                      <a:pt x="58" y="117"/>
                    </a:cubicBezTo>
                    <a:lnTo>
                      <a:pt x="82" y="117"/>
                    </a:lnTo>
                    <a:lnTo>
                      <a:pt x="378" y="117"/>
                    </a:lnTo>
                    <a:lnTo>
                      <a:pt x="403" y="117"/>
                    </a:lnTo>
                    <a:cubicBezTo>
                      <a:pt x="422" y="117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59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2" name="Freeform 33">
                <a:extLst>
                  <a:ext uri="{FF2B5EF4-FFF2-40B4-BE49-F238E27FC236}">
                    <a16:creationId xmlns:a16="http://schemas.microsoft.com/office/drawing/2014/main" id="{225414A5-3F81-B347-B380-36CCCD333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0162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3" name="Freeform 34">
                <a:extLst>
                  <a:ext uri="{FF2B5EF4-FFF2-40B4-BE49-F238E27FC236}">
                    <a16:creationId xmlns:a16="http://schemas.microsoft.com/office/drawing/2014/main" id="{C3FC1A09-3682-0741-89DF-A8CE68820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0956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4" name="Freeform 35">
                <a:extLst>
                  <a:ext uri="{FF2B5EF4-FFF2-40B4-BE49-F238E27FC236}">
                    <a16:creationId xmlns:a16="http://schemas.microsoft.com/office/drawing/2014/main" id="{8C9D5CBB-645C-9C4A-AC23-014D3B7C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2879726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5" name="Freeform 36">
                <a:extLst>
                  <a:ext uri="{FF2B5EF4-FFF2-40B4-BE49-F238E27FC236}">
                    <a16:creationId xmlns:a16="http://schemas.microsoft.com/office/drawing/2014/main" id="{E0A1356D-8777-9A48-B5CC-A676145F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6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6" name="Freeform 37">
                <a:extLst>
                  <a:ext uri="{FF2B5EF4-FFF2-40B4-BE49-F238E27FC236}">
                    <a16:creationId xmlns:a16="http://schemas.microsoft.com/office/drawing/2014/main" id="{A01DFD9C-20E8-364F-B98E-B15496605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7" name="Freeform 38">
                <a:extLst>
                  <a:ext uri="{FF2B5EF4-FFF2-40B4-BE49-F238E27FC236}">
                    <a16:creationId xmlns:a16="http://schemas.microsoft.com/office/drawing/2014/main" id="{0B294B5F-7F07-784B-A89C-91AB30D526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726" y="3678238"/>
                <a:ext cx="347663" cy="630238"/>
              </a:xfrm>
              <a:custGeom>
                <a:avLst/>
                <a:gdLst>
                  <a:gd name="T0" fmla="*/ 51 w 632"/>
                  <a:gd name="T1" fmla="*/ 51 h 1144"/>
                  <a:gd name="T2" fmla="*/ 51 w 632"/>
                  <a:gd name="T3" fmla="*/ 51 h 1144"/>
                  <a:gd name="T4" fmla="*/ 582 w 632"/>
                  <a:gd name="T5" fmla="*/ 51 h 1144"/>
                  <a:gd name="T6" fmla="*/ 582 w 632"/>
                  <a:gd name="T7" fmla="*/ 1093 h 1144"/>
                  <a:gd name="T8" fmla="*/ 51 w 632"/>
                  <a:gd name="T9" fmla="*/ 1093 h 1144"/>
                  <a:gd name="T10" fmla="*/ 51 w 632"/>
                  <a:gd name="T11" fmla="*/ 51 h 1144"/>
                  <a:gd name="T12" fmla="*/ 0 w 632"/>
                  <a:gd name="T13" fmla="*/ 1144 h 1144"/>
                  <a:gd name="T14" fmla="*/ 0 w 632"/>
                  <a:gd name="T15" fmla="*/ 1144 h 1144"/>
                  <a:gd name="T16" fmla="*/ 632 w 632"/>
                  <a:gd name="T17" fmla="*/ 1144 h 1144"/>
                  <a:gd name="T18" fmla="*/ 632 w 632"/>
                  <a:gd name="T19" fmla="*/ 0 h 1144"/>
                  <a:gd name="T20" fmla="*/ 0 w 632"/>
                  <a:gd name="T21" fmla="*/ 0 h 1144"/>
                  <a:gd name="T22" fmla="*/ 0 w 632"/>
                  <a:gd name="T2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4">
                    <a:moveTo>
                      <a:pt x="51" y="51"/>
                    </a:moveTo>
                    <a:lnTo>
                      <a:pt x="51" y="51"/>
                    </a:lnTo>
                    <a:lnTo>
                      <a:pt x="582" y="51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2" y="1144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8" name="Freeform 39">
                <a:extLst>
                  <a:ext uri="{FF2B5EF4-FFF2-40B4-BE49-F238E27FC236}">
                    <a16:creationId xmlns:a16="http://schemas.microsoft.com/office/drawing/2014/main" id="{007B58F7-4929-FD45-BD80-4EB5FD0832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72586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79" name="Freeform 40">
                <a:extLst>
                  <a:ext uri="{FF2B5EF4-FFF2-40B4-BE49-F238E27FC236}">
                    <a16:creationId xmlns:a16="http://schemas.microsoft.com/office/drawing/2014/main" id="{106EB422-6546-8645-8B65-0DD4CCD40C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805238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3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3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0" name="Freeform 41">
                <a:extLst>
                  <a:ext uri="{FF2B5EF4-FFF2-40B4-BE49-F238E27FC236}">
                    <a16:creationId xmlns:a16="http://schemas.microsoft.com/office/drawing/2014/main" id="{4859B811-520B-C44B-A02A-4874B7F0DB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8830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1" name="Freeform 42">
                <a:extLst>
                  <a:ext uri="{FF2B5EF4-FFF2-40B4-BE49-F238E27FC236}">
                    <a16:creationId xmlns:a16="http://schemas.microsoft.com/office/drawing/2014/main" id="{9CDC96F3-DB08-B64B-A5A3-90A1B57D18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040188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2" name="Freeform 43">
                <a:extLst>
                  <a:ext uri="{FF2B5EF4-FFF2-40B4-BE49-F238E27FC236}">
                    <a16:creationId xmlns:a16="http://schemas.microsoft.com/office/drawing/2014/main" id="{DCD8D0E4-D100-E34F-AE52-50F61B5DD4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119563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3" name="Freeform 44">
                <a:extLst>
                  <a:ext uri="{FF2B5EF4-FFF2-40B4-BE49-F238E27FC236}">
                    <a16:creationId xmlns:a16="http://schemas.microsoft.com/office/drawing/2014/main" id="{D7B2FA89-AF75-3343-9487-84C135DF96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197351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4" name="Freeform 45">
                <a:extLst>
                  <a:ext uri="{FF2B5EF4-FFF2-40B4-BE49-F238E27FC236}">
                    <a16:creationId xmlns:a16="http://schemas.microsoft.com/office/drawing/2014/main" id="{367EB230-060E-0346-B577-07D524C7F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576" y="3983038"/>
                <a:ext cx="22225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5" name="Freeform 46">
                <a:extLst>
                  <a:ext uri="{FF2B5EF4-FFF2-40B4-BE49-F238E27FC236}">
                    <a16:creationId xmlns:a16="http://schemas.microsoft.com/office/drawing/2014/main" id="{CC884D5F-0F0C-644E-8121-8FE6B4389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1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6" name="Freeform 47">
                <a:extLst>
                  <a:ext uri="{FF2B5EF4-FFF2-40B4-BE49-F238E27FC236}">
                    <a16:creationId xmlns:a16="http://schemas.microsoft.com/office/drawing/2014/main" id="{3D4F939C-9242-2641-8FD7-BB1C9282F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8" y="3983038"/>
                <a:ext cx="20638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7" name="Freeform 48">
                <a:extLst>
                  <a:ext uri="{FF2B5EF4-FFF2-40B4-BE49-F238E27FC236}">
                    <a16:creationId xmlns:a16="http://schemas.microsoft.com/office/drawing/2014/main" id="{8FBABD02-1440-274A-BEE0-3DE9D0DAE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313" y="3678238"/>
                <a:ext cx="349250" cy="630238"/>
              </a:xfrm>
              <a:custGeom>
                <a:avLst/>
                <a:gdLst>
                  <a:gd name="T0" fmla="*/ 50 w 631"/>
                  <a:gd name="T1" fmla="*/ 51 h 1144"/>
                  <a:gd name="T2" fmla="*/ 50 w 631"/>
                  <a:gd name="T3" fmla="*/ 51 h 1144"/>
                  <a:gd name="T4" fmla="*/ 581 w 631"/>
                  <a:gd name="T5" fmla="*/ 51 h 1144"/>
                  <a:gd name="T6" fmla="*/ 581 w 631"/>
                  <a:gd name="T7" fmla="*/ 1093 h 1144"/>
                  <a:gd name="T8" fmla="*/ 50 w 631"/>
                  <a:gd name="T9" fmla="*/ 1093 h 1144"/>
                  <a:gd name="T10" fmla="*/ 50 w 631"/>
                  <a:gd name="T11" fmla="*/ 51 h 1144"/>
                  <a:gd name="T12" fmla="*/ 0 w 631"/>
                  <a:gd name="T13" fmla="*/ 1144 h 1144"/>
                  <a:gd name="T14" fmla="*/ 0 w 631"/>
                  <a:gd name="T15" fmla="*/ 1144 h 1144"/>
                  <a:gd name="T16" fmla="*/ 631 w 631"/>
                  <a:gd name="T17" fmla="*/ 1144 h 1144"/>
                  <a:gd name="T18" fmla="*/ 631 w 631"/>
                  <a:gd name="T19" fmla="*/ 0 h 1144"/>
                  <a:gd name="T20" fmla="*/ 0 w 631"/>
                  <a:gd name="T21" fmla="*/ 0 h 1144"/>
                  <a:gd name="T22" fmla="*/ 0 w 631"/>
                  <a:gd name="T2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1" h="1144">
                    <a:moveTo>
                      <a:pt x="50" y="51"/>
                    </a:moveTo>
                    <a:lnTo>
                      <a:pt x="50" y="51"/>
                    </a:lnTo>
                    <a:lnTo>
                      <a:pt x="581" y="51"/>
                    </a:lnTo>
                    <a:lnTo>
                      <a:pt x="581" y="1093"/>
                    </a:lnTo>
                    <a:lnTo>
                      <a:pt x="50" y="1093"/>
                    </a:lnTo>
                    <a:lnTo>
                      <a:pt x="50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1" y="1144"/>
                    </a:lnTo>
                    <a:lnTo>
                      <a:pt x="631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8" name="Freeform 49">
                <a:extLst>
                  <a:ext uri="{FF2B5EF4-FFF2-40B4-BE49-F238E27FC236}">
                    <a16:creationId xmlns:a16="http://schemas.microsoft.com/office/drawing/2014/main" id="{1A38E7E3-5FA2-A343-A058-2DD678C8B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725863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89" name="Freeform 50">
                <a:extLst>
                  <a:ext uri="{FF2B5EF4-FFF2-40B4-BE49-F238E27FC236}">
                    <a16:creationId xmlns:a16="http://schemas.microsoft.com/office/drawing/2014/main" id="{20CE3E70-E7D7-854C-8113-A34D74E59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805238"/>
                <a:ext cx="254000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7 h 116"/>
                  <a:gd name="T12" fmla="*/ 127 w 461"/>
                  <a:gd name="T13" fmla="*/ 77 h 116"/>
                  <a:gd name="T14" fmla="*/ 127 w 461"/>
                  <a:gd name="T15" fmla="*/ 77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7 h 116"/>
                  <a:gd name="T24" fmla="*/ 66 w 461"/>
                  <a:gd name="T25" fmla="*/ 77 h 116"/>
                  <a:gd name="T26" fmla="*/ 66 w 461"/>
                  <a:gd name="T27" fmla="*/ 77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3 h 116"/>
                  <a:gd name="T52" fmla="*/ 10 w 461"/>
                  <a:gd name="T53" fmla="*/ 90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0 h 116"/>
                  <a:gd name="T68" fmla="*/ 455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7"/>
                      <a:pt x="188" y="77"/>
                    </a:cubicBezTo>
                    <a:close/>
                    <a:moveTo>
                      <a:pt x="127" y="77"/>
                    </a:moveTo>
                    <a:lnTo>
                      <a:pt x="127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7"/>
                      <a:pt x="127" y="77"/>
                    </a:cubicBezTo>
                    <a:close/>
                    <a:moveTo>
                      <a:pt x="66" y="77"/>
                    </a:moveTo>
                    <a:lnTo>
                      <a:pt x="66" y="77"/>
                    </a:lnTo>
                    <a:cubicBezTo>
                      <a:pt x="55" y="77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7"/>
                      <a:pt x="66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3"/>
                    </a:cubicBezTo>
                    <a:cubicBezTo>
                      <a:pt x="8" y="86"/>
                      <a:pt x="9" y="88"/>
                      <a:pt x="10" y="90"/>
                    </a:cubicBezTo>
                    <a:cubicBezTo>
                      <a:pt x="11" y="90"/>
                      <a:pt x="11" y="90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0"/>
                      <a:pt x="451" y="90"/>
                      <a:pt x="451" y="90"/>
                    </a:cubicBezTo>
                    <a:cubicBezTo>
                      <a:pt x="453" y="88"/>
                      <a:pt x="453" y="86"/>
                      <a:pt x="455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0" name="Freeform 51">
                <a:extLst>
                  <a:ext uri="{FF2B5EF4-FFF2-40B4-BE49-F238E27FC236}">
                    <a16:creationId xmlns:a16="http://schemas.microsoft.com/office/drawing/2014/main" id="{795F559B-C076-9D4A-A324-6A78F70D74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8830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1" name="Freeform 52">
                <a:extLst>
                  <a:ext uri="{FF2B5EF4-FFF2-40B4-BE49-F238E27FC236}">
                    <a16:creationId xmlns:a16="http://schemas.microsoft.com/office/drawing/2014/main" id="{88D67C83-6D56-0B4A-A47B-804CA00C2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040188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2" name="Freeform 53">
                <a:extLst>
                  <a:ext uri="{FF2B5EF4-FFF2-40B4-BE49-F238E27FC236}">
                    <a16:creationId xmlns:a16="http://schemas.microsoft.com/office/drawing/2014/main" id="{B2697BC2-7A44-3C42-BD6C-6A31AB6E3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119563"/>
                <a:ext cx="254000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7 h 116"/>
                  <a:gd name="T12" fmla="*/ 127 w 461"/>
                  <a:gd name="T13" fmla="*/ 77 h 116"/>
                  <a:gd name="T14" fmla="*/ 127 w 461"/>
                  <a:gd name="T15" fmla="*/ 77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7 h 116"/>
                  <a:gd name="T24" fmla="*/ 66 w 461"/>
                  <a:gd name="T25" fmla="*/ 77 h 116"/>
                  <a:gd name="T26" fmla="*/ 66 w 461"/>
                  <a:gd name="T27" fmla="*/ 77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0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0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7"/>
                      <a:pt x="188" y="77"/>
                    </a:cubicBezTo>
                    <a:close/>
                    <a:moveTo>
                      <a:pt x="127" y="77"/>
                    </a:moveTo>
                    <a:lnTo>
                      <a:pt x="127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7"/>
                      <a:pt x="127" y="77"/>
                    </a:cubicBezTo>
                    <a:close/>
                    <a:moveTo>
                      <a:pt x="66" y="77"/>
                    </a:moveTo>
                    <a:lnTo>
                      <a:pt x="66" y="77"/>
                    </a:lnTo>
                    <a:cubicBezTo>
                      <a:pt x="55" y="77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7"/>
                      <a:pt x="66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8"/>
                      <a:pt x="10" y="90"/>
                    </a:cubicBezTo>
                    <a:cubicBezTo>
                      <a:pt x="11" y="90"/>
                      <a:pt x="11" y="90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0"/>
                      <a:pt x="451" y="90"/>
                      <a:pt x="451" y="90"/>
                    </a:cubicBezTo>
                    <a:cubicBezTo>
                      <a:pt x="453" y="88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3" name="Freeform 54">
                <a:extLst>
                  <a:ext uri="{FF2B5EF4-FFF2-40B4-BE49-F238E27FC236}">
                    <a16:creationId xmlns:a16="http://schemas.microsoft.com/office/drawing/2014/main" id="{36805F9A-2005-BC47-BE0C-AFE5F97C73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197351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4" name="Freeform 55">
                <a:extLst>
                  <a:ext uri="{FF2B5EF4-FFF2-40B4-BE49-F238E27FC236}">
                    <a16:creationId xmlns:a16="http://schemas.microsoft.com/office/drawing/2014/main" id="{3A40B67C-EB6B-234D-AC14-0FFE8F999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488" y="3983038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20 w 39"/>
                  <a:gd name="T5" fmla="*/ 0 h 40"/>
                  <a:gd name="T6" fmla="*/ 0 w 39"/>
                  <a:gd name="T7" fmla="*/ 20 h 40"/>
                  <a:gd name="T8" fmla="*/ 20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5" name="Freeform 56">
                <a:extLst>
                  <a:ext uri="{FF2B5EF4-FFF2-40B4-BE49-F238E27FC236}">
                    <a16:creationId xmlns:a16="http://schemas.microsoft.com/office/drawing/2014/main" id="{C1082304-1A49-9646-ADE5-8519427C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826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6" name="Freeform 57">
                <a:extLst>
                  <a:ext uri="{FF2B5EF4-FFF2-40B4-BE49-F238E27FC236}">
                    <a16:creationId xmlns:a16="http://schemas.microsoft.com/office/drawing/2014/main" id="{62CE4ED5-DC87-5F45-AD10-846678BC6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7" name="Freeform 58">
                <a:extLst>
                  <a:ext uri="{FF2B5EF4-FFF2-40B4-BE49-F238E27FC236}">
                    <a16:creationId xmlns:a16="http://schemas.microsoft.com/office/drawing/2014/main" id="{CCE5694B-7964-1C45-A5A3-42FF914CA5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5901" y="3678238"/>
                <a:ext cx="349250" cy="630238"/>
              </a:xfrm>
              <a:custGeom>
                <a:avLst/>
                <a:gdLst>
                  <a:gd name="T0" fmla="*/ 51 w 632"/>
                  <a:gd name="T1" fmla="*/ 51 h 1144"/>
                  <a:gd name="T2" fmla="*/ 51 w 632"/>
                  <a:gd name="T3" fmla="*/ 51 h 1144"/>
                  <a:gd name="T4" fmla="*/ 582 w 632"/>
                  <a:gd name="T5" fmla="*/ 51 h 1144"/>
                  <a:gd name="T6" fmla="*/ 582 w 632"/>
                  <a:gd name="T7" fmla="*/ 1093 h 1144"/>
                  <a:gd name="T8" fmla="*/ 582 w 632"/>
                  <a:gd name="T9" fmla="*/ 1093 h 1144"/>
                  <a:gd name="T10" fmla="*/ 51 w 632"/>
                  <a:gd name="T11" fmla="*/ 1093 h 1144"/>
                  <a:gd name="T12" fmla="*/ 51 w 632"/>
                  <a:gd name="T13" fmla="*/ 51 h 1144"/>
                  <a:gd name="T14" fmla="*/ 0 w 632"/>
                  <a:gd name="T15" fmla="*/ 1144 h 1144"/>
                  <a:gd name="T16" fmla="*/ 0 w 632"/>
                  <a:gd name="T17" fmla="*/ 1144 h 1144"/>
                  <a:gd name="T18" fmla="*/ 632 w 632"/>
                  <a:gd name="T19" fmla="*/ 1144 h 1144"/>
                  <a:gd name="T20" fmla="*/ 632 w 632"/>
                  <a:gd name="T21" fmla="*/ 0 h 1144"/>
                  <a:gd name="T22" fmla="*/ 0 w 632"/>
                  <a:gd name="T23" fmla="*/ 0 h 1144"/>
                  <a:gd name="T24" fmla="*/ 0 w 632"/>
                  <a:gd name="T25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2" h="1144">
                    <a:moveTo>
                      <a:pt x="51" y="51"/>
                    </a:moveTo>
                    <a:lnTo>
                      <a:pt x="51" y="51"/>
                    </a:lnTo>
                    <a:lnTo>
                      <a:pt x="582" y="51"/>
                    </a:lnTo>
                    <a:lnTo>
                      <a:pt x="582" y="1093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2" y="1144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8" name="Freeform 59">
                <a:extLst>
                  <a:ext uri="{FF2B5EF4-FFF2-40B4-BE49-F238E27FC236}">
                    <a16:creationId xmlns:a16="http://schemas.microsoft.com/office/drawing/2014/main" id="{574C8078-C9F3-1344-B758-71D98721C2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72586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99" name="Freeform 60">
                <a:extLst>
                  <a:ext uri="{FF2B5EF4-FFF2-40B4-BE49-F238E27FC236}">
                    <a16:creationId xmlns:a16="http://schemas.microsoft.com/office/drawing/2014/main" id="{8E38860B-E822-D149-8482-B511AC06B9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805238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3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5" y="77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3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0" name="Freeform 61">
                <a:extLst>
                  <a:ext uri="{FF2B5EF4-FFF2-40B4-BE49-F238E27FC236}">
                    <a16:creationId xmlns:a16="http://schemas.microsoft.com/office/drawing/2014/main" id="{3F2CDC6B-C61C-2A4A-BBCA-DB90B2C82B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8830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1" name="Freeform 62">
                <a:extLst>
                  <a:ext uri="{FF2B5EF4-FFF2-40B4-BE49-F238E27FC236}">
                    <a16:creationId xmlns:a16="http://schemas.microsoft.com/office/drawing/2014/main" id="{BEC38EA3-A166-CC4D-BD17-312C361A3F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040188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2" name="Freeform 63">
                <a:extLst>
                  <a:ext uri="{FF2B5EF4-FFF2-40B4-BE49-F238E27FC236}">
                    <a16:creationId xmlns:a16="http://schemas.microsoft.com/office/drawing/2014/main" id="{3A49D09C-4AED-8642-9D16-9185CFE7AB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119563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5" y="77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3" name="Freeform 64">
                <a:extLst>
                  <a:ext uri="{FF2B5EF4-FFF2-40B4-BE49-F238E27FC236}">
                    <a16:creationId xmlns:a16="http://schemas.microsoft.com/office/drawing/2014/main" id="{D68344E3-6ADB-A445-B01A-FE9BF1996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197351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4" name="Freeform 65">
                <a:extLst>
                  <a:ext uri="{FF2B5EF4-FFF2-40B4-BE49-F238E27FC236}">
                    <a16:creationId xmlns:a16="http://schemas.microsoft.com/office/drawing/2014/main" id="{5803214E-BB81-7948-947A-B8F04869E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3983038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5" name="Freeform 66">
                <a:extLst>
                  <a:ext uri="{FF2B5EF4-FFF2-40B4-BE49-F238E27FC236}">
                    <a16:creationId xmlns:a16="http://schemas.microsoft.com/office/drawing/2014/main" id="{D439F903-3FB8-0B45-8852-F8BB0ACAC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6" name="Freeform 67">
                <a:extLst>
                  <a:ext uri="{FF2B5EF4-FFF2-40B4-BE49-F238E27FC236}">
                    <a16:creationId xmlns:a16="http://schemas.microsoft.com/office/drawing/2014/main" id="{50C9C270-C799-6D43-BE2B-DDA22A83F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6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1007" name="Freeform 68">
                <a:extLst>
                  <a:ext uri="{FF2B5EF4-FFF2-40B4-BE49-F238E27FC236}">
                    <a16:creationId xmlns:a16="http://schemas.microsoft.com/office/drawing/2014/main" id="{7566E997-C905-9D45-A6C3-FFFF0FDC3F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8176" y="2493963"/>
                <a:ext cx="2241550" cy="1897063"/>
              </a:xfrm>
              <a:custGeom>
                <a:avLst/>
                <a:gdLst>
                  <a:gd name="T0" fmla="*/ 3750 w 4058"/>
                  <a:gd name="T1" fmla="*/ 2397 h 3444"/>
                  <a:gd name="T2" fmla="*/ 3750 w 4058"/>
                  <a:gd name="T3" fmla="*/ 2397 h 3444"/>
                  <a:gd name="T4" fmla="*/ 3731 w 4058"/>
                  <a:gd name="T5" fmla="*/ 2397 h 3444"/>
                  <a:gd name="T6" fmla="*/ 3621 w 4058"/>
                  <a:gd name="T7" fmla="*/ 2416 h 3444"/>
                  <a:gd name="T8" fmla="*/ 3091 w 4058"/>
                  <a:gd name="T9" fmla="*/ 1721 h 3444"/>
                  <a:gd name="T10" fmla="*/ 3644 w 4058"/>
                  <a:gd name="T11" fmla="*/ 996 h 3444"/>
                  <a:gd name="T12" fmla="*/ 3731 w 4058"/>
                  <a:gd name="T13" fmla="*/ 1008 h 3444"/>
                  <a:gd name="T14" fmla="*/ 3750 w 4058"/>
                  <a:gd name="T15" fmla="*/ 1007 h 3444"/>
                  <a:gd name="T16" fmla="*/ 3750 w 4058"/>
                  <a:gd name="T17" fmla="*/ 2397 h 3444"/>
                  <a:gd name="T18" fmla="*/ 85 w 4058"/>
                  <a:gd name="T19" fmla="*/ 3359 h 3444"/>
                  <a:gd name="T20" fmla="*/ 85 w 4058"/>
                  <a:gd name="T21" fmla="*/ 3359 h 3444"/>
                  <a:gd name="T22" fmla="*/ 85 w 4058"/>
                  <a:gd name="T23" fmla="*/ 2087 h 3444"/>
                  <a:gd name="T24" fmla="*/ 2232 w 4058"/>
                  <a:gd name="T25" fmla="*/ 2087 h 3444"/>
                  <a:gd name="T26" fmla="*/ 2232 w 4058"/>
                  <a:gd name="T27" fmla="*/ 3359 h 3444"/>
                  <a:gd name="T28" fmla="*/ 85 w 4058"/>
                  <a:gd name="T29" fmla="*/ 3359 h 3444"/>
                  <a:gd name="T30" fmla="*/ 3407 w 4058"/>
                  <a:gd name="T31" fmla="*/ 2685 h 3444"/>
                  <a:gd name="T32" fmla="*/ 3407 w 4058"/>
                  <a:gd name="T33" fmla="*/ 2685 h 3444"/>
                  <a:gd name="T34" fmla="*/ 2355 w 4058"/>
                  <a:gd name="T35" fmla="*/ 2685 h 3444"/>
                  <a:gd name="T36" fmla="*/ 3043 w 4058"/>
                  <a:gd name="T37" fmla="*/ 1783 h 3444"/>
                  <a:gd name="T38" fmla="*/ 3552 w 4058"/>
                  <a:gd name="T39" fmla="*/ 2450 h 3444"/>
                  <a:gd name="T40" fmla="*/ 3407 w 4058"/>
                  <a:gd name="T41" fmla="*/ 2685 h 3444"/>
                  <a:gd name="T42" fmla="*/ 2357 w 4058"/>
                  <a:gd name="T43" fmla="*/ 758 h 3444"/>
                  <a:gd name="T44" fmla="*/ 2357 w 4058"/>
                  <a:gd name="T45" fmla="*/ 758 h 3444"/>
                  <a:gd name="T46" fmla="*/ 3414 w 4058"/>
                  <a:gd name="T47" fmla="*/ 758 h 3444"/>
                  <a:gd name="T48" fmla="*/ 3571 w 4058"/>
                  <a:gd name="T49" fmla="*/ 966 h 3444"/>
                  <a:gd name="T50" fmla="*/ 3043 w 4058"/>
                  <a:gd name="T51" fmla="*/ 1658 h 3444"/>
                  <a:gd name="T52" fmla="*/ 2357 w 4058"/>
                  <a:gd name="T53" fmla="*/ 758 h 3444"/>
                  <a:gd name="T54" fmla="*/ 85 w 4058"/>
                  <a:gd name="T55" fmla="*/ 1356 h 3444"/>
                  <a:gd name="T56" fmla="*/ 85 w 4058"/>
                  <a:gd name="T57" fmla="*/ 1356 h 3444"/>
                  <a:gd name="T58" fmla="*/ 85 w 4058"/>
                  <a:gd name="T59" fmla="*/ 85 h 3444"/>
                  <a:gd name="T60" fmla="*/ 2232 w 4058"/>
                  <a:gd name="T61" fmla="*/ 85 h 3444"/>
                  <a:gd name="T62" fmla="*/ 2232 w 4058"/>
                  <a:gd name="T63" fmla="*/ 1356 h 3444"/>
                  <a:gd name="T64" fmla="*/ 85 w 4058"/>
                  <a:gd name="T65" fmla="*/ 1356 h 3444"/>
                  <a:gd name="T66" fmla="*/ 4058 w 4058"/>
                  <a:gd name="T67" fmla="*/ 681 h 3444"/>
                  <a:gd name="T68" fmla="*/ 4058 w 4058"/>
                  <a:gd name="T69" fmla="*/ 681 h 3444"/>
                  <a:gd name="T70" fmla="*/ 3731 w 4058"/>
                  <a:gd name="T71" fmla="*/ 355 h 3444"/>
                  <a:gd name="T72" fmla="*/ 3405 w 4058"/>
                  <a:gd name="T73" fmla="*/ 681 h 3444"/>
                  <a:gd name="T74" fmla="*/ 3405 w 4058"/>
                  <a:gd name="T75" fmla="*/ 683 h 3444"/>
                  <a:gd name="T76" fmla="*/ 2317 w 4058"/>
                  <a:gd name="T77" fmla="*/ 683 h 3444"/>
                  <a:gd name="T78" fmla="*/ 2317 w 4058"/>
                  <a:gd name="T79" fmla="*/ 0 h 3444"/>
                  <a:gd name="T80" fmla="*/ 0 w 4058"/>
                  <a:gd name="T81" fmla="*/ 0 h 3444"/>
                  <a:gd name="T82" fmla="*/ 0 w 4058"/>
                  <a:gd name="T83" fmla="*/ 1441 h 3444"/>
                  <a:gd name="T84" fmla="*/ 2317 w 4058"/>
                  <a:gd name="T85" fmla="*/ 1441 h 3444"/>
                  <a:gd name="T86" fmla="*/ 2317 w 4058"/>
                  <a:gd name="T87" fmla="*/ 831 h 3444"/>
                  <a:gd name="T88" fmla="*/ 2996 w 4058"/>
                  <a:gd name="T89" fmla="*/ 1721 h 3444"/>
                  <a:gd name="T90" fmla="*/ 2317 w 4058"/>
                  <a:gd name="T91" fmla="*/ 2610 h 3444"/>
                  <a:gd name="T92" fmla="*/ 2317 w 4058"/>
                  <a:gd name="T93" fmla="*/ 2003 h 3444"/>
                  <a:gd name="T94" fmla="*/ 0 w 4058"/>
                  <a:gd name="T95" fmla="*/ 2003 h 3444"/>
                  <a:gd name="T96" fmla="*/ 0 w 4058"/>
                  <a:gd name="T97" fmla="*/ 3444 h 3444"/>
                  <a:gd name="T98" fmla="*/ 2317 w 4058"/>
                  <a:gd name="T99" fmla="*/ 3444 h 3444"/>
                  <a:gd name="T100" fmla="*/ 2317 w 4058"/>
                  <a:gd name="T101" fmla="*/ 2761 h 3444"/>
                  <a:gd name="T102" fmla="*/ 3407 w 4058"/>
                  <a:gd name="T103" fmla="*/ 2761 h 3444"/>
                  <a:gd name="T104" fmla="*/ 3731 w 4058"/>
                  <a:gd name="T105" fmla="*/ 3049 h 3444"/>
                  <a:gd name="T106" fmla="*/ 4058 w 4058"/>
                  <a:gd name="T107" fmla="*/ 2723 h 3444"/>
                  <a:gd name="T108" fmla="*/ 3826 w 4058"/>
                  <a:gd name="T109" fmla="*/ 2411 h 3444"/>
                  <a:gd name="T110" fmla="*/ 3826 w 4058"/>
                  <a:gd name="T111" fmla="*/ 994 h 3444"/>
                  <a:gd name="T112" fmla="*/ 4058 w 4058"/>
                  <a:gd name="T113" fmla="*/ 681 h 3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58" h="3444">
                    <a:moveTo>
                      <a:pt x="3750" y="2397"/>
                    </a:moveTo>
                    <a:lnTo>
                      <a:pt x="3750" y="2397"/>
                    </a:lnTo>
                    <a:cubicBezTo>
                      <a:pt x="3744" y="2397"/>
                      <a:pt x="3738" y="2397"/>
                      <a:pt x="3731" y="2397"/>
                    </a:cubicBezTo>
                    <a:cubicBezTo>
                      <a:pt x="3693" y="2397"/>
                      <a:pt x="3655" y="2404"/>
                      <a:pt x="3621" y="2416"/>
                    </a:cubicBezTo>
                    <a:lnTo>
                      <a:pt x="3091" y="1721"/>
                    </a:lnTo>
                    <a:lnTo>
                      <a:pt x="3644" y="996"/>
                    </a:lnTo>
                    <a:cubicBezTo>
                      <a:pt x="3672" y="1003"/>
                      <a:pt x="3701" y="1008"/>
                      <a:pt x="3731" y="1008"/>
                    </a:cubicBezTo>
                    <a:cubicBezTo>
                      <a:pt x="3738" y="1008"/>
                      <a:pt x="3744" y="1007"/>
                      <a:pt x="3750" y="1007"/>
                    </a:cubicBezTo>
                    <a:lnTo>
                      <a:pt x="3750" y="2397"/>
                    </a:lnTo>
                    <a:close/>
                    <a:moveTo>
                      <a:pt x="85" y="3359"/>
                    </a:moveTo>
                    <a:lnTo>
                      <a:pt x="85" y="3359"/>
                    </a:lnTo>
                    <a:lnTo>
                      <a:pt x="85" y="2087"/>
                    </a:lnTo>
                    <a:lnTo>
                      <a:pt x="2232" y="2087"/>
                    </a:lnTo>
                    <a:lnTo>
                      <a:pt x="2232" y="3359"/>
                    </a:lnTo>
                    <a:lnTo>
                      <a:pt x="85" y="3359"/>
                    </a:lnTo>
                    <a:close/>
                    <a:moveTo>
                      <a:pt x="3407" y="2685"/>
                    </a:moveTo>
                    <a:lnTo>
                      <a:pt x="3407" y="2685"/>
                    </a:lnTo>
                    <a:lnTo>
                      <a:pt x="2355" y="2685"/>
                    </a:lnTo>
                    <a:lnTo>
                      <a:pt x="3043" y="1783"/>
                    </a:lnTo>
                    <a:lnTo>
                      <a:pt x="3552" y="2450"/>
                    </a:lnTo>
                    <a:cubicBezTo>
                      <a:pt x="3474" y="2502"/>
                      <a:pt x="3419" y="2587"/>
                      <a:pt x="3407" y="2685"/>
                    </a:cubicBezTo>
                    <a:close/>
                    <a:moveTo>
                      <a:pt x="2357" y="758"/>
                    </a:moveTo>
                    <a:lnTo>
                      <a:pt x="2357" y="758"/>
                    </a:lnTo>
                    <a:lnTo>
                      <a:pt x="3414" y="758"/>
                    </a:lnTo>
                    <a:cubicBezTo>
                      <a:pt x="3436" y="847"/>
                      <a:pt x="3494" y="922"/>
                      <a:pt x="3571" y="966"/>
                    </a:cubicBezTo>
                    <a:lnTo>
                      <a:pt x="3043" y="1658"/>
                    </a:lnTo>
                    <a:lnTo>
                      <a:pt x="2357" y="758"/>
                    </a:lnTo>
                    <a:close/>
                    <a:moveTo>
                      <a:pt x="85" y="1356"/>
                    </a:moveTo>
                    <a:lnTo>
                      <a:pt x="85" y="1356"/>
                    </a:lnTo>
                    <a:lnTo>
                      <a:pt x="85" y="85"/>
                    </a:lnTo>
                    <a:lnTo>
                      <a:pt x="2232" y="85"/>
                    </a:lnTo>
                    <a:lnTo>
                      <a:pt x="2232" y="1356"/>
                    </a:lnTo>
                    <a:lnTo>
                      <a:pt x="85" y="1356"/>
                    </a:lnTo>
                    <a:close/>
                    <a:moveTo>
                      <a:pt x="4058" y="681"/>
                    </a:moveTo>
                    <a:lnTo>
                      <a:pt x="4058" y="681"/>
                    </a:lnTo>
                    <a:cubicBezTo>
                      <a:pt x="4058" y="501"/>
                      <a:pt x="3912" y="355"/>
                      <a:pt x="3731" y="355"/>
                    </a:cubicBezTo>
                    <a:cubicBezTo>
                      <a:pt x="3551" y="355"/>
                      <a:pt x="3405" y="501"/>
                      <a:pt x="3405" y="681"/>
                    </a:cubicBezTo>
                    <a:cubicBezTo>
                      <a:pt x="3405" y="682"/>
                      <a:pt x="3405" y="682"/>
                      <a:pt x="3405" y="683"/>
                    </a:cubicBezTo>
                    <a:lnTo>
                      <a:pt x="2317" y="683"/>
                    </a:lnTo>
                    <a:lnTo>
                      <a:pt x="2317" y="0"/>
                    </a:lnTo>
                    <a:lnTo>
                      <a:pt x="0" y="0"/>
                    </a:lnTo>
                    <a:lnTo>
                      <a:pt x="0" y="1441"/>
                    </a:lnTo>
                    <a:lnTo>
                      <a:pt x="2317" y="1441"/>
                    </a:lnTo>
                    <a:lnTo>
                      <a:pt x="2317" y="831"/>
                    </a:lnTo>
                    <a:lnTo>
                      <a:pt x="2996" y="1721"/>
                    </a:lnTo>
                    <a:lnTo>
                      <a:pt x="2317" y="2610"/>
                    </a:lnTo>
                    <a:lnTo>
                      <a:pt x="2317" y="2003"/>
                    </a:lnTo>
                    <a:lnTo>
                      <a:pt x="0" y="2003"/>
                    </a:lnTo>
                    <a:lnTo>
                      <a:pt x="0" y="3444"/>
                    </a:lnTo>
                    <a:lnTo>
                      <a:pt x="2317" y="3444"/>
                    </a:lnTo>
                    <a:lnTo>
                      <a:pt x="2317" y="2761"/>
                    </a:lnTo>
                    <a:lnTo>
                      <a:pt x="3407" y="2761"/>
                    </a:lnTo>
                    <a:cubicBezTo>
                      <a:pt x="3426" y="2923"/>
                      <a:pt x="3564" y="3049"/>
                      <a:pt x="3731" y="3049"/>
                    </a:cubicBezTo>
                    <a:cubicBezTo>
                      <a:pt x="3912" y="3049"/>
                      <a:pt x="4058" y="2903"/>
                      <a:pt x="4058" y="2723"/>
                    </a:cubicBezTo>
                    <a:cubicBezTo>
                      <a:pt x="4058" y="2576"/>
                      <a:pt x="3960" y="2451"/>
                      <a:pt x="3826" y="2411"/>
                    </a:cubicBezTo>
                    <a:lnTo>
                      <a:pt x="3826" y="994"/>
                    </a:lnTo>
                    <a:cubicBezTo>
                      <a:pt x="3960" y="953"/>
                      <a:pt x="4058" y="829"/>
                      <a:pt x="4058" y="681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</p:grpSp>
      </p:grpSp>
      <p:grpSp>
        <p:nvGrpSpPr>
          <p:cNvPr id="818" name="Gruppieren 842">
            <a:extLst>
              <a:ext uri="{FF2B5EF4-FFF2-40B4-BE49-F238E27FC236}">
                <a16:creationId xmlns:a16="http://schemas.microsoft.com/office/drawing/2014/main" id="{5BEBD667-20E4-3347-AB53-E908D6A166C4}"/>
              </a:ext>
            </a:extLst>
          </p:cNvPr>
          <p:cNvGrpSpPr/>
          <p:nvPr/>
        </p:nvGrpSpPr>
        <p:grpSpPr>
          <a:xfrm>
            <a:off x="5742940" y="3338512"/>
            <a:ext cx="702875" cy="700836"/>
            <a:chOff x="3112543" y="1836072"/>
            <a:chExt cx="790746" cy="788452"/>
          </a:xfrm>
        </p:grpSpPr>
        <p:sp>
          <p:nvSpPr>
            <p:cNvPr id="936" name="Rechteck: abgerundete Ecken 960">
              <a:extLst>
                <a:ext uri="{FF2B5EF4-FFF2-40B4-BE49-F238E27FC236}">
                  <a16:creationId xmlns:a16="http://schemas.microsoft.com/office/drawing/2014/main" id="{648EF46E-21C6-0A42-9C92-EF7B239BA1DC}"/>
                </a:ext>
              </a:extLst>
            </p:cNvPr>
            <p:cNvSpPr/>
            <p:nvPr/>
          </p:nvSpPr>
          <p:spPr>
            <a:xfrm>
              <a:off x="3123853" y="1840840"/>
              <a:ext cx="755139" cy="739683"/>
            </a:xfrm>
            <a:prstGeom prst="roundRect">
              <a:avLst>
                <a:gd name="adj" fmla="val 858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baseline="-25000"/>
            </a:p>
          </p:txBody>
        </p:sp>
        <p:grpSp>
          <p:nvGrpSpPr>
            <p:cNvPr id="937" name="Group 4">
              <a:extLst>
                <a:ext uri="{FF2B5EF4-FFF2-40B4-BE49-F238E27FC236}">
                  <a16:creationId xmlns:a16="http://schemas.microsoft.com/office/drawing/2014/main" id="{13A5BA0F-83DC-664A-835B-4D3898C79E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2543" y="1836072"/>
              <a:ext cx="790746" cy="788452"/>
              <a:chOff x="219" y="1372"/>
              <a:chExt cx="689" cy="687"/>
            </a:xfrm>
            <a:solidFill>
              <a:srgbClr val="1D1D1B"/>
            </a:solidFill>
          </p:grpSpPr>
          <p:sp>
            <p:nvSpPr>
              <p:cNvPr id="938" name="Freeform 5">
                <a:extLst>
                  <a:ext uri="{FF2B5EF4-FFF2-40B4-BE49-F238E27FC236}">
                    <a16:creationId xmlns:a16="http://schemas.microsoft.com/office/drawing/2014/main" id="{1A8DC9B1-68AE-F142-86BA-F638ADE60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" y="1372"/>
                <a:ext cx="689" cy="687"/>
              </a:xfrm>
              <a:custGeom>
                <a:avLst/>
                <a:gdLst>
                  <a:gd name="T0" fmla="*/ 717 w 756"/>
                  <a:gd name="T1" fmla="*/ 680 h 756"/>
                  <a:gd name="T2" fmla="*/ 717 w 756"/>
                  <a:gd name="T3" fmla="*/ 680 h 756"/>
                  <a:gd name="T4" fmla="*/ 681 w 756"/>
                  <a:gd name="T5" fmla="*/ 716 h 756"/>
                  <a:gd name="T6" fmla="*/ 75 w 756"/>
                  <a:gd name="T7" fmla="*/ 716 h 756"/>
                  <a:gd name="T8" fmla="*/ 39 w 756"/>
                  <a:gd name="T9" fmla="*/ 680 h 756"/>
                  <a:gd name="T10" fmla="*/ 39 w 756"/>
                  <a:gd name="T11" fmla="*/ 74 h 756"/>
                  <a:gd name="T12" fmla="*/ 75 w 756"/>
                  <a:gd name="T13" fmla="*/ 38 h 756"/>
                  <a:gd name="T14" fmla="*/ 681 w 756"/>
                  <a:gd name="T15" fmla="*/ 38 h 756"/>
                  <a:gd name="T16" fmla="*/ 717 w 756"/>
                  <a:gd name="T17" fmla="*/ 74 h 756"/>
                  <a:gd name="T18" fmla="*/ 717 w 756"/>
                  <a:gd name="T19" fmla="*/ 680 h 756"/>
                  <a:gd name="T20" fmla="*/ 681 w 756"/>
                  <a:gd name="T21" fmla="*/ 0 h 756"/>
                  <a:gd name="T22" fmla="*/ 681 w 756"/>
                  <a:gd name="T23" fmla="*/ 0 h 756"/>
                  <a:gd name="T24" fmla="*/ 75 w 756"/>
                  <a:gd name="T25" fmla="*/ 0 h 756"/>
                  <a:gd name="T26" fmla="*/ 0 w 756"/>
                  <a:gd name="T27" fmla="*/ 74 h 756"/>
                  <a:gd name="T28" fmla="*/ 0 w 756"/>
                  <a:gd name="T29" fmla="*/ 680 h 756"/>
                  <a:gd name="T30" fmla="*/ 75 w 756"/>
                  <a:gd name="T31" fmla="*/ 756 h 756"/>
                  <a:gd name="T32" fmla="*/ 681 w 756"/>
                  <a:gd name="T33" fmla="*/ 756 h 756"/>
                  <a:gd name="T34" fmla="*/ 756 w 756"/>
                  <a:gd name="T35" fmla="*/ 680 h 756"/>
                  <a:gd name="T36" fmla="*/ 756 w 756"/>
                  <a:gd name="T37" fmla="*/ 74 h 756"/>
                  <a:gd name="T38" fmla="*/ 681 w 756"/>
                  <a:gd name="T39" fmla="*/ 0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6" h="756">
                    <a:moveTo>
                      <a:pt x="717" y="680"/>
                    </a:moveTo>
                    <a:lnTo>
                      <a:pt x="717" y="680"/>
                    </a:lnTo>
                    <a:cubicBezTo>
                      <a:pt x="717" y="713"/>
                      <a:pt x="689" y="716"/>
                      <a:pt x="681" y="716"/>
                    </a:cubicBezTo>
                    <a:lnTo>
                      <a:pt x="75" y="716"/>
                    </a:lnTo>
                    <a:cubicBezTo>
                      <a:pt x="42" y="716"/>
                      <a:pt x="39" y="688"/>
                      <a:pt x="39" y="680"/>
                    </a:cubicBezTo>
                    <a:lnTo>
                      <a:pt x="39" y="74"/>
                    </a:lnTo>
                    <a:cubicBezTo>
                      <a:pt x="39" y="42"/>
                      <a:pt x="66" y="38"/>
                      <a:pt x="75" y="38"/>
                    </a:cubicBezTo>
                    <a:lnTo>
                      <a:pt x="681" y="38"/>
                    </a:lnTo>
                    <a:cubicBezTo>
                      <a:pt x="714" y="38"/>
                      <a:pt x="717" y="66"/>
                      <a:pt x="717" y="74"/>
                    </a:cubicBezTo>
                    <a:lnTo>
                      <a:pt x="717" y="680"/>
                    </a:lnTo>
                    <a:close/>
                    <a:moveTo>
                      <a:pt x="681" y="0"/>
                    </a:moveTo>
                    <a:lnTo>
                      <a:pt x="681" y="0"/>
                    </a:lnTo>
                    <a:lnTo>
                      <a:pt x="75" y="0"/>
                    </a:lnTo>
                    <a:cubicBezTo>
                      <a:pt x="45" y="0"/>
                      <a:pt x="0" y="19"/>
                      <a:pt x="0" y="74"/>
                    </a:cubicBezTo>
                    <a:lnTo>
                      <a:pt x="0" y="680"/>
                    </a:lnTo>
                    <a:cubicBezTo>
                      <a:pt x="0" y="710"/>
                      <a:pt x="20" y="756"/>
                      <a:pt x="75" y="756"/>
                    </a:cubicBezTo>
                    <a:lnTo>
                      <a:pt x="681" y="756"/>
                    </a:lnTo>
                    <a:cubicBezTo>
                      <a:pt x="711" y="756"/>
                      <a:pt x="756" y="735"/>
                      <a:pt x="756" y="680"/>
                    </a:cubicBezTo>
                    <a:lnTo>
                      <a:pt x="756" y="74"/>
                    </a:lnTo>
                    <a:cubicBezTo>
                      <a:pt x="756" y="44"/>
                      <a:pt x="736" y="0"/>
                      <a:pt x="681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939" name="Freeform 6">
                <a:extLst>
                  <a:ext uri="{FF2B5EF4-FFF2-40B4-BE49-F238E27FC236}">
                    <a16:creationId xmlns:a16="http://schemas.microsoft.com/office/drawing/2014/main" id="{CE4B6C03-FF60-2444-8D8D-6CC51662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597"/>
                <a:ext cx="221" cy="225"/>
              </a:xfrm>
              <a:custGeom>
                <a:avLst/>
                <a:gdLst>
                  <a:gd name="T0" fmla="*/ 237 w 243"/>
                  <a:gd name="T1" fmla="*/ 0 h 247"/>
                  <a:gd name="T2" fmla="*/ 237 w 243"/>
                  <a:gd name="T3" fmla="*/ 0 h 247"/>
                  <a:gd name="T4" fmla="*/ 185 w 243"/>
                  <a:gd name="T5" fmla="*/ 0 h 247"/>
                  <a:gd name="T6" fmla="*/ 121 w 243"/>
                  <a:gd name="T7" fmla="*/ 91 h 247"/>
                  <a:gd name="T8" fmla="*/ 58 w 243"/>
                  <a:gd name="T9" fmla="*/ 0 h 247"/>
                  <a:gd name="T10" fmla="*/ 6 w 243"/>
                  <a:gd name="T11" fmla="*/ 0 h 247"/>
                  <a:gd name="T12" fmla="*/ 93 w 243"/>
                  <a:gd name="T13" fmla="*/ 120 h 247"/>
                  <a:gd name="T14" fmla="*/ 0 w 243"/>
                  <a:gd name="T15" fmla="*/ 247 h 247"/>
                  <a:gd name="T16" fmla="*/ 52 w 243"/>
                  <a:gd name="T17" fmla="*/ 247 h 247"/>
                  <a:gd name="T18" fmla="*/ 121 w 243"/>
                  <a:gd name="T19" fmla="*/ 150 h 247"/>
                  <a:gd name="T20" fmla="*/ 191 w 243"/>
                  <a:gd name="T21" fmla="*/ 247 h 247"/>
                  <a:gd name="T22" fmla="*/ 243 w 243"/>
                  <a:gd name="T23" fmla="*/ 247 h 247"/>
                  <a:gd name="T24" fmla="*/ 150 w 243"/>
                  <a:gd name="T25" fmla="*/ 120 h 247"/>
                  <a:gd name="T26" fmla="*/ 237 w 243"/>
                  <a:gd name="T2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3" h="247">
                    <a:moveTo>
                      <a:pt x="237" y="0"/>
                    </a:moveTo>
                    <a:lnTo>
                      <a:pt x="237" y="0"/>
                    </a:lnTo>
                    <a:lnTo>
                      <a:pt x="185" y="0"/>
                    </a:lnTo>
                    <a:lnTo>
                      <a:pt x="121" y="91"/>
                    </a:lnTo>
                    <a:lnTo>
                      <a:pt x="58" y="0"/>
                    </a:lnTo>
                    <a:lnTo>
                      <a:pt x="6" y="0"/>
                    </a:lnTo>
                    <a:lnTo>
                      <a:pt x="93" y="120"/>
                    </a:lnTo>
                    <a:lnTo>
                      <a:pt x="0" y="247"/>
                    </a:lnTo>
                    <a:lnTo>
                      <a:pt x="52" y="247"/>
                    </a:lnTo>
                    <a:lnTo>
                      <a:pt x="121" y="150"/>
                    </a:lnTo>
                    <a:lnTo>
                      <a:pt x="191" y="247"/>
                    </a:lnTo>
                    <a:lnTo>
                      <a:pt x="243" y="247"/>
                    </a:lnTo>
                    <a:lnTo>
                      <a:pt x="150" y="120"/>
                    </a:lnTo>
                    <a:lnTo>
                      <a:pt x="2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940" name="Freeform 7">
                <a:extLst>
                  <a:ext uri="{FF2B5EF4-FFF2-40B4-BE49-F238E27FC236}">
                    <a16:creationId xmlns:a16="http://schemas.microsoft.com/office/drawing/2014/main" id="{CF360396-5B6B-1145-AE97-F80F8E32F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1594"/>
                <a:ext cx="179" cy="232"/>
              </a:xfrm>
              <a:custGeom>
                <a:avLst/>
                <a:gdLst>
                  <a:gd name="T0" fmla="*/ 106 w 196"/>
                  <a:gd name="T1" fmla="*/ 102 h 256"/>
                  <a:gd name="T2" fmla="*/ 106 w 196"/>
                  <a:gd name="T3" fmla="*/ 102 h 256"/>
                  <a:gd name="T4" fmla="*/ 52 w 196"/>
                  <a:gd name="T5" fmla="*/ 69 h 256"/>
                  <a:gd name="T6" fmla="*/ 94 w 196"/>
                  <a:gd name="T7" fmla="*/ 39 h 256"/>
                  <a:gd name="T8" fmla="*/ 165 w 196"/>
                  <a:gd name="T9" fmla="*/ 67 h 256"/>
                  <a:gd name="T10" fmla="*/ 190 w 196"/>
                  <a:gd name="T11" fmla="*/ 34 h 256"/>
                  <a:gd name="T12" fmla="*/ 98 w 196"/>
                  <a:gd name="T13" fmla="*/ 0 h 256"/>
                  <a:gd name="T14" fmla="*/ 7 w 196"/>
                  <a:gd name="T15" fmla="*/ 72 h 256"/>
                  <a:gd name="T16" fmla="*/ 95 w 196"/>
                  <a:gd name="T17" fmla="*/ 147 h 256"/>
                  <a:gd name="T18" fmla="*/ 152 w 196"/>
                  <a:gd name="T19" fmla="*/ 183 h 256"/>
                  <a:gd name="T20" fmla="*/ 102 w 196"/>
                  <a:gd name="T21" fmla="*/ 217 h 256"/>
                  <a:gd name="T22" fmla="*/ 24 w 196"/>
                  <a:gd name="T23" fmla="*/ 183 h 256"/>
                  <a:gd name="T24" fmla="*/ 0 w 196"/>
                  <a:gd name="T25" fmla="*/ 216 h 256"/>
                  <a:gd name="T26" fmla="*/ 100 w 196"/>
                  <a:gd name="T27" fmla="*/ 256 h 256"/>
                  <a:gd name="T28" fmla="*/ 196 w 196"/>
                  <a:gd name="T29" fmla="*/ 179 h 256"/>
                  <a:gd name="T30" fmla="*/ 106 w 196"/>
                  <a:gd name="T31" fmla="*/ 10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256">
                    <a:moveTo>
                      <a:pt x="106" y="102"/>
                    </a:moveTo>
                    <a:lnTo>
                      <a:pt x="106" y="102"/>
                    </a:lnTo>
                    <a:cubicBezTo>
                      <a:pt x="77" y="95"/>
                      <a:pt x="52" y="89"/>
                      <a:pt x="52" y="69"/>
                    </a:cubicBezTo>
                    <a:cubicBezTo>
                      <a:pt x="52" y="51"/>
                      <a:pt x="68" y="39"/>
                      <a:pt x="94" y="39"/>
                    </a:cubicBezTo>
                    <a:cubicBezTo>
                      <a:pt x="120" y="39"/>
                      <a:pt x="146" y="47"/>
                      <a:pt x="165" y="67"/>
                    </a:cubicBezTo>
                    <a:lnTo>
                      <a:pt x="190" y="34"/>
                    </a:lnTo>
                    <a:cubicBezTo>
                      <a:pt x="167" y="12"/>
                      <a:pt x="136" y="0"/>
                      <a:pt x="98" y="0"/>
                    </a:cubicBezTo>
                    <a:cubicBezTo>
                      <a:pt x="43" y="0"/>
                      <a:pt x="7" y="32"/>
                      <a:pt x="7" y="72"/>
                    </a:cubicBezTo>
                    <a:cubicBezTo>
                      <a:pt x="7" y="125"/>
                      <a:pt x="55" y="137"/>
                      <a:pt x="95" y="147"/>
                    </a:cubicBezTo>
                    <a:cubicBezTo>
                      <a:pt x="125" y="154"/>
                      <a:pt x="152" y="161"/>
                      <a:pt x="152" y="183"/>
                    </a:cubicBezTo>
                    <a:cubicBezTo>
                      <a:pt x="152" y="200"/>
                      <a:pt x="138" y="217"/>
                      <a:pt x="102" y="217"/>
                    </a:cubicBezTo>
                    <a:cubicBezTo>
                      <a:pt x="68" y="217"/>
                      <a:pt x="41" y="201"/>
                      <a:pt x="24" y="183"/>
                    </a:cubicBezTo>
                    <a:lnTo>
                      <a:pt x="0" y="216"/>
                    </a:lnTo>
                    <a:cubicBezTo>
                      <a:pt x="22" y="240"/>
                      <a:pt x="55" y="256"/>
                      <a:pt x="100" y="256"/>
                    </a:cubicBezTo>
                    <a:cubicBezTo>
                      <a:pt x="167" y="256"/>
                      <a:pt x="196" y="220"/>
                      <a:pt x="196" y="179"/>
                    </a:cubicBezTo>
                    <a:cubicBezTo>
                      <a:pt x="196" y="125"/>
                      <a:pt x="147" y="113"/>
                      <a:pt x="106" y="10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19" name="Gruppieren 843">
            <a:extLst>
              <a:ext uri="{FF2B5EF4-FFF2-40B4-BE49-F238E27FC236}">
                <a16:creationId xmlns:a16="http://schemas.microsoft.com/office/drawing/2014/main" id="{0281FF3F-443C-1148-8839-B852C9C84190}"/>
              </a:ext>
            </a:extLst>
          </p:cNvPr>
          <p:cNvGrpSpPr/>
          <p:nvPr/>
        </p:nvGrpSpPr>
        <p:grpSpPr>
          <a:xfrm>
            <a:off x="6349136" y="3564046"/>
            <a:ext cx="212356" cy="218026"/>
            <a:chOff x="4983532" y="2267466"/>
            <a:chExt cx="483602" cy="496517"/>
          </a:xfrm>
        </p:grpSpPr>
        <p:sp>
          <p:nvSpPr>
            <p:cNvPr id="932" name="Ellipse 956">
              <a:extLst>
                <a:ext uri="{FF2B5EF4-FFF2-40B4-BE49-F238E27FC236}">
                  <a16:creationId xmlns:a16="http://schemas.microsoft.com/office/drawing/2014/main" id="{6C186A8A-3113-554C-8317-6D7D70ED7323}"/>
                </a:ext>
              </a:extLst>
            </p:cNvPr>
            <p:cNvSpPr/>
            <p:nvPr/>
          </p:nvSpPr>
          <p:spPr>
            <a:xfrm>
              <a:off x="4983532" y="2267466"/>
              <a:ext cx="483602" cy="483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933" name="Group 20">
              <a:extLst>
                <a:ext uri="{FF2B5EF4-FFF2-40B4-BE49-F238E27FC236}">
                  <a16:creationId xmlns:a16="http://schemas.microsoft.com/office/drawing/2014/main" id="{D2748046-28B5-C942-B657-8138ADD07C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91542" y="2268683"/>
              <a:ext cx="471488" cy="495300"/>
              <a:chOff x="4822" y="729"/>
              <a:chExt cx="297" cy="312"/>
            </a:xfrm>
          </p:grpSpPr>
          <p:sp>
            <p:nvSpPr>
              <p:cNvPr id="934" name="AutoShape 19">
                <a:extLst>
                  <a:ext uri="{FF2B5EF4-FFF2-40B4-BE49-F238E27FC236}">
                    <a16:creationId xmlns:a16="http://schemas.microsoft.com/office/drawing/2014/main" id="{00A131EF-9F77-5D4D-A6FB-5FA904560C4A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935" name="Freeform 21">
                <a:extLst>
                  <a:ext uri="{FF2B5EF4-FFF2-40B4-BE49-F238E27FC236}">
                    <a16:creationId xmlns:a16="http://schemas.microsoft.com/office/drawing/2014/main" id="{89B61289-482D-8549-A732-D812C5D7CD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6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cxnSp>
        <p:nvCxnSpPr>
          <p:cNvPr id="820" name="Gerader Verbinder 844">
            <a:extLst>
              <a:ext uri="{FF2B5EF4-FFF2-40B4-BE49-F238E27FC236}">
                <a16:creationId xmlns:a16="http://schemas.microsoft.com/office/drawing/2014/main" id="{444ECEAD-78A9-0042-939D-06A08C73F432}"/>
              </a:ext>
            </a:extLst>
          </p:cNvPr>
          <p:cNvCxnSpPr>
            <a:cxnSpLocks/>
            <a:endCxn id="1124" idx="3"/>
          </p:cNvCxnSpPr>
          <p:nvPr/>
        </p:nvCxnSpPr>
        <p:spPr>
          <a:xfrm>
            <a:off x="8656838" y="2309912"/>
            <a:ext cx="1530554" cy="2397687"/>
          </a:xfrm>
          <a:prstGeom prst="line">
            <a:avLst/>
          </a:prstGeom>
          <a:ln w="15875" cap="rnd">
            <a:solidFill>
              <a:schemeClr val="tx1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1" name="object 10">
            <a:extLst>
              <a:ext uri="{FF2B5EF4-FFF2-40B4-BE49-F238E27FC236}">
                <a16:creationId xmlns:a16="http://schemas.microsoft.com/office/drawing/2014/main" id="{F6E04DFD-1B8D-3C4D-8387-FBA7AA7E9BD8}"/>
              </a:ext>
            </a:extLst>
          </p:cNvPr>
          <p:cNvSpPr txBox="1"/>
          <p:nvPr/>
        </p:nvSpPr>
        <p:spPr>
          <a:xfrm>
            <a:off x="6050280" y="2189398"/>
            <a:ext cx="1974615" cy="297454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44780" marR="5080" indent="-132715" algn="ctr">
              <a:lnSpc>
                <a:spcPts val="1000"/>
              </a:lnSpc>
              <a:spcBef>
                <a:spcPts val="200"/>
              </a:spcBef>
            </a:pPr>
            <a:r>
              <a:rPr lang="en-US" sz="1400" b="1" dirty="0">
                <a:effectLst>
                  <a:outerShdw blurRad="63500" sx="102000" sy="102000" algn="ctr" rotWithShape="0">
                    <a:schemeClr val="bg1">
                      <a:alpha val="40000"/>
                    </a:schemeClr>
                  </a:outerShdw>
                </a:effectLst>
                <a:cs typeface="Proxima Nova Light"/>
              </a:rPr>
              <a:t>ngena management &amp;  customer</a:t>
            </a:r>
            <a:r>
              <a:rPr lang="en-US" sz="1400" b="1" spc="-5" dirty="0">
                <a:effectLst>
                  <a:outerShdw blurRad="63500" sx="102000" sy="102000" algn="ctr" rotWithShape="0">
                    <a:schemeClr val="bg1">
                      <a:alpha val="40000"/>
                    </a:schemeClr>
                  </a:outerShdw>
                </a:effectLst>
                <a:cs typeface="Proxima Nova Light"/>
              </a:rPr>
              <a:t> </a:t>
            </a:r>
            <a:r>
              <a:rPr lang="en-US" sz="1400" b="1" spc="0" dirty="0">
                <a:effectLst>
                  <a:outerShdw blurRad="63500" sx="102000" sy="102000" algn="ctr" rotWithShape="0">
                    <a:schemeClr val="bg1">
                      <a:alpha val="40000"/>
                    </a:schemeClr>
                  </a:outerShdw>
                </a:effectLst>
                <a:cs typeface="Proxima Nova Light"/>
              </a:rPr>
              <a:t>portals</a:t>
            </a:r>
            <a:endParaRPr lang="en-US" sz="1400" b="1" dirty="0">
              <a:effectLst>
                <a:outerShdw blurRad="63500" sx="102000" sy="102000" algn="ctr" rotWithShape="0">
                  <a:schemeClr val="bg1">
                    <a:alpha val="40000"/>
                  </a:schemeClr>
                </a:outerShdw>
              </a:effectLst>
              <a:cs typeface="Proxima Nova Light"/>
            </a:endParaRPr>
          </a:p>
        </p:txBody>
      </p:sp>
      <p:grpSp>
        <p:nvGrpSpPr>
          <p:cNvPr id="822" name="Gruppieren 846">
            <a:extLst>
              <a:ext uri="{FF2B5EF4-FFF2-40B4-BE49-F238E27FC236}">
                <a16:creationId xmlns:a16="http://schemas.microsoft.com/office/drawing/2014/main" id="{8D4CABC3-4CA9-DC4B-9148-76FEDC0F9665}"/>
              </a:ext>
            </a:extLst>
          </p:cNvPr>
          <p:cNvGrpSpPr/>
          <p:nvPr/>
        </p:nvGrpSpPr>
        <p:grpSpPr>
          <a:xfrm>
            <a:off x="9233243" y="3207267"/>
            <a:ext cx="698012" cy="611639"/>
            <a:chOff x="7579047" y="2845276"/>
            <a:chExt cx="801267" cy="702117"/>
          </a:xfrm>
        </p:grpSpPr>
        <p:sp>
          <p:nvSpPr>
            <p:cNvPr id="865" name="Rechteck 889">
              <a:extLst>
                <a:ext uri="{FF2B5EF4-FFF2-40B4-BE49-F238E27FC236}">
                  <a16:creationId xmlns:a16="http://schemas.microsoft.com/office/drawing/2014/main" id="{16044706-AA76-934F-A95C-8236560F39EC}"/>
                </a:ext>
              </a:extLst>
            </p:cNvPr>
            <p:cNvSpPr/>
            <p:nvPr/>
          </p:nvSpPr>
          <p:spPr>
            <a:xfrm>
              <a:off x="7590801" y="2851040"/>
              <a:ext cx="783967" cy="6879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866" name="Gruppieren 890">
              <a:extLst>
                <a:ext uri="{FF2B5EF4-FFF2-40B4-BE49-F238E27FC236}">
                  <a16:creationId xmlns:a16="http://schemas.microsoft.com/office/drawing/2014/main" id="{5770E089-A446-9F4F-8937-94C6963D6254}"/>
                </a:ext>
              </a:extLst>
            </p:cNvPr>
            <p:cNvGrpSpPr/>
            <p:nvPr/>
          </p:nvGrpSpPr>
          <p:grpSpPr>
            <a:xfrm>
              <a:off x="7579047" y="2845276"/>
              <a:ext cx="801267" cy="702117"/>
              <a:chOff x="347663" y="2198688"/>
              <a:chExt cx="2835275" cy="2484438"/>
            </a:xfrm>
          </p:grpSpPr>
          <p:sp>
            <p:nvSpPr>
              <p:cNvPr id="867" name="AutoShape 3">
                <a:extLst>
                  <a:ext uri="{FF2B5EF4-FFF2-40B4-BE49-F238E27FC236}">
                    <a16:creationId xmlns:a16="http://schemas.microsoft.com/office/drawing/2014/main" id="{26D8BD4F-28AE-9543-B3D2-22097F416B64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47663" y="2198688"/>
                <a:ext cx="2825750" cy="2479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68" name="Freeform 5">
                <a:extLst>
                  <a:ext uri="{FF2B5EF4-FFF2-40B4-BE49-F238E27FC236}">
                    <a16:creationId xmlns:a16="http://schemas.microsoft.com/office/drawing/2014/main" id="{31F08100-EC55-4648-AC5F-8FBF437B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63" y="2389188"/>
                <a:ext cx="2447925" cy="1001713"/>
              </a:xfrm>
              <a:custGeom>
                <a:avLst/>
                <a:gdLst>
                  <a:gd name="T0" fmla="*/ 150 w 4431"/>
                  <a:gd name="T1" fmla="*/ 0 h 1818"/>
                  <a:gd name="T2" fmla="*/ 150 w 4431"/>
                  <a:gd name="T3" fmla="*/ 0 h 1818"/>
                  <a:gd name="T4" fmla="*/ 0 w 4431"/>
                  <a:gd name="T5" fmla="*/ 150 h 1818"/>
                  <a:gd name="T6" fmla="*/ 0 w 4431"/>
                  <a:gd name="T7" fmla="*/ 1668 h 1818"/>
                  <a:gd name="T8" fmla="*/ 150 w 4431"/>
                  <a:gd name="T9" fmla="*/ 1818 h 1818"/>
                  <a:gd name="T10" fmla="*/ 4281 w 4431"/>
                  <a:gd name="T11" fmla="*/ 1818 h 1818"/>
                  <a:gd name="T12" fmla="*/ 4431 w 4431"/>
                  <a:gd name="T13" fmla="*/ 1668 h 1818"/>
                  <a:gd name="T14" fmla="*/ 4431 w 4431"/>
                  <a:gd name="T15" fmla="*/ 150 h 1818"/>
                  <a:gd name="T16" fmla="*/ 4281 w 4431"/>
                  <a:gd name="T17" fmla="*/ 0 h 1818"/>
                  <a:gd name="T18" fmla="*/ 150 w 4431"/>
                  <a:gd name="T19" fmla="*/ 0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1" h="1818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0"/>
                      <a:pt x="0" y="150"/>
                    </a:cubicBezTo>
                    <a:lnTo>
                      <a:pt x="0" y="1668"/>
                    </a:lnTo>
                    <a:cubicBezTo>
                      <a:pt x="0" y="1668"/>
                      <a:pt x="0" y="1818"/>
                      <a:pt x="150" y="1818"/>
                    </a:cubicBezTo>
                    <a:lnTo>
                      <a:pt x="4281" y="1818"/>
                    </a:lnTo>
                    <a:cubicBezTo>
                      <a:pt x="4281" y="1818"/>
                      <a:pt x="4431" y="1818"/>
                      <a:pt x="4431" y="1668"/>
                    </a:cubicBezTo>
                    <a:lnTo>
                      <a:pt x="4431" y="150"/>
                    </a:lnTo>
                    <a:cubicBezTo>
                      <a:pt x="4431" y="150"/>
                      <a:pt x="4431" y="0"/>
                      <a:pt x="4281" y="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69" name="Freeform 6">
                <a:extLst>
                  <a:ext uri="{FF2B5EF4-FFF2-40B4-BE49-F238E27FC236}">
                    <a16:creationId xmlns:a16="http://schemas.microsoft.com/office/drawing/2014/main" id="{DF33C446-D1F6-8946-B472-8629E1BDA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63" y="3492501"/>
                <a:ext cx="2447925" cy="1001713"/>
              </a:xfrm>
              <a:custGeom>
                <a:avLst/>
                <a:gdLst>
                  <a:gd name="T0" fmla="*/ 150 w 4431"/>
                  <a:gd name="T1" fmla="*/ 0 h 1818"/>
                  <a:gd name="T2" fmla="*/ 150 w 4431"/>
                  <a:gd name="T3" fmla="*/ 0 h 1818"/>
                  <a:gd name="T4" fmla="*/ 0 w 4431"/>
                  <a:gd name="T5" fmla="*/ 150 h 1818"/>
                  <a:gd name="T6" fmla="*/ 0 w 4431"/>
                  <a:gd name="T7" fmla="*/ 1668 h 1818"/>
                  <a:gd name="T8" fmla="*/ 150 w 4431"/>
                  <a:gd name="T9" fmla="*/ 1818 h 1818"/>
                  <a:gd name="T10" fmla="*/ 4281 w 4431"/>
                  <a:gd name="T11" fmla="*/ 1818 h 1818"/>
                  <a:gd name="T12" fmla="*/ 4431 w 4431"/>
                  <a:gd name="T13" fmla="*/ 1668 h 1818"/>
                  <a:gd name="T14" fmla="*/ 4431 w 4431"/>
                  <a:gd name="T15" fmla="*/ 150 h 1818"/>
                  <a:gd name="T16" fmla="*/ 4281 w 4431"/>
                  <a:gd name="T17" fmla="*/ 0 h 1818"/>
                  <a:gd name="T18" fmla="*/ 150 w 4431"/>
                  <a:gd name="T19" fmla="*/ 0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1" h="1818">
                    <a:moveTo>
                      <a:pt x="150" y="0"/>
                    </a:moveTo>
                    <a:lnTo>
                      <a:pt x="150" y="0"/>
                    </a:lnTo>
                    <a:cubicBezTo>
                      <a:pt x="150" y="0"/>
                      <a:pt x="0" y="0"/>
                      <a:pt x="0" y="150"/>
                    </a:cubicBezTo>
                    <a:lnTo>
                      <a:pt x="0" y="1668"/>
                    </a:lnTo>
                    <a:cubicBezTo>
                      <a:pt x="0" y="1668"/>
                      <a:pt x="0" y="1818"/>
                      <a:pt x="150" y="1818"/>
                    </a:cubicBezTo>
                    <a:lnTo>
                      <a:pt x="4281" y="1818"/>
                    </a:lnTo>
                    <a:cubicBezTo>
                      <a:pt x="4281" y="1818"/>
                      <a:pt x="4431" y="1818"/>
                      <a:pt x="4431" y="1668"/>
                    </a:cubicBezTo>
                    <a:lnTo>
                      <a:pt x="4431" y="150"/>
                    </a:lnTo>
                    <a:cubicBezTo>
                      <a:pt x="4431" y="150"/>
                      <a:pt x="4431" y="0"/>
                      <a:pt x="4281" y="0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0" name="Freeform 7">
                <a:extLst>
                  <a:ext uri="{FF2B5EF4-FFF2-40B4-BE49-F238E27FC236}">
                    <a16:creationId xmlns:a16="http://schemas.microsoft.com/office/drawing/2014/main" id="{2DF71F72-3C19-6C41-80A3-71251F0A2C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663" y="2198688"/>
                <a:ext cx="2835275" cy="2484438"/>
              </a:xfrm>
              <a:custGeom>
                <a:avLst/>
                <a:gdLst>
                  <a:gd name="T0" fmla="*/ 5040 w 5132"/>
                  <a:gd name="T1" fmla="*/ 4333 h 4511"/>
                  <a:gd name="T2" fmla="*/ 5040 w 5132"/>
                  <a:gd name="T3" fmla="*/ 4333 h 4511"/>
                  <a:gd name="T4" fmla="*/ 4953 w 5132"/>
                  <a:gd name="T5" fmla="*/ 4420 h 4511"/>
                  <a:gd name="T6" fmla="*/ 178 w 5132"/>
                  <a:gd name="T7" fmla="*/ 4420 h 4511"/>
                  <a:gd name="T8" fmla="*/ 91 w 5132"/>
                  <a:gd name="T9" fmla="*/ 4333 h 4511"/>
                  <a:gd name="T10" fmla="*/ 91 w 5132"/>
                  <a:gd name="T11" fmla="*/ 177 h 4511"/>
                  <a:gd name="T12" fmla="*/ 178 w 5132"/>
                  <a:gd name="T13" fmla="*/ 91 h 4511"/>
                  <a:gd name="T14" fmla="*/ 4953 w 5132"/>
                  <a:gd name="T15" fmla="*/ 91 h 4511"/>
                  <a:gd name="T16" fmla="*/ 5040 w 5132"/>
                  <a:gd name="T17" fmla="*/ 177 h 4511"/>
                  <a:gd name="T18" fmla="*/ 5040 w 5132"/>
                  <a:gd name="T19" fmla="*/ 4333 h 4511"/>
                  <a:gd name="T20" fmla="*/ 4953 w 5132"/>
                  <a:gd name="T21" fmla="*/ 0 h 4511"/>
                  <a:gd name="T22" fmla="*/ 4953 w 5132"/>
                  <a:gd name="T23" fmla="*/ 0 h 4511"/>
                  <a:gd name="T24" fmla="*/ 178 w 5132"/>
                  <a:gd name="T25" fmla="*/ 0 h 4511"/>
                  <a:gd name="T26" fmla="*/ 0 w 5132"/>
                  <a:gd name="T27" fmla="*/ 177 h 4511"/>
                  <a:gd name="T28" fmla="*/ 0 w 5132"/>
                  <a:gd name="T29" fmla="*/ 4333 h 4511"/>
                  <a:gd name="T30" fmla="*/ 178 w 5132"/>
                  <a:gd name="T31" fmla="*/ 4511 h 4511"/>
                  <a:gd name="T32" fmla="*/ 4953 w 5132"/>
                  <a:gd name="T33" fmla="*/ 4511 h 4511"/>
                  <a:gd name="T34" fmla="*/ 5132 w 5132"/>
                  <a:gd name="T35" fmla="*/ 4333 h 4511"/>
                  <a:gd name="T36" fmla="*/ 5132 w 5132"/>
                  <a:gd name="T37" fmla="*/ 177 h 4511"/>
                  <a:gd name="T38" fmla="*/ 4953 w 5132"/>
                  <a:gd name="T39" fmla="*/ 0 h 4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32" h="4511">
                    <a:moveTo>
                      <a:pt x="5040" y="4333"/>
                    </a:moveTo>
                    <a:lnTo>
                      <a:pt x="5040" y="4333"/>
                    </a:lnTo>
                    <a:cubicBezTo>
                      <a:pt x="5040" y="4419"/>
                      <a:pt x="4957" y="4420"/>
                      <a:pt x="4953" y="4420"/>
                    </a:cubicBezTo>
                    <a:lnTo>
                      <a:pt x="178" y="4420"/>
                    </a:lnTo>
                    <a:cubicBezTo>
                      <a:pt x="92" y="4420"/>
                      <a:pt x="91" y="4336"/>
                      <a:pt x="91" y="4333"/>
                    </a:cubicBezTo>
                    <a:lnTo>
                      <a:pt x="91" y="177"/>
                    </a:lnTo>
                    <a:cubicBezTo>
                      <a:pt x="91" y="92"/>
                      <a:pt x="175" y="91"/>
                      <a:pt x="178" y="91"/>
                    </a:cubicBezTo>
                    <a:lnTo>
                      <a:pt x="4953" y="91"/>
                    </a:lnTo>
                    <a:cubicBezTo>
                      <a:pt x="5039" y="91"/>
                      <a:pt x="5040" y="174"/>
                      <a:pt x="5040" y="177"/>
                    </a:cubicBezTo>
                    <a:lnTo>
                      <a:pt x="5040" y="4333"/>
                    </a:lnTo>
                    <a:close/>
                    <a:moveTo>
                      <a:pt x="4953" y="0"/>
                    </a:moveTo>
                    <a:lnTo>
                      <a:pt x="4953" y="0"/>
                    </a:lnTo>
                    <a:lnTo>
                      <a:pt x="178" y="0"/>
                    </a:lnTo>
                    <a:cubicBezTo>
                      <a:pt x="92" y="0"/>
                      <a:pt x="0" y="61"/>
                      <a:pt x="0" y="177"/>
                    </a:cubicBezTo>
                    <a:lnTo>
                      <a:pt x="0" y="4333"/>
                    </a:lnTo>
                    <a:cubicBezTo>
                      <a:pt x="0" y="4419"/>
                      <a:pt x="62" y="4511"/>
                      <a:pt x="178" y="4511"/>
                    </a:cubicBezTo>
                    <a:lnTo>
                      <a:pt x="4953" y="4511"/>
                    </a:lnTo>
                    <a:cubicBezTo>
                      <a:pt x="5040" y="4511"/>
                      <a:pt x="5132" y="4449"/>
                      <a:pt x="5132" y="4333"/>
                    </a:cubicBezTo>
                    <a:lnTo>
                      <a:pt x="5132" y="177"/>
                    </a:lnTo>
                    <a:cubicBezTo>
                      <a:pt x="5132" y="91"/>
                      <a:pt x="5069" y="0"/>
                      <a:pt x="495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1" name="Freeform 8">
                <a:extLst>
                  <a:ext uri="{FF2B5EF4-FFF2-40B4-BE49-F238E27FC236}">
                    <a16:creationId xmlns:a16="http://schemas.microsoft.com/office/drawing/2014/main" id="{917F1C6A-3616-4D43-AC4E-BC31AAE69B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726" y="2574926"/>
                <a:ext cx="347663" cy="630238"/>
              </a:xfrm>
              <a:custGeom>
                <a:avLst/>
                <a:gdLst>
                  <a:gd name="T0" fmla="*/ 51 w 632"/>
                  <a:gd name="T1" fmla="*/ 50 h 1143"/>
                  <a:gd name="T2" fmla="*/ 51 w 632"/>
                  <a:gd name="T3" fmla="*/ 50 h 1143"/>
                  <a:gd name="T4" fmla="*/ 582 w 632"/>
                  <a:gd name="T5" fmla="*/ 50 h 1143"/>
                  <a:gd name="T6" fmla="*/ 582 w 632"/>
                  <a:gd name="T7" fmla="*/ 1093 h 1143"/>
                  <a:gd name="T8" fmla="*/ 51 w 632"/>
                  <a:gd name="T9" fmla="*/ 1093 h 1143"/>
                  <a:gd name="T10" fmla="*/ 51 w 632"/>
                  <a:gd name="T11" fmla="*/ 50 h 1143"/>
                  <a:gd name="T12" fmla="*/ 0 w 632"/>
                  <a:gd name="T13" fmla="*/ 1143 h 1143"/>
                  <a:gd name="T14" fmla="*/ 0 w 632"/>
                  <a:gd name="T15" fmla="*/ 1143 h 1143"/>
                  <a:gd name="T16" fmla="*/ 632 w 632"/>
                  <a:gd name="T17" fmla="*/ 1143 h 1143"/>
                  <a:gd name="T18" fmla="*/ 632 w 632"/>
                  <a:gd name="T19" fmla="*/ 0 h 1143"/>
                  <a:gd name="T20" fmla="*/ 0 w 632"/>
                  <a:gd name="T21" fmla="*/ 0 h 1143"/>
                  <a:gd name="T22" fmla="*/ 0 w 632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3">
                    <a:moveTo>
                      <a:pt x="51" y="50"/>
                    </a:moveTo>
                    <a:lnTo>
                      <a:pt x="51" y="50"/>
                    </a:lnTo>
                    <a:lnTo>
                      <a:pt x="582" y="50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2" y="1143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2" name="Freeform 9">
                <a:extLst>
                  <a:ext uri="{FF2B5EF4-FFF2-40B4-BE49-F238E27FC236}">
                    <a16:creationId xmlns:a16="http://schemas.microsoft.com/office/drawing/2014/main" id="{71B1B1D4-38C1-8541-82CB-992BEEB252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6225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9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9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9"/>
                      <a:pt x="126" y="39"/>
                    </a:cubicBezTo>
                    <a:cubicBezTo>
                      <a:pt x="137" y="39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9"/>
                      <a:pt x="65" y="39"/>
                    </a:cubicBezTo>
                    <a:cubicBezTo>
                      <a:pt x="76" y="39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3" name="Freeform 10">
                <a:extLst>
                  <a:ext uri="{FF2B5EF4-FFF2-40B4-BE49-F238E27FC236}">
                    <a16:creationId xmlns:a16="http://schemas.microsoft.com/office/drawing/2014/main" id="{0ED72F01-4D1D-934A-A974-7FFE13B131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7019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4" name="Freeform 11">
                <a:extLst>
                  <a:ext uri="{FF2B5EF4-FFF2-40B4-BE49-F238E27FC236}">
                    <a16:creationId xmlns:a16="http://schemas.microsoft.com/office/drawing/2014/main" id="{B12AF1DA-3F8A-624A-8E2F-7428BF66BA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77971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8"/>
                      <a:pt x="10" y="91"/>
                    </a:cubicBezTo>
                    <a:cubicBezTo>
                      <a:pt x="10" y="90"/>
                      <a:pt x="11" y="91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1"/>
                      <a:pt x="450" y="90"/>
                      <a:pt x="451" y="91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5" name="Freeform 12">
                <a:extLst>
                  <a:ext uri="{FF2B5EF4-FFF2-40B4-BE49-F238E27FC236}">
                    <a16:creationId xmlns:a16="http://schemas.microsoft.com/office/drawing/2014/main" id="{82B44870-118D-0741-892A-FCDDCBB092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2936876"/>
                <a:ext cx="255588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7 w 461"/>
                  <a:gd name="T9" fmla="*/ 58 h 117"/>
                  <a:gd name="T10" fmla="*/ 188 w 461"/>
                  <a:gd name="T11" fmla="*/ 78 h 117"/>
                  <a:gd name="T12" fmla="*/ 126 w 461"/>
                  <a:gd name="T13" fmla="*/ 78 h 117"/>
                  <a:gd name="T14" fmla="*/ 126 w 461"/>
                  <a:gd name="T15" fmla="*/ 78 h 117"/>
                  <a:gd name="T16" fmla="*/ 107 w 461"/>
                  <a:gd name="T17" fmla="*/ 58 h 117"/>
                  <a:gd name="T18" fmla="*/ 126 w 461"/>
                  <a:gd name="T19" fmla="*/ 39 h 117"/>
                  <a:gd name="T20" fmla="*/ 146 w 461"/>
                  <a:gd name="T21" fmla="*/ 58 h 117"/>
                  <a:gd name="T22" fmla="*/ 126 w 461"/>
                  <a:gd name="T23" fmla="*/ 78 h 117"/>
                  <a:gd name="T24" fmla="*/ 65 w 461"/>
                  <a:gd name="T25" fmla="*/ 78 h 117"/>
                  <a:gd name="T26" fmla="*/ 65 w 461"/>
                  <a:gd name="T27" fmla="*/ 78 h 117"/>
                  <a:gd name="T28" fmla="*/ 45 w 461"/>
                  <a:gd name="T29" fmla="*/ 58 h 117"/>
                  <a:gd name="T30" fmla="*/ 65 w 461"/>
                  <a:gd name="T31" fmla="*/ 39 h 117"/>
                  <a:gd name="T32" fmla="*/ 85 w 461"/>
                  <a:gd name="T33" fmla="*/ 58 h 117"/>
                  <a:gd name="T34" fmla="*/ 65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6 w 461"/>
                  <a:gd name="T51" fmla="*/ 84 h 117"/>
                  <a:gd name="T52" fmla="*/ 10 w 461"/>
                  <a:gd name="T53" fmla="*/ 91 h 117"/>
                  <a:gd name="T54" fmla="*/ 11 w 461"/>
                  <a:gd name="T55" fmla="*/ 91 h 117"/>
                  <a:gd name="T56" fmla="*/ 58 w 461"/>
                  <a:gd name="T57" fmla="*/ 117 h 117"/>
                  <a:gd name="T58" fmla="*/ 82 w 461"/>
                  <a:gd name="T59" fmla="*/ 117 h 117"/>
                  <a:gd name="T60" fmla="*/ 378 w 461"/>
                  <a:gd name="T61" fmla="*/ 117 h 117"/>
                  <a:gd name="T62" fmla="*/ 403 w 461"/>
                  <a:gd name="T63" fmla="*/ 117 h 117"/>
                  <a:gd name="T64" fmla="*/ 449 w 461"/>
                  <a:gd name="T65" fmla="*/ 91 h 117"/>
                  <a:gd name="T66" fmla="*/ 451 w 461"/>
                  <a:gd name="T67" fmla="*/ 91 h 117"/>
                  <a:gd name="T68" fmla="*/ 454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7" y="48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8"/>
                      <a:pt x="116" y="39"/>
                      <a:pt x="126" y="39"/>
                    </a:cubicBezTo>
                    <a:cubicBezTo>
                      <a:pt x="137" y="39"/>
                      <a:pt x="146" y="48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8"/>
                      <a:pt x="54" y="39"/>
                      <a:pt x="65" y="39"/>
                    </a:cubicBezTo>
                    <a:cubicBezTo>
                      <a:pt x="76" y="39"/>
                      <a:pt x="85" y="48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3"/>
                      <a:pt x="4" y="79"/>
                    </a:cubicBezTo>
                    <a:cubicBezTo>
                      <a:pt x="5" y="81"/>
                      <a:pt x="6" y="83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7"/>
                      <a:pt x="58" y="117"/>
                    </a:cubicBezTo>
                    <a:lnTo>
                      <a:pt x="82" y="117"/>
                    </a:lnTo>
                    <a:lnTo>
                      <a:pt x="378" y="117"/>
                    </a:lnTo>
                    <a:lnTo>
                      <a:pt x="403" y="117"/>
                    </a:lnTo>
                    <a:cubicBezTo>
                      <a:pt x="422" y="117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59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6" name="Freeform 13">
                <a:extLst>
                  <a:ext uri="{FF2B5EF4-FFF2-40B4-BE49-F238E27FC236}">
                    <a16:creationId xmlns:a16="http://schemas.microsoft.com/office/drawing/2014/main" id="{50313168-8935-024F-8E7E-31B5DEEA2D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0162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7" name="Freeform 14">
                <a:extLst>
                  <a:ext uri="{FF2B5EF4-FFF2-40B4-BE49-F238E27FC236}">
                    <a16:creationId xmlns:a16="http://schemas.microsoft.com/office/drawing/2014/main" id="{B8CF36DF-0A59-F64E-95E4-944679C718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0956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8" name="Freeform 15">
                <a:extLst>
                  <a:ext uri="{FF2B5EF4-FFF2-40B4-BE49-F238E27FC236}">
                    <a16:creationId xmlns:a16="http://schemas.microsoft.com/office/drawing/2014/main" id="{1332E05E-3535-914C-8891-23EE13532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1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79" name="Freeform 16">
                <a:extLst>
                  <a:ext uri="{FF2B5EF4-FFF2-40B4-BE49-F238E27FC236}">
                    <a16:creationId xmlns:a16="http://schemas.microsoft.com/office/drawing/2014/main" id="{93DB34AC-B75B-934B-BC07-15C7A9139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576" y="2879726"/>
                <a:ext cx="22225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0" name="Freeform 17">
                <a:extLst>
                  <a:ext uri="{FF2B5EF4-FFF2-40B4-BE49-F238E27FC236}">
                    <a16:creationId xmlns:a16="http://schemas.microsoft.com/office/drawing/2014/main" id="{22050B16-C0F4-1747-ACD1-13338215A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8" y="2879726"/>
                <a:ext cx="20638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1" name="Freeform 18">
                <a:extLst>
                  <a:ext uri="{FF2B5EF4-FFF2-40B4-BE49-F238E27FC236}">
                    <a16:creationId xmlns:a16="http://schemas.microsoft.com/office/drawing/2014/main" id="{070AF5C8-CEEA-034A-AA5D-89613D1E3A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313" y="2574926"/>
                <a:ext cx="349250" cy="630238"/>
              </a:xfrm>
              <a:custGeom>
                <a:avLst/>
                <a:gdLst>
                  <a:gd name="T0" fmla="*/ 50 w 631"/>
                  <a:gd name="T1" fmla="*/ 50 h 1143"/>
                  <a:gd name="T2" fmla="*/ 50 w 631"/>
                  <a:gd name="T3" fmla="*/ 50 h 1143"/>
                  <a:gd name="T4" fmla="*/ 581 w 631"/>
                  <a:gd name="T5" fmla="*/ 50 h 1143"/>
                  <a:gd name="T6" fmla="*/ 581 w 631"/>
                  <a:gd name="T7" fmla="*/ 1093 h 1143"/>
                  <a:gd name="T8" fmla="*/ 50 w 631"/>
                  <a:gd name="T9" fmla="*/ 1093 h 1143"/>
                  <a:gd name="T10" fmla="*/ 50 w 631"/>
                  <a:gd name="T11" fmla="*/ 50 h 1143"/>
                  <a:gd name="T12" fmla="*/ 0 w 631"/>
                  <a:gd name="T13" fmla="*/ 1143 h 1143"/>
                  <a:gd name="T14" fmla="*/ 0 w 631"/>
                  <a:gd name="T15" fmla="*/ 1143 h 1143"/>
                  <a:gd name="T16" fmla="*/ 631 w 631"/>
                  <a:gd name="T17" fmla="*/ 1143 h 1143"/>
                  <a:gd name="T18" fmla="*/ 631 w 631"/>
                  <a:gd name="T19" fmla="*/ 0 h 1143"/>
                  <a:gd name="T20" fmla="*/ 0 w 631"/>
                  <a:gd name="T21" fmla="*/ 0 h 1143"/>
                  <a:gd name="T22" fmla="*/ 0 w 631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1" h="1143">
                    <a:moveTo>
                      <a:pt x="50" y="50"/>
                    </a:moveTo>
                    <a:lnTo>
                      <a:pt x="50" y="50"/>
                    </a:lnTo>
                    <a:lnTo>
                      <a:pt x="581" y="50"/>
                    </a:lnTo>
                    <a:lnTo>
                      <a:pt x="581" y="1093"/>
                    </a:lnTo>
                    <a:lnTo>
                      <a:pt x="50" y="1093"/>
                    </a:lnTo>
                    <a:lnTo>
                      <a:pt x="50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1" y="1143"/>
                    </a:lnTo>
                    <a:lnTo>
                      <a:pt x="631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2" name="Freeform 19">
                <a:extLst>
                  <a:ext uri="{FF2B5EF4-FFF2-40B4-BE49-F238E27FC236}">
                    <a16:creationId xmlns:a16="http://schemas.microsoft.com/office/drawing/2014/main" id="{9B347783-F7B3-6C4E-B62A-00FD14C23F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622551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9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9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9"/>
                      <a:pt x="127" y="39"/>
                    </a:cubicBezTo>
                    <a:cubicBezTo>
                      <a:pt x="138" y="39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9"/>
                      <a:pt x="66" y="39"/>
                    </a:cubicBezTo>
                    <a:cubicBezTo>
                      <a:pt x="77" y="39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3" name="Freeform 20">
                <a:extLst>
                  <a:ext uri="{FF2B5EF4-FFF2-40B4-BE49-F238E27FC236}">
                    <a16:creationId xmlns:a16="http://schemas.microsoft.com/office/drawing/2014/main" id="{7CEC4E75-0D12-214F-90CF-4B3D7FE104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7019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4" name="Freeform 21">
                <a:extLst>
                  <a:ext uri="{FF2B5EF4-FFF2-40B4-BE49-F238E27FC236}">
                    <a16:creationId xmlns:a16="http://schemas.microsoft.com/office/drawing/2014/main" id="{77B02195-D7B2-1F49-A33D-DCB3F22E4C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779713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8"/>
                      <a:pt x="10" y="91"/>
                    </a:cubicBezTo>
                    <a:cubicBezTo>
                      <a:pt x="11" y="90"/>
                      <a:pt x="11" y="91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1"/>
                      <a:pt x="451" y="90"/>
                      <a:pt x="451" y="91"/>
                    </a:cubicBezTo>
                    <a:cubicBezTo>
                      <a:pt x="453" y="88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5" name="Freeform 22">
                <a:extLst>
                  <a:ext uri="{FF2B5EF4-FFF2-40B4-BE49-F238E27FC236}">
                    <a16:creationId xmlns:a16="http://schemas.microsoft.com/office/drawing/2014/main" id="{AC09E8EB-DF92-8246-B803-B05A356224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2936876"/>
                <a:ext cx="254000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8 w 461"/>
                  <a:gd name="T9" fmla="*/ 58 h 117"/>
                  <a:gd name="T10" fmla="*/ 188 w 461"/>
                  <a:gd name="T11" fmla="*/ 78 h 117"/>
                  <a:gd name="T12" fmla="*/ 127 w 461"/>
                  <a:gd name="T13" fmla="*/ 78 h 117"/>
                  <a:gd name="T14" fmla="*/ 127 w 461"/>
                  <a:gd name="T15" fmla="*/ 78 h 117"/>
                  <a:gd name="T16" fmla="*/ 107 w 461"/>
                  <a:gd name="T17" fmla="*/ 58 h 117"/>
                  <a:gd name="T18" fmla="*/ 127 w 461"/>
                  <a:gd name="T19" fmla="*/ 39 h 117"/>
                  <a:gd name="T20" fmla="*/ 147 w 461"/>
                  <a:gd name="T21" fmla="*/ 58 h 117"/>
                  <a:gd name="T22" fmla="*/ 127 w 461"/>
                  <a:gd name="T23" fmla="*/ 78 h 117"/>
                  <a:gd name="T24" fmla="*/ 66 w 461"/>
                  <a:gd name="T25" fmla="*/ 78 h 117"/>
                  <a:gd name="T26" fmla="*/ 66 w 461"/>
                  <a:gd name="T27" fmla="*/ 78 h 117"/>
                  <a:gd name="T28" fmla="*/ 46 w 461"/>
                  <a:gd name="T29" fmla="*/ 58 h 117"/>
                  <a:gd name="T30" fmla="*/ 66 w 461"/>
                  <a:gd name="T31" fmla="*/ 39 h 117"/>
                  <a:gd name="T32" fmla="*/ 86 w 461"/>
                  <a:gd name="T33" fmla="*/ 58 h 117"/>
                  <a:gd name="T34" fmla="*/ 66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7 w 461"/>
                  <a:gd name="T51" fmla="*/ 84 h 117"/>
                  <a:gd name="T52" fmla="*/ 10 w 461"/>
                  <a:gd name="T53" fmla="*/ 91 h 117"/>
                  <a:gd name="T54" fmla="*/ 12 w 461"/>
                  <a:gd name="T55" fmla="*/ 91 h 117"/>
                  <a:gd name="T56" fmla="*/ 58 w 461"/>
                  <a:gd name="T57" fmla="*/ 117 h 117"/>
                  <a:gd name="T58" fmla="*/ 83 w 461"/>
                  <a:gd name="T59" fmla="*/ 117 h 117"/>
                  <a:gd name="T60" fmla="*/ 379 w 461"/>
                  <a:gd name="T61" fmla="*/ 117 h 117"/>
                  <a:gd name="T62" fmla="*/ 403 w 461"/>
                  <a:gd name="T63" fmla="*/ 117 h 117"/>
                  <a:gd name="T64" fmla="*/ 450 w 461"/>
                  <a:gd name="T65" fmla="*/ 91 h 117"/>
                  <a:gd name="T66" fmla="*/ 451 w 461"/>
                  <a:gd name="T67" fmla="*/ 91 h 117"/>
                  <a:gd name="T68" fmla="*/ 455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8" y="48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8"/>
                      <a:pt x="116" y="39"/>
                      <a:pt x="127" y="39"/>
                    </a:cubicBezTo>
                    <a:cubicBezTo>
                      <a:pt x="138" y="39"/>
                      <a:pt x="147" y="48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8"/>
                      <a:pt x="55" y="39"/>
                      <a:pt x="66" y="39"/>
                    </a:cubicBezTo>
                    <a:cubicBezTo>
                      <a:pt x="77" y="39"/>
                      <a:pt x="86" y="48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3"/>
                      <a:pt x="4" y="79"/>
                    </a:cubicBezTo>
                    <a:cubicBezTo>
                      <a:pt x="5" y="81"/>
                      <a:pt x="6" y="83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7"/>
                      <a:pt x="58" y="117"/>
                    </a:cubicBezTo>
                    <a:lnTo>
                      <a:pt x="83" y="117"/>
                    </a:lnTo>
                    <a:lnTo>
                      <a:pt x="379" y="117"/>
                    </a:lnTo>
                    <a:lnTo>
                      <a:pt x="403" y="117"/>
                    </a:lnTo>
                    <a:cubicBezTo>
                      <a:pt x="423" y="117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60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6" name="Freeform 23">
                <a:extLst>
                  <a:ext uri="{FF2B5EF4-FFF2-40B4-BE49-F238E27FC236}">
                    <a16:creationId xmlns:a16="http://schemas.microsoft.com/office/drawing/2014/main" id="{D4B4FCA1-1B42-984A-98E6-BBCD3AB56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016251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7" name="Freeform 24">
                <a:extLst>
                  <a:ext uri="{FF2B5EF4-FFF2-40B4-BE49-F238E27FC236}">
                    <a16:creationId xmlns:a16="http://schemas.microsoft.com/office/drawing/2014/main" id="{90BA70B3-1CDA-5E46-B5AC-9A186E7674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0956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8" name="Freeform 25">
                <a:extLst>
                  <a:ext uri="{FF2B5EF4-FFF2-40B4-BE49-F238E27FC236}">
                    <a16:creationId xmlns:a16="http://schemas.microsoft.com/office/drawing/2014/main" id="{45EEA326-E8FA-044F-B38D-428320A41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488" y="2879726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20 w 39"/>
                  <a:gd name="T5" fmla="*/ 0 h 40"/>
                  <a:gd name="T6" fmla="*/ 0 w 39"/>
                  <a:gd name="T7" fmla="*/ 20 h 40"/>
                  <a:gd name="T8" fmla="*/ 20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89" name="Freeform 26">
                <a:extLst>
                  <a:ext uri="{FF2B5EF4-FFF2-40B4-BE49-F238E27FC236}">
                    <a16:creationId xmlns:a16="http://schemas.microsoft.com/office/drawing/2014/main" id="{2F45EDA6-7EB6-9846-9C08-1CC483F31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826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0" name="Freeform 27">
                <a:extLst>
                  <a:ext uri="{FF2B5EF4-FFF2-40B4-BE49-F238E27FC236}">
                    <a16:creationId xmlns:a16="http://schemas.microsoft.com/office/drawing/2014/main" id="{F5CDD33E-676D-E64F-B8C3-F147D379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1" name="Freeform 28">
                <a:extLst>
                  <a:ext uri="{FF2B5EF4-FFF2-40B4-BE49-F238E27FC236}">
                    <a16:creationId xmlns:a16="http://schemas.microsoft.com/office/drawing/2014/main" id="{1DF0A4DD-BE38-514A-8C0F-F441265200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5901" y="2574926"/>
                <a:ext cx="349250" cy="630238"/>
              </a:xfrm>
              <a:custGeom>
                <a:avLst/>
                <a:gdLst>
                  <a:gd name="T0" fmla="*/ 51 w 632"/>
                  <a:gd name="T1" fmla="*/ 50 h 1143"/>
                  <a:gd name="T2" fmla="*/ 51 w 632"/>
                  <a:gd name="T3" fmla="*/ 50 h 1143"/>
                  <a:gd name="T4" fmla="*/ 582 w 632"/>
                  <a:gd name="T5" fmla="*/ 50 h 1143"/>
                  <a:gd name="T6" fmla="*/ 582 w 632"/>
                  <a:gd name="T7" fmla="*/ 1093 h 1143"/>
                  <a:gd name="T8" fmla="*/ 51 w 632"/>
                  <a:gd name="T9" fmla="*/ 1093 h 1143"/>
                  <a:gd name="T10" fmla="*/ 51 w 632"/>
                  <a:gd name="T11" fmla="*/ 50 h 1143"/>
                  <a:gd name="T12" fmla="*/ 0 w 632"/>
                  <a:gd name="T13" fmla="*/ 1143 h 1143"/>
                  <a:gd name="T14" fmla="*/ 0 w 632"/>
                  <a:gd name="T15" fmla="*/ 1143 h 1143"/>
                  <a:gd name="T16" fmla="*/ 632 w 632"/>
                  <a:gd name="T17" fmla="*/ 1143 h 1143"/>
                  <a:gd name="T18" fmla="*/ 632 w 632"/>
                  <a:gd name="T19" fmla="*/ 0 h 1143"/>
                  <a:gd name="T20" fmla="*/ 0 w 632"/>
                  <a:gd name="T21" fmla="*/ 0 h 1143"/>
                  <a:gd name="T22" fmla="*/ 0 w 632"/>
                  <a:gd name="T23" fmla="*/ 1143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3">
                    <a:moveTo>
                      <a:pt x="51" y="50"/>
                    </a:moveTo>
                    <a:lnTo>
                      <a:pt x="51" y="50"/>
                    </a:lnTo>
                    <a:lnTo>
                      <a:pt x="582" y="50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0"/>
                    </a:lnTo>
                    <a:close/>
                    <a:moveTo>
                      <a:pt x="0" y="1143"/>
                    </a:moveTo>
                    <a:lnTo>
                      <a:pt x="0" y="1143"/>
                    </a:lnTo>
                    <a:lnTo>
                      <a:pt x="632" y="1143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2" name="Freeform 29">
                <a:extLst>
                  <a:ext uri="{FF2B5EF4-FFF2-40B4-BE49-F238E27FC236}">
                    <a16:creationId xmlns:a16="http://schemas.microsoft.com/office/drawing/2014/main" id="{D0B6DC9E-8566-D941-ADB4-095BF72622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6225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9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9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9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9"/>
                      <a:pt x="188" y="39"/>
                    </a:cubicBezTo>
                    <a:cubicBezTo>
                      <a:pt x="199" y="39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9"/>
                      <a:pt x="126" y="39"/>
                    </a:cubicBezTo>
                    <a:cubicBezTo>
                      <a:pt x="137" y="39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9"/>
                      <a:pt x="65" y="39"/>
                    </a:cubicBezTo>
                    <a:cubicBezTo>
                      <a:pt x="76" y="39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3" name="Freeform 30">
                <a:extLst>
                  <a:ext uri="{FF2B5EF4-FFF2-40B4-BE49-F238E27FC236}">
                    <a16:creationId xmlns:a16="http://schemas.microsoft.com/office/drawing/2014/main" id="{9C8C1689-EB8B-E045-AA54-3383613252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7019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4" name="Freeform 31">
                <a:extLst>
                  <a:ext uri="{FF2B5EF4-FFF2-40B4-BE49-F238E27FC236}">
                    <a16:creationId xmlns:a16="http://schemas.microsoft.com/office/drawing/2014/main" id="{F6B360AF-9FCA-5740-9587-4667F89343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77971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8"/>
                      <a:pt x="10" y="91"/>
                    </a:cubicBezTo>
                    <a:cubicBezTo>
                      <a:pt x="10" y="90"/>
                      <a:pt x="11" y="91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1"/>
                      <a:pt x="450" y="90"/>
                      <a:pt x="451" y="91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5" name="Freeform 32">
                <a:extLst>
                  <a:ext uri="{FF2B5EF4-FFF2-40B4-BE49-F238E27FC236}">
                    <a16:creationId xmlns:a16="http://schemas.microsoft.com/office/drawing/2014/main" id="{70E07F75-623C-3D4D-B815-5EAD5C0A7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2936876"/>
                <a:ext cx="255588" cy="65088"/>
              </a:xfrm>
              <a:custGeom>
                <a:avLst/>
                <a:gdLst>
                  <a:gd name="T0" fmla="*/ 188 w 461"/>
                  <a:gd name="T1" fmla="*/ 78 h 117"/>
                  <a:gd name="T2" fmla="*/ 188 w 461"/>
                  <a:gd name="T3" fmla="*/ 78 h 117"/>
                  <a:gd name="T4" fmla="*/ 168 w 461"/>
                  <a:gd name="T5" fmla="*/ 58 h 117"/>
                  <a:gd name="T6" fmla="*/ 188 w 461"/>
                  <a:gd name="T7" fmla="*/ 39 h 117"/>
                  <a:gd name="T8" fmla="*/ 207 w 461"/>
                  <a:gd name="T9" fmla="*/ 58 h 117"/>
                  <a:gd name="T10" fmla="*/ 188 w 461"/>
                  <a:gd name="T11" fmla="*/ 78 h 117"/>
                  <a:gd name="T12" fmla="*/ 126 w 461"/>
                  <a:gd name="T13" fmla="*/ 78 h 117"/>
                  <a:gd name="T14" fmla="*/ 126 w 461"/>
                  <a:gd name="T15" fmla="*/ 78 h 117"/>
                  <a:gd name="T16" fmla="*/ 107 w 461"/>
                  <a:gd name="T17" fmla="*/ 58 h 117"/>
                  <a:gd name="T18" fmla="*/ 126 w 461"/>
                  <a:gd name="T19" fmla="*/ 39 h 117"/>
                  <a:gd name="T20" fmla="*/ 146 w 461"/>
                  <a:gd name="T21" fmla="*/ 58 h 117"/>
                  <a:gd name="T22" fmla="*/ 126 w 461"/>
                  <a:gd name="T23" fmla="*/ 78 h 117"/>
                  <a:gd name="T24" fmla="*/ 65 w 461"/>
                  <a:gd name="T25" fmla="*/ 78 h 117"/>
                  <a:gd name="T26" fmla="*/ 65 w 461"/>
                  <a:gd name="T27" fmla="*/ 78 h 117"/>
                  <a:gd name="T28" fmla="*/ 45 w 461"/>
                  <a:gd name="T29" fmla="*/ 58 h 117"/>
                  <a:gd name="T30" fmla="*/ 65 w 461"/>
                  <a:gd name="T31" fmla="*/ 39 h 117"/>
                  <a:gd name="T32" fmla="*/ 85 w 461"/>
                  <a:gd name="T33" fmla="*/ 58 h 117"/>
                  <a:gd name="T34" fmla="*/ 65 w 461"/>
                  <a:gd name="T35" fmla="*/ 78 h 117"/>
                  <a:gd name="T36" fmla="*/ 403 w 461"/>
                  <a:gd name="T37" fmla="*/ 0 h 117"/>
                  <a:gd name="T38" fmla="*/ 403 w 461"/>
                  <a:gd name="T39" fmla="*/ 0 h 117"/>
                  <a:gd name="T40" fmla="*/ 403 w 461"/>
                  <a:gd name="T41" fmla="*/ 0 h 117"/>
                  <a:gd name="T42" fmla="*/ 58 w 461"/>
                  <a:gd name="T43" fmla="*/ 0 h 117"/>
                  <a:gd name="T44" fmla="*/ 58 w 461"/>
                  <a:gd name="T45" fmla="*/ 0 h 117"/>
                  <a:gd name="T46" fmla="*/ 0 w 461"/>
                  <a:gd name="T47" fmla="*/ 58 h 117"/>
                  <a:gd name="T48" fmla="*/ 4 w 461"/>
                  <a:gd name="T49" fmla="*/ 79 h 117"/>
                  <a:gd name="T50" fmla="*/ 6 w 461"/>
                  <a:gd name="T51" fmla="*/ 84 h 117"/>
                  <a:gd name="T52" fmla="*/ 10 w 461"/>
                  <a:gd name="T53" fmla="*/ 91 h 117"/>
                  <a:gd name="T54" fmla="*/ 11 w 461"/>
                  <a:gd name="T55" fmla="*/ 91 h 117"/>
                  <a:gd name="T56" fmla="*/ 58 w 461"/>
                  <a:gd name="T57" fmla="*/ 117 h 117"/>
                  <a:gd name="T58" fmla="*/ 82 w 461"/>
                  <a:gd name="T59" fmla="*/ 117 h 117"/>
                  <a:gd name="T60" fmla="*/ 378 w 461"/>
                  <a:gd name="T61" fmla="*/ 117 h 117"/>
                  <a:gd name="T62" fmla="*/ 403 w 461"/>
                  <a:gd name="T63" fmla="*/ 117 h 117"/>
                  <a:gd name="T64" fmla="*/ 449 w 461"/>
                  <a:gd name="T65" fmla="*/ 91 h 117"/>
                  <a:gd name="T66" fmla="*/ 451 w 461"/>
                  <a:gd name="T67" fmla="*/ 91 h 117"/>
                  <a:gd name="T68" fmla="*/ 454 w 461"/>
                  <a:gd name="T69" fmla="*/ 84 h 117"/>
                  <a:gd name="T70" fmla="*/ 457 w 461"/>
                  <a:gd name="T71" fmla="*/ 79 h 117"/>
                  <a:gd name="T72" fmla="*/ 461 w 461"/>
                  <a:gd name="T73" fmla="*/ 58 h 117"/>
                  <a:gd name="T74" fmla="*/ 403 w 461"/>
                  <a:gd name="T7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7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8"/>
                      <a:pt x="177" y="39"/>
                      <a:pt x="188" y="39"/>
                    </a:cubicBezTo>
                    <a:cubicBezTo>
                      <a:pt x="199" y="39"/>
                      <a:pt x="207" y="48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8"/>
                      <a:pt x="115" y="39"/>
                      <a:pt x="126" y="39"/>
                    </a:cubicBezTo>
                    <a:cubicBezTo>
                      <a:pt x="137" y="39"/>
                      <a:pt x="146" y="48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8"/>
                      <a:pt x="54" y="39"/>
                      <a:pt x="65" y="39"/>
                    </a:cubicBezTo>
                    <a:cubicBezTo>
                      <a:pt x="76" y="39"/>
                      <a:pt x="85" y="48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3"/>
                      <a:pt x="4" y="79"/>
                    </a:cubicBezTo>
                    <a:cubicBezTo>
                      <a:pt x="4" y="81"/>
                      <a:pt x="5" y="83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7"/>
                      <a:pt x="58" y="117"/>
                    </a:cubicBezTo>
                    <a:lnTo>
                      <a:pt x="82" y="117"/>
                    </a:lnTo>
                    <a:lnTo>
                      <a:pt x="378" y="117"/>
                    </a:lnTo>
                    <a:lnTo>
                      <a:pt x="403" y="117"/>
                    </a:lnTo>
                    <a:cubicBezTo>
                      <a:pt x="422" y="117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3"/>
                      <a:pt x="456" y="81"/>
                      <a:pt x="457" y="79"/>
                    </a:cubicBezTo>
                    <a:cubicBezTo>
                      <a:pt x="459" y="73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6" name="Freeform 33">
                <a:extLst>
                  <a:ext uri="{FF2B5EF4-FFF2-40B4-BE49-F238E27FC236}">
                    <a16:creationId xmlns:a16="http://schemas.microsoft.com/office/drawing/2014/main" id="{881C6517-706F-A74C-AB7F-5F462F9BB8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016251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7" name="Freeform 34">
                <a:extLst>
                  <a:ext uri="{FF2B5EF4-FFF2-40B4-BE49-F238E27FC236}">
                    <a16:creationId xmlns:a16="http://schemas.microsoft.com/office/drawing/2014/main" id="{9E7A7169-7BAA-634A-81F1-A7FAAF2A27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0956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8" name="Freeform 35">
                <a:extLst>
                  <a:ext uri="{FF2B5EF4-FFF2-40B4-BE49-F238E27FC236}">
                    <a16:creationId xmlns:a16="http://schemas.microsoft.com/office/drawing/2014/main" id="{F15DC9FC-2EB4-C64C-9BD9-70994EE2D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2879726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899" name="Freeform 36">
                <a:extLst>
                  <a:ext uri="{FF2B5EF4-FFF2-40B4-BE49-F238E27FC236}">
                    <a16:creationId xmlns:a16="http://schemas.microsoft.com/office/drawing/2014/main" id="{8CB7C1F9-7F86-334D-A9C1-9CA234036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6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0" name="Freeform 37">
                <a:extLst>
                  <a:ext uri="{FF2B5EF4-FFF2-40B4-BE49-F238E27FC236}">
                    <a16:creationId xmlns:a16="http://schemas.microsoft.com/office/drawing/2014/main" id="{8E73C42B-AD5D-9444-9346-288002738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2879726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1" name="Freeform 38">
                <a:extLst>
                  <a:ext uri="{FF2B5EF4-FFF2-40B4-BE49-F238E27FC236}">
                    <a16:creationId xmlns:a16="http://schemas.microsoft.com/office/drawing/2014/main" id="{A1EEB778-CCF3-D04A-BCA1-154303D17A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726" y="3678238"/>
                <a:ext cx="347663" cy="630238"/>
              </a:xfrm>
              <a:custGeom>
                <a:avLst/>
                <a:gdLst>
                  <a:gd name="T0" fmla="*/ 51 w 632"/>
                  <a:gd name="T1" fmla="*/ 51 h 1144"/>
                  <a:gd name="T2" fmla="*/ 51 w 632"/>
                  <a:gd name="T3" fmla="*/ 51 h 1144"/>
                  <a:gd name="T4" fmla="*/ 582 w 632"/>
                  <a:gd name="T5" fmla="*/ 51 h 1144"/>
                  <a:gd name="T6" fmla="*/ 582 w 632"/>
                  <a:gd name="T7" fmla="*/ 1093 h 1144"/>
                  <a:gd name="T8" fmla="*/ 51 w 632"/>
                  <a:gd name="T9" fmla="*/ 1093 h 1144"/>
                  <a:gd name="T10" fmla="*/ 51 w 632"/>
                  <a:gd name="T11" fmla="*/ 51 h 1144"/>
                  <a:gd name="T12" fmla="*/ 0 w 632"/>
                  <a:gd name="T13" fmla="*/ 1144 h 1144"/>
                  <a:gd name="T14" fmla="*/ 0 w 632"/>
                  <a:gd name="T15" fmla="*/ 1144 h 1144"/>
                  <a:gd name="T16" fmla="*/ 632 w 632"/>
                  <a:gd name="T17" fmla="*/ 1144 h 1144"/>
                  <a:gd name="T18" fmla="*/ 632 w 632"/>
                  <a:gd name="T19" fmla="*/ 0 h 1144"/>
                  <a:gd name="T20" fmla="*/ 0 w 632"/>
                  <a:gd name="T21" fmla="*/ 0 h 1144"/>
                  <a:gd name="T22" fmla="*/ 0 w 632"/>
                  <a:gd name="T2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2" h="1144">
                    <a:moveTo>
                      <a:pt x="51" y="51"/>
                    </a:moveTo>
                    <a:lnTo>
                      <a:pt x="51" y="51"/>
                    </a:lnTo>
                    <a:lnTo>
                      <a:pt x="582" y="51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2" y="1144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2" name="Freeform 39">
                <a:extLst>
                  <a:ext uri="{FF2B5EF4-FFF2-40B4-BE49-F238E27FC236}">
                    <a16:creationId xmlns:a16="http://schemas.microsoft.com/office/drawing/2014/main" id="{D66593B4-50FB-894B-A4A5-26E9E7096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72586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3" name="Freeform 40">
                <a:extLst>
                  <a:ext uri="{FF2B5EF4-FFF2-40B4-BE49-F238E27FC236}">
                    <a16:creationId xmlns:a16="http://schemas.microsoft.com/office/drawing/2014/main" id="{419BB4B1-DC65-6C4C-8423-1E0CA8D0A3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805238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3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3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4" name="Freeform 41">
                <a:extLst>
                  <a:ext uri="{FF2B5EF4-FFF2-40B4-BE49-F238E27FC236}">
                    <a16:creationId xmlns:a16="http://schemas.microsoft.com/office/drawing/2014/main" id="{B777ABDB-789E-FF4E-8672-054DE6776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38830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5" name="Freeform 42">
                <a:extLst>
                  <a:ext uri="{FF2B5EF4-FFF2-40B4-BE49-F238E27FC236}">
                    <a16:creationId xmlns:a16="http://schemas.microsoft.com/office/drawing/2014/main" id="{17C7E021-8388-2342-8FF8-094C44C78F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040188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6" name="Freeform 43">
                <a:extLst>
                  <a:ext uri="{FF2B5EF4-FFF2-40B4-BE49-F238E27FC236}">
                    <a16:creationId xmlns:a16="http://schemas.microsoft.com/office/drawing/2014/main" id="{96738782-030C-7D46-ADA1-E9C83324AC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119563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5" y="80"/>
                      <a:pt x="6" y="82"/>
                      <a:pt x="6" y="84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7" name="Freeform 44">
                <a:extLst>
                  <a:ext uri="{FF2B5EF4-FFF2-40B4-BE49-F238E27FC236}">
                    <a16:creationId xmlns:a16="http://schemas.microsoft.com/office/drawing/2014/main" id="{0B0CF3F7-E2B1-9C4D-8D90-6E8C8A0C9E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63" y="4197351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5" y="81"/>
                      <a:pt x="6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8" name="Freeform 45">
                <a:extLst>
                  <a:ext uri="{FF2B5EF4-FFF2-40B4-BE49-F238E27FC236}">
                    <a16:creationId xmlns:a16="http://schemas.microsoft.com/office/drawing/2014/main" id="{226BB8C4-BDB8-BD42-AC15-390FC6C2F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576" y="3983038"/>
                <a:ext cx="22225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09" name="Freeform 46">
                <a:extLst>
                  <a:ext uri="{FF2B5EF4-FFF2-40B4-BE49-F238E27FC236}">
                    <a16:creationId xmlns:a16="http://schemas.microsoft.com/office/drawing/2014/main" id="{10E5C9E8-A5DA-BA4D-83AF-1EA9F910D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1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0" name="Freeform 47">
                <a:extLst>
                  <a:ext uri="{FF2B5EF4-FFF2-40B4-BE49-F238E27FC236}">
                    <a16:creationId xmlns:a16="http://schemas.microsoft.com/office/drawing/2014/main" id="{52C5E8E7-C28A-C24C-B5D4-41067C734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8" y="3983038"/>
                <a:ext cx="20638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1" name="Freeform 48">
                <a:extLst>
                  <a:ext uri="{FF2B5EF4-FFF2-40B4-BE49-F238E27FC236}">
                    <a16:creationId xmlns:a16="http://schemas.microsoft.com/office/drawing/2014/main" id="{FE70C1DA-DFF0-D842-88C9-9162DB3613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313" y="3678238"/>
                <a:ext cx="349250" cy="630238"/>
              </a:xfrm>
              <a:custGeom>
                <a:avLst/>
                <a:gdLst>
                  <a:gd name="T0" fmla="*/ 50 w 631"/>
                  <a:gd name="T1" fmla="*/ 51 h 1144"/>
                  <a:gd name="T2" fmla="*/ 50 w 631"/>
                  <a:gd name="T3" fmla="*/ 51 h 1144"/>
                  <a:gd name="T4" fmla="*/ 581 w 631"/>
                  <a:gd name="T5" fmla="*/ 51 h 1144"/>
                  <a:gd name="T6" fmla="*/ 581 w 631"/>
                  <a:gd name="T7" fmla="*/ 1093 h 1144"/>
                  <a:gd name="T8" fmla="*/ 50 w 631"/>
                  <a:gd name="T9" fmla="*/ 1093 h 1144"/>
                  <a:gd name="T10" fmla="*/ 50 w 631"/>
                  <a:gd name="T11" fmla="*/ 51 h 1144"/>
                  <a:gd name="T12" fmla="*/ 0 w 631"/>
                  <a:gd name="T13" fmla="*/ 1144 h 1144"/>
                  <a:gd name="T14" fmla="*/ 0 w 631"/>
                  <a:gd name="T15" fmla="*/ 1144 h 1144"/>
                  <a:gd name="T16" fmla="*/ 631 w 631"/>
                  <a:gd name="T17" fmla="*/ 1144 h 1144"/>
                  <a:gd name="T18" fmla="*/ 631 w 631"/>
                  <a:gd name="T19" fmla="*/ 0 h 1144"/>
                  <a:gd name="T20" fmla="*/ 0 w 631"/>
                  <a:gd name="T21" fmla="*/ 0 h 1144"/>
                  <a:gd name="T22" fmla="*/ 0 w 631"/>
                  <a:gd name="T2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1" h="1144">
                    <a:moveTo>
                      <a:pt x="50" y="51"/>
                    </a:moveTo>
                    <a:lnTo>
                      <a:pt x="50" y="51"/>
                    </a:lnTo>
                    <a:lnTo>
                      <a:pt x="581" y="51"/>
                    </a:lnTo>
                    <a:lnTo>
                      <a:pt x="581" y="1093"/>
                    </a:lnTo>
                    <a:lnTo>
                      <a:pt x="50" y="1093"/>
                    </a:lnTo>
                    <a:lnTo>
                      <a:pt x="50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1" y="1144"/>
                    </a:lnTo>
                    <a:lnTo>
                      <a:pt x="631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2" name="Freeform 49">
                <a:extLst>
                  <a:ext uri="{FF2B5EF4-FFF2-40B4-BE49-F238E27FC236}">
                    <a16:creationId xmlns:a16="http://schemas.microsoft.com/office/drawing/2014/main" id="{315B94D4-3712-754F-B2E2-F6685D98E7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725863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3" name="Freeform 50">
                <a:extLst>
                  <a:ext uri="{FF2B5EF4-FFF2-40B4-BE49-F238E27FC236}">
                    <a16:creationId xmlns:a16="http://schemas.microsoft.com/office/drawing/2014/main" id="{62F7D8D9-F713-5940-B986-ECBD26055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805238"/>
                <a:ext cx="254000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7 h 116"/>
                  <a:gd name="T12" fmla="*/ 127 w 461"/>
                  <a:gd name="T13" fmla="*/ 77 h 116"/>
                  <a:gd name="T14" fmla="*/ 127 w 461"/>
                  <a:gd name="T15" fmla="*/ 77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7 h 116"/>
                  <a:gd name="T24" fmla="*/ 66 w 461"/>
                  <a:gd name="T25" fmla="*/ 77 h 116"/>
                  <a:gd name="T26" fmla="*/ 66 w 461"/>
                  <a:gd name="T27" fmla="*/ 77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3 h 116"/>
                  <a:gd name="T52" fmla="*/ 10 w 461"/>
                  <a:gd name="T53" fmla="*/ 90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0 h 116"/>
                  <a:gd name="T68" fmla="*/ 455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7"/>
                      <a:pt x="188" y="77"/>
                    </a:cubicBezTo>
                    <a:close/>
                    <a:moveTo>
                      <a:pt x="127" y="77"/>
                    </a:moveTo>
                    <a:lnTo>
                      <a:pt x="127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7"/>
                      <a:pt x="127" y="77"/>
                    </a:cubicBezTo>
                    <a:close/>
                    <a:moveTo>
                      <a:pt x="66" y="77"/>
                    </a:moveTo>
                    <a:lnTo>
                      <a:pt x="66" y="77"/>
                    </a:lnTo>
                    <a:cubicBezTo>
                      <a:pt x="55" y="77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7"/>
                      <a:pt x="66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3"/>
                    </a:cubicBezTo>
                    <a:cubicBezTo>
                      <a:pt x="8" y="86"/>
                      <a:pt x="9" y="88"/>
                      <a:pt x="10" y="90"/>
                    </a:cubicBezTo>
                    <a:cubicBezTo>
                      <a:pt x="11" y="90"/>
                      <a:pt x="11" y="90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0"/>
                      <a:pt x="451" y="90"/>
                      <a:pt x="451" y="90"/>
                    </a:cubicBezTo>
                    <a:cubicBezTo>
                      <a:pt x="453" y="88"/>
                      <a:pt x="453" y="86"/>
                      <a:pt x="455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4" name="Freeform 51">
                <a:extLst>
                  <a:ext uri="{FF2B5EF4-FFF2-40B4-BE49-F238E27FC236}">
                    <a16:creationId xmlns:a16="http://schemas.microsoft.com/office/drawing/2014/main" id="{6E0DDC16-0DA4-2F47-B70C-4E7C935F82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3883026"/>
                <a:ext cx="254000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5" name="Freeform 52">
                <a:extLst>
                  <a:ext uri="{FF2B5EF4-FFF2-40B4-BE49-F238E27FC236}">
                    <a16:creationId xmlns:a16="http://schemas.microsoft.com/office/drawing/2014/main" id="{A62FD399-84E3-0F48-B542-9D525A6308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040188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6" name="Freeform 53">
                <a:extLst>
                  <a:ext uri="{FF2B5EF4-FFF2-40B4-BE49-F238E27FC236}">
                    <a16:creationId xmlns:a16="http://schemas.microsoft.com/office/drawing/2014/main" id="{497977EE-9D81-F245-9F5A-613478EE3D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119563"/>
                <a:ext cx="254000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7 h 116"/>
                  <a:gd name="T12" fmla="*/ 127 w 461"/>
                  <a:gd name="T13" fmla="*/ 77 h 116"/>
                  <a:gd name="T14" fmla="*/ 127 w 461"/>
                  <a:gd name="T15" fmla="*/ 77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7 h 116"/>
                  <a:gd name="T24" fmla="*/ 66 w 461"/>
                  <a:gd name="T25" fmla="*/ 77 h 116"/>
                  <a:gd name="T26" fmla="*/ 66 w 461"/>
                  <a:gd name="T27" fmla="*/ 77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7 w 461"/>
                  <a:gd name="T51" fmla="*/ 84 h 116"/>
                  <a:gd name="T52" fmla="*/ 10 w 461"/>
                  <a:gd name="T53" fmla="*/ 90 h 116"/>
                  <a:gd name="T54" fmla="*/ 12 w 461"/>
                  <a:gd name="T55" fmla="*/ 90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0 h 116"/>
                  <a:gd name="T66" fmla="*/ 451 w 461"/>
                  <a:gd name="T67" fmla="*/ 90 h 116"/>
                  <a:gd name="T68" fmla="*/ 455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7"/>
                      <a:pt x="188" y="77"/>
                    </a:cubicBezTo>
                    <a:close/>
                    <a:moveTo>
                      <a:pt x="127" y="77"/>
                    </a:moveTo>
                    <a:lnTo>
                      <a:pt x="127" y="77"/>
                    </a:lnTo>
                    <a:cubicBezTo>
                      <a:pt x="116" y="77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7"/>
                      <a:pt x="127" y="77"/>
                    </a:cubicBezTo>
                    <a:close/>
                    <a:moveTo>
                      <a:pt x="66" y="77"/>
                    </a:moveTo>
                    <a:lnTo>
                      <a:pt x="66" y="77"/>
                    </a:lnTo>
                    <a:cubicBezTo>
                      <a:pt x="55" y="77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7"/>
                      <a:pt x="66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4"/>
                    </a:cubicBezTo>
                    <a:cubicBezTo>
                      <a:pt x="8" y="86"/>
                      <a:pt x="9" y="88"/>
                      <a:pt x="10" y="90"/>
                    </a:cubicBezTo>
                    <a:cubicBezTo>
                      <a:pt x="11" y="90"/>
                      <a:pt x="11" y="90"/>
                      <a:pt x="12" y="90"/>
                    </a:cubicBezTo>
                    <a:cubicBezTo>
                      <a:pt x="22" y="105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5"/>
                      <a:pt x="450" y="90"/>
                    </a:cubicBezTo>
                    <a:cubicBezTo>
                      <a:pt x="450" y="90"/>
                      <a:pt x="451" y="90"/>
                      <a:pt x="451" y="90"/>
                    </a:cubicBezTo>
                    <a:cubicBezTo>
                      <a:pt x="453" y="88"/>
                      <a:pt x="453" y="86"/>
                      <a:pt x="455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60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7" name="Freeform 54">
                <a:extLst>
                  <a:ext uri="{FF2B5EF4-FFF2-40B4-BE49-F238E27FC236}">
                    <a16:creationId xmlns:a16="http://schemas.microsoft.com/office/drawing/2014/main" id="{9572018F-7DFE-2A44-A182-04B590D6FD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0938" y="4197351"/>
                <a:ext cx="254000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8 w 461"/>
                  <a:gd name="T9" fmla="*/ 58 h 116"/>
                  <a:gd name="T10" fmla="*/ 188 w 461"/>
                  <a:gd name="T11" fmla="*/ 78 h 116"/>
                  <a:gd name="T12" fmla="*/ 127 w 461"/>
                  <a:gd name="T13" fmla="*/ 78 h 116"/>
                  <a:gd name="T14" fmla="*/ 127 w 461"/>
                  <a:gd name="T15" fmla="*/ 78 h 116"/>
                  <a:gd name="T16" fmla="*/ 107 w 461"/>
                  <a:gd name="T17" fmla="*/ 58 h 116"/>
                  <a:gd name="T18" fmla="*/ 127 w 461"/>
                  <a:gd name="T19" fmla="*/ 38 h 116"/>
                  <a:gd name="T20" fmla="*/ 147 w 461"/>
                  <a:gd name="T21" fmla="*/ 58 h 116"/>
                  <a:gd name="T22" fmla="*/ 127 w 461"/>
                  <a:gd name="T23" fmla="*/ 78 h 116"/>
                  <a:gd name="T24" fmla="*/ 66 w 461"/>
                  <a:gd name="T25" fmla="*/ 78 h 116"/>
                  <a:gd name="T26" fmla="*/ 66 w 461"/>
                  <a:gd name="T27" fmla="*/ 78 h 116"/>
                  <a:gd name="T28" fmla="*/ 46 w 461"/>
                  <a:gd name="T29" fmla="*/ 58 h 116"/>
                  <a:gd name="T30" fmla="*/ 66 w 461"/>
                  <a:gd name="T31" fmla="*/ 38 h 116"/>
                  <a:gd name="T32" fmla="*/ 86 w 461"/>
                  <a:gd name="T33" fmla="*/ 58 h 116"/>
                  <a:gd name="T34" fmla="*/ 66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7 w 461"/>
                  <a:gd name="T51" fmla="*/ 84 h 116"/>
                  <a:gd name="T52" fmla="*/ 10 w 461"/>
                  <a:gd name="T53" fmla="*/ 91 h 116"/>
                  <a:gd name="T54" fmla="*/ 12 w 461"/>
                  <a:gd name="T55" fmla="*/ 91 h 116"/>
                  <a:gd name="T56" fmla="*/ 58 w 461"/>
                  <a:gd name="T57" fmla="*/ 116 h 116"/>
                  <a:gd name="T58" fmla="*/ 83 w 461"/>
                  <a:gd name="T59" fmla="*/ 116 h 116"/>
                  <a:gd name="T60" fmla="*/ 379 w 461"/>
                  <a:gd name="T61" fmla="*/ 116 h 116"/>
                  <a:gd name="T62" fmla="*/ 403 w 461"/>
                  <a:gd name="T63" fmla="*/ 116 h 116"/>
                  <a:gd name="T64" fmla="*/ 450 w 461"/>
                  <a:gd name="T65" fmla="*/ 91 h 116"/>
                  <a:gd name="T66" fmla="*/ 451 w 461"/>
                  <a:gd name="T67" fmla="*/ 91 h 116"/>
                  <a:gd name="T68" fmla="*/ 455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8" y="47"/>
                      <a:pt x="208" y="58"/>
                    </a:cubicBezTo>
                    <a:cubicBezTo>
                      <a:pt x="208" y="69"/>
                      <a:pt x="199" y="78"/>
                      <a:pt x="188" y="78"/>
                    </a:cubicBezTo>
                    <a:close/>
                    <a:moveTo>
                      <a:pt x="127" y="78"/>
                    </a:moveTo>
                    <a:lnTo>
                      <a:pt x="127" y="78"/>
                    </a:lnTo>
                    <a:cubicBezTo>
                      <a:pt x="116" y="78"/>
                      <a:pt x="107" y="69"/>
                      <a:pt x="107" y="58"/>
                    </a:cubicBezTo>
                    <a:cubicBezTo>
                      <a:pt x="107" y="47"/>
                      <a:pt x="116" y="38"/>
                      <a:pt x="127" y="38"/>
                    </a:cubicBezTo>
                    <a:cubicBezTo>
                      <a:pt x="138" y="38"/>
                      <a:pt x="147" y="47"/>
                      <a:pt x="147" y="58"/>
                    </a:cubicBezTo>
                    <a:cubicBezTo>
                      <a:pt x="147" y="69"/>
                      <a:pt x="138" y="78"/>
                      <a:pt x="127" y="78"/>
                    </a:cubicBezTo>
                    <a:close/>
                    <a:moveTo>
                      <a:pt x="66" y="78"/>
                    </a:moveTo>
                    <a:lnTo>
                      <a:pt x="66" y="78"/>
                    </a:lnTo>
                    <a:cubicBezTo>
                      <a:pt x="55" y="78"/>
                      <a:pt x="46" y="69"/>
                      <a:pt x="46" y="58"/>
                    </a:cubicBezTo>
                    <a:cubicBezTo>
                      <a:pt x="46" y="47"/>
                      <a:pt x="55" y="38"/>
                      <a:pt x="66" y="38"/>
                    </a:cubicBezTo>
                    <a:cubicBezTo>
                      <a:pt x="77" y="38"/>
                      <a:pt x="86" y="47"/>
                      <a:pt x="86" y="58"/>
                    </a:cubicBezTo>
                    <a:cubicBezTo>
                      <a:pt x="86" y="69"/>
                      <a:pt x="77" y="78"/>
                      <a:pt x="66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2" y="72"/>
                      <a:pt x="4" y="79"/>
                    </a:cubicBezTo>
                    <a:cubicBezTo>
                      <a:pt x="5" y="81"/>
                      <a:pt x="6" y="82"/>
                      <a:pt x="7" y="84"/>
                    </a:cubicBezTo>
                    <a:cubicBezTo>
                      <a:pt x="8" y="87"/>
                      <a:pt x="9" y="89"/>
                      <a:pt x="10" y="91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22" y="106"/>
                      <a:pt x="39" y="116"/>
                      <a:pt x="58" y="116"/>
                    </a:cubicBezTo>
                    <a:lnTo>
                      <a:pt x="83" y="116"/>
                    </a:lnTo>
                    <a:lnTo>
                      <a:pt x="379" y="116"/>
                    </a:lnTo>
                    <a:lnTo>
                      <a:pt x="403" y="116"/>
                    </a:lnTo>
                    <a:cubicBezTo>
                      <a:pt x="423" y="116"/>
                      <a:pt x="439" y="106"/>
                      <a:pt x="450" y="91"/>
                    </a:cubicBezTo>
                    <a:cubicBezTo>
                      <a:pt x="450" y="91"/>
                      <a:pt x="451" y="91"/>
                      <a:pt x="451" y="91"/>
                    </a:cubicBezTo>
                    <a:cubicBezTo>
                      <a:pt x="453" y="89"/>
                      <a:pt x="453" y="87"/>
                      <a:pt x="455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60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8" name="Freeform 55">
                <a:extLst>
                  <a:ext uri="{FF2B5EF4-FFF2-40B4-BE49-F238E27FC236}">
                    <a16:creationId xmlns:a16="http://schemas.microsoft.com/office/drawing/2014/main" id="{D6DE71DD-5698-6F4E-BA50-3AF9A86C4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488" y="3983038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20 w 39"/>
                  <a:gd name="T5" fmla="*/ 0 h 40"/>
                  <a:gd name="T6" fmla="*/ 0 w 39"/>
                  <a:gd name="T7" fmla="*/ 20 h 40"/>
                  <a:gd name="T8" fmla="*/ 20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19" name="Freeform 56">
                <a:extLst>
                  <a:ext uri="{FF2B5EF4-FFF2-40B4-BE49-F238E27FC236}">
                    <a16:creationId xmlns:a16="http://schemas.microsoft.com/office/drawing/2014/main" id="{3E4CADF0-486E-9049-827D-D2A3482B9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826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0" name="Freeform 57">
                <a:extLst>
                  <a:ext uri="{FF2B5EF4-FFF2-40B4-BE49-F238E27FC236}">
                    <a16:creationId xmlns:a16="http://schemas.microsoft.com/office/drawing/2014/main" id="{898F0756-3B3E-B34B-B6A6-9FECFD5B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1" name="Freeform 58">
                <a:extLst>
                  <a:ext uri="{FF2B5EF4-FFF2-40B4-BE49-F238E27FC236}">
                    <a16:creationId xmlns:a16="http://schemas.microsoft.com/office/drawing/2014/main" id="{3DFF76DD-166C-DB4C-B8CE-F3ECD5A88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5901" y="3678238"/>
                <a:ext cx="349250" cy="630238"/>
              </a:xfrm>
              <a:custGeom>
                <a:avLst/>
                <a:gdLst>
                  <a:gd name="T0" fmla="*/ 51 w 632"/>
                  <a:gd name="T1" fmla="*/ 51 h 1144"/>
                  <a:gd name="T2" fmla="*/ 51 w 632"/>
                  <a:gd name="T3" fmla="*/ 51 h 1144"/>
                  <a:gd name="T4" fmla="*/ 582 w 632"/>
                  <a:gd name="T5" fmla="*/ 51 h 1144"/>
                  <a:gd name="T6" fmla="*/ 582 w 632"/>
                  <a:gd name="T7" fmla="*/ 1093 h 1144"/>
                  <a:gd name="T8" fmla="*/ 582 w 632"/>
                  <a:gd name="T9" fmla="*/ 1093 h 1144"/>
                  <a:gd name="T10" fmla="*/ 51 w 632"/>
                  <a:gd name="T11" fmla="*/ 1093 h 1144"/>
                  <a:gd name="T12" fmla="*/ 51 w 632"/>
                  <a:gd name="T13" fmla="*/ 51 h 1144"/>
                  <a:gd name="T14" fmla="*/ 0 w 632"/>
                  <a:gd name="T15" fmla="*/ 1144 h 1144"/>
                  <a:gd name="T16" fmla="*/ 0 w 632"/>
                  <a:gd name="T17" fmla="*/ 1144 h 1144"/>
                  <a:gd name="T18" fmla="*/ 632 w 632"/>
                  <a:gd name="T19" fmla="*/ 1144 h 1144"/>
                  <a:gd name="T20" fmla="*/ 632 w 632"/>
                  <a:gd name="T21" fmla="*/ 0 h 1144"/>
                  <a:gd name="T22" fmla="*/ 0 w 632"/>
                  <a:gd name="T23" fmla="*/ 0 h 1144"/>
                  <a:gd name="T24" fmla="*/ 0 w 632"/>
                  <a:gd name="T25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2" h="1144">
                    <a:moveTo>
                      <a:pt x="51" y="51"/>
                    </a:moveTo>
                    <a:lnTo>
                      <a:pt x="51" y="51"/>
                    </a:lnTo>
                    <a:lnTo>
                      <a:pt x="582" y="51"/>
                    </a:lnTo>
                    <a:lnTo>
                      <a:pt x="582" y="1093"/>
                    </a:lnTo>
                    <a:lnTo>
                      <a:pt x="582" y="1093"/>
                    </a:lnTo>
                    <a:lnTo>
                      <a:pt x="51" y="1093"/>
                    </a:lnTo>
                    <a:lnTo>
                      <a:pt x="51" y="51"/>
                    </a:lnTo>
                    <a:close/>
                    <a:moveTo>
                      <a:pt x="0" y="1144"/>
                    </a:moveTo>
                    <a:lnTo>
                      <a:pt x="0" y="1144"/>
                    </a:lnTo>
                    <a:lnTo>
                      <a:pt x="632" y="1144"/>
                    </a:lnTo>
                    <a:lnTo>
                      <a:pt x="632" y="0"/>
                    </a:lnTo>
                    <a:lnTo>
                      <a:pt x="0" y="0"/>
                    </a:lnTo>
                    <a:lnTo>
                      <a:pt x="0" y="114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2" name="Freeform 59">
                <a:extLst>
                  <a:ext uri="{FF2B5EF4-FFF2-40B4-BE49-F238E27FC236}">
                    <a16:creationId xmlns:a16="http://schemas.microsoft.com/office/drawing/2014/main" id="{0E3F59FE-3600-CA42-B5D5-91D976F55D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725863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3" name="Freeform 60">
                <a:extLst>
                  <a:ext uri="{FF2B5EF4-FFF2-40B4-BE49-F238E27FC236}">
                    <a16:creationId xmlns:a16="http://schemas.microsoft.com/office/drawing/2014/main" id="{B9432C45-6604-274F-92BA-3CE89623FC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805238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3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3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5" y="77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5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3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3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5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4" name="Freeform 61">
                <a:extLst>
                  <a:ext uri="{FF2B5EF4-FFF2-40B4-BE49-F238E27FC236}">
                    <a16:creationId xmlns:a16="http://schemas.microsoft.com/office/drawing/2014/main" id="{2DEAC6B3-971F-C04B-9353-5ACD7EF7E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3883026"/>
                <a:ext cx="255588" cy="63500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5" name="Freeform 62">
                <a:extLst>
                  <a:ext uri="{FF2B5EF4-FFF2-40B4-BE49-F238E27FC236}">
                    <a16:creationId xmlns:a16="http://schemas.microsoft.com/office/drawing/2014/main" id="{7BCFF0DB-071C-9441-8B4F-A29AA9140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040188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6" name="Freeform 63">
                <a:extLst>
                  <a:ext uri="{FF2B5EF4-FFF2-40B4-BE49-F238E27FC236}">
                    <a16:creationId xmlns:a16="http://schemas.microsoft.com/office/drawing/2014/main" id="{8139543B-1852-4D45-8142-E95BC1BA9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119563"/>
                <a:ext cx="255588" cy="63500"/>
              </a:xfrm>
              <a:custGeom>
                <a:avLst/>
                <a:gdLst>
                  <a:gd name="T0" fmla="*/ 188 w 461"/>
                  <a:gd name="T1" fmla="*/ 77 h 116"/>
                  <a:gd name="T2" fmla="*/ 188 w 461"/>
                  <a:gd name="T3" fmla="*/ 77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7 h 116"/>
                  <a:gd name="T12" fmla="*/ 126 w 461"/>
                  <a:gd name="T13" fmla="*/ 77 h 116"/>
                  <a:gd name="T14" fmla="*/ 126 w 461"/>
                  <a:gd name="T15" fmla="*/ 77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7 h 116"/>
                  <a:gd name="T24" fmla="*/ 65 w 461"/>
                  <a:gd name="T25" fmla="*/ 77 h 116"/>
                  <a:gd name="T26" fmla="*/ 65 w 461"/>
                  <a:gd name="T27" fmla="*/ 77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7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8 h 116"/>
                  <a:gd name="T50" fmla="*/ 6 w 461"/>
                  <a:gd name="T51" fmla="*/ 84 h 116"/>
                  <a:gd name="T52" fmla="*/ 10 w 461"/>
                  <a:gd name="T53" fmla="*/ 90 h 116"/>
                  <a:gd name="T54" fmla="*/ 11 w 461"/>
                  <a:gd name="T55" fmla="*/ 90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0 h 116"/>
                  <a:gd name="T66" fmla="*/ 451 w 461"/>
                  <a:gd name="T67" fmla="*/ 90 h 116"/>
                  <a:gd name="T68" fmla="*/ 454 w 461"/>
                  <a:gd name="T69" fmla="*/ 84 h 116"/>
                  <a:gd name="T70" fmla="*/ 457 w 461"/>
                  <a:gd name="T71" fmla="*/ 78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7"/>
                    </a:moveTo>
                    <a:lnTo>
                      <a:pt x="188" y="77"/>
                    </a:lnTo>
                    <a:cubicBezTo>
                      <a:pt x="177" y="77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7"/>
                      <a:pt x="188" y="77"/>
                    </a:cubicBezTo>
                    <a:close/>
                    <a:moveTo>
                      <a:pt x="126" y="77"/>
                    </a:moveTo>
                    <a:lnTo>
                      <a:pt x="126" y="77"/>
                    </a:lnTo>
                    <a:cubicBezTo>
                      <a:pt x="115" y="77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7"/>
                      <a:pt x="126" y="77"/>
                    </a:cubicBezTo>
                    <a:close/>
                    <a:moveTo>
                      <a:pt x="65" y="77"/>
                    </a:moveTo>
                    <a:lnTo>
                      <a:pt x="65" y="77"/>
                    </a:lnTo>
                    <a:cubicBezTo>
                      <a:pt x="54" y="77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7"/>
                      <a:pt x="65" y="77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5"/>
                      <a:pt x="1" y="72"/>
                      <a:pt x="4" y="78"/>
                    </a:cubicBezTo>
                    <a:cubicBezTo>
                      <a:pt x="4" y="80"/>
                      <a:pt x="5" y="82"/>
                      <a:pt x="6" y="84"/>
                    </a:cubicBezTo>
                    <a:cubicBezTo>
                      <a:pt x="8" y="86"/>
                      <a:pt x="8" y="88"/>
                      <a:pt x="10" y="90"/>
                    </a:cubicBezTo>
                    <a:cubicBezTo>
                      <a:pt x="10" y="90"/>
                      <a:pt x="11" y="90"/>
                      <a:pt x="11" y="90"/>
                    </a:cubicBezTo>
                    <a:cubicBezTo>
                      <a:pt x="22" y="105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5"/>
                      <a:pt x="449" y="90"/>
                    </a:cubicBezTo>
                    <a:cubicBezTo>
                      <a:pt x="450" y="90"/>
                      <a:pt x="450" y="90"/>
                      <a:pt x="451" y="90"/>
                    </a:cubicBezTo>
                    <a:cubicBezTo>
                      <a:pt x="452" y="88"/>
                      <a:pt x="453" y="86"/>
                      <a:pt x="454" y="84"/>
                    </a:cubicBezTo>
                    <a:cubicBezTo>
                      <a:pt x="455" y="82"/>
                      <a:pt x="456" y="80"/>
                      <a:pt x="457" y="78"/>
                    </a:cubicBezTo>
                    <a:cubicBezTo>
                      <a:pt x="459" y="72"/>
                      <a:pt x="461" y="65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7" name="Freeform 64">
                <a:extLst>
                  <a:ext uri="{FF2B5EF4-FFF2-40B4-BE49-F238E27FC236}">
                    <a16:creationId xmlns:a16="http://schemas.microsoft.com/office/drawing/2014/main" id="{3E241782-9312-0544-BF00-B4526734E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526" y="4197351"/>
                <a:ext cx="255588" cy="65088"/>
              </a:xfrm>
              <a:custGeom>
                <a:avLst/>
                <a:gdLst>
                  <a:gd name="T0" fmla="*/ 188 w 461"/>
                  <a:gd name="T1" fmla="*/ 78 h 116"/>
                  <a:gd name="T2" fmla="*/ 188 w 461"/>
                  <a:gd name="T3" fmla="*/ 78 h 116"/>
                  <a:gd name="T4" fmla="*/ 168 w 461"/>
                  <a:gd name="T5" fmla="*/ 58 h 116"/>
                  <a:gd name="T6" fmla="*/ 188 w 461"/>
                  <a:gd name="T7" fmla="*/ 38 h 116"/>
                  <a:gd name="T8" fmla="*/ 207 w 461"/>
                  <a:gd name="T9" fmla="*/ 58 h 116"/>
                  <a:gd name="T10" fmla="*/ 188 w 461"/>
                  <a:gd name="T11" fmla="*/ 78 h 116"/>
                  <a:gd name="T12" fmla="*/ 126 w 461"/>
                  <a:gd name="T13" fmla="*/ 78 h 116"/>
                  <a:gd name="T14" fmla="*/ 126 w 461"/>
                  <a:gd name="T15" fmla="*/ 78 h 116"/>
                  <a:gd name="T16" fmla="*/ 107 w 461"/>
                  <a:gd name="T17" fmla="*/ 58 h 116"/>
                  <a:gd name="T18" fmla="*/ 126 w 461"/>
                  <a:gd name="T19" fmla="*/ 38 h 116"/>
                  <a:gd name="T20" fmla="*/ 146 w 461"/>
                  <a:gd name="T21" fmla="*/ 58 h 116"/>
                  <a:gd name="T22" fmla="*/ 126 w 461"/>
                  <a:gd name="T23" fmla="*/ 78 h 116"/>
                  <a:gd name="T24" fmla="*/ 65 w 461"/>
                  <a:gd name="T25" fmla="*/ 78 h 116"/>
                  <a:gd name="T26" fmla="*/ 65 w 461"/>
                  <a:gd name="T27" fmla="*/ 78 h 116"/>
                  <a:gd name="T28" fmla="*/ 45 w 461"/>
                  <a:gd name="T29" fmla="*/ 58 h 116"/>
                  <a:gd name="T30" fmla="*/ 65 w 461"/>
                  <a:gd name="T31" fmla="*/ 38 h 116"/>
                  <a:gd name="T32" fmla="*/ 85 w 461"/>
                  <a:gd name="T33" fmla="*/ 58 h 116"/>
                  <a:gd name="T34" fmla="*/ 65 w 461"/>
                  <a:gd name="T35" fmla="*/ 78 h 116"/>
                  <a:gd name="T36" fmla="*/ 403 w 461"/>
                  <a:gd name="T37" fmla="*/ 0 h 116"/>
                  <a:gd name="T38" fmla="*/ 403 w 461"/>
                  <a:gd name="T39" fmla="*/ 0 h 116"/>
                  <a:gd name="T40" fmla="*/ 403 w 461"/>
                  <a:gd name="T41" fmla="*/ 0 h 116"/>
                  <a:gd name="T42" fmla="*/ 58 w 461"/>
                  <a:gd name="T43" fmla="*/ 0 h 116"/>
                  <a:gd name="T44" fmla="*/ 58 w 461"/>
                  <a:gd name="T45" fmla="*/ 0 h 116"/>
                  <a:gd name="T46" fmla="*/ 0 w 461"/>
                  <a:gd name="T47" fmla="*/ 58 h 116"/>
                  <a:gd name="T48" fmla="*/ 4 w 461"/>
                  <a:gd name="T49" fmla="*/ 79 h 116"/>
                  <a:gd name="T50" fmla="*/ 6 w 461"/>
                  <a:gd name="T51" fmla="*/ 84 h 116"/>
                  <a:gd name="T52" fmla="*/ 10 w 461"/>
                  <a:gd name="T53" fmla="*/ 91 h 116"/>
                  <a:gd name="T54" fmla="*/ 11 w 461"/>
                  <a:gd name="T55" fmla="*/ 91 h 116"/>
                  <a:gd name="T56" fmla="*/ 58 w 461"/>
                  <a:gd name="T57" fmla="*/ 116 h 116"/>
                  <a:gd name="T58" fmla="*/ 82 w 461"/>
                  <a:gd name="T59" fmla="*/ 116 h 116"/>
                  <a:gd name="T60" fmla="*/ 378 w 461"/>
                  <a:gd name="T61" fmla="*/ 116 h 116"/>
                  <a:gd name="T62" fmla="*/ 403 w 461"/>
                  <a:gd name="T63" fmla="*/ 116 h 116"/>
                  <a:gd name="T64" fmla="*/ 449 w 461"/>
                  <a:gd name="T65" fmla="*/ 91 h 116"/>
                  <a:gd name="T66" fmla="*/ 451 w 461"/>
                  <a:gd name="T67" fmla="*/ 91 h 116"/>
                  <a:gd name="T68" fmla="*/ 454 w 461"/>
                  <a:gd name="T69" fmla="*/ 84 h 116"/>
                  <a:gd name="T70" fmla="*/ 457 w 461"/>
                  <a:gd name="T71" fmla="*/ 79 h 116"/>
                  <a:gd name="T72" fmla="*/ 461 w 461"/>
                  <a:gd name="T73" fmla="*/ 58 h 116"/>
                  <a:gd name="T74" fmla="*/ 403 w 461"/>
                  <a:gd name="T7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1" h="116">
                    <a:moveTo>
                      <a:pt x="188" y="78"/>
                    </a:moveTo>
                    <a:lnTo>
                      <a:pt x="188" y="78"/>
                    </a:lnTo>
                    <a:cubicBezTo>
                      <a:pt x="177" y="78"/>
                      <a:pt x="168" y="69"/>
                      <a:pt x="168" y="58"/>
                    </a:cubicBezTo>
                    <a:cubicBezTo>
                      <a:pt x="168" y="47"/>
                      <a:pt x="177" y="38"/>
                      <a:pt x="188" y="38"/>
                    </a:cubicBezTo>
                    <a:cubicBezTo>
                      <a:pt x="199" y="38"/>
                      <a:pt x="207" y="47"/>
                      <a:pt x="207" y="58"/>
                    </a:cubicBezTo>
                    <a:cubicBezTo>
                      <a:pt x="207" y="69"/>
                      <a:pt x="199" y="78"/>
                      <a:pt x="188" y="78"/>
                    </a:cubicBezTo>
                    <a:close/>
                    <a:moveTo>
                      <a:pt x="126" y="78"/>
                    </a:moveTo>
                    <a:lnTo>
                      <a:pt x="126" y="78"/>
                    </a:lnTo>
                    <a:cubicBezTo>
                      <a:pt x="115" y="78"/>
                      <a:pt x="107" y="69"/>
                      <a:pt x="107" y="58"/>
                    </a:cubicBezTo>
                    <a:cubicBezTo>
                      <a:pt x="107" y="47"/>
                      <a:pt x="115" y="38"/>
                      <a:pt x="126" y="38"/>
                    </a:cubicBezTo>
                    <a:cubicBezTo>
                      <a:pt x="137" y="38"/>
                      <a:pt x="146" y="47"/>
                      <a:pt x="146" y="58"/>
                    </a:cubicBezTo>
                    <a:cubicBezTo>
                      <a:pt x="146" y="69"/>
                      <a:pt x="137" y="78"/>
                      <a:pt x="126" y="78"/>
                    </a:cubicBezTo>
                    <a:close/>
                    <a:moveTo>
                      <a:pt x="65" y="78"/>
                    </a:moveTo>
                    <a:lnTo>
                      <a:pt x="65" y="78"/>
                    </a:lnTo>
                    <a:cubicBezTo>
                      <a:pt x="54" y="78"/>
                      <a:pt x="45" y="69"/>
                      <a:pt x="45" y="58"/>
                    </a:cubicBezTo>
                    <a:cubicBezTo>
                      <a:pt x="45" y="47"/>
                      <a:pt x="54" y="38"/>
                      <a:pt x="65" y="38"/>
                    </a:cubicBezTo>
                    <a:cubicBezTo>
                      <a:pt x="76" y="38"/>
                      <a:pt x="85" y="47"/>
                      <a:pt x="85" y="58"/>
                    </a:cubicBezTo>
                    <a:cubicBezTo>
                      <a:pt x="85" y="69"/>
                      <a:pt x="76" y="78"/>
                      <a:pt x="65" y="78"/>
                    </a:cubicBezTo>
                    <a:close/>
                    <a:moveTo>
                      <a:pt x="403" y="0"/>
                    </a:moveTo>
                    <a:lnTo>
                      <a:pt x="403" y="0"/>
                    </a:lnTo>
                    <a:lnTo>
                      <a:pt x="403" y="0"/>
                    </a:lnTo>
                    <a:lnTo>
                      <a:pt x="58" y="0"/>
                    </a:lnTo>
                    <a:lnTo>
                      <a:pt x="58" y="0"/>
                    </a:lnTo>
                    <a:cubicBezTo>
                      <a:pt x="26" y="0"/>
                      <a:pt x="0" y="26"/>
                      <a:pt x="0" y="58"/>
                    </a:cubicBezTo>
                    <a:cubicBezTo>
                      <a:pt x="0" y="66"/>
                      <a:pt x="1" y="72"/>
                      <a:pt x="4" y="79"/>
                    </a:cubicBezTo>
                    <a:cubicBezTo>
                      <a:pt x="4" y="81"/>
                      <a:pt x="5" y="82"/>
                      <a:pt x="6" y="84"/>
                    </a:cubicBezTo>
                    <a:cubicBezTo>
                      <a:pt x="8" y="87"/>
                      <a:pt x="8" y="89"/>
                      <a:pt x="10" y="91"/>
                    </a:cubicBezTo>
                    <a:cubicBezTo>
                      <a:pt x="10" y="91"/>
                      <a:pt x="11" y="91"/>
                      <a:pt x="11" y="91"/>
                    </a:cubicBezTo>
                    <a:cubicBezTo>
                      <a:pt x="22" y="106"/>
                      <a:pt x="38" y="116"/>
                      <a:pt x="58" y="116"/>
                    </a:cubicBezTo>
                    <a:lnTo>
                      <a:pt x="82" y="116"/>
                    </a:lnTo>
                    <a:lnTo>
                      <a:pt x="378" y="116"/>
                    </a:lnTo>
                    <a:lnTo>
                      <a:pt x="403" y="116"/>
                    </a:lnTo>
                    <a:cubicBezTo>
                      <a:pt x="422" y="116"/>
                      <a:pt x="439" y="106"/>
                      <a:pt x="449" y="91"/>
                    </a:cubicBezTo>
                    <a:cubicBezTo>
                      <a:pt x="450" y="91"/>
                      <a:pt x="450" y="91"/>
                      <a:pt x="451" y="91"/>
                    </a:cubicBezTo>
                    <a:cubicBezTo>
                      <a:pt x="452" y="89"/>
                      <a:pt x="453" y="87"/>
                      <a:pt x="454" y="84"/>
                    </a:cubicBezTo>
                    <a:cubicBezTo>
                      <a:pt x="455" y="82"/>
                      <a:pt x="456" y="81"/>
                      <a:pt x="457" y="79"/>
                    </a:cubicBezTo>
                    <a:cubicBezTo>
                      <a:pt x="459" y="72"/>
                      <a:pt x="461" y="66"/>
                      <a:pt x="461" y="58"/>
                    </a:cubicBezTo>
                    <a:cubicBezTo>
                      <a:pt x="461" y="26"/>
                      <a:pt x="435" y="0"/>
                      <a:pt x="403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8" name="Freeform 65">
                <a:extLst>
                  <a:ext uri="{FF2B5EF4-FFF2-40B4-BE49-F238E27FC236}">
                    <a16:creationId xmlns:a16="http://schemas.microsoft.com/office/drawing/2014/main" id="{19D36BAA-B67D-744A-B358-D5227F85C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3983038"/>
                <a:ext cx="20638" cy="22225"/>
              </a:xfrm>
              <a:custGeom>
                <a:avLst/>
                <a:gdLst>
                  <a:gd name="T0" fmla="*/ 39 w 39"/>
                  <a:gd name="T1" fmla="*/ 20 h 40"/>
                  <a:gd name="T2" fmla="*/ 39 w 39"/>
                  <a:gd name="T3" fmla="*/ 20 h 40"/>
                  <a:gd name="T4" fmla="*/ 19 w 39"/>
                  <a:gd name="T5" fmla="*/ 0 h 40"/>
                  <a:gd name="T6" fmla="*/ 0 w 39"/>
                  <a:gd name="T7" fmla="*/ 20 h 40"/>
                  <a:gd name="T8" fmla="*/ 19 w 39"/>
                  <a:gd name="T9" fmla="*/ 40 h 40"/>
                  <a:gd name="T10" fmla="*/ 39 w 39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8" y="40"/>
                      <a:pt x="19" y="40"/>
                    </a:cubicBezTo>
                    <a:cubicBezTo>
                      <a:pt x="30" y="40"/>
                      <a:pt x="39" y="31"/>
                      <a:pt x="39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29" name="Freeform 66">
                <a:extLst>
                  <a:ext uri="{FF2B5EF4-FFF2-40B4-BE49-F238E27FC236}">
                    <a16:creationId xmlns:a16="http://schemas.microsoft.com/office/drawing/2014/main" id="{6A4AFAE3-1A9C-EE47-9F3E-A80E2306D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30" name="Freeform 67">
                <a:extLst>
                  <a:ext uri="{FF2B5EF4-FFF2-40B4-BE49-F238E27FC236}">
                    <a16:creationId xmlns:a16="http://schemas.microsoft.com/office/drawing/2014/main" id="{0B08CBF2-0A6A-864E-9FC2-59E2D0FB6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6" y="3983038"/>
                <a:ext cx="22225" cy="22225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20 h 40"/>
                  <a:gd name="T4" fmla="*/ 20 w 40"/>
                  <a:gd name="T5" fmla="*/ 0 h 40"/>
                  <a:gd name="T6" fmla="*/ 0 w 40"/>
                  <a:gd name="T7" fmla="*/ 20 h 40"/>
                  <a:gd name="T8" fmla="*/ 20 w 40"/>
                  <a:gd name="T9" fmla="*/ 40 h 40"/>
                  <a:gd name="T10" fmla="*/ 40 w 40"/>
                  <a:gd name="T1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20"/>
                    </a:lnTo>
                    <a:cubicBezTo>
                      <a:pt x="40" y="9"/>
                      <a:pt x="31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  <p:sp>
            <p:nvSpPr>
              <p:cNvPr id="931" name="Freeform 68">
                <a:extLst>
                  <a:ext uri="{FF2B5EF4-FFF2-40B4-BE49-F238E27FC236}">
                    <a16:creationId xmlns:a16="http://schemas.microsoft.com/office/drawing/2014/main" id="{3181B368-20DD-544E-BA8F-20C46DF500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8176" y="2493963"/>
                <a:ext cx="2241550" cy="1897063"/>
              </a:xfrm>
              <a:custGeom>
                <a:avLst/>
                <a:gdLst>
                  <a:gd name="T0" fmla="*/ 3750 w 4058"/>
                  <a:gd name="T1" fmla="*/ 2397 h 3444"/>
                  <a:gd name="T2" fmla="*/ 3750 w 4058"/>
                  <a:gd name="T3" fmla="*/ 2397 h 3444"/>
                  <a:gd name="T4" fmla="*/ 3731 w 4058"/>
                  <a:gd name="T5" fmla="*/ 2397 h 3444"/>
                  <a:gd name="T6" fmla="*/ 3621 w 4058"/>
                  <a:gd name="T7" fmla="*/ 2416 h 3444"/>
                  <a:gd name="T8" fmla="*/ 3091 w 4058"/>
                  <a:gd name="T9" fmla="*/ 1721 h 3444"/>
                  <a:gd name="T10" fmla="*/ 3644 w 4058"/>
                  <a:gd name="T11" fmla="*/ 996 h 3444"/>
                  <a:gd name="T12" fmla="*/ 3731 w 4058"/>
                  <a:gd name="T13" fmla="*/ 1008 h 3444"/>
                  <a:gd name="T14" fmla="*/ 3750 w 4058"/>
                  <a:gd name="T15" fmla="*/ 1007 h 3444"/>
                  <a:gd name="T16" fmla="*/ 3750 w 4058"/>
                  <a:gd name="T17" fmla="*/ 2397 h 3444"/>
                  <a:gd name="T18" fmla="*/ 85 w 4058"/>
                  <a:gd name="T19" fmla="*/ 3359 h 3444"/>
                  <a:gd name="T20" fmla="*/ 85 w 4058"/>
                  <a:gd name="T21" fmla="*/ 3359 h 3444"/>
                  <a:gd name="T22" fmla="*/ 85 w 4058"/>
                  <a:gd name="T23" fmla="*/ 2087 h 3444"/>
                  <a:gd name="T24" fmla="*/ 2232 w 4058"/>
                  <a:gd name="T25" fmla="*/ 2087 h 3444"/>
                  <a:gd name="T26" fmla="*/ 2232 w 4058"/>
                  <a:gd name="T27" fmla="*/ 3359 h 3444"/>
                  <a:gd name="T28" fmla="*/ 85 w 4058"/>
                  <a:gd name="T29" fmla="*/ 3359 h 3444"/>
                  <a:gd name="T30" fmla="*/ 3407 w 4058"/>
                  <a:gd name="T31" fmla="*/ 2685 h 3444"/>
                  <a:gd name="T32" fmla="*/ 3407 w 4058"/>
                  <a:gd name="T33" fmla="*/ 2685 h 3444"/>
                  <a:gd name="T34" fmla="*/ 2355 w 4058"/>
                  <a:gd name="T35" fmla="*/ 2685 h 3444"/>
                  <a:gd name="T36" fmla="*/ 3043 w 4058"/>
                  <a:gd name="T37" fmla="*/ 1783 h 3444"/>
                  <a:gd name="T38" fmla="*/ 3552 w 4058"/>
                  <a:gd name="T39" fmla="*/ 2450 h 3444"/>
                  <a:gd name="T40" fmla="*/ 3407 w 4058"/>
                  <a:gd name="T41" fmla="*/ 2685 h 3444"/>
                  <a:gd name="T42" fmla="*/ 2357 w 4058"/>
                  <a:gd name="T43" fmla="*/ 758 h 3444"/>
                  <a:gd name="T44" fmla="*/ 2357 w 4058"/>
                  <a:gd name="T45" fmla="*/ 758 h 3444"/>
                  <a:gd name="T46" fmla="*/ 3414 w 4058"/>
                  <a:gd name="T47" fmla="*/ 758 h 3444"/>
                  <a:gd name="T48" fmla="*/ 3571 w 4058"/>
                  <a:gd name="T49" fmla="*/ 966 h 3444"/>
                  <a:gd name="T50" fmla="*/ 3043 w 4058"/>
                  <a:gd name="T51" fmla="*/ 1658 h 3444"/>
                  <a:gd name="T52" fmla="*/ 2357 w 4058"/>
                  <a:gd name="T53" fmla="*/ 758 h 3444"/>
                  <a:gd name="T54" fmla="*/ 85 w 4058"/>
                  <a:gd name="T55" fmla="*/ 1356 h 3444"/>
                  <a:gd name="T56" fmla="*/ 85 w 4058"/>
                  <a:gd name="T57" fmla="*/ 1356 h 3444"/>
                  <a:gd name="T58" fmla="*/ 85 w 4058"/>
                  <a:gd name="T59" fmla="*/ 85 h 3444"/>
                  <a:gd name="T60" fmla="*/ 2232 w 4058"/>
                  <a:gd name="T61" fmla="*/ 85 h 3444"/>
                  <a:gd name="T62" fmla="*/ 2232 w 4058"/>
                  <a:gd name="T63" fmla="*/ 1356 h 3444"/>
                  <a:gd name="T64" fmla="*/ 85 w 4058"/>
                  <a:gd name="T65" fmla="*/ 1356 h 3444"/>
                  <a:gd name="T66" fmla="*/ 4058 w 4058"/>
                  <a:gd name="T67" fmla="*/ 681 h 3444"/>
                  <a:gd name="T68" fmla="*/ 4058 w 4058"/>
                  <a:gd name="T69" fmla="*/ 681 h 3444"/>
                  <a:gd name="T70" fmla="*/ 3731 w 4058"/>
                  <a:gd name="T71" fmla="*/ 355 h 3444"/>
                  <a:gd name="T72" fmla="*/ 3405 w 4058"/>
                  <a:gd name="T73" fmla="*/ 681 h 3444"/>
                  <a:gd name="T74" fmla="*/ 3405 w 4058"/>
                  <a:gd name="T75" fmla="*/ 683 h 3444"/>
                  <a:gd name="T76" fmla="*/ 2317 w 4058"/>
                  <a:gd name="T77" fmla="*/ 683 h 3444"/>
                  <a:gd name="T78" fmla="*/ 2317 w 4058"/>
                  <a:gd name="T79" fmla="*/ 0 h 3444"/>
                  <a:gd name="T80" fmla="*/ 0 w 4058"/>
                  <a:gd name="T81" fmla="*/ 0 h 3444"/>
                  <a:gd name="T82" fmla="*/ 0 w 4058"/>
                  <a:gd name="T83" fmla="*/ 1441 h 3444"/>
                  <a:gd name="T84" fmla="*/ 2317 w 4058"/>
                  <a:gd name="T85" fmla="*/ 1441 h 3444"/>
                  <a:gd name="T86" fmla="*/ 2317 w 4058"/>
                  <a:gd name="T87" fmla="*/ 831 h 3444"/>
                  <a:gd name="T88" fmla="*/ 2996 w 4058"/>
                  <a:gd name="T89" fmla="*/ 1721 h 3444"/>
                  <a:gd name="T90" fmla="*/ 2317 w 4058"/>
                  <a:gd name="T91" fmla="*/ 2610 h 3444"/>
                  <a:gd name="T92" fmla="*/ 2317 w 4058"/>
                  <a:gd name="T93" fmla="*/ 2003 h 3444"/>
                  <a:gd name="T94" fmla="*/ 0 w 4058"/>
                  <a:gd name="T95" fmla="*/ 2003 h 3444"/>
                  <a:gd name="T96" fmla="*/ 0 w 4058"/>
                  <a:gd name="T97" fmla="*/ 3444 h 3444"/>
                  <a:gd name="T98" fmla="*/ 2317 w 4058"/>
                  <a:gd name="T99" fmla="*/ 3444 h 3444"/>
                  <a:gd name="T100" fmla="*/ 2317 w 4058"/>
                  <a:gd name="T101" fmla="*/ 2761 h 3444"/>
                  <a:gd name="T102" fmla="*/ 3407 w 4058"/>
                  <a:gd name="T103" fmla="*/ 2761 h 3444"/>
                  <a:gd name="T104" fmla="*/ 3731 w 4058"/>
                  <a:gd name="T105" fmla="*/ 3049 h 3444"/>
                  <a:gd name="T106" fmla="*/ 4058 w 4058"/>
                  <a:gd name="T107" fmla="*/ 2723 h 3444"/>
                  <a:gd name="T108" fmla="*/ 3826 w 4058"/>
                  <a:gd name="T109" fmla="*/ 2411 h 3444"/>
                  <a:gd name="T110" fmla="*/ 3826 w 4058"/>
                  <a:gd name="T111" fmla="*/ 994 h 3444"/>
                  <a:gd name="T112" fmla="*/ 4058 w 4058"/>
                  <a:gd name="T113" fmla="*/ 681 h 3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58" h="3444">
                    <a:moveTo>
                      <a:pt x="3750" y="2397"/>
                    </a:moveTo>
                    <a:lnTo>
                      <a:pt x="3750" y="2397"/>
                    </a:lnTo>
                    <a:cubicBezTo>
                      <a:pt x="3744" y="2397"/>
                      <a:pt x="3738" y="2397"/>
                      <a:pt x="3731" y="2397"/>
                    </a:cubicBezTo>
                    <a:cubicBezTo>
                      <a:pt x="3693" y="2397"/>
                      <a:pt x="3655" y="2404"/>
                      <a:pt x="3621" y="2416"/>
                    </a:cubicBezTo>
                    <a:lnTo>
                      <a:pt x="3091" y="1721"/>
                    </a:lnTo>
                    <a:lnTo>
                      <a:pt x="3644" y="996"/>
                    </a:lnTo>
                    <a:cubicBezTo>
                      <a:pt x="3672" y="1003"/>
                      <a:pt x="3701" y="1008"/>
                      <a:pt x="3731" y="1008"/>
                    </a:cubicBezTo>
                    <a:cubicBezTo>
                      <a:pt x="3738" y="1008"/>
                      <a:pt x="3744" y="1007"/>
                      <a:pt x="3750" y="1007"/>
                    </a:cubicBezTo>
                    <a:lnTo>
                      <a:pt x="3750" y="2397"/>
                    </a:lnTo>
                    <a:close/>
                    <a:moveTo>
                      <a:pt x="85" y="3359"/>
                    </a:moveTo>
                    <a:lnTo>
                      <a:pt x="85" y="3359"/>
                    </a:lnTo>
                    <a:lnTo>
                      <a:pt x="85" y="2087"/>
                    </a:lnTo>
                    <a:lnTo>
                      <a:pt x="2232" y="2087"/>
                    </a:lnTo>
                    <a:lnTo>
                      <a:pt x="2232" y="3359"/>
                    </a:lnTo>
                    <a:lnTo>
                      <a:pt x="85" y="3359"/>
                    </a:lnTo>
                    <a:close/>
                    <a:moveTo>
                      <a:pt x="3407" y="2685"/>
                    </a:moveTo>
                    <a:lnTo>
                      <a:pt x="3407" y="2685"/>
                    </a:lnTo>
                    <a:lnTo>
                      <a:pt x="2355" y="2685"/>
                    </a:lnTo>
                    <a:lnTo>
                      <a:pt x="3043" y="1783"/>
                    </a:lnTo>
                    <a:lnTo>
                      <a:pt x="3552" y="2450"/>
                    </a:lnTo>
                    <a:cubicBezTo>
                      <a:pt x="3474" y="2502"/>
                      <a:pt x="3419" y="2587"/>
                      <a:pt x="3407" y="2685"/>
                    </a:cubicBezTo>
                    <a:close/>
                    <a:moveTo>
                      <a:pt x="2357" y="758"/>
                    </a:moveTo>
                    <a:lnTo>
                      <a:pt x="2357" y="758"/>
                    </a:lnTo>
                    <a:lnTo>
                      <a:pt x="3414" y="758"/>
                    </a:lnTo>
                    <a:cubicBezTo>
                      <a:pt x="3436" y="847"/>
                      <a:pt x="3494" y="922"/>
                      <a:pt x="3571" y="966"/>
                    </a:cubicBezTo>
                    <a:lnTo>
                      <a:pt x="3043" y="1658"/>
                    </a:lnTo>
                    <a:lnTo>
                      <a:pt x="2357" y="758"/>
                    </a:lnTo>
                    <a:close/>
                    <a:moveTo>
                      <a:pt x="85" y="1356"/>
                    </a:moveTo>
                    <a:lnTo>
                      <a:pt x="85" y="1356"/>
                    </a:lnTo>
                    <a:lnTo>
                      <a:pt x="85" y="85"/>
                    </a:lnTo>
                    <a:lnTo>
                      <a:pt x="2232" y="85"/>
                    </a:lnTo>
                    <a:lnTo>
                      <a:pt x="2232" y="1356"/>
                    </a:lnTo>
                    <a:lnTo>
                      <a:pt x="85" y="1356"/>
                    </a:lnTo>
                    <a:close/>
                    <a:moveTo>
                      <a:pt x="4058" y="681"/>
                    </a:moveTo>
                    <a:lnTo>
                      <a:pt x="4058" y="681"/>
                    </a:lnTo>
                    <a:cubicBezTo>
                      <a:pt x="4058" y="501"/>
                      <a:pt x="3912" y="355"/>
                      <a:pt x="3731" y="355"/>
                    </a:cubicBezTo>
                    <a:cubicBezTo>
                      <a:pt x="3551" y="355"/>
                      <a:pt x="3405" y="501"/>
                      <a:pt x="3405" y="681"/>
                    </a:cubicBezTo>
                    <a:cubicBezTo>
                      <a:pt x="3405" y="682"/>
                      <a:pt x="3405" y="682"/>
                      <a:pt x="3405" y="683"/>
                    </a:cubicBezTo>
                    <a:lnTo>
                      <a:pt x="2317" y="683"/>
                    </a:lnTo>
                    <a:lnTo>
                      <a:pt x="2317" y="0"/>
                    </a:lnTo>
                    <a:lnTo>
                      <a:pt x="0" y="0"/>
                    </a:lnTo>
                    <a:lnTo>
                      <a:pt x="0" y="1441"/>
                    </a:lnTo>
                    <a:lnTo>
                      <a:pt x="2317" y="1441"/>
                    </a:lnTo>
                    <a:lnTo>
                      <a:pt x="2317" y="831"/>
                    </a:lnTo>
                    <a:lnTo>
                      <a:pt x="2996" y="1721"/>
                    </a:lnTo>
                    <a:lnTo>
                      <a:pt x="2317" y="2610"/>
                    </a:lnTo>
                    <a:lnTo>
                      <a:pt x="2317" y="2003"/>
                    </a:lnTo>
                    <a:lnTo>
                      <a:pt x="0" y="2003"/>
                    </a:lnTo>
                    <a:lnTo>
                      <a:pt x="0" y="3444"/>
                    </a:lnTo>
                    <a:lnTo>
                      <a:pt x="2317" y="3444"/>
                    </a:lnTo>
                    <a:lnTo>
                      <a:pt x="2317" y="2761"/>
                    </a:lnTo>
                    <a:lnTo>
                      <a:pt x="3407" y="2761"/>
                    </a:lnTo>
                    <a:cubicBezTo>
                      <a:pt x="3426" y="2923"/>
                      <a:pt x="3564" y="3049"/>
                      <a:pt x="3731" y="3049"/>
                    </a:cubicBezTo>
                    <a:cubicBezTo>
                      <a:pt x="3912" y="3049"/>
                      <a:pt x="4058" y="2903"/>
                      <a:pt x="4058" y="2723"/>
                    </a:cubicBezTo>
                    <a:cubicBezTo>
                      <a:pt x="4058" y="2576"/>
                      <a:pt x="3960" y="2451"/>
                      <a:pt x="3826" y="2411"/>
                    </a:cubicBezTo>
                    <a:lnTo>
                      <a:pt x="3826" y="994"/>
                    </a:lnTo>
                    <a:cubicBezTo>
                      <a:pt x="3960" y="953"/>
                      <a:pt x="4058" y="829"/>
                      <a:pt x="4058" y="681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baseline="-25000"/>
              </a:p>
            </p:txBody>
          </p:sp>
        </p:grpSp>
      </p:grpSp>
      <p:cxnSp>
        <p:nvCxnSpPr>
          <p:cNvPr id="823" name="Gerader Verbinder 847">
            <a:extLst>
              <a:ext uri="{FF2B5EF4-FFF2-40B4-BE49-F238E27FC236}">
                <a16:creationId xmlns:a16="http://schemas.microsoft.com/office/drawing/2014/main" id="{6FA6A7EE-2C72-4540-BE90-3923ED7EB6E5}"/>
              </a:ext>
            </a:extLst>
          </p:cNvPr>
          <p:cNvCxnSpPr>
            <a:cxnSpLocks/>
            <a:stCxn id="846" idx="3"/>
            <a:endCxn id="1113" idx="2"/>
          </p:cNvCxnSpPr>
          <p:nvPr/>
        </p:nvCxnSpPr>
        <p:spPr>
          <a:xfrm flipH="1">
            <a:off x="10454764" y="3618830"/>
            <a:ext cx="472183" cy="29057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4" name="Gruppieren 848">
            <a:extLst>
              <a:ext uri="{FF2B5EF4-FFF2-40B4-BE49-F238E27FC236}">
                <a16:creationId xmlns:a16="http://schemas.microsoft.com/office/drawing/2014/main" id="{AF06CA3F-3DBC-1247-97AB-C3A966351679}"/>
              </a:ext>
            </a:extLst>
          </p:cNvPr>
          <p:cNvGrpSpPr/>
          <p:nvPr/>
        </p:nvGrpSpPr>
        <p:grpSpPr>
          <a:xfrm>
            <a:off x="6273731" y="4683941"/>
            <a:ext cx="701857" cy="700836"/>
            <a:chOff x="1911216" y="3801515"/>
            <a:chExt cx="789600" cy="788452"/>
          </a:xfrm>
        </p:grpSpPr>
        <p:sp>
          <p:nvSpPr>
            <p:cNvPr id="861" name="Rechteck: abgerundete Ecken 885">
              <a:extLst>
                <a:ext uri="{FF2B5EF4-FFF2-40B4-BE49-F238E27FC236}">
                  <a16:creationId xmlns:a16="http://schemas.microsoft.com/office/drawing/2014/main" id="{018B18F9-63DF-6340-ABF6-CB20F7484E50}"/>
                </a:ext>
              </a:extLst>
            </p:cNvPr>
            <p:cNvSpPr/>
            <p:nvPr/>
          </p:nvSpPr>
          <p:spPr>
            <a:xfrm>
              <a:off x="1938966" y="3831450"/>
              <a:ext cx="755139" cy="739683"/>
            </a:xfrm>
            <a:prstGeom prst="roundRect">
              <a:avLst>
                <a:gd name="adj" fmla="val 858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baseline="-25000"/>
            </a:p>
          </p:txBody>
        </p:sp>
        <p:grpSp>
          <p:nvGrpSpPr>
            <p:cNvPr id="862" name="Group 10">
              <a:extLst>
                <a:ext uri="{FF2B5EF4-FFF2-40B4-BE49-F238E27FC236}">
                  <a16:creationId xmlns:a16="http://schemas.microsoft.com/office/drawing/2014/main" id="{26625F01-C50F-8E42-BC89-90CEBC43F1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11216" y="3801515"/>
              <a:ext cx="789600" cy="788452"/>
              <a:chOff x="1048" y="1372"/>
              <a:chExt cx="688" cy="687"/>
            </a:xfrm>
            <a:solidFill>
              <a:srgbClr val="1D1D1B"/>
            </a:solidFill>
          </p:grpSpPr>
          <p:sp>
            <p:nvSpPr>
              <p:cNvPr id="863" name="Freeform 11">
                <a:extLst>
                  <a:ext uri="{FF2B5EF4-FFF2-40B4-BE49-F238E27FC236}">
                    <a16:creationId xmlns:a16="http://schemas.microsoft.com/office/drawing/2014/main" id="{0E2EBBB6-2A1E-834D-8AD5-FE4F1C373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8" y="1372"/>
                <a:ext cx="688" cy="687"/>
              </a:xfrm>
              <a:custGeom>
                <a:avLst/>
                <a:gdLst>
                  <a:gd name="T0" fmla="*/ 717 w 756"/>
                  <a:gd name="T1" fmla="*/ 680 h 756"/>
                  <a:gd name="T2" fmla="*/ 717 w 756"/>
                  <a:gd name="T3" fmla="*/ 680 h 756"/>
                  <a:gd name="T4" fmla="*/ 681 w 756"/>
                  <a:gd name="T5" fmla="*/ 716 h 756"/>
                  <a:gd name="T6" fmla="*/ 75 w 756"/>
                  <a:gd name="T7" fmla="*/ 716 h 756"/>
                  <a:gd name="T8" fmla="*/ 39 w 756"/>
                  <a:gd name="T9" fmla="*/ 680 h 756"/>
                  <a:gd name="T10" fmla="*/ 39 w 756"/>
                  <a:gd name="T11" fmla="*/ 74 h 756"/>
                  <a:gd name="T12" fmla="*/ 75 w 756"/>
                  <a:gd name="T13" fmla="*/ 38 h 756"/>
                  <a:gd name="T14" fmla="*/ 681 w 756"/>
                  <a:gd name="T15" fmla="*/ 38 h 756"/>
                  <a:gd name="T16" fmla="*/ 717 w 756"/>
                  <a:gd name="T17" fmla="*/ 74 h 756"/>
                  <a:gd name="T18" fmla="*/ 717 w 756"/>
                  <a:gd name="T19" fmla="*/ 680 h 756"/>
                  <a:gd name="T20" fmla="*/ 681 w 756"/>
                  <a:gd name="T21" fmla="*/ 0 h 756"/>
                  <a:gd name="T22" fmla="*/ 681 w 756"/>
                  <a:gd name="T23" fmla="*/ 0 h 756"/>
                  <a:gd name="T24" fmla="*/ 75 w 756"/>
                  <a:gd name="T25" fmla="*/ 0 h 756"/>
                  <a:gd name="T26" fmla="*/ 0 w 756"/>
                  <a:gd name="T27" fmla="*/ 74 h 756"/>
                  <a:gd name="T28" fmla="*/ 0 w 756"/>
                  <a:gd name="T29" fmla="*/ 680 h 756"/>
                  <a:gd name="T30" fmla="*/ 75 w 756"/>
                  <a:gd name="T31" fmla="*/ 756 h 756"/>
                  <a:gd name="T32" fmla="*/ 681 w 756"/>
                  <a:gd name="T33" fmla="*/ 756 h 756"/>
                  <a:gd name="T34" fmla="*/ 756 w 756"/>
                  <a:gd name="T35" fmla="*/ 680 h 756"/>
                  <a:gd name="T36" fmla="*/ 756 w 756"/>
                  <a:gd name="T37" fmla="*/ 74 h 756"/>
                  <a:gd name="T38" fmla="*/ 681 w 756"/>
                  <a:gd name="T39" fmla="*/ 0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6" h="756">
                    <a:moveTo>
                      <a:pt x="717" y="680"/>
                    </a:moveTo>
                    <a:lnTo>
                      <a:pt x="717" y="680"/>
                    </a:lnTo>
                    <a:cubicBezTo>
                      <a:pt x="717" y="713"/>
                      <a:pt x="689" y="716"/>
                      <a:pt x="681" y="716"/>
                    </a:cubicBezTo>
                    <a:lnTo>
                      <a:pt x="75" y="716"/>
                    </a:lnTo>
                    <a:cubicBezTo>
                      <a:pt x="42" y="716"/>
                      <a:pt x="39" y="688"/>
                      <a:pt x="39" y="680"/>
                    </a:cubicBezTo>
                    <a:lnTo>
                      <a:pt x="39" y="74"/>
                    </a:lnTo>
                    <a:cubicBezTo>
                      <a:pt x="39" y="42"/>
                      <a:pt x="66" y="38"/>
                      <a:pt x="75" y="38"/>
                    </a:cubicBezTo>
                    <a:lnTo>
                      <a:pt x="681" y="38"/>
                    </a:lnTo>
                    <a:cubicBezTo>
                      <a:pt x="714" y="38"/>
                      <a:pt x="717" y="66"/>
                      <a:pt x="717" y="74"/>
                    </a:cubicBezTo>
                    <a:lnTo>
                      <a:pt x="717" y="680"/>
                    </a:lnTo>
                    <a:close/>
                    <a:moveTo>
                      <a:pt x="681" y="0"/>
                    </a:moveTo>
                    <a:lnTo>
                      <a:pt x="681" y="0"/>
                    </a:lnTo>
                    <a:lnTo>
                      <a:pt x="75" y="0"/>
                    </a:lnTo>
                    <a:cubicBezTo>
                      <a:pt x="45" y="0"/>
                      <a:pt x="0" y="19"/>
                      <a:pt x="0" y="74"/>
                    </a:cubicBezTo>
                    <a:lnTo>
                      <a:pt x="0" y="680"/>
                    </a:lnTo>
                    <a:cubicBezTo>
                      <a:pt x="0" y="710"/>
                      <a:pt x="20" y="756"/>
                      <a:pt x="75" y="756"/>
                    </a:cubicBezTo>
                    <a:lnTo>
                      <a:pt x="681" y="756"/>
                    </a:lnTo>
                    <a:cubicBezTo>
                      <a:pt x="711" y="756"/>
                      <a:pt x="756" y="735"/>
                      <a:pt x="756" y="680"/>
                    </a:cubicBezTo>
                    <a:lnTo>
                      <a:pt x="756" y="74"/>
                    </a:lnTo>
                    <a:cubicBezTo>
                      <a:pt x="756" y="44"/>
                      <a:pt x="736" y="0"/>
                      <a:pt x="681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64" name="Freeform 12">
                <a:extLst>
                  <a:ext uri="{FF2B5EF4-FFF2-40B4-BE49-F238E27FC236}">
                    <a16:creationId xmlns:a16="http://schemas.microsoft.com/office/drawing/2014/main" id="{BFF5B269-34F7-6D44-B3B9-896041E23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1603"/>
                <a:ext cx="178" cy="233"/>
              </a:xfrm>
              <a:custGeom>
                <a:avLst/>
                <a:gdLst>
                  <a:gd name="T0" fmla="*/ 107 w 196"/>
                  <a:gd name="T1" fmla="*/ 103 h 256"/>
                  <a:gd name="T2" fmla="*/ 107 w 196"/>
                  <a:gd name="T3" fmla="*/ 103 h 256"/>
                  <a:gd name="T4" fmla="*/ 52 w 196"/>
                  <a:gd name="T5" fmla="*/ 70 h 256"/>
                  <a:gd name="T6" fmla="*/ 94 w 196"/>
                  <a:gd name="T7" fmla="*/ 39 h 256"/>
                  <a:gd name="T8" fmla="*/ 166 w 196"/>
                  <a:gd name="T9" fmla="*/ 67 h 256"/>
                  <a:gd name="T10" fmla="*/ 191 w 196"/>
                  <a:gd name="T11" fmla="*/ 35 h 256"/>
                  <a:gd name="T12" fmla="*/ 98 w 196"/>
                  <a:gd name="T13" fmla="*/ 0 h 256"/>
                  <a:gd name="T14" fmla="*/ 8 w 196"/>
                  <a:gd name="T15" fmla="*/ 73 h 256"/>
                  <a:gd name="T16" fmla="*/ 96 w 196"/>
                  <a:gd name="T17" fmla="*/ 147 h 256"/>
                  <a:gd name="T18" fmla="*/ 152 w 196"/>
                  <a:gd name="T19" fmla="*/ 184 h 256"/>
                  <a:gd name="T20" fmla="*/ 102 w 196"/>
                  <a:gd name="T21" fmla="*/ 217 h 256"/>
                  <a:gd name="T22" fmla="*/ 24 w 196"/>
                  <a:gd name="T23" fmla="*/ 183 h 256"/>
                  <a:gd name="T24" fmla="*/ 0 w 196"/>
                  <a:gd name="T25" fmla="*/ 217 h 256"/>
                  <a:gd name="T26" fmla="*/ 101 w 196"/>
                  <a:gd name="T27" fmla="*/ 256 h 256"/>
                  <a:gd name="T28" fmla="*/ 196 w 196"/>
                  <a:gd name="T29" fmla="*/ 179 h 256"/>
                  <a:gd name="T30" fmla="*/ 107 w 196"/>
                  <a:gd name="T31" fmla="*/ 10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256">
                    <a:moveTo>
                      <a:pt x="107" y="103"/>
                    </a:moveTo>
                    <a:lnTo>
                      <a:pt x="107" y="103"/>
                    </a:lnTo>
                    <a:cubicBezTo>
                      <a:pt x="78" y="95"/>
                      <a:pt x="52" y="89"/>
                      <a:pt x="52" y="70"/>
                    </a:cubicBezTo>
                    <a:cubicBezTo>
                      <a:pt x="52" y="51"/>
                      <a:pt x="69" y="39"/>
                      <a:pt x="94" y="39"/>
                    </a:cubicBezTo>
                    <a:cubicBezTo>
                      <a:pt x="120" y="39"/>
                      <a:pt x="147" y="48"/>
                      <a:pt x="166" y="67"/>
                    </a:cubicBezTo>
                    <a:lnTo>
                      <a:pt x="191" y="35"/>
                    </a:lnTo>
                    <a:cubicBezTo>
                      <a:pt x="168" y="13"/>
                      <a:pt x="137" y="0"/>
                      <a:pt x="98" y="0"/>
                    </a:cubicBezTo>
                    <a:cubicBezTo>
                      <a:pt x="44" y="0"/>
                      <a:pt x="8" y="32"/>
                      <a:pt x="8" y="73"/>
                    </a:cubicBezTo>
                    <a:cubicBezTo>
                      <a:pt x="8" y="125"/>
                      <a:pt x="55" y="137"/>
                      <a:pt x="96" y="147"/>
                    </a:cubicBezTo>
                    <a:cubicBezTo>
                      <a:pt x="126" y="155"/>
                      <a:pt x="152" y="161"/>
                      <a:pt x="152" y="184"/>
                    </a:cubicBezTo>
                    <a:cubicBezTo>
                      <a:pt x="152" y="200"/>
                      <a:pt x="138" y="217"/>
                      <a:pt x="102" y="217"/>
                    </a:cubicBezTo>
                    <a:cubicBezTo>
                      <a:pt x="68" y="217"/>
                      <a:pt x="41" y="201"/>
                      <a:pt x="24" y="183"/>
                    </a:cubicBezTo>
                    <a:lnTo>
                      <a:pt x="0" y="217"/>
                    </a:lnTo>
                    <a:cubicBezTo>
                      <a:pt x="22" y="240"/>
                      <a:pt x="55" y="256"/>
                      <a:pt x="101" y="256"/>
                    </a:cubicBezTo>
                    <a:cubicBezTo>
                      <a:pt x="167" y="256"/>
                      <a:pt x="196" y="221"/>
                      <a:pt x="196" y="179"/>
                    </a:cubicBezTo>
                    <a:cubicBezTo>
                      <a:pt x="196" y="126"/>
                      <a:pt x="148" y="113"/>
                      <a:pt x="107" y="10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25" name="Gruppieren 849">
            <a:extLst>
              <a:ext uri="{FF2B5EF4-FFF2-40B4-BE49-F238E27FC236}">
                <a16:creationId xmlns:a16="http://schemas.microsoft.com/office/drawing/2014/main" id="{122B41DD-FD75-7749-A5DB-E8425BEA4F02}"/>
              </a:ext>
            </a:extLst>
          </p:cNvPr>
          <p:cNvGrpSpPr/>
          <p:nvPr/>
        </p:nvGrpSpPr>
        <p:grpSpPr>
          <a:xfrm>
            <a:off x="6518481" y="4588145"/>
            <a:ext cx="212356" cy="218026"/>
            <a:chOff x="4983532" y="2267466"/>
            <a:chExt cx="483602" cy="496517"/>
          </a:xfrm>
        </p:grpSpPr>
        <p:sp>
          <p:nvSpPr>
            <p:cNvPr id="857" name="Ellipse 881">
              <a:extLst>
                <a:ext uri="{FF2B5EF4-FFF2-40B4-BE49-F238E27FC236}">
                  <a16:creationId xmlns:a16="http://schemas.microsoft.com/office/drawing/2014/main" id="{5145AD3A-B4E2-B048-ABDA-CDBD00D8A5D5}"/>
                </a:ext>
              </a:extLst>
            </p:cNvPr>
            <p:cNvSpPr/>
            <p:nvPr/>
          </p:nvSpPr>
          <p:spPr>
            <a:xfrm>
              <a:off x="4983532" y="2267466"/>
              <a:ext cx="483602" cy="483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858" name="Group 20">
              <a:extLst>
                <a:ext uri="{FF2B5EF4-FFF2-40B4-BE49-F238E27FC236}">
                  <a16:creationId xmlns:a16="http://schemas.microsoft.com/office/drawing/2014/main" id="{F8C22F96-F1EF-9B4B-BFF1-ECFAA691701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91542" y="2268683"/>
              <a:ext cx="471488" cy="495300"/>
              <a:chOff x="4822" y="729"/>
              <a:chExt cx="297" cy="312"/>
            </a:xfrm>
          </p:grpSpPr>
          <p:sp>
            <p:nvSpPr>
              <p:cNvPr id="859" name="AutoShape 19">
                <a:extLst>
                  <a:ext uri="{FF2B5EF4-FFF2-40B4-BE49-F238E27FC236}">
                    <a16:creationId xmlns:a16="http://schemas.microsoft.com/office/drawing/2014/main" id="{D9724E21-F63A-3E40-8E37-0A25491417DA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60" name="Freeform 21">
                <a:extLst>
                  <a:ext uri="{FF2B5EF4-FFF2-40B4-BE49-F238E27FC236}">
                    <a16:creationId xmlns:a16="http://schemas.microsoft.com/office/drawing/2014/main" id="{038EE228-5773-6149-958B-DE72BDFA2C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6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sp>
        <p:nvSpPr>
          <p:cNvPr id="826" name="Freeform 629">
            <a:extLst>
              <a:ext uri="{FF2B5EF4-FFF2-40B4-BE49-F238E27FC236}">
                <a16:creationId xmlns:a16="http://schemas.microsoft.com/office/drawing/2014/main" id="{2F56DC2C-8D34-894F-ABFD-6D497EF5AF3C}"/>
              </a:ext>
            </a:extLst>
          </p:cNvPr>
          <p:cNvSpPr>
            <a:spLocks/>
          </p:cNvSpPr>
          <p:nvPr/>
        </p:nvSpPr>
        <p:spPr bwMode="auto">
          <a:xfrm>
            <a:off x="10955409" y="3237367"/>
            <a:ext cx="66739" cy="50505"/>
          </a:xfrm>
          <a:custGeom>
            <a:avLst/>
            <a:gdLst>
              <a:gd name="T0" fmla="*/ 0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19 w 20"/>
              <a:gd name="T9" fmla="*/ 7 h 15"/>
              <a:gd name="T10" fmla="*/ 19 w 20"/>
              <a:gd name="T11" fmla="*/ 8 h 15"/>
              <a:gd name="T12" fmla="*/ 12 w 20"/>
              <a:gd name="T13" fmla="*/ 14 h 15"/>
              <a:gd name="T14" fmla="*/ 11 w 20"/>
              <a:gd name="T15" fmla="*/ 14 h 15"/>
              <a:gd name="T16" fmla="*/ 11 w 20"/>
              <a:gd name="T17" fmla="*/ 10 h 15"/>
              <a:gd name="T18" fmla="*/ 0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0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8" y="6"/>
                  <a:pt x="19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5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Freeform 631">
            <a:extLst>
              <a:ext uri="{FF2B5EF4-FFF2-40B4-BE49-F238E27FC236}">
                <a16:creationId xmlns:a16="http://schemas.microsoft.com/office/drawing/2014/main" id="{79832B2B-58EF-3144-9298-C1DE816589C5}"/>
              </a:ext>
            </a:extLst>
          </p:cNvPr>
          <p:cNvSpPr>
            <a:spLocks/>
          </p:cNvSpPr>
          <p:nvPr/>
        </p:nvSpPr>
        <p:spPr bwMode="auto">
          <a:xfrm>
            <a:off x="10913922" y="3275245"/>
            <a:ext cx="50505" cy="70346"/>
          </a:xfrm>
          <a:custGeom>
            <a:avLst/>
            <a:gdLst>
              <a:gd name="T0" fmla="*/ 8 w 15"/>
              <a:gd name="T1" fmla="*/ 1 h 21"/>
              <a:gd name="T2" fmla="*/ 7 w 15"/>
              <a:gd name="T3" fmla="*/ 1 h 21"/>
              <a:gd name="T4" fmla="*/ 1 w 15"/>
              <a:gd name="T5" fmla="*/ 8 h 21"/>
              <a:gd name="T6" fmla="*/ 1 w 15"/>
              <a:gd name="T7" fmla="*/ 9 h 21"/>
              <a:gd name="T8" fmla="*/ 5 w 15"/>
              <a:gd name="T9" fmla="*/ 9 h 21"/>
              <a:gd name="T10" fmla="*/ 5 w 15"/>
              <a:gd name="T11" fmla="*/ 20 h 21"/>
              <a:gd name="T12" fmla="*/ 5 w 15"/>
              <a:gd name="T13" fmla="*/ 21 h 21"/>
              <a:gd name="T14" fmla="*/ 10 w 15"/>
              <a:gd name="T15" fmla="*/ 21 h 21"/>
              <a:gd name="T16" fmla="*/ 11 w 15"/>
              <a:gd name="T17" fmla="*/ 20 h 21"/>
              <a:gd name="T18" fmla="*/ 11 w 15"/>
              <a:gd name="T19" fmla="*/ 10 h 21"/>
              <a:gd name="T20" fmla="*/ 14 w 15"/>
              <a:gd name="T21" fmla="*/ 10 h 21"/>
              <a:gd name="T22" fmla="*/ 14 w 15"/>
              <a:gd name="T23" fmla="*/ 9 h 21"/>
              <a:gd name="T24" fmla="*/ 8 w 15"/>
              <a:gd name="T25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1">
                <a:moveTo>
                  <a:pt x="8" y="1"/>
                </a:moveTo>
                <a:cubicBezTo>
                  <a:pt x="8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1"/>
                  <a:pt x="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1" y="20"/>
                  <a:pt x="11" y="20"/>
                </a:cubicBezTo>
                <a:cubicBezTo>
                  <a:pt x="11" y="10"/>
                  <a:pt x="11" y="10"/>
                  <a:pt x="11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Freeform 632">
            <a:extLst>
              <a:ext uri="{FF2B5EF4-FFF2-40B4-BE49-F238E27FC236}">
                <a16:creationId xmlns:a16="http://schemas.microsoft.com/office/drawing/2014/main" id="{D25BF8D1-6717-BC41-9EA7-BFD3B9F97B57}"/>
              </a:ext>
            </a:extLst>
          </p:cNvPr>
          <p:cNvSpPr>
            <a:spLocks/>
          </p:cNvSpPr>
          <p:nvPr/>
        </p:nvSpPr>
        <p:spPr bwMode="auto">
          <a:xfrm>
            <a:off x="10913922" y="3183255"/>
            <a:ext cx="50505" cy="68542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1 w 15"/>
              <a:gd name="T11" fmla="*/ 11 h 20"/>
              <a:gd name="T12" fmla="*/ 11 w 15"/>
              <a:gd name="T13" fmla="*/ 1 h 20"/>
              <a:gd name="T14" fmla="*/ 10 w 15"/>
              <a:gd name="T15" fmla="*/ 0 h 20"/>
              <a:gd name="T16" fmla="*/ 5 w 15"/>
              <a:gd name="T17" fmla="*/ 0 h 20"/>
              <a:gd name="T18" fmla="*/ 5 w 15"/>
              <a:gd name="T19" fmla="*/ 1 h 20"/>
              <a:gd name="T20" fmla="*/ 5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5" y="1"/>
                  <a:pt x="5" y="1"/>
                </a:cubicBezTo>
                <a:cubicBezTo>
                  <a:pt x="5" y="11"/>
                  <a:pt x="5" y="11"/>
                  <a:pt x="5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9" name="Freeform 634">
            <a:extLst>
              <a:ext uri="{FF2B5EF4-FFF2-40B4-BE49-F238E27FC236}">
                <a16:creationId xmlns:a16="http://schemas.microsoft.com/office/drawing/2014/main" id="{E120BD82-5862-3348-9410-740E30D376D6}"/>
              </a:ext>
            </a:extLst>
          </p:cNvPr>
          <p:cNvSpPr>
            <a:spLocks/>
          </p:cNvSpPr>
          <p:nvPr/>
        </p:nvSpPr>
        <p:spPr bwMode="auto">
          <a:xfrm>
            <a:off x="10955409" y="3237367"/>
            <a:ext cx="66739" cy="50505"/>
          </a:xfrm>
          <a:custGeom>
            <a:avLst/>
            <a:gdLst>
              <a:gd name="T0" fmla="*/ 0 w 20"/>
              <a:gd name="T1" fmla="*/ 4 h 15"/>
              <a:gd name="T2" fmla="*/ 11 w 20"/>
              <a:gd name="T3" fmla="*/ 4 h 15"/>
              <a:gd name="T4" fmla="*/ 11 w 20"/>
              <a:gd name="T5" fmla="*/ 1 h 15"/>
              <a:gd name="T6" fmla="*/ 12 w 20"/>
              <a:gd name="T7" fmla="*/ 1 h 15"/>
              <a:gd name="T8" fmla="*/ 19 w 20"/>
              <a:gd name="T9" fmla="*/ 7 h 15"/>
              <a:gd name="T10" fmla="*/ 19 w 20"/>
              <a:gd name="T11" fmla="*/ 8 h 15"/>
              <a:gd name="T12" fmla="*/ 12 w 20"/>
              <a:gd name="T13" fmla="*/ 14 h 15"/>
              <a:gd name="T14" fmla="*/ 11 w 20"/>
              <a:gd name="T15" fmla="*/ 14 h 15"/>
              <a:gd name="T16" fmla="*/ 11 w 20"/>
              <a:gd name="T17" fmla="*/ 10 h 15"/>
              <a:gd name="T18" fmla="*/ 0 w 20"/>
              <a:gd name="T19" fmla="*/ 10 h 15"/>
              <a:gd name="T20" fmla="*/ 0 w 20"/>
              <a:gd name="T21" fmla="*/ 10 h 15"/>
              <a:gd name="T22" fmla="*/ 0 w 20"/>
              <a:gd name="T23" fmla="*/ 5 h 15"/>
              <a:gd name="T24" fmla="*/ 0 w 20"/>
              <a:gd name="T2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15">
                <a:moveTo>
                  <a:pt x="0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1"/>
                  <a:pt x="12" y="1"/>
                </a:cubicBezTo>
                <a:cubicBezTo>
                  <a:pt x="12" y="1"/>
                  <a:pt x="18" y="6"/>
                  <a:pt x="19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5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0" name="Freeform 636">
            <a:extLst>
              <a:ext uri="{FF2B5EF4-FFF2-40B4-BE49-F238E27FC236}">
                <a16:creationId xmlns:a16="http://schemas.microsoft.com/office/drawing/2014/main" id="{D64C1943-55E4-AB43-803A-7E7C2F5CCC30}"/>
              </a:ext>
            </a:extLst>
          </p:cNvPr>
          <p:cNvSpPr>
            <a:spLocks/>
          </p:cNvSpPr>
          <p:nvPr/>
        </p:nvSpPr>
        <p:spPr bwMode="auto">
          <a:xfrm>
            <a:off x="10913922" y="3275245"/>
            <a:ext cx="50505" cy="70346"/>
          </a:xfrm>
          <a:custGeom>
            <a:avLst/>
            <a:gdLst>
              <a:gd name="T0" fmla="*/ 8 w 15"/>
              <a:gd name="T1" fmla="*/ 1 h 21"/>
              <a:gd name="T2" fmla="*/ 7 w 15"/>
              <a:gd name="T3" fmla="*/ 1 h 21"/>
              <a:gd name="T4" fmla="*/ 1 w 15"/>
              <a:gd name="T5" fmla="*/ 8 h 21"/>
              <a:gd name="T6" fmla="*/ 1 w 15"/>
              <a:gd name="T7" fmla="*/ 9 h 21"/>
              <a:gd name="T8" fmla="*/ 5 w 15"/>
              <a:gd name="T9" fmla="*/ 9 h 21"/>
              <a:gd name="T10" fmla="*/ 5 w 15"/>
              <a:gd name="T11" fmla="*/ 20 h 21"/>
              <a:gd name="T12" fmla="*/ 5 w 15"/>
              <a:gd name="T13" fmla="*/ 21 h 21"/>
              <a:gd name="T14" fmla="*/ 10 w 15"/>
              <a:gd name="T15" fmla="*/ 21 h 21"/>
              <a:gd name="T16" fmla="*/ 11 w 15"/>
              <a:gd name="T17" fmla="*/ 20 h 21"/>
              <a:gd name="T18" fmla="*/ 11 w 15"/>
              <a:gd name="T19" fmla="*/ 10 h 21"/>
              <a:gd name="T20" fmla="*/ 14 w 15"/>
              <a:gd name="T21" fmla="*/ 10 h 21"/>
              <a:gd name="T22" fmla="*/ 14 w 15"/>
              <a:gd name="T23" fmla="*/ 9 h 21"/>
              <a:gd name="T24" fmla="*/ 8 w 15"/>
              <a:gd name="T25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1">
                <a:moveTo>
                  <a:pt x="8" y="1"/>
                </a:moveTo>
                <a:cubicBezTo>
                  <a:pt x="8" y="0"/>
                  <a:pt x="7" y="1"/>
                  <a:pt x="7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9"/>
                  <a:pt x="1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1"/>
                  <a:pt x="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1" y="20"/>
                  <a:pt x="11" y="20"/>
                </a:cubicBezTo>
                <a:cubicBezTo>
                  <a:pt x="11" y="10"/>
                  <a:pt x="11" y="10"/>
                  <a:pt x="11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4" y="9"/>
                  <a:pt x="14" y="9"/>
                </a:cubicBezTo>
                <a:cubicBezTo>
                  <a:pt x="14" y="9"/>
                  <a:pt x="9" y="2"/>
                  <a:pt x="8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Freeform 637">
            <a:extLst>
              <a:ext uri="{FF2B5EF4-FFF2-40B4-BE49-F238E27FC236}">
                <a16:creationId xmlns:a16="http://schemas.microsoft.com/office/drawing/2014/main" id="{E82D8C47-F0E3-8B42-A8EB-02C38C67274E}"/>
              </a:ext>
            </a:extLst>
          </p:cNvPr>
          <p:cNvSpPr>
            <a:spLocks/>
          </p:cNvSpPr>
          <p:nvPr/>
        </p:nvSpPr>
        <p:spPr bwMode="auto">
          <a:xfrm>
            <a:off x="10913922" y="3183255"/>
            <a:ext cx="50505" cy="68542"/>
          </a:xfrm>
          <a:custGeom>
            <a:avLst/>
            <a:gdLst>
              <a:gd name="T0" fmla="*/ 1 w 15"/>
              <a:gd name="T1" fmla="*/ 12 h 20"/>
              <a:gd name="T2" fmla="*/ 7 w 15"/>
              <a:gd name="T3" fmla="*/ 20 h 20"/>
              <a:gd name="T4" fmla="*/ 8 w 15"/>
              <a:gd name="T5" fmla="*/ 20 h 20"/>
              <a:gd name="T6" fmla="*/ 14 w 15"/>
              <a:gd name="T7" fmla="*/ 12 h 20"/>
              <a:gd name="T8" fmla="*/ 14 w 15"/>
              <a:gd name="T9" fmla="*/ 11 h 20"/>
              <a:gd name="T10" fmla="*/ 11 w 15"/>
              <a:gd name="T11" fmla="*/ 11 h 20"/>
              <a:gd name="T12" fmla="*/ 11 w 15"/>
              <a:gd name="T13" fmla="*/ 1 h 20"/>
              <a:gd name="T14" fmla="*/ 10 w 15"/>
              <a:gd name="T15" fmla="*/ 0 h 20"/>
              <a:gd name="T16" fmla="*/ 5 w 15"/>
              <a:gd name="T17" fmla="*/ 0 h 20"/>
              <a:gd name="T18" fmla="*/ 5 w 15"/>
              <a:gd name="T19" fmla="*/ 1 h 20"/>
              <a:gd name="T20" fmla="*/ 5 w 15"/>
              <a:gd name="T21" fmla="*/ 11 h 20"/>
              <a:gd name="T22" fmla="*/ 1 w 15"/>
              <a:gd name="T23" fmla="*/ 11 h 20"/>
              <a:gd name="T24" fmla="*/ 1 w 15"/>
              <a:gd name="T2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20">
                <a:moveTo>
                  <a:pt x="1" y="12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9" y="19"/>
                  <a:pt x="14" y="12"/>
                  <a:pt x="14" y="12"/>
                </a:cubicBezTo>
                <a:cubicBezTo>
                  <a:pt x="14" y="12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0"/>
                  <a:pt x="10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5" y="1"/>
                  <a:pt x="5" y="1"/>
                </a:cubicBezTo>
                <a:cubicBezTo>
                  <a:pt x="5" y="11"/>
                  <a:pt x="5" y="11"/>
                  <a:pt x="5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1" y="12"/>
                  <a:pt x="1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2" name="Gruppieren 856">
            <a:extLst>
              <a:ext uri="{FF2B5EF4-FFF2-40B4-BE49-F238E27FC236}">
                <a16:creationId xmlns:a16="http://schemas.microsoft.com/office/drawing/2014/main" id="{A3ADA1D1-DBBD-854C-9B88-336762174AC7}"/>
              </a:ext>
            </a:extLst>
          </p:cNvPr>
          <p:cNvGrpSpPr/>
          <p:nvPr/>
        </p:nvGrpSpPr>
        <p:grpSpPr>
          <a:xfrm>
            <a:off x="11021572" y="3337491"/>
            <a:ext cx="701856" cy="701857"/>
            <a:chOff x="5608638" y="2176463"/>
            <a:chExt cx="1092200" cy="1092201"/>
          </a:xfrm>
        </p:grpSpPr>
        <p:sp>
          <p:nvSpPr>
            <p:cNvPr id="854" name="Freeform 26">
              <a:extLst>
                <a:ext uri="{FF2B5EF4-FFF2-40B4-BE49-F238E27FC236}">
                  <a16:creationId xmlns:a16="http://schemas.microsoft.com/office/drawing/2014/main" id="{AD299689-27F4-0E44-882B-005843DA2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638" y="2176463"/>
              <a:ext cx="1092200" cy="1092201"/>
            </a:xfrm>
            <a:custGeom>
              <a:avLst/>
              <a:gdLst>
                <a:gd name="T0" fmla="*/ 717 w 756"/>
                <a:gd name="T1" fmla="*/ 680 h 756"/>
                <a:gd name="T2" fmla="*/ 717 w 756"/>
                <a:gd name="T3" fmla="*/ 680 h 756"/>
                <a:gd name="T4" fmla="*/ 681 w 756"/>
                <a:gd name="T5" fmla="*/ 716 h 756"/>
                <a:gd name="T6" fmla="*/ 75 w 756"/>
                <a:gd name="T7" fmla="*/ 716 h 756"/>
                <a:gd name="T8" fmla="*/ 39 w 756"/>
                <a:gd name="T9" fmla="*/ 680 h 756"/>
                <a:gd name="T10" fmla="*/ 39 w 756"/>
                <a:gd name="T11" fmla="*/ 74 h 756"/>
                <a:gd name="T12" fmla="*/ 75 w 756"/>
                <a:gd name="T13" fmla="*/ 38 h 756"/>
                <a:gd name="T14" fmla="*/ 681 w 756"/>
                <a:gd name="T15" fmla="*/ 38 h 756"/>
                <a:gd name="T16" fmla="*/ 717 w 756"/>
                <a:gd name="T17" fmla="*/ 74 h 756"/>
                <a:gd name="T18" fmla="*/ 717 w 756"/>
                <a:gd name="T19" fmla="*/ 680 h 756"/>
                <a:gd name="T20" fmla="*/ 681 w 756"/>
                <a:gd name="T21" fmla="*/ 0 h 756"/>
                <a:gd name="T22" fmla="*/ 681 w 756"/>
                <a:gd name="T23" fmla="*/ 0 h 756"/>
                <a:gd name="T24" fmla="*/ 75 w 756"/>
                <a:gd name="T25" fmla="*/ 0 h 756"/>
                <a:gd name="T26" fmla="*/ 0 w 756"/>
                <a:gd name="T27" fmla="*/ 74 h 756"/>
                <a:gd name="T28" fmla="*/ 0 w 756"/>
                <a:gd name="T29" fmla="*/ 680 h 756"/>
                <a:gd name="T30" fmla="*/ 75 w 756"/>
                <a:gd name="T31" fmla="*/ 756 h 756"/>
                <a:gd name="T32" fmla="*/ 681 w 756"/>
                <a:gd name="T33" fmla="*/ 756 h 756"/>
                <a:gd name="T34" fmla="*/ 756 w 756"/>
                <a:gd name="T35" fmla="*/ 680 h 756"/>
                <a:gd name="T36" fmla="*/ 756 w 756"/>
                <a:gd name="T37" fmla="*/ 74 h 756"/>
                <a:gd name="T38" fmla="*/ 681 w 756"/>
                <a:gd name="T39" fmla="*/ 0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6" h="756">
                  <a:moveTo>
                    <a:pt x="717" y="680"/>
                  </a:moveTo>
                  <a:lnTo>
                    <a:pt x="717" y="680"/>
                  </a:lnTo>
                  <a:cubicBezTo>
                    <a:pt x="717" y="713"/>
                    <a:pt x="689" y="716"/>
                    <a:pt x="681" y="716"/>
                  </a:cubicBezTo>
                  <a:lnTo>
                    <a:pt x="75" y="716"/>
                  </a:lnTo>
                  <a:cubicBezTo>
                    <a:pt x="42" y="716"/>
                    <a:pt x="39" y="688"/>
                    <a:pt x="39" y="680"/>
                  </a:cubicBezTo>
                  <a:lnTo>
                    <a:pt x="39" y="74"/>
                  </a:lnTo>
                  <a:cubicBezTo>
                    <a:pt x="39" y="42"/>
                    <a:pt x="66" y="38"/>
                    <a:pt x="75" y="38"/>
                  </a:cubicBezTo>
                  <a:lnTo>
                    <a:pt x="681" y="38"/>
                  </a:lnTo>
                  <a:cubicBezTo>
                    <a:pt x="714" y="38"/>
                    <a:pt x="717" y="66"/>
                    <a:pt x="717" y="74"/>
                  </a:cubicBezTo>
                  <a:lnTo>
                    <a:pt x="717" y="680"/>
                  </a:lnTo>
                  <a:close/>
                  <a:moveTo>
                    <a:pt x="681" y="0"/>
                  </a:moveTo>
                  <a:lnTo>
                    <a:pt x="681" y="0"/>
                  </a:lnTo>
                  <a:lnTo>
                    <a:pt x="75" y="0"/>
                  </a:lnTo>
                  <a:cubicBezTo>
                    <a:pt x="45" y="0"/>
                    <a:pt x="0" y="19"/>
                    <a:pt x="0" y="74"/>
                  </a:cubicBezTo>
                  <a:lnTo>
                    <a:pt x="0" y="680"/>
                  </a:lnTo>
                  <a:cubicBezTo>
                    <a:pt x="0" y="710"/>
                    <a:pt x="20" y="756"/>
                    <a:pt x="75" y="756"/>
                  </a:cubicBezTo>
                  <a:lnTo>
                    <a:pt x="681" y="756"/>
                  </a:lnTo>
                  <a:cubicBezTo>
                    <a:pt x="711" y="756"/>
                    <a:pt x="756" y="735"/>
                    <a:pt x="756" y="680"/>
                  </a:cubicBezTo>
                  <a:lnTo>
                    <a:pt x="756" y="74"/>
                  </a:lnTo>
                  <a:cubicBezTo>
                    <a:pt x="756" y="44"/>
                    <a:pt x="736" y="0"/>
                    <a:pt x="681" y="0"/>
                  </a:cubicBezTo>
                  <a:close/>
                </a:path>
              </a:pathLst>
            </a:custGeom>
            <a:solidFill>
              <a:srgbClr val="1D1D1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855" name="Freeform 27">
              <a:extLst>
                <a:ext uri="{FF2B5EF4-FFF2-40B4-BE49-F238E27FC236}">
                  <a16:creationId xmlns:a16="http://schemas.microsoft.com/office/drawing/2014/main" id="{EAA67594-3C1A-8F44-90A4-A68A1D69B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2536826"/>
              <a:ext cx="350838" cy="357188"/>
            </a:xfrm>
            <a:custGeom>
              <a:avLst/>
              <a:gdLst>
                <a:gd name="T0" fmla="*/ 237 w 243"/>
                <a:gd name="T1" fmla="*/ 0 h 248"/>
                <a:gd name="T2" fmla="*/ 237 w 243"/>
                <a:gd name="T3" fmla="*/ 0 h 248"/>
                <a:gd name="T4" fmla="*/ 185 w 243"/>
                <a:gd name="T5" fmla="*/ 0 h 248"/>
                <a:gd name="T6" fmla="*/ 122 w 243"/>
                <a:gd name="T7" fmla="*/ 91 h 248"/>
                <a:gd name="T8" fmla="*/ 58 w 243"/>
                <a:gd name="T9" fmla="*/ 0 h 248"/>
                <a:gd name="T10" fmla="*/ 6 w 243"/>
                <a:gd name="T11" fmla="*/ 0 h 248"/>
                <a:gd name="T12" fmla="*/ 93 w 243"/>
                <a:gd name="T13" fmla="*/ 121 h 248"/>
                <a:gd name="T14" fmla="*/ 0 w 243"/>
                <a:gd name="T15" fmla="*/ 248 h 248"/>
                <a:gd name="T16" fmla="*/ 52 w 243"/>
                <a:gd name="T17" fmla="*/ 248 h 248"/>
                <a:gd name="T18" fmla="*/ 122 w 243"/>
                <a:gd name="T19" fmla="*/ 151 h 248"/>
                <a:gd name="T20" fmla="*/ 191 w 243"/>
                <a:gd name="T21" fmla="*/ 248 h 248"/>
                <a:gd name="T22" fmla="*/ 243 w 243"/>
                <a:gd name="T23" fmla="*/ 248 h 248"/>
                <a:gd name="T24" fmla="*/ 151 w 243"/>
                <a:gd name="T25" fmla="*/ 121 h 248"/>
                <a:gd name="T26" fmla="*/ 237 w 243"/>
                <a:gd name="T2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248">
                  <a:moveTo>
                    <a:pt x="237" y="0"/>
                  </a:moveTo>
                  <a:lnTo>
                    <a:pt x="237" y="0"/>
                  </a:lnTo>
                  <a:lnTo>
                    <a:pt x="185" y="0"/>
                  </a:lnTo>
                  <a:lnTo>
                    <a:pt x="122" y="9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93" y="121"/>
                  </a:lnTo>
                  <a:lnTo>
                    <a:pt x="0" y="248"/>
                  </a:lnTo>
                  <a:lnTo>
                    <a:pt x="52" y="248"/>
                  </a:lnTo>
                  <a:lnTo>
                    <a:pt x="122" y="151"/>
                  </a:lnTo>
                  <a:lnTo>
                    <a:pt x="191" y="248"/>
                  </a:lnTo>
                  <a:lnTo>
                    <a:pt x="243" y="248"/>
                  </a:lnTo>
                  <a:lnTo>
                    <a:pt x="151" y="121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1D1D1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856" name="Freeform 28">
              <a:extLst>
                <a:ext uri="{FF2B5EF4-FFF2-40B4-BE49-F238E27FC236}">
                  <a16:creationId xmlns:a16="http://schemas.microsoft.com/office/drawing/2014/main" id="{AA69DDC0-57F5-FD41-A89D-A7709C7F9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0938" y="2536826"/>
              <a:ext cx="219075" cy="357188"/>
            </a:xfrm>
            <a:custGeom>
              <a:avLst/>
              <a:gdLst>
                <a:gd name="T0" fmla="*/ 43 w 152"/>
                <a:gd name="T1" fmla="*/ 0 h 248"/>
                <a:gd name="T2" fmla="*/ 43 w 152"/>
                <a:gd name="T3" fmla="*/ 0 h 248"/>
                <a:gd name="T4" fmla="*/ 0 w 152"/>
                <a:gd name="T5" fmla="*/ 0 h 248"/>
                <a:gd name="T6" fmla="*/ 0 w 152"/>
                <a:gd name="T7" fmla="*/ 248 h 248"/>
                <a:gd name="T8" fmla="*/ 152 w 152"/>
                <a:gd name="T9" fmla="*/ 248 h 248"/>
                <a:gd name="T10" fmla="*/ 152 w 152"/>
                <a:gd name="T11" fmla="*/ 210 h 248"/>
                <a:gd name="T12" fmla="*/ 43 w 152"/>
                <a:gd name="T13" fmla="*/ 210 h 248"/>
                <a:gd name="T14" fmla="*/ 43 w 152"/>
                <a:gd name="T1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248">
                  <a:moveTo>
                    <a:pt x="43" y="0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248"/>
                  </a:lnTo>
                  <a:lnTo>
                    <a:pt x="152" y="248"/>
                  </a:lnTo>
                  <a:lnTo>
                    <a:pt x="152" y="210"/>
                  </a:lnTo>
                  <a:lnTo>
                    <a:pt x="43" y="21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D1D1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833" name="Gruppieren 857">
            <a:extLst>
              <a:ext uri="{FF2B5EF4-FFF2-40B4-BE49-F238E27FC236}">
                <a16:creationId xmlns:a16="http://schemas.microsoft.com/office/drawing/2014/main" id="{9D09F173-4019-5748-A37B-42A47F7CC936}"/>
              </a:ext>
            </a:extLst>
          </p:cNvPr>
          <p:cNvGrpSpPr/>
          <p:nvPr/>
        </p:nvGrpSpPr>
        <p:grpSpPr>
          <a:xfrm>
            <a:off x="10899364" y="3693309"/>
            <a:ext cx="212356" cy="218026"/>
            <a:chOff x="4983532" y="2267466"/>
            <a:chExt cx="483602" cy="496517"/>
          </a:xfrm>
        </p:grpSpPr>
        <p:sp>
          <p:nvSpPr>
            <p:cNvPr id="850" name="Ellipse 874">
              <a:extLst>
                <a:ext uri="{FF2B5EF4-FFF2-40B4-BE49-F238E27FC236}">
                  <a16:creationId xmlns:a16="http://schemas.microsoft.com/office/drawing/2014/main" id="{E39B30EB-B560-9B46-84A6-C6D854C40F5D}"/>
                </a:ext>
              </a:extLst>
            </p:cNvPr>
            <p:cNvSpPr/>
            <p:nvPr/>
          </p:nvSpPr>
          <p:spPr>
            <a:xfrm>
              <a:off x="4983532" y="2267466"/>
              <a:ext cx="483602" cy="483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851" name="Group 20">
              <a:extLst>
                <a:ext uri="{FF2B5EF4-FFF2-40B4-BE49-F238E27FC236}">
                  <a16:creationId xmlns:a16="http://schemas.microsoft.com/office/drawing/2014/main" id="{1F4B7A36-2482-204A-8D00-FEDFA26C8A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91542" y="2268683"/>
              <a:ext cx="471488" cy="495300"/>
              <a:chOff x="4822" y="729"/>
              <a:chExt cx="297" cy="312"/>
            </a:xfrm>
          </p:grpSpPr>
          <p:sp>
            <p:nvSpPr>
              <p:cNvPr id="852" name="AutoShape 19">
                <a:extLst>
                  <a:ext uri="{FF2B5EF4-FFF2-40B4-BE49-F238E27FC236}">
                    <a16:creationId xmlns:a16="http://schemas.microsoft.com/office/drawing/2014/main" id="{3F0F4A21-65C0-1140-8B9A-77A6720C4A6A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53" name="Freeform 21">
                <a:extLst>
                  <a:ext uri="{FF2B5EF4-FFF2-40B4-BE49-F238E27FC236}">
                    <a16:creationId xmlns:a16="http://schemas.microsoft.com/office/drawing/2014/main" id="{A3E017C1-D99A-1A48-87F0-C4D289FA5B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6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34" name="Gruppieren 858">
            <a:extLst>
              <a:ext uri="{FF2B5EF4-FFF2-40B4-BE49-F238E27FC236}">
                <a16:creationId xmlns:a16="http://schemas.microsoft.com/office/drawing/2014/main" id="{62E3EE25-EABD-5F4E-BAB6-60DBF32BA9AE}"/>
              </a:ext>
            </a:extLst>
          </p:cNvPr>
          <p:cNvGrpSpPr/>
          <p:nvPr/>
        </p:nvGrpSpPr>
        <p:grpSpPr>
          <a:xfrm>
            <a:off x="10895847" y="3437574"/>
            <a:ext cx="212356" cy="218026"/>
            <a:chOff x="4983532" y="2267466"/>
            <a:chExt cx="483602" cy="496517"/>
          </a:xfrm>
        </p:grpSpPr>
        <p:sp>
          <p:nvSpPr>
            <p:cNvPr id="846" name="Ellipse 870">
              <a:extLst>
                <a:ext uri="{FF2B5EF4-FFF2-40B4-BE49-F238E27FC236}">
                  <a16:creationId xmlns:a16="http://schemas.microsoft.com/office/drawing/2014/main" id="{A4062B72-9493-D84F-A4E8-916889E8889C}"/>
                </a:ext>
              </a:extLst>
            </p:cNvPr>
            <p:cNvSpPr/>
            <p:nvPr/>
          </p:nvSpPr>
          <p:spPr>
            <a:xfrm>
              <a:off x="4983532" y="2267466"/>
              <a:ext cx="483602" cy="483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847" name="Group 20">
              <a:extLst>
                <a:ext uri="{FF2B5EF4-FFF2-40B4-BE49-F238E27FC236}">
                  <a16:creationId xmlns:a16="http://schemas.microsoft.com/office/drawing/2014/main" id="{D6DFDAFA-914A-E448-9776-7C634A54C4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91542" y="2268683"/>
              <a:ext cx="471488" cy="495300"/>
              <a:chOff x="4822" y="729"/>
              <a:chExt cx="297" cy="312"/>
            </a:xfrm>
          </p:grpSpPr>
          <p:sp>
            <p:nvSpPr>
              <p:cNvPr id="848" name="AutoShape 19">
                <a:extLst>
                  <a:ext uri="{FF2B5EF4-FFF2-40B4-BE49-F238E27FC236}">
                    <a16:creationId xmlns:a16="http://schemas.microsoft.com/office/drawing/2014/main" id="{034D345C-EE2F-984D-A652-38B1E88136D5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822" y="729"/>
                <a:ext cx="297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9" name="Freeform 21">
                <a:extLst>
                  <a:ext uri="{FF2B5EF4-FFF2-40B4-BE49-F238E27FC236}">
                    <a16:creationId xmlns:a16="http://schemas.microsoft.com/office/drawing/2014/main" id="{D046718C-8C66-884F-A40A-3A581F4D47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6" y="723"/>
                <a:ext cx="309" cy="312"/>
              </a:xfrm>
              <a:custGeom>
                <a:avLst/>
                <a:gdLst>
                  <a:gd name="T0" fmla="*/ 27 w 53"/>
                  <a:gd name="T1" fmla="*/ 54 h 54"/>
                  <a:gd name="T2" fmla="*/ 53 w 53"/>
                  <a:gd name="T3" fmla="*/ 27 h 54"/>
                  <a:gd name="T4" fmla="*/ 27 w 53"/>
                  <a:gd name="T5" fmla="*/ 0 h 54"/>
                  <a:gd name="T6" fmla="*/ 0 w 53"/>
                  <a:gd name="T7" fmla="*/ 27 h 54"/>
                  <a:gd name="T8" fmla="*/ 27 w 53"/>
                  <a:gd name="T9" fmla="*/ 54 h 54"/>
                  <a:gd name="T10" fmla="*/ 27 w 53"/>
                  <a:gd name="T11" fmla="*/ 51 h 54"/>
                  <a:gd name="T12" fmla="*/ 3 w 53"/>
                  <a:gd name="T13" fmla="*/ 27 h 54"/>
                  <a:gd name="T14" fmla="*/ 27 w 53"/>
                  <a:gd name="T15" fmla="*/ 4 h 54"/>
                  <a:gd name="T16" fmla="*/ 50 w 53"/>
                  <a:gd name="T17" fmla="*/ 27 h 54"/>
                  <a:gd name="T18" fmla="*/ 27 w 53"/>
                  <a:gd name="T19" fmla="*/ 51 h 54"/>
                  <a:gd name="T20" fmla="*/ 27 w 53"/>
                  <a:gd name="T21" fmla="*/ 47 h 54"/>
                  <a:gd name="T22" fmla="*/ 33 w 53"/>
                  <a:gd name="T23" fmla="*/ 41 h 54"/>
                  <a:gd name="T24" fmla="*/ 31 w 53"/>
                  <a:gd name="T25" fmla="*/ 39 h 54"/>
                  <a:gd name="T26" fmla="*/ 28 w 53"/>
                  <a:gd name="T27" fmla="*/ 43 h 54"/>
                  <a:gd name="T28" fmla="*/ 28 w 53"/>
                  <a:gd name="T29" fmla="*/ 30 h 54"/>
                  <a:gd name="T30" fmla="*/ 25 w 53"/>
                  <a:gd name="T31" fmla="*/ 30 h 54"/>
                  <a:gd name="T32" fmla="*/ 25 w 53"/>
                  <a:gd name="T33" fmla="*/ 43 h 54"/>
                  <a:gd name="T34" fmla="*/ 22 w 53"/>
                  <a:gd name="T35" fmla="*/ 39 h 54"/>
                  <a:gd name="T36" fmla="*/ 20 w 53"/>
                  <a:gd name="T37" fmla="*/ 41 h 54"/>
                  <a:gd name="T38" fmla="*/ 27 w 53"/>
                  <a:gd name="T39" fmla="*/ 47 h 54"/>
                  <a:gd name="T40" fmla="*/ 30 w 53"/>
                  <a:gd name="T41" fmla="*/ 27 h 54"/>
                  <a:gd name="T42" fmla="*/ 36 w 53"/>
                  <a:gd name="T43" fmla="*/ 34 h 54"/>
                  <a:gd name="T44" fmla="*/ 38 w 53"/>
                  <a:gd name="T45" fmla="*/ 32 h 54"/>
                  <a:gd name="T46" fmla="*/ 34 w 53"/>
                  <a:gd name="T47" fmla="*/ 28 h 54"/>
                  <a:gd name="T48" fmla="*/ 46 w 53"/>
                  <a:gd name="T49" fmla="*/ 28 h 54"/>
                  <a:gd name="T50" fmla="*/ 46 w 53"/>
                  <a:gd name="T51" fmla="*/ 26 h 54"/>
                  <a:gd name="T52" fmla="*/ 34 w 53"/>
                  <a:gd name="T53" fmla="*/ 26 h 54"/>
                  <a:gd name="T54" fmla="*/ 38 w 53"/>
                  <a:gd name="T55" fmla="*/ 23 h 54"/>
                  <a:gd name="T56" fmla="*/ 36 w 53"/>
                  <a:gd name="T57" fmla="*/ 21 h 54"/>
                  <a:gd name="T58" fmla="*/ 30 w 53"/>
                  <a:gd name="T59" fmla="*/ 27 h 54"/>
                  <a:gd name="T60" fmla="*/ 28 w 53"/>
                  <a:gd name="T61" fmla="*/ 12 h 54"/>
                  <a:gd name="T62" fmla="*/ 31 w 53"/>
                  <a:gd name="T63" fmla="*/ 16 h 54"/>
                  <a:gd name="T64" fmla="*/ 33 w 53"/>
                  <a:gd name="T65" fmla="*/ 14 h 54"/>
                  <a:gd name="T66" fmla="*/ 27 w 53"/>
                  <a:gd name="T67" fmla="*/ 8 h 54"/>
                  <a:gd name="T68" fmla="*/ 20 w 53"/>
                  <a:gd name="T69" fmla="*/ 14 h 54"/>
                  <a:gd name="T70" fmla="*/ 22 w 53"/>
                  <a:gd name="T71" fmla="*/ 16 h 54"/>
                  <a:gd name="T72" fmla="*/ 25 w 53"/>
                  <a:gd name="T73" fmla="*/ 12 h 54"/>
                  <a:gd name="T74" fmla="*/ 25 w 53"/>
                  <a:gd name="T75" fmla="*/ 24 h 54"/>
                  <a:gd name="T76" fmla="*/ 28 w 53"/>
                  <a:gd name="T77" fmla="*/ 24 h 54"/>
                  <a:gd name="T78" fmla="*/ 28 w 53"/>
                  <a:gd name="T79" fmla="*/ 12 h 54"/>
                  <a:gd name="T80" fmla="*/ 24 w 53"/>
                  <a:gd name="T81" fmla="*/ 27 h 54"/>
                  <a:gd name="T82" fmla="*/ 17 w 53"/>
                  <a:gd name="T83" fmla="*/ 21 h 54"/>
                  <a:gd name="T84" fmla="*/ 16 w 53"/>
                  <a:gd name="T85" fmla="*/ 23 h 54"/>
                  <a:gd name="T86" fmla="*/ 19 w 53"/>
                  <a:gd name="T87" fmla="*/ 26 h 54"/>
                  <a:gd name="T88" fmla="*/ 7 w 53"/>
                  <a:gd name="T89" fmla="*/ 26 h 54"/>
                  <a:gd name="T90" fmla="*/ 7 w 53"/>
                  <a:gd name="T91" fmla="*/ 28 h 54"/>
                  <a:gd name="T92" fmla="*/ 19 w 53"/>
                  <a:gd name="T93" fmla="*/ 28 h 54"/>
                  <a:gd name="T94" fmla="*/ 16 w 53"/>
                  <a:gd name="T95" fmla="*/ 32 h 54"/>
                  <a:gd name="T96" fmla="*/ 17 w 53"/>
                  <a:gd name="T97" fmla="*/ 34 h 54"/>
                  <a:gd name="T98" fmla="*/ 24 w 53"/>
                  <a:gd name="T9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4">
                    <a:moveTo>
                      <a:pt x="27" y="54"/>
                    </a:moveTo>
                    <a:cubicBezTo>
                      <a:pt x="41" y="54"/>
                      <a:pt x="53" y="42"/>
                      <a:pt x="53" y="27"/>
                    </a:cubicBezTo>
                    <a:cubicBezTo>
                      <a:pt x="53" y="13"/>
                      <a:pt x="41" y="0"/>
                      <a:pt x="27" y="0"/>
                    </a:cubicBezTo>
                    <a:cubicBezTo>
                      <a:pt x="12" y="0"/>
                      <a:pt x="0" y="13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lose/>
                    <a:moveTo>
                      <a:pt x="27" y="51"/>
                    </a:moveTo>
                    <a:cubicBezTo>
                      <a:pt x="14" y="51"/>
                      <a:pt x="3" y="40"/>
                      <a:pt x="3" y="27"/>
                    </a:cubicBezTo>
                    <a:cubicBezTo>
                      <a:pt x="3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1"/>
                      <a:pt x="27" y="51"/>
                    </a:cubicBezTo>
                    <a:close/>
                    <a:moveTo>
                      <a:pt x="27" y="47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7"/>
                      <a:pt x="27" y="47"/>
                      <a:pt x="27" y="47"/>
                    </a:cubicBezTo>
                    <a:close/>
                    <a:moveTo>
                      <a:pt x="30" y="27"/>
                    </a:move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lose/>
                    <a:moveTo>
                      <a:pt x="28" y="12"/>
                    </a:move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4" y="27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835" name="Gruppieren 859">
            <a:extLst>
              <a:ext uri="{FF2B5EF4-FFF2-40B4-BE49-F238E27FC236}">
                <a16:creationId xmlns:a16="http://schemas.microsoft.com/office/drawing/2014/main" id="{70F99A1A-B7D8-B941-8CF3-74B5F756097C}"/>
              </a:ext>
            </a:extLst>
          </p:cNvPr>
          <p:cNvGrpSpPr/>
          <p:nvPr/>
        </p:nvGrpSpPr>
        <p:grpSpPr>
          <a:xfrm>
            <a:off x="8255542" y="2027897"/>
            <a:ext cx="749997" cy="750876"/>
            <a:chOff x="8854224" y="1572213"/>
            <a:chExt cx="396756" cy="397221"/>
          </a:xfrm>
        </p:grpSpPr>
        <p:sp>
          <p:nvSpPr>
            <p:cNvPr id="836" name="Ellipse 860">
              <a:extLst>
                <a:ext uri="{FF2B5EF4-FFF2-40B4-BE49-F238E27FC236}">
                  <a16:creationId xmlns:a16="http://schemas.microsoft.com/office/drawing/2014/main" id="{2FA487D6-3F1B-5B43-88B4-F1D1A5674FE9}"/>
                </a:ext>
              </a:extLst>
            </p:cNvPr>
            <p:cNvSpPr/>
            <p:nvPr/>
          </p:nvSpPr>
          <p:spPr>
            <a:xfrm>
              <a:off x="8854224" y="1572213"/>
              <a:ext cx="396000" cy="38940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837" name="Gruppieren 861">
              <a:extLst>
                <a:ext uri="{FF2B5EF4-FFF2-40B4-BE49-F238E27FC236}">
                  <a16:creationId xmlns:a16="http://schemas.microsoft.com/office/drawing/2014/main" id="{392BF4A1-B7A1-F248-AE19-D380BD18CF95}"/>
                </a:ext>
              </a:extLst>
            </p:cNvPr>
            <p:cNvGrpSpPr/>
            <p:nvPr/>
          </p:nvGrpSpPr>
          <p:grpSpPr>
            <a:xfrm>
              <a:off x="8856373" y="1574827"/>
              <a:ext cx="394607" cy="394607"/>
              <a:chOff x="7961313" y="2171700"/>
              <a:chExt cx="1084262" cy="1084263"/>
            </a:xfrm>
          </p:grpSpPr>
          <p:sp>
            <p:nvSpPr>
              <p:cNvPr id="838" name="Freeform 75">
                <a:extLst>
                  <a:ext uri="{FF2B5EF4-FFF2-40B4-BE49-F238E27FC236}">
                    <a16:creationId xmlns:a16="http://schemas.microsoft.com/office/drawing/2014/main" id="{ABF1EE10-BDA2-AC4F-8025-E96CE2784E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14519" y="2494756"/>
                <a:ext cx="573087" cy="519113"/>
              </a:xfrm>
              <a:custGeom>
                <a:avLst/>
                <a:gdLst>
                  <a:gd name="T0" fmla="*/ 1468 w 1616"/>
                  <a:gd name="T1" fmla="*/ 1024 h 1464"/>
                  <a:gd name="T2" fmla="*/ 1468 w 1616"/>
                  <a:gd name="T3" fmla="*/ 1024 h 1464"/>
                  <a:gd name="T4" fmla="*/ 148 w 1616"/>
                  <a:gd name="T5" fmla="*/ 1024 h 1464"/>
                  <a:gd name="T6" fmla="*/ 148 w 1616"/>
                  <a:gd name="T7" fmla="*/ 144 h 1464"/>
                  <a:gd name="T8" fmla="*/ 1468 w 1616"/>
                  <a:gd name="T9" fmla="*/ 144 h 1464"/>
                  <a:gd name="T10" fmla="*/ 1468 w 1616"/>
                  <a:gd name="T11" fmla="*/ 1024 h 1464"/>
                  <a:gd name="T12" fmla="*/ 1468 w 1616"/>
                  <a:gd name="T13" fmla="*/ 0 h 1464"/>
                  <a:gd name="T14" fmla="*/ 1468 w 1616"/>
                  <a:gd name="T15" fmla="*/ 0 h 1464"/>
                  <a:gd name="T16" fmla="*/ 148 w 1616"/>
                  <a:gd name="T17" fmla="*/ 0 h 1464"/>
                  <a:gd name="T18" fmla="*/ 45 w 1616"/>
                  <a:gd name="T19" fmla="*/ 41 h 1464"/>
                  <a:gd name="T20" fmla="*/ 0 w 1616"/>
                  <a:gd name="T21" fmla="*/ 144 h 1464"/>
                  <a:gd name="T22" fmla="*/ 0 w 1616"/>
                  <a:gd name="T23" fmla="*/ 1024 h 1464"/>
                  <a:gd name="T24" fmla="*/ 45 w 1616"/>
                  <a:gd name="T25" fmla="*/ 1129 h 1464"/>
                  <a:gd name="T26" fmla="*/ 148 w 1616"/>
                  <a:gd name="T27" fmla="*/ 1172 h 1464"/>
                  <a:gd name="T28" fmla="*/ 660 w 1616"/>
                  <a:gd name="T29" fmla="*/ 1172 h 1464"/>
                  <a:gd name="T30" fmla="*/ 660 w 1616"/>
                  <a:gd name="T31" fmla="*/ 1320 h 1464"/>
                  <a:gd name="T32" fmla="*/ 516 w 1616"/>
                  <a:gd name="T33" fmla="*/ 1320 h 1464"/>
                  <a:gd name="T34" fmla="*/ 516 w 1616"/>
                  <a:gd name="T35" fmla="*/ 1464 h 1464"/>
                  <a:gd name="T36" fmla="*/ 1100 w 1616"/>
                  <a:gd name="T37" fmla="*/ 1464 h 1464"/>
                  <a:gd name="T38" fmla="*/ 1100 w 1616"/>
                  <a:gd name="T39" fmla="*/ 1320 h 1464"/>
                  <a:gd name="T40" fmla="*/ 956 w 1616"/>
                  <a:gd name="T41" fmla="*/ 1320 h 1464"/>
                  <a:gd name="T42" fmla="*/ 956 w 1616"/>
                  <a:gd name="T43" fmla="*/ 1172 h 1464"/>
                  <a:gd name="T44" fmla="*/ 1468 w 1616"/>
                  <a:gd name="T45" fmla="*/ 1172 h 1464"/>
                  <a:gd name="T46" fmla="*/ 1571 w 1616"/>
                  <a:gd name="T47" fmla="*/ 1129 h 1464"/>
                  <a:gd name="T48" fmla="*/ 1616 w 1616"/>
                  <a:gd name="T49" fmla="*/ 1024 h 1464"/>
                  <a:gd name="T50" fmla="*/ 1616 w 1616"/>
                  <a:gd name="T51" fmla="*/ 144 h 1464"/>
                  <a:gd name="T52" fmla="*/ 1571 w 1616"/>
                  <a:gd name="T53" fmla="*/ 41 h 1464"/>
                  <a:gd name="T54" fmla="*/ 1468 w 1616"/>
                  <a:gd name="T55" fmla="*/ 0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6" h="1464">
                    <a:moveTo>
                      <a:pt x="1468" y="1024"/>
                    </a:moveTo>
                    <a:lnTo>
                      <a:pt x="1468" y="1024"/>
                    </a:lnTo>
                    <a:lnTo>
                      <a:pt x="148" y="1024"/>
                    </a:lnTo>
                    <a:lnTo>
                      <a:pt x="148" y="144"/>
                    </a:lnTo>
                    <a:lnTo>
                      <a:pt x="1468" y="144"/>
                    </a:lnTo>
                    <a:lnTo>
                      <a:pt x="1468" y="1024"/>
                    </a:lnTo>
                    <a:close/>
                    <a:moveTo>
                      <a:pt x="1468" y="0"/>
                    </a:moveTo>
                    <a:lnTo>
                      <a:pt x="1468" y="0"/>
                    </a:lnTo>
                    <a:lnTo>
                      <a:pt x="148" y="0"/>
                    </a:lnTo>
                    <a:cubicBezTo>
                      <a:pt x="107" y="0"/>
                      <a:pt x="73" y="14"/>
                      <a:pt x="45" y="41"/>
                    </a:cubicBezTo>
                    <a:cubicBezTo>
                      <a:pt x="18" y="69"/>
                      <a:pt x="3" y="103"/>
                      <a:pt x="0" y="144"/>
                    </a:cubicBezTo>
                    <a:lnTo>
                      <a:pt x="0" y="1024"/>
                    </a:lnTo>
                    <a:cubicBezTo>
                      <a:pt x="3" y="1066"/>
                      <a:pt x="18" y="1101"/>
                      <a:pt x="45" y="1129"/>
                    </a:cubicBezTo>
                    <a:cubicBezTo>
                      <a:pt x="73" y="1158"/>
                      <a:pt x="107" y="1172"/>
                      <a:pt x="148" y="1172"/>
                    </a:cubicBezTo>
                    <a:lnTo>
                      <a:pt x="660" y="1172"/>
                    </a:lnTo>
                    <a:lnTo>
                      <a:pt x="660" y="1320"/>
                    </a:lnTo>
                    <a:lnTo>
                      <a:pt x="516" y="1320"/>
                    </a:lnTo>
                    <a:lnTo>
                      <a:pt x="516" y="1464"/>
                    </a:lnTo>
                    <a:lnTo>
                      <a:pt x="1100" y="1464"/>
                    </a:lnTo>
                    <a:lnTo>
                      <a:pt x="1100" y="1320"/>
                    </a:lnTo>
                    <a:lnTo>
                      <a:pt x="956" y="1320"/>
                    </a:lnTo>
                    <a:lnTo>
                      <a:pt x="956" y="1172"/>
                    </a:lnTo>
                    <a:lnTo>
                      <a:pt x="1468" y="1172"/>
                    </a:lnTo>
                    <a:cubicBezTo>
                      <a:pt x="1509" y="1172"/>
                      <a:pt x="1544" y="1158"/>
                      <a:pt x="1571" y="1129"/>
                    </a:cubicBezTo>
                    <a:cubicBezTo>
                      <a:pt x="1599" y="1101"/>
                      <a:pt x="1614" y="1066"/>
                      <a:pt x="1616" y="1024"/>
                    </a:cubicBezTo>
                    <a:lnTo>
                      <a:pt x="1616" y="144"/>
                    </a:lnTo>
                    <a:cubicBezTo>
                      <a:pt x="1614" y="103"/>
                      <a:pt x="1599" y="69"/>
                      <a:pt x="1571" y="41"/>
                    </a:cubicBezTo>
                    <a:cubicBezTo>
                      <a:pt x="1544" y="14"/>
                      <a:pt x="1509" y="0"/>
                      <a:pt x="1468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39" name="Freeform 182">
                <a:extLst>
                  <a:ext uri="{FF2B5EF4-FFF2-40B4-BE49-F238E27FC236}">
                    <a16:creationId xmlns:a16="http://schemas.microsoft.com/office/drawing/2014/main" id="{5CDC2195-39A8-B546-B41C-B8D963D0A2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61313" y="2171700"/>
                <a:ext cx="1084262" cy="1084263"/>
              </a:xfrm>
              <a:custGeom>
                <a:avLst/>
                <a:gdLst>
                  <a:gd name="T0" fmla="*/ 1530 w 3061"/>
                  <a:gd name="T1" fmla="*/ 2881 h 3061"/>
                  <a:gd name="T2" fmla="*/ 1530 w 3061"/>
                  <a:gd name="T3" fmla="*/ 2881 h 3061"/>
                  <a:gd name="T4" fmla="*/ 180 w 3061"/>
                  <a:gd name="T5" fmla="*/ 1530 h 3061"/>
                  <a:gd name="T6" fmla="*/ 1530 w 3061"/>
                  <a:gd name="T7" fmla="*/ 179 h 3061"/>
                  <a:gd name="T8" fmla="*/ 2881 w 3061"/>
                  <a:gd name="T9" fmla="*/ 1530 h 3061"/>
                  <a:gd name="T10" fmla="*/ 1530 w 3061"/>
                  <a:gd name="T11" fmla="*/ 2881 h 3061"/>
                  <a:gd name="T12" fmla="*/ 1530 w 3061"/>
                  <a:gd name="T13" fmla="*/ 0 h 3061"/>
                  <a:gd name="T14" fmla="*/ 1530 w 3061"/>
                  <a:gd name="T15" fmla="*/ 0 h 3061"/>
                  <a:gd name="T16" fmla="*/ 0 w 3061"/>
                  <a:gd name="T17" fmla="*/ 1530 h 3061"/>
                  <a:gd name="T18" fmla="*/ 1530 w 3061"/>
                  <a:gd name="T19" fmla="*/ 3061 h 3061"/>
                  <a:gd name="T20" fmla="*/ 3061 w 3061"/>
                  <a:gd name="T21" fmla="*/ 1530 h 3061"/>
                  <a:gd name="T22" fmla="*/ 1530 w 3061"/>
                  <a:gd name="T23" fmla="*/ 0 h 3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61" h="3061">
                    <a:moveTo>
                      <a:pt x="1530" y="2881"/>
                    </a:moveTo>
                    <a:lnTo>
                      <a:pt x="1530" y="2881"/>
                    </a:lnTo>
                    <a:cubicBezTo>
                      <a:pt x="785" y="2881"/>
                      <a:pt x="180" y="2275"/>
                      <a:pt x="180" y="1530"/>
                    </a:cubicBezTo>
                    <a:cubicBezTo>
                      <a:pt x="180" y="785"/>
                      <a:pt x="785" y="179"/>
                      <a:pt x="1530" y="179"/>
                    </a:cubicBezTo>
                    <a:cubicBezTo>
                      <a:pt x="2275" y="179"/>
                      <a:pt x="2881" y="785"/>
                      <a:pt x="2881" y="1530"/>
                    </a:cubicBezTo>
                    <a:cubicBezTo>
                      <a:pt x="2881" y="2275"/>
                      <a:pt x="2275" y="2881"/>
                      <a:pt x="1530" y="2881"/>
                    </a:cubicBezTo>
                    <a:close/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686" y="0"/>
                      <a:pt x="0" y="686"/>
                      <a:pt x="0" y="1530"/>
                    </a:cubicBezTo>
                    <a:cubicBezTo>
                      <a:pt x="0" y="2374"/>
                      <a:pt x="686" y="3061"/>
                      <a:pt x="1530" y="3061"/>
                    </a:cubicBezTo>
                    <a:cubicBezTo>
                      <a:pt x="2374" y="3061"/>
                      <a:pt x="3061" y="2374"/>
                      <a:pt x="3061" y="1530"/>
                    </a:cubicBezTo>
                    <a:cubicBezTo>
                      <a:pt x="3061" y="686"/>
                      <a:pt x="2374" y="0"/>
                      <a:pt x="1530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0" name="Freeform 183">
                <a:extLst>
                  <a:ext uri="{FF2B5EF4-FFF2-40B4-BE49-F238E27FC236}">
                    <a16:creationId xmlns:a16="http://schemas.microsoft.com/office/drawing/2014/main" id="{40B5AB16-70B6-6140-920D-85E3D8B7D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8663" y="2616200"/>
                <a:ext cx="98425" cy="100013"/>
              </a:xfrm>
              <a:custGeom>
                <a:avLst/>
                <a:gdLst>
                  <a:gd name="T0" fmla="*/ 0 w 279"/>
                  <a:gd name="T1" fmla="*/ 280 h 280"/>
                  <a:gd name="T2" fmla="*/ 0 w 279"/>
                  <a:gd name="T3" fmla="*/ 280 h 280"/>
                  <a:gd name="T4" fmla="*/ 279 w 279"/>
                  <a:gd name="T5" fmla="*/ 280 h 280"/>
                  <a:gd name="T6" fmla="*/ 279 w 279"/>
                  <a:gd name="T7" fmla="*/ 0 h 280"/>
                  <a:gd name="T8" fmla="*/ 0 w 279"/>
                  <a:gd name="T9" fmla="*/ 0 h 280"/>
                  <a:gd name="T10" fmla="*/ 0 w 279"/>
                  <a:gd name="T11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9" h="280">
                    <a:moveTo>
                      <a:pt x="0" y="280"/>
                    </a:moveTo>
                    <a:lnTo>
                      <a:pt x="0" y="280"/>
                    </a:lnTo>
                    <a:lnTo>
                      <a:pt x="279" y="28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0" y="280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1" name="Freeform 184">
                <a:extLst>
                  <a:ext uri="{FF2B5EF4-FFF2-40B4-BE49-F238E27FC236}">
                    <a16:creationId xmlns:a16="http://schemas.microsoft.com/office/drawing/2014/main" id="{777EFB8D-2D08-9B40-A5DA-83BF969F6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8663" y="2735263"/>
                <a:ext cx="98425" cy="79375"/>
              </a:xfrm>
              <a:custGeom>
                <a:avLst/>
                <a:gdLst>
                  <a:gd name="T0" fmla="*/ 0 w 279"/>
                  <a:gd name="T1" fmla="*/ 225 h 225"/>
                  <a:gd name="T2" fmla="*/ 0 w 279"/>
                  <a:gd name="T3" fmla="*/ 225 h 225"/>
                  <a:gd name="T4" fmla="*/ 279 w 279"/>
                  <a:gd name="T5" fmla="*/ 225 h 225"/>
                  <a:gd name="T6" fmla="*/ 279 w 279"/>
                  <a:gd name="T7" fmla="*/ 0 h 225"/>
                  <a:gd name="T8" fmla="*/ 0 w 279"/>
                  <a:gd name="T9" fmla="*/ 0 h 225"/>
                  <a:gd name="T10" fmla="*/ 0 w 279"/>
                  <a:gd name="T11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9" h="225">
                    <a:moveTo>
                      <a:pt x="0" y="225"/>
                    </a:moveTo>
                    <a:lnTo>
                      <a:pt x="0" y="225"/>
                    </a:lnTo>
                    <a:lnTo>
                      <a:pt x="279" y="225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2" name="Freeform 185">
                <a:extLst>
                  <a:ext uri="{FF2B5EF4-FFF2-40B4-BE49-F238E27FC236}">
                    <a16:creationId xmlns:a16="http://schemas.microsoft.com/office/drawing/2014/main" id="{C3882139-6348-744A-9CD4-F38B43022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388" y="2616200"/>
                <a:ext cx="98425" cy="100013"/>
              </a:xfrm>
              <a:custGeom>
                <a:avLst/>
                <a:gdLst>
                  <a:gd name="T0" fmla="*/ 0 w 279"/>
                  <a:gd name="T1" fmla="*/ 280 h 280"/>
                  <a:gd name="T2" fmla="*/ 0 w 279"/>
                  <a:gd name="T3" fmla="*/ 280 h 280"/>
                  <a:gd name="T4" fmla="*/ 279 w 279"/>
                  <a:gd name="T5" fmla="*/ 280 h 280"/>
                  <a:gd name="T6" fmla="*/ 279 w 279"/>
                  <a:gd name="T7" fmla="*/ 0 h 280"/>
                  <a:gd name="T8" fmla="*/ 0 w 279"/>
                  <a:gd name="T9" fmla="*/ 0 h 280"/>
                  <a:gd name="T10" fmla="*/ 0 w 279"/>
                  <a:gd name="T11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9" h="280">
                    <a:moveTo>
                      <a:pt x="0" y="280"/>
                    </a:moveTo>
                    <a:lnTo>
                      <a:pt x="0" y="280"/>
                    </a:lnTo>
                    <a:lnTo>
                      <a:pt x="279" y="280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0" y="280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3" name="Freeform 186">
                <a:extLst>
                  <a:ext uri="{FF2B5EF4-FFF2-40B4-BE49-F238E27FC236}">
                    <a16:creationId xmlns:a16="http://schemas.microsoft.com/office/drawing/2014/main" id="{55506912-8859-AA4A-92B9-956E101C1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388" y="2735263"/>
                <a:ext cx="98425" cy="79375"/>
              </a:xfrm>
              <a:custGeom>
                <a:avLst/>
                <a:gdLst>
                  <a:gd name="T0" fmla="*/ 0 w 279"/>
                  <a:gd name="T1" fmla="*/ 225 h 225"/>
                  <a:gd name="T2" fmla="*/ 0 w 279"/>
                  <a:gd name="T3" fmla="*/ 225 h 225"/>
                  <a:gd name="T4" fmla="*/ 279 w 279"/>
                  <a:gd name="T5" fmla="*/ 225 h 225"/>
                  <a:gd name="T6" fmla="*/ 279 w 279"/>
                  <a:gd name="T7" fmla="*/ 0 h 225"/>
                  <a:gd name="T8" fmla="*/ 0 w 279"/>
                  <a:gd name="T9" fmla="*/ 0 h 225"/>
                  <a:gd name="T10" fmla="*/ 0 w 279"/>
                  <a:gd name="T11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9" h="225">
                    <a:moveTo>
                      <a:pt x="0" y="225"/>
                    </a:moveTo>
                    <a:lnTo>
                      <a:pt x="0" y="225"/>
                    </a:lnTo>
                    <a:lnTo>
                      <a:pt x="279" y="225"/>
                    </a:lnTo>
                    <a:lnTo>
                      <a:pt x="279" y="0"/>
                    </a:lnTo>
                    <a:lnTo>
                      <a:pt x="0" y="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4" name="Freeform 187">
                <a:extLst>
                  <a:ext uri="{FF2B5EF4-FFF2-40B4-BE49-F238E27FC236}">
                    <a16:creationId xmlns:a16="http://schemas.microsoft.com/office/drawing/2014/main" id="{FA722541-177B-7D41-9244-AF9F29CD7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4550" y="2697163"/>
                <a:ext cx="79375" cy="117475"/>
              </a:xfrm>
              <a:custGeom>
                <a:avLst/>
                <a:gdLst>
                  <a:gd name="T0" fmla="*/ 0 w 222"/>
                  <a:gd name="T1" fmla="*/ 334 h 334"/>
                  <a:gd name="T2" fmla="*/ 0 w 222"/>
                  <a:gd name="T3" fmla="*/ 334 h 334"/>
                  <a:gd name="T4" fmla="*/ 222 w 222"/>
                  <a:gd name="T5" fmla="*/ 334 h 334"/>
                  <a:gd name="T6" fmla="*/ 222 w 222"/>
                  <a:gd name="T7" fmla="*/ 0 h 334"/>
                  <a:gd name="T8" fmla="*/ 0 w 222"/>
                  <a:gd name="T9" fmla="*/ 0 h 334"/>
                  <a:gd name="T10" fmla="*/ 0 w 222"/>
                  <a:gd name="T11" fmla="*/ 33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34">
                    <a:moveTo>
                      <a:pt x="0" y="334"/>
                    </a:moveTo>
                    <a:lnTo>
                      <a:pt x="0" y="334"/>
                    </a:lnTo>
                    <a:lnTo>
                      <a:pt x="222" y="334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334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845" name="Freeform 188">
                <a:extLst>
                  <a:ext uri="{FF2B5EF4-FFF2-40B4-BE49-F238E27FC236}">
                    <a16:creationId xmlns:a16="http://schemas.microsoft.com/office/drawing/2014/main" id="{0F9F4F9D-C4B3-9146-BAA8-C4EA03A2A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4550" y="2616200"/>
                <a:ext cx="79375" cy="60325"/>
              </a:xfrm>
              <a:custGeom>
                <a:avLst/>
                <a:gdLst>
                  <a:gd name="T0" fmla="*/ 0 w 222"/>
                  <a:gd name="T1" fmla="*/ 167 h 167"/>
                  <a:gd name="T2" fmla="*/ 0 w 222"/>
                  <a:gd name="T3" fmla="*/ 167 h 167"/>
                  <a:gd name="T4" fmla="*/ 222 w 222"/>
                  <a:gd name="T5" fmla="*/ 167 h 167"/>
                  <a:gd name="T6" fmla="*/ 222 w 222"/>
                  <a:gd name="T7" fmla="*/ 0 h 167"/>
                  <a:gd name="T8" fmla="*/ 0 w 222"/>
                  <a:gd name="T9" fmla="*/ 0 h 167"/>
                  <a:gd name="T10" fmla="*/ 0 w 222"/>
                  <a:gd name="T11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167">
                    <a:moveTo>
                      <a:pt x="0" y="167"/>
                    </a:moveTo>
                    <a:lnTo>
                      <a:pt x="0" y="167"/>
                    </a:lnTo>
                    <a:lnTo>
                      <a:pt x="222" y="167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1D1D1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</p:grpSp>
      <p:cxnSp>
        <p:nvCxnSpPr>
          <p:cNvPr id="1159" name="Gerader Verbinder 798">
            <a:extLst>
              <a:ext uri="{FF2B5EF4-FFF2-40B4-BE49-F238E27FC236}">
                <a16:creationId xmlns:a16="http://schemas.microsoft.com/office/drawing/2014/main" id="{FC6002FA-60ED-044E-89DE-6FE4C2004CF5}"/>
              </a:ext>
            </a:extLst>
          </p:cNvPr>
          <p:cNvCxnSpPr>
            <a:cxnSpLocks/>
            <a:stCxn id="857" idx="7"/>
          </p:cNvCxnSpPr>
          <p:nvPr/>
        </p:nvCxnSpPr>
        <p:spPr>
          <a:xfrm flipV="1">
            <a:off x="6699738" y="4206882"/>
            <a:ext cx="358287" cy="412362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0" name="Gerader Verbinder 798">
            <a:extLst>
              <a:ext uri="{FF2B5EF4-FFF2-40B4-BE49-F238E27FC236}">
                <a16:creationId xmlns:a16="http://schemas.microsoft.com/office/drawing/2014/main" id="{3CCCB8F2-D700-AB49-8156-D768C9988108}"/>
              </a:ext>
            </a:extLst>
          </p:cNvPr>
          <p:cNvCxnSpPr>
            <a:cxnSpLocks/>
            <a:stCxn id="859" idx="0"/>
            <a:endCxn id="1139" idx="11"/>
          </p:cNvCxnSpPr>
          <p:nvPr/>
        </p:nvCxnSpPr>
        <p:spPr>
          <a:xfrm flipV="1">
            <a:off x="6625517" y="4206882"/>
            <a:ext cx="275777" cy="381797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A890DBE-AACE-8645-A317-037A67E075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</a:p>
        </p:txBody>
      </p:sp>
      <p:pic>
        <p:nvPicPr>
          <p:cNvPr id="577" name="Bild 3">
            <a:extLst>
              <a:ext uri="{FF2B5EF4-FFF2-40B4-BE49-F238E27FC236}">
                <a16:creationId xmlns:a16="http://schemas.microsoft.com/office/drawing/2014/main" id="{E0AF9791-2C6D-2E47-9917-C5C4E283FE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0588" y="1889300"/>
            <a:ext cx="2470666" cy="838490"/>
          </a:xfrm>
          <a:prstGeom prst="rect">
            <a:avLst/>
          </a:prstGeom>
        </p:spPr>
      </p:pic>
      <p:pic>
        <p:nvPicPr>
          <p:cNvPr id="578" name="Picture 11">
            <a:extLst>
              <a:ext uri="{FF2B5EF4-FFF2-40B4-BE49-F238E27FC236}">
                <a16:creationId xmlns:a16="http://schemas.microsoft.com/office/drawing/2014/main" id="{A565E5F7-6070-2544-836C-65AF50B29B4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65192" y="3653217"/>
            <a:ext cx="1469978" cy="777844"/>
          </a:xfrm>
          <a:prstGeom prst="rect">
            <a:avLst/>
          </a:prstGeom>
        </p:spPr>
      </p:pic>
      <p:sp>
        <p:nvSpPr>
          <p:cNvPr id="579" name="object 40">
            <a:extLst>
              <a:ext uri="{FF2B5EF4-FFF2-40B4-BE49-F238E27FC236}">
                <a16:creationId xmlns:a16="http://schemas.microsoft.com/office/drawing/2014/main" id="{7834957F-B365-874A-BC45-52F7BF10C84E}"/>
              </a:ext>
            </a:extLst>
          </p:cNvPr>
          <p:cNvSpPr txBox="1"/>
          <p:nvPr/>
        </p:nvSpPr>
        <p:spPr>
          <a:xfrm>
            <a:off x="10237005" y="1351217"/>
            <a:ext cx="1752045" cy="423834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1113" marR="5080" indent="1588" algn="ctr">
              <a:lnSpc>
                <a:spcPts val="1400"/>
              </a:lnSpc>
              <a:spcBef>
                <a:spcPts val="380"/>
              </a:spcBef>
            </a:pPr>
            <a:r>
              <a:rPr lang="en-US" sz="1400" b="1" spc="-10" dirty="0">
                <a:solidFill>
                  <a:srgbClr val="1A252C"/>
                </a:solidFill>
                <a:latin typeface="+mj-lt"/>
                <a:cs typeface="Proxima Nova Semibold"/>
              </a:rPr>
              <a:t>B-End Alliance</a:t>
            </a:r>
            <a:br>
              <a:rPr lang="en-US" sz="1400" b="1" spc="-10" dirty="0">
                <a:solidFill>
                  <a:srgbClr val="1A252C"/>
                </a:solidFill>
                <a:latin typeface="+mj-lt"/>
                <a:cs typeface="Proxima Nova Semibold"/>
              </a:rPr>
            </a:br>
            <a:r>
              <a:rPr lang="en-US" sz="1400" b="1" spc="-5" dirty="0">
                <a:solidFill>
                  <a:srgbClr val="1A252C"/>
                </a:solidFill>
                <a:latin typeface="+mj-lt"/>
                <a:cs typeface="Proxima Nova Semibold"/>
              </a:rPr>
              <a:t>Partner</a:t>
            </a:r>
            <a:endParaRPr lang="en-US" sz="1400" dirty="0">
              <a:latin typeface="+mj-lt"/>
              <a:cs typeface="Proxima Nova Semibold"/>
            </a:endParaRPr>
          </a:p>
        </p:txBody>
      </p:sp>
      <p:sp>
        <p:nvSpPr>
          <p:cNvPr id="1143" name="object 24">
            <a:extLst>
              <a:ext uri="{FF2B5EF4-FFF2-40B4-BE49-F238E27FC236}">
                <a16:creationId xmlns:a16="http://schemas.microsoft.com/office/drawing/2014/main" id="{1D2BB1CD-569F-D141-9EBF-927A856E9E92}"/>
              </a:ext>
            </a:extLst>
          </p:cNvPr>
          <p:cNvSpPr/>
          <p:nvPr/>
        </p:nvSpPr>
        <p:spPr>
          <a:xfrm>
            <a:off x="11349547" y="2196853"/>
            <a:ext cx="448589" cy="384505"/>
          </a:xfrm>
          <a:prstGeom prst="roundRect">
            <a:avLst>
              <a:gd name="adj" fmla="val 16202"/>
            </a:avLst>
          </a:prstGeom>
          <a:solidFill>
            <a:schemeClr val="tx1"/>
          </a:solidFill>
          <a:ln w="28575">
            <a:solidFill>
              <a:schemeClr val="bg2"/>
            </a:solidFill>
          </a:ln>
        </p:spPr>
        <p:txBody>
          <a:bodyPr wrap="square" lIns="0" tIns="0" rIns="0" bIns="0" rtlCol="0" anchor="ctr" anchorCtr="0"/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endParaRPr lang="en-US" dirty="0">
              <a:cs typeface="Proxima Nova Semibold"/>
            </a:endParaRPr>
          </a:p>
        </p:txBody>
      </p:sp>
      <p:sp>
        <p:nvSpPr>
          <p:cNvPr id="1144" name="object 24">
            <a:extLst>
              <a:ext uri="{FF2B5EF4-FFF2-40B4-BE49-F238E27FC236}">
                <a16:creationId xmlns:a16="http://schemas.microsoft.com/office/drawing/2014/main" id="{B7D9B090-E67B-2E44-9526-BB2AC6883000}"/>
              </a:ext>
            </a:extLst>
          </p:cNvPr>
          <p:cNvSpPr/>
          <p:nvPr/>
        </p:nvSpPr>
        <p:spPr>
          <a:xfrm>
            <a:off x="11148142" y="2025511"/>
            <a:ext cx="448589" cy="384505"/>
          </a:xfrm>
          <a:prstGeom prst="roundRect">
            <a:avLst>
              <a:gd name="adj" fmla="val 16202"/>
            </a:avLst>
          </a:prstGeom>
          <a:solidFill>
            <a:schemeClr val="tx1"/>
          </a:solidFill>
          <a:ln w="28575">
            <a:solidFill>
              <a:schemeClr val="bg2"/>
            </a:solidFill>
          </a:ln>
        </p:spPr>
        <p:txBody>
          <a:bodyPr wrap="square" lIns="0" tIns="0" rIns="0" bIns="0" rtlCol="0" anchor="ctr" anchorCtr="0"/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endParaRPr lang="en-US" dirty="0">
              <a:cs typeface="Proxima Nova Semibold"/>
            </a:endParaRPr>
          </a:p>
        </p:txBody>
      </p:sp>
      <p:sp>
        <p:nvSpPr>
          <p:cNvPr id="1145" name="object 24">
            <a:extLst>
              <a:ext uri="{FF2B5EF4-FFF2-40B4-BE49-F238E27FC236}">
                <a16:creationId xmlns:a16="http://schemas.microsoft.com/office/drawing/2014/main" id="{423FE3B7-5267-7546-906E-43A8B7016574}"/>
              </a:ext>
            </a:extLst>
          </p:cNvPr>
          <p:cNvSpPr/>
          <p:nvPr/>
        </p:nvSpPr>
        <p:spPr>
          <a:xfrm>
            <a:off x="10946728" y="1842738"/>
            <a:ext cx="448588" cy="384505"/>
          </a:xfrm>
          <a:prstGeom prst="roundRect">
            <a:avLst>
              <a:gd name="adj" fmla="val 16202"/>
            </a:avLst>
          </a:prstGeom>
          <a:solidFill>
            <a:schemeClr val="tx1"/>
          </a:solidFill>
          <a:ln w="28575">
            <a:solidFill>
              <a:schemeClr val="bg2"/>
            </a:solidFill>
          </a:ln>
        </p:spPr>
        <p:txBody>
          <a:bodyPr wrap="square" lIns="0" tIns="0" rIns="0" bIns="0" rtlCol="0" anchor="ctr" anchorCtr="0"/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en-US" sz="1600" dirty="0">
                <a:solidFill>
                  <a:schemeClr val="bg1"/>
                </a:solidFill>
                <a:cs typeface="Proxima Nova Semibold"/>
              </a:rPr>
              <a:t>AP1</a:t>
            </a:r>
          </a:p>
        </p:txBody>
      </p:sp>
      <p:sp>
        <p:nvSpPr>
          <p:cNvPr id="1146" name="Left-Right Arrow 189">
            <a:extLst>
              <a:ext uri="{FF2B5EF4-FFF2-40B4-BE49-F238E27FC236}">
                <a16:creationId xmlns:a16="http://schemas.microsoft.com/office/drawing/2014/main" id="{C7B568D5-66BF-1949-9AE5-9BDD8CBA01CF}"/>
              </a:ext>
            </a:extLst>
          </p:cNvPr>
          <p:cNvSpPr/>
          <p:nvPr/>
        </p:nvSpPr>
        <p:spPr>
          <a:xfrm>
            <a:off x="8836007" y="2281624"/>
            <a:ext cx="2457616" cy="230736"/>
          </a:xfrm>
          <a:prstGeom prst="leftRightArrow">
            <a:avLst>
              <a:gd name="adj1" fmla="val 100000"/>
              <a:gd name="adj2" fmla="val 50000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 dirty="0">
                <a:solidFill>
                  <a:schemeClr val="bg1"/>
                </a:solidFill>
              </a:rPr>
              <a:t>End-to-End Managed Services with SLA</a:t>
            </a:r>
          </a:p>
        </p:txBody>
      </p:sp>
    </p:spTree>
    <p:extLst>
      <p:ext uri="{BB962C8B-B14F-4D97-AF65-F5344CB8AC3E}">
        <p14:creationId xmlns:p14="http://schemas.microsoft.com/office/powerpoint/2010/main" val="1242159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F203AD5-E4F8-49A9-87E3-9BEE206856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June 18, 2019</a:t>
            </a:r>
            <a:endParaRPr lang="en-US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22935C19-5FE6-4E46-9520-1A7670BB07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en-US" b="1">
                <a:cs typeface="Calibri"/>
              </a:rPr>
              <a:t>SD-WAN as a Service @ ngena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F8D826E9-96F5-4311-A71E-D7E453693D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b="1"/>
              <a:t>Slide</a:t>
            </a:r>
            <a:br>
              <a:rPr lang="en-US"/>
            </a:br>
            <a:fld id="{E8B2BC37-DD0E-4996-A727-FA57C15C470C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E1F68B46-3E42-454B-8A6F-8482EB2861A7}"/>
              </a:ext>
            </a:extLst>
          </p:cNvPr>
          <p:cNvSpPr/>
          <p:nvPr/>
        </p:nvSpPr>
        <p:spPr bwMode="gray">
          <a:xfrm>
            <a:off x="341710" y="1628800"/>
            <a:ext cx="11515327" cy="360338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</p:spPr>
        <p:txBody>
          <a:bodyPr wrap="none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Times New Roman" panose="02020603050405020304" pitchFamily="18" charset="0"/>
              </a:rPr>
              <a:t>ngena BSS/OSS platform </a:t>
            </a:r>
          </a:p>
        </p:txBody>
      </p:sp>
      <p:sp>
        <p:nvSpPr>
          <p:cNvPr id="10" name="AutoShape 17">
            <a:hlinkClick r:id="" action="ppaction://noaction"/>
            <a:extLst>
              <a:ext uri="{FF2B5EF4-FFF2-40B4-BE49-F238E27FC236}">
                <a16:creationId xmlns:a16="http://schemas.microsoft.com/office/drawing/2014/main" id="{5B3F36C1-05B3-4237-8061-61B5B8D8A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2" y="2161322"/>
            <a:ext cx="5656750" cy="3931503"/>
          </a:xfrm>
          <a:prstGeom prst="homePlate">
            <a:avLst>
              <a:gd name="adj" fmla="val 0"/>
            </a:avLst>
          </a:prstGeom>
          <a:solidFill>
            <a:srgbClr val="E8E9E9"/>
          </a:solidFill>
          <a:ln w="9525" algn="ctr">
            <a:noFill/>
            <a:miter lim="800000"/>
            <a:headEnd/>
            <a:tailEnd/>
          </a:ln>
          <a:effectLst/>
        </p:spPr>
        <p:txBody>
          <a:bodyPr lIns="108000" tIns="72000" anchor="t" anchorCtr="1"/>
          <a:lstStyle>
            <a:lvl1pPr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1pPr>
            <a:lvl2pPr marL="742950" indent="-28575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2pPr>
            <a:lvl3pPr marL="1143000" indent="-22860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3pPr>
            <a:lvl4pPr marL="1600200" indent="-22860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4pPr>
            <a:lvl5pPr marL="2057400" indent="-22860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Times New Roman" panose="02020603050405020304" pitchFamily="18" charset="0"/>
              </a:rPr>
              <a:t>Business Support System (BSS)</a:t>
            </a:r>
          </a:p>
        </p:txBody>
      </p:sp>
      <p:sp>
        <p:nvSpPr>
          <p:cNvPr id="11" name="AutoShape 17">
            <a:hlinkClick r:id="" action="ppaction://noaction"/>
            <a:extLst>
              <a:ext uri="{FF2B5EF4-FFF2-40B4-BE49-F238E27FC236}">
                <a16:creationId xmlns:a16="http://schemas.microsoft.com/office/drawing/2014/main" id="{EA618727-F77C-4F22-B33D-FA003E0A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287" y="2161322"/>
            <a:ext cx="5656750" cy="3931503"/>
          </a:xfrm>
          <a:prstGeom prst="homePlate">
            <a:avLst>
              <a:gd name="adj" fmla="val 0"/>
            </a:avLst>
          </a:prstGeom>
          <a:solidFill>
            <a:srgbClr val="E8E9E9"/>
          </a:solidFill>
          <a:ln w="9525" algn="ctr">
            <a:noFill/>
            <a:miter lim="800000"/>
            <a:headEnd/>
            <a:tailEnd/>
          </a:ln>
          <a:effectLst/>
        </p:spPr>
        <p:txBody>
          <a:bodyPr lIns="108000" tIns="72000" anchor="t" anchorCtr="1"/>
          <a:lstStyle>
            <a:lvl1pPr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1pPr>
            <a:lvl2pPr marL="742950" indent="-28575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2pPr>
            <a:lvl3pPr marL="1143000" indent="-22860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3pPr>
            <a:lvl4pPr marL="1600200" indent="-22860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4pPr>
            <a:lvl5pPr marL="2057400" indent="-228600" algn="ctr"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Times New Roman" panose="02020603050405020304" pitchFamily="18" charset="0"/>
              </a:rPr>
              <a:t>Operations Support System (OSS)</a:t>
            </a:r>
          </a:p>
        </p:txBody>
      </p: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1CC2EE13-091C-4D3B-8C08-E9C71A5D4326}"/>
              </a:ext>
            </a:extLst>
          </p:cNvPr>
          <p:cNvGrpSpPr/>
          <p:nvPr/>
        </p:nvGrpSpPr>
        <p:grpSpPr>
          <a:xfrm>
            <a:off x="574224" y="2607322"/>
            <a:ext cx="5178226" cy="3255026"/>
            <a:chOff x="551384" y="2607322"/>
            <a:chExt cx="5178226" cy="3255026"/>
          </a:xfrm>
        </p:grpSpPr>
        <p:sp>
          <p:nvSpPr>
            <p:cNvPr id="15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23AB1451-B964-4268-8EB4-20F24A25E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86" y="2607322"/>
              <a:ext cx="5175052" cy="50697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Customer Relationship Management (CRM)</a:t>
              </a:r>
            </a:p>
          </p:txBody>
        </p:sp>
        <p:sp>
          <p:nvSpPr>
            <p:cNvPr id="16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393337EA-460A-49B4-9D69-76839FAF3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86" y="3156932"/>
              <a:ext cx="5175052" cy="50697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Network Solution Configurator</a:t>
              </a:r>
            </a:p>
          </p:txBody>
        </p:sp>
        <p:sp>
          <p:nvSpPr>
            <p:cNvPr id="17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E27077EE-4723-4D7D-9C01-E479A0582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86" y="3706542"/>
              <a:ext cx="5175052" cy="50697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Customer Order Management</a:t>
              </a:r>
            </a:p>
          </p:txBody>
        </p:sp>
        <p:sp>
          <p:nvSpPr>
            <p:cNvPr id="18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7B9BA013-2366-41B5-94D3-763102400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85" y="4256152"/>
              <a:ext cx="5175052" cy="50697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Invoice and Report Presentation (with backend billing system)</a:t>
              </a:r>
            </a:p>
          </p:txBody>
        </p:sp>
        <p:sp>
          <p:nvSpPr>
            <p:cNvPr id="19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B6F1704C-AF6D-4755-B81F-B47F3771D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384" y="4805762"/>
              <a:ext cx="5175052" cy="50697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Complaint Management System</a:t>
              </a:r>
            </a:p>
          </p:txBody>
        </p:sp>
        <p:sp>
          <p:nvSpPr>
            <p:cNvPr id="20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C0D17984-2CC8-472F-BCB3-BB36571B4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58" y="5355374"/>
              <a:ext cx="5175052" cy="50697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Product Management System (based on resource DB &amp; APIs)</a:t>
              </a: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F3F21F9-5C11-4098-8D46-F43A9B3A2C4D}"/>
              </a:ext>
            </a:extLst>
          </p:cNvPr>
          <p:cNvGrpSpPr/>
          <p:nvPr/>
        </p:nvGrpSpPr>
        <p:grpSpPr>
          <a:xfrm>
            <a:off x="6442993" y="2607322"/>
            <a:ext cx="5171338" cy="3255027"/>
            <a:chOff x="6442993" y="2607322"/>
            <a:chExt cx="5171338" cy="3255027"/>
          </a:xfrm>
        </p:grpSpPr>
        <p:sp>
          <p:nvSpPr>
            <p:cNvPr id="21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62A33B3A-0D44-4E0B-B51E-B74846950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2993" y="2607322"/>
              <a:ext cx="5171338" cy="1591094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Fulfilment Workflow System (NGSF)</a:t>
              </a:r>
            </a:p>
          </p:txBody>
        </p:sp>
        <p:sp>
          <p:nvSpPr>
            <p:cNvPr id="22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D8EBD996-0649-48B3-A401-2F391B483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2993" y="4256153"/>
              <a:ext cx="5171338" cy="1606196"/>
            </a:xfrm>
            <a:prstGeom prst="homePlate">
              <a:avLst>
                <a:gd name="adj" fmla="val 0"/>
              </a:avLst>
            </a:prstGeom>
            <a:solidFill>
              <a:schemeClr val="accent2"/>
            </a:solidFill>
            <a:ln w="12700" algn="ctr">
              <a:noFill/>
              <a:miter lim="800000"/>
              <a:headEnd/>
              <a:tailEnd/>
            </a:ln>
            <a:effectLst/>
          </p:spPr>
          <p:txBody>
            <a:bodyPr lIns="108000" anchor="ctr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ct val="30000"/>
                </a:spcAft>
                <a:buClrTx/>
                <a:buSzPct val="65000"/>
                <a:buFont typeface="Wingdings" panose="05000000000000000000" pitchFamily="2" charset="2"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Trouble Ticket Management System </a:t>
              </a:r>
              <a:b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</a:b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– with integration to incident</a:t>
              </a:r>
              <a:b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</a:br>
              <a:r>
                <a:rPr kumimoji="0" lang="en-US" altLang="de-DE" sz="14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Times New Roman" panose="02020603050405020304" pitchFamily="18" charset="0"/>
                </a:rPr>
                <a:t> monitoring and analytics tools (NGSA) </a:t>
              </a:r>
            </a:p>
          </p:txBody>
        </p:sp>
      </p:grpSp>
      <p:sp>
        <p:nvSpPr>
          <p:cNvPr id="31" name="Titel 2">
            <a:extLst>
              <a:ext uri="{FF2B5EF4-FFF2-40B4-BE49-F238E27FC236}">
                <a16:creationId xmlns:a16="http://schemas.microsoft.com/office/drawing/2014/main" id="{F756FA71-6DE6-40A0-8FCE-FB728A07CD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963" y="396000"/>
            <a:ext cx="11522074" cy="828000"/>
          </a:xfrm>
        </p:spPr>
        <p:txBody>
          <a:bodyPr/>
          <a:lstStyle/>
          <a:p>
            <a:r>
              <a:rPr lang="en-US" dirty="0"/>
              <a:t>Overview of ngena alliance partner-facing portals (1/2)</a:t>
            </a:r>
          </a:p>
        </p:txBody>
      </p:sp>
    </p:spTree>
    <p:extLst>
      <p:ext uri="{BB962C8B-B14F-4D97-AF65-F5344CB8AC3E}">
        <p14:creationId xmlns:p14="http://schemas.microsoft.com/office/powerpoint/2010/main" val="362513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F756FA71-6DE6-40A0-8FCE-FB728A07CD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Overview of ngena alliance partner-facing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portals (2/2)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F203AD5-E4F8-49A9-87E3-9BEE206856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/>
              <a:t>June 18, 2019</a:t>
            </a:r>
            <a:endParaRPr lang="en-US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22935C19-5FE6-4E46-9520-1A7670BB07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en-US" b="1">
                <a:cs typeface="Calibri"/>
              </a:rPr>
              <a:t>SD-WAN as a Service @ ngena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F8D826E9-96F5-4311-A71E-D7E453693D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b="1"/>
              <a:t>Slide</a:t>
            </a:r>
            <a:br>
              <a:rPr lang="en-US"/>
            </a:br>
            <a:fld id="{E8B2BC37-DD0E-4996-A727-FA57C15C470C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E1F68B46-3E42-454B-8A6F-8482EB2861A7}"/>
              </a:ext>
            </a:extLst>
          </p:cNvPr>
          <p:cNvSpPr/>
          <p:nvPr/>
        </p:nvSpPr>
        <p:spPr bwMode="gray">
          <a:xfrm>
            <a:off x="341710" y="1628800"/>
            <a:ext cx="11515327" cy="360338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</p:spPr>
        <p:txBody>
          <a:bodyPr wrap="none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Times New Roman" panose="02020603050405020304" pitchFamily="18" charset="0"/>
              </a:rPr>
              <a:t>ngena BSS/OSS platform 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E408919B-17C0-44C4-8331-1631BDA50381}"/>
              </a:ext>
            </a:extLst>
          </p:cNvPr>
          <p:cNvGrpSpPr/>
          <p:nvPr/>
        </p:nvGrpSpPr>
        <p:grpSpPr>
          <a:xfrm>
            <a:off x="334962" y="2161322"/>
            <a:ext cx="11522075" cy="3931503"/>
            <a:chOff x="928547" y="1916833"/>
            <a:chExt cx="10214935" cy="3744416"/>
          </a:xfrm>
          <a:solidFill>
            <a:srgbClr val="E8E9E9"/>
          </a:solidFill>
        </p:grpSpPr>
        <p:sp>
          <p:nvSpPr>
            <p:cNvPr id="10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5B3F36C1-05B3-4237-8061-61B5B8D8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547" y="1916833"/>
              <a:ext cx="5015011" cy="3744416"/>
            </a:xfrm>
            <a:prstGeom prst="homePlate">
              <a:avLst>
                <a:gd name="adj" fmla="val 0"/>
              </a:avLst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lIns="108000" tIns="72000" anchor="t" anchorCtr="1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rPr>
                <a:t>Business Support System (BSS)</a:t>
              </a:r>
            </a:p>
          </p:txBody>
        </p:sp>
        <p:sp>
          <p:nvSpPr>
            <p:cNvPr id="11" name="AutoShape 17">
              <a:hlinkClick r:id="" action="ppaction://noaction"/>
              <a:extLst>
                <a:ext uri="{FF2B5EF4-FFF2-40B4-BE49-F238E27FC236}">
                  <a16:creationId xmlns:a16="http://schemas.microsoft.com/office/drawing/2014/main" id="{EA618727-F77C-4F22-B33D-FA003E0A6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8471" y="1916833"/>
              <a:ext cx="5015011" cy="3744416"/>
            </a:xfrm>
            <a:prstGeom prst="homePlate">
              <a:avLst>
                <a:gd name="adj" fmla="val 0"/>
              </a:avLst>
            </a:prstGeom>
            <a:grpFill/>
            <a:ln w="9525" algn="ctr">
              <a:noFill/>
              <a:miter lim="800000"/>
              <a:headEnd/>
              <a:tailEnd/>
            </a:ln>
            <a:effectLst/>
          </p:spPr>
          <p:txBody>
            <a:bodyPr lIns="108000" tIns="72000" anchor="t" anchorCtr="1"/>
            <a:lstStyle>
              <a:lvl1pPr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1pPr>
              <a:lvl2pPr marL="742950" indent="-28575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2pPr>
              <a:lvl3pPr marL="11430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3pPr>
              <a:lvl4pPr marL="16002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4pPr>
              <a:lvl5pPr marL="2057400" indent="-228600" algn="ctr"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tx1"/>
                  </a:solidFill>
                  <a:latin typeface="Arial" panose="020B0604020202020204" pitchFamily="34" charset="0"/>
                  <a:cs typeface="Times New Roman" panose="02020603050405020304" pitchFamily="18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rPr>
                <a:t>Operations Support System (OSS)</a:t>
              </a:r>
            </a:p>
          </p:txBody>
        </p:sp>
      </p:grpSp>
      <p:pic>
        <p:nvPicPr>
          <p:cNvPr id="12" name="Picture 2">
            <a:extLst>
              <a:ext uri="{FF2B5EF4-FFF2-40B4-BE49-F238E27FC236}">
                <a16:creationId xmlns:a16="http://schemas.microsoft.com/office/drawing/2014/main" id="{4C713C90-9513-4BAB-A82B-FF066FCEB34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3318" y="2679784"/>
            <a:ext cx="4709947" cy="2981241"/>
          </a:xfrm>
          <a:prstGeom prst="rect">
            <a:avLst/>
          </a:prstGeom>
        </p:spPr>
      </p:pic>
      <p:pic>
        <p:nvPicPr>
          <p:cNvPr id="13" name="Picture 2">
            <a:extLst>
              <a:ext uri="{FF2B5EF4-FFF2-40B4-BE49-F238E27FC236}">
                <a16:creationId xmlns:a16="http://schemas.microsoft.com/office/drawing/2014/main" id="{F2A769D0-B77C-4A87-ABB9-4D7D5CA9636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89962" y="4133947"/>
            <a:ext cx="3276203" cy="1540555"/>
          </a:xfrm>
          <a:prstGeom prst="rect">
            <a:avLst/>
          </a:prstGeom>
          <a:solidFill>
            <a:srgbClr val="FFFFFF">
              <a:shade val="85000"/>
            </a:srgbClr>
          </a:solidFill>
          <a:ln w="25400" cap="sq">
            <a:noFill/>
            <a:miter lim="800000"/>
          </a:ln>
          <a:effectLst/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C778AAFE-733D-4F9D-9E23-DA6F161A5CB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8183" y="2679784"/>
            <a:ext cx="3297590" cy="1667906"/>
          </a:xfrm>
          <a:prstGeom prst="rect">
            <a:avLst/>
          </a:prstGeom>
          <a:solidFill>
            <a:srgbClr val="FFFFFF">
              <a:shade val="85000"/>
            </a:srgbClr>
          </a:solidFill>
          <a:ln w="25400" cap="sq">
            <a:noFill/>
            <a:miter lim="800000"/>
          </a:ln>
          <a:effectLst/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327097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TextBox 207"/>
          <p:cNvSpPr txBox="1"/>
          <p:nvPr/>
        </p:nvSpPr>
        <p:spPr>
          <a:xfrm>
            <a:off x="7078882" y="3031149"/>
            <a:ext cx="4457529" cy="31598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300" b="1" baseline="30000" dirty="0">
                <a:solidFill>
                  <a:schemeClr val="tx2"/>
                </a:solidFill>
                <a:cs typeface="Cambria Math"/>
              </a:rPr>
              <a:t>NSO: Customer facing global E2E service orchestration</a:t>
            </a:r>
          </a:p>
          <a:p>
            <a:pPr marL="231637" indent="-231637">
              <a:buClr>
                <a:srgbClr val="21282C"/>
              </a:buClr>
              <a:buSzPct val="80000"/>
              <a:buFont typeface="Arial" panose="020B0604020202020204" pitchFamily="34" charset="0"/>
              <a:buChar char="•"/>
            </a:pPr>
            <a:r>
              <a:rPr lang="en-US" sz="2300" baseline="30000" dirty="0">
                <a:solidFill>
                  <a:srgbClr val="21282C"/>
                </a:solidFill>
              </a:rPr>
              <a:t>Centrally deployed, for global end to end service orchestration</a:t>
            </a:r>
          </a:p>
          <a:p>
            <a:pPr marL="231637" indent="-231637">
              <a:buClr>
                <a:srgbClr val="21282C"/>
              </a:buClr>
              <a:buSzPct val="80000"/>
              <a:buFont typeface="Arial" panose="020B0604020202020204" pitchFamily="34" charset="0"/>
              <a:buChar char="•"/>
            </a:pPr>
            <a:r>
              <a:rPr lang="en-US" sz="2300" baseline="30000" dirty="0">
                <a:solidFill>
                  <a:srgbClr val="21282C"/>
                </a:solidFill>
              </a:rPr>
              <a:t>Example provision e2e secure inter-region SD-WAN service</a:t>
            </a:r>
          </a:p>
          <a:p>
            <a:pPr marL="231637" indent="-231637">
              <a:buClr>
                <a:srgbClr val="21282C"/>
              </a:buClr>
              <a:buSzPct val="80000"/>
              <a:buFont typeface="Arial" panose="020B0604020202020204" pitchFamily="34" charset="0"/>
              <a:buChar char="•"/>
            </a:pPr>
            <a:endParaRPr lang="en-US" sz="2300" b="1" baseline="30000" dirty="0">
              <a:solidFill>
                <a:srgbClr val="2D51A0"/>
              </a:solidFill>
              <a:cs typeface="Cambria Math"/>
            </a:endParaRPr>
          </a:p>
          <a:p>
            <a:pPr>
              <a:buClr>
                <a:srgbClr val="21282C"/>
              </a:buClr>
              <a:buSzPct val="80000"/>
            </a:pPr>
            <a:r>
              <a:rPr lang="en-US" sz="2300" b="1" baseline="30000" dirty="0">
                <a:solidFill>
                  <a:schemeClr val="tx2"/>
                </a:solidFill>
                <a:cs typeface="Cambria Math"/>
              </a:rPr>
              <a:t>NSO: Region centric distributed service orchestration</a:t>
            </a:r>
          </a:p>
          <a:p>
            <a:pPr marL="231637" indent="-231637">
              <a:buClr>
                <a:srgbClr val="21282C"/>
              </a:buClr>
              <a:buSzPct val="80000"/>
              <a:buFont typeface="Arial" panose="020B0604020202020204" pitchFamily="34" charset="0"/>
              <a:buChar char="•"/>
            </a:pPr>
            <a:r>
              <a:rPr lang="en-US" sz="2300" baseline="30000" dirty="0">
                <a:solidFill>
                  <a:srgbClr val="21282C"/>
                </a:solidFill>
              </a:rPr>
              <a:t>Locally deployed in each data center for regional service orchestration</a:t>
            </a:r>
          </a:p>
          <a:p>
            <a:pPr marL="231637" indent="-231637">
              <a:buClr>
                <a:srgbClr val="21282C"/>
              </a:buClr>
              <a:buSzPct val="80000"/>
              <a:buFont typeface="Arial" panose="020B0604020202020204" pitchFamily="34" charset="0"/>
              <a:buChar char="•"/>
            </a:pPr>
            <a:r>
              <a:rPr lang="en-US" sz="2300" baseline="30000" dirty="0">
                <a:solidFill>
                  <a:srgbClr val="21282C"/>
                </a:solidFill>
              </a:rPr>
              <a:t>NSO provision tenant services within regional domain</a:t>
            </a:r>
          </a:p>
        </p:txBody>
      </p:sp>
      <p:sp>
        <p:nvSpPr>
          <p:cNvPr id="103" name="Title 3"/>
          <p:cNvSpPr txBox="1">
            <a:spLocks/>
          </p:cNvSpPr>
          <p:nvPr/>
        </p:nvSpPr>
        <p:spPr bwMode="auto">
          <a:xfrm>
            <a:off x="370971" y="353271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99" tIns="60949" rIns="121899" bIns="60949" numCol="1" anchor="ctr" anchorCtr="0" compatLnSpc="1">
            <a:prstTxWarp prst="textNoShape">
              <a:avLst/>
            </a:prstTxWarp>
            <a:noAutofit/>
          </a:bodyPr>
          <a:lstStyle>
            <a:lvl1pPr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lang="en-US" sz="3200" b="0" i="0" u="none" kern="1200">
                <a:solidFill>
                  <a:schemeClr val="tx2"/>
                </a:solidFill>
                <a:latin typeface="+mj-lt"/>
                <a:ea typeface="ＭＳ Ｐゴシック" charset="0"/>
                <a:cs typeface="CiscoSans"/>
              </a:defRPr>
            </a:lvl1pPr>
            <a:lvl2pPr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  <a:cs typeface="CiscoSans" pitchFamily="34" charset="0"/>
              </a:defRPr>
            </a:lvl2pPr>
            <a:lvl3pPr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  <a:cs typeface="CiscoSans" pitchFamily="34" charset="0"/>
              </a:defRPr>
            </a:lvl3pPr>
            <a:lvl4pPr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  <a:cs typeface="CiscoSans" pitchFamily="34" charset="0"/>
              </a:defRPr>
            </a:lvl4pPr>
            <a:lvl5pPr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  <a:cs typeface="CiscoSans" pitchFamily="34" charset="0"/>
              </a:defRPr>
            </a:lvl5pPr>
            <a:lvl6pPr marL="457189"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</a:defRPr>
            </a:lvl6pPr>
            <a:lvl7pPr marL="914378"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</a:defRPr>
            </a:lvl7pPr>
            <a:lvl8pPr marL="1371566"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</a:defRPr>
            </a:lvl8pPr>
            <a:lvl9pPr marL="1828754" algn="l" defTabSz="684196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</a:pPr>
            <a:br>
              <a:rPr dirty="0">
                <a:solidFill>
                  <a:srgbClr val="2D51A0"/>
                </a:solidFill>
              </a:rPr>
            </a:br>
            <a:endParaRPr baseline="-25000" dirty="0">
              <a:solidFill>
                <a:srgbClr val="E84140"/>
              </a:solidFill>
            </a:endParaRPr>
          </a:p>
        </p:txBody>
      </p:sp>
      <p:grpSp>
        <p:nvGrpSpPr>
          <p:cNvPr id="156" name="Group 155"/>
          <p:cNvGrpSpPr/>
          <p:nvPr/>
        </p:nvGrpSpPr>
        <p:grpSpPr>
          <a:xfrm>
            <a:off x="621722" y="1927492"/>
            <a:ext cx="5910904" cy="3904104"/>
            <a:chOff x="1144716" y="904613"/>
            <a:chExt cx="4433178" cy="2928078"/>
          </a:xfrm>
        </p:grpSpPr>
        <p:grpSp>
          <p:nvGrpSpPr>
            <p:cNvPr id="157" name="Group 156"/>
            <p:cNvGrpSpPr/>
            <p:nvPr/>
          </p:nvGrpSpPr>
          <p:grpSpPr>
            <a:xfrm>
              <a:off x="1264536" y="3253391"/>
              <a:ext cx="1046922" cy="402917"/>
              <a:chOff x="619588" y="4520120"/>
              <a:chExt cx="1266775" cy="487530"/>
            </a:xfrm>
          </p:grpSpPr>
          <p:grpSp>
            <p:nvGrpSpPr>
              <p:cNvPr id="312" name="Group 311"/>
              <p:cNvGrpSpPr/>
              <p:nvPr/>
            </p:nvGrpSpPr>
            <p:grpSpPr>
              <a:xfrm>
                <a:off x="619588" y="4520120"/>
                <a:ext cx="1266775" cy="487530"/>
                <a:chOff x="1850306" y="2642127"/>
                <a:chExt cx="1833224" cy="612304"/>
              </a:xfrm>
              <a:solidFill>
                <a:schemeClr val="accent3"/>
              </a:solidFill>
            </p:grpSpPr>
            <p:grpSp>
              <p:nvGrpSpPr>
                <p:cNvPr id="328" name="Group 327"/>
                <p:cNvGrpSpPr/>
                <p:nvPr/>
              </p:nvGrpSpPr>
              <p:grpSpPr>
                <a:xfrm>
                  <a:off x="1850306" y="2642129"/>
                  <a:ext cx="1040040" cy="612302"/>
                  <a:chOff x="1850306" y="2642129"/>
                  <a:chExt cx="1040040" cy="612302"/>
                </a:xfrm>
                <a:grpFill/>
              </p:grpSpPr>
              <p:sp>
                <p:nvSpPr>
                  <p:cNvPr id="335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6" y="2642129"/>
                    <a:ext cx="1040040" cy="612302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336" name="Oval 335"/>
                  <p:cNvSpPr/>
                  <p:nvPr/>
                </p:nvSpPr>
                <p:spPr>
                  <a:xfrm>
                    <a:off x="2123470" y="2769920"/>
                    <a:ext cx="493045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329" name="Group 328"/>
                <p:cNvGrpSpPr/>
                <p:nvPr/>
              </p:nvGrpSpPr>
              <p:grpSpPr>
                <a:xfrm>
                  <a:off x="2238474" y="2642129"/>
                  <a:ext cx="1040040" cy="612302"/>
                  <a:chOff x="1850307" y="2642129"/>
                  <a:chExt cx="1040040" cy="612302"/>
                </a:xfrm>
                <a:grpFill/>
              </p:grpSpPr>
              <p:sp>
                <p:nvSpPr>
                  <p:cNvPr id="333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7" y="2642129"/>
                    <a:ext cx="1040040" cy="612302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334" name="Oval 333"/>
                  <p:cNvSpPr/>
                  <p:nvPr/>
                </p:nvSpPr>
                <p:spPr>
                  <a:xfrm>
                    <a:off x="2123470" y="2769920"/>
                    <a:ext cx="493045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330" name="Group 329"/>
                <p:cNvGrpSpPr/>
                <p:nvPr/>
              </p:nvGrpSpPr>
              <p:grpSpPr>
                <a:xfrm>
                  <a:off x="2643490" y="2642127"/>
                  <a:ext cx="1040040" cy="612301"/>
                  <a:chOff x="1850307" y="2642127"/>
                  <a:chExt cx="1040040" cy="612301"/>
                </a:xfrm>
                <a:grpFill/>
              </p:grpSpPr>
              <p:sp>
                <p:nvSpPr>
                  <p:cNvPr id="331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7" y="2642127"/>
                    <a:ext cx="1040040" cy="612301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332" name="Oval 331"/>
                  <p:cNvSpPr/>
                  <p:nvPr/>
                </p:nvSpPr>
                <p:spPr>
                  <a:xfrm>
                    <a:off x="2123470" y="2769918"/>
                    <a:ext cx="493046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  <p:grpSp>
            <p:nvGrpSpPr>
              <p:cNvPr id="313" name="Group 312"/>
              <p:cNvGrpSpPr/>
              <p:nvPr/>
            </p:nvGrpSpPr>
            <p:grpSpPr>
              <a:xfrm>
                <a:off x="727324" y="4666889"/>
                <a:ext cx="1032861" cy="279637"/>
                <a:chOff x="4714832" y="4368981"/>
                <a:chExt cx="1821603" cy="500396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14" name="Rectangle 313"/>
                <p:cNvSpPr/>
                <p:nvPr/>
              </p:nvSpPr>
              <p:spPr>
                <a:xfrm>
                  <a:off x="4840032" y="4479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15" name="Rectangle 314"/>
                <p:cNvSpPr/>
                <p:nvPr/>
              </p:nvSpPr>
              <p:spPr>
                <a:xfrm>
                  <a:off x="4992432" y="4632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16" name="Rectangle 315"/>
                <p:cNvSpPr/>
                <p:nvPr/>
              </p:nvSpPr>
              <p:spPr>
                <a:xfrm>
                  <a:off x="5144832" y="4454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>
                <a:xfrm>
                  <a:off x="5297232" y="46069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18" name="Rectangle 317"/>
                <p:cNvSpPr/>
                <p:nvPr/>
              </p:nvSpPr>
              <p:spPr>
                <a:xfrm>
                  <a:off x="5449632" y="4759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19" name="Rectangle 318"/>
                <p:cNvSpPr/>
                <p:nvPr/>
              </p:nvSpPr>
              <p:spPr>
                <a:xfrm>
                  <a:off x="5512032" y="4411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5664432" y="4564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5816832" y="4716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2" name="Rectangle 321"/>
                <p:cNvSpPr/>
                <p:nvPr/>
              </p:nvSpPr>
              <p:spPr>
                <a:xfrm>
                  <a:off x="5969232" y="43689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3" name="Rectangle 322"/>
                <p:cNvSpPr/>
                <p:nvPr/>
              </p:nvSpPr>
              <p:spPr>
                <a:xfrm>
                  <a:off x="5921632" y="4561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6121632" y="4521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5" name="Rectangle 324"/>
                <p:cNvSpPr/>
                <p:nvPr/>
              </p:nvSpPr>
              <p:spPr>
                <a:xfrm>
                  <a:off x="6274032" y="4673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6" name="Rectangle 325"/>
                <p:cNvSpPr/>
                <p:nvPr/>
              </p:nvSpPr>
              <p:spPr>
                <a:xfrm>
                  <a:off x="6426432" y="4426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7" name="Rectangle 326"/>
                <p:cNvSpPr/>
                <p:nvPr/>
              </p:nvSpPr>
              <p:spPr>
                <a:xfrm>
                  <a:off x="4714832" y="4644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</p:grpSp>
        </p:grpSp>
        <p:sp>
          <p:nvSpPr>
            <p:cNvPr id="158" name="Rectangle 157"/>
            <p:cNvSpPr/>
            <p:nvPr/>
          </p:nvSpPr>
          <p:spPr>
            <a:xfrm>
              <a:off x="1813054" y="3047602"/>
              <a:ext cx="417422" cy="1769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933" dirty="0">
                  <a:solidFill>
                    <a:srgbClr val="21282C">
                      <a:lumMod val="50000"/>
                    </a:srgbClr>
                  </a:solidFill>
                </a:rPr>
                <a:t>Devices</a:t>
              </a:r>
            </a:p>
          </p:txBody>
        </p:sp>
        <p:sp>
          <p:nvSpPr>
            <p:cNvPr id="170" name="Trapezoid 169"/>
            <p:cNvSpPr/>
            <p:nvPr/>
          </p:nvSpPr>
          <p:spPr>
            <a:xfrm>
              <a:off x="1427216" y="1380369"/>
              <a:ext cx="4091687" cy="1671276"/>
            </a:xfrm>
            <a:prstGeom prst="trapezoid">
              <a:avLst>
                <a:gd name="adj" fmla="val 20413"/>
              </a:avLst>
            </a:prstGeom>
            <a:gradFill flip="none" rotWithShape="1">
              <a:gsLst>
                <a:gs pos="0">
                  <a:schemeClr val="tx2">
                    <a:lumMod val="20000"/>
                    <a:lumOff val="80000"/>
                    <a:shade val="30000"/>
                    <a:satMod val="115000"/>
                    <a:alpha val="0"/>
                  </a:schemeClr>
                </a:gs>
                <a:gs pos="100000">
                  <a:schemeClr val="accent4">
                    <a:lumMod val="75000"/>
                    <a:alpha val="18000"/>
                  </a:schemeClr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/>
            <a:lstStyle/>
            <a:p>
              <a:pPr eaLnBrk="0" hangingPunct="0"/>
              <a:endParaRPr lang="en-US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ea typeface="ＭＳ Ｐゴシック" pitchFamily="34" charset="-128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1220995" y="2406576"/>
              <a:ext cx="532838" cy="1769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33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rPr>
                <a:t>Region 1</a:t>
              </a: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706830" y="2422162"/>
              <a:ext cx="532838" cy="1769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33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rPr>
                <a:t>Region 2</a:t>
              </a: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4961896" y="2443015"/>
              <a:ext cx="532838" cy="1769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33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rPr>
                <a:t>Region </a:t>
              </a:r>
              <a:r>
                <a:rPr lang="en-US" sz="933" dirty="0">
                  <a:solidFill>
                    <a:srgbClr val="515151"/>
                  </a:solidFill>
                  <a:latin typeface="Verdana" charset="0"/>
                  <a:ea typeface="Verdana" charset="0"/>
                  <a:cs typeface="Verdana" charset="0"/>
                </a:rPr>
                <a:t>3</a:t>
              </a: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1357128" y="2611898"/>
              <a:ext cx="823551" cy="406371"/>
              <a:chOff x="4039161" y="3887886"/>
              <a:chExt cx="689819" cy="369755"/>
            </a:xfrm>
          </p:grpSpPr>
          <p:sp>
            <p:nvSpPr>
              <p:cNvPr id="310" name="Rounded Rectangle 6"/>
              <p:cNvSpPr>
                <a:spLocks noChangeAspect="1"/>
              </p:cNvSpPr>
              <p:nvPr/>
            </p:nvSpPr>
            <p:spPr bwMode="auto">
              <a:xfrm>
                <a:off x="4039161" y="3887886"/>
                <a:ext cx="689819" cy="36975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t"/>
              <a:lstStyle/>
              <a:p>
                <a:pPr algn="ctr"/>
                <a:endParaRPr lang="en-US" sz="933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311" name="TextBox 310"/>
              <p:cNvSpPr txBox="1"/>
              <p:nvPr/>
            </p:nvSpPr>
            <p:spPr>
              <a:xfrm>
                <a:off x="4182614" y="4028338"/>
                <a:ext cx="374815" cy="2029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333" b="1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NSO</a:t>
                </a:r>
              </a:p>
            </p:txBody>
          </p:sp>
        </p:grpSp>
        <p:grpSp>
          <p:nvGrpSpPr>
            <p:cNvPr id="175" name="Group 174"/>
            <p:cNvGrpSpPr/>
            <p:nvPr/>
          </p:nvGrpSpPr>
          <p:grpSpPr>
            <a:xfrm>
              <a:off x="2941472" y="2611897"/>
              <a:ext cx="823551" cy="406371"/>
              <a:chOff x="4054495" y="3852534"/>
              <a:chExt cx="689819" cy="369755"/>
            </a:xfrm>
          </p:grpSpPr>
          <p:sp>
            <p:nvSpPr>
              <p:cNvPr id="308" name="Rounded Rectangle 6"/>
              <p:cNvSpPr>
                <a:spLocks noChangeAspect="1"/>
              </p:cNvSpPr>
              <p:nvPr/>
            </p:nvSpPr>
            <p:spPr bwMode="auto">
              <a:xfrm>
                <a:off x="4054495" y="3852534"/>
                <a:ext cx="689819" cy="36975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t"/>
              <a:lstStyle/>
              <a:p>
                <a:pPr algn="ctr"/>
                <a:endParaRPr lang="en-US" sz="933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4197948" y="3992987"/>
                <a:ext cx="374815" cy="2029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333" b="1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NSO</a:t>
                </a: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4574258" y="2592774"/>
              <a:ext cx="823551" cy="406371"/>
              <a:chOff x="4103319" y="3868504"/>
              <a:chExt cx="689819" cy="369755"/>
            </a:xfrm>
          </p:grpSpPr>
          <p:sp>
            <p:nvSpPr>
              <p:cNvPr id="306" name="Rounded Rectangle 6"/>
              <p:cNvSpPr>
                <a:spLocks noChangeAspect="1"/>
              </p:cNvSpPr>
              <p:nvPr/>
            </p:nvSpPr>
            <p:spPr bwMode="auto">
              <a:xfrm>
                <a:off x="4103319" y="3868504"/>
                <a:ext cx="689819" cy="369755"/>
              </a:xfrm>
              <a:prstGeom prst="roundRect">
                <a:avLst>
                  <a:gd name="adj" fmla="val 7841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lin ang="16200000" scaled="0"/>
                <a:tileRect/>
              </a:gradFill>
              <a:ln w="952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124" tIns="41061" rIns="82124" bIns="41061" anchor="t"/>
              <a:lstStyle/>
              <a:p>
                <a:pPr algn="ctr"/>
                <a:endParaRPr lang="en-US" sz="933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endParaRPr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4246772" y="4008956"/>
                <a:ext cx="374815" cy="2029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333" b="1" dirty="0">
                    <a:solidFill>
                      <a:srgbClr val="FFFFFF"/>
                    </a:solidFill>
                    <a:latin typeface="Verdana" charset="0"/>
                    <a:ea typeface="Verdana" charset="0"/>
                    <a:cs typeface="Verdana" charset="0"/>
                  </a:rPr>
                  <a:t>NSO</a:t>
                </a:r>
              </a:p>
            </p:txBody>
          </p:sp>
        </p:grpSp>
        <p:pic>
          <p:nvPicPr>
            <p:cNvPr id="177" name="Picture 27" descr="ICON_Cloud_Q308"/>
            <p:cNvPicPr>
              <a:picLocks noChangeAspect="1" noChangeArrowheads="1"/>
            </p:cNvPicPr>
            <p:nvPr/>
          </p:nvPicPr>
          <p:blipFill>
            <a:blip r:embed="rId3" cstate="screen"/>
            <a:srcRect/>
            <a:stretch>
              <a:fillRect/>
            </a:stretch>
          </p:blipFill>
          <p:spPr bwMode="auto">
            <a:xfrm>
              <a:off x="2967415" y="2023955"/>
              <a:ext cx="819980" cy="3400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178" name="Straight Arrow Connector 177"/>
            <p:cNvCxnSpPr/>
            <p:nvPr/>
          </p:nvCxnSpPr>
          <p:spPr>
            <a:xfrm>
              <a:off x="2197453" y="3038525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Arrow Connector 178"/>
            <p:cNvCxnSpPr/>
            <p:nvPr/>
          </p:nvCxnSpPr>
          <p:spPr>
            <a:xfrm>
              <a:off x="1805080" y="3038525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/>
            <p:cNvCxnSpPr/>
            <p:nvPr/>
          </p:nvCxnSpPr>
          <p:spPr>
            <a:xfrm>
              <a:off x="1433002" y="3038525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1" name="Group 180"/>
            <p:cNvGrpSpPr/>
            <p:nvPr/>
          </p:nvGrpSpPr>
          <p:grpSpPr>
            <a:xfrm>
              <a:off x="2868724" y="3253393"/>
              <a:ext cx="1046922" cy="402917"/>
              <a:chOff x="619588" y="4520120"/>
              <a:chExt cx="1266775" cy="487530"/>
            </a:xfrm>
          </p:grpSpPr>
          <p:grpSp>
            <p:nvGrpSpPr>
              <p:cNvPr id="281" name="Group 280"/>
              <p:cNvGrpSpPr/>
              <p:nvPr/>
            </p:nvGrpSpPr>
            <p:grpSpPr>
              <a:xfrm>
                <a:off x="619588" y="4520120"/>
                <a:ext cx="1266775" cy="487530"/>
                <a:chOff x="1850306" y="2642127"/>
                <a:chExt cx="1833224" cy="612304"/>
              </a:xfrm>
              <a:solidFill>
                <a:schemeClr val="accent3"/>
              </a:solidFill>
            </p:grpSpPr>
            <p:grpSp>
              <p:nvGrpSpPr>
                <p:cNvPr id="297" name="Group 296"/>
                <p:cNvGrpSpPr/>
                <p:nvPr/>
              </p:nvGrpSpPr>
              <p:grpSpPr>
                <a:xfrm>
                  <a:off x="1850306" y="2642129"/>
                  <a:ext cx="1040040" cy="612302"/>
                  <a:chOff x="1850306" y="2642129"/>
                  <a:chExt cx="1040040" cy="612302"/>
                </a:xfrm>
                <a:grpFill/>
              </p:grpSpPr>
              <p:sp>
                <p:nvSpPr>
                  <p:cNvPr id="304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6" y="2642129"/>
                    <a:ext cx="1040040" cy="612302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>
                  <a:xfrm>
                    <a:off x="2123470" y="2769920"/>
                    <a:ext cx="493045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298" name="Group 297"/>
                <p:cNvGrpSpPr/>
                <p:nvPr/>
              </p:nvGrpSpPr>
              <p:grpSpPr>
                <a:xfrm>
                  <a:off x="2238474" y="2642129"/>
                  <a:ext cx="1040040" cy="612302"/>
                  <a:chOff x="1850307" y="2642129"/>
                  <a:chExt cx="1040040" cy="612302"/>
                </a:xfrm>
                <a:grpFill/>
              </p:grpSpPr>
              <p:sp>
                <p:nvSpPr>
                  <p:cNvPr id="302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7" y="2642129"/>
                    <a:ext cx="1040040" cy="612302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303" name="Oval 302"/>
                  <p:cNvSpPr/>
                  <p:nvPr/>
                </p:nvSpPr>
                <p:spPr>
                  <a:xfrm>
                    <a:off x="2123470" y="2769920"/>
                    <a:ext cx="493045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299" name="Group 298"/>
                <p:cNvGrpSpPr/>
                <p:nvPr/>
              </p:nvGrpSpPr>
              <p:grpSpPr>
                <a:xfrm>
                  <a:off x="2643490" y="2642127"/>
                  <a:ext cx="1040040" cy="612301"/>
                  <a:chOff x="1850307" y="2642127"/>
                  <a:chExt cx="1040040" cy="612301"/>
                </a:xfrm>
                <a:grpFill/>
              </p:grpSpPr>
              <p:sp>
                <p:nvSpPr>
                  <p:cNvPr id="300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7" y="2642127"/>
                    <a:ext cx="1040040" cy="612301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301" name="Oval 300"/>
                  <p:cNvSpPr/>
                  <p:nvPr/>
                </p:nvSpPr>
                <p:spPr>
                  <a:xfrm>
                    <a:off x="2123470" y="2769918"/>
                    <a:ext cx="493046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  <p:grpSp>
            <p:nvGrpSpPr>
              <p:cNvPr id="282" name="Group 281"/>
              <p:cNvGrpSpPr/>
              <p:nvPr/>
            </p:nvGrpSpPr>
            <p:grpSpPr>
              <a:xfrm>
                <a:off x="727324" y="4666889"/>
                <a:ext cx="1032861" cy="279637"/>
                <a:chOff x="4714832" y="4368981"/>
                <a:chExt cx="1821603" cy="500396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83" name="Rectangle 282"/>
                <p:cNvSpPr/>
                <p:nvPr/>
              </p:nvSpPr>
              <p:spPr>
                <a:xfrm>
                  <a:off x="4840032" y="4479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4" name="Rectangle 283"/>
                <p:cNvSpPr/>
                <p:nvPr/>
              </p:nvSpPr>
              <p:spPr>
                <a:xfrm>
                  <a:off x="4992432" y="4632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5" name="Rectangle 284"/>
                <p:cNvSpPr/>
                <p:nvPr/>
              </p:nvSpPr>
              <p:spPr>
                <a:xfrm>
                  <a:off x="5144832" y="4454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6" name="Rectangle 285"/>
                <p:cNvSpPr/>
                <p:nvPr/>
              </p:nvSpPr>
              <p:spPr>
                <a:xfrm>
                  <a:off x="5297232" y="46069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>
                <a:xfrm>
                  <a:off x="5449632" y="4759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8" name="Rectangle 287"/>
                <p:cNvSpPr/>
                <p:nvPr/>
              </p:nvSpPr>
              <p:spPr>
                <a:xfrm>
                  <a:off x="5512032" y="4411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9" name="Rectangle 288"/>
                <p:cNvSpPr/>
                <p:nvPr/>
              </p:nvSpPr>
              <p:spPr>
                <a:xfrm>
                  <a:off x="5664432" y="4564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0" name="Rectangle 289"/>
                <p:cNvSpPr/>
                <p:nvPr/>
              </p:nvSpPr>
              <p:spPr>
                <a:xfrm>
                  <a:off x="5816832" y="4716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1" name="Rectangle 290"/>
                <p:cNvSpPr/>
                <p:nvPr/>
              </p:nvSpPr>
              <p:spPr>
                <a:xfrm>
                  <a:off x="5969232" y="43689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5921632" y="4561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3" name="Rectangle 292"/>
                <p:cNvSpPr/>
                <p:nvPr/>
              </p:nvSpPr>
              <p:spPr>
                <a:xfrm>
                  <a:off x="6121632" y="4521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4" name="Rectangle 293"/>
                <p:cNvSpPr/>
                <p:nvPr/>
              </p:nvSpPr>
              <p:spPr>
                <a:xfrm>
                  <a:off x="6274032" y="4673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5" name="Rectangle 294"/>
                <p:cNvSpPr/>
                <p:nvPr/>
              </p:nvSpPr>
              <p:spPr>
                <a:xfrm>
                  <a:off x="6426432" y="4426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6" name="Rectangle 295"/>
                <p:cNvSpPr/>
                <p:nvPr/>
              </p:nvSpPr>
              <p:spPr>
                <a:xfrm>
                  <a:off x="4714832" y="4644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</p:grpSp>
        </p:grpSp>
        <p:sp>
          <p:nvSpPr>
            <p:cNvPr id="182" name="Rectangle 181"/>
            <p:cNvSpPr/>
            <p:nvPr/>
          </p:nvSpPr>
          <p:spPr>
            <a:xfrm>
              <a:off x="3354760" y="3058910"/>
              <a:ext cx="417422" cy="1769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933" dirty="0">
                  <a:solidFill>
                    <a:srgbClr val="21282C">
                      <a:lumMod val="50000"/>
                    </a:srgbClr>
                  </a:solidFill>
                </a:rPr>
                <a:t>Devices</a:t>
              </a:r>
            </a:p>
          </p:txBody>
        </p:sp>
        <p:cxnSp>
          <p:nvCxnSpPr>
            <p:cNvPr id="183" name="Straight Arrow Connector 182"/>
            <p:cNvCxnSpPr/>
            <p:nvPr/>
          </p:nvCxnSpPr>
          <p:spPr>
            <a:xfrm>
              <a:off x="3761441" y="3038525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Arrow Connector 183"/>
            <p:cNvCxnSpPr/>
            <p:nvPr/>
          </p:nvCxnSpPr>
          <p:spPr>
            <a:xfrm>
              <a:off x="3369068" y="3038525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Arrow Connector 184"/>
            <p:cNvCxnSpPr/>
            <p:nvPr/>
          </p:nvCxnSpPr>
          <p:spPr>
            <a:xfrm>
              <a:off x="2996990" y="3038525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9" name="Group 188"/>
            <p:cNvGrpSpPr/>
            <p:nvPr/>
          </p:nvGrpSpPr>
          <p:grpSpPr>
            <a:xfrm>
              <a:off x="4530972" y="3289986"/>
              <a:ext cx="1046922" cy="402917"/>
              <a:chOff x="619588" y="4520120"/>
              <a:chExt cx="1266775" cy="487530"/>
            </a:xfrm>
          </p:grpSpPr>
          <p:grpSp>
            <p:nvGrpSpPr>
              <p:cNvPr id="230" name="Group 229"/>
              <p:cNvGrpSpPr/>
              <p:nvPr/>
            </p:nvGrpSpPr>
            <p:grpSpPr>
              <a:xfrm>
                <a:off x="619588" y="4520120"/>
                <a:ext cx="1266775" cy="487530"/>
                <a:chOff x="1850306" y="2642127"/>
                <a:chExt cx="1833224" cy="612304"/>
              </a:xfrm>
              <a:solidFill>
                <a:schemeClr val="accent3"/>
              </a:solidFill>
            </p:grpSpPr>
            <p:grpSp>
              <p:nvGrpSpPr>
                <p:cNvPr id="272" name="Group 271"/>
                <p:cNvGrpSpPr/>
                <p:nvPr/>
              </p:nvGrpSpPr>
              <p:grpSpPr>
                <a:xfrm>
                  <a:off x="1850306" y="2642129"/>
                  <a:ext cx="1040040" cy="612302"/>
                  <a:chOff x="1850306" y="2642129"/>
                  <a:chExt cx="1040040" cy="612302"/>
                </a:xfrm>
                <a:grpFill/>
              </p:grpSpPr>
              <p:sp>
                <p:nvSpPr>
                  <p:cNvPr id="279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6" y="2642129"/>
                    <a:ext cx="1040040" cy="612302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80" name="Oval 279"/>
                  <p:cNvSpPr/>
                  <p:nvPr/>
                </p:nvSpPr>
                <p:spPr>
                  <a:xfrm>
                    <a:off x="2123470" y="2769920"/>
                    <a:ext cx="493045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273" name="Group 272"/>
                <p:cNvGrpSpPr/>
                <p:nvPr/>
              </p:nvGrpSpPr>
              <p:grpSpPr>
                <a:xfrm>
                  <a:off x="2238474" y="2642129"/>
                  <a:ext cx="1040040" cy="612302"/>
                  <a:chOff x="1850307" y="2642129"/>
                  <a:chExt cx="1040040" cy="612302"/>
                </a:xfrm>
                <a:grpFill/>
              </p:grpSpPr>
              <p:sp>
                <p:nvSpPr>
                  <p:cNvPr id="277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7" y="2642129"/>
                    <a:ext cx="1040040" cy="612302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78" name="Oval 277"/>
                  <p:cNvSpPr/>
                  <p:nvPr/>
                </p:nvSpPr>
                <p:spPr>
                  <a:xfrm>
                    <a:off x="2123470" y="2769920"/>
                    <a:ext cx="493045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2643490" y="2642127"/>
                  <a:ext cx="1040040" cy="612301"/>
                  <a:chOff x="1850307" y="2642127"/>
                  <a:chExt cx="1040040" cy="612301"/>
                </a:xfrm>
                <a:grpFill/>
              </p:grpSpPr>
              <p:sp>
                <p:nvSpPr>
                  <p:cNvPr id="275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1850307" y="2642127"/>
                    <a:ext cx="1040040" cy="612301"/>
                  </a:xfrm>
                  <a:custGeom>
                    <a:avLst/>
                    <a:gdLst>
                      <a:gd name="T0" fmla="*/ 453 w 640"/>
                      <a:gd name="T1" fmla="*/ 252 h 427"/>
                      <a:gd name="T2" fmla="*/ 453 w 640"/>
                      <a:gd name="T3" fmla="*/ 252 h 427"/>
                      <a:gd name="T4" fmla="*/ 398 w 640"/>
                      <a:gd name="T5" fmla="*/ 270 h 427"/>
                      <a:gd name="T6" fmla="*/ 396 w 640"/>
                      <a:gd name="T7" fmla="*/ 275 h 427"/>
                      <a:gd name="T8" fmla="*/ 422 w 640"/>
                      <a:gd name="T9" fmla="*/ 327 h 427"/>
                      <a:gd name="T10" fmla="*/ 406 w 640"/>
                      <a:gd name="T11" fmla="*/ 342 h 427"/>
                      <a:gd name="T12" fmla="*/ 354 w 640"/>
                      <a:gd name="T13" fmla="*/ 316 h 427"/>
                      <a:gd name="T14" fmla="*/ 349 w 640"/>
                      <a:gd name="T15" fmla="*/ 318 h 427"/>
                      <a:gd name="T16" fmla="*/ 331 w 640"/>
                      <a:gd name="T17" fmla="*/ 374 h 427"/>
                      <a:gd name="T18" fmla="*/ 309 w 640"/>
                      <a:gd name="T19" fmla="*/ 374 h 427"/>
                      <a:gd name="T20" fmla="*/ 290 w 640"/>
                      <a:gd name="T21" fmla="*/ 318 h 427"/>
                      <a:gd name="T22" fmla="*/ 286 w 640"/>
                      <a:gd name="T23" fmla="*/ 316 h 427"/>
                      <a:gd name="T24" fmla="*/ 234 w 640"/>
                      <a:gd name="T25" fmla="*/ 343 h 427"/>
                      <a:gd name="T26" fmla="*/ 218 w 640"/>
                      <a:gd name="T27" fmla="*/ 327 h 427"/>
                      <a:gd name="T28" fmla="*/ 244 w 640"/>
                      <a:gd name="T29" fmla="*/ 275 h 427"/>
                      <a:gd name="T30" fmla="*/ 242 w 640"/>
                      <a:gd name="T31" fmla="*/ 270 h 427"/>
                      <a:gd name="T32" fmla="*/ 187 w 640"/>
                      <a:gd name="T33" fmla="*/ 252 h 427"/>
                      <a:gd name="T34" fmla="*/ 187 w 640"/>
                      <a:gd name="T35" fmla="*/ 229 h 427"/>
                      <a:gd name="T36" fmla="*/ 242 w 640"/>
                      <a:gd name="T37" fmla="*/ 211 h 427"/>
                      <a:gd name="T38" fmla="*/ 244 w 640"/>
                      <a:gd name="T39" fmla="*/ 206 h 427"/>
                      <a:gd name="T40" fmla="*/ 218 w 640"/>
                      <a:gd name="T41" fmla="*/ 154 h 427"/>
                      <a:gd name="T42" fmla="*/ 234 w 640"/>
                      <a:gd name="T43" fmla="*/ 138 h 427"/>
                      <a:gd name="T44" fmla="*/ 286 w 640"/>
                      <a:gd name="T45" fmla="*/ 165 h 427"/>
                      <a:gd name="T46" fmla="*/ 290 w 640"/>
                      <a:gd name="T47" fmla="*/ 163 h 427"/>
                      <a:gd name="T48" fmla="*/ 309 w 640"/>
                      <a:gd name="T49" fmla="*/ 107 h 427"/>
                      <a:gd name="T50" fmla="*/ 331 w 640"/>
                      <a:gd name="T51" fmla="*/ 107 h 427"/>
                      <a:gd name="T52" fmla="*/ 350 w 640"/>
                      <a:gd name="T53" fmla="*/ 163 h 427"/>
                      <a:gd name="T54" fmla="*/ 354 w 640"/>
                      <a:gd name="T55" fmla="*/ 165 h 427"/>
                      <a:gd name="T56" fmla="*/ 406 w 640"/>
                      <a:gd name="T57" fmla="*/ 138 h 427"/>
                      <a:gd name="T58" fmla="*/ 422 w 640"/>
                      <a:gd name="T59" fmla="*/ 154 h 427"/>
                      <a:gd name="T60" fmla="*/ 396 w 640"/>
                      <a:gd name="T61" fmla="*/ 206 h 427"/>
                      <a:gd name="T62" fmla="*/ 398 w 640"/>
                      <a:gd name="T63" fmla="*/ 211 h 427"/>
                      <a:gd name="T64" fmla="*/ 453 w 640"/>
                      <a:gd name="T65" fmla="*/ 229 h 427"/>
                      <a:gd name="T66" fmla="*/ 453 w 640"/>
                      <a:gd name="T67" fmla="*/ 252 h 427"/>
                      <a:gd name="T68" fmla="*/ 453 w 640"/>
                      <a:gd name="T69" fmla="*/ 252 h 427"/>
                      <a:gd name="T70" fmla="*/ 487 w 640"/>
                      <a:gd name="T71" fmla="*/ 120 h 427"/>
                      <a:gd name="T72" fmla="*/ 487 w 640"/>
                      <a:gd name="T73" fmla="*/ 120 h 427"/>
                      <a:gd name="T74" fmla="*/ 470 w 640"/>
                      <a:gd name="T75" fmla="*/ 121 h 427"/>
                      <a:gd name="T76" fmla="*/ 300 w 640"/>
                      <a:gd name="T77" fmla="*/ 0 h 427"/>
                      <a:gd name="T78" fmla="*/ 121 w 640"/>
                      <a:gd name="T79" fmla="*/ 161 h 427"/>
                      <a:gd name="T80" fmla="*/ 0 w 640"/>
                      <a:gd name="T81" fmla="*/ 293 h 427"/>
                      <a:gd name="T82" fmla="*/ 133 w 640"/>
                      <a:gd name="T83" fmla="*/ 427 h 427"/>
                      <a:gd name="T84" fmla="*/ 493 w 640"/>
                      <a:gd name="T85" fmla="*/ 427 h 427"/>
                      <a:gd name="T86" fmla="*/ 493 w 640"/>
                      <a:gd name="T87" fmla="*/ 426 h 427"/>
                      <a:gd name="T88" fmla="*/ 640 w 640"/>
                      <a:gd name="T89" fmla="*/ 273 h 427"/>
                      <a:gd name="T90" fmla="*/ 487 w 640"/>
                      <a:gd name="T91" fmla="*/ 120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40" h="427">
                        <a:moveTo>
                          <a:pt x="453" y="252"/>
                        </a:moveTo>
                        <a:lnTo>
                          <a:pt x="453" y="252"/>
                        </a:lnTo>
                        <a:lnTo>
                          <a:pt x="398" y="270"/>
                        </a:lnTo>
                        <a:cubicBezTo>
                          <a:pt x="397" y="272"/>
                          <a:pt x="396" y="273"/>
                          <a:pt x="396" y="275"/>
                        </a:cubicBezTo>
                        <a:lnTo>
                          <a:pt x="422" y="327"/>
                        </a:lnTo>
                        <a:lnTo>
                          <a:pt x="406" y="342"/>
                        </a:lnTo>
                        <a:lnTo>
                          <a:pt x="354" y="316"/>
                        </a:lnTo>
                        <a:cubicBezTo>
                          <a:pt x="353" y="317"/>
                          <a:pt x="351" y="318"/>
                          <a:pt x="349" y="318"/>
                        </a:cubicBezTo>
                        <a:lnTo>
                          <a:pt x="331" y="374"/>
                        </a:lnTo>
                        <a:lnTo>
                          <a:pt x="309" y="374"/>
                        </a:lnTo>
                        <a:lnTo>
                          <a:pt x="290" y="318"/>
                        </a:lnTo>
                        <a:cubicBezTo>
                          <a:pt x="289" y="318"/>
                          <a:pt x="287" y="317"/>
                          <a:pt x="286" y="316"/>
                        </a:cubicBezTo>
                        <a:lnTo>
                          <a:pt x="234" y="343"/>
                        </a:lnTo>
                        <a:lnTo>
                          <a:pt x="218" y="327"/>
                        </a:lnTo>
                        <a:lnTo>
                          <a:pt x="244" y="275"/>
                        </a:lnTo>
                        <a:cubicBezTo>
                          <a:pt x="243" y="273"/>
                          <a:pt x="243" y="272"/>
                          <a:pt x="242" y="270"/>
                        </a:cubicBezTo>
                        <a:lnTo>
                          <a:pt x="187" y="252"/>
                        </a:lnTo>
                        <a:lnTo>
                          <a:pt x="187" y="229"/>
                        </a:lnTo>
                        <a:lnTo>
                          <a:pt x="242" y="211"/>
                        </a:lnTo>
                        <a:cubicBezTo>
                          <a:pt x="243" y="209"/>
                          <a:pt x="243" y="208"/>
                          <a:pt x="244" y="206"/>
                        </a:cubicBezTo>
                        <a:lnTo>
                          <a:pt x="218" y="154"/>
                        </a:lnTo>
                        <a:lnTo>
                          <a:pt x="234" y="138"/>
                        </a:lnTo>
                        <a:lnTo>
                          <a:pt x="286" y="165"/>
                        </a:lnTo>
                        <a:cubicBezTo>
                          <a:pt x="287" y="164"/>
                          <a:pt x="289" y="163"/>
                          <a:pt x="290" y="163"/>
                        </a:cubicBezTo>
                        <a:lnTo>
                          <a:pt x="309" y="107"/>
                        </a:lnTo>
                        <a:lnTo>
                          <a:pt x="331" y="107"/>
                        </a:lnTo>
                        <a:lnTo>
                          <a:pt x="350" y="163"/>
                        </a:lnTo>
                        <a:cubicBezTo>
                          <a:pt x="351" y="163"/>
                          <a:pt x="352" y="164"/>
                          <a:pt x="354" y="165"/>
                        </a:cubicBezTo>
                        <a:lnTo>
                          <a:pt x="406" y="138"/>
                        </a:lnTo>
                        <a:lnTo>
                          <a:pt x="422" y="154"/>
                        </a:lnTo>
                        <a:lnTo>
                          <a:pt x="396" y="206"/>
                        </a:lnTo>
                        <a:cubicBezTo>
                          <a:pt x="396" y="208"/>
                          <a:pt x="397" y="209"/>
                          <a:pt x="398" y="211"/>
                        </a:cubicBezTo>
                        <a:lnTo>
                          <a:pt x="453" y="229"/>
                        </a:lnTo>
                        <a:lnTo>
                          <a:pt x="453" y="252"/>
                        </a:lnTo>
                        <a:lnTo>
                          <a:pt x="453" y="252"/>
                        </a:lnTo>
                        <a:close/>
                        <a:moveTo>
                          <a:pt x="487" y="120"/>
                        </a:moveTo>
                        <a:lnTo>
                          <a:pt x="487" y="120"/>
                        </a:lnTo>
                        <a:cubicBezTo>
                          <a:pt x="481" y="120"/>
                          <a:pt x="475" y="121"/>
                          <a:pt x="470" y="121"/>
                        </a:cubicBezTo>
                        <a:cubicBezTo>
                          <a:pt x="445" y="51"/>
                          <a:pt x="379" y="0"/>
                          <a:pt x="300" y="0"/>
                        </a:cubicBezTo>
                        <a:cubicBezTo>
                          <a:pt x="207" y="0"/>
                          <a:pt x="131" y="70"/>
                          <a:pt x="121" y="161"/>
                        </a:cubicBezTo>
                        <a:cubicBezTo>
                          <a:pt x="53" y="167"/>
                          <a:pt x="0" y="224"/>
                          <a:pt x="0" y="293"/>
                        </a:cubicBezTo>
                        <a:cubicBezTo>
                          <a:pt x="0" y="367"/>
                          <a:pt x="60" y="427"/>
                          <a:pt x="133" y="427"/>
                        </a:cubicBezTo>
                        <a:lnTo>
                          <a:pt x="493" y="427"/>
                        </a:lnTo>
                        <a:lnTo>
                          <a:pt x="493" y="426"/>
                        </a:lnTo>
                        <a:cubicBezTo>
                          <a:pt x="575" y="423"/>
                          <a:pt x="640" y="356"/>
                          <a:pt x="640" y="273"/>
                        </a:cubicBezTo>
                        <a:cubicBezTo>
                          <a:pt x="640" y="189"/>
                          <a:pt x="571" y="120"/>
                          <a:pt x="487" y="12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400">
                      <a:solidFill>
                        <a:srgbClr val="58595B"/>
                      </a:solidFill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76" name="Oval 275"/>
                  <p:cNvSpPr/>
                  <p:nvPr/>
                </p:nvSpPr>
                <p:spPr>
                  <a:xfrm>
                    <a:off x="2123470" y="2769918"/>
                    <a:ext cx="493046" cy="454244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dirty="0">
                      <a:solidFill>
                        <a:srgbClr val="FFFFFF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230"/>
              <p:cNvGrpSpPr/>
              <p:nvPr/>
            </p:nvGrpSpPr>
            <p:grpSpPr>
              <a:xfrm>
                <a:off x="727324" y="4666889"/>
                <a:ext cx="1032861" cy="279637"/>
                <a:chOff x="4714832" y="4368981"/>
                <a:chExt cx="1821603" cy="500396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4840032" y="4479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3" name="Rectangle 232"/>
                <p:cNvSpPr/>
                <p:nvPr/>
              </p:nvSpPr>
              <p:spPr>
                <a:xfrm>
                  <a:off x="4992432" y="4632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4" name="Rectangle 233"/>
                <p:cNvSpPr/>
                <p:nvPr/>
              </p:nvSpPr>
              <p:spPr>
                <a:xfrm>
                  <a:off x="5144832" y="4454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>
                  <a:off x="5297232" y="46069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" name="Rectangle 235"/>
                <p:cNvSpPr/>
                <p:nvPr/>
              </p:nvSpPr>
              <p:spPr>
                <a:xfrm>
                  <a:off x="5449632" y="4759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5512032" y="4411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5664432" y="4564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9" name="Rectangle 238"/>
                <p:cNvSpPr/>
                <p:nvPr/>
              </p:nvSpPr>
              <p:spPr>
                <a:xfrm>
                  <a:off x="5816832" y="4716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>
                <a:xfrm>
                  <a:off x="5969232" y="43689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" name="Rectangle 240"/>
                <p:cNvSpPr/>
                <p:nvPr/>
              </p:nvSpPr>
              <p:spPr>
                <a:xfrm>
                  <a:off x="5921632" y="4561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" name="Rectangle 241"/>
                <p:cNvSpPr/>
                <p:nvPr/>
              </p:nvSpPr>
              <p:spPr>
                <a:xfrm>
                  <a:off x="6121632" y="45213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69" name="Rectangle 268"/>
                <p:cNvSpPr/>
                <p:nvPr/>
              </p:nvSpPr>
              <p:spPr>
                <a:xfrm>
                  <a:off x="6274032" y="46737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70" name="Rectangle 269"/>
                <p:cNvSpPr/>
                <p:nvPr/>
              </p:nvSpPr>
              <p:spPr>
                <a:xfrm>
                  <a:off x="6426432" y="44261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71" name="Rectangle 270"/>
                <p:cNvSpPr/>
                <p:nvPr/>
              </p:nvSpPr>
              <p:spPr>
                <a:xfrm>
                  <a:off x="4714832" y="4644581"/>
                  <a:ext cx="110003" cy="109996"/>
                </a:xfrm>
                <a:prstGeom prst="rect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rgbClr val="FFFFFF"/>
                    </a:solidFill>
                  </a:endParaRPr>
                </a:p>
              </p:txBody>
            </p:sp>
          </p:grpSp>
        </p:grpSp>
        <p:sp>
          <p:nvSpPr>
            <p:cNvPr id="190" name="Rectangle 189"/>
            <p:cNvSpPr/>
            <p:nvPr/>
          </p:nvSpPr>
          <p:spPr>
            <a:xfrm>
              <a:off x="4987642" y="3075816"/>
              <a:ext cx="417422" cy="1769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933" dirty="0">
                  <a:solidFill>
                    <a:srgbClr val="21282C">
                      <a:lumMod val="50000"/>
                    </a:srgbClr>
                  </a:solidFill>
                </a:rPr>
                <a:t>Devices</a:t>
              </a:r>
            </a:p>
          </p:txBody>
        </p:sp>
        <p:cxnSp>
          <p:nvCxnSpPr>
            <p:cNvPr id="191" name="Straight Arrow Connector 190"/>
            <p:cNvCxnSpPr/>
            <p:nvPr/>
          </p:nvCxnSpPr>
          <p:spPr>
            <a:xfrm>
              <a:off x="5394193" y="3045620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Arrow Connector 191"/>
            <p:cNvCxnSpPr/>
            <p:nvPr/>
          </p:nvCxnSpPr>
          <p:spPr>
            <a:xfrm>
              <a:off x="5001820" y="3045620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Arrow Connector 192"/>
            <p:cNvCxnSpPr/>
            <p:nvPr/>
          </p:nvCxnSpPr>
          <p:spPr>
            <a:xfrm>
              <a:off x="4629742" y="3045620"/>
              <a:ext cx="0" cy="228600"/>
            </a:xfrm>
            <a:prstGeom prst="straightConnector1">
              <a:avLst/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97" name="Rounded Rectangle 196"/>
            <p:cNvSpPr/>
            <p:nvPr/>
          </p:nvSpPr>
          <p:spPr>
            <a:xfrm>
              <a:off x="1335686" y="2618404"/>
              <a:ext cx="874367" cy="141070"/>
            </a:xfrm>
            <a:prstGeom prst="roundRect">
              <a:avLst>
                <a:gd name="adj" fmla="val 0"/>
              </a:avLst>
            </a:prstGeom>
            <a:solidFill>
              <a:srgbClr val="EC9E89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467" baseline="-25000">
                  <a:solidFill>
                    <a:srgbClr val="2D51A0"/>
                  </a:solidFill>
                  <a:cs typeface="Cambria Math"/>
                </a:rPr>
                <a:t>Function </a:t>
              </a:r>
              <a:r>
                <a:rPr lang="en-US" sz="1467" baseline="-25000" dirty="0">
                  <a:solidFill>
                    <a:srgbClr val="2D51A0"/>
                  </a:solidFill>
                  <a:cs typeface="Cambria Math"/>
                </a:rPr>
                <a:t>Pack</a:t>
              </a:r>
            </a:p>
          </p:txBody>
        </p:sp>
        <p:sp>
          <p:nvSpPr>
            <p:cNvPr id="198" name="Rectangle 197"/>
            <p:cNvSpPr/>
            <p:nvPr/>
          </p:nvSpPr>
          <p:spPr>
            <a:xfrm>
              <a:off x="1696952" y="2190677"/>
              <a:ext cx="1484735" cy="215348"/>
            </a:xfrm>
            <a:prstGeom prst="rect">
              <a:avLst/>
            </a:prstGeom>
            <a:noFill/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en-US" sz="933" b="1" dirty="0">
                  <a:ln w="3175" cmpd="sng">
                    <a:noFill/>
                    <a:prstDash val="solid"/>
                  </a:ln>
                  <a:solidFill>
                    <a:srgbClr val="2D51A0"/>
                  </a:solidFill>
                  <a:latin typeface="Verdana" charset="0"/>
                  <a:ea typeface="Verdana" charset="0"/>
                  <a:cs typeface="Verdana" charset="0"/>
                </a:rPr>
                <a:t>Distributed Service</a:t>
              </a:r>
            </a:p>
            <a:p>
              <a:pPr algn="ctr"/>
              <a:r>
                <a:rPr lang="en-US" sz="933" b="1" dirty="0">
                  <a:ln w="3175" cmpd="sng">
                    <a:noFill/>
                    <a:prstDash val="solid"/>
                  </a:ln>
                  <a:solidFill>
                    <a:srgbClr val="2D51A0"/>
                  </a:solidFill>
                  <a:latin typeface="Verdana" charset="0"/>
                  <a:ea typeface="Verdana" charset="0"/>
                  <a:cs typeface="Verdana" charset="0"/>
                </a:rPr>
                <a:t>Orchestration</a:t>
              </a:r>
            </a:p>
          </p:txBody>
        </p:sp>
        <p:sp>
          <p:nvSpPr>
            <p:cNvPr id="199" name="Rounded Rectangle 198"/>
            <p:cNvSpPr/>
            <p:nvPr/>
          </p:nvSpPr>
          <p:spPr>
            <a:xfrm>
              <a:off x="2953322" y="2643222"/>
              <a:ext cx="874367" cy="141070"/>
            </a:xfrm>
            <a:prstGeom prst="roundRect">
              <a:avLst>
                <a:gd name="adj" fmla="val 0"/>
              </a:avLst>
            </a:prstGeom>
            <a:solidFill>
              <a:srgbClr val="EC9E89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467" baseline="-25000">
                  <a:solidFill>
                    <a:srgbClr val="2D51A0"/>
                  </a:solidFill>
                  <a:cs typeface="Cambria Math"/>
                </a:rPr>
                <a:t>Function </a:t>
              </a:r>
              <a:r>
                <a:rPr lang="en-US" sz="1467" baseline="-25000" dirty="0">
                  <a:solidFill>
                    <a:srgbClr val="2D51A0"/>
                  </a:solidFill>
                  <a:cs typeface="Cambria Math"/>
                </a:rPr>
                <a:t>Pack</a:t>
              </a:r>
            </a:p>
          </p:txBody>
        </p:sp>
        <p:sp>
          <p:nvSpPr>
            <p:cNvPr id="200" name="Rounded Rectangle 199"/>
            <p:cNvSpPr/>
            <p:nvPr/>
          </p:nvSpPr>
          <p:spPr>
            <a:xfrm>
              <a:off x="4555360" y="2633323"/>
              <a:ext cx="874367" cy="141070"/>
            </a:xfrm>
            <a:prstGeom prst="roundRect">
              <a:avLst>
                <a:gd name="adj" fmla="val 0"/>
              </a:avLst>
            </a:prstGeom>
            <a:solidFill>
              <a:srgbClr val="EC9E89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467" baseline="-25000">
                  <a:solidFill>
                    <a:srgbClr val="2D51A0"/>
                  </a:solidFill>
                  <a:cs typeface="Cambria Math"/>
                </a:rPr>
                <a:t>Function </a:t>
              </a:r>
              <a:r>
                <a:rPr lang="en-US" sz="1467" baseline="-25000" dirty="0">
                  <a:solidFill>
                    <a:srgbClr val="2D51A0"/>
                  </a:solidFill>
                  <a:cs typeface="Cambria Math"/>
                </a:rPr>
                <a:t>Pack</a:t>
              </a:r>
            </a:p>
          </p:txBody>
        </p:sp>
        <p:sp>
          <p:nvSpPr>
            <p:cNvPr id="201" name="Rounded Rectangle 200"/>
            <p:cNvSpPr/>
            <p:nvPr/>
          </p:nvSpPr>
          <p:spPr>
            <a:xfrm>
              <a:off x="2656255" y="1257861"/>
              <a:ext cx="1383585" cy="741518"/>
            </a:xfrm>
            <a:prstGeom prst="roundRect">
              <a:avLst>
                <a:gd name="adj" fmla="val 0"/>
              </a:avLst>
            </a:prstGeom>
            <a:solidFill>
              <a:srgbClr val="BAD9E8"/>
            </a:solidFill>
            <a:ln w="19050">
              <a:solidFill>
                <a:schemeClr val="tx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05" name="Can 204"/>
            <p:cNvSpPr/>
            <p:nvPr/>
          </p:nvSpPr>
          <p:spPr>
            <a:xfrm>
              <a:off x="3555434" y="1836758"/>
              <a:ext cx="198741" cy="137544"/>
            </a:xfrm>
            <a:prstGeom prst="can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07" name="Curved Left Arrow 206"/>
            <p:cNvSpPr/>
            <p:nvPr/>
          </p:nvSpPr>
          <p:spPr>
            <a:xfrm>
              <a:off x="3979465" y="1468466"/>
              <a:ext cx="339959" cy="356742"/>
            </a:xfrm>
            <a:prstGeom prst="curvedLeftArrow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6200" tIns="38100" rIns="76200" bIns="38100" rtlCol="0" anchor="ctr"/>
            <a:lstStyle/>
            <a:p>
              <a:pPr algn="ctr"/>
              <a:endParaRPr lang="en-US" sz="2400">
                <a:solidFill>
                  <a:srgbClr val="21282C"/>
                </a:solidFill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309073" y="1661235"/>
              <a:ext cx="530434" cy="2845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33" dirty="0">
                  <a:solidFill>
                    <a:srgbClr val="21282C"/>
                  </a:solidFill>
                  <a:latin typeface="Verdana" charset="0"/>
                  <a:ea typeface="Verdana" charset="0"/>
                  <a:cs typeface="Verdana" charset="0"/>
                </a:rPr>
                <a:t>CFS-RFS</a:t>
              </a:r>
            </a:p>
            <a:p>
              <a:r>
                <a:rPr lang="en-US" sz="933" dirty="0">
                  <a:solidFill>
                    <a:srgbClr val="21282C"/>
                  </a:solidFill>
                  <a:latin typeface="Verdana" charset="0"/>
                  <a:ea typeface="Verdana" charset="0"/>
                  <a:cs typeface="Verdana" charset="0"/>
                </a:rPr>
                <a:t>mapping</a:t>
              </a:r>
            </a:p>
          </p:txBody>
        </p:sp>
        <p:sp>
          <p:nvSpPr>
            <p:cNvPr id="215" name="Rounded Rectangle 214"/>
            <p:cNvSpPr/>
            <p:nvPr/>
          </p:nvSpPr>
          <p:spPr>
            <a:xfrm>
              <a:off x="2723806" y="1289246"/>
              <a:ext cx="1280160" cy="187765"/>
            </a:xfrm>
            <a:prstGeom prst="roundRect">
              <a:avLst>
                <a:gd name="adj" fmla="val 0"/>
              </a:avLst>
            </a:prstGeom>
            <a:solidFill>
              <a:schemeClr val="bg2">
                <a:lumMod val="9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600" baseline="-25000" dirty="0">
                  <a:solidFill>
                    <a:srgbClr val="008FA3"/>
                  </a:solidFill>
                  <a:cs typeface="Cambria Math"/>
                </a:rPr>
                <a:t>NSO Function Pack</a:t>
              </a:r>
            </a:p>
          </p:txBody>
        </p:sp>
        <p:sp>
          <p:nvSpPr>
            <p:cNvPr id="217" name="Can 216"/>
            <p:cNvSpPr/>
            <p:nvPr/>
          </p:nvSpPr>
          <p:spPr>
            <a:xfrm>
              <a:off x="3264516" y="1831685"/>
              <a:ext cx="198741" cy="137544"/>
            </a:xfrm>
            <a:prstGeom prst="can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18" name="Can 217"/>
            <p:cNvSpPr/>
            <p:nvPr/>
          </p:nvSpPr>
          <p:spPr>
            <a:xfrm>
              <a:off x="2983800" y="1836758"/>
              <a:ext cx="198741" cy="137544"/>
            </a:xfrm>
            <a:prstGeom prst="can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FFFF"/>
                </a:solidFill>
              </a:endParaRPr>
            </a:p>
          </p:txBody>
        </p:sp>
        <p:sp>
          <p:nvSpPr>
            <p:cNvPr id="219" name="Curved Left Arrow 218"/>
            <p:cNvSpPr/>
            <p:nvPr/>
          </p:nvSpPr>
          <p:spPr>
            <a:xfrm>
              <a:off x="3926358" y="2878684"/>
              <a:ext cx="280958" cy="356742"/>
            </a:xfrm>
            <a:prstGeom prst="curvedLeftArrow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6200" tIns="38100" rIns="76200" bIns="38100" rtlCol="0" anchor="ctr"/>
            <a:lstStyle/>
            <a:p>
              <a:pPr algn="ctr"/>
              <a:endParaRPr lang="en-US" sz="2400">
                <a:solidFill>
                  <a:srgbClr val="21282C"/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3875883" y="3182193"/>
              <a:ext cx="549670" cy="2845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33" dirty="0">
                  <a:solidFill>
                    <a:srgbClr val="21282C"/>
                  </a:solidFill>
                  <a:latin typeface="Verdana" charset="0"/>
                  <a:ea typeface="Verdana" charset="0"/>
                  <a:cs typeface="Verdana" charset="0"/>
                </a:rPr>
                <a:t>Mapping </a:t>
              </a:r>
            </a:p>
            <a:p>
              <a:r>
                <a:rPr lang="en-US" sz="933" dirty="0">
                  <a:solidFill>
                    <a:srgbClr val="21282C"/>
                  </a:solidFill>
                  <a:latin typeface="Verdana" charset="0"/>
                  <a:ea typeface="Verdana" charset="0"/>
                  <a:cs typeface="Verdana" charset="0"/>
                </a:rPr>
                <a:t>logic</a:t>
              </a: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1144716" y="2400773"/>
              <a:ext cx="1262124" cy="1392602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  <a:alpha val="0"/>
                  </a:schemeClr>
                </a:gs>
                <a:gs pos="100000">
                  <a:srgbClr val="000000">
                    <a:alpha val="10000"/>
                  </a:srgbClr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marL="122233" indent="-7938" algn="ctr" defTabSz="814348">
                <a:spcAft>
                  <a:spcPct val="3000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22" name="Rectangle 221"/>
            <p:cNvSpPr/>
            <p:nvPr/>
          </p:nvSpPr>
          <p:spPr bwMode="auto">
            <a:xfrm>
              <a:off x="2674150" y="2420211"/>
              <a:ext cx="1262124" cy="1392602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  <a:alpha val="0"/>
                  </a:schemeClr>
                </a:gs>
                <a:gs pos="100000">
                  <a:srgbClr val="000000">
                    <a:alpha val="10000"/>
                  </a:srgbClr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marL="122233" indent="-7938" algn="ctr" defTabSz="814348">
                <a:spcAft>
                  <a:spcPct val="3000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23" name="Rectangle 222"/>
            <p:cNvSpPr/>
            <p:nvPr/>
          </p:nvSpPr>
          <p:spPr bwMode="auto">
            <a:xfrm>
              <a:off x="4315770" y="2440089"/>
              <a:ext cx="1262124" cy="1392602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  <a:alpha val="0"/>
                  </a:schemeClr>
                </a:gs>
                <a:gs pos="100000">
                  <a:srgbClr val="000000">
                    <a:alpha val="10000"/>
                  </a:srgbClr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marL="122233" indent="-7938" algn="ctr" defTabSz="814348">
                <a:spcAft>
                  <a:spcPct val="3000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1574321" y="1604558"/>
              <a:ext cx="967408" cy="215348"/>
            </a:xfrm>
            <a:prstGeom prst="rect">
              <a:avLst/>
            </a:prstGeom>
            <a:noFill/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en-US" sz="933" b="1" dirty="0">
                  <a:ln w="3175" cmpd="sng">
                    <a:noFill/>
                    <a:prstDash val="solid"/>
                  </a:ln>
                  <a:solidFill>
                    <a:srgbClr val="2D51A0"/>
                  </a:solidFill>
                  <a:latin typeface="Verdana" charset="0"/>
                  <a:ea typeface="Verdana" charset="0"/>
                  <a:cs typeface="Verdana" charset="0"/>
                </a:rPr>
                <a:t>Central </a:t>
              </a:r>
            </a:p>
            <a:p>
              <a:pPr algn="ctr"/>
              <a:r>
                <a:rPr lang="en-US" sz="933" b="1" dirty="0">
                  <a:ln w="3175" cmpd="sng">
                    <a:noFill/>
                    <a:prstDash val="solid"/>
                  </a:ln>
                  <a:solidFill>
                    <a:srgbClr val="2D51A0"/>
                  </a:solidFill>
                  <a:latin typeface="Verdana" charset="0"/>
                  <a:ea typeface="Verdana" charset="0"/>
                  <a:cs typeface="Verdana" charset="0"/>
                </a:rPr>
                <a:t>Orchestration</a:t>
              </a:r>
            </a:p>
          </p:txBody>
        </p:sp>
        <p:sp>
          <p:nvSpPr>
            <p:cNvPr id="225" name="Rounded Rectangle 224"/>
            <p:cNvSpPr/>
            <p:nvPr/>
          </p:nvSpPr>
          <p:spPr>
            <a:xfrm>
              <a:off x="2613110" y="904613"/>
              <a:ext cx="1453727" cy="229491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20000"/>
                <a:lumOff val="80000"/>
              </a:schemeClr>
            </a:solidFill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33" dirty="0" err="1">
                  <a:solidFill>
                    <a:srgbClr val="2D51A0"/>
                  </a:solidFill>
                </a:rPr>
                <a:t>ngena</a:t>
              </a:r>
              <a:r>
                <a:rPr lang="en-US" sz="1333" dirty="0">
                  <a:solidFill>
                    <a:srgbClr val="2D51A0"/>
                  </a:solidFill>
                </a:rPr>
                <a:t> B/OSS</a:t>
              </a:r>
            </a:p>
          </p:txBody>
        </p:sp>
        <p:sp>
          <p:nvSpPr>
            <p:cNvPr id="226" name="Rounded Rectangle 6"/>
            <p:cNvSpPr>
              <a:spLocks noChangeAspect="1"/>
            </p:cNvSpPr>
            <p:nvPr/>
          </p:nvSpPr>
          <p:spPr bwMode="auto">
            <a:xfrm>
              <a:off x="2727119" y="1550819"/>
              <a:ext cx="1201489" cy="264035"/>
            </a:xfrm>
            <a:prstGeom prst="roundRect">
              <a:avLst>
                <a:gd name="adj" fmla="val 7841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lin ang="16200000" scaled="0"/>
              <a:tileRect/>
            </a:gra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124" tIns="41061" rIns="82124" bIns="41061" anchor="ctr"/>
            <a:lstStyle/>
            <a:p>
              <a:pPr algn="ctr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Cisco NSO </a:t>
              </a:r>
            </a:p>
            <a:p>
              <a:pPr algn="ctr"/>
              <a:r>
                <a:rPr lang="en-US" sz="1080" dirty="0">
                  <a:solidFill>
                    <a:srgbClr val="002060"/>
                  </a:solidFill>
                  <a:latin typeface="Verdana" charset="0"/>
                  <a:ea typeface="Verdana" charset="0"/>
                  <a:cs typeface="Verdana" charset="0"/>
                </a:rPr>
                <a:t>Central </a:t>
              </a:r>
            </a:p>
          </p:txBody>
        </p:sp>
        <p:sp>
          <p:nvSpPr>
            <p:cNvPr id="227" name="Up-Down Arrow 226"/>
            <p:cNvSpPr/>
            <p:nvPr/>
          </p:nvSpPr>
          <p:spPr>
            <a:xfrm>
              <a:off x="2741996" y="1110576"/>
              <a:ext cx="125138" cy="188514"/>
            </a:xfrm>
            <a:prstGeom prst="upDownArrow">
              <a:avLst/>
            </a:prstGeom>
            <a:solidFill>
              <a:schemeClr val="bg1">
                <a:lumMod val="95000"/>
              </a:schemeClr>
            </a:solidFill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228" name="Elbow Connector 227"/>
            <p:cNvCxnSpPr/>
            <p:nvPr/>
          </p:nvCxnSpPr>
          <p:spPr>
            <a:xfrm rot="16200000" flipV="1">
              <a:off x="3454942" y="926173"/>
              <a:ext cx="36234" cy="3333578"/>
            </a:xfrm>
            <a:prstGeom prst="bentConnector3">
              <a:avLst>
                <a:gd name="adj1" fmla="val 1173921"/>
              </a:avLst>
            </a:prstGeom>
            <a:ln w="19050">
              <a:solidFill>
                <a:schemeClr val="accent3">
                  <a:lumMod val="75000"/>
                </a:schemeClr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Up-Down Arrow 228"/>
            <p:cNvSpPr/>
            <p:nvPr/>
          </p:nvSpPr>
          <p:spPr>
            <a:xfrm>
              <a:off x="3288488" y="1971661"/>
              <a:ext cx="154361" cy="233715"/>
            </a:xfrm>
            <a:prstGeom prst="upDownArrow">
              <a:avLst/>
            </a:prstGeom>
            <a:solidFill>
              <a:srgbClr val="36A4D7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FFFF"/>
                </a:solidFill>
              </a:endParaRPr>
            </a:p>
          </p:txBody>
        </p:sp>
      </p:grpSp>
      <p:cxnSp>
        <p:nvCxnSpPr>
          <p:cNvPr id="10" name="Straight Connector 9"/>
          <p:cNvCxnSpPr/>
          <p:nvPr/>
        </p:nvCxnSpPr>
        <p:spPr>
          <a:xfrm>
            <a:off x="3727645" y="3642179"/>
            <a:ext cx="0" cy="570368"/>
          </a:xfrm>
          <a:prstGeom prst="line">
            <a:avLst/>
          </a:prstGeom>
          <a:ln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99388" y="4431611"/>
            <a:ext cx="637467" cy="276999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008FA3"/>
                </a:solidFill>
              </a:rPr>
              <a:t>NSO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3352800" y="4455789"/>
            <a:ext cx="645128" cy="276999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008FA3"/>
                </a:solidFill>
              </a:rPr>
              <a:t>NSO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5486401" y="4419601"/>
            <a:ext cx="688172" cy="276999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200">
                <a:solidFill>
                  <a:srgbClr val="008FA3"/>
                </a:solidFill>
              </a:rPr>
              <a:t>NSO</a:t>
            </a:r>
          </a:p>
        </p:txBody>
      </p:sp>
      <p:cxnSp>
        <p:nvCxnSpPr>
          <p:cNvPr id="5" name="Straight Arrow Connector 4"/>
          <p:cNvCxnSpPr>
            <a:cxnSpLocks/>
            <a:endCxn id="12" idx="1"/>
          </p:cNvCxnSpPr>
          <p:nvPr/>
        </p:nvCxnSpPr>
        <p:spPr>
          <a:xfrm flipV="1">
            <a:off x="6287691" y="2408616"/>
            <a:ext cx="791191" cy="2047174"/>
          </a:xfrm>
          <a:prstGeom prst="straightConnector1">
            <a:avLst/>
          </a:prstGeom>
          <a:ln w="381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>
            <a:cxnSpLocks/>
            <a:stCxn id="226" idx="3"/>
            <a:endCxn id="12" idx="1"/>
          </p:cNvCxnSpPr>
          <p:nvPr/>
        </p:nvCxnSpPr>
        <p:spPr>
          <a:xfrm flipV="1">
            <a:off x="4333578" y="2408616"/>
            <a:ext cx="2745304" cy="556508"/>
          </a:xfrm>
          <a:prstGeom prst="straightConnector1">
            <a:avLst/>
          </a:prstGeom>
          <a:ln w="381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7078882" y="2126543"/>
            <a:ext cx="4076799" cy="682238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txBody>
          <a:bodyPr wrap="square" rtlCol="0">
            <a:spAutoFit/>
          </a:bodyPr>
          <a:lstStyle/>
          <a:p>
            <a:r>
              <a:rPr lang="en-US" sz="2300" baseline="30000">
                <a:solidFill>
                  <a:srgbClr val="21282C"/>
                </a:solidFill>
              </a:rPr>
              <a:t>Layered </a:t>
            </a:r>
            <a:r>
              <a:rPr lang="en-US" sz="2300" baseline="30000" dirty="0">
                <a:solidFill>
                  <a:srgbClr val="21282C"/>
                </a:solidFill>
              </a:rPr>
              <a:t>Service Orchestration </a:t>
            </a:r>
            <a:r>
              <a:rPr lang="en-US" sz="2300" baseline="30000">
                <a:solidFill>
                  <a:srgbClr val="21282C"/>
                </a:solidFill>
              </a:rPr>
              <a:t>with NSO</a:t>
            </a:r>
            <a:r>
              <a:rPr lang="en-US" sz="2300">
                <a:solidFill>
                  <a:srgbClr val="21282C"/>
                </a:solidFill>
              </a:rPr>
              <a:t> </a:t>
            </a:r>
            <a:r>
              <a:rPr lang="en-US" sz="2300" baseline="30000">
                <a:solidFill>
                  <a:srgbClr val="21282C"/>
                </a:solidFill>
              </a:rPr>
              <a:t>deployed </a:t>
            </a:r>
            <a:r>
              <a:rPr lang="en-US" sz="2300" baseline="30000" dirty="0">
                <a:solidFill>
                  <a:srgbClr val="21282C"/>
                </a:solidFill>
              </a:rPr>
              <a:t>in, Central DC and Regional hubs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894C4844-D986-4C4C-A24D-FED0FA3C0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Hyper automation with Cisco orchestration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sz="2800" dirty="0">
                <a:solidFill>
                  <a:schemeClr val="tx1"/>
                </a:solidFill>
              </a:rPr>
              <a:t>NSO deployed in Layered Service Architecture</a:t>
            </a:r>
          </a:p>
        </p:txBody>
      </p:sp>
      <p:sp>
        <p:nvSpPr>
          <p:cNvPr id="18" name="Date Placeholder 17">
            <a:extLst>
              <a:ext uri="{FF2B5EF4-FFF2-40B4-BE49-F238E27FC236}">
                <a16:creationId xmlns:a16="http://schemas.microsoft.com/office/drawing/2014/main" id="{4A2106CE-5241-C842-BA13-C06A5F9ECB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GB" spc="7">
                <a:cs typeface="Calibri"/>
              </a:rPr>
              <a:t>June 18, 2019</a:t>
            </a:r>
            <a:endParaRPr lang="de-DE" dirty="0"/>
          </a:p>
        </p:txBody>
      </p:sp>
      <p:sp>
        <p:nvSpPr>
          <p:cNvPr id="19" name="Footer Placeholder 18">
            <a:extLst>
              <a:ext uri="{FF2B5EF4-FFF2-40B4-BE49-F238E27FC236}">
                <a16:creationId xmlns:a16="http://schemas.microsoft.com/office/drawing/2014/main" id="{320D498F-4EBF-5A45-8D87-6755885DD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7701">
              <a:lnSpc>
                <a:spcPts val="976"/>
              </a:lnSpc>
              <a:spcBef>
                <a:spcPts val="81"/>
              </a:spcBef>
            </a:pPr>
            <a:r>
              <a:rPr lang="de-DE" b="1">
                <a:cs typeface="Calibri"/>
              </a:rPr>
              <a:t>SD-WAN as a Service @ ngena</a:t>
            </a:r>
            <a:endParaRPr lang="de-DE" b="1" dirty="0">
              <a:cs typeface="Calibri"/>
            </a:endParaRPr>
          </a:p>
        </p:txBody>
      </p:sp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EB5496C0-9AE4-9C47-9A4F-9CE047DF69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DE" b="1"/>
              <a:t>Slide</a:t>
            </a:r>
            <a:br>
              <a:rPr lang="de-DE"/>
            </a:br>
            <a:fld id="{E8B2BC37-DD0E-4996-A727-FA57C15C470C}" type="slidenum">
              <a:rPr lang="de-DE" smtClean="0"/>
              <a:pPr/>
              <a:t>8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29317671"/>
      </p:ext>
    </p:extLst>
  </p:cSld>
  <p:clrMapOvr>
    <a:masterClrMapping/>
  </p:clrMapOvr>
  <p:transition spd="slow">
    <p:wipe/>
  </p:transition>
</p:sld>
</file>

<file path=ppt/theme/theme1.xml><?xml version="1.0" encoding="utf-8"?>
<a:theme xmlns:a="http://schemas.openxmlformats.org/drawingml/2006/main" name="NGENA_PowerPoint_16x9_beta">
  <a:themeElements>
    <a:clrScheme name="Benutzerdefiniert 30">
      <a:dk1>
        <a:srgbClr val="21282C"/>
      </a:dk1>
      <a:lt1>
        <a:srgbClr val="FFFFFF"/>
      </a:lt1>
      <a:dk2>
        <a:srgbClr val="2D51A0"/>
      </a:dk2>
      <a:lt2>
        <a:srgbClr val="D8D9DE"/>
      </a:lt2>
      <a:accent1>
        <a:srgbClr val="008FA3"/>
      </a:accent1>
      <a:accent2>
        <a:srgbClr val="00A999"/>
      </a:accent2>
      <a:accent3>
        <a:srgbClr val="BCCF00"/>
      </a:accent3>
      <a:accent4>
        <a:srgbClr val="EC6800"/>
      </a:accent4>
      <a:accent5>
        <a:srgbClr val="E84140"/>
      </a:accent5>
      <a:accent6>
        <a:srgbClr val="7D226B"/>
      </a:accent6>
      <a:hlink>
        <a:srgbClr val="24252A"/>
      </a:hlink>
      <a:folHlink>
        <a:srgbClr val="24252A"/>
      </a:folHlink>
    </a:clrScheme>
    <a:fontScheme name="Calibri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GENA_PowerPoint_16x9.potx" id="{39BA155B-ECBA-48B9-9AAA-CB6F02F64A63}" vid="{3CF3DA23-36D8-473A-945D-A03717581478}"/>
    </a:ext>
  </a:extLst>
</a:theme>
</file>

<file path=ppt/theme/theme2.xml><?xml version="1.0" encoding="utf-8"?>
<a:theme xmlns:a="http://schemas.openxmlformats.org/drawingml/2006/main" name="Office">
  <a:themeElements>
    <a:clrScheme name="Benutzerdefiniert 30">
      <a:dk1>
        <a:srgbClr val="21282C"/>
      </a:dk1>
      <a:lt1>
        <a:srgbClr val="FFFFFF"/>
      </a:lt1>
      <a:dk2>
        <a:srgbClr val="2D51A0"/>
      </a:dk2>
      <a:lt2>
        <a:srgbClr val="D8D9DE"/>
      </a:lt2>
      <a:accent1>
        <a:srgbClr val="008FA3"/>
      </a:accent1>
      <a:accent2>
        <a:srgbClr val="00A999"/>
      </a:accent2>
      <a:accent3>
        <a:srgbClr val="BCCF00"/>
      </a:accent3>
      <a:accent4>
        <a:srgbClr val="EC6800"/>
      </a:accent4>
      <a:accent5>
        <a:srgbClr val="E84140"/>
      </a:accent5>
      <a:accent6>
        <a:srgbClr val="7D226B"/>
      </a:accent6>
      <a:hlink>
        <a:srgbClr val="24252A"/>
      </a:hlink>
      <a:folHlink>
        <a:srgbClr val="24252A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Benutzerdefiniert 30">
      <a:dk1>
        <a:srgbClr val="21282C"/>
      </a:dk1>
      <a:lt1>
        <a:srgbClr val="FFFFFF"/>
      </a:lt1>
      <a:dk2>
        <a:srgbClr val="2D51A0"/>
      </a:dk2>
      <a:lt2>
        <a:srgbClr val="D8D9DE"/>
      </a:lt2>
      <a:accent1>
        <a:srgbClr val="008FA3"/>
      </a:accent1>
      <a:accent2>
        <a:srgbClr val="00A999"/>
      </a:accent2>
      <a:accent3>
        <a:srgbClr val="BCCF00"/>
      </a:accent3>
      <a:accent4>
        <a:srgbClr val="EC6800"/>
      </a:accent4>
      <a:accent5>
        <a:srgbClr val="E84140"/>
      </a:accent5>
      <a:accent6>
        <a:srgbClr val="7D226B"/>
      </a:accent6>
      <a:hlink>
        <a:srgbClr val="24252A"/>
      </a:hlink>
      <a:folHlink>
        <a:srgbClr val="24252A"/>
      </a:folHlink>
    </a:clrScheme>
    <a:fontScheme name="Calibri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NGENA_PowerPoint_16x9_beta v. 02-2016</Template>
  <TotalTime>3916</TotalTime>
  <Words>1182</Words>
  <Application>Microsoft Macintosh PowerPoint</Application>
  <PresentationFormat>Widescreen</PresentationFormat>
  <Paragraphs>430</Paragraphs>
  <Slides>16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3" baseType="lpstr">
      <vt:lpstr>Arial</vt:lpstr>
      <vt:lpstr>Calibri</vt:lpstr>
      <vt:lpstr>Calibri Light</vt:lpstr>
      <vt:lpstr>CiscoSansTT Light</vt:lpstr>
      <vt:lpstr>Verdana</vt:lpstr>
      <vt:lpstr>Wingdings</vt:lpstr>
      <vt:lpstr>NGENA_PowerPoint_16x9_beta</vt:lpstr>
      <vt:lpstr>PowerPoint Presentation</vt:lpstr>
      <vt:lpstr>SD-WAN as a Service @ ngena at a glance </vt:lpstr>
      <vt:lpstr>An ecosystem of strong partners! </vt:lpstr>
      <vt:lpstr>ngena’s global infrastructure: Regional hubs and backbone network</vt:lpstr>
      <vt:lpstr>Solution overview</vt:lpstr>
      <vt:lpstr>Solution overview: Centralized Management  </vt:lpstr>
      <vt:lpstr>Overview of ngena alliance partner-facing portals (1/2)</vt:lpstr>
      <vt:lpstr>Overview of ngena alliance partner-facing portals (2/2)</vt:lpstr>
      <vt:lpstr>Hyper automation with Cisco orchestration NSO deployed in Layered Service Architecture</vt:lpstr>
      <vt:lpstr>ngena architectural flow</vt:lpstr>
      <vt:lpstr>New customer VPN request  </vt:lpstr>
      <vt:lpstr>Multi region service  provisioning (1/3) </vt:lpstr>
      <vt:lpstr>Multi region service provisioning (2/3) </vt:lpstr>
      <vt:lpstr>Multi region CPE provisioning (3/3) </vt:lpstr>
      <vt:lpstr>ngena SD-WAN as a Service: Explained in 60 seconds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 Lorem ipsum dolor</dc:title>
  <dc:creator>Jörg Wassink</dc:creator>
  <cp:lastModifiedBy>Marcus Hacke</cp:lastModifiedBy>
  <cp:revision>1258</cp:revision>
  <cp:lastPrinted>2019-01-11T13:04:43Z</cp:lastPrinted>
  <dcterms:created xsi:type="dcterms:W3CDTF">2017-10-18T09:45:04Z</dcterms:created>
  <dcterms:modified xsi:type="dcterms:W3CDTF">2019-06-17T13:20:01Z</dcterms:modified>
</cp:coreProperties>
</file>